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27"/>
  </p:notesMasterIdLst>
  <p:sldIdLst>
    <p:sldId id="298" r:id="rId2"/>
    <p:sldId id="280" r:id="rId3"/>
    <p:sldId id="290" r:id="rId4"/>
    <p:sldId id="289" r:id="rId5"/>
    <p:sldId id="296" r:id="rId6"/>
    <p:sldId id="299" r:id="rId7"/>
    <p:sldId id="297" r:id="rId8"/>
    <p:sldId id="303" r:id="rId9"/>
    <p:sldId id="307" r:id="rId10"/>
    <p:sldId id="302" r:id="rId11"/>
    <p:sldId id="306" r:id="rId12"/>
    <p:sldId id="304" r:id="rId13"/>
    <p:sldId id="305" r:id="rId14"/>
    <p:sldId id="310" r:id="rId15"/>
    <p:sldId id="311" r:id="rId16"/>
    <p:sldId id="312" r:id="rId17"/>
    <p:sldId id="313" r:id="rId18"/>
    <p:sldId id="314" r:id="rId19"/>
    <p:sldId id="315" r:id="rId20"/>
    <p:sldId id="316" r:id="rId21"/>
    <p:sldId id="317" r:id="rId22"/>
    <p:sldId id="319" r:id="rId23"/>
    <p:sldId id="320" r:id="rId24"/>
    <p:sldId id="321" r:id="rId25"/>
    <p:sldId id="309" r:id="rId26"/>
  </p:sldIdLst>
  <p:sldSz cx="12188825" cy="6858000"/>
  <p:notesSz cx="6858000" cy="9144000"/>
  <p:defaultTextStyle>
    <a:defPPr>
      <a:defRPr lang="en-US"/>
    </a:defPPr>
    <a:lvl1pPr marL="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9D9D9"/>
    <a:srgbClr val="ECEAE0"/>
    <a:srgbClr val="FFBD4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3689" autoAdjust="0"/>
    <p:restoredTop sz="94660"/>
  </p:normalViewPr>
  <p:slideViewPr>
    <p:cSldViewPr>
      <p:cViewPr varScale="1">
        <p:scale>
          <a:sx n="64" d="100"/>
          <a:sy n="64" d="100"/>
        </p:scale>
        <p:origin x="216" y="78"/>
      </p:cViewPr>
      <p:guideLst>
        <p:guide orient="horz" pos="2160"/>
        <p:guide pos="383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AB488F7-1FAC-40D2-BB7E-BA3CE28D8950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2D21D1-52E2-420B-B491-CFF6D7BB79F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4786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3886200"/>
            <a:ext cx="12188825" cy="29718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  <a:alpha val="53000"/>
                </a:schemeClr>
              </a:gs>
              <a:gs pos="0">
                <a:schemeClr val="bg1">
                  <a:lumMod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162" y="3887117"/>
            <a:ext cx="10360501" cy="610820"/>
          </a:xfrm>
        </p:spPr>
        <p:txBody>
          <a:bodyPr/>
          <a:lstStyle>
            <a:lvl1pPr algn="ctr">
              <a:defRPr lang="en-US" sz="40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4399020"/>
            <a:ext cx="8532178" cy="764440"/>
          </a:xfrm>
        </p:spPr>
        <p:txBody>
          <a:bodyPr>
            <a:normAutofit/>
          </a:bodyPr>
          <a:lstStyle>
            <a:lvl1pPr marL="0" indent="0" algn="ctr">
              <a:buNone/>
              <a:defRPr lang="en-US" sz="2400" kern="120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6094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8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3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8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2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7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78D6DB-6798-42D2-B9AD-FC6F1C72FC30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DE275-BE14-4364-AEA2-5F5667C0FD4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54120"/>
      </p:ext>
    </p:extLst>
  </p:cSld>
  <p:clrMapOvr>
    <a:masterClrMapping/>
  </p:clrMapOvr>
  <p:transition spd="slow">
    <p:wip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095" y="4800600"/>
            <a:ext cx="7313295" cy="566739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095" y="612775"/>
            <a:ext cx="7313295" cy="4114800"/>
          </a:xfrm>
        </p:spPr>
        <p:txBody>
          <a:bodyPr/>
          <a:lstStyle>
            <a:lvl1pPr marL="0" indent="0">
              <a:buNone/>
              <a:defRPr sz="4300"/>
            </a:lvl1pPr>
            <a:lvl2pPr marL="609493" indent="0">
              <a:buNone/>
              <a:defRPr sz="3700"/>
            </a:lvl2pPr>
            <a:lvl3pPr marL="1218987" indent="0">
              <a:buNone/>
              <a:defRPr sz="3200"/>
            </a:lvl3pPr>
            <a:lvl4pPr marL="1828480" indent="0">
              <a:buNone/>
              <a:defRPr sz="2700"/>
            </a:lvl4pPr>
            <a:lvl5pPr marL="2437973" indent="0">
              <a:buNone/>
              <a:defRPr sz="2700"/>
            </a:lvl5pPr>
            <a:lvl6pPr marL="3047467" indent="0">
              <a:buNone/>
              <a:defRPr sz="2700"/>
            </a:lvl6pPr>
            <a:lvl7pPr marL="3656960" indent="0">
              <a:buNone/>
              <a:defRPr sz="2700"/>
            </a:lvl7pPr>
            <a:lvl8pPr marL="4266453" indent="0">
              <a:buNone/>
              <a:defRPr sz="2700"/>
            </a:lvl8pPr>
            <a:lvl9pPr marL="4875947" indent="0">
              <a:buNone/>
              <a:defRPr sz="27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095" y="5367338"/>
            <a:ext cx="7313295" cy="804863"/>
          </a:xfrm>
        </p:spPr>
        <p:txBody>
          <a:bodyPr/>
          <a:lstStyle>
            <a:lvl1pPr marL="0" indent="0">
              <a:buNone/>
              <a:defRPr sz="1900"/>
            </a:lvl1pPr>
            <a:lvl2pPr marL="609493" indent="0">
              <a:buNone/>
              <a:defRPr sz="1600"/>
            </a:lvl2pPr>
            <a:lvl3pPr marL="1218987" indent="0">
              <a:buNone/>
              <a:defRPr sz="1300"/>
            </a:lvl3pPr>
            <a:lvl4pPr marL="1828480" indent="0">
              <a:buNone/>
              <a:defRPr sz="1200"/>
            </a:lvl4pPr>
            <a:lvl5pPr marL="2437973" indent="0">
              <a:buNone/>
              <a:defRPr sz="1200"/>
            </a:lvl5pPr>
            <a:lvl6pPr marL="3047467" indent="0">
              <a:buNone/>
              <a:defRPr sz="1200"/>
            </a:lvl6pPr>
            <a:lvl7pPr marL="3656960" indent="0">
              <a:buNone/>
              <a:defRPr sz="1200"/>
            </a:lvl7pPr>
            <a:lvl8pPr marL="4266453" indent="0">
              <a:buNone/>
              <a:defRPr sz="1200"/>
            </a:lvl8pPr>
            <a:lvl9pPr marL="4875947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3814276"/>
      </p:ext>
    </p:extLst>
  </p:cSld>
  <p:clrMapOvr>
    <a:masterClrMapping/>
  </p:clrMapOvr>
  <p:transition spd="slow">
    <p:wip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158069"/>
      </p:ext>
    </p:extLst>
  </p:cSld>
  <p:clrMapOvr>
    <a:masterClrMapping/>
  </p:clrMapOvr>
  <p:transition spd="slow">
    <p:wip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6898" y="274639"/>
            <a:ext cx="2742486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441" y="274639"/>
            <a:ext cx="802431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5022334"/>
      </p:ext>
    </p:extLst>
  </p:cSld>
  <p:clrMapOvr>
    <a:masterClrMapping/>
  </p:clrMapOvr>
  <p:transition spd="slow">
    <p:wip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1635810"/>
      </p:ext>
    </p:extLst>
  </p:cSld>
  <p:clrMapOvr>
    <a:masterClrMapping/>
  </p:clrMapOvr>
  <p:transition spd="slow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162" y="2130426"/>
            <a:ext cx="10360501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718478"/>
      </p:ext>
    </p:extLst>
  </p:cSld>
  <p:clrMapOvr>
    <a:masterClrMapping/>
  </p:clrMapOvr>
  <p:transition spd="slow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923658"/>
      </p:ext>
    </p:extLst>
  </p:cSld>
  <p:clrMapOvr>
    <a:masterClrMapping/>
  </p:clrMapOvr>
  <p:transition spd="slow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2833" y="4406901"/>
            <a:ext cx="10360501" cy="1362075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2833" y="2906713"/>
            <a:ext cx="10360501" cy="1500187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493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987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848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97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746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96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645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594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170703"/>
      </p:ext>
    </p:extLst>
  </p:cSld>
  <p:clrMapOvr>
    <a:masterClrMapping/>
  </p:clrMapOvr>
  <p:transition spd="slow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441" y="1600201"/>
            <a:ext cx="5383398" cy="4525963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5986" y="1600201"/>
            <a:ext cx="5383398" cy="4525963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18654"/>
      </p:ext>
    </p:extLst>
  </p:cSld>
  <p:clrMapOvr>
    <a:masterClrMapping/>
  </p:clrMapOvr>
  <p:transition spd="slow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1" y="1535113"/>
            <a:ext cx="5385514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441" y="2174875"/>
            <a:ext cx="5385514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1756" y="1535113"/>
            <a:ext cx="5387630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1756" y="2174875"/>
            <a:ext cx="5387630" cy="3951288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899030"/>
      </p:ext>
    </p:extLst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" name="Straight Connector 3">
            <a:extLst>
              <a:ext uri="{FF2B5EF4-FFF2-40B4-BE49-F238E27FC236}">
                <a16:creationId xmlns:a16="http://schemas.microsoft.com/office/drawing/2014/main" id="{8CDA7DA0-1D2D-42B5-9DD0-B810F0CEBE2D}"/>
              </a:ext>
            </a:extLst>
          </p:cNvPr>
          <p:cNvCxnSpPr/>
          <p:nvPr userDrawn="1"/>
        </p:nvCxnSpPr>
        <p:spPr>
          <a:xfrm>
            <a:off x="760412" y="985720"/>
            <a:ext cx="381000" cy="0"/>
          </a:xfrm>
          <a:prstGeom prst="line">
            <a:avLst/>
          </a:prstGeom>
          <a:ln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987430"/>
      </p:ext>
    </p:extLst>
  </p:cSld>
  <p:clrMapOvr>
    <a:masterClrMapping/>
  </p:clrMapOvr>
  <p:transition spd="slow">
    <p:wip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249425"/>
      </p:ext>
    </p:extLst>
  </p:cSld>
  <p:clrMapOvr>
    <a:masterClrMapping/>
  </p:clrMapOvr>
  <p:transition spd="slow">
    <p:wip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443" y="273049"/>
            <a:ext cx="4010039" cy="1162051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5492" y="273052"/>
            <a:ext cx="6813892" cy="5853113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443" y="1435102"/>
            <a:ext cx="4010039" cy="4691063"/>
          </a:xfrm>
        </p:spPr>
        <p:txBody>
          <a:bodyPr/>
          <a:lstStyle>
            <a:lvl1pPr marL="0" indent="0">
              <a:buNone/>
              <a:defRPr sz="1900"/>
            </a:lvl1pPr>
            <a:lvl2pPr marL="609493" indent="0">
              <a:buNone/>
              <a:defRPr sz="1600"/>
            </a:lvl2pPr>
            <a:lvl3pPr marL="1218987" indent="0">
              <a:buNone/>
              <a:defRPr sz="1300"/>
            </a:lvl3pPr>
            <a:lvl4pPr marL="1828480" indent="0">
              <a:buNone/>
              <a:defRPr sz="1200"/>
            </a:lvl4pPr>
            <a:lvl5pPr marL="2437973" indent="0">
              <a:buNone/>
              <a:defRPr sz="1200"/>
            </a:lvl5pPr>
            <a:lvl6pPr marL="3047467" indent="0">
              <a:buNone/>
              <a:defRPr sz="1200"/>
            </a:lvl6pPr>
            <a:lvl7pPr marL="3656960" indent="0">
              <a:buNone/>
              <a:defRPr sz="1200"/>
            </a:lvl7pPr>
            <a:lvl8pPr marL="4266453" indent="0">
              <a:buNone/>
              <a:defRPr sz="1200"/>
            </a:lvl8pPr>
            <a:lvl9pPr marL="4875947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081745"/>
      </p:ext>
    </p:extLst>
  </p:cSld>
  <p:clrMapOvr>
    <a:masterClrMapping/>
  </p:clrMapOvr>
  <p:transition spd="slow">
    <p:wip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441" y="274639"/>
            <a:ext cx="10969943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1" y="1138425"/>
            <a:ext cx="10969943" cy="4987739"/>
          </a:xfrm>
          <a:prstGeom prst="rect">
            <a:avLst/>
          </a:prstGeom>
        </p:spPr>
        <p:txBody>
          <a:bodyPr vert="horz" lIns="121899" tIns="60949" rIns="121899" bIns="6094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6351"/>
            <a:ext cx="2844059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2/11/2024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5" y="6356351"/>
            <a:ext cx="3859795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5" y="6356351"/>
            <a:ext cx="2844059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508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2" r:id="rId13"/>
  </p:sldLayoutIdLst>
  <p:transition spd="slow">
    <p:wipe/>
  </p:transition>
  <p:txStyles>
    <p:titleStyle>
      <a:lvl1pPr algn="l" defTabSz="1218987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Font typeface="Arial" pitchFamily="34" charset="0"/>
        <a:buChar char="•"/>
        <a:defRPr sz="3600" kern="1200">
          <a:solidFill>
            <a:schemeClr val="tx1"/>
          </a:solidFill>
          <a:latin typeface="+mj-lt"/>
          <a:ea typeface="+mn-ea"/>
          <a:cs typeface="+mn-cs"/>
        </a:defRPr>
      </a:lvl1pPr>
      <a:lvl2pPr marL="990427" indent="-380933" algn="l" defTabSz="1218987" rtl="0" eaLnBrk="1" latinLnBrk="0" hangingPunct="1">
        <a:spcBef>
          <a:spcPct val="20000"/>
        </a:spcBef>
        <a:buFont typeface="Arial" pitchFamily="34" charset="0"/>
        <a:buChar char="–"/>
        <a:defRPr sz="3200" kern="1200">
          <a:solidFill>
            <a:schemeClr val="tx1"/>
          </a:solidFill>
          <a:latin typeface="+mj-lt"/>
          <a:ea typeface="+mn-ea"/>
          <a:cs typeface="+mn-cs"/>
        </a:defRPr>
      </a:lvl2pPr>
      <a:lvl3pPr marL="152373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j-lt"/>
          <a:ea typeface="+mn-ea"/>
          <a:cs typeface="+mn-cs"/>
        </a:defRPr>
      </a:lvl3pPr>
      <a:lvl4pPr marL="2133227" indent="-304747" algn="l" defTabSz="1218987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j-lt"/>
          <a:ea typeface="+mn-ea"/>
          <a:cs typeface="+mn-cs"/>
        </a:defRPr>
      </a:lvl4pPr>
      <a:lvl5pPr marL="2742720" indent="-304747" algn="l" defTabSz="1218987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j-lt"/>
          <a:ea typeface="+mn-ea"/>
          <a:cs typeface="+mn-cs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Title 1195"/>
          <p:cNvSpPr>
            <a:spLocks noGrp="1"/>
          </p:cNvSpPr>
          <p:nvPr>
            <p:ph type="ctrTitle"/>
          </p:nvPr>
        </p:nvSpPr>
        <p:spPr>
          <a:xfrm>
            <a:off x="379412" y="0"/>
            <a:ext cx="11500123" cy="2175253"/>
          </a:xfrm>
        </p:spPr>
        <p:txBody>
          <a:bodyPr>
            <a:normAutofit/>
          </a:bodyPr>
          <a:lstStyle/>
          <a:p>
            <a:r>
              <a:rPr lang="ru-RU" sz="3600" dirty="0">
                <a:solidFill>
                  <a:srgbClr val="2E2E2E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Работа с картой как средство достижения метапредметных результатов обучения на уроке географии</a:t>
            </a:r>
            <a:endParaRPr lang="en-US" dirty="0">
              <a:latin typeface="Algerian" panose="04020705040A02060702" pitchFamily="82" charset="0"/>
            </a:endParaRPr>
          </a:p>
        </p:txBody>
      </p:sp>
      <p:grpSp>
        <p:nvGrpSpPr>
          <p:cNvPr id="610" name="Group 609"/>
          <p:cNvGrpSpPr/>
          <p:nvPr/>
        </p:nvGrpSpPr>
        <p:grpSpPr>
          <a:xfrm>
            <a:off x="0" y="2286000"/>
            <a:ext cx="8532812" cy="3991430"/>
            <a:chOff x="1022538" y="1219200"/>
            <a:chExt cx="10143748" cy="5058230"/>
          </a:xfrm>
          <a:solidFill>
            <a:schemeClr val="bg1">
              <a:lumMod val="85000"/>
            </a:schemeClr>
          </a:solidFill>
        </p:grpSpPr>
        <p:sp>
          <p:nvSpPr>
            <p:cNvPr id="611" name="Freeform 7"/>
            <p:cNvSpPr>
              <a:spLocks/>
            </p:cNvSpPr>
            <p:nvPr/>
          </p:nvSpPr>
          <p:spPr bwMode="auto">
            <a:xfrm>
              <a:off x="6474511" y="4858396"/>
              <a:ext cx="218313" cy="196872"/>
            </a:xfrm>
            <a:custGeom>
              <a:avLst/>
              <a:gdLst>
                <a:gd name="T0" fmla="*/ 76 w 112"/>
                <a:gd name="T1" fmla="*/ 5 h 101"/>
                <a:gd name="T2" fmla="*/ 87 w 112"/>
                <a:gd name="T3" fmla="*/ 5 h 101"/>
                <a:gd name="T4" fmla="*/ 98 w 112"/>
                <a:gd name="T5" fmla="*/ 11 h 101"/>
                <a:gd name="T6" fmla="*/ 109 w 112"/>
                <a:gd name="T7" fmla="*/ 14 h 101"/>
                <a:gd name="T8" fmla="*/ 112 w 112"/>
                <a:gd name="T9" fmla="*/ 16 h 101"/>
                <a:gd name="T10" fmla="*/ 112 w 112"/>
                <a:gd name="T11" fmla="*/ 25 h 101"/>
                <a:gd name="T12" fmla="*/ 112 w 112"/>
                <a:gd name="T13" fmla="*/ 38 h 101"/>
                <a:gd name="T14" fmla="*/ 111 w 112"/>
                <a:gd name="T15" fmla="*/ 44 h 101"/>
                <a:gd name="T16" fmla="*/ 109 w 112"/>
                <a:gd name="T17" fmla="*/ 47 h 101"/>
                <a:gd name="T18" fmla="*/ 109 w 112"/>
                <a:gd name="T19" fmla="*/ 49 h 101"/>
                <a:gd name="T20" fmla="*/ 111 w 112"/>
                <a:gd name="T21" fmla="*/ 52 h 101"/>
                <a:gd name="T22" fmla="*/ 112 w 112"/>
                <a:gd name="T23" fmla="*/ 62 h 101"/>
                <a:gd name="T24" fmla="*/ 111 w 112"/>
                <a:gd name="T25" fmla="*/ 68 h 101"/>
                <a:gd name="T26" fmla="*/ 106 w 112"/>
                <a:gd name="T27" fmla="*/ 74 h 101"/>
                <a:gd name="T28" fmla="*/ 103 w 112"/>
                <a:gd name="T29" fmla="*/ 80 h 101"/>
                <a:gd name="T30" fmla="*/ 101 w 112"/>
                <a:gd name="T31" fmla="*/ 87 h 101"/>
                <a:gd name="T32" fmla="*/ 92 w 112"/>
                <a:gd name="T33" fmla="*/ 96 h 101"/>
                <a:gd name="T34" fmla="*/ 85 w 112"/>
                <a:gd name="T35" fmla="*/ 99 h 101"/>
                <a:gd name="T36" fmla="*/ 73 w 112"/>
                <a:gd name="T37" fmla="*/ 99 h 101"/>
                <a:gd name="T38" fmla="*/ 60 w 112"/>
                <a:gd name="T39" fmla="*/ 98 h 101"/>
                <a:gd name="T40" fmla="*/ 56 w 112"/>
                <a:gd name="T41" fmla="*/ 95 h 101"/>
                <a:gd name="T42" fmla="*/ 56 w 112"/>
                <a:gd name="T43" fmla="*/ 91 h 101"/>
                <a:gd name="T44" fmla="*/ 51 w 112"/>
                <a:gd name="T45" fmla="*/ 90 h 101"/>
                <a:gd name="T46" fmla="*/ 41 w 112"/>
                <a:gd name="T47" fmla="*/ 87 h 101"/>
                <a:gd name="T48" fmla="*/ 37 w 112"/>
                <a:gd name="T49" fmla="*/ 80 h 101"/>
                <a:gd name="T50" fmla="*/ 37 w 112"/>
                <a:gd name="T51" fmla="*/ 76 h 101"/>
                <a:gd name="T52" fmla="*/ 37 w 112"/>
                <a:gd name="T53" fmla="*/ 71 h 101"/>
                <a:gd name="T54" fmla="*/ 30 w 112"/>
                <a:gd name="T55" fmla="*/ 69 h 101"/>
                <a:gd name="T56" fmla="*/ 27 w 112"/>
                <a:gd name="T57" fmla="*/ 65 h 101"/>
                <a:gd name="T58" fmla="*/ 15 w 112"/>
                <a:gd name="T59" fmla="*/ 58 h 101"/>
                <a:gd name="T60" fmla="*/ 11 w 112"/>
                <a:gd name="T61" fmla="*/ 49 h 101"/>
                <a:gd name="T62" fmla="*/ 8 w 112"/>
                <a:gd name="T63" fmla="*/ 44 h 101"/>
                <a:gd name="T64" fmla="*/ 3 w 112"/>
                <a:gd name="T65" fmla="*/ 36 h 101"/>
                <a:gd name="T66" fmla="*/ 0 w 112"/>
                <a:gd name="T67" fmla="*/ 33 h 101"/>
                <a:gd name="T68" fmla="*/ 5 w 112"/>
                <a:gd name="T69" fmla="*/ 32 h 101"/>
                <a:gd name="T70" fmla="*/ 11 w 112"/>
                <a:gd name="T71" fmla="*/ 33 h 101"/>
                <a:gd name="T72" fmla="*/ 22 w 112"/>
                <a:gd name="T73" fmla="*/ 35 h 101"/>
                <a:gd name="T74" fmla="*/ 27 w 112"/>
                <a:gd name="T75" fmla="*/ 33 h 101"/>
                <a:gd name="T76" fmla="*/ 30 w 112"/>
                <a:gd name="T77" fmla="*/ 30 h 101"/>
                <a:gd name="T78" fmla="*/ 33 w 112"/>
                <a:gd name="T79" fmla="*/ 28 h 101"/>
                <a:gd name="T80" fmla="*/ 33 w 112"/>
                <a:gd name="T81" fmla="*/ 27 h 101"/>
                <a:gd name="T82" fmla="*/ 35 w 112"/>
                <a:gd name="T83" fmla="*/ 25 h 101"/>
                <a:gd name="T84" fmla="*/ 37 w 112"/>
                <a:gd name="T85" fmla="*/ 22 h 101"/>
                <a:gd name="T86" fmla="*/ 38 w 112"/>
                <a:gd name="T87" fmla="*/ 21 h 101"/>
                <a:gd name="T88" fmla="*/ 40 w 112"/>
                <a:gd name="T89" fmla="*/ 21 h 101"/>
                <a:gd name="T90" fmla="*/ 41 w 112"/>
                <a:gd name="T91" fmla="*/ 19 h 101"/>
                <a:gd name="T92" fmla="*/ 43 w 112"/>
                <a:gd name="T93" fmla="*/ 17 h 101"/>
                <a:gd name="T94" fmla="*/ 46 w 112"/>
                <a:gd name="T95" fmla="*/ 16 h 101"/>
                <a:gd name="T96" fmla="*/ 48 w 112"/>
                <a:gd name="T97" fmla="*/ 17 h 101"/>
                <a:gd name="T98" fmla="*/ 49 w 112"/>
                <a:gd name="T99" fmla="*/ 16 h 101"/>
                <a:gd name="T100" fmla="*/ 51 w 112"/>
                <a:gd name="T101" fmla="*/ 16 h 101"/>
                <a:gd name="T102" fmla="*/ 52 w 112"/>
                <a:gd name="T103" fmla="*/ 16 h 101"/>
                <a:gd name="T104" fmla="*/ 54 w 112"/>
                <a:gd name="T105" fmla="*/ 14 h 101"/>
                <a:gd name="T106" fmla="*/ 56 w 112"/>
                <a:gd name="T107" fmla="*/ 14 h 101"/>
                <a:gd name="T108" fmla="*/ 52 w 112"/>
                <a:gd name="T109" fmla="*/ 13 h 101"/>
                <a:gd name="T110" fmla="*/ 52 w 112"/>
                <a:gd name="T111" fmla="*/ 11 h 101"/>
                <a:gd name="T112" fmla="*/ 54 w 112"/>
                <a:gd name="T113" fmla="*/ 5 h 101"/>
                <a:gd name="T114" fmla="*/ 62 w 112"/>
                <a:gd name="T1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1">
                  <a:moveTo>
                    <a:pt x="73" y="0"/>
                  </a:moveTo>
                  <a:lnTo>
                    <a:pt x="74" y="0"/>
                  </a:lnTo>
                  <a:lnTo>
                    <a:pt x="74" y="2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9" y="5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4" y="13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1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9" y="55"/>
                  </a:lnTo>
                  <a:lnTo>
                    <a:pt x="111" y="57"/>
                  </a:lnTo>
                  <a:lnTo>
                    <a:pt x="111" y="60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8" y="73"/>
                  </a:lnTo>
                  <a:lnTo>
                    <a:pt x="106" y="73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7"/>
                  </a:lnTo>
                  <a:lnTo>
                    <a:pt x="106" y="79"/>
                  </a:lnTo>
                  <a:lnTo>
                    <a:pt x="103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1" y="87"/>
                  </a:lnTo>
                  <a:lnTo>
                    <a:pt x="98" y="90"/>
                  </a:lnTo>
                  <a:lnTo>
                    <a:pt x="97" y="91"/>
                  </a:lnTo>
                  <a:lnTo>
                    <a:pt x="95" y="95"/>
                  </a:lnTo>
                  <a:lnTo>
                    <a:pt x="92" y="96"/>
                  </a:lnTo>
                  <a:lnTo>
                    <a:pt x="90" y="99"/>
                  </a:lnTo>
                  <a:lnTo>
                    <a:pt x="89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79" y="99"/>
                  </a:lnTo>
                  <a:lnTo>
                    <a:pt x="76" y="99"/>
                  </a:lnTo>
                  <a:lnTo>
                    <a:pt x="73" y="99"/>
                  </a:lnTo>
                  <a:lnTo>
                    <a:pt x="68" y="96"/>
                  </a:lnTo>
                  <a:lnTo>
                    <a:pt x="65" y="96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59" y="95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4" y="90"/>
                  </a:lnTo>
                  <a:lnTo>
                    <a:pt x="51" y="90"/>
                  </a:lnTo>
                  <a:lnTo>
                    <a:pt x="48" y="88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38" y="84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7" y="76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1"/>
                  </a:lnTo>
                  <a:lnTo>
                    <a:pt x="35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7" y="65"/>
                  </a:lnTo>
                  <a:lnTo>
                    <a:pt x="26" y="65"/>
                  </a:lnTo>
                  <a:lnTo>
                    <a:pt x="21" y="63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3" y="55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6" y="33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2" y="6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3"/>
                  </a:lnTo>
                  <a:lnTo>
                    <a:pt x="59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2" name="Freeform 8"/>
            <p:cNvSpPr>
              <a:spLocks noEditPoints="1"/>
            </p:cNvSpPr>
            <p:nvPr/>
          </p:nvSpPr>
          <p:spPr bwMode="auto">
            <a:xfrm>
              <a:off x="6382897" y="4645931"/>
              <a:ext cx="329419" cy="280688"/>
            </a:xfrm>
            <a:custGeom>
              <a:avLst/>
              <a:gdLst>
                <a:gd name="T0" fmla="*/ 98 w 169"/>
                <a:gd name="T1" fmla="*/ 122 h 144"/>
                <a:gd name="T2" fmla="*/ 123 w 169"/>
                <a:gd name="T3" fmla="*/ 4 h 144"/>
                <a:gd name="T4" fmla="*/ 125 w 169"/>
                <a:gd name="T5" fmla="*/ 5 h 144"/>
                <a:gd name="T6" fmla="*/ 128 w 169"/>
                <a:gd name="T7" fmla="*/ 5 h 144"/>
                <a:gd name="T8" fmla="*/ 134 w 169"/>
                <a:gd name="T9" fmla="*/ 8 h 144"/>
                <a:gd name="T10" fmla="*/ 139 w 169"/>
                <a:gd name="T11" fmla="*/ 8 h 144"/>
                <a:gd name="T12" fmla="*/ 144 w 169"/>
                <a:gd name="T13" fmla="*/ 11 h 144"/>
                <a:gd name="T14" fmla="*/ 155 w 169"/>
                <a:gd name="T15" fmla="*/ 16 h 144"/>
                <a:gd name="T16" fmla="*/ 159 w 169"/>
                <a:gd name="T17" fmla="*/ 21 h 144"/>
                <a:gd name="T18" fmla="*/ 164 w 169"/>
                <a:gd name="T19" fmla="*/ 24 h 144"/>
                <a:gd name="T20" fmla="*/ 167 w 169"/>
                <a:gd name="T21" fmla="*/ 32 h 144"/>
                <a:gd name="T22" fmla="*/ 164 w 169"/>
                <a:gd name="T23" fmla="*/ 40 h 144"/>
                <a:gd name="T24" fmla="*/ 162 w 169"/>
                <a:gd name="T25" fmla="*/ 49 h 144"/>
                <a:gd name="T26" fmla="*/ 166 w 169"/>
                <a:gd name="T27" fmla="*/ 60 h 144"/>
                <a:gd name="T28" fmla="*/ 159 w 169"/>
                <a:gd name="T29" fmla="*/ 65 h 144"/>
                <a:gd name="T30" fmla="*/ 159 w 169"/>
                <a:gd name="T31" fmla="*/ 73 h 144"/>
                <a:gd name="T32" fmla="*/ 156 w 169"/>
                <a:gd name="T33" fmla="*/ 79 h 144"/>
                <a:gd name="T34" fmla="*/ 159 w 169"/>
                <a:gd name="T35" fmla="*/ 84 h 144"/>
                <a:gd name="T36" fmla="*/ 158 w 169"/>
                <a:gd name="T37" fmla="*/ 87 h 144"/>
                <a:gd name="T38" fmla="*/ 139 w 169"/>
                <a:gd name="T39" fmla="*/ 93 h 144"/>
                <a:gd name="T40" fmla="*/ 120 w 169"/>
                <a:gd name="T41" fmla="*/ 100 h 144"/>
                <a:gd name="T42" fmla="*/ 117 w 169"/>
                <a:gd name="T43" fmla="*/ 109 h 144"/>
                <a:gd name="T44" fmla="*/ 99 w 169"/>
                <a:gd name="T45" fmla="*/ 115 h 144"/>
                <a:gd name="T46" fmla="*/ 96 w 169"/>
                <a:gd name="T47" fmla="*/ 122 h 144"/>
                <a:gd name="T48" fmla="*/ 91 w 169"/>
                <a:gd name="T49" fmla="*/ 122 h 144"/>
                <a:gd name="T50" fmla="*/ 90 w 169"/>
                <a:gd name="T51" fmla="*/ 125 h 144"/>
                <a:gd name="T52" fmla="*/ 87 w 169"/>
                <a:gd name="T53" fmla="*/ 125 h 144"/>
                <a:gd name="T54" fmla="*/ 85 w 169"/>
                <a:gd name="T55" fmla="*/ 126 h 144"/>
                <a:gd name="T56" fmla="*/ 84 w 169"/>
                <a:gd name="T57" fmla="*/ 130 h 144"/>
                <a:gd name="T58" fmla="*/ 77 w 169"/>
                <a:gd name="T59" fmla="*/ 136 h 144"/>
                <a:gd name="T60" fmla="*/ 76 w 169"/>
                <a:gd name="T61" fmla="*/ 139 h 144"/>
                <a:gd name="T62" fmla="*/ 69 w 169"/>
                <a:gd name="T63" fmla="*/ 144 h 144"/>
                <a:gd name="T64" fmla="*/ 52 w 169"/>
                <a:gd name="T65" fmla="*/ 141 h 144"/>
                <a:gd name="T66" fmla="*/ 33 w 169"/>
                <a:gd name="T67" fmla="*/ 136 h 144"/>
                <a:gd name="T68" fmla="*/ 8 w 169"/>
                <a:gd name="T69" fmla="*/ 128 h 144"/>
                <a:gd name="T70" fmla="*/ 0 w 169"/>
                <a:gd name="T71" fmla="*/ 90 h 144"/>
                <a:gd name="T72" fmla="*/ 28 w 169"/>
                <a:gd name="T73" fmla="*/ 67 h 144"/>
                <a:gd name="T74" fmla="*/ 30 w 169"/>
                <a:gd name="T75" fmla="*/ 51 h 144"/>
                <a:gd name="T76" fmla="*/ 30 w 169"/>
                <a:gd name="T77" fmla="*/ 43 h 144"/>
                <a:gd name="T78" fmla="*/ 35 w 169"/>
                <a:gd name="T79" fmla="*/ 41 h 144"/>
                <a:gd name="T80" fmla="*/ 39 w 169"/>
                <a:gd name="T81" fmla="*/ 46 h 144"/>
                <a:gd name="T82" fmla="*/ 49 w 169"/>
                <a:gd name="T83" fmla="*/ 45 h 144"/>
                <a:gd name="T84" fmla="*/ 54 w 169"/>
                <a:gd name="T85" fmla="*/ 52 h 144"/>
                <a:gd name="T86" fmla="*/ 69 w 169"/>
                <a:gd name="T87" fmla="*/ 56 h 144"/>
                <a:gd name="T88" fmla="*/ 74 w 169"/>
                <a:gd name="T89" fmla="*/ 49 h 144"/>
                <a:gd name="T90" fmla="*/ 82 w 169"/>
                <a:gd name="T91" fmla="*/ 59 h 144"/>
                <a:gd name="T92" fmla="*/ 95 w 169"/>
                <a:gd name="T93" fmla="*/ 65 h 144"/>
                <a:gd name="T94" fmla="*/ 101 w 169"/>
                <a:gd name="T95" fmla="*/ 73 h 144"/>
                <a:gd name="T96" fmla="*/ 110 w 169"/>
                <a:gd name="T97" fmla="*/ 73 h 144"/>
                <a:gd name="T98" fmla="*/ 114 w 169"/>
                <a:gd name="T99" fmla="*/ 76 h 144"/>
                <a:gd name="T100" fmla="*/ 110 w 169"/>
                <a:gd name="T101" fmla="*/ 59 h 144"/>
                <a:gd name="T102" fmla="*/ 104 w 169"/>
                <a:gd name="T103" fmla="*/ 60 h 144"/>
                <a:gd name="T104" fmla="*/ 93 w 169"/>
                <a:gd name="T105" fmla="*/ 51 h 144"/>
                <a:gd name="T106" fmla="*/ 96 w 169"/>
                <a:gd name="T107" fmla="*/ 37 h 144"/>
                <a:gd name="T108" fmla="*/ 95 w 169"/>
                <a:gd name="T109" fmla="*/ 19 h 144"/>
                <a:gd name="T110" fmla="*/ 99 w 169"/>
                <a:gd name="T111" fmla="*/ 8 h 144"/>
                <a:gd name="T112" fmla="*/ 117 w 169"/>
                <a:gd name="T113" fmla="*/ 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9" h="144">
                  <a:moveTo>
                    <a:pt x="79" y="137"/>
                  </a:moveTo>
                  <a:lnTo>
                    <a:pt x="77" y="139"/>
                  </a:lnTo>
                  <a:lnTo>
                    <a:pt x="77" y="139"/>
                  </a:lnTo>
                  <a:lnTo>
                    <a:pt x="77" y="137"/>
                  </a:lnTo>
                  <a:lnTo>
                    <a:pt x="79" y="137"/>
                  </a:lnTo>
                  <a:lnTo>
                    <a:pt x="79" y="137"/>
                  </a:lnTo>
                  <a:close/>
                  <a:moveTo>
                    <a:pt x="98" y="122"/>
                  </a:move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close/>
                  <a:moveTo>
                    <a:pt x="125" y="0"/>
                  </a:moveTo>
                  <a:lnTo>
                    <a:pt x="125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13"/>
                  </a:lnTo>
                  <a:lnTo>
                    <a:pt x="145" y="13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1" y="15"/>
                  </a:lnTo>
                  <a:lnTo>
                    <a:pt x="153" y="15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58" y="18"/>
                  </a:lnTo>
                  <a:lnTo>
                    <a:pt x="159" y="18"/>
                  </a:lnTo>
                  <a:lnTo>
                    <a:pt x="159" y="18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4" y="26"/>
                  </a:lnTo>
                  <a:lnTo>
                    <a:pt x="164" y="27"/>
                  </a:lnTo>
                  <a:lnTo>
                    <a:pt x="166" y="29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9" y="33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7" y="38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1"/>
                  </a:lnTo>
                  <a:lnTo>
                    <a:pt x="166" y="43"/>
                  </a:lnTo>
                  <a:lnTo>
                    <a:pt x="164" y="45"/>
                  </a:lnTo>
                  <a:lnTo>
                    <a:pt x="164" y="46"/>
                  </a:lnTo>
                  <a:lnTo>
                    <a:pt x="162" y="46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4" y="57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62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4" y="63"/>
                  </a:lnTo>
                  <a:lnTo>
                    <a:pt x="161" y="65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8"/>
                  </a:lnTo>
                  <a:lnTo>
                    <a:pt x="159" y="68"/>
                  </a:lnTo>
                  <a:lnTo>
                    <a:pt x="159" y="70"/>
                  </a:lnTo>
                  <a:lnTo>
                    <a:pt x="159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8" y="78"/>
                  </a:lnTo>
                  <a:lnTo>
                    <a:pt x="156" y="78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8" y="81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8" y="81"/>
                  </a:lnTo>
                  <a:lnTo>
                    <a:pt x="158" y="82"/>
                  </a:lnTo>
                  <a:lnTo>
                    <a:pt x="159" y="82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61" y="84"/>
                  </a:lnTo>
                  <a:lnTo>
                    <a:pt x="161" y="84"/>
                  </a:lnTo>
                  <a:lnTo>
                    <a:pt x="162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8" y="87"/>
                  </a:lnTo>
                  <a:lnTo>
                    <a:pt x="153" y="89"/>
                  </a:lnTo>
                  <a:lnTo>
                    <a:pt x="150" y="89"/>
                  </a:lnTo>
                  <a:lnTo>
                    <a:pt x="148" y="90"/>
                  </a:lnTo>
                  <a:lnTo>
                    <a:pt x="147" y="90"/>
                  </a:lnTo>
                  <a:lnTo>
                    <a:pt x="145" y="90"/>
                  </a:lnTo>
                  <a:lnTo>
                    <a:pt x="142" y="92"/>
                  </a:lnTo>
                  <a:lnTo>
                    <a:pt x="140" y="92"/>
                  </a:lnTo>
                  <a:lnTo>
                    <a:pt x="139" y="93"/>
                  </a:lnTo>
                  <a:lnTo>
                    <a:pt x="136" y="93"/>
                  </a:lnTo>
                  <a:lnTo>
                    <a:pt x="132" y="95"/>
                  </a:lnTo>
                  <a:lnTo>
                    <a:pt x="129" y="95"/>
                  </a:lnTo>
                  <a:lnTo>
                    <a:pt x="126" y="97"/>
                  </a:lnTo>
                  <a:lnTo>
                    <a:pt x="125" y="97"/>
                  </a:lnTo>
                  <a:lnTo>
                    <a:pt x="123" y="98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1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1" y="106"/>
                  </a:lnTo>
                  <a:lnTo>
                    <a:pt x="121" y="109"/>
                  </a:lnTo>
                  <a:lnTo>
                    <a:pt x="120" y="109"/>
                  </a:lnTo>
                  <a:lnTo>
                    <a:pt x="117" y="109"/>
                  </a:lnTo>
                  <a:lnTo>
                    <a:pt x="112" y="109"/>
                  </a:lnTo>
                  <a:lnTo>
                    <a:pt x="109" y="109"/>
                  </a:lnTo>
                  <a:lnTo>
                    <a:pt x="106" y="111"/>
                  </a:lnTo>
                  <a:lnTo>
                    <a:pt x="103" y="112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9" y="119"/>
                  </a:lnTo>
                  <a:lnTo>
                    <a:pt x="99" y="120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5"/>
                  </a:lnTo>
                  <a:lnTo>
                    <a:pt x="88" y="125"/>
                  </a:lnTo>
                  <a:lnTo>
                    <a:pt x="88" y="125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1"/>
                  </a:lnTo>
                  <a:lnTo>
                    <a:pt x="80" y="133"/>
                  </a:lnTo>
                  <a:lnTo>
                    <a:pt x="79" y="133"/>
                  </a:lnTo>
                  <a:lnTo>
                    <a:pt x="79" y="134"/>
                  </a:lnTo>
                  <a:lnTo>
                    <a:pt x="77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6" y="139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4" y="142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3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4" y="141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7" y="141"/>
                  </a:lnTo>
                  <a:lnTo>
                    <a:pt x="46" y="137"/>
                  </a:lnTo>
                  <a:lnTo>
                    <a:pt x="44" y="137"/>
                  </a:lnTo>
                  <a:lnTo>
                    <a:pt x="43" y="136"/>
                  </a:lnTo>
                  <a:lnTo>
                    <a:pt x="41" y="136"/>
                  </a:lnTo>
                  <a:lnTo>
                    <a:pt x="33" y="136"/>
                  </a:lnTo>
                  <a:lnTo>
                    <a:pt x="33" y="136"/>
                  </a:lnTo>
                  <a:lnTo>
                    <a:pt x="30" y="136"/>
                  </a:lnTo>
                  <a:lnTo>
                    <a:pt x="27" y="137"/>
                  </a:lnTo>
                  <a:lnTo>
                    <a:pt x="24" y="137"/>
                  </a:lnTo>
                  <a:lnTo>
                    <a:pt x="21" y="137"/>
                  </a:lnTo>
                  <a:lnTo>
                    <a:pt x="17" y="136"/>
                  </a:lnTo>
                  <a:lnTo>
                    <a:pt x="14" y="133"/>
                  </a:lnTo>
                  <a:lnTo>
                    <a:pt x="11" y="130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0" y="114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7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0" y="70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41" y="46"/>
                  </a:lnTo>
                  <a:lnTo>
                    <a:pt x="43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7" y="52"/>
                  </a:lnTo>
                  <a:lnTo>
                    <a:pt x="79" y="54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8" y="60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3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4"/>
                  </a:lnTo>
                  <a:lnTo>
                    <a:pt x="103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7" y="74"/>
                  </a:lnTo>
                  <a:lnTo>
                    <a:pt x="109" y="74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4" y="70"/>
                  </a:lnTo>
                  <a:lnTo>
                    <a:pt x="114" y="68"/>
                  </a:lnTo>
                  <a:lnTo>
                    <a:pt x="114" y="65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2" y="59"/>
                  </a:lnTo>
                  <a:lnTo>
                    <a:pt x="110" y="59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7" y="62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1" y="59"/>
                  </a:lnTo>
                  <a:lnTo>
                    <a:pt x="99" y="57"/>
                  </a:lnTo>
                  <a:lnTo>
                    <a:pt x="99" y="56"/>
                  </a:lnTo>
                  <a:lnTo>
                    <a:pt x="96" y="54"/>
                  </a:lnTo>
                  <a:lnTo>
                    <a:pt x="95" y="54"/>
                  </a:lnTo>
                  <a:lnTo>
                    <a:pt x="95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6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6" y="21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9" y="10"/>
                  </a:lnTo>
                  <a:lnTo>
                    <a:pt x="99" y="8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6" y="4"/>
                  </a:lnTo>
                  <a:lnTo>
                    <a:pt x="109" y="4"/>
                  </a:lnTo>
                  <a:lnTo>
                    <a:pt x="114" y="2"/>
                  </a:lnTo>
                  <a:lnTo>
                    <a:pt x="117" y="2"/>
                  </a:lnTo>
                  <a:lnTo>
                    <a:pt x="121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7" name="Freeform 9"/>
            <p:cNvSpPr>
              <a:spLocks noEditPoints="1"/>
            </p:cNvSpPr>
            <p:nvPr/>
          </p:nvSpPr>
          <p:spPr bwMode="auto">
            <a:xfrm>
              <a:off x="6228909" y="5045521"/>
              <a:ext cx="602310" cy="793334"/>
            </a:xfrm>
            <a:custGeom>
              <a:avLst/>
              <a:gdLst>
                <a:gd name="T0" fmla="*/ 306 w 309"/>
                <a:gd name="T1" fmla="*/ 407 h 407"/>
                <a:gd name="T2" fmla="*/ 170 w 309"/>
                <a:gd name="T3" fmla="*/ 101 h 407"/>
                <a:gd name="T4" fmla="*/ 159 w 309"/>
                <a:gd name="T5" fmla="*/ 109 h 407"/>
                <a:gd name="T6" fmla="*/ 153 w 309"/>
                <a:gd name="T7" fmla="*/ 115 h 407"/>
                <a:gd name="T8" fmla="*/ 156 w 309"/>
                <a:gd name="T9" fmla="*/ 123 h 407"/>
                <a:gd name="T10" fmla="*/ 159 w 309"/>
                <a:gd name="T11" fmla="*/ 126 h 407"/>
                <a:gd name="T12" fmla="*/ 167 w 309"/>
                <a:gd name="T13" fmla="*/ 131 h 407"/>
                <a:gd name="T14" fmla="*/ 172 w 309"/>
                <a:gd name="T15" fmla="*/ 123 h 407"/>
                <a:gd name="T16" fmla="*/ 180 w 309"/>
                <a:gd name="T17" fmla="*/ 122 h 407"/>
                <a:gd name="T18" fmla="*/ 185 w 309"/>
                <a:gd name="T19" fmla="*/ 115 h 407"/>
                <a:gd name="T20" fmla="*/ 185 w 309"/>
                <a:gd name="T21" fmla="*/ 107 h 407"/>
                <a:gd name="T22" fmla="*/ 177 w 309"/>
                <a:gd name="T23" fmla="*/ 101 h 407"/>
                <a:gd name="T24" fmla="*/ 202 w 309"/>
                <a:gd name="T25" fmla="*/ 3 h 407"/>
                <a:gd name="T26" fmla="*/ 215 w 309"/>
                <a:gd name="T27" fmla="*/ 5 h 407"/>
                <a:gd name="T28" fmla="*/ 219 w 309"/>
                <a:gd name="T29" fmla="*/ 22 h 407"/>
                <a:gd name="T30" fmla="*/ 224 w 309"/>
                <a:gd name="T31" fmla="*/ 33 h 407"/>
                <a:gd name="T32" fmla="*/ 224 w 309"/>
                <a:gd name="T33" fmla="*/ 49 h 407"/>
                <a:gd name="T34" fmla="*/ 219 w 309"/>
                <a:gd name="T35" fmla="*/ 57 h 407"/>
                <a:gd name="T36" fmla="*/ 208 w 309"/>
                <a:gd name="T37" fmla="*/ 62 h 407"/>
                <a:gd name="T38" fmla="*/ 208 w 309"/>
                <a:gd name="T39" fmla="*/ 73 h 407"/>
                <a:gd name="T40" fmla="*/ 224 w 309"/>
                <a:gd name="T41" fmla="*/ 74 h 407"/>
                <a:gd name="T42" fmla="*/ 232 w 309"/>
                <a:gd name="T43" fmla="*/ 73 h 407"/>
                <a:gd name="T44" fmla="*/ 232 w 309"/>
                <a:gd name="T45" fmla="*/ 93 h 407"/>
                <a:gd name="T46" fmla="*/ 215 w 309"/>
                <a:gd name="T47" fmla="*/ 112 h 407"/>
                <a:gd name="T48" fmla="*/ 196 w 309"/>
                <a:gd name="T49" fmla="*/ 142 h 407"/>
                <a:gd name="T50" fmla="*/ 169 w 309"/>
                <a:gd name="T51" fmla="*/ 166 h 407"/>
                <a:gd name="T52" fmla="*/ 137 w 309"/>
                <a:gd name="T53" fmla="*/ 180 h 407"/>
                <a:gd name="T54" fmla="*/ 123 w 309"/>
                <a:gd name="T55" fmla="*/ 185 h 407"/>
                <a:gd name="T56" fmla="*/ 100 w 309"/>
                <a:gd name="T57" fmla="*/ 186 h 407"/>
                <a:gd name="T58" fmla="*/ 77 w 309"/>
                <a:gd name="T59" fmla="*/ 191 h 407"/>
                <a:gd name="T60" fmla="*/ 62 w 309"/>
                <a:gd name="T61" fmla="*/ 192 h 407"/>
                <a:gd name="T62" fmla="*/ 43 w 309"/>
                <a:gd name="T63" fmla="*/ 196 h 407"/>
                <a:gd name="T64" fmla="*/ 38 w 309"/>
                <a:gd name="T65" fmla="*/ 191 h 407"/>
                <a:gd name="T66" fmla="*/ 33 w 309"/>
                <a:gd name="T67" fmla="*/ 186 h 407"/>
                <a:gd name="T68" fmla="*/ 29 w 309"/>
                <a:gd name="T69" fmla="*/ 191 h 407"/>
                <a:gd name="T70" fmla="*/ 29 w 309"/>
                <a:gd name="T71" fmla="*/ 180 h 407"/>
                <a:gd name="T72" fmla="*/ 21 w 309"/>
                <a:gd name="T73" fmla="*/ 169 h 407"/>
                <a:gd name="T74" fmla="*/ 27 w 309"/>
                <a:gd name="T75" fmla="*/ 161 h 407"/>
                <a:gd name="T76" fmla="*/ 13 w 309"/>
                <a:gd name="T77" fmla="*/ 128 h 407"/>
                <a:gd name="T78" fmla="*/ 2 w 309"/>
                <a:gd name="T79" fmla="*/ 98 h 407"/>
                <a:gd name="T80" fmla="*/ 5 w 309"/>
                <a:gd name="T81" fmla="*/ 93 h 407"/>
                <a:gd name="T82" fmla="*/ 11 w 309"/>
                <a:gd name="T83" fmla="*/ 93 h 407"/>
                <a:gd name="T84" fmla="*/ 13 w 309"/>
                <a:gd name="T85" fmla="*/ 99 h 407"/>
                <a:gd name="T86" fmla="*/ 24 w 309"/>
                <a:gd name="T87" fmla="*/ 104 h 407"/>
                <a:gd name="T88" fmla="*/ 41 w 309"/>
                <a:gd name="T89" fmla="*/ 103 h 407"/>
                <a:gd name="T90" fmla="*/ 49 w 309"/>
                <a:gd name="T91" fmla="*/ 96 h 407"/>
                <a:gd name="T92" fmla="*/ 60 w 309"/>
                <a:gd name="T93" fmla="*/ 51 h 407"/>
                <a:gd name="T94" fmla="*/ 62 w 309"/>
                <a:gd name="T95" fmla="*/ 63 h 407"/>
                <a:gd name="T96" fmla="*/ 63 w 309"/>
                <a:gd name="T97" fmla="*/ 71 h 407"/>
                <a:gd name="T98" fmla="*/ 76 w 309"/>
                <a:gd name="T99" fmla="*/ 71 h 407"/>
                <a:gd name="T100" fmla="*/ 87 w 309"/>
                <a:gd name="T101" fmla="*/ 62 h 407"/>
                <a:gd name="T102" fmla="*/ 93 w 309"/>
                <a:gd name="T103" fmla="*/ 51 h 407"/>
                <a:gd name="T104" fmla="*/ 101 w 309"/>
                <a:gd name="T105" fmla="*/ 49 h 407"/>
                <a:gd name="T106" fmla="*/ 114 w 309"/>
                <a:gd name="T107" fmla="*/ 55 h 407"/>
                <a:gd name="T108" fmla="*/ 126 w 309"/>
                <a:gd name="T109" fmla="*/ 55 h 407"/>
                <a:gd name="T110" fmla="*/ 134 w 309"/>
                <a:gd name="T111" fmla="*/ 46 h 407"/>
                <a:gd name="T112" fmla="*/ 144 w 309"/>
                <a:gd name="T113" fmla="*/ 38 h 407"/>
                <a:gd name="T114" fmla="*/ 153 w 309"/>
                <a:gd name="T115" fmla="*/ 22 h 407"/>
                <a:gd name="T116" fmla="*/ 159 w 309"/>
                <a:gd name="T117" fmla="*/ 18 h 407"/>
                <a:gd name="T118" fmla="*/ 164 w 309"/>
                <a:gd name="T119" fmla="*/ 14 h 407"/>
                <a:gd name="T120" fmla="*/ 177 w 309"/>
                <a:gd name="T121" fmla="*/ 7 h 407"/>
                <a:gd name="T122" fmla="*/ 191 w 309"/>
                <a:gd name="T123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407">
                  <a:moveTo>
                    <a:pt x="306" y="404"/>
                  </a:moveTo>
                  <a:lnTo>
                    <a:pt x="308" y="405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309" y="407"/>
                  </a:lnTo>
                  <a:lnTo>
                    <a:pt x="308" y="407"/>
                  </a:lnTo>
                  <a:lnTo>
                    <a:pt x="306" y="407"/>
                  </a:lnTo>
                  <a:lnTo>
                    <a:pt x="304" y="405"/>
                  </a:lnTo>
                  <a:lnTo>
                    <a:pt x="306" y="405"/>
                  </a:lnTo>
                  <a:lnTo>
                    <a:pt x="306" y="404"/>
                  </a:lnTo>
                  <a:close/>
                  <a:moveTo>
                    <a:pt x="175" y="99"/>
                  </a:moveTo>
                  <a:lnTo>
                    <a:pt x="175" y="99"/>
                  </a:lnTo>
                  <a:lnTo>
                    <a:pt x="174" y="99"/>
                  </a:lnTo>
                  <a:lnTo>
                    <a:pt x="170" y="101"/>
                  </a:lnTo>
                  <a:lnTo>
                    <a:pt x="167" y="103"/>
                  </a:lnTo>
                  <a:lnTo>
                    <a:pt x="166" y="104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1" y="106"/>
                  </a:lnTo>
                  <a:lnTo>
                    <a:pt x="161" y="107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8" y="111"/>
                  </a:lnTo>
                  <a:lnTo>
                    <a:pt x="158" y="112"/>
                  </a:lnTo>
                  <a:lnTo>
                    <a:pt x="156" y="114"/>
                  </a:lnTo>
                  <a:lnTo>
                    <a:pt x="155" y="114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7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6" y="122"/>
                  </a:lnTo>
                  <a:lnTo>
                    <a:pt x="156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3" y="131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70" y="125"/>
                  </a:lnTo>
                  <a:lnTo>
                    <a:pt x="172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7" y="123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2" y="122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7"/>
                  </a:lnTo>
                  <a:lnTo>
                    <a:pt x="183" y="115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6" y="112"/>
                  </a:lnTo>
                  <a:lnTo>
                    <a:pt x="186" y="111"/>
                  </a:lnTo>
                  <a:lnTo>
                    <a:pt x="186" y="111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5" y="107"/>
                  </a:lnTo>
                  <a:lnTo>
                    <a:pt x="185" y="107"/>
                  </a:lnTo>
                  <a:lnTo>
                    <a:pt x="183" y="106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8" y="103"/>
                  </a:lnTo>
                  <a:lnTo>
                    <a:pt x="178" y="101"/>
                  </a:lnTo>
                  <a:lnTo>
                    <a:pt x="177" y="101"/>
                  </a:lnTo>
                  <a:lnTo>
                    <a:pt x="177" y="99"/>
                  </a:lnTo>
                  <a:lnTo>
                    <a:pt x="175" y="99"/>
                  </a:lnTo>
                  <a:lnTo>
                    <a:pt x="175" y="99"/>
                  </a:lnTo>
                  <a:close/>
                  <a:moveTo>
                    <a:pt x="191" y="0"/>
                  </a:moveTo>
                  <a:lnTo>
                    <a:pt x="194" y="0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2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8"/>
                  </a:lnTo>
                  <a:lnTo>
                    <a:pt x="216" y="11"/>
                  </a:lnTo>
                  <a:lnTo>
                    <a:pt x="216" y="13"/>
                  </a:lnTo>
                  <a:lnTo>
                    <a:pt x="218" y="18"/>
                  </a:lnTo>
                  <a:lnTo>
                    <a:pt x="218" y="19"/>
                  </a:lnTo>
                  <a:lnTo>
                    <a:pt x="218" y="21"/>
                  </a:lnTo>
                  <a:lnTo>
                    <a:pt x="219" y="22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1" y="25"/>
                  </a:lnTo>
                  <a:lnTo>
                    <a:pt x="221" y="27"/>
                  </a:lnTo>
                  <a:lnTo>
                    <a:pt x="223" y="29"/>
                  </a:lnTo>
                  <a:lnTo>
                    <a:pt x="223" y="32"/>
                  </a:lnTo>
                  <a:lnTo>
                    <a:pt x="224" y="33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4" y="38"/>
                  </a:lnTo>
                  <a:lnTo>
                    <a:pt x="224" y="41"/>
                  </a:lnTo>
                  <a:lnTo>
                    <a:pt x="224" y="44"/>
                  </a:lnTo>
                  <a:lnTo>
                    <a:pt x="224" y="47"/>
                  </a:lnTo>
                  <a:lnTo>
                    <a:pt x="224" y="49"/>
                  </a:lnTo>
                  <a:lnTo>
                    <a:pt x="224" y="54"/>
                  </a:lnTo>
                  <a:lnTo>
                    <a:pt x="223" y="55"/>
                  </a:lnTo>
                  <a:lnTo>
                    <a:pt x="224" y="57"/>
                  </a:lnTo>
                  <a:lnTo>
                    <a:pt x="224" y="59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19" y="57"/>
                  </a:lnTo>
                  <a:lnTo>
                    <a:pt x="216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7"/>
                  </a:lnTo>
                  <a:lnTo>
                    <a:pt x="211" y="59"/>
                  </a:lnTo>
                  <a:lnTo>
                    <a:pt x="210" y="60"/>
                  </a:lnTo>
                  <a:lnTo>
                    <a:pt x="208" y="62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68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208" y="71"/>
                  </a:lnTo>
                  <a:lnTo>
                    <a:pt x="208" y="73"/>
                  </a:lnTo>
                  <a:lnTo>
                    <a:pt x="211" y="76"/>
                  </a:lnTo>
                  <a:lnTo>
                    <a:pt x="215" y="77"/>
                  </a:lnTo>
                  <a:lnTo>
                    <a:pt x="216" y="79"/>
                  </a:lnTo>
                  <a:lnTo>
                    <a:pt x="221" y="79"/>
                  </a:lnTo>
                  <a:lnTo>
                    <a:pt x="224" y="79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1"/>
                  </a:lnTo>
                  <a:lnTo>
                    <a:pt x="224" y="71"/>
                  </a:lnTo>
                  <a:lnTo>
                    <a:pt x="226" y="71"/>
                  </a:lnTo>
                  <a:lnTo>
                    <a:pt x="226" y="73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5" y="73"/>
                  </a:lnTo>
                  <a:lnTo>
                    <a:pt x="237" y="73"/>
                  </a:lnTo>
                  <a:lnTo>
                    <a:pt x="237" y="76"/>
                  </a:lnTo>
                  <a:lnTo>
                    <a:pt x="235" y="81"/>
                  </a:lnTo>
                  <a:lnTo>
                    <a:pt x="234" y="84"/>
                  </a:lnTo>
                  <a:lnTo>
                    <a:pt x="232" y="93"/>
                  </a:lnTo>
                  <a:lnTo>
                    <a:pt x="230" y="98"/>
                  </a:lnTo>
                  <a:lnTo>
                    <a:pt x="229" y="99"/>
                  </a:lnTo>
                  <a:lnTo>
                    <a:pt x="224" y="103"/>
                  </a:lnTo>
                  <a:lnTo>
                    <a:pt x="224" y="104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15" y="112"/>
                  </a:lnTo>
                  <a:lnTo>
                    <a:pt x="213" y="115"/>
                  </a:lnTo>
                  <a:lnTo>
                    <a:pt x="210" y="120"/>
                  </a:lnTo>
                  <a:lnTo>
                    <a:pt x="208" y="123"/>
                  </a:lnTo>
                  <a:lnTo>
                    <a:pt x="205" y="128"/>
                  </a:lnTo>
                  <a:lnTo>
                    <a:pt x="202" y="133"/>
                  </a:lnTo>
                  <a:lnTo>
                    <a:pt x="199" y="137"/>
                  </a:lnTo>
                  <a:lnTo>
                    <a:pt x="196" y="142"/>
                  </a:lnTo>
                  <a:lnTo>
                    <a:pt x="193" y="144"/>
                  </a:lnTo>
                  <a:lnTo>
                    <a:pt x="191" y="145"/>
                  </a:lnTo>
                  <a:lnTo>
                    <a:pt x="188" y="148"/>
                  </a:lnTo>
                  <a:lnTo>
                    <a:pt x="183" y="153"/>
                  </a:lnTo>
                  <a:lnTo>
                    <a:pt x="178" y="158"/>
                  </a:lnTo>
                  <a:lnTo>
                    <a:pt x="174" y="163"/>
                  </a:lnTo>
                  <a:lnTo>
                    <a:pt x="169" y="166"/>
                  </a:lnTo>
                  <a:lnTo>
                    <a:pt x="164" y="170"/>
                  </a:lnTo>
                  <a:lnTo>
                    <a:pt x="163" y="170"/>
                  </a:lnTo>
                  <a:lnTo>
                    <a:pt x="158" y="175"/>
                  </a:lnTo>
                  <a:lnTo>
                    <a:pt x="153" y="177"/>
                  </a:lnTo>
                  <a:lnTo>
                    <a:pt x="147" y="180"/>
                  </a:lnTo>
                  <a:lnTo>
                    <a:pt x="144" y="181"/>
                  </a:lnTo>
                  <a:lnTo>
                    <a:pt x="137" y="180"/>
                  </a:lnTo>
                  <a:lnTo>
                    <a:pt x="134" y="181"/>
                  </a:lnTo>
                  <a:lnTo>
                    <a:pt x="133" y="183"/>
                  </a:lnTo>
                  <a:lnTo>
                    <a:pt x="133" y="185"/>
                  </a:lnTo>
                  <a:lnTo>
                    <a:pt x="131" y="186"/>
                  </a:lnTo>
                  <a:lnTo>
                    <a:pt x="129" y="186"/>
                  </a:lnTo>
                  <a:lnTo>
                    <a:pt x="126" y="185"/>
                  </a:lnTo>
                  <a:lnTo>
                    <a:pt x="123" y="185"/>
                  </a:lnTo>
                  <a:lnTo>
                    <a:pt x="122" y="186"/>
                  </a:lnTo>
                  <a:lnTo>
                    <a:pt x="120" y="188"/>
                  </a:lnTo>
                  <a:lnTo>
                    <a:pt x="117" y="188"/>
                  </a:lnTo>
                  <a:lnTo>
                    <a:pt x="111" y="186"/>
                  </a:lnTo>
                  <a:lnTo>
                    <a:pt x="104" y="185"/>
                  </a:lnTo>
                  <a:lnTo>
                    <a:pt x="103" y="185"/>
                  </a:lnTo>
                  <a:lnTo>
                    <a:pt x="100" y="186"/>
                  </a:lnTo>
                  <a:lnTo>
                    <a:pt x="98" y="186"/>
                  </a:lnTo>
                  <a:lnTo>
                    <a:pt x="93" y="186"/>
                  </a:lnTo>
                  <a:lnTo>
                    <a:pt x="90" y="185"/>
                  </a:lnTo>
                  <a:lnTo>
                    <a:pt x="88" y="185"/>
                  </a:lnTo>
                  <a:lnTo>
                    <a:pt x="85" y="186"/>
                  </a:lnTo>
                  <a:lnTo>
                    <a:pt x="84" y="186"/>
                  </a:lnTo>
                  <a:lnTo>
                    <a:pt x="77" y="191"/>
                  </a:lnTo>
                  <a:lnTo>
                    <a:pt x="73" y="191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62" y="192"/>
                  </a:lnTo>
                  <a:lnTo>
                    <a:pt x="59" y="192"/>
                  </a:lnTo>
                  <a:lnTo>
                    <a:pt x="57" y="194"/>
                  </a:lnTo>
                  <a:lnTo>
                    <a:pt x="51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6" y="197"/>
                  </a:lnTo>
                  <a:lnTo>
                    <a:pt x="43" y="196"/>
                  </a:lnTo>
                  <a:lnTo>
                    <a:pt x="41" y="196"/>
                  </a:lnTo>
                  <a:lnTo>
                    <a:pt x="41" y="194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1"/>
                  </a:lnTo>
                  <a:lnTo>
                    <a:pt x="36" y="191"/>
                  </a:lnTo>
                  <a:lnTo>
                    <a:pt x="35" y="191"/>
                  </a:lnTo>
                  <a:lnTo>
                    <a:pt x="33" y="191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29" y="186"/>
                  </a:lnTo>
                  <a:lnTo>
                    <a:pt x="29" y="188"/>
                  </a:lnTo>
                  <a:lnTo>
                    <a:pt x="29" y="191"/>
                  </a:lnTo>
                  <a:lnTo>
                    <a:pt x="29" y="189"/>
                  </a:lnTo>
                  <a:lnTo>
                    <a:pt x="27" y="188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9" y="183"/>
                  </a:lnTo>
                  <a:lnTo>
                    <a:pt x="29" y="181"/>
                  </a:lnTo>
                  <a:lnTo>
                    <a:pt x="29" y="180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2"/>
                  </a:lnTo>
                  <a:lnTo>
                    <a:pt x="22" y="172"/>
                  </a:lnTo>
                  <a:lnTo>
                    <a:pt x="21" y="170"/>
                  </a:lnTo>
                  <a:lnTo>
                    <a:pt x="21" y="169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4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5" y="164"/>
                  </a:lnTo>
                  <a:lnTo>
                    <a:pt x="27" y="161"/>
                  </a:lnTo>
                  <a:lnTo>
                    <a:pt x="27" y="158"/>
                  </a:lnTo>
                  <a:lnTo>
                    <a:pt x="27" y="155"/>
                  </a:lnTo>
                  <a:lnTo>
                    <a:pt x="25" y="148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18" y="137"/>
                  </a:lnTo>
                  <a:lnTo>
                    <a:pt x="13" y="128"/>
                  </a:lnTo>
                  <a:lnTo>
                    <a:pt x="10" y="123"/>
                  </a:lnTo>
                  <a:lnTo>
                    <a:pt x="6" y="112"/>
                  </a:lnTo>
                  <a:lnTo>
                    <a:pt x="3" y="106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2" y="103"/>
                  </a:lnTo>
                  <a:lnTo>
                    <a:pt x="24" y="104"/>
                  </a:lnTo>
                  <a:lnTo>
                    <a:pt x="27" y="104"/>
                  </a:lnTo>
                  <a:lnTo>
                    <a:pt x="30" y="103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1" y="103"/>
                  </a:lnTo>
                  <a:lnTo>
                    <a:pt x="40" y="103"/>
                  </a:lnTo>
                  <a:lnTo>
                    <a:pt x="41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4" y="99"/>
                  </a:lnTo>
                  <a:lnTo>
                    <a:pt x="46" y="9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5" y="44"/>
                  </a:lnTo>
                  <a:lnTo>
                    <a:pt x="57" y="46"/>
                  </a:lnTo>
                  <a:lnTo>
                    <a:pt x="57" y="47"/>
                  </a:lnTo>
                  <a:lnTo>
                    <a:pt x="60" y="51"/>
                  </a:lnTo>
                  <a:lnTo>
                    <a:pt x="62" y="55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3" y="60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2" y="63"/>
                  </a:lnTo>
                  <a:lnTo>
                    <a:pt x="62" y="65"/>
                  </a:lnTo>
                  <a:lnTo>
                    <a:pt x="60" y="66"/>
                  </a:lnTo>
                  <a:lnTo>
                    <a:pt x="60" y="68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2" y="73"/>
                  </a:lnTo>
                  <a:lnTo>
                    <a:pt x="63" y="71"/>
                  </a:lnTo>
                  <a:lnTo>
                    <a:pt x="65" y="71"/>
                  </a:lnTo>
                  <a:lnTo>
                    <a:pt x="66" y="73"/>
                  </a:lnTo>
                  <a:lnTo>
                    <a:pt x="71" y="71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76" y="73"/>
                  </a:lnTo>
                  <a:lnTo>
                    <a:pt x="76" y="71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2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90" y="57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100" y="47"/>
                  </a:lnTo>
                  <a:lnTo>
                    <a:pt x="101" y="49"/>
                  </a:lnTo>
                  <a:lnTo>
                    <a:pt x="104" y="51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7" y="55"/>
                  </a:lnTo>
                  <a:lnTo>
                    <a:pt x="120" y="57"/>
                  </a:lnTo>
                  <a:lnTo>
                    <a:pt x="122" y="57"/>
                  </a:lnTo>
                  <a:lnTo>
                    <a:pt x="123" y="55"/>
                  </a:lnTo>
                  <a:lnTo>
                    <a:pt x="125" y="55"/>
                  </a:lnTo>
                  <a:lnTo>
                    <a:pt x="126" y="55"/>
                  </a:lnTo>
                  <a:lnTo>
                    <a:pt x="128" y="55"/>
                  </a:lnTo>
                  <a:lnTo>
                    <a:pt x="129" y="55"/>
                  </a:lnTo>
                  <a:lnTo>
                    <a:pt x="131" y="54"/>
                  </a:lnTo>
                  <a:lnTo>
                    <a:pt x="131" y="54"/>
                  </a:lnTo>
                  <a:lnTo>
                    <a:pt x="133" y="51"/>
                  </a:lnTo>
                  <a:lnTo>
                    <a:pt x="133" y="49"/>
                  </a:lnTo>
                  <a:lnTo>
                    <a:pt x="134" y="46"/>
                  </a:lnTo>
                  <a:lnTo>
                    <a:pt x="136" y="43"/>
                  </a:lnTo>
                  <a:lnTo>
                    <a:pt x="136" y="41"/>
                  </a:lnTo>
                  <a:lnTo>
                    <a:pt x="136" y="40"/>
                  </a:lnTo>
                  <a:lnTo>
                    <a:pt x="137" y="40"/>
                  </a:lnTo>
                  <a:lnTo>
                    <a:pt x="139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5" y="36"/>
                  </a:lnTo>
                  <a:lnTo>
                    <a:pt x="147" y="35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2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6" y="21"/>
                  </a:lnTo>
                  <a:lnTo>
                    <a:pt x="156" y="19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59" y="18"/>
                  </a:lnTo>
                  <a:lnTo>
                    <a:pt x="161" y="18"/>
                  </a:lnTo>
                  <a:lnTo>
                    <a:pt x="161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7" y="11"/>
                  </a:lnTo>
                  <a:lnTo>
                    <a:pt x="169" y="8"/>
                  </a:lnTo>
                  <a:lnTo>
                    <a:pt x="172" y="7"/>
                  </a:lnTo>
                  <a:lnTo>
                    <a:pt x="174" y="7"/>
                  </a:lnTo>
                  <a:lnTo>
                    <a:pt x="177" y="7"/>
                  </a:lnTo>
                  <a:lnTo>
                    <a:pt x="178" y="5"/>
                  </a:lnTo>
                  <a:lnTo>
                    <a:pt x="180" y="3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8" name="Freeform 10"/>
            <p:cNvSpPr>
              <a:spLocks/>
            </p:cNvSpPr>
            <p:nvPr/>
          </p:nvSpPr>
          <p:spPr bwMode="auto">
            <a:xfrm>
              <a:off x="7033937" y="4772630"/>
              <a:ext cx="3898" cy="974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2 w 2"/>
                <a:gd name="T9" fmla="*/ 2 h 5"/>
                <a:gd name="T10" fmla="*/ 2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0 w 2"/>
                <a:gd name="T21" fmla="*/ 3 h 5"/>
                <a:gd name="T22" fmla="*/ 0 w 2"/>
                <a:gd name="T23" fmla="*/ 3 h 5"/>
                <a:gd name="T24" fmla="*/ 0 w 2"/>
                <a:gd name="T25" fmla="*/ 2 h 5"/>
                <a:gd name="T26" fmla="*/ 0 w 2"/>
                <a:gd name="T27" fmla="*/ 0 h 5"/>
                <a:gd name="T28" fmla="*/ 0 w 2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4" name="Freeform 11"/>
            <p:cNvSpPr>
              <a:spLocks noEditPoints="1"/>
            </p:cNvSpPr>
            <p:nvPr/>
          </p:nvSpPr>
          <p:spPr bwMode="auto">
            <a:xfrm>
              <a:off x="6963765" y="3879887"/>
              <a:ext cx="337216" cy="189075"/>
            </a:xfrm>
            <a:custGeom>
              <a:avLst/>
              <a:gdLst>
                <a:gd name="T0" fmla="*/ 162 w 173"/>
                <a:gd name="T1" fmla="*/ 92 h 97"/>
                <a:gd name="T2" fmla="*/ 172 w 173"/>
                <a:gd name="T3" fmla="*/ 94 h 97"/>
                <a:gd name="T4" fmla="*/ 161 w 173"/>
                <a:gd name="T5" fmla="*/ 97 h 97"/>
                <a:gd name="T6" fmla="*/ 156 w 173"/>
                <a:gd name="T7" fmla="*/ 94 h 97"/>
                <a:gd name="T8" fmla="*/ 3 w 173"/>
                <a:gd name="T9" fmla="*/ 77 h 97"/>
                <a:gd name="T10" fmla="*/ 3 w 173"/>
                <a:gd name="T11" fmla="*/ 77 h 97"/>
                <a:gd name="T12" fmla="*/ 3 w 173"/>
                <a:gd name="T13" fmla="*/ 74 h 97"/>
                <a:gd name="T14" fmla="*/ 3 w 173"/>
                <a:gd name="T15" fmla="*/ 72 h 97"/>
                <a:gd name="T16" fmla="*/ 0 w 173"/>
                <a:gd name="T17" fmla="*/ 55 h 97"/>
                <a:gd name="T18" fmla="*/ 0 w 173"/>
                <a:gd name="T19" fmla="*/ 52 h 97"/>
                <a:gd name="T20" fmla="*/ 139 w 173"/>
                <a:gd name="T21" fmla="*/ 4 h 97"/>
                <a:gd name="T22" fmla="*/ 140 w 173"/>
                <a:gd name="T23" fmla="*/ 11 h 97"/>
                <a:gd name="T24" fmla="*/ 144 w 173"/>
                <a:gd name="T25" fmla="*/ 15 h 97"/>
                <a:gd name="T26" fmla="*/ 145 w 173"/>
                <a:gd name="T27" fmla="*/ 22 h 97"/>
                <a:gd name="T28" fmla="*/ 148 w 173"/>
                <a:gd name="T29" fmla="*/ 26 h 97"/>
                <a:gd name="T30" fmla="*/ 151 w 173"/>
                <a:gd name="T31" fmla="*/ 34 h 97"/>
                <a:gd name="T32" fmla="*/ 140 w 173"/>
                <a:gd name="T33" fmla="*/ 40 h 97"/>
                <a:gd name="T34" fmla="*/ 137 w 173"/>
                <a:gd name="T35" fmla="*/ 50 h 97"/>
                <a:gd name="T36" fmla="*/ 132 w 173"/>
                <a:gd name="T37" fmla="*/ 53 h 97"/>
                <a:gd name="T38" fmla="*/ 115 w 173"/>
                <a:gd name="T39" fmla="*/ 58 h 97"/>
                <a:gd name="T40" fmla="*/ 101 w 173"/>
                <a:gd name="T41" fmla="*/ 63 h 97"/>
                <a:gd name="T42" fmla="*/ 93 w 173"/>
                <a:gd name="T43" fmla="*/ 67 h 97"/>
                <a:gd name="T44" fmla="*/ 87 w 173"/>
                <a:gd name="T45" fmla="*/ 72 h 97"/>
                <a:gd name="T46" fmla="*/ 77 w 173"/>
                <a:gd name="T47" fmla="*/ 74 h 97"/>
                <a:gd name="T48" fmla="*/ 68 w 173"/>
                <a:gd name="T49" fmla="*/ 78 h 97"/>
                <a:gd name="T50" fmla="*/ 57 w 173"/>
                <a:gd name="T51" fmla="*/ 81 h 97"/>
                <a:gd name="T52" fmla="*/ 43 w 173"/>
                <a:gd name="T53" fmla="*/ 85 h 97"/>
                <a:gd name="T54" fmla="*/ 36 w 173"/>
                <a:gd name="T55" fmla="*/ 91 h 97"/>
                <a:gd name="T56" fmla="*/ 25 w 173"/>
                <a:gd name="T57" fmla="*/ 92 h 97"/>
                <a:gd name="T58" fmla="*/ 21 w 173"/>
                <a:gd name="T59" fmla="*/ 94 h 97"/>
                <a:gd name="T60" fmla="*/ 13 w 173"/>
                <a:gd name="T61" fmla="*/ 89 h 97"/>
                <a:gd name="T62" fmla="*/ 9 w 173"/>
                <a:gd name="T63" fmla="*/ 75 h 97"/>
                <a:gd name="T64" fmla="*/ 6 w 173"/>
                <a:gd name="T65" fmla="*/ 66 h 97"/>
                <a:gd name="T66" fmla="*/ 5 w 173"/>
                <a:gd name="T67" fmla="*/ 61 h 97"/>
                <a:gd name="T68" fmla="*/ 5 w 173"/>
                <a:gd name="T69" fmla="*/ 58 h 97"/>
                <a:gd name="T70" fmla="*/ 3 w 173"/>
                <a:gd name="T71" fmla="*/ 55 h 97"/>
                <a:gd name="T72" fmla="*/ 2 w 173"/>
                <a:gd name="T73" fmla="*/ 48 h 97"/>
                <a:gd name="T74" fmla="*/ 6 w 173"/>
                <a:gd name="T75" fmla="*/ 36 h 97"/>
                <a:gd name="T76" fmla="*/ 9 w 173"/>
                <a:gd name="T77" fmla="*/ 33 h 97"/>
                <a:gd name="T78" fmla="*/ 8 w 173"/>
                <a:gd name="T79" fmla="*/ 28 h 97"/>
                <a:gd name="T80" fmla="*/ 9 w 173"/>
                <a:gd name="T81" fmla="*/ 25 h 97"/>
                <a:gd name="T82" fmla="*/ 11 w 173"/>
                <a:gd name="T83" fmla="*/ 22 h 97"/>
                <a:gd name="T84" fmla="*/ 14 w 173"/>
                <a:gd name="T85" fmla="*/ 22 h 97"/>
                <a:gd name="T86" fmla="*/ 19 w 173"/>
                <a:gd name="T87" fmla="*/ 23 h 97"/>
                <a:gd name="T88" fmla="*/ 22 w 173"/>
                <a:gd name="T89" fmla="*/ 23 h 97"/>
                <a:gd name="T90" fmla="*/ 32 w 173"/>
                <a:gd name="T91" fmla="*/ 23 h 97"/>
                <a:gd name="T92" fmla="*/ 39 w 173"/>
                <a:gd name="T93" fmla="*/ 23 h 97"/>
                <a:gd name="T94" fmla="*/ 50 w 173"/>
                <a:gd name="T95" fmla="*/ 25 h 97"/>
                <a:gd name="T96" fmla="*/ 60 w 173"/>
                <a:gd name="T97" fmla="*/ 25 h 97"/>
                <a:gd name="T98" fmla="*/ 66 w 173"/>
                <a:gd name="T99" fmla="*/ 29 h 97"/>
                <a:gd name="T100" fmla="*/ 71 w 173"/>
                <a:gd name="T101" fmla="*/ 25 h 97"/>
                <a:gd name="T102" fmla="*/ 77 w 173"/>
                <a:gd name="T103" fmla="*/ 15 h 97"/>
                <a:gd name="T104" fmla="*/ 87 w 173"/>
                <a:gd name="T105" fmla="*/ 9 h 97"/>
                <a:gd name="T106" fmla="*/ 99 w 173"/>
                <a:gd name="T107" fmla="*/ 4 h 97"/>
                <a:gd name="T108" fmla="*/ 118 w 173"/>
                <a:gd name="T109" fmla="*/ 3 h 97"/>
                <a:gd name="T110" fmla="*/ 132 w 173"/>
                <a:gd name="T1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97">
                  <a:moveTo>
                    <a:pt x="159" y="92"/>
                  </a:moveTo>
                  <a:lnTo>
                    <a:pt x="161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64" y="92"/>
                  </a:lnTo>
                  <a:lnTo>
                    <a:pt x="169" y="92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6"/>
                  </a:lnTo>
                  <a:lnTo>
                    <a:pt x="169" y="96"/>
                  </a:lnTo>
                  <a:lnTo>
                    <a:pt x="167" y="97"/>
                  </a:lnTo>
                  <a:lnTo>
                    <a:pt x="161" y="97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6" y="94"/>
                  </a:lnTo>
                  <a:lnTo>
                    <a:pt x="156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9" y="92"/>
                  </a:lnTo>
                  <a:close/>
                  <a:moveTo>
                    <a:pt x="3" y="77"/>
                  </a:moveTo>
                  <a:lnTo>
                    <a:pt x="3" y="77"/>
                  </a:lnTo>
                  <a:lnTo>
                    <a:pt x="3" y="77"/>
                  </a:lnTo>
                  <a:lnTo>
                    <a:pt x="2" y="78"/>
                  </a:lnTo>
                  <a:lnTo>
                    <a:pt x="3" y="77"/>
                  </a:lnTo>
                  <a:lnTo>
                    <a:pt x="3" y="77"/>
                  </a:lnTo>
                  <a:close/>
                  <a:moveTo>
                    <a:pt x="3" y="72"/>
                  </a:move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2" y="74"/>
                  </a:lnTo>
                  <a:lnTo>
                    <a:pt x="3" y="72"/>
                  </a:lnTo>
                  <a:close/>
                  <a:moveTo>
                    <a:pt x="0" y="52"/>
                  </a:moveTo>
                  <a:lnTo>
                    <a:pt x="2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close/>
                  <a:moveTo>
                    <a:pt x="136" y="0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9" y="4"/>
                  </a:lnTo>
                  <a:lnTo>
                    <a:pt x="139" y="6"/>
                  </a:lnTo>
                  <a:lnTo>
                    <a:pt x="139" y="7"/>
                  </a:lnTo>
                  <a:lnTo>
                    <a:pt x="140" y="9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2"/>
                  </a:lnTo>
                  <a:lnTo>
                    <a:pt x="142" y="14"/>
                  </a:lnTo>
                  <a:lnTo>
                    <a:pt x="144" y="15"/>
                  </a:lnTo>
                  <a:lnTo>
                    <a:pt x="144" y="17"/>
                  </a:lnTo>
                  <a:lnTo>
                    <a:pt x="145" y="18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7" y="23"/>
                  </a:lnTo>
                  <a:lnTo>
                    <a:pt x="147" y="25"/>
                  </a:lnTo>
                  <a:lnTo>
                    <a:pt x="148" y="25"/>
                  </a:lnTo>
                  <a:lnTo>
                    <a:pt x="148" y="26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1" y="33"/>
                  </a:lnTo>
                  <a:lnTo>
                    <a:pt x="151" y="34"/>
                  </a:lnTo>
                  <a:lnTo>
                    <a:pt x="145" y="37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40" y="40"/>
                  </a:lnTo>
                  <a:lnTo>
                    <a:pt x="139" y="45"/>
                  </a:lnTo>
                  <a:lnTo>
                    <a:pt x="140" y="47"/>
                  </a:lnTo>
                  <a:lnTo>
                    <a:pt x="140" y="48"/>
                  </a:lnTo>
                  <a:lnTo>
                    <a:pt x="137" y="50"/>
                  </a:lnTo>
                  <a:lnTo>
                    <a:pt x="136" y="50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3"/>
                  </a:lnTo>
                  <a:lnTo>
                    <a:pt x="131" y="53"/>
                  </a:lnTo>
                  <a:lnTo>
                    <a:pt x="126" y="55"/>
                  </a:lnTo>
                  <a:lnTo>
                    <a:pt x="121" y="56"/>
                  </a:lnTo>
                  <a:lnTo>
                    <a:pt x="115" y="58"/>
                  </a:lnTo>
                  <a:lnTo>
                    <a:pt x="112" y="59"/>
                  </a:lnTo>
                  <a:lnTo>
                    <a:pt x="110" y="61"/>
                  </a:lnTo>
                  <a:lnTo>
                    <a:pt x="106" y="61"/>
                  </a:lnTo>
                  <a:lnTo>
                    <a:pt x="101" y="63"/>
                  </a:lnTo>
                  <a:lnTo>
                    <a:pt x="98" y="64"/>
                  </a:lnTo>
                  <a:lnTo>
                    <a:pt x="95" y="66"/>
                  </a:lnTo>
                  <a:lnTo>
                    <a:pt x="93" y="66"/>
                  </a:lnTo>
                  <a:lnTo>
                    <a:pt x="93" y="67"/>
                  </a:lnTo>
                  <a:lnTo>
                    <a:pt x="91" y="69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7" y="72"/>
                  </a:lnTo>
                  <a:lnTo>
                    <a:pt x="85" y="74"/>
                  </a:lnTo>
                  <a:lnTo>
                    <a:pt x="82" y="74"/>
                  </a:lnTo>
                  <a:lnTo>
                    <a:pt x="79" y="72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3" y="75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3" y="80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7" y="81"/>
                  </a:lnTo>
                  <a:lnTo>
                    <a:pt x="52" y="81"/>
                  </a:lnTo>
                  <a:lnTo>
                    <a:pt x="49" y="81"/>
                  </a:lnTo>
                  <a:lnTo>
                    <a:pt x="44" y="83"/>
                  </a:lnTo>
                  <a:lnTo>
                    <a:pt x="43" y="85"/>
                  </a:lnTo>
                  <a:lnTo>
                    <a:pt x="41" y="86"/>
                  </a:lnTo>
                  <a:lnTo>
                    <a:pt x="38" y="88"/>
                  </a:lnTo>
                  <a:lnTo>
                    <a:pt x="36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0" y="91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2" y="92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3" y="92"/>
                  </a:lnTo>
                  <a:lnTo>
                    <a:pt x="13" y="89"/>
                  </a:lnTo>
                  <a:lnTo>
                    <a:pt x="9" y="8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0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3" y="3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35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7" y="25"/>
                  </a:lnTo>
                  <a:lnTo>
                    <a:pt x="50" y="25"/>
                  </a:lnTo>
                  <a:lnTo>
                    <a:pt x="54" y="26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2" y="26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69" y="28"/>
                  </a:lnTo>
                  <a:lnTo>
                    <a:pt x="71" y="28"/>
                  </a:lnTo>
                  <a:lnTo>
                    <a:pt x="71" y="25"/>
                  </a:lnTo>
                  <a:lnTo>
                    <a:pt x="73" y="23"/>
                  </a:lnTo>
                  <a:lnTo>
                    <a:pt x="74" y="20"/>
                  </a:lnTo>
                  <a:lnTo>
                    <a:pt x="76" y="18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80" y="12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6" y="4"/>
                  </a:lnTo>
                  <a:lnTo>
                    <a:pt x="99" y="4"/>
                  </a:lnTo>
                  <a:lnTo>
                    <a:pt x="104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8" y="3"/>
                  </a:lnTo>
                  <a:lnTo>
                    <a:pt x="121" y="1"/>
                  </a:lnTo>
                  <a:lnTo>
                    <a:pt x="126" y="1"/>
                  </a:lnTo>
                  <a:lnTo>
                    <a:pt x="129" y="1"/>
                  </a:lnTo>
                  <a:lnTo>
                    <a:pt x="132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5" name="Freeform 12"/>
            <p:cNvSpPr>
              <a:spLocks/>
            </p:cNvSpPr>
            <p:nvPr/>
          </p:nvSpPr>
          <p:spPr bwMode="auto">
            <a:xfrm>
              <a:off x="6328319" y="3123589"/>
              <a:ext cx="48731" cy="48731"/>
            </a:xfrm>
            <a:custGeom>
              <a:avLst/>
              <a:gdLst>
                <a:gd name="T0" fmla="*/ 12 w 25"/>
                <a:gd name="T1" fmla="*/ 0 h 25"/>
                <a:gd name="T2" fmla="*/ 12 w 25"/>
                <a:gd name="T3" fmla="*/ 2 h 25"/>
                <a:gd name="T4" fmla="*/ 14 w 25"/>
                <a:gd name="T5" fmla="*/ 3 h 25"/>
                <a:gd name="T6" fmla="*/ 15 w 25"/>
                <a:gd name="T7" fmla="*/ 3 h 25"/>
                <a:gd name="T8" fmla="*/ 17 w 25"/>
                <a:gd name="T9" fmla="*/ 6 h 25"/>
                <a:gd name="T10" fmla="*/ 20 w 25"/>
                <a:gd name="T11" fmla="*/ 8 h 25"/>
                <a:gd name="T12" fmla="*/ 23 w 25"/>
                <a:gd name="T13" fmla="*/ 9 h 25"/>
                <a:gd name="T14" fmla="*/ 25 w 25"/>
                <a:gd name="T15" fmla="*/ 11 h 25"/>
                <a:gd name="T16" fmla="*/ 25 w 25"/>
                <a:gd name="T17" fmla="*/ 11 h 25"/>
                <a:gd name="T18" fmla="*/ 23 w 25"/>
                <a:gd name="T19" fmla="*/ 16 h 25"/>
                <a:gd name="T20" fmla="*/ 22 w 25"/>
                <a:gd name="T21" fmla="*/ 16 h 25"/>
                <a:gd name="T22" fmla="*/ 22 w 25"/>
                <a:gd name="T23" fmla="*/ 17 h 25"/>
                <a:gd name="T24" fmla="*/ 20 w 25"/>
                <a:gd name="T25" fmla="*/ 19 h 25"/>
                <a:gd name="T26" fmla="*/ 19 w 25"/>
                <a:gd name="T27" fmla="*/ 20 h 25"/>
                <a:gd name="T28" fmla="*/ 19 w 25"/>
                <a:gd name="T29" fmla="*/ 20 h 25"/>
                <a:gd name="T30" fmla="*/ 17 w 25"/>
                <a:gd name="T31" fmla="*/ 19 h 25"/>
                <a:gd name="T32" fmla="*/ 11 w 25"/>
                <a:gd name="T33" fmla="*/ 20 h 25"/>
                <a:gd name="T34" fmla="*/ 11 w 25"/>
                <a:gd name="T35" fmla="*/ 24 h 25"/>
                <a:gd name="T36" fmla="*/ 11 w 25"/>
                <a:gd name="T37" fmla="*/ 25 h 25"/>
                <a:gd name="T38" fmla="*/ 8 w 25"/>
                <a:gd name="T39" fmla="*/ 24 h 25"/>
                <a:gd name="T40" fmla="*/ 8 w 25"/>
                <a:gd name="T41" fmla="*/ 22 h 25"/>
                <a:gd name="T42" fmla="*/ 8 w 25"/>
                <a:gd name="T43" fmla="*/ 17 h 25"/>
                <a:gd name="T44" fmla="*/ 4 w 25"/>
                <a:gd name="T45" fmla="*/ 17 h 25"/>
                <a:gd name="T46" fmla="*/ 3 w 25"/>
                <a:gd name="T47" fmla="*/ 14 h 25"/>
                <a:gd name="T48" fmla="*/ 1 w 25"/>
                <a:gd name="T49" fmla="*/ 13 h 25"/>
                <a:gd name="T50" fmla="*/ 1 w 25"/>
                <a:gd name="T51" fmla="*/ 11 h 25"/>
                <a:gd name="T52" fmla="*/ 0 w 25"/>
                <a:gd name="T53" fmla="*/ 9 h 25"/>
                <a:gd name="T54" fmla="*/ 1 w 25"/>
                <a:gd name="T55" fmla="*/ 9 h 25"/>
                <a:gd name="T56" fmla="*/ 3 w 25"/>
                <a:gd name="T57" fmla="*/ 8 h 25"/>
                <a:gd name="T58" fmla="*/ 6 w 25"/>
                <a:gd name="T59" fmla="*/ 6 h 25"/>
                <a:gd name="T60" fmla="*/ 6 w 25"/>
                <a:gd name="T61" fmla="*/ 6 h 25"/>
                <a:gd name="T62" fmla="*/ 9 w 25"/>
                <a:gd name="T63" fmla="*/ 5 h 25"/>
                <a:gd name="T64" fmla="*/ 9 w 25"/>
                <a:gd name="T65" fmla="*/ 3 h 25"/>
                <a:gd name="T66" fmla="*/ 9 w 25"/>
                <a:gd name="T67" fmla="*/ 2 h 25"/>
                <a:gd name="T68" fmla="*/ 11 w 25"/>
                <a:gd name="T69" fmla="*/ 0 h 25"/>
                <a:gd name="T70" fmla="*/ 11 w 25"/>
                <a:gd name="T7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5">
                  <a:moveTo>
                    <a:pt x="11" y="0"/>
                  </a:move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6" name="Freeform 13"/>
            <p:cNvSpPr>
              <a:spLocks noEditPoints="1"/>
            </p:cNvSpPr>
            <p:nvPr/>
          </p:nvSpPr>
          <p:spPr bwMode="auto">
            <a:xfrm>
              <a:off x="11039587" y="4794072"/>
              <a:ext cx="37036" cy="17544"/>
            </a:xfrm>
            <a:custGeom>
              <a:avLst/>
              <a:gdLst>
                <a:gd name="T0" fmla="*/ 14 w 19"/>
                <a:gd name="T1" fmla="*/ 6 h 9"/>
                <a:gd name="T2" fmla="*/ 17 w 19"/>
                <a:gd name="T3" fmla="*/ 6 h 9"/>
                <a:gd name="T4" fmla="*/ 17 w 19"/>
                <a:gd name="T5" fmla="*/ 8 h 9"/>
                <a:gd name="T6" fmla="*/ 19 w 19"/>
                <a:gd name="T7" fmla="*/ 8 h 9"/>
                <a:gd name="T8" fmla="*/ 19 w 19"/>
                <a:gd name="T9" fmla="*/ 8 h 9"/>
                <a:gd name="T10" fmla="*/ 19 w 19"/>
                <a:gd name="T11" fmla="*/ 9 h 9"/>
                <a:gd name="T12" fmla="*/ 19 w 19"/>
                <a:gd name="T13" fmla="*/ 9 h 9"/>
                <a:gd name="T14" fmla="*/ 16 w 19"/>
                <a:gd name="T15" fmla="*/ 9 h 9"/>
                <a:gd name="T16" fmla="*/ 14 w 19"/>
                <a:gd name="T17" fmla="*/ 8 h 9"/>
                <a:gd name="T18" fmla="*/ 13 w 19"/>
                <a:gd name="T19" fmla="*/ 8 h 9"/>
                <a:gd name="T20" fmla="*/ 11 w 19"/>
                <a:gd name="T21" fmla="*/ 8 h 9"/>
                <a:gd name="T22" fmla="*/ 11 w 19"/>
                <a:gd name="T23" fmla="*/ 6 h 9"/>
                <a:gd name="T24" fmla="*/ 11 w 19"/>
                <a:gd name="T25" fmla="*/ 6 h 9"/>
                <a:gd name="T26" fmla="*/ 14 w 19"/>
                <a:gd name="T27" fmla="*/ 6 h 9"/>
                <a:gd name="T28" fmla="*/ 6 w 19"/>
                <a:gd name="T29" fmla="*/ 0 h 9"/>
                <a:gd name="T30" fmla="*/ 8 w 19"/>
                <a:gd name="T31" fmla="*/ 2 h 9"/>
                <a:gd name="T32" fmla="*/ 9 w 19"/>
                <a:gd name="T33" fmla="*/ 3 h 9"/>
                <a:gd name="T34" fmla="*/ 8 w 19"/>
                <a:gd name="T35" fmla="*/ 6 h 9"/>
                <a:gd name="T36" fmla="*/ 6 w 19"/>
                <a:gd name="T37" fmla="*/ 5 h 9"/>
                <a:gd name="T38" fmla="*/ 5 w 19"/>
                <a:gd name="T39" fmla="*/ 6 h 9"/>
                <a:gd name="T40" fmla="*/ 3 w 19"/>
                <a:gd name="T41" fmla="*/ 5 h 9"/>
                <a:gd name="T42" fmla="*/ 2 w 19"/>
                <a:gd name="T43" fmla="*/ 3 h 9"/>
                <a:gd name="T44" fmla="*/ 0 w 19"/>
                <a:gd name="T45" fmla="*/ 2 h 9"/>
                <a:gd name="T46" fmla="*/ 0 w 19"/>
                <a:gd name="T47" fmla="*/ 2 h 9"/>
                <a:gd name="T48" fmla="*/ 2 w 19"/>
                <a:gd name="T49" fmla="*/ 2 h 9"/>
                <a:gd name="T50" fmla="*/ 5 w 19"/>
                <a:gd name="T51" fmla="*/ 2 h 9"/>
                <a:gd name="T52" fmla="*/ 6 w 19"/>
                <a:gd name="T5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9">
                  <a:moveTo>
                    <a:pt x="14" y="6"/>
                  </a:move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4" y="6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7" name="Freeform 14"/>
            <p:cNvSpPr>
              <a:spLocks noEditPoints="1"/>
            </p:cNvSpPr>
            <p:nvPr/>
          </p:nvSpPr>
          <p:spPr bwMode="auto">
            <a:xfrm>
              <a:off x="10889497" y="4788224"/>
              <a:ext cx="54578" cy="31188"/>
            </a:xfrm>
            <a:custGeom>
              <a:avLst/>
              <a:gdLst>
                <a:gd name="T0" fmla="*/ 0 w 28"/>
                <a:gd name="T1" fmla="*/ 16 h 16"/>
                <a:gd name="T2" fmla="*/ 0 w 28"/>
                <a:gd name="T3" fmla="*/ 16 h 16"/>
                <a:gd name="T4" fmla="*/ 0 w 28"/>
                <a:gd name="T5" fmla="*/ 16 h 16"/>
                <a:gd name="T6" fmla="*/ 1 w 28"/>
                <a:gd name="T7" fmla="*/ 16 h 16"/>
                <a:gd name="T8" fmla="*/ 1 w 28"/>
                <a:gd name="T9" fmla="*/ 16 h 16"/>
                <a:gd name="T10" fmla="*/ 0 w 28"/>
                <a:gd name="T11" fmla="*/ 16 h 16"/>
                <a:gd name="T12" fmla="*/ 0 w 28"/>
                <a:gd name="T13" fmla="*/ 16 h 16"/>
                <a:gd name="T14" fmla="*/ 0 w 28"/>
                <a:gd name="T15" fmla="*/ 16 h 16"/>
                <a:gd name="T16" fmla="*/ 0 w 28"/>
                <a:gd name="T17" fmla="*/ 16 h 16"/>
                <a:gd name="T18" fmla="*/ 28 w 28"/>
                <a:gd name="T19" fmla="*/ 0 h 16"/>
                <a:gd name="T20" fmla="*/ 28 w 28"/>
                <a:gd name="T21" fmla="*/ 1 h 16"/>
                <a:gd name="T22" fmla="*/ 28 w 28"/>
                <a:gd name="T23" fmla="*/ 1 h 16"/>
                <a:gd name="T24" fmla="*/ 28 w 28"/>
                <a:gd name="T25" fmla="*/ 1 h 16"/>
                <a:gd name="T26" fmla="*/ 28 w 28"/>
                <a:gd name="T27" fmla="*/ 1 h 16"/>
                <a:gd name="T28" fmla="*/ 28 w 28"/>
                <a:gd name="T29" fmla="*/ 0 h 16"/>
                <a:gd name="T30" fmla="*/ 28 w 28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6">
                  <a:moveTo>
                    <a:pt x="0" y="16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28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8" name="Freeform 15"/>
            <p:cNvSpPr>
              <a:spLocks noEditPoints="1"/>
            </p:cNvSpPr>
            <p:nvPr/>
          </p:nvSpPr>
          <p:spPr bwMode="auto">
            <a:xfrm>
              <a:off x="10454821" y="4803817"/>
              <a:ext cx="95512" cy="187125"/>
            </a:xfrm>
            <a:custGeom>
              <a:avLst/>
              <a:gdLst>
                <a:gd name="T0" fmla="*/ 49 w 49"/>
                <a:gd name="T1" fmla="*/ 94 h 96"/>
                <a:gd name="T2" fmla="*/ 48 w 49"/>
                <a:gd name="T3" fmla="*/ 96 h 96"/>
                <a:gd name="T4" fmla="*/ 41 w 49"/>
                <a:gd name="T5" fmla="*/ 82 h 96"/>
                <a:gd name="T6" fmla="*/ 44 w 49"/>
                <a:gd name="T7" fmla="*/ 85 h 96"/>
                <a:gd name="T8" fmla="*/ 41 w 49"/>
                <a:gd name="T9" fmla="*/ 85 h 96"/>
                <a:gd name="T10" fmla="*/ 41 w 49"/>
                <a:gd name="T11" fmla="*/ 82 h 96"/>
                <a:gd name="T12" fmla="*/ 40 w 49"/>
                <a:gd name="T13" fmla="*/ 74 h 96"/>
                <a:gd name="T14" fmla="*/ 41 w 49"/>
                <a:gd name="T15" fmla="*/ 75 h 96"/>
                <a:gd name="T16" fmla="*/ 40 w 49"/>
                <a:gd name="T17" fmla="*/ 77 h 96"/>
                <a:gd name="T18" fmla="*/ 37 w 49"/>
                <a:gd name="T19" fmla="*/ 72 h 96"/>
                <a:gd name="T20" fmla="*/ 29 w 49"/>
                <a:gd name="T21" fmla="*/ 55 h 96"/>
                <a:gd name="T22" fmla="*/ 30 w 49"/>
                <a:gd name="T23" fmla="*/ 60 h 96"/>
                <a:gd name="T24" fmla="*/ 27 w 49"/>
                <a:gd name="T25" fmla="*/ 58 h 96"/>
                <a:gd name="T26" fmla="*/ 26 w 49"/>
                <a:gd name="T27" fmla="*/ 58 h 96"/>
                <a:gd name="T28" fmla="*/ 26 w 49"/>
                <a:gd name="T29" fmla="*/ 56 h 96"/>
                <a:gd name="T30" fmla="*/ 27 w 49"/>
                <a:gd name="T31" fmla="*/ 56 h 96"/>
                <a:gd name="T32" fmla="*/ 26 w 49"/>
                <a:gd name="T33" fmla="*/ 42 h 96"/>
                <a:gd name="T34" fmla="*/ 27 w 49"/>
                <a:gd name="T35" fmla="*/ 44 h 96"/>
                <a:gd name="T36" fmla="*/ 29 w 49"/>
                <a:gd name="T37" fmla="*/ 45 h 96"/>
                <a:gd name="T38" fmla="*/ 26 w 49"/>
                <a:gd name="T39" fmla="*/ 45 h 96"/>
                <a:gd name="T40" fmla="*/ 24 w 49"/>
                <a:gd name="T41" fmla="*/ 42 h 96"/>
                <a:gd name="T42" fmla="*/ 24 w 49"/>
                <a:gd name="T43" fmla="*/ 34 h 96"/>
                <a:gd name="T44" fmla="*/ 26 w 49"/>
                <a:gd name="T45" fmla="*/ 36 h 96"/>
                <a:gd name="T46" fmla="*/ 26 w 49"/>
                <a:gd name="T47" fmla="*/ 38 h 96"/>
                <a:gd name="T48" fmla="*/ 21 w 49"/>
                <a:gd name="T49" fmla="*/ 36 h 96"/>
                <a:gd name="T50" fmla="*/ 24 w 49"/>
                <a:gd name="T51" fmla="*/ 34 h 96"/>
                <a:gd name="T52" fmla="*/ 15 w 49"/>
                <a:gd name="T53" fmla="*/ 34 h 96"/>
                <a:gd name="T54" fmla="*/ 15 w 49"/>
                <a:gd name="T55" fmla="*/ 36 h 96"/>
                <a:gd name="T56" fmla="*/ 18 w 49"/>
                <a:gd name="T57" fmla="*/ 38 h 96"/>
                <a:gd name="T58" fmla="*/ 19 w 49"/>
                <a:gd name="T59" fmla="*/ 39 h 96"/>
                <a:gd name="T60" fmla="*/ 16 w 49"/>
                <a:gd name="T61" fmla="*/ 41 h 96"/>
                <a:gd name="T62" fmla="*/ 15 w 49"/>
                <a:gd name="T63" fmla="*/ 41 h 96"/>
                <a:gd name="T64" fmla="*/ 13 w 49"/>
                <a:gd name="T65" fmla="*/ 34 h 96"/>
                <a:gd name="T66" fmla="*/ 11 w 49"/>
                <a:gd name="T67" fmla="*/ 34 h 96"/>
                <a:gd name="T68" fmla="*/ 11 w 49"/>
                <a:gd name="T69" fmla="*/ 31 h 96"/>
                <a:gd name="T70" fmla="*/ 11 w 49"/>
                <a:gd name="T71" fmla="*/ 28 h 96"/>
                <a:gd name="T72" fmla="*/ 10 w 49"/>
                <a:gd name="T73" fmla="*/ 28 h 96"/>
                <a:gd name="T74" fmla="*/ 26 w 49"/>
                <a:gd name="T75" fmla="*/ 25 h 96"/>
                <a:gd name="T76" fmla="*/ 26 w 49"/>
                <a:gd name="T77" fmla="*/ 33 h 96"/>
                <a:gd name="T78" fmla="*/ 24 w 49"/>
                <a:gd name="T79" fmla="*/ 28 h 96"/>
                <a:gd name="T80" fmla="*/ 21 w 49"/>
                <a:gd name="T81" fmla="*/ 25 h 96"/>
                <a:gd name="T82" fmla="*/ 18 w 49"/>
                <a:gd name="T83" fmla="*/ 25 h 96"/>
                <a:gd name="T84" fmla="*/ 24 w 49"/>
                <a:gd name="T85" fmla="*/ 19 h 96"/>
                <a:gd name="T86" fmla="*/ 26 w 49"/>
                <a:gd name="T87" fmla="*/ 23 h 96"/>
                <a:gd name="T88" fmla="*/ 24 w 49"/>
                <a:gd name="T89" fmla="*/ 19 h 96"/>
                <a:gd name="T90" fmla="*/ 3 w 49"/>
                <a:gd name="T91" fmla="*/ 14 h 96"/>
                <a:gd name="T92" fmla="*/ 7 w 49"/>
                <a:gd name="T93" fmla="*/ 20 h 96"/>
                <a:gd name="T94" fmla="*/ 8 w 49"/>
                <a:gd name="T95" fmla="*/ 17 h 96"/>
                <a:gd name="T96" fmla="*/ 8 w 49"/>
                <a:gd name="T97" fmla="*/ 17 h 96"/>
                <a:gd name="T98" fmla="*/ 10 w 49"/>
                <a:gd name="T99" fmla="*/ 20 h 96"/>
                <a:gd name="T100" fmla="*/ 11 w 49"/>
                <a:gd name="T101" fmla="*/ 25 h 96"/>
                <a:gd name="T102" fmla="*/ 5 w 49"/>
                <a:gd name="T103" fmla="*/ 28 h 96"/>
                <a:gd name="T104" fmla="*/ 3 w 49"/>
                <a:gd name="T105" fmla="*/ 25 h 96"/>
                <a:gd name="T106" fmla="*/ 0 w 49"/>
                <a:gd name="T107" fmla="*/ 16 h 96"/>
                <a:gd name="T108" fmla="*/ 2 w 49"/>
                <a:gd name="T109" fmla="*/ 12 h 96"/>
                <a:gd name="T110" fmla="*/ 16 w 49"/>
                <a:gd name="T111" fmla="*/ 8 h 96"/>
                <a:gd name="T112" fmla="*/ 13 w 49"/>
                <a:gd name="T113" fmla="*/ 8 h 96"/>
                <a:gd name="T114" fmla="*/ 15 w 49"/>
                <a:gd name="T115" fmla="*/ 6 h 96"/>
                <a:gd name="T116" fmla="*/ 16 w 49"/>
                <a:gd name="T117" fmla="*/ 1 h 96"/>
                <a:gd name="T118" fmla="*/ 15 w 49"/>
                <a:gd name="T119" fmla="*/ 1 h 96"/>
                <a:gd name="T120" fmla="*/ 15 w 49"/>
                <a:gd name="T121" fmla="*/ 3 h 96"/>
                <a:gd name="T122" fmla="*/ 15 w 49"/>
                <a:gd name="T1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" h="96">
                  <a:moveTo>
                    <a:pt x="49" y="94"/>
                  </a:moveTo>
                  <a:lnTo>
                    <a:pt x="49" y="94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9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9" y="94"/>
                  </a:lnTo>
                  <a:close/>
                  <a:moveTo>
                    <a:pt x="41" y="82"/>
                  </a:moveTo>
                  <a:lnTo>
                    <a:pt x="41" y="82"/>
                  </a:lnTo>
                  <a:lnTo>
                    <a:pt x="41" y="85"/>
                  </a:lnTo>
                  <a:lnTo>
                    <a:pt x="44" y="85"/>
                  </a:lnTo>
                  <a:lnTo>
                    <a:pt x="43" y="86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0" y="82"/>
                  </a:lnTo>
                  <a:lnTo>
                    <a:pt x="41" y="82"/>
                  </a:lnTo>
                  <a:close/>
                  <a:moveTo>
                    <a:pt x="38" y="72"/>
                  </a:moveTo>
                  <a:lnTo>
                    <a:pt x="38" y="72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0" y="77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72"/>
                  </a:lnTo>
                  <a:close/>
                  <a:moveTo>
                    <a:pt x="29" y="55"/>
                  </a:moveTo>
                  <a:lnTo>
                    <a:pt x="30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4" y="58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6"/>
                  </a:lnTo>
                  <a:lnTo>
                    <a:pt x="29" y="55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26" y="42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24" y="34"/>
                  </a:moveTo>
                  <a:lnTo>
                    <a:pt x="26" y="3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4"/>
                  </a:lnTo>
                  <a:close/>
                  <a:moveTo>
                    <a:pt x="11" y="31"/>
                  </a:moveTo>
                  <a:lnTo>
                    <a:pt x="13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close/>
                  <a:moveTo>
                    <a:pt x="10" y="27"/>
                  </a:moveTo>
                  <a:lnTo>
                    <a:pt x="11" y="28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0" y="28"/>
                  </a:lnTo>
                  <a:lnTo>
                    <a:pt x="10" y="27"/>
                  </a:lnTo>
                  <a:close/>
                  <a:moveTo>
                    <a:pt x="24" y="25"/>
                  </a:moveTo>
                  <a:lnTo>
                    <a:pt x="26" y="25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4" y="28"/>
                  </a:lnTo>
                  <a:lnTo>
                    <a:pt x="24" y="25"/>
                  </a:lnTo>
                  <a:close/>
                  <a:moveTo>
                    <a:pt x="22" y="22"/>
                  </a:move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2" y="22"/>
                  </a:lnTo>
                  <a:close/>
                  <a:moveTo>
                    <a:pt x="24" y="19"/>
                  </a:moveTo>
                  <a:lnTo>
                    <a:pt x="26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3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2" y="12"/>
                  </a:moveTo>
                  <a:lnTo>
                    <a:pt x="3" y="14"/>
                  </a:lnTo>
                  <a:lnTo>
                    <a:pt x="3" y="16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15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9" name="Freeform 16"/>
            <p:cNvSpPr>
              <a:spLocks noEditPoints="1"/>
            </p:cNvSpPr>
            <p:nvPr/>
          </p:nvSpPr>
          <p:spPr bwMode="auto">
            <a:xfrm>
              <a:off x="8642045" y="3749289"/>
              <a:ext cx="206617" cy="426880"/>
            </a:xfrm>
            <a:custGeom>
              <a:avLst/>
              <a:gdLst>
                <a:gd name="T0" fmla="*/ 28 w 106"/>
                <a:gd name="T1" fmla="*/ 194 h 219"/>
                <a:gd name="T2" fmla="*/ 27 w 106"/>
                <a:gd name="T3" fmla="*/ 193 h 219"/>
                <a:gd name="T4" fmla="*/ 71 w 106"/>
                <a:gd name="T5" fmla="*/ 40 h 219"/>
                <a:gd name="T6" fmla="*/ 68 w 106"/>
                <a:gd name="T7" fmla="*/ 40 h 219"/>
                <a:gd name="T8" fmla="*/ 77 w 106"/>
                <a:gd name="T9" fmla="*/ 37 h 219"/>
                <a:gd name="T10" fmla="*/ 47 w 106"/>
                <a:gd name="T11" fmla="*/ 2 h 219"/>
                <a:gd name="T12" fmla="*/ 57 w 106"/>
                <a:gd name="T13" fmla="*/ 7 h 219"/>
                <a:gd name="T14" fmla="*/ 68 w 106"/>
                <a:gd name="T15" fmla="*/ 10 h 219"/>
                <a:gd name="T16" fmla="*/ 66 w 106"/>
                <a:gd name="T17" fmla="*/ 18 h 219"/>
                <a:gd name="T18" fmla="*/ 71 w 106"/>
                <a:gd name="T19" fmla="*/ 22 h 219"/>
                <a:gd name="T20" fmla="*/ 82 w 106"/>
                <a:gd name="T21" fmla="*/ 27 h 219"/>
                <a:gd name="T22" fmla="*/ 76 w 106"/>
                <a:gd name="T23" fmla="*/ 35 h 219"/>
                <a:gd name="T24" fmla="*/ 68 w 106"/>
                <a:gd name="T25" fmla="*/ 37 h 219"/>
                <a:gd name="T26" fmla="*/ 58 w 106"/>
                <a:gd name="T27" fmla="*/ 52 h 219"/>
                <a:gd name="T28" fmla="*/ 52 w 106"/>
                <a:gd name="T29" fmla="*/ 70 h 219"/>
                <a:gd name="T30" fmla="*/ 63 w 106"/>
                <a:gd name="T31" fmla="*/ 84 h 219"/>
                <a:gd name="T32" fmla="*/ 79 w 106"/>
                <a:gd name="T33" fmla="*/ 101 h 219"/>
                <a:gd name="T34" fmla="*/ 87 w 106"/>
                <a:gd name="T35" fmla="*/ 107 h 219"/>
                <a:gd name="T36" fmla="*/ 95 w 106"/>
                <a:gd name="T37" fmla="*/ 119 h 219"/>
                <a:gd name="T38" fmla="*/ 102 w 106"/>
                <a:gd name="T39" fmla="*/ 137 h 219"/>
                <a:gd name="T40" fmla="*/ 106 w 106"/>
                <a:gd name="T41" fmla="*/ 155 h 219"/>
                <a:gd name="T42" fmla="*/ 102 w 106"/>
                <a:gd name="T43" fmla="*/ 169 h 219"/>
                <a:gd name="T44" fmla="*/ 102 w 106"/>
                <a:gd name="T45" fmla="*/ 172 h 219"/>
                <a:gd name="T46" fmla="*/ 91 w 106"/>
                <a:gd name="T47" fmla="*/ 183 h 219"/>
                <a:gd name="T48" fmla="*/ 74 w 106"/>
                <a:gd name="T49" fmla="*/ 193 h 219"/>
                <a:gd name="T50" fmla="*/ 68 w 106"/>
                <a:gd name="T51" fmla="*/ 193 h 219"/>
                <a:gd name="T52" fmla="*/ 63 w 106"/>
                <a:gd name="T53" fmla="*/ 194 h 219"/>
                <a:gd name="T54" fmla="*/ 65 w 106"/>
                <a:gd name="T55" fmla="*/ 200 h 219"/>
                <a:gd name="T56" fmla="*/ 61 w 106"/>
                <a:gd name="T57" fmla="*/ 205 h 219"/>
                <a:gd name="T58" fmla="*/ 47 w 106"/>
                <a:gd name="T59" fmla="*/ 213 h 219"/>
                <a:gd name="T60" fmla="*/ 41 w 106"/>
                <a:gd name="T61" fmla="*/ 200 h 219"/>
                <a:gd name="T62" fmla="*/ 36 w 106"/>
                <a:gd name="T63" fmla="*/ 196 h 219"/>
                <a:gd name="T64" fmla="*/ 39 w 106"/>
                <a:gd name="T65" fmla="*/ 191 h 219"/>
                <a:gd name="T66" fmla="*/ 46 w 106"/>
                <a:gd name="T67" fmla="*/ 186 h 219"/>
                <a:gd name="T68" fmla="*/ 55 w 106"/>
                <a:gd name="T69" fmla="*/ 186 h 219"/>
                <a:gd name="T70" fmla="*/ 54 w 106"/>
                <a:gd name="T71" fmla="*/ 178 h 219"/>
                <a:gd name="T72" fmla="*/ 60 w 106"/>
                <a:gd name="T73" fmla="*/ 174 h 219"/>
                <a:gd name="T74" fmla="*/ 68 w 106"/>
                <a:gd name="T75" fmla="*/ 169 h 219"/>
                <a:gd name="T76" fmla="*/ 79 w 106"/>
                <a:gd name="T77" fmla="*/ 163 h 219"/>
                <a:gd name="T78" fmla="*/ 77 w 106"/>
                <a:gd name="T79" fmla="*/ 142 h 219"/>
                <a:gd name="T80" fmla="*/ 77 w 106"/>
                <a:gd name="T81" fmla="*/ 130 h 219"/>
                <a:gd name="T82" fmla="*/ 79 w 106"/>
                <a:gd name="T83" fmla="*/ 122 h 219"/>
                <a:gd name="T84" fmla="*/ 76 w 106"/>
                <a:gd name="T85" fmla="*/ 112 h 219"/>
                <a:gd name="T86" fmla="*/ 68 w 106"/>
                <a:gd name="T87" fmla="*/ 103 h 219"/>
                <a:gd name="T88" fmla="*/ 63 w 106"/>
                <a:gd name="T89" fmla="*/ 98 h 219"/>
                <a:gd name="T90" fmla="*/ 52 w 106"/>
                <a:gd name="T91" fmla="*/ 85 h 219"/>
                <a:gd name="T92" fmla="*/ 43 w 106"/>
                <a:gd name="T93" fmla="*/ 76 h 219"/>
                <a:gd name="T94" fmla="*/ 35 w 106"/>
                <a:gd name="T95" fmla="*/ 68 h 219"/>
                <a:gd name="T96" fmla="*/ 28 w 106"/>
                <a:gd name="T97" fmla="*/ 59 h 219"/>
                <a:gd name="T98" fmla="*/ 39 w 106"/>
                <a:gd name="T99" fmla="*/ 52 h 219"/>
                <a:gd name="T100" fmla="*/ 36 w 106"/>
                <a:gd name="T101" fmla="*/ 46 h 219"/>
                <a:gd name="T102" fmla="*/ 35 w 106"/>
                <a:gd name="T103" fmla="*/ 41 h 219"/>
                <a:gd name="T104" fmla="*/ 20 w 106"/>
                <a:gd name="T105" fmla="*/ 40 h 219"/>
                <a:gd name="T106" fmla="*/ 13 w 106"/>
                <a:gd name="T107" fmla="*/ 27 h 219"/>
                <a:gd name="T108" fmla="*/ 8 w 106"/>
                <a:gd name="T109" fmla="*/ 27 h 219"/>
                <a:gd name="T110" fmla="*/ 2 w 106"/>
                <a:gd name="T111" fmla="*/ 15 h 219"/>
                <a:gd name="T112" fmla="*/ 11 w 106"/>
                <a:gd name="T113" fmla="*/ 13 h 219"/>
                <a:gd name="T114" fmla="*/ 17 w 106"/>
                <a:gd name="T115" fmla="*/ 10 h 219"/>
                <a:gd name="T116" fmla="*/ 27 w 106"/>
                <a:gd name="T117" fmla="*/ 13 h 219"/>
                <a:gd name="T118" fmla="*/ 35 w 106"/>
                <a:gd name="T119" fmla="*/ 10 h 219"/>
                <a:gd name="T120" fmla="*/ 41 w 106"/>
                <a:gd name="T121" fmla="*/ 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219">
                  <a:moveTo>
                    <a:pt x="66" y="216"/>
                  </a:moveTo>
                  <a:lnTo>
                    <a:pt x="66" y="216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6" y="216"/>
                  </a:lnTo>
                  <a:close/>
                  <a:moveTo>
                    <a:pt x="27" y="193"/>
                  </a:moveTo>
                  <a:lnTo>
                    <a:pt x="28" y="193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7" y="197"/>
                  </a:lnTo>
                  <a:lnTo>
                    <a:pt x="27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7" y="193"/>
                  </a:lnTo>
                  <a:lnTo>
                    <a:pt x="27" y="193"/>
                  </a:lnTo>
                  <a:close/>
                  <a:moveTo>
                    <a:pt x="73" y="193"/>
                  </a:moveTo>
                  <a:lnTo>
                    <a:pt x="74" y="193"/>
                  </a:lnTo>
                  <a:lnTo>
                    <a:pt x="73" y="193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3" y="193"/>
                  </a:lnTo>
                  <a:lnTo>
                    <a:pt x="73" y="193"/>
                  </a:lnTo>
                  <a:close/>
                  <a:moveTo>
                    <a:pt x="69" y="38"/>
                  </a:move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9" y="38"/>
                  </a:lnTo>
                  <a:close/>
                  <a:moveTo>
                    <a:pt x="68" y="38"/>
                  </a:moveTo>
                  <a:lnTo>
                    <a:pt x="68" y="38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close/>
                  <a:moveTo>
                    <a:pt x="79" y="37"/>
                  </a:moveTo>
                  <a:lnTo>
                    <a:pt x="79" y="37"/>
                  </a:lnTo>
                  <a:lnTo>
                    <a:pt x="79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9" y="37"/>
                  </a:lnTo>
                  <a:close/>
                  <a:moveTo>
                    <a:pt x="77" y="32"/>
                  </a:moveTo>
                  <a:lnTo>
                    <a:pt x="79" y="33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7" y="33"/>
                  </a:lnTo>
                  <a:lnTo>
                    <a:pt x="77" y="32"/>
                  </a:lnTo>
                  <a:close/>
                  <a:moveTo>
                    <a:pt x="46" y="0"/>
                  </a:moveTo>
                  <a:lnTo>
                    <a:pt x="47" y="2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8" y="10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4" y="26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6" y="32"/>
                  </a:lnTo>
                  <a:lnTo>
                    <a:pt x="76" y="33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5" y="46"/>
                  </a:lnTo>
                  <a:lnTo>
                    <a:pt x="63" y="48"/>
                  </a:lnTo>
                  <a:lnTo>
                    <a:pt x="61" y="49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5" y="74"/>
                  </a:lnTo>
                  <a:lnTo>
                    <a:pt x="57" y="76"/>
                  </a:lnTo>
                  <a:lnTo>
                    <a:pt x="58" y="78"/>
                  </a:lnTo>
                  <a:lnTo>
                    <a:pt x="60" y="78"/>
                  </a:lnTo>
                  <a:lnTo>
                    <a:pt x="61" y="81"/>
                  </a:lnTo>
                  <a:lnTo>
                    <a:pt x="63" y="82"/>
                  </a:lnTo>
                  <a:lnTo>
                    <a:pt x="63" y="84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3" y="87"/>
                  </a:lnTo>
                  <a:lnTo>
                    <a:pt x="66" y="90"/>
                  </a:lnTo>
                  <a:lnTo>
                    <a:pt x="69" y="93"/>
                  </a:lnTo>
                  <a:lnTo>
                    <a:pt x="73" y="95"/>
                  </a:lnTo>
                  <a:lnTo>
                    <a:pt x="73" y="98"/>
                  </a:lnTo>
                  <a:lnTo>
                    <a:pt x="76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3"/>
                  </a:lnTo>
                  <a:lnTo>
                    <a:pt x="80" y="104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11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1" y="114"/>
                  </a:lnTo>
                  <a:lnTo>
                    <a:pt x="93" y="117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20"/>
                  </a:lnTo>
                  <a:lnTo>
                    <a:pt x="98" y="123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101" y="130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2" y="137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2" y="142"/>
                  </a:lnTo>
                  <a:lnTo>
                    <a:pt x="102" y="147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9"/>
                  </a:lnTo>
                  <a:lnTo>
                    <a:pt x="106" y="161"/>
                  </a:lnTo>
                  <a:lnTo>
                    <a:pt x="106" y="159"/>
                  </a:lnTo>
                  <a:lnTo>
                    <a:pt x="104" y="158"/>
                  </a:lnTo>
                  <a:lnTo>
                    <a:pt x="104" y="159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2" y="163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2"/>
                  </a:lnTo>
                  <a:lnTo>
                    <a:pt x="102" y="172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7"/>
                  </a:lnTo>
                  <a:lnTo>
                    <a:pt x="99" y="178"/>
                  </a:lnTo>
                  <a:lnTo>
                    <a:pt x="96" y="180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1" y="183"/>
                  </a:lnTo>
                  <a:lnTo>
                    <a:pt x="88" y="185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5" y="188"/>
                  </a:lnTo>
                  <a:lnTo>
                    <a:pt x="82" y="188"/>
                  </a:lnTo>
                  <a:lnTo>
                    <a:pt x="79" y="191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1" y="191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3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1"/>
                  </a:lnTo>
                  <a:lnTo>
                    <a:pt x="66" y="191"/>
                  </a:lnTo>
                  <a:lnTo>
                    <a:pt x="66" y="193"/>
                  </a:lnTo>
                  <a:lnTo>
                    <a:pt x="68" y="193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65" y="194"/>
                  </a:lnTo>
                  <a:lnTo>
                    <a:pt x="63" y="194"/>
                  </a:lnTo>
                  <a:lnTo>
                    <a:pt x="63" y="194"/>
                  </a:lnTo>
                  <a:lnTo>
                    <a:pt x="65" y="196"/>
                  </a:lnTo>
                  <a:lnTo>
                    <a:pt x="66" y="196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6" y="197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3" y="199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5" y="204"/>
                  </a:lnTo>
                  <a:lnTo>
                    <a:pt x="63" y="205"/>
                  </a:lnTo>
                  <a:lnTo>
                    <a:pt x="61" y="205"/>
                  </a:lnTo>
                  <a:lnTo>
                    <a:pt x="58" y="204"/>
                  </a:lnTo>
                  <a:lnTo>
                    <a:pt x="55" y="199"/>
                  </a:lnTo>
                  <a:lnTo>
                    <a:pt x="54" y="199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49" y="211"/>
                  </a:lnTo>
                  <a:lnTo>
                    <a:pt x="47" y="213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3" y="218"/>
                  </a:lnTo>
                  <a:lnTo>
                    <a:pt x="39" y="219"/>
                  </a:lnTo>
                  <a:lnTo>
                    <a:pt x="38" y="219"/>
                  </a:lnTo>
                  <a:lnTo>
                    <a:pt x="39" y="216"/>
                  </a:lnTo>
                  <a:lnTo>
                    <a:pt x="39" y="216"/>
                  </a:lnTo>
                  <a:lnTo>
                    <a:pt x="39" y="210"/>
                  </a:lnTo>
                  <a:lnTo>
                    <a:pt x="39" y="204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43" y="200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7"/>
                  </a:lnTo>
                  <a:lnTo>
                    <a:pt x="41" y="197"/>
                  </a:lnTo>
                  <a:lnTo>
                    <a:pt x="39" y="197"/>
                  </a:lnTo>
                  <a:lnTo>
                    <a:pt x="39" y="196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3" y="193"/>
                  </a:lnTo>
                  <a:lnTo>
                    <a:pt x="35" y="193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89"/>
                  </a:lnTo>
                  <a:lnTo>
                    <a:pt x="41" y="189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9" y="185"/>
                  </a:lnTo>
                  <a:lnTo>
                    <a:pt x="50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5" y="186"/>
                  </a:lnTo>
                  <a:lnTo>
                    <a:pt x="55" y="186"/>
                  </a:lnTo>
                  <a:lnTo>
                    <a:pt x="57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5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5" y="175"/>
                  </a:lnTo>
                  <a:lnTo>
                    <a:pt x="55" y="174"/>
                  </a:lnTo>
                  <a:lnTo>
                    <a:pt x="55" y="174"/>
                  </a:lnTo>
                  <a:lnTo>
                    <a:pt x="57" y="172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1"/>
                  </a:lnTo>
                  <a:lnTo>
                    <a:pt x="61" y="171"/>
                  </a:lnTo>
                  <a:lnTo>
                    <a:pt x="63" y="171"/>
                  </a:lnTo>
                  <a:lnTo>
                    <a:pt x="65" y="171"/>
                  </a:lnTo>
                  <a:lnTo>
                    <a:pt x="66" y="169"/>
                  </a:lnTo>
                  <a:lnTo>
                    <a:pt x="68" y="169"/>
                  </a:lnTo>
                  <a:lnTo>
                    <a:pt x="69" y="169"/>
                  </a:lnTo>
                  <a:lnTo>
                    <a:pt x="71" y="167"/>
                  </a:lnTo>
                  <a:lnTo>
                    <a:pt x="73" y="166"/>
                  </a:lnTo>
                  <a:lnTo>
                    <a:pt x="74" y="164"/>
                  </a:lnTo>
                  <a:lnTo>
                    <a:pt x="74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7" y="166"/>
                  </a:lnTo>
                  <a:lnTo>
                    <a:pt x="77" y="164"/>
                  </a:lnTo>
                  <a:lnTo>
                    <a:pt x="79" y="163"/>
                  </a:lnTo>
                  <a:lnTo>
                    <a:pt x="79" y="161"/>
                  </a:lnTo>
                  <a:lnTo>
                    <a:pt x="79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9" y="152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9" y="145"/>
                  </a:lnTo>
                  <a:lnTo>
                    <a:pt x="77" y="142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6" y="139"/>
                  </a:lnTo>
                  <a:lnTo>
                    <a:pt x="76" y="136"/>
                  </a:lnTo>
                  <a:lnTo>
                    <a:pt x="76" y="134"/>
                  </a:lnTo>
                  <a:lnTo>
                    <a:pt x="77" y="134"/>
                  </a:lnTo>
                  <a:lnTo>
                    <a:pt x="77" y="133"/>
                  </a:lnTo>
                  <a:lnTo>
                    <a:pt x="79" y="131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7" y="119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5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4" y="109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98"/>
                  </a:lnTo>
                  <a:lnTo>
                    <a:pt x="63" y="98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5" y="89"/>
                  </a:lnTo>
                  <a:lnTo>
                    <a:pt x="54" y="87"/>
                  </a:lnTo>
                  <a:lnTo>
                    <a:pt x="52" y="85"/>
                  </a:lnTo>
                  <a:lnTo>
                    <a:pt x="50" y="84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4" y="76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3" y="71"/>
                  </a:lnTo>
                  <a:lnTo>
                    <a:pt x="41" y="70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3" y="67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2" y="56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8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3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5" name="Freeform 17"/>
            <p:cNvSpPr>
              <a:spLocks noEditPoints="1"/>
            </p:cNvSpPr>
            <p:nvPr/>
          </p:nvSpPr>
          <p:spPr bwMode="auto">
            <a:xfrm>
              <a:off x="3932726" y="3897430"/>
              <a:ext cx="13645" cy="17544"/>
            </a:xfrm>
            <a:custGeom>
              <a:avLst/>
              <a:gdLst>
                <a:gd name="T0" fmla="*/ 3 w 7"/>
                <a:gd name="T1" fmla="*/ 8 h 9"/>
                <a:gd name="T2" fmla="*/ 5 w 7"/>
                <a:gd name="T3" fmla="*/ 9 h 9"/>
                <a:gd name="T4" fmla="*/ 7 w 7"/>
                <a:gd name="T5" fmla="*/ 9 h 9"/>
                <a:gd name="T6" fmla="*/ 5 w 7"/>
                <a:gd name="T7" fmla="*/ 9 h 9"/>
                <a:gd name="T8" fmla="*/ 2 w 7"/>
                <a:gd name="T9" fmla="*/ 9 h 9"/>
                <a:gd name="T10" fmla="*/ 2 w 7"/>
                <a:gd name="T11" fmla="*/ 8 h 9"/>
                <a:gd name="T12" fmla="*/ 3 w 7"/>
                <a:gd name="T13" fmla="*/ 8 h 9"/>
                <a:gd name="T14" fmla="*/ 3 w 7"/>
                <a:gd name="T15" fmla="*/ 0 h 9"/>
                <a:gd name="T16" fmla="*/ 5 w 7"/>
                <a:gd name="T17" fmla="*/ 0 h 9"/>
                <a:gd name="T18" fmla="*/ 3 w 7"/>
                <a:gd name="T19" fmla="*/ 0 h 9"/>
                <a:gd name="T20" fmla="*/ 3 w 7"/>
                <a:gd name="T21" fmla="*/ 0 h 9"/>
                <a:gd name="T22" fmla="*/ 3 w 7"/>
                <a:gd name="T23" fmla="*/ 0 h 9"/>
                <a:gd name="T24" fmla="*/ 3 w 7"/>
                <a:gd name="T25" fmla="*/ 0 h 9"/>
                <a:gd name="T26" fmla="*/ 0 w 7"/>
                <a:gd name="T27" fmla="*/ 0 h 9"/>
                <a:gd name="T28" fmla="*/ 2 w 7"/>
                <a:gd name="T29" fmla="*/ 0 h 9"/>
                <a:gd name="T30" fmla="*/ 2 w 7"/>
                <a:gd name="T31" fmla="*/ 0 h 9"/>
                <a:gd name="T32" fmla="*/ 2 w 7"/>
                <a:gd name="T33" fmla="*/ 0 h 9"/>
                <a:gd name="T34" fmla="*/ 0 w 7"/>
                <a:gd name="T35" fmla="*/ 0 h 9"/>
                <a:gd name="T36" fmla="*/ 0 w 7"/>
                <a:gd name="T3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lnTo>
                    <a:pt x="5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close/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6" name="Freeform 18"/>
            <p:cNvSpPr>
              <a:spLocks noEditPoints="1"/>
            </p:cNvSpPr>
            <p:nvPr/>
          </p:nvSpPr>
          <p:spPr bwMode="auto">
            <a:xfrm>
              <a:off x="3942472" y="3885735"/>
              <a:ext cx="11695" cy="1169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4 h 6"/>
                <a:gd name="T4" fmla="*/ 2 w 6"/>
                <a:gd name="T5" fmla="*/ 6 h 6"/>
                <a:gd name="T6" fmla="*/ 0 w 6"/>
                <a:gd name="T7" fmla="*/ 6 h 6"/>
                <a:gd name="T8" fmla="*/ 0 w 6"/>
                <a:gd name="T9" fmla="*/ 4 h 6"/>
                <a:gd name="T10" fmla="*/ 0 w 6"/>
                <a:gd name="T11" fmla="*/ 4 h 6"/>
                <a:gd name="T12" fmla="*/ 2 w 6"/>
                <a:gd name="T13" fmla="*/ 4 h 6"/>
                <a:gd name="T14" fmla="*/ 5 w 6"/>
                <a:gd name="T15" fmla="*/ 3 h 6"/>
                <a:gd name="T16" fmla="*/ 3 w 6"/>
                <a:gd name="T17" fmla="*/ 4 h 6"/>
                <a:gd name="T18" fmla="*/ 3 w 6"/>
                <a:gd name="T19" fmla="*/ 4 h 6"/>
                <a:gd name="T20" fmla="*/ 3 w 6"/>
                <a:gd name="T21" fmla="*/ 4 h 6"/>
                <a:gd name="T22" fmla="*/ 3 w 6"/>
                <a:gd name="T23" fmla="*/ 4 h 6"/>
                <a:gd name="T24" fmla="*/ 3 w 6"/>
                <a:gd name="T25" fmla="*/ 4 h 6"/>
                <a:gd name="T26" fmla="*/ 5 w 6"/>
                <a:gd name="T27" fmla="*/ 3 h 6"/>
                <a:gd name="T28" fmla="*/ 5 w 6"/>
                <a:gd name="T29" fmla="*/ 0 h 6"/>
                <a:gd name="T30" fmla="*/ 5 w 6"/>
                <a:gd name="T31" fmla="*/ 0 h 6"/>
                <a:gd name="T32" fmla="*/ 6 w 6"/>
                <a:gd name="T33" fmla="*/ 1 h 6"/>
                <a:gd name="T34" fmla="*/ 5 w 6"/>
                <a:gd name="T35" fmla="*/ 1 h 6"/>
                <a:gd name="T36" fmla="*/ 5 w 6"/>
                <a:gd name="T37" fmla="*/ 0 h 6"/>
                <a:gd name="T38" fmla="*/ 5 w 6"/>
                <a:gd name="T39" fmla="*/ 0 h 6"/>
                <a:gd name="T40" fmla="*/ 3 w 6"/>
                <a:gd name="T41" fmla="*/ 0 h 6"/>
                <a:gd name="T42" fmla="*/ 3 w 6"/>
                <a:gd name="T43" fmla="*/ 0 h 6"/>
                <a:gd name="T44" fmla="*/ 5 w 6"/>
                <a:gd name="T4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5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3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7" name="Freeform 19"/>
            <p:cNvSpPr>
              <a:spLocks noEditPoints="1"/>
            </p:cNvSpPr>
            <p:nvPr/>
          </p:nvSpPr>
          <p:spPr bwMode="auto">
            <a:xfrm>
              <a:off x="3696870" y="4074809"/>
              <a:ext cx="380099" cy="323571"/>
            </a:xfrm>
            <a:custGeom>
              <a:avLst/>
              <a:gdLst>
                <a:gd name="T0" fmla="*/ 178 w 195"/>
                <a:gd name="T1" fmla="*/ 46 h 166"/>
                <a:gd name="T2" fmla="*/ 180 w 195"/>
                <a:gd name="T3" fmla="*/ 44 h 166"/>
                <a:gd name="T4" fmla="*/ 118 w 195"/>
                <a:gd name="T5" fmla="*/ 18 h 166"/>
                <a:gd name="T6" fmla="*/ 137 w 195"/>
                <a:gd name="T7" fmla="*/ 19 h 166"/>
                <a:gd name="T8" fmla="*/ 132 w 195"/>
                <a:gd name="T9" fmla="*/ 16 h 166"/>
                <a:gd name="T10" fmla="*/ 50 w 195"/>
                <a:gd name="T11" fmla="*/ 2 h 166"/>
                <a:gd name="T12" fmla="*/ 63 w 195"/>
                <a:gd name="T13" fmla="*/ 10 h 166"/>
                <a:gd name="T14" fmla="*/ 74 w 195"/>
                <a:gd name="T15" fmla="*/ 22 h 166"/>
                <a:gd name="T16" fmla="*/ 106 w 195"/>
                <a:gd name="T17" fmla="*/ 24 h 166"/>
                <a:gd name="T18" fmla="*/ 132 w 195"/>
                <a:gd name="T19" fmla="*/ 24 h 166"/>
                <a:gd name="T20" fmla="*/ 137 w 195"/>
                <a:gd name="T21" fmla="*/ 22 h 166"/>
                <a:gd name="T22" fmla="*/ 164 w 195"/>
                <a:gd name="T23" fmla="*/ 22 h 166"/>
                <a:gd name="T24" fmla="*/ 154 w 195"/>
                <a:gd name="T25" fmla="*/ 27 h 166"/>
                <a:gd name="T26" fmla="*/ 156 w 195"/>
                <a:gd name="T27" fmla="*/ 29 h 166"/>
                <a:gd name="T28" fmla="*/ 162 w 195"/>
                <a:gd name="T29" fmla="*/ 33 h 166"/>
                <a:gd name="T30" fmla="*/ 167 w 195"/>
                <a:gd name="T31" fmla="*/ 35 h 166"/>
                <a:gd name="T32" fmla="*/ 170 w 195"/>
                <a:gd name="T33" fmla="*/ 33 h 166"/>
                <a:gd name="T34" fmla="*/ 178 w 195"/>
                <a:gd name="T35" fmla="*/ 43 h 166"/>
                <a:gd name="T36" fmla="*/ 172 w 195"/>
                <a:gd name="T37" fmla="*/ 52 h 166"/>
                <a:gd name="T38" fmla="*/ 189 w 195"/>
                <a:gd name="T39" fmla="*/ 51 h 166"/>
                <a:gd name="T40" fmla="*/ 191 w 195"/>
                <a:gd name="T41" fmla="*/ 60 h 166"/>
                <a:gd name="T42" fmla="*/ 183 w 195"/>
                <a:gd name="T43" fmla="*/ 68 h 166"/>
                <a:gd name="T44" fmla="*/ 189 w 195"/>
                <a:gd name="T45" fmla="*/ 73 h 166"/>
                <a:gd name="T46" fmla="*/ 181 w 195"/>
                <a:gd name="T47" fmla="*/ 78 h 166"/>
                <a:gd name="T48" fmla="*/ 176 w 195"/>
                <a:gd name="T49" fmla="*/ 82 h 166"/>
                <a:gd name="T50" fmla="*/ 180 w 195"/>
                <a:gd name="T51" fmla="*/ 96 h 166"/>
                <a:gd name="T52" fmla="*/ 183 w 195"/>
                <a:gd name="T53" fmla="*/ 108 h 166"/>
                <a:gd name="T54" fmla="*/ 173 w 195"/>
                <a:gd name="T55" fmla="*/ 112 h 166"/>
                <a:gd name="T56" fmla="*/ 156 w 195"/>
                <a:gd name="T57" fmla="*/ 117 h 166"/>
                <a:gd name="T58" fmla="*/ 146 w 195"/>
                <a:gd name="T59" fmla="*/ 119 h 166"/>
                <a:gd name="T60" fmla="*/ 134 w 195"/>
                <a:gd name="T61" fmla="*/ 119 h 166"/>
                <a:gd name="T62" fmla="*/ 124 w 195"/>
                <a:gd name="T63" fmla="*/ 114 h 166"/>
                <a:gd name="T64" fmla="*/ 132 w 195"/>
                <a:gd name="T65" fmla="*/ 130 h 166"/>
                <a:gd name="T66" fmla="*/ 140 w 195"/>
                <a:gd name="T67" fmla="*/ 141 h 166"/>
                <a:gd name="T68" fmla="*/ 137 w 195"/>
                <a:gd name="T69" fmla="*/ 147 h 166"/>
                <a:gd name="T70" fmla="*/ 129 w 195"/>
                <a:gd name="T71" fmla="*/ 155 h 166"/>
                <a:gd name="T72" fmla="*/ 120 w 195"/>
                <a:gd name="T73" fmla="*/ 159 h 166"/>
                <a:gd name="T74" fmla="*/ 113 w 195"/>
                <a:gd name="T75" fmla="*/ 163 h 166"/>
                <a:gd name="T76" fmla="*/ 102 w 195"/>
                <a:gd name="T77" fmla="*/ 164 h 166"/>
                <a:gd name="T78" fmla="*/ 93 w 195"/>
                <a:gd name="T79" fmla="*/ 152 h 166"/>
                <a:gd name="T80" fmla="*/ 90 w 195"/>
                <a:gd name="T81" fmla="*/ 142 h 166"/>
                <a:gd name="T82" fmla="*/ 83 w 195"/>
                <a:gd name="T83" fmla="*/ 136 h 166"/>
                <a:gd name="T84" fmla="*/ 88 w 195"/>
                <a:gd name="T85" fmla="*/ 126 h 166"/>
                <a:gd name="T86" fmla="*/ 80 w 195"/>
                <a:gd name="T87" fmla="*/ 114 h 166"/>
                <a:gd name="T88" fmla="*/ 82 w 195"/>
                <a:gd name="T89" fmla="*/ 96 h 166"/>
                <a:gd name="T90" fmla="*/ 82 w 195"/>
                <a:gd name="T91" fmla="*/ 85 h 166"/>
                <a:gd name="T92" fmla="*/ 60 w 195"/>
                <a:gd name="T93" fmla="*/ 87 h 166"/>
                <a:gd name="T94" fmla="*/ 47 w 195"/>
                <a:gd name="T95" fmla="*/ 76 h 166"/>
                <a:gd name="T96" fmla="*/ 35 w 195"/>
                <a:gd name="T97" fmla="*/ 74 h 166"/>
                <a:gd name="T98" fmla="*/ 17 w 195"/>
                <a:gd name="T99" fmla="*/ 71 h 166"/>
                <a:gd name="T100" fmla="*/ 14 w 195"/>
                <a:gd name="T101" fmla="*/ 60 h 166"/>
                <a:gd name="T102" fmla="*/ 8 w 195"/>
                <a:gd name="T103" fmla="*/ 44 h 166"/>
                <a:gd name="T104" fmla="*/ 0 w 195"/>
                <a:gd name="T105" fmla="*/ 43 h 166"/>
                <a:gd name="T106" fmla="*/ 8 w 195"/>
                <a:gd name="T107" fmla="*/ 24 h 166"/>
                <a:gd name="T108" fmla="*/ 24 w 195"/>
                <a:gd name="T109" fmla="*/ 7 h 166"/>
                <a:gd name="T110" fmla="*/ 22 w 195"/>
                <a:gd name="T111" fmla="*/ 8 h 166"/>
                <a:gd name="T112" fmla="*/ 25 w 195"/>
                <a:gd name="T113" fmla="*/ 19 h 166"/>
                <a:gd name="T114" fmla="*/ 20 w 195"/>
                <a:gd name="T115" fmla="*/ 38 h 166"/>
                <a:gd name="T116" fmla="*/ 30 w 195"/>
                <a:gd name="T117" fmla="*/ 44 h 166"/>
                <a:gd name="T118" fmla="*/ 28 w 195"/>
                <a:gd name="T119" fmla="*/ 27 h 166"/>
                <a:gd name="T120" fmla="*/ 41 w 195"/>
                <a:gd name="T121" fmla="*/ 13 h 166"/>
                <a:gd name="T122" fmla="*/ 50 w 195"/>
                <a:gd name="T123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66">
                  <a:moveTo>
                    <a:pt x="180" y="44"/>
                  </a:moveTo>
                  <a:lnTo>
                    <a:pt x="181" y="44"/>
                  </a:lnTo>
                  <a:lnTo>
                    <a:pt x="180" y="46"/>
                  </a:lnTo>
                  <a:lnTo>
                    <a:pt x="181" y="46"/>
                  </a:lnTo>
                  <a:lnTo>
                    <a:pt x="181" y="46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78" y="48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80" y="44"/>
                  </a:lnTo>
                  <a:lnTo>
                    <a:pt x="180" y="44"/>
                  </a:lnTo>
                  <a:close/>
                  <a:moveTo>
                    <a:pt x="183" y="43"/>
                  </a:moveTo>
                  <a:lnTo>
                    <a:pt x="183" y="43"/>
                  </a:lnTo>
                  <a:lnTo>
                    <a:pt x="183" y="43"/>
                  </a:lnTo>
                  <a:lnTo>
                    <a:pt x="181" y="43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80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3" y="43"/>
                  </a:lnTo>
                  <a:close/>
                  <a:moveTo>
                    <a:pt x="115" y="18"/>
                  </a:moveTo>
                  <a:lnTo>
                    <a:pt x="117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7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39" y="16"/>
                  </a:lnTo>
                  <a:lnTo>
                    <a:pt x="139" y="18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8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5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6" y="11"/>
                  </a:lnTo>
                  <a:lnTo>
                    <a:pt x="69" y="13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102" y="22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9" y="27"/>
                  </a:lnTo>
                  <a:lnTo>
                    <a:pt x="112" y="29"/>
                  </a:lnTo>
                  <a:lnTo>
                    <a:pt x="113" y="29"/>
                  </a:lnTo>
                  <a:lnTo>
                    <a:pt x="117" y="30"/>
                  </a:lnTo>
                  <a:lnTo>
                    <a:pt x="120" y="30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3" y="30"/>
                  </a:lnTo>
                  <a:lnTo>
                    <a:pt x="132" y="24"/>
                  </a:lnTo>
                  <a:lnTo>
                    <a:pt x="139" y="26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37" y="24"/>
                  </a:lnTo>
                  <a:lnTo>
                    <a:pt x="134" y="22"/>
                  </a:lnTo>
                  <a:lnTo>
                    <a:pt x="132" y="24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6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4" y="21"/>
                  </a:lnTo>
                  <a:lnTo>
                    <a:pt x="161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4" y="22"/>
                  </a:lnTo>
                  <a:lnTo>
                    <a:pt x="161" y="22"/>
                  </a:lnTo>
                  <a:lnTo>
                    <a:pt x="159" y="24"/>
                  </a:lnTo>
                  <a:lnTo>
                    <a:pt x="154" y="24"/>
                  </a:lnTo>
                  <a:lnTo>
                    <a:pt x="151" y="24"/>
                  </a:lnTo>
                  <a:lnTo>
                    <a:pt x="153" y="24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59" y="35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5" y="33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9" y="37"/>
                  </a:lnTo>
                  <a:lnTo>
                    <a:pt x="169" y="37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9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2" y="33"/>
                  </a:lnTo>
                  <a:lnTo>
                    <a:pt x="175" y="37"/>
                  </a:lnTo>
                  <a:lnTo>
                    <a:pt x="175" y="37"/>
                  </a:lnTo>
                  <a:lnTo>
                    <a:pt x="178" y="38"/>
                  </a:lnTo>
                  <a:lnTo>
                    <a:pt x="181" y="40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0" y="43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6" y="48"/>
                  </a:lnTo>
                  <a:lnTo>
                    <a:pt x="176" y="49"/>
                  </a:lnTo>
                  <a:lnTo>
                    <a:pt x="175" y="52"/>
                  </a:lnTo>
                  <a:lnTo>
                    <a:pt x="170" y="52"/>
                  </a:lnTo>
                  <a:lnTo>
                    <a:pt x="172" y="52"/>
                  </a:lnTo>
                  <a:lnTo>
                    <a:pt x="173" y="52"/>
                  </a:lnTo>
                  <a:lnTo>
                    <a:pt x="175" y="54"/>
                  </a:lnTo>
                  <a:lnTo>
                    <a:pt x="176" y="54"/>
                  </a:lnTo>
                  <a:lnTo>
                    <a:pt x="178" y="54"/>
                  </a:lnTo>
                  <a:lnTo>
                    <a:pt x="181" y="52"/>
                  </a:lnTo>
                  <a:lnTo>
                    <a:pt x="181" y="52"/>
                  </a:lnTo>
                  <a:lnTo>
                    <a:pt x="186" y="52"/>
                  </a:lnTo>
                  <a:lnTo>
                    <a:pt x="187" y="51"/>
                  </a:lnTo>
                  <a:lnTo>
                    <a:pt x="189" y="51"/>
                  </a:lnTo>
                  <a:lnTo>
                    <a:pt x="191" y="51"/>
                  </a:lnTo>
                  <a:lnTo>
                    <a:pt x="194" y="52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7"/>
                  </a:lnTo>
                  <a:lnTo>
                    <a:pt x="194" y="57"/>
                  </a:lnTo>
                  <a:lnTo>
                    <a:pt x="194" y="59"/>
                  </a:lnTo>
                  <a:lnTo>
                    <a:pt x="192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7" y="63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4" y="65"/>
                  </a:lnTo>
                  <a:lnTo>
                    <a:pt x="184" y="67"/>
                  </a:lnTo>
                  <a:lnTo>
                    <a:pt x="183" y="67"/>
                  </a:lnTo>
                  <a:lnTo>
                    <a:pt x="183" y="68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3"/>
                  </a:lnTo>
                  <a:lnTo>
                    <a:pt x="187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4"/>
                  </a:lnTo>
                  <a:lnTo>
                    <a:pt x="187" y="76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3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0" y="78"/>
                  </a:lnTo>
                  <a:lnTo>
                    <a:pt x="180" y="79"/>
                  </a:lnTo>
                  <a:lnTo>
                    <a:pt x="180" y="79"/>
                  </a:lnTo>
                  <a:lnTo>
                    <a:pt x="178" y="79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5" y="89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3"/>
                  </a:lnTo>
                  <a:lnTo>
                    <a:pt x="180" y="96"/>
                  </a:lnTo>
                  <a:lnTo>
                    <a:pt x="183" y="101"/>
                  </a:lnTo>
                  <a:lnTo>
                    <a:pt x="183" y="101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3" y="108"/>
                  </a:lnTo>
                  <a:lnTo>
                    <a:pt x="181" y="108"/>
                  </a:lnTo>
                  <a:lnTo>
                    <a:pt x="180" y="108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76" y="111"/>
                  </a:lnTo>
                  <a:lnTo>
                    <a:pt x="175" y="111"/>
                  </a:lnTo>
                  <a:lnTo>
                    <a:pt x="173" y="112"/>
                  </a:lnTo>
                  <a:lnTo>
                    <a:pt x="172" y="112"/>
                  </a:lnTo>
                  <a:lnTo>
                    <a:pt x="170" y="114"/>
                  </a:lnTo>
                  <a:lnTo>
                    <a:pt x="167" y="115"/>
                  </a:lnTo>
                  <a:lnTo>
                    <a:pt x="164" y="115"/>
                  </a:lnTo>
                  <a:lnTo>
                    <a:pt x="162" y="117"/>
                  </a:lnTo>
                  <a:lnTo>
                    <a:pt x="159" y="115"/>
                  </a:lnTo>
                  <a:lnTo>
                    <a:pt x="158" y="115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50" y="122"/>
                  </a:lnTo>
                  <a:lnTo>
                    <a:pt x="148" y="122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42" y="120"/>
                  </a:lnTo>
                  <a:lnTo>
                    <a:pt x="142" y="119"/>
                  </a:lnTo>
                  <a:lnTo>
                    <a:pt x="140" y="119"/>
                  </a:lnTo>
                  <a:lnTo>
                    <a:pt x="139" y="119"/>
                  </a:lnTo>
                  <a:lnTo>
                    <a:pt x="137" y="119"/>
                  </a:lnTo>
                  <a:lnTo>
                    <a:pt x="135" y="119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4" y="117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8" y="120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132" y="125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4" y="133"/>
                  </a:lnTo>
                  <a:lnTo>
                    <a:pt x="135" y="136"/>
                  </a:lnTo>
                  <a:lnTo>
                    <a:pt x="135" y="137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7" y="141"/>
                  </a:lnTo>
                  <a:lnTo>
                    <a:pt x="140" y="141"/>
                  </a:lnTo>
                  <a:lnTo>
                    <a:pt x="142" y="141"/>
                  </a:lnTo>
                  <a:lnTo>
                    <a:pt x="145" y="141"/>
                  </a:lnTo>
                  <a:lnTo>
                    <a:pt x="145" y="142"/>
                  </a:lnTo>
                  <a:lnTo>
                    <a:pt x="145" y="144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0" y="145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5" y="147"/>
                  </a:lnTo>
                  <a:lnTo>
                    <a:pt x="135" y="148"/>
                  </a:lnTo>
                  <a:lnTo>
                    <a:pt x="134" y="150"/>
                  </a:lnTo>
                  <a:lnTo>
                    <a:pt x="134" y="152"/>
                  </a:lnTo>
                  <a:lnTo>
                    <a:pt x="132" y="153"/>
                  </a:lnTo>
                  <a:lnTo>
                    <a:pt x="131" y="155"/>
                  </a:lnTo>
                  <a:lnTo>
                    <a:pt x="129" y="155"/>
                  </a:lnTo>
                  <a:lnTo>
                    <a:pt x="129" y="155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6" y="156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21" y="159"/>
                  </a:lnTo>
                  <a:lnTo>
                    <a:pt x="120" y="159"/>
                  </a:lnTo>
                  <a:lnTo>
                    <a:pt x="118" y="161"/>
                  </a:lnTo>
                  <a:lnTo>
                    <a:pt x="117" y="163"/>
                  </a:lnTo>
                  <a:lnTo>
                    <a:pt x="117" y="163"/>
                  </a:lnTo>
                  <a:lnTo>
                    <a:pt x="115" y="164"/>
                  </a:lnTo>
                  <a:lnTo>
                    <a:pt x="115" y="166"/>
                  </a:lnTo>
                  <a:lnTo>
                    <a:pt x="113" y="166"/>
                  </a:lnTo>
                  <a:lnTo>
                    <a:pt x="113" y="164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09" y="163"/>
                  </a:lnTo>
                  <a:lnTo>
                    <a:pt x="107" y="163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1" y="164"/>
                  </a:lnTo>
                  <a:lnTo>
                    <a:pt x="98" y="161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5"/>
                  </a:lnTo>
                  <a:lnTo>
                    <a:pt x="93" y="153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90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90" y="145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36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5" y="130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17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0" y="112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80" y="104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0" y="98"/>
                  </a:lnTo>
                  <a:lnTo>
                    <a:pt x="82" y="96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2"/>
                  </a:lnTo>
                  <a:lnTo>
                    <a:pt x="85" y="90"/>
                  </a:lnTo>
                  <a:lnTo>
                    <a:pt x="87" y="89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85"/>
                  </a:lnTo>
                  <a:lnTo>
                    <a:pt x="82" y="85"/>
                  </a:lnTo>
                  <a:lnTo>
                    <a:pt x="80" y="85"/>
                  </a:lnTo>
                  <a:lnTo>
                    <a:pt x="79" y="85"/>
                  </a:lnTo>
                  <a:lnTo>
                    <a:pt x="76" y="87"/>
                  </a:lnTo>
                  <a:lnTo>
                    <a:pt x="71" y="87"/>
                  </a:lnTo>
                  <a:lnTo>
                    <a:pt x="68" y="87"/>
                  </a:lnTo>
                  <a:lnTo>
                    <a:pt x="65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0" y="79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4" y="74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8" y="74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4"/>
                  </a:lnTo>
                  <a:lnTo>
                    <a:pt x="19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4"/>
                  </a:lnTo>
                  <a:lnTo>
                    <a:pt x="11" y="51"/>
                  </a:lnTo>
                  <a:lnTo>
                    <a:pt x="9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2" y="29"/>
                  </a:lnTo>
                  <a:lnTo>
                    <a:pt x="20" y="30"/>
                  </a:lnTo>
                  <a:lnTo>
                    <a:pt x="19" y="33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2"/>
                  </a:lnTo>
                  <a:lnTo>
                    <a:pt x="30" y="29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7" y="21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30" y="16"/>
                  </a:lnTo>
                  <a:lnTo>
                    <a:pt x="38" y="15"/>
                  </a:lnTo>
                  <a:lnTo>
                    <a:pt x="41" y="13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0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8" name="Freeform 20"/>
            <p:cNvSpPr>
              <a:spLocks noEditPoints="1"/>
            </p:cNvSpPr>
            <p:nvPr/>
          </p:nvSpPr>
          <p:spPr bwMode="auto">
            <a:xfrm>
              <a:off x="4034086" y="4041673"/>
              <a:ext cx="5848" cy="17544"/>
            </a:xfrm>
            <a:custGeom>
              <a:avLst/>
              <a:gdLst>
                <a:gd name="T0" fmla="*/ 2 w 3"/>
                <a:gd name="T1" fmla="*/ 8 h 9"/>
                <a:gd name="T2" fmla="*/ 2 w 3"/>
                <a:gd name="T3" fmla="*/ 8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2 w 3"/>
                <a:gd name="T11" fmla="*/ 9 h 9"/>
                <a:gd name="T12" fmla="*/ 2 w 3"/>
                <a:gd name="T13" fmla="*/ 9 h 9"/>
                <a:gd name="T14" fmla="*/ 0 w 3"/>
                <a:gd name="T15" fmla="*/ 9 h 9"/>
                <a:gd name="T16" fmla="*/ 0 w 3"/>
                <a:gd name="T17" fmla="*/ 9 h 9"/>
                <a:gd name="T18" fmla="*/ 0 w 3"/>
                <a:gd name="T19" fmla="*/ 9 h 9"/>
                <a:gd name="T20" fmla="*/ 0 w 3"/>
                <a:gd name="T21" fmla="*/ 9 h 9"/>
                <a:gd name="T22" fmla="*/ 2 w 3"/>
                <a:gd name="T23" fmla="*/ 9 h 9"/>
                <a:gd name="T24" fmla="*/ 0 w 3"/>
                <a:gd name="T25" fmla="*/ 9 h 9"/>
                <a:gd name="T26" fmla="*/ 0 w 3"/>
                <a:gd name="T27" fmla="*/ 9 h 9"/>
                <a:gd name="T28" fmla="*/ 2 w 3"/>
                <a:gd name="T29" fmla="*/ 8 h 9"/>
                <a:gd name="T30" fmla="*/ 2 w 3"/>
                <a:gd name="T31" fmla="*/ 8 h 9"/>
                <a:gd name="T32" fmla="*/ 3 w 3"/>
                <a:gd name="T33" fmla="*/ 5 h 9"/>
                <a:gd name="T34" fmla="*/ 3 w 3"/>
                <a:gd name="T35" fmla="*/ 5 h 9"/>
                <a:gd name="T36" fmla="*/ 3 w 3"/>
                <a:gd name="T37" fmla="*/ 5 h 9"/>
                <a:gd name="T38" fmla="*/ 3 w 3"/>
                <a:gd name="T39" fmla="*/ 5 h 9"/>
                <a:gd name="T40" fmla="*/ 3 w 3"/>
                <a:gd name="T41" fmla="*/ 5 h 9"/>
                <a:gd name="T42" fmla="*/ 3 w 3"/>
                <a:gd name="T43" fmla="*/ 5 h 9"/>
                <a:gd name="T44" fmla="*/ 2 w 3"/>
                <a:gd name="T45" fmla="*/ 5 h 9"/>
                <a:gd name="T46" fmla="*/ 2 w 3"/>
                <a:gd name="T47" fmla="*/ 5 h 9"/>
                <a:gd name="T48" fmla="*/ 2 w 3"/>
                <a:gd name="T49" fmla="*/ 5 h 9"/>
                <a:gd name="T50" fmla="*/ 2 w 3"/>
                <a:gd name="T51" fmla="*/ 5 h 9"/>
                <a:gd name="T52" fmla="*/ 2 w 3"/>
                <a:gd name="T53" fmla="*/ 5 h 9"/>
                <a:gd name="T54" fmla="*/ 2 w 3"/>
                <a:gd name="T55" fmla="*/ 5 h 9"/>
                <a:gd name="T56" fmla="*/ 2 w 3"/>
                <a:gd name="T57" fmla="*/ 5 h 9"/>
                <a:gd name="T58" fmla="*/ 2 w 3"/>
                <a:gd name="T59" fmla="*/ 5 h 9"/>
                <a:gd name="T60" fmla="*/ 2 w 3"/>
                <a:gd name="T61" fmla="*/ 5 h 9"/>
                <a:gd name="T62" fmla="*/ 2 w 3"/>
                <a:gd name="T63" fmla="*/ 5 h 9"/>
                <a:gd name="T64" fmla="*/ 2 w 3"/>
                <a:gd name="T65" fmla="*/ 5 h 9"/>
                <a:gd name="T66" fmla="*/ 2 w 3"/>
                <a:gd name="T67" fmla="*/ 5 h 9"/>
                <a:gd name="T68" fmla="*/ 2 w 3"/>
                <a:gd name="T69" fmla="*/ 5 h 9"/>
                <a:gd name="T70" fmla="*/ 2 w 3"/>
                <a:gd name="T71" fmla="*/ 5 h 9"/>
                <a:gd name="T72" fmla="*/ 2 w 3"/>
                <a:gd name="T73" fmla="*/ 5 h 9"/>
                <a:gd name="T74" fmla="*/ 3 w 3"/>
                <a:gd name="T75" fmla="*/ 5 h 9"/>
                <a:gd name="T76" fmla="*/ 3 w 3"/>
                <a:gd name="T77" fmla="*/ 5 h 9"/>
                <a:gd name="T78" fmla="*/ 3 w 3"/>
                <a:gd name="T79" fmla="*/ 0 h 9"/>
                <a:gd name="T80" fmla="*/ 3 w 3"/>
                <a:gd name="T81" fmla="*/ 0 h 9"/>
                <a:gd name="T82" fmla="*/ 3 w 3"/>
                <a:gd name="T83" fmla="*/ 2 h 9"/>
                <a:gd name="T84" fmla="*/ 3 w 3"/>
                <a:gd name="T85" fmla="*/ 3 h 9"/>
                <a:gd name="T86" fmla="*/ 3 w 3"/>
                <a:gd name="T87" fmla="*/ 3 h 9"/>
                <a:gd name="T88" fmla="*/ 2 w 3"/>
                <a:gd name="T89" fmla="*/ 2 h 9"/>
                <a:gd name="T90" fmla="*/ 2 w 3"/>
                <a:gd name="T91" fmla="*/ 0 h 9"/>
                <a:gd name="T92" fmla="*/ 3 w 3"/>
                <a:gd name="T93" fmla="*/ 0 h 9"/>
                <a:gd name="T94" fmla="*/ 3 w 3"/>
                <a:gd name="T95" fmla="*/ 0 h 9"/>
                <a:gd name="T96" fmla="*/ 3 w 3"/>
                <a:gd name="T9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9">
                  <a:moveTo>
                    <a:pt x="2" y="8"/>
                  </a:move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9" name="Freeform 21"/>
            <p:cNvSpPr>
              <a:spLocks/>
            </p:cNvSpPr>
            <p:nvPr/>
          </p:nvSpPr>
          <p:spPr bwMode="auto">
            <a:xfrm>
              <a:off x="6115854" y="317037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0" name="Freeform 22"/>
            <p:cNvSpPr>
              <a:spLocks noEditPoints="1"/>
            </p:cNvSpPr>
            <p:nvPr/>
          </p:nvSpPr>
          <p:spPr bwMode="auto">
            <a:xfrm>
              <a:off x="7341914" y="3043671"/>
              <a:ext cx="483407" cy="282638"/>
            </a:xfrm>
            <a:custGeom>
              <a:avLst/>
              <a:gdLst>
                <a:gd name="T0" fmla="*/ 218 w 248"/>
                <a:gd name="T1" fmla="*/ 95 h 145"/>
                <a:gd name="T2" fmla="*/ 218 w 248"/>
                <a:gd name="T3" fmla="*/ 98 h 145"/>
                <a:gd name="T4" fmla="*/ 213 w 248"/>
                <a:gd name="T5" fmla="*/ 82 h 145"/>
                <a:gd name="T6" fmla="*/ 35 w 248"/>
                <a:gd name="T7" fmla="*/ 8 h 145"/>
                <a:gd name="T8" fmla="*/ 33 w 248"/>
                <a:gd name="T9" fmla="*/ 20 h 145"/>
                <a:gd name="T10" fmla="*/ 39 w 248"/>
                <a:gd name="T11" fmla="*/ 14 h 145"/>
                <a:gd name="T12" fmla="*/ 41 w 248"/>
                <a:gd name="T13" fmla="*/ 11 h 145"/>
                <a:gd name="T14" fmla="*/ 39 w 248"/>
                <a:gd name="T15" fmla="*/ 5 h 145"/>
                <a:gd name="T16" fmla="*/ 47 w 248"/>
                <a:gd name="T17" fmla="*/ 13 h 145"/>
                <a:gd name="T18" fmla="*/ 54 w 248"/>
                <a:gd name="T19" fmla="*/ 25 h 145"/>
                <a:gd name="T20" fmla="*/ 58 w 248"/>
                <a:gd name="T21" fmla="*/ 20 h 145"/>
                <a:gd name="T22" fmla="*/ 69 w 248"/>
                <a:gd name="T23" fmla="*/ 19 h 145"/>
                <a:gd name="T24" fmla="*/ 85 w 248"/>
                <a:gd name="T25" fmla="*/ 35 h 145"/>
                <a:gd name="T26" fmla="*/ 114 w 248"/>
                <a:gd name="T27" fmla="*/ 35 h 145"/>
                <a:gd name="T28" fmla="*/ 131 w 248"/>
                <a:gd name="T29" fmla="*/ 36 h 145"/>
                <a:gd name="T30" fmla="*/ 147 w 248"/>
                <a:gd name="T31" fmla="*/ 46 h 145"/>
                <a:gd name="T32" fmla="*/ 151 w 248"/>
                <a:gd name="T33" fmla="*/ 63 h 145"/>
                <a:gd name="T34" fmla="*/ 162 w 248"/>
                <a:gd name="T35" fmla="*/ 77 h 145"/>
                <a:gd name="T36" fmla="*/ 175 w 248"/>
                <a:gd name="T37" fmla="*/ 80 h 145"/>
                <a:gd name="T38" fmla="*/ 181 w 248"/>
                <a:gd name="T39" fmla="*/ 83 h 145"/>
                <a:gd name="T40" fmla="*/ 194 w 248"/>
                <a:gd name="T41" fmla="*/ 72 h 145"/>
                <a:gd name="T42" fmla="*/ 210 w 248"/>
                <a:gd name="T43" fmla="*/ 63 h 145"/>
                <a:gd name="T44" fmla="*/ 221 w 248"/>
                <a:gd name="T45" fmla="*/ 60 h 145"/>
                <a:gd name="T46" fmla="*/ 210 w 248"/>
                <a:gd name="T47" fmla="*/ 68 h 145"/>
                <a:gd name="T48" fmla="*/ 214 w 248"/>
                <a:gd name="T49" fmla="*/ 76 h 145"/>
                <a:gd name="T50" fmla="*/ 225 w 248"/>
                <a:gd name="T51" fmla="*/ 74 h 145"/>
                <a:gd name="T52" fmla="*/ 229 w 248"/>
                <a:gd name="T53" fmla="*/ 74 h 145"/>
                <a:gd name="T54" fmla="*/ 237 w 248"/>
                <a:gd name="T55" fmla="*/ 79 h 145"/>
                <a:gd name="T56" fmla="*/ 248 w 248"/>
                <a:gd name="T57" fmla="*/ 83 h 145"/>
                <a:gd name="T58" fmla="*/ 238 w 248"/>
                <a:gd name="T59" fmla="*/ 90 h 145"/>
                <a:gd name="T60" fmla="*/ 230 w 248"/>
                <a:gd name="T61" fmla="*/ 93 h 145"/>
                <a:gd name="T62" fmla="*/ 221 w 248"/>
                <a:gd name="T63" fmla="*/ 93 h 145"/>
                <a:gd name="T64" fmla="*/ 208 w 248"/>
                <a:gd name="T65" fmla="*/ 91 h 145"/>
                <a:gd name="T66" fmla="*/ 211 w 248"/>
                <a:gd name="T67" fmla="*/ 83 h 145"/>
                <a:gd name="T68" fmla="*/ 199 w 248"/>
                <a:gd name="T69" fmla="*/ 85 h 145"/>
                <a:gd name="T70" fmla="*/ 192 w 248"/>
                <a:gd name="T71" fmla="*/ 91 h 145"/>
                <a:gd name="T72" fmla="*/ 184 w 248"/>
                <a:gd name="T73" fmla="*/ 95 h 145"/>
                <a:gd name="T74" fmla="*/ 186 w 248"/>
                <a:gd name="T75" fmla="*/ 99 h 145"/>
                <a:gd name="T76" fmla="*/ 183 w 248"/>
                <a:gd name="T77" fmla="*/ 104 h 145"/>
                <a:gd name="T78" fmla="*/ 166 w 248"/>
                <a:gd name="T79" fmla="*/ 106 h 145"/>
                <a:gd name="T80" fmla="*/ 172 w 248"/>
                <a:gd name="T81" fmla="*/ 115 h 145"/>
                <a:gd name="T82" fmla="*/ 178 w 248"/>
                <a:gd name="T83" fmla="*/ 128 h 145"/>
                <a:gd name="T84" fmla="*/ 170 w 248"/>
                <a:gd name="T85" fmla="*/ 143 h 145"/>
                <a:gd name="T86" fmla="*/ 156 w 248"/>
                <a:gd name="T87" fmla="*/ 142 h 145"/>
                <a:gd name="T88" fmla="*/ 148 w 248"/>
                <a:gd name="T89" fmla="*/ 129 h 145"/>
                <a:gd name="T90" fmla="*/ 128 w 248"/>
                <a:gd name="T91" fmla="*/ 120 h 145"/>
                <a:gd name="T92" fmla="*/ 102 w 248"/>
                <a:gd name="T93" fmla="*/ 104 h 145"/>
                <a:gd name="T94" fmla="*/ 87 w 248"/>
                <a:gd name="T95" fmla="*/ 80 h 145"/>
                <a:gd name="T96" fmla="*/ 74 w 248"/>
                <a:gd name="T97" fmla="*/ 77 h 145"/>
                <a:gd name="T98" fmla="*/ 60 w 248"/>
                <a:gd name="T99" fmla="*/ 69 h 145"/>
                <a:gd name="T100" fmla="*/ 57 w 248"/>
                <a:gd name="T101" fmla="*/ 63 h 145"/>
                <a:gd name="T102" fmla="*/ 50 w 248"/>
                <a:gd name="T103" fmla="*/ 58 h 145"/>
                <a:gd name="T104" fmla="*/ 36 w 248"/>
                <a:gd name="T105" fmla="*/ 50 h 145"/>
                <a:gd name="T106" fmla="*/ 36 w 248"/>
                <a:gd name="T107" fmla="*/ 57 h 145"/>
                <a:gd name="T108" fmla="*/ 30 w 248"/>
                <a:gd name="T109" fmla="*/ 55 h 145"/>
                <a:gd name="T110" fmla="*/ 19 w 248"/>
                <a:gd name="T111" fmla="*/ 58 h 145"/>
                <a:gd name="T112" fmla="*/ 16 w 248"/>
                <a:gd name="T113" fmla="*/ 74 h 145"/>
                <a:gd name="T114" fmla="*/ 0 w 248"/>
                <a:gd name="T115" fmla="*/ 43 h 145"/>
                <a:gd name="T116" fmla="*/ 17 w 248"/>
                <a:gd name="T117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45">
                  <a:moveTo>
                    <a:pt x="229" y="98"/>
                  </a:moveTo>
                  <a:lnTo>
                    <a:pt x="229" y="98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29" y="98"/>
                  </a:lnTo>
                  <a:close/>
                  <a:moveTo>
                    <a:pt x="218" y="95"/>
                  </a:moveTo>
                  <a:lnTo>
                    <a:pt x="218" y="95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21" y="96"/>
                  </a:lnTo>
                  <a:lnTo>
                    <a:pt x="219" y="98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5"/>
                  </a:lnTo>
                  <a:lnTo>
                    <a:pt x="218" y="95"/>
                  </a:lnTo>
                  <a:close/>
                  <a:moveTo>
                    <a:pt x="211" y="80"/>
                  </a:moveTo>
                  <a:lnTo>
                    <a:pt x="211" y="80"/>
                  </a:lnTo>
                  <a:lnTo>
                    <a:pt x="211" y="80"/>
                  </a:lnTo>
                  <a:lnTo>
                    <a:pt x="211" y="82"/>
                  </a:lnTo>
                  <a:lnTo>
                    <a:pt x="213" y="82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close/>
                  <a:moveTo>
                    <a:pt x="38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5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9" y="19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7" y="27"/>
                  </a:lnTo>
                  <a:lnTo>
                    <a:pt x="79" y="28"/>
                  </a:lnTo>
                  <a:lnTo>
                    <a:pt x="80" y="30"/>
                  </a:lnTo>
                  <a:lnTo>
                    <a:pt x="82" y="32"/>
                  </a:lnTo>
                  <a:lnTo>
                    <a:pt x="84" y="33"/>
                  </a:lnTo>
                  <a:lnTo>
                    <a:pt x="85" y="35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6" y="36"/>
                  </a:lnTo>
                  <a:lnTo>
                    <a:pt x="99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7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7" y="35"/>
                  </a:lnTo>
                  <a:lnTo>
                    <a:pt x="118" y="36"/>
                  </a:lnTo>
                  <a:lnTo>
                    <a:pt x="120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5" y="35"/>
                  </a:lnTo>
                  <a:lnTo>
                    <a:pt x="126" y="35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2" y="36"/>
                  </a:lnTo>
                  <a:lnTo>
                    <a:pt x="134" y="38"/>
                  </a:lnTo>
                  <a:lnTo>
                    <a:pt x="136" y="39"/>
                  </a:lnTo>
                  <a:lnTo>
                    <a:pt x="137" y="39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2" y="47"/>
                  </a:lnTo>
                  <a:lnTo>
                    <a:pt x="143" y="47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7" y="47"/>
                  </a:lnTo>
                  <a:lnTo>
                    <a:pt x="147" y="49"/>
                  </a:lnTo>
                  <a:lnTo>
                    <a:pt x="145" y="52"/>
                  </a:lnTo>
                  <a:lnTo>
                    <a:pt x="145" y="55"/>
                  </a:lnTo>
                  <a:lnTo>
                    <a:pt x="145" y="57"/>
                  </a:lnTo>
                  <a:lnTo>
                    <a:pt x="145" y="60"/>
                  </a:lnTo>
                  <a:lnTo>
                    <a:pt x="145" y="61"/>
                  </a:lnTo>
                  <a:lnTo>
                    <a:pt x="145" y="63"/>
                  </a:lnTo>
                  <a:lnTo>
                    <a:pt x="148" y="63"/>
                  </a:lnTo>
                  <a:lnTo>
                    <a:pt x="150" y="63"/>
                  </a:lnTo>
                  <a:lnTo>
                    <a:pt x="151" y="63"/>
                  </a:lnTo>
                  <a:lnTo>
                    <a:pt x="153" y="65"/>
                  </a:lnTo>
                  <a:lnTo>
                    <a:pt x="153" y="68"/>
                  </a:lnTo>
                  <a:lnTo>
                    <a:pt x="153" y="69"/>
                  </a:lnTo>
                  <a:lnTo>
                    <a:pt x="153" y="71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5" y="77"/>
                  </a:lnTo>
                  <a:lnTo>
                    <a:pt x="156" y="77"/>
                  </a:lnTo>
                  <a:lnTo>
                    <a:pt x="156" y="77"/>
                  </a:lnTo>
                  <a:lnTo>
                    <a:pt x="159" y="77"/>
                  </a:lnTo>
                  <a:lnTo>
                    <a:pt x="162" y="77"/>
                  </a:lnTo>
                  <a:lnTo>
                    <a:pt x="164" y="77"/>
                  </a:lnTo>
                  <a:lnTo>
                    <a:pt x="167" y="77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2" y="77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5" y="79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8" y="87"/>
                  </a:lnTo>
                  <a:lnTo>
                    <a:pt x="180" y="87"/>
                  </a:lnTo>
                  <a:lnTo>
                    <a:pt x="181" y="87"/>
                  </a:lnTo>
                  <a:lnTo>
                    <a:pt x="181" y="87"/>
                  </a:lnTo>
                  <a:lnTo>
                    <a:pt x="183" y="87"/>
                  </a:lnTo>
                  <a:lnTo>
                    <a:pt x="183" y="85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3" y="82"/>
                  </a:lnTo>
                  <a:lnTo>
                    <a:pt x="183" y="80"/>
                  </a:lnTo>
                  <a:lnTo>
                    <a:pt x="184" y="79"/>
                  </a:lnTo>
                  <a:lnTo>
                    <a:pt x="186" y="79"/>
                  </a:lnTo>
                  <a:lnTo>
                    <a:pt x="188" y="77"/>
                  </a:lnTo>
                  <a:lnTo>
                    <a:pt x="189" y="76"/>
                  </a:lnTo>
                  <a:lnTo>
                    <a:pt x="189" y="74"/>
                  </a:lnTo>
                  <a:lnTo>
                    <a:pt x="191" y="72"/>
                  </a:lnTo>
                  <a:lnTo>
                    <a:pt x="192" y="72"/>
                  </a:lnTo>
                  <a:lnTo>
                    <a:pt x="194" y="72"/>
                  </a:lnTo>
                  <a:lnTo>
                    <a:pt x="194" y="71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200" y="68"/>
                  </a:lnTo>
                  <a:lnTo>
                    <a:pt x="202" y="68"/>
                  </a:lnTo>
                  <a:lnTo>
                    <a:pt x="203" y="66"/>
                  </a:lnTo>
                  <a:lnTo>
                    <a:pt x="207" y="65"/>
                  </a:lnTo>
                  <a:lnTo>
                    <a:pt x="208" y="63"/>
                  </a:lnTo>
                  <a:lnTo>
                    <a:pt x="208" y="61"/>
                  </a:lnTo>
                  <a:lnTo>
                    <a:pt x="210" y="61"/>
                  </a:lnTo>
                  <a:lnTo>
                    <a:pt x="210" y="63"/>
                  </a:lnTo>
                  <a:lnTo>
                    <a:pt x="211" y="63"/>
                  </a:lnTo>
                  <a:lnTo>
                    <a:pt x="211" y="61"/>
                  </a:lnTo>
                  <a:lnTo>
                    <a:pt x="213" y="61"/>
                  </a:lnTo>
                  <a:lnTo>
                    <a:pt x="213" y="60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6" y="58"/>
                  </a:lnTo>
                  <a:lnTo>
                    <a:pt x="218" y="58"/>
                  </a:lnTo>
                  <a:lnTo>
                    <a:pt x="218" y="58"/>
                  </a:lnTo>
                  <a:lnTo>
                    <a:pt x="219" y="58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8" y="61"/>
                  </a:lnTo>
                  <a:lnTo>
                    <a:pt x="216" y="63"/>
                  </a:lnTo>
                  <a:lnTo>
                    <a:pt x="214" y="63"/>
                  </a:lnTo>
                  <a:lnTo>
                    <a:pt x="214" y="63"/>
                  </a:lnTo>
                  <a:lnTo>
                    <a:pt x="214" y="65"/>
                  </a:lnTo>
                  <a:lnTo>
                    <a:pt x="213" y="65"/>
                  </a:lnTo>
                  <a:lnTo>
                    <a:pt x="211" y="65"/>
                  </a:lnTo>
                  <a:lnTo>
                    <a:pt x="211" y="66"/>
                  </a:lnTo>
                  <a:lnTo>
                    <a:pt x="210" y="68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7" y="71"/>
                  </a:lnTo>
                  <a:lnTo>
                    <a:pt x="208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3" y="72"/>
                  </a:lnTo>
                  <a:lnTo>
                    <a:pt x="213" y="74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16" y="77"/>
                  </a:lnTo>
                  <a:lnTo>
                    <a:pt x="218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7"/>
                  </a:lnTo>
                  <a:lnTo>
                    <a:pt x="222" y="79"/>
                  </a:lnTo>
                  <a:lnTo>
                    <a:pt x="222" y="77"/>
                  </a:lnTo>
                  <a:lnTo>
                    <a:pt x="224" y="74"/>
                  </a:lnTo>
                  <a:lnTo>
                    <a:pt x="224" y="76"/>
                  </a:lnTo>
                  <a:lnTo>
                    <a:pt x="225" y="76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5" y="72"/>
                  </a:lnTo>
                  <a:lnTo>
                    <a:pt x="225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4"/>
                  </a:lnTo>
                  <a:lnTo>
                    <a:pt x="230" y="74"/>
                  </a:lnTo>
                  <a:lnTo>
                    <a:pt x="230" y="77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7"/>
                  </a:lnTo>
                  <a:lnTo>
                    <a:pt x="233" y="77"/>
                  </a:lnTo>
                  <a:lnTo>
                    <a:pt x="235" y="79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5" y="80"/>
                  </a:lnTo>
                  <a:lnTo>
                    <a:pt x="237" y="79"/>
                  </a:lnTo>
                  <a:lnTo>
                    <a:pt x="237" y="79"/>
                  </a:lnTo>
                  <a:lnTo>
                    <a:pt x="238" y="80"/>
                  </a:lnTo>
                  <a:lnTo>
                    <a:pt x="240" y="80"/>
                  </a:lnTo>
                  <a:lnTo>
                    <a:pt x="241" y="82"/>
                  </a:lnTo>
                  <a:lnTo>
                    <a:pt x="241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6" y="82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3" y="87"/>
                  </a:lnTo>
                  <a:lnTo>
                    <a:pt x="243" y="87"/>
                  </a:lnTo>
                  <a:lnTo>
                    <a:pt x="241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38" y="87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8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2" y="91"/>
                  </a:lnTo>
                  <a:lnTo>
                    <a:pt x="232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229" y="93"/>
                  </a:lnTo>
                  <a:lnTo>
                    <a:pt x="229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3"/>
                  </a:lnTo>
                  <a:lnTo>
                    <a:pt x="219" y="93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3" y="95"/>
                  </a:lnTo>
                  <a:lnTo>
                    <a:pt x="211" y="93"/>
                  </a:lnTo>
                  <a:lnTo>
                    <a:pt x="211" y="93"/>
                  </a:lnTo>
                  <a:lnTo>
                    <a:pt x="210" y="91"/>
                  </a:lnTo>
                  <a:lnTo>
                    <a:pt x="210" y="91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11" y="88"/>
                  </a:lnTo>
                  <a:lnTo>
                    <a:pt x="213" y="87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3"/>
                  </a:lnTo>
                  <a:lnTo>
                    <a:pt x="211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1" y="82"/>
                  </a:lnTo>
                  <a:lnTo>
                    <a:pt x="210" y="80"/>
                  </a:lnTo>
                  <a:lnTo>
                    <a:pt x="208" y="79"/>
                  </a:lnTo>
                  <a:lnTo>
                    <a:pt x="208" y="80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7" y="85"/>
                  </a:lnTo>
                  <a:lnTo>
                    <a:pt x="196" y="83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2" y="87"/>
                  </a:lnTo>
                  <a:lnTo>
                    <a:pt x="191" y="88"/>
                  </a:lnTo>
                  <a:lnTo>
                    <a:pt x="192" y="91"/>
                  </a:lnTo>
                  <a:lnTo>
                    <a:pt x="192" y="93"/>
                  </a:lnTo>
                  <a:lnTo>
                    <a:pt x="191" y="93"/>
                  </a:lnTo>
                  <a:lnTo>
                    <a:pt x="192" y="95"/>
                  </a:lnTo>
                  <a:lnTo>
                    <a:pt x="191" y="95"/>
                  </a:lnTo>
                  <a:lnTo>
                    <a:pt x="189" y="93"/>
                  </a:lnTo>
                  <a:lnTo>
                    <a:pt x="188" y="93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4" y="9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4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3" y="99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4"/>
                  </a:lnTo>
                  <a:lnTo>
                    <a:pt x="181" y="104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8" y="106"/>
                  </a:lnTo>
                  <a:lnTo>
                    <a:pt x="177" y="106"/>
                  </a:lnTo>
                  <a:lnTo>
                    <a:pt x="175" y="104"/>
                  </a:lnTo>
                  <a:lnTo>
                    <a:pt x="172" y="104"/>
                  </a:lnTo>
                  <a:lnTo>
                    <a:pt x="170" y="104"/>
                  </a:lnTo>
                  <a:lnTo>
                    <a:pt x="167" y="104"/>
                  </a:lnTo>
                  <a:lnTo>
                    <a:pt x="167" y="106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10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3"/>
                  </a:lnTo>
                  <a:lnTo>
                    <a:pt x="169" y="113"/>
                  </a:lnTo>
                  <a:lnTo>
                    <a:pt x="170" y="115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7" y="117"/>
                  </a:lnTo>
                  <a:lnTo>
                    <a:pt x="175" y="120"/>
                  </a:lnTo>
                  <a:lnTo>
                    <a:pt x="175" y="121"/>
                  </a:lnTo>
                  <a:lnTo>
                    <a:pt x="175" y="123"/>
                  </a:lnTo>
                  <a:lnTo>
                    <a:pt x="177" y="124"/>
                  </a:lnTo>
                  <a:lnTo>
                    <a:pt x="178" y="126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9"/>
                  </a:lnTo>
                  <a:lnTo>
                    <a:pt x="178" y="131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5" y="134"/>
                  </a:lnTo>
                  <a:lnTo>
                    <a:pt x="173" y="135"/>
                  </a:lnTo>
                  <a:lnTo>
                    <a:pt x="172" y="139"/>
                  </a:lnTo>
                  <a:lnTo>
                    <a:pt x="170" y="139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9" y="143"/>
                  </a:lnTo>
                  <a:lnTo>
                    <a:pt x="169" y="143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3"/>
                  </a:lnTo>
                  <a:lnTo>
                    <a:pt x="161" y="142"/>
                  </a:lnTo>
                  <a:lnTo>
                    <a:pt x="156" y="142"/>
                  </a:lnTo>
                  <a:lnTo>
                    <a:pt x="153" y="142"/>
                  </a:lnTo>
                  <a:lnTo>
                    <a:pt x="153" y="140"/>
                  </a:lnTo>
                  <a:lnTo>
                    <a:pt x="153" y="137"/>
                  </a:lnTo>
                  <a:lnTo>
                    <a:pt x="153" y="134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48" y="129"/>
                  </a:lnTo>
                  <a:lnTo>
                    <a:pt x="147" y="128"/>
                  </a:lnTo>
                  <a:lnTo>
                    <a:pt x="147" y="128"/>
                  </a:lnTo>
                  <a:lnTo>
                    <a:pt x="145" y="126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6" y="124"/>
                  </a:lnTo>
                  <a:lnTo>
                    <a:pt x="131" y="121"/>
                  </a:lnTo>
                  <a:lnTo>
                    <a:pt x="128" y="120"/>
                  </a:lnTo>
                  <a:lnTo>
                    <a:pt x="126" y="118"/>
                  </a:lnTo>
                  <a:lnTo>
                    <a:pt x="125" y="118"/>
                  </a:lnTo>
                  <a:lnTo>
                    <a:pt x="123" y="117"/>
                  </a:lnTo>
                  <a:lnTo>
                    <a:pt x="120" y="115"/>
                  </a:lnTo>
                  <a:lnTo>
                    <a:pt x="118" y="115"/>
                  </a:lnTo>
                  <a:lnTo>
                    <a:pt x="115" y="113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09" y="107"/>
                  </a:lnTo>
                  <a:lnTo>
                    <a:pt x="106" y="106"/>
                  </a:lnTo>
                  <a:lnTo>
                    <a:pt x="102" y="104"/>
                  </a:lnTo>
                  <a:lnTo>
                    <a:pt x="101" y="102"/>
                  </a:lnTo>
                  <a:lnTo>
                    <a:pt x="96" y="99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93" y="96"/>
                  </a:lnTo>
                  <a:lnTo>
                    <a:pt x="93" y="91"/>
                  </a:lnTo>
                  <a:lnTo>
                    <a:pt x="91" y="90"/>
                  </a:lnTo>
                  <a:lnTo>
                    <a:pt x="90" y="88"/>
                  </a:lnTo>
                  <a:lnTo>
                    <a:pt x="88" y="85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4" y="77"/>
                  </a:lnTo>
                  <a:lnTo>
                    <a:pt x="82" y="76"/>
                  </a:lnTo>
                  <a:lnTo>
                    <a:pt x="80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7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6" y="77"/>
                  </a:lnTo>
                  <a:lnTo>
                    <a:pt x="65" y="76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0" y="58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5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9" y="50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5" y="55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20" y="57"/>
                  </a:lnTo>
                  <a:lnTo>
                    <a:pt x="19" y="58"/>
                  </a:lnTo>
                  <a:lnTo>
                    <a:pt x="17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4" y="66"/>
                  </a:lnTo>
                  <a:lnTo>
                    <a:pt x="14" y="69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8" y="76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1" name="Freeform 23"/>
            <p:cNvSpPr>
              <a:spLocks/>
            </p:cNvSpPr>
            <p:nvPr/>
          </p:nvSpPr>
          <p:spPr bwMode="auto">
            <a:xfrm>
              <a:off x="4117902" y="5285276"/>
              <a:ext cx="148141" cy="150091"/>
            </a:xfrm>
            <a:custGeom>
              <a:avLst/>
              <a:gdLst>
                <a:gd name="T0" fmla="*/ 25 w 76"/>
                <a:gd name="T1" fmla="*/ 2 h 77"/>
                <a:gd name="T2" fmla="*/ 33 w 76"/>
                <a:gd name="T3" fmla="*/ 10 h 77"/>
                <a:gd name="T4" fmla="*/ 35 w 76"/>
                <a:gd name="T5" fmla="*/ 14 h 77"/>
                <a:gd name="T6" fmla="*/ 36 w 76"/>
                <a:gd name="T7" fmla="*/ 16 h 77"/>
                <a:gd name="T8" fmla="*/ 39 w 76"/>
                <a:gd name="T9" fmla="*/ 14 h 77"/>
                <a:gd name="T10" fmla="*/ 41 w 76"/>
                <a:gd name="T11" fmla="*/ 13 h 77"/>
                <a:gd name="T12" fmla="*/ 41 w 76"/>
                <a:gd name="T13" fmla="*/ 13 h 77"/>
                <a:gd name="T14" fmla="*/ 44 w 76"/>
                <a:gd name="T15" fmla="*/ 16 h 77"/>
                <a:gd name="T16" fmla="*/ 46 w 76"/>
                <a:gd name="T17" fmla="*/ 17 h 77"/>
                <a:gd name="T18" fmla="*/ 49 w 76"/>
                <a:gd name="T19" fmla="*/ 19 h 77"/>
                <a:gd name="T20" fmla="*/ 57 w 76"/>
                <a:gd name="T21" fmla="*/ 22 h 77"/>
                <a:gd name="T22" fmla="*/ 61 w 76"/>
                <a:gd name="T23" fmla="*/ 27 h 77"/>
                <a:gd name="T24" fmla="*/ 65 w 76"/>
                <a:gd name="T25" fmla="*/ 28 h 77"/>
                <a:gd name="T26" fmla="*/ 68 w 76"/>
                <a:gd name="T27" fmla="*/ 32 h 77"/>
                <a:gd name="T28" fmla="*/ 69 w 76"/>
                <a:gd name="T29" fmla="*/ 35 h 77"/>
                <a:gd name="T30" fmla="*/ 74 w 76"/>
                <a:gd name="T31" fmla="*/ 40 h 77"/>
                <a:gd name="T32" fmla="*/ 76 w 76"/>
                <a:gd name="T33" fmla="*/ 41 h 77"/>
                <a:gd name="T34" fmla="*/ 74 w 76"/>
                <a:gd name="T35" fmla="*/ 43 h 77"/>
                <a:gd name="T36" fmla="*/ 74 w 76"/>
                <a:gd name="T37" fmla="*/ 44 h 77"/>
                <a:gd name="T38" fmla="*/ 72 w 76"/>
                <a:gd name="T39" fmla="*/ 46 h 77"/>
                <a:gd name="T40" fmla="*/ 69 w 76"/>
                <a:gd name="T41" fmla="*/ 47 h 77"/>
                <a:gd name="T42" fmla="*/ 71 w 76"/>
                <a:gd name="T43" fmla="*/ 51 h 77"/>
                <a:gd name="T44" fmla="*/ 71 w 76"/>
                <a:gd name="T45" fmla="*/ 54 h 77"/>
                <a:gd name="T46" fmla="*/ 71 w 76"/>
                <a:gd name="T47" fmla="*/ 55 h 77"/>
                <a:gd name="T48" fmla="*/ 71 w 76"/>
                <a:gd name="T49" fmla="*/ 57 h 77"/>
                <a:gd name="T50" fmla="*/ 74 w 76"/>
                <a:gd name="T51" fmla="*/ 58 h 77"/>
                <a:gd name="T52" fmla="*/ 71 w 76"/>
                <a:gd name="T53" fmla="*/ 63 h 77"/>
                <a:gd name="T54" fmla="*/ 65 w 76"/>
                <a:gd name="T55" fmla="*/ 71 h 77"/>
                <a:gd name="T56" fmla="*/ 58 w 76"/>
                <a:gd name="T57" fmla="*/ 74 h 77"/>
                <a:gd name="T58" fmla="*/ 46 w 76"/>
                <a:gd name="T59" fmla="*/ 77 h 77"/>
                <a:gd name="T60" fmla="*/ 38 w 76"/>
                <a:gd name="T61" fmla="*/ 76 h 77"/>
                <a:gd name="T62" fmla="*/ 31 w 76"/>
                <a:gd name="T63" fmla="*/ 77 h 77"/>
                <a:gd name="T64" fmla="*/ 24 w 76"/>
                <a:gd name="T65" fmla="*/ 73 h 77"/>
                <a:gd name="T66" fmla="*/ 9 w 76"/>
                <a:gd name="T67" fmla="*/ 69 h 77"/>
                <a:gd name="T68" fmla="*/ 6 w 76"/>
                <a:gd name="T69" fmla="*/ 66 h 77"/>
                <a:gd name="T70" fmla="*/ 0 w 76"/>
                <a:gd name="T71" fmla="*/ 57 h 77"/>
                <a:gd name="T72" fmla="*/ 1 w 76"/>
                <a:gd name="T73" fmla="*/ 49 h 77"/>
                <a:gd name="T74" fmla="*/ 5 w 76"/>
                <a:gd name="T75" fmla="*/ 47 h 77"/>
                <a:gd name="T76" fmla="*/ 5 w 76"/>
                <a:gd name="T77" fmla="*/ 43 h 77"/>
                <a:gd name="T78" fmla="*/ 5 w 76"/>
                <a:gd name="T79" fmla="*/ 35 h 77"/>
                <a:gd name="T80" fmla="*/ 3 w 76"/>
                <a:gd name="T81" fmla="*/ 32 h 77"/>
                <a:gd name="T82" fmla="*/ 3 w 76"/>
                <a:gd name="T83" fmla="*/ 28 h 77"/>
                <a:gd name="T84" fmla="*/ 6 w 76"/>
                <a:gd name="T85" fmla="*/ 27 h 77"/>
                <a:gd name="T86" fmla="*/ 6 w 76"/>
                <a:gd name="T87" fmla="*/ 24 h 77"/>
                <a:gd name="T88" fmla="*/ 6 w 76"/>
                <a:gd name="T89" fmla="*/ 21 h 77"/>
                <a:gd name="T90" fmla="*/ 8 w 76"/>
                <a:gd name="T91" fmla="*/ 16 h 77"/>
                <a:gd name="T92" fmla="*/ 8 w 76"/>
                <a:gd name="T93" fmla="*/ 13 h 77"/>
                <a:gd name="T94" fmla="*/ 9 w 76"/>
                <a:gd name="T95" fmla="*/ 10 h 77"/>
                <a:gd name="T96" fmla="*/ 11 w 76"/>
                <a:gd name="T97" fmla="*/ 5 h 77"/>
                <a:gd name="T98" fmla="*/ 12 w 76"/>
                <a:gd name="T99" fmla="*/ 2 h 77"/>
                <a:gd name="T100" fmla="*/ 17 w 76"/>
                <a:gd name="T101" fmla="*/ 3 h 77"/>
                <a:gd name="T102" fmla="*/ 20 w 76"/>
                <a:gd name="T10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77">
                  <a:moveTo>
                    <a:pt x="22" y="0"/>
                  </a:moveTo>
                  <a:lnTo>
                    <a:pt x="24" y="0"/>
                  </a:lnTo>
                  <a:lnTo>
                    <a:pt x="25" y="2"/>
                  </a:lnTo>
                  <a:lnTo>
                    <a:pt x="30" y="5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2" y="21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5"/>
                  </a:lnTo>
                  <a:lnTo>
                    <a:pt x="61" y="27"/>
                  </a:lnTo>
                  <a:lnTo>
                    <a:pt x="63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3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71" y="38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5" y="71"/>
                  </a:lnTo>
                  <a:lnTo>
                    <a:pt x="61" y="73"/>
                  </a:lnTo>
                  <a:lnTo>
                    <a:pt x="60" y="73"/>
                  </a:lnTo>
                  <a:lnTo>
                    <a:pt x="58" y="74"/>
                  </a:lnTo>
                  <a:lnTo>
                    <a:pt x="50" y="77"/>
                  </a:lnTo>
                  <a:lnTo>
                    <a:pt x="49" y="77"/>
                  </a:lnTo>
                  <a:lnTo>
                    <a:pt x="46" y="77"/>
                  </a:lnTo>
                  <a:lnTo>
                    <a:pt x="44" y="76"/>
                  </a:lnTo>
                  <a:lnTo>
                    <a:pt x="39" y="74"/>
                  </a:lnTo>
                  <a:lnTo>
                    <a:pt x="38" y="76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1" y="77"/>
                  </a:lnTo>
                  <a:lnTo>
                    <a:pt x="30" y="76"/>
                  </a:lnTo>
                  <a:lnTo>
                    <a:pt x="28" y="74"/>
                  </a:lnTo>
                  <a:lnTo>
                    <a:pt x="24" y="73"/>
                  </a:lnTo>
                  <a:lnTo>
                    <a:pt x="19" y="69"/>
                  </a:lnTo>
                  <a:lnTo>
                    <a:pt x="12" y="69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3" y="63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2" name="Freeform 24"/>
            <p:cNvSpPr>
              <a:spLocks noEditPoints="1"/>
            </p:cNvSpPr>
            <p:nvPr/>
          </p:nvSpPr>
          <p:spPr bwMode="auto">
            <a:xfrm>
              <a:off x="1250598" y="2909174"/>
              <a:ext cx="2627550" cy="970712"/>
            </a:xfrm>
            <a:custGeom>
              <a:avLst/>
              <a:gdLst>
                <a:gd name="T0" fmla="*/ 55 w 1348"/>
                <a:gd name="T1" fmla="*/ 474 h 498"/>
                <a:gd name="T2" fmla="*/ 1 w 1348"/>
                <a:gd name="T3" fmla="*/ 452 h 498"/>
                <a:gd name="T4" fmla="*/ 1144 w 1348"/>
                <a:gd name="T5" fmla="*/ 411 h 498"/>
                <a:gd name="T6" fmla="*/ 910 w 1348"/>
                <a:gd name="T7" fmla="*/ 368 h 498"/>
                <a:gd name="T8" fmla="*/ 987 w 1348"/>
                <a:gd name="T9" fmla="*/ 335 h 498"/>
                <a:gd name="T10" fmla="*/ 1138 w 1348"/>
                <a:gd name="T11" fmla="*/ 315 h 498"/>
                <a:gd name="T12" fmla="*/ 583 w 1348"/>
                <a:gd name="T13" fmla="*/ 266 h 498"/>
                <a:gd name="T14" fmla="*/ 1242 w 1348"/>
                <a:gd name="T15" fmla="*/ 175 h 498"/>
                <a:gd name="T16" fmla="*/ 1253 w 1348"/>
                <a:gd name="T17" fmla="*/ 151 h 498"/>
                <a:gd name="T18" fmla="*/ 1173 w 1348"/>
                <a:gd name="T19" fmla="*/ 115 h 498"/>
                <a:gd name="T20" fmla="*/ 1058 w 1348"/>
                <a:gd name="T21" fmla="*/ 75 h 498"/>
                <a:gd name="T22" fmla="*/ 1078 w 1348"/>
                <a:gd name="T23" fmla="*/ 66 h 498"/>
                <a:gd name="T24" fmla="*/ 1099 w 1348"/>
                <a:gd name="T25" fmla="*/ 55 h 498"/>
                <a:gd name="T26" fmla="*/ 1045 w 1348"/>
                <a:gd name="T27" fmla="*/ 34 h 498"/>
                <a:gd name="T28" fmla="*/ 544 w 1348"/>
                <a:gd name="T29" fmla="*/ 31 h 498"/>
                <a:gd name="T30" fmla="*/ 542 w 1348"/>
                <a:gd name="T31" fmla="*/ 22 h 498"/>
                <a:gd name="T32" fmla="*/ 947 w 1348"/>
                <a:gd name="T33" fmla="*/ 11 h 498"/>
                <a:gd name="T34" fmla="*/ 992 w 1348"/>
                <a:gd name="T35" fmla="*/ 42 h 498"/>
                <a:gd name="T36" fmla="*/ 1034 w 1348"/>
                <a:gd name="T37" fmla="*/ 41 h 498"/>
                <a:gd name="T38" fmla="*/ 1088 w 1348"/>
                <a:gd name="T39" fmla="*/ 47 h 498"/>
                <a:gd name="T40" fmla="*/ 1091 w 1348"/>
                <a:gd name="T41" fmla="*/ 63 h 498"/>
                <a:gd name="T42" fmla="*/ 1058 w 1348"/>
                <a:gd name="T43" fmla="*/ 63 h 498"/>
                <a:gd name="T44" fmla="*/ 1048 w 1348"/>
                <a:gd name="T45" fmla="*/ 102 h 498"/>
                <a:gd name="T46" fmla="*/ 1069 w 1348"/>
                <a:gd name="T47" fmla="*/ 116 h 498"/>
                <a:gd name="T48" fmla="*/ 1080 w 1348"/>
                <a:gd name="T49" fmla="*/ 80 h 498"/>
                <a:gd name="T50" fmla="*/ 1111 w 1348"/>
                <a:gd name="T51" fmla="*/ 77 h 498"/>
                <a:gd name="T52" fmla="*/ 1111 w 1348"/>
                <a:gd name="T53" fmla="*/ 97 h 498"/>
                <a:gd name="T54" fmla="*/ 1113 w 1348"/>
                <a:gd name="T55" fmla="*/ 138 h 498"/>
                <a:gd name="T56" fmla="*/ 1174 w 1348"/>
                <a:gd name="T57" fmla="*/ 115 h 498"/>
                <a:gd name="T58" fmla="*/ 1214 w 1348"/>
                <a:gd name="T59" fmla="*/ 97 h 498"/>
                <a:gd name="T60" fmla="*/ 1297 w 1348"/>
                <a:gd name="T61" fmla="*/ 66 h 498"/>
                <a:gd name="T62" fmla="*/ 1335 w 1348"/>
                <a:gd name="T63" fmla="*/ 64 h 498"/>
                <a:gd name="T64" fmla="*/ 1332 w 1348"/>
                <a:gd name="T65" fmla="*/ 89 h 498"/>
                <a:gd name="T66" fmla="*/ 1307 w 1348"/>
                <a:gd name="T67" fmla="*/ 101 h 498"/>
                <a:gd name="T68" fmla="*/ 1302 w 1348"/>
                <a:gd name="T69" fmla="*/ 130 h 498"/>
                <a:gd name="T70" fmla="*/ 1247 w 1348"/>
                <a:gd name="T71" fmla="*/ 146 h 498"/>
                <a:gd name="T72" fmla="*/ 1225 w 1348"/>
                <a:gd name="T73" fmla="*/ 171 h 498"/>
                <a:gd name="T74" fmla="*/ 1222 w 1348"/>
                <a:gd name="T75" fmla="*/ 203 h 498"/>
                <a:gd name="T76" fmla="*/ 1219 w 1348"/>
                <a:gd name="T77" fmla="*/ 176 h 498"/>
                <a:gd name="T78" fmla="*/ 1211 w 1348"/>
                <a:gd name="T79" fmla="*/ 195 h 498"/>
                <a:gd name="T80" fmla="*/ 1206 w 1348"/>
                <a:gd name="T81" fmla="*/ 203 h 498"/>
                <a:gd name="T82" fmla="*/ 1222 w 1348"/>
                <a:gd name="T83" fmla="*/ 231 h 498"/>
                <a:gd name="T84" fmla="*/ 1215 w 1348"/>
                <a:gd name="T85" fmla="*/ 244 h 498"/>
                <a:gd name="T86" fmla="*/ 1190 w 1348"/>
                <a:gd name="T87" fmla="*/ 264 h 498"/>
                <a:gd name="T88" fmla="*/ 1149 w 1348"/>
                <a:gd name="T89" fmla="*/ 294 h 498"/>
                <a:gd name="T90" fmla="*/ 1151 w 1348"/>
                <a:gd name="T91" fmla="*/ 356 h 498"/>
                <a:gd name="T92" fmla="*/ 1144 w 1348"/>
                <a:gd name="T93" fmla="*/ 401 h 498"/>
                <a:gd name="T94" fmla="*/ 1119 w 1348"/>
                <a:gd name="T95" fmla="*/ 365 h 498"/>
                <a:gd name="T96" fmla="*/ 1069 w 1348"/>
                <a:gd name="T97" fmla="*/ 321 h 498"/>
                <a:gd name="T98" fmla="*/ 1020 w 1348"/>
                <a:gd name="T99" fmla="*/ 327 h 498"/>
                <a:gd name="T100" fmla="*/ 1026 w 1348"/>
                <a:gd name="T101" fmla="*/ 343 h 498"/>
                <a:gd name="T102" fmla="*/ 984 w 1348"/>
                <a:gd name="T103" fmla="*/ 335 h 498"/>
                <a:gd name="T104" fmla="*/ 925 w 1348"/>
                <a:gd name="T105" fmla="*/ 353 h 498"/>
                <a:gd name="T106" fmla="*/ 906 w 1348"/>
                <a:gd name="T107" fmla="*/ 378 h 498"/>
                <a:gd name="T108" fmla="*/ 864 w 1348"/>
                <a:gd name="T109" fmla="*/ 351 h 498"/>
                <a:gd name="T110" fmla="*/ 790 w 1348"/>
                <a:gd name="T111" fmla="*/ 313 h 498"/>
                <a:gd name="T112" fmla="*/ 621 w 1348"/>
                <a:gd name="T113" fmla="*/ 283 h 498"/>
                <a:gd name="T114" fmla="*/ 553 w 1348"/>
                <a:gd name="T115" fmla="*/ 217 h 498"/>
                <a:gd name="T116" fmla="*/ 537 w 1348"/>
                <a:gd name="T117" fmla="*/ 200 h 498"/>
                <a:gd name="T118" fmla="*/ 520 w 1348"/>
                <a:gd name="T119" fmla="*/ 107 h 498"/>
                <a:gd name="T120" fmla="*/ 522 w 1348"/>
                <a:gd name="T121" fmla="*/ 42 h 498"/>
                <a:gd name="T122" fmla="*/ 544 w 1348"/>
                <a:gd name="T123" fmla="*/ 28 h 498"/>
                <a:gd name="T124" fmla="*/ 548 w 1348"/>
                <a:gd name="T125" fmla="*/ 2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498">
                  <a:moveTo>
                    <a:pt x="63" y="479"/>
                  </a:moveTo>
                  <a:lnTo>
                    <a:pt x="66" y="480"/>
                  </a:lnTo>
                  <a:lnTo>
                    <a:pt x="72" y="483"/>
                  </a:lnTo>
                  <a:lnTo>
                    <a:pt x="74" y="485"/>
                  </a:lnTo>
                  <a:lnTo>
                    <a:pt x="74" y="487"/>
                  </a:lnTo>
                  <a:lnTo>
                    <a:pt x="75" y="487"/>
                  </a:lnTo>
                  <a:lnTo>
                    <a:pt x="75" y="488"/>
                  </a:lnTo>
                  <a:lnTo>
                    <a:pt x="77" y="490"/>
                  </a:lnTo>
                  <a:lnTo>
                    <a:pt x="79" y="490"/>
                  </a:lnTo>
                  <a:lnTo>
                    <a:pt x="77" y="491"/>
                  </a:lnTo>
                  <a:lnTo>
                    <a:pt x="74" y="493"/>
                  </a:lnTo>
                  <a:lnTo>
                    <a:pt x="71" y="493"/>
                  </a:lnTo>
                  <a:lnTo>
                    <a:pt x="67" y="496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3" y="496"/>
                  </a:lnTo>
                  <a:lnTo>
                    <a:pt x="63" y="496"/>
                  </a:lnTo>
                  <a:lnTo>
                    <a:pt x="63" y="491"/>
                  </a:lnTo>
                  <a:lnTo>
                    <a:pt x="61" y="488"/>
                  </a:lnTo>
                  <a:lnTo>
                    <a:pt x="60" y="487"/>
                  </a:lnTo>
                  <a:lnTo>
                    <a:pt x="61" y="485"/>
                  </a:lnTo>
                  <a:lnTo>
                    <a:pt x="61" y="483"/>
                  </a:lnTo>
                  <a:lnTo>
                    <a:pt x="63" y="482"/>
                  </a:lnTo>
                  <a:lnTo>
                    <a:pt x="63" y="480"/>
                  </a:lnTo>
                  <a:lnTo>
                    <a:pt x="63" y="479"/>
                  </a:lnTo>
                  <a:lnTo>
                    <a:pt x="63" y="479"/>
                  </a:lnTo>
                  <a:close/>
                  <a:moveTo>
                    <a:pt x="47" y="469"/>
                  </a:moveTo>
                  <a:lnTo>
                    <a:pt x="49" y="469"/>
                  </a:lnTo>
                  <a:lnTo>
                    <a:pt x="49" y="469"/>
                  </a:lnTo>
                  <a:lnTo>
                    <a:pt x="49" y="471"/>
                  </a:lnTo>
                  <a:lnTo>
                    <a:pt x="49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5" y="469"/>
                  </a:lnTo>
                  <a:lnTo>
                    <a:pt x="47" y="469"/>
                  </a:lnTo>
                  <a:close/>
                  <a:moveTo>
                    <a:pt x="52" y="468"/>
                  </a:moveTo>
                  <a:lnTo>
                    <a:pt x="53" y="468"/>
                  </a:lnTo>
                  <a:lnTo>
                    <a:pt x="53" y="469"/>
                  </a:lnTo>
                  <a:lnTo>
                    <a:pt x="53" y="469"/>
                  </a:lnTo>
                  <a:lnTo>
                    <a:pt x="55" y="469"/>
                  </a:lnTo>
                  <a:lnTo>
                    <a:pt x="56" y="468"/>
                  </a:lnTo>
                  <a:lnTo>
                    <a:pt x="58" y="469"/>
                  </a:lnTo>
                  <a:lnTo>
                    <a:pt x="60" y="469"/>
                  </a:lnTo>
                  <a:lnTo>
                    <a:pt x="60" y="471"/>
                  </a:lnTo>
                  <a:lnTo>
                    <a:pt x="61" y="471"/>
                  </a:lnTo>
                  <a:lnTo>
                    <a:pt x="61" y="472"/>
                  </a:lnTo>
                  <a:lnTo>
                    <a:pt x="60" y="472"/>
                  </a:lnTo>
                  <a:lnTo>
                    <a:pt x="56" y="472"/>
                  </a:lnTo>
                  <a:lnTo>
                    <a:pt x="56" y="474"/>
                  </a:lnTo>
                  <a:lnTo>
                    <a:pt x="55" y="474"/>
                  </a:lnTo>
                  <a:lnTo>
                    <a:pt x="55" y="474"/>
                  </a:lnTo>
                  <a:lnTo>
                    <a:pt x="55" y="472"/>
                  </a:lnTo>
                  <a:lnTo>
                    <a:pt x="53" y="471"/>
                  </a:lnTo>
                  <a:lnTo>
                    <a:pt x="53" y="471"/>
                  </a:lnTo>
                  <a:lnTo>
                    <a:pt x="52" y="471"/>
                  </a:lnTo>
                  <a:lnTo>
                    <a:pt x="50" y="469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2" y="468"/>
                  </a:lnTo>
                  <a:close/>
                  <a:moveTo>
                    <a:pt x="42" y="464"/>
                  </a:moveTo>
                  <a:lnTo>
                    <a:pt x="44" y="464"/>
                  </a:lnTo>
                  <a:lnTo>
                    <a:pt x="45" y="464"/>
                  </a:lnTo>
                  <a:lnTo>
                    <a:pt x="47" y="464"/>
                  </a:lnTo>
                  <a:lnTo>
                    <a:pt x="47" y="464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49" y="466"/>
                  </a:lnTo>
                  <a:lnTo>
                    <a:pt x="45" y="466"/>
                  </a:lnTo>
                  <a:lnTo>
                    <a:pt x="42" y="466"/>
                  </a:lnTo>
                  <a:lnTo>
                    <a:pt x="42" y="466"/>
                  </a:lnTo>
                  <a:lnTo>
                    <a:pt x="42" y="464"/>
                  </a:lnTo>
                  <a:lnTo>
                    <a:pt x="42" y="464"/>
                  </a:lnTo>
                  <a:close/>
                  <a:moveTo>
                    <a:pt x="33" y="457"/>
                  </a:moveTo>
                  <a:lnTo>
                    <a:pt x="34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3"/>
                  </a:lnTo>
                  <a:lnTo>
                    <a:pt x="38" y="463"/>
                  </a:lnTo>
                  <a:lnTo>
                    <a:pt x="36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3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1" y="463"/>
                  </a:lnTo>
                  <a:lnTo>
                    <a:pt x="31" y="463"/>
                  </a:lnTo>
                  <a:lnTo>
                    <a:pt x="30" y="463"/>
                  </a:lnTo>
                  <a:lnTo>
                    <a:pt x="30" y="461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58"/>
                  </a:lnTo>
                  <a:lnTo>
                    <a:pt x="30" y="458"/>
                  </a:lnTo>
                  <a:lnTo>
                    <a:pt x="31" y="457"/>
                  </a:lnTo>
                  <a:lnTo>
                    <a:pt x="33" y="457"/>
                  </a:lnTo>
                  <a:close/>
                  <a:moveTo>
                    <a:pt x="1" y="452"/>
                  </a:moveTo>
                  <a:lnTo>
                    <a:pt x="3" y="452"/>
                  </a:lnTo>
                  <a:lnTo>
                    <a:pt x="1" y="453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1" y="452"/>
                  </a:lnTo>
                  <a:close/>
                  <a:moveTo>
                    <a:pt x="9" y="449"/>
                  </a:moveTo>
                  <a:lnTo>
                    <a:pt x="12" y="449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2" y="452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1" y="455"/>
                  </a:lnTo>
                  <a:lnTo>
                    <a:pt x="9" y="453"/>
                  </a:lnTo>
                  <a:lnTo>
                    <a:pt x="9" y="453"/>
                  </a:lnTo>
                  <a:lnTo>
                    <a:pt x="8" y="453"/>
                  </a:lnTo>
                  <a:lnTo>
                    <a:pt x="6" y="453"/>
                  </a:lnTo>
                  <a:lnTo>
                    <a:pt x="6" y="452"/>
                  </a:lnTo>
                  <a:lnTo>
                    <a:pt x="6" y="450"/>
                  </a:lnTo>
                  <a:lnTo>
                    <a:pt x="9" y="449"/>
                  </a:lnTo>
                  <a:close/>
                  <a:moveTo>
                    <a:pt x="1133" y="414"/>
                  </a:move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close/>
                  <a:moveTo>
                    <a:pt x="1137" y="412"/>
                  </a:moveTo>
                  <a:lnTo>
                    <a:pt x="1137" y="412"/>
                  </a:lnTo>
                  <a:lnTo>
                    <a:pt x="1137" y="412"/>
                  </a:lnTo>
                  <a:lnTo>
                    <a:pt x="1137" y="412"/>
                  </a:lnTo>
                  <a:lnTo>
                    <a:pt x="1135" y="412"/>
                  </a:lnTo>
                  <a:lnTo>
                    <a:pt x="1137" y="412"/>
                  </a:lnTo>
                  <a:lnTo>
                    <a:pt x="1137" y="412"/>
                  </a:lnTo>
                  <a:close/>
                  <a:moveTo>
                    <a:pt x="1138" y="411"/>
                  </a:move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38" y="411"/>
                  </a:lnTo>
                  <a:lnTo>
                    <a:pt x="1138" y="411"/>
                  </a:lnTo>
                  <a:close/>
                  <a:moveTo>
                    <a:pt x="1146" y="411"/>
                  </a:moveTo>
                  <a:lnTo>
                    <a:pt x="1144" y="411"/>
                  </a:lnTo>
                  <a:lnTo>
                    <a:pt x="1144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6" y="411"/>
                  </a:lnTo>
                  <a:close/>
                  <a:moveTo>
                    <a:pt x="1148" y="409"/>
                  </a:move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close/>
                  <a:moveTo>
                    <a:pt x="1151" y="408"/>
                  </a:moveTo>
                  <a:lnTo>
                    <a:pt x="1151" y="408"/>
                  </a:lnTo>
                  <a:lnTo>
                    <a:pt x="1151" y="408"/>
                  </a:lnTo>
                  <a:lnTo>
                    <a:pt x="1149" y="408"/>
                  </a:lnTo>
                  <a:lnTo>
                    <a:pt x="1151" y="408"/>
                  </a:lnTo>
                  <a:close/>
                  <a:moveTo>
                    <a:pt x="1156" y="401"/>
                  </a:moveTo>
                  <a:lnTo>
                    <a:pt x="1154" y="405"/>
                  </a:lnTo>
                  <a:lnTo>
                    <a:pt x="1151" y="408"/>
                  </a:lnTo>
                  <a:lnTo>
                    <a:pt x="1151" y="406"/>
                  </a:lnTo>
                  <a:lnTo>
                    <a:pt x="1152" y="406"/>
                  </a:lnTo>
                  <a:lnTo>
                    <a:pt x="1152" y="405"/>
                  </a:lnTo>
                  <a:lnTo>
                    <a:pt x="1154" y="405"/>
                  </a:lnTo>
                  <a:lnTo>
                    <a:pt x="1154" y="403"/>
                  </a:lnTo>
                  <a:lnTo>
                    <a:pt x="1154" y="403"/>
                  </a:lnTo>
                  <a:lnTo>
                    <a:pt x="1156" y="401"/>
                  </a:lnTo>
                  <a:lnTo>
                    <a:pt x="1156" y="401"/>
                  </a:lnTo>
                  <a:close/>
                  <a:moveTo>
                    <a:pt x="1127" y="383"/>
                  </a:moveTo>
                  <a:lnTo>
                    <a:pt x="1129" y="384"/>
                  </a:lnTo>
                  <a:lnTo>
                    <a:pt x="1129" y="384"/>
                  </a:lnTo>
                  <a:lnTo>
                    <a:pt x="1130" y="384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27" y="384"/>
                  </a:lnTo>
                  <a:lnTo>
                    <a:pt x="1127" y="383"/>
                  </a:lnTo>
                  <a:close/>
                  <a:moveTo>
                    <a:pt x="1129" y="381"/>
                  </a:moveTo>
                  <a:lnTo>
                    <a:pt x="1129" y="381"/>
                  </a:lnTo>
                  <a:lnTo>
                    <a:pt x="1129" y="383"/>
                  </a:lnTo>
                  <a:lnTo>
                    <a:pt x="1129" y="384"/>
                  </a:lnTo>
                  <a:lnTo>
                    <a:pt x="1129" y="383"/>
                  </a:lnTo>
                  <a:lnTo>
                    <a:pt x="1129" y="381"/>
                  </a:lnTo>
                  <a:close/>
                  <a:moveTo>
                    <a:pt x="908" y="373"/>
                  </a:moveTo>
                  <a:lnTo>
                    <a:pt x="908" y="379"/>
                  </a:lnTo>
                  <a:lnTo>
                    <a:pt x="911" y="387"/>
                  </a:lnTo>
                  <a:lnTo>
                    <a:pt x="911" y="389"/>
                  </a:lnTo>
                  <a:lnTo>
                    <a:pt x="911" y="390"/>
                  </a:lnTo>
                  <a:lnTo>
                    <a:pt x="910" y="387"/>
                  </a:lnTo>
                  <a:lnTo>
                    <a:pt x="908" y="379"/>
                  </a:lnTo>
                  <a:lnTo>
                    <a:pt x="908" y="375"/>
                  </a:lnTo>
                  <a:lnTo>
                    <a:pt x="908" y="373"/>
                  </a:lnTo>
                  <a:close/>
                  <a:moveTo>
                    <a:pt x="913" y="364"/>
                  </a:moveTo>
                  <a:lnTo>
                    <a:pt x="910" y="368"/>
                  </a:lnTo>
                  <a:lnTo>
                    <a:pt x="908" y="371"/>
                  </a:lnTo>
                  <a:lnTo>
                    <a:pt x="908" y="373"/>
                  </a:lnTo>
                  <a:lnTo>
                    <a:pt x="908" y="371"/>
                  </a:lnTo>
                  <a:lnTo>
                    <a:pt x="910" y="368"/>
                  </a:lnTo>
                  <a:lnTo>
                    <a:pt x="911" y="364"/>
                  </a:lnTo>
                  <a:lnTo>
                    <a:pt x="913" y="364"/>
                  </a:lnTo>
                  <a:close/>
                  <a:moveTo>
                    <a:pt x="1152" y="364"/>
                  </a:moveTo>
                  <a:lnTo>
                    <a:pt x="1154" y="364"/>
                  </a:lnTo>
                  <a:lnTo>
                    <a:pt x="1154" y="365"/>
                  </a:lnTo>
                  <a:lnTo>
                    <a:pt x="1157" y="371"/>
                  </a:lnTo>
                  <a:lnTo>
                    <a:pt x="1157" y="373"/>
                  </a:lnTo>
                  <a:lnTo>
                    <a:pt x="1156" y="370"/>
                  </a:lnTo>
                  <a:lnTo>
                    <a:pt x="1154" y="367"/>
                  </a:lnTo>
                  <a:lnTo>
                    <a:pt x="1152" y="364"/>
                  </a:lnTo>
                  <a:close/>
                  <a:moveTo>
                    <a:pt x="916" y="359"/>
                  </a:moveTo>
                  <a:lnTo>
                    <a:pt x="916" y="359"/>
                  </a:lnTo>
                  <a:lnTo>
                    <a:pt x="914" y="360"/>
                  </a:lnTo>
                  <a:lnTo>
                    <a:pt x="913" y="362"/>
                  </a:lnTo>
                  <a:lnTo>
                    <a:pt x="913" y="362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14" y="359"/>
                  </a:lnTo>
                  <a:lnTo>
                    <a:pt x="916" y="359"/>
                  </a:lnTo>
                  <a:close/>
                  <a:moveTo>
                    <a:pt x="922" y="354"/>
                  </a:moveTo>
                  <a:lnTo>
                    <a:pt x="922" y="356"/>
                  </a:lnTo>
                  <a:lnTo>
                    <a:pt x="921" y="356"/>
                  </a:lnTo>
                  <a:lnTo>
                    <a:pt x="917" y="359"/>
                  </a:lnTo>
                  <a:lnTo>
                    <a:pt x="916" y="359"/>
                  </a:lnTo>
                  <a:lnTo>
                    <a:pt x="917" y="357"/>
                  </a:lnTo>
                  <a:lnTo>
                    <a:pt x="917" y="357"/>
                  </a:lnTo>
                  <a:lnTo>
                    <a:pt x="921" y="356"/>
                  </a:lnTo>
                  <a:lnTo>
                    <a:pt x="922" y="356"/>
                  </a:lnTo>
                  <a:lnTo>
                    <a:pt x="922" y="354"/>
                  </a:lnTo>
                  <a:lnTo>
                    <a:pt x="922" y="354"/>
                  </a:lnTo>
                  <a:close/>
                  <a:moveTo>
                    <a:pt x="944" y="340"/>
                  </a:moveTo>
                  <a:lnTo>
                    <a:pt x="946" y="340"/>
                  </a:lnTo>
                  <a:lnTo>
                    <a:pt x="944" y="342"/>
                  </a:lnTo>
                  <a:lnTo>
                    <a:pt x="943" y="343"/>
                  </a:lnTo>
                  <a:lnTo>
                    <a:pt x="941" y="343"/>
                  </a:lnTo>
                  <a:lnTo>
                    <a:pt x="944" y="340"/>
                  </a:lnTo>
                  <a:lnTo>
                    <a:pt x="944" y="340"/>
                  </a:lnTo>
                  <a:close/>
                  <a:moveTo>
                    <a:pt x="987" y="335"/>
                  </a:moveTo>
                  <a:lnTo>
                    <a:pt x="988" y="335"/>
                  </a:lnTo>
                  <a:lnTo>
                    <a:pt x="988" y="335"/>
                  </a:lnTo>
                  <a:lnTo>
                    <a:pt x="990" y="335"/>
                  </a:lnTo>
                  <a:lnTo>
                    <a:pt x="990" y="337"/>
                  </a:lnTo>
                  <a:lnTo>
                    <a:pt x="990" y="337"/>
                  </a:lnTo>
                  <a:lnTo>
                    <a:pt x="988" y="337"/>
                  </a:lnTo>
                  <a:lnTo>
                    <a:pt x="988" y="337"/>
                  </a:lnTo>
                  <a:lnTo>
                    <a:pt x="985" y="337"/>
                  </a:lnTo>
                  <a:lnTo>
                    <a:pt x="985" y="335"/>
                  </a:lnTo>
                  <a:lnTo>
                    <a:pt x="987" y="335"/>
                  </a:lnTo>
                  <a:close/>
                  <a:moveTo>
                    <a:pt x="1091" y="334"/>
                  </a:moveTo>
                  <a:lnTo>
                    <a:pt x="1088" y="335"/>
                  </a:lnTo>
                  <a:lnTo>
                    <a:pt x="1086" y="335"/>
                  </a:lnTo>
                  <a:lnTo>
                    <a:pt x="1085" y="335"/>
                  </a:lnTo>
                  <a:lnTo>
                    <a:pt x="1086" y="335"/>
                  </a:lnTo>
                  <a:lnTo>
                    <a:pt x="1088" y="335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91" y="334"/>
                  </a:lnTo>
                  <a:close/>
                  <a:moveTo>
                    <a:pt x="1031" y="334"/>
                  </a:moveTo>
                  <a:lnTo>
                    <a:pt x="1031" y="334"/>
                  </a:lnTo>
                  <a:lnTo>
                    <a:pt x="1029" y="335"/>
                  </a:lnTo>
                  <a:lnTo>
                    <a:pt x="1029" y="334"/>
                  </a:lnTo>
                  <a:lnTo>
                    <a:pt x="1031" y="334"/>
                  </a:lnTo>
                  <a:lnTo>
                    <a:pt x="1031" y="334"/>
                  </a:lnTo>
                  <a:close/>
                  <a:moveTo>
                    <a:pt x="1031" y="329"/>
                  </a:moveTo>
                  <a:lnTo>
                    <a:pt x="1031" y="329"/>
                  </a:lnTo>
                  <a:lnTo>
                    <a:pt x="1033" y="331"/>
                  </a:lnTo>
                  <a:lnTo>
                    <a:pt x="1031" y="332"/>
                  </a:lnTo>
                  <a:lnTo>
                    <a:pt x="1031" y="334"/>
                  </a:lnTo>
                  <a:lnTo>
                    <a:pt x="1031" y="331"/>
                  </a:lnTo>
                  <a:lnTo>
                    <a:pt x="1031" y="329"/>
                  </a:lnTo>
                  <a:close/>
                  <a:moveTo>
                    <a:pt x="1026" y="327"/>
                  </a:moveTo>
                  <a:lnTo>
                    <a:pt x="1026" y="327"/>
                  </a:lnTo>
                  <a:lnTo>
                    <a:pt x="1026" y="327"/>
                  </a:lnTo>
                  <a:lnTo>
                    <a:pt x="1026" y="329"/>
                  </a:lnTo>
                  <a:lnTo>
                    <a:pt x="1025" y="329"/>
                  </a:lnTo>
                  <a:lnTo>
                    <a:pt x="1025" y="329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6" y="327"/>
                  </a:lnTo>
                  <a:close/>
                  <a:moveTo>
                    <a:pt x="1033" y="326"/>
                  </a:moveTo>
                  <a:lnTo>
                    <a:pt x="1036" y="326"/>
                  </a:lnTo>
                  <a:lnTo>
                    <a:pt x="1036" y="326"/>
                  </a:lnTo>
                  <a:lnTo>
                    <a:pt x="1036" y="326"/>
                  </a:lnTo>
                  <a:lnTo>
                    <a:pt x="1034" y="326"/>
                  </a:lnTo>
                  <a:lnTo>
                    <a:pt x="1034" y="326"/>
                  </a:lnTo>
                  <a:lnTo>
                    <a:pt x="1033" y="326"/>
                  </a:lnTo>
                  <a:close/>
                  <a:moveTo>
                    <a:pt x="1042" y="326"/>
                  </a:moveTo>
                  <a:lnTo>
                    <a:pt x="1042" y="326"/>
                  </a:lnTo>
                  <a:lnTo>
                    <a:pt x="1042" y="326"/>
                  </a:lnTo>
                  <a:lnTo>
                    <a:pt x="1039" y="326"/>
                  </a:lnTo>
                  <a:lnTo>
                    <a:pt x="1039" y="326"/>
                  </a:lnTo>
                  <a:lnTo>
                    <a:pt x="1040" y="326"/>
                  </a:lnTo>
                  <a:lnTo>
                    <a:pt x="1042" y="326"/>
                  </a:lnTo>
                  <a:close/>
                  <a:moveTo>
                    <a:pt x="1138" y="315"/>
                  </a:moveTo>
                  <a:lnTo>
                    <a:pt x="1138" y="318"/>
                  </a:lnTo>
                  <a:lnTo>
                    <a:pt x="1138" y="316"/>
                  </a:lnTo>
                  <a:lnTo>
                    <a:pt x="1138" y="315"/>
                  </a:lnTo>
                  <a:lnTo>
                    <a:pt x="1138" y="315"/>
                  </a:lnTo>
                  <a:lnTo>
                    <a:pt x="1138" y="315"/>
                  </a:lnTo>
                  <a:close/>
                  <a:moveTo>
                    <a:pt x="602" y="282"/>
                  </a:moveTo>
                  <a:lnTo>
                    <a:pt x="602" y="282"/>
                  </a:lnTo>
                  <a:lnTo>
                    <a:pt x="605" y="285"/>
                  </a:lnTo>
                  <a:lnTo>
                    <a:pt x="605" y="285"/>
                  </a:lnTo>
                  <a:lnTo>
                    <a:pt x="604" y="285"/>
                  </a:lnTo>
                  <a:lnTo>
                    <a:pt x="604" y="285"/>
                  </a:lnTo>
                  <a:lnTo>
                    <a:pt x="602" y="283"/>
                  </a:lnTo>
                  <a:lnTo>
                    <a:pt x="602" y="282"/>
                  </a:lnTo>
                  <a:lnTo>
                    <a:pt x="602" y="282"/>
                  </a:lnTo>
                  <a:close/>
                  <a:moveTo>
                    <a:pt x="588" y="277"/>
                  </a:moveTo>
                  <a:lnTo>
                    <a:pt x="588" y="277"/>
                  </a:lnTo>
                  <a:lnTo>
                    <a:pt x="589" y="279"/>
                  </a:lnTo>
                  <a:lnTo>
                    <a:pt x="589" y="279"/>
                  </a:lnTo>
                  <a:lnTo>
                    <a:pt x="588" y="279"/>
                  </a:lnTo>
                  <a:lnTo>
                    <a:pt x="588" y="279"/>
                  </a:lnTo>
                  <a:lnTo>
                    <a:pt x="588" y="277"/>
                  </a:lnTo>
                  <a:lnTo>
                    <a:pt x="588" y="277"/>
                  </a:lnTo>
                  <a:close/>
                  <a:moveTo>
                    <a:pt x="602" y="274"/>
                  </a:moveTo>
                  <a:lnTo>
                    <a:pt x="604" y="275"/>
                  </a:lnTo>
                  <a:lnTo>
                    <a:pt x="605" y="275"/>
                  </a:lnTo>
                  <a:lnTo>
                    <a:pt x="605" y="277"/>
                  </a:lnTo>
                  <a:lnTo>
                    <a:pt x="605" y="277"/>
                  </a:lnTo>
                  <a:lnTo>
                    <a:pt x="604" y="277"/>
                  </a:lnTo>
                  <a:lnTo>
                    <a:pt x="604" y="275"/>
                  </a:lnTo>
                  <a:lnTo>
                    <a:pt x="604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4"/>
                  </a:lnTo>
                  <a:lnTo>
                    <a:pt x="602" y="274"/>
                  </a:lnTo>
                  <a:close/>
                  <a:moveTo>
                    <a:pt x="580" y="266"/>
                  </a:moveTo>
                  <a:lnTo>
                    <a:pt x="582" y="266"/>
                  </a:lnTo>
                  <a:lnTo>
                    <a:pt x="582" y="266"/>
                  </a:lnTo>
                  <a:lnTo>
                    <a:pt x="580" y="268"/>
                  </a:lnTo>
                  <a:lnTo>
                    <a:pt x="580" y="268"/>
                  </a:lnTo>
                  <a:lnTo>
                    <a:pt x="578" y="268"/>
                  </a:lnTo>
                  <a:lnTo>
                    <a:pt x="577" y="266"/>
                  </a:lnTo>
                  <a:lnTo>
                    <a:pt x="580" y="266"/>
                  </a:lnTo>
                  <a:close/>
                  <a:moveTo>
                    <a:pt x="575" y="264"/>
                  </a:moveTo>
                  <a:lnTo>
                    <a:pt x="575" y="264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5" y="264"/>
                  </a:lnTo>
                  <a:lnTo>
                    <a:pt x="575" y="264"/>
                  </a:lnTo>
                  <a:lnTo>
                    <a:pt x="575" y="264"/>
                  </a:lnTo>
                  <a:close/>
                  <a:moveTo>
                    <a:pt x="583" y="264"/>
                  </a:moveTo>
                  <a:lnTo>
                    <a:pt x="586" y="264"/>
                  </a:lnTo>
                  <a:lnTo>
                    <a:pt x="588" y="264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83" y="266"/>
                  </a:lnTo>
                  <a:lnTo>
                    <a:pt x="583" y="266"/>
                  </a:lnTo>
                  <a:lnTo>
                    <a:pt x="583" y="264"/>
                  </a:lnTo>
                  <a:lnTo>
                    <a:pt x="582" y="264"/>
                  </a:lnTo>
                  <a:lnTo>
                    <a:pt x="583" y="264"/>
                  </a:lnTo>
                  <a:close/>
                  <a:moveTo>
                    <a:pt x="1208" y="255"/>
                  </a:moveTo>
                  <a:lnTo>
                    <a:pt x="1208" y="255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08" y="255"/>
                  </a:lnTo>
                  <a:lnTo>
                    <a:pt x="1208" y="255"/>
                  </a:lnTo>
                  <a:lnTo>
                    <a:pt x="1208" y="255"/>
                  </a:lnTo>
                  <a:close/>
                  <a:moveTo>
                    <a:pt x="1214" y="250"/>
                  </a:moveTo>
                  <a:lnTo>
                    <a:pt x="1212" y="253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11" y="253"/>
                  </a:lnTo>
                  <a:lnTo>
                    <a:pt x="1214" y="250"/>
                  </a:lnTo>
                  <a:lnTo>
                    <a:pt x="1214" y="250"/>
                  </a:lnTo>
                  <a:close/>
                  <a:moveTo>
                    <a:pt x="1220" y="247"/>
                  </a:moveTo>
                  <a:lnTo>
                    <a:pt x="1217" y="247"/>
                  </a:lnTo>
                  <a:lnTo>
                    <a:pt x="1217" y="247"/>
                  </a:lnTo>
                  <a:lnTo>
                    <a:pt x="1219" y="247"/>
                  </a:lnTo>
                  <a:lnTo>
                    <a:pt x="1220" y="247"/>
                  </a:lnTo>
                  <a:close/>
                  <a:moveTo>
                    <a:pt x="1225" y="236"/>
                  </a:moveTo>
                  <a:lnTo>
                    <a:pt x="1225" y="238"/>
                  </a:lnTo>
                  <a:lnTo>
                    <a:pt x="1225" y="241"/>
                  </a:lnTo>
                  <a:lnTo>
                    <a:pt x="1225" y="242"/>
                  </a:lnTo>
                  <a:lnTo>
                    <a:pt x="1225" y="245"/>
                  </a:lnTo>
                  <a:lnTo>
                    <a:pt x="1223" y="245"/>
                  </a:lnTo>
                  <a:lnTo>
                    <a:pt x="1222" y="245"/>
                  </a:lnTo>
                  <a:lnTo>
                    <a:pt x="1222" y="245"/>
                  </a:lnTo>
                  <a:lnTo>
                    <a:pt x="1223" y="245"/>
                  </a:lnTo>
                  <a:lnTo>
                    <a:pt x="1225" y="242"/>
                  </a:lnTo>
                  <a:lnTo>
                    <a:pt x="1225" y="241"/>
                  </a:lnTo>
                  <a:lnTo>
                    <a:pt x="1225" y="238"/>
                  </a:lnTo>
                  <a:lnTo>
                    <a:pt x="1225" y="236"/>
                  </a:lnTo>
                  <a:close/>
                  <a:moveTo>
                    <a:pt x="1222" y="234"/>
                  </a:moveTo>
                  <a:lnTo>
                    <a:pt x="1222" y="234"/>
                  </a:lnTo>
                  <a:lnTo>
                    <a:pt x="1222" y="234"/>
                  </a:lnTo>
                  <a:lnTo>
                    <a:pt x="1222" y="236"/>
                  </a:lnTo>
                  <a:lnTo>
                    <a:pt x="1222" y="236"/>
                  </a:lnTo>
                  <a:lnTo>
                    <a:pt x="1222" y="234"/>
                  </a:lnTo>
                  <a:close/>
                  <a:moveTo>
                    <a:pt x="1230" y="195"/>
                  </a:moveTo>
                  <a:lnTo>
                    <a:pt x="1230" y="197"/>
                  </a:lnTo>
                  <a:lnTo>
                    <a:pt x="1228" y="198"/>
                  </a:lnTo>
                  <a:lnTo>
                    <a:pt x="1226" y="201"/>
                  </a:lnTo>
                  <a:lnTo>
                    <a:pt x="1226" y="201"/>
                  </a:lnTo>
                  <a:lnTo>
                    <a:pt x="1228" y="198"/>
                  </a:lnTo>
                  <a:lnTo>
                    <a:pt x="1230" y="197"/>
                  </a:lnTo>
                  <a:lnTo>
                    <a:pt x="1230" y="195"/>
                  </a:lnTo>
                  <a:close/>
                  <a:moveTo>
                    <a:pt x="1244" y="170"/>
                  </a:moveTo>
                  <a:lnTo>
                    <a:pt x="1244" y="171"/>
                  </a:lnTo>
                  <a:lnTo>
                    <a:pt x="1242" y="175"/>
                  </a:lnTo>
                  <a:lnTo>
                    <a:pt x="1242" y="173"/>
                  </a:lnTo>
                  <a:lnTo>
                    <a:pt x="1244" y="170"/>
                  </a:lnTo>
                  <a:close/>
                  <a:moveTo>
                    <a:pt x="1244" y="156"/>
                  </a:moveTo>
                  <a:lnTo>
                    <a:pt x="1245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4" y="157"/>
                  </a:lnTo>
                  <a:lnTo>
                    <a:pt x="1244" y="157"/>
                  </a:lnTo>
                  <a:lnTo>
                    <a:pt x="1242" y="157"/>
                  </a:lnTo>
                  <a:lnTo>
                    <a:pt x="1244" y="156"/>
                  </a:lnTo>
                  <a:lnTo>
                    <a:pt x="1244" y="156"/>
                  </a:lnTo>
                  <a:close/>
                  <a:moveTo>
                    <a:pt x="1271" y="146"/>
                  </a:moveTo>
                  <a:lnTo>
                    <a:pt x="1269" y="148"/>
                  </a:lnTo>
                  <a:lnTo>
                    <a:pt x="1267" y="149"/>
                  </a:lnTo>
                  <a:lnTo>
                    <a:pt x="1266" y="151"/>
                  </a:lnTo>
                  <a:lnTo>
                    <a:pt x="1267" y="151"/>
                  </a:lnTo>
                  <a:lnTo>
                    <a:pt x="1269" y="151"/>
                  </a:lnTo>
                  <a:lnTo>
                    <a:pt x="1269" y="149"/>
                  </a:lnTo>
                  <a:lnTo>
                    <a:pt x="1271" y="149"/>
                  </a:lnTo>
                  <a:lnTo>
                    <a:pt x="1272" y="148"/>
                  </a:lnTo>
                  <a:lnTo>
                    <a:pt x="1272" y="148"/>
                  </a:lnTo>
                  <a:lnTo>
                    <a:pt x="1274" y="149"/>
                  </a:lnTo>
                  <a:lnTo>
                    <a:pt x="1275" y="148"/>
                  </a:lnTo>
                  <a:lnTo>
                    <a:pt x="1277" y="148"/>
                  </a:lnTo>
                  <a:lnTo>
                    <a:pt x="1271" y="151"/>
                  </a:lnTo>
                  <a:lnTo>
                    <a:pt x="1269" y="151"/>
                  </a:lnTo>
                  <a:lnTo>
                    <a:pt x="1267" y="152"/>
                  </a:lnTo>
                  <a:lnTo>
                    <a:pt x="1266" y="152"/>
                  </a:lnTo>
                  <a:lnTo>
                    <a:pt x="1264" y="152"/>
                  </a:lnTo>
                  <a:lnTo>
                    <a:pt x="1258" y="156"/>
                  </a:lnTo>
                  <a:lnTo>
                    <a:pt x="1256" y="156"/>
                  </a:lnTo>
                  <a:lnTo>
                    <a:pt x="1256" y="156"/>
                  </a:lnTo>
                  <a:lnTo>
                    <a:pt x="1252" y="156"/>
                  </a:lnTo>
                  <a:lnTo>
                    <a:pt x="1250" y="156"/>
                  </a:lnTo>
                  <a:lnTo>
                    <a:pt x="1247" y="157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7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5" y="154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50" y="152"/>
                  </a:lnTo>
                  <a:lnTo>
                    <a:pt x="1250" y="151"/>
                  </a:lnTo>
                  <a:lnTo>
                    <a:pt x="1252" y="152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3" y="151"/>
                  </a:lnTo>
                  <a:lnTo>
                    <a:pt x="1255" y="151"/>
                  </a:lnTo>
                  <a:lnTo>
                    <a:pt x="1255" y="151"/>
                  </a:lnTo>
                  <a:lnTo>
                    <a:pt x="1255" y="149"/>
                  </a:lnTo>
                  <a:lnTo>
                    <a:pt x="1256" y="151"/>
                  </a:lnTo>
                  <a:lnTo>
                    <a:pt x="1258" y="151"/>
                  </a:lnTo>
                  <a:lnTo>
                    <a:pt x="1260" y="149"/>
                  </a:lnTo>
                  <a:lnTo>
                    <a:pt x="1260" y="149"/>
                  </a:lnTo>
                  <a:lnTo>
                    <a:pt x="1263" y="149"/>
                  </a:lnTo>
                  <a:lnTo>
                    <a:pt x="1266" y="149"/>
                  </a:lnTo>
                  <a:lnTo>
                    <a:pt x="1267" y="149"/>
                  </a:lnTo>
                  <a:lnTo>
                    <a:pt x="1269" y="148"/>
                  </a:lnTo>
                  <a:lnTo>
                    <a:pt x="1271" y="146"/>
                  </a:lnTo>
                  <a:close/>
                  <a:moveTo>
                    <a:pt x="1304" y="143"/>
                  </a:moveTo>
                  <a:lnTo>
                    <a:pt x="1304" y="145"/>
                  </a:lnTo>
                  <a:lnTo>
                    <a:pt x="1304" y="145"/>
                  </a:lnTo>
                  <a:lnTo>
                    <a:pt x="1304" y="145"/>
                  </a:lnTo>
                  <a:lnTo>
                    <a:pt x="1301" y="145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4" y="143"/>
                  </a:lnTo>
                  <a:lnTo>
                    <a:pt x="1304" y="143"/>
                  </a:lnTo>
                  <a:close/>
                  <a:moveTo>
                    <a:pt x="1294" y="141"/>
                  </a:moveTo>
                  <a:lnTo>
                    <a:pt x="1296" y="141"/>
                  </a:lnTo>
                  <a:lnTo>
                    <a:pt x="1296" y="143"/>
                  </a:lnTo>
                  <a:lnTo>
                    <a:pt x="1293" y="143"/>
                  </a:lnTo>
                  <a:lnTo>
                    <a:pt x="1291" y="143"/>
                  </a:lnTo>
                  <a:lnTo>
                    <a:pt x="1293" y="143"/>
                  </a:lnTo>
                  <a:lnTo>
                    <a:pt x="1294" y="141"/>
                  </a:lnTo>
                  <a:lnTo>
                    <a:pt x="1294" y="141"/>
                  </a:lnTo>
                  <a:close/>
                  <a:moveTo>
                    <a:pt x="1285" y="140"/>
                  </a:moveTo>
                  <a:lnTo>
                    <a:pt x="1285" y="140"/>
                  </a:lnTo>
                  <a:lnTo>
                    <a:pt x="1285" y="141"/>
                  </a:lnTo>
                  <a:lnTo>
                    <a:pt x="1283" y="141"/>
                  </a:lnTo>
                  <a:lnTo>
                    <a:pt x="1283" y="140"/>
                  </a:lnTo>
                  <a:lnTo>
                    <a:pt x="1283" y="140"/>
                  </a:lnTo>
                  <a:lnTo>
                    <a:pt x="1285" y="140"/>
                  </a:lnTo>
                  <a:close/>
                  <a:moveTo>
                    <a:pt x="1286" y="138"/>
                  </a:moveTo>
                  <a:lnTo>
                    <a:pt x="1286" y="141"/>
                  </a:lnTo>
                  <a:lnTo>
                    <a:pt x="1285" y="141"/>
                  </a:lnTo>
                  <a:lnTo>
                    <a:pt x="1285" y="141"/>
                  </a:lnTo>
                  <a:lnTo>
                    <a:pt x="1285" y="140"/>
                  </a:lnTo>
                  <a:lnTo>
                    <a:pt x="1285" y="140"/>
                  </a:lnTo>
                  <a:lnTo>
                    <a:pt x="1285" y="138"/>
                  </a:lnTo>
                  <a:lnTo>
                    <a:pt x="1285" y="138"/>
                  </a:lnTo>
                  <a:lnTo>
                    <a:pt x="1286" y="138"/>
                  </a:lnTo>
                  <a:close/>
                  <a:moveTo>
                    <a:pt x="1174" y="113"/>
                  </a:moveTo>
                  <a:lnTo>
                    <a:pt x="1174" y="113"/>
                  </a:lnTo>
                  <a:lnTo>
                    <a:pt x="1174" y="113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3" y="115"/>
                  </a:lnTo>
                  <a:lnTo>
                    <a:pt x="1173" y="115"/>
                  </a:lnTo>
                  <a:lnTo>
                    <a:pt x="1173" y="113"/>
                  </a:lnTo>
                  <a:lnTo>
                    <a:pt x="1174" y="113"/>
                  </a:lnTo>
                  <a:close/>
                  <a:moveTo>
                    <a:pt x="1214" y="96"/>
                  </a:move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6"/>
                  </a:lnTo>
                  <a:close/>
                  <a:moveTo>
                    <a:pt x="1323" y="93"/>
                  </a:moveTo>
                  <a:lnTo>
                    <a:pt x="1323" y="93"/>
                  </a:lnTo>
                  <a:lnTo>
                    <a:pt x="1324" y="94"/>
                  </a:lnTo>
                  <a:lnTo>
                    <a:pt x="1323" y="94"/>
                  </a:lnTo>
                  <a:lnTo>
                    <a:pt x="1323" y="94"/>
                  </a:lnTo>
                  <a:lnTo>
                    <a:pt x="1323" y="93"/>
                  </a:lnTo>
                  <a:lnTo>
                    <a:pt x="1323" y="93"/>
                  </a:lnTo>
                  <a:lnTo>
                    <a:pt x="1323" y="93"/>
                  </a:lnTo>
                  <a:close/>
                  <a:moveTo>
                    <a:pt x="1215" y="91"/>
                  </a:moveTo>
                  <a:lnTo>
                    <a:pt x="1215" y="91"/>
                  </a:lnTo>
                  <a:lnTo>
                    <a:pt x="1215" y="91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1"/>
                  </a:lnTo>
                  <a:close/>
                  <a:moveTo>
                    <a:pt x="1329" y="89"/>
                  </a:moveTo>
                  <a:lnTo>
                    <a:pt x="1329" y="89"/>
                  </a:lnTo>
                  <a:lnTo>
                    <a:pt x="1331" y="91"/>
                  </a:lnTo>
                  <a:lnTo>
                    <a:pt x="1331" y="91"/>
                  </a:lnTo>
                  <a:lnTo>
                    <a:pt x="1329" y="91"/>
                  </a:lnTo>
                  <a:lnTo>
                    <a:pt x="1329" y="91"/>
                  </a:lnTo>
                  <a:lnTo>
                    <a:pt x="1329" y="93"/>
                  </a:lnTo>
                  <a:lnTo>
                    <a:pt x="1329" y="93"/>
                  </a:lnTo>
                  <a:lnTo>
                    <a:pt x="1327" y="93"/>
                  </a:lnTo>
                  <a:lnTo>
                    <a:pt x="1327" y="91"/>
                  </a:lnTo>
                  <a:lnTo>
                    <a:pt x="1327" y="91"/>
                  </a:lnTo>
                  <a:lnTo>
                    <a:pt x="1327" y="89"/>
                  </a:lnTo>
                  <a:lnTo>
                    <a:pt x="1329" y="89"/>
                  </a:lnTo>
                  <a:close/>
                  <a:moveTo>
                    <a:pt x="1072" y="77"/>
                  </a:moveTo>
                  <a:lnTo>
                    <a:pt x="1072" y="77"/>
                  </a:lnTo>
                  <a:lnTo>
                    <a:pt x="1074" y="77"/>
                  </a:lnTo>
                  <a:lnTo>
                    <a:pt x="1074" y="77"/>
                  </a:lnTo>
                  <a:lnTo>
                    <a:pt x="1072" y="78"/>
                  </a:lnTo>
                  <a:lnTo>
                    <a:pt x="1072" y="78"/>
                  </a:lnTo>
                  <a:lnTo>
                    <a:pt x="1072" y="77"/>
                  </a:lnTo>
                  <a:lnTo>
                    <a:pt x="1072" y="77"/>
                  </a:lnTo>
                  <a:lnTo>
                    <a:pt x="1072" y="77"/>
                  </a:lnTo>
                  <a:close/>
                  <a:moveTo>
                    <a:pt x="1058" y="74"/>
                  </a:moveTo>
                  <a:lnTo>
                    <a:pt x="1058" y="74"/>
                  </a:lnTo>
                  <a:lnTo>
                    <a:pt x="1058" y="74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6" y="77"/>
                  </a:lnTo>
                  <a:lnTo>
                    <a:pt x="1056" y="77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8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5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0"/>
                  </a:lnTo>
                  <a:lnTo>
                    <a:pt x="1053" y="80"/>
                  </a:lnTo>
                  <a:lnTo>
                    <a:pt x="1053" y="78"/>
                  </a:lnTo>
                  <a:lnTo>
                    <a:pt x="1055" y="78"/>
                  </a:lnTo>
                  <a:lnTo>
                    <a:pt x="1055" y="77"/>
                  </a:lnTo>
                  <a:lnTo>
                    <a:pt x="1055" y="77"/>
                  </a:lnTo>
                  <a:lnTo>
                    <a:pt x="1056" y="75"/>
                  </a:lnTo>
                  <a:lnTo>
                    <a:pt x="1056" y="75"/>
                  </a:lnTo>
                  <a:lnTo>
                    <a:pt x="1056" y="74"/>
                  </a:lnTo>
                  <a:lnTo>
                    <a:pt x="1058" y="74"/>
                  </a:lnTo>
                  <a:close/>
                  <a:moveTo>
                    <a:pt x="1059" y="72"/>
                  </a:moveTo>
                  <a:lnTo>
                    <a:pt x="1059" y="72"/>
                  </a:lnTo>
                  <a:lnTo>
                    <a:pt x="1059" y="72"/>
                  </a:lnTo>
                  <a:lnTo>
                    <a:pt x="1059" y="72"/>
                  </a:lnTo>
                  <a:lnTo>
                    <a:pt x="1061" y="72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2"/>
                  </a:lnTo>
                  <a:lnTo>
                    <a:pt x="1059" y="72"/>
                  </a:lnTo>
                  <a:close/>
                  <a:moveTo>
                    <a:pt x="1080" y="66"/>
                  </a:moveTo>
                  <a:lnTo>
                    <a:pt x="1080" y="66"/>
                  </a:lnTo>
                  <a:lnTo>
                    <a:pt x="1080" y="66"/>
                  </a:lnTo>
                  <a:lnTo>
                    <a:pt x="1080" y="67"/>
                  </a:lnTo>
                  <a:lnTo>
                    <a:pt x="1080" y="67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7"/>
                  </a:lnTo>
                  <a:lnTo>
                    <a:pt x="1078" y="66"/>
                  </a:lnTo>
                  <a:lnTo>
                    <a:pt x="1080" y="66"/>
                  </a:lnTo>
                  <a:close/>
                  <a:moveTo>
                    <a:pt x="1094" y="64"/>
                  </a:moveTo>
                  <a:lnTo>
                    <a:pt x="1096" y="64"/>
                  </a:lnTo>
                  <a:lnTo>
                    <a:pt x="1096" y="64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4" y="66"/>
                  </a:lnTo>
                  <a:lnTo>
                    <a:pt x="1094" y="64"/>
                  </a:lnTo>
                  <a:lnTo>
                    <a:pt x="1094" y="64"/>
                  </a:lnTo>
                  <a:close/>
                  <a:moveTo>
                    <a:pt x="1107" y="60"/>
                  </a:moveTo>
                  <a:lnTo>
                    <a:pt x="1107" y="60"/>
                  </a:lnTo>
                  <a:lnTo>
                    <a:pt x="1108" y="60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3"/>
                  </a:lnTo>
                  <a:lnTo>
                    <a:pt x="1107" y="63"/>
                  </a:lnTo>
                  <a:lnTo>
                    <a:pt x="1105" y="63"/>
                  </a:lnTo>
                  <a:lnTo>
                    <a:pt x="1103" y="63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5" y="61"/>
                  </a:lnTo>
                  <a:lnTo>
                    <a:pt x="1105" y="61"/>
                  </a:lnTo>
                  <a:lnTo>
                    <a:pt x="1107" y="60"/>
                  </a:lnTo>
                  <a:lnTo>
                    <a:pt x="1107" y="60"/>
                  </a:lnTo>
                  <a:lnTo>
                    <a:pt x="1105" y="60"/>
                  </a:lnTo>
                  <a:lnTo>
                    <a:pt x="1107" y="60"/>
                  </a:lnTo>
                  <a:close/>
                  <a:moveTo>
                    <a:pt x="1099" y="55"/>
                  </a:moveTo>
                  <a:lnTo>
                    <a:pt x="1099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5"/>
                  </a:lnTo>
                  <a:lnTo>
                    <a:pt x="1099" y="55"/>
                  </a:lnTo>
                  <a:close/>
                  <a:moveTo>
                    <a:pt x="1099" y="52"/>
                  </a:moveTo>
                  <a:lnTo>
                    <a:pt x="1099" y="52"/>
                  </a:lnTo>
                  <a:lnTo>
                    <a:pt x="1099" y="52"/>
                  </a:lnTo>
                  <a:lnTo>
                    <a:pt x="1099" y="53"/>
                  </a:lnTo>
                  <a:lnTo>
                    <a:pt x="1099" y="53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3"/>
                  </a:lnTo>
                  <a:lnTo>
                    <a:pt x="1097" y="53"/>
                  </a:lnTo>
                  <a:lnTo>
                    <a:pt x="1099" y="52"/>
                  </a:lnTo>
                  <a:lnTo>
                    <a:pt x="1099" y="52"/>
                  </a:lnTo>
                  <a:close/>
                  <a:moveTo>
                    <a:pt x="1006" y="45"/>
                  </a:moveTo>
                  <a:lnTo>
                    <a:pt x="1006" y="45"/>
                  </a:lnTo>
                  <a:lnTo>
                    <a:pt x="1006" y="45"/>
                  </a:lnTo>
                  <a:lnTo>
                    <a:pt x="1006" y="47"/>
                  </a:lnTo>
                  <a:lnTo>
                    <a:pt x="1006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3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6" y="45"/>
                  </a:lnTo>
                  <a:close/>
                  <a:moveTo>
                    <a:pt x="1007" y="44"/>
                  </a:moveTo>
                  <a:lnTo>
                    <a:pt x="1007" y="44"/>
                  </a:lnTo>
                  <a:lnTo>
                    <a:pt x="1007" y="45"/>
                  </a:lnTo>
                  <a:lnTo>
                    <a:pt x="1006" y="45"/>
                  </a:lnTo>
                  <a:lnTo>
                    <a:pt x="1006" y="45"/>
                  </a:lnTo>
                  <a:lnTo>
                    <a:pt x="1006" y="44"/>
                  </a:lnTo>
                  <a:lnTo>
                    <a:pt x="1006" y="44"/>
                  </a:lnTo>
                  <a:lnTo>
                    <a:pt x="1007" y="44"/>
                  </a:lnTo>
                  <a:close/>
                  <a:moveTo>
                    <a:pt x="1004" y="44"/>
                  </a:moveTo>
                  <a:lnTo>
                    <a:pt x="1004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4" y="45"/>
                  </a:lnTo>
                  <a:lnTo>
                    <a:pt x="1004" y="44"/>
                  </a:lnTo>
                  <a:lnTo>
                    <a:pt x="1004" y="44"/>
                  </a:lnTo>
                  <a:lnTo>
                    <a:pt x="1004" y="44"/>
                  </a:lnTo>
                  <a:close/>
                  <a:moveTo>
                    <a:pt x="1009" y="42"/>
                  </a:moveTo>
                  <a:lnTo>
                    <a:pt x="1009" y="42"/>
                  </a:lnTo>
                  <a:lnTo>
                    <a:pt x="1009" y="42"/>
                  </a:lnTo>
                  <a:lnTo>
                    <a:pt x="1009" y="42"/>
                  </a:lnTo>
                  <a:lnTo>
                    <a:pt x="1009" y="44"/>
                  </a:lnTo>
                  <a:lnTo>
                    <a:pt x="1007" y="42"/>
                  </a:lnTo>
                  <a:lnTo>
                    <a:pt x="1007" y="42"/>
                  </a:lnTo>
                  <a:lnTo>
                    <a:pt x="1009" y="42"/>
                  </a:lnTo>
                  <a:lnTo>
                    <a:pt x="1009" y="42"/>
                  </a:lnTo>
                  <a:close/>
                  <a:moveTo>
                    <a:pt x="539" y="37"/>
                  </a:moveTo>
                  <a:lnTo>
                    <a:pt x="541" y="39"/>
                  </a:lnTo>
                  <a:lnTo>
                    <a:pt x="541" y="39"/>
                  </a:lnTo>
                  <a:lnTo>
                    <a:pt x="539" y="41"/>
                  </a:lnTo>
                  <a:lnTo>
                    <a:pt x="539" y="41"/>
                  </a:lnTo>
                  <a:lnTo>
                    <a:pt x="539" y="39"/>
                  </a:lnTo>
                  <a:lnTo>
                    <a:pt x="539" y="39"/>
                  </a:lnTo>
                  <a:lnTo>
                    <a:pt x="539" y="37"/>
                  </a:lnTo>
                  <a:close/>
                  <a:moveTo>
                    <a:pt x="1044" y="34"/>
                  </a:moveTo>
                  <a:lnTo>
                    <a:pt x="1045" y="34"/>
                  </a:lnTo>
                  <a:lnTo>
                    <a:pt x="1047" y="34"/>
                  </a:lnTo>
                  <a:lnTo>
                    <a:pt x="1047" y="36"/>
                  </a:lnTo>
                  <a:lnTo>
                    <a:pt x="1047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7"/>
                  </a:lnTo>
                  <a:lnTo>
                    <a:pt x="1044" y="37"/>
                  </a:lnTo>
                  <a:lnTo>
                    <a:pt x="1040" y="39"/>
                  </a:lnTo>
                  <a:lnTo>
                    <a:pt x="1040" y="41"/>
                  </a:lnTo>
                  <a:lnTo>
                    <a:pt x="1040" y="41"/>
                  </a:lnTo>
                  <a:lnTo>
                    <a:pt x="1039" y="42"/>
                  </a:lnTo>
                  <a:lnTo>
                    <a:pt x="1037" y="42"/>
                  </a:lnTo>
                  <a:lnTo>
                    <a:pt x="1037" y="44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39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6" y="41"/>
                  </a:lnTo>
                  <a:lnTo>
                    <a:pt x="1034" y="41"/>
                  </a:lnTo>
                  <a:lnTo>
                    <a:pt x="1034" y="39"/>
                  </a:lnTo>
                  <a:lnTo>
                    <a:pt x="1036" y="39"/>
                  </a:lnTo>
                  <a:lnTo>
                    <a:pt x="1037" y="36"/>
                  </a:lnTo>
                  <a:lnTo>
                    <a:pt x="1039" y="36"/>
                  </a:lnTo>
                  <a:lnTo>
                    <a:pt x="1042" y="34"/>
                  </a:lnTo>
                  <a:lnTo>
                    <a:pt x="1044" y="34"/>
                  </a:lnTo>
                  <a:close/>
                  <a:moveTo>
                    <a:pt x="545" y="34"/>
                  </a:moveTo>
                  <a:lnTo>
                    <a:pt x="545" y="34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6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4"/>
                  </a:lnTo>
                  <a:lnTo>
                    <a:pt x="545" y="34"/>
                  </a:lnTo>
                  <a:close/>
                  <a:moveTo>
                    <a:pt x="544" y="30"/>
                  </a:moveTo>
                  <a:lnTo>
                    <a:pt x="545" y="31"/>
                  </a:lnTo>
                  <a:lnTo>
                    <a:pt x="545" y="31"/>
                  </a:lnTo>
                  <a:lnTo>
                    <a:pt x="545" y="33"/>
                  </a:lnTo>
                  <a:lnTo>
                    <a:pt x="545" y="33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0"/>
                  </a:lnTo>
                  <a:close/>
                  <a:moveTo>
                    <a:pt x="1036" y="22"/>
                  </a:moveTo>
                  <a:lnTo>
                    <a:pt x="1037" y="22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4" y="25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9" y="26"/>
                  </a:lnTo>
                  <a:lnTo>
                    <a:pt x="1031" y="26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8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8" y="26"/>
                  </a:lnTo>
                  <a:lnTo>
                    <a:pt x="1033" y="23"/>
                  </a:lnTo>
                  <a:lnTo>
                    <a:pt x="1036" y="22"/>
                  </a:lnTo>
                  <a:lnTo>
                    <a:pt x="1036" y="22"/>
                  </a:lnTo>
                  <a:close/>
                  <a:moveTo>
                    <a:pt x="544" y="19"/>
                  </a:moveTo>
                  <a:lnTo>
                    <a:pt x="544" y="19"/>
                  </a:lnTo>
                  <a:lnTo>
                    <a:pt x="544" y="19"/>
                  </a:lnTo>
                  <a:lnTo>
                    <a:pt x="544" y="19"/>
                  </a:lnTo>
                  <a:lnTo>
                    <a:pt x="544" y="20"/>
                  </a:lnTo>
                  <a:lnTo>
                    <a:pt x="542" y="20"/>
                  </a:lnTo>
                  <a:lnTo>
                    <a:pt x="542" y="20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5" y="25"/>
                  </a:lnTo>
                  <a:lnTo>
                    <a:pt x="545" y="23"/>
                  </a:lnTo>
                  <a:lnTo>
                    <a:pt x="547" y="25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5" y="26"/>
                  </a:lnTo>
                  <a:lnTo>
                    <a:pt x="545" y="25"/>
                  </a:lnTo>
                  <a:lnTo>
                    <a:pt x="545" y="25"/>
                  </a:lnTo>
                  <a:lnTo>
                    <a:pt x="544" y="25"/>
                  </a:lnTo>
                  <a:lnTo>
                    <a:pt x="544" y="25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2" y="22"/>
                  </a:lnTo>
                  <a:lnTo>
                    <a:pt x="542" y="20"/>
                  </a:lnTo>
                  <a:lnTo>
                    <a:pt x="541" y="20"/>
                  </a:lnTo>
                  <a:lnTo>
                    <a:pt x="542" y="20"/>
                  </a:lnTo>
                  <a:lnTo>
                    <a:pt x="542" y="19"/>
                  </a:lnTo>
                  <a:lnTo>
                    <a:pt x="544" y="19"/>
                  </a:lnTo>
                  <a:close/>
                  <a:moveTo>
                    <a:pt x="539" y="15"/>
                  </a:moveTo>
                  <a:lnTo>
                    <a:pt x="539" y="15"/>
                  </a:lnTo>
                  <a:lnTo>
                    <a:pt x="539" y="15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39" y="17"/>
                  </a:lnTo>
                  <a:lnTo>
                    <a:pt x="539" y="17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close/>
                  <a:moveTo>
                    <a:pt x="536" y="14"/>
                  </a:moveTo>
                  <a:lnTo>
                    <a:pt x="537" y="15"/>
                  </a:lnTo>
                  <a:lnTo>
                    <a:pt x="537" y="15"/>
                  </a:lnTo>
                  <a:lnTo>
                    <a:pt x="537" y="17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4"/>
                  </a:lnTo>
                  <a:lnTo>
                    <a:pt x="536" y="14"/>
                  </a:lnTo>
                  <a:lnTo>
                    <a:pt x="536" y="14"/>
                  </a:lnTo>
                  <a:close/>
                  <a:moveTo>
                    <a:pt x="539" y="12"/>
                  </a:moveTo>
                  <a:lnTo>
                    <a:pt x="541" y="12"/>
                  </a:lnTo>
                  <a:lnTo>
                    <a:pt x="541" y="12"/>
                  </a:lnTo>
                  <a:lnTo>
                    <a:pt x="541" y="14"/>
                  </a:lnTo>
                  <a:lnTo>
                    <a:pt x="541" y="14"/>
                  </a:lnTo>
                  <a:lnTo>
                    <a:pt x="539" y="12"/>
                  </a:lnTo>
                  <a:lnTo>
                    <a:pt x="539" y="12"/>
                  </a:lnTo>
                  <a:lnTo>
                    <a:pt x="539" y="14"/>
                  </a:lnTo>
                  <a:lnTo>
                    <a:pt x="539" y="14"/>
                  </a:lnTo>
                  <a:lnTo>
                    <a:pt x="537" y="14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9" y="12"/>
                  </a:lnTo>
                  <a:lnTo>
                    <a:pt x="539" y="12"/>
                  </a:lnTo>
                  <a:close/>
                  <a:moveTo>
                    <a:pt x="939" y="0"/>
                  </a:moveTo>
                  <a:lnTo>
                    <a:pt x="943" y="0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4"/>
                  </a:lnTo>
                  <a:lnTo>
                    <a:pt x="946" y="6"/>
                  </a:lnTo>
                  <a:lnTo>
                    <a:pt x="947" y="9"/>
                  </a:lnTo>
                  <a:lnTo>
                    <a:pt x="947" y="9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51" y="12"/>
                  </a:lnTo>
                  <a:lnTo>
                    <a:pt x="957" y="12"/>
                  </a:lnTo>
                  <a:lnTo>
                    <a:pt x="958" y="14"/>
                  </a:lnTo>
                  <a:lnTo>
                    <a:pt x="960" y="15"/>
                  </a:lnTo>
                  <a:lnTo>
                    <a:pt x="962" y="15"/>
                  </a:lnTo>
                  <a:lnTo>
                    <a:pt x="963" y="15"/>
                  </a:lnTo>
                  <a:lnTo>
                    <a:pt x="965" y="14"/>
                  </a:lnTo>
                  <a:lnTo>
                    <a:pt x="966" y="14"/>
                  </a:lnTo>
                  <a:lnTo>
                    <a:pt x="968" y="14"/>
                  </a:lnTo>
                  <a:lnTo>
                    <a:pt x="969" y="14"/>
                  </a:lnTo>
                  <a:lnTo>
                    <a:pt x="971" y="14"/>
                  </a:lnTo>
                  <a:lnTo>
                    <a:pt x="971" y="14"/>
                  </a:lnTo>
                  <a:lnTo>
                    <a:pt x="974" y="14"/>
                  </a:lnTo>
                  <a:lnTo>
                    <a:pt x="976" y="15"/>
                  </a:lnTo>
                  <a:lnTo>
                    <a:pt x="977" y="17"/>
                  </a:lnTo>
                  <a:lnTo>
                    <a:pt x="979" y="17"/>
                  </a:lnTo>
                  <a:lnTo>
                    <a:pt x="979" y="19"/>
                  </a:lnTo>
                  <a:lnTo>
                    <a:pt x="980" y="20"/>
                  </a:lnTo>
                  <a:lnTo>
                    <a:pt x="980" y="20"/>
                  </a:lnTo>
                  <a:lnTo>
                    <a:pt x="982" y="19"/>
                  </a:lnTo>
                  <a:lnTo>
                    <a:pt x="984" y="19"/>
                  </a:lnTo>
                  <a:lnTo>
                    <a:pt x="985" y="20"/>
                  </a:lnTo>
                  <a:lnTo>
                    <a:pt x="988" y="22"/>
                  </a:lnTo>
                  <a:lnTo>
                    <a:pt x="992" y="23"/>
                  </a:lnTo>
                  <a:lnTo>
                    <a:pt x="993" y="23"/>
                  </a:lnTo>
                  <a:lnTo>
                    <a:pt x="995" y="23"/>
                  </a:lnTo>
                  <a:lnTo>
                    <a:pt x="998" y="23"/>
                  </a:lnTo>
                  <a:lnTo>
                    <a:pt x="999" y="22"/>
                  </a:lnTo>
                  <a:lnTo>
                    <a:pt x="1001" y="22"/>
                  </a:lnTo>
                  <a:lnTo>
                    <a:pt x="1003" y="22"/>
                  </a:lnTo>
                  <a:lnTo>
                    <a:pt x="1003" y="23"/>
                  </a:lnTo>
                  <a:lnTo>
                    <a:pt x="1004" y="23"/>
                  </a:lnTo>
                  <a:lnTo>
                    <a:pt x="1006" y="23"/>
                  </a:lnTo>
                  <a:lnTo>
                    <a:pt x="1010" y="23"/>
                  </a:lnTo>
                  <a:lnTo>
                    <a:pt x="1014" y="23"/>
                  </a:lnTo>
                  <a:lnTo>
                    <a:pt x="1014" y="23"/>
                  </a:lnTo>
                  <a:lnTo>
                    <a:pt x="1015" y="25"/>
                  </a:lnTo>
                  <a:lnTo>
                    <a:pt x="1017" y="25"/>
                  </a:lnTo>
                  <a:lnTo>
                    <a:pt x="1018" y="25"/>
                  </a:lnTo>
                  <a:lnTo>
                    <a:pt x="1021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18" y="26"/>
                  </a:lnTo>
                  <a:lnTo>
                    <a:pt x="1017" y="26"/>
                  </a:lnTo>
                  <a:lnTo>
                    <a:pt x="1015" y="28"/>
                  </a:lnTo>
                  <a:lnTo>
                    <a:pt x="1012" y="30"/>
                  </a:lnTo>
                  <a:lnTo>
                    <a:pt x="1006" y="31"/>
                  </a:lnTo>
                  <a:lnTo>
                    <a:pt x="1003" y="33"/>
                  </a:lnTo>
                  <a:lnTo>
                    <a:pt x="1001" y="34"/>
                  </a:lnTo>
                  <a:lnTo>
                    <a:pt x="995" y="39"/>
                  </a:lnTo>
                  <a:lnTo>
                    <a:pt x="992" y="42"/>
                  </a:lnTo>
                  <a:lnTo>
                    <a:pt x="985" y="47"/>
                  </a:lnTo>
                  <a:lnTo>
                    <a:pt x="984" y="47"/>
                  </a:lnTo>
                  <a:lnTo>
                    <a:pt x="984" y="47"/>
                  </a:lnTo>
                  <a:lnTo>
                    <a:pt x="985" y="49"/>
                  </a:lnTo>
                  <a:lnTo>
                    <a:pt x="985" y="49"/>
                  </a:lnTo>
                  <a:lnTo>
                    <a:pt x="987" y="49"/>
                  </a:lnTo>
                  <a:lnTo>
                    <a:pt x="988" y="49"/>
                  </a:lnTo>
                  <a:lnTo>
                    <a:pt x="993" y="47"/>
                  </a:lnTo>
                  <a:lnTo>
                    <a:pt x="995" y="47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1001" y="44"/>
                  </a:lnTo>
                  <a:lnTo>
                    <a:pt x="1003" y="44"/>
                  </a:lnTo>
                  <a:lnTo>
                    <a:pt x="1003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3" y="45"/>
                  </a:lnTo>
                  <a:lnTo>
                    <a:pt x="1003" y="47"/>
                  </a:lnTo>
                  <a:lnTo>
                    <a:pt x="1003" y="47"/>
                  </a:lnTo>
                  <a:lnTo>
                    <a:pt x="1003" y="49"/>
                  </a:lnTo>
                  <a:lnTo>
                    <a:pt x="1003" y="49"/>
                  </a:lnTo>
                  <a:lnTo>
                    <a:pt x="1001" y="50"/>
                  </a:lnTo>
                  <a:lnTo>
                    <a:pt x="1001" y="50"/>
                  </a:lnTo>
                  <a:lnTo>
                    <a:pt x="1004" y="50"/>
                  </a:lnTo>
                  <a:lnTo>
                    <a:pt x="1004" y="50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50"/>
                  </a:lnTo>
                  <a:lnTo>
                    <a:pt x="1007" y="50"/>
                  </a:lnTo>
                  <a:lnTo>
                    <a:pt x="1007" y="50"/>
                  </a:lnTo>
                  <a:lnTo>
                    <a:pt x="1010" y="50"/>
                  </a:lnTo>
                  <a:lnTo>
                    <a:pt x="1012" y="50"/>
                  </a:lnTo>
                  <a:lnTo>
                    <a:pt x="1015" y="49"/>
                  </a:lnTo>
                  <a:lnTo>
                    <a:pt x="1017" y="47"/>
                  </a:lnTo>
                  <a:lnTo>
                    <a:pt x="1020" y="47"/>
                  </a:lnTo>
                  <a:lnTo>
                    <a:pt x="1021" y="45"/>
                  </a:lnTo>
                  <a:lnTo>
                    <a:pt x="1025" y="45"/>
                  </a:lnTo>
                  <a:lnTo>
                    <a:pt x="1025" y="45"/>
                  </a:lnTo>
                  <a:lnTo>
                    <a:pt x="1026" y="44"/>
                  </a:lnTo>
                  <a:lnTo>
                    <a:pt x="1028" y="44"/>
                  </a:lnTo>
                  <a:lnTo>
                    <a:pt x="1029" y="42"/>
                  </a:lnTo>
                  <a:lnTo>
                    <a:pt x="1029" y="42"/>
                  </a:lnTo>
                  <a:lnTo>
                    <a:pt x="1031" y="42"/>
                  </a:lnTo>
                  <a:lnTo>
                    <a:pt x="1031" y="41"/>
                  </a:lnTo>
                  <a:lnTo>
                    <a:pt x="1033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41"/>
                  </a:lnTo>
                  <a:lnTo>
                    <a:pt x="1036" y="41"/>
                  </a:lnTo>
                  <a:lnTo>
                    <a:pt x="1036" y="41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7" y="44"/>
                  </a:lnTo>
                  <a:lnTo>
                    <a:pt x="1037" y="44"/>
                  </a:lnTo>
                  <a:lnTo>
                    <a:pt x="1037" y="45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5"/>
                  </a:lnTo>
                  <a:lnTo>
                    <a:pt x="1039" y="45"/>
                  </a:lnTo>
                  <a:lnTo>
                    <a:pt x="1040" y="44"/>
                  </a:lnTo>
                  <a:lnTo>
                    <a:pt x="1040" y="44"/>
                  </a:lnTo>
                  <a:lnTo>
                    <a:pt x="1042" y="44"/>
                  </a:lnTo>
                  <a:lnTo>
                    <a:pt x="1045" y="45"/>
                  </a:lnTo>
                  <a:lnTo>
                    <a:pt x="1047" y="45"/>
                  </a:lnTo>
                  <a:lnTo>
                    <a:pt x="1048" y="45"/>
                  </a:lnTo>
                  <a:lnTo>
                    <a:pt x="1048" y="47"/>
                  </a:lnTo>
                  <a:lnTo>
                    <a:pt x="1051" y="49"/>
                  </a:lnTo>
                  <a:lnTo>
                    <a:pt x="1051" y="50"/>
                  </a:lnTo>
                  <a:lnTo>
                    <a:pt x="1051" y="50"/>
                  </a:lnTo>
                  <a:lnTo>
                    <a:pt x="1053" y="50"/>
                  </a:lnTo>
                  <a:lnTo>
                    <a:pt x="1053" y="52"/>
                  </a:lnTo>
                  <a:lnTo>
                    <a:pt x="1053" y="52"/>
                  </a:lnTo>
                  <a:lnTo>
                    <a:pt x="1056" y="52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58" y="52"/>
                  </a:lnTo>
                  <a:lnTo>
                    <a:pt x="1059" y="53"/>
                  </a:lnTo>
                  <a:lnTo>
                    <a:pt x="1061" y="53"/>
                  </a:lnTo>
                  <a:lnTo>
                    <a:pt x="1061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4" y="53"/>
                  </a:lnTo>
                  <a:lnTo>
                    <a:pt x="1066" y="52"/>
                  </a:lnTo>
                  <a:lnTo>
                    <a:pt x="1067" y="50"/>
                  </a:lnTo>
                  <a:lnTo>
                    <a:pt x="1069" y="50"/>
                  </a:lnTo>
                  <a:lnTo>
                    <a:pt x="1070" y="49"/>
                  </a:lnTo>
                  <a:lnTo>
                    <a:pt x="1070" y="49"/>
                  </a:lnTo>
                  <a:lnTo>
                    <a:pt x="1074" y="49"/>
                  </a:lnTo>
                  <a:lnTo>
                    <a:pt x="1075" y="49"/>
                  </a:lnTo>
                  <a:lnTo>
                    <a:pt x="1078" y="49"/>
                  </a:lnTo>
                  <a:lnTo>
                    <a:pt x="1081" y="49"/>
                  </a:lnTo>
                  <a:lnTo>
                    <a:pt x="1083" y="49"/>
                  </a:lnTo>
                  <a:lnTo>
                    <a:pt x="1085" y="47"/>
                  </a:lnTo>
                  <a:lnTo>
                    <a:pt x="1086" y="47"/>
                  </a:lnTo>
                  <a:lnTo>
                    <a:pt x="1088" y="47"/>
                  </a:lnTo>
                  <a:lnTo>
                    <a:pt x="1088" y="49"/>
                  </a:lnTo>
                  <a:lnTo>
                    <a:pt x="1086" y="49"/>
                  </a:lnTo>
                  <a:lnTo>
                    <a:pt x="1086" y="50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8" y="52"/>
                  </a:lnTo>
                  <a:lnTo>
                    <a:pt x="1089" y="53"/>
                  </a:lnTo>
                  <a:lnTo>
                    <a:pt x="1091" y="53"/>
                  </a:lnTo>
                  <a:lnTo>
                    <a:pt x="1091" y="53"/>
                  </a:lnTo>
                  <a:lnTo>
                    <a:pt x="1092" y="53"/>
                  </a:lnTo>
                  <a:lnTo>
                    <a:pt x="1092" y="53"/>
                  </a:lnTo>
                  <a:lnTo>
                    <a:pt x="1094" y="53"/>
                  </a:lnTo>
                  <a:lnTo>
                    <a:pt x="1094" y="53"/>
                  </a:lnTo>
                  <a:lnTo>
                    <a:pt x="1096" y="53"/>
                  </a:lnTo>
                  <a:lnTo>
                    <a:pt x="1096" y="52"/>
                  </a:lnTo>
                  <a:lnTo>
                    <a:pt x="1096" y="52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9" y="55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8"/>
                  </a:lnTo>
                  <a:lnTo>
                    <a:pt x="1097" y="58"/>
                  </a:lnTo>
                  <a:lnTo>
                    <a:pt x="1099" y="58"/>
                  </a:lnTo>
                  <a:lnTo>
                    <a:pt x="1100" y="58"/>
                  </a:lnTo>
                  <a:lnTo>
                    <a:pt x="1100" y="58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2" y="60"/>
                  </a:lnTo>
                  <a:lnTo>
                    <a:pt x="1102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097" y="61"/>
                  </a:lnTo>
                  <a:lnTo>
                    <a:pt x="1096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89" y="64"/>
                  </a:lnTo>
                  <a:lnTo>
                    <a:pt x="1088" y="61"/>
                  </a:lnTo>
                  <a:lnTo>
                    <a:pt x="1086" y="61"/>
                  </a:lnTo>
                  <a:lnTo>
                    <a:pt x="1083" y="60"/>
                  </a:lnTo>
                  <a:lnTo>
                    <a:pt x="1081" y="60"/>
                  </a:lnTo>
                  <a:lnTo>
                    <a:pt x="1080" y="60"/>
                  </a:lnTo>
                  <a:lnTo>
                    <a:pt x="1078" y="60"/>
                  </a:lnTo>
                  <a:lnTo>
                    <a:pt x="1078" y="61"/>
                  </a:lnTo>
                  <a:lnTo>
                    <a:pt x="1077" y="61"/>
                  </a:lnTo>
                  <a:lnTo>
                    <a:pt x="1075" y="61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2" y="63"/>
                  </a:lnTo>
                  <a:lnTo>
                    <a:pt x="1070" y="63"/>
                  </a:lnTo>
                  <a:lnTo>
                    <a:pt x="1069" y="63"/>
                  </a:lnTo>
                  <a:lnTo>
                    <a:pt x="1069" y="63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6" y="66"/>
                  </a:lnTo>
                  <a:lnTo>
                    <a:pt x="1064" y="66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6"/>
                  </a:lnTo>
                  <a:lnTo>
                    <a:pt x="1064" y="66"/>
                  </a:lnTo>
                  <a:lnTo>
                    <a:pt x="1064" y="66"/>
                  </a:lnTo>
                  <a:lnTo>
                    <a:pt x="1064" y="64"/>
                  </a:lnTo>
                  <a:lnTo>
                    <a:pt x="1064" y="64"/>
                  </a:lnTo>
                  <a:lnTo>
                    <a:pt x="1064" y="63"/>
                  </a:lnTo>
                  <a:lnTo>
                    <a:pt x="1064" y="64"/>
                  </a:lnTo>
                  <a:lnTo>
                    <a:pt x="1062" y="64"/>
                  </a:lnTo>
                  <a:lnTo>
                    <a:pt x="1062" y="64"/>
                  </a:lnTo>
                  <a:lnTo>
                    <a:pt x="1061" y="64"/>
                  </a:lnTo>
                  <a:lnTo>
                    <a:pt x="1061" y="64"/>
                  </a:lnTo>
                  <a:lnTo>
                    <a:pt x="1061" y="66"/>
                  </a:lnTo>
                  <a:lnTo>
                    <a:pt x="1059" y="66"/>
                  </a:lnTo>
                  <a:lnTo>
                    <a:pt x="1059" y="67"/>
                  </a:lnTo>
                  <a:lnTo>
                    <a:pt x="1058" y="66"/>
                  </a:lnTo>
                  <a:lnTo>
                    <a:pt x="1058" y="66"/>
                  </a:lnTo>
                  <a:lnTo>
                    <a:pt x="1058" y="64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4"/>
                  </a:lnTo>
                  <a:lnTo>
                    <a:pt x="1056" y="66"/>
                  </a:lnTo>
                  <a:lnTo>
                    <a:pt x="1056" y="67"/>
                  </a:lnTo>
                  <a:lnTo>
                    <a:pt x="1056" y="67"/>
                  </a:lnTo>
                  <a:lnTo>
                    <a:pt x="1055" y="69"/>
                  </a:lnTo>
                  <a:lnTo>
                    <a:pt x="1053" y="71"/>
                  </a:lnTo>
                  <a:lnTo>
                    <a:pt x="1053" y="72"/>
                  </a:lnTo>
                  <a:lnTo>
                    <a:pt x="1051" y="75"/>
                  </a:lnTo>
                  <a:lnTo>
                    <a:pt x="1050" y="75"/>
                  </a:lnTo>
                  <a:lnTo>
                    <a:pt x="1050" y="77"/>
                  </a:lnTo>
                  <a:lnTo>
                    <a:pt x="1050" y="77"/>
                  </a:lnTo>
                  <a:lnTo>
                    <a:pt x="1050" y="78"/>
                  </a:lnTo>
                  <a:lnTo>
                    <a:pt x="1048" y="78"/>
                  </a:lnTo>
                  <a:lnTo>
                    <a:pt x="1048" y="80"/>
                  </a:lnTo>
                  <a:lnTo>
                    <a:pt x="1047" y="80"/>
                  </a:lnTo>
                  <a:lnTo>
                    <a:pt x="1045" y="82"/>
                  </a:lnTo>
                  <a:lnTo>
                    <a:pt x="1045" y="82"/>
                  </a:lnTo>
                  <a:lnTo>
                    <a:pt x="1044" y="83"/>
                  </a:lnTo>
                  <a:lnTo>
                    <a:pt x="1044" y="85"/>
                  </a:lnTo>
                  <a:lnTo>
                    <a:pt x="1044" y="86"/>
                  </a:lnTo>
                  <a:lnTo>
                    <a:pt x="1044" y="86"/>
                  </a:lnTo>
                  <a:lnTo>
                    <a:pt x="1044" y="88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7" y="85"/>
                  </a:lnTo>
                  <a:lnTo>
                    <a:pt x="1047" y="85"/>
                  </a:lnTo>
                  <a:lnTo>
                    <a:pt x="1048" y="83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1" y="82"/>
                  </a:lnTo>
                  <a:lnTo>
                    <a:pt x="1051" y="82"/>
                  </a:lnTo>
                  <a:lnTo>
                    <a:pt x="1053" y="82"/>
                  </a:lnTo>
                  <a:lnTo>
                    <a:pt x="1053" y="83"/>
                  </a:lnTo>
                  <a:lnTo>
                    <a:pt x="1053" y="83"/>
                  </a:lnTo>
                  <a:lnTo>
                    <a:pt x="1053" y="85"/>
                  </a:lnTo>
                  <a:lnTo>
                    <a:pt x="1053" y="85"/>
                  </a:lnTo>
                  <a:lnTo>
                    <a:pt x="1051" y="86"/>
                  </a:lnTo>
                  <a:lnTo>
                    <a:pt x="1051" y="88"/>
                  </a:lnTo>
                  <a:lnTo>
                    <a:pt x="1050" y="89"/>
                  </a:lnTo>
                  <a:lnTo>
                    <a:pt x="1050" y="91"/>
                  </a:lnTo>
                  <a:lnTo>
                    <a:pt x="1051" y="93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6"/>
                  </a:lnTo>
                  <a:lnTo>
                    <a:pt x="1048" y="97"/>
                  </a:lnTo>
                  <a:lnTo>
                    <a:pt x="1048" y="99"/>
                  </a:lnTo>
                  <a:lnTo>
                    <a:pt x="1048" y="99"/>
                  </a:lnTo>
                  <a:lnTo>
                    <a:pt x="1048" y="101"/>
                  </a:lnTo>
                  <a:lnTo>
                    <a:pt x="1048" y="102"/>
                  </a:lnTo>
                  <a:lnTo>
                    <a:pt x="1048" y="102"/>
                  </a:lnTo>
                  <a:lnTo>
                    <a:pt x="1047" y="104"/>
                  </a:lnTo>
                  <a:lnTo>
                    <a:pt x="1047" y="105"/>
                  </a:lnTo>
                  <a:lnTo>
                    <a:pt x="1047" y="105"/>
                  </a:lnTo>
                  <a:lnTo>
                    <a:pt x="1047" y="107"/>
                  </a:lnTo>
                  <a:lnTo>
                    <a:pt x="1045" y="108"/>
                  </a:lnTo>
                  <a:lnTo>
                    <a:pt x="1045" y="110"/>
                  </a:lnTo>
                  <a:lnTo>
                    <a:pt x="1045" y="110"/>
                  </a:lnTo>
                  <a:lnTo>
                    <a:pt x="1045" y="112"/>
                  </a:lnTo>
                  <a:lnTo>
                    <a:pt x="1045" y="112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18"/>
                  </a:lnTo>
                  <a:lnTo>
                    <a:pt x="1047" y="119"/>
                  </a:lnTo>
                  <a:lnTo>
                    <a:pt x="1047" y="119"/>
                  </a:lnTo>
                  <a:lnTo>
                    <a:pt x="1047" y="123"/>
                  </a:lnTo>
                  <a:lnTo>
                    <a:pt x="1047" y="126"/>
                  </a:lnTo>
                  <a:lnTo>
                    <a:pt x="1047" y="129"/>
                  </a:lnTo>
                  <a:lnTo>
                    <a:pt x="1047" y="129"/>
                  </a:lnTo>
                  <a:lnTo>
                    <a:pt x="1047" y="130"/>
                  </a:lnTo>
                  <a:lnTo>
                    <a:pt x="1048" y="130"/>
                  </a:lnTo>
                  <a:lnTo>
                    <a:pt x="1048" y="132"/>
                  </a:lnTo>
                  <a:lnTo>
                    <a:pt x="1050" y="134"/>
                  </a:lnTo>
                  <a:lnTo>
                    <a:pt x="1050" y="137"/>
                  </a:lnTo>
                  <a:lnTo>
                    <a:pt x="1050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8"/>
                  </a:lnTo>
                  <a:lnTo>
                    <a:pt x="1053" y="138"/>
                  </a:lnTo>
                  <a:lnTo>
                    <a:pt x="1055" y="138"/>
                  </a:lnTo>
                  <a:lnTo>
                    <a:pt x="1056" y="138"/>
                  </a:lnTo>
                  <a:lnTo>
                    <a:pt x="1058" y="138"/>
                  </a:lnTo>
                  <a:lnTo>
                    <a:pt x="1061" y="135"/>
                  </a:lnTo>
                  <a:lnTo>
                    <a:pt x="1062" y="135"/>
                  </a:lnTo>
                  <a:lnTo>
                    <a:pt x="1064" y="134"/>
                  </a:lnTo>
                  <a:lnTo>
                    <a:pt x="1064" y="132"/>
                  </a:lnTo>
                  <a:lnTo>
                    <a:pt x="1066" y="130"/>
                  </a:lnTo>
                  <a:lnTo>
                    <a:pt x="1067" y="127"/>
                  </a:lnTo>
                  <a:lnTo>
                    <a:pt x="1067" y="127"/>
                  </a:lnTo>
                  <a:lnTo>
                    <a:pt x="1069" y="124"/>
                  </a:lnTo>
                  <a:lnTo>
                    <a:pt x="1069" y="123"/>
                  </a:lnTo>
                  <a:lnTo>
                    <a:pt x="1069" y="121"/>
                  </a:lnTo>
                  <a:lnTo>
                    <a:pt x="1069" y="118"/>
                  </a:lnTo>
                  <a:lnTo>
                    <a:pt x="1069" y="116"/>
                  </a:lnTo>
                  <a:lnTo>
                    <a:pt x="1069" y="115"/>
                  </a:lnTo>
                  <a:lnTo>
                    <a:pt x="1069" y="112"/>
                  </a:lnTo>
                  <a:lnTo>
                    <a:pt x="1067" y="110"/>
                  </a:lnTo>
                  <a:lnTo>
                    <a:pt x="1067" y="110"/>
                  </a:lnTo>
                  <a:lnTo>
                    <a:pt x="1066" y="107"/>
                  </a:lnTo>
                  <a:lnTo>
                    <a:pt x="1064" y="104"/>
                  </a:lnTo>
                  <a:lnTo>
                    <a:pt x="1064" y="104"/>
                  </a:lnTo>
                  <a:lnTo>
                    <a:pt x="1066" y="101"/>
                  </a:lnTo>
                  <a:lnTo>
                    <a:pt x="1066" y="101"/>
                  </a:lnTo>
                  <a:lnTo>
                    <a:pt x="1066" y="99"/>
                  </a:lnTo>
                  <a:lnTo>
                    <a:pt x="1066" y="97"/>
                  </a:lnTo>
                  <a:lnTo>
                    <a:pt x="1066" y="96"/>
                  </a:lnTo>
                  <a:lnTo>
                    <a:pt x="1066" y="96"/>
                  </a:lnTo>
                  <a:lnTo>
                    <a:pt x="1067" y="94"/>
                  </a:lnTo>
                  <a:lnTo>
                    <a:pt x="1067" y="93"/>
                  </a:lnTo>
                  <a:lnTo>
                    <a:pt x="1069" y="91"/>
                  </a:lnTo>
                  <a:lnTo>
                    <a:pt x="1069" y="89"/>
                  </a:lnTo>
                  <a:lnTo>
                    <a:pt x="1069" y="88"/>
                  </a:lnTo>
                  <a:lnTo>
                    <a:pt x="1069" y="86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70" y="83"/>
                  </a:lnTo>
                  <a:lnTo>
                    <a:pt x="1072" y="83"/>
                  </a:lnTo>
                  <a:lnTo>
                    <a:pt x="1072" y="82"/>
                  </a:lnTo>
                  <a:lnTo>
                    <a:pt x="1072" y="80"/>
                  </a:lnTo>
                  <a:lnTo>
                    <a:pt x="1072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5" y="80"/>
                  </a:lnTo>
                  <a:lnTo>
                    <a:pt x="1075" y="78"/>
                  </a:lnTo>
                  <a:lnTo>
                    <a:pt x="1077" y="77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7"/>
                  </a:lnTo>
                  <a:lnTo>
                    <a:pt x="1078" y="78"/>
                  </a:lnTo>
                  <a:lnTo>
                    <a:pt x="1078" y="78"/>
                  </a:lnTo>
                  <a:lnTo>
                    <a:pt x="1078" y="80"/>
                  </a:lnTo>
                  <a:lnTo>
                    <a:pt x="1078" y="80"/>
                  </a:lnTo>
                  <a:lnTo>
                    <a:pt x="1078" y="82"/>
                  </a:lnTo>
                  <a:lnTo>
                    <a:pt x="1078" y="82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78" y="82"/>
                  </a:lnTo>
                  <a:lnTo>
                    <a:pt x="1080" y="82"/>
                  </a:lnTo>
                  <a:lnTo>
                    <a:pt x="1078" y="82"/>
                  </a:lnTo>
                  <a:lnTo>
                    <a:pt x="1078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80" y="83"/>
                  </a:lnTo>
                  <a:lnTo>
                    <a:pt x="1080" y="82"/>
                  </a:lnTo>
                  <a:lnTo>
                    <a:pt x="1081" y="80"/>
                  </a:lnTo>
                  <a:lnTo>
                    <a:pt x="1081" y="78"/>
                  </a:lnTo>
                  <a:lnTo>
                    <a:pt x="1081" y="78"/>
                  </a:lnTo>
                  <a:lnTo>
                    <a:pt x="1081" y="75"/>
                  </a:lnTo>
                  <a:lnTo>
                    <a:pt x="1081" y="75"/>
                  </a:lnTo>
                  <a:lnTo>
                    <a:pt x="1081" y="74"/>
                  </a:lnTo>
                  <a:lnTo>
                    <a:pt x="1083" y="74"/>
                  </a:lnTo>
                  <a:lnTo>
                    <a:pt x="1085" y="72"/>
                  </a:lnTo>
                  <a:lnTo>
                    <a:pt x="1085" y="72"/>
                  </a:lnTo>
                  <a:lnTo>
                    <a:pt x="1086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6" y="72"/>
                  </a:lnTo>
                  <a:lnTo>
                    <a:pt x="1086" y="71"/>
                  </a:lnTo>
                  <a:lnTo>
                    <a:pt x="1086" y="71"/>
                  </a:lnTo>
                  <a:lnTo>
                    <a:pt x="1086" y="69"/>
                  </a:lnTo>
                  <a:lnTo>
                    <a:pt x="1086" y="69"/>
                  </a:lnTo>
                  <a:lnTo>
                    <a:pt x="1086" y="67"/>
                  </a:lnTo>
                  <a:lnTo>
                    <a:pt x="1088" y="67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9" y="66"/>
                  </a:lnTo>
                  <a:lnTo>
                    <a:pt x="1089" y="66"/>
                  </a:lnTo>
                  <a:lnTo>
                    <a:pt x="1091" y="64"/>
                  </a:lnTo>
                  <a:lnTo>
                    <a:pt x="1091" y="66"/>
                  </a:lnTo>
                  <a:lnTo>
                    <a:pt x="1094" y="66"/>
                  </a:lnTo>
                  <a:lnTo>
                    <a:pt x="1096" y="67"/>
                  </a:lnTo>
                  <a:lnTo>
                    <a:pt x="1097" y="67"/>
                  </a:lnTo>
                  <a:lnTo>
                    <a:pt x="1097" y="67"/>
                  </a:lnTo>
                  <a:lnTo>
                    <a:pt x="1099" y="69"/>
                  </a:lnTo>
                  <a:lnTo>
                    <a:pt x="1099" y="69"/>
                  </a:lnTo>
                  <a:lnTo>
                    <a:pt x="1100" y="69"/>
                  </a:lnTo>
                  <a:lnTo>
                    <a:pt x="1100" y="71"/>
                  </a:lnTo>
                  <a:lnTo>
                    <a:pt x="1102" y="71"/>
                  </a:lnTo>
                  <a:lnTo>
                    <a:pt x="1102" y="71"/>
                  </a:lnTo>
                  <a:lnTo>
                    <a:pt x="1103" y="71"/>
                  </a:lnTo>
                  <a:lnTo>
                    <a:pt x="1107" y="72"/>
                  </a:lnTo>
                  <a:lnTo>
                    <a:pt x="1108" y="74"/>
                  </a:lnTo>
                  <a:lnTo>
                    <a:pt x="1110" y="74"/>
                  </a:lnTo>
                  <a:lnTo>
                    <a:pt x="1110" y="74"/>
                  </a:lnTo>
                  <a:lnTo>
                    <a:pt x="1110" y="75"/>
                  </a:lnTo>
                  <a:lnTo>
                    <a:pt x="1110" y="75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80"/>
                  </a:lnTo>
                  <a:lnTo>
                    <a:pt x="1110" y="80"/>
                  </a:lnTo>
                  <a:lnTo>
                    <a:pt x="1111" y="82"/>
                  </a:lnTo>
                  <a:lnTo>
                    <a:pt x="1111" y="83"/>
                  </a:lnTo>
                  <a:lnTo>
                    <a:pt x="1111" y="85"/>
                  </a:lnTo>
                  <a:lnTo>
                    <a:pt x="1111" y="86"/>
                  </a:lnTo>
                  <a:lnTo>
                    <a:pt x="1111" y="88"/>
                  </a:lnTo>
                  <a:lnTo>
                    <a:pt x="1111" y="89"/>
                  </a:lnTo>
                  <a:lnTo>
                    <a:pt x="1111" y="91"/>
                  </a:lnTo>
                  <a:lnTo>
                    <a:pt x="1111" y="91"/>
                  </a:lnTo>
                  <a:lnTo>
                    <a:pt x="1110" y="93"/>
                  </a:lnTo>
                  <a:lnTo>
                    <a:pt x="1110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7"/>
                  </a:lnTo>
                  <a:lnTo>
                    <a:pt x="1105" y="97"/>
                  </a:lnTo>
                  <a:lnTo>
                    <a:pt x="1103" y="97"/>
                  </a:lnTo>
                  <a:lnTo>
                    <a:pt x="1103" y="97"/>
                  </a:lnTo>
                  <a:lnTo>
                    <a:pt x="1102" y="99"/>
                  </a:lnTo>
                  <a:lnTo>
                    <a:pt x="1102" y="101"/>
                  </a:lnTo>
                  <a:lnTo>
                    <a:pt x="1102" y="101"/>
                  </a:lnTo>
                  <a:lnTo>
                    <a:pt x="1102" y="102"/>
                  </a:lnTo>
                  <a:lnTo>
                    <a:pt x="1102" y="102"/>
                  </a:lnTo>
                  <a:lnTo>
                    <a:pt x="1103" y="104"/>
                  </a:lnTo>
                  <a:lnTo>
                    <a:pt x="1105" y="104"/>
                  </a:lnTo>
                  <a:lnTo>
                    <a:pt x="1107" y="104"/>
                  </a:lnTo>
                  <a:lnTo>
                    <a:pt x="1107" y="104"/>
                  </a:lnTo>
                  <a:lnTo>
                    <a:pt x="1108" y="102"/>
                  </a:lnTo>
                  <a:lnTo>
                    <a:pt x="1108" y="102"/>
                  </a:lnTo>
                  <a:lnTo>
                    <a:pt x="1110" y="102"/>
                  </a:lnTo>
                  <a:lnTo>
                    <a:pt x="1110" y="101"/>
                  </a:lnTo>
                  <a:lnTo>
                    <a:pt x="1111" y="99"/>
                  </a:lnTo>
                  <a:lnTo>
                    <a:pt x="1111" y="99"/>
                  </a:lnTo>
                  <a:lnTo>
                    <a:pt x="1110" y="99"/>
                  </a:lnTo>
                  <a:lnTo>
                    <a:pt x="1110" y="99"/>
                  </a:lnTo>
                  <a:lnTo>
                    <a:pt x="1111" y="99"/>
                  </a:lnTo>
                  <a:lnTo>
                    <a:pt x="1111" y="97"/>
                  </a:lnTo>
                  <a:lnTo>
                    <a:pt x="1111" y="97"/>
                  </a:lnTo>
                  <a:lnTo>
                    <a:pt x="1113" y="97"/>
                  </a:lnTo>
                  <a:lnTo>
                    <a:pt x="1115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8" y="96"/>
                  </a:lnTo>
                  <a:lnTo>
                    <a:pt x="1119" y="97"/>
                  </a:lnTo>
                  <a:lnTo>
                    <a:pt x="1119" y="97"/>
                  </a:lnTo>
                  <a:lnTo>
                    <a:pt x="1121" y="99"/>
                  </a:lnTo>
                  <a:lnTo>
                    <a:pt x="1122" y="104"/>
                  </a:lnTo>
                  <a:lnTo>
                    <a:pt x="1122" y="110"/>
                  </a:lnTo>
                  <a:lnTo>
                    <a:pt x="1124" y="113"/>
                  </a:lnTo>
                  <a:lnTo>
                    <a:pt x="1124" y="113"/>
                  </a:lnTo>
                  <a:lnTo>
                    <a:pt x="1124" y="115"/>
                  </a:lnTo>
                  <a:lnTo>
                    <a:pt x="1124" y="119"/>
                  </a:lnTo>
                  <a:lnTo>
                    <a:pt x="1122" y="121"/>
                  </a:lnTo>
                  <a:lnTo>
                    <a:pt x="1121" y="123"/>
                  </a:lnTo>
                  <a:lnTo>
                    <a:pt x="1121" y="123"/>
                  </a:lnTo>
                  <a:lnTo>
                    <a:pt x="1121" y="121"/>
                  </a:lnTo>
                  <a:lnTo>
                    <a:pt x="1121" y="121"/>
                  </a:lnTo>
                  <a:lnTo>
                    <a:pt x="1121" y="119"/>
                  </a:lnTo>
                  <a:lnTo>
                    <a:pt x="1121" y="119"/>
                  </a:lnTo>
                  <a:lnTo>
                    <a:pt x="1119" y="119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8" y="123"/>
                  </a:lnTo>
                  <a:lnTo>
                    <a:pt x="1118" y="123"/>
                  </a:lnTo>
                  <a:lnTo>
                    <a:pt x="1118" y="124"/>
                  </a:lnTo>
                  <a:lnTo>
                    <a:pt x="1118" y="126"/>
                  </a:lnTo>
                  <a:lnTo>
                    <a:pt x="1118" y="126"/>
                  </a:lnTo>
                  <a:lnTo>
                    <a:pt x="1116" y="126"/>
                  </a:lnTo>
                  <a:lnTo>
                    <a:pt x="1115" y="126"/>
                  </a:lnTo>
                  <a:lnTo>
                    <a:pt x="1115" y="127"/>
                  </a:lnTo>
                  <a:lnTo>
                    <a:pt x="1115" y="127"/>
                  </a:lnTo>
                  <a:lnTo>
                    <a:pt x="1113" y="129"/>
                  </a:lnTo>
                  <a:lnTo>
                    <a:pt x="1113" y="130"/>
                  </a:lnTo>
                  <a:lnTo>
                    <a:pt x="1113" y="130"/>
                  </a:lnTo>
                  <a:lnTo>
                    <a:pt x="1113" y="132"/>
                  </a:lnTo>
                  <a:lnTo>
                    <a:pt x="1113" y="132"/>
                  </a:lnTo>
                  <a:lnTo>
                    <a:pt x="1111" y="132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1" y="137"/>
                  </a:lnTo>
                  <a:lnTo>
                    <a:pt x="1111" y="137"/>
                  </a:lnTo>
                  <a:lnTo>
                    <a:pt x="1113" y="138"/>
                  </a:lnTo>
                  <a:lnTo>
                    <a:pt x="1115" y="138"/>
                  </a:lnTo>
                  <a:lnTo>
                    <a:pt x="1116" y="140"/>
                  </a:lnTo>
                  <a:lnTo>
                    <a:pt x="1116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9" y="140"/>
                  </a:lnTo>
                  <a:lnTo>
                    <a:pt x="1121" y="140"/>
                  </a:lnTo>
                  <a:lnTo>
                    <a:pt x="1121" y="140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8" y="141"/>
                  </a:lnTo>
                  <a:lnTo>
                    <a:pt x="1119" y="141"/>
                  </a:lnTo>
                  <a:lnTo>
                    <a:pt x="1119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2" y="141"/>
                  </a:lnTo>
                  <a:lnTo>
                    <a:pt x="1124" y="143"/>
                  </a:lnTo>
                  <a:lnTo>
                    <a:pt x="1124" y="141"/>
                  </a:lnTo>
                  <a:lnTo>
                    <a:pt x="1126" y="141"/>
                  </a:lnTo>
                  <a:lnTo>
                    <a:pt x="1126" y="141"/>
                  </a:lnTo>
                  <a:lnTo>
                    <a:pt x="1129" y="140"/>
                  </a:lnTo>
                  <a:lnTo>
                    <a:pt x="1130" y="140"/>
                  </a:lnTo>
                  <a:lnTo>
                    <a:pt x="1133" y="140"/>
                  </a:lnTo>
                  <a:lnTo>
                    <a:pt x="1135" y="140"/>
                  </a:lnTo>
                  <a:lnTo>
                    <a:pt x="1135" y="140"/>
                  </a:lnTo>
                  <a:lnTo>
                    <a:pt x="1138" y="138"/>
                  </a:lnTo>
                  <a:lnTo>
                    <a:pt x="1141" y="135"/>
                  </a:lnTo>
                  <a:lnTo>
                    <a:pt x="1146" y="134"/>
                  </a:lnTo>
                  <a:lnTo>
                    <a:pt x="1154" y="130"/>
                  </a:lnTo>
                  <a:lnTo>
                    <a:pt x="1156" y="130"/>
                  </a:lnTo>
                  <a:lnTo>
                    <a:pt x="1157" y="130"/>
                  </a:lnTo>
                  <a:lnTo>
                    <a:pt x="1157" y="130"/>
                  </a:lnTo>
                  <a:lnTo>
                    <a:pt x="1159" y="129"/>
                  </a:lnTo>
                  <a:lnTo>
                    <a:pt x="1163" y="127"/>
                  </a:lnTo>
                  <a:lnTo>
                    <a:pt x="1167" y="126"/>
                  </a:lnTo>
                  <a:lnTo>
                    <a:pt x="1168" y="124"/>
                  </a:lnTo>
                  <a:lnTo>
                    <a:pt x="1170" y="123"/>
                  </a:lnTo>
                  <a:lnTo>
                    <a:pt x="1171" y="123"/>
                  </a:lnTo>
                  <a:lnTo>
                    <a:pt x="1171" y="121"/>
                  </a:lnTo>
                  <a:lnTo>
                    <a:pt x="1173" y="119"/>
                  </a:lnTo>
                  <a:lnTo>
                    <a:pt x="1174" y="119"/>
                  </a:lnTo>
                  <a:lnTo>
                    <a:pt x="1174" y="119"/>
                  </a:lnTo>
                  <a:lnTo>
                    <a:pt x="1176" y="118"/>
                  </a:lnTo>
                  <a:lnTo>
                    <a:pt x="1176" y="118"/>
                  </a:lnTo>
                  <a:lnTo>
                    <a:pt x="1176" y="116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6" y="113"/>
                  </a:lnTo>
                  <a:lnTo>
                    <a:pt x="1174" y="113"/>
                  </a:lnTo>
                  <a:lnTo>
                    <a:pt x="1173" y="113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8" y="108"/>
                  </a:lnTo>
                  <a:lnTo>
                    <a:pt x="1182" y="108"/>
                  </a:lnTo>
                  <a:lnTo>
                    <a:pt x="1185" y="108"/>
                  </a:lnTo>
                  <a:lnTo>
                    <a:pt x="1190" y="108"/>
                  </a:lnTo>
                  <a:lnTo>
                    <a:pt x="1192" y="108"/>
                  </a:lnTo>
                  <a:lnTo>
                    <a:pt x="1193" y="110"/>
                  </a:lnTo>
                  <a:lnTo>
                    <a:pt x="1195" y="110"/>
                  </a:lnTo>
                  <a:lnTo>
                    <a:pt x="1197" y="110"/>
                  </a:lnTo>
                  <a:lnTo>
                    <a:pt x="1198" y="110"/>
                  </a:lnTo>
                  <a:lnTo>
                    <a:pt x="1201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4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8" y="108"/>
                  </a:lnTo>
                  <a:lnTo>
                    <a:pt x="1208" y="107"/>
                  </a:lnTo>
                  <a:lnTo>
                    <a:pt x="1209" y="107"/>
                  </a:lnTo>
                  <a:lnTo>
                    <a:pt x="1211" y="105"/>
                  </a:lnTo>
                  <a:lnTo>
                    <a:pt x="1212" y="105"/>
                  </a:lnTo>
                  <a:lnTo>
                    <a:pt x="1212" y="105"/>
                  </a:lnTo>
                  <a:lnTo>
                    <a:pt x="1214" y="105"/>
                  </a:lnTo>
                  <a:lnTo>
                    <a:pt x="1214" y="105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2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2" y="99"/>
                  </a:lnTo>
                  <a:lnTo>
                    <a:pt x="1212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5" y="99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5" y="96"/>
                  </a:lnTo>
                  <a:lnTo>
                    <a:pt x="1215" y="96"/>
                  </a:lnTo>
                  <a:lnTo>
                    <a:pt x="1214" y="96"/>
                  </a:lnTo>
                  <a:lnTo>
                    <a:pt x="1214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4" y="94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6" y="83"/>
                  </a:lnTo>
                  <a:lnTo>
                    <a:pt x="1230" y="82"/>
                  </a:lnTo>
                  <a:lnTo>
                    <a:pt x="1231" y="80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9" y="78"/>
                  </a:lnTo>
                  <a:lnTo>
                    <a:pt x="1245" y="78"/>
                  </a:lnTo>
                  <a:lnTo>
                    <a:pt x="1252" y="78"/>
                  </a:lnTo>
                  <a:lnTo>
                    <a:pt x="1258" y="78"/>
                  </a:lnTo>
                  <a:lnTo>
                    <a:pt x="1264" y="78"/>
                  </a:lnTo>
                  <a:lnTo>
                    <a:pt x="1271" y="78"/>
                  </a:lnTo>
                  <a:lnTo>
                    <a:pt x="1275" y="78"/>
                  </a:lnTo>
                  <a:lnTo>
                    <a:pt x="1282" y="78"/>
                  </a:lnTo>
                  <a:lnTo>
                    <a:pt x="1283" y="75"/>
                  </a:lnTo>
                  <a:lnTo>
                    <a:pt x="1285" y="74"/>
                  </a:lnTo>
                  <a:lnTo>
                    <a:pt x="1286" y="75"/>
                  </a:lnTo>
                  <a:lnTo>
                    <a:pt x="1288" y="75"/>
                  </a:lnTo>
                  <a:lnTo>
                    <a:pt x="1288" y="74"/>
                  </a:lnTo>
                  <a:lnTo>
                    <a:pt x="1290" y="74"/>
                  </a:lnTo>
                  <a:lnTo>
                    <a:pt x="1290" y="74"/>
                  </a:lnTo>
                  <a:lnTo>
                    <a:pt x="1291" y="74"/>
                  </a:lnTo>
                  <a:lnTo>
                    <a:pt x="1291" y="75"/>
                  </a:lnTo>
                  <a:lnTo>
                    <a:pt x="1291" y="74"/>
                  </a:lnTo>
                  <a:lnTo>
                    <a:pt x="1291" y="74"/>
                  </a:lnTo>
                  <a:lnTo>
                    <a:pt x="1291" y="72"/>
                  </a:lnTo>
                  <a:lnTo>
                    <a:pt x="1293" y="72"/>
                  </a:lnTo>
                  <a:lnTo>
                    <a:pt x="1293" y="72"/>
                  </a:lnTo>
                  <a:lnTo>
                    <a:pt x="1294" y="72"/>
                  </a:lnTo>
                  <a:lnTo>
                    <a:pt x="1294" y="72"/>
                  </a:lnTo>
                  <a:lnTo>
                    <a:pt x="1294" y="71"/>
                  </a:lnTo>
                  <a:lnTo>
                    <a:pt x="1294" y="71"/>
                  </a:lnTo>
                  <a:lnTo>
                    <a:pt x="1294" y="69"/>
                  </a:lnTo>
                  <a:lnTo>
                    <a:pt x="1296" y="67"/>
                  </a:lnTo>
                  <a:lnTo>
                    <a:pt x="1297" y="66"/>
                  </a:lnTo>
                  <a:lnTo>
                    <a:pt x="1297" y="66"/>
                  </a:lnTo>
                  <a:lnTo>
                    <a:pt x="1297" y="64"/>
                  </a:lnTo>
                  <a:lnTo>
                    <a:pt x="1299" y="64"/>
                  </a:lnTo>
                  <a:lnTo>
                    <a:pt x="1299" y="63"/>
                  </a:lnTo>
                  <a:lnTo>
                    <a:pt x="1299" y="63"/>
                  </a:lnTo>
                  <a:lnTo>
                    <a:pt x="1299" y="61"/>
                  </a:lnTo>
                  <a:lnTo>
                    <a:pt x="1299" y="60"/>
                  </a:lnTo>
                  <a:lnTo>
                    <a:pt x="1301" y="58"/>
                  </a:lnTo>
                  <a:lnTo>
                    <a:pt x="1301" y="56"/>
                  </a:lnTo>
                  <a:lnTo>
                    <a:pt x="1301" y="55"/>
                  </a:lnTo>
                  <a:lnTo>
                    <a:pt x="1302" y="53"/>
                  </a:lnTo>
                  <a:lnTo>
                    <a:pt x="1304" y="52"/>
                  </a:lnTo>
                  <a:lnTo>
                    <a:pt x="1304" y="49"/>
                  </a:lnTo>
                  <a:lnTo>
                    <a:pt x="1305" y="45"/>
                  </a:lnTo>
                  <a:lnTo>
                    <a:pt x="1308" y="44"/>
                  </a:lnTo>
                  <a:lnTo>
                    <a:pt x="1308" y="42"/>
                  </a:lnTo>
                  <a:lnTo>
                    <a:pt x="1312" y="39"/>
                  </a:lnTo>
                  <a:lnTo>
                    <a:pt x="1313" y="37"/>
                  </a:lnTo>
                  <a:lnTo>
                    <a:pt x="1313" y="36"/>
                  </a:lnTo>
                  <a:lnTo>
                    <a:pt x="1315" y="34"/>
                  </a:lnTo>
                  <a:lnTo>
                    <a:pt x="1316" y="36"/>
                  </a:lnTo>
                  <a:lnTo>
                    <a:pt x="1318" y="36"/>
                  </a:lnTo>
                  <a:lnTo>
                    <a:pt x="1318" y="37"/>
                  </a:lnTo>
                  <a:lnTo>
                    <a:pt x="1318" y="37"/>
                  </a:lnTo>
                  <a:lnTo>
                    <a:pt x="1318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1" y="39"/>
                  </a:lnTo>
                  <a:lnTo>
                    <a:pt x="1323" y="39"/>
                  </a:lnTo>
                  <a:lnTo>
                    <a:pt x="1326" y="37"/>
                  </a:lnTo>
                  <a:lnTo>
                    <a:pt x="1327" y="37"/>
                  </a:lnTo>
                  <a:lnTo>
                    <a:pt x="1327" y="37"/>
                  </a:lnTo>
                  <a:lnTo>
                    <a:pt x="1329" y="37"/>
                  </a:lnTo>
                  <a:lnTo>
                    <a:pt x="1329" y="37"/>
                  </a:lnTo>
                  <a:lnTo>
                    <a:pt x="1332" y="37"/>
                  </a:lnTo>
                  <a:lnTo>
                    <a:pt x="1334" y="41"/>
                  </a:lnTo>
                  <a:lnTo>
                    <a:pt x="1335" y="42"/>
                  </a:lnTo>
                  <a:lnTo>
                    <a:pt x="1335" y="44"/>
                  </a:lnTo>
                  <a:lnTo>
                    <a:pt x="1335" y="47"/>
                  </a:lnTo>
                  <a:lnTo>
                    <a:pt x="1335" y="50"/>
                  </a:lnTo>
                  <a:lnTo>
                    <a:pt x="1335" y="52"/>
                  </a:lnTo>
                  <a:lnTo>
                    <a:pt x="1335" y="55"/>
                  </a:lnTo>
                  <a:lnTo>
                    <a:pt x="1335" y="58"/>
                  </a:lnTo>
                  <a:lnTo>
                    <a:pt x="1335" y="61"/>
                  </a:lnTo>
                  <a:lnTo>
                    <a:pt x="1335" y="63"/>
                  </a:lnTo>
                  <a:lnTo>
                    <a:pt x="1337" y="63"/>
                  </a:lnTo>
                  <a:lnTo>
                    <a:pt x="1335" y="63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7"/>
                  </a:lnTo>
                  <a:lnTo>
                    <a:pt x="1338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2" y="69"/>
                  </a:lnTo>
                  <a:lnTo>
                    <a:pt x="1342" y="69"/>
                  </a:lnTo>
                  <a:lnTo>
                    <a:pt x="1342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2"/>
                  </a:lnTo>
                  <a:lnTo>
                    <a:pt x="1342" y="72"/>
                  </a:lnTo>
                  <a:lnTo>
                    <a:pt x="1342" y="74"/>
                  </a:lnTo>
                  <a:lnTo>
                    <a:pt x="1340" y="74"/>
                  </a:lnTo>
                  <a:lnTo>
                    <a:pt x="1340" y="74"/>
                  </a:lnTo>
                  <a:lnTo>
                    <a:pt x="1340" y="75"/>
                  </a:lnTo>
                  <a:lnTo>
                    <a:pt x="1342" y="75"/>
                  </a:lnTo>
                  <a:lnTo>
                    <a:pt x="1342" y="77"/>
                  </a:lnTo>
                  <a:lnTo>
                    <a:pt x="1343" y="77"/>
                  </a:lnTo>
                  <a:lnTo>
                    <a:pt x="1343" y="77"/>
                  </a:lnTo>
                  <a:lnTo>
                    <a:pt x="1343" y="75"/>
                  </a:lnTo>
                  <a:lnTo>
                    <a:pt x="1343" y="75"/>
                  </a:lnTo>
                  <a:lnTo>
                    <a:pt x="1345" y="75"/>
                  </a:lnTo>
                  <a:lnTo>
                    <a:pt x="1345" y="75"/>
                  </a:lnTo>
                  <a:lnTo>
                    <a:pt x="1345" y="77"/>
                  </a:lnTo>
                  <a:lnTo>
                    <a:pt x="1345" y="77"/>
                  </a:lnTo>
                  <a:lnTo>
                    <a:pt x="1346" y="78"/>
                  </a:lnTo>
                  <a:lnTo>
                    <a:pt x="1346" y="80"/>
                  </a:lnTo>
                  <a:lnTo>
                    <a:pt x="1346" y="80"/>
                  </a:lnTo>
                  <a:lnTo>
                    <a:pt x="1346" y="82"/>
                  </a:lnTo>
                  <a:lnTo>
                    <a:pt x="1346" y="82"/>
                  </a:lnTo>
                  <a:lnTo>
                    <a:pt x="1348" y="82"/>
                  </a:lnTo>
                  <a:lnTo>
                    <a:pt x="1348" y="82"/>
                  </a:lnTo>
                  <a:lnTo>
                    <a:pt x="1345" y="85"/>
                  </a:lnTo>
                  <a:lnTo>
                    <a:pt x="1342" y="85"/>
                  </a:lnTo>
                  <a:lnTo>
                    <a:pt x="1340" y="85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7" y="86"/>
                  </a:lnTo>
                  <a:lnTo>
                    <a:pt x="1335" y="86"/>
                  </a:lnTo>
                  <a:lnTo>
                    <a:pt x="1335" y="86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29" y="88"/>
                  </a:lnTo>
                  <a:lnTo>
                    <a:pt x="1329" y="88"/>
                  </a:lnTo>
                  <a:lnTo>
                    <a:pt x="1327" y="88"/>
                  </a:lnTo>
                  <a:lnTo>
                    <a:pt x="1327" y="89"/>
                  </a:lnTo>
                  <a:lnTo>
                    <a:pt x="1327" y="89"/>
                  </a:lnTo>
                  <a:lnTo>
                    <a:pt x="1326" y="88"/>
                  </a:lnTo>
                  <a:lnTo>
                    <a:pt x="1326" y="89"/>
                  </a:lnTo>
                  <a:lnTo>
                    <a:pt x="1326" y="91"/>
                  </a:lnTo>
                  <a:lnTo>
                    <a:pt x="1326" y="91"/>
                  </a:lnTo>
                  <a:lnTo>
                    <a:pt x="1326" y="93"/>
                  </a:lnTo>
                  <a:lnTo>
                    <a:pt x="1324" y="93"/>
                  </a:lnTo>
                  <a:lnTo>
                    <a:pt x="1324" y="91"/>
                  </a:lnTo>
                  <a:lnTo>
                    <a:pt x="1323" y="91"/>
                  </a:lnTo>
                  <a:lnTo>
                    <a:pt x="1321" y="91"/>
                  </a:lnTo>
                  <a:lnTo>
                    <a:pt x="1321" y="89"/>
                  </a:lnTo>
                  <a:lnTo>
                    <a:pt x="1323" y="89"/>
                  </a:lnTo>
                  <a:lnTo>
                    <a:pt x="1323" y="89"/>
                  </a:lnTo>
                  <a:lnTo>
                    <a:pt x="1321" y="89"/>
                  </a:lnTo>
                  <a:lnTo>
                    <a:pt x="1321" y="89"/>
                  </a:lnTo>
                  <a:lnTo>
                    <a:pt x="1321" y="88"/>
                  </a:lnTo>
                  <a:lnTo>
                    <a:pt x="1321" y="86"/>
                  </a:lnTo>
                  <a:lnTo>
                    <a:pt x="1321" y="88"/>
                  </a:lnTo>
                  <a:lnTo>
                    <a:pt x="1321" y="88"/>
                  </a:lnTo>
                  <a:lnTo>
                    <a:pt x="1320" y="89"/>
                  </a:lnTo>
                  <a:lnTo>
                    <a:pt x="1320" y="91"/>
                  </a:lnTo>
                  <a:lnTo>
                    <a:pt x="1318" y="94"/>
                  </a:lnTo>
                  <a:lnTo>
                    <a:pt x="1318" y="96"/>
                  </a:lnTo>
                  <a:lnTo>
                    <a:pt x="1316" y="96"/>
                  </a:lnTo>
                  <a:lnTo>
                    <a:pt x="1315" y="97"/>
                  </a:lnTo>
                  <a:lnTo>
                    <a:pt x="1313" y="97"/>
                  </a:lnTo>
                  <a:lnTo>
                    <a:pt x="1312" y="97"/>
                  </a:lnTo>
                  <a:lnTo>
                    <a:pt x="1312" y="99"/>
                  </a:lnTo>
                  <a:lnTo>
                    <a:pt x="1310" y="99"/>
                  </a:lnTo>
                  <a:lnTo>
                    <a:pt x="1310" y="97"/>
                  </a:lnTo>
                  <a:lnTo>
                    <a:pt x="1310" y="97"/>
                  </a:lnTo>
                  <a:lnTo>
                    <a:pt x="1310" y="99"/>
                  </a:lnTo>
                  <a:lnTo>
                    <a:pt x="1310" y="99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5" y="101"/>
                  </a:lnTo>
                  <a:lnTo>
                    <a:pt x="1305" y="101"/>
                  </a:lnTo>
                  <a:lnTo>
                    <a:pt x="1304" y="101"/>
                  </a:lnTo>
                  <a:lnTo>
                    <a:pt x="1304" y="101"/>
                  </a:lnTo>
                  <a:lnTo>
                    <a:pt x="1304" y="99"/>
                  </a:lnTo>
                  <a:lnTo>
                    <a:pt x="1302" y="101"/>
                  </a:lnTo>
                  <a:lnTo>
                    <a:pt x="1301" y="101"/>
                  </a:lnTo>
                  <a:lnTo>
                    <a:pt x="1301" y="102"/>
                  </a:lnTo>
                  <a:lnTo>
                    <a:pt x="1301" y="104"/>
                  </a:lnTo>
                  <a:lnTo>
                    <a:pt x="1301" y="104"/>
                  </a:lnTo>
                  <a:lnTo>
                    <a:pt x="1299" y="107"/>
                  </a:lnTo>
                  <a:lnTo>
                    <a:pt x="1296" y="108"/>
                  </a:lnTo>
                  <a:lnTo>
                    <a:pt x="1294" y="112"/>
                  </a:lnTo>
                  <a:lnTo>
                    <a:pt x="1294" y="113"/>
                  </a:lnTo>
                  <a:lnTo>
                    <a:pt x="1293" y="113"/>
                  </a:lnTo>
                  <a:lnTo>
                    <a:pt x="1293" y="116"/>
                  </a:lnTo>
                  <a:lnTo>
                    <a:pt x="1291" y="118"/>
                  </a:lnTo>
                  <a:lnTo>
                    <a:pt x="1293" y="118"/>
                  </a:lnTo>
                  <a:lnTo>
                    <a:pt x="1293" y="119"/>
                  </a:lnTo>
                  <a:lnTo>
                    <a:pt x="1293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6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3" y="123"/>
                  </a:lnTo>
                  <a:lnTo>
                    <a:pt x="1291" y="123"/>
                  </a:lnTo>
                  <a:lnTo>
                    <a:pt x="1291" y="123"/>
                  </a:lnTo>
                  <a:lnTo>
                    <a:pt x="1291" y="124"/>
                  </a:lnTo>
                  <a:lnTo>
                    <a:pt x="1288" y="126"/>
                  </a:lnTo>
                  <a:lnTo>
                    <a:pt x="1290" y="127"/>
                  </a:lnTo>
                  <a:lnTo>
                    <a:pt x="1293" y="127"/>
                  </a:lnTo>
                  <a:lnTo>
                    <a:pt x="1293" y="127"/>
                  </a:lnTo>
                  <a:lnTo>
                    <a:pt x="1294" y="130"/>
                  </a:lnTo>
                  <a:lnTo>
                    <a:pt x="1294" y="132"/>
                  </a:lnTo>
                  <a:lnTo>
                    <a:pt x="1294" y="132"/>
                  </a:lnTo>
                  <a:lnTo>
                    <a:pt x="1296" y="134"/>
                  </a:lnTo>
                  <a:lnTo>
                    <a:pt x="1296" y="135"/>
                  </a:lnTo>
                  <a:lnTo>
                    <a:pt x="1297" y="137"/>
                  </a:lnTo>
                  <a:lnTo>
                    <a:pt x="1299" y="137"/>
                  </a:lnTo>
                  <a:lnTo>
                    <a:pt x="1302" y="135"/>
                  </a:lnTo>
                  <a:lnTo>
                    <a:pt x="1304" y="135"/>
                  </a:lnTo>
                  <a:lnTo>
                    <a:pt x="1304" y="134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1" y="130"/>
                  </a:lnTo>
                  <a:lnTo>
                    <a:pt x="1301" y="132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2" y="130"/>
                  </a:lnTo>
                  <a:lnTo>
                    <a:pt x="1302" y="130"/>
                  </a:lnTo>
                  <a:lnTo>
                    <a:pt x="1304" y="132"/>
                  </a:lnTo>
                  <a:lnTo>
                    <a:pt x="1305" y="135"/>
                  </a:lnTo>
                  <a:lnTo>
                    <a:pt x="1305" y="137"/>
                  </a:lnTo>
                  <a:lnTo>
                    <a:pt x="1305" y="137"/>
                  </a:lnTo>
                  <a:lnTo>
                    <a:pt x="1304" y="137"/>
                  </a:lnTo>
                  <a:lnTo>
                    <a:pt x="1304" y="137"/>
                  </a:lnTo>
                  <a:lnTo>
                    <a:pt x="1297" y="138"/>
                  </a:lnTo>
                  <a:lnTo>
                    <a:pt x="1297" y="140"/>
                  </a:lnTo>
                  <a:lnTo>
                    <a:pt x="1294" y="140"/>
                  </a:lnTo>
                  <a:lnTo>
                    <a:pt x="1294" y="140"/>
                  </a:lnTo>
                  <a:lnTo>
                    <a:pt x="1294" y="138"/>
                  </a:lnTo>
                  <a:lnTo>
                    <a:pt x="1294" y="137"/>
                  </a:lnTo>
                  <a:lnTo>
                    <a:pt x="1294" y="137"/>
                  </a:lnTo>
                  <a:lnTo>
                    <a:pt x="1290" y="140"/>
                  </a:lnTo>
                  <a:lnTo>
                    <a:pt x="1288" y="140"/>
                  </a:lnTo>
                  <a:lnTo>
                    <a:pt x="1286" y="141"/>
                  </a:lnTo>
                  <a:lnTo>
                    <a:pt x="1286" y="140"/>
                  </a:lnTo>
                  <a:lnTo>
                    <a:pt x="1286" y="138"/>
                  </a:lnTo>
                  <a:lnTo>
                    <a:pt x="1288" y="137"/>
                  </a:lnTo>
                  <a:lnTo>
                    <a:pt x="1286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5"/>
                  </a:lnTo>
                  <a:lnTo>
                    <a:pt x="1283" y="135"/>
                  </a:lnTo>
                  <a:lnTo>
                    <a:pt x="1285" y="137"/>
                  </a:lnTo>
                  <a:lnTo>
                    <a:pt x="1283" y="138"/>
                  </a:lnTo>
                  <a:lnTo>
                    <a:pt x="1283" y="141"/>
                  </a:lnTo>
                  <a:lnTo>
                    <a:pt x="1282" y="143"/>
                  </a:lnTo>
                  <a:lnTo>
                    <a:pt x="1279" y="143"/>
                  </a:lnTo>
                  <a:lnTo>
                    <a:pt x="1275" y="143"/>
                  </a:lnTo>
                  <a:lnTo>
                    <a:pt x="1274" y="143"/>
                  </a:lnTo>
                  <a:lnTo>
                    <a:pt x="1271" y="145"/>
                  </a:lnTo>
                  <a:lnTo>
                    <a:pt x="1269" y="143"/>
                  </a:lnTo>
                  <a:lnTo>
                    <a:pt x="1267" y="145"/>
                  </a:lnTo>
                  <a:lnTo>
                    <a:pt x="1263" y="145"/>
                  </a:lnTo>
                  <a:lnTo>
                    <a:pt x="1261" y="145"/>
                  </a:lnTo>
                  <a:lnTo>
                    <a:pt x="1260" y="146"/>
                  </a:lnTo>
                  <a:lnTo>
                    <a:pt x="1258" y="146"/>
                  </a:lnTo>
                  <a:lnTo>
                    <a:pt x="1252" y="149"/>
                  </a:lnTo>
                  <a:lnTo>
                    <a:pt x="1250" y="149"/>
                  </a:lnTo>
                  <a:lnTo>
                    <a:pt x="1249" y="151"/>
                  </a:lnTo>
                  <a:lnTo>
                    <a:pt x="1249" y="152"/>
                  </a:lnTo>
                  <a:lnTo>
                    <a:pt x="1247" y="152"/>
                  </a:lnTo>
                  <a:lnTo>
                    <a:pt x="1247" y="152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47" y="151"/>
                  </a:lnTo>
                  <a:lnTo>
                    <a:pt x="1249" y="148"/>
                  </a:lnTo>
                  <a:lnTo>
                    <a:pt x="1247" y="146"/>
                  </a:lnTo>
                  <a:lnTo>
                    <a:pt x="1247" y="146"/>
                  </a:lnTo>
                  <a:lnTo>
                    <a:pt x="1247" y="145"/>
                  </a:lnTo>
                  <a:lnTo>
                    <a:pt x="1247" y="146"/>
                  </a:lnTo>
                  <a:lnTo>
                    <a:pt x="1247" y="149"/>
                  </a:lnTo>
                  <a:lnTo>
                    <a:pt x="1247" y="151"/>
                  </a:lnTo>
                  <a:lnTo>
                    <a:pt x="1245" y="154"/>
                  </a:lnTo>
                  <a:lnTo>
                    <a:pt x="1245" y="154"/>
                  </a:lnTo>
                  <a:lnTo>
                    <a:pt x="1244" y="154"/>
                  </a:lnTo>
                  <a:lnTo>
                    <a:pt x="1244" y="154"/>
                  </a:lnTo>
                  <a:lnTo>
                    <a:pt x="1244" y="156"/>
                  </a:lnTo>
                  <a:lnTo>
                    <a:pt x="1242" y="156"/>
                  </a:lnTo>
                  <a:lnTo>
                    <a:pt x="1242" y="157"/>
                  </a:lnTo>
                  <a:lnTo>
                    <a:pt x="1242" y="159"/>
                  </a:lnTo>
                  <a:lnTo>
                    <a:pt x="1245" y="159"/>
                  </a:lnTo>
                  <a:lnTo>
                    <a:pt x="1245" y="159"/>
                  </a:lnTo>
                  <a:lnTo>
                    <a:pt x="1247" y="159"/>
                  </a:lnTo>
                  <a:lnTo>
                    <a:pt x="1247" y="160"/>
                  </a:lnTo>
                  <a:lnTo>
                    <a:pt x="1247" y="162"/>
                  </a:lnTo>
                  <a:lnTo>
                    <a:pt x="1245" y="164"/>
                  </a:lnTo>
                  <a:lnTo>
                    <a:pt x="1245" y="165"/>
                  </a:lnTo>
                  <a:lnTo>
                    <a:pt x="1245" y="168"/>
                  </a:lnTo>
                  <a:lnTo>
                    <a:pt x="1245" y="170"/>
                  </a:lnTo>
                  <a:lnTo>
                    <a:pt x="1245" y="170"/>
                  </a:lnTo>
                  <a:lnTo>
                    <a:pt x="1245" y="167"/>
                  </a:lnTo>
                  <a:lnTo>
                    <a:pt x="1245" y="167"/>
                  </a:lnTo>
                  <a:lnTo>
                    <a:pt x="1244" y="167"/>
                  </a:lnTo>
                  <a:lnTo>
                    <a:pt x="1244" y="171"/>
                  </a:lnTo>
                  <a:lnTo>
                    <a:pt x="1242" y="173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6"/>
                  </a:lnTo>
                  <a:lnTo>
                    <a:pt x="1239" y="176"/>
                  </a:lnTo>
                  <a:lnTo>
                    <a:pt x="1239" y="178"/>
                  </a:lnTo>
                  <a:lnTo>
                    <a:pt x="1239" y="178"/>
                  </a:lnTo>
                  <a:lnTo>
                    <a:pt x="1238" y="178"/>
                  </a:lnTo>
                  <a:lnTo>
                    <a:pt x="1238" y="178"/>
                  </a:lnTo>
                  <a:lnTo>
                    <a:pt x="1238" y="179"/>
                  </a:lnTo>
                  <a:lnTo>
                    <a:pt x="1236" y="179"/>
                  </a:lnTo>
                  <a:lnTo>
                    <a:pt x="1234" y="182"/>
                  </a:lnTo>
                  <a:lnTo>
                    <a:pt x="1233" y="184"/>
                  </a:lnTo>
                  <a:lnTo>
                    <a:pt x="1233" y="184"/>
                  </a:lnTo>
                  <a:lnTo>
                    <a:pt x="1233" y="182"/>
                  </a:lnTo>
                  <a:lnTo>
                    <a:pt x="1233" y="181"/>
                  </a:lnTo>
                  <a:lnTo>
                    <a:pt x="1231" y="179"/>
                  </a:lnTo>
                  <a:lnTo>
                    <a:pt x="1231" y="179"/>
                  </a:lnTo>
                  <a:lnTo>
                    <a:pt x="1230" y="179"/>
                  </a:lnTo>
                  <a:lnTo>
                    <a:pt x="1228" y="178"/>
                  </a:lnTo>
                  <a:lnTo>
                    <a:pt x="1226" y="178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3"/>
                  </a:lnTo>
                  <a:lnTo>
                    <a:pt x="1225" y="171"/>
                  </a:lnTo>
                  <a:lnTo>
                    <a:pt x="1225" y="170"/>
                  </a:lnTo>
                  <a:lnTo>
                    <a:pt x="1226" y="170"/>
                  </a:lnTo>
                  <a:lnTo>
                    <a:pt x="1230" y="168"/>
                  </a:lnTo>
                  <a:lnTo>
                    <a:pt x="1230" y="167"/>
                  </a:lnTo>
                  <a:lnTo>
                    <a:pt x="1231" y="167"/>
                  </a:lnTo>
                  <a:lnTo>
                    <a:pt x="1230" y="168"/>
                  </a:lnTo>
                  <a:lnTo>
                    <a:pt x="1226" y="168"/>
                  </a:lnTo>
                  <a:lnTo>
                    <a:pt x="1226" y="170"/>
                  </a:lnTo>
                  <a:lnTo>
                    <a:pt x="1225" y="170"/>
                  </a:lnTo>
                  <a:lnTo>
                    <a:pt x="1225" y="171"/>
                  </a:lnTo>
                  <a:lnTo>
                    <a:pt x="1223" y="173"/>
                  </a:lnTo>
                  <a:lnTo>
                    <a:pt x="1223" y="173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6"/>
                  </a:lnTo>
                  <a:lnTo>
                    <a:pt x="1225" y="178"/>
                  </a:lnTo>
                  <a:lnTo>
                    <a:pt x="1226" y="181"/>
                  </a:lnTo>
                  <a:lnTo>
                    <a:pt x="1226" y="184"/>
                  </a:lnTo>
                  <a:lnTo>
                    <a:pt x="1230" y="186"/>
                  </a:lnTo>
                  <a:lnTo>
                    <a:pt x="1230" y="187"/>
                  </a:lnTo>
                  <a:lnTo>
                    <a:pt x="1230" y="187"/>
                  </a:lnTo>
                  <a:lnTo>
                    <a:pt x="1230" y="189"/>
                  </a:lnTo>
                  <a:lnTo>
                    <a:pt x="1230" y="190"/>
                  </a:lnTo>
                  <a:lnTo>
                    <a:pt x="1230" y="190"/>
                  </a:lnTo>
                  <a:lnTo>
                    <a:pt x="1231" y="190"/>
                  </a:lnTo>
                  <a:lnTo>
                    <a:pt x="1231" y="192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5"/>
                  </a:lnTo>
                  <a:lnTo>
                    <a:pt x="1230" y="195"/>
                  </a:lnTo>
                  <a:lnTo>
                    <a:pt x="1228" y="197"/>
                  </a:lnTo>
                  <a:lnTo>
                    <a:pt x="1228" y="198"/>
                  </a:lnTo>
                  <a:lnTo>
                    <a:pt x="1226" y="198"/>
                  </a:lnTo>
                  <a:lnTo>
                    <a:pt x="1223" y="206"/>
                  </a:lnTo>
                  <a:lnTo>
                    <a:pt x="1223" y="208"/>
                  </a:lnTo>
                  <a:lnTo>
                    <a:pt x="1222" y="208"/>
                  </a:lnTo>
                  <a:lnTo>
                    <a:pt x="1222" y="208"/>
                  </a:lnTo>
                  <a:lnTo>
                    <a:pt x="1220" y="209"/>
                  </a:lnTo>
                  <a:lnTo>
                    <a:pt x="1220" y="209"/>
                  </a:lnTo>
                  <a:lnTo>
                    <a:pt x="1219" y="212"/>
                  </a:lnTo>
                  <a:lnTo>
                    <a:pt x="1219" y="214"/>
                  </a:lnTo>
                  <a:lnTo>
                    <a:pt x="1217" y="212"/>
                  </a:lnTo>
                  <a:lnTo>
                    <a:pt x="1217" y="212"/>
                  </a:lnTo>
                  <a:lnTo>
                    <a:pt x="1217" y="209"/>
                  </a:lnTo>
                  <a:lnTo>
                    <a:pt x="1219" y="206"/>
                  </a:lnTo>
                  <a:lnTo>
                    <a:pt x="1220" y="204"/>
                  </a:lnTo>
                  <a:lnTo>
                    <a:pt x="1222" y="203"/>
                  </a:lnTo>
                  <a:lnTo>
                    <a:pt x="1222" y="201"/>
                  </a:lnTo>
                  <a:lnTo>
                    <a:pt x="1220" y="200"/>
                  </a:lnTo>
                  <a:lnTo>
                    <a:pt x="1219" y="200"/>
                  </a:lnTo>
                  <a:lnTo>
                    <a:pt x="1220" y="200"/>
                  </a:lnTo>
                  <a:lnTo>
                    <a:pt x="1220" y="198"/>
                  </a:lnTo>
                  <a:lnTo>
                    <a:pt x="1219" y="198"/>
                  </a:lnTo>
                  <a:lnTo>
                    <a:pt x="1219" y="198"/>
                  </a:lnTo>
                  <a:lnTo>
                    <a:pt x="1219" y="197"/>
                  </a:lnTo>
                  <a:lnTo>
                    <a:pt x="1219" y="197"/>
                  </a:lnTo>
                  <a:lnTo>
                    <a:pt x="1219" y="195"/>
                  </a:lnTo>
                  <a:lnTo>
                    <a:pt x="1219" y="195"/>
                  </a:lnTo>
                  <a:lnTo>
                    <a:pt x="1219" y="193"/>
                  </a:lnTo>
                  <a:lnTo>
                    <a:pt x="1219" y="193"/>
                  </a:lnTo>
                  <a:lnTo>
                    <a:pt x="1219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5" y="195"/>
                  </a:lnTo>
                  <a:lnTo>
                    <a:pt x="1214" y="193"/>
                  </a:lnTo>
                  <a:lnTo>
                    <a:pt x="1214" y="192"/>
                  </a:lnTo>
                  <a:lnTo>
                    <a:pt x="1212" y="192"/>
                  </a:lnTo>
                  <a:lnTo>
                    <a:pt x="1214" y="190"/>
                  </a:lnTo>
                  <a:lnTo>
                    <a:pt x="1214" y="189"/>
                  </a:lnTo>
                  <a:lnTo>
                    <a:pt x="1215" y="190"/>
                  </a:lnTo>
                  <a:lnTo>
                    <a:pt x="1217" y="190"/>
                  </a:lnTo>
                  <a:lnTo>
                    <a:pt x="1217" y="189"/>
                  </a:lnTo>
                  <a:lnTo>
                    <a:pt x="1217" y="189"/>
                  </a:lnTo>
                  <a:lnTo>
                    <a:pt x="1214" y="189"/>
                  </a:lnTo>
                  <a:lnTo>
                    <a:pt x="1214" y="187"/>
                  </a:lnTo>
                  <a:lnTo>
                    <a:pt x="1214" y="187"/>
                  </a:lnTo>
                  <a:lnTo>
                    <a:pt x="1212" y="187"/>
                  </a:lnTo>
                  <a:lnTo>
                    <a:pt x="1212" y="189"/>
                  </a:lnTo>
                  <a:lnTo>
                    <a:pt x="1212" y="186"/>
                  </a:lnTo>
                  <a:lnTo>
                    <a:pt x="1214" y="186"/>
                  </a:lnTo>
                  <a:lnTo>
                    <a:pt x="1215" y="186"/>
                  </a:lnTo>
                  <a:lnTo>
                    <a:pt x="1214" y="184"/>
                  </a:lnTo>
                  <a:lnTo>
                    <a:pt x="1214" y="184"/>
                  </a:lnTo>
                  <a:lnTo>
                    <a:pt x="1212" y="184"/>
                  </a:lnTo>
                  <a:lnTo>
                    <a:pt x="1212" y="184"/>
                  </a:lnTo>
                  <a:lnTo>
                    <a:pt x="1212" y="182"/>
                  </a:lnTo>
                  <a:lnTo>
                    <a:pt x="1214" y="182"/>
                  </a:lnTo>
                  <a:lnTo>
                    <a:pt x="1214" y="184"/>
                  </a:lnTo>
                  <a:lnTo>
                    <a:pt x="1215" y="182"/>
                  </a:lnTo>
                  <a:lnTo>
                    <a:pt x="1215" y="181"/>
                  </a:lnTo>
                  <a:lnTo>
                    <a:pt x="1214" y="182"/>
                  </a:lnTo>
                  <a:lnTo>
                    <a:pt x="1214" y="179"/>
                  </a:lnTo>
                  <a:lnTo>
                    <a:pt x="1215" y="178"/>
                  </a:lnTo>
                  <a:lnTo>
                    <a:pt x="1215" y="176"/>
                  </a:lnTo>
                  <a:lnTo>
                    <a:pt x="1217" y="178"/>
                  </a:lnTo>
                  <a:lnTo>
                    <a:pt x="1219" y="176"/>
                  </a:lnTo>
                  <a:lnTo>
                    <a:pt x="1219" y="176"/>
                  </a:lnTo>
                  <a:lnTo>
                    <a:pt x="1217" y="176"/>
                  </a:lnTo>
                  <a:lnTo>
                    <a:pt x="1217" y="176"/>
                  </a:lnTo>
                  <a:lnTo>
                    <a:pt x="1219" y="175"/>
                  </a:lnTo>
                  <a:lnTo>
                    <a:pt x="1219" y="175"/>
                  </a:lnTo>
                  <a:lnTo>
                    <a:pt x="1217" y="175"/>
                  </a:lnTo>
                  <a:lnTo>
                    <a:pt x="1217" y="173"/>
                  </a:lnTo>
                  <a:lnTo>
                    <a:pt x="1217" y="173"/>
                  </a:lnTo>
                  <a:lnTo>
                    <a:pt x="1215" y="173"/>
                  </a:lnTo>
                  <a:lnTo>
                    <a:pt x="1215" y="175"/>
                  </a:lnTo>
                  <a:lnTo>
                    <a:pt x="1215" y="175"/>
                  </a:lnTo>
                  <a:lnTo>
                    <a:pt x="1215" y="176"/>
                  </a:lnTo>
                  <a:lnTo>
                    <a:pt x="1215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8"/>
                  </a:lnTo>
                  <a:lnTo>
                    <a:pt x="1214" y="178"/>
                  </a:lnTo>
                  <a:lnTo>
                    <a:pt x="1212" y="176"/>
                  </a:lnTo>
                  <a:lnTo>
                    <a:pt x="1212" y="176"/>
                  </a:lnTo>
                  <a:lnTo>
                    <a:pt x="1212" y="178"/>
                  </a:lnTo>
                  <a:lnTo>
                    <a:pt x="1212" y="178"/>
                  </a:lnTo>
                  <a:lnTo>
                    <a:pt x="1211" y="178"/>
                  </a:lnTo>
                  <a:lnTo>
                    <a:pt x="1211" y="179"/>
                  </a:lnTo>
                  <a:lnTo>
                    <a:pt x="1211" y="179"/>
                  </a:lnTo>
                  <a:lnTo>
                    <a:pt x="1209" y="179"/>
                  </a:lnTo>
                  <a:lnTo>
                    <a:pt x="1209" y="179"/>
                  </a:lnTo>
                  <a:lnTo>
                    <a:pt x="1211" y="181"/>
                  </a:lnTo>
                  <a:lnTo>
                    <a:pt x="1211" y="181"/>
                  </a:lnTo>
                  <a:lnTo>
                    <a:pt x="1211" y="182"/>
                  </a:lnTo>
                  <a:lnTo>
                    <a:pt x="1211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11" y="184"/>
                  </a:lnTo>
                  <a:lnTo>
                    <a:pt x="1209" y="186"/>
                  </a:lnTo>
                  <a:lnTo>
                    <a:pt x="1209" y="186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9" y="190"/>
                  </a:lnTo>
                  <a:lnTo>
                    <a:pt x="1211" y="192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09" y="193"/>
                  </a:lnTo>
                  <a:lnTo>
                    <a:pt x="1209" y="192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2"/>
                  </a:lnTo>
                  <a:lnTo>
                    <a:pt x="1211" y="195"/>
                  </a:lnTo>
                  <a:lnTo>
                    <a:pt x="1212" y="197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1" y="198"/>
                  </a:lnTo>
                  <a:lnTo>
                    <a:pt x="1211" y="197"/>
                  </a:lnTo>
                  <a:lnTo>
                    <a:pt x="1209" y="197"/>
                  </a:lnTo>
                  <a:lnTo>
                    <a:pt x="1206" y="195"/>
                  </a:lnTo>
                  <a:lnTo>
                    <a:pt x="1204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3" y="193"/>
                  </a:lnTo>
                  <a:lnTo>
                    <a:pt x="1203" y="193"/>
                  </a:lnTo>
                  <a:lnTo>
                    <a:pt x="1203" y="192"/>
                  </a:lnTo>
                  <a:lnTo>
                    <a:pt x="1201" y="192"/>
                  </a:lnTo>
                  <a:lnTo>
                    <a:pt x="1200" y="193"/>
                  </a:lnTo>
                  <a:lnTo>
                    <a:pt x="1200" y="193"/>
                  </a:lnTo>
                  <a:lnTo>
                    <a:pt x="1200" y="192"/>
                  </a:lnTo>
                  <a:lnTo>
                    <a:pt x="1200" y="190"/>
                  </a:lnTo>
                  <a:lnTo>
                    <a:pt x="1201" y="189"/>
                  </a:lnTo>
                  <a:lnTo>
                    <a:pt x="1201" y="189"/>
                  </a:lnTo>
                  <a:lnTo>
                    <a:pt x="1203" y="187"/>
                  </a:lnTo>
                  <a:lnTo>
                    <a:pt x="1203" y="186"/>
                  </a:lnTo>
                  <a:lnTo>
                    <a:pt x="1201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200" y="190"/>
                  </a:lnTo>
                  <a:lnTo>
                    <a:pt x="1198" y="190"/>
                  </a:lnTo>
                  <a:lnTo>
                    <a:pt x="1198" y="193"/>
                  </a:lnTo>
                  <a:lnTo>
                    <a:pt x="1198" y="193"/>
                  </a:lnTo>
                  <a:lnTo>
                    <a:pt x="1200" y="193"/>
                  </a:lnTo>
                  <a:lnTo>
                    <a:pt x="1201" y="193"/>
                  </a:lnTo>
                  <a:lnTo>
                    <a:pt x="1201" y="193"/>
                  </a:lnTo>
                  <a:lnTo>
                    <a:pt x="1204" y="197"/>
                  </a:lnTo>
                  <a:lnTo>
                    <a:pt x="1208" y="198"/>
                  </a:lnTo>
                  <a:lnTo>
                    <a:pt x="1209" y="198"/>
                  </a:lnTo>
                  <a:lnTo>
                    <a:pt x="1211" y="200"/>
                  </a:lnTo>
                  <a:lnTo>
                    <a:pt x="1212" y="200"/>
                  </a:lnTo>
                  <a:lnTo>
                    <a:pt x="1214" y="201"/>
                  </a:lnTo>
                  <a:lnTo>
                    <a:pt x="1214" y="203"/>
                  </a:lnTo>
                  <a:lnTo>
                    <a:pt x="1212" y="203"/>
                  </a:lnTo>
                  <a:lnTo>
                    <a:pt x="1212" y="204"/>
                  </a:lnTo>
                  <a:lnTo>
                    <a:pt x="1212" y="206"/>
                  </a:lnTo>
                  <a:lnTo>
                    <a:pt x="1211" y="206"/>
                  </a:lnTo>
                  <a:lnTo>
                    <a:pt x="1211" y="204"/>
                  </a:lnTo>
                  <a:lnTo>
                    <a:pt x="1206" y="201"/>
                  </a:lnTo>
                  <a:lnTo>
                    <a:pt x="1204" y="200"/>
                  </a:lnTo>
                  <a:lnTo>
                    <a:pt x="1203" y="198"/>
                  </a:lnTo>
                  <a:lnTo>
                    <a:pt x="1201" y="197"/>
                  </a:lnTo>
                  <a:lnTo>
                    <a:pt x="1201" y="197"/>
                  </a:lnTo>
                  <a:lnTo>
                    <a:pt x="1204" y="200"/>
                  </a:lnTo>
                  <a:lnTo>
                    <a:pt x="1204" y="201"/>
                  </a:lnTo>
                  <a:lnTo>
                    <a:pt x="1206" y="203"/>
                  </a:lnTo>
                  <a:lnTo>
                    <a:pt x="1208" y="204"/>
                  </a:lnTo>
                  <a:lnTo>
                    <a:pt x="1209" y="206"/>
                  </a:lnTo>
                  <a:lnTo>
                    <a:pt x="1211" y="206"/>
                  </a:lnTo>
                  <a:lnTo>
                    <a:pt x="1212" y="208"/>
                  </a:lnTo>
                  <a:lnTo>
                    <a:pt x="1212" y="208"/>
                  </a:lnTo>
                  <a:lnTo>
                    <a:pt x="1214" y="208"/>
                  </a:lnTo>
                  <a:lnTo>
                    <a:pt x="1214" y="209"/>
                  </a:lnTo>
                  <a:lnTo>
                    <a:pt x="1214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2"/>
                  </a:lnTo>
                  <a:lnTo>
                    <a:pt x="1209" y="211"/>
                  </a:lnTo>
                  <a:lnTo>
                    <a:pt x="1206" y="208"/>
                  </a:lnTo>
                  <a:lnTo>
                    <a:pt x="1206" y="209"/>
                  </a:lnTo>
                  <a:lnTo>
                    <a:pt x="1206" y="209"/>
                  </a:lnTo>
                  <a:lnTo>
                    <a:pt x="1208" y="211"/>
                  </a:lnTo>
                  <a:lnTo>
                    <a:pt x="1209" y="212"/>
                  </a:lnTo>
                  <a:lnTo>
                    <a:pt x="1211" y="212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1" y="217"/>
                  </a:lnTo>
                  <a:lnTo>
                    <a:pt x="1211" y="216"/>
                  </a:lnTo>
                  <a:lnTo>
                    <a:pt x="1209" y="216"/>
                  </a:lnTo>
                  <a:lnTo>
                    <a:pt x="1209" y="214"/>
                  </a:lnTo>
                  <a:lnTo>
                    <a:pt x="1208" y="212"/>
                  </a:lnTo>
                  <a:lnTo>
                    <a:pt x="1208" y="212"/>
                  </a:lnTo>
                  <a:lnTo>
                    <a:pt x="1203" y="211"/>
                  </a:lnTo>
                  <a:lnTo>
                    <a:pt x="1200" y="211"/>
                  </a:lnTo>
                  <a:lnTo>
                    <a:pt x="1200" y="211"/>
                  </a:lnTo>
                  <a:lnTo>
                    <a:pt x="1200" y="212"/>
                  </a:lnTo>
                  <a:lnTo>
                    <a:pt x="1203" y="212"/>
                  </a:lnTo>
                  <a:lnTo>
                    <a:pt x="1204" y="212"/>
                  </a:lnTo>
                  <a:lnTo>
                    <a:pt x="1206" y="214"/>
                  </a:lnTo>
                  <a:lnTo>
                    <a:pt x="1208" y="214"/>
                  </a:lnTo>
                  <a:lnTo>
                    <a:pt x="1208" y="216"/>
                  </a:lnTo>
                  <a:lnTo>
                    <a:pt x="1209" y="217"/>
                  </a:lnTo>
                  <a:lnTo>
                    <a:pt x="1211" y="219"/>
                  </a:lnTo>
                  <a:lnTo>
                    <a:pt x="1211" y="219"/>
                  </a:lnTo>
                  <a:lnTo>
                    <a:pt x="1214" y="217"/>
                  </a:lnTo>
                  <a:lnTo>
                    <a:pt x="1215" y="217"/>
                  </a:lnTo>
                  <a:lnTo>
                    <a:pt x="1217" y="219"/>
                  </a:lnTo>
                  <a:lnTo>
                    <a:pt x="1217" y="219"/>
                  </a:lnTo>
                  <a:lnTo>
                    <a:pt x="1219" y="220"/>
                  </a:lnTo>
                  <a:lnTo>
                    <a:pt x="1219" y="222"/>
                  </a:lnTo>
                  <a:lnTo>
                    <a:pt x="1220" y="230"/>
                  </a:lnTo>
                  <a:lnTo>
                    <a:pt x="1223" y="234"/>
                  </a:lnTo>
                  <a:lnTo>
                    <a:pt x="1223" y="236"/>
                  </a:lnTo>
                  <a:lnTo>
                    <a:pt x="1223" y="234"/>
                  </a:lnTo>
                  <a:lnTo>
                    <a:pt x="1222" y="231"/>
                  </a:lnTo>
                  <a:lnTo>
                    <a:pt x="1220" y="228"/>
                  </a:lnTo>
                  <a:lnTo>
                    <a:pt x="1219" y="223"/>
                  </a:lnTo>
                  <a:lnTo>
                    <a:pt x="1219" y="222"/>
                  </a:lnTo>
                  <a:lnTo>
                    <a:pt x="1219" y="222"/>
                  </a:lnTo>
                  <a:lnTo>
                    <a:pt x="1217" y="222"/>
                  </a:lnTo>
                  <a:lnTo>
                    <a:pt x="1217" y="223"/>
                  </a:lnTo>
                  <a:lnTo>
                    <a:pt x="1217" y="223"/>
                  </a:lnTo>
                  <a:lnTo>
                    <a:pt x="1217" y="225"/>
                  </a:lnTo>
                  <a:lnTo>
                    <a:pt x="1217" y="227"/>
                  </a:lnTo>
                  <a:lnTo>
                    <a:pt x="1219" y="227"/>
                  </a:lnTo>
                  <a:lnTo>
                    <a:pt x="1219" y="228"/>
                  </a:lnTo>
                  <a:lnTo>
                    <a:pt x="1220" y="231"/>
                  </a:lnTo>
                  <a:lnTo>
                    <a:pt x="1219" y="230"/>
                  </a:lnTo>
                  <a:lnTo>
                    <a:pt x="1219" y="230"/>
                  </a:lnTo>
                  <a:lnTo>
                    <a:pt x="1217" y="230"/>
                  </a:lnTo>
                  <a:lnTo>
                    <a:pt x="1215" y="228"/>
                  </a:lnTo>
                  <a:lnTo>
                    <a:pt x="1215" y="230"/>
                  </a:lnTo>
                  <a:lnTo>
                    <a:pt x="1215" y="231"/>
                  </a:lnTo>
                  <a:lnTo>
                    <a:pt x="1214" y="230"/>
                  </a:lnTo>
                  <a:lnTo>
                    <a:pt x="1214" y="230"/>
                  </a:lnTo>
                  <a:lnTo>
                    <a:pt x="1214" y="231"/>
                  </a:lnTo>
                  <a:lnTo>
                    <a:pt x="1212" y="231"/>
                  </a:lnTo>
                  <a:lnTo>
                    <a:pt x="1212" y="231"/>
                  </a:lnTo>
                  <a:lnTo>
                    <a:pt x="1211" y="231"/>
                  </a:lnTo>
                  <a:lnTo>
                    <a:pt x="1211" y="233"/>
                  </a:lnTo>
                  <a:lnTo>
                    <a:pt x="1209" y="233"/>
                  </a:lnTo>
                  <a:lnTo>
                    <a:pt x="1208" y="231"/>
                  </a:lnTo>
                  <a:lnTo>
                    <a:pt x="1206" y="231"/>
                  </a:lnTo>
                  <a:lnTo>
                    <a:pt x="1206" y="230"/>
                  </a:lnTo>
                  <a:lnTo>
                    <a:pt x="1206" y="231"/>
                  </a:lnTo>
                  <a:lnTo>
                    <a:pt x="1206" y="233"/>
                  </a:lnTo>
                  <a:lnTo>
                    <a:pt x="1206" y="234"/>
                  </a:lnTo>
                  <a:lnTo>
                    <a:pt x="1208" y="234"/>
                  </a:lnTo>
                  <a:lnTo>
                    <a:pt x="1209" y="234"/>
                  </a:lnTo>
                  <a:lnTo>
                    <a:pt x="1212" y="234"/>
                  </a:lnTo>
                  <a:lnTo>
                    <a:pt x="1214" y="233"/>
                  </a:lnTo>
                  <a:lnTo>
                    <a:pt x="1214" y="233"/>
                  </a:lnTo>
                  <a:lnTo>
                    <a:pt x="1215" y="233"/>
                  </a:lnTo>
                  <a:lnTo>
                    <a:pt x="1217" y="234"/>
                  </a:lnTo>
                  <a:lnTo>
                    <a:pt x="1215" y="236"/>
                  </a:lnTo>
                  <a:lnTo>
                    <a:pt x="1215" y="238"/>
                  </a:lnTo>
                  <a:lnTo>
                    <a:pt x="1217" y="238"/>
                  </a:lnTo>
                  <a:lnTo>
                    <a:pt x="1217" y="238"/>
                  </a:lnTo>
                  <a:lnTo>
                    <a:pt x="1217" y="234"/>
                  </a:lnTo>
                  <a:lnTo>
                    <a:pt x="1219" y="234"/>
                  </a:lnTo>
                  <a:lnTo>
                    <a:pt x="1220" y="234"/>
                  </a:lnTo>
                  <a:lnTo>
                    <a:pt x="1220" y="234"/>
                  </a:lnTo>
                  <a:lnTo>
                    <a:pt x="1220" y="236"/>
                  </a:lnTo>
                  <a:lnTo>
                    <a:pt x="1220" y="238"/>
                  </a:lnTo>
                  <a:lnTo>
                    <a:pt x="1220" y="239"/>
                  </a:lnTo>
                  <a:lnTo>
                    <a:pt x="1217" y="241"/>
                  </a:lnTo>
                  <a:lnTo>
                    <a:pt x="1215" y="244"/>
                  </a:lnTo>
                  <a:lnTo>
                    <a:pt x="1214" y="244"/>
                  </a:lnTo>
                  <a:lnTo>
                    <a:pt x="1214" y="244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09" y="242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8" y="241"/>
                  </a:lnTo>
                  <a:lnTo>
                    <a:pt x="1208" y="242"/>
                  </a:lnTo>
                  <a:lnTo>
                    <a:pt x="1206" y="242"/>
                  </a:lnTo>
                  <a:lnTo>
                    <a:pt x="1204" y="242"/>
                  </a:lnTo>
                  <a:lnTo>
                    <a:pt x="1203" y="241"/>
                  </a:lnTo>
                  <a:lnTo>
                    <a:pt x="1203" y="242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5"/>
                  </a:lnTo>
                  <a:lnTo>
                    <a:pt x="1209" y="245"/>
                  </a:lnTo>
                  <a:lnTo>
                    <a:pt x="1208" y="247"/>
                  </a:lnTo>
                  <a:lnTo>
                    <a:pt x="1208" y="247"/>
                  </a:lnTo>
                  <a:lnTo>
                    <a:pt x="1208" y="249"/>
                  </a:lnTo>
                  <a:lnTo>
                    <a:pt x="1206" y="250"/>
                  </a:lnTo>
                  <a:lnTo>
                    <a:pt x="1204" y="249"/>
                  </a:lnTo>
                  <a:lnTo>
                    <a:pt x="1201" y="247"/>
                  </a:lnTo>
                  <a:lnTo>
                    <a:pt x="1203" y="249"/>
                  </a:lnTo>
                  <a:lnTo>
                    <a:pt x="1204" y="250"/>
                  </a:lnTo>
                  <a:lnTo>
                    <a:pt x="1206" y="250"/>
                  </a:lnTo>
                  <a:lnTo>
                    <a:pt x="1211" y="250"/>
                  </a:lnTo>
                  <a:lnTo>
                    <a:pt x="1212" y="250"/>
                  </a:lnTo>
                  <a:lnTo>
                    <a:pt x="1211" y="252"/>
                  </a:lnTo>
                  <a:lnTo>
                    <a:pt x="1209" y="253"/>
                  </a:lnTo>
                  <a:lnTo>
                    <a:pt x="1208" y="253"/>
                  </a:lnTo>
                  <a:lnTo>
                    <a:pt x="1208" y="253"/>
                  </a:lnTo>
                  <a:lnTo>
                    <a:pt x="1206" y="255"/>
                  </a:lnTo>
                  <a:lnTo>
                    <a:pt x="1206" y="255"/>
                  </a:lnTo>
                  <a:lnTo>
                    <a:pt x="1204" y="255"/>
                  </a:lnTo>
                  <a:lnTo>
                    <a:pt x="1201" y="255"/>
                  </a:lnTo>
                  <a:lnTo>
                    <a:pt x="1201" y="253"/>
                  </a:lnTo>
                  <a:lnTo>
                    <a:pt x="1200" y="255"/>
                  </a:lnTo>
                  <a:lnTo>
                    <a:pt x="1198" y="256"/>
                  </a:lnTo>
                  <a:lnTo>
                    <a:pt x="1198" y="255"/>
                  </a:lnTo>
                  <a:lnTo>
                    <a:pt x="1197" y="255"/>
                  </a:lnTo>
                  <a:lnTo>
                    <a:pt x="1197" y="253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5" y="258"/>
                  </a:lnTo>
                  <a:lnTo>
                    <a:pt x="1193" y="260"/>
                  </a:lnTo>
                  <a:lnTo>
                    <a:pt x="1192" y="260"/>
                  </a:lnTo>
                  <a:lnTo>
                    <a:pt x="1192" y="261"/>
                  </a:lnTo>
                  <a:lnTo>
                    <a:pt x="1190" y="263"/>
                  </a:lnTo>
                  <a:lnTo>
                    <a:pt x="1190" y="264"/>
                  </a:lnTo>
                  <a:lnTo>
                    <a:pt x="1189" y="266"/>
                  </a:lnTo>
                  <a:lnTo>
                    <a:pt x="1189" y="266"/>
                  </a:lnTo>
                  <a:lnTo>
                    <a:pt x="1189" y="264"/>
                  </a:lnTo>
                  <a:lnTo>
                    <a:pt x="1189" y="263"/>
                  </a:lnTo>
                  <a:lnTo>
                    <a:pt x="1189" y="266"/>
                  </a:lnTo>
                  <a:lnTo>
                    <a:pt x="1189" y="268"/>
                  </a:lnTo>
                  <a:lnTo>
                    <a:pt x="1182" y="268"/>
                  </a:lnTo>
                  <a:lnTo>
                    <a:pt x="1179" y="268"/>
                  </a:lnTo>
                  <a:lnTo>
                    <a:pt x="1176" y="271"/>
                  </a:lnTo>
                  <a:lnTo>
                    <a:pt x="1174" y="271"/>
                  </a:lnTo>
                  <a:lnTo>
                    <a:pt x="1171" y="275"/>
                  </a:lnTo>
                  <a:lnTo>
                    <a:pt x="1171" y="279"/>
                  </a:lnTo>
                  <a:lnTo>
                    <a:pt x="1170" y="277"/>
                  </a:lnTo>
                  <a:lnTo>
                    <a:pt x="1170" y="275"/>
                  </a:lnTo>
                  <a:lnTo>
                    <a:pt x="1170" y="275"/>
                  </a:lnTo>
                  <a:lnTo>
                    <a:pt x="1170" y="277"/>
                  </a:lnTo>
                  <a:lnTo>
                    <a:pt x="1170" y="279"/>
                  </a:lnTo>
                  <a:lnTo>
                    <a:pt x="1170" y="280"/>
                  </a:lnTo>
                  <a:lnTo>
                    <a:pt x="1168" y="282"/>
                  </a:lnTo>
                  <a:lnTo>
                    <a:pt x="1167" y="282"/>
                  </a:lnTo>
                  <a:lnTo>
                    <a:pt x="1165" y="282"/>
                  </a:lnTo>
                  <a:lnTo>
                    <a:pt x="1165" y="283"/>
                  </a:lnTo>
                  <a:lnTo>
                    <a:pt x="1163" y="285"/>
                  </a:lnTo>
                  <a:lnTo>
                    <a:pt x="1162" y="285"/>
                  </a:lnTo>
                  <a:lnTo>
                    <a:pt x="1160" y="285"/>
                  </a:lnTo>
                  <a:lnTo>
                    <a:pt x="1160" y="286"/>
                  </a:lnTo>
                  <a:lnTo>
                    <a:pt x="1160" y="286"/>
                  </a:lnTo>
                  <a:lnTo>
                    <a:pt x="1159" y="288"/>
                  </a:lnTo>
                  <a:lnTo>
                    <a:pt x="1157" y="288"/>
                  </a:lnTo>
                  <a:lnTo>
                    <a:pt x="1157" y="288"/>
                  </a:lnTo>
                  <a:lnTo>
                    <a:pt x="1156" y="288"/>
                  </a:lnTo>
                  <a:lnTo>
                    <a:pt x="1156" y="290"/>
                  </a:lnTo>
                  <a:lnTo>
                    <a:pt x="1154" y="290"/>
                  </a:lnTo>
                  <a:lnTo>
                    <a:pt x="1152" y="290"/>
                  </a:lnTo>
                  <a:lnTo>
                    <a:pt x="1151" y="290"/>
                  </a:lnTo>
                  <a:lnTo>
                    <a:pt x="1151" y="290"/>
                  </a:lnTo>
                  <a:lnTo>
                    <a:pt x="1152" y="290"/>
                  </a:lnTo>
                  <a:lnTo>
                    <a:pt x="1152" y="291"/>
                  </a:lnTo>
                  <a:lnTo>
                    <a:pt x="1152" y="293"/>
                  </a:lnTo>
                  <a:lnTo>
                    <a:pt x="1152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49" y="291"/>
                  </a:lnTo>
                  <a:lnTo>
                    <a:pt x="1149" y="291"/>
                  </a:lnTo>
                  <a:lnTo>
                    <a:pt x="1149" y="293"/>
                  </a:lnTo>
                  <a:lnTo>
                    <a:pt x="1149" y="293"/>
                  </a:lnTo>
                  <a:lnTo>
                    <a:pt x="1148" y="291"/>
                  </a:lnTo>
                  <a:lnTo>
                    <a:pt x="1148" y="291"/>
                  </a:lnTo>
                  <a:lnTo>
                    <a:pt x="1148" y="293"/>
                  </a:lnTo>
                  <a:lnTo>
                    <a:pt x="1149" y="293"/>
                  </a:lnTo>
                  <a:lnTo>
                    <a:pt x="1149" y="294"/>
                  </a:lnTo>
                  <a:lnTo>
                    <a:pt x="1149" y="294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6" y="296"/>
                  </a:lnTo>
                  <a:lnTo>
                    <a:pt x="1146" y="297"/>
                  </a:lnTo>
                  <a:lnTo>
                    <a:pt x="1146" y="299"/>
                  </a:lnTo>
                  <a:lnTo>
                    <a:pt x="1144" y="299"/>
                  </a:lnTo>
                  <a:lnTo>
                    <a:pt x="1143" y="299"/>
                  </a:lnTo>
                  <a:lnTo>
                    <a:pt x="1143" y="299"/>
                  </a:lnTo>
                  <a:lnTo>
                    <a:pt x="1143" y="301"/>
                  </a:lnTo>
                  <a:lnTo>
                    <a:pt x="1144" y="301"/>
                  </a:lnTo>
                  <a:lnTo>
                    <a:pt x="1144" y="301"/>
                  </a:lnTo>
                  <a:lnTo>
                    <a:pt x="1143" y="302"/>
                  </a:lnTo>
                  <a:lnTo>
                    <a:pt x="1143" y="302"/>
                  </a:lnTo>
                  <a:lnTo>
                    <a:pt x="1141" y="302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1" y="304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3" y="305"/>
                  </a:lnTo>
                  <a:lnTo>
                    <a:pt x="1141" y="307"/>
                  </a:lnTo>
                  <a:lnTo>
                    <a:pt x="1141" y="307"/>
                  </a:lnTo>
                  <a:lnTo>
                    <a:pt x="1141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1" y="310"/>
                  </a:lnTo>
                  <a:lnTo>
                    <a:pt x="1140" y="312"/>
                  </a:lnTo>
                  <a:lnTo>
                    <a:pt x="1138" y="310"/>
                  </a:lnTo>
                  <a:lnTo>
                    <a:pt x="1138" y="310"/>
                  </a:lnTo>
                  <a:lnTo>
                    <a:pt x="1138" y="312"/>
                  </a:lnTo>
                  <a:lnTo>
                    <a:pt x="1138" y="312"/>
                  </a:lnTo>
                  <a:lnTo>
                    <a:pt x="1138" y="313"/>
                  </a:lnTo>
                  <a:lnTo>
                    <a:pt x="1138" y="315"/>
                  </a:lnTo>
                  <a:lnTo>
                    <a:pt x="1137" y="316"/>
                  </a:lnTo>
                  <a:lnTo>
                    <a:pt x="1137" y="316"/>
                  </a:lnTo>
                  <a:lnTo>
                    <a:pt x="1138" y="318"/>
                  </a:lnTo>
                  <a:lnTo>
                    <a:pt x="1138" y="320"/>
                  </a:lnTo>
                  <a:lnTo>
                    <a:pt x="1140" y="326"/>
                  </a:lnTo>
                  <a:lnTo>
                    <a:pt x="1140" y="327"/>
                  </a:lnTo>
                  <a:lnTo>
                    <a:pt x="1141" y="332"/>
                  </a:lnTo>
                  <a:lnTo>
                    <a:pt x="1143" y="338"/>
                  </a:lnTo>
                  <a:lnTo>
                    <a:pt x="1146" y="345"/>
                  </a:lnTo>
                  <a:lnTo>
                    <a:pt x="1151" y="353"/>
                  </a:lnTo>
                  <a:lnTo>
                    <a:pt x="1152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1" y="359"/>
                  </a:lnTo>
                  <a:lnTo>
                    <a:pt x="1152" y="362"/>
                  </a:lnTo>
                  <a:lnTo>
                    <a:pt x="1152" y="362"/>
                  </a:lnTo>
                  <a:lnTo>
                    <a:pt x="1151" y="357"/>
                  </a:lnTo>
                  <a:lnTo>
                    <a:pt x="1151" y="356"/>
                  </a:lnTo>
                  <a:lnTo>
                    <a:pt x="1151" y="353"/>
                  </a:lnTo>
                  <a:lnTo>
                    <a:pt x="1151" y="353"/>
                  </a:lnTo>
                  <a:lnTo>
                    <a:pt x="1149" y="354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4"/>
                  </a:lnTo>
                  <a:lnTo>
                    <a:pt x="1149" y="353"/>
                  </a:lnTo>
                  <a:lnTo>
                    <a:pt x="1149" y="351"/>
                  </a:lnTo>
                  <a:lnTo>
                    <a:pt x="1149" y="351"/>
                  </a:lnTo>
                  <a:lnTo>
                    <a:pt x="1148" y="351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51"/>
                  </a:lnTo>
                  <a:lnTo>
                    <a:pt x="1148" y="353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7"/>
                  </a:lnTo>
                  <a:lnTo>
                    <a:pt x="1156" y="373"/>
                  </a:lnTo>
                  <a:lnTo>
                    <a:pt x="1157" y="375"/>
                  </a:lnTo>
                  <a:lnTo>
                    <a:pt x="1159" y="376"/>
                  </a:lnTo>
                  <a:lnTo>
                    <a:pt x="1159" y="379"/>
                  </a:lnTo>
                  <a:lnTo>
                    <a:pt x="1159" y="383"/>
                  </a:lnTo>
                  <a:lnTo>
                    <a:pt x="1157" y="389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6" y="395"/>
                  </a:lnTo>
                  <a:lnTo>
                    <a:pt x="1156" y="397"/>
                  </a:lnTo>
                  <a:lnTo>
                    <a:pt x="1154" y="400"/>
                  </a:lnTo>
                  <a:lnTo>
                    <a:pt x="1154" y="401"/>
                  </a:lnTo>
                  <a:lnTo>
                    <a:pt x="1152" y="403"/>
                  </a:lnTo>
                  <a:lnTo>
                    <a:pt x="1151" y="403"/>
                  </a:lnTo>
                  <a:lnTo>
                    <a:pt x="1149" y="405"/>
                  </a:lnTo>
                  <a:lnTo>
                    <a:pt x="1146" y="405"/>
                  </a:lnTo>
                  <a:lnTo>
                    <a:pt x="1144" y="405"/>
                  </a:lnTo>
                  <a:lnTo>
                    <a:pt x="1143" y="405"/>
                  </a:lnTo>
                  <a:lnTo>
                    <a:pt x="1143" y="403"/>
                  </a:lnTo>
                  <a:lnTo>
                    <a:pt x="1143" y="403"/>
                  </a:lnTo>
                  <a:lnTo>
                    <a:pt x="1143" y="401"/>
                  </a:lnTo>
                  <a:lnTo>
                    <a:pt x="1143" y="401"/>
                  </a:lnTo>
                  <a:lnTo>
                    <a:pt x="1146" y="403"/>
                  </a:lnTo>
                  <a:lnTo>
                    <a:pt x="1146" y="403"/>
                  </a:lnTo>
                  <a:lnTo>
                    <a:pt x="1144" y="401"/>
                  </a:lnTo>
                  <a:lnTo>
                    <a:pt x="1144" y="401"/>
                  </a:lnTo>
                  <a:lnTo>
                    <a:pt x="1143" y="401"/>
                  </a:lnTo>
                  <a:lnTo>
                    <a:pt x="1141" y="398"/>
                  </a:lnTo>
                  <a:lnTo>
                    <a:pt x="1140" y="395"/>
                  </a:lnTo>
                  <a:lnTo>
                    <a:pt x="1140" y="394"/>
                  </a:lnTo>
                  <a:lnTo>
                    <a:pt x="1137" y="394"/>
                  </a:lnTo>
                  <a:lnTo>
                    <a:pt x="1135" y="392"/>
                  </a:lnTo>
                  <a:lnTo>
                    <a:pt x="1133" y="389"/>
                  </a:lnTo>
                  <a:lnTo>
                    <a:pt x="1132" y="386"/>
                  </a:lnTo>
                  <a:lnTo>
                    <a:pt x="1132" y="384"/>
                  </a:lnTo>
                  <a:lnTo>
                    <a:pt x="1130" y="384"/>
                  </a:lnTo>
                  <a:lnTo>
                    <a:pt x="1132" y="383"/>
                  </a:lnTo>
                  <a:lnTo>
                    <a:pt x="1133" y="381"/>
                  </a:lnTo>
                  <a:lnTo>
                    <a:pt x="1132" y="381"/>
                  </a:lnTo>
                  <a:lnTo>
                    <a:pt x="1132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29" y="381"/>
                  </a:lnTo>
                  <a:lnTo>
                    <a:pt x="1129" y="378"/>
                  </a:lnTo>
                  <a:lnTo>
                    <a:pt x="1130" y="376"/>
                  </a:lnTo>
                  <a:lnTo>
                    <a:pt x="1129" y="376"/>
                  </a:lnTo>
                  <a:lnTo>
                    <a:pt x="1127" y="378"/>
                  </a:lnTo>
                  <a:lnTo>
                    <a:pt x="1129" y="378"/>
                  </a:lnTo>
                  <a:lnTo>
                    <a:pt x="1127" y="379"/>
                  </a:lnTo>
                  <a:lnTo>
                    <a:pt x="1127" y="378"/>
                  </a:lnTo>
                  <a:lnTo>
                    <a:pt x="1126" y="378"/>
                  </a:lnTo>
                  <a:lnTo>
                    <a:pt x="1126" y="378"/>
                  </a:lnTo>
                  <a:lnTo>
                    <a:pt x="1124" y="375"/>
                  </a:lnTo>
                  <a:lnTo>
                    <a:pt x="1121" y="370"/>
                  </a:lnTo>
                  <a:lnTo>
                    <a:pt x="1121" y="370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2" y="365"/>
                  </a:lnTo>
                  <a:lnTo>
                    <a:pt x="1124" y="364"/>
                  </a:lnTo>
                  <a:lnTo>
                    <a:pt x="1124" y="364"/>
                  </a:lnTo>
                  <a:lnTo>
                    <a:pt x="1124" y="362"/>
                  </a:lnTo>
                  <a:lnTo>
                    <a:pt x="1124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1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2" y="362"/>
                  </a:lnTo>
                  <a:lnTo>
                    <a:pt x="1121" y="364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4"/>
                  </a:lnTo>
                  <a:lnTo>
                    <a:pt x="1118" y="364"/>
                  </a:lnTo>
                  <a:lnTo>
                    <a:pt x="1119" y="357"/>
                  </a:lnTo>
                  <a:lnTo>
                    <a:pt x="1121" y="353"/>
                  </a:lnTo>
                  <a:lnTo>
                    <a:pt x="1121" y="349"/>
                  </a:lnTo>
                  <a:lnTo>
                    <a:pt x="1121" y="348"/>
                  </a:lnTo>
                  <a:lnTo>
                    <a:pt x="1121" y="346"/>
                  </a:lnTo>
                  <a:lnTo>
                    <a:pt x="1119" y="345"/>
                  </a:lnTo>
                  <a:lnTo>
                    <a:pt x="1111" y="338"/>
                  </a:lnTo>
                  <a:lnTo>
                    <a:pt x="1107" y="331"/>
                  </a:lnTo>
                  <a:lnTo>
                    <a:pt x="1100" y="327"/>
                  </a:lnTo>
                  <a:lnTo>
                    <a:pt x="1097" y="329"/>
                  </a:lnTo>
                  <a:lnTo>
                    <a:pt x="1096" y="329"/>
                  </a:lnTo>
                  <a:lnTo>
                    <a:pt x="1096" y="329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4" y="331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88" y="334"/>
                  </a:lnTo>
                  <a:lnTo>
                    <a:pt x="1086" y="334"/>
                  </a:lnTo>
                  <a:lnTo>
                    <a:pt x="1085" y="334"/>
                  </a:lnTo>
                  <a:lnTo>
                    <a:pt x="1083" y="334"/>
                  </a:lnTo>
                  <a:lnTo>
                    <a:pt x="1081" y="334"/>
                  </a:lnTo>
                  <a:lnTo>
                    <a:pt x="1081" y="334"/>
                  </a:lnTo>
                  <a:lnTo>
                    <a:pt x="1081" y="332"/>
                  </a:lnTo>
                  <a:lnTo>
                    <a:pt x="1081" y="332"/>
                  </a:lnTo>
                  <a:lnTo>
                    <a:pt x="1081" y="334"/>
                  </a:lnTo>
                  <a:lnTo>
                    <a:pt x="1083" y="334"/>
                  </a:lnTo>
                  <a:lnTo>
                    <a:pt x="1083" y="332"/>
                  </a:lnTo>
                  <a:lnTo>
                    <a:pt x="1081" y="332"/>
                  </a:lnTo>
                  <a:lnTo>
                    <a:pt x="1080" y="331"/>
                  </a:lnTo>
                  <a:lnTo>
                    <a:pt x="1077" y="327"/>
                  </a:lnTo>
                  <a:lnTo>
                    <a:pt x="1078" y="327"/>
                  </a:lnTo>
                  <a:lnTo>
                    <a:pt x="1078" y="327"/>
                  </a:lnTo>
                  <a:lnTo>
                    <a:pt x="1077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7" y="324"/>
                  </a:lnTo>
                  <a:lnTo>
                    <a:pt x="1077" y="326"/>
                  </a:lnTo>
                  <a:lnTo>
                    <a:pt x="1077" y="326"/>
                  </a:lnTo>
                  <a:lnTo>
                    <a:pt x="1077" y="327"/>
                  </a:lnTo>
                  <a:lnTo>
                    <a:pt x="1075" y="327"/>
                  </a:lnTo>
                  <a:lnTo>
                    <a:pt x="1075" y="326"/>
                  </a:lnTo>
                  <a:lnTo>
                    <a:pt x="1070" y="324"/>
                  </a:lnTo>
                  <a:lnTo>
                    <a:pt x="1066" y="323"/>
                  </a:lnTo>
                  <a:lnTo>
                    <a:pt x="1069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69" y="321"/>
                  </a:lnTo>
                  <a:lnTo>
                    <a:pt x="1067" y="321"/>
                  </a:lnTo>
                  <a:lnTo>
                    <a:pt x="1066" y="321"/>
                  </a:lnTo>
                  <a:lnTo>
                    <a:pt x="1066" y="323"/>
                  </a:lnTo>
                  <a:lnTo>
                    <a:pt x="1064" y="323"/>
                  </a:lnTo>
                  <a:lnTo>
                    <a:pt x="1062" y="323"/>
                  </a:lnTo>
                  <a:lnTo>
                    <a:pt x="1059" y="324"/>
                  </a:lnTo>
                  <a:lnTo>
                    <a:pt x="1055" y="324"/>
                  </a:lnTo>
                  <a:lnTo>
                    <a:pt x="1056" y="324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9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6" y="321"/>
                  </a:lnTo>
                  <a:lnTo>
                    <a:pt x="1056" y="321"/>
                  </a:lnTo>
                  <a:lnTo>
                    <a:pt x="1056" y="323"/>
                  </a:lnTo>
                  <a:lnTo>
                    <a:pt x="1055" y="323"/>
                  </a:lnTo>
                  <a:lnTo>
                    <a:pt x="1055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3"/>
                  </a:lnTo>
                  <a:lnTo>
                    <a:pt x="1051" y="324"/>
                  </a:lnTo>
                  <a:lnTo>
                    <a:pt x="1050" y="326"/>
                  </a:lnTo>
                  <a:lnTo>
                    <a:pt x="1044" y="326"/>
                  </a:lnTo>
                  <a:lnTo>
                    <a:pt x="1044" y="326"/>
                  </a:lnTo>
                  <a:lnTo>
                    <a:pt x="1045" y="326"/>
                  </a:lnTo>
                  <a:lnTo>
                    <a:pt x="1047" y="324"/>
                  </a:lnTo>
                  <a:lnTo>
                    <a:pt x="1047" y="324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1"/>
                  </a:lnTo>
                  <a:lnTo>
                    <a:pt x="1045" y="320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2" y="321"/>
                  </a:lnTo>
                  <a:lnTo>
                    <a:pt x="1042" y="323"/>
                  </a:lnTo>
                  <a:lnTo>
                    <a:pt x="1042" y="324"/>
                  </a:lnTo>
                  <a:lnTo>
                    <a:pt x="1040" y="324"/>
                  </a:lnTo>
                  <a:lnTo>
                    <a:pt x="1039" y="324"/>
                  </a:lnTo>
                  <a:lnTo>
                    <a:pt x="1034" y="324"/>
                  </a:lnTo>
                  <a:lnTo>
                    <a:pt x="1033" y="323"/>
                  </a:lnTo>
                  <a:lnTo>
                    <a:pt x="1031" y="323"/>
                  </a:lnTo>
                  <a:lnTo>
                    <a:pt x="1031" y="323"/>
                  </a:lnTo>
                  <a:lnTo>
                    <a:pt x="1028" y="324"/>
                  </a:lnTo>
                  <a:lnTo>
                    <a:pt x="1026" y="324"/>
                  </a:lnTo>
                  <a:lnTo>
                    <a:pt x="1025" y="324"/>
                  </a:lnTo>
                  <a:lnTo>
                    <a:pt x="1025" y="324"/>
                  </a:lnTo>
                  <a:lnTo>
                    <a:pt x="1023" y="326"/>
                  </a:lnTo>
                  <a:lnTo>
                    <a:pt x="1020" y="327"/>
                  </a:lnTo>
                  <a:lnTo>
                    <a:pt x="1015" y="326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2" y="323"/>
                  </a:lnTo>
                  <a:lnTo>
                    <a:pt x="1010" y="326"/>
                  </a:lnTo>
                  <a:lnTo>
                    <a:pt x="1009" y="327"/>
                  </a:lnTo>
                  <a:lnTo>
                    <a:pt x="1010" y="329"/>
                  </a:lnTo>
                  <a:lnTo>
                    <a:pt x="1012" y="329"/>
                  </a:lnTo>
                  <a:lnTo>
                    <a:pt x="1015" y="329"/>
                  </a:lnTo>
                  <a:lnTo>
                    <a:pt x="1017" y="327"/>
                  </a:lnTo>
                  <a:lnTo>
                    <a:pt x="1017" y="327"/>
                  </a:lnTo>
                  <a:lnTo>
                    <a:pt x="1018" y="327"/>
                  </a:lnTo>
                  <a:lnTo>
                    <a:pt x="1018" y="327"/>
                  </a:lnTo>
                  <a:lnTo>
                    <a:pt x="1020" y="327"/>
                  </a:lnTo>
                  <a:lnTo>
                    <a:pt x="1020" y="327"/>
                  </a:lnTo>
                  <a:lnTo>
                    <a:pt x="1018" y="329"/>
                  </a:lnTo>
                  <a:lnTo>
                    <a:pt x="1018" y="329"/>
                  </a:lnTo>
                  <a:lnTo>
                    <a:pt x="1017" y="329"/>
                  </a:lnTo>
                  <a:lnTo>
                    <a:pt x="1018" y="331"/>
                  </a:lnTo>
                  <a:lnTo>
                    <a:pt x="1020" y="331"/>
                  </a:lnTo>
                  <a:lnTo>
                    <a:pt x="1020" y="331"/>
                  </a:lnTo>
                  <a:lnTo>
                    <a:pt x="1021" y="329"/>
                  </a:lnTo>
                  <a:lnTo>
                    <a:pt x="1021" y="329"/>
                  </a:lnTo>
                  <a:lnTo>
                    <a:pt x="1023" y="329"/>
                  </a:lnTo>
                  <a:lnTo>
                    <a:pt x="1023" y="329"/>
                  </a:lnTo>
                  <a:lnTo>
                    <a:pt x="1023" y="331"/>
                  </a:lnTo>
                  <a:lnTo>
                    <a:pt x="1025" y="331"/>
                  </a:lnTo>
                  <a:lnTo>
                    <a:pt x="1025" y="332"/>
                  </a:lnTo>
                  <a:lnTo>
                    <a:pt x="1025" y="332"/>
                  </a:lnTo>
                  <a:lnTo>
                    <a:pt x="1023" y="332"/>
                  </a:lnTo>
                  <a:lnTo>
                    <a:pt x="1021" y="334"/>
                  </a:lnTo>
                  <a:lnTo>
                    <a:pt x="1020" y="334"/>
                  </a:lnTo>
                  <a:lnTo>
                    <a:pt x="1021" y="334"/>
                  </a:lnTo>
                  <a:lnTo>
                    <a:pt x="1020" y="335"/>
                  </a:lnTo>
                  <a:lnTo>
                    <a:pt x="1020" y="334"/>
                  </a:lnTo>
                  <a:lnTo>
                    <a:pt x="1020" y="335"/>
                  </a:lnTo>
                  <a:lnTo>
                    <a:pt x="1020" y="335"/>
                  </a:lnTo>
                  <a:lnTo>
                    <a:pt x="1018" y="335"/>
                  </a:lnTo>
                  <a:lnTo>
                    <a:pt x="1020" y="337"/>
                  </a:lnTo>
                  <a:lnTo>
                    <a:pt x="1021" y="337"/>
                  </a:lnTo>
                  <a:lnTo>
                    <a:pt x="1021" y="338"/>
                  </a:lnTo>
                  <a:lnTo>
                    <a:pt x="1026" y="340"/>
                  </a:lnTo>
                  <a:lnTo>
                    <a:pt x="1026" y="340"/>
                  </a:lnTo>
                  <a:lnTo>
                    <a:pt x="1028" y="342"/>
                  </a:lnTo>
                  <a:lnTo>
                    <a:pt x="1028" y="342"/>
                  </a:lnTo>
                  <a:lnTo>
                    <a:pt x="1029" y="342"/>
                  </a:lnTo>
                  <a:lnTo>
                    <a:pt x="1029" y="343"/>
                  </a:lnTo>
                  <a:lnTo>
                    <a:pt x="1028" y="343"/>
                  </a:lnTo>
                  <a:lnTo>
                    <a:pt x="1028" y="345"/>
                  </a:lnTo>
                  <a:lnTo>
                    <a:pt x="1026" y="345"/>
                  </a:lnTo>
                  <a:lnTo>
                    <a:pt x="1026" y="345"/>
                  </a:lnTo>
                  <a:lnTo>
                    <a:pt x="1026" y="343"/>
                  </a:lnTo>
                  <a:lnTo>
                    <a:pt x="1025" y="345"/>
                  </a:lnTo>
                  <a:lnTo>
                    <a:pt x="1023" y="345"/>
                  </a:lnTo>
                  <a:lnTo>
                    <a:pt x="1025" y="345"/>
                  </a:lnTo>
                  <a:lnTo>
                    <a:pt x="1023" y="343"/>
                  </a:lnTo>
                  <a:lnTo>
                    <a:pt x="1023" y="342"/>
                  </a:lnTo>
                  <a:lnTo>
                    <a:pt x="1021" y="342"/>
                  </a:lnTo>
                  <a:lnTo>
                    <a:pt x="1021" y="342"/>
                  </a:lnTo>
                  <a:lnTo>
                    <a:pt x="1020" y="340"/>
                  </a:lnTo>
                  <a:lnTo>
                    <a:pt x="1020" y="340"/>
                  </a:lnTo>
                  <a:lnTo>
                    <a:pt x="1018" y="340"/>
                  </a:lnTo>
                  <a:lnTo>
                    <a:pt x="1018" y="340"/>
                  </a:lnTo>
                  <a:lnTo>
                    <a:pt x="1018" y="338"/>
                  </a:lnTo>
                  <a:lnTo>
                    <a:pt x="1017" y="338"/>
                  </a:lnTo>
                  <a:lnTo>
                    <a:pt x="1017" y="338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4" y="338"/>
                  </a:lnTo>
                  <a:lnTo>
                    <a:pt x="1014" y="338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2" y="343"/>
                  </a:lnTo>
                  <a:lnTo>
                    <a:pt x="1012" y="343"/>
                  </a:lnTo>
                  <a:lnTo>
                    <a:pt x="1010" y="343"/>
                  </a:lnTo>
                  <a:lnTo>
                    <a:pt x="1010" y="342"/>
                  </a:lnTo>
                  <a:lnTo>
                    <a:pt x="1009" y="340"/>
                  </a:lnTo>
                  <a:lnTo>
                    <a:pt x="1007" y="340"/>
                  </a:lnTo>
                  <a:lnTo>
                    <a:pt x="1006" y="342"/>
                  </a:lnTo>
                  <a:lnTo>
                    <a:pt x="1006" y="343"/>
                  </a:lnTo>
                  <a:lnTo>
                    <a:pt x="1004" y="343"/>
                  </a:lnTo>
                  <a:lnTo>
                    <a:pt x="1001" y="342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8" y="340"/>
                  </a:lnTo>
                  <a:lnTo>
                    <a:pt x="998" y="340"/>
                  </a:lnTo>
                  <a:lnTo>
                    <a:pt x="996" y="338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3" y="337"/>
                  </a:lnTo>
                  <a:lnTo>
                    <a:pt x="992" y="335"/>
                  </a:lnTo>
                  <a:lnTo>
                    <a:pt x="990" y="334"/>
                  </a:lnTo>
                  <a:lnTo>
                    <a:pt x="988" y="334"/>
                  </a:lnTo>
                  <a:lnTo>
                    <a:pt x="987" y="332"/>
                  </a:lnTo>
                  <a:lnTo>
                    <a:pt x="985" y="332"/>
                  </a:lnTo>
                  <a:lnTo>
                    <a:pt x="985" y="334"/>
                  </a:lnTo>
                  <a:lnTo>
                    <a:pt x="984" y="334"/>
                  </a:lnTo>
                  <a:lnTo>
                    <a:pt x="984" y="335"/>
                  </a:lnTo>
                  <a:lnTo>
                    <a:pt x="985" y="335"/>
                  </a:lnTo>
                  <a:lnTo>
                    <a:pt x="985" y="335"/>
                  </a:lnTo>
                  <a:lnTo>
                    <a:pt x="982" y="337"/>
                  </a:lnTo>
                  <a:lnTo>
                    <a:pt x="976" y="335"/>
                  </a:lnTo>
                  <a:lnTo>
                    <a:pt x="974" y="335"/>
                  </a:lnTo>
                  <a:lnTo>
                    <a:pt x="973" y="334"/>
                  </a:lnTo>
                  <a:lnTo>
                    <a:pt x="969" y="332"/>
                  </a:lnTo>
                  <a:lnTo>
                    <a:pt x="968" y="332"/>
                  </a:lnTo>
                  <a:lnTo>
                    <a:pt x="966" y="334"/>
                  </a:lnTo>
                  <a:lnTo>
                    <a:pt x="962" y="334"/>
                  </a:lnTo>
                  <a:lnTo>
                    <a:pt x="960" y="334"/>
                  </a:lnTo>
                  <a:lnTo>
                    <a:pt x="960" y="334"/>
                  </a:lnTo>
                  <a:lnTo>
                    <a:pt x="958" y="334"/>
                  </a:lnTo>
                  <a:lnTo>
                    <a:pt x="958" y="332"/>
                  </a:lnTo>
                  <a:lnTo>
                    <a:pt x="958" y="332"/>
                  </a:lnTo>
                  <a:lnTo>
                    <a:pt x="960" y="332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58" y="329"/>
                  </a:lnTo>
                  <a:lnTo>
                    <a:pt x="958" y="332"/>
                  </a:lnTo>
                  <a:lnTo>
                    <a:pt x="958" y="334"/>
                  </a:lnTo>
                  <a:lnTo>
                    <a:pt x="958" y="334"/>
                  </a:lnTo>
                  <a:lnTo>
                    <a:pt x="955" y="335"/>
                  </a:lnTo>
                  <a:lnTo>
                    <a:pt x="949" y="337"/>
                  </a:lnTo>
                  <a:lnTo>
                    <a:pt x="946" y="338"/>
                  </a:lnTo>
                  <a:lnTo>
                    <a:pt x="946" y="338"/>
                  </a:lnTo>
                  <a:lnTo>
                    <a:pt x="949" y="337"/>
                  </a:lnTo>
                  <a:lnTo>
                    <a:pt x="947" y="337"/>
                  </a:lnTo>
                  <a:lnTo>
                    <a:pt x="946" y="337"/>
                  </a:lnTo>
                  <a:lnTo>
                    <a:pt x="946" y="337"/>
                  </a:lnTo>
                  <a:lnTo>
                    <a:pt x="946" y="335"/>
                  </a:lnTo>
                  <a:lnTo>
                    <a:pt x="946" y="334"/>
                  </a:lnTo>
                  <a:lnTo>
                    <a:pt x="944" y="334"/>
                  </a:lnTo>
                  <a:lnTo>
                    <a:pt x="944" y="335"/>
                  </a:lnTo>
                  <a:lnTo>
                    <a:pt x="944" y="334"/>
                  </a:lnTo>
                  <a:lnTo>
                    <a:pt x="943" y="334"/>
                  </a:lnTo>
                  <a:lnTo>
                    <a:pt x="943" y="334"/>
                  </a:lnTo>
                  <a:lnTo>
                    <a:pt x="943" y="337"/>
                  </a:lnTo>
                  <a:lnTo>
                    <a:pt x="943" y="338"/>
                  </a:lnTo>
                  <a:lnTo>
                    <a:pt x="944" y="340"/>
                  </a:lnTo>
                  <a:lnTo>
                    <a:pt x="943" y="342"/>
                  </a:lnTo>
                  <a:lnTo>
                    <a:pt x="941" y="343"/>
                  </a:lnTo>
                  <a:lnTo>
                    <a:pt x="939" y="343"/>
                  </a:lnTo>
                  <a:lnTo>
                    <a:pt x="938" y="346"/>
                  </a:lnTo>
                  <a:lnTo>
                    <a:pt x="936" y="346"/>
                  </a:lnTo>
                  <a:lnTo>
                    <a:pt x="933" y="349"/>
                  </a:lnTo>
                  <a:lnTo>
                    <a:pt x="932" y="349"/>
                  </a:lnTo>
                  <a:lnTo>
                    <a:pt x="930" y="351"/>
                  </a:lnTo>
                  <a:lnTo>
                    <a:pt x="928" y="351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8" y="351"/>
                  </a:lnTo>
                  <a:lnTo>
                    <a:pt x="927" y="351"/>
                  </a:lnTo>
                  <a:lnTo>
                    <a:pt x="924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1" y="351"/>
                  </a:lnTo>
                  <a:lnTo>
                    <a:pt x="921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21" y="353"/>
                  </a:lnTo>
                  <a:lnTo>
                    <a:pt x="921" y="353"/>
                  </a:lnTo>
                  <a:lnTo>
                    <a:pt x="922" y="354"/>
                  </a:lnTo>
                  <a:lnTo>
                    <a:pt x="921" y="354"/>
                  </a:lnTo>
                  <a:lnTo>
                    <a:pt x="921" y="356"/>
                  </a:lnTo>
                  <a:lnTo>
                    <a:pt x="919" y="356"/>
                  </a:lnTo>
                  <a:lnTo>
                    <a:pt x="917" y="354"/>
                  </a:lnTo>
                  <a:lnTo>
                    <a:pt x="916" y="356"/>
                  </a:lnTo>
                  <a:lnTo>
                    <a:pt x="916" y="357"/>
                  </a:lnTo>
                  <a:lnTo>
                    <a:pt x="916" y="357"/>
                  </a:lnTo>
                  <a:lnTo>
                    <a:pt x="916" y="359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3" y="359"/>
                  </a:lnTo>
                  <a:lnTo>
                    <a:pt x="913" y="359"/>
                  </a:lnTo>
                  <a:lnTo>
                    <a:pt x="911" y="359"/>
                  </a:lnTo>
                  <a:lnTo>
                    <a:pt x="911" y="359"/>
                  </a:lnTo>
                  <a:lnTo>
                    <a:pt x="911" y="360"/>
                  </a:lnTo>
                  <a:lnTo>
                    <a:pt x="913" y="359"/>
                  </a:lnTo>
                  <a:lnTo>
                    <a:pt x="913" y="360"/>
                  </a:lnTo>
                  <a:lnTo>
                    <a:pt x="911" y="362"/>
                  </a:lnTo>
                  <a:lnTo>
                    <a:pt x="910" y="364"/>
                  </a:lnTo>
                  <a:lnTo>
                    <a:pt x="908" y="362"/>
                  </a:lnTo>
                  <a:lnTo>
                    <a:pt x="908" y="364"/>
                  </a:lnTo>
                  <a:lnTo>
                    <a:pt x="908" y="364"/>
                  </a:lnTo>
                  <a:lnTo>
                    <a:pt x="910" y="365"/>
                  </a:lnTo>
                  <a:lnTo>
                    <a:pt x="908" y="370"/>
                  </a:lnTo>
                  <a:lnTo>
                    <a:pt x="908" y="371"/>
                  </a:lnTo>
                  <a:lnTo>
                    <a:pt x="906" y="371"/>
                  </a:lnTo>
                  <a:lnTo>
                    <a:pt x="906" y="371"/>
                  </a:lnTo>
                  <a:lnTo>
                    <a:pt x="903" y="370"/>
                  </a:lnTo>
                  <a:lnTo>
                    <a:pt x="902" y="368"/>
                  </a:lnTo>
                  <a:lnTo>
                    <a:pt x="903" y="371"/>
                  </a:lnTo>
                  <a:lnTo>
                    <a:pt x="906" y="373"/>
                  </a:lnTo>
                  <a:lnTo>
                    <a:pt x="906" y="373"/>
                  </a:lnTo>
                  <a:lnTo>
                    <a:pt x="906" y="375"/>
                  </a:lnTo>
                  <a:lnTo>
                    <a:pt x="906" y="375"/>
                  </a:lnTo>
                  <a:lnTo>
                    <a:pt x="905" y="376"/>
                  </a:lnTo>
                  <a:lnTo>
                    <a:pt x="906" y="378"/>
                  </a:lnTo>
                  <a:lnTo>
                    <a:pt x="906" y="379"/>
                  </a:lnTo>
                  <a:lnTo>
                    <a:pt x="906" y="381"/>
                  </a:lnTo>
                  <a:lnTo>
                    <a:pt x="908" y="384"/>
                  </a:lnTo>
                  <a:lnTo>
                    <a:pt x="908" y="386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2"/>
                  </a:lnTo>
                  <a:lnTo>
                    <a:pt x="910" y="392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5" y="392"/>
                  </a:lnTo>
                  <a:lnTo>
                    <a:pt x="902" y="390"/>
                  </a:lnTo>
                  <a:lnTo>
                    <a:pt x="898" y="390"/>
                  </a:lnTo>
                  <a:lnTo>
                    <a:pt x="895" y="390"/>
                  </a:lnTo>
                  <a:lnTo>
                    <a:pt x="894" y="389"/>
                  </a:lnTo>
                  <a:lnTo>
                    <a:pt x="892" y="389"/>
                  </a:lnTo>
                  <a:lnTo>
                    <a:pt x="891" y="387"/>
                  </a:lnTo>
                  <a:lnTo>
                    <a:pt x="889" y="387"/>
                  </a:lnTo>
                  <a:lnTo>
                    <a:pt x="887" y="386"/>
                  </a:lnTo>
                  <a:lnTo>
                    <a:pt x="886" y="386"/>
                  </a:lnTo>
                  <a:lnTo>
                    <a:pt x="884" y="386"/>
                  </a:lnTo>
                  <a:lnTo>
                    <a:pt x="883" y="384"/>
                  </a:lnTo>
                  <a:lnTo>
                    <a:pt x="883" y="383"/>
                  </a:lnTo>
                  <a:lnTo>
                    <a:pt x="883" y="383"/>
                  </a:lnTo>
                  <a:lnTo>
                    <a:pt x="881" y="379"/>
                  </a:lnTo>
                  <a:lnTo>
                    <a:pt x="880" y="378"/>
                  </a:lnTo>
                  <a:lnTo>
                    <a:pt x="878" y="376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3"/>
                  </a:lnTo>
                  <a:lnTo>
                    <a:pt x="878" y="373"/>
                  </a:lnTo>
                  <a:lnTo>
                    <a:pt x="878" y="371"/>
                  </a:lnTo>
                  <a:lnTo>
                    <a:pt x="878" y="371"/>
                  </a:lnTo>
                  <a:lnTo>
                    <a:pt x="878" y="370"/>
                  </a:lnTo>
                  <a:lnTo>
                    <a:pt x="878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3" y="365"/>
                  </a:lnTo>
                  <a:lnTo>
                    <a:pt x="872" y="362"/>
                  </a:lnTo>
                  <a:lnTo>
                    <a:pt x="870" y="360"/>
                  </a:lnTo>
                  <a:lnTo>
                    <a:pt x="869" y="357"/>
                  </a:lnTo>
                  <a:lnTo>
                    <a:pt x="867" y="357"/>
                  </a:lnTo>
                  <a:lnTo>
                    <a:pt x="865" y="356"/>
                  </a:lnTo>
                  <a:lnTo>
                    <a:pt x="865" y="354"/>
                  </a:lnTo>
                  <a:lnTo>
                    <a:pt x="865" y="353"/>
                  </a:lnTo>
                  <a:lnTo>
                    <a:pt x="865" y="353"/>
                  </a:lnTo>
                  <a:lnTo>
                    <a:pt x="864" y="351"/>
                  </a:lnTo>
                  <a:lnTo>
                    <a:pt x="862" y="348"/>
                  </a:lnTo>
                  <a:lnTo>
                    <a:pt x="861" y="346"/>
                  </a:lnTo>
                  <a:lnTo>
                    <a:pt x="861" y="345"/>
                  </a:lnTo>
                  <a:lnTo>
                    <a:pt x="859" y="342"/>
                  </a:lnTo>
                  <a:lnTo>
                    <a:pt x="857" y="340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1" y="335"/>
                  </a:lnTo>
                  <a:lnTo>
                    <a:pt x="850" y="334"/>
                  </a:lnTo>
                  <a:lnTo>
                    <a:pt x="850" y="334"/>
                  </a:lnTo>
                  <a:lnTo>
                    <a:pt x="848" y="334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6" y="332"/>
                  </a:lnTo>
                  <a:lnTo>
                    <a:pt x="845" y="332"/>
                  </a:lnTo>
                  <a:lnTo>
                    <a:pt x="842" y="332"/>
                  </a:lnTo>
                  <a:lnTo>
                    <a:pt x="839" y="332"/>
                  </a:lnTo>
                  <a:lnTo>
                    <a:pt x="837" y="332"/>
                  </a:lnTo>
                  <a:lnTo>
                    <a:pt x="837" y="332"/>
                  </a:lnTo>
                  <a:lnTo>
                    <a:pt x="835" y="332"/>
                  </a:lnTo>
                  <a:lnTo>
                    <a:pt x="834" y="334"/>
                  </a:lnTo>
                  <a:lnTo>
                    <a:pt x="832" y="334"/>
                  </a:lnTo>
                  <a:lnTo>
                    <a:pt x="831" y="335"/>
                  </a:lnTo>
                  <a:lnTo>
                    <a:pt x="829" y="338"/>
                  </a:lnTo>
                  <a:lnTo>
                    <a:pt x="829" y="340"/>
                  </a:lnTo>
                  <a:lnTo>
                    <a:pt x="829" y="342"/>
                  </a:lnTo>
                  <a:lnTo>
                    <a:pt x="829" y="342"/>
                  </a:lnTo>
                  <a:lnTo>
                    <a:pt x="828" y="342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4" y="345"/>
                  </a:lnTo>
                  <a:lnTo>
                    <a:pt x="823" y="345"/>
                  </a:lnTo>
                  <a:lnTo>
                    <a:pt x="821" y="345"/>
                  </a:lnTo>
                  <a:lnTo>
                    <a:pt x="816" y="342"/>
                  </a:lnTo>
                  <a:lnTo>
                    <a:pt x="815" y="340"/>
                  </a:lnTo>
                  <a:lnTo>
                    <a:pt x="812" y="340"/>
                  </a:lnTo>
                  <a:lnTo>
                    <a:pt x="810" y="338"/>
                  </a:lnTo>
                  <a:lnTo>
                    <a:pt x="809" y="337"/>
                  </a:lnTo>
                  <a:lnTo>
                    <a:pt x="809" y="337"/>
                  </a:lnTo>
                  <a:lnTo>
                    <a:pt x="807" y="337"/>
                  </a:lnTo>
                  <a:lnTo>
                    <a:pt x="805" y="335"/>
                  </a:lnTo>
                  <a:lnTo>
                    <a:pt x="804" y="332"/>
                  </a:lnTo>
                  <a:lnTo>
                    <a:pt x="802" y="329"/>
                  </a:lnTo>
                  <a:lnTo>
                    <a:pt x="802" y="327"/>
                  </a:lnTo>
                  <a:lnTo>
                    <a:pt x="801" y="323"/>
                  </a:lnTo>
                  <a:lnTo>
                    <a:pt x="799" y="320"/>
                  </a:lnTo>
                  <a:lnTo>
                    <a:pt x="798" y="320"/>
                  </a:lnTo>
                  <a:lnTo>
                    <a:pt x="796" y="318"/>
                  </a:lnTo>
                  <a:lnTo>
                    <a:pt x="794" y="316"/>
                  </a:lnTo>
                  <a:lnTo>
                    <a:pt x="790" y="313"/>
                  </a:lnTo>
                  <a:lnTo>
                    <a:pt x="787" y="310"/>
                  </a:lnTo>
                  <a:lnTo>
                    <a:pt x="783" y="307"/>
                  </a:lnTo>
                  <a:lnTo>
                    <a:pt x="782" y="307"/>
                  </a:lnTo>
                  <a:lnTo>
                    <a:pt x="780" y="305"/>
                  </a:lnTo>
                  <a:lnTo>
                    <a:pt x="779" y="302"/>
                  </a:lnTo>
                  <a:lnTo>
                    <a:pt x="777" y="302"/>
                  </a:lnTo>
                  <a:lnTo>
                    <a:pt x="777" y="302"/>
                  </a:lnTo>
                  <a:lnTo>
                    <a:pt x="777" y="301"/>
                  </a:lnTo>
                  <a:lnTo>
                    <a:pt x="774" y="301"/>
                  </a:lnTo>
                  <a:lnTo>
                    <a:pt x="771" y="301"/>
                  </a:lnTo>
                  <a:lnTo>
                    <a:pt x="768" y="301"/>
                  </a:lnTo>
                  <a:lnTo>
                    <a:pt x="764" y="301"/>
                  </a:lnTo>
                  <a:lnTo>
                    <a:pt x="755" y="301"/>
                  </a:lnTo>
                  <a:lnTo>
                    <a:pt x="752" y="301"/>
                  </a:lnTo>
                  <a:lnTo>
                    <a:pt x="752" y="304"/>
                  </a:lnTo>
                  <a:lnTo>
                    <a:pt x="752" y="305"/>
                  </a:lnTo>
                  <a:lnTo>
                    <a:pt x="752" y="307"/>
                  </a:lnTo>
                  <a:lnTo>
                    <a:pt x="752" y="308"/>
                  </a:lnTo>
                  <a:lnTo>
                    <a:pt x="746" y="308"/>
                  </a:lnTo>
                  <a:lnTo>
                    <a:pt x="741" y="308"/>
                  </a:lnTo>
                  <a:lnTo>
                    <a:pt x="736" y="308"/>
                  </a:lnTo>
                  <a:lnTo>
                    <a:pt x="731" y="308"/>
                  </a:lnTo>
                  <a:lnTo>
                    <a:pt x="727" y="308"/>
                  </a:lnTo>
                  <a:lnTo>
                    <a:pt x="720" y="308"/>
                  </a:lnTo>
                  <a:lnTo>
                    <a:pt x="716" y="308"/>
                  </a:lnTo>
                  <a:lnTo>
                    <a:pt x="711" y="308"/>
                  </a:lnTo>
                  <a:lnTo>
                    <a:pt x="703" y="307"/>
                  </a:lnTo>
                  <a:lnTo>
                    <a:pt x="697" y="304"/>
                  </a:lnTo>
                  <a:lnTo>
                    <a:pt x="690" y="302"/>
                  </a:lnTo>
                  <a:lnTo>
                    <a:pt x="682" y="299"/>
                  </a:lnTo>
                  <a:lnTo>
                    <a:pt x="676" y="297"/>
                  </a:lnTo>
                  <a:lnTo>
                    <a:pt x="670" y="294"/>
                  </a:lnTo>
                  <a:lnTo>
                    <a:pt x="662" y="293"/>
                  </a:lnTo>
                  <a:lnTo>
                    <a:pt x="656" y="290"/>
                  </a:lnTo>
                  <a:lnTo>
                    <a:pt x="656" y="288"/>
                  </a:lnTo>
                  <a:lnTo>
                    <a:pt x="657" y="286"/>
                  </a:lnTo>
                  <a:lnTo>
                    <a:pt x="656" y="286"/>
                  </a:lnTo>
                  <a:lnTo>
                    <a:pt x="651" y="286"/>
                  </a:lnTo>
                  <a:lnTo>
                    <a:pt x="648" y="286"/>
                  </a:lnTo>
                  <a:lnTo>
                    <a:pt x="643" y="288"/>
                  </a:lnTo>
                  <a:lnTo>
                    <a:pt x="640" y="288"/>
                  </a:lnTo>
                  <a:lnTo>
                    <a:pt x="635" y="288"/>
                  </a:lnTo>
                  <a:lnTo>
                    <a:pt x="630" y="288"/>
                  </a:lnTo>
                  <a:lnTo>
                    <a:pt x="627" y="290"/>
                  </a:lnTo>
                  <a:lnTo>
                    <a:pt x="623" y="290"/>
                  </a:lnTo>
                  <a:lnTo>
                    <a:pt x="623" y="290"/>
                  </a:lnTo>
                  <a:lnTo>
                    <a:pt x="623" y="288"/>
                  </a:lnTo>
                  <a:lnTo>
                    <a:pt x="623" y="286"/>
                  </a:lnTo>
                  <a:lnTo>
                    <a:pt x="621" y="286"/>
                  </a:lnTo>
                  <a:lnTo>
                    <a:pt x="621" y="285"/>
                  </a:lnTo>
                  <a:lnTo>
                    <a:pt x="621" y="283"/>
                  </a:lnTo>
                  <a:lnTo>
                    <a:pt x="621" y="283"/>
                  </a:lnTo>
                  <a:lnTo>
                    <a:pt x="619" y="280"/>
                  </a:lnTo>
                  <a:lnTo>
                    <a:pt x="618" y="277"/>
                  </a:lnTo>
                  <a:lnTo>
                    <a:pt x="613" y="274"/>
                  </a:lnTo>
                  <a:lnTo>
                    <a:pt x="610" y="272"/>
                  </a:lnTo>
                  <a:lnTo>
                    <a:pt x="608" y="271"/>
                  </a:lnTo>
                  <a:lnTo>
                    <a:pt x="608" y="269"/>
                  </a:lnTo>
                  <a:lnTo>
                    <a:pt x="607" y="269"/>
                  </a:lnTo>
                  <a:lnTo>
                    <a:pt x="605" y="271"/>
                  </a:lnTo>
                  <a:lnTo>
                    <a:pt x="604" y="269"/>
                  </a:lnTo>
                  <a:lnTo>
                    <a:pt x="604" y="268"/>
                  </a:lnTo>
                  <a:lnTo>
                    <a:pt x="602" y="266"/>
                  </a:lnTo>
                  <a:lnTo>
                    <a:pt x="602" y="264"/>
                  </a:lnTo>
                  <a:lnTo>
                    <a:pt x="597" y="266"/>
                  </a:lnTo>
                  <a:lnTo>
                    <a:pt x="594" y="264"/>
                  </a:lnTo>
                  <a:lnTo>
                    <a:pt x="593" y="263"/>
                  </a:lnTo>
                  <a:lnTo>
                    <a:pt x="591" y="261"/>
                  </a:lnTo>
                  <a:lnTo>
                    <a:pt x="589" y="260"/>
                  </a:lnTo>
                  <a:lnTo>
                    <a:pt x="586" y="258"/>
                  </a:lnTo>
                  <a:lnTo>
                    <a:pt x="585" y="260"/>
                  </a:lnTo>
                  <a:lnTo>
                    <a:pt x="583" y="260"/>
                  </a:lnTo>
                  <a:lnTo>
                    <a:pt x="580" y="258"/>
                  </a:lnTo>
                  <a:lnTo>
                    <a:pt x="578" y="258"/>
                  </a:lnTo>
                  <a:lnTo>
                    <a:pt x="575" y="258"/>
                  </a:lnTo>
                  <a:lnTo>
                    <a:pt x="574" y="258"/>
                  </a:lnTo>
                  <a:lnTo>
                    <a:pt x="574" y="256"/>
                  </a:lnTo>
                  <a:lnTo>
                    <a:pt x="572" y="256"/>
                  </a:lnTo>
                  <a:lnTo>
                    <a:pt x="572" y="255"/>
                  </a:lnTo>
                  <a:lnTo>
                    <a:pt x="572" y="253"/>
                  </a:lnTo>
                  <a:lnTo>
                    <a:pt x="572" y="252"/>
                  </a:lnTo>
                  <a:lnTo>
                    <a:pt x="572" y="250"/>
                  </a:lnTo>
                  <a:lnTo>
                    <a:pt x="572" y="249"/>
                  </a:lnTo>
                  <a:lnTo>
                    <a:pt x="572" y="247"/>
                  </a:lnTo>
                  <a:lnTo>
                    <a:pt x="571" y="247"/>
                  </a:lnTo>
                  <a:lnTo>
                    <a:pt x="569" y="245"/>
                  </a:lnTo>
                  <a:lnTo>
                    <a:pt x="569" y="245"/>
                  </a:lnTo>
                  <a:lnTo>
                    <a:pt x="569" y="244"/>
                  </a:lnTo>
                  <a:lnTo>
                    <a:pt x="567" y="242"/>
                  </a:lnTo>
                  <a:lnTo>
                    <a:pt x="566" y="241"/>
                  </a:lnTo>
                  <a:lnTo>
                    <a:pt x="564" y="239"/>
                  </a:lnTo>
                  <a:lnTo>
                    <a:pt x="563" y="238"/>
                  </a:lnTo>
                  <a:lnTo>
                    <a:pt x="561" y="236"/>
                  </a:lnTo>
                  <a:lnTo>
                    <a:pt x="561" y="236"/>
                  </a:lnTo>
                  <a:lnTo>
                    <a:pt x="559" y="234"/>
                  </a:lnTo>
                  <a:lnTo>
                    <a:pt x="556" y="230"/>
                  </a:lnTo>
                  <a:lnTo>
                    <a:pt x="553" y="228"/>
                  </a:lnTo>
                  <a:lnTo>
                    <a:pt x="553" y="227"/>
                  </a:lnTo>
                  <a:lnTo>
                    <a:pt x="553" y="223"/>
                  </a:lnTo>
                  <a:lnTo>
                    <a:pt x="555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55" y="219"/>
                  </a:lnTo>
                  <a:lnTo>
                    <a:pt x="553" y="217"/>
                  </a:lnTo>
                  <a:lnTo>
                    <a:pt x="550" y="217"/>
                  </a:lnTo>
                  <a:lnTo>
                    <a:pt x="547" y="212"/>
                  </a:lnTo>
                  <a:lnTo>
                    <a:pt x="547" y="211"/>
                  </a:lnTo>
                  <a:lnTo>
                    <a:pt x="545" y="208"/>
                  </a:lnTo>
                  <a:lnTo>
                    <a:pt x="545" y="206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7" y="203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50" y="208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6"/>
                  </a:lnTo>
                  <a:lnTo>
                    <a:pt x="548" y="204"/>
                  </a:lnTo>
                  <a:lnTo>
                    <a:pt x="548" y="203"/>
                  </a:lnTo>
                  <a:lnTo>
                    <a:pt x="547" y="201"/>
                  </a:lnTo>
                  <a:lnTo>
                    <a:pt x="547" y="201"/>
                  </a:lnTo>
                  <a:lnTo>
                    <a:pt x="547" y="200"/>
                  </a:lnTo>
                  <a:lnTo>
                    <a:pt x="547" y="200"/>
                  </a:lnTo>
                  <a:lnTo>
                    <a:pt x="548" y="200"/>
                  </a:lnTo>
                  <a:lnTo>
                    <a:pt x="552" y="200"/>
                  </a:lnTo>
                  <a:lnTo>
                    <a:pt x="556" y="200"/>
                  </a:lnTo>
                  <a:lnTo>
                    <a:pt x="558" y="198"/>
                  </a:lnTo>
                  <a:lnTo>
                    <a:pt x="558" y="200"/>
                  </a:lnTo>
                  <a:lnTo>
                    <a:pt x="559" y="198"/>
                  </a:lnTo>
                  <a:lnTo>
                    <a:pt x="558" y="198"/>
                  </a:lnTo>
                  <a:lnTo>
                    <a:pt x="556" y="198"/>
                  </a:lnTo>
                  <a:lnTo>
                    <a:pt x="556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0" y="198"/>
                  </a:lnTo>
                  <a:lnTo>
                    <a:pt x="548" y="198"/>
                  </a:lnTo>
                  <a:lnTo>
                    <a:pt x="547" y="198"/>
                  </a:lnTo>
                  <a:lnTo>
                    <a:pt x="547" y="198"/>
                  </a:lnTo>
                  <a:lnTo>
                    <a:pt x="545" y="198"/>
                  </a:lnTo>
                  <a:lnTo>
                    <a:pt x="545" y="201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4" y="201"/>
                  </a:lnTo>
                  <a:lnTo>
                    <a:pt x="542" y="201"/>
                  </a:lnTo>
                  <a:lnTo>
                    <a:pt x="541" y="201"/>
                  </a:lnTo>
                  <a:lnTo>
                    <a:pt x="539" y="200"/>
                  </a:lnTo>
                  <a:lnTo>
                    <a:pt x="539" y="198"/>
                  </a:lnTo>
                  <a:lnTo>
                    <a:pt x="537" y="200"/>
                  </a:lnTo>
                  <a:lnTo>
                    <a:pt x="537" y="200"/>
                  </a:lnTo>
                  <a:lnTo>
                    <a:pt x="537" y="198"/>
                  </a:lnTo>
                  <a:lnTo>
                    <a:pt x="537" y="197"/>
                  </a:lnTo>
                  <a:lnTo>
                    <a:pt x="539" y="198"/>
                  </a:lnTo>
                  <a:lnTo>
                    <a:pt x="539" y="197"/>
                  </a:lnTo>
                  <a:lnTo>
                    <a:pt x="537" y="195"/>
                  </a:lnTo>
                  <a:lnTo>
                    <a:pt x="537" y="195"/>
                  </a:lnTo>
                  <a:lnTo>
                    <a:pt x="536" y="192"/>
                  </a:lnTo>
                  <a:lnTo>
                    <a:pt x="534" y="190"/>
                  </a:lnTo>
                  <a:lnTo>
                    <a:pt x="531" y="189"/>
                  </a:lnTo>
                  <a:lnTo>
                    <a:pt x="528" y="184"/>
                  </a:lnTo>
                  <a:lnTo>
                    <a:pt x="528" y="181"/>
                  </a:lnTo>
                  <a:lnTo>
                    <a:pt x="526" y="176"/>
                  </a:lnTo>
                  <a:lnTo>
                    <a:pt x="526" y="175"/>
                  </a:lnTo>
                  <a:lnTo>
                    <a:pt x="526" y="173"/>
                  </a:lnTo>
                  <a:lnTo>
                    <a:pt x="526" y="170"/>
                  </a:lnTo>
                  <a:lnTo>
                    <a:pt x="525" y="168"/>
                  </a:lnTo>
                  <a:lnTo>
                    <a:pt x="522" y="165"/>
                  </a:lnTo>
                  <a:lnTo>
                    <a:pt x="518" y="162"/>
                  </a:lnTo>
                  <a:lnTo>
                    <a:pt x="518" y="160"/>
                  </a:lnTo>
                  <a:lnTo>
                    <a:pt x="518" y="157"/>
                  </a:lnTo>
                  <a:lnTo>
                    <a:pt x="518" y="156"/>
                  </a:lnTo>
                  <a:lnTo>
                    <a:pt x="518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2" y="149"/>
                  </a:lnTo>
                  <a:lnTo>
                    <a:pt x="522" y="146"/>
                  </a:lnTo>
                  <a:lnTo>
                    <a:pt x="522" y="143"/>
                  </a:lnTo>
                  <a:lnTo>
                    <a:pt x="522" y="141"/>
                  </a:lnTo>
                  <a:lnTo>
                    <a:pt x="522" y="138"/>
                  </a:lnTo>
                  <a:lnTo>
                    <a:pt x="522" y="137"/>
                  </a:lnTo>
                  <a:lnTo>
                    <a:pt x="520" y="135"/>
                  </a:lnTo>
                  <a:lnTo>
                    <a:pt x="520" y="134"/>
                  </a:lnTo>
                  <a:lnTo>
                    <a:pt x="520" y="132"/>
                  </a:lnTo>
                  <a:lnTo>
                    <a:pt x="518" y="130"/>
                  </a:lnTo>
                  <a:lnTo>
                    <a:pt x="517" y="127"/>
                  </a:lnTo>
                  <a:lnTo>
                    <a:pt x="517" y="126"/>
                  </a:lnTo>
                  <a:lnTo>
                    <a:pt x="517" y="123"/>
                  </a:lnTo>
                  <a:lnTo>
                    <a:pt x="517" y="121"/>
                  </a:lnTo>
                  <a:lnTo>
                    <a:pt x="515" y="118"/>
                  </a:lnTo>
                  <a:lnTo>
                    <a:pt x="515" y="116"/>
                  </a:lnTo>
                  <a:lnTo>
                    <a:pt x="517" y="115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20" y="107"/>
                  </a:lnTo>
                  <a:lnTo>
                    <a:pt x="520" y="107"/>
                  </a:lnTo>
                  <a:lnTo>
                    <a:pt x="518" y="107"/>
                  </a:lnTo>
                  <a:lnTo>
                    <a:pt x="520" y="105"/>
                  </a:lnTo>
                  <a:lnTo>
                    <a:pt x="520" y="104"/>
                  </a:lnTo>
                  <a:lnTo>
                    <a:pt x="522" y="102"/>
                  </a:lnTo>
                  <a:lnTo>
                    <a:pt x="522" y="96"/>
                  </a:lnTo>
                  <a:lnTo>
                    <a:pt x="522" y="91"/>
                  </a:lnTo>
                  <a:lnTo>
                    <a:pt x="523" y="89"/>
                  </a:lnTo>
                  <a:lnTo>
                    <a:pt x="522" y="88"/>
                  </a:lnTo>
                  <a:lnTo>
                    <a:pt x="523" y="85"/>
                  </a:lnTo>
                  <a:lnTo>
                    <a:pt x="522" y="83"/>
                  </a:lnTo>
                  <a:lnTo>
                    <a:pt x="523" y="72"/>
                  </a:lnTo>
                  <a:lnTo>
                    <a:pt x="523" y="71"/>
                  </a:lnTo>
                  <a:lnTo>
                    <a:pt x="525" y="69"/>
                  </a:lnTo>
                  <a:lnTo>
                    <a:pt x="523" y="64"/>
                  </a:lnTo>
                  <a:lnTo>
                    <a:pt x="523" y="60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5" y="58"/>
                  </a:lnTo>
                  <a:lnTo>
                    <a:pt x="528" y="58"/>
                  </a:lnTo>
                  <a:lnTo>
                    <a:pt x="530" y="58"/>
                  </a:lnTo>
                  <a:lnTo>
                    <a:pt x="531" y="58"/>
                  </a:lnTo>
                  <a:lnTo>
                    <a:pt x="531" y="58"/>
                  </a:lnTo>
                  <a:lnTo>
                    <a:pt x="533" y="60"/>
                  </a:lnTo>
                  <a:lnTo>
                    <a:pt x="534" y="58"/>
                  </a:lnTo>
                  <a:lnTo>
                    <a:pt x="534" y="58"/>
                  </a:lnTo>
                  <a:lnTo>
                    <a:pt x="533" y="58"/>
                  </a:lnTo>
                  <a:lnTo>
                    <a:pt x="531" y="58"/>
                  </a:lnTo>
                  <a:lnTo>
                    <a:pt x="531" y="56"/>
                  </a:lnTo>
                  <a:lnTo>
                    <a:pt x="528" y="56"/>
                  </a:lnTo>
                  <a:lnTo>
                    <a:pt x="528" y="56"/>
                  </a:lnTo>
                  <a:lnTo>
                    <a:pt x="525" y="56"/>
                  </a:lnTo>
                  <a:lnTo>
                    <a:pt x="523" y="56"/>
                  </a:lnTo>
                  <a:lnTo>
                    <a:pt x="522" y="56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3" y="50"/>
                  </a:lnTo>
                  <a:lnTo>
                    <a:pt x="523" y="52"/>
                  </a:lnTo>
                  <a:lnTo>
                    <a:pt x="525" y="53"/>
                  </a:lnTo>
                  <a:lnTo>
                    <a:pt x="525" y="52"/>
                  </a:lnTo>
                  <a:lnTo>
                    <a:pt x="525" y="50"/>
                  </a:lnTo>
                  <a:lnTo>
                    <a:pt x="523" y="49"/>
                  </a:lnTo>
                  <a:lnTo>
                    <a:pt x="522" y="49"/>
                  </a:lnTo>
                  <a:lnTo>
                    <a:pt x="522" y="45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2"/>
                  </a:lnTo>
                  <a:lnTo>
                    <a:pt x="522" y="42"/>
                  </a:lnTo>
                  <a:lnTo>
                    <a:pt x="522" y="44"/>
                  </a:lnTo>
                  <a:lnTo>
                    <a:pt x="522" y="44"/>
                  </a:lnTo>
                  <a:lnTo>
                    <a:pt x="522" y="42"/>
                  </a:lnTo>
                  <a:lnTo>
                    <a:pt x="520" y="42"/>
                  </a:lnTo>
                  <a:lnTo>
                    <a:pt x="520" y="39"/>
                  </a:lnTo>
                  <a:lnTo>
                    <a:pt x="518" y="36"/>
                  </a:lnTo>
                  <a:lnTo>
                    <a:pt x="518" y="31"/>
                  </a:lnTo>
                  <a:lnTo>
                    <a:pt x="517" y="30"/>
                  </a:lnTo>
                  <a:lnTo>
                    <a:pt x="514" y="26"/>
                  </a:lnTo>
                  <a:lnTo>
                    <a:pt x="514" y="25"/>
                  </a:lnTo>
                  <a:lnTo>
                    <a:pt x="514" y="22"/>
                  </a:lnTo>
                  <a:lnTo>
                    <a:pt x="514" y="20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7" y="20"/>
                  </a:lnTo>
                  <a:lnTo>
                    <a:pt x="520" y="20"/>
                  </a:lnTo>
                  <a:lnTo>
                    <a:pt x="522" y="22"/>
                  </a:lnTo>
                  <a:lnTo>
                    <a:pt x="523" y="22"/>
                  </a:lnTo>
                  <a:lnTo>
                    <a:pt x="533" y="23"/>
                  </a:lnTo>
                  <a:lnTo>
                    <a:pt x="534" y="23"/>
                  </a:lnTo>
                  <a:lnTo>
                    <a:pt x="536" y="22"/>
                  </a:lnTo>
                  <a:lnTo>
                    <a:pt x="536" y="22"/>
                  </a:lnTo>
                  <a:lnTo>
                    <a:pt x="537" y="23"/>
                  </a:lnTo>
                  <a:lnTo>
                    <a:pt x="537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2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2" y="25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28"/>
                  </a:lnTo>
                  <a:lnTo>
                    <a:pt x="537" y="33"/>
                  </a:lnTo>
                  <a:lnTo>
                    <a:pt x="536" y="36"/>
                  </a:lnTo>
                  <a:lnTo>
                    <a:pt x="536" y="36"/>
                  </a:lnTo>
                  <a:lnTo>
                    <a:pt x="536" y="37"/>
                  </a:lnTo>
                  <a:lnTo>
                    <a:pt x="536" y="37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39" y="36"/>
                  </a:lnTo>
                  <a:lnTo>
                    <a:pt x="537" y="36"/>
                  </a:lnTo>
                  <a:lnTo>
                    <a:pt x="537" y="36"/>
                  </a:lnTo>
                  <a:lnTo>
                    <a:pt x="537" y="34"/>
                  </a:lnTo>
                  <a:lnTo>
                    <a:pt x="537" y="34"/>
                  </a:lnTo>
                  <a:lnTo>
                    <a:pt x="537" y="33"/>
                  </a:lnTo>
                  <a:lnTo>
                    <a:pt x="539" y="33"/>
                  </a:lnTo>
                  <a:lnTo>
                    <a:pt x="541" y="31"/>
                  </a:lnTo>
                  <a:lnTo>
                    <a:pt x="541" y="31"/>
                  </a:lnTo>
                  <a:lnTo>
                    <a:pt x="542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5" y="28"/>
                  </a:lnTo>
                  <a:lnTo>
                    <a:pt x="545" y="30"/>
                  </a:lnTo>
                  <a:lnTo>
                    <a:pt x="544" y="30"/>
                  </a:lnTo>
                  <a:lnTo>
                    <a:pt x="544" y="31"/>
                  </a:lnTo>
                  <a:lnTo>
                    <a:pt x="544" y="33"/>
                  </a:lnTo>
                  <a:lnTo>
                    <a:pt x="544" y="33"/>
                  </a:lnTo>
                  <a:lnTo>
                    <a:pt x="542" y="33"/>
                  </a:lnTo>
                  <a:lnTo>
                    <a:pt x="542" y="33"/>
                  </a:lnTo>
                  <a:lnTo>
                    <a:pt x="544" y="34"/>
                  </a:lnTo>
                  <a:lnTo>
                    <a:pt x="544" y="34"/>
                  </a:lnTo>
                  <a:lnTo>
                    <a:pt x="544" y="36"/>
                  </a:lnTo>
                  <a:lnTo>
                    <a:pt x="544" y="37"/>
                  </a:lnTo>
                  <a:lnTo>
                    <a:pt x="544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1" y="39"/>
                  </a:lnTo>
                  <a:lnTo>
                    <a:pt x="541" y="39"/>
                  </a:lnTo>
                  <a:lnTo>
                    <a:pt x="541" y="37"/>
                  </a:lnTo>
                  <a:lnTo>
                    <a:pt x="541" y="37"/>
                  </a:lnTo>
                  <a:lnTo>
                    <a:pt x="539" y="37"/>
                  </a:lnTo>
                  <a:lnTo>
                    <a:pt x="539" y="39"/>
                  </a:lnTo>
                  <a:lnTo>
                    <a:pt x="537" y="41"/>
                  </a:lnTo>
                  <a:lnTo>
                    <a:pt x="537" y="41"/>
                  </a:lnTo>
                  <a:lnTo>
                    <a:pt x="539" y="41"/>
                  </a:lnTo>
                  <a:lnTo>
                    <a:pt x="541" y="41"/>
                  </a:lnTo>
                  <a:lnTo>
                    <a:pt x="542" y="41"/>
                  </a:lnTo>
                  <a:lnTo>
                    <a:pt x="542" y="41"/>
                  </a:lnTo>
                  <a:lnTo>
                    <a:pt x="544" y="41"/>
                  </a:lnTo>
                  <a:lnTo>
                    <a:pt x="544" y="41"/>
                  </a:lnTo>
                  <a:lnTo>
                    <a:pt x="544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7" y="34"/>
                  </a:lnTo>
                  <a:lnTo>
                    <a:pt x="547" y="33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28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8" y="25"/>
                  </a:lnTo>
                  <a:lnTo>
                    <a:pt x="548" y="25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7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5" y="23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5" y="20"/>
                  </a:lnTo>
                  <a:lnTo>
                    <a:pt x="545" y="20"/>
                  </a:lnTo>
                  <a:lnTo>
                    <a:pt x="547" y="20"/>
                  </a:lnTo>
                  <a:lnTo>
                    <a:pt x="547" y="20"/>
                  </a:lnTo>
                  <a:lnTo>
                    <a:pt x="545" y="19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2" y="17"/>
                  </a:lnTo>
                  <a:lnTo>
                    <a:pt x="542" y="17"/>
                  </a:lnTo>
                  <a:lnTo>
                    <a:pt x="542" y="15"/>
                  </a:lnTo>
                  <a:lnTo>
                    <a:pt x="544" y="15"/>
                  </a:lnTo>
                  <a:lnTo>
                    <a:pt x="544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2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1"/>
                  </a:lnTo>
                  <a:lnTo>
                    <a:pt x="542" y="9"/>
                  </a:lnTo>
                  <a:lnTo>
                    <a:pt x="541" y="6"/>
                  </a:lnTo>
                  <a:lnTo>
                    <a:pt x="936" y="6"/>
                  </a:lnTo>
                  <a:lnTo>
                    <a:pt x="939" y="6"/>
                  </a:lnTo>
                  <a:lnTo>
                    <a:pt x="939" y="3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3" name="Freeform 25"/>
            <p:cNvSpPr>
              <a:spLocks noEditPoints="1"/>
            </p:cNvSpPr>
            <p:nvPr/>
          </p:nvSpPr>
          <p:spPr bwMode="auto">
            <a:xfrm>
              <a:off x="1022538" y="1961853"/>
              <a:ext cx="10143748" cy="873251"/>
            </a:xfrm>
            <a:custGeom>
              <a:avLst/>
              <a:gdLst>
                <a:gd name="T0" fmla="*/ 5077 w 5204"/>
                <a:gd name="T1" fmla="*/ 437 h 448"/>
                <a:gd name="T2" fmla="*/ 5030 w 5204"/>
                <a:gd name="T3" fmla="*/ 437 h 448"/>
                <a:gd name="T4" fmla="*/ 5125 w 5204"/>
                <a:gd name="T5" fmla="*/ 434 h 448"/>
                <a:gd name="T6" fmla="*/ 5170 w 5204"/>
                <a:gd name="T7" fmla="*/ 424 h 448"/>
                <a:gd name="T8" fmla="*/ 5196 w 5204"/>
                <a:gd name="T9" fmla="*/ 416 h 448"/>
                <a:gd name="T10" fmla="*/ 25 w 5204"/>
                <a:gd name="T11" fmla="*/ 402 h 448"/>
                <a:gd name="T12" fmla="*/ 19 w 5204"/>
                <a:gd name="T13" fmla="*/ 397 h 448"/>
                <a:gd name="T14" fmla="*/ 85 w 5204"/>
                <a:gd name="T15" fmla="*/ 379 h 448"/>
                <a:gd name="T16" fmla="*/ 126 w 5204"/>
                <a:gd name="T17" fmla="*/ 372 h 448"/>
                <a:gd name="T18" fmla="*/ 118 w 5204"/>
                <a:gd name="T19" fmla="*/ 374 h 448"/>
                <a:gd name="T20" fmla="*/ 110 w 5204"/>
                <a:gd name="T21" fmla="*/ 371 h 448"/>
                <a:gd name="T22" fmla="*/ 539 w 5204"/>
                <a:gd name="T23" fmla="*/ 366 h 448"/>
                <a:gd name="T24" fmla="*/ 519 w 5204"/>
                <a:gd name="T25" fmla="*/ 368 h 448"/>
                <a:gd name="T26" fmla="*/ 506 w 5204"/>
                <a:gd name="T27" fmla="*/ 364 h 448"/>
                <a:gd name="T28" fmla="*/ 524 w 5204"/>
                <a:gd name="T29" fmla="*/ 353 h 448"/>
                <a:gd name="T30" fmla="*/ 5183 w 5204"/>
                <a:gd name="T31" fmla="*/ 344 h 448"/>
                <a:gd name="T32" fmla="*/ 494 w 5204"/>
                <a:gd name="T33" fmla="*/ 338 h 448"/>
                <a:gd name="T34" fmla="*/ 222 w 5204"/>
                <a:gd name="T35" fmla="*/ 333 h 448"/>
                <a:gd name="T36" fmla="*/ 479 w 5204"/>
                <a:gd name="T37" fmla="*/ 339 h 448"/>
                <a:gd name="T38" fmla="*/ 230 w 5204"/>
                <a:gd name="T39" fmla="*/ 319 h 448"/>
                <a:gd name="T40" fmla="*/ 207 w 5204"/>
                <a:gd name="T41" fmla="*/ 333 h 448"/>
                <a:gd name="T42" fmla="*/ 211 w 5204"/>
                <a:gd name="T43" fmla="*/ 317 h 448"/>
                <a:gd name="T44" fmla="*/ 473 w 5204"/>
                <a:gd name="T45" fmla="*/ 327 h 448"/>
                <a:gd name="T46" fmla="*/ 492 w 5204"/>
                <a:gd name="T47" fmla="*/ 314 h 448"/>
                <a:gd name="T48" fmla="*/ 235 w 5204"/>
                <a:gd name="T49" fmla="*/ 309 h 448"/>
                <a:gd name="T50" fmla="*/ 107 w 5204"/>
                <a:gd name="T51" fmla="*/ 303 h 448"/>
                <a:gd name="T52" fmla="*/ 304 w 5204"/>
                <a:gd name="T53" fmla="*/ 265 h 448"/>
                <a:gd name="T54" fmla="*/ 314 w 5204"/>
                <a:gd name="T55" fmla="*/ 262 h 448"/>
                <a:gd name="T56" fmla="*/ 237 w 5204"/>
                <a:gd name="T57" fmla="*/ 262 h 448"/>
                <a:gd name="T58" fmla="*/ 5197 w 5204"/>
                <a:gd name="T59" fmla="*/ 201 h 448"/>
                <a:gd name="T60" fmla="*/ 180 w 5204"/>
                <a:gd name="T61" fmla="*/ 5 h 448"/>
                <a:gd name="T62" fmla="*/ 266 w 5204"/>
                <a:gd name="T63" fmla="*/ 24 h 448"/>
                <a:gd name="T64" fmla="*/ 419 w 5204"/>
                <a:gd name="T65" fmla="*/ 265 h 448"/>
                <a:gd name="T66" fmla="*/ 490 w 5204"/>
                <a:gd name="T67" fmla="*/ 295 h 448"/>
                <a:gd name="T68" fmla="*/ 552 w 5204"/>
                <a:gd name="T69" fmla="*/ 360 h 448"/>
                <a:gd name="T70" fmla="*/ 522 w 5204"/>
                <a:gd name="T71" fmla="*/ 361 h 448"/>
                <a:gd name="T72" fmla="*/ 501 w 5204"/>
                <a:gd name="T73" fmla="*/ 319 h 448"/>
                <a:gd name="T74" fmla="*/ 479 w 5204"/>
                <a:gd name="T75" fmla="*/ 309 h 448"/>
                <a:gd name="T76" fmla="*/ 460 w 5204"/>
                <a:gd name="T77" fmla="*/ 301 h 448"/>
                <a:gd name="T78" fmla="*/ 416 w 5204"/>
                <a:gd name="T79" fmla="*/ 273 h 448"/>
                <a:gd name="T80" fmla="*/ 348 w 5204"/>
                <a:gd name="T81" fmla="*/ 270 h 448"/>
                <a:gd name="T82" fmla="*/ 307 w 5204"/>
                <a:gd name="T83" fmla="*/ 251 h 448"/>
                <a:gd name="T84" fmla="*/ 285 w 5204"/>
                <a:gd name="T85" fmla="*/ 260 h 448"/>
                <a:gd name="T86" fmla="*/ 266 w 5204"/>
                <a:gd name="T87" fmla="*/ 278 h 448"/>
                <a:gd name="T88" fmla="*/ 238 w 5204"/>
                <a:gd name="T89" fmla="*/ 279 h 448"/>
                <a:gd name="T90" fmla="*/ 255 w 5204"/>
                <a:gd name="T91" fmla="*/ 245 h 448"/>
                <a:gd name="T92" fmla="*/ 214 w 5204"/>
                <a:gd name="T93" fmla="*/ 279 h 448"/>
                <a:gd name="T94" fmla="*/ 181 w 5204"/>
                <a:gd name="T95" fmla="*/ 323 h 448"/>
                <a:gd name="T96" fmla="*/ 143 w 5204"/>
                <a:gd name="T97" fmla="*/ 347 h 448"/>
                <a:gd name="T98" fmla="*/ 104 w 5204"/>
                <a:gd name="T99" fmla="*/ 369 h 448"/>
                <a:gd name="T100" fmla="*/ 71 w 5204"/>
                <a:gd name="T101" fmla="*/ 380 h 448"/>
                <a:gd name="T102" fmla="*/ 112 w 5204"/>
                <a:gd name="T103" fmla="*/ 355 h 448"/>
                <a:gd name="T104" fmla="*/ 156 w 5204"/>
                <a:gd name="T105" fmla="*/ 309 h 448"/>
                <a:gd name="T106" fmla="*/ 107 w 5204"/>
                <a:gd name="T107" fmla="*/ 297 h 448"/>
                <a:gd name="T108" fmla="*/ 60 w 5204"/>
                <a:gd name="T109" fmla="*/ 275 h 448"/>
                <a:gd name="T110" fmla="*/ 49 w 5204"/>
                <a:gd name="T111" fmla="*/ 248 h 448"/>
                <a:gd name="T112" fmla="*/ 50 w 5204"/>
                <a:gd name="T113" fmla="*/ 216 h 448"/>
                <a:gd name="T114" fmla="*/ 106 w 5204"/>
                <a:gd name="T115" fmla="*/ 177 h 448"/>
                <a:gd name="T116" fmla="*/ 27 w 5204"/>
                <a:gd name="T117" fmla="*/ 164 h 448"/>
                <a:gd name="T118" fmla="*/ 66 w 5204"/>
                <a:gd name="T119" fmla="*/ 122 h 448"/>
                <a:gd name="T120" fmla="*/ 117 w 5204"/>
                <a:gd name="T121" fmla="*/ 126 h 448"/>
                <a:gd name="T122" fmla="*/ 73 w 5204"/>
                <a:gd name="T123" fmla="*/ 54 h 448"/>
                <a:gd name="T124" fmla="*/ 131 w 5204"/>
                <a:gd name="T125" fmla="*/ 1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04" h="448">
                  <a:moveTo>
                    <a:pt x="5016" y="442"/>
                  </a:moveTo>
                  <a:lnTo>
                    <a:pt x="5019" y="443"/>
                  </a:lnTo>
                  <a:lnTo>
                    <a:pt x="5022" y="445"/>
                  </a:lnTo>
                  <a:lnTo>
                    <a:pt x="5022" y="446"/>
                  </a:lnTo>
                  <a:lnTo>
                    <a:pt x="5025" y="446"/>
                  </a:lnTo>
                  <a:lnTo>
                    <a:pt x="5027" y="448"/>
                  </a:lnTo>
                  <a:lnTo>
                    <a:pt x="5027" y="448"/>
                  </a:lnTo>
                  <a:lnTo>
                    <a:pt x="5024" y="448"/>
                  </a:lnTo>
                  <a:lnTo>
                    <a:pt x="5019" y="445"/>
                  </a:lnTo>
                  <a:lnTo>
                    <a:pt x="5016" y="443"/>
                  </a:lnTo>
                  <a:lnTo>
                    <a:pt x="5016" y="443"/>
                  </a:lnTo>
                  <a:lnTo>
                    <a:pt x="5016" y="442"/>
                  </a:lnTo>
                  <a:close/>
                  <a:moveTo>
                    <a:pt x="5087" y="438"/>
                  </a:moveTo>
                  <a:lnTo>
                    <a:pt x="5088" y="440"/>
                  </a:lnTo>
                  <a:lnTo>
                    <a:pt x="5088" y="440"/>
                  </a:lnTo>
                  <a:lnTo>
                    <a:pt x="5087" y="440"/>
                  </a:lnTo>
                  <a:lnTo>
                    <a:pt x="5087" y="440"/>
                  </a:lnTo>
                  <a:lnTo>
                    <a:pt x="5087" y="438"/>
                  </a:lnTo>
                  <a:lnTo>
                    <a:pt x="5087" y="438"/>
                  </a:lnTo>
                  <a:close/>
                  <a:moveTo>
                    <a:pt x="5090" y="438"/>
                  </a:moveTo>
                  <a:lnTo>
                    <a:pt x="5092" y="438"/>
                  </a:lnTo>
                  <a:lnTo>
                    <a:pt x="5093" y="440"/>
                  </a:lnTo>
                  <a:lnTo>
                    <a:pt x="5092" y="440"/>
                  </a:lnTo>
                  <a:lnTo>
                    <a:pt x="5090" y="438"/>
                  </a:lnTo>
                  <a:lnTo>
                    <a:pt x="5090" y="438"/>
                  </a:lnTo>
                  <a:close/>
                  <a:moveTo>
                    <a:pt x="5065" y="437"/>
                  </a:moveTo>
                  <a:lnTo>
                    <a:pt x="5066" y="438"/>
                  </a:lnTo>
                  <a:lnTo>
                    <a:pt x="5066" y="438"/>
                  </a:lnTo>
                  <a:lnTo>
                    <a:pt x="5070" y="438"/>
                  </a:lnTo>
                  <a:lnTo>
                    <a:pt x="5068" y="440"/>
                  </a:lnTo>
                  <a:lnTo>
                    <a:pt x="5066" y="440"/>
                  </a:lnTo>
                  <a:lnTo>
                    <a:pt x="5066" y="442"/>
                  </a:lnTo>
                  <a:lnTo>
                    <a:pt x="5065" y="442"/>
                  </a:lnTo>
                  <a:lnTo>
                    <a:pt x="5065" y="443"/>
                  </a:lnTo>
                  <a:lnTo>
                    <a:pt x="5065" y="443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5" y="440"/>
                  </a:lnTo>
                  <a:lnTo>
                    <a:pt x="5063" y="440"/>
                  </a:lnTo>
                  <a:lnTo>
                    <a:pt x="5063" y="440"/>
                  </a:lnTo>
                  <a:lnTo>
                    <a:pt x="5062" y="438"/>
                  </a:lnTo>
                  <a:lnTo>
                    <a:pt x="5062" y="438"/>
                  </a:lnTo>
                  <a:lnTo>
                    <a:pt x="5062" y="437"/>
                  </a:lnTo>
                  <a:lnTo>
                    <a:pt x="5062" y="437"/>
                  </a:lnTo>
                  <a:lnTo>
                    <a:pt x="5065" y="437"/>
                  </a:lnTo>
                  <a:close/>
                  <a:moveTo>
                    <a:pt x="5076" y="437"/>
                  </a:moveTo>
                  <a:lnTo>
                    <a:pt x="5076" y="437"/>
                  </a:lnTo>
                  <a:lnTo>
                    <a:pt x="5077" y="437"/>
                  </a:lnTo>
                  <a:lnTo>
                    <a:pt x="5077" y="438"/>
                  </a:lnTo>
                  <a:lnTo>
                    <a:pt x="5076" y="438"/>
                  </a:lnTo>
                  <a:lnTo>
                    <a:pt x="5076" y="440"/>
                  </a:lnTo>
                  <a:lnTo>
                    <a:pt x="5076" y="442"/>
                  </a:lnTo>
                  <a:lnTo>
                    <a:pt x="5076" y="442"/>
                  </a:lnTo>
                  <a:lnTo>
                    <a:pt x="5074" y="442"/>
                  </a:lnTo>
                  <a:lnTo>
                    <a:pt x="5073" y="442"/>
                  </a:lnTo>
                  <a:lnTo>
                    <a:pt x="5071" y="442"/>
                  </a:lnTo>
                  <a:lnTo>
                    <a:pt x="5070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73" y="440"/>
                  </a:lnTo>
                  <a:lnTo>
                    <a:pt x="5074" y="440"/>
                  </a:lnTo>
                  <a:lnTo>
                    <a:pt x="5076" y="438"/>
                  </a:lnTo>
                  <a:lnTo>
                    <a:pt x="5076" y="437"/>
                  </a:lnTo>
                  <a:lnTo>
                    <a:pt x="5076" y="437"/>
                  </a:lnTo>
                  <a:close/>
                  <a:moveTo>
                    <a:pt x="5082" y="435"/>
                  </a:moveTo>
                  <a:lnTo>
                    <a:pt x="5084" y="435"/>
                  </a:lnTo>
                  <a:lnTo>
                    <a:pt x="5085" y="437"/>
                  </a:lnTo>
                  <a:lnTo>
                    <a:pt x="5085" y="437"/>
                  </a:lnTo>
                  <a:lnTo>
                    <a:pt x="5084" y="438"/>
                  </a:lnTo>
                  <a:lnTo>
                    <a:pt x="5084" y="438"/>
                  </a:lnTo>
                  <a:lnTo>
                    <a:pt x="5085" y="438"/>
                  </a:lnTo>
                  <a:lnTo>
                    <a:pt x="5087" y="438"/>
                  </a:lnTo>
                  <a:lnTo>
                    <a:pt x="5087" y="440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2" y="443"/>
                  </a:lnTo>
                  <a:lnTo>
                    <a:pt x="5081" y="442"/>
                  </a:lnTo>
                  <a:lnTo>
                    <a:pt x="5079" y="443"/>
                  </a:lnTo>
                  <a:lnTo>
                    <a:pt x="5081" y="440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5"/>
                  </a:lnTo>
                  <a:close/>
                  <a:moveTo>
                    <a:pt x="5013" y="435"/>
                  </a:moveTo>
                  <a:lnTo>
                    <a:pt x="5014" y="435"/>
                  </a:lnTo>
                  <a:lnTo>
                    <a:pt x="5014" y="437"/>
                  </a:lnTo>
                  <a:lnTo>
                    <a:pt x="5014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5"/>
                  </a:lnTo>
                  <a:close/>
                  <a:moveTo>
                    <a:pt x="5030" y="435"/>
                  </a:moveTo>
                  <a:lnTo>
                    <a:pt x="5032" y="437"/>
                  </a:lnTo>
                  <a:lnTo>
                    <a:pt x="5030" y="437"/>
                  </a:lnTo>
                  <a:lnTo>
                    <a:pt x="5030" y="438"/>
                  </a:lnTo>
                  <a:lnTo>
                    <a:pt x="5029" y="438"/>
                  </a:lnTo>
                  <a:lnTo>
                    <a:pt x="5027" y="437"/>
                  </a:lnTo>
                  <a:lnTo>
                    <a:pt x="5027" y="435"/>
                  </a:lnTo>
                  <a:lnTo>
                    <a:pt x="5030" y="435"/>
                  </a:lnTo>
                  <a:close/>
                  <a:moveTo>
                    <a:pt x="5092" y="434"/>
                  </a:moveTo>
                  <a:lnTo>
                    <a:pt x="5092" y="434"/>
                  </a:lnTo>
                  <a:lnTo>
                    <a:pt x="5093" y="435"/>
                  </a:lnTo>
                  <a:lnTo>
                    <a:pt x="5093" y="435"/>
                  </a:lnTo>
                  <a:lnTo>
                    <a:pt x="5092" y="435"/>
                  </a:lnTo>
                  <a:lnTo>
                    <a:pt x="5092" y="437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4"/>
                  </a:lnTo>
                  <a:lnTo>
                    <a:pt x="5092" y="434"/>
                  </a:lnTo>
                  <a:close/>
                  <a:moveTo>
                    <a:pt x="5000" y="434"/>
                  </a:moveTo>
                  <a:lnTo>
                    <a:pt x="5002" y="434"/>
                  </a:lnTo>
                  <a:lnTo>
                    <a:pt x="5000" y="434"/>
                  </a:lnTo>
                  <a:lnTo>
                    <a:pt x="5000" y="435"/>
                  </a:lnTo>
                  <a:lnTo>
                    <a:pt x="5000" y="437"/>
                  </a:lnTo>
                  <a:lnTo>
                    <a:pt x="4997" y="438"/>
                  </a:lnTo>
                  <a:lnTo>
                    <a:pt x="4995" y="438"/>
                  </a:lnTo>
                  <a:lnTo>
                    <a:pt x="4995" y="438"/>
                  </a:lnTo>
                  <a:lnTo>
                    <a:pt x="4995" y="437"/>
                  </a:lnTo>
                  <a:lnTo>
                    <a:pt x="4997" y="437"/>
                  </a:lnTo>
                  <a:lnTo>
                    <a:pt x="4999" y="435"/>
                  </a:lnTo>
                  <a:lnTo>
                    <a:pt x="4999" y="435"/>
                  </a:lnTo>
                  <a:lnTo>
                    <a:pt x="5000" y="434"/>
                  </a:lnTo>
                  <a:lnTo>
                    <a:pt x="5000" y="434"/>
                  </a:lnTo>
                  <a:close/>
                  <a:moveTo>
                    <a:pt x="5126" y="432"/>
                  </a:moveTo>
                  <a:lnTo>
                    <a:pt x="5128" y="434"/>
                  </a:lnTo>
                  <a:lnTo>
                    <a:pt x="5131" y="434"/>
                  </a:lnTo>
                  <a:lnTo>
                    <a:pt x="5134" y="434"/>
                  </a:lnTo>
                  <a:lnTo>
                    <a:pt x="5136" y="434"/>
                  </a:lnTo>
                  <a:lnTo>
                    <a:pt x="5136" y="434"/>
                  </a:lnTo>
                  <a:lnTo>
                    <a:pt x="5134" y="434"/>
                  </a:lnTo>
                  <a:lnTo>
                    <a:pt x="5133" y="434"/>
                  </a:lnTo>
                  <a:lnTo>
                    <a:pt x="5131" y="435"/>
                  </a:lnTo>
                  <a:lnTo>
                    <a:pt x="5129" y="435"/>
                  </a:lnTo>
                  <a:lnTo>
                    <a:pt x="5126" y="434"/>
                  </a:lnTo>
                  <a:lnTo>
                    <a:pt x="5123" y="435"/>
                  </a:lnTo>
                  <a:lnTo>
                    <a:pt x="5123" y="435"/>
                  </a:lnTo>
                  <a:lnTo>
                    <a:pt x="5123" y="434"/>
                  </a:lnTo>
                  <a:lnTo>
                    <a:pt x="5122" y="434"/>
                  </a:lnTo>
                  <a:lnTo>
                    <a:pt x="5122" y="434"/>
                  </a:lnTo>
                  <a:lnTo>
                    <a:pt x="5123" y="434"/>
                  </a:lnTo>
                  <a:lnTo>
                    <a:pt x="5125" y="434"/>
                  </a:lnTo>
                  <a:lnTo>
                    <a:pt x="5125" y="434"/>
                  </a:lnTo>
                  <a:lnTo>
                    <a:pt x="5126" y="432"/>
                  </a:lnTo>
                  <a:close/>
                  <a:moveTo>
                    <a:pt x="5144" y="427"/>
                  </a:moveTo>
                  <a:lnTo>
                    <a:pt x="5145" y="429"/>
                  </a:lnTo>
                  <a:lnTo>
                    <a:pt x="5145" y="429"/>
                  </a:lnTo>
                  <a:lnTo>
                    <a:pt x="5144" y="431"/>
                  </a:lnTo>
                  <a:lnTo>
                    <a:pt x="5142" y="431"/>
                  </a:lnTo>
                  <a:lnTo>
                    <a:pt x="5142" y="431"/>
                  </a:lnTo>
                  <a:lnTo>
                    <a:pt x="5142" y="429"/>
                  </a:lnTo>
                  <a:lnTo>
                    <a:pt x="5142" y="429"/>
                  </a:lnTo>
                  <a:lnTo>
                    <a:pt x="5144" y="427"/>
                  </a:lnTo>
                  <a:close/>
                  <a:moveTo>
                    <a:pt x="5118" y="427"/>
                  </a:moveTo>
                  <a:lnTo>
                    <a:pt x="5122" y="429"/>
                  </a:lnTo>
                  <a:lnTo>
                    <a:pt x="5122" y="429"/>
                  </a:lnTo>
                  <a:lnTo>
                    <a:pt x="5122" y="431"/>
                  </a:lnTo>
                  <a:lnTo>
                    <a:pt x="5120" y="431"/>
                  </a:lnTo>
                  <a:lnTo>
                    <a:pt x="5118" y="431"/>
                  </a:lnTo>
                  <a:lnTo>
                    <a:pt x="5118" y="432"/>
                  </a:lnTo>
                  <a:lnTo>
                    <a:pt x="5120" y="434"/>
                  </a:lnTo>
                  <a:lnTo>
                    <a:pt x="5117" y="434"/>
                  </a:lnTo>
                  <a:lnTo>
                    <a:pt x="5112" y="435"/>
                  </a:lnTo>
                  <a:lnTo>
                    <a:pt x="5104" y="435"/>
                  </a:lnTo>
                  <a:lnTo>
                    <a:pt x="5103" y="435"/>
                  </a:lnTo>
                  <a:lnTo>
                    <a:pt x="5104" y="435"/>
                  </a:lnTo>
                  <a:lnTo>
                    <a:pt x="5106" y="435"/>
                  </a:lnTo>
                  <a:lnTo>
                    <a:pt x="5109" y="434"/>
                  </a:lnTo>
                  <a:lnTo>
                    <a:pt x="5112" y="434"/>
                  </a:lnTo>
                  <a:lnTo>
                    <a:pt x="5115" y="432"/>
                  </a:lnTo>
                  <a:lnTo>
                    <a:pt x="5117" y="432"/>
                  </a:lnTo>
                  <a:lnTo>
                    <a:pt x="5118" y="431"/>
                  </a:lnTo>
                  <a:lnTo>
                    <a:pt x="5115" y="431"/>
                  </a:lnTo>
                  <a:lnTo>
                    <a:pt x="5115" y="429"/>
                  </a:lnTo>
                  <a:lnTo>
                    <a:pt x="5117" y="429"/>
                  </a:lnTo>
                  <a:lnTo>
                    <a:pt x="5117" y="429"/>
                  </a:lnTo>
                  <a:lnTo>
                    <a:pt x="5118" y="427"/>
                  </a:lnTo>
                  <a:close/>
                  <a:moveTo>
                    <a:pt x="4943" y="426"/>
                  </a:moveTo>
                  <a:lnTo>
                    <a:pt x="4945" y="426"/>
                  </a:lnTo>
                  <a:lnTo>
                    <a:pt x="4945" y="427"/>
                  </a:lnTo>
                  <a:lnTo>
                    <a:pt x="4943" y="429"/>
                  </a:lnTo>
                  <a:lnTo>
                    <a:pt x="4943" y="429"/>
                  </a:lnTo>
                  <a:lnTo>
                    <a:pt x="4942" y="427"/>
                  </a:lnTo>
                  <a:lnTo>
                    <a:pt x="4939" y="427"/>
                  </a:lnTo>
                  <a:lnTo>
                    <a:pt x="4940" y="427"/>
                  </a:lnTo>
                  <a:lnTo>
                    <a:pt x="4942" y="427"/>
                  </a:lnTo>
                  <a:lnTo>
                    <a:pt x="4943" y="426"/>
                  </a:lnTo>
                  <a:close/>
                  <a:moveTo>
                    <a:pt x="5169" y="423"/>
                  </a:moveTo>
                  <a:lnTo>
                    <a:pt x="5170" y="423"/>
                  </a:lnTo>
                  <a:lnTo>
                    <a:pt x="5170" y="423"/>
                  </a:lnTo>
                  <a:lnTo>
                    <a:pt x="5170" y="423"/>
                  </a:lnTo>
                  <a:lnTo>
                    <a:pt x="5170" y="424"/>
                  </a:lnTo>
                  <a:lnTo>
                    <a:pt x="5170" y="424"/>
                  </a:lnTo>
                  <a:lnTo>
                    <a:pt x="5169" y="424"/>
                  </a:lnTo>
                  <a:lnTo>
                    <a:pt x="5169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3"/>
                  </a:lnTo>
                  <a:lnTo>
                    <a:pt x="5169" y="423"/>
                  </a:lnTo>
                  <a:close/>
                  <a:moveTo>
                    <a:pt x="5183" y="418"/>
                  </a:move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2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2" y="418"/>
                  </a:lnTo>
                  <a:lnTo>
                    <a:pt x="5183" y="418"/>
                  </a:lnTo>
                  <a:close/>
                  <a:moveTo>
                    <a:pt x="4931" y="416"/>
                  </a:moveTo>
                  <a:lnTo>
                    <a:pt x="4934" y="416"/>
                  </a:lnTo>
                  <a:lnTo>
                    <a:pt x="4936" y="416"/>
                  </a:lnTo>
                  <a:lnTo>
                    <a:pt x="4937" y="418"/>
                  </a:lnTo>
                  <a:lnTo>
                    <a:pt x="4940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6" y="420"/>
                  </a:lnTo>
                  <a:lnTo>
                    <a:pt x="4936" y="420"/>
                  </a:lnTo>
                  <a:lnTo>
                    <a:pt x="4932" y="421"/>
                  </a:lnTo>
                  <a:lnTo>
                    <a:pt x="4931" y="420"/>
                  </a:lnTo>
                  <a:lnTo>
                    <a:pt x="4929" y="418"/>
                  </a:lnTo>
                  <a:lnTo>
                    <a:pt x="4928" y="418"/>
                  </a:lnTo>
                  <a:lnTo>
                    <a:pt x="4926" y="418"/>
                  </a:lnTo>
                  <a:lnTo>
                    <a:pt x="4929" y="416"/>
                  </a:lnTo>
                  <a:lnTo>
                    <a:pt x="4931" y="416"/>
                  </a:lnTo>
                  <a:close/>
                  <a:moveTo>
                    <a:pt x="5204" y="410"/>
                  </a:moveTo>
                  <a:lnTo>
                    <a:pt x="5204" y="413"/>
                  </a:lnTo>
                  <a:lnTo>
                    <a:pt x="5202" y="415"/>
                  </a:lnTo>
                  <a:lnTo>
                    <a:pt x="5200" y="415"/>
                  </a:lnTo>
                  <a:lnTo>
                    <a:pt x="5200" y="415"/>
                  </a:lnTo>
                  <a:lnTo>
                    <a:pt x="5200" y="416"/>
                  </a:lnTo>
                  <a:lnTo>
                    <a:pt x="5199" y="416"/>
                  </a:lnTo>
                  <a:lnTo>
                    <a:pt x="5197" y="416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4" y="418"/>
                  </a:lnTo>
                  <a:lnTo>
                    <a:pt x="5196" y="416"/>
                  </a:lnTo>
                  <a:lnTo>
                    <a:pt x="5196" y="416"/>
                  </a:lnTo>
                  <a:lnTo>
                    <a:pt x="5197" y="415"/>
                  </a:lnTo>
                  <a:lnTo>
                    <a:pt x="5197" y="415"/>
                  </a:lnTo>
                  <a:lnTo>
                    <a:pt x="5197" y="413"/>
                  </a:lnTo>
                  <a:lnTo>
                    <a:pt x="5197" y="413"/>
                  </a:lnTo>
                  <a:lnTo>
                    <a:pt x="5199" y="412"/>
                  </a:lnTo>
                  <a:lnTo>
                    <a:pt x="5199" y="412"/>
                  </a:lnTo>
                  <a:lnTo>
                    <a:pt x="5200" y="412"/>
                  </a:lnTo>
                  <a:lnTo>
                    <a:pt x="5202" y="412"/>
                  </a:lnTo>
                  <a:lnTo>
                    <a:pt x="5202" y="410"/>
                  </a:lnTo>
                  <a:lnTo>
                    <a:pt x="5204" y="410"/>
                  </a:lnTo>
                  <a:lnTo>
                    <a:pt x="5204" y="410"/>
                  </a:lnTo>
                  <a:close/>
                  <a:moveTo>
                    <a:pt x="5" y="405"/>
                  </a:moveTo>
                  <a:lnTo>
                    <a:pt x="6" y="407"/>
                  </a:lnTo>
                  <a:lnTo>
                    <a:pt x="6" y="407"/>
                  </a:lnTo>
                  <a:lnTo>
                    <a:pt x="6" y="407"/>
                  </a:lnTo>
                  <a:lnTo>
                    <a:pt x="6" y="408"/>
                  </a:lnTo>
                  <a:lnTo>
                    <a:pt x="5" y="410"/>
                  </a:lnTo>
                  <a:lnTo>
                    <a:pt x="0" y="412"/>
                  </a:lnTo>
                  <a:lnTo>
                    <a:pt x="0" y="407"/>
                  </a:lnTo>
                  <a:lnTo>
                    <a:pt x="2" y="405"/>
                  </a:lnTo>
                  <a:lnTo>
                    <a:pt x="3" y="405"/>
                  </a:lnTo>
                  <a:lnTo>
                    <a:pt x="5" y="405"/>
                  </a:lnTo>
                  <a:close/>
                  <a:moveTo>
                    <a:pt x="32" y="399"/>
                  </a:moveTo>
                  <a:lnTo>
                    <a:pt x="32" y="399"/>
                  </a:lnTo>
                  <a:lnTo>
                    <a:pt x="32" y="401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2" y="399"/>
                  </a:lnTo>
                  <a:lnTo>
                    <a:pt x="32" y="399"/>
                  </a:lnTo>
                  <a:close/>
                  <a:moveTo>
                    <a:pt x="24" y="396"/>
                  </a:moveTo>
                  <a:lnTo>
                    <a:pt x="24" y="396"/>
                  </a:lnTo>
                  <a:lnTo>
                    <a:pt x="24" y="399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7" y="397"/>
                  </a:lnTo>
                  <a:lnTo>
                    <a:pt x="27" y="397"/>
                  </a:lnTo>
                  <a:lnTo>
                    <a:pt x="28" y="396"/>
                  </a:lnTo>
                  <a:lnTo>
                    <a:pt x="28" y="397"/>
                  </a:lnTo>
                  <a:lnTo>
                    <a:pt x="30" y="397"/>
                  </a:lnTo>
                  <a:lnTo>
                    <a:pt x="28" y="399"/>
                  </a:lnTo>
                  <a:lnTo>
                    <a:pt x="25" y="401"/>
                  </a:lnTo>
                  <a:lnTo>
                    <a:pt x="25" y="402"/>
                  </a:lnTo>
                  <a:lnTo>
                    <a:pt x="25" y="402"/>
                  </a:lnTo>
                  <a:lnTo>
                    <a:pt x="27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7" y="404"/>
                  </a:lnTo>
                  <a:lnTo>
                    <a:pt x="25" y="404"/>
                  </a:lnTo>
                  <a:lnTo>
                    <a:pt x="24" y="405"/>
                  </a:lnTo>
                  <a:lnTo>
                    <a:pt x="22" y="407"/>
                  </a:lnTo>
                  <a:lnTo>
                    <a:pt x="20" y="407"/>
                  </a:lnTo>
                  <a:lnTo>
                    <a:pt x="19" y="407"/>
                  </a:lnTo>
                  <a:lnTo>
                    <a:pt x="16" y="408"/>
                  </a:lnTo>
                  <a:lnTo>
                    <a:pt x="14" y="408"/>
                  </a:lnTo>
                  <a:lnTo>
                    <a:pt x="14" y="410"/>
                  </a:lnTo>
                  <a:lnTo>
                    <a:pt x="14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1" y="410"/>
                  </a:lnTo>
                  <a:lnTo>
                    <a:pt x="11" y="410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9" y="412"/>
                  </a:lnTo>
                  <a:lnTo>
                    <a:pt x="8" y="410"/>
                  </a:lnTo>
                  <a:lnTo>
                    <a:pt x="6" y="410"/>
                  </a:lnTo>
                  <a:lnTo>
                    <a:pt x="8" y="408"/>
                  </a:lnTo>
                  <a:lnTo>
                    <a:pt x="9" y="408"/>
                  </a:lnTo>
                  <a:lnTo>
                    <a:pt x="11" y="408"/>
                  </a:lnTo>
                  <a:lnTo>
                    <a:pt x="13" y="407"/>
                  </a:lnTo>
                  <a:lnTo>
                    <a:pt x="16" y="407"/>
                  </a:lnTo>
                  <a:lnTo>
                    <a:pt x="17" y="405"/>
                  </a:lnTo>
                  <a:lnTo>
                    <a:pt x="17" y="404"/>
                  </a:lnTo>
                  <a:lnTo>
                    <a:pt x="17" y="404"/>
                  </a:lnTo>
                  <a:lnTo>
                    <a:pt x="19" y="402"/>
                  </a:lnTo>
                  <a:lnTo>
                    <a:pt x="20" y="402"/>
                  </a:lnTo>
                  <a:lnTo>
                    <a:pt x="20" y="404"/>
                  </a:lnTo>
                  <a:lnTo>
                    <a:pt x="20" y="404"/>
                  </a:lnTo>
                  <a:lnTo>
                    <a:pt x="22" y="404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0" y="401"/>
                  </a:lnTo>
                  <a:lnTo>
                    <a:pt x="19" y="401"/>
                  </a:lnTo>
                  <a:lnTo>
                    <a:pt x="19" y="401"/>
                  </a:lnTo>
                  <a:lnTo>
                    <a:pt x="17" y="401"/>
                  </a:lnTo>
                  <a:lnTo>
                    <a:pt x="17" y="401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7"/>
                  </a:lnTo>
                  <a:lnTo>
                    <a:pt x="19" y="397"/>
                  </a:lnTo>
                  <a:lnTo>
                    <a:pt x="20" y="397"/>
                  </a:lnTo>
                  <a:lnTo>
                    <a:pt x="22" y="396"/>
                  </a:lnTo>
                  <a:lnTo>
                    <a:pt x="24" y="396"/>
                  </a:lnTo>
                  <a:close/>
                  <a:moveTo>
                    <a:pt x="33" y="393"/>
                  </a:moveTo>
                  <a:lnTo>
                    <a:pt x="35" y="393"/>
                  </a:lnTo>
                  <a:lnTo>
                    <a:pt x="36" y="393"/>
                  </a:lnTo>
                  <a:lnTo>
                    <a:pt x="38" y="394"/>
                  </a:lnTo>
                  <a:lnTo>
                    <a:pt x="38" y="394"/>
                  </a:lnTo>
                  <a:lnTo>
                    <a:pt x="36" y="394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3" y="396"/>
                  </a:lnTo>
                  <a:lnTo>
                    <a:pt x="32" y="396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32" y="393"/>
                  </a:lnTo>
                  <a:lnTo>
                    <a:pt x="33" y="393"/>
                  </a:lnTo>
                  <a:lnTo>
                    <a:pt x="33" y="393"/>
                  </a:lnTo>
                  <a:close/>
                  <a:moveTo>
                    <a:pt x="39" y="391"/>
                  </a:moveTo>
                  <a:lnTo>
                    <a:pt x="39" y="391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39" y="394"/>
                  </a:lnTo>
                  <a:lnTo>
                    <a:pt x="39" y="394"/>
                  </a:lnTo>
                  <a:lnTo>
                    <a:pt x="38" y="394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39" y="391"/>
                  </a:lnTo>
                  <a:close/>
                  <a:moveTo>
                    <a:pt x="79" y="386"/>
                  </a:moveTo>
                  <a:lnTo>
                    <a:pt x="82" y="388"/>
                  </a:lnTo>
                  <a:lnTo>
                    <a:pt x="82" y="388"/>
                  </a:lnTo>
                  <a:lnTo>
                    <a:pt x="84" y="388"/>
                  </a:lnTo>
                  <a:lnTo>
                    <a:pt x="82" y="390"/>
                  </a:lnTo>
                  <a:lnTo>
                    <a:pt x="80" y="388"/>
                  </a:lnTo>
                  <a:lnTo>
                    <a:pt x="79" y="388"/>
                  </a:lnTo>
                  <a:lnTo>
                    <a:pt x="79" y="386"/>
                  </a:lnTo>
                  <a:close/>
                  <a:moveTo>
                    <a:pt x="87" y="377"/>
                  </a:moveTo>
                  <a:lnTo>
                    <a:pt x="87" y="377"/>
                  </a:lnTo>
                  <a:lnTo>
                    <a:pt x="88" y="379"/>
                  </a:lnTo>
                  <a:lnTo>
                    <a:pt x="87" y="379"/>
                  </a:lnTo>
                  <a:lnTo>
                    <a:pt x="87" y="380"/>
                  </a:lnTo>
                  <a:lnTo>
                    <a:pt x="87" y="380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7" y="377"/>
                  </a:lnTo>
                  <a:lnTo>
                    <a:pt x="87" y="377"/>
                  </a:lnTo>
                  <a:close/>
                  <a:moveTo>
                    <a:pt x="68" y="375"/>
                  </a:moveTo>
                  <a:lnTo>
                    <a:pt x="68" y="375"/>
                  </a:lnTo>
                  <a:lnTo>
                    <a:pt x="69" y="377"/>
                  </a:lnTo>
                  <a:lnTo>
                    <a:pt x="69" y="377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3" y="382"/>
                  </a:lnTo>
                  <a:lnTo>
                    <a:pt x="74" y="382"/>
                  </a:lnTo>
                  <a:lnTo>
                    <a:pt x="74" y="382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1" y="382"/>
                  </a:lnTo>
                  <a:lnTo>
                    <a:pt x="69" y="383"/>
                  </a:lnTo>
                  <a:lnTo>
                    <a:pt x="68" y="383"/>
                  </a:lnTo>
                  <a:lnTo>
                    <a:pt x="61" y="385"/>
                  </a:lnTo>
                  <a:lnTo>
                    <a:pt x="60" y="385"/>
                  </a:lnTo>
                  <a:lnTo>
                    <a:pt x="58" y="385"/>
                  </a:lnTo>
                  <a:lnTo>
                    <a:pt x="57" y="386"/>
                  </a:lnTo>
                  <a:lnTo>
                    <a:pt x="57" y="388"/>
                  </a:lnTo>
                  <a:lnTo>
                    <a:pt x="55" y="388"/>
                  </a:lnTo>
                  <a:lnTo>
                    <a:pt x="54" y="388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9" y="388"/>
                  </a:lnTo>
                  <a:lnTo>
                    <a:pt x="49" y="386"/>
                  </a:lnTo>
                  <a:lnTo>
                    <a:pt x="49" y="385"/>
                  </a:lnTo>
                  <a:lnTo>
                    <a:pt x="49" y="385"/>
                  </a:lnTo>
                  <a:lnTo>
                    <a:pt x="50" y="383"/>
                  </a:lnTo>
                  <a:lnTo>
                    <a:pt x="52" y="383"/>
                  </a:lnTo>
                  <a:lnTo>
                    <a:pt x="54" y="379"/>
                  </a:lnTo>
                  <a:lnTo>
                    <a:pt x="55" y="379"/>
                  </a:lnTo>
                  <a:lnTo>
                    <a:pt x="55" y="379"/>
                  </a:lnTo>
                  <a:lnTo>
                    <a:pt x="58" y="379"/>
                  </a:lnTo>
                  <a:lnTo>
                    <a:pt x="60" y="377"/>
                  </a:lnTo>
                  <a:lnTo>
                    <a:pt x="65" y="375"/>
                  </a:lnTo>
                  <a:lnTo>
                    <a:pt x="65" y="375"/>
                  </a:lnTo>
                  <a:lnTo>
                    <a:pt x="68" y="375"/>
                  </a:lnTo>
                  <a:close/>
                  <a:moveTo>
                    <a:pt x="128" y="375"/>
                  </a:moveTo>
                  <a:lnTo>
                    <a:pt x="129" y="375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8" y="377"/>
                  </a:lnTo>
                  <a:lnTo>
                    <a:pt x="128" y="375"/>
                  </a:lnTo>
                  <a:lnTo>
                    <a:pt x="128" y="375"/>
                  </a:lnTo>
                  <a:close/>
                  <a:moveTo>
                    <a:pt x="126" y="372"/>
                  </a:moveTo>
                  <a:lnTo>
                    <a:pt x="126" y="374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5" y="375"/>
                  </a:lnTo>
                  <a:lnTo>
                    <a:pt x="125" y="374"/>
                  </a:lnTo>
                  <a:lnTo>
                    <a:pt x="125" y="374"/>
                  </a:lnTo>
                  <a:lnTo>
                    <a:pt x="126" y="374"/>
                  </a:lnTo>
                  <a:lnTo>
                    <a:pt x="126" y="374"/>
                  </a:lnTo>
                  <a:lnTo>
                    <a:pt x="126" y="372"/>
                  </a:lnTo>
                  <a:lnTo>
                    <a:pt x="126" y="372"/>
                  </a:lnTo>
                  <a:lnTo>
                    <a:pt x="126" y="372"/>
                  </a:lnTo>
                  <a:close/>
                  <a:moveTo>
                    <a:pt x="531" y="371"/>
                  </a:moveTo>
                  <a:lnTo>
                    <a:pt x="531" y="371"/>
                  </a:lnTo>
                  <a:lnTo>
                    <a:pt x="533" y="372"/>
                  </a:lnTo>
                  <a:lnTo>
                    <a:pt x="535" y="375"/>
                  </a:lnTo>
                  <a:lnTo>
                    <a:pt x="536" y="377"/>
                  </a:lnTo>
                  <a:lnTo>
                    <a:pt x="536" y="379"/>
                  </a:lnTo>
                  <a:lnTo>
                    <a:pt x="535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7"/>
                  </a:lnTo>
                  <a:lnTo>
                    <a:pt x="531" y="375"/>
                  </a:lnTo>
                  <a:lnTo>
                    <a:pt x="531" y="375"/>
                  </a:lnTo>
                  <a:lnTo>
                    <a:pt x="530" y="375"/>
                  </a:lnTo>
                  <a:lnTo>
                    <a:pt x="530" y="375"/>
                  </a:lnTo>
                  <a:lnTo>
                    <a:pt x="531" y="374"/>
                  </a:lnTo>
                  <a:lnTo>
                    <a:pt x="531" y="372"/>
                  </a:lnTo>
                  <a:lnTo>
                    <a:pt x="531" y="372"/>
                  </a:lnTo>
                  <a:lnTo>
                    <a:pt x="531" y="371"/>
                  </a:lnTo>
                  <a:close/>
                  <a:moveTo>
                    <a:pt x="121" y="371"/>
                  </a:moveTo>
                  <a:lnTo>
                    <a:pt x="121" y="371"/>
                  </a:lnTo>
                  <a:lnTo>
                    <a:pt x="121" y="372"/>
                  </a:lnTo>
                  <a:lnTo>
                    <a:pt x="121" y="372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17" y="377"/>
                  </a:lnTo>
                  <a:lnTo>
                    <a:pt x="117" y="379"/>
                  </a:lnTo>
                  <a:lnTo>
                    <a:pt x="117" y="377"/>
                  </a:lnTo>
                  <a:lnTo>
                    <a:pt x="118" y="375"/>
                  </a:lnTo>
                  <a:lnTo>
                    <a:pt x="118" y="375"/>
                  </a:lnTo>
                  <a:lnTo>
                    <a:pt x="117" y="374"/>
                  </a:lnTo>
                  <a:lnTo>
                    <a:pt x="118" y="374"/>
                  </a:lnTo>
                  <a:lnTo>
                    <a:pt x="118" y="374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1" y="371"/>
                  </a:lnTo>
                  <a:lnTo>
                    <a:pt x="121" y="371"/>
                  </a:lnTo>
                  <a:close/>
                  <a:moveTo>
                    <a:pt x="506" y="371"/>
                  </a:moveTo>
                  <a:lnTo>
                    <a:pt x="509" y="372"/>
                  </a:lnTo>
                  <a:lnTo>
                    <a:pt x="509" y="374"/>
                  </a:lnTo>
                  <a:lnTo>
                    <a:pt x="511" y="374"/>
                  </a:lnTo>
                  <a:lnTo>
                    <a:pt x="511" y="375"/>
                  </a:lnTo>
                  <a:lnTo>
                    <a:pt x="511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4" y="379"/>
                  </a:lnTo>
                  <a:lnTo>
                    <a:pt x="514" y="379"/>
                  </a:lnTo>
                  <a:lnTo>
                    <a:pt x="516" y="379"/>
                  </a:lnTo>
                  <a:lnTo>
                    <a:pt x="516" y="379"/>
                  </a:lnTo>
                  <a:lnTo>
                    <a:pt x="516" y="380"/>
                  </a:lnTo>
                  <a:lnTo>
                    <a:pt x="516" y="382"/>
                  </a:lnTo>
                  <a:lnTo>
                    <a:pt x="514" y="382"/>
                  </a:lnTo>
                  <a:lnTo>
                    <a:pt x="514" y="383"/>
                  </a:lnTo>
                  <a:lnTo>
                    <a:pt x="512" y="382"/>
                  </a:lnTo>
                  <a:lnTo>
                    <a:pt x="512" y="382"/>
                  </a:lnTo>
                  <a:lnTo>
                    <a:pt x="509" y="380"/>
                  </a:lnTo>
                  <a:lnTo>
                    <a:pt x="509" y="379"/>
                  </a:lnTo>
                  <a:lnTo>
                    <a:pt x="509" y="377"/>
                  </a:lnTo>
                  <a:lnTo>
                    <a:pt x="508" y="377"/>
                  </a:lnTo>
                  <a:lnTo>
                    <a:pt x="508" y="375"/>
                  </a:lnTo>
                  <a:lnTo>
                    <a:pt x="506" y="374"/>
                  </a:lnTo>
                  <a:lnTo>
                    <a:pt x="506" y="372"/>
                  </a:lnTo>
                  <a:lnTo>
                    <a:pt x="505" y="372"/>
                  </a:lnTo>
                  <a:lnTo>
                    <a:pt x="503" y="371"/>
                  </a:lnTo>
                  <a:lnTo>
                    <a:pt x="505" y="371"/>
                  </a:lnTo>
                  <a:lnTo>
                    <a:pt x="506" y="371"/>
                  </a:lnTo>
                  <a:close/>
                  <a:moveTo>
                    <a:pt x="115" y="369"/>
                  </a:moveTo>
                  <a:lnTo>
                    <a:pt x="115" y="369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5" y="369"/>
                  </a:lnTo>
                  <a:close/>
                  <a:moveTo>
                    <a:pt x="109" y="369"/>
                  </a:moveTo>
                  <a:lnTo>
                    <a:pt x="110" y="369"/>
                  </a:lnTo>
                  <a:lnTo>
                    <a:pt x="110" y="369"/>
                  </a:lnTo>
                  <a:lnTo>
                    <a:pt x="110" y="369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71"/>
                  </a:lnTo>
                  <a:lnTo>
                    <a:pt x="112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0" y="374"/>
                  </a:lnTo>
                  <a:lnTo>
                    <a:pt x="110" y="372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7" y="374"/>
                  </a:lnTo>
                  <a:lnTo>
                    <a:pt x="107" y="371"/>
                  </a:lnTo>
                  <a:lnTo>
                    <a:pt x="107" y="369"/>
                  </a:lnTo>
                  <a:lnTo>
                    <a:pt x="109" y="369"/>
                  </a:lnTo>
                  <a:lnTo>
                    <a:pt x="109" y="369"/>
                  </a:lnTo>
                  <a:close/>
                  <a:moveTo>
                    <a:pt x="505" y="366"/>
                  </a:moveTo>
                  <a:lnTo>
                    <a:pt x="506" y="366"/>
                  </a:lnTo>
                  <a:lnTo>
                    <a:pt x="506" y="366"/>
                  </a:lnTo>
                  <a:lnTo>
                    <a:pt x="506" y="366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3" y="369"/>
                  </a:lnTo>
                  <a:lnTo>
                    <a:pt x="503" y="369"/>
                  </a:lnTo>
                  <a:lnTo>
                    <a:pt x="501" y="371"/>
                  </a:lnTo>
                  <a:lnTo>
                    <a:pt x="501" y="371"/>
                  </a:lnTo>
                  <a:lnTo>
                    <a:pt x="501" y="368"/>
                  </a:lnTo>
                  <a:lnTo>
                    <a:pt x="500" y="366"/>
                  </a:lnTo>
                  <a:lnTo>
                    <a:pt x="501" y="366"/>
                  </a:lnTo>
                  <a:lnTo>
                    <a:pt x="501" y="366"/>
                  </a:lnTo>
                  <a:lnTo>
                    <a:pt x="503" y="366"/>
                  </a:lnTo>
                  <a:lnTo>
                    <a:pt x="505" y="366"/>
                  </a:lnTo>
                  <a:close/>
                  <a:moveTo>
                    <a:pt x="183" y="358"/>
                  </a:moveTo>
                  <a:lnTo>
                    <a:pt x="184" y="358"/>
                  </a:lnTo>
                  <a:lnTo>
                    <a:pt x="184" y="358"/>
                  </a:lnTo>
                  <a:lnTo>
                    <a:pt x="184" y="360"/>
                  </a:lnTo>
                  <a:lnTo>
                    <a:pt x="183" y="361"/>
                  </a:lnTo>
                  <a:lnTo>
                    <a:pt x="183" y="361"/>
                  </a:lnTo>
                  <a:lnTo>
                    <a:pt x="181" y="360"/>
                  </a:lnTo>
                  <a:lnTo>
                    <a:pt x="181" y="360"/>
                  </a:lnTo>
                  <a:lnTo>
                    <a:pt x="183" y="358"/>
                  </a:lnTo>
                  <a:lnTo>
                    <a:pt x="183" y="358"/>
                  </a:lnTo>
                  <a:close/>
                  <a:moveTo>
                    <a:pt x="535" y="356"/>
                  </a:moveTo>
                  <a:lnTo>
                    <a:pt x="536" y="358"/>
                  </a:lnTo>
                  <a:lnTo>
                    <a:pt x="538" y="360"/>
                  </a:lnTo>
                  <a:lnTo>
                    <a:pt x="539" y="361"/>
                  </a:lnTo>
                  <a:lnTo>
                    <a:pt x="539" y="363"/>
                  </a:lnTo>
                  <a:lnTo>
                    <a:pt x="539" y="364"/>
                  </a:lnTo>
                  <a:lnTo>
                    <a:pt x="539" y="366"/>
                  </a:lnTo>
                  <a:lnTo>
                    <a:pt x="539" y="369"/>
                  </a:lnTo>
                  <a:lnTo>
                    <a:pt x="538" y="371"/>
                  </a:lnTo>
                  <a:lnTo>
                    <a:pt x="536" y="372"/>
                  </a:lnTo>
                  <a:lnTo>
                    <a:pt x="535" y="372"/>
                  </a:lnTo>
                  <a:lnTo>
                    <a:pt x="535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1" y="369"/>
                  </a:lnTo>
                  <a:lnTo>
                    <a:pt x="531" y="369"/>
                  </a:lnTo>
                  <a:lnTo>
                    <a:pt x="530" y="371"/>
                  </a:lnTo>
                  <a:lnTo>
                    <a:pt x="528" y="372"/>
                  </a:lnTo>
                  <a:lnTo>
                    <a:pt x="528" y="374"/>
                  </a:lnTo>
                  <a:lnTo>
                    <a:pt x="527" y="372"/>
                  </a:lnTo>
                  <a:lnTo>
                    <a:pt x="527" y="369"/>
                  </a:lnTo>
                  <a:lnTo>
                    <a:pt x="527" y="368"/>
                  </a:lnTo>
                  <a:lnTo>
                    <a:pt x="528" y="366"/>
                  </a:lnTo>
                  <a:lnTo>
                    <a:pt x="530" y="364"/>
                  </a:lnTo>
                  <a:lnTo>
                    <a:pt x="530" y="360"/>
                  </a:lnTo>
                  <a:lnTo>
                    <a:pt x="535" y="356"/>
                  </a:lnTo>
                  <a:close/>
                  <a:moveTo>
                    <a:pt x="501" y="350"/>
                  </a:moveTo>
                  <a:lnTo>
                    <a:pt x="505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9" y="352"/>
                  </a:lnTo>
                  <a:lnTo>
                    <a:pt x="509" y="352"/>
                  </a:lnTo>
                  <a:lnTo>
                    <a:pt x="509" y="353"/>
                  </a:lnTo>
                  <a:lnTo>
                    <a:pt x="509" y="353"/>
                  </a:lnTo>
                  <a:lnTo>
                    <a:pt x="509" y="355"/>
                  </a:lnTo>
                  <a:lnTo>
                    <a:pt x="509" y="355"/>
                  </a:lnTo>
                  <a:lnTo>
                    <a:pt x="514" y="356"/>
                  </a:lnTo>
                  <a:lnTo>
                    <a:pt x="516" y="358"/>
                  </a:lnTo>
                  <a:lnTo>
                    <a:pt x="517" y="360"/>
                  </a:lnTo>
                  <a:lnTo>
                    <a:pt x="517" y="361"/>
                  </a:lnTo>
                  <a:lnTo>
                    <a:pt x="519" y="363"/>
                  </a:lnTo>
                  <a:lnTo>
                    <a:pt x="520" y="366"/>
                  </a:lnTo>
                  <a:lnTo>
                    <a:pt x="522" y="366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0" y="366"/>
                  </a:lnTo>
                  <a:lnTo>
                    <a:pt x="517" y="364"/>
                  </a:lnTo>
                  <a:lnTo>
                    <a:pt x="517" y="364"/>
                  </a:lnTo>
                  <a:lnTo>
                    <a:pt x="517" y="366"/>
                  </a:lnTo>
                  <a:lnTo>
                    <a:pt x="516" y="366"/>
                  </a:lnTo>
                  <a:lnTo>
                    <a:pt x="516" y="368"/>
                  </a:lnTo>
                  <a:lnTo>
                    <a:pt x="516" y="368"/>
                  </a:lnTo>
                  <a:lnTo>
                    <a:pt x="519" y="368"/>
                  </a:lnTo>
                  <a:lnTo>
                    <a:pt x="520" y="369"/>
                  </a:lnTo>
                  <a:lnTo>
                    <a:pt x="522" y="369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5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77"/>
                  </a:lnTo>
                  <a:lnTo>
                    <a:pt x="525" y="379"/>
                  </a:lnTo>
                  <a:lnTo>
                    <a:pt x="525" y="379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2"/>
                  </a:lnTo>
                  <a:lnTo>
                    <a:pt x="524" y="382"/>
                  </a:lnTo>
                  <a:lnTo>
                    <a:pt x="522" y="382"/>
                  </a:lnTo>
                  <a:lnTo>
                    <a:pt x="522" y="382"/>
                  </a:lnTo>
                  <a:lnTo>
                    <a:pt x="520" y="380"/>
                  </a:lnTo>
                  <a:lnTo>
                    <a:pt x="520" y="379"/>
                  </a:lnTo>
                  <a:lnTo>
                    <a:pt x="519" y="379"/>
                  </a:lnTo>
                  <a:lnTo>
                    <a:pt x="517" y="379"/>
                  </a:lnTo>
                  <a:lnTo>
                    <a:pt x="517" y="377"/>
                  </a:lnTo>
                  <a:lnTo>
                    <a:pt x="517" y="377"/>
                  </a:lnTo>
                  <a:lnTo>
                    <a:pt x="516" y="377"/>
                  </a:lnTo>
                  <a:lnTo>
                    <a:pt x="516" y="375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4" y="374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12" y="375"/>
                  </a:lnTo>
                  <a:lnTo>
                    <a:pt x="511" y="372"/>
                  </a:lnTo>
                  <a:lnTo>
                    <a:pt x="509" y="371"/>
                  </a:lnTo>
                  <a:lnTo>
                    <a:pt x="508" y="371"/>
                  </a:lnTo>
                  <a:lnTo>
                    <a:pt x="509" y="369"/>
                  </a:lnTo>
                  <a:lnTo>
                    <a:pt x="509" y="369"/>
                  </a:lnTo>
                  <a:lnTo>
                    <a:pt x="511" y="369"/>
                  </a:lnTo>
                  <a:lnTo>
                    <a:pt x="511" y="369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9" y="364"/>
                  </a:lnTo>
                  <a:lnTo>
                    <a:pt x="509" y="364"/>
                  </a:lnTo>
                  <a:lnTo>
                    <a:pt x="506" y="364"/>
                  </a:lnTo>
                  <a:lnTo>
                    <a:pt x="506" y="364"/>
                  </a:lnTo>
                  <a:lnTo>
                    <a:pt x="505" y="363"/>
                  </a:lnTo>
                  <a:lnTo>
                    <a:pt x="505" y="363"/>
                  </a:lnTo>
                  <a:lnTo>
                    <a:pt x="503" y="363"/>
                  </a:lnTo>
                  <a:lnTo>
                    <a:pt x="501" y="363"/>
                  </a:lnTo>
                  <a:lnTo>
                    <a:pt x="501" y="361"/>
                  </a:lnTo>
                  <a:lnTo>
                    <a:pt x="500" y="361"/>
                  </a:lnTo>
                  <a:lnTo>
                    <a:pt x="500" y="360"/>
                  </a:lnTo>
                  <a:lnTo>
                    <a:pt x="501" y="360"/>
                  </a:lnTo>
                  <a:lnTo>
                    <a:pt x="503" y="360"/>
                  </a:lnTo>
                  <a:lnTo>
                    <a:pt x="503" y="361"/>
                  </a:lnTo>
                  <a:lnTo>
                    <a:pt x="505" y="361"/>
                  </a:lnTo>
                  <a:lnTo>
                    <a:pt x="506" y="360"/>
                  </a:lnTo>
                  <a:lnTo>
                    <a:pt x="506" y="358"/>
                  </a:lnTo>
                  <a:lnTo>
                    <a:pt x="506" y="358"/>
                  </a:lnTo>
                  <a:lnTo>
                    <a:pt x="506" y="356"/>
                  </a:lnTo>
                  <a:lnTo>
                    <a:pt x="506" y="356"/>
                  </a:lnTo>
                  <a:lnTo>
                    <a:pt x="505" y="355"/>
                  </a:lnTo>
                  <a:lnTo>
                    <a:pt x="503" y="356"/>
                  </a:lnTo>
                  <a:lnTo>
                    <a:pt x="500" y="358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1" y="355"/>
                  </a:lnTo>
                  <a:lnTo>
                    <a:pt x="503" y="353"/>
                  </a:lnTo>
                  <a:lnTo>
                    <a:pt x="503" y="353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close/>
                  <a:moveTo>
                    <a:pt x="511" y="347"/>
                  </a:moveTo>
                  <a:lnTo>
                    <a:pt x="514" y="347"/>
                  </a:lnTo>
                  <a:lnTo>
                    <a:pt x="516" y="347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4" y="352"/>
                  </a:lnTo>
                  <a:lnTo>
                    <a:pt x="512" y="352"/>
                  </a:lnTo>
                  <a:lnTo>
                    <a:pt x="511" y="352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11" y="347"/>
                  </a:lnTo>
                  <a:lnTo>
                    <a:pt x="511" y="347"/>
                  </a:lnTo>
                  <a:close/>
                  <a:moveTo>
                    <a:pt x="519" y="345"/>
                  </a:moveTo>
                  <a:lnTo>
                    <a:pt x="520" y="347"/>
                  </a:lnTo>
                  <a:lnTo>
                    <a:pt x="522" y="349"/>
                  </a:lnTo>
                  <a:lnTo>
                    <a:pt x="524" y="352"/>
                  </a:lnTo>
                  <a:lnTo>
                    <a:pt x="524" y="353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0" y="358"/>
                  </a:lnTo>
                  <a:lnTo>
                    <a:pt x="519" y="358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5"/>
                  </a:lnTo>
                  <a:lnTo>
                    <a:pt x="516" y="355"/>
                  </a:lnTo>
                  <a:lnTo>
                    <a:pt x="516" y="355"/>
                  </a:lnTo>
                  <a:lnTo>
                    <a:pt x="514" y="353"/>
                  </a:lnTo>
                  <a:lnTo>
                    <a:pt x="514" y="352"/>
                  </a:lnTo>
                  <a:lnTo>
                    <a:pt x="514" y="352"/>
                  </a:lnTo>
                  <a:lnTo>
                    <a:pt x="516" y="352"/>
                  </a:lnTo>
                  <a:lnTo>
                    <a:pt x="517" y="350"/>
                  </a:lnTo>
                  <a:lnTo>
                    <a:pt x="517" y="350"/>
                  </a:lnTo>
                  <a:lnTo>
                    <a:pt x="519" y="345"/>
                  </a:lnTo>
                  <a:close/>
                  <a:moveTo>
                    <a:pt x="199" y="344"/>
                  </a:moveTo>
                  <a:lnTo>
                    <a:pt x="200" y="344"/>
                  </a:lnTo>
                  <a:lnTo>
                    <a:pt x="200" y="344"/>
                  </a:lnTo>
                  <a:lnTo>
                    <a:pt x="199" y="345"/>
                  </a:lnTo>
                  <a:lnTo>
                    <a:pt x="197" y="347"/>
                  </a:lnTo>
                  <a:lnTo>
                    <a:pt x="196" y="349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5"/>
                  </a:lnTo>
                  <a:lnTo>
                    <a:pt x="197" y="345"/>
                  </a:lnTo>
                  <a:lnTo>
                    <a:pt x="199" y="344"/>
                  </a:lnTo>
                  <a:close/>
                  <a:moveTo>
                    <a:pt x="203" y="344"/>
                  </a:moveTo>
                  <a:lnTo>
                    <a:pt x="205" y="344"/>
                  </a:lnTo>
                  <a:lnTo>
                    <a:pt x="205" y="344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3" y="345"/>
                  </a:lnTo>
                  <a:lnTo>
                    <a:pt x="203" y="345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3" y="344"/>
                  </a:lnTo>
                  <a:close/>
                  <a:moveTo>
                    <a:pt x="5183" y="344"/>
                  </a:moveTo>
                  <a:lnTo>
                    <a:pt x="5185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5" y="345"/>
                  </a:lnTo>
                  <a:lnTo>
                    <a:pt x="5185" y="345"/>
                  </a:lnTo>
                  <a:lnTo>
                    <a:pt x="5183" y="344"/>
                  </a:lnTo>
                  <a:lnTo>
                    <a:pt x="5183" y="344"/>
                  </a:lnTo>
                  <a:close/>
                  <a:moveTo>
                    <a:pt x="512" y="341"/>
                  </a:moveTo>
                  <a:lnTo>
                    <a:pt x="516" y="342"/>
                  </a:lnTo>
                  <a:lnTo>
                    <a:pt x="516" y="344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2" y="345"/>
                  </a:lnTo>
                  <a:lnTo>
                    <a:pt x="511" y="345"/>
                  </a:lnTo>
                  <a:lnTo>
                    <a:pt x="511" y="345"/>
                  </a:lnTo>
                  <a:lnTo>
                    <a:pt x="511" y="344"/>
                  </a:lnTo>
                  <a:lnTo>
                    <a:pt x="511" y="344"/>
                  </a:lnTo>
                  <a:lnTo>
                    <a:pt x="512" y="342"/>
                  </a:lnTo>
                  <a:lnTo>
                    <a:pt x="512" y="341"/>
                  </a:lnTo>
                  <a:close/>
                  <a:moveTo>
                    <a:pt x="494" y="338"/>
                  </a:moveTo>
                  <a:lnTo>
                    <a:pt x="495" y="338"/>
                  </a:lnTo>
                  <a:lnTo>
                    <a:pt x="495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8" y="341"/>
                  </a:lnTo>
                  <a:lnTo>
                    <a:pt x="498" y="341"/>
                  </a:lnTo>
                  <a:lnTo>
                    <a:pt x="500" y="342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7" y="347"/>
                  </a:lnTo>
                  <a:lnTo>
                    <a:pt x="498" y="349"/>
                  </a:lnTo>
                  <a:lnTo>
                    <a:pt x="497" y="350"/>
                  </a:lnTo>
                  <a:lnTo>
                    <a:pt x="497" y="352"/>
                  </a:lnTo>
                  <a:lnTo>
                    <a:pt x="497" y="353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5" y="353"/>
                  </a:lnTo>
                  <a:lnTo>
                    <a:pt x="495" y="353"/>
                  </a:lnTo>
                  <a:lnTo>
                    <a:pt x="494" y="355"/>
                  </a:lnTo>
                  <a:lnTo>
                    <a:pt x="494" y="355"/>
                  </a:lnTo>
                  <a:lnTo>
                    <a:pt x="492" y="352"/>
                  </a:lnTo>
                  <a:lnTo>
                    <a:pt x="494" y="349"/>
                  </a:lnTo>
                  <a:lnTo>
                    <a:pt x="495" y="347"/>
                  </a:lnTo>
                  <a:lnTo>
                    <a:pt x="494" y="345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0" y="342"/>
                  </a:lnTo>
                  <a:lnTo>
                    <a:pt x="490" y="341"/>
                  </a:lnTo>
                  <a:lnTo>
                    <a:pt x="490" y="339"/>
                  </a:lnTo>
                  <a:lnTo>
                    <a:pt x="492" y="338"/>
                  </a:lnTo>
                  <a:lnTo>
                    <a:pt x="494" y="338"/>
                  </a:lnTo>
                  <a:close/>
                  <a:moveTo>
                    <a:pt x="498" y="334"/>
                  </a:moveTo>
                  <a:lnTo>
                    <a:pt x="500" y="334"/>
                  </a:lnTo>
                  <a:lnTo>
                    <a:pt x="505" y="336"/>
                  </a:lnTo>
                  <a:lnTo>
                    <a:pt x="506" y="336"/>
                  </a:lnTo>
                  <a:lnTo>
                    <a:pt x="506" y="336"/>
                  </a:lnTo>
                  <a:lnTo>
                    <a:pt x="508" y="336"/>
                  </a:lnTo>
                  <a:lnTo>
                    <a:pt x="509" y="336"/>
                  </a:lnTo>
                  <a:lnTo>
                    <a:pt x="511" y="338"/>
                  </a:lnTo>
                  <a:lnTo>
                    <a:pt x="511" y="338"/>
                  </a:lnTo>
                  <a:lnTo>
                    <a:pt x="511" y="339"/>
                  </a:lnTo>
                  <a:lnTo>
                    <a:pt x="511" y="341"/>
                  </a:lnTo>
                  <a:lnTo>
                    <a:pt x="511" y="342"/>
                  </a:lnTo>
                  <a:lnTo>
                    <a:pt x="511" y="342"/>
                  </a:lnTo>
                  <a:lnTo>
                    <a:pt x="511" y="344"/>
                  </a:lnTo>
                  <a:lnTo>
                    <a:pt x="509" y="344"/>
                  </a:lnTo>
                  <a:lnTo>
                    <a:pt x="509" y="344"/>
                  </a:lnTo>
                  <a:lnTo>
                    <a:pt x="508" y="342"/>
                  </a:lnTo>
                  <a:lnTo>
                    <a:pt x="506" y="341"/>
                  </a:lnTo>
                  <a:lnTo>
                    <a:pt x="505" y="339"/>
                  </a:lnTo>
                  <a:lnTo>
                    <a:pt x="505" y="339"/>
                  </a:lnTo>
                  <a:lnTo>
                    <a:pt x="506" y="341"/>
                  </a:lnTo>
                  <a:lnTo>
                    <a:pt x="506" y="341"/>
                  </a:lnTo>
                  <a:lnTo>
                    <a:pt x="506" y="342"/>
                  </a:lnTo>
                  <a:lnTo>
                    <a:pt x="508" y="344"/>
                  </a:lnTo>
                  <a:lnTo>
                    <a:pt x="508" y="344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7"/>
                  </a:lnTo>
                  <a:lnTo>
                    <a:pt x="508" y="347"/>
                  </a:lnTo>
                  <a:lnTo>
                    <a:pt x="505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4"/>
                  </a:lnTo>
                  <a:lnTo>
                    <a:pt x="500" y="342"/>
                  </a:lnTo>
                  <a:lnTo>
                    <a:pt x="500" y="341"/>
                  </a:lnTo>
                  <a:lnTo>
                    <a:pt x="500" y="339"/>
                  </a:lnTo>
                  <a:lnTo>
                    <a:pt x="498" y="338"/>
                  </a:lnTo>
                  <a:lnTo>
                    <a:pt x="497" y="336"/>
                  </a:lnTo>
                  <a:lnTo>
                    <a:pt x="497" y="336"/>
                  </a:lnTo>
                  <a:lnTo>
                    <a:pt x="497" y="334"/>
                  </a:lnTo>
                  <a:lnTo>
                    <a:pt x="498" y="334"/>
                  </a:lnTo>
                  <a:close/>
                  <a:moveTo>
                    <a:pt x="218" y="331"/>
                  </a:move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1" y="333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8" y="336"/>
                  </a:lnTo>
                  <a:lnTo>
                    <a:pt x="216" y="336"/>
                  </a:lnTo>
                  <a:lnTo>
                    <a:pt x="216" y="334"/>
                  </a:lnTo>
                  <a:lnTo>
                    <a:pt x="216" y="333"/>
                  </a:lnTo>
                  <a:lnTo>
                    <a:pt x="218" y="331"/>
                  </a:lnTo>
                  <a:close/>
                  <a:moveTo>
                    <a:pt x="5178" y="331"/>
                  </a:moveTo>
                  <a:lnTo>
                    <a:pt x="5177" y="331"/>
                  </a:lnTo>
                  <a:lnTo>
                    <a:pt x="5175" y="333"/>
                  </a:lnTo>
                  <a:lnTo>
                    <a:pt x="5174" y="333"/>
                  </a:lnTo>
                  <a:lnTo>
                    <a:pt x="5174" y="331"/>
                  </a:lnTo>
                  <a:lnTo>
                    <a:pt x="5174" y="331"/>
                  </a:lnTo>
                  <a:lnTo>
                    <a:pt x="5178" y="331"/>
                  </a:lnTo>
                  <a:close/>
                  <a:moveTo>
                    <a:pt x="475" y="325"/>
                  </a:moveTo>
                  <a:lnTo>
                    <a:pt x="476" y="325"/>
                  </a:lnTo>
                  <a:lnTo>
                    <a:pt x="479" y="327"/>
                  </a:lnTo>
                  <a:lnTo>
                    <a:pt x="481" y="327"/>
                  </a:lnTo>
                  <a:lnTo>
                    <a:pt x="481" y="328"/>
                  </a:lnTo>
                  <a:lnTo>
                    <a:pt x="483" y="331"/>
                  </a:lnTo>
                  <a:lnTo>
                    <a:pt x="484" y="333"/>
                  </a:lnTo>
                  <a:lnTo>
                    <a:pt x="484" y="334"/>
                  </a:lnTo>
                  <a:lnTo>
                    <a:pt x="486" y="339"/>
                  </a:lnTo>
                  <a:lnTo>
                    <a:pt x="487" y="341"/>
                  </a:lnTo>
                  <a:lnTo>
                    <a:pt x="487" y="342"/>
                  </a:lnTo>
                  <a:lnTo>
                    <a:pt x="487" y="344"/>
                  </a:lnTo>
                  <a:lnTo>
                    <a:pt x="487" y="344"/>
                  </a:lnTo>
                  <a:lnTo>
                    <a:pt x="486" y="345"/>
                  </a:lnTo>
                  <a:lnTo>
                    <a:pt x="486" y="345"/>
                  </a:lnTo>
                  <a:lnTo>
                    <a:pt x="487" y="347"/>
                  </a:lnTo>
                  <a:lnTo>
                    <a:pt x="487" y="350"/>
                  </a:lnTo>
                  <a:lnTo>
                    <a:pt x="486" y="352"/>
                  </a:lnTo>
                  <a:lnTo>
                    <a:pt x="486" y="352"/>
                  </a:lnTo>
                  <a:lnTo>
                    <a:pt x="484" y="352"/>
                  </a:lnTo>
                  <a:lnTo>
                    <a:pt x="484" y="350"/>
                  </a:lnTo>
                  <a:lnTo>
                    <a:pt x="484" y="350"/>
                  </a:lnTo>
                  <a:lnTo>
                    <a:pt x="483" y="347"/>
                  </a:lnTo>
                  <a:lnTo>
                    <a:pt x="481" y="345"/>
                  </a:lnTo>
                  <a:lnTo>
                    <a:pt x="481" y="345"/>
                  </a:lnTo>
                  <a:lnTo>
                    <a:pt x="481" y="344"/>
                  </a:lnTo>
                  <a:lnTo>
                    <a:pt x="483" y="344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9"/>
                  </a:lnTo>
                  <a:lnTo>
                    <a:pt x="478" y="341"/>
                  </a:lnTo>
                  <a:lnTo>
                    <a:pt x="476" y="339"/>
                  </a:lnTo>
                  <a:lnTo>
                    <a:pt x="476" y="339"/>
                  </a:lnTo>
                  <a:lnTo>
                    <a:pt x="476" y="338"/>
                  </a:lnTo>
                  <a:lnTo>
                    <a:pt x="476" y="338"/>
                  </a:lnTo>
                  <a:lnTo>
                    <a:pt x="478" y="336"/>
                  </a:lnTo>
                  <a:lnTo>
                    <a:pt x="478" y="334"/>
                  </a:lnTo>
                  <a:lnTo>
                    <a:pt x="478" y="334"/>
                  </a:lnTo>
                  <a:lnTo>
                    <a:pt x="476" y="334"/>
                  </a:lnTo>
                  <a:lnTo>
                    <a:pt x="476" y="331"/>
                  </a:lnTo>
                  <a:lnTo>
                    <a:pt x="475" y="331"/>
                  </a:lnTo>
                  <a:lnTo>
                    <a:pt x="475" y="331"/>
                  </a:lnTo>
                  <a:lnTo>
                    <a:pt x="473" y="334"/>
                  </a:lnTo>
                  <a:lnTo>
                    <a:pt x="471" y="334"/>
                  </a:lnTo>
                  <a:lnTo>
                    <a:pt x="470" y="336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1"/>
                  </a:lnTo>
                  <a:lnTo>
                    <a:pt x="470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3" y="327"/>
                  </a:lnTo>
                  <a:lnTo>
                    <a:pt x="475" y="325"/>
                  </a:lnTo>
                  <a:lnTo>
                    <a:pt x="475" y="325"/>
                  </a:lnTo>
                  <a:close/>
                  <a:moveTo>
                    <a:pt x="214" y="316"/>
                  </a:moveTo>
                  <a:lnTo>
                    <a:pt x="216" y="317"/>
                  </a:lnTo>
                  <a:lnTo>
                    <a:pt x="216" y="317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4" y="317"/>
                  </a:lnTo>
                  <a:lnTo>
                    <a:pt x="213" y="316"/>
                  </a:lnTo>
                  <a:lnTo>
                    <a:pt x="213" y="316"/>
                  </a:lnTo>
                  <a:lnTo>
                    <a:pt x="214" y="316"/>
                  </a:lnTo>
                  <a:close/>
                  <a:moveTo>
                    <a:pt x="219" y="316"/>
                  </a:moveTo>
                  <a:lnTo>
                    <a:pt x="222" y="317"/>
                  </a:lnTo>
                  <a:lnTo>
                    <a:pt x="224" y="317"/>
                  </a:lnTo>
                  <a:lnTo>
                    <a:pt x="222" y="319"/>
                  </a:lnTo>
                  <a:lnTo>
                    <a:pt x="222" y="320"/>
                  </a:lnTo>
                  <a:lnTo>
                    <a:pt x="224" y="320"/>
                  </a:lnTo>
                  <a:lnTo>
                    <a:pt x="225" y="319"/>
                  </a:lnTo>
                  <a:lnTo>
                    <a:pt x="227" y="319"/>
                  </a:lnTo>
                  <a:lnTo>
                    <a:pt x="229" y="319"/>
                  </a:lnTo>
                  <a:lnTo>
                    <a:pt x="229" y="319"/>
                  </a:lnTo>
                  <a:lnTo>
                    <a:pt x="230" y="319"/>
                  </a:lnTo>
                  <a:lnTo>
                    <a:pt x="229" y="320"/>
                  </a:lnTo>
                  <a:lnTo>
                    <a:pt x="229" y="320"/>
                  </a:lnTo>
                  <a:lnTo>
                    <a:pt x="229" y="322"/>
                  </a:lnTo>
                  <a:lnTo>
                    <a:pt x="230" y="322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27" y="327"/>
                  </a:lnTo>
                  <a:lnTo>
                    <a:pt x="224" y="325"/>
                  </a:lnTo>
                  <a:lnTo>
                    <a:pt x="222" y="325"/>
                  </a:lnTo>
                  <a:lnTo>
                    <a:pt x="222" y="325"/>
                  </a:lnTo>
                  <a:lnTo>
                    <a:pt x="221" y="327"/>
                  </a:lnTo>
                  <a:lnTo>
                    <a:pt x="222" y="327"/>
                  </a:lnTo>
                  <a:lnTo>
                    <a:pt x="224" y="327"/>
                  </a:lnTo>
                  <a:lnTo>
                    <a:pt x="225" y="327"/>
                  </a:lnTo>
                  <a:lnTo>
                    <a:pt x="225" y="328"/>
                  </a:lnTo>
                  <a:lnTo>
                    <a:pt x="225" y="328"/>
                  </a:lnTo>
                  <a:lnTo>
                    <a:pt x="225" y="330"/>
                  </a:lnTo>
                  <a:lnTo>
                    <a:pt x="224" y="330"/>
                  </a:lnTo>
                  <a:lnTo>
                    <a:pt x="222" y="330"/>
                  </a:lnTo>
                  <a:lnTo>
                    <a:pt x="221" y="330"/>
                  </a:lnTo>
                  <a:lnTo>
                    <a:pt x="221" y="331"/>
                  </a:lnTo>
                  <a:lnTo>
                    <a:pt x="218" y="331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0" y="334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0" y="339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5" y="339"/>
                  </a:lnTo>
                  <a:lnTo>
                    <a:pt x="205" y="339"/>
                  </a:lnTo>
                  <a:lnTo>
                    <a:pt x="210" y="336"/>
                  </a:lnTo>
                  <a:lnTo>
                    <a:pt x="210" y="336"/>
                  </a:lnTo>
                  <a:lnTo>
                    <a:pt x="208" y="336"/>
                  </a:lnTo>
                  <a:lnTo>
                    <a:pt x="207" y="334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5" y="333"/>
                  </a:lnTo>
                  <a:lnTo>
                    <a:pt x="205" y="333"/>
                  </a:lnTo>
                  <a:lnTo>
                    <a:pt x="203" y="333"/>
                  </a:lnTo>
                  <a:lnTo>
                    <a:pt x="202" y="333"/>
                  </a:lnTo>
                  <a:lnTo>
                    <a:pt x="202" y="333"/>
                  </a:lnTo>
                  <a:lnTo>
                    <a:pt x="200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3" y="338"/>
                  </a:lnTo>
                  <a:lnTo>
                    <a:pt x="202" y="338"/>
                  </a:lnTo>
                  <a:lnTo>
                    <a:pt x="199" y="334"/>
                  </a:lnTo>
                  <a:lnTo>
                    <a:pt x="199" y="331"/>
                  </a:lnTo>
                  <a:lnTo>
                    <a:pt x="197" y="328"/>
                  </a:lnTo>
                  <a:lnTo>
                    <a:pt x="196" y="328"/>
                  </a:lnTo>
                  <a:lnTo>
                    <a:pt x="197" y="327"/>
                  </a:lnTo>
                  <a:lnTo>
                    <a:pt x="199" y="325"/>
                  </a:lnTo>
                  <a:lnTo>
                    <a:pt x="200" y="323"/>
                  </a:lnTo>
                  <a:lnTo>
                    <a:pt x="202" y="322"/>
                  </a:lnTo>
                  <a:lnTo>
                    <a:pt x="203" y="322"/>
                  </a:lnTo>
                  <a:lnTo>
                    <a:pt x="205" y="322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5"/>
                  </a:lnTo>
                  <a:lnTo>
                    <a:pt x="207" y="325"/>
                  </a:lnTo>
                  <a:lnTo>
                    <a:pt x="208" y="327"/>
                  </a:lnTo>
                  <a:lnTo>
                    <a:pt x="210" y="328"/>
                  </a:lnTo>
                  <a:lnTo>
                    <a:pt x="210" y="330"/>
                  </a:lnTo>
                  <a:lnTo>
                    <a:pt x="211" y="330"/>
                  </a:lnTo>
                  <a:lnTo>
                    <a:pt x="210" y="328"/>
                  </a:lnTo>
                  <a:lnTo>
                    <a:pt x="210" y="327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10" y="322"/>
                  </a:lnTo>
                  <a:lnTo>
                    <a:pt x="211" y="322"/>
                  </a:lnTo>
                  <a:lnTo>
                    <a:pt x="211" y="322"/>
                  </a:lnTo>
                  <a:lnTo>
                    <a:pt x="210" y="320"/>
                  </a:lnTo>
                  <a:lnTo>
                    <a:pt x="208" y="320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10" y="317"/>
                  </a:lnTo>
                  <a:lnTo>
                    <a:pt x="210" y="317"/>
                  </a:lnTo>
                  <a:lnTo>
                    <a:pt x="211" y="317"/>
                  </a:lnTo>
                  <a:lnTo>
                    <a:pt x="211" y="319"/>
                  </a:lnTo>
                  <a:lnTo>
                    <a:pt x="213" y="320"/>
                  </a:lnTo>
                  <a:lnTo>
                    <a:pt x="213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8" y="316"/>
                  </a:lnTo>
                  <a:lnTo>
                    <a:pt x="219" y="316"/>
                  </a:lnTo>
                  <a:close/>
                  <a:moveTo>
                    <a:pt x="470" y="309"/>
                  </a:moveTo>
                  <a:lnTo>
                    <a:pt x="470" y="309"/>
                  </a:lnTo>
                  <a:lnTo>
                    <a:pt x="473" y="312"/>
                  </a:lnTo>
                  <a:lnTo>
                    <a:pt x="473" y="312"/>
                  </a:lnTo>
                  <a:lnTo>
                    <a:pt x="473" y="314"/>
                  </a:lnTo>
                  <a:lnTo>
                    <a:pt x="471" y="314"/>
                  </a:lnTo>
                  <a:lnTo>
                    <a:pt x="471" y="316"/>
                  </a:lnTo>
                  <a:lnTo>
                    <a:pt x="473" y="316"/>
                  </a:lnTo>
                  <a:lnTo>
                    <a:pt x="473" y="316"/>
                  </a:lnTo>
                  <a:lnTo>
                    <a:pt x="475" y="312"/>
                  </a:lnTo>
                  <a:lnTo>
                    <a:pt x="476" y="312"/>
                  </a:lnTo>
                  <a:lnTo>
                    <a:pt x="476" y="312"/>
                  </a:lnTo>
                  <a:lnTo>
                    <a:pt x="479" y="312"/>
                  </a:lnTo>
                  <a:lnTo>
                    <a:pt x="481" y="314"/>
                  </a:lnTo>
                  <a:lnTo>
                    <a:pt x="483" y="314"/>
                  </a:lnTo>
                  <a:lnTo>
                    <a:pt x="483" y="316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9" y="319"/>
                  </a:lnTo>
                  <a:lnTo>
                    <a:pt x="478" y="319"/>
                  </a:lnTo>
                  <a:lnTo>
                    <a:pt x="476" y="320"/>
                  </a:lnTo>
                  <a:lnTo>
                    <a:pt x="478" y="320"/>
                  </a:lnTo>
                  <a:lnTo>
                    <a:pt x="481" y="320"/>
                  </a:lnTo>
                  <a:lnTo>
                    <a:pt x="483" y="322"/>
                  </a:lnTo>
                  <a:lnTo>
                    <a:pt x="483" y="323"/>
                  </a:lnTo>
                  <a:lnTo>
                    <a:pt x="483" y="327"/>
                  </a:lnTo>
                  <a:lnTo>
                    <a:pt x="479" y="325"/>
                  </a:lnTo>
                  <a:lnTo>
                    <a:pt x="478" y="323"/>
                  </a:lnTo>
                  <a:lnTo>
                    <a:pt x="475" y="322"/>
                  </a:lnTo>
                  <a:lnTo>
                    <a:pt x="473" y="322"/>
                  </a:lnTo>
                  <a:lnTo>
                    <a:pt x="473" y="322"/>
                  </a:lnTo>
                  <a:lnTo>
                    <a:pt x="471" y="323"/>
                  </a:lnTo>
                  <a:lnTo>
                    <a:pt x="473" y="327"/>
                  </a:lnTo>
                  <a:lnTo>
                    <a:pt x="471" y="327"/>
                  </a:lnTo>
                  <a:lnTo>
                    <a:pt x="468" y="327"/>
                  </a:lnTo>
                  <a:lnTo>
                    <a:pt x="467" y="325"/>
                  </a:lnTo>
                  <a:lnTo>
                    <a:pt x="465" y="322"/>
                  </a:lnTo>
                  <a:lnTo>
                    <a:pt x="462" y="319"/>
                  </a:lnTo>
                  <a:lnTo>
                    <a:pt x="460" y="317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9" y="312"/>
                  </a:lnTo>
                  <a:lnTo>
                    <a:pt x="460" y="312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4" y="312"/>
                  </a:lnTo>
                  <a:lnTo>
                    <a:pt x="465" y="312"/>
                  </a:lnTo>
                  <a:lnTo>
                    <a:pt x="465" y="312"/>
                  </a:lnTo>
                  <a:lnTo>
                    <a:pt x="465" y="311"/>
                  </a:lnTo>
                  <a:lnTo>
                    <a:pt x="467" y="311"/>
                  </a:lnTo>
                  <a:lnTo>
                    <a:pt x="467" y="311"/>
                  </a:lnTo>
                  <a:lnTo>
                    <a:pt x="468" y="309"/>
                  </a:lnTo>
                  <a:lnTo>
                    <a:pt x="470" y="309"/>
                  </a:lnTo>
                  <a:close/>
                  <a:moveTo>
                    <a:pt x="489" y="308"/>
                  </a:moveTo>
                  <a:lnTo>
                    <a:pt x="490" y="309"/>
                  </a:lnTo>
                  <a:lnTo>
                    <a:pt x="490" y="311"/>
                  </a:lnTo>
                  <a:lnTo>
                    <a:pt x="490" y="311"/>
                  </a:lnTo>
                  <a:lnTo>
                    <a:pt x="489" y="311"/>
                  </a:lnTo>
                  <a:lnTo>
                    <a:pt x="487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9" y="308"/>
                  </a:lnTo>
                  <a:close/>
                  <a:moveTo>
                    <a:pt x="483" y="308"/>
                  </a:moveTo>
                  <a:lnTo>
                    <a:pt x="484" y="308"/>
                  </a:lnTo>
                  <a:lnTo>
                    <a:pt x="486" y="311"/>
                  </a:lnTo>
                  <a:lnTo>
                    <a:pt x="486" y="312"/>
                  </a:lnTo>
                  <a:lnTo>
                    <a:pt x="489" y="312"/>
                  </a:lnTo>
                  <a:lnTo>
                    <a:pt x="492" y="312"/>
                  </a:lnTo>
                  <a:lnTo>
                    <a:pt x="495" y="316"/>
                  </a:lnTo>
                  <a:lnTo>
                    <a:pt x="497" y="317"/>
                  </a:lnTo>
                  <a:lnTo>
                    <a:pt x="497" y="319"/>
                  </a:lnTo>
                  <a:lnTo>
                    <a:pt x="498" y="322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7" y="322"/>
                  </a:lnTo>
                  <a:lnTo>
                    <a:pt x="495" y="320"/>
                  </a:lnTo>
                  <a:lnTo>
                    <a:pt x="495" y="319"/>
                  </a:lnTo>
                  <a:lnTo>
                    <a:pt x="495" y="319"/>
                  </a:lnTo>
                  <a:lnTo>
                    <a:pt x="494" y="317"/>
                  </a:lnTo>
                  <a:lnTo>
                    <a:pt x="494" y="316"/>
                  </a:lnTo>
                  <a:lnTo>
                    <a:pt x="494" y="316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6"/>
                  </a:lnTo>
                  <a:lnTo>
                    <a:pt x="492" y="317"/>
                  </a:lnTo>
                  <a:lnTo>
                    <a:pt x="495" y="322"/>
                  </a:lnTo>
                  <a:lnTo>
                    <a:pt x="497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4" y="330"/>
                  </a:lnTo>
                  <a:lnTo>
                    <a:pt x="492" y="333"/>
                  </a:lnTo>
                  <a:lnTo>
                    <a:pt x="489" y="334"/>
                  </a:lnTo>
                  <a:lnTo>
                    <a:pt x="489" y="334"/>
                  </a:lnTo>
                  <a:lnTo>
                    <a:pt x="487" y="334"/>
                  </a:lnTo>
                  <a:lnTo>
                    <a:pt x="487" y="334"/>
                  </a:lnTo>
                  <a:lnTo>
                    <a:pt x="487" y="333"/>
                  </a:lnTo>
                  <a:lnTo>
                    <a:pt x="487" y="331"/>
                  </a:lnTo>
                  <a:lnTo>
                    <a:pt x="487" y="331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7" y="323"/>
                  </a:lnTo>
                  <a:lnTo>
                    <a:pt x="486" y="322"/>
                  </a:lnTo>
                  <a:lnTo>
                    <a:pt x="486" y="320"/>
                  </a:lnTo>
                  <a:lnTo>
                    <a:pt x="484" y="316"/>
                  </a:lnTo>
                  <a:lnTo>
                    <a:pt x="484" y="314"/>
                  </a:lnTo>
                  <a:lnTo>
                    <a:pt x="484" y="312"/>
                  </a:lnTo>
                  <a:lnTo>
                    <a:pt x="483" y="311"/>
                  </a:lnTo>
                  <a:lnTo>
                    <a:pt x="483" y="309"/>
                  </a:lnTo>
                  <a:lnTo>
                    <a:pt x="483" y="308"/>
                  </a:lnTo>
                  <a:lnTo>
                    <a:pt x="483" y="308"/>
                  </a:lnTo>
                  <a:close/>
                  <a:moveTo>
                    <a:pt x="225" y="306"/>
                  </a:moveTo>
                  <a:lnTo>
                    <a:pt x="227" y="306"/>
                  </a:lnTo>
                  <a:lnTo>
                    <a:pt x="227" y="306"/>
                  </a:lnTo>
                  <a:lnTo>
                    <a:pt x="229" y="306"/>
                  </a:lnTo>
                  <a:lnTo>
                    <a:pt x="229" y="308"/>
                  </a:lnTo>
                  <a:lnTo>
                    <a:pt x="230" y="308"/>
                  </a:lnTo>
                  <a:lnTo>
                    <a:pt x="230" y="306"/>
                  </a:lnTo>
                  <a:lnTo>
                    <a:pt x="230" y="306"/>
                  </a:lnTo>
                  <a:lnTo>
                    <a:pt x="233" y="308"/>
                  </a:lnTo>
                  <a:lnTo>
                    <a:pt x="233" y="308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7" y="309"/>
                  </a:lnTo>
                  <a:lnTo>
                    <a:pt x="235" y="309"/>
                  </a:lnTo>
                  <a:lnTo>
                    <a:pt x="235" y="311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3" y="311"/>
                  </a:lnTo>
                  <a:lnTo>
                    <a:pt x="232" y="311"/>
                  </a:lnTo>
                  <a:lnTo>
                    <a:pt x="232" y="309"/>
                  </a:lnTo>
                  <a:lnTo>
                    <a:pt x="232" y="309"/>
                  </a:lnTo>
                  <a:lnTo>
                    <a:pt x="230" y="311"/>
                  </a:lnTo>
                  <a:lnTo>
                    <a:pt x="230" y="311"/>
                  </a:lnTo>
                  <a:lnTo>
                    <a:pt x="232" y="312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29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1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2" y="316"/>
                  </a:lnTo>
                  <a:lnTo>
                    <a:pt x="221" y="316"/>
                  </a:lnTo>
                  <a:lnTo>
                    <a:pt x="216" y="314"/>
                  </a:lnTo>
                  <a:lnTo>
                    <a:pt x="216" y="314"/>
                  </a:lnTo>
                  <a:lnTo>
                    <a:pt x="219" y="311"/>
                  </a:lnTo>
                  <a:lnTo>
                    <a:pt x="221" y="309"/>
                  </a:lnTo>
                  <a:lnTo>
                    <a:pt x="222" y="309"/>
                  </a:lnTo>
                  <a:lnTo>
                    <a:pt x="224" y="309"/>
                  </a:lnTo>
                  <a:lnTo>
                    <a:pt x="224" y="309"/>
                  </a:lnTo>
                  <a:lnTo>
                    <a:pt x="224" y="308"/>
                  </a:lnTo>
                  <a:lnTo>
                    <a:pt x="224" y="306"/>
                  </a:lnTo>
                  <a:lnTo>
                    <a:pt x="224" y="306"/>
                  </a:lnTo>
                  <a:lnTo>
                    <a:pt x="225" y="306"/>
                  </a:lnTo>
                  <a:close/>
                  <a:moveTo>
                    <a:pt x="230" y="301"/>
                  </a:move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7" y="304"/>
                  </a:lnTo>
                  <a:lnTo>
                    <a:pt x="225" y="303"/>
                  </a:lnTo>
                  <a:lnTo>
                    <a:pt x="227" y="303"/>
                  </a:lnTo>
                  <a:lnTo>
                    <a:pt x="229" y="301"/>
                  </a:lnTo>
                  <a:lnTo>
                    <a:pt x="230" y="301"/>
                  </a:lnTo>
                  <a:close/>
                  <a:moveTo>
                    <a:pt x="109" y="298"/>
                  </a:moveTo>
                  <a:lnTo>
                    <a:pt x="107" y="303"/>
                  </a:lnTo>
                  <a:lnTo>
                    <a:pt x="106" y="303"/>
                  </a:lnTo>
                  <a:lnTo>
                    <a:pt x="104" y="303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6" y="300"/>
                  </a:lnTo>
                  <a:lnTo>
                    <a:pt x="109" y="298"/>
                  </a:lnTo>
                  <a:lnTo>
                    <a:pt x="109" y="298"/>
                  </a:lnTo>
                  <a:close/>
                  <a:moveTo>
                    <a:pt x="347" y="271"/>
                  </a:moveTo>
                  <a:lnTo>
                    <a:pt x="347" y="273"/>
                  </a:lnTo>
                  <a:lnTo>
                    <a:pt x="345" y="275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4" y="275"/>
                  </a:lnTo>
                  <a:lnTo>
                    <a:pt x="345" y="273"/>
                  </a:lnTo>
                  <a:lnTo>
                    <a:pt x="345" y="273"/>
                  </a:lnTo>
                  <a:lnTo>
                    <a:pt x="347" y="271"/>
                  </a:lnTo>
                  <a:close/>
                  <a:moveTo>
                    <a:pt x="292" y="270"/>
                  </a:moveTo>
                  <a:lnTo>
                    <a:pt x="295" y="270"/>
                  </a:lnTo>
                  <a:lnTo>
                    <a:pt x="293" y="271"/>
                  </a:lnTo>
                  <a:lnTo>
                    <a:pt x="292" y="271"/>
                  </a:lnTo>
                  <a:lnTo>
                    <a:pt x="289" y="271"/>
                  </a:lnTo>
                  <a:lnTo>
                    <a:pt x="290" y="270"/>
                  </a:lnTo>
                  <a:lnTo>
                    <a:pt x="292" y="270"/>
                  </a:lnTo>
                  <a:close/>
                  <a:moveTo>
                    <a:pt x="306" y="265"/>
                  </a:moveTo>
                  <a:lnTo>
                    <a:pt x="307" y="265"/>
                  </a:lnTo>
                  <a:lnTo>
                    <a:pt x="309" y="267"/>
                  </a:lnTo>
                  <a:lnTo>
                    <a:pt x="307" y="267"/>
                  </a:lnTo>
                  <a:lnTo>
                    <a:pt x="303" y="271"/>
                  </a:lnTo>
                  <a:lnTo>
                    <a:pt x="303" y="271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3"/>
                  </a:lnTo>
                  <a:lnTo>
                    <a:pt x="301" y="275"/>
                  </a:lnTo>
                  <a:lnTo>
                    <a:pt x="301" y="275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296" y="276"/>
                  </a:lnTo>
                  <a:lnTo>
                    <a:pt x="295" y="276"/>
                  </a:lnTo>
                  <a:lnTo>
                    <a:pt x="295" y="276"/>
                  </a:lnTo>
                  <a:lnTo>
                    <a:pt x="296" y="275"/>
                  </a:lnTo>
                  <a:lnTo>
                    <a:pt x="296" y="273"/>
                  </a:lnTo>
                  <a:lnTo>
                    <a:pt x="296" y="273"/>
                  </a:lnTo>
                  <a:lnTo>
                    <a:pt x="300" y="271"/>
                  </a:lnTo>
                  <a:lnTo>
                    <a:pt x="301" y="270"/>
                  </a:lnTo>
                  <a:lnTo>
                    <a:pt x="303" y="268"/>
                  </a:lnTo>
                  <a:lnTo>
                    <a:pt x="304" y="265"/>
                  </a:lnTo>
                  <a:lnTo>
                    <a:pt x="304" y="265"/>
                  </a:lnTo>
                  <a:lnTo>
                    <a:pt x="306" y="265"/>
                  </a:lnTo>
                  <a:close/>
                  <a:moveTo>
                    <a:pt x="30" y="264"/>
                  </a:moveTo>
                  <a:lnTo>
                    <a:pt x="32" y="264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65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8" y="267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70"/>
                  </a:lnTo>
                  <a:lnTo>
                    <a:pt x="38" y="271"/>
                  </a:lnTo>
                  <a:lnTo>
                    <a:pt x="38" y="271"/>
                  </a:lnTo>
                  <a:lnTo>
                    <a:pt x="39" y="273"/>
                  </a:lnTo>
                  <a:lnTo>
                    <a:pt x="39" y="275"/>
                  </a:lnTo>
                  <a:lnTo>
                    <a:pt x="36" y="275"/>
                  </a:lnTo>
                  <a:lnTo>
                    <a:pt x="33" y="275"/>
                  </a:lnTo>
                  <a:lnTo>
                    <a:pt x="32" y="276"/>
                  </a:lnTo>
                  <a:lnTo>
                    <a:pt x="32" y="276"/>
                  </a:lnTo>
                  <a:lnTo>
                    <a:pt x="32" y="278"/>
                  </a:lnTo>
                  <a:lnTo>
                    <a:pt x="32" y="278"/>
                  </a:lnTo>
                  <a:lnTo>
                    <a:pt x="30" y="278"/>
                  </a:lnTo>
                  <a:lnTo>
                    <a:pt x="30" y="276"/>
                  </a:lnTo>
                  <a:lnTo>
                    <a:pt x="28" y="276"/>
                  </a:lnTo>
                  <a:lnTo>
                    <a:pt x="24" y="276"/>
                  </a:lnTo>
                  <a:lnTo>
                    <a:pt x="19" y="273"/>
                  </a:lnTo>
                  <a:lnTo>
                    <a:pt x="17" y="273"/>
                  </a:lnTo>
                  <a:lnTo>
                    <a:pt x="14" y="270"/>
                  </a:lnTo>
                  <a:lnTo>
                    <a:pt x="13" y="268"/>
                  </a:lnTo>
                  <a:lnTo>
                    <a:pt x="14" y="268"/>
                  </a:lnTo>
                  <a:lnTo>
                    <a:pt x="14" y="267"/>
                  </a:lnTo>
                  <a:lnTo>
                    <a:pt x="20" y="268"/>
                  </a:lnTo>
                  <a:lnTo>
                    <a:pt x="22" y="267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8" y="265"/>
                  </a:lnTo>
                  <a:lnTo>
                    <a:pt x="30" y="264"/>
                  </a:lnTo>
                  <a:lnTo>
                    <a:pt x="30" y="264"/>
                  </a:lnTo>
                  <a:close/>
                  <a:moveTo>
                    <a:pt x="334" y="264"/>
                  </a:moveTo>
                  <a:lnTo>
                    <a:pt x="336" y="264"/>
                  </a:lnTo>
                  <a:lnTo>
                    <a:pt x="334" y="265"/>
                  </a:lnTo>
                  <a:lnTo>
                    <a:pt x="334" y="265"/>
                  </a:lnTo>
                  <a:lnTo>
                    <a:pt x="333" y="265"/>
                  </a:lnTo>
                  <a:lnTo>
                    <a:pt x="333" y="265"/>
                  </a:lnTo>
                  <a:lnTo>
                    <a:pt x="334" y="264"/>
                  </a:lnTo>
                  <a:close/>
                  <a:moveTo>
                    <a:pt x="314" y="262"/>
                  </a:moveTo>
                  <a:lnTo>
                    <a:pt x="317" y="264"/>
                  </a:lnTo>
                  <a:lnTo>
                    <a:pt x="317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19" y="265"/>
                  </a:lnTo>
                  <a:lnTo>
                    <a:pt x="315" y="265"/>
                  </a:lnTo>
                  <a:lnTo>
                    <a:pt x="314" y="267"/>
                  </a:lnTo>
                  <a:lnTo>
                    <a:pt x="314" y="267"/>
                  </a:lnTo>
                  <a:lnTo>
                    <a:pt x="312" y="265"/>
                  </a:lnTo>
                  <a:lnTo>
                    <a:pt x="312" y="265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4" y="262"/>
                  </a:lnTo>
                  <a:lnTo>
                    <a:pt x="314" y="262"/>
                  </a:lnTo>
                  <a:close/>
                  <a:moveTo>
                    <a:pt x="298" y="262"/>
                  </a:moveTo>
                  <a:lnTo>
                    <a:pt x="298" y="262"/>
                  </a:lnTo>
                  <a:lnTo>
                    <a:pt x="298" y="264"/>
                  </a:lnTo>
                  <a:lnTo>
                    <a:pt x="298" y="264"/>
                  </a:lnTo>
                  <a:lnTo>
                    <a:pt x="298" y="265"/>
                  </a:lnTo>
                  <a:lnTo>
                    <a:pt x="298" y="267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5" y="268"/>
                  </a:lnTo>
                  <a:lnTo>
                    <a:pt x="295" y="267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6" y="262"/>
                  </a:lnTo>
                  <a:lnTo>
                    <a:pt x="296" y="262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8" y="262"/>
                  </a:lnTo>
                  <a:lnTo>
                    <a:pt x="298" y="262"/>
                  </a:lnTo>
                  <a:close/>
                  <a:moveTo>
                    <a:pt x="237" y="262"/>
                  </a:moveTo>
                  <a:lnTo>
                    <a:pt x="237" y="262"/>
                  </a:lnTo>
                  <a:lnTo>
                    <a:pt x="237" y="262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4"/>
                  </a:lnTo>
                  <a:lnTo>
                    <a:pt x="237" y="262"/>
                  </a:lnTo>
                  <a:close/>
                  <a:moveTo>
                    <a:pt x="5137" y="259"/>
                  </a:moveTo>
                  <a:lnTo>
                    <a:pt x="5137" y="262"/>
                  </a:lnTo>
                  <a:lnTo>
                    <a:pt x="5141" y="262"/>
                  </a:lnTo>
                  <a:lnTo>
                    <a:pt x="5142" y="264"/>
                  </a:lnTo>
                  <a:lnTo>
                    <a:pt x="5145" y="264"/>
                  </a:lnTo>
                  <a:lnTo>
                    <a:pt x="5147" y="265"/>
                  </a:lnTo>
                  <a:lnTo>
                    <a:pt x="5147" y="267"/>
                  </a:lnTo>
                  <a:lnTo>
                    <a:pt x="5145" y="265"/>
                  </a:lnTo>
                  <a:lnTo>
                    <a:pt x="5141" y="265"/>
                  </a:lnTo>
                  <a:lnTo>
                    <a:pt x="5137" y="262"/>
                  </a:lnTo>
                  <a:lnTo>
                    <a:pt x="5134" y="262"/>
                  </a:lnTo>
                  <a:lnTo>
                    <a:pt x="5136" y="260"/>
                  </a:lnTo>
                  <a:lnTo>
                    <a:pt x="5137" y="259"/>
                  </a:lnTo>
                  <a:close/>
                  <a:moveTo>
                    <a:pt x="293" y="253"/>
                  </a:moveTo>
                  <a:lnTo>
                    <a:pt x="293" y="253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3"/>
                  </a:lnTo>
                  <a:lnTo>
                    <a:pt x="292" y="253"/>
                  </a:lnTo>
                  <a:lnTo>
                    <a:pt x="293" y="253"/>
                  </a:lnTo>
                  <a:close/>
                  <a:moveTo>
                    <a:pt x="5156" y="189"/>
                  </a:moveTo>
                  <a:lnTo>
                    <a:pt x="5158" y="191"/>
                  </a:lnTo>
                  <a:lnTo>
                    <a:pt x="5158" y="193"/>
                  </a:lnTo>
                  <a:lnTo>
                    <a:pt x="5159" y="193"/>
                  </a:lnTo>
                  <a:lnTo>
                    <a:pt x="5163" y="193"/>
                  </a:lnTo>
                  <a:lnTo>
                    <a:pt x="5164" y="193"/>
                  </a:lnTo>
                  <a:lnTo>
                    <a:pt x="5167" y="193"/>
                  </a:lnTo>
                  <a:lnTo>
                    <a:pt x="5169" y="191"/>
                  </a:lnTo>
                  <a:lnTo>
                    <a:pt x="5172" y="191"/>
                  </a:lnTo>
                  <a:lnTo>
                    <a:pt x="5174" y="189"/>
                  </a:lnTo>
                  <a:lnTo>
                    <a:pt x="5175" y="191"/>
                  </a:lnTo>
                  <a:lnTo>
                    <a:pt x="5177" y="191"/>
                  </a:lnTo>
                  <a:lnTo>
                    <a:pt x="5178" y="193"/>
                  </a:lnTo>
                  <a:lnTo>
                    <a:pt x="5178" y="193"/>
                  </a:lnTo>
                  <a:lnTo>
                    <a:pt x="5178" y="194"/>
                  </a:lnTo>
                  <a:lnTo>
                    <a:pt x="5178" y="194"/>
                  </a:lnTo>
                  <a:lnTo>
                    <a:pt x="5183" y="196"/>
                  </a:lnTo>
                  <a:lnTo>
                    <a:pt x="5185" y="196"/>
                  </a:lnTo>
                  <a:lnTo>
                    <a:pt x="5185" y="197"/>
                  </a:lnTo>
                  <a:lnTo>
                    <a:pt x="5186" y="197"/>
                  </a:lnTo>
                  <a:lnTo>
                    <a:pt x="5188" y="199"/>
                  </a:lnTo>
                  <a:lnTo>
                    <a:pt x="5189" y="197"/>
                  </a:lnTo>
                  <a:lnTo>
                    <a:pt x="5191" y="199"/>
                  </a:lnTo>
                  <a:lnTo>
                    <a:pt x="5194" y="199"/>
                  </a:lnTo>
                  <a:lnTo>
                    <a:pt x="5197" y="199"/>
                  </a:lnTo>
                  <a:lnTo>
                    <a:pt x="5197" y="201"/>
                  </a:lnTo>
                  <a:lnTo>
                    <a:pt x="5196" y="202"/>
                  </a:lnTo>
                  <a:lnTo>
                    <a:pt x="5193" y="202"/>
                  </a:lnTo>
                  <a:lnTo>
                    <a:pt x="5188" y="202"/>
                  </a:lnTo>
                  <a:lnTo>
                    <a:pt x="5186" y="204"/>
                  </a:lnTo>
                  <a:lnTo>
                    <a:pt x="5186" y="205"/>
                  </a:lnTo>
                  <a:lnTo>
                    <a:pt x="5186" y="207"/>
                  </a:lnTo>
                  <a:lnTo>
                    <a:pt x="5185" y="207"/>
                  </a:lnTo>
                  <a:lnTo>
                    <a:pt x="5185" y="207"/>
                  </a:lnTo>
                  <a:lnTo>
                    <a:pt x="5183" y="207"/>
                  </a:lnTo>
                  <a:lnTo>
                    <a:pt x="5183" y="204"/>
                  </a:lnTo>
                  <a:lnTo>
                    <a:pt x="5182" y="204"/>
                  </a:lnTo>
                  <a:lnTo>
                    <a:pt x="5182" y="204"/>
                  </a:lnTo>
                  <a:lnTo>
                    <a:pt x="5180" y="202"/>
                  </a:lnTo>
                  <a:lnTo>
                    <a:pt x="5178" y="202"/>
                  </a:lnTo>
                  <a:lnTo>
                    <a:pt x="5177" y="202"/>
                  </a:lnTo>
                  <a:lnTo>
                    <a:pt x="5175" y="201"/>
                  </a:lnTo>
                  <a:lnTo>
                    <a:pt x="5175" y="199"/>
                  </a:lnTo>
                  <a:lnTo>
                    <a:pt x="5175" y="199"/>
                  </a:lnTo>
                  <a:lnTo>
                    <a:pt x="5174" y="197"/>
                  </a:lnTo>
                  <a:lnTo>
                    <a:pt x="5172" y="197"/>
                  </a:lnTo>
                  <a:lnTo>
                    <a:pt x="5167" y="196"/>
                  </a:lnTo>
                  <a:lnTo>
                    <a:pt x="5166" y="196"/>
                  </a:lnTo>
                  <a:lnTo>
                    <a:pt x="5164" y="196"/>
                  </a:lnTo>
                  <a:lnTo>
                    <a:pt x="5163" y="197"/>
                  </a:lnTo>
                  <a:lnTo>
                    <a:pt x="5161" y="197"/>
                  </a:lnTo>
                  <a:lnTo>
                    <a:pt x="5159" y="199"/>
                  </a:lnTo>
                  <a:lnTo>
                    <a:pt x="5158" y="199"/>
                  </a:lnTo>
                  <a:lnTo>
                    <a:pt x="5156" y="197"/>
                  </a:lnTo>
                  <a:lnTo>
                    <a:pt x="5155" y="197"/>
                  </a:lnTo>
                  <a:lnTo>
                    <a:pt x="5153" y="196"/>
                  </a:lnTo>
                  <a:lnTo>
                    <a:pt x="5153" y="196"/>
                  </a:lnTo>
                  <a:lnTo>
                    <a:pt x="5153" y="194"/>
                  </a:lnTo>
                  <a:lnTo>
                    <a:pt x="5153" y="193"/>
                  </a:lnTo>
                  <a:lnTo>
                    <a:pt x="5155" y="189"/>
                  </a:lnTo>
                  <a:lnTo>
                    <a:pt x="5156" y="189"/>
                  </a:lnTo>
                  <a:close/>
                  <a:moveTo>
                    <a:pt x="36" y="128"/>
                  </a:moveTo>
                  <a:lnTo>
                    <a:pt x="36" y="128"/>
                  </a:lnTo>
                  <a:lnTo>
                    <a:pt x="35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6" y="128"/>
                  </a:lnTo>
                  <a:close/>
                  <a:moveTo>
                    <a:pt x="170" y="0"/>
                  </a:moveTo>
                  <a:lnTo>
                    <a:pt x="172" y="0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80" y="5"/>
                  </a:lnTo>
                  <a:lnTo>
                    <a:pt x="183" y="5"/>
                  </a:lnTo>
                  <a:lnTo>
                    <a:pt x="184" y="7"/>
                  </a:lnTo>
                  <a:lnTo>
                    <a:pt x="183" y="8"/>
                  </a:lnTo>
                  <a:lnTo>
                    <a:pt x="180" y="10"/>
                  </a:lnTo>
                  <a:lnTo>
                    <a:pt x="175" y="13"/>
                  </a:lnTo>
                  <a:lnTo>
                    <a:pt x="177" y="13"/>
                  </a:lnTo>
                  <a:lnTo>
                    <a:pt x="178" y="15"/>
                  </a:lnTo>
                  <a:lnTo>
                    <a:pt x="180" y="15"/>
                  </a:lnTo>
                  <a:lnTo>
                    <a:pt x="181" y="15"/>
                  </a:lnTo>
                  <a:lnTo>
                    <a:pt x="184" y="13"/>
                  </a:lnTo>
                  <a:lnTo>
                    <a:pt x="188" y="10"/>
                  </a:lnTo>
                  <a:lnTo>
                    <a:pt x="189" y="8"/>
                  </a:lnTo>
                  <a:lnTo>
                    <a:pt x="189" y="8"/>
                  </a:lnTo>
                  <a:lnTo>
                    <a:pt x="192" y="8"/>
                  </a:lnTo>
                  <a:lnTo>
                    <a:pt x="194" y="10"/>
                  </a:lnTo>
                  <a:lnTo>
                    <a:pt x="197" y="11"/>
                  </a:lnTo>
                  <a:lnTo>
                    <a:pt x="196" y="13"/>
                  </a:lnTo>
                  <a:lnTo>
                    <a:pt x="196" y="13"/>
                  </a:lnTo>
                  <a:lnTo>
                    <a:pt x="197" y="15"/>
                  </a:lnTo>
                  <a:lnTo>
                    <a:pt x="200" y="15"/>
                  </a:lnTo>
                  <a:lnTo>
                    <a:pt x="203" y="16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4" y="13"/>
                  </a:lnTo>
                  <a:lnTo>
                    <a:pt x="218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32" y="15"/>
                  </a:lnTo>
                  <a:lnTo>
                    <a:pt x="232" y="16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0" y="21"/>
                  </a:lnTo>
                  <a:lnTo>
                    <a:pt x="232" y="21"/>
                  </a:lnTo>
                  <a:lnTo>
                    <a:pt x="232" y="22"/>
                  </a:lnTo>
                  <a:lnTo>
                    <a:pt x="233" y="22"/>
                  </a:lnTo>
                  <a:lnTo>
                    <a:pt x="238" y="22"/>
                  </a:lnTo>
                  <a:lnTo>
                    <a:pt x="238" y="22"/>
                  </a:lnTo>
                  <a:lnTo>
                    <a:pt x="238" y="24"/>
                  </a:lnTo>
                  <a:lnTo>
                    <a:pt x="237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7" y="24"/>
                  </a:lnTo>
                  <a:lnTo>
                    <a:pt x="259" y="26"/>
                  </a:lnTo>
                  <a:lnTo>
                    <a:pt x="260" y="26"/>
                  </a:lnTo>
                  <a:lnTo>
                    <a:pt x="262" y="26"/>
                  </a:lnTo>
                  <a:lnTo>
                    <a:pt x="266" y="24"/>
                  </a:lnTo>
                  <a:lnTo>
                    <a:pt x="271" y="24"/>
                  </a:lnTo>
                  <a:lnTo>
                    <a:pt x="273" y="24"/>
                  </a:lnTo>
                  <a:lnTo>
                    <a:pt x="274" y="24"/>
                  </a:lnTo>
                  <a:lnTo>
                    <a:pt x="281" y="26"/>
                  </a:lnTo>
                  <a:lnTo>
                    <a:pt x="284" y="26"/>
                  </a:lnTo>
                  <a:lnTo>
                    <a:pt x="287" y="29"/>
                  </a:lnTo>
                  <a:lnTo>
                    <a:pt x="289" y="29"/>
                  </a:lnTo>
                  <a:lnTo>
                    <a:pt x="290" y="27"/>
                  </a:lnTo>
                  <a:lnTo>
                    <a:pt x="292" y="27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6" y="30"/>
                  </a:lnTo>
                  <a:lnTo>
                    <a:pt x="298" y="30"/>
                  </a:lnTo>
                  <a:lnTo>
                    <a:pt x="307" y="32"/>
                  </a:lnTo>
                  <a:lnTo>
                    <a:pt x="311" y="32"/>
                  </a:lnTo>
                  <a:lnTo>
                    <a:pt x="319" y="32"/>
                  </a:lnTo>
                  <a:lnTo>
                    <a:pt x="322" y="32"/>
                  </a:lnTo>
                  <a:lnTo>
                    <a:pt x="325" y="32"/>
                  </a:lnTo>
                  <a:lnTo>
                    <a:pt x="330" y="35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42" y="37"/>
                  </a:lnTo>
                  <a:lnTo>
                    <a:pt x="345" y="35"/>
                  </a:lnTo>
                  <a:lnTo>
                    <a:pt x="350" y="35"/>
                  </a:lnTo>
                  <a:lnTo>
                    <a:pt x="355" y="34"/>
                  </a:lnTo>
                  <a:lnTo>
                    <a:pt x="358" y="34"/>
                  </a:lnTo>
                  <a:lnTo>
                    <a:pt x="361" y="35"/>
                  </a:lnTo>
                  <a:lnTo>
                    <a:pt x="361" y="34"/>
                  </a:lnTo>
                  <a:lnTo>
                    <a:pt x="363" y="34"/>
                  </a:lnTo>
                  <a:lnTo>
                    <a:pt x="371" y="35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85" y="43"/>
                  </a:lnTo>
                  <a:lnTo>
                    <a:pt x="386" y="45"/>
                  </a:lnTo>
                  <a:lnTo>
                    <a:pt x="388" y="46"/>
                  </a:lnTo>
                  <a:lnTo>
                    <a:pt x="389" y="46"/>
                  </a:lnTo>
                  <a:lnTo>
                    <a:pt x="391" y="45"/>
                  </a:lnTo>
                  <a:lnTo>
                    <a:pt x="393" y="46"/>
                  </a:lnTo>
                  <a:lnTo>
                    <a:pt x="394" y="46"/>
                  </a:lnTo>
                  <a:lnTo>
                    <a:pt x="394" y="267"/>
                  </a:lnTo>
                  <a:lnTo>
                    <a:pt x="397" y="267"/>
                  </a:lnTo>
                  <a:lnTo>
                    <a:pt x="402" y="268"/>
                  </a:lnTo>
                  <a:lnTo>
                    <a:pt x="402" y="267"/>
                  </a:lnTo>
                  <a:lnTo>
                    <a:pt x="407" y="267"/>
                  </a:lnTo>
                  <a:lnTo>
                    <a:pt x="410" y="268"/>
                  </a:lnTo>
                  <a:lnTo>
                    <a:pt x="412" y="267"/>
                  </a:lnTo>
                  <a:lnTo>
                    <a:pt x="413" y="265"/>
                  </a:lnTo>
                  <a:lnTo>
                    <a:pt x="416" y="265"/>
                  </a:lnTo>
                  <a:lnTo>
                    <a:pt x="419" y="265"/>
                  </a:lnTo>
                  <a:lnTo>
                    <a:pt x="423" y="265"/>
                  </a:lnTo>
                  <a:lnTo>
                    <a:pt x="423" y="267"/>
                  </a:lnTo>
                  <a:lnTo>
                    <a:pt x="421" y="268"/>
                  </a:lnTo>
                  <a:lnTo>
                    <a:pt x="421" y="271"/>
                  </a:lnTo>
                  <a:lnTo>
                    <a:pt x="423" y="273"/>
                  </a:lnTo>
                  <a:lnTo>
                    <a:pt x="426" y="273"/>
                  </a:lnTo>
                  <a:lnTo>
                    <a:pt x="427" y="275"/>
                  </a:lnTo>
                  <a:lnTo>
                    <a:pt x="429" y="278"/>
                  </a:lnTo>
                  <a:lnTo>
                    <a:pt x="432" y="279"/>
                  </a:lnTo>
                  <a:lnTo>
                    <a:pt x="434" y="281"/>
                  </a:lnTo>
                  <a:lnTo>
                    <a:pt x="435" y="282"/>
                  </a:lnTo>
                  <a:lnTo>
                    <a:pt x="438" y="284"/>
                  </a:lnTo>
                  <a:lnTo>
                    <a:pt x="440" y="286"/>
                  </a:lnTo>
                  <a:lnTo>
                    <a:pt x="442" y="287"/>
                  </a:lnTo>
                  <a:lnTo>
                    <a:pt x="443" y="289"/>
                  </a:lnTo>
                  <a:lnTo>
                    <a:pt x="445" y="292"/>
                  </a:lnTo>
                  <a:lnTo>
                    <a:pt x="445" y="293"/>
                  </a:lnTo>
                  <a:lnTo>
                    <a:pt x="445" y="295"/>
                  </a:lnTo>
                  <a:lnTo>
                    <a:pt x="446" y="297"/>
                  </a:lnTo>
                  <a:lnTo>
                    <a:pt x="448" y="293"/>
                  </a:lnTo>
                  <a:lnTo>
                    <a:pt x="451" y="293"/>
                  </a:lnTo>
                  <a:lnTo>
                    <a:pt x="453" y="292"/>
                  </a:lnTo>
                  <a:lnTo>
                    <a:pt x="456" y="290"/>
                  </a:lnTo>
                  <a:lnTo>
                    <a:pt x="459" y="290"/>
                  </a:lnTo>
                  <a:lnTo>
                    <a:pt x="460" y="289"/>
                  </a:lnTo>
                  <a:lnTo>
                    <a:pt x="460" y="284"/>
                  </a:lnTo>
                  <a:lnTo>
                    <a:pt x="462" y="284"/>
                  </a:lnTo>
                  <a:lnTo>
                    <a:pt x="462" y="284"/>
                  </a:lnTo>
                  <a:lnTo>
                    <a:pt x="464" y="282"/>
                  </a:lnTo>
                  <a:lnTo>
                    <a:pt x="462" y="281"/>
                  </a:lnTo>
                  <a:lnTo>
                    <a:pt x="465" y="281"/>
                  </a:lnTo>
                  <a:lnTo>
                    <a:pt x="468" y="279"/>
                  </a:lnTo>
                  <a:lnTo>
                    <a:pt x="471" y="278"/>
                  </a:lnTo>
                  <a:lnTo>
                    <a:pt x="475" y="278"/>
                  </a:lnTo>
                  <a:lnTo>
                    <a:pt x="476" y="278"/>
                  </a:lnTo>
                  <a:lnTo>
                    <a:pt x="478" y="279"/>
                  </a:lnTo>
                  <a:lnTo>
                    <a:pt x="481" y="281"/>
                  </a:lnTo>
                  <a:lnTo>
                    <a:pt x="481" y="282"/>
                  </a:lnTo>
                  <a:lnTo>
                    <a:pt x="481" y="284"/>
                  </a:lnTo>
                  <a:lnTo>
                    <a:pt x="481" y="284"/>
                  </a:lnTo>
                  <a:lnTo>
                    <a:pt x="483" y="287"/>
                  </a:lnTo>
                  <a:lnTo>
                    <a:pt x="483" y="289"/>
                  </a:lnTo>
                  <a:lnTo>
                    <a:pt x="484" y="289"/>
                  </a:lnTo>
                  <a:lnTo>
                    <a:pt x="486" y="290"/>
                  </a:lnTo>
                  <a:lnTo>
                    <a:pt x="487" y="290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5"/>
                  </a:lnTo>
                  <a:lnTo>
                    <a:pt x="492" y="297"/>
                  </a:lnTo>
                  <a:lnTo>
                    <a:pt x="492" y="297"/>
                  </a:lnTo>
                  <a:lnTo>
                    <a:pt x="495" y="298"/>
                  </a:lnTo>
                  <a:lnTo>
                    <a:pt x="497" y="300"/>
                  </a:lnTo>
                  <a:lnTo>
                    <a:pt x="498" y="300"/>
                  </a:lnTo>
                  <a:lnTo>
                    <a:pt x="500" y="303"/>
                  </a:lnTo>
                  <a:lnTo>
                    <a:pt x="501" y="304"/>
                  </a:lnTo>
                  <a:lnTo>
                    <a:pt x="505" y="306"/>
                  </a:lnTo>
                  <a:lnTo>
                    <a:pt x="505" y="308"/>
                  </a:lnTo>
                  <a:lnTo>
                    <a:pt x="506" y="311"/>
                  </a:lnTo>
                  <a:lnTo>
                    <a:pt x="508" y="314"/>
                  </a:lnTo>
                  <a:lnTo>
                    <a:pt x="509" y="316"/>
                  </a:lnTo>
                  <a:lnTo>
                    <a:pt x="511" y="317"/>
                  </a:lnTo>
                  <a:lnTo>
                    <a:pt x="512" y="320"/>
                  </a:lnTo>
                  <a:lnTo>
                    <a:pt x="514" y="322"/>
                  </a:lnTo>
                  <a:lnTo>
                    <a:pt x="517" y="325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2" y="331"/>
                  </a:lnTo>
                  <a:lnTo>
                    <a:pt x="520" y="333"/>
                  </a:lnTo>
                  <a:lnTo>
                    <a:pt x="520" y="334"/>
                  </a:lnTo>
                  <a:lnTo>
                    <a:pt x="522" y="334"/>
                  </a:lnTo>
                  <a:lnTo>
                    <a:pt x="524" y="336"/>
                  </a:lnTo>
                  <a:lnTo>
                    <a:pt x="524" y="338"/>
                  </a:lnTo>
                  <a:lnTo>
                    <a:pt x="524" y="339"/>
                  </a:lnTo>
                  <a:lnTo>
                    <a:pt x="525" y="339"/>
                  </a:lnTo>
                  <a:lnTo>
                    <a:pt x="527" y="341"/>
                  </a:lnTo>
                  <a:lnTo>
                    <a:pt x="527" y="341"/>
                  </a:lnTo>
                  <a:lnTo>
                    <a:pt x="527" y="342"/>
                  </a:lnTo>
                  <a:lnTo>
                    <a:pt x="527" y="344"/>
                  </a:lnTo>
                  <a:lnTo>
                    <a:pt x="530" y="344"/>
                  </a:lnTo>
                  <a:lnTo>
                    <a:pt x="531" y="344"/>
                  </a:lnTo>
                  <a:lnTo>
                    <a:pt x="533" y="345"/>
                  </a:lnTo>
                  <a:lnTo>
                    <a:pt x="535" y="345"/>
                  </a:lnTo>
                  <a:lnTo>
                    <a:pt x="536" y="347"/>
                  </a:lnTo>
                  <a:lnTo>
                    <a:pt x="538" y="349"/>
                  </a:lnTo>
                  <a:lnTo>
                    <a:pt x="539" y="349"/>
                  </a:lnTo>
                  <a:lnTo>
                    <a:pt x="542" y="349"/>
                  </a:lnTo>
                  <a:lnTo>
                    <a:pt x="544" y="350"/>
                  </a:lnTo>
                  <a:lnTo>
                    <a:pt x="547" y="352"/>
                  </a:lnTo>
                  <a:lnTo>
                    <a:pt x="547" y="353"/>
                  </a:lnTo>
                  <a:lnTo>
                    <a:pt x="550" y="355"/>
                  </a:lnTo>
                  <a:lnTo>
                    <a:pt x="552" y="353"/>
                  </a:lnTo>
                  <a:lnTo>
                    <a:pt x="552" y="355"/>
                  </a:lnTo>
                  <a:lnTo>
                    <a:pt x="553" y="356"/>
                  </a:lnTo>
                  <a:lnTo>
                    <a:pt x="553" y="358"/>
                  </a:lnTo>
                  <a:lnTo>
                    <a:pt x="553" y="358"/>
                  </a:lnTo>
                  <a:lnTo>
                    <a:pt x="552" y="360"/>
                  </a:lnTo>
                  <a:lnTo>
                    <a:pt x="552" y="361"/>
                  </a:lnTo>
                  <a:lnTo>
                    <a:pt x="552" y="363"/>
                  </a:lnTo>
                  <a:lnTo>
                    <a:pt x="552" y="363"/>
                  </a:lnTo>
                  <a:lnTo>
                    <a:pt x="552" y="364"/>
                  </a:lnTo>
                  <a:lnTo>
                    <a:pt x="552" y="366"/>
                  </a:lnTo>
                  <a:lnTo>
                    <a:pt x="552" y="368"/>
                  </a:lnTo>
                  <a:lnTo>
                    <a:pt x="553" y="369"/>
                  </a:lnTo>
                  <a:lnTo>
                    <a:pt x="553" y="371"/>
                  </a:lnTo>
                  <a:lnTo>
                    <a:pt x="550" y="374"/>
                  </a:lnTo>
                  <a:lnTo>
                    <a:pt x="550" y="375"/>
                  </a:lnTo>
                  <a:lnTo>
                    <a:pt x="550" y="375"/>
                  </a:lnTo>
                  <a:lnTo>
                    <a:pt x="549" y="377"/>
                  </a:lnTo>
                  <a:lnTo>
                    <a:pt x="546" y="380"/>
                  </a:lnTo>
                  <a:lnTo>
                    <a:pt x="546" y="382"/>
                  </a:lnTo>
                  <a:lnTo>
                    <a:pt x="544" y="380"/>
                  </a:lnTo>
                  <a:lnTo>
                    <a:pt x="541" y="380"/>
                  </a:lnTo>
                  <a:lnTo>
                    <a:pt x="539" y="377"/>
                  </a:lnTo>
                  <a:lnTo>
                    <a:pt x="539" y="375"/>
                  </a:lnTo>
                  <a:lnTo>
                    <a:pt x="538" y="374"/>
                  </a:lnTo>
                  <a:lnTo>
                    <a:pt x="538" y="372"/>
                  </a:lnTo>
                  <a:lnTo>
                    <a:pt x="539" y="372"/>
                  </a:lnTo>
                  <a:lnTo>
                    <a:pt x="542" y="371"/>
                  </a:lnTo>
                  <a:lnTo>
                    <a:pt x="542" y="371"/>
                  </a:lnTo>
                  <a:lnTo>
                    <a:pt x="541" y="369"/>
                  </a:lnTo>
                  <a:lnTo>
                    <a:pt x="541" y="369"/>
                  </a:lnTo>
                  <a:lnTo>
                    <a:pt x="541" y="368"/>
                  </a:lnTo>
                  <a:lnTo>
                    <a:pt x="541" y="366"/>
                  </a:lnTo>
                  <a:lnTo>
                    <a:pt x="541" y="364"/>
                  </a:lnTo>
                  <a:lnTo>
                    <a:pt x="541" y="361"/>
                  </a:lnTo>
                  <a:lnTo>
                    <a:pt x="539" y="360"/>
                  </a:lnTo>
                  <a:lnTo>
                    <a:pt x="538" y="356"/>
                  </a:lnTo>
                  <a:lnTo>
                    <a:pt x="538" y="356"/>
                  </a:lnTo>
                  <a:lnTo>
                    <a:pt x="538" y="355"/>
                  </a:lnTo>
                  <a:lnTo>
                    <a:pt x="539" y="355"/>
                  </a:lnTo>
                  <a:lnTo>
                    <a:pt x="535" y="356"/>
                  </a:lnTo>
                  <a:lnTo>
                    <a:pt x="530" y="358"/>
                  </a:lnTo>
                  <a:lnTo>
                    <a:pt x="528" y="360"/>
                  </a:lnTo>
                  <a:lnTo>
                    <a:pt x="527" y="360"/>
                  </a:lnTo>
                  <a:lnTo>
                    <a:pt x="527" y="360"/>
                  </a:lnTo>
                  <a:lnTo>
                    <a:pt x="528" y="361"/>
                  </a:lnTo>
                  <a:lnTo>
                    <a:pt x="527" y="361"/>
                  </a:lnTo>
                  <a:lnTo>
                    <a:pt x="527" y="361"/>
                  </a:lnTo>
                  <a:lnTo>
                    <a:pt x="527" y="363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4" y="364"/>
                  </a:lnTo>
                  <a:lnTo>
                    <a:pt x="522" y="364"/>
                  </a:lnTo>
                  <a:lnTo>
                    <a:pt x="522" y="363"/>
                  </a:lnTo>
                  <a:lnTo>
                    <a:pt x="522" y="361"/>
                  </a:lnTo>
                  <a:lnTo>
                    <a:pt x="522" y="361"/>
                  </a:lnTo>
                  <a:lnTo>
                    <a:pt x="524" y="360"/>
                  </a:lnTo>
                  <a:lnTo>
                    <a:pt x="525" y="358"/>
                  </a:lnTo>
                  <a:lnTo>
                    <a:pt x="527" y="353"/>
                  </a:lnTo>
                  <a:lnTo>
                    <a:pt x="528" y="353"/>
                  </a:lnTo>
                  <a:lnTo>
                    <a:pt x="531" y="352"/>
                  </a:lnTo>
                  <a:lnTo>
                    <a:pt x="527" y="352"/>
                  </a:lnTo>
                  <a:lnTo>
                    <a:pt x="527" y="352"/>
                  </a:lnTo>
                  <a:lnTo>
                    <a:pt x="525" y="350"/>
                  </a:lnTo>
                  <a:lnTo>
                    <a:pt x="525" y="350"/>
                  </a:lnTo>
                  <a:lnTo>
                    <a:pt x="524" y="349"/>
                  </a:lnTo>
                  <a:lnTo>
                    <a:pt x="522" y="349"/>
                  </a:lnTo>
                  <a:lnTo>
                    <a:pt x="522" y="347"/>
                  </a:lnTo>
                  <a:lnTo>
                    <a:pt x="520" y="347"/>
                  </a:lnTo>
                  <a:lnTo>
                    <a:pt x="520" y="345"/>
                  </a:lnTo>
                  <a:lnTo>
                    <a:pt x="520" y="345"/>
                  </a:lnTo>
                  <a:lnTo>
                    <a:pt x="520" y="344"/>
                  </a:lnTo>
                  <a:lnTo>
                    <a:pt x="519" y="344"/>
                  </a:lnTo>
                  <a:lnTo>
                    <a:pt x="519" y="344"/>
                  </a:lnTo>
                  <a:lnTo>
                    <a:pt x="517" y="342"/>
                  </a:lnTo>
                  <a:lnTo>
                    <a:pt x="517" y="341"/>
                  </a:lnTo>
                  <a:lnTo>
                    <a:pt x="516" y="341"/>
                  </a:lnTo>
                  <a:lnTo>
                    <a:pt x="514" y="339"/>
                  </a:lnTo>
                  <a:lnTo>
                    <a:pt x="512" y="338"/>
                  </a:lnTo>
                  <a:lnTo>
                    <a:pt x="512" y="338"/>
                  </a:lnTo>
                  <a:lnTo>
                    <a:pt x="512" y="336"/>
                  </a:lnTo>
                  <a:lnTo>
                    <a:pt x="512" y="334"/>
                  </a:lnTo>
                  <a:lnTo>
                    <a:pt x="512" y="334"/>
                  </a:lnTo>
                  <a:lnTo>
                    <a:pt x="511" y="334"/>
                  </a:lnTo>
                  <a:lnTo>
                    <a:pt x="503" y="333"/>
                  </a:lnTo>
                  <a:lnTo>
                    <a:pt x="505" y="328"/>
                  </a:lnTo>
                  <a:lnTo>
                    <a:pt x="503" y="325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5" y="323"/>
                  </a:lnTo>
                  <a:lnTo>
                    <a:pt x="508" y="325"/>
                  </a:lnTo>
                  <a:lnTo>
                    <a:pt x="508" y="323"/>
                  </a:lnTo>
                  <a:lnTo>
                    <a:pt x="505" y="320"/>
                  </a:lnTo>
                  <a:lnTo>
                    <a:pt x="503" y="320"/>
                  </a:lnTo>
                  <a:lnTo>
                    <a:pt x="503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8" y="317"/>
                  </a:lnTo>
                  <a:lnTo>
                    <a:pt x="508" y="317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498" y="317"/>
                  </a:lnTo>
                  <a:lnTo>
                    <a:pt x="497" y="316"/>
                  </a:lnTo>
                  <a:lnTo>
                    <a:pt x="495" y="314"/>
                  </a:lnTo>
                  <a:lnTo>
                    <a:pt x="495" y="312"/>
                  </a:lnTo>
                  <a:lnTo>
                    <a:pt x="495" y="311"/>
                  </a:lnTo>
                  <a:lnTo>
                    <a:pt x="495" y="309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5" y="306"/>
                  </a:lnTo>
                  <a:lnTo>
                    <a:pt x="494" y="309"/>
                  </a:lnTo>
                  <a:lnTo>
                    <a:pt x="492" y="311"/>
                  </a:lnTo>
                  <a:lnTo>
                    <a:pt x="492" y="309"/>
                  </a:lnTo>
                  <a:lnTo>
                    <a:pt x="490" y="309"/>
                  </a:lnTo>
                  <a:lnTo>
                    <a:pt x="489" y="308"/>
                  </a:lnTo>
                  <a:lnTo>
                    <a:pt x="486" y="308"/>
                  </a:lnTo>
                  <a:lnTo>
                    <a:pt x="484" y="306"/>
                  </a:lnTo>
                  <a:lnTo>
                    <a:pt x="483" y="301"/>
                  </a:lnTo>
                  <a:lnTo>
                    <a:pt x="481" y="300"/>
                  </a:lnTo>
                  <a:lnTo>
                    <a:pt x="481" y="298"/>
                  </a:lnTo>
                  <a:lnTo>
                    <a:pt x="479" y="298"/>
                  </a:lnTo>
                  <a:lnTo>
                    <a:pt x="479" y="297"/>
                  </a:lnTo>
                  <a:lnTo>
                    <a:pt x="478" y="292"/>
                  </a:lnTo>
                  <a:lnTo>
                    <a:pt x="476" y="289"/>
                  </a:lnTo>
                  <a:lnTo>
                    <a:pt x="476" y="287"/>
                  </a:lnTo>
                  <a:lnTo>
                    <a:pt x="476" y="286"/>
                  </a:lnTo>
                  <a:lnTo>
                    <a:pt x="476" y="286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90"/>
                  </a:lnTo>
                  <a:lnTo>
                    <a:pt x="476" y="292"/>
                  </a:lnTo>
                  <a:lnTo>
                    <a:pt x="476" y="297"/>
                  </a:lnTo>
                  <a:lnTo>
                    <a:pt x="478" y="298"/>
                  </a:lnTo>
                  <a:lnTo>
                    <a:pt x="478" y="301"/>
                  </a:lnTo>
                  <a:lnTo>
                    <a:pt x="478" y="303"/>
                  </a:lnTo>
                  <a:lnTo>
                    <a:pt x="479" y="304"/>
                  </a:lnTo>
                  <a:lnTo>
                    <a:pt x="481" y="308"/>
                  </a:lnTo>
                  <a:lnTo>
                    <a:pt x="481" y="309"/>
                  </a:lnTo>
                  <a:lnTo>
                    <a:pt x="481" y="309"/>
                  </a:lnTo>
                  <a:lnTo>
                    <a:pt x="479" y="309"/>
                  </a:lnTo>
                  <a:lnTo>
                    <a:pt x="479" y="311"/>
                  </a:lnTo>
                  <a:lnTo>
                    <a:pt x="476" y="309"/>
                  </a:lnTo>
                  <a:lnTo>
                    <a:pt x="476" y="309"/>
                  </a:lnTo>
                  <a:lnTo>
                    <a:pt x="475" y="308"/>
                  </a:lnTo>
                  <a:lnTo>
                    <a:pt x="473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3"/>
                  </a:lnTo>
                  <a:lnTo>
                    <a:pt x="468" y="301"/>
                  </a:lnTo>
                  <a:lnTo>
                    <a:pt x="467" y="298"/>
                  </a:lnTo>
                  <a:lnTo>
                    <a:pt x="467" y="298"/>
                  </a:lnTo>
                  <a:lnTo>
                    <a:pt x="470" y="297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7" y="297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5"/>
                  </a:lnTo>
                  <a:lnTo>
                    <a:pt x="465" y="297"/>
                  </a:lnTo>
                  <a:lnTo>
                    <a:pt x="465" y="297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4" y="298"/>
                  </a:lnTo>
                  <a:lnTo>
                    <a:pt x="464" y="298"/>
                  </a:lnTo>
                  <a:lnTo>
                    <a:pt x="462" y="298"/>
                  </a:lnTo>
                  <a:lnTo>
                    <a:pt x="462" y="298"/>
                  </a:lnTo>
                  <a:lnTo>
                    <a:pt x="460" y="297"/>
                  </a:lnTo>
                  <a:lnTo>
                    <a:pt x="460" y="297"/>
                  </a:lnTo>
                  <a:lnTo>
                    <a:pt x="459" y="297"/>
                  </a:lnTo>
                  <a:lnTo>
                    <a:pt x="459" y="295"/>
                  </a:lnTo>
                  <a:lnTo>
                    <a:pt x="454" y="295"/>
                  </a:lnTo>
                  <a:lnTo>
                    <a:pt x="453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1" y="297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4" y="297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9" y="298"/>
                  </a:lnTo>
                  <a:lnTo>
                    <a:pt x="459" y="300"/>
                  </a:lnTo>
                  <a:lnTo>
                    <a:pt x="459" y="300"/>
                  </a:lnTo>
                  <a:lnTo>
                    <a:pt x="460" y="300"/>
                  </a:lnTo>
                  <a:lnTo>
                    <a:pt x="460" y="301"/>
                  </a:lnTo>
                  <a:lnTo>
                    <a:pt x="460" y="301"/>
                  </a:lnTo>
                  <a:lnTo>
                    <a:pt x="462" y="301"/>
                  </a:lnTo>
                  <a:lnTo>
                    <a:pt x="464" y="303"/>
                  </a:lnTo>
                  <a:lnTo>
                    <a:pt x="465" y="304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0" y="308"/>
                  </a:lnTo>
                  <a:lnTo>
                    <a:pt x="459" y="309"/>
                  </a:lnTo>
                  <a:lnTo>
                    <a:pt x="457" y="309"/>
                  </a:lnTo>
                  <a:lnTo>
                    <a:pt x="457" y="309"/>
                  </a:lnTo>
                  <a:lnTo>
                    <a:pt x="454" y="308"/>
                  </a:lnTo>
                  <a:lnTo>
                    <a:pt x="451" y="306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5" y="301"/>
                  </a:lnTo>
                  <a:lnTo>
                    <a:pt x="443" y="301"/>
                  </a:lnTo>
                  <a:lnTo>
                    <a:pt x="443" y="301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38" y="297"/>
                  </a:lnTo>
                  <a:lnTo>
                    <a:pt x="438" y="297"/>
                  </a:lnTo>
                  <a:lnTo>
                    <a:pt x="437" y="295"/>
                  </a:lnTo>
                  <a:lnTo>
                    <a:pt x="434" y="293"/>
                  </a:lnTo>
                  <a:lnTo>
                    <a:pt x="432" y="292"/>
                  </a:lnTo>
                  <a:lnTo>
                    <a:pt x="432" y="292"/>
                  </a:lnTo>
                  <a:lnTo>
                    <a:pt x="430" y="292"/>
                  </a:lnTo>
                  <a:lnTo>
                    <a:pt x="430" y="292"/>
                  </a:lnTo>
                  <a:lnTo>
                    <a:pt x="430" y="290"/>
                  </a:lnTo>
                  <a:lnTo>
                    <a:pt x="430" y="290"/>
                  </a:lnTo>
                  <a:lnTo>
                    <a:pt x="427" y="290"/>
                  </a:lnTo>
                  <a:lnTo>
                    <a:pt x="426" y="289"/>
                  </a:lnTo>
                  <a:lnTo>
                    <a:pt x="418" y="286"/>
                  </a:lnTo>
                  <a:lnTo>
                    <a:pt x="415" y="284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3" y="281"/>
                  </a:lnTo>
                  <a:lnTo>
                    <a:pt x="415" y="281"/>
                  </a:lnTo>
                  <a:lnTo>
                    <a:pt x="416" y="279"/>
                  </a:lnTo>
                  <a:lnTo>
                    <a:pt x="416" y="278"/>
                  </a:lnTo>
                  <a:lnTo>
                    <a:pt x="415" y="278"/>
                  </a:lnTo>
                  <a:lnTo>
                    <a:pt x="415" y="276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8" y="275"/>
                  </a:lnTo>
                  <a:lnTo>
                    <a:pt x="419" y="276"/>
                  </a:lnTo>
                  <a:lnTo>
                    <a:pt x="419" y="278"/>
                  </a:lnTo>
                  <a:lnTo>
                    <a:pt x="419" y="281"/>
                  </a:lnTo>
                  <a:lnTo>
                    <a:pt x="419" y="281"/>
                  </a:lnTo>
                  <a:lnTo>
                    <a:pt x="419" y="279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19" y="276"/>
                  </a:lnTo>
                  <a:lnTo>
                    <a:pt x="421" y="276"/>
                  </a:lnTo>
                  <a:lnTo>
                    <a:pt x="423" y="276"/>
                  </a:lnTo>
                  <a:lnTo>
                    <a:pt x="424" y="276"/>
                  </a:lnTo>
                  <a:lnTo>
                    <a:pt x="419" y="275"/>
                  </a:lnTo>
                  <a:lnTo>
                    <a:pt x="418" y="273"/>
                  </a:lnTo>
                  <a:lnTo>
                    <a:pt x="418" y="273"/>
                  </a:lnTo>
                  <a:lnTo>
                    <a:pt x="416" y="271"/>
                  </a:lnTo>
                  <a:lnTo>
                    <a:pt x="415" y="273"/>
                  </a:lnTo>
                  <a:lnTo>
                    <a:pt x="412" y="276"/>
                  </a:lnTo>
                  <a:lnTo>
                    <a:pt x="410" y="276"/>
                  </a:lnTo>
                  <a:lnTo>
                    <a:pt x="405" y="278"/>
                  </a:lnTo>
                  <a:lnTo>
                    <a:pt x="402" y="279"/>
                  </a:lnTo>
                  <a:lnTo>
                    <a:pt x="399" y="278"/>
                  </a:lnTo>
                  <a:lnTo>
                    <a:pt x="397" y="278"/>
                  </a:lnTo>
                  <a:lnTo>
                    <a:pt x="389" y="275"/>
                  </a:lnTo>
                  <a:lnTo>
                    <a:pt x="388" y="275"/>
                  </a:lnTo>
                  <a:lnTo>
                    <a:pt x="389" y="273"/>
                  </a:lnTo>
                  <a:lnTo>
                    <a:pt x="391" y="273"/>
                  </a:lnTo>
                  <a:lnTo>
                    <a:pt x="389" y="271"/>
                  </a:lnTo>
                  <a:lnTo>
                    <a:pt x="389" y="270"/>
                  </a:lnTo>
                  <a:lnTo>
                    <a:pt x="388" y="270"/>
                  </a:lnTo>
                  <a:lnTo>
                    <a:pt x="388" y="270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6" y="273"/>
                  </a:lnTo>
                  <a:lnTo>
                    <a:pt x="385" y="273"/>
                  </a:lnTo>
                  <a:lnTo>
                    <a:pt x="378" y="271"/>
                  </a:lnTo>
                  <a:lnTo>
                    <a:pt x="372" y="271"/>
                  </a:lnTo>
                  <a:lnTo>
                    <a:pt x="366" y="270"/>
                  </a:lnTo>
                  <a:lnTo>
                    <a:pt x="358" y="271"/>
                  </a:lnTo>
                  <a:lnTo>
                    <a:pt x="353" y="273"/>
                  </a:lnTo>
                  <a:lnTo>
                    <a:pt x="352" y="273"/>
                  </a:lnTo>
                  <a:lnTo>
                    <a:pt x="348" y="271"/>
                  </a:lnTo>
                  <a:lnTo>
                    <a:pt x="348" y="271"/>
                  </a:lnTo>
                  <a:lnTo>
                    <a:pt x="350" y="271"/>
                  </a:lnTo>
                  <a:lnTo>
                    <a:pt x="350" y="271"/>
                  </a:lnTo>
                  <a:lnTo>
                    <a:pt x="348" y="270"/>
                  </a:lnTo>
                  <a:lnTo>
                    <a:pt x="347" y="268"/>
                  </a:lnTo>
                  <a:lnTo>
                    <a:pt x="344" y="268"/>
                  </a:lnTo>
                  <a:lnTo>
                    <a:pt x="342" y="268"/>
                  </a:lnTo>
                  <a:lnTo>
                    <a:pt x="342" y="267"/>
                  </a:lnTo>
                  <a:lnTo>
                    <a:pt x="341" y="267"/>
                  </a:lnTo>
                  <a:lnTo>
                    <a:pt x="339" y="267"/>
                  </a:lnTo>
                  <a:lnTo>
                    <a:pt x="337" y="265"/>
                  </a:lnTo>
                  <a:lnTo>
                    <a:pt x="339" y="262"/>
                  </a:lnTo>
                  <a:lnTo>
                    <a:pt x="339" y="260"/>
                  </a:lnTo>
                  <a:lnTo>
                    <a:pt x="339" y="260"/>
                  </a:lnTo>
                  <a:lnTo>
                    <a:pt x="341" y="257"/>
                  </a:lnTo>
                  <a:lnTo>
                    <a:pt x="341" y="259"/>
                  </a:lnTo>
                  <a:lnTo>
                    <a:pt x="339" y="259"/>
                  </a:lnTo>
                  <a:lnTo>
                    <a:pt x="337" y="260"/>
                  </a:lnTo>
                  <a:lnTo>
                    <a:pt x="336" y="262"/>
                  </a:lnTo>
                  <a:lnTo>
                    <a:pt x="334" y="264"/>
                  </a:lnTo>
                  <a:lnTo>
                    <a:pt x="333" y="264"/>
                  </a:lnTo>
                  <a:lnTo>
                    <a:pt x="331" y="264"/>
                  </a:lnTo>
                  <a:lnTo>
                    <a:pt x="328" y="264"/>
                  </a:lnTo>
                  <a:lnTo>
                    <a:pt x="326" y="262"/>
                  </a:lnTo>
                  <a:lnTo>
                    <a:pt x="325" y="262"/>
                  </a:lnTo>
                  <a:lnTo>
                    <a:pt x="323" y="262"/>
                  </a:lnTo>
                  <a:lnTo>
                    <a:pt x="325" y="260"/>
                  </a:lnTo>
                  <a:lnTo>
                    <a:pt x="326" y="260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0" y="259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19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4" y="257"/>
                  </a:lnTo>
                  <a:lnTo>
                    <a:pt x="314" y="256"/>
                  </a:lnTo>
                  <a:lnTo>
                    <a:pt x="315" y="256"/>
                  </a:lnTo>
                  <a:lnTo>
                    <a:pt x="317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4" y="249"/>
                  </a:lnTo>
                  <a:lnTo>
                    <a:pt x="319" y="248"/>
                  </a:lnTo>
                  <a:lnTo>
                    <a:pt x="317" y="248"/>
                  </a:lnTo>
                  <a:lnTo>
                    <a:pt x="314" y="248"/>
                  </a:lnTo>
                  <a:lnTo>
                    <a:pt x="312" y="249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6" y="251"/>
                  </a:lnTo>
                  <a:lnTo>
                    <a:pt x="304" y="251"/>
                  </a:lnTo>
                  <a:lnTo>
                    <a:pt x="304" y="251"/>
                  </a:lnTo>
                  <a:lnTo>
                    <a:pt x="304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3"/>
                  </a:lnTo>
                  <a:lnTo>
                    <a:pt x="298" y="253"/>
                  </a:lnTo>
                  <a:lnTo>
                    <a:pt x="296" y="253"/>
                  </a:lnTo>
                  <a:lnTo>
                    <a:pt x="295" y="253"/>
                  </a:lnTo>
                  <a:lnTo>
                    <a:pt x="293" y="253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3" y="248"/>
                  </a:lnTo>
                  <a:lnTo>
                    <a:pt x="293" y="249"/>
                  </a:lnTo>
                  <a:lnTo>
                    <a:pt x="292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7" y="249"/>
                  </a:lnTo>
                  <a:lnTo>
                    <a:pt x="287" y="251"/>
                  </a:lnTo>
                  <a:lnTo>
                    <a:pt x="287" y="251"/>
                  </a:lnTo>
                  <a:lnTo>
                    <a:pt x="289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53"/>
                  </a:lnTo>
                  <a:lnTo>
                    <a:pt x="289" y="254"/>
                  </a:lnTo>
                  <a:lnTo>
                    <a:pt x="287" y="254"/>
                  </a:lnTo>
                  <a:lnTo>
                    <a:pt x="287" y="254"/>
                  </a:lnTo>
                  <a:lnTo>
                    <a:pt x="285" y="254"/>
                  </a:lnTo>
                  <a:lnTo>
                    <a:pt x="285" y="256"/>
                  </a:lnTo>
                  <a:lnTo>
                    <a:pt x="287" y="257"/>
                  </a:lnTo>
                  <a:lnTo>
                    <a:pt x="289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89" y="259"/>
                  </a:lnTo>
                  <a:lnTo>
                    <a:pt x="289" y="260"/>
                  </a:lnTo>
                  <a:lnTo>
                    <a:pt x="289" y="260"/>
                  </a:lnTo>
                  <a:lnTo>
                    <a:pt x="287" y="260"/>
                  </a:lnTo>
                  <a:lnTo>
                    <a:pt x="285" y="260"/>
                  </a:lnTo>
                  <a:lnTo>
                    <a:pt x="285" y="260"/>
                  </a:lnTo>
                  <a:lnTo>
                    <a:pt x="284" y="262"/>
                  </a:lnTo>
                  <a:lnTo>
                    <a:pt x="284" y="262"/>
                  </a:lnTo>
                  <a:lnTo>
                    <a:pt x="285" y="262"/>
                  </a:lnTo>
                  <a:lnTo>
                    <a:pt x="287" y="260"/>
                  </a:lnTo>
                  <a:lnTo>
                    <a:pt x="289" y="260"/>
                  </a:lnTo>
                  <a:lnTo>
                    <a:pt x="290" y="260"/>
                  </a:lnTo>
                  <a:lnTo>
                    <a:pt x="292" y="260"/>
                  </a:lnTo>
                  <a:lnTo>
                    <a:pt x="293" y="260"/>
                  </a:lnTo>
                  <a:lnTo>
                    <a:pt x="293" y="260"/>
                  </a:lnTo>
                  <a:lnTo>
                    <a:pt x="293" y="262"/>
                  </a:lnTo>
                  <a:lnTo>
                    <a:pt x="293" y="262"/>
                  </a:lnTo>
                  <a:lnTo>
                    <a:pt x="293" y="264"/>
                  </a:lnTo>
                  <a:lnTo>
                    <a:pt x="292" y="264"/>
                  </a:lnTo>
                  <a:lnTo>
                    <a:pt x="290" y="264"/>
                  </a:lnTo>
                  <a:lnTo>
                    <a:pt x="290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70"/>
                  </a:lnTo>
                  <a:lnTo>
                    <a:pt x="290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1" y="273"/>
                  </a:lnTo>
                  <a:lnTo>
                    <a:pt x="279" y="273"/>
                  </a:lnTo>
                  <a:lnTo>
                    <a:pt x="278" y="273"/>
                  </a:lnTo>
                  <a:lnTo>
                    <a:pt x="278" y="271"/>
                  </a:lnTo>
                  <a:lnTo>
                    <a:pt x="274" y="273"/>
                  </a:lnTo>
                  <a:lnTo>
                    <a:pt x="274" y="273"/>
                  </a:lnTo>
                  <a:lnTo>
                    <a:pt x="273" y="270"/>
                  </a:lnTo>
                  <a:lnTo>
                    <a:pt x="273" y="270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1" y="275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5"/>
                  </a:lnTo>
                  <a:lnTo>
                    <a:pt x="268" y="275"/>
                  </a:lnTo>
                  <a:lnTo>
                    <a:pt x="268" y="276"/>
                  </a:lnTo>
                  <a:lnTo>
                    <a:pt x="266" y="276"/>
                  </a:lnTo>
                  <a:lnTo>
                    <a:pt x="268" y="278"/>
                  </a:lnTo>
                  <a:lnTo>
                    <a:pt x="266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9"/>
                  </a:lnTo>
                  <a:lnTo>
                    <a:pt x="265" y="279"/>
                  </a:lnTo>
                  <a:lnTo>
                    <a:pt x="262" y="282"/>
                  </a:lnTo>
                  <a:lnTo>
                    <a:pt x="260" y="282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57" y="282"/>
                  </a:lnTo>
                  <a:lnTo>
                    <a:pt x="257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4" y="286"/>
                  </a:lnTo>
                  <a:lnTo>
                    <a:pt x="252" y="287"/>
                  </a:lnTo>
                  <a:lnTo>
                    <a:pt x="251" y="287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9" y="289"/>
                  </a:lnTo>
                  <a:lnTo>
                    <a:pt x="248" y="287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3" y="289"/>
                  </a:lnTo>
                  <a:lnTo>
                    <a:pt x="241" y="290"/>
                  </a:lnTo>
                  <a:lnTo>
                    <a:pt x="240" y="290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7" y="286"/>
                  </a:lnTo>
                  <a:lnTo>
                    <a:pt x="238" y="286"/>
                  </a:lnTo>
                  <a:lnTo>
                    <a:pt x="240" y="284"/>
                  </a:lnTo>
                  <a:lnTo>
                    <a:pt x="243" y="284"/>
                  </a:lnTo>
                  <a:lnTo>
                    <a:pt x="244" y="282"/>
                  </a:lnTo>
                  <a:lnTo>
                    <a:pt x="246" y="281"/>
                  </a:lnTo>
                  <a:lnTo>
                    <a:pt x="248" y="281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4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8"/>
                  </a:lnTo>
                  <a:lnTo>
                    <a:pt x="238" y="275"/>
                  </a:lnTo>
                  <a:lnTo>
                    <a:pt x="240" y="273"/>
                  </a:lnTo>
                  <a:lnTo>
                    <a:pt x="241" y="270"/>
                  </a:lnTo>
                  <a:lnTo>
                    <a:pt x="243" y="268"/>
                  </a:lnTo>
                  <a:lnTo>
                    <a:pt x="244" y="267"/>
                  </a:lnTo>
                  <a:lnTo>
                    <a:pt x="246" y="262"/>
                  </a:lnTo>
                  <a:lnTo>
                    <a:pt x="246" y="260"/>
                  </a:lnTo>
                  <a:lnTo>
                    <a:pt x="244" y="259"/>
                  </a:lnTo>
                  <a:lnTo>
                    <a:pt x="244" y="257"/>
                  </a:lnTo>
                  <a:lnTo>
                    <a:pt x="246" y="256"/>
                  </a:lnTo>
                  <a:lnTo>
                    <a:pt x="251" y="254"/>
                  </a:lnTo>
                  <a:lnTo>
                    <a:pt x="254" y="253"/>
                  </a:lnTo>
                  <a:lnTo>
                    <a:pt x="259" y="251"/>
                  </a:lnTo>
                  <a:lnTo>
                    <a:pt x="259" y="251"/>
                  </a:lnTo>
                  <a:lnTo>
                    <a:pt x="260" y="251"/>
                  </a:lnTo>
                  <a:lnTo>
                    <a:pt x="262" y="251"/>
                  </a:lnTo>
                  <a:lnTo>
                    <a:pt x="263" y="253"/>
                  </a:lnTo>
                  <a:lnTo>
                    <a:pt x="265" y="253"/>
                  </a:lnTo>
                  <a:lnTo>
                    <a:pt x="266" y="251"/>
                  </a:lnTo>
                  <a:lnTo>
                    <a:pt x="270" y="253"/>
                  </a:lnTo>
                  <a:lnTo>
                    <a:pt x="276" y="254"/>
                  </a:lnTo>
                  <a:lnTo>
                    <a:pt x="278" y="254"/>
                  </a:lnTo>
                  <a:lnTo>
                    <a:pt x="278" y="253"/>
                  </a:lnTo>
                  <a:lnTo>
                    <a:pt x="278" y="253"/>
                  </a:lnTo>
                  <a:lnTo>
                    <a:pt x="273" y="251"/>
                  </a:lnTo>
                  <a:lnTo>
                    <a:pt x="270" y="251"/>
                  </a:lnTo>
                  <a:lnTo>
                    <a:pt x="265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6" y="246"/>
                  </a:lnTo>
                  <a:lnTo>
                    <a:pt x="266" y="245"/>
                  </a:lnTo>
                  <a:lnTo>
                    <a:pt x="266" y="245"/>
                  </a:lnTo>
                  <a:lnTo>
                    <a:pt x="268" y="243"/>
                  </a:lnTo>
                  <a:lnTo>
                    <a:pt x="270" y="241"/>
                  </a:lnTo>
                  <a:lnTo>
                    <a:pt x="274" y="240"/>
                  </a:lnTo>
                  <a:lnTo>
                    <a:pt x="273" y="240"/>
                  </a:lnTo>
                  <a:lnTo>
                    <a:pt x="270" y="240"/>
                  </a:lnTo>
                  <a:lnTo>
                    <a:pt x="268" y="240"/>
                  </a:lnTo>
                  <a:lnTo>
                    <a:pt x="266" y="241"/>
                  </a:lnTo>
                  <a:lnTo>
                    <a:pt x="266" y="243"/>
                  </a:lnTo>
                  <a:lnTo>
                    <a:pt x="265" y="245"/>
                  </a:lnTo>
                  <a:lnTo>
                    <a:pt x="265" y="245"/>
                  </a:lnTo>
                  <a:lnTo>
                    <a:pt x="263" y="245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5" y="245"/>
                  </a:lnTo>
                  <a:lnTo>
                    <a:pt x="251" y="246"/>
                  </a:lnTo>
                  <a:lnTo>
                    <a:pt x="249" y="248"/>
                  </a:lnTo>
                  <a:lnTo>
                    <a:pt x="248" y="249"/>
                  </a:lnTo>
                  <a:lnTo>
                    <a:pt x="246" y="249"/>
                  </a:lnTo>
                  <a:lnTo>
                    <a:pt x="243" y="251"/>
                  </a:lnTo>
                  <a:lnTo>
                    <a:pt x="241" y="251"/>
                  </a:lnTo>
                  <a:lnTo>
                    <a:pt x="240" y="253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7"/>
                  </a:lnTo>
                  <a:lnTo>
                    <a:pt x="235" y="257"/>
                  </a:lnTo>
                  <a:lnTo>
                    <a:pt x="232" y="260"/>
                  </a:lnTo>
                  <a:lnTo>
                    <a:pt x="232" y="262"/>
                  </a:lnTo>
                  <a:lnTo>
                    <a:pt x="232" y="262"/>
                  </a:lnTo>
                  <a:lnTo>
                    <a:pt x="232" y="264"/>
                  </a:lnTo>
                  <a:lnTo>
                    <a:pt x="232" y="264"/>
                  </a:lnTo>
                  <a:lnTo>
                    <a:pt x="230" y="265"/>
                  </a:lnTo>
                  <a:lnTo>
                    <a:pt x="227" y="267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4" y="267"/>
                  </a:lnTo>
                  <a:lnTo>
                    <a:pt x="222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22" y="267"/>
                  </a:lnTo>
                  <a:lnTo>
                    <a:pt x="224" y="268"/>
                  </a:lnTo>
                  <a:lnTo>
                    <a:pt x="225" y="270"/>
                  </a:lnTo>
                  <a:lnTo>
                    <a:pt x="227" y="271"/>
                  </a:lnTo>
                  <a:lnTo>
                    <a:pt x="227" y="271"/>
                  </a:lnTo>
                  <a:lnTo>
                    <a:pt x="225" y="273"/>
                  </a:lnTo>
                  <a:lnTo>
                    <a:pt x="224" y="275"/>
                  </a:lnTo>
                  <a:lnTo>
                    <a:pt x="222" y="275"/>
                  </a:lnTo>
                  <a:lnTo>
                    <a:pt x="219" y="275"/>
                  </a:lnTo>
                  <a:lnTo>
                    <a:pt x="218" y="276"/>
                  </a:lnTo>
                  <a:lnTo>
                    <a:pt x="218" y="276"/>
                  </a:lnTo>
                  <a:lnTo>
                    <a:pt x="221" y="276"/>
                  </a:lnTo>
                  <a:lnTo>
                    <a:pt x="221" y="278"/>
                  </a:lnTo>
                  <a:lnTo>
                    <a:pt x="221" y="278"/>
                  </a:lnTo>
                  <a:lnTo>
                    <a:pt x="219" y="279"/>
                  </a:lnTo>
                  <a:lnTo>
                    <a:pt x="218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8"/>
                  </a:lnTo>
                  <a:lnTo>
                    <a:pt x="214" y="278"/>
                  </a:lnTo>
                  <a:lnTo>
                    <a:pt x="214" y="279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3" y="281"/>
                  </a:lnTo>
                  <a:lnTo>
                    <a:pt x="211" y="281"/>
                  </a:lnTo>
                  <a:lnTo>
                    <a:pt x="211" y="282"/>
                  </a:lnTo>
                  <a:lnTo>
                    <a:pt x="210" y="282"/>
                  </a:lnTo>
                  <a:lnTo>
                    <a:pt x="210" y="284"/>
                  </a:lnTo>
                  <a:lnTo>
                    <a:pt x="205" y="286"/>
                  </a:lnTo>
                  <a:lnTo>
                    <a:pt x="205" y="287"/>
                  </a:lnTo>
                  <a:lnTo>
                    <a:pt x="205" y="289"/>
                  </a:lnTo>
                  <a:lnTo>
                    <a:pt x="203" y="290"/>
                  </a:lnTo>
                  <a:lnTo>
                    <a:pt x="205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1" y="293"/>
                  </a:lnTo>
                  <a:lnTo>
                    <a:pt x="214" y="295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8"/>
                  </a:lnTo>
                  <a:lnTo>
                    <a:pt x="214" y="300"/>
                  </a:lnTo>
                  <a:lnTo>
                    <a:pt x="211" y="301"/>
                  </a:lnTo>
                  <a:lnTo>
                    <a:pt x="211" y="301"/>
                  </a:lnTo>
                  <a:lnTo>
                    <a:pt x="210" y="303"/>
                  </a:lnTo>
                  <a:lnTo>
                    <a:pt x="208" y="303"/>
                  </a:lnTo>
                  <a:lnTo>
                    <a:pt x="207" y="304"/>
                  </a:lnTo>
                  <a:lnTo>
                    <a:pt x="205" y="306"/>
                  </a:lnTo>
                  <a:lnTo>
                    <a:pt x="205" y="306"/>
                  </a:lnTo>
                  <a:lnTo>
                    <a:pt x="205" y="308"/>
                  </a:lnTo>
                  <a:lnTo>
                    <a:pt x="202" y="309"/>
                  </a:lnTo>
                  <a:lnTo>
                    <a:pt x="202" y="309"/>
                  </a:lnTo>
                  <a:lnTo>
                    <a:pt x="203" y="309"/>
                  </a:lnTo>
                  <a:lnTo>
                    <a:pt x="203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0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2" y="314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88" y="319"/>
                  </a:lnTo>
                  <a:lnTo>
                    <a:pt x="186" y="320"/>
                  </a:lnTo>
                  <a:lnTo>
                    <a:pt x="184" y="320"/>
                  </a:lnTo>
                  <a:lnTo>
                    <a:pt x="183" y="320"/>
                  </a:lnTo>
                  <a:lnTo>
                    <a:pt x="183" y="322"/>
                  </a:lnTo>
                  <a:lnTo>
                    <a:pt x="183" y="322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7"/>
                  </a:lnTo>
                  <a:lnTo>
                    <a:pt x="177" y="327"/>
                  </a:lnTo>
                  <a:lnTo>
                    <a:pt x="175" y="327"/>
                  </a:lnTo>
                  <a:lnTo>
                    <a:pt x="173" y="327"/>
                  </a:lnTo>
                  <a:lnTo>
                    <a:pt x="172" y="328"/>
                  </a:lnTo>
                  <a:lnTo>
                    <a:pt x="170" y="330"/>
                  </a:lnTo>
                  <a:lnTo>
                    <a:pt x="170" y="330"/>
                  </a:lnTo>
                  <a:lnTo>
                    <a:pt x="172" y="330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0" y="334"/>
                  </a:lnTo>
                  <a:lnTo>
                    <a:pt x="170" y="334"/>
                  </a:lnTo>
                  <a:lnTo>
                    <a:pt x="169" y="334"/>
                  </a:lnTo>
                  <a:lnTo>
                    <a:pt x="169" y="336"/>
                  </a:lnTo>
                  <a:lnTo>
                    <a:pt x="167" y="33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6" y="338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62" y="339"/>
                  </a:lnTo>
                  <a:lnTo>
                    <a:pt x="161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8" y="339"/>
                  </a:lnTo>
                  <a:lnTo>
                    <a:pt x="156" y="341"/>
                  </a:lnTo>
                  <a:lnTo>
                    <a:pt x="156" y="341"/>
                  </a:lnTo>
                  <a:lnTo>
                    <a:pt x="156" y="342"/>
                  </a:lnTo>
                  <a:lnTo>
                    <a:pt x="155" y="344"/>
                  </a:lnTo>
                  <a:lnTo>
                    <a:pt x="155" y="344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51" y="344"/>
                  </a:lnTo>
                  <a:lnTo>
                    <a:pt x="148" y="344"/>
                  </a:lnTo>
                  <a:lnTo>
                    <a:pt x="148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48" y="345"/>
                  </a:lnTo>
                  <a:lnTo>
                    <a:pt x="148" y="345"/>
                  </a:lnTo>
                  <a:lnTo>
                    <a:pt x="147" y="345"/>
                  </a:lnTo>
                  <a:lnTo>
                    <a:pt x="147" y="347"/>
                  </a:lnTo>
                  <a:lnTo>
                    <a:pt x="143" y="347"/>
                  </a:lnTo>
                  <a:lnTo>
                    <a:pt x="143" y="347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43" y="352"/>
                  </a:lnTo>
                  <a:lnTo>
                    <a:pt x="145" y="352"/>
                  </a:lnTo>
                  <a:lnTo>
                    <a:pt x="145" y="352"/>
                  </a:lnTo>
                  <a:lnTo>
                    <a:pt x="142" y="353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39" y="355"/>
                  </a:lnTo>
                  <a:lnTo>
                    <a:pt x="137" y="356"/>
                  </a:lnTo>
                  <a:lnTo>
                    <a:pt x="128" y="360"/>
                  </a:lnTo>
                  <a:lnTo>
                    <a:pt x="126" y="360"/>
                  </a:lnTo>
                  <a:lnTo>
                    <a:pt x="126" y="361"/>
                  </a:lnTo>
                  <a:lnTo>
                    <a:pt x="126" y="363"/>
                  </a:lnTo>
                  <a:lnTo>
                    <a:pt x="126" y="363"/>
                  </a:lnTo>
                  <a:lnTo>
                    <a:pt x="125" y="364"/>
                  </a:lnTo>
                  <a:lnTo>
                    <a:pt x="125" y="363"/>
                  </a:lnTo>
                  <a:lnTo>
                    <a:pt x="125" y="361"/>
                  </a:lnTo>
                  <a:lnTo>
                    <a:pt x="125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1" y="360"/>
                  </a:lnTo>
                  <a:lnTo>
                    <a:pt x="121" y="361"/>
                  </a:lnTo>
                  <a:lnTo>
                    <a:pt x="120" y="361"/>
                  </a:lnTo>
                  <a:lnTo>
                    <a:pt x="120" y="361"/>
                  </a:lnTo>
                  <a:lnTo>
                    <a:pt x="117" y="363"/>
                  </a:lnTo>
                  <a:lnTo>
                    <a:pt x="115" y="364"/>
                  </a:lnTo>
                  <a:lnTo>
                    <a:pt x="114" y="364"/>
                  </a:lnTo>
                  <a:lnTo>
                    <a:pt x="114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0" y="366"/>
                  </a:lnTo>
                  <a:lnTo>
                    <a:pt x="110" y="366"/>
                  </a:lnTo>
                  <a:lnTo>
                    <a:pt x="109" y="366"/>
                  </a:lnTo>
                  <a:lnTo>
                    <a:pt x="109" y="368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6" y="368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8" y="369"/>
                  </a:lnTo>
                  <a:lnTo>
                    <a:pt x="98" y="368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101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101" y="364"/>
                  </a:lnTo>
                  <a:lnTo>
                    <a:pt x="99" y="364"/>
                  </a:lnTo>
                  <a:lnTo>
                    <a:pt x="98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5" y="368"/>
                  </a:lnTo>
                  <a:lnTo>
                    <a:pt x="95" y="369"/>
                  </a:lnTo>
                  <a:lnTo>
                    <a:pt x="91" y="372"/>
                  </a:lnTo>
                  <a:lnTo>
                    <a:pt x="90" y="374"/>
                  </a:lnTo>
                  <a:lnTo>
                    <a:pt x="88" y="374"/>
                  </a:lnTo>
                  <a:lnTo>
                    <a:pt x="88" y="374"/>
                  </a:lnTo>
                  <a:lnTo>
                    <a:pt x="87" y="375"/>
                  </a:lnTo>
                  <a:lnTo>
                    <a:pt x="87" y="375"/>
                  </a:lnTo>
                  <a:lnTo>
                    <a:pt x="85" y="375"/>
                  </a:lnTo>
                  <a:lnTo>
                    <a:pt x="85" y="375"/>
                  </a:lnTo>
                  <a:lnTo>
                    <a:pt x="84" y="375"/>
                  </a:lnTo>
                  <a:lnTo>
                    <a:pt x="84" y="375"/>
                  </a:lnTo>
                  <a:lnTo>
                    <a:pt x="85" y="374"/>
                  </a:lnTo>
                  <a:lnTo>
                    <a:pt x="85" y="374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0" y="377"/>
                  </a:lnTo>
                  <a:lnTo>
                    <a:pt x="79" y="377"/>
                  </a:lnTo>
                  <a:lnTo>
                    <a:pt x="79" y="377"/>
                  </a:lnTo>
                  <a:lnTo>
                    <a:pt x="77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6" y="377"/>
                  </a:lnTo>
                  <a:lnTo>
                    <a:pt x="74" y="379"/>
                  </a:lnTo>
                  <a:lnTo>
                    <a:pt x="73" y="379"/>
                  </a:lnTo>
                  <a:lnTo>
                    <a:pt x="73" y="380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3" y="377"/>
                  </a:lnTo>
                  <a:lnTo>
                    <a:pt x="73" y="377"/>
                  </a:lnTo>
                  <a:lnTo>
                    <a:pt x="73" y="375"/>
                  </a:lnTo>
                  <a:lnTo>
                    <a:pt x="73" y="375"/>
                  </a:lnTo>
                  <a:lnTo>
                    <a:pt x="73" y="374"/>
                  </a:lnTo>
                  <a:lnTo>
                    <a:pt x="74" y="372"/>
                  </a:lnTo>
                  <a:lnTo>
                    <a:pt x="76" y="372"/>
                  </a:lnTo>
                  <a:lnTo>
                    <a:pt x="76" y="372"/>
                  </a:lnTo>
                  <a:lnTo>
                    <a:pt x="77" y="372"/>
                  </a:lnTo>
                  <a:lnTo>
                    <a:pt x="77" y="372"/>
                  </a:lnTo>
                  <a:lnTo>
                    <a:pt x="79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2" y="369"/>
                  </a:lnTo>
                  <a:lnTo>
                    <a:pt x="84" y="368"/>
                  </a:lnTo>
                  <a:lnTo>
                    <a:pt x="85" y="364"/>
                  </a:lnTo>
                  <a:lnTo>
                    <a:pt x="88" y="363"/>
                  </a:lnTo>
                  <a:lnTo>
                    <a:pt x="91" y="360"/>
                  </a:lnTo>
                  <a:lnTo>
                    <a:pt x="95" y="358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8"/>
                  </a:lnTo>
                  <a:lnTo>
                    <a:pt x="106" y="356"/>
                  </a:lnTo>
                  <a:lnTo>
                    <a:pt x="107" y="356"/>
                  </a:lnTo>
                  <a:lnTo>
                    <a:pt x="107" y="356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6" y="358"/>
                  </a:lnTo>
                  <a:lnTo>
                    <a:pt x="107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0"/>
                  </a:lnTo>
                  <a:lnTo>
                    <a:pt x="110" y="360"/>
                  </a:lnTo>
                  <a:lnTo>
                    <a:pt x="110" y="360"/>
                  </a:lnTo>
                  <a:lnTo>
                    <a:pt x="112" y="360"/>
                  </a:lnTo>
                  <a:lnTo>
                    <a:pt x="112" y="360"/>
                  </a:lnTo>
                  <a:lnTo>
                    <a:pt x="114" y="360"/>
                  </a:lnTo>
                  <a:lnTo>
                    <a:pt x="115" y="360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4" y="358"/>
                  </a:lnTo>
                  <a:lnTo>
                    <a:pt x="112" y="356"/>
                  </a:lnTo>
                  <a:lnTo>
                    <a:pt x="112" y="356"/>
                  </a:lnTo>
                  <a:lnTo>
                    <a:pt x="112" y="355"/>
                  </a:lnTo>
                  <a:lnTo>
                    <a:pt x="114" y="353"/>
                  </a:lnTo>
                  <a:lnTo>
                    <a:pt x="115" y="352"/>
                  </a:lnTo>
                  <a:lnTo>
                    <a:pt x="115" y="350"/>
                  </a:lnTo>
                  <a:lnTo>
                    <a:pt x="118" y="349"/>
                  </a:lnTo>
                  <a:lnTo>
                    <a:pt x="120" y="347"/>
                  </a:lnTo>
                  <a:lnTo>
                    <a:pt x="123" y="345"/>
                  </a:lnTo>
                  <a:lnTo>
                    <a:pt x="131" y="342"/>
                  </a:lnTo>
                  <a:lnTo>
                    <a:pt x="132" y="341"/>
                  </a:lnTo>
                  <a:lnTo>
                    <a:pt x="134" y="339"/>
                  </a:lnTo>
                  <a:lnTo>
                    <a:pt x="136" y="338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7" y="341"/>
                  </a:lnTo>
                  <a:lnTo>
                    <a:pt x="139" y="341"/>
                  </a:lnTo>
                  <a:lnTo>
                    <a:pt x="139" y="341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39" y="338"/>
                  </a:lnTo>
                  <a:lnTo>
                    <a:pt x="139" y="336"/>
                  </a:lnTo>
                  <a:lnTo>
                    <a:pt x="139" y="334"/>
                  </a:lnTo>
                  <a:lnTo>
                    <a:pt x="140" y="333"/>
                  </a:lnTo>
                  <a:lnTo>
                    <a:pt x="142" y="331"/>
                  </a:lnTo>
                  <a:lnTo>
                    <a:pt x="143" y="330"/>
                  </a:lnTo>
                  <a:lnTo>
                    <a:pt x="145" y="328"/>
                  </a:lnTo>
                  <a:lnTo>
                    <a:pt x="147" y="328"/>
                  </a:lnTo>
                  <a:lnTo>
                    <a:pt x="148" y="328"/>
                  </a:lnTo>
                  <a:lnTo>
                    <a:pt x="150" y="325"/>
                  </a:lnTo>
                  <a:lnTo>
                    <a:pt x="151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5" y="325"/>
                  </a:lnTo>
                  <a:lnTo>
                    <a:pt x="156" y="327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5" y="325"/>
                  </a:lnTo>
                  <a:lnTo>
                    <a:pt x="155" y="323"/>
                  </a:lnTo>
                  <a:lnTo>
                    <a:pt x="153" y="322"/>
                  </a:lnTo>
                  <a:lnTo>
                    <a:pt x="153" y="322"/>
                  </a:lnTo>
                  <a:lnTo>
                    <a:pt x="153" y="320"/>
                  </a:lnTo>
                  <a:lnTo>
                    <a:pt x="155" y="317"/>
                  </a:lnTo>
                  <a:lnTo>
                    <a:pt x="155" y="314"/>
                  </a:lnTo>
                  <a:lnTo>
                    <a:pt x="155" y="312"/>
                  </a:lnTo>
                  <a:lnTo>
                    <a:pt x="156" y="311"/>
                  </a:lnTo>
                  <a:lnTo>
                    <a:pt x="161" y="311"/>
                  </a:lnTo>
                  <a:lnTo>
                    <a:pt x="158" y="311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6" y="308"/>
                  </a:lnTo>
                  <a:lnTo>
                    <a:pt x="156" y="306"/>
                  </a:lnTo>
                  <a:lnTo>
                    <a:pt x="156" y="304"/>
                  </a:lnTo>
                  <a:lnTo>
                    <a:pt x="159" y="301"/>
                  </a:lnTo>
                  <a:lnTo>
                    <a:pt x="164" y="300"/>
                  </a:lnTo>
                  <a:lnTo>
                    <a:pt x="162" y="300"/>
                  </a:lnTo>
                  <a:lnTo>
                    <a:pt x="162" y="298"/>
                  </a:lnTo>
                  <a:lnTo>
                    <a:pt x="164" y="295"/>
                  </a:lnTo>
                  <a:lnTo>
                    <a:pt x="166" y="290"/>
                  </a:lnTo>
                  <a:lnTo>
                    <a:pt x="164" y="293"/>
                  </a:lnTo>
                  <a:lnTo>
                    <a:pt x="161" y="297"/>
                  </a:lnTo>
                  <a:lnTo>
                    <a:pt x="153" y="300"/>
                  </a:lnTo>
                  <a:lnTo>
                    <a:pt x="148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3" y="300"/>
                  </a:lnTo>
                  <a:lnTo>
                    <a:pt x="142" y="298"/>
                  </a:lnTo>
                  <a:lnTo>
                    <a:pt x="142" y="297"/>
                  </a:lnTo>
                  <a:lnTo>
                    <a:pt x="142" y="295"/>
                  </a:lnTo>
                  <a:lnTo>
                    <a:pt x="142" y="293"/>
                  </a:lnTo>
                  <a:lnTo>
                    <a:pt x="143" y="293"/>
                  </a:lnTo>
                  <a:lnTo>
                    <a:pt x="147" y="295"/>
                  </a:lnTo>
                  <a:lnTo>
                    <a:pt x="148" y="295"/>
                  </a:lnTo>
                  <a:lnTo>
                    <a:pt x="145" y="293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0" y="293"/>
                  </a:lnTo>
                  <a:lnTo>
                    <a:pt x="139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298"/>
                  </a:lnTo>
                  <a:lnTo>
                    <a:pt x="136" y="300"/>
                  </a:lnTo>
                  <a:lnTo>
                    <a:pt x="137" y="304"/>
                  </a:lnTo>
                  <a:lnTo>
                    <a:pt x="137" y="306"/>
                  </a:lnTo>
                  <a:lnTo>
                    <a:pt x="136" y="306"/>
                  </a:lnTo>
                  <a:lnTo>
                    <a:pt x="132" y="304"/>
                  </a:lnTo>
                  <a:lnTo>
                    <a:pt x="129" y="300"/>
                  </a:lnTo>
                  <a:lnTo>
                    <a:pt x="128" y="298"/>
                  </a:lnTo>
                  <a:lnTo>
                    <a:pt x="125" y="295"/>
                  </a:lnTo>
                  <a:lnTo>
                    <a:pt x="123" y="297"/>
                  </a:lnTo>
                  <a:lnTo>
                    <a:pt x="123" y="298"/>
                  </a:lnTo>
                  <a:lnTo>
                    <a:pt x="121" y="298"/>
                  </a:lnTo>
                  <a:lnTo>
                    <a:pt x="118" y="297"/>
                  </a:lnTo>
                  <a:lnTo>
                    <a:pt x="117" y="295"/>
                  </a:lnTo>
                  <a:lnTo>
                    <a:pt x="115" y="293"/>
                  </a:lnTo>
                  <a:lnTo>
                    <a:pt x="112" y="293"/>
                  </a:lnTo>
                  <a:lnTo>
                    <a:pt x="110" y="295"/>
                  </a:lnTo>
                  <a:lnTo>
                    <a:pt x="107" y="297"/>
                  </a:lnTo>
                  <a:lnTo>
                    <a:pt x="107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1" y="300"/>
                  </a:lnTo>
                  <a:lnTo>
                    <a:pt x="101" y="300"/>
                  </a:lnTo>
                  <a:lnTo>
                    <a:pt x="99" y="301"/>
                  </a:lnTo>
                  <a:lnTo>
                    <a:pt x="95" y="303"/>
                  </a:lnTo>
                  <a:lnTo>
                    <a:pt x="88" y="301"/>
                  </a:lnTo>
                  <a:lnTo>
                    <a:pt x="91" y="301"/>
                  </a:lnTo>
                  <a:lnTo>
                    <a:pt x="93" y="300"/>
                  </a:lnTo>
                  <a:lnTo>
                    <a:pt x="95" y="298"/>
                  </a:lnTo>
                  <a:lnTo>
                    <a:pt x="95" y="297"/>
                  </a:lnTo>
                  <a:lnTo>
                    <a:pt x="95" y="295"/>
                  </a:lnTo>
                  <a:lnTo>
                    <a:pt x="95" y="293"/>
                  </a:lnTo>
                  <a:lnTo>
                    <a:pt x="96" y="292"/>
                  </a:lnTo>
                  <a:lnTo>
                    <a:pt x="95" y="292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0" y="287"/>
                  </a:lnTo>
                  <a:lnTo>
                    <a:pt x="91" y="286"/>
                  </a:lnTo>
                  <a:lnTo>
                    <a:pt x="93" y="284"/>
                  </a:lnTo>
                  <a:lnTo>
                    <a:pt x="93" y="282"/>
                  </a:lnTo>
                  <a:lnTo>
                    <a:pt x="93" y="281"/>
                  </a:lnTo>
                  <a:lnTo>
                    <a:pt x="91" y="279"/>
                  </a:lnTo>
                  <a:lnTo>
                    <a:pt x="88" y="273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7" y="262"/>
                  </a:lnTo>
                  <a:lnTo>
                    <a:pt x="88" y="259"/>
                  </a:lnTo>
                  <a:lnTo>
                    <a:pt x="91" y="257"/>
                  </a:lnTo>
                  <a:lnTo>
                    <a:pt x="91" y="257"/>
                  </a:lnTo>
                  <a:lnTo>
                    <a:pt x="90" y="257"/>
                  </a:lnTo>
                  <a:lnTo>
                    <a:pt x="88" y="257"/>
                  </a:lnTo>
                  <a:lnTo>
                    <a:pt x="88" y="259"/>
                  </a:lnTo>
                  <a:lnTo>
                    <a:pt x="87" y="259"/>
                  </a:lnTo>
                  <a:lnTo>
                    <a:pt x="84" y="264"/>
                  </a:lnTo>
                  <a:lnTo>
                    <a:pt x="82" y="267"/>
                  </a:lnTo>
                  <a:lnTo>
                    <a:pt x="80" y="267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70"/>
                  </a:lnTo>
                  <a:lnTo>
                    <a:pt x="84" y="271"/>
                  </a:lnTo>
                  <a:lnTo>
                    <a:pt x="82" y="273"/>
                  </a:lnTo>
                  <a:lnTo>
                    <a:pt x="80" y="273"/>
                  </a:lnTo>
                  <a:lnTo>
                    <a:pt x="79" y="275"/>
                  </a:lnTo>
                  <a:lnTo>
                    <a:pt x="73" y="276"/>
                  </a:lnTo>
                  <a:lnTo>
                    <a:pt x="66" y="276"/>
                  </a:lnTo>
                  <a:lnTo>
                    <a:pt x="63" y="276"/>
                  </a:lnTo>
                  <a:lnTo>
                    <a:pt x="60" y="275"/>
                  </a:lnTo>
                  <a:lnTo>
                    <a:pt x="60" y="273"/>
                  </a:lnTo>
                  <a:lnTo>
                    <a:pt x="60" y="273"/>
                  </a:lnTo>
                  <a:lnTo>
                    <a:pt x="55" y="270"/>
                  </a:lnTo>
                  <a:lnTo>
                    <a:pt x="52" y="267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7" y="264"/>
                  </a:lnTo>
                  <a:lnTo>
                    <a:pt x="47" y="262"/>
                  </a:lnTo>
                  <a:lnTo>
                    <a:pt x="47" y="262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3" y="260"/>
                  </a:lnTo>
                  <a:lnTo>
                    <a:pt x="47" y="256"/>
                  </a:lnTo>
                  <a:lnTo>
                    <a:pt x="49" y="254"/>
                  </a:lnTo>
                  <a:lnTo>
                    <a:pt x="50" y="253"/>
                  </a:lnTo>
                  <a:lnTo>
                    <a:pt x="52" y="254"/>
                  </a:lnTo>
                  <a:lnTo>
                    <a:pt x="55" y="254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8" y="257"/>
                  </a:lnTo>
                  <a:lnTo>
                    <a:pt x="57" y="259"/>
                  </a:lnTo>
                  <a:lnTo>
                    <a:pt x="57" y="260"/>
                  </a:lnTo>
                  <a:lnTo>
                    <a:pt x="57" y="259"/>
                  </a:lnTo>
                  <a:lnTo>
                    <a:pt x="60" y="257"/>
                  </a:lnTo>
                  <a:lnTo>
                    <a:pt x="61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5" y="257"/>
                  </a:lnTo>
                  <a:lnTo>
                    <a:pt x="66" y="260"/>
                  </a:lnTo>
                  <a:lnTo>
                    <a:pt x="69" y="259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8" y="254"/>
                  </a:lnTo>
                  <a:lnTo>
                    <a:pt x="63" y="254"/>
                  </a:lnTo>
                  <a:lnTo>
                    <a:pt x="65" y="254"/>
                  </a:lnTo>
                  <a:lnTo>
                    <a:pt x="66" y="254"/>
                  </a:lnTo>
                  <a:lnTo>
                    <a:pt x="68" y="253"/>
                  </a:lnTo>
                  <a:lnTo>
                    <a:pt x="66" y="253"/>
                  </a:lnTo>
                  <a:lnTo>
                    <a:pt x="66" y="251"/>
                  </a:lnTo>
                  <a:lnTo>
                    <a:pt x="61" y="254"/>
                  </a:lnTo>
                  <a:lnTo>
                    <a:pt x="55" y="254"/>
                  </a:lnTo>
                  <a:lnTo>
                    <a:pt x="50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6" y="251"/>
                  </a:lnTo>
                  <a:lnTo>
                    <a:pt x="47" y="249"/>
                  </a:lnTo>
                  <a:lnTo>
                    <a:pt x="49" y="249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3" y="246"/>
                  </a:lnTo>
                  <a:lnTo>
                    <a:pt x="43" y="246"/>
                  </a:lnTo>
                  <a:lnTo>
                    <a:pt x="44" y="245"/>
                  </a:lnTo>
                  <a:lnTo>
                    <a:pt x="44" y="245"/>
                  </a:lnTo>
                  <a:lnTo>
                    <a:pt x="43" y="245"/>
                  </a:lnTo>
                  <a:lnTo>
                    <a:pt x="43" y="246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41" y="249"/>
                  </a:lnTo>
                  <a:lnTo>
                    <a:pt x="39" y="248"/>
                  </a:lnTo>
                  <a:lnTo>
                    <a:pt x="38" y="248"/>
                  </a:lnTo>
                  <a:lnTo>
                    <a:pt x="38" y="245"/>
                  </a:lnTo>
                  <a:lnTo>
                    <a:pt x="35" y="243"/>
                  </a:lnTo>
                  <a:lnTo>
                    <a:pt x="35" y="241"/>
                  </a:lnTo>
                  <a:lnTo>
                    <a:pt x="36" y="240"/>
                  </a:lnTo>
                  <a:lnTo>
                    <a:pt x="35" y="238"/>
                  </a:lnTo>
                  <a:lnTo>
                    <a:pt x="33" y="238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30" y="238"/>
                  </a:lnTo>
                  <a:lnTo>
                    <a:pt x="30" y="237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5" y="235"/>
                  </a:lnTo>
                  <a:lnTo>
                    <a:pt x="36" y="235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3" y="232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8" y="226"/>
                  </a:lnTo>
                  <a:lnTo>
                    <a:pt x="41" y="223"/>
                  </a:lnTo>
                  <a:lnTo>
                    <a:pt x="44" y="218"/>
                  </a:lnTo>
                  <a:lnTo>
                    <a:pt x="46" y="218"/>
                  </a:lnTo>
                  <a:lnTo>
                    <a:pt x="47" y="216"/>
                  </a:lnTo>
                  <a:lnTo>
                    <a:pt x="49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2" y="215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5" y="205"/>
                  </a:lnTo>
                  <a:lnTo>
                    <a:pt x="57" y="205"/>
                  </a:lnTo>
                  <a:lnTo>
                    <a:pt x="57" y="205"/>
                  </a:lnTo>
                  <a:lnTo>
                    <a:pt x="54" y="204"/>
                  </a:lnTo>
                  <a:lnTo>
                    <a:pt x="55" y="202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8" y="205"/>
                  </a:lnTo>
                  <a:lnTo>
                    <a:pt x="69" y="204"/>
                  </a:lnTo>
                  <a:lnTo>
                    <a:pt x="71" y="204"/>
                  </a:lnTo>
                  <a:lnTo>
                    <a:pt x="71" y="205"/>
                  </a:lnTo>
                  <a:lnTo>
                    <a:pt x="73" y="205"/>
                  </a:lnTo>
                  <a:lnTo>
                    <a:pt x="76" y="204"/>
                  </a:lnTo>
                  <a:lnTo>
                    <a:pt x="77" y="204"/>
                  </a:lnTo>
                  <a:lnTo>
                    <a:pt x="79" y="202"/>
                  </a:lnTo>
                  <a:lnTo>
                    <a:pt x="82" y="201"/>
                  </a:lnTo>
                  <a:lnTo>
                    <a:pt x="85" y="196"/>
                  </a:lnTo>
                  <a:lnTo>
                    <a:pt x="87" y="194"/>
                  </a:lnTo>
                  <a:lnTo>
                    <a:pt x="88" y="194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1" y="196"/>
                  </a:lnTo>
                  <a:lnTo>
                    <a:pt x="98" y="196"/>
                  </a:lnTo>
                  <a:lnTo>
                    <a:pt x="101" y="194"/>
                  </a:lnTo>
                  <a:lnTo>
                    <a:pt x="104" y="193"/>
                  </a:lnTo>
                  <a:lnTo>
                    <a:pt x="106" y="191"/>
                  </a:lnTo>
                  <a:lnTo>
                    <a:pt x="107" y="189"/>
                  </a:lnTo>
                  <a:lnTo>
                    <a:pt x="109" y="188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6" y="177"/>
                  </a:lnTo>
                  <a:lnTo>
                    <a:pt x="102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9" y="171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6" y="169"/>
                  </a:lnTo>
                  <a:lnTo>
                    <a:pt x="107" y="169"/>
                  </a:lnTo>
                  <a:lnTo>
                    <a:pt x="107" y="167"/>
                  </a:lnTo>
                  <a:lnTo>
                    <a:pt x="107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2" y="161"/>
                  </a:lnTo>
                  <a:lnTo>
                    <a:pt x="99" y="164"/>
                  </a:lnTo>
                  <a:lnTo>
                    <a:pt x="96" y="164"/>
                  </a:lnTo>
                  <a:lnTo>
                    <a:pt x="95" y="164"/>
                  </a:lnTo>
                  <a:lnTo>
                    <a:pt x="93" y="166"/>
                  </a:lnTo>
                  <a:lnTo>
                    <a:pt x="88" y="167"/>
                  </a:lnTo>
                  <a:lnTo>
                    <a:pt x="87" y="169"/>
                  </a:lnTo>
                  <a:lnTo>
                    <a:pt x="82" y="172"/>
                  </a:lnTo>
                  <a:lnTo>
                    <a:pt x="80" y="174"/>
                  </a:lnTo>
                  <a:lnTo>
                    <a:pt x="79" y="175"/>
                  </a:lnTo>
                  <a:lnTo>
                    <a:pt x="79" y="171"/>
                  </a:lnTo>
                  <a:lnTo>
                    <a:pt x="74" y="167"/>
                  </a:lnTo>
                  <a:lnTo>
                    <a:pt x="73" y="169"/>
                  </a:lnTo>
                  <a:lnTo>
                    <a:pt x="73" y="171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76" y="172"/>
                  </a:lnTo>
                  <a:lnTo>
                    <a:pt x="74" y="174"/>
                  </a:lnTo>
                  <a:lnTo>
                    <a:pt x="73" y="172"/>
                  </a:lnTo>
                  <a:lnTo>
                    <a:pt x="69" y="171"/>
                  </a:lnTo>
                  <a:lnTo>
                    <a:pt x="66" y="169"/>
                  </a:lnTo>
                  <a:lnTo>
                    <a:pt x="58" y="169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49" y="172"/>
                  </a:lnTo>
                  <a:lnTo>
                    <a:pt x="49" y="172"/>
                  </a:lnTo>
                  <a:lnTo>
                    <a:pt x="47" y="172"/>
                  </a:lnTo>
                  <a:lnTo>
                    <a:pt x="46" y="172"/>
                  </a:lnTo>
                  <a:lnTo>
                    <a:pt x="41" y="171"/>
                  </a:lnTo>
                  <a:lnTo>
                    <a:pt x="32" y="169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4"/>
                  </a:lnTo>
                  <a:lnTo>
                    <a:pt x="27" y="164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0" y="158"/>
                  </a:lnTo>
                  <a:lnTo>
                    <a:pt x="19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6"/>
                  </a:lnTo>
                  <a:lnTo>
                    <a:pt x="25" y="156"/>
                  </a:lnTo>
                  <a:lnTo>
                    <a:pt x="27" y="155"/>
                  </a:lnTo>
                  <a:lnTo>
                    <a:pt x="28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13" y="150"/>
                  </a:lnTo>
                  <a:lnTo>
                    <a:pt x="5" y="147"/>
                  </a:lnTo>
                  <a:lnTo>
                    <a:pt x="3" y="145"/>
                  </a:lnTo>
                  <a:lnTo>
                    <a:pt x="3" y="144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9" y="142"/>
                  </a:lnTo>
                  <a:lnTo>
                    <a:pt x="13" y="139"/>
                  </a:lnTo>
                  <a:lnTo>
                    <a:pt x="17" y="139"/>
                  </a:lnTo>
                  <a:lnTo>
                    <a:pt x="19" y="139"/>
                  </a:lnTo>
                  <a:lnTo>
                    <a:pt x="20" y="137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3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9" y="133"/>
                  </a:lnTo>
                  <a:lnTo>
                    <a:pt x="39" y="133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41" y="126"/>
                  </a:lnTo>
                  <a:lnTo>
                    <a:pt x="44" y="125"/>
                  </a:lnTo>
                  <a:lnTo>
                    <a:pt x="47" y="126"/>
                  </a:lnTo>
                  <a:lnTo>
                    <a:pt x="52" y="123"/>
                  </a:lnTo>
                  <a:lnTo>
                    <a:pt x="55" y="122"/>
                  </a:lnTo>
                  <a:lnTo>
                    <a:pt x="61" y="122"/>
                  </a:lnTo>
                  <a:lnTo>
                    <a:pt x="66" y="122"/>
                  </a:lnTo>
                  <a:lnTo>
                    <a:pt x="68" y="122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1" y="131"/>
                  </a:lnTo>
                  <a:lnTo>
                    <a:pt x="66" y="134"/>
                  </a:lnTo>
                  <a:lnTo>
                    <a:pt x="74" y="134"/>
                  </a:lnTo>
                  <a:lnTo>
                    <a:pt x="79" y="134"/>
                  </a:lnTo>
                  <a:lnTo>
                    <a:pt x="80" y="134"/>
                  </a:lnTo>
                  <a:lnTo>
                    <a:pt x="82" y="134"/>
                  </a:lnTo>
                  <a:lnTo>
                    <a:pt x="88" y="134"/>
                  </a:lnTo>
                  <a:lnTo>
                    <a:pt x="91" y="136"/>
                  </a:lnTo>
                  <a:lnTo>
                    <a:pt x="93" y="134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101" y="130"/>
                  </a:lnTo>
                  <a:lnTo>
                    <a:pt x="102" y="131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98" y="126"/>
                  </a:lnTo>
                  <a:lnTo>
                    <a:pt x="93" y="128"/>
                  </a:lnTo>
                  <a:lnTo>
                    <a:pt x="91" y="126"/>
                  </a:lnTo>
                  <a:lnTo>
                    <a:pt x="93" y="125"/>
                  </a:lnTo>
                  <a:lnTo>
                    <a:pt x="88" y="120"/>
                  </a:lnTo>
                  <a:lnTo>
                    <a:pt x="87" y="119"/>
                  </a:lnTo>
                  <a:lnTo>
                    <a:pt x="84" y="119"/>
                  </a:lnTo>
                  <a:lnTo>
                    <a:pt x="84" y="117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5" y="114"/>
                  </a:lnTo>
                  <a:lnTo>
                    <a:pt x="87" y="114"/>
                  </a:lnTo>
                  <a:lnTo>
                    <a:pt x="88" y="117"/>
                  </a:lnTo>
                  <a:lnTo>
                    <a:pt x="90" y="117"/>
                  </a:lnTo>
                  <a:lnTo>
                    <a:pt x="90" y="120"/>
                  </a:lnTo>
                  <a:lnTo>
                    <a:pt x="91" y="123"/>
                  </a:lnTo>
                  <a:lnTo>
                    <a:pt x="96" y="125"/>
                  </a:lnTo>
                  <a:lnTo>
                    <a:pt x="101" y="125"/>
                  </a:lnTo>
                  <a:lnTo>
                    <a:pt x="102" y="125"/>
                  </a:lnTo>
                  <a:lnTo>
                    <a:pt x="104" y="125"/>
                  </a:lnTo>
                  <a:lnTo>
                    <a:pt x="109" y="126"/>
                  </a:lnTo>
                  <a:lnTo>
                    <a:pt x="110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17" y="122"/>
                  </a:lnTo>
                  <a:lnTo>
                    <a:pt x="115" y="122"/>
                  </a:lnTo>
                  <a:lnTo>
                    <a:pt x="110" y="122"/>
                  </a:lnTo>
                  <a:lnTo>
                    <a:pt x="107" y="120"/>
                  </a:lnTo>
                  <a:lnTo>
                    <a:pt x="104" y="120"/>
                  </a:lnTo>
                  <a:lnTo>
                    <a:pt x="99" y="123"/>
                  </a:lnTo>
                  <a:lnTo>
                    <a:pt x="98" y="122"/>
                  </a:lnTo>
                  <a:lnTo>
                    <a:pt x="96" y="120"/>
                  </a:lnTo>
                  <a:lnTo>
                    <a:pt x="93" y="119"/>
                  </a:lnTo>
                  <a:lnTo>
                    <a:pt x="93" y="117"/>
                  </a:lnTo>
                  <a:lnTo>
                    <a:pt x="95" y="114"/>
                  </a:lnTo>
                  <a:lnTo>
                    <a:pt x="96" y="112"/>
                  </a:lnTo>
                  <a:lnTo>
                    <a:pt x="95" y="112"/>
                  </a:lnTo>
                  <a:lnTo>
                    <a:pt x="91" y="111"/>
                  </a:lnTo>
                  <a:lnTo>
                    <a:pt x="85" y="112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2" y="112"/>
                  </a:lnTo>
                  <a:lnTo>
                    <a:pt x="80" y="111"/>
                  </a:lnTo>
                  <a:lnTo>
                    <a:pt x="76" y="111"/>
                  </a:lnTo>
                  <a:lnTo>
                    <a:pt x="69" y="109"/>
                  </a:lnTo>
                  <a:lnTo>
                    <a:pt x="66" y="108"/>
                  </a:lnTo>
                  <a:lnTo>
                    <a:pt x="65" y="106"/>
                  </a:lnTo>
                  <a:lnTo>
                    <a:pt x="63" y="100"/>
                  </a:lnTo>
                  <a:lnTo>
                    <a:pt x="60" y="97"/>
                  </a:lnTo>
                  <a:lnTo>
                    <a:pt x="43" y="85"/>
                  </a:lnTo>
                  <a:lnTo>
                    <a:pt x="33" y="84"/>
                  </a:lnTo>
                  <a:lnTo>
                    <a:pt x="30" y="81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2" y="79"/>
                  </a:lnTo>
                  <a:lnTo>
                    <a:pt x="24" y="78"/>
                  </a:lnTo>
                  <a:lnTo>
                    <a:pt x="25" y="76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76"/>
                  </a:lnTo>
                  <a:lnTo>
                    <a:pt x="28" y="73"/>
                  </a:lnTo>
                  <a:lnTo>
                    <a:pt x="30" y="68"/>
                  </a:lnTo>
                  <a:lnTo>
                    <a:pt x="30" y="65"/>
                  </a:lnTo>
                  <a:lnTo>
                    <a:pt x="39" y="65"/>
                  </a:lnTo>
                  <a:lnTo>
                    <a:pt x="47" y="65"/>
                  </a:lnTo>
                  <a:lnTo>
                    <a:pt x="49" y="65"/>
                  </a:lnTo>
                  <a:lnTo>
                    <a:pt x="58" y="63"/>
                  </a:lnTo>
                  <a:lnTo>
                    <a:pt x="60" y="63"/>
                  </a:lnTo>
                  <a:lnTo>
                    <a:pt x="65" y="62"/>
                  </a:lnTo>
                  <a:lnTo>
                    <a:pt x="69" y="59"/>
                  </a:lnTo>
                  <a:lnTo>
                    <a:pt x="73" y="54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85" y="34"/>
                  </a:lnTo>
                  <a:lnTo>
                    <a:pt x="90" y="30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1" y="32"/>
                  </a:lnTo>
                  <a:lnTo>
                    <a:pt x="95" y="32"/>
                  </a:lnTo>
                  <a:lnTo>
                    <a:pt x="96" y="30"/>
                  </a:lnTo>
                  <a:lnTo>
                    <a:pt x="106" y="29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20" y="26"/>
                  </a:lnTo>
                  <a:lnTo>
                    <a:pt x="118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6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9" y="22"/>
                  </a:lnTo>
                  <a:lnTo>
                    <a:pt x="123" y="22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25" y="16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6"/>
                  </a:lnTo>
                  <a:lnTo>
                    <a:pt x="129" y="16"/>
                  </a:lnTo>
                  <a:lnTo>
                    <a:pt x="129" y="18"/>
                  </a:lnTo>
                  <a:lnTo>
                    <a:pt x="131" y="18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40" y="16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8" y="15"/>
                  </a:lnTo>
                  <a:lnTo>
                    <a:pt x="150" y="15"/>
                  </a:lnTo>
                  <a:lnTo>
                    <a:pt x="155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64" y="5"/>
                  </a:lnTo>
                  <a:lnTo>
                    <a:pt x="166" y="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5630497" y="2718151"/>
              <a:ext cx="11695" cy="15594"/>
            </a:xfrm>
            <a:custGeom>
              <a:avLst/>
              <a:gdLst>
                <a:gd name="T0" fmla="*/ 4 w 6"/>
                <a:gd name="T1" fmla="*/ 0 h 8"/>
                <a:gd name="T2" fmla="*/ 6 w 6"/>
                <a:gd name="T3" fmla="*/ 0 h 8"/>
                <a:gd name="T4" fmla="*/ 6 w 6"/>
                <a:gd name="T5" fmla="*/ 0 h 8"/>
                <a:gd name="T6" fmla="*/ 6 w 6"/>
                <a:gd name="T7" fmla="*/ 3 h 8"/>
                <a:gd name="T8" fmla="*/ 6 w 6"/>
                <a:gd name="T9" fmla="*/ 5 h 8"/>
                <a:gd name="T10" fmla="*/ 4 w 6"/>
                <a:gd name="T11" fmla="*/ 5 h 8"/>
                <a:gd name="T12" fmla="*/ 1 w 6"/>
                <a:gd name="T13" fmla="*/ 8 h 8"/>
                <a:gd name="T14" fmla="*/ 1 w 6"/>
                <a:gd name="T15" fmla="*/ 6 h 8"/>
                <a:gd name="T16" fmla="*/ 0 w 6"/>
                <a:gd name="T17" fmla="*/ 8 h 8"/>
                <a:gd name="T18" fmla="*/ 0 w 6"/>
                <a:gd name="T19" fmla="*/ 6 h 8"/>
                <a:gd name="T20" fmla="*/ 0 w 6"/>
                <a:gd name="T21" fmla="*/ 6 h 8"/>
                <a:gd name="T22" fmla="*/ 1 w 6"/>
                <a:gd name="T23" fmla="*/ 5 h 8"/>
                <a:gd name="T24" fmla="*/ 1 w 6"/>
                <a:gd name="T25" fmla="*/ 3 h 8"/>
                <a:gd name="T26" fmla="*/ 3 w 6"/>
                <a:gd name="T27" fmla="*/ 2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5" name="Freeform 27"/>
            <p:cNvSpPr>
              <a:spLocks noEditPoints="1"/>
            </p:cNvSpPr>
            <p:nvPr/>
          </p:nvSpPr>
          <p:spPr bwMode="auto">
            <a:xfrm>
              <a:off x="5534986" y="2456955"/>
              <a:ext cx="278739" cy="458068"/>
            </a:xfrm>
            <a:custGeom>
              <a:avLst/>
              <a:gdLst>
                <a:gd name="T0" fmla="*/ 80 w 143"/>
                <a:gd name="T1" fmla="*/ 229 h 235"/>
                <a:gd name="T2" fmla="*/ 57 w 143"/>
                <a:gd name="T3" fmla="*/ 156 h 235"/>
                <a:gd name="T4" fmla="*/ 31 w 143"/>
                <a:gd name="T5" fmla="*/ 121 h 235"/>
                <a:gd name="T6" fmla="*/ 36 w 143"/>
                <a:gd name="T7" fmla="*/ 132 h 235"/>
                <a:gd name="T8" fmla="*/ 25 w 143"/>
                <a:gd name="T9" fmla="*/ 140 h 235"/>
                <a:gd name="T10" fmla="*/ 14 w 143"/>
                <a:gd name="T11" fmla="*/ 136 h 235"/>
                <a:gd name="T12" fmla="*/ 0 w 143"/>
                <a:gd name="T13" fmla="*/ 134 h 235"/>
                <a:gd name="T14" fmla="*/ 9 w 143"/>
                <a:gd name="T15" fmla="*/ 126 h 235"/>
                <a:gd name="T16" fmla="*/ 42 w 143"/>
                <a:gd name="T17" fmla="*/ 109 h 235"/>
                <a:gd name="T18" fmla="*/ 30 w 143"/>
                <a:gd name="T19" fmla="*/ 109 h 235"/>
                <a:gd name="T20" fmla="*/ 25 w 143"/>
                <a:gd name="T21" fmla="*/ 106 h 235"/>
                <a:gd name="T22" fmla="*/ 33 w 143"/>
                <a:gd name="T23" fmla="*/ 102 h 235"/>
                <a:gd name="T24" fmla="*/ 27 w 143"/>
                <a:gd name="T25" fmla="*/ 96 h 235"/>
                <a:gd name="T26" fmla="*/ 23 w 143"/>
                <a:gd name="T27" fmla="*/ 88 h 235"/>
                <a:gd name="T28" fmla="*/ 27 w 143"/>
                <a:gd name="T29" fmla="*/ 82 h 235"/>
                <a:gd name="T30" fmla="*/ 27 w 143"/>
                <a:gd name="T31" fmla="*/ 68 h 235"/>
                <a:gd name="T32" fmla="*/ 33 w 143"/>
                <a:gd name="T33" fmla="*/ 80 h 235"/>
                <a:gd name="T34" fmla="*/ 22 w 143"/>
                <a:gd name="T35" fmla="*/ 71 h 235"/>
                <a:gd name="T36" fmla="*/ 11 w 143"/>
                <a:gd name="T37" fmla="*/ 68 h 235"/>
                <a:gd name="T38" fmla="*/ 25 w 143"/>
                <a:gd name="T39" fmla="*/ 60 h 235"/>
                <a:gd name="T40" fmla="*/ 16 w 143"/>
                <a:gd name="T41" fmla="*/ 60 h 235"/>
                <a:gd name="T42" fmla="*/ 20 w 143"/>
                <a:gd name="T43" fmla="*/ 55 h 235"/>
                <a:gd name="T44" fmla="*/ 63 w 143"/>
                <a:gd name="T45" fmla="*/ 60 h 235"/>
                <a:gd name="T46" fmla="*/ 75 w 143"/>
                <a:gd name="T47" fmla="*/ 68 h 235"/>
                <a:gd name="T48" fmla="*/ 82 w 143"/>
                <a:gd name="T49" fmla="*/ 90 h 235"/>
                <a:gd name="T50" fmla="*/ 71 w 143"/>
                <a:gd name="T51" fmla="*/ 101 h 235"/>
                <a:gd name="T52" fmla="*/ 94 w 143"/>
                <a:gd name="T53" fmla="*/ 112 h 235"/>
                <a:gd name="T54" fmla="*/ 118 w 143"/>
                <a:gd name="T55" fmla="*/ 148 h 235"/>
                <a:gd name="T56" fmla="*/ 123 w 143"/>
                <a:gd name="T57" fmla="*/ 161 h 235"/>
                <a:gd name="T58" fmla="*/ 142 w 143"/>
                <a:gd name="T59" fmla="*/ 167 h 235"/>
                <a:gd name="T60" fmla="*/ 135 w 143"/>
                <a:gd name="T61" fmla="*/ 186 h 235"/>
                <a:gd name="T62" fmla="*/ 131 w 143"/>
                <a:gd name="T63" fmla="*/ 194 h 235"/>
                <a:gd name="T64" fmla="*/ 121 w 143"/>
                <a:gd name="T65" fmla="*/ 205 h 235"/>
                <a:gd name="T66" fmla="*/ 90 w 143"/>
                <a:gd name="T67" fmla="*/ 208 h 235"/>
                <a:gd name="T68" fmla="*/ 63 w 143"/>
                <a:gd name="T69" fmla="*/ 216 h 235"/>
                <a:gd name="T70" fmla="*/ 39 w 143"/>
                <a:gd name="T71" fmla="*/ 217 h 235"/>
                <a:gd name="T72" fmla="*/ 52 w 143"/>
                <a:gd name="T73" fmla="*/ 202 h 235"/>
                <a:gd name="T74" fmla="*/ 79 w 143"/>
                <a:gd name="T75" fmla="*/ 189 h 235"/>
                <a:gd name="T76" fmla="*/ 55 w 143"/>
                <a:gd name="T77" fmla="*/ 188 h 235"/>
                <a:gd name="T78" fmla="*/ 57 w 143"/>
                <a:gd name="T79" fmla="*/ 177 h 235"/>
                <a:gd name="T80" fmla="*/ 52 w 143"/>
                <a:gd name="T81" fmla="*/ 166 h 235"/>
                <a:gd name="T82" fmla="*/ 72 w 143"/>
                <a:gd name="T83" fmla="*/ 158 h 235"/>
                <a:gd name="T84" fmla="*/ 74 w 143"/>
                <a:gd name="T85" fmla="*/ 145 h 235"/>
                <a:gd name="T86" fmla="*/ 74 w 143"/>
                <a:gd name="T87" fmla="*/ 123 h 235"/>
                <a:gd name="T88" fmla="*/ 53 w 143"/>
                <a:gd name="T89" fmla="*/ 126 h 235"/>
                <a:gd name="T90" fmla="*/ 50 w 143"/>
                <a:gd name="T91" fmla="*/ 112 h 235"/>
                <a:gd name="T92" fmla="*/ 46 w 143"/>
                <a:gd name="T93" fmla="*/ 102 h 235"/>
                <a:gd name="T94" fmla="*/ 39 w 143"/>
                <a:gd name="T95" fmla="*/ 102 h 235"/>
                <a:gd name="T96" fmla="*/ 38 w 143"/>
                <a:gd name="T97" fmla="*/ 106 h 235"/>
                <a:gd name="T98" fmla="*/ 36 w 143"/>
                <a:gd name="T99" fmla="*/ 91 h 235"/>
                <a:gd name="T100" fmla="*/ 36 w 143"/>
                <a:gd name="T101" fmla="*/ 76 h 235"/>
                <a:gd name="T102" fmla="*/ 41 w 143"/>
                <a:gd name="T103" fmla="*/ 63 h 235"/>
                <a:gd name="T104" fmla="*/ 44 w 143"/>
                <a:gd name="T105" fmla="*/ 52 h 235"/>
                <a:gd name="T106" fmla="*/ 68 w 143"/>
                <a:gd name="T107" fmla="*/ 47 h 235"/>
                <a:gd name="T108" fmla="*/ 72 w 143"/>
                <a:gd name="T109" fmla="*/ 44 h 235"/>
                <a:gd name="T110" fmla="*/ 77 w 143"/>
                <a:gd name="T111" fmla="*/ 41 h 235"/>
                <a:gd name="T112" fmla="*/ 69 w 143"/>
                <a:gd name="T113" fmla="*/ 38 h 235"/>
                <a:gd name="T114" fmla="*/ 77 w 143"/>
                <a:gd name="T115" fmla="*/ 36 h 235"/>
                <a:gd name="T116" fmla="*/ 102 w 143"/>
                <a:gd name="T117" fmla="*/ 10 h 235"/>
                <a:gd name="T118" fmla="*/ 96 w 143"/>
                <a:gd name="T119" fmla="*/ 14 h 235"/>
                <a:gd name="T120" fmla="*/ 98 w 143"/>
                <a:gd name="T121" fmla="*/ 5 h 235"/>
                <a:gd name="T122" fmla="*/ 107 w 143"/>
                <a:gd name="T12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235">
                  <a:moveTo>
                    <a:pt x="85" y="233"/>
                  </a:moveTo>
                  <a:lnTo>
                    <a:pt x="88" y="233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7" y="235"/>
                  </a:lnTo>
                  <a:lnTo>
                    <a:pt x="85" y="235"/>
                  </a:lnTo>
                  <a:lnTo>
                    <a:pt x="85" y="233"/>
                  </a:lnTo>
                  <a:close/>
                  <a:moveTo>
                    <a:pt x="80" y="229"/>
                  </a:moveTo>
                  <a:lnTo>
                    <a:pt x="82" y="229"/>
                  </a:lnTo>
                  <a:lnTo>
                    <a:pt x="82" y="229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9"/>
                  </a:lnTo>
                  <a:close/>
                  <a:moveTo>
                    <a:pt x="99" y="205"/>
                  </a:moveTo>
                  <a:lnTo>
                    <a:pt x="101" y="206"/>
                  </a:lnTo>
                  <a:lnTo>
                    <a:pt x="102" y="206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6" y="206"/>
                  </a:lnTo>
                  <a:lnTo>
                    <a:pt x="94" y="206"/>
                  </a:lnTo>
                  <a:lnTo>
                    <a:pt x="96" y="206"/>
                  </a:lnTo>
                  <a:lnTo>
                    <a:pt x="98" y="206"/>
                  </a:lnTo>
                  <a:lnTo>
                    <a:pt x="99" y="205"/>
                  </a:lnTo>
                  <a:close/>
                  <a:moveTo>
                    <a:pt x="53" y="154"/>
                  </a:moveTo>
                  <a:lnTo>
                    <a:pt x="55" y="154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0" y="156"/>
                  </a:lnTo>
                  <a:lnTo>
                    <a:pt x="58" y="158"/>
                  </a:lnTo>
                  <a:lnTo>
                    <a:pt x="57" y="158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2" y="158"/>
                  </a:lnTo>
                  <a:lnTo>
                    <a:pt x="52" y="154"/>
                  </a:lnTo>
                  <a:lnTo>
                    <a:pt x="53" y="154"/>
                  </a:lnTo>
                  <a:close/>
                  <a:moveTo>
                    <a:pt x="25" y="118"/>
                  </a:moveTo>
                  <a:lnTo>
                    <a:pt x="28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1" y="121"/>
                  </a:lnTo>
                  <a:lnTo>
                    <a:pt x="33" y="125"/>
                  </a:lnTo>
                  <a:lnTo>
                    <a:pt x="34" y="126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9" y="132"/>
                  </a:lnTo>
                  <a:lnTo>
                    <a:pt x="39" y="134"/>
                  </a:lnTo>
                  <a:lnTo>
                    <a:pt x="38" y="134"/>
                  </a:lnTo>
                  <a:lnTo>
                    <a:pt x="38" y="132"/>
                  </a:lnTo>
                  <a:lnTo>
                    <a:pt x="36" y="132"/>
                  </a:lnTo>
                  <a:lnTo>
                    <a:pt x="36" y="131"/>
                  </a:lnTo>
                  <a:lnTo>
                    <a:pt x="36" y="132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6"/>
                  </a:lnTo>
                  <a:lnTo>
                    <a:pt x="36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0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3" y="142"/>
                  </a:lnTo>
                  <a:lnTo>
                    <a:pt x="22" y="142"/>
                  </a:lnTo>
                  <a:lnTo>
                    <a:pt x="22" y="140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0" y="139"/>
                  </a:lnTo>
                  <a:lnTo>
                    <a:pt x="19" y="139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17" y="136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4" y="136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9" y="140"/>
                  </a:lnTo>
                  <a:lnTo>
                    <a:pt x="8" y="140"/>
                  </a:lnTo>
                  <a:lnTo>
                    <a:pt x="6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1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7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3" y="118"/>
                  </a:lnTo>
                  <a:lnTo>
                    <a:pt x="25" y="118"/>
                  </a:lnTo>
                  <a:close/>
                  <a:moveTo>
                    <a:pt x="42" y="109"/>
                  </a:moveTo>
                  <a:lnTo>
                    <a:pt x="42" y="109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4" y="114"/>
                  </a:lnTo>
                  <a:lnTo>
                    <a:pt x="42" y="114"/>
                  </a:lnTo>
                  <a:lnTo>
                    <a:pt x="41" y="114"/>
                  </a:lnTo>
                  <a:lnTo>
                    <a:pt x="41" y="114"/>
                  </a:lnTo>
                  <a:lnTo>
                    <a:pt x="39" y="110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2" y="109"/>
                  </a:lnTo>
                  <a:close/>
                  <a:moveTo>
                    <a:pt x="30" y="104"/>
                  </a:moveTo>
                  <a:lnTo>
                    <a:pt x="30" y="106"/>
                  </a:lnTo>
                  <a:lnTo>
                    <a:pt x="30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8" y="104"/>
                  </a:lnTo>
                  <a:lnTo>
                    <a:pt x="30" y="104"/>
                  </a:lnTo>
                  <a:close/>
                  <a:moveTo>
                    <a:pt x="34" y="99"/>
                  </a:moveTo>
                  <a:lnTo>
                    <a:pt x="34" y="99"/>
                  </a:lnTo>
                  <a:lnTo>
                    <a:pt x="34" y="102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30" y="104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4" y="101"/>
                  </a:lnTo>
                  <a:lnTo>
                    <a:pt x="34" y="99"/>
                  </a:lnTo>
                  <a:close/>
                  <a:moveTo>
                    <a:pt x="30" y="88"/>
                  </a:moveTo>
                  <a:lnTo>
                    <a:pt x="30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4" y="93"/>
                  </a:lnTo>
                  <a:lnTo>
                    <a:pt x="34" y="95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30" y="88"/>
                  </a:lnTo>
                  <a:close/>
                  <a:moveTo>
                    <a:pt x="23" y="88"/>
                  </a:moveTo>
                  <a:lnTo>
                    <a:pt x="23" y="88"/>
                  </a:lnTo>
                  <a:lnTo>
                    <a:pt x="23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3" y="88"/>
                  </a:lnTo>
                  <a:lnTo>
                    <a:pt x="23" y="88"/>
                  </a:lnTo>
                  <a:close/>
                  <a:moveTo>
                    <a:pt x="9" y="82"/>
                  </a:moveTo>
                  <a:lnTo>
                    <a:pt x="11" y="82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close/>
                  <a:moveTo>
                    <a:pt x="27" y="80"/>
                  </a:moveTo>
                  <a:lnTo>
                    <a:pt x="27" y="80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7" y="80"/>
                  </a:lnTo>
                  <a:close/>
                  <a:moveTo>
                    <a:pt x="12" y="74"/>
                  </a:moveTo>
                  <a:lnTo>
                    <a:pt x="12" y="74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2" y="74"/>
                  </a:lnTo>
                  <a:close/>
                  <a:moveTo>
                    <a:pt x="27" y="68"/>
                  </a:moveTo>
                  <a:lnTo>
                    <a:pt x="28" y="68"/>
                  </a:lnTo>
                  <a:lnTo>
                    <a:pt x="28" y="69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4" y="79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28" y="79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5" y="69"/>
                  </a:lnTo>
                  <a:lnTo>
                    <a:pt x="27" y="68"/>
                  </a:lnTo>
                  <a:lnTo>
                    <a:pt x="27" y="68"/>
                  </a:lnTo>
                  <a:close/>
                  <a:moveTo>
                    <a:pt x="14" y="68"/>
                  </a:moveTo>
                  <a:lnTo>
                    <a:pt x="16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7" y="50"/>
                  </a:lnTo>
                  <a:lnTo>
                    <a:pt x="28" y="50"/>
                  </a:lnTo>
                  <a:close/>
                  <a:moveTo>
                    <a:pt x="71" y="47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49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3" y="60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6" y="68"/>
                  </a:lnTo>
                  <a:lnTo>
                    <a:pt x="69" y="68"/>
                  </a:lnTo>
                  <a:lnTo>
                    <a:pt x="71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5" y="68"/>
                  </a:lnTo>
                  <a:lnTo>
                    <a:pt x="77" y="68"/>
                  </a:lnTo>
                  <a:lnTo>
                    <a:pt x="85" y="68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1" y="71"/>
                  </a:lnTo>
                  <a:lnTo>
                    <a:pt x="91" y="73"/>
                  </a:lnTo>
                  <a:lnTo>
                    <a:pt x="91" y="73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8" y="77"/>
                  </a:lnTo>
                  <a:lnTo>
                    <a:pt x="88" y="79"/>
                  </a:lnTo>
                  <a:lnTo>
                    <a:pt x="88" y="80"/>
                  </a:lnTo>
                  <a:lnTo>
                    <a:pt x="85" y="85"/>
                  </a:lnTo>
                  <a:lnTo>
                    <a:pt x="83" y="87"/>
                  </a:lnTo>
                  <a:lnTo>
                    <a:pt x="82" y="90"/>
                  </a:lnTo>
                  <a:lnTo>
                    <a:pt x="80" y="91"/>
                  </a:lnTo>
                  <a:lnTo>
                    <a:pt x="79" y="91"/>
                  </a:lnTo>
                  <a:lnTo>
                    <a:pt x="77" y="93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5" y="95"/>
                  </a:lnTo>
                  <a:lnTo>
                    <a:pt x="79" y="96"/>
                  </a:lnTo>
                  <a:lnTo>
                    <a:pt x="79" y="98"/>
                  </a:lnTo>
                  <a:lnTo>
                    <a:pt x="77" y="98"/>
                  </a:lnTo>
                  <a:lnTo>
                    <a:pt x="74" y="98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9" y="102"/>
                  </a:lnTo>
                  <a:lnTo>
                    <a:pt x="68" y="101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4" y="101"/>
                  </a:lnTo>
                  <a:lnTo>
                    <a:pt x="66" y="102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7" y="102"/>
                  </a:lnTo>
                  <a:lnTo>
                    <a:pt x="80" y="102"/>
                  </a:lnTo>
                  <a:lnTo>
                    <a:pt x="87" y="104"/>
                  </a:lnTo>
                  <a:lnTo>
                    <a:pt x="88" y="106"/>
                  </a:lnTo>
                  <a:lnTo>
                    <a:pt x="91" y="109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6" y="117"/>
                  </a:lnTo>
                  <a:lnTo>
                    <a:pt x="98" y="121"/>
                  </a:lnTo>
                  <a:lnTo>
                    <a:pt x="99" y="128"/>
                  </a:lnTo>
                  <a:lnTo>
                    <a:pt x="99" y="129"/>
                  </a:lnTo>
                  <a:lnTo>
                    <a:pt x="101" y="129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10" y="134"/>
                  </a:lnTo>
                  <a:lnTo>
                    <a:pt x="112" y="137"/>
                  </a:lnTo>
                  <a:lnTo>
                    <a:pt x="115" y="139"/>
                  </a:lnTo>
                  <a:lnTo>
                    <a:pt x="116" y="140"/>
                  </a:lnTo>
                  <a:lnTo>
                    <a:pt x="115" y="140"/>
                  </a:lnTo>
                  <a:lnTo>
                    <a:pt x="115" y="142"/>
                  </a:lnTo>
                  <a:lnTo>
                    <a:pt x="115" y="143"/>
                  </a:lnTo>
                  <a:lnTo>
                    <a:pt x="116" y="145"/>
                  </a:lnTo>
                  <a:lnTo>
                    <a:pt x="118" y="148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18" y="150"/>
                  </a:lnTo>
                  <a:lnTo>
                    <a:pt x="118" y="150"/>
                  </a:lnTo>
                  <a:lnTo>
                    <a:pt x="116" y="150"/>
                  </a:lnTo>
                  <a:lnTo>
                    <a:pt x="115" y="148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0" y="148"/>
                  </a:lnTo>
                  <a:lnTo>
                    <a:pt x="109" y="148"/>
                  </a:lnTo>
                  <a:lnTo>
                    <a:pt x="110" y="148"/>
                  </a:lnTo>
                  <a:lnTo>
                    <a:pt x="113" y="148"/>
                  </a:lnTo>
                  <a:lnTo>
                    <a:pt x="120" y="153"/>
                  </a:lnTo>
                  <a:lnTo>
                    <a:pt x="121" y="156"/>
                  </a:lnTo>
                  <a:lnTo>
                    <a:pt x="123" y="159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8" y="164"/>
                  </a:lnTo>
                  <a:lnTo>
                    <a:pt x="121" y="166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4" y="166"/>
                  </a:lnTo>
                  <a:lnTo>
                    <a:pt x="126" y="164"/>
                  </a:lnTo>
                  <a:lnTo>
                    <a:pt x="126" y="162"/>
                  </a:lnTo>
                  <a:lnTo>
                    <a:pt x="128" y="162"/>
                  </a:lnTo>
                  <a:lnTo>
                    <a:pt x="129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42" y="167"/>
                  </a:lnTo>
                  <a:lnTo>
                    <a:pt x="143" y="169"/>
                  </a:lnTo>
                  <a:lnTo>
                    <a:pt x="143" y="170"/>
                  </a:lnTo>
                  <a:lnTo>
                    <a:pt x="143" y="172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8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9" y="181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6"/>
                  </a:lnTo>
                  <a:lnTo>
                    <a:pt x="134" y="186"/>
                  </a:lnTo>
                  <a:lnTo>
                    <a:pt x="132" y="186"/>
                  </a:lnTo>
                  <a:lnTo>
                    <a:pt x="129" y="188"/>
                  </a:lnTo>
                  <a:lnTo>
                    <a:pt x="131" y="188"/>
                  </a:lnTo>
                  <a:lnTo>
                    <a:pt x="131" y="189"/>
                  </a:lnTo>
                  <a:lnTo>
                    <a:pt x="131" y="189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6" y="191"/>
                  </a:lnTo>
                  <a:lnTo>
                    <a:pt x="124" y="191"/>
                  </a:lnTo>
                  <a:lnTo>
                    <a:pt x="124" y="192"/>
                  </a:lnTo>
                  <a:lnTo>
                    <a:pt x="126" y="192"/>
                  </a:lnTo>
                  <a:lnTo>
                    <a:pt x="126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31" y="194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37" y="199"/>
                  </a:lnTo>
                  <a:lnTo>
                    <a:pt x="132" y="200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29" y="202"/>
                  </a:lnTo>
                  <a:lnTo>
                    <a:pt x="128" y="203"/>
                  </a:lnTo>
                  <a:lnTo>
                    <a:pt x="126" y="203"/>
                  </a:lnTo>
                  <a:lnTo>
                    <a:pt x="124" y="205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07" y="205"/>
                  </a:lnTo>
                  <a:lnTo>
                    <a:pt x="105" y="205"/>
                  </a:lnTo>
                  <a:lnTo>
                    <a:pt x="104" y="205"/>
                  </a:lnTo>
                  <a:lnTo>
                    <a:pt x="101" y="203"/>
                  </a:lnTo>
                  <a:lnTo>
                    <a:pt x="99" y="203"/>
                  </a:lnTo>
                  <a:lnTo>
                    <a:pt x="98" y="203"/>
                  </a:lnTo>
                  <a:lnTo>
                    <a:pt x="99" y="205"/>
                  </a:lnTo>
                  <a:lnTo>
                    <a:pt x="96" y="205"/>
                  </a:lnTo>
                  <a:lnTo>
                    <a:pt x="94" y="206"/>
                  </a:lnTo>
                  <a:lnTo>
                    <a:pt x="93" y="206"/>
                  </a:lnTo>
                  <a:lnTo>
                    <a:pt x="91" y="206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90" y="208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3" y="208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0" y="208"/>
                  </a:lnTo>
                  <a:lnTo>
                    <a:pt x="79" y="206"/>
                  </a:lnTo>
                  <a:lnTo>
                    <a:pt x="77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69" y="208"/>
                  </a:lnTo>
                  <a:lnTo>
                    <a:pt x="68" y="210"/>
                  </a:lnTo>
                  <a:lnTo>
                    <a:pt x="66" y="211"/>
                  </a:lnTo>
                  <a:lnTo>
                    <a:pt x="66" y="214"/>
                  </a:lnTo>
                  <a:lnTo>
                    <a:pt x="64" y="216"/>
                  </a:lnTo>
                  <a:lnTo>
                    <a:pt x="63" y="216"/>
                  </a:lnTo>
                  <a:lnTo>
                    <a:pt x="61" y="214"/>
                  </a:lnTo>
                  <a:lnTo>
                    <a:pt x="58" y="213"/>
                  </a:lnTo>
                  <a:lnTo>
                    <a:pt x="58" y="213"/>
                  </a:lnTo>
                  <a:lnTo>
                    <a:pt x="57" y="213"/>
                  </a:lnTo>
                  <a:lnTo>
                    <a:pt x="57" y="213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13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6" y="216"/>
                  </a:lnTo>
                  <a:lnTo>
                    <a:pt x="46" y="217"/>
                  </a:lnTo>
                  <a:lnTo>
                    <a:pt x="44" y="219"/>
                  </a:lnTo>
                  <a:lnTo>
                    <a:pt x="42" y="219"/>
                  </a:lnTo>
                  <a:lnTo>
                    <a:pt x="41" y="217"/>
                  </a:lnTo>
                  <a:lnTo>
                    <a:pt x="39" y="217"/>
                  </a:lnTo>
                  <a:lnTo>
                    <a:pt x="38" y="217"/>
                  </a:lnTo>
                  <a:lnTo>
                    <a:pt x="36" y="219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8" y="216"/>
                  </a:lnTo>
                  <a:lnTo>
                    <a:pt x="41" y="214"/>
                  </a:lnTo>
                  <a:lnTo>
                    <a:pt x="44" y="213"/>
                  </a:lnTo>
                  <a:lnTo>
                    <a:pt x="46" y="211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08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5" y="200"/>
                  </a:lnTo>
                  <a:lnTo>
                    <a:pt x="57" y="197"/>
                  </a:lnTo>
                  <a:lnTo>
                    <a:pt x="58" y="197"/>
                  </a:lnTo>
                  <a:lnTo>
                    <a:pt x="63" y="197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2" y="197"/>
                  </a:lnTo>
                  <a:lnTo>
                    <a:pt x="74" y="195"/>
                  </a:lnTo>
                  <a:lnTo>
                    <a:pt x="75" y="192"/>
                  </a:lnTo>
                  <a:lnTo>
                    <a:pt x="77" y="192"/>
                  </a:lnTo>
                  <a:lnTo>
                    <a:pt x="79" y="191"/>
                  </a:lnTo>
                  <a:lnTo>
                    <a:pt x="80" y="189"/>
                  </a:lnTo>
                  <a:lnTo>
                    <a:pt x="82" y="186"/>
                  </a:lnTo>
                  <a:lnTo>
                    <a:pt x="82" y="188"/>
                  </a:lnTo>
                  <a:lnTo>
                    <a:pt x="79" y="189"/>
                  </a:lnTo>
                  <a:lnTo>
                    <a:pt x="79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1" y="194"/>
                  </a:lnTo>
                  <a:lnTo>
                    <a:pt x="71" y="194"/>
                  </a:lnTo>
                  <a:lnTo>
                    <a:pt x="66" y="192"/>
                  </a:lnTo>
                  <a:lnTo>
                    <a:pt x="63" y="191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0" y="189"/>
                  </a:lnTo>
                  <a:lnTo>
                    <a:pt x="58" y="191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8"/>
                  </a:lnTo>
                  <a:lnTo>
                    <a:pt x="55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0" y="188"/>
                  </a:lnTo>
                  <a:lnTo>
                    <a:pt x="47" y="189"/>
                  </a:lnTo>
                  <a:lnTo>
                    <a:pt x="44" y="188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3"/>
                  </a:lnTo>
                  <a:lnTo>
                    <a:pt x="44" y="181"/>
                  </a:lnTo>
                  <a:lnTo>
                    <a:pt x="47" y="181"/>
                  </a:lnTo>
                  <a:lnTo>
                    <a:pt x="52" y="178"/>
                  </a:lnTo>
                  <a:lnTo>
                    <a:pt x="55" y="178"/>
                  </a:lnTo>
                  <a:lnTo>
                    <a:pt x="57" y="177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0" y="170"/>
                  </a:lnTo>
                  <a:lnTo>
                    <a:pt x="58" y="170"/>
                  </a:lnTo>
                  <a:lnTo>
                    <a:pt x="58" y="169"/>
                  </a:lnTo>
                  <a:lnTo>
                    <a:pt x="60" y="169"/>
                  </a:lnTo>
                  <a:lnTo>
                    <a:pt x="60" y="167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3" y="166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4"/>
                  </a:lnTo>
                  <a:lnTo>
                    <a:pt x="52" y="162"/>
                  </a:lnTo>
                  <a:lnTo>
                    <a:pt x="53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7" y="159"/>
                  </a:lnTo>
                  <a:lnTo>
                    <a:pt x="58" y="158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4" y="156"/>
                  </a:lnTo>
                  <a:lnTo>
                    <a:pt x="66" y="156"/>
                  </a:lnTo>
                  <a:lnTo>
                    <a:pt x="68" y="156"/>
                  </a:lnTo>
                  <a:lnTo>
                    <a:pt x="69" y="156"/>
                  </a:lnTo>
                  <a:lnTo>
                    <a:pt x="72" y="158"/>
                  </a:lnTo>
                  <a:lnTo>
                    <a:pt x="72" y="154"/>
                  </a:lnTo>
                  <a:lnTo>
                    <a:pt x="74" y="154"/>
                  </a:lnTo>
                  <a:lnTo>
                    <a:pt x="75" y="156"/>
                  </a:lnTo>
                  <a:lnTo>
                    <a:pt x="77" y="156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6"/>
                  </a:lnTo>
                  <a:lnTo>
                    <a:pt x="75" y="154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0"/>
                  </a:lnTo>
                  <a:lnTo>
                    <a:pt x="75" y="148"/>
                  </a:lnTo>
                  <a:lnTo>
                    <a:pt x="74" y="148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4" y="145"/>
                  </a:lnTo>
                  <a:lnTo>
                    <a:pt x="75" y="143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4" y="139"/>
                  </a:lnTo>
                  <a:lnTo>
                    <a:pt x="74" y="139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69" y="139"/>
                  </a:lnTo>
                  <a:lnTo>
                    <a:pt x="69" y="137"/>
                  </a:lnTo>
                  <a:lnTo>
                    <a:pt x="66" y="132"/>
                  </a:lnTo>
                  <a:lnTo>
                    <a:pt x="66" y="131"/>
                  </a:lnTo>
                  <a:lnTo>
                    <a:pt x="68" y="128"/>
                  </a:lnTo>
                  <a:lnTo>
                    <a:pt x="71" y="125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68" y="123"/>
                  </a:lnTo>
                  <a:lnTo>
                    <a:pt x="66" y="123"/>
                  </a:lnTo>
                  <a:lnTo>
                    <a:pt x="64" y="125"/>
                  </a:lnTo>
                  <a:lnTo>
                    <a:pt x="64" y="125"/>
                  </a:lnTo>
                  <a:lnTo>
                    <a:pt x="63" y="125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61" y="128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5" y="126"/>
                  </a:lnTo>
                  <a:lnTo>
                    <a:pt x="53" y="126"/>
                  </a:lnTo>
                  <a:lnTo>
                    <a:pt x="52" y="128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7" y="129"/>
                  </a:lnTo>
                  <a:lnTo>
                    <a:pt x="46" y="128"/>
                  </a:lnTo>
                  <a:lnTo>
                    <a:pt x="44" y="126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6" y="120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49" y="110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2" y="104"/>
                  </a:lnTo>
                  <a:lnTo>
                    <a:pt x="50" y="102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44" y="102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99"/>
                  </a:lnTo>
                  <a:lnTo>
                    <a:pt x="46" y="98"/>
                  </a:lnTo>
                  <a:lnTo>
                    <a:pt x="44" y="98"/>
                  </a:lnTo>
                  <a:lnTo>
                    <a:pt x="41" y="101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41" y="106"/>
                  </a:lnTo>
                  <a:lnTo>
                    <a:pt x="39" y="107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4"/>
                  </a:lnTo>
                  <a:lnTo>
                    <a:pt x="36" y="110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8" y="91"/>
                  </a:lnTo>
                  <a:lnTo>
                    <a:pt x="36" y="91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33" y="87"/>
                  </a:lnTo>
                  <a:lnTo>
                    <a:pt x="34" y="85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4" y="82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4" y="74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9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7" y="49"/>
                  </a:lnTo>
                  <a:lnTo>
                    <a:pt x="61" y="49"/>
                  </a:lnTo>
                  <a:lnTo>
                    <a:pt x="64" y="49"/>
                  </a:lnTo>
                  <a:lnTo>
                    <a:pt x="68" y="47"/>
                  </a:lnTo>
                  <a:lnTo>
                    <a:pt x="71" y="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5" y="44"/>
                  </a:lnTo>
                  <a:close/>
                  <a:moveTo>
                    <a:pt x="69" y="41"/>
                  </a:moveTo>
                  <a:lnTo>
                    <a:pt x="71" y="43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1"/>
                  </a:lnTo>
                  <a:close/>
                  <a:moveTo>
                    <a:pt x="71" y="36"/>
                  </a:moveTo>
                  <a:lnTo>
                    <a:pt x="72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5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6"/>
                  </a:lnTo>
                  <a:close/>
                  <a:moveTo>
                    <a:pt x="82" y="33"/>
                  </a:moveTo>
                  <a:lnTo>
                    <a:pt x="83" y="33"/>
                  </a:lnTo>
                  <a:lnTo>
                    <a:pt x="83" y="35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80" y="33"/>
                  </a:lnTo>
                  <a:lnTo>
                    <a:pt x="82" y="33"/>
                  </a:lnTo>
                  <a:close/>
                  <a:moveTo>
                    <a:pt x="75" y="33"/>
                  </a:moveTo>
                  <a:lnTo>
                    <a:pt x="77" y="33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5" y="35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close/>
                  <a:moveTo>
                    <a:pt x="98" y="5"/>
                  </a:moveTo>
                  <a:lnTo>
                    <a:pt x="99" y="5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8" y="21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6" y="6"/>
                  </a:lnTo>
                  <a:lnTo>
                    <a:pt x="98" y="5"/>
                  </a:lnTo>
                  <a:lnTo>
                    <a:pt x="98" y="5"/>
                  </a:lnTo>
                  <a:close/>
                  <a:moveTo>
                    <a:pt x="102" y="3"/>
                  </a:moveTo>
                  <a:lnTo>
                    <a:pt x="104" y="3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1" y="5"/>
                  </a:lnTo>
                  <a:lnTo>
                    <a:pt x="102" y="3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5" y="0"/>
                  </a:lnTo>
                  <a:lnTo>
                    <a:pt x="105" y="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6" name="Freeform 28"/>
            <p:cNvSpPr>
              <a:spLocks noEditPoints="1"/>
            </p:cNvSpPr>
            <p:nvPr/>
          </p:nvSpPr>
          <p:spPr bwMode="auto">
            <a:xfrm>
              <a:off x="6597311" y="4298970"/>
              <a:ext cx="152039" cy="157888"/>
            </a:xfrm>
            <a:custGeom>
              <a:avLst/>
              <a:gdLst>
                <a:gd name="T0" fmla="*/ 38 w 78"/>
                <a:gd name="T1" fmla="*/ 65 h 81"/>
                <a:gd name="T2" fmla="*/ 37 w 78"/>
                <a:gd name="T3" fmla="*/ 68 h 81"/>
                <a:gd name="T4" fmla="*/ 37 w 78"/>
                <a:gd name="T5" fmla="*/ 65 h 81"/>
                <a:gd name="T6" fmla="*/ 54 w 78"/>
                <a:gd name="T7" fmla="*/ 56 h 81"/>
                <a:gd name="T8" fmla="*/ 54 w 78"/>
                <a:gd name="T9" fmla="*/ 59 h 81"/>
                <a:gd name="T10" fmla="*/ 52 w 78"/>
                <a:gd name="T11" fmla="*/ 57 h 81"/>
                <a:gd name="T12" fmla="*/ 67 w 78"/>
                <a:gd name="T13" fmla="*/ 5 h 81"/>
                <a:gd name="T14" fmla="*/ 70 w 78"/>
                <a:gd name="T15" fmla="*/ 7 h 81"/>
                <a:gd name="T16" fmla="*/ 71 w 78"/>
                <a:gd name="T17" fmla="*/ 15 h 81"/>
                <a:gd name="T18" fmla="*/ 76 w 78"/>
                <a:gd name="T19" fmla="*/ 21 h 81"/>
                <a:gd name="T20" fmla="*/ 78 w 78"/>
                <a:gd name="T21" fmla="*/ 26 h 81"/>
                <a:gd name="T22" fmla="*/ 78 w 78"/>
                <a:gd name="T23" fmla="*/ 35 h 81"/>
                <a:gd name="T24" fmla="*/ 76 w 78"/>
                <a:gd name="T25" fmla="*/ 40 h 81"/>
                <a:gd name="T26" fmla="*/ 75 w 78"/>
                <a:gd name="T27" fmla="*/ 43 h 81"/>
                <a:gd name="T28" fmla="*/ 70 w 78"/>
                <a:gd name="T29" fmla="*/ 48 h 81"/>
                <a:gd name="T30" fmla="*/ 65 w 78"/>
                <a:gd name="T31" fmla="*/ 56 h 81"/>
                <a:gd name="T32" fmla="*/ 60 w 78"/>
                <a:gd name="T33" fmla="*/ 57 h 81"/>
                <a:gd name="T34" fmla="*/ 59 w 78"/>
                <a:gd name="T35" fmla="*/ 57 h 81"/>
                <a:gd name="T36" fmla="*/ 57 w 78"/>
                <a:gd name="T37" fmla="*/ 56 h 81"/>
                <a:gd name="T38" fmla="*/ 56 w 78"/>
                <a:gd name="T39" fmla="*/ 54 h 81"/>
                <a:gd name="T40" fmla="*/ 52 w 78"/>
                <a:gd name="T41" fmla="*/ 54 h 81"/>
                <a:gd name="T42" fmla="*/ 51 w 78"/>
                <a:gd name="T43" fmla="*/ 59 h 81"/>
                <a:gd name="T44" fmla="*/ 48 w 78"/>
                <a:gd name="T45" fmla="*/ 59 h 81"/>
                <a:gd name="T46" fmla="*/ 45 w 78"/>
                <a:gd name="T47" fmla="*/ 59 h 81"/>
                <a:gd name="T48" fmla="*/ 45 w 78"/>
                <a:gd name="T49" fmla="*/ 57 h 81"/>
                <a:gd name="T50" fmla="*/ 41 w 78"/>
                <a:gd name="T51" fmla="*/ 59 h 81"/>
                <a:gd name="T52" fmla="*/ 40 w 78"/>
                <a:gd name="T53" fmla="*/ 60 h 81"/>
                <a:gd name="T54" fmla="*/ 35 w 78"/>
                <a:gd name="T55" fmla="*/ 62 h 81"/>
                <a:gd name="T56" fmla="*/ 35 w 78"/>
                <a:gd name="T57" fmla="*/ 65 h 81"/>
                <a:gd name="T58" fmla="*/ 32 w 78"/>
                <a:gd name="T59" fmla="*/ 73 h 81"/>
                <a:gd name="T60" fmla="*/ 18 w 78"/>
                <a:gd name="T61" fmla="*/ 74 h 81"/>
                <a:gd name="T62" fmla="*/ 13 w 78"/>
                <a:gd name="T63" fmla="*/ 76 h 81"/>
                <a:gd name="T64" fmla="*/ 10 w 78"/>
                <a:gd name="T65" fmla="*/ 78 h 81"/>
                <a:gd name="T66" fmla="*/ 5 w 78"/>
                <a:gd name="T67" fmla="*/ 81 h 81"/>
                <a:gd name="T68" fmla="*/ 0 w 78"/>
                <a:gd name="T69" fmla="*/ 81 h 81"/>
                <a:gd name="T70" fmla="*/ 0 w 78"/>
                <a:gd name="T71" fmla="*/ 73 h 81"/>
                <a:gd name="T72" fmla="*/ 5 w 78"/>
                <a:gd name="T73" fmla="*/ 65 h 81"/>
                <a:gd name="T74" fmla="*/ 2 w 78"/>
                <a:gd name="T75" fmla="*/ 62 h 81"/>
                <a:gd name="T76" fmla="*/ 5 w 78"/>
                <a:gd name="T77" fmla="*/ 54 h 81"/>
                <a:gd name="T78" fmla="*/ 7 w 78"/>
                <a:gd name="T79" fmla="*/ 48 h 81"/>
                <a:gd name="T80" fmla="*/ 13 w 78"/>
                <a:gd name="T81" fmla="*/ 43 h 81"/>
                <a:gd name="T82" fmla="*/ 13 w 78"/>
                <a:gd name="T83" fmla="*/ 46 h 81"/>
                <a:gd name="T84" fmla="*/ 16 w 78"/>
                <a:gd name="T85" fmla="*/ 43 h 81"/>
                <a:gd name="T86" fmla="*/ 21 w 78"/>
                <a:gd name="T87" fmla="*/ 38 h 81"/>
                <a:gd name="T88" fmla="*/ 26 w 78"/>
                <a:gd name="T89" fmla="*/ 35 h 81"/>
                <a:gd name="T90" fmla="*/ 27 w 78"/>
                <a:gd name="T91" fmla="*/ 33 h 81"/>
                <a:gd name="T92" fmla="*/ 27 w 78"/>
                <a:gd name="T93" fmla="*/ 26 h 81"/>
                <a:gd name="T94" fmla="*/ 24 w 78"/>
                <a:gd name="T95" fmla="*/ 29 h 81"/>
                <a:gd name="T96" fmla="*/ 21 w 78"/>
                <a:gd name="T97" fmla="*/ 27 h 81"/>
                <a:gd name="T98" fmla="*/ 18 w 78"/>
                <a:gd name="T99" fmla="*/ 24 h 81"/>
                <a:gd name="T100" fmla="*/ 18 w 78"/>
                <a:gd name="T101" fmla="*/ 18 h 81"/>
                <a:gd name="T102" fmla="*/ 19 w 78"/>
                <a:gd name="T103" fmla="*/ 13 h 81"/>
                <a:gd name="T104" fmla="*/ 19 w 78"/>
                <a:gd name="T105" fmla="*/ 8 h 81"/>
                <a:gd name="T106" fmla="*/ 27 w 78"/>
                <a:gd name="T107" fmla="*/ 8 h 81"/>
                <a:gd name="T108" fmla="*/ 34 w 78"/>
                <a:gd name="T109" fmla="*/ 7 h 81"/>
                <a:gd name="T110" fmla="*/ 38 w 78"/>
                <a:gd name="T111" fmla="*/ 10 h 81"/>
                <a:gd name="T112" fmla="*/ 45 w 78"/>
                <a:gd name="T113" fmla="*/ 7 h 81"/>
                <a:gd name="T114" fmla="*/ 54 w 78"/>
                <a:gd name="T115" fmla="*/ 7 h 81"/>
                <a:gd name="T116" fmla="*/ 63 w 78"/>
                <a:gd name="T1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81">
                  <a:moveTo>
                    <a:pt x="37" y="63"/>
                  </a:moveTo>
                  <a:lnTo>
                    <a:pt x="38" y="63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3"/>
                  </a:lnTo>
                  <a:close/>
                  <a:moveTo>
                    <a:pt x="54" y="56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4" y="57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4" y="56"/>
                  </a:lnTo>
                  <a:close/>
                  <a:moveTo>
                    <a:pt x="63" y="0"/>
                  </a:move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3" y="18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8" y="24"/>
                  </a:lnTo>
                  <a:lnTo>
                    <a:pt x="78" y="26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5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0" y="48"/>
                  </a:lnTo>
                  <a:lnTo>
                    <a:pt x="68" y="49"/>
                  </a:lnTo>
                  <a:lnTo>
                    <a:pt x="68" y="51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6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4" y="67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6" y="27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7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5"/>
                  </a:lnTo>
                  <a:lnTo>
                    <a:pt x="60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7" name="Freeform 29"/>
            <p:cNvSpPr>
              <a:spLocks noEditPoints="1"/>
            </p:cNvSpPr>
            <p:nvPr/>
          </p:nvSpPr>
          <p:spPr bwMode="auto">
            <a:xfrm>
              <a:off x="6388745" y="2798069"/>
              <a:ext cx="506798" cy="284586"/>
            </a:xfrm>
            <a:custGeom>
              <a:avLst/>
              <a:gdLst>
                <a:gd name="T0" fmla="*/ 161 w 260"/>
                <a:gd name="T1" fmla="*/ 0 h 146"/>
                <a:gd name="T2" fmla="*/ 175 w 260"/>
                <a:gd name="T3" fmla="*/ 13 h 146"/>
                <a:gd name="T4" fmla="*/ 174 w 260"/>
                <a:gd name="T5" fmla="*/ 20 h 146"/>
                <a:gd name="T6" fmla="*/ 188 w 260"/>
                <a:gd name="T7" fmla="*/ 25 h 146"/>
                <a:gd name="T8" fmla="*/ 193 w 260"/>
                <a:gd name="T9" fmla="*/ 31 h 146"/>
                <a:gd name="T10" fmla="*/ 202 w 260"/>
                <a:gd name="T11" fmla="*/ 38 h 146"/>
                <a:gd name="T12" fmla="*/ 216 w 260"/>
                <a:gd name="T13" fmla="*/ 38 h 146"/>
                <a:gd name="T14" fmla="*/ 230 w 260"/>
                <a:gd name="T15" fmla="*/ 46 h 146"/>
                <a:gd name="T16" fmla="*/ 245 w 260"/>
                <a:gd name="T17" fmla="*/ 49 h 146"/>
                <a:gd name="T18" fmla="*/ 257 w 260"/>
                <a:gd name="T19" fmla="*/ 52 h 146"/>
                <a:gd name="T20" fmla="*/ 256 w 260"/>
                <a:gd name="T21" fmla="*/ 63 h 146"/>
                <a:gd name="T22" fmla="*/ 254 w 260"/>
                <a:gd name="T23" fmla="*/ 68 h 146"/>
                <a:gd name="T24" fmla="*/ 256 w 260"/>
                <a:gd name="T25" fmla="*/ 77 h 146"/>
                <a:gd name="T26" fmla="*/ 246 w 260"/>
                <a:gd name="T27" fmla="*/ 85 h 146"/>
                <a:gd name="T28" fmla="*/ 232 w 260"/>
                <a:gd name="T29" fmla="*/ 93 h 146"/>
                <a:gd name="T30" fmla="*/ 232 w 260"/>
                <a:gd name="T31" fmla="*/ 99 h 146"/>
                <a:gd name="T32" fmla="*/ 207 w 260"/>
                <a:gd name="T33" fmla="*/ 106 h 146"/>
                <a:gd name="T34" fmla="*/ 189 w 260"/>
                <a:gd name="T35" fmla="*/ 113 h 146"/>
                <a:gd name="T36" fmla="*/ 186 w 260"/>
                <a:gd name="T37" fmla="*/ 124 h 146"/>
                <a:gd name="T38" fmla="*/ 207 w 260"/>
                <a:gd name="T39" fmla="*/ 129 h 146"/>
                <a:gd name="T40" fmla="*/ 196 w 260"/>
                <a:gd name="T41" fmla="*/ 134 h 146"/>
                <a:gd name="T42" fmla="*/ 170 w 260"/>
                <a:gd name="T43" fmla="*/ 146 h 146"/>
                <a:gd name="T44" fmla="*/ 161 w 260"/>
                <a:gd name="T45" fmla="*/ 134 h 146"/>
                <a:gd name="T46" fmla="*/ 166 w 260"/>
                <a:gd name="T47" fmla="*/ 120 h 146"/>
                <a:gd name="T48" fmla="*/ 142 w 260"/>
                <a:gd name="T49" fmla="*/ 113 h 146"/>
                <a:gd name="T50" fmla="*/ 137 w 260"/>
                <a:gd name="T51" fmla="*/ 109 h 146"/>
                <a:gd name="T52" fmla="*/ 144 w 260"/>
                <a:gd name="T53" fmla="*/ 107 h 146"/>
                <a:gd name="T54" fmla="*/ 141 w 260"/>
                <a:gd name="T55" fmla="*/ 106 h 146"/>
                <a:gd name="T56" fmla="*/ 125 w 260"/>
                <a:gd name="T57" fmla="*/ 110 h 146"/>
                <a:gd name="T58" fmla="*/ 109 w 260"/>
                <a:gd name="T59" fmla="*/ 123 h 146"/>
                <a:gd name="T60" fmla="*/ 100 w 260"/>
                <a:gd name="T61" fmla="*/ 131 h 146"/>
                <a:gd name="T62" fmla="*/ 87 w 260"/>
                <a:gd name="T63" fmla="*/ 128 h 146"/>
                <a:gd name="T64" fmla="*/ 95 w 260"/>
                <a:gd name="T65" fmla="*/ 121 h 146"/>
                <a:gd name="T66" fmla="*/ 101 w 260"/>
                <a:gd name="T67" fmla="*/ 109 h 146"/>
                <a:gd name="T68" fmla="*/ 106 w 260"/>
                <a:gd name="T69" fmla="*/ 110 h 146"/>
                <a:gd name="T70" fmla="*/ 112 w 260"/>
                <a:gd name="T71" fmla="*/ 109 h 146"/>
                <a:gd name="T72" fmla="*/ 106 w 260"/>
                <a:gd name="T73" fmla="*/ 98 h 146"/>
                <a:gd name="T74" fmla="*/ 101 w 260"/>
                <a:gd name="T75" fmla="*/ 91 h 146"/>
                <a:gd name="T76" fmla="*/ 96 w 260"/>
                <a:gd name="T77" fmla="*/ 82 h 146"/>
                <a:gd name="T78" fmla="*/ 88 w 260"/>
                <a:gd name="T79" fmla="*/ 77 h 146"/>
                <a:gd name="T80" fmla="*/ 77 w 260"/>
                <a:gd name="T81" fmla="*/ 72 h 146"/>
                <a:gd name="T82" fmla="*/ 62 w 260"/>
                <a:gd name="T83" fmla="*/ 77 h 146"/>
                <a:gd name="T84" fmla="*/ 40 w 260"/>
                <a:gd name="T85" fmla="*/ 87 h 146"/>
                <a:gd name="T86" fmla="*/ 22 w 260"/>
                <a:gd name="T87" fmla="*/ 82 h 146"/>
                <a:gd name="T88" fmla="*/ 10 w 260"/>
                <a:gd name="T89" fmla="*/ 83 h 146"/>
                <a:gd name="T90" fmla="*/ 3 w 260"/>
                <a:gd name="T91" fmla="*/ 77 h 146"/>
                <a:gd name="T92" fmla="*/ 2 w 260"/>
                <a:gd name="T93" fmla="*/ 69 h 146"/>
                <a:gd name="T94" fmla="*/ 10 w 260"/>
                <a:gd name="T95" fmla="*/ 63 h 146"/>
                <a:gd name="T96" fmla="*/ 11 w 260"/>
                <a:gd name="T97" fmla="*/ 49 h 146"/>
                <a:gd name="T98" fmla="*/ 29 w 260"/>
                <a:gd name="T99" fmla="*/ 35 h 146"/>
                <a:gd name="T100" fmla="*/ 25 w 260"/>
                <a:gd name="T101" fmla="*/ 25 h 146"/>
                <a:gd name="T102" fmla="*/ 22 w 260"/>
                <a:gd name="T103" fmla="*/ 14 h 146"/>
                <a:gd name="T104" fmla="*/ 36 w 260"/>
                <a:gd name="T105" fmla="*/ 9 h 146"/>
                <a:gd name="T106" fmla="*/ 63 w 260"/>
                <a:gd name="T107" fmla="*/ 11 h 146"/>
                <a:gd name="T108" fmla="*/ 81 w 260"/>
                <a:gd name="T109" fmla="*/ 16 h 146"/>
                <a:gd name="T110" fmla="*/ 90 w 260"/>
                <a:gd name="T111" fmla="*/ 16 h 146"/>
                <a:gd name="T112" fmla="*/ 100 w 260"/>
                <a:gd name="T113" fmla="*/ 14 h 146"/>
                <a:gd name="T114" fmla="*/ 114 w 260"/>
                <a:gd name="T115" fmla="*/ 17 h 146"/>
                <a:gd name="T116" fmla="*/ 122 w 260"/>
                <a:gd name="T117" fmla="*/ 16 h 146"/>
                <a:gd name="T118" fmla="*/ 133 w 260"/>
                <a:gd name="T119" fmla="*/ 5 h 146"/>
                <a:gd name="T120" fmla="*/ 148 w 260"/>
                <a:gd name="T121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" h="146">
                  <a:moveTo>
                    <a:pt x="136" y="112"/>
                  </a:moveTo>
                  <a:lnTo>
                    <a:pt x="136" y="113"/>
                  </a:lnTo>
                  <a:lnTo>
                    <a:pt x="137" y="113"/>
                  </a:lnTo>
                  <a:lnTo>
                    <a:pt x="142" y="115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37" y="115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36" y="112"/>
                  </a:lnTo>
                  <a:close/>
                  <a:moveTo>
                    <a:pt x="161" y="0"/>
                  </a:moveTo>
                  <a:lnTo>
                    <a:pt x="163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2"/>
                  </a:lnTo>
                  <a:lnTo>
                    <a:pt x="172" y="3"/>
                  </a:lnTo>
                  <a:lnTo>
                    <a:pt x="174" y="6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3"/>
                  </a:lnTo>
                  <a:lnTo>
                    <a:pt x="175" y="13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4" y="16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3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88" y="24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7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3" y="31"/>
                  </a:lnTo>
                  <a:lnTo>
                    <a:pt x="193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5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4" y="38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9" y="36"/>
                  </a:lnTo>
                  <a:lnTo>
                    <a:pt x="200" y="36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4" y="39"/>
                  </a:lnTo>
                  <a:lnTo>
                    <a:pt x="205" y="39"/>
                  </a:lnTo>
                  <a:lnTo>
                    <a:pt x="205" y="39"/>
                  </a:lnTo>
                  <a:lnTo>
                    <a:pt x="207" y="39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0" y="39"/>
                  </a:lnTo>
                  <a:lnTo>
                    <a:pt x="211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4"/>
                  </a:lnTo>
                  <a:lnTo>
                    <a:pt x="232" y="44"/>
                  </a:lnTo>
                  <a:lnTo>
                    <a:pt x="234" y="44"/>
                  </a:lnTo>
                  <a:lnTo>
                    <a:pt x="235" y="46"/>
                  </a:lnTo>
                  <a:lnTo>
                    <a:pt x="237" y="46"/>
                  </a:lnTo>
                  <a:lnTo>
                    <a:pt x="238" y="46"/>
                  </a:lnTo>
                  <a:lnTo>
                    <a:pt x="240" y="47"/>
                  </a:lnTo>
                  <a:lnTo>
                    <a:pt x="243" y="49"/>
                  </a:lnTo>
                  <a:lnTo>
                    <a:pt x="245" y="49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8" y="49"/>
                  </a:lnTo>
                  <a:lnTo>
                    <a:pt x="248" y="49"/>
                  </a:lnTo>
                  <a:lnTo>
                    <a:pt x="249" y="50"/>
                  </a:lnTo>
                  <a:lnTo>
                    <a:pt x="251" y="50"/>
                  </a:lnTo>
                  <a:lnTo>
                    <a:pt x="252" y="52"/>
                  </a:lnTo>
                  <a:lnTo>
                    <a:pt x="254" y="54"/>
                  </a:lnTo>
                  <a:lnTo>
                    <a:pt x="256" y="54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5"/>
                  </a:lnTo>
                  <a:lnTo>
                    <a:pt x="260" y="57"/>
                  </a:lnTo>
                  <a:lnTo>
                    <a:pt x="260" y="58"/>
                  </a:lnTo>
                  <a:lnTo>
                    <a:pt x="259" y="58"/>
                  </a:lnTo>
                  <a:lnTo>
                    <a:pt x="259" y="60"/>
                  </a:lnTo>
                  <a:lnTo>
                    <a:pt x="257" y="61"/>
                  </a:lnTo>
                  <a:lnTo>
                    <a:pt x="256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5"/>
                  </a:lnTo>
                  <a:lnTo>
                    <a:pt x="256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7" y="68"/>
                  </a:lnTo>
                  <a:lnTo>
                    <a:pt x="257" y="68"/>
                  </a:lnTo>
                  <a:lnTo>
                    <a:pt x="256" y="68"/>
                  </a:lnTo>
                  <a:lnTo>
                    <a:pt x="254" y="68"/>
                  </a:lnTo>
                  <a:lnTo>
                    <a:pt x="254" y="68"/>
                  </a:lnTo>
                  <a:lnTo>
                    <a:pt x="252" y="69"/>
                  </a:lnTo>
                  <a:lnTo>
                    <a:pt x="252" y="71"/>
                  </a:lnTo>
                  <a:lnTo>
                    <a:pt x="254" y="71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7"/>
                  </a:lnTo>
                  <a:lnTo>
                    <a:pt x="256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6" y="79"/>
                  </a:lnTo>
                  <a:lnTo>
                    <a:pt x="256" y="82"/>
                  </a:lnTo>
                  <a:lnTo>
                    <a:pt x="254" y="82"/>
                  </a:lnTo>
                  <a:lnTo>
                    <a:pt x="254" y="83"/>
                  </a:lnTo>
                  <a:lnTo>
                    <a:pt x="254" y="85"/>
                  </a:lnTo>
                  <a:lnTo>
                    <a:pt x="252" y="85"/>
                  </a:lnTo>
                  <a:lnTo>
                    <a:pt x="249" y="85"/>
                  </a:lnTo>
                  <a:lnTo>
                    <a:pt x="246" y="85"/>
                  </a:lnTo>
                  <a:lnTo>
                    <a:pt x="245" y="85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0" y="87"/>
                  </a:lnTo>
                  <a:lnTo>
                    <a:pt x="238" y="88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2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27" y="99"/>
                  </a:lnTo>
                  <a:lnTo>
                    <a:pt x="222" y="99"/>
                  </a:lnTo>
                  <a:lnTo>
                    <a:pt x="219" y="102"/>
                  </a:lnTo>
                  <a:lnTo>
                    <a:pt x="218" y="102"/>
                  </a:lnTo>
                  <a:lnTo>
                    <a:pt x="215" y="102"/>
                  </a:lnTo>
                  <a:lnTo>
                    <a:pt x="213" y="104"/>
                  </a:lnTo>
                  <a:lnTo>
                    <a:pt x="211" y="106"/>
                  </a:lnTo>
                  <a:lnTo>
                    <a:pt x="210" y="104"/>
                  </a:lnTo>
                  <a:lnTo>
                    <a:pt x="208" y="104"/>
                  </a:lnTo>
                  <a:lnTo>
                    <a:pt x="207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0" y="107"/>
                  </a:lnTo>
                  <a:lnTo>
                    <a:pt x="197" y="107"/>
                  </a:lnTo>
                  <a:lnTo>
                    <a:pt x="191" y="112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88" y="117"/>
                  </a:lnTo>
                  <a:lnTo>
                    <a:pt x="186" y="117"/>
                  </a:lnTo>
                  <a:lnTo>
                    <a:pt x="186" y="117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9" y="110"/>
                  </a:lnTo>
                  <a:lnTo>
                    <a:pt x="186" y="113"/>
                  </a:lnTo>
                  <a:lnTo>
                    <a:pt x="185" y="113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3" y="118"/>
                  </a:lnTo>
                  <a:lnTo>
                    <a:pt x="185" y="121"/>
                  </a:lnTo>
                  <a:lnTo>
                    <a:pt x="186" y="124"/>
                  </a:lnTo>
                  <a:lnTo>
                    <a:pt x="189" y="128"/>
                  </a:lnTo>
                  <a:lnTo>
                    <a:pt x="191" y="131"/>
                  </a:lnTo>
                  <a:lnTo>
                    <a:pt x="193" y="131"/>
                  </a:lnTo>
                  <a:lnTo>
                    <a:pt x="194" y="131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2" y="128"/>
                  </a:lnTo>
                  <a:lnTo>
                    <a:pt x="204" y="128"/>
                  </a:lnTo>
                  <a:lnTo>
                    <a:pt x="207" y="129"/>
                  </a:lnTo>
                  <a:lnTo>
                    <a:pt x="208" y="129"/>
                  </a:lnTo>
                  <a:lnTo>
                    <a:pt x="208" y="131"/>
                  </a:lnTo>
                  <a:lnTo>
                    <a:pt x="207" y="132"/>
                  </a:lnTo>
                  <a:lnTo>
                    <a:pt x="207" y="134"/>
                  </a:lnTo>
                  <a:lnTo>
                    <a:pt x="205" y="135"/>
                  </a:lnTo>
                  <a:lnTo>
                    <a:pt x="204" y="135"/>
                  </a:lnTo>
                  <a:lnTo>
                    <a:pt x="200" y="135"/>
                  </a:lnTo>
                  <a:lnTo>
                    <a:pt x="199" y="135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6" y="134"/>
                  </a:lnTo>
                  <a:lnTo>
                    <a:pt x="194" y="134"/>
                  </a:lnTo>
                  <a:lnTo>
                    <a:pt x="193" y="134"/>
                  </a:lnTo>
                  <a:lnTo>
                    <a:pt x="191" y="137"/>
                  </a:lnTo>
                  <a:lnTo>
                    <a:pt x="188" y="139"/>
                  </a:lnTo>
                  <a:lnTo>
                    <a:pt x="186" y="140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78" y="142"/>
                  </a:lnTo>
                  <a:lnTo>
                    <a:pt x="175" y="145"/>
                  </a:lnTo>
                  <a:lnTo>
                    <a:pt x="172" y="146"/>
                  </a:lnTo>
                  <a:lnTo>
                    <a:pt x="170" y="146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5"/>
                  </a:lnTo>
                  <a:lnTo>
                    <a:pt x="164" y="143"/>
                  </a:lnTo>
                  <a:lnTo>
                    <a:pt x="164" y="143"/>
                  </a:lnTo>
                  <a:lnTo>
                    <a:pt x="164" y="142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4"/>
                  </a:lnTo>
                  <a:lnTo>
                    <a:pt x="163" y="132"/>
                  </a:lnTo>
                  <a:lnTo>
                    <a:pt x="161" y="134"/>
                  </a:lnTo>
                  <a:lnTo>
                    <a:pt x="159" y="132"/>
                  </a:lnTo>
                  <a:lnTo>
                    <a:pt x="156" y="131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55" y="126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4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6" y="117"/>
                  </a:lnTo>
                  <a:lnTo>
                    <a:pt x="164" y="117"/>
                  </a:lnTo>
                  <a:lnTo>
                    <a:pt x="163" y="117"/>
                  </a:lnTo>
                  <a:lnTo>
                    <a:pt x="161" y="117"/>
                  </a:lnTo>
                  <a:lnTo>
                    <a:pt x="159" y="115"/>
                  </a:lnTo>
                  <a:lnTo>
                    <a:pt x="156" y="117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7"/>
                  </a:lnTo>
                  <a:lnTo>
                    <a:pt x="142" y="113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39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2" y="110"/>
                  </a:lnTo>
                  <a:lnTo>
                    <a:pt x="141" y="110"/>
                  </a:lnTo>
                  <a:lnTo>
                    <a:pt x="139" y="110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9" y="109"/>
                  </a:lnTo>
                  <a:lnTo>
                    <a:pt x="141" y="109"/>
                  </a:lnTo>
                  <a:lnTo>
                    <a:pt x="144" y="109"/>
                  </a:lnTo>
                  <a:lnTo>
                    <a:pt x="147" y="110"/>
                  </a:lnTo>
                  <a:lnTo>
                    <a:pt x="148" y="109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47" y="109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2" y="106"/>
                  </a:lnTo>
                  <a:lnTo>
                    <a:pt x="142" y="104"/>
                  </a:lnTo>
                  <a:lnTo>
                    <a:pt x="142" y="102"/>
                  </a:lnTo>
                  <a:lnTo>
                    <a:pt x="142" y="101"/>
                  </a:lnTo>
                  <a:lnTo>
                    <a:pt x="141" y="99"/>
                  </a:lnTo>
                  <a:lnTo>
                    <a:pt x="141" y="98"/>
                  </a:lnTo>
                  <a:lnTo>
                    <a:pt x="139" y="96"/>
                  </a:lnTo>
                  <a:lnTo>
                    <a:pt x="141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1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6" y="107"/>
                  </a:lnTo>
                  <a:lnTo>
                    <a:pt x="136" y="104"/>
                  </a:lnTo>
                  <a:lnTo>
                    <a:pt x="136" y="106"/>
                  </a:lnTo>
                  <a:lnTo>
                    <a:pt x="134" y="107"/>
                  </a:lnTo>
                  <a:lnTo>
                    <a:pt x="133" y="107"/>
                  </a:lnTo>
                  <a:lnTo>
                    <a:pt x="129" y="107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3" y="112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1" y="123"/>
                  </a:lnTo>
                  <a:lnTo>
                    <a:pt x="109" y="123"/>
                  </a:lnTo>
                  <a:lnTo>
                    <a:pt x="107" y="123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09" y="131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7" y="129"/>
                  </a:lnTo>
                  <a:lnTo>
                    <a:pt x="104" y="129"/>
                  </a:lnTo>
                  <a:lnTo>
                    <a:pt x="103" y="129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2" y="131"/>
                  </a:lnTo>
                  <a:lnTo>
                    <a:pt x="88" y="131"/>
                  </a:lnTo>
                  <a:lnTo>
                    <a:pt x="87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8" y="117"/>
                  </a:lnTo>
                  <a:lnTo>
                    <a:pt x="100" y="115"/>
                  </a:lnTo>
                  <a:lnTo>
                    <a:pt x="98" y="113"/>
                  </a:lnTo>
                  <a:lnTo>
                    <a:pt x="98" y="112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0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5" y="110"/>
                  </a:lnTo>
                  <a:lnTo>
                    <a:pt x="112" y="109"/>
                  </a:lnTo>
                  <a:lnTo>
                    <a:pt x="112" y="107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6" y="99"/>
                  </a:lnTo>
                  <a:lnTo>
                    <a:pt x="106" y="98"/>
                  </a:lnTo>
                  <a:lnTo>
                    <a:pt x="107" y="98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6" y="94"/>
                  </a:lnTo>
                  <a:lnTo>
                    <a:pt x="106" y="94"/>
                  </a:lnTo>
                  <a:lnTo>
                    <a:pt x="104" y="94"/>
                  </a:lnTo>
                  <a:lnTo>
                    <a:pt x="104" y="93"/>
                  </a:lnTo>
                  <a:lnTo>
                    <a:pt x="101" y="93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8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1" y="83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00" y="83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3" y="79"/>
                  </a:lnTo>
                  <a:lnTo>
                    <a:pt x="92" y="79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6"/>
                  </a:lnTo>
                  <a:lnTo>
                    <a:pt x="84" y="76"/>
                  </a:lnTo>
                  <a:lnTo>
                    <a:pt x="82" y="76"/>
                  </a:lnTo>
                  <a:lnTo>
                    <a:pt x="82" y="74"/>
                  </a:lnTo>
                  <a:lnTo>
                    <a:pt x="81" y="74"/>
                  </a:lnTo>
                  <a:lnTo>
                    <a:pt x="79" y="74"/>
                  </a:lnTo>
                  <a:lnTo>
                    <a:pt x="77" y="74"/>
                  </a:lnTo>
                  <a:lnTo>
                    <a:pt x="77" y="72"/>
                  </a:lnTo>
                  <a:lnTo>
                    <a:pt x="77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0" y="79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4" y="82"/>
                  </a:lnTo>
                  <a:lnTo>
                    <a:pt x="51" y="83"/>
                  </a:lnTo>
                  <a:lnTo>
                    <a:pt x="47" y="83"/>
                  </a:lnTo>
                  <a:lnTo>
                    <a:pt x="44" y="85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36" y="83"/>
                  </a:lnTo>
                  <a:lnTo>
                    <a:pt x="35" y="83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6" y="79"/>
                  </a:lnTo>
                  <a:lnTo>
                    <a:pt x="5" y="79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2" y="69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6" y="44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7" y="27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9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6"/>
                  </a:lnTo>
                  <a:lnTo>
                    <a:pt x="103" y="17"/>
                  </a:lnTo>
                  <a:lnTo>
                    <a:pt x="104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3" y="19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2" y="14"/>
                  </a:lnTo>
                  <a:lnTo>
                    <a:pt x="122" y="13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8" y="6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6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8" name="Freeform 30"/>
            <p:cNvSpPr>
              <a:spLocks noEditPoints="1"/>
            </p:cNvSpPr>
            <p:nvPr/>
          </p:nvSpPr>
          <p:spPr bwMode="auto">
            <a:xfrm>
              <a:off x="6597311" y="4443212"/>
              <a:ext cx="307977" cy="302130"/>
            </a:xfrm>
            <a:custGeom>
              <a:avLst/>
              <a:gdLst>
                <a:gd name="T0" fmla="*/ 145 w 158"/>
                <a:gd name="T1" fmla="*/ 100 h 155"/>
                <a:gd name="T2" fmla="*/ 144 w 158"/>
                <a:gd name="T3" fmla="*/ 74 h 155"/>
                <a:gd name="T4" fmla="*/ 141 w 158"/>
                <a:gd name="T5" fmla="*/ 76 h 155"/>
                <a:gd name="T6" fmla="*/ 149 w 158"/>
                <a:gd name="T7" fmla="*/ 59 h 155"/>
                <a:gd name="T8" fmla="*/ 147 w 158"/>
                <a:gd name="T9" fmla="*/ 57 h 155"/>
                <a:gd name="T10" fmla="*/ 37 w 158"/>
                <a:gd name="T11" fmla="*/ 19 h 155"/>
                <a:gd name="T12" fmla="*/ 32 w 158"/>
                <a:gd name="T13" fmla="*/ 18 h 155"/>
                <a:gd name="T14" fmla="*/ 52 w 158"/>
                <a:gd name="T15" fmla="*/ 18 h 155"/>
                <a:gd name="T16" fmla="*/ 49 w 158"/>
                <a:gd name="T17" fmla="*/ 13 h 155"/>
                <a:gd name="T18" fmla="*/ 34 w 158"/>
                <a:gd name="T19" fmla="*/ 2 h 155"/>
                <a:gd name="T20" fmla="*/ 30 w 158"/>
                <a:gd name="T21" fmla="*/ 19 h 155"/>
                <a:gd name="T22" fmla="*/ 32 w 158"/>
                <a:gd name="T23" fmla="*/ 26 h 155"/>
                <a:gd name="T24" fmla="*/ 35 w 158"/>
                <a:gd name="T25" fmla="*/ 26 h 155"/>
                <a:gd name="T26" fmla="*/ 37 w 158"/>
                <a:gd name="T27" fmla="*/ 21 h 155"/>
                <a:gd name="T28" fmla="*/ 43 w 158"/>
                <a:gd name="T29" fmla="*/ 21 h 155"/>
                <a:gd name="T30" fmla="*/ 48 w 158"/>
                <a:gd name="T31" fmla="*/ 22 h 155"/>
                <a:gd name="T32" fmla="*/ 48 w 158"/>
                <a:gd name="T33" fmla="*/ 27 h 155"/>
                <a:gd name="T34" fmla="*/ 52 w 158"/>
                <a:gd name="T35" fmla="*/ 22 h 155"/>
                <a:gd name="T36" fmla="*/ 62 w 158"/>
                <a:gd name="T37" fmla="*/ 18 h 155"/>
                <a:gd name="T38" fmla="*/ 56 w 158"/>
                <a:gd name="T39" fmla="*/ 16 h 155"/>
                <a:gd name="T40" fmla="*/ 56 w 158"/>
                <a:gd name="T41" fmla="*/ 13 h 155"/>
                <a:gd name="T42" fmla="*/ 59 w 158"/>
                <a:gd name="T43" fmla="*/ 8 h 155"/>
                <a:gd name="T44" fmla="*/ 62 w 158"/>
                <a:gd name="T45" fmla="*/ 7 h 155"/>
                <a:gd name="T46" fmla="*/ 67 w 158"/>
                <a:gd name="T47" fmla="*/ 2 h 155"/>
                <a:gd name="T48" fmla="*/ 93 w 158"/>
                <a:gd name="T49" fmla="*/ 18 h 155"/>
                <a:gd name="T50" fmla="*/ 117 w 158"/>
                <a:gd name="T51" fmla="*/ 30 h 155"/>
                <a:gd name="T52" fmla="*/ 119 w 158"/>
                <a:gd name="T53" fmla="*/ 37 h 155"/>
                <a:gd name="T54" fmla="*/ 131 w 158"/>
                <a:gd name="T55" fmla="*/ 48 h 155"/>
                <a:gd name="T56" fmla="*/ 138 w 158"/>
                <a:gd name="T57" fmla="*/ 60 h 155"/>
                <a:gd name="T58" fmla="*/ 138 w 158"/>
                <a:gd name="T59" fmla="*/ 79 h 155"/>
                <a:gd name="T60" fmla="*/ 141 w 158"/>
                <a:gd name="T61" fmla="*/ 95 h 155"/>
                <a:gd name="T62" fmla="*/ 144 w 158"/>
                <a:gd name="T63" fmla="*/ 114 h 155"/>
                <a:gd name="T64" fmla="*/ 147 w 158"/>
                <a:gd name="T65" fmla="*/ 130 h 155"/>
                <a:gd name="T66" fmla="*/ 158 w 158"/>
                <a:gd name="T67" fmla="*/ 137 h 155"/>
                <a:gd name="T68" fmla="*/ 141 w 158"/>
                <a:gd name="T69" fmla="*/ 147 h 155"/>
                <a:gd name="T70" fmla="*/ 120 w 158"/>
                <a:gd name="T71" fmla="*/ 149 h 155"/>
                <a:gd name="T72" fmla="*/ 109 w 158"/>
                <a:gd name="T73" fmla="*/ 153 h 155"/>
                <a:gd name="T74" fmla="*/ 95 w 158"/>
                <a:gd name="T75" fmla="*/ 153 h 155"/>
                <a:gd name="T76" fmla="*/ 81 w 158"/>
                <a:gd name="T77" fmla="*/ 153 h 155"/>
                <a:gd name="T78" fmla="*/ 75 w 158"/>
                <a:gd name="T79" fmla="*/ 149 h 155"/>
                <a:gd name="T80" fmla="*/ 73 w 158"/>
                <a:gd name="T81" fmla="*/ 139 h 155"/>
                <a:gd name="T82" fmla="*/ 71 w 158"/>
                <a:gd name="T83" fmla="*/ 130 h 155"/>
                <a:gd name="T84" fmla="*/ 63 w 158"/>
                <a:gd name="T85" fmla="*/ 125 h 155"/>
                <a:gd name="T86" fmla="*/ 52 w 158"/>
                <a:gd name="T87" fmla="*/ 123 h 155"/>
                <a:gd name="T88" fmla="*/ 41 w 158"/>
                <a:gd name="T89" fmla="*/ 119 h 155"/>
                <a:gd name="T90" fmla="*/ 32 w 158"/>
                <a:gd name="T91" fmla="*/ 114 h 155"/>
                <a:gd name="T92" fmla="*/ 24 w 158"/>
                <a:gd name="T93" fmla="*/ 111 h 155"/>
                <a:gd name="T94" fmla="*/ 21 w 158"/>
                <a:gd name="T95" fmla="*/ 104 h 155"/>
                <a:gd name="T96" fmla="*/ 15 w 158"/>
                <a:gd name="T97" fmla="*/ 95 h 155"/>
                <a:gd name="T98" fmla="*/ 15 w 158"/>
                <a:gd name="T99" fmla="*/ 87 h 155"/>
                <a:gd name="T100" fmla="*/ 8 w 158"/>
                <a:gd name="T101" fmla="*/ 79 h 155"/>
                <a:gd name="T102" fmla="*/ 2 w 158"/>
                <a:gd name="T103" fmla="*/ 74 h 155"/>
                <a:gd name="T104" fmla="*/ 5 w 158"/>
                <a:gd name="T105" fmla="*/ 70 h 155"/>
                <a:gd name="T106" fmla="*/ 4 w 158"/>
                <a:gd name="T107" fmla="*/ 60 h 155"/>
                <a:gd name="T108" fmla="*/ 0 w 158"/>
                <a:gd name="T109" fmla="*/ 56 h 155"/>
                <a:gd name="T110" fmla="*/ 11 w 158"/>
                <a:gd name="T111" fmla="*/ 40 h 155"/>
                <a:gd name="T112" fmla="*/ 16 w 158"/>
                <a:gd name="T113" fmla="*/ 34 h 155"/>
                <a:gd name="T114" fmla="*/ 15 w 158"/>
                <a:gd name="T115" fmla="*/ 29 h 155"/>
                <a:gd name="T116" fmla="*/ 13 w 158"/>
                <a:gd name="T117" fmla="*/ 24 h 155"/>
                <a:gd name="T118" fmla="*/ 19 w 158"/>
                <a:gd name="T119" fmla="*/ 19 h 155"/>
                <a:gd name="T120" fmla="*/ 16 w 158"/>
                <a:gd name="T121" fmla="*/ 7 h 155"/>
                <a:gd name="T122" fmla="*/ 18 w 158"/>
                <a:gd name="T12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" h="155">
                  <a:moveTo>
                    <a:pt x="150" y="97"/>
                  </a:moveTo>
                  <a:lnTo>
                    <a:pt x="150" y="98"/>
                  </a:lnTo>
                  <a:lnTo>
                    <a:pt x="149" y="100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0"/>
                  </a:lnTo>
                  <a:lnTo>
                    <a:pt x="145" y="100"/>
                  </a:lnTo>
                  <a:lnTo>
                    <a:pt x="147" y="100"/>
                  </a:lnTo>
                  <a:lnTo>
                    <a:pt x="149" y="98"/>
                  </a:lnTo>
                  <a:lnTo>
                    <a:pt x="150" y="97"/>
                  </a:lnTo>
                  <a:lnTo>
                    <a:pt x="150" y="97"/>
                  </a:lnTo>
                  <a:close/>
                  <a:moveTo>
                    <a:pt x="141" y="68"/>
                  </a:moveTo>
                  <a:lnTo>
                    <a:pt x="142" y="70"/>
                  </a:lnTo>
                  <a:lnTo>
                    <a:pt x="142" y="71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5" y="78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2" y="79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9" y="71"/>
                  </a:lnTo>
                  <a:lnTo>
                    <a:pt x="141" y="70"/>
                  </a:lnTo>
                  <a:lnTo>
                    <a:pt x="141" y="68"/>
                  </a:lnTo>
                  <a:close/>
                  <a:moveTo>
                    <a:pt x="149" y="57"/>
                  </a:moveTo>
                  <a:lnTo>
                    <a:pt x="149" y="57"/>
                  </a:lnTo>
                  <a:lnTo>
                    <a:pt x="149" y="59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5" y="63"/>
                  </a:lnTo>
                  <a:lnTo>
                    <a:pt x="147" y="60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9" y="57"/>
                  </a:lnTo>
                  <a:close/>
                  <a:moveTo>
                    <a:pt x="32" y="18"/>
                  </a:move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49" y="13"/>
                  </a:moveTo>
                  <a:lnTo>
                    <a:pt x="49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9" y="13"/>
                  </a:lnTo>
                  <a:close/>
                  <a:moveTo>
                    <a:pt x="18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70" y="4"/>
                  </a:lnTo>
                  <a:lnTo>
                    <a:pt x="73" y="5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5"/>
                  </a:lnTo>
                  <a:lnTo>
                    <a:pt x="90" y="16"/>
                  </a:lnTo>
                  <a:lnTo>
                    <a:pt x="93" y="18"/>
                  </a:lnTo>
                  <a:lnTo>
                    <a:pt x="97" y="19"/>
                  </a:lnTo>
                  <a:lnTo>
                    <a:pt x="100" y="21"/>
                  </a:lnTo>
                  <a:lnTo>
                    <a:pt x="103" y="22"/>
                  </a:lnTo>
                  <a:lnTo>
                    <a:pt x="106" y="24"/>
                  </a:lnTo>
                  <a:lnTo>
                    <a:pt x="109" y="26"/>
                  </a:lnTo>
                  <a:lnTo>
                    <a:pt x="112" y="27"/>
                  </a:lnTo>
                  <a:lnTo>
                    <a:pt x="115" y="29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7" y="32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5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5"/>
                  </a:lnTo>
                  <a:lnTo>
                    <a:pt x="130" y="46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6" y="51"/>
                  </a:lnTo>
                  <a:lnTo>
                    <a:pt x="138" y="52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6"/>
                  </a:lnTo>
                  <a:lnTo>
                    <a:pt x="138" y="57"/>
                  </a:lnTo>
                  <a:lnTo>
                    <a:pt x="138" y="59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71"/>
                  </a:lnTo>
                  <a:lnTo>
                    <a:pt x="134" y="73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8" y="81"/>
                  </a:lnTo>
                  <a:lnTo>
                    <a:pt x="139" y="82"/>
                  </a:lnTo>
                  <a:lnTo>
                    <a:pt x="141" y="84"/>
                  </a:lnTo>
                  <a:lnTo>
                    <a:pt x="144" y="86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90"/>
                  </a:lnTo>
                  <a:lnTo>
                    <a:pt x="142" y="92"/>
                  </a:lnTo>
                  <a:lnTo>
                    <a:pt x="141" y="95"/>
                  </a:lnTo>
                  <a:lnTo>
                    <a:pt x="141" y="98"/>
                  </a:lnTo>
                  <a:lnTo>
                    <a:pt x="141" y="98"/>
                  </a:lnTo>
                  <a:lnTo>
                    <a:pt x="142" y="98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1" y="106"/>
                  </a:lnTo>
                  <a:lnTo>
                    <a:pt x="141" y="108"/>
                  </a:lnTo>
                  <a:lnTo>
                    <a:pt x="142" y="112"/>
                  </a:lnTo>
                  <a:lnTo>
                    <a:pt x="144" y="114"/>
                  </a:lnTo>
                  <a:lnTo>
                    <a:pt x="144" y="114"/>
                  </a:lnTo>
                  <a:lnTo>
                    <a:pt x="142" y="115"/>
                  </a:lnTo>
                  <a:lnTo>
                    <a:pt x="145" y="119"/>
                  </a:lnTo>
                  <a:lnTo>
                    <a:pt x="145" y="122"/>
                  </a:lnTo>
                  <a:lnTo>
                    <a:pt x="147" y="125"/>
                  </a:lnTo>
                  <a:lnTo>
                    <a:pt x="147" y="126"/>
                  </a:lnTo>
                  <a:lnTo>
                    <a:pt x="147" y="128"/>
                  </a:lnTo>
                  <a:lnTo>
                    <a:pt x="149" y="130"/>
                  </a:lnTo>
                  <a:lnTo>
                    <a:pt x="147" y="130"/>
                  </a:lnTo>
                  <a:lnTo>
                    <a:pt x="149" y="131"/>
                  </a:lnTo>
                  <a:lnTo>
                    <a:pt x="150" y="131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3" y="134"/>
                  </a:lnTo>
                  <a:lnTo>
                    <a:pt x="156" y="136"/>
                  </a:lnTo>
                  <a:lnTo>
                    <a:pt x="156" y="136"/>
                  </a:lnTo>
                  <a:lnTo>
                    <a:pt x="158" y="137"/>
                  </a:lnTo>
                  <a:lnTo>
                    <a:pt x="158" y="137"/>
                  </a:lnTo>
                  <a:lnTo>
                    <a:pt x="156" y="139"/>
                  </a:lnTo>
                  <a:lnTo>
                    <a:pt x="153" y="141"/>
                  </a:lnTo>
                  <a:lnTo>
                    <a:pt x="150" y="142"/>
                  </a:lnTo>
                  <a:lnTo>
                    <a:pt x="149" y="144"/>
                  </a:lnTo>
                  <a:lnTo>
                    <a:pt x="147" y="144"/>
                  </a:lnTo>
                  <a:lnTo>
                    <a:pt x="145" y="144"/>
                  </a:lnTo>
                  <a:lnTo>
                    <a:pt x="142" y="145"/>
                  </a:lnTo>
                  <a:lnTo>
                    <a:pt x="141" y="147"/>
                  </a:lnTo>
                  <a:lnTo>
                    <a:pt x="139" y="147"/>
                  </a:lnTo>
                  <a:lnTo>
                    <a:pt x="136" y="147"/>
                  </a:lnTo>
                  <a:lnTo>
                    <a:pt x="133" y="149"/>
                  </a:lnTo>
                  <a:lnTo>
                    <a:pt x="131" y="150"/>
                  </a:lnTo>
                  <a:lnTo>
                    <a:pt x="130" y="150"/>
                  </a:lnTo>
                  <a:lnTo>
                    <a:pt x="127" y="150"/>
                  </a:lnTo>
                  <a:lnTo>
                    <a:pt x="125" y="149"/>
                  </a:lnTo>
                  <a:lnTo>
                    <a:pt x="122" y="149"/>
                  </a:lnTo>
                  <a:lnTo>
                    <a:pt x="120" y="14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20" y="152"/>
                  </a:lnTo>
                  <a:lnTo>
                    <a:pt x="119" y="153"/>
                  </a:lnTo>
                  <a:lnTo>
                    <a:pt x="115" y="155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09" y="155"/>
                  </a:lnTo>
                  <a:lnTo>
                    <a:pt x="109" y="153"/>
                  </a:lnTo>
                  <a:lnTo>
                    <a:pt x="108" y="153"/>
                  </a:lnTo>
                  <a:lnTo>
                    <a:pt x="106" y="153"/>
                  </a:lnTo>
                  <a:lnTo>
                    <a:pt x="104" y="153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2" y="152"/>
                  </a:lnTo>
                  <a:lnTo>
                    <a:pt x="90" y="152"/>
                  </a:lnTo>
                  <a:lnTo>
                    <a:pt x="89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4" y="153"/>
                  </a:lnTo>
                  <a:lnTo>
                    <a:pt x="81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5" y="147"/>
                  </a:lnTo>
                  <a:lnTo>
                    <a:pt x="73" y="147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5" y="141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6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62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6" y="125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8" y="122"/>
                  </a:lnTo>
                  <a:lnTo>
                    <a:pt x="46" y="120"/>
                  </a:lnTo>
                  <a:lnTo>
                    <a:pt x="45" y="120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40" y="117"/>
                  </a:lnTo>
                  <a:lnTo>
                    <a:pt x="38" y="117"/>
                  </a:lnTo>
                  <a:lnTo>
                    <a:pt x="37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7" y="111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1" y="106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18" y="100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4" y="49"/>
                  </a:lnTo>
                  <a:lnTo>
                    <a:pt x="5" y="48"/>
                  </a:lnTo>
                  <a:lnTo>
                    <a:pt x="8" y="45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9" name="Freeform 31"/>
            <p:cNvSpPr>
              <a:spLocks noEditPoints="1"/>
            </p:cNvSpPr>
            <p:nvPr/>
          </p:nvSpPr>
          <p:spPr bwMode="auto">
            <a:xfrm>
              <a:off x="9096213" y="3694711"/>
              <a:ext cx="105258" cy="97461"/>
            </a:xfrm>
            <a:custGeom>
              <a:avLst/>
              <a:gdLst>
                <a:gd name="T0" fmla="*/ 4 w 54"/>
                <a:gd name="T1" fmla="*/ 13 h 50"/>
                <a:gd name="T2" fmla="*/ 0 w 54"/>
                <a:gd name="T3" fmla="*/ 13 h 50"/>
                <a:gd name="T4" fmla="*/ 2 w 54"/>
                <a:gd name="T5" fmla="*/ 13 h 50"/>
                <a:gd name="T6" fmla="*/ 48 w 54"/>
                <a:gd name="T7" fmla="*/ 0 h 50"/>
                <a:gd name="T8" fmla="*/ 49 w 54"/>
                <a:gd name="T9" fmla="*/ 0 h 50"/>
                <a:gd name="T10" fmla="*/ 51 w 54"/>
                <a:gd name="T11" fmla="*/ 2 h 50"/>
                <a:gd name="T12" fmla="*/ 52 w 54"/>
                <a:gd name="T13" fmla="*/ 3 h 50"/>
                <a:gd name="T14" fmla="*/ 52 w 54"/>
                <a:gd name="T15" fmla="*/ 6 h 50"/>
                <a:gd name="T16" fmla="*/ 52 w 54"/>
                <a:gd name="T17" fmla="*/ 8 h 50"/>
                <a:gd name="T18" fmla="*/ 52 w 54"/>
                <a:gd name="T19" fmla="*/ 11 h 50"/>
                <a:gd name="T20" fmla="*/ 49 w 54"/>
                <a:gd name="T21" fmla="*/ 17 h 50"/>
                <a:gd name="T22" fmla="*/ 48 w 54"/>
                <a:gd name="T23" fmla="*/ 22 h 50"/>
                <a:gd name="T24" fmla="*/ 46 w 54"/>
                <a:gd name="T25" fmla="*/ 28 h 50"/>
                <a:gd name="T26" fmla="*/ 45 w 54"/>
                <a:gd name="T27" fmla="*/ 33 h 50"/>
                <a:gd name="T28" fmla="*/ 43 w 54"/>
                <a:gd name="T29" fmla="*/ 38 h 50"/>
                <a:gd name="T30" fmla="*/ 40 w 54"/>
                <a:gd name="T31" fmla="*/ 43 h 50"/>
                <a:gd name="T32" fmla="*/ 38 w 54"/>
                <a:gd name="T33" fmla="*/ 46 h 50"/>
                <a:gd name="T34" fmla="*/ 38 w 54"/>
                <a:gd name="T35" fmla="*/ 49 h 50"/>
                <a:gd name="T36" fmla="*/ 37 w 54"/>
                <a:gd name="T37" fmla="*/ 50 h 50"/>
                <a:gd name="T38" fmla="*/ 35 w 54"/>
                <a:gd name="T39" fmla="*/ 47 h 50"/>
                <a:gd name="T40" fmla="*/ 33 w 54"/>
                <a:gd name="T41" fmla="*/ 44 h 50"/>
                <a:gd name="T42" fmla="*/ 30 w 54"/>
                <a:gd name="T43" fmla="*/ 43 h 50"/>
                <a:gd name="T44" fmla="*/ 30 w 54"/>
                <a:gd name="T45" fmla="*/ 41 h 50"/>
                <a:gd name="T46" fmla="*/ 29 w 54"/>
                <a:gd name="T47" fmla="*/ 39 h 50"/>
                <a:gd name="T48" fmla="*/ 27 w 54"/>
                <a:gd name="T49" fmla="*/ 33 h 50"/>
                <a:gd name="T50" fmla="*/ 27 w 54"/>
                <a:gd name="T51" fmla="*/ 32 h 50"/>
                <a:gd name="T52" fmla="*/ 27 w 54"/>
                <a:gd name="T53" fmla="*/ 30 h 50"/>
                <a:gd name="T54" fmla="*/ 27 w 54"/>
                <a:gd name="T55" fmla="*/ 27 h 50"/>
                <a:gd name="T56" fmla="*/ 27 w 54"/>
                <a:gd name="T57" fmla="*/ 24 h 50"/>
                <a:gd name="T58" fmla="*/ 37 w 54"/>
                <a:gd name="T59" fmla="*/ 9 h 50"/>
                <a:gd name="T60" fmla="*/ 38 w 54"/>
                <a:gd name="T61" fmla="*/ 6 h 50"/>
                <a:gd name="T62" fmla="*/ 40 w 54"/>
                <a:gd name="T63" fmla="*/ 3 h 50"/>
                <a:gd name="T64" fmla="*/ 45 w 54"/>
                <a:gd name="T65" fmla="*/ 2 h 50"/>
                <a:gd name="T66" fmla="*/ 48 w 54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0">
                  <a:moveTo>
                    <a:pt x="2" y="11"/>
                  </a:moveTo>
                  <a:lnTo>
                    <a:pt x="4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close/>
                  <a:moveTo>
                    <a:pt x="48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4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6" y="28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5" y="13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0" name="Freeform 32"/>
            <p:cNvSpPr>
              <a:spLocks noEditPoints="1"/>
            </p:cNvSpPr>
            <p:nvPr/>
          </p:nvSpPr>
          <p:spPr bwMode="auto">
            <a:xfrm>
              <a:off x="4018492" y="4096251"/>
              <a:ext cx="40934" cy="37036"/>
            </a:xfrm>
            <a:custGeom>
              <a:avLst/>
              <a:gdLst>
                <a:gd name="T0" fmla="*/ 15 w 21"/>
                <a:gd name="T1" fmla="*/ 8 h 19"/>
                <a:gd name="T2" fmla="*/ 15 w 21"/>
                <a:gd name="T3" fmla="*/ 10 h 19"/>
                <a:gd name="T4" fmla="*/ 13 w 21"/>
                <a:gd name="T5" fmla="*/ 11 h 19"/>
                <a:gd name="T6" fmla="*/ 13 w 21"/>
                <a:gd name="T7" fmla="*/ 13 h 19"/>
                <a:gd name="T8" fmla="*/ 13 w 21"/>
                <a:gd name="T9" fmla="*/ 13 h 19"/>
                <a:gd name="T10" fmla="*/ 13 w 21"/>
                <a:gd name="T11" fmla="*/ 15 h 19"/>
                <a:gd name="T12" fmla="*/ 15 w 21"/>
                <a:gd name="T13" fmla="*/ 16 h 19"/>
                <a:gd name="T14" fmla="*/ 15 w 21"/>
                <a:gd name="T15" fmla="*/ 16 h 19"/>
                <a:gd name="T16" fmla="*/ 15 w 21"/>
                <a:gd name="T17" fmla="*/ 18 h 19"/>
                <a:gd name="T18" fmla="*/ 13 w 21"/>
                <a:gd name="T19" fmla="*/ 18 h 19"/>
                <a:gd name="T20" fmla="*/ 11 w 21"/>
                <a:gd name="T21" fmla="*/ 19 h 19"/>
                <a:gd name="T22" fmla="*/ 5 w 21"/>
                <a:gd name="T23" fmla="*/ 19 h 19"/>
                <a:gd name="T24" fmla="*/ 2 w 21"/>
                <a:gd name="T25" fmla="*/ 19 h 19"/>
                <a:gd name="T26" fmla="*/ 0 w 21"/>
                <a:gd name="T27" fmla="*/ 19 h 19"/>
                <a:gd name="T28" fmla="*/ 5 w 21"/>
                <a:gd name="T29" fmla="*/ 18 h 19"/>
                <a:gd name="T30" fmla="*/ 5 w 21"/>
                <a:gd name="T31" fmla="*/ 16 h 19"/>
                <a:gd name="T32" fmla="*/ 7 w 21"/>
                <a:gd name="T33" fmla="*/ 16 h 19"/>
                <a:gd name="T34" fmla="*/ 7 w 21"/>
                <a:gd name="T35" fmla="*/ 16 h 19"/>
                <a:gd name="T36" fmla="*/ 7 w 21"/>
                <a:gd name="T37" fmla="*/ 13 h 19"/>
                <a:gd name="T38" fmla="*/ 7 w 21"/>
                <a:gd name="T39" fmla="*/ 11 h 19"/>
                <a:gd name="T40" fmla="*/ 7 w 21"/>
                <a:gd name="T41" fmla="*/ 11 h 19"/>
                <a:gd name="T42" fmla="*/ 7 w 21"/>
                <a:gd name="T43" fmla="*/ 11 h 19"/>
                <a:gd name="T44" fmla="*/ 5 w 21"/>
                <a:gd name="T45" fmla="*/ 10 h 19"/>
                <a:gd name="T46" fmla="*/ 5 w 21"/>
                <a:gd name="T47" fmla="*/ 10 h 19"/>
                <a:gd name="T48" fmla="*/ 5 w 21"/>
                <a:gd name="T49" fmla="*/ 10 h 19"/>
                <a:gd name="T50" fmla="*/ 7 w 21"/>
                <a:gd name="T51" fmla="*/ 10 h 19"/>
                <a:gd name="T52" fmla="*/ 8 w 21"/>
                <a:gd name="T53" fmla="*/ 8 h 19"/>
                <a:gd name="T54" fmla="*/ 11 w 21"/>
                <a:gd name="T55" fmla="*/ 8 h 19"/>
                <a:gd name="T56" fmla="*/ 13 w 21"/>
                <a:gd name="T57" fmla="*/ 8 h 19"/>
                <a:gd name="T58" fmla="*/ 15 w 21"/>
                <a:gd name="T59" fmla="*/ 8 h 19"/>
                <a:gd name="T60" fmla="*/ 21 w 21"/>
                <a:gd name="T61" fmla="*/ 0 h 19"/>
                <a:gd name="T62" fmla="*/ 21 w 21"/>
                <a:gd name="T63" fmla="*/ 2 h 19"/>
                <a:gd name="T64" fmla="*/ 18 w 21"/>
                <a:gd name="T65" fmla="*/ 4 h 19"/>
                <a:gd name="T66" fmla="*/ 16 w 21"/>
                <a:gd name="T67" fmla="*/ 4 h 19"/>
                <a:gd name="T68" fmla="*/ 16 w 21"/>
                <a:gd name="T69" fmla="*/ 4 h 19"/>
                <a:gd name="T70" fmla="*/ 18 w 21"/>
                <a:gd name="T71" fmla="*/ 2 h 19"/>
                <a:gd name="T72" fmla="*/ 21 w 21"/>
                <a:gd name="T73" fmla="*/ 2 h 19"/>
                <a:gd name="T74" fmla="*/ 21 w 21"/>
                <a:gd name="T7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9">
                  <a:moveTo>
                    <a:pt x="15" y="8"/>
                  </a:moveTo>
                  <a:lnTo>
                    <a:pt x="15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close/>
                  <a:moveTo>
                    <a:pt x="21" y="0"/>
                  </a:moveTo>
                  <a:lnTo>
                    <a:pt x="21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1" name="Freeform 33"/>
            <p:cNvSpPr>
              <a:spLocks noEditPoints="1"/>
            </p:cNvSpPr>
            <p:nvPr/>
          </p:nvSpPr>
          <p:spPr bwMode="auto">
            <a:xfrm>
              <a:off x="6488155" y="3162573"/>
              <a:ext cx="539935" cy="206617"/>
            </a:xfrm>
            <a:custGeom>
              <a:avLst/>
              <a:gdLst>
                <a:gd name="T0" fmla="*/ 135 w 277"/>
                <a:gd name="T1" fmla="*/ 0 h 106"/>
                <a:gd name="T2" fmla="*/ 149 w 277"/>
                <a:gd name="T3" fmla="*/ 7 h 106"/>
                <a:gd name="T4" fmla="*/ 164 w 277"/>
                <a:gd name="T5" fmla="*/ 15 h 106"/>
                <a:gd name="T6" fmla="*/ 205 w 277"/>
                <a:gd name="T7" fmla="*/ 19 h 106"/>
                <a:gd name="T8" fmla="*/ 227 w 277"/>
                <a:gd name="T9" fmla="*/ 11 h 106"/>
                <a:gd name="T10" fmla="*/ 239 w 277"/>
                <a:gd name="T11" fmla="*/ 11 h 106"/>
                <a:gd name="T12" fmla="*/ 247 w 277"/>
                <a:gd name="T13" fmla="*/ 10 h 106"/>
                <a:gd name="T14" fmla="*/ 255 w 277"/>
                <a:gd name="T15" fmla="*/ 16 h 106"/>
                <a:gd name="T16" fmla="*/ 260 w 277"/>
                <a:gd name="T17" fmla="*/ 21 h 106"/>
                <a:gd name="T18" fmla="*/ 260 w 277"/>
                <a:gd name="T19" fmla="*/ 32 h 106"/>
                <a:gd name="T20" fmla="*/ 271 w 277"/>
                <a:gd name="T21" fmla="*/ 37 h 106"/>
                <a:gd name="T22" fmla="*/ 272 w 277"/>
                <a:gd name="T23" fmla="*/ 41 h 106"/>
                <a:gd name="T24" fmla="*/ 266 w 277"/>
                <a:gd name="T25" fmla="*/ 48 h 106"/>
                <a:gd name="T26" fmla="*/ 268 w 277"/>
                <a:gd name="T27" fmla="*/ 54 h 106"/>
                <a:gd name="T28" fmla="*/ 271 w 277"/>
                <a:gd name="T29" fmla="*/ 63 h 106"/>
                <a:gd name="T30" fmla="*/ 268 w 277"/>
                <a:gd name="T31" fmla="*/ 70 h 106"/>
                <a:gd name="T32" fmla="*/ 272 w 277"/>
                <a:gd name="T33" fmla="*/ 76 h 106"/>
                <a:gd name="T34" fmla="*/ 276 w 277"/>
                <a:gd name="T35" fmla="*/ 84 h 106"/>
                <a:gd name="T36" fmla="*/ 269 w 277"/>
                <a:gd name="T37" fmla="*/ 87 h 106"/>
                <a:gd name="T38" fmla="*/ 265 w 277"/>
                <a:gd name="T39" fmla="*/ 81 h 106"/>
                <a:gd name="T40" fmla="*/ 252 w 277"/>
                <a:gd name="T41" fmla="*/ 81 h 106"/>
                <a:gd name="T42" fmla="*/ 239 w 277"/>
                <a:gd name="T43" fmla="*/ 82 h 106"/>
                <a:gd name="T44" fmla="*/ 225 w 277"/>
                <a:gd name="T45" fmla="*/ 86 h 106"/>
                <a:gd name="T46" fmla="*/ 198 w 277"/>
                <a:gd name="T47" fmla="*/ 92 h 106"/>
                <a:gd name="T48" fmla="*/ 181 w 277"/>
                <a:gd name="T49" fmla="*/ 89 h 106"/>
                <a:gd name="T50" fmla="*/ 164 w 277"/>
                <a:gd name="T51" fmla="*/ 92 h 106"/>
                <a:gd name="T52" fmla="*/ 159 w 277"/>
                <a:gd name="T53" fmla="*/ 100 h 106"/>
                <a:gd name="T54" fmla="*/ 151 w 277"/>
                <a:gd name="T55" fmla="*/ 106 h 106"/>
                <a:gd name="T56" fmla="*/ 153 w 277"/>
                <a:gd name="T57" fmla="*/ 90 h 106"/>
                <a:gd name="T58" fmla="*/ 143 w 277"/>
                <a:gd name="T59" fmla="*/ 93 h 106"/>
                <a:gd name="T60" fmla="*/ 119 w 277"/>
                <a:gd name="T61" fmla="*/ 98 h 106"/>
                <a:gd name="T62" fmla="*/ 96 w 277"/>
                <a:gd name="T63" fmla="*/ 98 h 106"/>
                <a:gd name="T64" fmla="*/ 71 w 277"/>
                <a:gd name="T65" fmla="*/ 95 h 106"/>
                <a:gd name="T66" fmla="*/ 58 w 277"/>
                <a:gd name="T67" fmla="*/ 100 h 106"/>
                <a:gd name="T68" fmla="*/ 47 w 277"/>
                <a:gd name="T69" fmla="*/ 92 h 106"/>
                <a:gd name="T70" fmla="*/ 34 w 277"/>
                <a:gd name="T71" fmla="*/ 90 h 106"/>
                <a:gd name="T72" fmla="*/ 34 w 277"/>
                <a:gd name="T73" fmla="*/ 89 h 106"/>
                <a:gd name="T74" fmla="*/ 23 w 277"/>
                <a:gd name="T75" fmla="*/ 86 h 106"/>
                <a:gd name="T76" fmla="*/ 22 w 277"/>
                <a:gd name="T77" fmla="*/ 78 h 106"/>
                <a:gd name="T78" fmla="*/ 17 w 277"/>
                <a:gd name="T79" fmla="*/ 68 h 106"/>
                <a:gd name="T80" fmla="*/ 9 w 277"/>
                <a:gd name="T81" fmla="*/ 63 h 106"/>
                <a:gd name="T82" fmla="*/ 14 w 277"/>
                <a:gd name="T83" fmla="*/ 63 h 106"/>
                <a:gd name="T84" fmla="*/ 19 w 277"/>
                <a:gd name="T85" fmla="*/ 62 h 106"/>
                <a:gd name="T86" fmla="*/ 19 w 277"/>
                <a:gd name="T87" fmla="*/ 54 h 106"/>
                <a:gd name="T88" fmla="*/ 15 w 277"/>
                <a:gd name="T89" fmla="*/ 48 h 106"/>
                <a:gd name="T90" fmla="*/ 6 w 277"/>
                <a:gd name="T91" fmla="*/ 43 h 106"/>
                <a:gd name="T92" fmla="*/ 23 w 277"/>
                <a:gd name="T93" fmla="*/ 29 h 106"/>
                <a:gd name="T94" fmla="*/ 31 w 277"/>
                <a:gd name="T95" fmla="*/ 27 h 106"/>
                <a:gd name="T96" fmla="*/ 49 w 277"/>
                <a:gd name="T97" fmla="*/ 29 h 106"/>
                <a:gd name="T98" fmla="*/ 60 w 277"/>
                <a:gd name="T99" fmla="*/ 24 h 106"/>
                <a:gd name="T100" fmla="*/ 50 w 277"/>
                <a:gd name="T101" fmla="*/ 16 h 106"/>
                <a:gd name="T102" fmla="*/ 93 w 277"/>
                <a:gd name="T103" fmla="*/ 8 h 106"/>
                <a:gd name="T104" fmla="*/ 23 w 277"/>
                <a:gd name="T105" fmla="*/ 0 h 106"/>
                <a:gd name="T106" fmla="*/ 31 w 277"/>
                <a:gd name="T107" fmla="*/ 2 h 106"/>
                <a:gd name="T108" fmla="*/ 49 w 277"/>
                <a:gd name="T109" fmla="*/ 16 h 106"/>
                <a:gd name="T110" fmla="*/ 26 w 277"/>
                <a:gd name="T111" fmla="*/ 19 h 106"/>
                <a:gd name="T112" fmla="*/ 8 w 277"/>
                <a:gd name="T113" fmla="*/ 34 h 106"/>
                <a:gd name="T114" fmla="*/ 9 w 277"/>
                <a:gd name="T115" fmla="*/ 26 h 106"/>
                <a:gd name="T116" fmla="*/ 9 w 277"/>
                <a:gd name="T117" fmla="*/ 19 h 106"/>
                <a:gd name="T118" fmla="*/ 14 w 277"/>
                <a:gd name="T119" fmla="*/ 11 h 106"/>
                <a:gd name="T120" fmla="*/ 9 w 277"/>
                <a:gd name="T121" fmla="*/ 5 h 106"/>
                <a:gd name="T122" fmla="*/ 17 w 277"/>
                <a:gd name="T123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106">
                  <a:moveTo>
                    <a:pt x="3" y="32"/>
                  </a:moveTo>
                  <a:lnTo>
                    <a:pt x="4" y="34"/>
                  </a:lnTo>
                  <a:lnTo>
                    <a:pt x="4" y="34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3" y="32"/>
                  </a:lnTo>
                  <a:close/>
                  <a:moveTo>
                    <a:pt x="135" y="0"/>
                  </a:move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4"/>
                  </a:lnTo>
                  <a:lnTo>
                    <a:pt x="138" y="5"/>
                  </a:lnTo>
                  <a:lnTo>
                    <a:pt x="138" y="7"/>
                  </a:lnTo>
                  <a:lnTo>
                    <a:pt x="143" y="8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1" y="11"/>
                  </a:lnTo>
                  <a:lnTo>
                    <a:pt x="153" y="13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4" y="15"/>
                  </a:lnTo>
                  <a:lnTo>
                    <a:pt x="165" y="16"/>
                  </a:lnTo>
                  <a:lnTo>
                    <a:pt x="170" y="18"/>
                  </a:lnTo>
                  <a:lnTo>
                    <a:pt x="175" y="18"/>
                  </a:lnTo>
                  <a:lnTo>
                    <a:pt x="176" y="19"/>
                  </a:lnTo>
                  <a:lnTo>
                    <a:pt x="184" y="21"/>
                  </a:lnTo>
                  <a:lnTo>
                    <a:pt x="186" y="21"/>
                  </a:lnTo>
                  <a:lnTo>
                    <a:pt x="190" y="19"/>
                  </a:lnTo>
                  <a:lnTo>
                    <a:pt x="198" y="18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7" y="18"/>
                  </a:lnTo>
                  <a:lnTo>
                    <a:pt x="219" y="16"/>
                  </a:lnTo>
                  <a:lnTo>
                    <a:pt x="220" y="16"/>
                  </a:lnTo>
                  <a:lnTo>
                    <a:pt x="222" y="15"/>
                  </a:lnTo>
                  <a:lnTo>
                    <a:pt x="227" y="11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1" y="11"/>
                  </a:lnTo>
                  <a:lnTo>
                    <a:pt x="233" y="11"/>
                  </a:lnTo>
                  <a:lnTo>
                    <a:pt x="233" y="11"/>
                  </a:lnTo>
                  <a:lnTo>
                    <a:pt x="235" y="10"/>
                  </a:lnTo>
                  <a:lnTo>
                    <a:pt x="238" y="10"/>
                  </a:lnTo>
                  <a:lnTo>
                    <a:pt x="239" y="11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6" y="8"/>
                  </a:lnTo>
                  <a:lnTo>
                    <a:pt x="247" y="10"/>
                  </a:lnTo>
                  <a:lnTo>
                    <a:pt x="247" y="10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2" y="13"/>
                  </a:lnTo>
                  <a:lnTo>
                    <a:pt x="252" y="15"/>
                  </a:lnTo>
                  <a:lnTo>
                    <a:pt x="253" y="15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3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7" y="16"/>
                  </a:lnTo>
                  <a:lnTo>
                    <a:pt x="257" y="16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60" y="21"/>
                  </a:lnTo>
                  <a:lnTo>
                    <a:pt x="260" y="22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0" y="26"/>
                  </a:lnTo>
                  <a:lnTo>
                    <a:pt x="258" y="27"/>
                  </a:lnTo>
                  <a:lnTo>
                    <a:pt x="258" y="29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0" y="32"/>
                  </a:lnTo>
                  <a:lnTo>
                    <a:pt x="261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1" y="35"/>
                  </a:lnTo>
                  <a:lnTo>
                    <a:pt x="265" y="35"/>
                  </a:lnTo>
                  <a:lnTo>
                    <a:pt x="265" y="37"/>
                  </a:lnTo>
                  <a:lnTo>
                    <a:pt x="268" y="35"/>
                  </a:lnTo>
                  <a:lnTo>
                    <a:pt x="269" y="35"/>
                  </a:lnTo>
                  <a:lnTo>
                    <a:pt x="271" y="37"/>
                  </a:lnTo>
                  <a:lnTo>
                    <a:pt x="272" y="38"/>
                  </a:lnTo>
                  <a:lnTo>
                    <a:pt x="276" y="40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4" y="40"/>
                  </a:lnTo>
                  <a:lnTo>
                    <a:pt x="272" y="41"/>
                  </a:lnTo>
                  <a:lnTo>
                    <a:pt x="271" y="41"/>
                  </a:lnTo>
                  <a:lnTo>
                    <a:pt x="271" y="46"/>
                  </a:lnTo>
                  <a:lnTo>
                    <a:pt x="269" y="46"/>
                  </a:lnTo>
                  <a:lnTo>
                    <a:pt x="268" y="4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5" y="46"/>
                  </a:lnTo>
                  <a:lnTo>
                    <a:pt x="265" y="48"/>
                  </a:lnTo>
                  <a:lnTo>
                    <a:pt x="266" y="48"/>
                  </a:lnTo>
                  <a:lnTo>
                    <a:pt x="266" y="49"/>
                  </a:lnTo>
                  <a:lnTo>
                    <a:pt x="266" y="49"/>
                  </a:lnTo>
                  <a:lnTo>
                    <a:pt x="266" y="51"/>
                  </a:lnTo>
                  <a:lnTo>
                    <a:pt x="268" y="51"/>
                  </a:lnTo>
                  <a:lnTo>
                    <a:pt x="268" y="51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8" y="54"/>
                  </a:lnTo>
                  <a:lnTo>
                    <a:pt x="268" y="56"/>
                  </a:lnTo>
                  <a:lnTo>
                    <a:pt x="269" y="56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60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1" y="63"/>
                  </a:lnTo>
                  <a:lnTo>
                    <a:pt x="271" y="63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7"/>
                  </a:lnTo>
                  <a:lnTo>
                    <a:pt x="269" y="68"/>
                  </a:lnTo>
                  <a:lnTo>
                    <a:pt x="269" y="68"/>
                  </a:lnTo>
                  <a:lnTo>
                    <a:pt x="269" y="70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71" y="73"/>
                  </a:lnTo>
                  <a:lnTo>
                    <a:pt x="272" y="74"/>
                  </a:lnTo>
                  <a:lnTo>
                    <a:pt x="274" y="74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79"/>
                  </a:lnTo>
                  <a:lnTo>
                    <a:pt x="274" y="79"/>
                  </a:lnTo>
                  <a:lnTo>
                    <a:pt x="276" y="81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4" y="84"/>
                  </a:lnTo>
                  <a:lnTo>
                    <a:pt x="274" y="84"/>
                  </a:lnTo>
                  <a:lnTo>
                    <a:pt x="272" y="84"/>
                  </a:lnTo>
                  <a:lnTo>
                    <a:pt x="272" y="84"/>
                  </a:lnTo>
                  <a:lnTo>
                    <a:pt x="271" y="86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6" y="81"/>
                  </a:lnTo>
                  <a:lnTo>
                    <a:pt x="266" y="81"/>
                  </a:lnTo>
                  <a:lnTo>
                    <a:pt x="265" y="81"/>
                  </a:lnTo>
                  <a:lnTo>
                    <a:pt x="265" y="82"/>
                  </a:lnTo>
                  <a:lnTo>
                    <a:pt x="263" y="82"/>
                  </a:lnTo>
                  <a:lnTo>
                    <a:pt x="260" y="82"/>
                  </a:lnTo>
                  <a:lnTo>
                    <a:pt x="258" y="82"/>
                  </a:lnTo>
                  <a:lnTo>
                    <a:pt x="258" y="82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2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7" y="81"/>
                  </a:lnTo>
                  <a:lnTo>
                    <a:pt x="247" y="81"/>
                  </a:lnTo>
                  <a:lnTo>
                    <a:pt x="246" y="82"/>
                  </a:lnTo>
                  <a:lnTo>
                    <a:pt x="242" y="84"/>
                  </a:lnTo>
                  <a:lnTo>
                    <a:pt x="241" y="84"/>
                  </a:lnTo>
                  <a:lnTo>
                    <a:pt x="241" y="82"/>
                  </a:lnTo>
                  <a:lnTo>
                    <a:pt x="239" y="82"/>
                  </a:lnTo>
                  <a:lnTo>
                    <a:pt x="239" y="82"/>
                  </a:lnTo>
                  <a:lnTo>
                    <a:pt x="239" y="81"/>
                  </a:lnTo>
                  <a:lnTo>
                    <a:pt x="238" y="82"/>
                  </a:lnTo>
                  <a:lnTo>
                    <a:pt x="236" y="82"/>
                  </a:lnTo>
                  <a:lnTo>
                    <a:pt x="235" y="84"/>
                  </a:lnTo>
                  <a:lnTo>
                    <a:pt x="231" y="84"/>
                  </a:lnTo>
                  <a:lnTo>
                    <a:pt x="228" y="86"/>
                  </a:lnTo>
                  <a:lnTo>
                    <a:pt x="227" y="86"/>
                  </a:lnTo>
                  <a:lnTo>
                    <a:pt x="225" y="86"/>
                  </a:lnTo>
                  <a:lnTo>
                    <a:pt x="224" y="86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7" y="86"/>
                  </a:lnTo>
                  <a:lnTo>
                    <a:pt x="214" y="87"/>
                  </a:lnTo>
                  <a:lnTo>
                    <a:pt x="208" y="89"/>
                  </a:lnTo>
                  <a:lnTo>
                    <a:pt x="203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4" y="92"/>
                  </a:lnTo>
                  <a:lnTo>
                    <a:pt x="190" y="92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6" y="90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83" y="89"/>
                  </a:lnTo>
                  <a:lnTo>
                    <a:pt x="181" y="89"/>
                  </a:lnTo>
                  <a:lnTo>
                    <a:pt x="176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1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7" y="92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2" y="90"/>
                  </a:lnTo>
                  <a:lnTo>
                    <a:pt x="160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7" y="92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7" y="100"/>
                  </a:lnTo>
                  <a:lnTo>
                    <a:pt x="156" y="100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4" y="103"/>
                  </a:lnTo>
                  <a:lnTo>
                    <a:pt x="153" y="103"/>
                  </a:lnTo>
                  <a:lnTo>
                    <a:pt x="153" y="10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9" y="104"/>
                  </a:lnTo>
                  <a:lnTo>
                    <a:pt x="148" y="104"/>
                  </a:lnTo>
                  <a:lnTo>
                    <a:pt x="148" y="103"/>
                  </a:lnTo>
                  <a:lnTo>
                    <a:pt x="148" y="100"/>
                  </a:lnTo>
                  <a:lnTo>
                    <a:pt x="146" y="98"/>
                  </a:lnTo>
                  <a:lnTo>
                    <a:pt x="148" y="97"/>
                  </a:lnTo>
                  <a:lnTo>
                    <a:pt x="149" y="95"/>
                  </a:lnTo>
                  <a:lnTo>
                    <a:pt x="153" y="92"/>
                  </a:lnTo>
                  <a:lnTo>
                    <a:pt x="153" y="90"/>
                  </a:lnTo>
                  <a:lnTo>
                    <a:pt x="151" y="90"/>
                  </a:lnTo>
                  <a:lnTo>
                    <a:pt x="151" y="89"/>
                  </a:lnTo>
                  <a:lnTo>
                    <a:pt x="149" y="89"/>
                  </a:lnTo>
                  <a:lnTo>
                    <a:pt x="148" y="89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3" y="93"/>
                  </a:lnTo>
                  <a:lnTo>
                    <a:pt x="140" y="93"/>
                  </a:lnTo>
                  <a:lnTo>
                    <a:pt x="137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4" y="93"/>
                  </a:lnTo>
                  <a:lnTo>
                    <a:pt x="121" y="98"/>
                  </a:lnTo>
                  <a:lnTo>
                    <a:pt x="119" y="98"/>
                  </a:lnTo>
                  <a:lnTo>
                    <a:pt x="116" y="100"/>
                  </a:lnTo>
                  <a:lnTo>
                    <a:pt x="113" y="101"/>
                  </a:lnTo>
                  <a:lnTo>
                    <a:pt x="112" y="100"/>
                  </a:lnTo>
                  <a:lnTo>
                    <a:pt x="107" y="101"/>
                  </a:lnTo>
                  <a:lnTo>
                    <a:pt x="105" y="101"/>
                  </a:lnTo>
                  <a:lnTo>
                    <a:pt x="102" y="103"/>
                  </a:lnTo>
                  <a:lnTo>
                    <a:pt x="99" y="101"/>
                  </a:lnTo>
                  <a:lnTo>
                    <a:pt x="97" y="100"/>
                  </a:lnTo>
                  <a:lnTo>
                    <a:pt x="96" y="98"/>
                  </a:lnTo>
                  <a:lnTo>
                    <a:pt x="93" y="95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2" y="90"/>
                  </a:lnTo>
                  <a:lnTo>
                    <a:pt x="80" y="89"/>
                  </a:lnTo>
                  <a:lnTo>
                    <a:pt x="77" y="89"/>
                  </a:lnTo>
                  <a:lnTo>
                    <a:pt x="72" y="89"/>
                  </a:lnTo>
                  <a:lnTo>
                    <a:pt x="71" y="90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3" y="98"/>
                  </a:lnTo>
                  <a:lnTo>
                    <a:pt x="52" y="98"/>
                  </a:lnTo>
                  <a:lnTo>
                    <a:pt x="50" y="97"/>
                  </a:lnTo>
                  <a:lnTo>
                    <a:pt x="50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1" y="90"/>
                  </a:lnTo>
                  <a:lnTo>
                    <a:pt x="37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3" y="90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28" y="87"/>
                  </a:lnTo>
                  <a:lnTo>
                    <a:pt x="25" y="86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22" y="74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5"/>
                  </a:lnTo>
                  <a:lnTo>
                    <a:pt x="12" y="34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7" y="29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7" y="26"/>
                  </a:lnTo>
                  <a:lnTo>
                    <a:pt x="49" y="26"/>
                  </a:lnTo>
                  <a:lnTo>
                    <a:pt x="55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0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61" y="16"/>
                  </a:lnTo>
                  <a:lnTo>
                    <a:pt x="67" y="16"/>
                  </a:lnTo>
                  <a:lnTo>
                    <a:pt x="74" y="18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3" y="13"/>
                  </a:lnTo>
                  <a:lnTo>
                    <a:pt x="93" y="8"/>
                  </a:lnTo>
                  <a:lnTo>
                    <a:pt x="96" y="7"/>
                  </a:lnTo>
                  <a:lnTo>
                    <a:pt x="99" y="5"/>
                  </a:lnTo>
                  <a:lnTo>
                    <a:pt x="105" y="4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23" y="2"/>
                  </a:lnTo>
                  <a:lnTo>
                    <a:pt x="131" y="2"/>
                  </a:lnTo>
                  <a:lnTo>
                    <a:pt x="135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6" y="19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2" name="Freeform 34"/>
            <p:cNvSpPr>
              <a:spLocks noEditPoints="1"/>
            </p:cNvSpPr>
            <p:nvPr/>
          </p:nvSpPr>
          <p:spPr bwMode="auto">
            <a:xfrm>
              <a:off x="10965517" y="4942213"/>
              <a:ext cx="42883" cy="81867"/>
            </a:xfrm>
            <a:custGeom>
              <a:avLst/>
              <a:gdLst>
                <a:gd name="T0" fmla="*/ 8 w 22"/>
                <a:gd name="T1" fmla="*/ 41 h 42"/>
                <a:gd name="T2" fmla="*/ 8 w 22"/>
                <a:gd name="T3" fmla="*/ 42 h 42"/>
                <a:gd name="T4" fmla="*/ 6 w 22"/>
                <a:gd name="T5" fmla="*/ 42 h 42"/>
                <a:gd name="T6" fmla="*/ 6 w 22"/>
                <a:gd name="T7" fmla="*/ 42 h 42"/>
                <a:gd name="T8" fmla="*/ 8 w 22"/>
                <a:gd name="T9" fmla="*/ 41 h 42"/>
                <a:gd name="T10" fmla="*/ 8 w 22"/>
                <a:gd name="T11" fmla="*/ 41 h 42"/>
                <a:gd name="T12" fmla="*/ 2 w 22"/>
                <a:gd name="T13" fmla="*/ 37 h 42"/>
                <a:gd name="T14" fmla="*/ 2 w 22"/>
                <a:gd name="T15" fmla="*/ 37 h 42"/>
                <a:gd name="T16" fmla="*/ 2 w 22"/>
                <a:gd name="T17" fmla="*/ 37 h 42"/>
                <a:gd name="T18" fmla="*/ 3 w 22"/>
                <a:gd name="T19" fmla="*/ 37 h 42"/>
                <a:gd name="T20" fmla="*/ 3 w 22"/>
                <a:gd name="T21" fmla="*/ 39 h 42"/>
                <a:gd name="T22" fmla="*/ 3 w 22"/>
                <a:gd name="T23" fmla="*/ 39 h 42"/>
                <a:gd name="T24" fmla="*/ 3 w 22"/>
                <a:gd name="T25" fmla="*/ 39 h 42"/>
                <a:gd name="T26" fmla="*/ 3 w 22"/>
                <a:gd name="T27" fmla="*/ 39 h 42"/>
                <a:gd name="T28" fmla="*/ 5 w 22"/>
                <a:gd name="T29" fmla="*/ 39 h 42"/>
                <a:gd name="T30" fmla="*/ 5 w 22"/>
                <a:gd name="T31" fmla="*/ 37 h 42"/>
                <a:gd name="T32" fmla="*/ 5 w 22"/>
                <a:gd name="T33" fmla="*/ 39 h 42"/>
                <a:gd name="T34" fmla="*/ 3 w 22"/>
                <a:gd name="T35" fmla="*/ 41 h 42"/>
                <a:gd name="T36" fmla="*/ 3 w 22"/>
                <a:gd name="T37" fmla="*/ 39 h 42"/>
                <a:gd name="T38" fmla="*/ 2 w 22"/>
                <a:gd name="T39" fmla="*/ 39 h 42"/>
                <a:gd name="T40" fmla="*/ 0 w 22"/>
                <a:gd name="T41" fmla="*/ 37 h 42"/>
                <a:gd name="T42" fmla="*/ 2 w 22"/>
                <a:gd name="T43" fmla="*/ 37 h 42"/>
                <a:gd name="T44" fmla="*/ 21 w 22"/>
                <a:gd name="T45" fmla="*/ 0 h 42"/>
                <a:gd name="T46" fmla="*/ 22 w 22"/>
                <a:gd name="T47" fmla="*/ 0 h 42"/>
                <a:gd name="T48" fmla="*/ 22 w 22"/>
                <a:gd name="T49" fmla="*/ 1 h 42"/>
                <a:gd name="T50" fmla="*/ 21 w 22"/>
                <a:gd name="T51" fmla="*/ 1 h 42"/>
                <a:gd name="T52" fmla="*/ 21 w 22"/>
                <a:gd name="T53" fmla="*/ 1 h 42"/>
                <a:gd name="T54" fmla="*/ 21 w 22"/>
                <a:gd name="T55" fmla="*/ 1 h 42"/>
                <a:gd name="T56" fmla="*/ 19 w 22"/>
                <a:gd name="T57" fmla="*/ 1 h 42"/>
                <a:gd name="T58" fmla="*/ 19 w 22"/>
                <a:gd name="T59" fmla="*/ 1 h 42"/>
                <a:gd name="T60" fmla="*/ 21 w 22"/>
                <a:gd name="T61" fmla="*/ 0 h 42"/>
                <a:gd name="T62" fmla="*/ 21 w 22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42">
                  <a:moveTo>
                    <a:pt x="8" y="41"/>
                  </a:moveTo>
                  <a:lnTo>
                    <a:pt x="8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8" y="41"/>
                  </a:lnTo>
                  <a:close/>
                  <a:moveTo>
                    <a:pt x="2" y="37"/>
                  </a:moveTo>
                  <a:lnTo>
                    <a:pt x="2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2" y="37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3" name="Freeform 35"/>
            <p:cNvSpPr>
              <a:spLocks noEditPoints="1"/>
            </p:cNvSpPr>
            <p:nvPr/>
          </p:nvSpPr>
          <p:spPr bwMode="auto">
            <a:xfrm>
              <a:off x="5977459" y="3320461"/>
              <a:ext cx="113055" cy="224161"/>
            </a:xfrm>
            <a:custGeom>
              <a:avLst/>
              <a:gdLst>
                <a:gd name="T0" fmla="*/ 50 w 58"/>
                <a:gd name="T1" fmla="*/ 58 h 115"/>
                <a:gd name="T2" fmla="*/ 49 w 58"/>
                <a:gd name="T3" fmla="*/ 60 h 115"/>
                <a:gd name="T4" fmla="*/ 47 w 58"/>
                <a:gd name="T5" fmla="*/ 60 h 115"/>
                <a:gd name="T6" fmla="*/ 46 w 58"/>
                <a:gd name="T7" fmla="*/ 58 h 115"/>
                <a:gd name="T8" fmla="*/ 49 w 58"/>
                <a:gd name="T9" fmla="*/ 57 h 115"/>
                <a:gd name="T10" fmla="*/ 53 w 58"/>
                <a:gd name="T11" fmla="*/ 42 h 115"/>
                <a:gd name="T12" fmla="*/ 53 w 58"/>
                <a:gd name="T13" fmla="*/ 41 h 115"/>
                <a:gd name="T14" fmla="*/ 33 w 58"/>
                <a:gd name="T15" fmla="*/ 0 h 115"/>
                <a:gd name="T16" fmla="*/ 33 w 58"/>
                <a:gd name="T17" fmla="*/ 3 h 115"/>
                <a:gd name="T18" fmla="*/ 33 w 58"/>
                <a:gd name="T19" fmla="*/ 1 h 115"/>
                <a:gd name="T20" fmla="*/ 38 w 58"/>
                <a:gd name="T21" fmla="*/ 1 h 115"/>
                <a:gd name="T22" fmla="*/ 39 w 58"/>
                <a:gd name="T23" fmla="*/ 9 h 115"/>
                <a:gd name="T24" fmla="*/ 44 w 58"/>
                <a:gd name="T25" fmla="*/ 8 h 115"/>
                <a:gd name="T26" fmla="*/ 50 w 58"/>
                <a:gd name="T27" fmla="*/ 5 h 115"/>
                <a:gd name="T28" fmla="*/ 50 w 58"/>
                <a:gd name="T29" fmla="*/ 8 h 115"/>
                <a:gd name="T30" fmla="*/ 44 w 58"/>
                <a:gd name="T31" fmla="*/ 16 h 115"/>
                <a:gd name="T32" fmla="*/ 42 w 58"/>
                <a:gd name="T33" fmla="*/ 19 h 115"/>
                <a:gd name="T34" fmla="*/ 46 w 58"/>
                <a:gd name="T35" fmla="*/ 25 h 115"/>
                <a:gd name="T36" fmla="*/ 50 w 58"/>
                <a:gd name="T37" fmla="*/ 30 h 115"/>
                <a:gd name="T38" fmla="*/ 52 w 58"/>
                <a:gd name="T39" fmla="*/ 34 h 115"/>
                <a:gd name="T40" fmla="*/ 46 w 58"/>
                <a:gd name="T41" fmla="*/ 44 h 115"/>
                <a:gd name="T42" fmla="*/ 38 w 58"/>
                <a:gd name="T43" fmla="*/ 50 h 115"/>
                <a:gd name="T44" fmla="*/ 36 w 58"/>
                <a:gd name="T45" fmla="*/ 53 h 115"/>
                <a:gd name="T46" fmla="*/ 42 w 58"/>
                <a:gd name="T47" fmla="*/ 60 h 115"/>
                <a:gd name="T48" fmla="*/ 46 w 58"/>
                <a:gd name="T49" fmla="*/ 63 h 115"/>
                <a:gd name="T50" fmla="*/ 49 w 58"/>
                <a:gd name="T51" fmla="*/ 61 h 115"/>
                <a:gd name="T52" fmla="*/ 53 w 58"/>
                <a:gd name="T53" fmla="*/ 66 h 115"/>
                <a:gd name="T54" fmla="*/ 52 w 58"/>
                <a:gd name="T55" fmla="*/ 66 h 115"/>
                <a:gd name="T56" fmla="*/ 55 w 58"/>
                <a:gd name="T57" fmla="*/ 68 h 115"/>
                <a:gd name="T58" fmla="*/ 57 w 58"/>
                <a:gd name="T59" fmla="*/ 71 h 115"/>
                <a:gd name="T60" fmla="*/ 57 w 58"/>
                <a:gd name="T61" fmla="*/ 77 h 115"/>
                <a:gd name="T62" fmla="*/ 57 w 58"/>
                <a:gd name="T63" fmla="*/ 80 h 115"/>
                <a:gd name="T64" fmla="*/ 50 w 58"/>
                <a:gd name="T65" fmla="*/ 83 h 115"/>
                <a:gd name="T66" fmla="*/ 46 w 58"/>
                <a:gd name="T67" fmla="*/ 86 h 115"/>
                <a:gd name="T68" fmla="*/ 42 w 58"/>
                <a:gd name="T69" fmla="*/ 90 h 115"/>
                <a:gd name="T70" fmla="*/ 39 w 58"/>
                <a:gd name="T71" fmla="*/ 91 h 115"/>
                <a:gd name="T72" fmla="*/ 38 w 58"/>
                <a:gd name="T73" fmla="*/ 96 h 115"/>
                <a:gd name="T74" fmla="*/ 39 w 58"/>
                <a:gd name="T75" fmla="*/ 104 h 115"/>
                <a:gd name="T76" fmla="*/ 38 w 58"/>
                <a:gd name="T77" fmla="*/ 109 h 115"/>
                <a:gd name="T78" fmla="*/ 35 w 58"/>
                <a:gd name="T79" fmla="*/ 112 h 115"/>
                <a:gd name="T80" fmla="*/ 28 w 58"/>
                <a:gd name="T81" fmla="*/ 115 h 115"/>
                <a:gd name="T82" fmla="*/ 27 w 58"/>
                <a:gd name="T83" fmla="*/ 105 h 115"/>
                <a:gd name="T84" fmla="*/ 24 w 58"/>
                <a:gd name="T85" fmla="*/ 93 h 115"/>
                <a:gd name="T86" fmla="*/ 20 w 58"/>
                <a:gd name="T87" fmla="*/ 85 h 115"/>
                <a:gd name="T88" fmla="*/ 14 w 58"/>
                <a:gd name="T89" fmla="*/ 80 h 115"/>
                <a:gd name="T90" fmla="*/ 9 w 58"/>
                <a:gd name="T91" fmla="*/ 72 h 115"/>
                <a:gd name="T92" fmla="*/ 5 w 58"/>
                <a:gd name="T93" fmla="*/ 68 h 115"/>
                <a:gd name="T94" fmla="*/ 1 w 58"/>
                <a:gd name="T95" fmla="*/ 64 h 115"/>
                <a:gd name="T96" fmla="*/ 0 w 58"/>
                <a:gd name="T97" fmla="*/ 58 h 115"/>
                <a:gd name="T98" fmla="*/ 0 w 58"/>
                <a:gd name="T99" fmla="*/ 53 h 115"/>
                <a:gd name="T100" fmla="*/ 6 w 58"/>
                <a:gd name="T101" fmla="*/ 47 h 115"/>
                <a:gd name="T102" fmla="*/ 9 w 58"/>
                <a:gd name="T103" fmla="*/ 44 h 115"/>
                <a:gd name="T104" fmla="*/ 11 w 58"/>
                <a:gd name="T105" fmla="*/ 39 h 115"/>
                <a:gd name="T106" fmla="*/ 11 w 58"/>
                <a:gd name="T107" fmla="*/ 33 h 115"/>
                <a:gd name="T108" fmla="*/ 11 w 58"/>
                <a:gd name="T109" fmla="*/ 28 h 115"/>
                <a:gd name="T110" fmla="*/ 9 w 58"/>
                <a:gd name="T111" fmla="*/ 23 h 115"/>
                <a:gd name="T112" fmla="*/ 11 w 58"/>
                <a:gd name="T113" fmla="*/ 16 h 115"/>
                <a:gd name="T114" fmla="*/ 9 w 58"/>
                <a:gd name="T115" fmla="*/ 14 h 115"/>
                <a:gd name="T116" fmla="*/ 12 w 58"/>
                <a:gd name="T117" fmla="*/ 11 h 115"/>
                <a:gd name="T118" fmla="*/ 16 w 58"/>
                <a:gd name="T119" fmla="*/ 8 h 115"/>
                <a:gd name="T120" fmla="*/ 19 w 58"/>
                <a:gd name="T121" fmla="*/ 6 h 115"/>
                <a:gd name="T122" fmla="*/ 31 w 58"/>
                <a:gd name="T1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" h="115">
                  <a:moveTo>
                    <a:pt x="49" y="57"/>
                  </a:move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9" y="57"/>
                  </a:lnTo>
                  <a:close/>
                  <a:moveTo>
                    <a:pt x="53" y="41"/>
                  </a:moveTo>
                  <a:lnTo>
                    <a:pt x="53" y="42"/>
                  </a:lnTo>
                  <a:lnTo>
                    <a:pt x="53" y="42"/>
                  </a:lnTo>
                  <a:lnTo>
                    <a:pt x="52" y="44"/>
                  </a:lnTo>
                  <a:lnTo>
                    <a:pt x="52" y="42"/>
                  </a:lnTo>
                  <a:lnTo>
                    <a:pt x="53" y="41"/>
                  </a:lnTo>
                  <a:close/>
                  <a:moveTo>
                    <a:pt x="31" y="0"/>
                  </a:moveTo>
                  <a:lnTo>
                    <a:pt x="31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8" y="5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4"/>
                  </a:lnTo>
                  <a:lnTo>
                    <a:pt x="44" y="16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2" y="22"/>
                  </a:lnTo>
                  <a:lnTo>
                    <a:pt x="44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3"/>
                  </a:lnTo>
                  <a:lnTo>
                    <a:pt x="52" y="34"/>
                  </a:lnTo>
                  <a:lnTo>
                    <a:pt x="49" y="38"/>
                  </a:lnTo>
                  <a:lnTo>
                    <a:pt x="47" y="41"/>
                  </a:lnTo>
                  <a:lnTo>
                    <a:pt x="46" y="44"/>
                  </a:lnTo>
                  <a:lnTo>
                    <a:pt x="42" y="45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8" y="57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6" y="61"/>
                  </a:lnTo>
                  <a:lnTo>
                    <a:pt x="46" y="63"/>
                  </a:lnTo>
                  <a:lnTo>
                    <a:pt x="47" y="63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50" y="61"/>
                  </a:lnTo>
                  <a:lnTo>
                    <a:pt x="52" y="64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3" y="68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7" y="74"/>
                  </a:lnTo>
                  <a:lnTo>
                    <a:pt x="57" y="77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2" y="83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3" y="113"/>
                  </a:lnTo>
                  <a:lnTo>
                    <a:pt x="30" y="113"/>
                  </a:lnTo>
                  <a:lnTo>
                    <a:pt x="28" y="115"/>
                  </a:lnTo>
                  <a:lnTo>
                    <a:pt x="28" y="112"/>
                  </a:lnTo>
                  <a:lnTo>
                    <a:pt x="27" y="109"/>
                  </a:lnTo>
                  <a:lnTo>
                    <a:pt x="27" y="105"/>
                  </a:lnTo>
                  <a:lnTo>
                    <a:pt x="25" y="101"/>
                  </a:lnTo>
                  <a:lnTo>
                    <a:pt x="24" y="97"/>
                  </a:lnTo>
                  <a:lnTo>
                    <a:pt x="24" y="93"/>
                  </a:lnTo>
                  <a:lnTo>
                    <a:pt x="22" y="90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19" y="83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1" y="79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3" y="50"/>
                  </a:lnTo>
                  <a:lnTo>
                    <a:pt x="5" y="49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9" y="6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4" name="Freeform 36"/>
            <p:cNvSpPr>
              <a:spLocks noEditPoints="1"/>
            </p:cNvSpPr>
            <p:nvPr/>
          </p:nvSpPr>
          <p:spPr bwMode="auto">
            <a:xfrm>
              <a:off x="7244453" y="3139182"/>
              <a:ext cx="399591" cy="251450"/>
            </a:xfrm>
            <a:custGeom>
              <a:avLst/>
              <a:gdLst>
                <a:gd name="T0" fmla="*/ 7 w 205"/>
                <a:gd name="T1" fmla="*/ 63 h 129"/>
                <a:gd name="T2" fmla="*/ 97 w 205"/>
                <a:gd name="T3" fmla="*/ 6 h 129"/>
                <a:gd name="T4" fmla="*/ 108 w 205"/>
                <a:gd name="T5" fmla="*/ 11 h 129"/>
                <a:gd name="T6" fmla="*/ 110 w 205"/>
                <a:gd name="T7" fmla="*/ 16 h 129"/>
                <a:gd name="T8" fmla="*/ 110 w 205"/>
                <a:gd name="T9" fmla="*/ 20 h 129"/>
                <a:gd name="T10" fmla="*/ 116 w 205"/>
                <a:gd name="T11" fmla="*/ 28 h 129"/>
                <a:gd name="T12" fmla="*/ 129 w 205"/>
                <a:gd name="T13" fmla="*/ 27 h 129"/>
                <a:gd name="T14" fmla="*/ 137 w 205"/>
                <a:gd name="T15" fmla="*/ 33 h 129"/>
                <a:gd name="T16" fmla="*/ 146 w 205"/>
                <a:gd name="T17" fmla="*/ 50 h 129"/>
                <a:gd name="T18" fmla="*/ 168 w 205"/>
                <a:gd name="T19" fmla="*/ 66 h 129"/>
                <a:gd name="T20" fmla="*/ 189 w 205"/>
                <a:gd name="T21" fmla="*/ 79 h 129"/>
                <a:gd name="T22" fmla="*/ 198 w 205"/>
                <a:gd name="T23" fmla="*/ 80 h 129"/>
                <a:gd name="T24" fmla="*/ 203 w 205"/>
                <a:gd name="T25" fmla="*/ 88 h 129"/>
                <a:gd name="T26" fmla="*/ 192 w 205"/>
                <a:gd name="T27" fmla="*/ 90 h 129"/>
                <a:gd name="T28" fmla="*/ 178 w 205"/>
                <a:gd name="T29" fmla="*/ 96 h 129"/>
                <a:gd name="T30" fmla="*/ 168 w 205"/>
                <a:gd name="T31" fmla="*/ 113 h 129"/>
                <a:gd name="T32" fmla="*/ 159 w 205"/>
                <a:gd name="T33" fmla="*/ 116 h 129"/>
                <a:gd name="T34" fmla="*/ 152 w 205"/>
                <a:gd name="T35" fmla="*/ 121 h 129"/>
                <a:gd name="T36" fmla="*/ 145 w 205"/>
                <a:gd name="T37" fmla="*/ 127 h 129"/>
                <a:gd name="T38" fmla="*/ 137 w 205"/>
                <a:gd name="T39" fmla="*/ 124 h 129"/>
                <a:gd name="T40" fmla="*/ 127 w 205"/>
                <a:gd name="T41" fmla="*/ 121 h 129"/>
                <a:gd name="T42" fmla="*/ 124 w 205"/>
                <a:gd name="T43" fmla="*/ 115 h 129"/>
                <a:gd name="T44" fmla="*/ 118 w 205"/>
                <a:gd name="T45" fmla="*/ 104 h 129"/>
                <a:gd name="T46" fmla="*/ 100 w 205"/>
                <a:gd name="T47" fmla="*/ 94 h 129"/>
                <a:gd name="T48" fmla="*/ 91 w 205"/>
                <a:gd name="T49" fmla="*/ 86 h 129"/>
                <a:gd name="T50" fmla="*/ 82 w 205"/>
                <a:gd name="T51" fmla="*/ 85 h 129"/>
                <a:gd name="T52" fmla="*/ 69 w 205"/>
                <a:gd name="T53" fmla="*/ 82 h 129"/>
                <a:gd name="T54" fmla="*/ 59 w 205"/>
                <a:gd name="T55" fmla="*/ 77 h 129"/>
                <a:gd name="T56" fmla="*/ 53 w 205"/>
                <a:gd name="T57" fmla="*/ 80 h 129"/>
                <a:gd name="T58" fmla="*/ 34 w 205"/>
                <a:gd name="T59" fmla="*/ 86 h 129"/>
                <a:gd name="T60" fmla="*/ 20 w 205"/>
                <a:gd name="T61" fmla="*/ 93 h 129"/>
                <a:gd name="T62" fmla="*/ 18 w 205"/>
                <a:gd name="T63" fmla="*/ 71 h 129"/>
                <a:gd name="T64" fmla="*/ 15 w 205"/>
                <a:gd name="T65" fmla="*/ 61 h 129"/>
                <a:gd name="T66" fmla="*/ 9 w 205"/>
                <a:gd name="T67" fmla="*/ 58 h 129"/>
                <a:gd name="T68" fmla="*/ 14 w 205"/>
                <a:gd name="T69" fmla="*/ 53 h 129"/>
                <a:gd name="T70" fmla="*/ 7 w 205"/>
                <a:gd name="T71" fmla="*/ 49 h 129"/>
                <a:gd name="T72" fmla="*/ 4 w 205"/>
                <a:gd name="T73" fmla="*/ 39 h 129"/>
                <a:gd name="T74" fmla="*/ 12 w 205"/>
                <a:gd name="T75" fmla="*/ 34 h 129"/>
                <a:gd name="T76" fmla="*/ 25 w 205"/>
                <a:gd name="T77" fmla="*/ 36 h 129"/>
                <a:gd name="T78" fmla="*/ 31 w 205"/>
                <a:gd name="T79" fmla="*/ 33 h 129"/>
                <a:gd name="T80" fmla="*/ 25 w 205"/>
                <a:gd name="T81" fmla="*/ 25 h 129"/>
                <a:gd name="T82" fmla="*/ 18 w 205"/>
                <a:gd name="T83" fmla="*/ 12 h 129"/>
                <a:gd name="T84" fmla="*/ 4 w 205"/>
                <a:gd name="T85" fmla="*/ 19 h 129"/>
                <a:gd name="T86" fmla="*/ 1 w 205"/>
                <a:gd name="T87" fmla="*/ 22 h 129"/>
                <a:gd name="T88" fmla="*/ 17 w 205"/>
                <a:gd name="T89" fmla="*/ 9 h 129"/>
                <a:gd name="T90" fmla="*/ 34 w 205"/>
                <a:gd name="T91" fmla="*/ 14 h 129"/>
                <a:gd name="T92" fmla="*/ 42 w 205"/>
                <a:gd name="T93" fmla="*/ 25 h 129"/>
                <a:gd name="T94" fmla="*/ 53 w 205"/>
                <a:gd name="T95" fmla="*/ 25 h 129"/>
                <a:gd name="T96" fmla="*/ 66 w 205"/>
                <a:gd name="T97" fmla="*/ 25 h 129"/>
                <a:gd name="T98" fmla="*/ 66 w 205"/>
                <a:gd name="T99" fmla="*/ 17 h 129"/>
                <a:gd name="T100" fmla="*/ 75 w 205"/>
                <a:gd name="T101" fmla="*/ 20 h 129"/>
                <a:gd name="T102" fmla="*/ 74 w 205"/>
                <a:gd name="T103" fmla="*/ 11 h 129"/>
                <a:gd name="T104" fmla="*/ 80 w 205"/>
                <a:gd name="T105" fmla="*/ 6 h 129"/>
                <a:gd name="T106" fmla="*/ 85 w 205"/>
                <a:gd name="T107" fmla="*/ 9 h 129"/>
                <a:gd name="T108" fmla="*/ 82 w 205"/>
                <a:gd name="T109" fmla="*/ 5 h 129"/>
                <a:gd name="T110" fmla="*/ 88 w 205"/>
                <a:gd name="T1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129">
                  <a:moveTo>
                    <a:pt x="7" y="63"/>
                  </a:moveTo>
                  <a:lnTo>
                    <a:pt x="9" y="63"/>
                  </a:lnTo>
                  <a:lnTo>
                    <a:pt x="7" y="6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7" y="68"/>
                  </a:lnTo>
                  <a:lnTo>
                    <a:pt x="7" y="64"/>
                  </a:lnTo>
                  <a:lnTo>
                    <a:pt x="7" y="63"/>
                  </a:lnTo>
                  <a:close/>
                  <a:moveTo>
                    <a:pt x="88" y="0"/>
                  </a:moveTo>
                  <a:lnTo>
                    <a:pt x="89" y="1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100" y="9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10" y="16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10" y="19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5" y="27"/>
                  </a:lnTo>
                  <a:lnTo>
                    <a:pt x="116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4" y="28"/>
                  </a:lnTo>
                  <a:lnTo>
                    <a:pt x="135" y="30"/>
                  </a:lnTo>
                  <a:lnTo>
                    <a:pt x="137" y="31"/>
                  </a:lnTo>
                  <a:lnTo>
                    <a:pt x="137" y="33"/>
                  </a:lnTo>
                  <a:lnTo>
                    <a:pt x="138" y="36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3" y="42"/>
                  </a:lnTo>
                  <a:lnTo>
                    <a:pt x="143" y="47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6" y="50"/>
                  </a:lnTo>
                  <a:lnTo>
                    <a:pt x="151" y="53"/>
                  </a:lnTo>
                  <a:lnTo>
                    <a:pt x="152" y="55"/>
                  </a:lnTo>
                  <a:lnTo>
                    <a:pt x="156" y="57"/>
                  </a:lnTo>
                  <a:lnTo>
                    <a:pt x="159" y="58"/>
                  </a:lnTo>
                  <a:lnTo>
                    <a:pt x="162" y="61"/>
                  </a:lnTo>
                  <a:lnTo>
                    <a:pt x="162" y="63"/>
                  </a:lnTo>
                  <a:lnTo>
                    <a:pt x="165" y="64"/>
                  </a:lnTo>
                  <a:lnTo>
                    <a:pt x="168" y="66"/>
                  </a:lnTo>
                  <a:lnTo>
                    <a:pt x="170" y="66"/>
                  </a:lnTo>
                  <a:lnTo>
                    <a:pt x="173" y="68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8" y="71"/>
                  </a:lnTo>
                  <a:lnTo>
                    <a:pt x="181" y="72"/>
                  </a:lnTo>
                  <a:lnTo>
                    <a:pt x="186" y="75"/>
                  </a:lnTo>
                  <a:lnTo>
                    <a:pt x="189" y="79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7"/>
                  </a:lnTo>
                  <a:lnTo>
                    <a:pt x="195" y="77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8" y="80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3" y="82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5"/>
                  </a:lnTo>
                  <a:lnTo>
                    <a:pt x="203" y="88"/>
                  </a:lnTo>
                  <a:lnTo>
                    <a:pt x="203" y="91"/>
                  </a:lnTo>
                  <a:lnTo>
                    <a:pt x="203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3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90" y="91"/>
                  </a:lnTo>
                  <a:lnTo>
                    <a:pt x="189" y="93"/>
                  </a:lnTo>
                  <a:lnTo>
                    <a:pt x="189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6" y="99"/>
                  </a:lnTo>
                  <a:lnTo>
                    <a:pt x="176" y="102"/>
                  </a:lnTo>
                  <a:lnTo>
                    <a:pt x="175" y="105"/>
                  </a:lnTo>
                  <a:lnTo>
                    <a:pt x="175" y="109"/>
                  </a:lnTo>
                  <a:lnTo>
                    <a:pt x="173" y="110"/>
                  </a:lnTo>
                  <a:lnTo>
                    <a:pt x="171" y="112"/>
                  </a:lnTo>
                  <a:lnTo>
                    <a:pt x="168" y="113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7" y="115"/>
                  </a:lnTo>
                  <a:lnTo>
                    <a:pt x="165" y="115"/>
                  </a:lnTo>
                  <a:lnTo>
                    <a:pt x="164" y="115"/>
                  </a:lnTo>
                  <a:lnTo>
                    <a:pt x="162" y="115"/>
                  </a:lnTo>
                  <a:lnTo>
                    <a:pt x="159" y="116"/>
                  </a:lnTo>
                  <a:lnTo>
                    <a:pt x="156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41" y="127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5" y="124"/>
                  </a:lnTo>
                  <a:lnTo>
                    <a:pt x="134" y="124"/>
                  </a:lnTo>
                  <a:lnTo>
                    <a:pt x="132" y="124"/>
                  </a:lnTo>
                  <a:lnTo>
                    <a:pt x="130" y="124"/>
                  </a:lnTo>
                  <a:lnTo>
                    <a:pt x="129" y="123"/>
                  </a:lnTo>
                  <a:lnTo>
                    <a:pt x="127" y="121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0"/>
                  </a:lnTo>
                  <a:lnTo>
                    <a:pt x="124" y="109"/>
                  </a:lnTo>
                  <a:lnTo>
                    <a:pt x="126" y="105"/>
                  </a:lnTo>
                  <a:lnTo>
                    <a:pt x="124" y="104"/>
                  </a:lnTo>
                  <a:lnTo>
                    <a:pt x="118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0" y="101"/>
                  </a:lnTo>
                  <a:lnTo>
                    <a:pt x="108" y="99"/>
                  </a:lnTo>
                  <a:lnTo>
                    <a:pt x="107" y="98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3" y="88"/>
                  </a:lnTo>
                  <a:lnTo>
                    <a:pt x="91" y="86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6"/>
                  </a:lnTo>
                  <a:lnTo>
                    <a:pt x="86" y="88"/>
                  </a:lnTo>
                  <a:lnTo>
                    <a:pt x="85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2" y="85"/>
                  </a:lnTo>
                  <a:lnTo>
                    <a:pt x="78" y="85"/>
                  </a:lnTo>
                  <a:lnTo>
                    <a:pt x="77" y="85"/>
                  </a:lnTo>
                  <a:lnTo>
                    <a:pt x="75" y="83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69" y="79"/>
                  </a:lnTo>
                  <a:lnTo>
                    <a:pt x="67" y="79"/>
                  </a:lnTo>
                  <a:lnTo>
                    <a:pt x="66" y="79"/>
                  </a:lnTo>
                  <a:lnTo>
                    <a:pt x="63" y="79"/>
                  </a:lnTo>
                  <a:lnTo>
                    <a:pt x="61" y="77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6" y="77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2" y="82"/>
                  </a:lnTo>
                  <a:lnTo>
                    <a:pt x="39" y="82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4" y="86"/>
                  </a:lnTo>
                  <a:lnTo>
                    <a:pt x="33" y="90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5" y="93"/>
                  </a:lnTo>
                  <a:lnTo>
                    <a:pt x="20" y="93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77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1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6" y="50"/>
                  </a:lnTo>
                  <a:lnTo>
                    <a:pt x="7" y="52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4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7" y="36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9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8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2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5" y="11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8" y="11"/>
                  </a:lnTo>
                  <a:lnTo>
                    <a:pt x="31" y="12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7"/>
                  </a:lnTo>
                  <a:lnTo>
                    <a:pt x="37" y="20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3" y="25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4" y="20"/>
                  </a:lnTo>
                  <a:lnTo>
                    <a:pt x="64" y="17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8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5" y="6"/>
                  </a:lnTo>
                  <a:lnTo>
                    <a:pt x="83" y="5"/>
                  </a:lnTo>
                  <a:lnTo>
                    <a:pt x="82" y="5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6" y="1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5" name="Freeform 37"/>
            <p:cNvSpPr>
              <a:spLocks noEditPoints="1"/>
            </p:cNvSpPr>
            <p:nvPr/>
          </p:nvSpPr>
          <p:spPr bwMode="auto">
            <a:xfrm>
              <a:off x="9259948" y="4643981"/>
              <a:ext cx="91614" cy="38984"/>
            </a:xfrm>
            <a:custGeom>
              <a:avLst/>
              <a:gdLst>
                <a:gd name="T0" fmla="*/ 6 w 47"/>
                <a:gd name="T1" fmla="*/ 16 h 20"/>
                <a:gd name="T2" fmla="*/ 5 w 47"/>
                <a:gd name="T3" fmla="*/ 17 h 20"/>
                <a:gd name="T4" fmla="*/ 3 w 47"/>
                <a:gd name="T5" fmla="*/ 19 h 20"/>
                <a:gd name="T6" fmla="*/ 2 w 47"/>
                <a:gd name="T7" fmla="*/ 19 h 20"/>
                <a:gd name="T8" fmla="*/ 0 w 47"/>
                <a:gd name="T9" fmla="*/ 19 h 20"/>
                <a:gd name="T10" fmla="*/ 2 w 47"/>
                <a:gd name="T11" fmla="*/ 17 h 20"/>
                <a:gd name="T12" fmla="*/ 43 w 47"/>
                <a:gd name="T13" fmla="*/ 3 h 20"/>
                <a:gd name="T14" fmla="*/ 46 w 47"/>
                <a:gd name="T15" fmla="*/ 3 h 20"/>
                <a:gd name="T16" fmla="*/ 47 w 47"/>
                <a:gd name="T17" fmla="*/ 5 h 20"/>
                <a:gd name="T18" fmla="*/ 41 w 47"/>
                <a:gd name="T19" fmla="*/ 9 h 20"/>
                <a:gd name="T20" fmla="*/ 38 w 47"/>
                <a:gd name="T21" fmla="*/ 9 h 20"/>
                <a:gd name="T22" fmla="*/ 35 w 47"/>
                <a:gd name="T23" fmla="*/ 11 h 20"/>
                <a:gd name="T24" fmla="*/ 31 w 47"/>
                <a:gd name="T25" fmla="*/ 12 h 20"/>
                <a:gd name="T26" fmla="*/ 30 w 47"/>
                <a:gd name="T27" fmla="*/ 14 h 20"/>
                <a:gd name="T28" fmla="*/ 27 w 47"/>
                <a:gd name="T29" fmla="*/ 14 h 20"/>
                <a:gd name="T30" fmla="*/ 24 w 47"/>
                <a:gd name="T31" fmla="*/ 16 h 20"/>
                <a:gd name="T32" fmla="*/ 17 w 47"/>
                <a:gd name="T33" fmla="*/ 19 h 20"/>
                <a:gd name="T34" fmla="*/ 14 w 47"/>
                <a:gd name="T35" fmla="*/ 19 h 20"/>
                <a:gd name="T36" fmla="*/ 13 w 47"/>
                <a:gd name="T37" fmla="*/ 17 h 20"/>
                <a:gd name="T38" fmla="*/ 13 w 47"/>
                <a:gd name="T39" fmla="*/ 16 h 20"/>
                <a:gd name="T40" fmla="*/ 16 w 47"/>
                <a:gd name="T41" fmla="*/ 16 h 20"/>
                <a:gd name="T42" fmla="*/ 16 w 47"/>
                <a:gd name="T43" fmla="*/ 14 h 20"/>
                <a:gd name="T44" fmla="*/ 16 w 47"/>
                <a:gd name="T45" fmla="*/ 12 h 20"/>
                <a:gd name="T46" fmla="*/ 13 w 47"/>
                <a:gd name="T47" fmla="*/ 14 h 20"/>
                <a:gd name="T48" fmla="*/ 13 w 47"/>
                <a:gd name="T49" fmla="*/ 12 h 20"/>
                <a:gd name="T50" fmla="*/ 16 w 47"/>
                <a:gd name="T51" fmla="*/ 9 h 20"/>
                <a:gd name="T52" fmla="*/ 19 w 47"/>
                <a:gd name="T53" fmla="*/ 6 h 20"/>
                <a:gd name="T54" fmla="*/ 25 w 47"/>
                <a:gd name="T55" fmla="*/ 6 h 20"/>
                <a:gd name="T56" fmla="*/ 31 w 47"/>
                <a:gd name="T57" fmla="*/ 6 h 20"/>
                <a:gd name="T58" fmla="*/ 38 w 47"/>
                <a:gd name="T59" fmla="*/ 5 h 20"/>
                <a:gd name="T60" fmla="*/ 41 w 47"/>
                <a:gd name="T61" fmla="*/ 5 h 20"/>
                <a:gd name="T62" fmla="*/ 43 w 47"/>
                <a:gd name="T63" fmla="*/ 3 h 20"/>
                <a:gd name="T64" fmla="*/ 22 w 47"/>
                <a:gd name="T65" fmla="*/ 3 h 20"/>
                <a:gd name="T66" fmla="*/ 22 w 47"/>
                <a:gd name="T67" fmla="*/ 1 h 20"/>
                <a:gd name="T68" fmla="*/ 24 w 47"/>
                <a:gd name="T6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20">
                  <a:moveTo>
                    <a:pt x="6" y="16"/>
                  </a:moveTo>
                  <a:lnTo>
                    <a:pt x="6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6"/>
                  </a:lnTo>
                  <a:close/>
                  <a:moveTo>
                    <a:pt x="43" y="3"/>
                  </a:moveTo>
                  <a:lnTo>
                    <a:pt x="44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4" y="6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6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31" y="6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3" y="3"/>
                  </a:lnTo>
                  <a:close/>
                  <a:moveTo>
                    <a:pt x="24" y="0"/>
                  </a:moveTo>
                  <a:lnTo>
                    <a:pt x="22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6" name="Freeform 38"/>
            <p:cNvSpPr>
              <a:spLocks noEditPoints="1"/>
            </p:cNvSpPr>
            <p:nvPr/>
          </p:nvSpPr>
          <p:spPr bwMode="auto">
            <a:xfrm>
              <a:off x="7661586" y="3197659"/>
              <a:ext cx="218313" cy="144242"/>
            </a:xfrm>
            <a:custGeom>
              <a:avLst/>
              <a:gdLst>
                <a:gd name="T0" fmla="*/ 49 w 112"/>
                <a:gd name="T1" fmla="*/ 22 h 74"/>
                <a:gd name="T2" fmla="*/ 47 w 112"/>
                <a:gd name="T3" fmla="*/ 1 h 74"/>
                <a:gd name="T4" fmla="*/ 47 w 112"/>
                <a:gd name="T5" fmla="*/ 1 h 74"/>
                <a:gd name="T6" fmla="*/ 49 w 112"/>
                <a:gd name="T7" fmla="*/ 4 h 74"/>
                <a:gd name="T8" fmla="*/ 49 w 112"/>
                <a:gd name="T9" fmla="*/ 6 h 74"/>
                <a:gd name="T10" fmla="*/ 44 w 112"/>
                <a:gd name="T11" fmla="*/ 12 h 74"/>
                <a:gd name="T12" fmla="*/ 49 w 112"/>
                <a:gd name="T13" fmla="*/ 16 h 74"/>
                <a:gd name="T14" fmla="*/ 47 w 112"/>
                <a:gd name="T15" fmla="*/ 17 h 74"/>
                <a:gd name="T16" fmla="*/ 44 w 112"/>
                <a:gd name="T17" fmla="*/ 17 h 74"/>
                <a:gd name="T18" fmla="*/ 32 w 112"/>
                <a:gd name="T19" fmla="*/ 17 h 74"/>
                <a:gd name="T20" fmla="*/ 30 w 112"/>
                <a:gd name="T21" fmla="*/ 19 h 74"/>
                <a:gd name="T22" fmla="*/ 28 w 112"/>
                <a:gd name="T23" fmla="*/ 27 h 74"/>
                <a:gd name="T24" fmla="*/ 38 w 112"/>
                <a:gd name="T25" fmla="*/ 27 h 74"/>
                <a:gd name="T26" fmla="*/ 44 w 112"/>
                <a:gd name="T27" fmla="*/ 25 h 74"/>
                <a:gd name="T28" fmla="*/ 50 w 112"/>
                <a:gd name="T29" fmla="*/ 28 h 74"/>
                <a:gd name="T30" fmla="*/ 58 w 112"/>
                <a:gd name="T31" fmla="*/ 25 h 74"/>
                <a:gd name="T32" fmla="*/ 60 w 112"/>
                <a:gd name="T33" fmla="*/ 27 h 74"/>
                <a:gd name="T34" fmla="*/ 65 w 112"/>
                <a:gd name="T35" fmla="*/ 30 h 74"/>
                <a:gd name="T36" fmla="*/ 71 w 112"/>
                <a:gd name="T37" fmla="*/ 31 h 74"/>
                <a:gd name="T38" fmla="*/ 77 w 112"/>
                <a:gd name="T39" fmla="*/ 28 h 74"/>
                <a:gd name="T40" fmla="*/ 88 w 112"/>
                <a:gd name="T41" fmla="*/ 28 h 74"/>
                <a:gd name="T42" fmla="*/ 91 w 112"/>
                <a:gd name="T43" fmla="*/ 31 h 74"/>
                <a:gd name="T44" fmla="*/ 93 w 112"/>
                <a:gd name="T45" fmla="*/ 36 h 74"/>
                <a:gd name="T46" fmla="*/ 95 w 112"/>
                <a:gd name="T47" fmla="*/ 42 h 74"/>
                <a:gd name="T48" fmla="*/ 101 w 112"/>
                <a:gd name="T49" fmla="*/ 41 h 74"/>
                <a:gd name="T50" fmla="*/ 107 w 112"/>
                <a:gd name="T51" fmla="*/ 49 h 74"/>
                <a:gd name="T52" fmla="*/ 110 w 112"/>
                <a:gd name="T53" fmla="*/ 55 h 74"/>
                <a:gd name="T54" fmla="*/ 112 w 112"/>
                <a:gd name="T55" fmla="*/ 63 h 74"/>
                <a:gd name="T56" fmla="*/ 109 w 112"/>
                <a:gd name="T57" fmla="*/ 64 h 74"/>
                <a:gd name="T58" fmla="*/ 101 w 112"/>
                <a:gd name="T59" fmla="*/ 61 h 74"/>
                <a:gd name="T60" fmla="*/ 91 w 112"/>
                <a:gd name="T61" fmla="*/ 64 h 74"/>
                <a:gd name="T62" fmla="*/ 91 w 112"/>
                <a:gd name="T63" fmla="*/ 61 h 74"/>
                <a:gd name="T64" fmla="*/ 80 w 112"/>
                <a:gd name="T65" fmla="*/ 64 h 74"/>
                <a:gd name="T66" fmla="*/ 65 w 112"/>
                <a:gd name="T67" fmla="*/ 74 h 74"/>
                <a:gd name="T68" fmla="*/ 60 w 112"/>
                <a:gd name="T69" fmla="*/ 66 h 74"/>
                <a:gd name="T70" fmla="*/ 61 w 112"/>
                <a:gd name="T71" fmla="*/ 53 h 74"/>
                <a:gd name="T72" fmla="*/ 57 w 112"/>
                <a:gd name="T73" fmla="*/ 52 h 74"/>
                <a:gd name="T74" fmla="*/ 47 w 112"/>
                <a:gd name="T75" fmla="*/ 47 h 74"/>
                <a:gd name="T76" fmla="*/ 41 w 112"/>
                <a:gd name="T77" fmla="*/ 53 h 74"/>
                <a:gd name="T78" fmla="*/ 38 w 112"/>
                <a:gd name="T79" fmla="*/ 60 h 74"/>
                <a:gd name="T80" fmla="*/ 30 w 112"/>
                <a:gd name="T81" fmla="*/ 61 h 74"/>
                <a:gd name="T82" fmla="*/ 27 w 112"/>
                <a:gd name="T83" fmla="*/ 66 h 74"/>
                <a:gd name="T84" fmla="*/ 22 w 112"/>
                <a:gd name="T85" fmla="*/ 63 h 74"/>
                <a:gd name="T86" fmla="*/ 17 w 112"/>
                <a:gd name="T87" fmla="*/ 66 h 74"/>
                <a:gd name="T88" fmla="*/ 11 w 112"/>
                <a:gd name="T89" fmla="*/ 69 h 74"/>
                <a:gd name="T90" fmla="*/ 6 w 112"/>
                <a:gd name="T91" fmla="*/ 60 h 74"/>
                <a:gd name="T92" fmla="*/ 14 w 112"/>
                <a:gd name="T93" fmla="*/ 52 h 74"/>
                <a:gd name="T94" fmla="*/ 13 w 112"/>
                <a:gd name="T95" fmla="*/ 45 h 74"/>
                <a:gd name="T96" fmla="*/ 11 w 112"/>
                <a:gd name="T97" fmla="*/ 36 h 74"/>
                <a:gd name="T98" fmla="*/ 5 w 112"/>
                <a:gd name="T99" fmla="*/ 34 h 74"/>
                <a:gd name="T100" fmla="*/ 0 w 112"/>
                <a:gd name="T101" fmla="*/ 31 h 74"/>
                <a:gd name="T102" fmla="*/ 8 w 112"/>
                <a:gd name="T103" fmla="*/ 25 h 74"/>
                <a:gd name="T104" fmla="*/ 17 w 112"/>
                <a:gd name="T105" fmla="*/ 25 h 74"/>
                <a:gd name="T106" fmla="*/ 20 w 112"/>
                <a:gd name="T107" fmla="*/ 20 h 74"/>
                <a:gd name="T108" fmla="*/ 22 w 112"/>
                <a:gd name="T109" fmla="*/ 20 h 74"/>
                <a:gd name="T110" fmla="*/ 24 w 112"/>
                <a:gd name="T111" fmla="*/ 17 h 74"/>
                <a:gd name="T112" fmla="*/ 19 w 112"/>
                <a:gd name="T113" fmla="*/ 16 h 74"/>
                <a:gd name="T114" fmla="*/ 27 w 112"/>
                <a:gd name="T115" fmla="*/ 16 h 74"/>
                <a:gd name="T116" fmla="*/ 28 w 112"/>
                <a:gd name="T117" fmla="*/ 8 h 74"/>
                <a:gd name="T118" fmla="*/ 33 w 112"/>
                <a:gd name="T119" fmla="*/ 6 h 74"/>
                <a:gd name="T120" fmla="*/ 43 w 112"/>
                <a:gd name="T12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74">
                  <a:moveTo>
                    <a:pt x="46" y="20"/>
                  </a:moveTo>
                  <a:lnTo>
                    <a:pt x="46" y="20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6" y="20"/>
                  </a:lnTo>
                  <a:close/>
                  <a:moveTo>
                    <a:pt x="47" y="1"/>
                  </a:moveTo>
                  <a:lnTo>
                    <a:pt x="47" y="1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close/>
                  <a:moveTo>
                    <a:pt x="44" y="0"/>
                  </a:move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49" y="16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8" y="23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8" y="27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69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28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8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3" y="41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98" y="41"/>
                  </a:lnTo>
                  <a:lnTo>
                    <a:pt x="99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07" y="47"/>
                  </a:lnTo>
                  <a:lnTo>
                    <a:pt x="107" y="49"/>
                  </a:lnTo>
                  <a:lnTo>
                    <a:pt x="107" y="50"/>
                  </a:lnTo>
                  <a:lnTo>
                    <a:pt x="109" y="52"/>
                  </a:lnTo>
                  <a:lnTo>
                    <a:pt x="109" y="53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6"/>
                  </a:lnTo>
                  <a:lnTo>
                    <a:pt x="109" y="58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12" y="61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7" y="63"/>
                  </a:lnTo>
                  <a:lnTo>
                    <a:pt x="106" y="61"/>
                  </a:lnTo>
                  <a:lnTo>
                    <a:pt x="104" y="63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3" y="63"/>
                  </a:lnTo>
                  <a:lnTo>
                    <a:pt x="93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5" y="61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7" y="68"/>
                  </a:lnTo>
                  <a:lnTo>
                    <a:pt x="73" y="69"/>
                  </a:lnTo>
                  <a:lnTo>
                    <a:pt x="69" y="71"/>
                  </a:lnTo>
                  <a:lnTo>
                    <a:pt x="66" y="72"/>
                  </a:lnTo>
                  <a:lnTo>
                    <a:pt x="65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60" y="61"/>
                  </a:lnTo>
                  <a:lnTo>
                    <a:pt x="60" y="58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8" y="49"/>
                  </a:lnTo>
                  <a:lnTo>
                    <a:pt x="57" y="47"/>
                  </a:lnTo>
                  <a:lnTo>
                    <a:pt x="54" y="45"/>
                  </a:lnTo>
                  <a:lnTo>
                    <a:pt x="52" y="44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3" y="56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3" y="45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7" name="Freeform 39"/>
            <p:cNvSpPr>
              <a:spLocks noEditPoints="1"/>
            </p:cNvSpPr>
            <p:nvPr/>
          </p:nvSpPr>
          <p:spPr bwMode="auto">
            <a:xfrm>
              <a:off x="8507548" y="3835055"/>
              <a:ext cx="231958" cy="424930"/>
            </a:xfrm>
            <a:custGeom>
              <a:avLst/>
              <a:gdLst>
                <a:gd name="T0" fmla="*/ 25 w 119"/>
                <a:gd name="T1" fmla="*/ 191 h 218"/>
                <a:gd name="T2" fmla="*/ 14 w 119"/>
                <a:gd name="T3" fmla="*/ 182 h 218"/>
                <a:gd name="T4" fmla="*/ 14 w 119"/>
                <a:gd name="T5" fmla="*/ 182 h 218"/>
                <a:gd name="T6" fmla="*/ 39 w 119"/>
                <a:gd name="T7" fmla="*/ 163 h 218"/>
                <a:gd name="T8" fmla="*/ 39 w 119"/>
                <a:gd name="T9" fmla="*/ 158 h 218"/>
                <a:gd name="T10" fmla="*/ 75 w 119"/>
                <a:gd name="T11" fmla="*/ 130 h 218"/>
                <a:gd name="T12" fmla="*/ 71 w 119"/>
                <a:gd name="T13" fmla="*/ 123 h 218"/>
                <a:gd name="T14" fmla="*/ 42 w 119"/>
                <a:gd name="T15" fmla="*/ 2 h 218"/>
                <a:gd name="T16" fmla="*/ 44 w 119"/>
                <a:gd name="T17" fmla="*/ 12 h 218"/>
                <a:gd name="T18" fmla="*/ 56 w 119"/>
                <a:gd name="T19" fmla="*/ 15 h 218"/>
                <a:gd name="T20" fmla="*/ 53 w 119"/>
                <a:gd name="T21" fmla="*/ 30 h 218"/>
                <a:gd name="T22" fmla="*/ 53 w 119"/>
                <a:gd name="T23" fmla="*/ 45 h 218"/>
                <a:gd name="T24" fmla="*/ 64 w 119"/>
                <a:gd name="T25" fmla="*/ 37 h 218"/>
                <a:gd name="T26" fmla="*/ 75 w 119"/>
                <a:gd name="T27" fmla="*/ 38 h 218"/>
                <a:gd name="T28" fmla="*/ 83 w 119"/>
                <a:gd name="T29" fmla="*/ 37 h 218"/>
                <a:gd name="T30" fmla="*/ 89 w 119"/>
                <a:gd name="T31" fmla="*/ 30 h 218"/>
                <a:gd name="T32" fmla="*/ 105 w 119"/>
                <a:gd name="T33" fmla="*/ 45 h 218"/>
                <a:gd name="T34" fmla="*/ 113 w 119"/>
                <a:gd name="T35" fmla="*/ 65 h 218"/>
                <a:gd name="T36" fmla="*/ 119 w 119"/>
                <a:gd name="T37" fmla="*/ 73 h 218"/>
                <a:gd name="T38" fmla="*/ 118 w 119"/>
                <a:gd name="T39" fmla="*/ 87 h 218"/>
                <a:gd name="T40" fmla="*/ 112 w 119"/>
                <a:gd name="T41" fmla="*/ 93 h 218"/>
                <a:gd name="T42" fmla="*/ 96 w 119"/>
                <a:gd name="T43" fmla="*/ 90 h 218"/>
                <a:gd name="T44" fmla="*/ 80 w 119"/>
                <a:gd name="T45" fmla="*/ 93 h 218"/>
                <a:gd name="T46" fmla="*/ 72 w 119"/>
                <a:gd name="T47" fmla="*/ 103 h 218"/>
                <a:gd name="T48" fmla="*/ 78 w 119"/>
                <a:gd name="T49" fmla="*/ 120 h 218"/>
                <a:gd name="T50" fmla="*/ 75 w 119"/>
                <a:gd name="T51" fmla="*/ 122 h 218"/>
                <a:gd name="T52" fmla="*/ 66 w 119"/>
                <a:gd name="T53" fmla="*/ 117 h 218"/>
                <a:gd name="T54" fmla="*/ 52 w 119"/>
                <a:gd name="T55" fmla="*/ 111 h 218"/>
                <a:gd name="T56" fmla="*/ 41 w 119"/>
                <a:gd name="T57" fmla="*/ 104 h 218"/>
                <a:gd name="T58" fmla="*/ 36 w 119"/>
                <a:gd name="T59" fmla="*/ 127 h 218"/>
                <a:gd name="T60" fmla="*/ 26 w 119"/>
                <a:gd name="T61" fmla="*/ 150 h 218"/>
                <a:gd name="T62" fmla="*/ 34 w 119"/>
                <a:gd name="T63" fmla="*/ 164 h 218"/>
                <a:gd name="T64" fmla="*/ 41 w 119"/>
                <a:gd name="T65" fmla="*/ 175 h 218"/>
                <a:gd name="T66" fmla="*/ 42 w 119"/>
                <a:gd name="T67" fmla="*/ 190 h 218"/>
                <a:gd name="T68" fmla="*/ 45 w 119"/>
                <a:gd name="T69" fmla="*/ 196 h 218"/>
                <a:gd name="T70" fmla="*/ 64 w 119"/>
                <a:gd name="T71" fmla="*/ 205 h 218"/>
                <a:gd name="T72" fmla="*/ 63 w 119"/>
                <a:gd name="T73" fmla="*/ 215 h 218"/>
                <a:gd name="T74" fmla="*/ 53 w 119"/>
                <a:gd name="T75" fmla="*/ 216 h 218"/>
                <a:gd name="T76" fmla="*/ 52 w 119"/>
                <a:gd name="T77" fmla="*/ 208 h 218"/>
                <a:gd name="T78" fmla="*/ 41 w 119"/>
                <a:gd name="T79" fmla="*/ 202 h 218"/>
                <a:gd name="T80" fmla="*/ 33 w 119"/>
                <a:gd name="T81" fmla="*/ 193 h 218"/>
                <a:gd name="T82" fmla="*/ 23 w 119"/>
                <a:gd name="T83" fmla="*/ 183 h 218"/>
                <a:gd name="T84" fmla="*/ 14 w 119"/>
                <a:gd name="T85" fmla="*/ 180 h 218"/>
                <a:gd name="T86" fmla="*/ 20 w 119"/>
                <a:gd name="T87" fmla="*/ 150 h 218"/>
                <a:gd name="T88" fmla="*/ 30 w 119"/>
                <a:gd name="T89" fmla="*/ 134 h 218"/>
                <a:gd name="T90" fmla="*/ 30 w 119"/>
                <a:gd name="T91" fmla="*/ 120 h 218"/>
                <a:gd name="T92" fmla="*/ 26 w 119"/>
                <a:gd name="T93" fmla="*/ 108 h 218"/>
                <a:gd name="T94" fmla="*/ 17 w 119"/>
                <a:gd name="T95" fmla="*/ 89 h 218"/>
                <a:gd name="T96" fmla="*/ 15 w 119"/>
                <a:gd name="T97" fmla="*/ 76 h 218"/>
                <a:gd name="T98" fmla="*/ 22 w 119"/>
                <a:gd name="T99" fmla="*/ 62 h 218"/>
                <a:gd name="T100" fmla="*/ 17 w 119"/>
                <a:gd name="T101" fmla="*/ 54 h 218"/>
                <a:gd name="T102" fmla="*/ 6 w 119"/>
                <a:gd name="T103" fmla="*/ 38 h 218"/>
                <a:gd name="T104" fmla="*/ 1 w 119"/>
                <a:gd name="T105" fmla="*/ 29 h 218"/>
                <a:gd name="T106" fmla="*/ 6 w 119"/>
                <a:gd name="T107" fmla="*/ 21 h 218"/>
                <a:gd name="T108" fmla="*/ 15 w 119"/>
                <a:gd name="T109" fmla="*/ 12 h 218"/>
                <a:gd name="T110" fmla="*/ 25 w 119"/>
                <a:gd name="T111" fmla="*/ 7 h 218"/>
                <a:gd name="T112" fmla="*/ 31 w 119"/>
                <a:gd name="T113" fmla="*/ 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218">
                  <a:moveTo>
                    <a:pt x="33" y="202"/>
                  </a:moveTo>
                  <a:lnTo>
                    <a:pt x="34" y="204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4"/>
                  </a:lnTo>
                  <a:lnTo>
                    <a:pt x="33" y="202"/>
                  </a:lnTo>
                  <a:close/>
                  <a:moveTo>
                    <a:pt x="25" y="188"/>
                  </a:moveTo>
                  <a:lnTo>
                    <a:pt x="25" y="190"/>
                  </a:lnTo>
                  <a:lnTo>
                    <a:pt x="25" y="191"/>
                  </a:lnTo>
                  <a:lnTo>
                    <a:pt x="25" y="191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5" y="188"/>
                  </a:lnTo>
                  <a:close/>
                  <a:moveTo>
                    <a:pt x="17" y="182"/>
                  </a:moveTo>
                  <a:lnTo>
                    <a:pt x="19" y="183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17" y="182"/>
                  </a:lnTo>
                  <a:close/>
                  <a:moveTo>
                    <a:pt x="14" y="182"/>
                  </a:moveTo>
                  <a:lnTo>
                    <a:pt x="14" y="182"/>
                  </a:lnTo>
                  <a:lnTo>
                    <a:pt x="15" y="182"/>
                  </a:lnTo>
                  <a:lnTo>
                    <a:pt x="15" y="183"/>
                  </a:lnTo>
                  <a:lnTo>
                    <a:pt x="15" y="185"/>
                  </a:lnTo>
                  <a:lnTo>
                    <a:pt x="15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4" y="182"/>
                  </a:lnTo>
                  <a:lnTo>
                    <a:pt x="14" y="182"/>
                  </a:lnTo>
                  <a:close/>
                  <a:moveTo>
                    <a:pt x="14" y="167"/>
                  </a:moveTo>
                  <a:lnTo>
                    <a:pt x="14" y="167"/>
                  </a:lnTo>
                  <a:lnTo>
                    <a:pt x="14" y="167"/>
                  </a:lnTo>
                  <a:lnTo>
                    <a:pt x="14" y="169"/>
                  </a:lnTo>
                  <a:lnTo>
                    <a:pt x="14" y="167"/>
                  </a:lnTo>
                  <a:lnTo>
                    <a:pt x="14" y="167"/>
                  </a:lnTo>
                  <a:lnTo>
                    <a:pt x="14" y="167"/>
                  </a:lnTo>
                  <a:close/>
                  <a:moveTo>
                    <a:pt x="39" y="160"/>
                  </a:move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1"/>
                  </a:lnTo>
                  <a:lnTo>
                    <a:pt x="39" y="161"/>
                  </a:lnTo>
                  <a:lnTo>
                    <a:pt x="39" y="160"/>
                  </a:lnTo>
                  <a:close/>
                  <a:moveTo>
                    <a:pt x="37" y="158"/>
                  </a:moveTo>
                  <a:lnTo>
                    <a:pt x="39" y="158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9" y="160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7" y="158"/>
                  </a:lnTo>
                  <a:close/>
                  <a:moveTo>
                    <a:pt x="75" y="130"/>
                  </a:moveTo>
                  <a:lnTo>
                    <a:pt x="75" y="130"/>
                  </a:lnTo>
                  <a:lnTo>
                    <a:pt x="75" y="131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30"/>
                  </a:lnTo>
                  <a:close/>
                  <a:moveTo>
                    <a:pt x="71" y="123"/>
                  </a:moveTo>
                  <a:lnTo>
                    <a:pt x="72" y="123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74" y="127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1" y="123"/>
                  </a:lnTo>
                  <a:lnTo>
                    <a:pt x="71" y="123"/>
                  </a:lnTo>
                  <a:close/>
                  <a:moveTo>
                    <a:pt x="37" y="0"/>
                  </a:moveTo>
                  <a:lnTo>
                    <a:pt x="37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5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5"/>
                  </a:lnTo>
                  <a:lnTo>
                    <a:pt x="55" y="37"/>
                  </a:lnTo>
                  <a:lnTo>
                    <a:pt x="53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6" y="43"/>
                  </a:lnTo>
                  <a:lnTo>
                    <a:pt x="60" y="41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7" y="35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1" y="35"/>
                  </a:lnTo>
                  <a:lnTo>
                    <a:pt x="72" y="37"/>
                  </a:lnTo>
                  <a:lnTo>
                    <a:pt x="74" y="37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6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9" y="30"/>
                  </a:lnTo>
                  <a:lnTo>
                    <a:pt x="91" y="32"/>
                  </a:lnTo>
                  <a:lnTo>
                    <a:pt x="93" y="32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97" y="34"/>
                  </a:lnTo>
                  <a:lnTo>
                    <a:pt x="99" y="37"/>
                  </a:lnTo>
                  <a:lnTo>
                    <a:pt x="101" y="40"/>
                  </a:lnTo>
                  <a:lnTo>
                    <a:pt x="102" y="41"/>
                  </a:lnTo>
                  <a:lnTo>
                    <a:pt x="104" y="43"/>
                  </a:lnTo>
                  <a:lnTo>
                    <a:pt x="105" y="45"/>
                  </a:lnTo>
                  <a:lnTo>
                    <a:pt x="107" y="45"/>
                  </a:lnTo>
                  <a:lnTo>
                    <a:pt x="108" y="48"/>
                  </a:lnTo>
                  <a:lnTo>
                    <a:pt x="107" y="51"/>
                  </a:lnTo>
                  <a:lnTo>
                    <a:pt x="107" y="54"/>
                  </a:lnTo>
                  <a:lnTo>
                    <a:pt x="107" y="57"/>
                  </a:lnTo>
                  <a:lnTo>
                    <a:pt x="108" y="60"/>
                  </a:lnTo>
                  <a:lnTo>
                    <a:pt x="110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3"/>
                  </a:lnTo>
                  <a:lnTo>
                    <a:pt x="119" y="75"/>
                  </a:lnTo>
                  <a:lnTo>
                    <a:pt x="119" y="76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78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2"/>
                  </a:lnTo>
                  <a:lnTo>
                    <a:pt x="118" y="84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9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5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08" y="90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2" y="90"/>
                  </a:lnTo>
                  <a:lnTo>
                    <a:pt x="99" y="90"/>
                  </a:lnTo>
                  <a:lnTo>
                    <a:pt x="97" y="90"/>
                  </a:lnTo>
                  <a:lnTo>
                    <a:pt x="96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3" y="90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5" y="92"/>
                  </a:lnTo>
                  <a:lnTo>
                    <a:pt x="82" y="92"/>
                  </a:lnTo>
                  <a:lnTo>
                    <a:pt x="80" y="93"/>
                  </a:lnTo>
                  <a:lnTo>
                    <a:pt x="80" y="95"/>
                  </a:lnTo>
                  <a:lnTo>
                    <a:pt x="78" y="97"/>
                  </a:lnTo>
                  <a:lnTo>
                    <a:pt x="78" y="98"/>
                  </a:lnTo>
                  <a:lnTo>
                    <a:pt x="77" y="100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3"/>
                  </a:lnTo>
                  <a:lnTo>
                    <a:pt x="74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6"/>
                  </a:lnTo>
                  <a:lnTo>
                    <a:pt x="72" y="108"/>
                  </a:lnTo>
                  <a:lnTo>
                    <a:pt x="74" y="109"/>
                  </a:lnTo>
                  <a:lnTo>
                    <a:pt x="74" y="111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7" y="117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8" y="120"/>
                  </a:lnTo>
                  <a:lnTo>
                    <a:pt x="77" y="122"/>
                  </a:lnTo>
                  <a:lnTo>
                    <a:pt x="78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28"/>
                  </a:lnTo>
                  <a:lnTo>
                    <a:pt x="78" y="127"/>
                  </a:lnTo>
                  <a:lnTo>
                    <a:pt x="78" y="125"/>
                  </a:lnTo>
                  <a:lnTo>
                    <a:pt x="77" y="123"/>
                  </a:lnTo>
                  <a:lnTo>
                    <a:pt x="75" y="122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4" y="123"/>
                  </a:lnTo>
                  <a:lnTo>
                    <a:pt x="72" y="122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69" y="119"/>
                  </a:lnTo>
                  <a:lnTo>
                    <a:pt x="67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4" y="115"/>
                  </a:lnTo>
                  <a:lnTo>
                    <a:pt x="63" y="115"/>
                  </a:lnTo>
                  <a:lnTo>
                    <a:pt x="60" y="117"/>
                  </a:lnTo>
                  <a:lnTo>
                    <a:pt x="55" y="115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0" y="115"/>
                  </a:lnTo>
                  <a:lnTo>
                    <a:pt x="52" y="114"/>
                  </a:lnTo>
                  <a:lnTo>
                    <a:pt x="52" y="111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3"/>
                  </a:lnTo>
                  <a:lnTo>
                    <a:pt x="47" y="103"/>
                  </a:lnTo>
                  <a:lnTo>
                    <a:pt x="45" y="103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39" y="106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11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9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4" y="130"/>
                  </a:lnTo>
                  <a:lnTo>
                    <a:pt x="33" y="133"/>
                  </a:lnTo>
                  <a:lnTo>
                    <a:pt x="33" y="138"/>
                  </a:lnTo>
                  <a:lnTo>
                    <a:pt x="31" y="139"/>
                  </a:lnTo>
                  <a:lnTo>
                    <a:pt x="31" y="142"/>
                  </a:lnTo>
                  <a:lnTo>
                    <a:pt x="28" y="145"/>
                  </a:lnTo>
                  <a:lnTo>
                    <a:pt x="28" y="149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5"/>
                  </a:lnTo>
                  <a:lnTo>
                    <a:pt x="26" y="158"/>
                  </a:lnTo>
                  <a:lnTo>
                    <a:pt x="26" y="160"/>
                  </a:lnTo>
                  <a:lnTo>
                    <a:pt x="28" y="163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4" y="164"/>
                  </a:lnTo>
                  <a:lnTo>
                    <a:pt x="36" y="164"/>
                  </a:lnTo>
                  <a:lnTo>
                    <a:pt x="36" y="166"/>
                  </a:lnTo>
                  <a:lnTo>
                    <a:pt x="37" y="167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2" y="177"/>
                  </a:lnTo>
                  <a:lnTo>
                    <a:pt x="42" y="180"/>
                  </a:lnTo>
                  <a:lnTo>
                    <a:pt x="45" y="191"/>
                  </a:lnTo>
                  <a:lnTo>
                    <a:pt x="45" y="193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4" y="188"/>
                  </a:lnTo>
                  <a:lnTo>
                    <a:pt x="42" y="188"/>
                  </a:lnTo>
                  <a:lnTo>
                    <a:pt x="42" y="186"/>
                  </a:lnTo>
                  <a:lnTo>
                    <a:pt x="41" y="188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5" y="196"/>
                  </a:lnTo>
                  <a:lnTo>
                    <a:pt x="47" y="196"/>
                  </a:lnTo>
                  <a:lnTo>
                    <a:pt x="48" y="196"/>
                  </a:lnTo>
                  <a:lnTo>
                    <a:pt x="50" y="197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64" y="205"/>
                  </a:lnTo>
                  <a:lnTo>
                    <a:pt x="69" y="208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6" y="213"/>
                  </a:lnTo>
                  <a:lnTo>
                    <a:pt x="66" y="213"/>
                  </a:lnTo>
                  <a:lnTo>
                    <a:pt x="66" y="215"/>
                  </a:lnTo>
                  <a:lnTo>
                    <a:pt x="64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8" y="215"/>
                  </a:lnTo>
                  <a:lnTo>
                    <a:pt x="56" y="215"/>
                  </a:lnTo>
                  <a:lnTo>
                    <a:pt x="56" y="216"/>
                  </a:lnTo>
                  <a:lnTo>
                    <a:pt x="55" y="216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3" y="213"/>
                  </a:lnTo>
                  <a:lnTo>
                    <a:pt x="55" y="212"/>
                  </a:lnTo>
                  <a:lnTo>
                    <a:pt x="53" y="210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8"/>
                  </a:lnTo>
                  <a:lnTo>
                    <a:pt x="50" y="207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4" y="204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1" y="202"/>
                  </a:lnTo>
                  <a:lnTo>
                    <a:pt x="41" y="202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36" y="202"/>
                  </a:lnTo>
                  <a:lnTo>
                    <a:pt x="34" y="199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3" y="196"/>
                  </a:lnTo>
                  <a:lnTo>
                    <a:pt x="31" y="194"/>
                  </a:lnTo>
                  <a:lnTo>
                    <a:pt x="33" y="193"/>
                  </a:lnTo>
                  <a:lnTo>
                    <a:pt x="31" y="193"/>
                  </a:lnTo>
                  <a:lnTo>
                    <a:pt x="30" y="193"/>
                  </a:lnTo>
                  <a:lnTo>
                    <a:pt x="30" y="193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88"/>
                  </a:lnTo>
                  <a:lnTo>
                    <a:pt x="25" y="188"/>
                  </a:lnTo>
                  <a:lnTo>
                    <a:pt x="25" y="186"/>
                  </a:lnTo>
                  <a:lnTo>
                    <a:pt x="25" y="185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20" y="180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7" y="179"/>
                  </a:lnTo>
                  <a:lnTo>
                    <a:pt x="17" y="180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4" y="180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2"/>
                  </a:lnTo>
                  <a:lnTo>
                    <a:pt x="14" y="169"/>
                  </a:lnTo>
                  <a:lnTo>
                    <a:pt x="15" y="164"/>
                  </a:lnTo>
                  <a:lnTo>
                    <a:pt x="15" y="161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20" y="152"/>
                  </a:lnTo>
                  <a:lnTo>
                    <a:pt x="20" y="150"/>
                  </a:lnTo>
                  <a:lnTo>
                    <a:pt x="20" y="149"/>
                  </a:lnTo>
                  <a:lnTo>
                    <a:pt x="20" y="149"/>
                  </a:lnTo>
                  <a:lnTo>
                    <a:pt x="20" y="147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20" y="144"/>
                  </a:lnTo>
                  <a:lnTo>
                    <a:pt x="22" y="142"/>
                  </a:lnTo>
                  <a:lnTo>
                    <a:pt x="25" y="141"/>
                  </a:lnTo>
                  <a:lnTo>
                    <a:pt x="26" y="139"/>
                  </a:lnTo>
                  <a:lnTo>
                    <a:pt x="30" y="134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1" y="123"/>
                  </a:lnTo>
                  <a:lnTo>
                    <a:pt x="31" y="122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8" y="115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5" y="109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6" y="100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3" y="95"/>
                  </a:lnTo>
                  <a:lnTo>
                    <a:pt x="20" y="93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5" y="87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5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9" y="67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5" y="52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8" name="Freeform 40"/>
            <p:cNvSpPr>
              <a:spLocks/>
            </p:cNvSpPr>
            <p:nvPr/>
          </p:nvSpPr>
          <p:spPr bwMode="auto">
            <a:xfrm>
              <a:off x="5761096" y="4104048"/>
              <a:ext cx="52630" cy="144242"/>
            </a:xfrm>
            <a:custGeom>
              <a:avLst/>
              <a:gdLst>
                <a:gd name="T0" fmla="*/ 4 w 27"/>
                <a:gd name="T1" fmla="*/ 1 h 74"/>
                <a:gd name="T2" fmla="*/ 8 w 27"/>
                <a:gd name="T3" fmla="*/ 3 h 74"/>
                <a:gd name="T4" fmla="*/ 10 w 27"/>
                <a:gd name="T5" fmla="*/ 3 h 74"/>
                <a:gd name="T6" fmla="*/ 15 w 27"/>
                <a:gd name="T7" fmla="*/ 3 h 74"/>
                <a:gd name="T8" fmla="*/ 13 w 27"/>
                <a:gd name="T9" fmla="*/ 6 h 74"/>
                <a:gd name="T10" fmla="*/ 13 w 27"/>
                <a:gd name="T11" fmla="*/ 11 h 74"/>
                <a:gd name="T12" fmla="*/ 13 w 27"/>
                <a:gd name="T13" fmla="*/ 11 h 74"/>
                <a:gd name="T14" fmla="*/ 19 w 27"/>
                <a:gd name="T15" fmla="*/ 15 h 74"/>
                <a:gd name="T16" fmla="*/ 21 w 27"/>
                <a:gd name="T17" fmla="*/ 17 h 74"/>
                <a:gd name="T18" fmla="*/ 21 w 27"/>
                <a:gd name="T19" fmla="*/ 23 h 74"/>
                <a:gd name="T20" fmla="*/ 21 w 27"/>
                <a:gd name="T21" fmla="*/ 26 h 74"/>
                <a:gd name="T22" fmla="*/ 24 w 27"/>
                <a:gd name="T23" fmla="*/ 29 h 74"/>
                <a:gd name="T24" fmla="*/ 24 w 27"/>
                <a:gd name="T25" fmla="*/ 34 h 74"/>
                <a:gd name="T26" fmla="*/ 26 w 27"/>
                <a:gd name="T27" fmla="*/ 42 h 74"/>
                <a:gd name="T28" fmla="*/ 24 w 27"/>
                <a:gd name="T29" fmla="*/ 59 h 74"/>
                <a:gd name="T30" fmla="*/ 24 w 27"/>
                <a:gd name="T31" fmla="*/ 63 h 74"/>
                <a:gd name="T32" fmla="*/ 24 w 27"/>
                <a:gd name="T33" fmla="*/ 64 h 74"/>
                <a:gd name="T34" fmla="*/ 26 w 27"/>
                <a:gd name="T35" fmla="*/ 66 h 74"/>
                <a:gd name="T36" fmla="*/ 27 w 27"/>
                <a:gd name="T37" fmla="*/ 70 h 74"/>
                <a:gd name="T38" fmla="*/ 26 w 27"/>
                <a:gd name="T39" fmla="*/ 70 h 74"/>
                <a:gd name="T40" fmla="*/ 19 w 27"/>
                <a:gd name="T41" fmla="*/ 74 h 74"/>
                <a:gd name="T42" fmla="*/ 18 w 27"/>
                <a:gd name="T43" fmla="*/ 72 h 74"/>
                <a:gd name="T44" fmla="*/ 16 w 27"/>
                <a:gd name="T45" fmla="*/ 72 h 74"/>
                <a:gd name="T46" fmla="*/ 16 w 27"/>
                <a:gd name="T47" fmla="*/ 69 h 74"/>
                <a:gd name="T48" fmla="*/ 13 w 27"/>
                <a:gd name="T49" fmla="*/ 69 h 74"/>
                <a:gd name="T50" fmla="*/ 12 w 27"/>
                <a:gd name="T51" fmla="*/ 67 h 74"/>
                <a:gd name="T52" fmla="*/ 12 w 27"/>
                <a:gd name="T53" fmla="*/ 66 h 74"/>
                <a:gd name="T54" fmla="*/ 10 w 27"/>
                <a:gd name="T55" fmla="*/ 64 h 74"/>
                <a:gd name="T56" fmla="*/ 10 w 27"/>
                <a:gd name="T57" fmla="*/ 63 h 74"/>
                <a:gd name="T58" fmla="*/ 10 w 27"/>
                <a:gd name="T59" fmla="*/ 61 h 74"/>
                <a:gd name="T60" fmla="*/ 10 w 27"/>
                <a:gd name="T61" fmla="*/ 59 h 74"/>
                <a:gd name="T62" fmla="*/ 10 w 27"/>
                <a:gd name="T63" fmla="*/ 58 h 74"/>
                <a:gd name="T64" fmla="*/ 12 w 27"/>
                <a:gd name="T65" fmla="*/ 55 h 74"/>
                <a:gd name="T66" fmla="*/ 10 w 27"/>
                <a:gd name="T67" fmla="*/ 55 h 74"/>
                <a:gd name="T68" fmla="*/ 8 w 27"/>
                <a:gd name="T69" fmla="*/ 53 h 74"/>
                <a:gd name="T70" fmla="*/ 10 w 27"/>
                <a:gd name="T71" fmla="*/ 50 h 74"/>
                <a:gd name="T72" fmla="*/ 10 w 27"/>
                <a:gd name="T73" fmla="*/ 42 h 74"/>
                <a:gd name="T74" fmla="*/ 12 w 27"/>
                <a:gd name="T75" fmla="*/ 41 h 74"/>
                <a:gd name="T76" fmla="*/ 10 w 27"/>
                <a:gd name="T77" fmla="*/ 39 h 74"/>
                <a:gd name="T78" fmla="*/ 8 w 27"/>
                <a:gd name="T79" fmla="*/ 36 h 74"/>
                <a:gd name="T80" fmla="*/ 7 w 27"/>
                <a:gd name="T81" fmla="*/ 34 h 74"/>
                <a:gd name="T82" fmla="*/ 8 w 27"/>
                <a:gd name="T83" fmla="*/ 33 h 74"/>
                <a:gd name="T84" fmla="*/ 8 w 27"/>
                <a:gd name="T85" fmla="*/ 31 h 74"/>
                <a:gd name="T86" fmla="*/ 8 w 27"/>
                <a:gd name="T87" fmla="*/ 28 h 74"/>
                <a:gd name="T88" fmla="*/ 10 w 27"/>
                <a:gd name="T89" fmla="*/ 25 h 74"/>
                <a:gd name="T90" fmla="*/ 8 w 27"/>
                <a:gd name="T91" fmla="*/ 23 h 74"/>
                <a:gd name="T92" fmla="*/ 5 w 27"/>
                <a:gd name="T93" fmla="*/ 25 h 74"/>
                <a:gd name="T94" fmla="*/ 5 w 27"/>
                <a:gd name="T95" fmla="*/ 25 h 74"/>
                <a:gd name="T96" fmla="*/ 5 w 27"/>
                <a:gd name="T97" fmla="*/ 23 h 74"/>
                <a:gd name="T98" fmla="*/ 5 w 27"/>
                <a:gd name="T99" fmla="*/ 23 h 74"/>
                <a:gd name="T100" fmla="*/ 7 w 27"/>
                <a:gd name="T101" fmla="*/ 22 h 74"/>
                <a:gd name="T102" fmla="*/ 5 w 27"/>
                <a:gd name="T103" fmla="*/ 22 h 74"/>
                <a:gd name="T104" fmla="*/ 5 w 27"/>
                <a:gd name="T105" fmla="*/ 22 h 74"/>
                <a:gd name="T106" fmla="*/ 7 w 27"/>
                <a:gd name="T107" fmla="*/ 22 h 74"/>
                <a:gd name="T108" fmla="*/ 7 w 27"/>
                <a:gd name="T109" fmla="*/ 18 h 74"/>
                <a:gd name="T110" fmla="*/ 7 w 27"/>
                <a:gd name="T111" fmla="*/ 14 h 74"/>
                <a:gd name="T112" fmla="*/ 7 w 27"/>
                <a:gd name="T113" fmla="*/ 12 h 74"/>
                <a:gd name="T114" fmla="*/ 5 w 27"/>
                <a:gd name="T115" fmla="*/ 11 h 74"/>
                <a:gd name="T116" fmla="*/ 4 w 27"/>
                <a:gd name="T117" fmla="*/ 9 h 74"/>
                <a:gd name="T118" fmla="*/ 0 w 27"/>
                <a:gd name="T119" fmla="*/ 7 h 74"/>
                <a:gd name="T120" fmla="*/ 0 w 27"/>
                <a:gd name="T121" fmla="*/ 6 h 74"/>
                <a:gd name="T122" fmla="*/ 2 w 27"/>
                <a:gd name="T123" fmla="*/ 3 h 74"/>
                <a:gd name="T124" fmla="*/ 2 w 27"/>
                <a:gd name="T12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74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4"/>
                  </a:lnTo>
                  <a:lnTo>
                    <a:pt x="26" y="37"/>
                  </a:lnTo>
                  <a:lnTo>
                    <a:pt x="26" y="42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7" y="67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1" y="72"/>
                  </a:lnTo>
                  <a:lnTo>
                    <a:pt x="19" y="74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2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9" name="Freeform 41"/>
            <p:cNvSpPr>
              <a:spLocks noEditPoints="1"/>
            </p:cNvSpPr>
            <p:nvPr/>
          </p:nvSpPr>
          <p:spPr bwMode="auto">
            <a:xfrm>
              <a:off x="7219113" y="5817413"/>
              <a:ext cx="534087" cy="118903"/>
            </a:xfrm>
            <a:custGeom>
              <a:avLst/>
              <a:gdLst>
                <a:gd name="T0" fmla="*/ 257 w 274"/>
                <a:gd name="T1" fmla="*/ 47 h 61"/>
                <a:gd name="T2" fmla="*/ 255 w 274"/>
                <a:gd name="T3" fmla="*/ 49 h 61"/>
                <a:gd name="T4" fmla="*/ 254 w 274"/>
                <a:gd name="T5" fmla="*/ 50 h 61"/>
                <a:gd name="T6" fmla="*/ 254 w 274"/>
                <a:gd name="T7" fmla="*/ 49 h 61"/>
                <a:gd name="T8" fmla="*/ 254 w 274"/>
                <a:gd name="T9" fmla="*/ 47 h 61"/>
                <a:gd name="T10" fmla="*/ 255 w 274"/>
                <a:gd name="T11" fmla="*/ 45 h 61"/>
                <a:gd name="T12" fmla="*/ 252 w 274"/>
                <a:gd name="T13" fmla="*/ 42 h 61"/>
                <a:gd name="T14" fmla="*/ 252 w 274"/>
                <a:gd name="T15" fmla="*/ 44 h 61"/>
                <a:gd name="T16" fmla="*/ 254 w 274"/>
                <a:gd name="T17" fmla="*/ 45 h 61"/>
                <a:gd name="T18" fmla="*/ 252 w 274"/>
                <a:gd name="T19" fmla="*/ 47 h 61"/>
                <a:gd name="T20" fmla="*/ 252 w 274"/>
                <a:gd name="T21" fmla="*/ 50 h 61"/>
                <a:gd name="T22" fmla="*/ 255 w 274"/>
                <a:gd name="T23" fmla="*/ 50 h 61"/>
                <a:gd name="T24" fmla="*/ 259 w 274"/>
                <a:gd name="T25" fmla="*/ 49 h 61"/>
                <a:gd name="T26" fmla="*/ 260 w 274"/>
                <a:gd name="T27" fmla="*/ 50 h 61"/>
                <a:gd name="T28" fmla="*/ 260 w 274"/>
                <a:gd name="T29" fmla="*/ 50 h 61"/>
                <a:gd name="T30" fmla="*/ 257 w 274"/>
                <a:gd name="T31" fmla="*/ 52 h 61"/>
                <a:gd name="T32" fmla="*/ 260 w 274"/>
                <a:gd name="T33" fmla="*/ 53 h 61"/>
                <a:gd name="T34" fmla="*/ 262 w 274"/>
                <a:gd name="T35" fmla="*/ 53 h 61"/>
                <a:gd name="T36" fmla="*/ 265 w 274"/>
                <a:gd name="T37" fmla="*/ 52 h 61"/>
                <a:gd name="T38" fmla="*/ 268 w 274"/>
                <a:gd name="T39" fmla="*/ 50 h 61"/>
                <a:gd name="T40" fmla="*/ 270 w 274"/>
                <a:gd name="T41" fmla="*/ 50 h 61"/>
                <a:gd name="T42" fmla="*/ 273 w 274"/>
                <a:gd name="T43" fmla="*/ 50 h 61"/>
                <a:gd name="T44" fmla="*/ 274 w 274"/>
                <a:gd name="T45" fmla="*/ 52 h 61"/>
                <a:gd name="T46" fmla="*/ 273 w 274"/>
                <a:gd name="T47" fmla="*/ 55 h 61"/>
                <a:gd name="T48" fmla="*/ 271 w 274"/>
                <a:gd name="T49" fmla="*/ 56 h 61"/>
                <a:gd name="T50" fmla="*/ 271 w 274"/>
                <a:gd name="T51" fmla="*/ 56 h 61"/>
                <a:gd name="T52" fmla="*/ 270 w 274"/>
                <a:gd name="T53" fmla="*/ 55 h 61"/>
                <a:gd name="T54" fmla="*/ 265 w 274"/>
                <a:gd name="T55" fmla="*/ 55 h 61"/>
                <a:gd name="T56" fmla="*/ 265 w 274"/>
                <a:gd name="T57" fmla="*/ 55 h 61"/>
                <a:gd name="T58" fmla="*/ 263 w 274"/>
                <a:gd name="T59" fmla="*/ 56 h 61"/>
                <a:gd name="T60" fmla="*/ 262 w 274"/>
                <a:gd name="T61" fmla="*/ 56 h 61"/>
                <a:gd name="T62" fmla="*/ 263 w 274"/>
                <a:gd name="T63" fmla="*/ 58 h 61"/>
                <a:gd name="T64" fmla="*/ 266 w 274"/>
                <a:gd name="T65" fmla="*/ 60 h 61"/>
                <a:gd name="T66" fmla="*/ 268 w 274"/>
                <a:gd name="T67" fmla="*/ 58 h 61"/>
                <a:gd name="T68" fmla="*/ 270 w 274"/>
                <a:gd name="T69" fmla="*/ 60 h 61"/>
                <a:gd name="T70" fmla="*/ 270 w 274"/>
                <a:gd name="T71" fmla="*/ 60 h 61"/>
                <a:gd name="T72" fmla="*/ 268 w 274"/>
                <a:gd name="T73" fmla="*/ 61 h 61"/>
                <a:gd name="T74" fmla="*/ 265 w 274"/>
                <a:gd name="T75" fmla="*/ 61 h 61"/>
                <a:gd name="T76" fmla="*/ 263 w 274"/>
                <a:gd name="T77" fmla="*/ 60 h 61"/>
                <a:gd name="T78" fmla="*/ 262 w 274"/>
                <a:gd name="T79" fmla="*/ 60 h 61"/>
                <a:gd name="T80" fmla="*/ 259 w 274"/>
                <a:gd name="T81" fmla="*/ 60 h 61"/>
                <a:gd name="T82" fmla="*/ 255 w 274"/>
                <a:gd name="T83" fmla="*/ 58 h 61"/>
                <a:gd name="T84" fmla="*/ 252 w 274"/>
                <a:gd name="T85" fmla="*/ 61 h 61"/>
                <a:gd name="T86" fmla="*/ 249 w 274"/>
                <a:gd name="T87" fmla="*/ 61 h 61"/>
                <a:gd name="T88" fmla="*/ 247 w 274"/>
                <a:gd name="T89" fmla="*/ 61 h 61"/>
                <a:gd name="T90" fmla="*/ 249 w 274"/>
                <a:gd name="T91" fmla="*/ 58 h 61"/>
                <a:gd name="T92" fmla="*/ 249 w 274"/>
                <a:gd name="T93" fmla="*/ 56 h 61"/>
                <a:gd name="T94" fmla="*/ 249 w 274"/>
                <a:gd name="T95" fmla="*/ 55 h 61"/>
                <a:gd name="T96" fmla="*/ 249 w 274"/>
                <a:gd name="T97" fmla="*/ 53 h 61"/>
                <a:gd name="T98" fmla="*/ 249 w 274"/>
                <a:gd name="T99" fmla="*/ 52 h 61"/>
                <a:gd name="T100" fmla="*/ 249 w 274"/>
                <a:gd name="T101" fmla="*/ 50 h 61"/>
                <a:gd name="T102" fmla="*/ 247 w 274"/>
                <a:gd name="T103" fmla="*/ 50 h 61"/>
                <a:gd name="T104" fmla="*/ 249 w 274"/>
                <a:gd name="T105" fmla="*/ 47 h 61"/>
                <a:gd name="T106" fmla="*/ 249 w 274"/>
                <a:gd name="T107" fmla="*/ 44 h 61"/>
                <a:gd name="T108" fmla="*/ 251 w 274"/>
                <a:gd name="T109" fmla="*/ 42 h 61"/>
                <a:gd name="T110" fmla="*/ 1 w 274"/>
                <a:gd name="T111" fmla="*/ 0 h 61"/>
                <a:gd name="T112" fmla="*/ 3 w 274"/>
                <a:gd name="T113" fmla="*/ 0 h 61"/>
                <a:gd name="T114" fmla="*/ 1 w 274"/>
                <a:gd name="T115" fmla="*/ 1 h 61"/>
                <a:gd name="T116" fmla="*/ 0 w 274"/>
                <a:gd name="T1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4" h="61">
                  <a:moveTo>
                    <a:pt x="255" y="45"/>
                  </a:moveTo>
                  <a:lnTo>
                    <a:pt x="257" y="47"/>
                  </a:lnTo>
                  <a:lnTo>
                    <a:pt x="257" y="47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4" y="50"/>
                  </a:lnTo>
                  <a:lnTo>
                    <a:pt x="254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5"/>
                  </a:lnTo>
                  <a:lnTo>
                    <a:pt x="255" y="45"/>
                  </a:lnTo>
                  <a:close/>
                  <a:moveTo>
                    <a:pt x="252" y="42"/>
                  </a:moveTo>
                  <a:lnTo>
                    <a:pt x="252" y="42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9"/>
                  </a:lnTo>
                  <a:lnTo>
                    <a:pt x="252" y="50"/>
                  </a:lnTo>
                  <a:lnTo>
                    <a:pt x="254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9" y="49"/>
                  </a:lnTo>
                  <a:lnTo>
                    <a:pt x="260" y="47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3"/>
                  </a:lnTo>
                  <a:lnTo>
                    <a:pt x="260" y="53"/>
                  </a:lnTo>
                  <a:lnTo>
                    <a:pt x="260" y="53"/>
                  </a:lnTo>
                  <a:lnTo>
                    <a:pt x="262" y="53"/>
                  </a:lnTo>
                  <a:lnTo>
                    <a:pt x="263" y="52"/>
                  </a:lnTo>
                  <a:lnTo>
                    <a:pt x="265" y="52"/>
                  </a:lnTo>
                  <a:lnTo>
                    <a:pt x="266" y="50"/>
                  </a:lnTo>
                  <a:lnTo>
                    <a:pt x="268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274" y="52"/>
                  </a:lnTo>
                  <a:lnTo>
                    <a:pt x="273" y="53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0" y="56"/>
                  </a:lnTo>
                  <a:lnTo>
                    <a:pt x="270" y="55"/>
                  </a:lnTo>
                  <a:lnTo>
                    <a:pt x="268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2" y="56"/>
                  </a:lnTo>
                  <a:lnTo>
                    <a:pt x="262" y="56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5" y="60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68" y="61"/>
                  </a:lnTo>
                  <a:lnTo>
                    <a:pt x="268" y="61"/>
                  </a:lnTo>
                  <a:lnTo>
                    <a:pt x="266" y="61"/>
                  </a:lnTo>
                  <a:lnTo>
                    <a:pt x="265" y="61"/>
                  </a:lnTo>
                  <a:lnTo>
                    <a:pt x="263" y="60"/>
                  </a:lnTo>
                  <a:lnTo>
                    <a:pt x="263" y="60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0" y="61"/>
                  </a:lnTo>
                  <a:lnTo>
                    <a:pt x="259" y="60"/>
                  </a:lnTo>
                  <a:lnTo>
                    <a:pt x="257" y="58"/>
                  </a:lnTo>
                  <a:lnTo>
                    <a:pt x="255" y="58"/>
                  </a:lnTo>
                  <a:lnTo>
                    <a:pt x="254" y="58"/>
                  </a:lnTo>
                  <a:lnTo>
                    <a:pt x="252" y="61"/>
                  </a:lnTo>
                  <a:lnTo>
                    <a:pt x="251" y="61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7" y="61"/>
                  </a:lnTo>
                  <a:lnTo>
                    <a:pt x="247" y="60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7"/>
                  </a:lnTo>
                  <a:lnTo>
                    <a:pt x="249" y="45"/>
                  </a:lnTo>
                  <a:lnTo>
                    <a:pt x="249" y="44"/>
                  </a:lnTo>
                  <a:lnTo>
                    <a:pt x="251" y="42"/>
                  </a:lnTo>
                  <a:lnTo>
                    <a:pt x="251" y="42"/>
                  </a:lnTo>
                  <a:lnTo>
                    <a:pt x="252" y="42"/>
                  </a:lnTo>
                  <a:close/>
                  <a:moveTo>
                    <a:pt x="1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0" name="Freeform 42"/>
            <p:cNvSpPr>
              <a:spLocks/>
            </p:cNvSpPr>
            <p:nvPr/>
          </p:nvSpPr>
          <p:spPr bwMode="auto">
            <a:xfrm>
              <a:off x="6143143" y="3749289"/>
              <a:ext cx="298231" cy="458068"/>
            </a:xfrm>
            <a:custGeom>
              <a:avLst/>
              <a:gdLst>
                <a:gd name="T0" fmla="*/ 63 w 153"/>
                <a:gd name="T1" fmla="*/ 13 h 235"/>
                <a:gd name="T2" fmla="*/ 98 w 153"/>
                <a:gd name="T3" fmla="*/ 30 h 235"/>
                <a:gd name="T4" fmla="*/ 131 w 153"/>
                <a:gd name="T5" fmla="*/ 48 h 235"/>
                <a:gd name="T6" fmla="*/ 153 w 153"/>
                <a:gd name="T7" fmla="*/ 73 h 235"/>
                <a:gd name="T8" fmla="*/ 153 w 153"/>
                <a:gd name="T9" fmla="*/ 106 h 235"/>
                <a:gd name="T10" fmla="*/ 151 w 153"/>
                <a:gd name="T11" fmla="*/ 115 h 235"/>
                <a:gd name="T12" fmla="*/ 140 w 153"/>
                <a:gd name="T13" fmla="*/ 115 h 235"/>
                <a:gd name="T14" fmla="*/ 137 w 153"/>
                <a:gd name="T15" fmla="*/ 123 h 235"/>
                <a:gd name="T16" fmla="*/ 134 w 153"/>
                <a:gd name="T17" fmla="*/ 128 h 235"/>
                <a:gd name="T18" fmla="*/ 131 w 153"/>
                <a:gd name="T19" fmla="*/ 131 h 235"/>
                <a:gd name="T20" fmla="*/ 131 w 153"/>
                <a:gd name="T21" fmla="*/ 136 h 235"/>
                <a:gd name="T22" fmla="*/ 131 w 153"/>
                <a:gd name="T23" fmla="*/ 139 h 235"/>
                <a:gd name="T24" fmla="*/ 126 w 153"/>
                <a:gd name="T25" fmla="*/ 142 h 235"/>
                <a:gd name="T26" fmla="*/ 126 w 153"/>
                <a:gd name="T27" fmla="*/ 147 h 235"/>
                <a:gd name="T28" fmla="*/ 126 w 153"/>
                <a:gd name="T29" fmla="*/ 152 h 235"/>
                <a:gd name="T30" fmla="*/ 121 w 153"/>
                <a:gd name="T31" fmla="*/ 158 h 235"/>
                <a:gd name="T32" fmla="*/ 128 w 153"/>
                <a:gd name="T33" fmla="*/ 159 h 235"/>
                <a:gd name="T34" fmla="*/ 131 w 153"/>
                <a:gd name="T35" fmla="*/ 167 h 235"/>
                <a:gd name="T36" fmla="*/ 132 w 153"/>
                <a:gd name="T37" fmla="*/ 174 h 235"/>
                <a:gd name="T38" fmla="*/ 136 w 153"/>
                <a:gd name="T39" fmla="*/ 178 h 235"/>
                <a:gd name="T40" fmla="*/ 137 w 153"/>
                <a:gd name="T41" fmla="*/ 183 h 235"/>
                <a:gd name="T42" fmla="*/ 131 w 153"/>
                <a:gd name="T43" fmla="*/ 185 h 235"/>
                <a:gd name="T44" fmla="*/ 125 w 153"/>
                <a:gd name="T45" fmla="*/ 186 h 235"/>
                <a:gd name="T46" fmla="*/ 120 w 153"/>
                <a:gd name="T47" fmla="*/ 189 h 235"/>
                <a:gd name="T48" fmla="*/ 120 w 153"/>
                <a:gd name="T49" fmla="*/ 194 h 235"/>
                <a:gd name="T50" fmla="*/ 115 w 153"/>
                <a:gd name="T51" fmla="*/ 199 h 235"/>
                <a:gd name="T52" fmla="*/ 107 w 153"/>
                <a:gd name="T53" fmla="*/ 205 h 235"/>
                <a:gd name="T54" fmla="*/ 103 w 153"/>
                <a:gd name="T55" fmla="*/ 208 h 235"/>
                <a:gd name="T56" fmla="*/ 90 w 153"/>
                <a:gd name="T57" fmla="*/ 213 h 235"/>
                <a:gd name="T58" fmla="*/ 80 w 153"/>
                <a:gd name="T59" fmla="*/ 213 h 235"/>
                <a:gd name="T60" fmla="*/ 82 w 153"/>
                <a:gd name="T61" fmla="*/ 216 h 235"/>
                <a:gd name="T62" fmla="*/ 80 w 153"/>
                <a:gd name="T63" fmla="*/ 219 h 235"/>
                <a:gd name="T64" fmla="*/ 74 w 153"/>
                <a:gd name="T65" fmla="*/ 226 h 235"/>
                <a:gd name="T66" fmla="*/ 63 w 153"/>
                <a:gd name="T67" fmla="*/ 227 h 235"/>
                <a:gd name="T68" fmla="*/ 55 w 153"/>
                <a:gd name="T69" fmla="*/ 230 h 235"/>
                <a:gd name="T70" fmla="*/ 49 w 153"/>
                <a:gd name="T71" fmla="*/ 234 h 235"/>
                <a:gd name="T72" fmla="*/ 44 w 153"/>
                <a:gd name="T73" fmla="*/ 229 h 235"/>
                <a:gd name="T74" fmla="*/ 38 w 153"/>
                <a:gd name="T75" fmla="*/ 234 h 235"/>
                <a:gd name="T76" fmla="*/ 30 w 153"/>
                <a:gd name="T77" fmla="*/ 234 h 235"/>
                <a:gd name="T78" fmla="*/ 30 w 153"/>
                <a:gd name="T79" fmla="*/ 230 h 235"/>
                <a:gd name="T80" fmla="*/ 22 w 153"/>
                <a:gd name="T81" fmla="*/ 218 h 235"/>
                <a:gd name="T82" fmla="*/ 16 w 153"/>
                <a:gd name="T83" fmla="*/ 213 h 235"/>
                <a:gd name="T84" fmla="*/ 8 w 153"/>
                <a:gd name="T85" fmla="*/ 204 h 235"/>
                <a:gd name="T86" fmla="*/ 14 w 153"/>
                <a:gd name="T87" fmla="*/ 199 h 235"/>
                <a:gd name="T88" fmla="*/ 25 w 153"/>
                <a:gd name="T89" fmla="*/ 199 h 235"/>
                <a:gd name="T90" fmla="*/ 28 w 153"/>
                <a:gd name="T91" fmla="*/ 196 h 235"/>
                <a:gd name="T92" fmla="*/ 24 w 153"/>
                <a:gd name="T93" fmla="*/ 182 h 235"/>
                <a:gd name="T94" fmla="*/ 24 w 153"/>
                <a:gd name="T95" fmla="*/ 174 h 235"/>
                <a:gd name="T96" fmla="*/ 21 w 153"/>
                <a:gd name="T97" fmla="*/ 166 h 235"/>
                <a:gd name="T98" fmla="*/ 16 w 153"/>
                <a:gd name="T99" fmla="*/ 155 h 235"/>
                <a:gd name="T100" fmla="*/ 5 w 153"/>
                <a:gd name="T101" fmla="*/ 147 h 235"/>
                <a:gd name="T102" fmla="*/ 3 w 153"/>
                <a:gd name="T103" fmla="*/ 131 h 235"/>
                <a:gd name="T104" fmla="*/ 25 w 153"/>
                <a:gd name="T105" fmla="*/ 101 h 235"/>
                <a:gd name="T106" fmla="*/ 32 w 153"/>
                <a:gd name="T107" fmla="*/ 70 h 235"/>
                <a:gd name="T108" fmla="*/ 36 w 153"/>
                <a:gd name="T109" fmla="*/ 48 h 235"/>
                <a:gd name="T110" fmla="*/ 30 w 153"/>
                <a:gd name="T111" fmla="*/ 38 h 235"/>
                <a:gd name="T112" fmla="*/ 25 w 153"/>
                <a:gd name="T113" fmla="*/ 27 h 235"/>
                <a:gd name="T114" fmla="*/ 32 w 153"/>
                <a:gd name="T115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" h="235">
                  <a:moveTo>
                    <a:pt x="36" y="0"/>
                  </a:moveTo>
                  <a:lnTo>
                    <a:pt x="41" y="2"/>
                  </a:lnTo>
                  <a:lnTo>
                    <a:pt x="49" y="5"/>
                  </a:lnTo>
                  <a:lnTo>
                    <a:pt x="55" y="10"/>
                  </a:lnTo>
                  <a:lnTo>
                    <a:pt x="63" y="13"/>
                  </a:lnTo>
                  <a:lnTo>
                    <a:pt x="69" y="16"/>
                  </a:lnTo>
                  <a:lnTo>
                    <a:pt x="76" y="19"/>
                  </a:lnTo>
                  <a:lnTo>
                    <a:pt x="84" y="24"/>
                  </a:lnTo>
                  <a:lnTo>
                    <a:pt x="90" y="27"/>
                  </a:lnTo>
                  <a:lnTo>
                    <a:pt x="98" y="30"/>
                  </a:lnTo>
                  <a:lnTo>
                    <a:pt x="104" y="33"/>
                  </a:lnTo>
                  <a:lnTo>
                    <a:pt x="110" y="38"/>
                  </a:lnTo>
                  <a:lnTo>
                    <a:pt x="118" y="41"/>
                  </a:lnTo>
                  <a:lnTo>
                    <a:pt x="125" y="44"/>
                  </a:lnTo>
                  <a:lnTo>
                    <a:pt x="131" y="48"/>
                  </a:lnTo>
                  <a:lnTo>
                    <a:pt x="139" y="52"/>
                  </a:lnTo>
                  <a:lnTo>
                    <a:pt x="145" y="56"/>
                  </a:lnTo>
                  <a:lnTo>
                    <a:pt x="153" y="59"/>
                  </a:lnTo>
                  <a:lnTo>
                    <a:pt x="153" y="65"/>
                  </a:lnTo>
                  <a:lnTo>
                    <a:pt x="153" y="73"/>
                  </a:lnTo>
                  <a:lnTo>
                    <a:pt x="153" y="79"/>
                  </a:lnTo>
                  <a:lnTo>
                    <a:pt x="153" y="85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53" y="106"/>
                  </a:lnTo>
                  <a:lnTo>
                    <a:pt x="153" y="112"/>
                  </a:lnTo>
                  <a:lnTo>
                    <a:pt x="153" y="114"/>
                  </a:lnTo>
                  <a:lnTo>
                    <a:pt x="153" y="115"/>
                  </a:lnTo>
                  <a:lnTo>
                    <a:pt x="151" y="115"/>
                  </a:lnTo>
                  <a:lnTo>
                    <a:pt x="151" y="115"/>
                  </a:lnTo>
                  <a:lnTo>
                    <a:pt x="148" y="114"/>
                  </a:lnTo>
                  <a:lnTo>
                    <a:pt x="147" y="114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40" y="115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6" y="125"/>
                  </a:lnTo>
                  <a:lnTo>
                    <a:pt x="136" y="125"/>
                  </a:lnTo>
                  <a:lnTo>
                    <a:pt x="134" y="125"/>
                  </a:lnTo>
                  <a:lnTo>
                    <a:pt x="134" y="126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30"/>
                  </a:lnTo>
                  <a:lnTo>
                    <a:pt x="132" y="130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29" y="131"/>
                  </a:lnTo>
                  <a:lnTo>
                    <a:pt x="129" y="133"/>
                  </a:lnTo>
                  <a:lnTo>
                    <a:pt x="129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9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6" y="145"/>
                  </a:lnTo>
                  <a:lnTo>
                    <a:pt x="126" y="147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0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3" y="153"/>
                  </a:lnTo>
                  <a:lnTo>
                    <a:pt x="123" y="155"/>
                  </a:lnTo>
                  <a:lnTo>
                    <a:pt x="121" y="156"/>
                  </a:lnTo>
                  <a:lnTo>
                    <a:pt x="121" y="158"/>
                  </a:lnTo>
                  <a:lnTo>
                    <a:pt x="121" y="158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6" y="159"/>
                  </a:lnTo>
                  <a:lnTo>
                    <a:pt x="128" y="159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31" y="167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2" y="169"/>
                  </a:lnTo>
                  <a:lnTo>
                    <a:pt x="132" y="174"/>
                  </a:lnTo>
                  <a:lnTo>
                    <a:pt x="132" y="175"/>
                  </a:lnTo>
                  <a:lnTo>
                    <a:pt x="132" y="177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36" y="178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3"/>
                  </a:lnTo>
                  <a:lnTo>
                    <a:pt x="136" y="185"/>
                  </a:lnTo>
                  <a:lnTo>
                    <a:pt x="136" y="185"/>
                  </a:lnTo>
                  <a:lnTo>
                    <a:pt x="134" y="185"/>
                  </a:lnTo>
                  <a:lnTo>
                    <a:pt x="132" y="185"/>
                  </a:lnTo>
                  <a:lnTo>
                    <a:pt x="131" y="185"/>
                  </a:lnTo>
                  <a:lnTo>
                    <a:pt x="129" y="185"/>
                  </a:lnTo>
                  <a:lnTo>
                    <a:pt x="128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8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0" y="194"/>
                  </a:lnTo>
                  <a:lnTo>
                    <a:pt x="118" y="196"/>
                  </a:lnTo>
                  <a:lnTo>
                    <a:pt x="118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5" y="199"/>
                  </a:lnTo>
                  <a:lnTo>
                    <a:pt x="115" y="199"/>
                  </a:lnTo>
                  <a:lnTo>
                    <a:pt x="114" y="199"/>
                  </a:lnTo>
                  <a:lnTo>
                    <a:pt x="109" y="202"/>
                  </a:lnTo>
                  <a:lnTo>
                    <a:pt x="109" y="204"/>
                  </a:lnTo>
                  <a:lnTo>
                    <a:pt x="107" y="205"/>
                  </a:lnTo>
                  <a:lnTo>
                    <a:pt x="106" y="207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3" y="208"/>
                  </a:lnTo>
                  <a:lnTo>
                    <a:pt x="99" y="211"/>
                  </a:lnTo>
                  <a:lnTo>
                    <a:pt x="96" y="211"/>
                  </a:lnTo>
                  <a:lnTo>
                    <a:pt x="95" y="211"/>
                  </a:lnTo>
                  <a:lnTo>
                    <a:pt x="93" y="211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87" y="213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82" y="216"/>
                  </a:lnTo>
                  <a:lnTo>
                    <a:pt x="82" y="218"/>
                  </a:lnTo>
                  <a:lnTo>
                    <a:pt x="82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79" y="221"/>
                  </a:lnTo>
                  <a:lnTo>
                    <a:pt x="77" y="224"/>
                  </a:lnTo>
                  <a:lnTo>
                    <a:pt x="76" y="224"/>
                  </a:lnTo>
                  <a:lnTo>
                    <a:pt x="76" y="226"/>
                  </a:lnTo>
                  <a:lnTo>
                    <a:pt x="74" y="226"/>
                  </a:lnTo>
                  <a:lnTo>
                    <a:pt x="74" y="227"/>
                  </a:lnTo>
                  <a:lnTo>
                    <a:pt x="73" y="227"/>
                  </a:lnTo>
                  <a:lnTo>
                    <a:pt x="69" y="227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5" y="230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0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7" y="232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3" y="232"/>
                  </a:lnTo>
                  <a:lnTo>
                    <a:pt x="39" y="234"/>
                  </a:lnTo>
                  <a:lnTo>
                    <a:pt x="38" y="234"/>
                  </a:lnTo>
                  <a:lnTo>
                    <a:pt x="36" y="235"/>
                  </a:lnTo>
                  <a:lnTo>
                    <a:pt x="35" y="235"/>
                  </a:lnTo>
                  <a:lnTo>
                    <a:pt x="33" y="235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28" y="229"/>
                  </a:lnTo>
                  <a:lnTo>
                    <a:pt x="28" y="226"/>
                  </a:lnTo>
                  <a:lnTo>
                    <a:pt x="27" y="223"/>
                  </a:lnTo>
                  <a:lnTo>
                    <a:pt x="24" y="219"/>
                  </a:lnTo>
                  <a:lnTo>
                    <a:pt x="22" y="218"/>
                  </a:lnTo>
                  <a:lnTo>
                    <a:pt x="21" y="216"/>
                  </a:lnTo>
                  <a:lnTo>
                    <a:pt x="21" y="216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6" y="213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1" y="207"/>
                  </a:lnTo>
                  <a:lnTo>
                    <a:pt x="9" y="205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9" y="202"/>
                  </a:lnTo>
                  <a:lnTo>
                    <a:pt x="9" y="200"/>
                  </a:lnTo>
                  <a:lnTo>
                    <a:pt x="11" y="199"/>
                  </a:lnTo>
                  <a:lnTo>
                    <a:pt x="14" y="199"/>
                  </a:lnTo>
                  <a:lnTo>
                    <a:pt x="17" y="199"/>
                  </a:lnTo>
                  <a:lnTo>
                    <a:pt x="21" y="199"/>
                  </a:lnTo>
                  <a:lnTo>
                    <a:pt x="24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7" y="199"/>
                  </a:lnTo>
                  <a:lnTo>
                    <a:pt x="30" y="199"/>
                  </a:lnTo>
                  <a:lnTo>
                    <a:pt x="32" y="199"/>
                  </a:lnTo>
                  <a:lnTo>
                    <a:pt x="30" y="197"/>
                  </a:lnTo>
                  <a:lnTo>
                    <a:pt x="28" y="196"/>
                  </a:lnTo>
                  <a:lnTo>
                    <a:pt x="27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6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4" y="178"/>
                  </a:lnTo>
                  <a:lnTo>
                    <a:pt x="24" y="175"/>
                  </a:lnTo>
                  <a:lnTo>
                    <a:pt x="24" y="175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1" y="166"/>
                  </a:lnTo>
                  <a:lnTo>
                    <a:pt x="21" y="163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6" y="155"/>
                  </a:lnTo>
                  <a:lnTo>
                    <a:pt x="14" y="155"/>
                  </a:lnTo>
                  <a:lnTo>
                    <a:pt x="11" y="153"/>
                  </a:lnTo>
                  <a:lnTo>
                    <a:pt x="9" y="153"/>
                  </a:lnTo>
                  <a:lnTo>
                    <a:pt x="8" y="152"/>
                  </a:lnTo>
                  <a:lnTo>
                    <a:pt x="5" y="147"/>
                  </a:lnTo>
                  <a:lnTo>
                    <a:pt x="3" y="144"/>
                  </a:lnTo>
                  <a:lnTo>
                    <a:pt x="2" y="137"/>
                  </a:lnTo>
                  <a:lnTo>
                    <a:pt x="0" y="134"/>
                  </a:lnTo>
                  <a:lnTo>
                    <a:pt x="2" y="133"/>
                  </a:lnTo>
                  <a:lnTo>
                    <a:pt x="3" y="131"/>
                  </a:lnTo>
                  <a:lnTo>
                    <a:pt x="5" y="126"/>
                  </a:lnTo>
                  <a:lnTo>
                    <a:pt x="11" y="119"/>
                  </a:lnTo>
                  <a:lnTo>
                    <a:pt x="14" y="114"/>
                  </a:lnTo>
                  <a:lnTo>
                    <a:pt x="19" y="109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30" y="82"/>
                  </a:lnTo>
                  <a:lnTo>
                    <a:pt x="32" y="76"/>
                  </a:lnTo>
                  <a:lnTo>
                    <a:pt x="32" y="70"/>
                  </a:lnTo>
                  <a:lnTo>
                    <a:pt x="32" y="63"/>
                  </a:lnTo>
                  <a:lnTo>
                    <a:pt x="33" y="59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27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5" y="22"/>
                  </a:lnTo>
                  <a:lnTo>
                    <a:pt x="24" y="15"/>
                  </a:lnTo>
                  <a:lnTo>
                    <a:pt x="22" y="7"/>
                  </a:lnTo>
                  <a:lnTo>
                    <a:pt x="27" y="4"/>
                  </a:lnTo>
                  <a:lnTo>
                    <a:pt x="32" y="2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1" name="Freeform 43"/>
            <p:cNvSpPr>
              <a:spLocks noEditPoints="1"/>
            </p:cNvSpPr>
            <p:nvPr/>
          </p:nvSpPr>
          <p:spPr bwMode="auto">
            <a:xfrm>
              <a:off x="3728057" y="3792172"/>
              <a:ext cx="17544" cy="7797"/>
            </a:xfrm>
            <a:custGeom>
              <a:avLst/>
              <a:gdLst>
                <a:gd name="T0" fmla="*/ 0 w 9"/>
                <a:gd name="T1" fmla="*/ 2 h 4"/>
                <a:gd name="T2" fmla="*/ 1 w 9"/>
                <a:gd name="T3" fmla="*/ 2 h 4"/>
                <a:gd name="T4" fmla="*/ 1 w 9"/>
                <a:gd name="T5" fmla="*/ 2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0 w 9"/>
                <a:gd name="T17" fmla="*/ 2 h 4"/>
                <a:gd name="T18" fmla="*/ 0 w 9"/>
                <a:gd name="T19" fmla="*/ 2 h 4"/>
                <a:gd name="T20" fmla="*/ 8 w 9"/>
                <a:gd name="T21" fmla="*/ 2 h 4"/>
                <a:gd name="T22" fmla="*/ 9 w 9"/>
                <a:gd name="T23" fmla="*/ 2 h 4"/>
                <a:gd name="T24" fmla="*/ 9 w 9"/>
                <a:gd name="T25" fmla="*/ 2 h 4"/>
                <a:gd name="T26" fmla="*/ 9 w 9"/>
                <a:gd name="T27" fmla="*/ 4 h 4"/>
                <a:gd name="T28" fmla="*/ 9 w 9"/>
                <a:gd name="T29" fmla="*/ 4 h 4"/>
                <a:gd name="T30" fmla="*/ 8 w 9"/>
                <a:gd name="T31" fmla="*/ 2 h 4"/>
                <a:gd name="T32" fmla="*/ 6 w 9"/>
                <a:gd name="T33" fmla="*/ 2 h 4"/>
                <a:gd name="T34" fmla="*/ 6 w 9"/>
                <a:gd name="T35" fmla="*/ 2 h 4"/>
                <a:gd name="T36" fmla="*/ 8 w 9"/>
                <a:gd name="T37" fmla="*/ 2 h 4"/>
                <a:gd name="T38" fmla="*/ 4 w 9"/>
                <a:gd name="T39" fmla="*/ 0 h 4"/>
                <a:gd name="T40" fmla="*/ 6 w 9"/>
                <a:gd name="T41" fmla="*/ 2 h 4"/>
                <a:gd name="T42" fmla="*/ 6 w 9"/>
                <a:gd name="T43" fmla="*/ 2 h 4"/>
                <a:gd name="T44" fmla="*/ 6 w 9"/>
                <a:gd name="T45" fmla="*/ 2 h 4"/>
                <a:gd name="T46" fmla="*/ 4 w 9"/>
                <a:gd name="T47" fmla="*/ 2 h 4"/>
                <a:gd name="T48" fmla="*/ 4 w 9"/>
                <a:gd name="T49" fmla="*/ 0 h 4"/>
                <a:gd name="T50" fmla="*/ 4 w 9"/>
                <a:gd name="T51" fmla="*/ 0 h 4"/>
                <a:gd name="T52" fmla="*/ 4 w 9"/>
                <a:gd name="T53" fmla="*/ 0 h 4"/>
                <a:gd name="T54" fmla="*/ 4 w 9"/>
                <a:gd name="T55" fmla="*/ 0 h 4"/>
                <a:gd name="T56" fmla="*/ 4 w 9"/>
                <a:gd name="T5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8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close/>
                  <a:moveTo>
                    <a:pt x="4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2" name="Freeform 44"/>
            <p:cNvSpPr>
              <a:spLocks/>
            </p:cNvSpPr>
            <p:nvPr/>
          </p:nvSpPr>
          <p:spPr bwMode="auto">
            <a:xfrm>
              <a:off x="6632397" y="5152729"/>
              <a:ext cx="37036" cy="46781"/>
            </a:xfrm>
            <a:custGeom>
              <a:avLst/>
              <a:gdLst>
                <a:gd name="T0" fmla="*/ 8 w 19"/>
                <a:gd name="T1" fmla="*/ 0 h 24"/>
                <a:gd name="T2" fmla="*/ 9 w 19"/>
                <a:gd name="T3" fmla="*/ 0 h 24"/>
                <a:gd name="T4" fmla="*/ 12 w 19"/>
                <a:gd name="T5" fmla="*/ 2 h 24"/>
                <a:gd name="T6" fmla="*/ 16 w 19"/>
                <a:gd name="T7" fmla="*/ 4 h 24"/>
                <a:gd name="T8" fmla="*/ 16 w 19"/>
                <a:gd name="T9" fmla="*/ 4 h 24"/>
                <a:gd name="T10" fmla="*/ 17 w 19"/>
                <a:gd name="T11" fmla="*/ 4 h 24"/>
                <a:gd name="T12" fmla="*/ 17 w 19"/>
                <a:gd name="T13" fmla="*/ 4 h 24"/>
                <a:gd name="T14" fmla="*/ 19 w 19"/>
                <a:gd name="T15" fmla="*/ 5 h 24"/>
                <a:gd name="T16" fmla="*/ 19 w 19"/>
                <a:gd name="T17" fmla="*/ 5 h 24"/>
                <a:gd name="T18" fmla="*/ 19 w 19"/>
                <a:gd name="T19" fmla="*/ 7 h 24"/>
                <a:gd name="T20" fmla="*/ 19 w 19"/>
                <a:gd name="T21" fmla="*/ 8 h 24"/>
                <a:gd name="T22" fmla="*/ 19 w 19"/>
                <a:gd name="T23" fmla="*/ 10 h 24"/>
                <a:gd name="T24" fmla="*/ 19 w 19"/>
                <a:gd name="T25" fmla="*/ 11 h 24"/>
                <a:gd name="T26" fmla="*/ 19 w 19"/>
                <a:gd name="T27" fmla="*/ 11 h 24"/>
                <a:gd name="T28" fmla="*/ 19 w 19"/>
                <a:gd name="T29" fmla="*/ 18 h 24"/>
                <a:gd name="T30" fmla="*/ 19 w 19"/>
                <a:gd name="T31" fmla="*/ 16 h 24"/>
                <a:gd name="T32" fmla="*/ 17 w 19"/>
                <a:gd name="T33" fmla="*/ 16 h 24"/>
                <a:gd name="T34" fmla="*/ 17 w 19"/>
                <a:gd name="T35" fmla="*/ 16 h 24"/>
                <a:gd name="T36" fmla="*/ 17 w 19"/>
                <a:gd name="T37" fmla="*/ 19 h 24"/>
                <a:gd name="T38" fmla="*/ 17 w 19"/>
                <a:gd name="T39" fmla="*/ 22 h 24"/>
                <a:gd name="T40" fmla="*/ 17 w 19"/>
                <a:gd name="T41" fmla="*/ 24 h 24"/>
                <a:gd name="T42" fmla="*/ 14 w 19"/>
                <a:gd name="T43" fmla="*/ 24 h 24"/>
                <a:gd name="T44" fmla="*/ 9 w 19"/>
                <a:gd name="T45" fmla="*/ 24 h 24"/>
                <a:gd name="T46" fmla="*/ 8 w 19"/>
                <a:gd name="T47" fmla="*/ 22 h 24"/>
                <a:gd name="T48" fmla="*/ 4 w 19"/>
                <a:gd name="T49" fmla="*/ 21 h 24"/>
                <a:gd name="T50" fmla="*/ 1 w 19"/>
                <a:gd name="T51" fmla="*/ 18 h 24"/>
                <a:gd name="T52" fmla="*/ 1 w 19"/>
                <a:gd name="T53" fmla="*/ 16 h 24"/>
                <a:gd name="T54" fmla="*/ 0 w 19"/>
                <a:gd name="T55" fmla="*/ 16 h 24"/>
                <a:gd name="T56" fmla="*/ 0 w 19"/>
                <a:gd name="T57" fmla="*/ 16 h 24"/>
                <a:gd name="T58" fmla="*/ 0 w 19"/>
                <a:gd name="T59" fmla="*/ 13 h 24"/>
                <a:gd name="T60" fmla="*/ 0 w 19"/>
                <a:gd name="T61" fmla="*/ 11 h 24"/>
                <a:gd name="T62" fmla="*/ 0 w 19"/>
                <a:gd name="T63" fmla="*/ 10 h 24"/>
                <a:gd name="T64" fmla="*/ 1 w 19"/>
                <a:gd name="T65" fmla="*/ 7 h 24"/>
                <a:gd name="T66" fmla="*/ 3 w 19"/>
                <a:gd name="T67" fmla="*/ 5 h 24"/>
                <a:gd name="T68" fmla="*/ 4 w 19"/>
                <a:gd name="T69" fmla="*/ 4 h 24"/>
                <a:gd name="T70" fmla="*/ 6 w 19"/>
                <a:gd name="T71" fmla="*/ 2 h 24"/>
                <a:gd name="T72" fmla="*/ 8 w 19"/>
                <a:gd name="T73" fmla="*/ 0 h 24"/>
                <a:gd name="T74" fmla="*/ 8 w 19"/>
                <a:gd name="T7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4">
                  <a:moveTo>
                    <a:pt x="8" y="0"/>
                  </a:moveTo>
                  <a:lnTo>
                    <a:pt x="9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3" name="Freeform 45"/>
            <p:cNvSpPr>
              <a:spLocks/>
            </p:cNvSpPr>
            <p:nvPr/>
          </p:nvSpPr>
          <p:spPr bwMode="auto">
            <a:xfrm>
              <a:off x="6772741" y="3320461"/>
              <a:ext cx="185177" cy="159836"/>
            </a:xfrm>
            <a:custGeom>
              <a:avLst/>
              <a:gdLst>
                <a:gd name="T0" fmla="*/ 93 w 95"/>
                <a:gd name="T1" fmla="*/ 1 h 82"/>
                <a:gd name="T2" fmla="*/ 95 w 95"/>
                <a:gd name="T3" fmla="*/ 5 h 82"/>
                <a:gd name="T4" fmla="*/ 92 w 95"/>
                <a:gd name="T5" fmla="*/ 8 h 82"/>
                <a:gd name="T6" fmla="*/ 85 w 95"/>
                <a:gd name="T7" fmla="*/ 12 h 82"/>
                <a:gd name="T8" fmla="*/ 79 w 95"/>
                <a:gd name="T9" fmla="*/ 16 h 82"/>
                <a:gd name="T10" fmla="*/ 79 w 95"/>
                <a:gd name="T11" fmla="*/ 20 h 82"/>
                <a:gd name="T12" fmla="*/ 81 w 95"/>
                <a:gd name="T13" fmla="*/ 27 h 82"/>
                <a:gd name="T14" fmla="*/ 79 w 95"/>
                <a:gd name="T15" fmla="*/ 31 h 82"/>
                <a:gd name="T16" fmla="*/ 78 w 95"/>
                <a:gd name="T17" fmla="*/ 41 h 82"/>
                <a:gd name="T18" fmla="*/ 76 w 95"/>
                <a:gd name="T19" fmla="*/ 47 h 82"/>
                <a:gd name="T20" fmla="*/ 66 w 95"/>
                <a:gd name="T21" fmla="*/ 52 h 82"/>
                <a:gd name="T22" fmla="*/ 55 w 95"/>
                <a:gd name="T23" fmla="*/ 58 h 82"/>
                <a:gd name="T24" fmla="*/ 43 w 95"/>
                <a:gd name="T25" fmla="*/ 64 h 82"/>
                <a:gd name="T26" fmla="*/ 33 w 95"/>
                <a:gd name="T27" fmla="*/ 71 h 82"/>
                <a:gd name="T28" fmla="*/ 22 w 95"/>
                <a:gd name="T29" fmla="*/ 77 h 82"/>
                <a:gd name="T30" fmla="*/ 10 w 95"/>
                <a:gd name="T31" fmla="*/ 82 h 82"/>
                <a:gd name="T32" fmla="*/ 7 w 95"/>
                <a:gd name="T33" fmla="*/ 79 h 82"/>
                <a:gd name="T34" fmla="*/ 2 w 95"/>
                <a:gd name="T35" fmla="*/ 75 h 82"/>
                <a:gd name="T36" fmla="*/ 2 w 95"/>
                <a:gd name="T37" fmla="*/ 72 h 82"/>
                <a:gd name="T38" fmla="*/ 2 w 95"/>
                <a:gd name="T39" fmla="*/ 71 h 82"/>
                <a:gd name="T40" fmla="*/ 2 w 95"/>
                <a:gd name="T41" fmla="*/ 68 h 82"/>
                <a:gd name="T42" fmla="*/ 0 w 95"/>
                <a:gd name="T43" fmla="*/ 66 h 82"/>
                <a:gd name="T44" fmla="*/ 2 w 95"/>
                <a:gd name="T45" fmla="*/ 63 h 82"/>
                <a:gd name="T46" fmla="*/ 3 w 95"/>
                <a:gd name="T47" fmla="*/ 61 h 82"/>
                <a:gd name="T48" fmla="*/ 3 w 95"/>
                <a:gd name="T49" fmla="*/ 61 h 82"/>
                <a:gd name="T50" fmla="*/ 3 w 95"/>
                <a:gd name="T51" fmla="*/ 58 h 82"/>
                <a:gd name="T52" fmla="*/ 5 w 95"/>
                <a:gd name="T53" fmla="*/ 57 h 82"/>
                <a:gd name="T54" fmla="*/ 8 w 95"/>
                <a:gd name="T55" fmla="*/ 58 h 82"/>
                <a:gd name="T56" fmla="*/ 7 w 95"/>
                <a:gd name="T57" fmla="*/ 57 h 82"/>
                <a:gd name="T58" fmla="*/ 8 w 95"/>
                <a:gd name="T59" fmla="*/ 55 h 82"/>
                <a:gd name="T60" fmla="*/ 11 w 95"/>
                <a:gd name="T61" fmla="*/ 52 h 82"/>
                <a:gd name="T62" fmla="*/ 10 w 95"/>
                <a:gd name="T63" fmla="*/ 47 h 82"/>
                <a:gd name="T64" fmla="*/ 8 w 95"/>
                <a:gd name="T65" fmla="*/ 47 h 82"/>
                <a:gd name="T66" fmla="*/ 8 w 95"/>
                <a:gd name="T67" fmla="*/ 44 h 82"/>
                <a:gd name="T68" fmla="*/ 5 w 95"/>
                <a:gd name="T69" fmla="*/ 44 h 82"/>
                <a:gd name="T70" fmla="*/ 2 w 95"/>
                <a:gd name="T71" fmla="*/ 39 h 82"/>
                <a:gd name="T72" fmla="*/ 2 w 95"/>
                <a:gd name="T73" fmla="*/ 33 h 82"/>
                <a:gd name="T74" fmla="*/ 0 w 95"/>
                <a:gd name="T75" fmla="*/ 30 h 82"/>
                <a:gd name="T76" fmla="*/ 3 w 95"/>
                <a:gd name="T77" fmla="*/ 23 h 82"/>
                <a:gd name="T78" fmla="*/ 7 w 95"/>
                <a:gd name="T79" fmla="*/ 23 h 82"/>
                <a:gd name="T80" fmla="*/ 8 w 95"/>
                <a:gd name="T81" fmla="*/ 19 h 82"/>
                <a:gd name="T82" fmla="*/ 11 w 95"/>
                <a:gd name="T83" fmla="*/ 19 h 82"/>
                <a:gd name="T84" fmla="*/ 11 w 95"/>
                <a:gd name="T85" fmla="*/ 14 h 82"/>
                <a:gd name="T86" fmla="*/ 13 w 95"/>
                <a:gd name="T87" fmla="*/ 9 h 82"/>
                <a:gd name="T88" fmla="*/ 16 w 95"/>
                <a:gd name="T89" fmla="*/ 9 h 82"/>
                <a:gd name="T90" fmla="*/ 21 w 95"/>
                <a:gd name="T91" fmla="*/ 11 h 82"/>
                <a:gd name="T92" fmla="*/ 25 w 95"/>
                <a:gd name="T93" fmla="*/ 11 h 82"/>
                <a:gd name="T94" fmla="*/ 30 w 95"/>
                <a:gd name="T95" fmla="*/ 9 h 82"/>
                <a:gd name="T96" fmla="*/ 38 w 95"/>
                <a:gd name="T97" fmla="*/ 8 h 82"/>
                <a:gd name="T98" fmla="*/ 41 w 95"/>
                <a:gd name="T99" fmla="*/ 11 h 82"/>
                <a:gd name="T100" fmla="*/ 48 w 95"/>
                <a:gd name="T101" fmla="*/ 11 h 82"/>
                <a:gd name="T102" fmla="*/ 57 w 95"/>
                <a:gd name="T103" fmla="*/ 9 h 82"/>
                <a:gd name="T104" fmla="*/ 71 w 95"/>
                <a:gd name="T105" fmla="*/ 5 h 82"/>
                <a:gd name="T106" fmla="*/ 78 w 95"/>
                <a:gd name="T107" fmla="*/ 5 h 82"/>
                <a:gd name="T108" fmla="*/ 82 w 95"/>
                <a:gd name="T109" fmla="*/ 5 h 82"/>
                <a:gd name="T110" fmla="*/ 90 w 95"/>
                <a:gd name="T111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" h="82">
                  <a:moveTo>
                    <a:pt x="93" y="0"/>
                  </a:moveTo>
                  <a:lnTo>
                    <a:pt x="93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5" y="3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3" y="6"/>
                  </a:lnTo>
                  <a:lnTo>
                    <a:pt x="92" y="8"/>
                  </a:lnTo>
                  <a:lnTo>
                    <a:pt x="90" y="9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3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8" y="38"/>
                  </a:lnTo>
                  <a:lnTo>
                    <a:pt x="78" y="41"/>
                  </a:lnTo>
                  <a:lnTo>
                    <a:pt x="78" y="42"/>
                  </a:lnTo>
                  <a:lnTo>
                    <a:pt x="78" y="44"/>
                  </a:lnTo>
                  <a:lnTo>
                    <a:pt x="76" y="47"/>
                  </a:lnTo>
                  <a:lnTo>
                    <a:pt x="74" y="49"/>
                  </a:lnTo>
                  <a:lnTo>
                    <a:pt x="71" y="49"/>
                  </a:lnTo>
                  <a:lnTo>
                    <a:pt x="66" y="52"/>
                  </a:lnTo>
                  <a:lnTo>
                    <a:pt x="63" y="53"/>
                  </a:lnTo>
                  <a:lnTo>
                    <a:pt x="59" y="57"/>
                  </a:lnTo>
                  <a:lnTo>
                    <a:pt x="55" y="58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3" y="64"/>
                  </a:lnTo>
                  <a:lnTo>
                    <a:pt x="40" y="68"/>
                  </a:lnTo>
                  <a:lnTo>
                    <a:pt x="35" y="69"/>
                  </a:lnTo>
                  <a:lnTo>
                    <a:pt x="33" y="71"/>
                  </a:lnTo>
                  <a:lnTo>
                    <a:pt x="29" y="74"/>
                  </a:lnTo>
                  <a:lnTo>
                    <a:pt x="25" y="75"/>
                  </a:lnTo>
                  <a:lnTo>
                    <a:pt x="22" y="77"/>
                  </a:lnTo>
                  <a:lnTo>
                    <a:pt x="19" y="79"/>
                  </a:lnTo>
                  <a:lnTo>
                    <a:pt x="14" y="82"/>
                  </a:lnTo>
                  <a:lnTo>
                    <a:pt x="10" y="82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3" y="79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7" y="9"/>
                  </a:lnTo>
                  <a:lnTo>
                    <a:pt x="62" y="8"/>
                  </a:lnTo>
                  <a:lnTo>
                    <a:pt x="68" y="6"/>
                  </a:lnTo>
                  <a:lnTo>
                    <a:pt x="71" y="5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4" name="Freeform 46"/>
            <p:cNvSpPr>
              <a:spLocks/>
            </p:cNvSpPr>
            <p:nvPr/>
          </p:nvSpPr>
          <p:spPr bwMode="auto">
            <a:xfrm>
              <a:off x="3985354" y="3907176"/>
              <a:ext cx="3898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2 w 2"/>
                <a:gd name="T4" fmla="*/ 0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5" name="Freeform 47"/>
            <p:cNvSpPr>
              <a:spLocks/>
            </p:cNvSpPr>
            <p:nvPr/>
          </p:nvSpPr>
          <p:spPr bwMode="auto">
            <a:xfrm>
              <a:off x="3227108" y="4010485"/>
              <a:ext cx="66274" cy="35086"/>
            </a:xfrm>
            <a:custGeom>
              <a:avLst/>
              <a:gdLst>
                <a:gd name="T0" fmla="*/ 9 w 34"/>
                <a:gd name="T1" fmla="*/ 0 h 18"/>
                <a:gd name="T2" fmla="*/ 11 w 34"/>
                <a:gd name="T3" fmla="*/ 0 h 18"/>
                <a:gd name="T4" fmla="*/ 14 w 34"/>
                <a:gd name="T5" fmla="*/ 0 h 18"/>
                <a:gd name="T6" fmla="*/ 15 w 34"/>
                <a:gd name="T7" fmla="*/ 2 h 18"/>
                <a:gd name="T8" fmla="*/ 17 w 34"/>
                <a:gd name="T9" fmla="*/ 3 h 18"/>
                <a:gd name="T10" fmla="*/ 19 w 34"/>
                <a:gd name="T11" fmla="*/ 5 h 18"/>
                <a:gd name="T12" fmla="*/ 20 w 34"/>
                <a:gd name="T13" fmla="*/ 7 h 18"/>
                <a:gd name="T14" fmla="*/ 22 w 34"/>
                <a:gd name="T15" fmla="*/ 7 h 18"/>
                <a:gd name="T16" fmla="*/ 22 w 34"/>
                <a:gd name="T17" fmla="*/ 8 h 18"/>
                <a:gd name="T18" fmla="*/ 23 w 34"/>
                <a:gd name="T19" fmla="*/ 8 h 18"/>
                <a:gd name="T20" fmla="*/ 26 w 34"/>
                <a:gd name="T21" fmla="*/ 7 h 18"/>
                <a:gd name="T22" fmla="*/ 28 w 34"/>
                <a:gd name="T23" fmla="*/ 7 h 18"/>
                <a:gd name="T24" fmla="*/ 30 w 34"/>
                <a:gd name="T25" fmla="*/ 8 h 18"/>
                <a:gd name="T26" fmla="*/ 33 w 34"/>
                <a:gd name="T27" fmla="*/ 8 h 18"/>
                <a:gd name="T28" fmla="*/ 34 w 34"/>
                <a:gd name="T29" fmla="*/ 8 h 18"/>
                <a:gd name="T30" fmla="*/ 33 w 34"/>
                <a:gd name="T31" fmla="*/ 13 h 18"/>
                <a:gd name="T32" fmla="*/ 33 w 34"/>
                <a:gd name="T33" fmla="*/ 13 h 18"/>
                <a:gd name="T34" fmla="*/ 33 w 34"/>
                <a:gd name="T35" fmla="*/ 14 h 18"/>
                <a:gd name="T36" fmla="*/ 33 w 34"/>
                <a:gd name="T37" fmla="*/ 14 h 18"/>
                <a:gd name="T38" fmla="*/ 31 w 34"/>
                <a:gd name="T39" fmla="*/ 18 h 18"/>
                <a:gd name="T40" fmla="*/ 30 w 34"/>
                <a:gd name="T41" fmla="*/ 18 h 18"/>
                <a:gd name="T42" fmla="*/ 23 w 34"/>
                <a:gd name="T43" fmla="*/ 18 h 18"/>
                <a:gd name="T44" fmla="*/ 20 w 34"/>
                <a:gd name="T45" fmla="*/ 16 h 18"/>
                <a:gd name="T46" fmla="*/ 22 w 34"/>
                <a:gd name="T47" fmla="*/ 18 h 18"/>
                <a:gd name="T48" fmla="*/ 22 w 34"/>
                <a:gd name="T49" fmla="*/ 18 h 18"/>
                <a:gd name="T50" fmla="*/ 11 w 34"/>
                <a:gd name="T51" fmla="*/ 14 h 18"/>
                <a:gd name="T52" fmla="*/ 4 w 34"/>
                <a:gd name="T53" fmla="*/ 13 h 18"/>
                <a:gd name="T54" fmla="*/ 0 w 34"/>
                <a:gd name="T55" fmla="*/ 10 h 18"/>
                <a:gd name="T56" fmla="*/ 0 w 34"/>
                <a:gd name="T57" fmla="*/ 8 h 18"/>
                <a:gd name="T58" fmla="*/ 1 w 34"/>
                <a:gd name="T59" fmla="*/ 7 h 18"/>
                <a:gd name="T60" fmla="*/ 3 w 34"/>
                <a:gd name="T61" fmla="*/ 5 h 18"/>
                <a:gd name="T62" fmla="*/ 4 w 34"/>
                <a:gd name="T63" fmla="*/ 5 h 18"/>
                <a:gd name="T64" fmla="*/ 6 w 34"/>
                <a:gd name="T65" fmla="*/ 3 h 18"/>
                <a:gd name="T66" fmla="*/ 7 w 34"/>
                <a:gd name="T67" fmla="*/ 2 h 18"/>
                <a:gd name="T68" fmla="*/ 7 w 34"/>
                <a:gd name="T69" fmla="*/ 2 h 18"/>
                <a:gd name="T70" fmla="*/ 7 w 34"/>
                <a:gd name="T71" fmla="*/ 0 h 18"/>
                <a:gd name="T72" fmla="*/ 9 w 34"/>
                <a:gd name="T7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8"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17" y="16"/>
                  </a:lnTo>
                  <a:lnTo>
                    <a:pt x="11" y="14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6" name="Freeform 48"/>
            <p:cNvSpPr>
              <a:spLocks noEditPoints="1"/>
            </p:cNvSpPr>
            <p:nvPr/>
          </p:nvSpPr>
          <p:spPr bwMode="auto">
            <a:xfrm>
              <a:off x="5946271" y="4371090"/>
              <a:ext cx="27289" cy="44833"/>
            </a:xfrm>
            <a:custGeom>
              <a:avLst/>
              <a:gdLst>
                <a:gd name="T0" fmla="*/ 3 w 14"/>
                <a:gd name="T1" fmla="*/ 17 h 23"/>
                <a:gd name="T2" fmla="*/ 5 w 14"/>
                <a:gd name="T3" fmla="*/ 19 h 23"/>
                <a:gd name="T4" fmla="*/ 5 w 14"/>
                <a:gd name="T5" fmla="*/ 20 h 23"/>
                <a:gd name="T6" fmla="*/ 3 w 14"/>
                <a:gd name="T7" fmla="*/ 22 h 23"/>
                <a:gd name="T8" fmla="*/ 2 w 14"/>
                <a:gd name="T9" fmla="*/ 23 h 23"/>
                <a:gd name="T10" fmla="*/ 2 w 14"/>
                <a:gd name="T11" fmla="*/ 22 h 23"/>
                <a:gd name="T12" fmla="*/ 0 w 14"/>
                <a:gd name="T13" fmla="*/ 22 h 23"/>
                <a:gd name="T14" fmla="*/ 0 w 14"/>
                <a:gd name="T15" fmla="*/ 20 h 23"/>
                <a:gd name="T16" fmla="*/ 0 w 14"/>
                <a:gd name="T17" fmla="*/ 20 h 23"/>
                <a:gd name="T18" fmla="*/ 2 w 14"/>
                <a:gd name="T19" fmla="*/ 19 h 23"/>
                <a:gd name="T20" fmla="*/ 3 w 14"/>
                <a:gd name="T21" fmla="*/ 17 h 23"/>
                <a:gd name="T22" fmla="*/ 3 w 14"/>
                <a:gd name="T23" fmla="*/ 17 h 23"/>
                <a:gd name="T24" fmla="*/ 14 w 14"/>
                <a:gd name="T25" fmla="*/ 0 h 23"/>
                <a:gd name="T26" fmla="*/ 14 w 14"/>
                <a:gd name="T27" fmla="*/ 0 h 23"/>
                <a:gd name="T28" fmla="*/ 14 w 14"/>
                <a:gd name="T29" fmla="*/ 0 h 23"/>
                <a:gd name="T30" fmla="*/ 14 w 14"/>
                <a:gd name="T31" fmla="*/ 0 h 23"/>
                <a:gd name="T32" fmla="*/ 14 w 14"/>
                <a:gd name="T33" fmla="*/ 1 h 23"/>
                <a:gd name="T34" fmla="*/ 14 w 14"/>
                <a:gd name="T35" fmla="*/ 1 h 23"/>
                <a:gd name="T36" fmla="*/ 13 w 14"/>
                <a:gd name="T37" fmla="*/ 1 h 23"/>
                <a:gd name="T38" fmla="*/ 13 w 14"/>
                <a:gd name="T39" fmla="*/ 0 h 23"/>
                <a:gd name="T40" fmla="*/ 14 w 14"/>
                <a:gd name="T41" fmla="*/ 0 h 23"/>
                <a:gd name="T42" fmla="*/ 14 w 14"/>
                <a:gd name="T4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3">
                  <a:moveTo>
                    <a:pt x="3" y="17"/>
                  </a:move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7"/>
                  </a:lnTo>
                  <a:close/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7" name="Freeform 49"/>
            <p:cNvSpPr>
              <a:spLocks/>
            </p:cNvSpPr>
            <p:nvPr/>
          </p:nvSpPr>
          <p:spPr bwMode="auto">
            <a:xfrm>
              <a:off x="6445272" y="4072860"/>
              <a:ext cx="311875" cy="245602"/>
            </a:xfrm>
            <a:custGeom>
              <a:avLst/>
              <a:gdLst>
                <a:gd name="T0" fmla="*/ 129 w 160"/>
                <a:gd name="T1" fmla="*/ 8 h 126"/>
                <a:gd name="T2" fmla="*/ 129 w 160"/>
                <a:gd name="T3" fmla="*/ 9 h 126"/>
                <a:gd name="T4" fmla="*/ 130 w 160"/>
                <a:gd name="T5" fmla="*/ 22 h 126"/>
                <a:gd name="T6" fmla="*/ 135 w 160"/>
                <a:gd name="T7" fmla="*/ 25 h 126"/>
                <a:gd name="T8" fmla="*/ 141 w 160"/>
                <a:gd name="T9" fmla="*/ 33 h 126"/>
                <a:gd name="T10" fmla="*/ 141 w 160"/>
                <a:gd name="T11" fmla="*/ 34 h 126"/>
                <a:gd name="T12" fmla="*/ 140 w 160"/>
                <a:gd name="T13" fmla="*/ 39 h 126"/>
                <a:gd name="T14" fmla="*/ 143 w 160"/>
                <a:gd name="T15" fmla="*/ 41 h 126"/>
                <a:gd name="T16" fmla="*/ 143 w 160"/>
                <a:gd name="T17" fmla="*/ 53 h 126"/>
                <a:gd name="T18" fmla="*/ 135 w 160"/>
                <a:gd name="T19" fmla="*/ 55 h 126"/>
                <a:gd name="T20" fmla="*/ 127 w 160"/>
                <a:gd name="T21" fmla="*/ 61 h 126"/>
                <a:gd name="T22" fmla="*/ 135 w 160"/>
                <a:gd name="T23" fmla="*/ 66 h 126"/>
                <a:gd name="T24" fmla="*/ 143 w 160"/>
                <a:gd name="T25" fmla="*/ 71 h 126"/>
                <a:gd name="T26" fmla="*/ 151 w 160"/>
                <a:gd name="T27" fmla="*/ 80 h 126"/>
                <a:gd name="T28" fmla="*/ 157 w 160"/>
                <a:gd name="T29" fmla="*/ 93 h 126"/>
                <a:gd name="T30" fmla="*/ 157 w 160"/>
                <a:gd name="T31" fmla="*/ 101 h 126"/>
                <a:gd name="T32" fmla="*/ 138 w 160"/>
                <a:gd name="T33" fmla="*/ 120 h 126"/>
                <a:gd name="T34" fmla="*/ 127 w 160"/>
                <a:gd name="T35" fmla="*/ 121 h 126"/>
                <a:gd name="T36" fmla="*/ 116 w 160"/>
                <a:gd name="T37" fmla="*/ 124 h 126"/>
                <a:gd name="T38" fmla="*/ 113 w 160"/>
                <a:gd name="T39" fmla="*/ 124 h 126"/>
                <a:gd name="T40" fmla="*/ 105 w 160"/>
                <a:gd name="T41" fmla="*/ 124 h 126"/>
                <a:gd name="T42" fmla="*/ 97 w 160"/>
                <a:gd name="T43" fmla="*/ 126 h 126"/>
                <a:gd name="T44" fmla="*/ 94 w 160"/>
                <a:gd name="T45" fmla="*/ 124 h 126"/>
                <a:gd name="T46" fmla="*/ 91 w 160"/>
                <a:gd name="T47" fmla="*/ 121 h 126"/>
                <a:gd name="T48" fmla="*/ 80 w 160"/>
                <a:gd name="T49" fmla="*/ 110 h 126"/>
                <a:gd name="T50" fmla="*/ 71 w 160"/>
                <a:gd name="T51" fmla="*/ 113 h 126"/>
                <a:gd name="T52" fmla="*/ 61 w 160"/>
                <a:gd name="T53" fmla="*/ 115 h 126"/>
                <a:gd name="T54" fmla="*/ 55 w 160"/>
                <a:gd name="T55" fmla="*/ 112 h 126"/>
                <a:gd name="T56" fmla="*/ 50 w 160"/>
                <a:gd name="T57" fmla="*/ 107 h 126"/>
                <a:gd name="T58" fmla="*/ 44 w 160"/>
                <a:gd name="T59" fmla="*/ 97 h 126"/>
                <a:gd name="T60" fmla="*/ 41 w 160"/>
                <a:gd name="T61" fmla="*/ 93 h 126"/>
                <a:gd name="T62" fmla="*/ 33 w 160"/>
                <a:gd name="T63" fmla="*/ 86 h 126"/>
                <a:gd name="T64" fmla="*/ 30 w 160"/>
                <a:gd name="T65" fmla="*/ 79 h 126"/>
                <a:gd name="T66" fmla="*/ 17 w 160"/>
                <a:gd name="T67" fmla="*/ 69 h 126"/>
                <a:gd name="T68" fmla="*/ 12 w 160"/>
                <a:gd name="T69" fmla="*/ 61 h 126"/>
                <a:gd name="T70" fmla="*/ 1 w 160"/>
                <a:gd name="T71" fmla="*/ 57 h 126"/>
                <a:gd name="T72" fmla="*/ 1 w 160"/>
                <a:gd name="T73" fmla="*/ 50 h 126"/>
                <a:gd name="T74" fmla="*/ 7 w 160"/>
                <a:gd name="T75" fmla="*/ 44 h 126"/>
                <a:gd name="T76" fmla="*/ 9 w 160"/>
                <a:gd name="T77" fmla="*/ 39 h 126"/>
                <a:gd name="T78" fmla="*/ 12 w 160"/>
                <a:gd name="T79" fmla="*/ 31 h 126"/>
                <a:gd name="T80" fmla="*/ 17 w 160"/>
                <a:gd name="T81" fmla="*/ 28 h 126"/>
                <a:gd name="T82" fmla="*/ 25 w 160"/>
                <a:gd name="T83" fmla="*/ 30 h 126"/>
                <a:gd name="T84" fmla="*/ 36 w 160"/>
                <a:gd name="T85" fmla="*/ 39 h 126"/>
                <a:gd name="T86" fmla="*/ 53 w 160"/>
                <a:gd name="T87" fmla="*/ 38 h 126"/>
                <a:gd name="T88" fmla="*/ 69 w 160"/>
                <a:gd name="T89" fmla="*/ 39 h 126"/>
                <a:gd name="T90" fmla="*/ 77 w 160"/>
                <a:gd name="T91" fmla="*/ 36 h 126"/>
                <a:gd name="T92" fmla="*/ 83 w 160"/>
                <a:gd name="T93" fmla="*/ 28 h 126"/>
                <a:gd name="T94" fmla="*/ 96 w 160"/>
                <a:gd name="T95" fmla="*/ 36 h 126"/>
                <a:gd name="T96" fmla="*/ 102 w 160"/>
                <a:gd name="T97" fmla="*/ 36 h 126"/>
                <a:gd name="T98" fmla="*/ 113 w 160"/>
                <a:gd name="T99" fmla="*/ 23 h 126"/>
                <a:gd name="T100" fmla="*/ 118 w 160"/>
                <a:gd name="T101" fmla="*/ 12 h 126"/>
                <a:gd name="T102" fmla="*/ 115 w 160"/>
                <a:gd name="T103" fmla="*/ 3 h 126"/>
                <a:gd name="T104" fmla="*/ 124 w 160"/>
                <a:gd name="T105" fmla="*/ 1 h 126"/>
                <a:gd name="T106" fmla="*/ 124 w 160"/>
                <a:gd name="T10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26">
                  <a:moveTo>
                    <a:pt x="124" y="0"/>
                  </a:moveTo>
                  <a:lnTo>
                    <a:pt x="130" y="0"/>
                  </a:lnTo>
                  <a:lnTo>
                    <a:pt x="130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5" y="25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4"/>
                  </a:lnTo>
                  <a:lnTo>
                    <a:pt x="143" y="47"/>
                  </a:lnTo>
                  <a:lnTo>
                    <a:pt x="143" y="50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3" y="55"/>
                  </a:lnTo>
                  <a:lnTo>
                    <a:pt x="141" y="55"/>
                  </a:lnTo>
                  <a:lnTo>
                    <a:pt x="140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8"/>
                  </a:lnTo>
                  <a:lnTo>
                    <a:pt x="129" y="61"/>
                  </a:lnTo>
                  <a:lnTo>
                    <a:pt x="127" y="61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4" y="66"/>
                  </a:lnTo>
                  <a:lnTo>
                    <a:pt x="135" y="66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3" y="72"/>
                  </a:lnTo>
                  <a:lnTo>
                    <a:pt x="145" y="74"/>
                  </a:lnTo>
                  <a:lnTo>
                    <a:pt x="146" y="75"/>
                  </a:lnTo>
                  <a:lnTo>
                    <a:pt x="149" y="77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4" y="86"/>
                  </a:lnTo>
                  <a:lnTo>
                    <a:pt x="156" y="88"/>
                  </a:lnTo>
                  <a:lnTo>
                    <a:pt x="156" y="90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9" y="96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57" y="101"/>
                  </a:lnTo>
                  <a:lnTo>
                    <a:pt x="156" y="102"/>
                  </a:lnTo>
                  <a:lnTo>
                    <a:pt x="151" y="107"/>
                  </a:lnTo>
                  <a:lnTo>
                    <a:pt x="148" y="110"/>
                  </a:lnTo>
                  <a:lnTo>
                    <a:pt x="145" y="113"/>
                  </a:lnTo>
                  <a:lnTo>
                    <a:pt x="141" y="116"/>
                  </a:lnTo>
                  <a:lnTo>
                    <a:pt x="138" y="120"/>
                  </a:lnTo>
                  <a:lnTo>
                    <a:pt x="137" y="121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4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3" y="124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0" y="121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0" y="123"/>
                  </a:lnTo>
                  <a:lnTo>
                    <a:pt x="99" y="123"/>
                  </a:lnTo>
                  <a:lnTo>
                    <a:pt x="97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4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3" y="124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8" y="120"/>
                  </a:lnTo>
                  <a:lnTo>
                    <a:pt x="85" y="116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2" y="112"/>
                  </a:lnTo>
                  <a:lnTo>
                    <a:pt x="80" y="110"/>
                  </a:lnTo>
                  <a:lnTo>
                    <a:pt x="78" y="110"/>
                  </a:lnTo>
                  <a:lnTo>
                    <a:pt x="77" y="110"/>
                  </a:lnTo>
                  <a:lnTo>
                    <a:pt x="75" y="112"/>
                  </a:lnTo>
                  <a:lnTo>
                    <a:pt x="74" y="113"/>
                  </a:lnTo>
                  <a:lnTo>
                    <a:pt x="72" y="113"/>
                  </a:lnTo>
                  <a:lnTo>
                    <a:pt x="71" y="113"/>
                  </a:lnTo>
                  <a:lnTo>
                    <a:pt x="69" y="112"/>
                  </a:lnTo>
                  <a:lnTo>
                    <a:pt x="66" y="112"/>
                  </a:lnTo>
                  <a:lnTo>
                    <a:pt x="64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9" y="113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5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0" y="107"/>
                  </a:lnTo>
                  <a:lnTo>
                    <a:pt x="48" y="105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37" y="91"/>
                  </a:lnTo>
                  <a:lnTo>
                    <a:pt x="37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79"/>
                  </a:lnTo>
                  <a:lnTo>
                    <a:pt x="28" y="77"/>
                  </a:lnTo>
                  <a:lnTo>
                    <a:pt x="26" y="77"/>
                  </a:lnTo>
                  <a:lnTo>
                    <a:pt x="25" y="75"/>
                  </a:lnTo>
                  <a:lnTo>
                    <a:pt x="20" y="72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2" y="61"/>
                  </a:lnTo>
                  <a:lnTo>
                    <a:pt x="11" y="60"/>
                  </a:lnTo>
                  <a:lnTo>
                    <a:pt x="9" y="58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4" y="39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7" y="42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7" y="36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91" y="33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6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8" y="12"/>
                  </a:lnTo>
                  <a:lnTo>
                    <a:pt x="118" y="9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5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8" name="Freeform 50"/>
            <p:cNvSpPr>
              <a:spLocks/>
            </p:cNvSpPr>
            <p:nvPr/>
          </p:nvSpPr>
          <p:spPr bwMode="auto">
            <a:xfrm>
              <a:off x="4129597" y="4248290"/>
              <a:ext cx="115005" cy="115005"/>
            </a:xfrm>
            <a:custGeom>
              <a:avLst/>
              <a:gdLst>
                <a:gd name="T0" fmla="*/ 52 w 59"/>
                <a:gd name="T1" fmla="*/ 1 h 59"/>
                <a:gd name="T2" fmla="*/ 57 w 59"/>
                <a:gd name="T3" fmla="*/ 4 h 59"/>
                <a:gd name="T4" fmla="*/ 55 w 59"/>
                <a:gd name="T5" fmla="*/ 9 h 59"/>
                <a:gd name="T6" fmla="*/ 52 w 59"/>
                <a:gd name="T7" fmla="*/ 14 h 59"/>
                <a:gd name="T8" fmla="*/ 51 w 59"/>
                <a:gd name="T9" fmla="*/ 17 h 59"/>
                <a:gd name="T10" fmla="*/ 52 w 59"/>
                <a:gd name="T11" fmla="*/ 20 h 59"/>
                <a:gd name="T12" fmla="*/ 52 w 59"/>
                <a:gd name="T13" fmla="*/ 25 h 59"/>
                <a:gd name="T14" fmla="*/ 52 w 59"/>
                <a:gd name="T15" fmla="*/ 26 h 59"/>
                <a:gd name="T16" fmla="*/ 54 w 59"/>
                <a:gd name="T17" fmla="*/ 31 h 59"/>
                <a:gd name="T18" fmla="*/ 57 w 59"/>
                <a:gd name="T19" fmla="*/ 33 h 59"/>
                <a:gd name="T20" fmla="*/ 59 w 59"/>
                <a:gd name="T21" fmla="*/ 34 h 59"/>
                <a:gd name="T22" fmla="*/ 57 w 59"/>
                <a:gd name="T23" fmla="*/ 39 h 59"/>
                <a:gd name="T24" fmla="*/ 55 w 59"/>
                <a:gd name="T25" fmla="*/ 44 h 59"/>
                <a:gd name="T26" fmla="*/ 54 w 59"/>
                <a:gd name="T27" fmla="*/ 47 h 59"/>
                <a:gd name="T28" fmla="*/ 51 w 59"/>
                <a:gd name="T29" fmla="*/ 53 h 59"/>
                <a:gd name="T30" fmla="*/ 49 w 59"/>
                <a:gd name="T31" fmla="*/ 53 h 59"/>
                <a:gd name="T32" fmla="*/ 47 w 59"/>
                <a:gd name="T33" fmla="*/ 52 h 59"/>
                <a:gd name="T34" fmla="*/ 46 w 59"/>
                <a:gd name="T35" fmla="*/ 52 h 59"/>
                <a:gd name="T36" fmla="*/ 44 w 59"/>
                <a:gd name="T37" fmla="*/ 50 h 59"/>
                <a:gd name="T38" fmla="*/ 43 w 59"/>
                <a:gd name="T39" fmla="*/ 50 h 59"/>
                <a:gd name="T40" fmla="*/ 41 w 59"/>
                <a:gd name="T41" fmla="*/ 50 h 59"/>
                <a:gd name="T42" fmla="*/ 38 w 59"/>
                <a:gd name="T43" fmla="*/ 52 h 59"/>
                <a:gd name="T44" fmla="*/ 30 w 59"/>
                <a:gd name="T45" fmla="*/ 50 h 59"/>
                <a:gd name="T46" fmla="*/ 30 w 59"/>
                <a:gd name="T47" fmla="*/ 50 h 59"/>
                <a:gd name="T48" fmla="*/ 29 w 59"/>
                <a:gd name="T49" fmla="*/ 53 h 59"/>
                <a:gd name="T50" fmla="*/ 27 w 59"/>
                <a:gd name="T51" fmla="*/ 53 h 59"/>
                <a:gd name="T52" fmla="*/ 30 w 59"/>
                <a:gd name="T53" fmla="*/ 56 h 59"/>
                <a:gd name="T54" fmla="*/ 30 w 59"/>
                <a:gd name="T55" fmla="*/ 59 h 59"/>
                <a:gd name="T56" fmla="*/ 25 w 59"/>
                <a:gd name="T57" fmla="*/ 59 h 59"/>
                <a:gd name="T58" fmla="*/ 22 w 59"/>
                <a:gd name="T59" fmla="*/ 58 h 59"/>
                <a:gd name="T60" fmla="*/ 21 w 59"/>
                <a:gd name="T61" fmla="*/ 58 h 59"/>
                <a:gd name="T62" fmla="*/ 18 w 59"/>
                <a:gd name="T63" fmla="*/ 55 h 59"/>
                <a:gd name="T64" fmla="*/ 16 w 59"/>
                <a:gd name="T65" fmla="*/ 52 h 59"/>
                <a:gd name="T66" fmla="*/ 14 w 59"/>
                <a:gd name="T67" fmla="*/ 50 h 59"/>
                <a:gd name="T68" fmla="*/ 14 w 59"/>
                <a:gd name="T69" fmla="*/ 48 h 59"/>
                <a:gd name="T70" fmla="*/ 13 w 59"/>
                <a:gd name="T71" fmla="*/ 47 h 59"/>
                <a:gd name="T72" fmla="*/ 11 w 59"/>
                <a:gd name="T73" fmla="*/ 45 h 59"/>
                <a:gd name="T74" fmla="*/ 11 w 59"/>
                <a:gd name="T75" fmla="*/ 44 h 59"/>
                <a:gd name="T76" fmla="*/ 11 w 59"/>
                <a:gd name="T77" fmla="*/ 41 h 59"/>
                <a:gd name="T78" fmla="*/ 11 w 59"/>
                <a:gd name="T79" fmla="*/ 39 h 59"/>
                <a:gd name="T80" fmla="*/ 8 w 59"/>
                <a:gd name="T81" fmla="*/ 37 h 59"/>
                <a:gd name="T82" fmla="*/ 6 w 59"/>
                <a:gd name="T83" fmla="*/ 37 h 59"/>
                <a:gd name="T84" fmla="*/ 5 w 59"/>
                <a:gd name="T85" fmla="*/ 36 h 59"/>
                <a:gd name="T86" fmla="*/ 2 w 59"/>
                <a:gd name="T87" fmla="*/ 33 h 59"/>
                <a:gd name="T88" fmla="*/ 0 w 59"/>
                <a:gd name="T89" fmla="*/ 28 h 59"/>
                <a:gd name="T90" fmla="*/ 2 w 59"/>
                <a:gd name="T91" fmla="*/ 23 h 59"/>
                <a:gd name="T92" fmla="*/ 2 w 59"/>
                <a:gd name="T93" fmla="*/ 20 h 59"/>
                <a:gd name="T94" fmla="*/ 2 w 59"/>
                <a:gd name="T95" fmla="*/ 19 h 59"/>
                <a:gd name="T96" fmla="*/ 2 w 59"/>
                <a:gd name="T97" fmla="*/ 15 h 59"/>
                <a:gd name="T98" fmla="*/ 5 w 59"/>
                <a:gd name="T99" fmla="*/ 15 h 59"/>
                <a:gd name="T100" fmla="*/ 8 w 59"/>
                <a:gd name="T101" fmla="*/ 14 h 59"/>
                <a:gd name="T102" fmla="*/ 10 w 59"/>
                <a:gd name="T103" fmla="*/ 14 h 59"/>
                <a:gd name="T104" fmla="*/ 11 w 59"/>
                <a:gd name="T105" fmla="*/ 12 h 59"/>
                <a:gd name="T106" fmla="*/ 11 w 59"/>
                <a:gd name="T107" fmla="*/ 11 h 59"/>
                <a:gd name="T108" fmla="*/ 11 w 59"/>
                <a:gd name="T109" fmla="*/ 9 h 59"/>
                <a:gd name="T110" fmla="*/ 11 w 59"/>
                <a:gd name="T111" fmla="*/ 6 h 59"/>
                <a:gd name="T112" fmla="*/ 13 w 59"/>
                <a:gd name="T113" fmla="*/ 4 h 59"/>
                <a:gd name="T114" fmla="*/ 16 w 59"/>
                <a:gd name="T115" fmla="*/ 0 h 59"/>
                <a:gd name="T116" fmla="*/ 30 w 59"/>
                <a:gd name="T117" fmla="*/ 3 h 59"/>
                <a:gd name="T118" fmla="*/ 30 w 59"/>
                <a:gd name="T119" fmla="*/ 1 h 59"/>
                <a:gd name="T120" fmla="*/ 38 w 59"/>
                <a:gd name="T1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" h="59">
                  <a:moveTo>
                    <a:pt x="41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4" y="12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1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57" y="39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9" name="Freeform 51"/>
            <p:cNvSpPr>
              <a:spLocks/>
            </p:cNvSpPr>
            <p:nvPr/>
          </p:nvSpPr>
          <p:spPr bwMode="auto">
            <a:xfrm>
              <a:off x="6916983" y="4078707"/>
              <a:ext cx="296282" cy="383997"/>
            </a:xfrm>
            <a:custGeom>
              <a:avLst/>
              <a:gdLst>
                <a:gd name="T0" fmla="*/ 149 w 152"/>
                <a:gd name="T1" fmla="*/ 5 h 197"/>
                <a:gd name="T2" fmla="*/ 147 w 152"/>
                <a:gd name="T3" fmla="*/ 14 h 197"/>
                <a:gd name="T4" fmla="*/ 147 w 152"/>
                <a:gd name="T5" fmla="*/ 22 h 197"/>
                <a:gd name="T6" fmla="*/ 149 w 152"/>
                <a:gd name="T7" fmla="*/ 22 h 197"/>
                <a:gd name="T8" fmla="*/ 152 w 152"/>
                <a:gd name="T9" fmla="*/ 22 h 197"/>
                <a:gd name="T10" fmla="*/ 149 w 152"/>
                <a:gd name="T11" fmla="*/ 24 h 197"/>
                <a:gd name="T12" fmla="*/ 144 w 152"/>
                <a:gd name="T13" fmla="*/ 30 h 197"/>
                <a:gd name="T14" fmla="*/ 141 w 152"/>
                <a:gd name="T15" fmla="*/ 42 h 197"/>
                <a:gd name="T16" fmla="*/ 133 w 152"/>
                <a:gd name="T17" fmla="*/ 55 h 197"/>
                <a:gd name="T18" fmla="*/ 125 w 152"/>
                <a:gd name="T19" fmla="*/ 68 h 197"/>
                <a:gd name="T20" fmla="*/ 117 w 152"/>
                <a:gd name="T21" fmla="*/ 85 h 197"/>
                <a:gd name="T22" fmla="*/ 95 w 152"/>
                <a:gd name="T23" fmla="*/ 117 h 197"/>
                <a:gd name="T24" fmla="*/ 59 w 152"/>
                <a:gd name="T25" fmla="*/ 148 h 197"/>
                <a:gd name="T26" fmla="*/ 37 w 152"/>
                <a:gd name="T27" fmla="*/ 164 h 197"/>
                <a:gd name="T28" fmla="*/ 22 w 152"/>
                <a:gd name="T29" fmla="*/ 180 h 197"/>
                <a:gd name="T30" fmla="*/ 16 w 152"/>
                <a:gd name="T31" fmla="*/ 187 h 197"/>
                <a:gd name="T32" fmla="*/ 11 w 152"/>
                <a:gd name="T33" fmla="*/ 194 h 197"/>
                <a:gd name="T34" fmla="*/ 8 w 152"/>
                <a:gd name="T35" fmla="*/ 195 h 197"/>
                <a:gd name="T36" fmla="*/ 0 w 152"/>
                <a:gd name="T37" fmla="*/ 186 h 197"/>
                <a:gd name="T38" fmla="*/ 0 w 152"/>
                <a:gd name="T39" fmla="*/ 154 h 197"/>
                <a:gd name="T40" fmla="*/ 0 w 152"/>
                <a:gd name="T41" fmla="*/ 132 h 197"/>
                <a:gd name="T42" fmla="*/ 13 w 152"/>
                <a:gd name="T43" fmla="*/ 118 h 197"/>
                <a:gd name="T44" fmla="*/ 19 w 152"/>
                <a:gd name="T45" fmla="*/ 113 h 197"/>
                <a:gd name="T46" fmla="*/ 29 w 152"/>
                <a:gd name="T47" fmla="*/ 110 h 197"/>
                <a:gd name="T48" fmla="*/ 35 w 152"/>
                <a:gd name="T49" fmla="*/ 106 h 197"/>
                <a:gd name="T50" fmla="*/ 43 w 152"/>
                <a:gd name="T51" fmla="*/ 102 h 197"/>
                <a:gd name="T52" fmla="*/ 54 w 152"/>
                <a:gd name="T53" fmla="*/ 102 h 197"/>
                <a:gd name="T54" fmla="*/ 65 w 152"/>
                <a:gd name="T55" fmla="*/ 94 h 197"/>
                <a:gd name="T56" fmla="*/ 79 w 152"/>
                <a:gd name="T57" fmla="*/ 80 h 197"/>
                <a:gd name="T58" fmla="*/ 95 w 152"/>
                <a:gd name="T59" fmla="*/ 66 h 197"/>
                <a:gd name="T60" fmla="*/ 87 w 152"/>
                <a:gd name="T61" fmla="*/ 58 h 197"/>
                <a:gd name="T62" fmla="*/ 67 w 152"/>
                <a:gd name="T63" fmla="*/ 52 h 197"/>
                <a:gd name="T64" fmla="*/ 49 w 152"/>
                <a:gd name="T65" fmla="*/ 46 h 197"/>
                <a:gd name="T66" fmla="*/ 40 w 152"/>
                <a:gd name="T67" fmla="*/ 39 h 197"/>
                <a:gd name="T68" fmla="*/ 35 w 152"/>
                <a:gd name="T69" fmla="*/ 35 h 197"/>
                <a:gd name="T70" fmla="*/ 30 w 152"/>
                <a:gd name="T71" fmla="*/ 30 h 197"/>
                <a:gd name="T72" fmla="*/ 27 w 152"/>
                <a:gd name="T73" fmla="*/ 24 h 197"/>
                <a:gd name="T74" fmla="*/ 26 w 152"/>
                <a:gd name="T75" fmla="*/ 20 h 197"/>
                <a:gd name="T76" fmla="*/ 29 w 152"/>
                <a:gd name="T77" fmla="*/ 16 h 197"/>
                <a:gd name="T78" fmla="*/ 33 w 152"/>
                <a:gd name="T79" fmla="*/ 8 h 197"/>
                <a:gd name="T80" fmla="*/ 48 w 152"/>
                <a:gd name="T81" fmla="*/ 22 h 197"/>
                <a:gd name="T82" fmla="*/ 63 w 152"/>
                <a:gd name="T83" fmla="*/ 20 h 197"/>
                <a:gd name="T84" fmla="*/ 78 w 152"/>
                <a:gd name="T85" fmla="*/ 19 h 197"/>
                <a:gd name="T86" fmla="*/ 92 w 152"/>
                <a:gd name="T87" fmla="*/ 14 h 197"/>
                <a:gd name="T88" fmla="*/ 103 w 152"/>
                <a:gd name="T89" fmla="*/ 13 h 197"/>
                <a:gd name="T90" fmla="*/ 115 w 152"/>
                <a:gd name="T91" fmla="*/ 11 h 197"/>
                <a:gd name="T92" fmla="*/ 127 w 152"/>
                <a:gd name="T93" fmla="*/ 8 h 197"/>
                <a:gd name="T94" fmla="*/ 141 w 152"/>
                <a:gd name="T95" fmla="*/ 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197">
                  <a:moveTo>
                    <a:pt x="142" y="0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47" y="9"/>
                  </a:lnTo>
                  <a:lnTo>
                    <a:pt x="147" y="14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2" y="22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7" y="24"/>
                  </a:lnTo>
                  <a:lnTo>
                    <a:pt x="145" y="25"/>
                  </a:lnTo>
                  <a:lnTo>
                    <a:pt x="144" y="25"/>
                  </a:lnTo>
                  <a:lnTo>
                    <a:pt x="144" y="30"/>
                  </a:lnTo>
                  <a:lnTo>
                    <a:pt x="144" y="33"/>
                  </a:lnTo>
                  <a:lnTo>
                    <a:pt x="144" y="38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38" y="46"/>
                  </a:lnTo>
                  <a:lnTo>
                    <a:pt x="136" y="49"/>
                  </a:lnTo>
                  <a:lnTo>
                    <a:pt x="136" y="50"/>
                  </a:lnTo>
                  <a:lnTo>
                    <a:pt x="133" y="55"/>
                  </a:lnTo>
                  <a:lnTo>
                    <a:pt x="130" y="58"/>
                  </a:lnTo>
                  <a:lnTo>
                    <a:pt x="128" y="63"/>
                  </a:lnTo>
                  <a:lnTo>
                    <a:pt x="127" y="66"/>
                  </a:lnTo>
                  <a:lnTo>
                    <a:pt x="125" y="68"/>
                  </a:lnTo>
                  <a:lnTo>
                    <a:pt x="122" y="72"/>
                  </a:lnTo>
                  <a:lnTo>
                    <a:pt x="120" y="76"/>
                  </a:lnTo>
                  <a:lnTo>
                    <a:pt x="119" y="82"/>
                  </a:lnTo>
                  <a:lnTo>
                    <a:pt x="117" y="85"/>
                  </a:lnTo>
                  <a:lnTo>
                    <a:pt x="112" y="94"/>
                  </a:lnTo>
                  <a:lnTo>
                    <a:pt x="106" y="102"/>
                  </a:lnTo>
                  <a:lnTo>
                    <a:pt x="103" y="109"/>
                  </a:lnTo>
                  <a:lnTo>
                    <a:pt x="95" y="117"/>
                  </a:lnTo>
                  <a:lnTo>
                    <a:pt x="87" y="126"/>
                  </a:lnTo>
                  <a:lnTo>
                    <a:pt x="74" y="139"/>
                  </a:lnTo>
                  <a:lnTo>
                    <a:pt x="71" y="140"/>
                  </a:lnTo>
                  <a:lnTo>
                    <a:pt x="59" y="148"/>
                  </a:lnTo>
                  <a:lnTo>
                    <a:pt x="49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7" y="164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4" y="178"/>
                  </a:lnTo>
                  <a:lnTo>
                    <a:pt x="22" y="180"/>
                  </a:lnTo>
                  <a:lnTo>
                    <a:pt x="22" y="181"/>
                  </a:lnTo>
                  <a:lnTo>
                    <a:pt x="19" y="184"/>
                  </a:lnTo>
                  <a:lnTo>
                    <a:pt x="18" y="186"/>
                  </a:lnTo>
                  <a:lnTo>
                    <a:pt x="16" y="187"/>
                  </a:lnTo>
                  <a:lnTo>
                    <a:pt x="15" y="189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1" y="194"/>
                  </a:lnTo>
                  <a:lnTo>
                    <a:pt x="10" y="195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5"/>
                  </a:lnTo>
                  <a:lnTo>
                    <a:pt x="8" y="194"/>
                  </a:lnTo>
                  <a:lnTo>
                    <a:pt x="5" y="191"/>
                  </a:lnTo>
                  <a:lnTo>
                    <a:pt x="4" y="189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0" y="165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4" y="131"/>
                  </a:lnTo>
                  <a:lnTo>
                    <a:pt x="7" y="128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6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7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5" y="106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51" y="102"/>
                  </a:lnTo>
                  <a:lnTo>
                    <a:pt x="54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62" y="99"/>
                  </a:lnTo>
                  <a:lnTo>
                    <a:pt x="65" y="94"/>
                  </a:lnTo>
                  <a:lnTo>
                    <a:pt x="68" y="91"/>
                  </a:lnTo>
                  <a:lnTo>
                    <a:pt x="73" y="87"/>
                  </a:lnTo>
                  <a:lnTo>
                    <a:pt x="76" y="83"/>
                  </a:lnTo>
                  <a:lnTo>
                    <a:pt x="79" y="80"/>
                  </a:lnTo>
                  <a:lnTo>
                    <a:pt x="84" y="77"/>
                  </a:lnTo>
                  <a:lnTo>
                    <a:pt x="87" y="72"/>
                  </a:lnTo>
                  <a:lnTo>
                    <a:pt x="90" y="69"/>
                  </a:lnTo>
                  <a:lnTo>
                    <a:pt x="95" y="66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2" y="57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7" y="52"/>
                  </a:lnTo>
                  <a:lnTo>
                    <a:pt x="62" y="50"/>
                  </a:lnTo>
                  <a:lnTo>
                    <a:pt x="57" y="49"/>
                  </a:lnTo>
                  <a:lnTo>
                    <a:pt x="54" y="47"/>
                  </a:lnTo>
                  <a:lnTo>
                    <a:pt x="49" y="46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3" y="41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7" y="38"/>
                  </a:lnTo>
                  <a:lnTo>
                    <a:pt x="37" y="36"/>
                  </a:lnTo>
                  <a:lnTo>
                    <a:pt x="35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3" y="17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51" y="24"/>
                  </a:lnTo>
                  <a:lnTo>
                    <a:pt x="59" y="24"/>
                  </a:lnTo>
                  <a:lnTo>
                    <a:pt x="63" y="20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8" y="19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7" y="16"/>
                  </a:lnTo>
                  <a:lnTo>
                    <a:pt x="92" y="14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8" y="13"/>
                  </a:lnTo>
                  <a:lnTo>
                    <a:pt x="103" y="13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9" y="11"/>
                  </a:lnTo>
                  <a:lnTo>
                    <a:pt x="123" y="9"/>
                  </a:lnTo>
                  <a:lnTo>
                    <a:pt x="127" y="8"/>
                  </a:lnTo>
                  <a:lnTo>
                    <a:pt x="133" y="8"/>
                  </a:lnTo>
                  <a:lnTo>
                    <a:pt x="138" y="5"/>
                  </a:lnTo>
                  <a:lnTo>
                    <a:pt x="139" y="3"/>
                  </a:lnTo>
                  <a:lnTo>
                    <a:pt x="141" y="2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0" name="Freeform 52"/>
            <p:cNvSpPr>
              <a:spLocks/>
            </p:cNvSpPr>
            <p:nvPr/>
          </p:nvSpPr>
          <p:spPr bwMode="auto">
            <a:xfrm>
              <a:off x="5269892" y="3946160"/>
              <a:ext cx="171531" cy="122802"/>
            </a:xfrm>
            <a:custGeom>
              <a:avLst/>
              <a:gdLst>
                <a:gd name="T0" fmla="*/ 44 w 88"/>
                <a:gd name="T1" fmla="*/ 0 h 63"/>
                <a:gd name="T2" fmla="*/ 52 w 88"/>
                <a:gd name="T3" fmla="*/ 6 h 63"/>
                <a:gd name="T4" fmla="*/ 55 w 88"/>
                <a:gd name="T5" fmla="*/ 6 h 63"/>
                <a:gd name="T6" fmla="*/ 59 w 88"/>
                <a:gd name="T7" fmla="*/ 8 h 63"/>
                <a:gd name="T8" fmla="*/ 59 w 88"/>
                <a:gd name="T9" fmla="*/ 8 h 63"/>
                <a:gd name="T10" fmla="*/ 62 w 88"/>
                <a:gd name="T11" fmla="*/ 14 h 63"/>
                <a:gd name="T12" fmla="*/ 65 w 88"/>
                <a:gd name="T13" fmla="*/ 16 h 63"/>
                <a:gd name="T14" fmla="*/ 66 w 88"/>
                <a:gd name="T15" fmla="*/ 18 h 63"/>
                <a:gd name="T16" fmla="*/ 68 w 88"/>
                <a:gd name="T17" fmla="*/ 21 h 63"/>
                <a:gd name="T18" fmla="*/ 71 w 88"/>
                <a:gd name="T19" fmla="*/ 24 h 63"/>
                <a:gd name="T20" fmla="*/ 76 w 88"/>
                <a:gd name="T21" fmla="*/ 27 h 63"/>
                <a:gd name="T22" fmla="*/ 77 w 88"/>
                <a:gd name="T23" fmla="*/ 32 h 63"/>
                <a:gd name="T24" fmla="*/ 81 w 88"/>
                <a:gd name="T25" fmla="*/ 36 h 63"/>
                <a:gd name="T26" fmla="*/ 81 w 88"/>
                <a:gd name="T27" fmla="*/ 41 h 63"/>
                <a:gd name="T28" fmla="*/ 79 w 88"/>
                <a:gd name="T29" fmla="*/ 44 h 63"/>
                <a:gd name="T30" fmla="*/ 82 w 88"/>
                <a:gd name="T31" fmla="*/ 49 h 63"/>
                <a:gd name="T32" fmla="*/ 84 w 88"/>
                <a:gd name="T33" fmla="*/ 47 h 63"/>
                <a:gd name="T34" fmla="*/ 87 w 88"/>
                <a:gd name="T35" fmla="*/ 51 h 63"/>
                <a:gd name="T36" fmla="*/ 88 w 88"/>
                <a:gd name="T37" fmla="*/ 54 h 63"/>
                <a:gd name="T38" fmla="*/ 88 w 88"/>
                <a:gd name="T39" fmla="*/ 58 h 63"/>
                <a:gd name="T40" fmla="*/ 88 w 88"/>
                <a:gd name="T41" fmla="*/ 63 h 63"/>
                <a:gd name="T42" fmla="*/ 82 w 88"/>
                <a:gd name="T43" fmla="*/ 63 h 63"/>
                <a:gd name="T44" fmla="*/ 74 w 88"/>
                <a:gd name="T45" fmla="*/ 63 h 63"/>
                <a:gd name="T46" fmla="*/ 70 w 88"/>
                <a:gd name="T47" fmla="*/ 62 h 63"/>
                <a:gd name="T48" fmla="*/ 66 w 88"/>
                <a:gd name="T49" fmla="*/ 60 h 63"/>
                <a:gd name="T50" fmla="*/ 65 w 88"/>
                <a:gd name="T51" fmla="*/ 60 h 63"/>
                <a:gd name="T52" fmla="*/ 63 w 88"/>
                <a:gd name="T53" fmla="*/ 58 h 63"/>
                <a:gd name="T54" fmla="*/ 55 w 88"/>
                <a:gd name="T55" fmla="*/ 58 h 63"/>
                <a:gd name="T56" fmla="*/ 38 w 88"/>
                <a:gd name="T57" fmla="*/ 58 h 63"/>
                <a:gd name="T58" fmla="*/ 25 w 88"/>
                <a:gd name="T59" fmla="*/ 62 h 63"/>
                <a:gd name="T60" fmla="*/ 16 w 88"/>
                <a:gd name="T61" fmla="*/ 63 h 63"/>
                <a:gd name="T62" fmla="*/ 11 w 88"/>
                <a:gd name="T63" fmla="*/ 63 h 63"/>
                <a:gd name="T64" fmla="*/ 14 w 88"/>
                <a:gd name="T65" fmla="*/ 60 h 63"/>
                <a:gd name="T66" fmla="*/ 16 w 88"/>
                <a:gd name="T67" fmla="*/ 58 h 63"/>
                <a:gd name="T68" fmla="*/ 13 w 88"/>
                <a:gd name="T69" fmla="*/ 60 h 63"/>
                <a:gd name="T70" fmla="*/ 11 w 88"/>
                <a:gd name="T71" fmla="*/ 58 h 63"/>
                <a:gd name="T72" fmla="*/ 11 w 88"/>
                <a:gd name="T73" fmla="*/ 52 h 63"/>
                <a:gd name="T74" fmla="*/ 19 w 88"/>
                <a:gd name="T75" fmla="*/ 52 h 63"/>
                <a:gd name="T76" fmla="*/ 25 w 88"/>
                <a:gd name="T77" fmla="*/ 49 h 63"/>
                <a:gd name="T78" fmla="*/ 33 w 88"/>
                <a:gd name="T79" fmla="*/ 47 h 63"/>
                <a:gd name="T80" fmla="*/ 35 w 88"/>
                <a:gd name="T81" fmla="*/ 46 h 63"/>
                <a:gd name="T82" fmla="*/ 40 w 88"/>
                <a:gd name="T83" fmla="*/ 47 h 63"/>
                <a:gd name="T84" fmla="*/ 51 w 88"/>
                <a:gd name="T85" fmla="*/ 49 h 63"/>
                <a:gd name="T86" fmla="*/ 52 w 88"/>
                <a:gd name="T87" fmla="*/ 46 h 63"/>
                <a:gd name="T88" fmla="*/ 46 w 88"/>
                <a:gd name="T89" fmla="*/ 46 h 63"/>
                <a:gd name="T90" fmla="*/ 41 w 88"/>
                <a:gd name="T91" fmla="*/ 44 h 63"/>
                <a:gd name="T92" fmla="*/ 35 w 88"/>
                <a:gd name="T93" fmla="*/ 41 h 63"/>
                <a:gd name="T94" fmla="*/ 27 w 88"/>
                <a:gd name="T95" fmla="*/ 46 h 63"/>
                <a:gd name="T96" fmla="*/ 14 w 88"/>
                <a:gd name="T97" fmla="*/ 44 h 63"/>
                <a:gd name="T98" fmla="*/ 11 w 88"/>
                <a:gd name="T99" fmla="*/ 40 h 63"/>
                <a:gd name="T100" fmla="*/ 11 w 88"/>
                <a:gd name="T101" fmla="*/ 40 h 63"/>
                <a:gd name="T102" fmla="*/ 8 w 88"/>
                <a:gd name="T103" fmla="*/ 33 h 63"/>
                <a:gd name="T104" fmla="*/ 3 w 88"/>
                <a:gd name="T105" fmla="*/ 29 h 63"/>
                <a:gd name="T106" fmla="*/ 2 w 88"/>
                <a:gd name="T107" fmla="*/ 27 h 63"/>
                <a:gd name="T108" fmla="*/ 14 w 88"/>
                <a:gd name="T109" fmla="*/ 13 h 63"/>
                <a:gd name="T110" fmla="*/ 16 w 88"/>
                <a:gd name="T111" fmla="*/ 6 h 63"/>
                <a:gd name="T112" fmla="*/ 21 w 88"/>
                <a:gd name="T113" fmla="*/ 2 h 63"/>
                <a:gd name="T114" fmla="*/ 25 w 88"/>
                <a:gd name="T115" fmla="*/ 3 h 63"/>
                <a:gd name="T116" fmla="*/ 33 w 88"/>
                <a:gd name="T117" fmla="*/ 2 h 63"/>
                <a:gd name="T118" fmla="*/ 36 w 88"/>
                <a:gd name="T1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63">
                  <a:moveTo>
                    <a:pt x="38" y="0"/>
                  </a:moveTo>
                  <a:lnTo>
                    <a:pt x="38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2" y="11"/>
                  </a:lnTo>
                  <a:lnTo>
                    <a:pt x="62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81" y="46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5" y="49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7" y="52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7" y="62"/>
                  </a:lnTo>
                  <a:lnTo>
                    <a:pt x="84" y="63"/>
                  </a:lnTo>
                  <a:lnTo>
                    <a:pt x="82" y="63"/>
                  </a:lnTo>
                  <a:lnTo>
                    <a:pt x="79" y="63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5" y="62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5" y="58"/>
                  </a:lnTo>
                  <a:lnTo>
                    <a:pt x="51" y="58"/>
                  </a:lnTo>
                  <a:lnTo>
                    <a:pt x="46" y="58"/>
                  </a:lnTo>
                  <a:lnTo>
                    <a:pt x="41" y="58"/>
                  </a:lnTo>
                  <a:lnTo>
                    <a:pt x="38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29" y="62"/>
                  </a:lnTo>
                  <a:lnTo>
                    <a:pt x="25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30" y="49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1" y="49"/>
                  </a:lnTo>
                  <a:lnTo>
                    <a:pt x="44" y="51"/>
                  </a:lnTo>
                  <a:lnTo>
                    <a:pt x="48" y="51"/>
                  </a:lnTo>
                  <a:lnTo>
                    <a:pt x="51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1"/>
                  </a:lnTo>
                  <a:lnTo>
                    <a:pt x="33" y="43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2" y="46"/>
                  </a:lnTo>
                  <a:lnTo>
                    <a:pt x="18" y="44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0" y="36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1" name="Freeform 53"/>
            <p:cNvSpPr>
              <a:spLocks/>
            </p:cNvSpPr>
            <p:nvPr/>
          </p:nvSpPr>
          <p:spPr bwMode="auto">
            <a:xfrm>
              <a:off x="6111956" y="3098249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2" name="Freeform 54"/>
            <p:cNvSpPr>
              <a:spLocks/>
            </p:cNvSpPr>
            <p:nvPr/>
          </p:nvSpPr>
          <p:spPr bwMode="auto">
            <a:xfrm>
              <a:off x="6139245" y="2996890"/>
              <a:ext cx="89664" cy="52630"/>
            </a:xfrm>
            <a:custGeom>
              <a:avLst/>
              <a:gdLst>
                <a:gd name="T0" fmla="*/ 43 w 46"/>
                <a:gd name="T1" fmla="*/ 2 h 27"/>
                <a:gd name="T2" fmla="*/ 45 w 46"/>
                <a:gd name="T3" fmla="*/ 4 h 27"/>
                <a:gd name="T4" fmla="*/ 45 w 46"/>
                <a:gd name="T5" fmla="*/ 5 h 27"/>
                <a:gd name="T6" fmla="*/ 45 w 46"/>
                <a:gd name="T7" fmla="*/ 7 h 27"/>
                <a:gd name="T8" fmla="*/ 43 w 46"/>
                <a:gd name="T9" fmla="*/ 7 h 27"/>
                <a:gd name="T10" fmla="*/ 43 w 46"/>
                <a:gd name="T11" fmla="*/ 10 h 27"/>
                <a:gd name="T12" fmla="*/ 38 w 46"/>
                <a:gd name="T13" fmla="*/ 11 h 27"/>
                <a:gd name="T14" fmla="*/ 37 w 46"/>
                <a:gd name="T15" fmla="*/ 11 h 27"/>
                <a:gd name="T16" fmla="*/ 34 w 46"/>
                <a:gd name="T17" fmla="*/ 13 h 27"/>
                <a:gd name="T18" fmla="*/ 34 w 46"/>
                <a:gd name="T19" fmla="*/ 16 h 27"/>
                <a:gd name="T20" fmla="*/ 34 w 46"/>
                <a:gd name="T21" fmla="*/ 19 h 27"/>
                <a:gd name="T22" fmla="*/ 29 w 46"/>
                <a:gd name="T23" fmla="*/ 21 h 27"/>
                <a:gd name="T24" fmla="*/ 30 w 46"/>
                <a:gd name="T25" fmla="*/ 22 h 27"/>
                <a:gd name="T26" fmla="*/ 29 w 46"/>
                <a:gd name="T27" fmla="*/ 24 h 27"/>
                <a:gd name="T28" fmla="*/ 29 w 46"/>
                <a:gd name="T29" fmla="*/ 27 h 27"/>
                <a:gd name="T30" fmla="*/ 23 w 46"/>
                <a:gd name="T31" fmla="*/ 26 h 27"/>
                <a:gd name="T32" fmla="*/ 21 w 46"/>
                <a:gd name="T33" fmla="*/ 26 h 27"/>
                <a:gd name="T34" fmla="*/ 19 w 46"/>
                <a:gd name="T35" fmla="*/ 22 h 27"/>
                <a:gd name="T36" fmla="*/ 18 w 46"/>
                <a:gd name="T37" fmla="*/ 24 h 27"/>
                <a:gd name="T38" fmla="*/ 15 w 46"/>
                <a:gd name="T39" fmla="*/ 26 h 27"/>
                <a:gd name="T40" fmla="*/ 10 w 46"/>
                <a:gd name="T41" fmla="*/ 26 h 27"/>
                <a:gd name="T42" fmla="*/ 10 w 46"/>
                <a:gd name="T43" fmla="*/ 26 h 27"/>
                <a:gd name="T44" fmla="*/ 4 w 46"/>
                <a:gd name="T45" fmla="*/ 26 h 27"/>
                <a:gd name="T46" fmla="*/ 7 w 46"/>
                <a:gd name="T47" fmla="*/ 24 h 27"/>
                <a:gd name="T48" fmla="*/ 8 w 46"/>
                <a:gd name="T49" fmla="*/ 22 h 27"/>
                <a:gd name="T50" fmla="*/ 4 w 46"/>
                <a:gd name="T51" fmla="*/ 19 h 27"/>
                <a:gd name="T52" fmla="*/ 4 w 46"/>
                <a:gd name="T53" fmla="*/ 16 h 27"/>
                <a:gd name="T54" fmla="*/ 2 w 46"/>
                <a:gd name="T55" fmla="*/ 16 h 27"/>
                <a:gd name="T56" fmla="*/ 5 w 46"/>
                <a:gd name="T57" fmla="*/ 15 h 27"/>
                <a:gd name="T58" fmla="*/ 4 w 46"/>
                <a:gd name="T59" fmla="*/ 13 h 27"/>
                <a:gd name="T60" fmla="*/ 2 w 46"/>
                <a:gd name="T61" fmla="*/ 13 h 27"/>
                <a:gd name="T62" fmla="*/ 2 w 46"/>
                <a:gd name="T63" fmla="*/ 11 h 27"/>
                <a:gd name="T64" fmla="*/ 5 w 46"/>
                <a:gd name="T65" fmla="*/ 8 h 27"/>
                <a:gd name="T66" fmla="*/ 7 w 46"/>
                <a:gd name="T67" fmla="*/ 7 h 27"/>
                <a:gd name="T68" fmla="*/ 10 w 46"/>
                <a:gd name="T69" fmla="*/ 8 h 27"/>
                <a:gd name="T70" fmla="*/ 16 w 46"/>
                <a:gd name="T71" fmla="*/ 8 h 27"/>
                <a:gd name="T72" fmla="*/ 18 w 46"/>
                <a:gd name="T73" fmla="*/ 10 h 27"/>
                <a:gd name="T74" fmla="*/ 19 w 46"/>
                <a:gd name="T75" fmla="*/ 8 h 27"/>
                <a:gd name="T76" fmla="*/ 23 w 46"/>
                <a:gd name="T77" fmla="*/ 5 h 27"/>
                <a:gd name="T78" fmla="*/ 24 w 46"/>
                <a:gd name="T79" fmla="*/ 5 h 27"/>
                <a:gd name="T80" fmla="*/ 32 w 46"/>
                <a:gd name="T81" fmla="*/ 5 h 27"/>
                <a:gd name="T82" fmla="*/ 35 w 46"/>
                <a:gd name="T83" fmla="*/ 4 h 27"/>
                <a:gd name="T84" fmla="*/ 38 w 46"/>
                <a:gd name="T85" fmla="*/ 4 h 27"/>
                <a:gd name="T86" fmla="*/ 40 w 46"/>
                <a:gd name="T8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" h="27">
                  <a:moveTo>
                    <a:pt x="40" y="0"/>
                  </a:moveTo>
                  <a:lnTo>
                    <a:pt x="43" y="0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0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3" name="Freeform 55"/>
            <p:cNvSpPr>
              <a:spLocks noEditPoints="1"/>
            </p:cNvSpPr>
            <p:nvPr/>
          </p:nvSpPr>
          <p:spPr bwMode="auto">
            <a:xfrm>
              <a:off x="5390744" y="4137184"/>
              <a:ext cx="85766" cy="85766"/>
            </a:xfrm>
            <a:custGeom>
              <a:avLst/>
              <a:gdLst>
                <a:gd name="T0" fmla="*/ 11 w 44"/>
                <a:gd name="T1" fmla="*/ 35 h 44"/>
                <a:gd name="T2" fmla="*/ 11 w 44"/>
                <a:gd name="T3" fmla="*/ 35 h 44"/>
                <a:gd name="T4" fmla="*/ 11 w 44"/>
                <a:gd name="T5" fmla="*/ 36 h 44"/>
                <a:gd name="T6" fmla="*/ 4 w 44"/>
                <a:gd name="T7" fmla="*/ 35 h 44"/>
                <a:gd name="T8" fmla="*/ 9 w 44"/>
                <a:gd name="T9" fmla="*/ 33 h 44"/>
                <a:gd name="T10" fmla="*/ 30 w 44"/>
                <a:gd name="T11" fmla="*/ 0 h 44"/>
                <a:gd name="T12" fmla="*/ 31 w 44"/>
                <a:gd name="T13" fmla="*/ 1 h 44"/>
                <a:gd name="T14" fmla="*/ 33 w 44"/>
                <a:gd name="T15" fmla="*/ 5 h 44"/>
                <a:gd name="T16" fmla="*/ 36 w 44"/>
                <a:gd name="T17" fmla="*/ 8 h 44"/>
                <a:gd name="T18" fmla="*/ 38 w 44"/>
                <a:gd name="T19" fmla="*/ 9 h 44"/>
                <a:gd name="T20" fmla="*/ 38 w 44"/>
                <a:gd name="T21" fmla="*/ 11 h 44"/>
                <a:gd name="T22" fmla="*/ 36 w 44"/>
                <a:gd name="T23" fmla="*/ 12 h 44"/>
                <a:gd name="T24" fmla="*/ 38 w 44"/>
                <a:gd name="T25" fmla="*/ 12 h 44"/>
                <a:gd name="T26" fmla="*/ 39 w 44"/>
                <a:gd name="T27" fmla="*/ 16 h 44"/>
                <a:gd name="T28" fmla="*/ 41 w 44"/>
                <a:gd name="T29" fmla="*/ 19 h 44"/>
                <a:gd name="T30" fmla="*/ 38 w 44"/>
                <a:gd name="T31" fmla="*/ 20 h 44"/>
                <a:gd name="T32" fmla="*/ 38 w 44"/>
                <a:gd name="T33" fmla="*/ 24 h 44"/>
                <a:gd name="T34" fmla="*/ 38 w 44"/>
                <a:gd name="T35" fmla="*/ 24 h 44"/>
                <a:gd name="T36" fmla="*/ 39 w 44"/>
                <a:gd name="T37" fmla="*/ 24 h 44"/>
                <a:gd name="T38" fmla="*/ 41 w 44"/>
                <a:gd name="T39" fmla="*/ 24 h 44"/>
                <a:gd name="T40" fmla="*/ 42 w 44"/>
                <a:gd name="T41" fmla="*/ 22 h 44"/>
                <a:gd name="T42" fmla="*/ 44 w 44"/>
                <a:gd name="T43" fmla="*/ 22 h 44"/>
                <a:gd name="T44" fmla="*/ 42 w 44"/>
                <a:gd name="T45" fmla="*/ 25 h 44"/>
                <a:gd name="T46" fmla="*/ 39 w 44"/>
                <a:gd name="T47" fmla="*/ 27 h 44"/>
                <a:gd name="T48" fmla="*/ 38 w 44"/>
                <a:gd name="T49" fmla="*/ 30 h 44"/>
                <a:gd name="T50" fmla="*/ 38 w 44"/>
                <a:gd name="T51" fmla="*/ 31 h 44"/>
                <a:gd name="T52" fmla="*/ 33 w 44"/>
                <a:gd name="T53" fmla="*/ 36 h 44"/>
                <a:gd name="T54" fmla="*/ 30 w 44"/>
                <a:gd name="T55" fmla="*/ 38 h 44"/>
                <a:gd name="T56" fmla="*/ 28 w 44"/>
                <a:gd name="T57" fmla="*/ 41 h 44"/>
                <a:gd name="T58" fmla="*/ 25 w 44"/>
                <a:gd name="T59" fmla="*/ 44 h 44"/>
                <a:gd name="T60" fmla="*/ 22 w 44"/>
                <a:gd name="T61" fmla="*/ 41 h 44"/>
                <a:gd name="T62" fmla="*/ 14 w 44"/>
                <a:gd name="T63" fmla="*/ 38 h 44"/>
                <a:gd name="T64" fmla="*/ 11 w 44"/>
                <a:gd name="T65" fmla="*/ 36 h 44"/>
                <a:gd name="T66" fmla="*/ 11 w 44"/>
                <a:gd name="T67" fmla="*/ 33 h 44"/>
                <a:gd name="T68" fmla="*/ 11 w 44"/>
                <a:gd name="T69" fmla="*/ 31 h 44"/>
                <a:gd name="T70" fmla="*/ 8 w 44"/>
                <a:gd name="T71" fmla="*/ 33 h 44"/>
                <a:gd name="T72" fmla="*/ 6 w 44"/>
                <a:gd name="T73" fmla="*/ 31 h 44"/>
                <a:gd name="T74" fmla="*/ 4 w 44"/>
                <a:gd name="T75" fmla="*/ 28 h 44"/>
                <a:gd name="T76" fmla="*/ 3 w 44"/>
                <a:gd name="T77" fmla="*/ 25 h 44"/>
                <a:gd name="T78" fmla="*/ 1 w 44"/>
                <a:gd name="T79" fmla="*/ 24 h 44"/>
                <a:gd name="T80" fmla="*/ 0 w 44"/>
                <a:gd name="T81" fmla="*/ 22 h 44"/>
                <a:gd name="T82" fmla="*/ 1 w 44"/>
                <a:gd name="T83" fmla="*/ 22 h 44"/>
                <a:gd name="T84" fmla="*/ 4 w 44"/>
                <a:gd name="T85" fmla="*/ 20 h 44"/>
                <a:gd name="T86" fmla="*/ 6 w 44"/>
                <a:gd name="T87" fmla="*/ 19 h 44"/>
                <a:gd name="T88" fmla="*/ 4 w 44"/>
                <a:gd name="T89" fmla="*/ 19 h 44"/>
                <a:gd name="T90" fmla="*/ 3 w 44"/>
                <a:gd name="T91" fmla="*/ 20 h 44"/>
                <a:gd name="T92" fmla="*/ 1 w 44"/>
                <a:gd name="T93" fmla="*/ 19 h 44"/>
                <a:gd name="T94" fmla="*/ 1 w 44"/>
                <a:gd name="T95" fmla="*/ 16 h 44"/>
                <a:gd name="T96" fmla="*/ 3 w 44"/>
                <a:gd name="T97" fmla="*/ 16 h 44"/>
                <a:gd name="T98" fmla="*/ 0 w 44"/>
                <a:gd name="T99" fmla="*/ 14 h 44"/>
                <a:gd name="T100" fmla="*/ 0 w 44"/>
                <a:gd name="T101" fmla="*/ 12 h 44"/>
                <a:gd name="T102" fmla="*/ 1 w 44"/>
                <a:gd name="T103" fmla="*/ 12 h 44"/>
                <a:gd name="T104" fmla="*/ 3 w 44"/>
                <a:gd name="T105" fmla="*/ 12 h 44"/>
                <a:gd name="T106" fmla="*/ 4 w 44"/>
                <a:gd name="T107" fmla="*/ 9 h 44"/>
                <a:gd name="T108" fmla="*/ 8 w 44"/>
                <a:gd name="T109" fmla="*/ 8 h 44"/>
                <a:gd name="T110" fmla="*/ 9 w 44"/>
                <a:gd name="T111" fmla="*/ 6 h 44"/>
                <a:gd name="T112" fmla="*/ 9 w 44"/>
                <a:gd name="T113" fmla="*/ 5 h 44"/>
                <a:gd name="T114" fmla="*/ 11 w 44"/>
                <a:gd name="T115" fmla="*/ 3 h 44"/>
                <a:gd name="T116" fmla="*/ 11 w 44"/>
                <a:gd name="T117" fmla="*/ 1 h 44"/>
                <a:gd name="T118" fmla="*/ 14 w 44"/>
                <a:gd name="T119" fmla="*/ 0 h 44"/>
                <a:gd name="T120" fmla="*/ 19 w 44"/>
                <a:gd name="T121" fmla="*/ 0 h 44"/>
                <a:gd name="T122" fmla="*/ 22 w 44"/>
                <a:gd name="T123" fmla="*/ 0 h 44"/>
                <a:gd name="T124" fmla="*/ 28 w 44"/>
                <a:gd name="T1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4">
                  <a:moveTo>
                    <a:pt x="9" y="33"/>
                  </a:move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9" y="33"/>
                  </a:lnTo>
                  <a:close/>
                  <a:moveTo>
                    <a:pt x="28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4" y="35"/>
                  </a:lnTo>
                  <a:lnTo>
                    <a:pt x="33" y="36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28" y="41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2" y="41"/>
                  </a:lnTo>
                  <a:lnTo>
                    <a:pt x="19" y="41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4" name="Freeform 56"/>
            <p:cNvSpPr>
              <a:spLocks/>
            </p:cNvSpPr>
            <p:nvPr/>
          </p:nvSpPr>
          <p:spPr bwMode="auto">
            <a:xfrm>
              <a:off x="6238654" y="2899429"/>
              <a:ext cx="159836" cy="68223"/>
            </a:xfrm>
            <a:custGeom>
              <a:avLst/>
              <a:gdLst>
                <a:gd name="T0" fmla="*/ 39 w 82"/>
                <a:gd name="T1" fmla="*/ 2 h 35"/>
                <a:gd name="T2" fmla="*/ 41 w 82"/>
                <a:gd name="T3" fmla="*/ 3 h 35"/>
                <a:gd name="T4" fmla="*/ 42 w 82"/>
                <a:gd name="T5" fmla="*/ 5 h 35"/>
                <a:gd name="T6" fmla="*/ 42 w 82"/>
                <a:gd name="T7" fmla="*/ 8 h 35"/>
                <a:gd name="T8" fmla="*/ 44 w 82"/>
                <a:gd name="T9" fmla="*/ 8 h 35"/>
                <a:gd name="T10" fmla="*/ 47 w 82"/>
                <a:gd name="T11" fmla="*/ 6 h 35"/>
                <a:gd name="T12" fmla="*/ 50 w 82"/>
                <a:gd name="T13" fmla="*/ 5 h 35"/>
                <a:gd name="T14" fmla="*/ 52 w 82"/>
                <a:gd name="T15" fmla="*/ 5 h 35"/>
                <a:gd name="T16" fmla="*/ 55 w 82"/>
                <a:gd name="T17" fmla="*/ 5 h 35"/>
                <a:gd name="T18" fmla="*/ 58 w 82"/>
                <a:gd name="T19" fmla="*/ 6 h 35"/>
                <a:gd name="T20" fmla="*/ 61 w 82"/>
                <a:gd name="T21" fmla="*/ 3 h 35"/>
                <a:gd name="T22" fmla="*/ 66 w 82"/>
                <a:gd name="T23" fmla="*/ 3 h 35"/>
                <a:gd name="T24" fmla="*/ 72 w 82"/>
                <a:gd name="T25" fmla="*/ 5 h 35"/>
                <a:gd name="T26" fmla="*/ 76 w 82"/>
                <a:gd name="T27" fmla="*/ 8 h 35"/>
                <a:gd name="T28" fmla="*/ 82 w 82"/>
                <a:gd name="T29" fmla="*/ 9 h 35"/>
                <a:gd name="T30" fmla="*/ 80 w 82"/>
                <a:gd name="T31" fmla="*/ 13 h 35"/>
                <a:gd name="T32" fmla="*/ 79 w 82"/>
                <a:gd name="T33" fmla="*/ 17 h 35"/>
                <a:gd name="T34" fmla="*/ 77 w 82"/>
                <a:gd name="T35" fmla="*/ 22 h 35"/>
                <a:gd name="T36" fmla="*/ 71 w 82"/>
                <a:gd name="T37" fmla="*/ 24 h 35"/>
                <a:gd name="T38" fmla="*/ 69 w 82"/>
                <a:gd name="T39" fmla="*/ 22 h 35"/>
                <a:gd name="T40" fmla="*/ 66 w 82"/>
                <a:gd name="T41" fmla="*/ 20 h 35"/>
                <a:gd name="T42" fmla="*/ 61 w 82"/>
                <a:gd name="T43" fmla="*/ 20 h 35"/>
                <a:gd name="T44" fmla="*/ 55 w 82"/>
                <a:gd name="T45" fmla="*/ 20 h 35"/>
                <a:gd name="T46" fmla="*/ 50 w 82"/>
                <a:gd name="T47" fmla="*/ 25 h 35"/>
                <a:gd name="T48" fmla="*/ 44 w 82"/>
                <a:gd name="T49" fmla="*/ 28 h 35"/>
                <a:gd name="T50" fmla="*/ 41 w 82"/>
                <a:gd name="T51" fmla="*/ 25 h 35"/>
                <a:gd name="T52" fmla="*/ 38 w 82"/>
                <a:gd name="T53" fmla="*/ 28 h 35"/>
                <a:gd name="T54" fmla="*/ 28 w 82"/>
                <a:gd name="T55" fmla="*/ 30 h 35"/>
                <a:gd name="T56" fmla="*/ 28 w 82"/>
                <a:gd name="T57" fmla="*/ 33 h 35"/>
                <a:gd name="T58" fmla="*/ 24 w 82"/>
                <a:gd name="T59" fmla="*/ 35 h 35"/>
                <a:gd name="T60" fmla="*/ 14 w 82"/>
                <a:gd name="T61" fmla="*/ 35 h 35"/>
                <a:gd name="T62" fmla="*/ 8 w 82"/>
                <a:gd name="T63" fmla="*/ 30 h 35"/>
                <a:gd name="T64" fmla="*/ 5 w 82"/>
                <a:gd name="T65" fmla="*/ 30 h 35"/>
                <a:gd name="T66" fmla="*/ 3 w 82"/>
                <a:gd name="T67" fmla="*/ 28 h 35"/>
                <a:gd name="T68" fmla="*/ 0 w 82"/>
                <a:gd name="T69" fmla="*/ 22 h 35"/>
                <a:gd name="T70" fmla="*/ 1 w 82"/>
                <a:gd name="T71" fmla="*/ 19 h 35"/>
                <a:gd name="T72" fmla="*/ 3 w 82"/>
                <a:gd name="T73" fmla="*/ 16 h 35"/>
                <a:gd name="T74" fmla="*/ 6 w 82"/>
                <a:gd name="T75" fmla="*/ 14 h 35"/>
                <a:gd name="T76" fmla="*/ 14 w 82"/>
                <a:gd name="T77" fmla="*/ 14 h 35"/>
                <a:gd name="T78" fmla="*/ 16 w 82"/>
                <a:gd name="T79" fmla="*/ 11 h 35"/>
                <a:gd name="T80" fmla="*/ 19 w 82"/>
                <a:gd name="T81" fmla="*/ 11 h 35"/>
                <a:gd name="T82" fmla="*/ 19 w 82"/>
                <a:gd name="T83" fmla="*/ 8 h 35"/>
                <a:gd name="T84" fmla="*/ 22 w 82"/>
                <a:gd name="T85" fmla="*/ 5 h 35"/>
                <a:gd name="T86" fmla="*/ 25 w 82"/>
                <a:gd name="T87" fmla="*/ 3 h 35"/>
                <a:gd name="T88" fmla="*/ 28 w 82"/>
                <a:gd name="T89" fmla="*/ 2 h 35"/>
                <a:gd name="T90" fmla="*/ 30 w 82"/>
                <a:gd name="T91" fmla="*/ 2 h 35"/>
                <a:gd name="T92" fmla="*/ 33 w 82"/>
                <a:gd name="T93" fmla="*/ 5 h 35"/>
                <a:gd name="T94" fmla="*/ 38 w 82"/>
                <a:gd name="T9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" h="35">
                  <a:moveTo>
                    <a:pt x="38" y="0"/>
                  </a:moveTo>
                  <a:lnTo>
                    <a:pt x="38" y="0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79" y="17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0" y="25"/>
                  </a:lnTo>
                  <a:lnTo>
                    <a:pt x="47" y="25"/>
                  </a:lnTo>
                  <a:lnTo>
                    <a:pt x="46" y="27"/>
                  </a:lnTo>
                  <a:lnTo>
                    <a:pt x="44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5" y="28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1" y="33"/>
                  </a:lnTo>
                  <a:lnTo>
                    <a:pt x="9" y="31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5" name="Freeform 57"/>
            <p:cNvSpPr>
              <a:spLocks noEditPoints="1"/>
            </p:cNvSpPr>
            <p:nvPr/>
          </p:nvSpPr>
          <p:spPr bwMode="auto">
            <a:xfrm>
              <a:off x="5359556" y="4638134"/>
              <a:ext cx="245602" cy="230008"/>
            </a:xfrm>
            <a:custGeom>
              <a:avLst/>
              <a:gdLst>
                <a:gd name="T0" fmla="*/ 124 w 126"/>
                <a:gd name="T1" fmla="*/ 116 h 118"/>
                <a:gd name="T2" fmla="*/ 126 w 126"/>
                <a:gd name="T3" fmla="*/ 116 h 118"/>
                <a:gd name="T4" fmla="*/ 126 w 126"/>
                <a:gd name="T5" fmla="*/ 118 h 118"/>
                <a:gd name="T6" fmla="*/ 126 w 126"/>
                <a:gd name="T7" fmla="*/ 118 h 118"/>
                <a:gd name="T8" fmla="*/ 124 w 126"/>
                <a:gd name="T9" fmla="*/ 118 h 118"/>
                <a:gd name="T10" fmla="*/ 124 w 126"/>
                <a:gd name="T11" fmla="*/ 118 h 118"/>
                <a:gd name="T12" fmla="*/ 124 w 126"/>
                <a:gd name="T13" fmla="*/ 116 h 118"/>
                <a:gd name="T14" fmla="*/ 0 w 126"/>
                <a:gd name="T15" fmla="*/ 0 h 118"/>
                <a:gd name="T16" fmla="*/ 0 w 126"/>
                <a:gd name="T17" fmla="*/ 0 h 118"/>
                <a:gd name="T18" fmla="*/ 0 w 126"/>
                <a:gd name="T19" fmla="*/ 0 h 118"/>
                <a:gd name="T20" fmla="*/ 2 w 126"/>
                <a:gd name="T21" fmla="*/ 0 h 118"/>
                <a:gd name="T22" fmla="*/ 2 w 126"/>
                <a:gd name="T23" fmla="*/ 1 h 118"/>
                <a:gd name="T24" fmla="*/ 0 w 126"/>
                <a:gd name="T25" fmla="*/ 1 h 118"/>
                <a:gd name="T26" fmla="*/ 0 w 126"/>
                <a:gd name="T27" fmla="*/ 1 h 118"/>
                <a:gd name="T28" fmla="*/ 0 w 126"/>
                <a:gd name="T29" fmla="*/ 1 h 118"/>
                <a:gd name="T30" fmla="*/ 0 w 126"/>
                <a:gd name="T31" fmla="*/ 1 h 118"/>
                <a:gd name="T32" fmla="*/ 0 w 126"/>
                <a:gd name="T33" fmla="*/ 0 h 118"/>
                <a:gd name="T34" fmla="*/ 0 w 126"/>
                <a:gd name="T3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118">
                  <a:moveTo>
                    <a:pt x="124" y="116"/>
                  </a:moveTo>
                  <a:lnTo>
                    <a:pt x="126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4" y="118"/>
                  </a:lnTo>
                  <a:lnTo>
                    <a:pt x="124" y="118"/>
                  </a:lnTo>
                  <a:lnTo>
                    <a:pt x="124" y="116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6" name="Freeform 58"/>
            <p:cNvSpPr>
              <a:spLocks/>
            </p:cNvSpPr>
            <p:nvPr/>
          </p:nvSpPr>
          <p:spPr bwMode="auto">
            <a:xfrm>
              <a:off x="8684928" y="4376939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5 w 5"/>
                <a:gd name="T5" fmla="*/ 0 h 3"/>
                <a:gd name="T6" fmla="*/ 5 w 5"/>
                <a:gd name="T7" fmla="*/ 1 h 3"/>
                <a:gd name="T8" fmla="*/ 5 w 5"/>
                <a:gd name="T9" fmla="*/ 1 h 3"/>
                <a:gd name="T10" fmla="*/ 3 w 5"/>
                <a:gd name="T11" fmla="*/ 3 h 3"/>
                <a:gd name="T12" fmla="*/ 0 w 5"/>
                <a:gd name="T13" fmla="*/ 1 h 3"/>
                <a:gd name="T14" fmla="*/ 2 w 5"/>
                <a:gd name="T15" fmla="*/ 0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7" name="Freeform 59"/>
            <p:cNvSpPr>
              <a:spLocks noEditPoints="1"/>
            </p:cNvSpPr>
            <p:nvPr/>
          </p:nvSpPr>
          <p:spPr bwMode="auto">
            <a:xfrm>
              <a:off x="6078818" y="2082704"/>
              <a:ext cx="366454" cy="598412"/>
            </a:xfrm>
            <a:custGeom>
              <a:avLst/>
              <a:gdLst>
                <a:gd name="T0" fmla="*/ 77 w 188"/>
                <a:gd name="T1" fmla="*/ 288 h 307"/>
                <a:gd name="T2" fmla="*/ 83 w 188"/>
                <a:gd name="T3" fmla="*/ 269 h 307"/>
                <a:gd name="T4" fmla="*/ 110 w 188"/>
                <a:gd name="T5" fmla="*/ 265 h 307"/>
                <a:gd name="T6" fmla="*/ 102 w 188"/>
                <a:gd name="T7" fmla="*/ 276 h 307"/>
                <a:gd name="T8" fmla="*/ 102 w 188"/>
                <a:gd name="T9" fmla="*/ 261 h 307"/>
                <a:gd name="T10" fmla="*/ 118 w 188"/>
                <a:gd name="T11" fmla="*/ 254 h 307"/>
                <a:gd name="T12" fmla="*/ 104 w 188"/>
                <a:gd name="T13" fmla="*/ 231 h 307"/>
                <a:gd name="T14" fmla="*/ 107 w 188"/>
                <a:gd name="T15" fmla="*/ 222 h 307"/>
                <a:gd name="T16" fmla="*/ 147 w 188"/>
                <a:gd name="T17" fmla="*/ 6 h 307"/>
                <a:gd name="T18" fmla="*/ 169 w 188"/>
                <a:gd name="T19" fmla="*/ 16 h 307"/>
                <a:gd name="T20" fmla="*/ 178 w 188"/>
                <a:gd name="T21" fmla="*/ 30 h 307"/>
                <a:gd name="T22" fmla="*/ 181 w 188"/>
                <a:gd name="T23" fmla="*/ 39 h 307"/>
                <a:gd name="T24" fmla="*/ 184 w 188"/>
                <a:gd name="T25" fmla="*/ 52 h 307"/>
                <a:gd name="T26" fmla="*/ 181 w 188"/>
                <a:gd name="T27" fmla="*/ 63 h 307"/>
                <a:gd name="T28" fmla="*/ 184 w 188"/>
                <a:gd name="T29" fmla="*/ 79 h 307"/>
                <a:gd name="T30" fmla="*/ 164 w 188"/>
                <a:gd name="T31" fmla="*/ 79 h 307"/>
                <a:gd name="T32" fmla="*/ 158 w 188"/>
                <a:gd name="T33" fmla="*/ 83 h 307"/>
                <a:gd name="T34" fmla="*/ 151 w 188"/>
                <a:gd name="T35" fmla="*/ 88 h 307"/>
                <a:gd name="T36" fmla="*/ 148 w 188"/>
                <a:gd name="T37" fmla="*/ 91 h 307"/>
                <a:gd name="T38" fmla="*/ 147 w 188"/>
                <a:gd name="T39" fmla="*/ 104 h 307"/>
                <a:gd name="T40" fmla="*/ 134 w 188"/>
                <a:gd name="T41" fmla="*/ 126 h 307"/>
                <a:gd name="T42" fmla="*/ 121 w 188"/>
                <a:gd name="T43" fmla="*/ 134 h 307"/>
                <a:gd name="T44" fmla="*/ 110 w 188"/>
                <a:gd name="T45" fmla="*/ 140 h 307"/>
                <a:gd name="T46" fmla="*/ 106 w 188"/>
                <a:gd name="T47" fmla="*/ 146 h 307"/>
                <a:gd name="T48" fmla="*/ 98 w 188"/>
                <a:gd name="T49" fmla="*/ 146 h 307"/>
                <a:gd name="T50" fmla="*/ 96 w 188"/>
                <a:gd name="T51" fmla="*/ 156 h 307"/>
                <a:gd name="T52" fmla="*/ 93 w 188"/>
                <a:gd name="T53" fmla="*/ 162 h 307"/>
                <a:gd name="T54" fmla="*/ 87 w 188"/>
                <a:gd name="T55" fmla="*/ 173 h 307"/>
                <a:gd name="T56" fmla="*/ 87 w 188"/>
                <a:gd name="T57" fmla="*/ 186 h 307"/>
                <a:gd name="T58" fmla="*/ 93 w 188"/>
                <a:gd name="T59" fmla="*/ 198 h 307"/>
                <a:gd name="T60" fmla="*/ 107 w 188"/>
                <a:gd name="T61" fmla="*/ 208 h 307"/>
                <a:gd name="T62" fmla="*/ 109 w 188"/>
                <a:gd name="T63" fmla="*/ 219 h 307"/>
                <a:gd name="T64" fmla="*/ 102 w 188"/>
                <a:gd name="T65" fmla="*/ 225 h 307"/>
                <a:gd name="T66" fmla="*/ 104 w 188"/>
                <a:gd name="T67" fmla="*/ 228 h 307"/>
                <a:gd name="T68" fmla="*/ 87 w 188"/>
                <a:gd name="T69" fmla="*/ 238 h 307"/>
                <a:gd name="T70" fmla="*/ 83 w 188"/>
                <a:gd name="T71" fmla="*/ 242 h 307"/>
                <a:gd name="T72" fmla="*/ 79 w 188"/>
                <a:gd name="T73" fmla="*/ 260 h 307"/>
                <a:gd name="T74" fmla="*/ 76 w 188"/>
                <a:gd name="T75" fmla="*/ 280 h 307"/>
                <a:gd name="T76" fmla="*/ 57 w 188"/>
                <a:gd name="T77" fmla="*/ 291 h 307"/>
                <a:gd name="T78" fmla="*/ 44 w 188"/>
                <a:gd name="T79" fmla="*/ 299 h 307"/>
                <a:gd name="T80" fmla="*/ 27 w 188"/>
                <a:gd name="T81" fmla="*/ 302 h 307"/>
                <a:gd name="T82" fmla="*/ 24 w 188"/>
                <a:gd name="T83" fmla="*/ 290 h 307"/>
                <a:gd name="T84" fmla="*/ 22 w 188"/>
                <a:gd name="T85" fmla="*/ 280 h 307"/>
                <a:gd name="T86" fmla="*/ 8 w 188"/>
                <a:gd name="T87" fmla="*/ 258 h 307"/>
                <a:gd name="T88" fmla="*/ 1 w 188"/>
                <a:gd name="T89" fmla="*/ 235 h 307"/>
                <a:gd name="T90" fmla="*/ 8 w 188"/>
                <a:gd name="T91" fmla="*/ 231 h 307"/>
                <a:gd name="T92" fmla="*/ 13 w 188"/>
                <a:gd name="T93" fmla="*/ 213 h 307"/>
                <a:gd name="T94" fmla="*/ 19 w 188"/>
                <a:gd name="T95" fmla="*/ 195 h 307"/>
                <a:gd name="T96" fmla="*/ 25 w 188"/>
                <a:gd name="T97" fmla="*/ 183 h 307"/>
                <a:gd name="T98" fmla="*/ 17 w 188"/>
                <a:gd name="T99" fmla="*/ 161 h 307"/>
                <a:gd name="T100" fmla="*/ 13 w 188"/>
                <a:gd name="T101" fmla="*/ 137 h 307"/>
                <a:gd name="T102" fmla="*/ 31 w 188"/>
                <a:gd name="T103" fmla="*/ 120 h 307"/>
                <a:gd name="T104" fmla="*/ 36 w 188"/>
                <a:gd name="T105" fmla="*/ 107 h 307"/>
                <a:gd name="T106" fmla="*/ 50 w 188"/>
                <a:gd name="T107" fmla="*/ 75 h 307"/>
                <a:gd name="T108" fmla="*/ 74 w 188"/>
                <a:gd name="T109" fmla="*/ 50 h 307"/>
                <a:gd name="T110" fmla="*/ 79 w 188"/>
                <a:gd name="T111" fmla="*/ 35 h 307"/>
                <a:gd name="T112" fmla="*/ 101 w 188"/>
                <a:gd name="T113" fmla="*/ 17 h 307"/>
                <a:gd name="T114" fmla="*/ 126 w 188"/>
                <a:gd name="T115" fmla="*/ 16 h 307"/>
                <a:gd name="T116" fmla="*/ 132 w 188"/>
                <a:gd name="T117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8" h="307">
                  <a:moveTo>
                    <a:pt x="85" y="266"/>
                  </a:moveTo>
                  <a:lnTo>
                    <a:pt x="85" y="268"/>
                  </a:lnTo>
                  <a:lnTo>
                    <a:pt x="87" y="268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69"/>
                  </a:lnTo>
                  <a:lnTo>
                    <a:pt x="83" y="274"/>
                  </a:lnTo>
                  <a:lnTo>
                    <a:pt x="82" y="277"/>
                  </a:lnTo>
                  <a:lnTo>
                    <a:pt x="82" y="277"/>
                  </a:lnTo>
                  <a:lnTo>
                    <a:pt x="77" y="288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6" y="283"/>
                  </a:lnTo>
                  <a:lnTo>
                    <a:pt x="79" y="277"/>
                  </a:lnTo>
                  <a:lnTo>
                    <a:pt x="80" y="276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3" y="269"/>
                  </a:lnTo>
                  <a:lnTo>
                    <a:pt x="85" y="268"/>
                  </a:lnTo>
                  <a:lnTo>
                    <a:pt x="85" y="266"/>
                  </a:lnTo>
                  <a:close/>
                  <a:moveTo>
                    <a:pt x="112" y="255"/>
                  </a:moveTo>
                  <a:lnTo>
                    <a:pt x="113" y="255"/>
                  </a:lnTo>
                  <a:lnTo>
                    <a:pt x="115" y="257"/>
                  </a:lnTo>
                  <a:lnTo>
                    <a:pt x="113" y="257"/>
                  </a:lnTo>
                  <a:lnTo>
                    <a:pt x="112" y="258"/>
                  </a:lnTo>
                  <a:lnTo>
                    <a:pt x="112" y="258"/>
                  </a:lnTo>
                  <a:lnTo>
                    <a:pt x="110" y="260"/>
                  </a:lnTo>
                  <a:lnTo>
                    <a:pt x="110" y="265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0" y="266"/>
                  </a:lnTo>
                  <a:lnTo>
                    <a:pt x="110" y="268"/>
                  </a:lnTo>
                  <a:lnTo>
                    <a:pt x="109" y="269"/>
                  </a:lnTo>
                  <a:lnTo>
                    <a:pt x="107" y="269"/>
                  </a:lnTo>
                  <a:lnTo>
                    <a:pt x="106" y="271"/>
                  </a:lnTo>
                  <a:lnTo>
                    <a:pt x="104" y="272"/>
                  </a:lnTo>
                  <a:lnTo>
                    <a:pt x="104" y="274"/>
                  </a:lnTo>
                  <a:lnTo>
                    <a:pt x="102" y="276"/>
                  </a:lnTo>
                  <a:lnTo>
                    <a:pt x="101" y="276"/>
                  </a:lnTo>
                  <a:lnTo>
                    <a:pt x="102" y="274"/>
                  </a:lnTo>
                  <a:lnTo>
                    <a:pt x="102" y="272"/>
                  </a:lnTo>
                  <a:lnTo>
                    <a:pt x="102" y="271"/>
                  </a:lnTo>
                  <a:lnTo>
                    <a:pt x="101" y="269"/>
                  </a:lnTo>
                  <a:lnTo>
                    <a:pt x="101" y="268"/>
                  </a:lnTo>
                  <a:lnTo>
                    <a:pt x="101" y="266"/>
                  </a:lnTo>
                  <a:lnTo>
                    <a:pt x="101" y="265"/>
                  </a:lnTo>
                  <a:lnTo>
                    <a:pt x="101" y="263"/>
                  </a:lnTo>
                  <a:lnTo>
                    <a:pt x="102" y="261"/>
                  </a:lnTo>
                  <a:lnTo>
                    <a:pt x="102" y="260"/>
                  </a:lnTo>
                  <a:lnTo>
                    <a:pt x="106" y="258"/>
                  </a:lnTo>
                  <a:lnTo>
                    <a:pt x="107" y="257"/>
                  </a:lnTo>
                  <a:lnTo>
                    <a:pt x="109" y="257"/>
                  </a:lnTo>
                  <a:lnTo>
                    <a:pt x="110" y="257"/>
                  </a:lnTo>
                  <a:lnTo>
                    <a:pt x="112" y="255"/>
                  </a:lnTo>
                  <a:lnTo>
                    <a:pt x="112" y="255"/>
                  </a:lnTo>
                  <a:close/>
                  <a:moveTo>
                    <a:pt x="115" y="254"/>
                  </a:moveTo>
                  <a:lnTo>
                    <a:pt x="118" y="254"/>
                  </a:lnTo>
                  <a:lnTo>
                    <a:pt x="118" y="254"/>
                  </a:lnTo>
                  <a:lnTo>
                    <a:pt x="115" y="255"/>
                  </a:lnTo>
                  <a:lnTo>
                    <a:pt x="115" y="257"/>
                  </a:lnTo>
                  <a:lnTo>
                    <a:pt x="115" y="255"/>
                  </a:lnTo>
                  <a:lnTo>
                    <a:pt x="113" y="255"/>
                  </a:lnTo>
                  <a:lnTo>
                    <a:pt x="115" y="254"/>
                  </a:lnTo>
                  <a:close/>
                  <a:moveTo>
                    <a:pt x="106" y="230"/>
                  </a:moveTo>
                  <a:lnTo>
                    <a:pt x="106" y="230"/>
                  </a:lnTo>
                  <a:lnTo>
                    <a:pt x="106" y="231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close/>
                  <a:moveTo>
                    <a:pt x="109" y="220"/>
                  </a:moveTo>
                  <a:lnTo>
                    <a:pt x="109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9" y="220"/>
                  </a:lnTo>
                  <a:close/>
                  <a:moveTo>
                    <a:pt x="137" y="0"/>
                  </a:move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3"/>
                  </a:lnTo>
                  <a:lnTo>
                    <a:pt x="145" y="5"/>
                  </a:lnTo>
                  <a:lnTo>
                    <a:pt x="147" y="6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1" y="9"/>
                  </a:lnTo>
                  <a:lnTo>
                    <a:pt x="153" y="11"/>
                  </a:lnTo>
                  <a:lnTo>
                    <a:pt x="154" y="11"/>
                  </a:lnTo>
                  <a:lnTo>
                    <a:pt x="156" y="12"/>
                  </a:lnTo>
                  <a:lnTo>
                    <a:pt x="159" y="14"/>
                  </a:lnTo>
                  <a:lnTo>
                    <a:pt x="162" y="14"/>
                  </a:lnTo>
                  <a:lnTo>
                    <a:pt x="169" y="16"/>
                  </a:lnTo>
                  <a:lnTo>
                    <a:pt x="169" y="16"/>
                  </a:lnTo>
                  <a:lnTo>
                    <a:pt x="170" y="17"/>
                  </a:lnTo>
                  <a:lnTo>
                    <a:pt x="173" y="19"/>
                  </a:lnTo>
                  <a:lnTo>
                    <a:pt x="173" y="22"/>
                  </a:lnTo>
                  <a:lnTo>
                    <a:pt x="177" y="22"/>
                  </a:lnTo>
                  <a:lnTo>
                    <a:pt x="177" y="23"/>
                  </a:lnTo>
                  <a:lnTo>
                    <a:pt x="178" y="25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78" y="28"/>
                  </a:lnTo>
                  <a:lnTo>
                    <a:pt x="178" y="30"/>
                  </a:lnTo>
                  <a:lnTo>
                    <a:pt x="178" y="33"/>
                  </a:lnTo>
                  <a:lnTo>
                    <a:pt x="180" y="35"/>
                  </a:lnTo>
                  <a:lnTo>
                    <a:pt x="180" y="36"/>
                  </a:lnTo>
                  <a:lnTo>
                    <a:pt x="178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9"/>
                  </a:lnTo>
                  <a:lnTo>
                    <a:pt x="178" y="39"/>
                  </a:lnTo>
                  <a:lnTo>
                    <a:pt x="180" y="39"/>
                  </a:lnTo>
                  <a:lnTo>
                    <a:pt x="181" y="39"/>
                  </a:lnTo>
                  <a:lnTo>
                    <a:pt x="181" y="39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6"/>
                  </a:lnTo>
                  <a:lnTo>
                    <a:pt x="181" y="47"/>
                  </a:lnTo>
                  <a:lnTo>
                    <a:pt x="181" y="49"/>
                  </a:lnTo>
                  <a:lnTo>
                    <a:pt x="183" y="50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6" y="53"/>
                  </a:lnTo>
                  <a:lnTo>
                    <a:pt x="186" y="55"/>
                  </a:lnTo>
                  <a:lnTo>
                    <a:pt x="184" y="55"/>
                  </a:lnTo>
                  <a:lnTo>
                    <a:pt x="184" y="57"/>
                  </a:lnTo>
                  <a:lnTo>
                    <a:pt x="184" y="60"/>
                  </a:lnTo>
                  <a:lnTo>
                    <a:pt x="184" y="60"/>
                  </a:lnTo>
                  <a:lnTo>
                    <a:pt x="183" y="61"/>
                  </a:lnTo>
                  <a:lnTo>
                    <a:pt x="181" y="63"/>
                  </a:lnTo>
                  <a:lnTo>
                    <a:pt x="181" y="63"/>
                  </a:lnTo>
                  <a:lnTo>
                    <a:pt x="181" y="64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81" y="69"/>
                  </a:lnTo>
                  <a:lnTo>
                    <a:pt x="183" y="69"/>
                  </a:lnTo>
                  <a:lnTo>
                    <a:pt x="184" y="71"/>
                  </a:lnTo>
                  <a:lnTo>
                    <a:pt x="186" y="72"/>
                  </a:lnTo>
                  <a:lnTo>
                    <a:pt x="186" y="74"/>
                  </a:lnTo>
                  <a:lnTo>
                    <a:pt x="188" y="79"/>
                  </a:lnTo>
                  <a:lnTo>
                    <a:pt x="184" y="79"/>
                  </a:lnTo>
                  <a:lnTo>
                    <a:pt x="181" y="79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0" y="79"/>
                  </a:lnTo>
                  <a:lnTo>
                    <a:pt x="167" y="77"/>
                  </a:lnTo>
                  <a:lnTo>
                    <a:pt x="165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2" y="77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1" y="80"/>
                  </a:lnTo>
                  <a:lnTo>
                    <a:pt x="161" y="80"/>
                  </a:lnTo>
                  <a:lnTo>
                    <a:pt x="161" y="83"/>
                  </a:lnTo>
                  <a:lnTo>
                    <a:pt x="161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3" y="88"/>
                  </a:lnTo>
                  <a:lnTo>
                    <a:pt x="151" y="88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1" y="90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8" y="109"/>
                  </a:lnTo>
                  <a:lnTo>
                    <a:pt x="150" y="110"/>
                  </a:lnTo>
                  <a:lnTo>
                    <a:pt x="150" y="112"/>
                  </a:lnTo>
                  <a:lnTo>
                    <a:pt x="150" y="112"/>
                  </a:lnTo>
                  <a:lnTo>
                    <a:pt x="147" y="115"/>
                  </a:lnTo>
                  <a:lnTo>
                    <a:pt x="142" y="116"/>
                  </a:lnTo>
                  <a:lnTo>
                    <a:pt x="139" y="124"/>
                  </a:lnTo>
                  <a:lnTo>
                    <a:pt x="137" y="126"/>
                  </a:lnTo>
                  <a:lnTo>
                    <a:pt x="134" y="126"/>
                  </a:lnTo>
                  <a:lnTo>
                    <a:pt x="134" y="127"/>
                  </a:lnTo>
                  <a:lnTo>
                    <a:pt x="131" y="129"/>
                  </a:lnTo>
                  <a:lnTo>
                    <a:pt x="126" y="131"/>
                  </a:lnTo>
                  <a:lnTo>
                    <a:pt x="124" y="132"/>
                  </a:lnTo>
                  <a:lnTo>
                    <a:pt x="124" y="134"/>
                  </a:lnTo>
                  <a:lnTo>
                    <a:pt x="123" y="134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0" y="134"/>
                  </a:lnTo>
                  <a:lnTo>
                    <a:pt x="121" y="134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7" y="137"/>
                  </a:lnTo>
                  <a:lnTo>
                    <a:pt x="113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2" y="140"/>
                  </a:lnTo>
                  <a:lnTo>
                    <a:pt x="110" y="140"/>
                  </a:lnTo>
                  <a:lnTo>
                    <a:pt x="110" y="140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7" y="142"/>
                  </a:lnTo>
                  <a:lnTo>
                    <a:pt x="107" y="143"/>
                  </a:lnTo>
                  <a:lnTo>
                    <a:pt x="106" y="143"/>
                  </a:lnTo>
                  <a:lnTo>
                    <a:pt x="104" y="143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6" y="145"/>
                  </a:lnTo>
                  <a:lnTo>
                    <a:pt x="106" y="146"/>
                  </a:lnTo>
                  <a:lnTo>
                    <a:pt x="106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1" y="150"/>
                  </a:lnTo>
                  <a:lnTo>
                    <a:pt x="99" y="150"/>
                  </a:lnTo>
                  <a:lnTo>
                    <a:pt x="101" y="148"/>
                  </a:lnTo>
                  <a:lnTo>
                    <a:pt x="101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8"/>
                  </a:lnTo>
                  <a:lnTo>
                    <a:pt x="98" y="150"/>
                  </a:lnTo>
                  <a:lnTo>
                    <a:pt x="99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8" y="154"/>
                  </a:lnTo>
                  <a:lnTo>
                    <a:pt x="96" y="156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3" y="156"/>
                  </a:lnTo>
                  <a:lnTo>
                    <a:pt x="91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7"/>
                  </a:lnTo>
                  <a:lnTo>
                    <a:pt x="91" y="159"/>
                  </a:lnTo>
                  <a:lnTo>
                    <a:pt x="93" y="161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1" y="162"/>
                  </a:lnTo>
                  <a:lnTo>
                    <a:pt x="91" y="167"/>
                  </a:lnTo>
                  <a:lnTo>
                    <a:pt x="90" y="167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0" y="173"/>
                  </a:lnTo>
                  <a:lnTo>
                    <a:pt x="87" y="173"/>
                  </a:lnTo>
                  <a:lnTo>
                    <a:pt x="88" y="175"/>
                  </a:lnTo>
                  <a:lnTo>
                    <a:pt x="87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8" y="189"/>
                  </a:lnTo>
                  <a:lnTo>
                    <a:pt x="88" y="191"/>
                  </a:lnTo>
                  <a:lnTo>
                    <a:pt x="88" y="192"/>
                  </a:lnTo>
                  <a:lnTo>
                    <a:pt x="88" y="194"/>
                  </a:lnTo>
                  <a:lnTo>
                    <a:pt x="88" y="195"/>
                  </a:lnTo>
                  <a:lnTo>
                    <a:pt x="90" y="197"/>
                  </a:lnTo>
                  <a:lnTo>
                    <a:pt x="91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3" y="198"/>
                  </a:lnTo>
                  <a:lnTo>
                    <a:pt x="95" y="198"/>
                  </a:lnTo>
                  <a:lnTo>
                    <a:pt x="95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9" y="200"/>
                  </a:lnTo>
                  <a:lnTo>
                    <a:pt x="101" y="202"/>
                  </a:lnTo>
                  <a:lnTo>
                    <a:pt x="102" y="203"/>
                  </a:lnTo>
                  <a:lnTo>
                    <a:pt x="104" y="203"/>
                  </a:lnTo>
                  <a:lnTo>
                    <a:pt x="107" y="205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10" y="209"/>
                  </a:lnTo>
                  <a:lnTo>
                    <a:pt x="112" y="209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2" y="216"/>
                  </a:lnTo>
                  <a:lnTo>
                    <a:pt x="109" y="217"/>
                  </a:lnTo>
                  <a:lnTo>
                    <a:pt x="109" y="219"/>
                  </a:lnTo>
                  <a:lnTo>
                    <a:pt x="107" y="220"/>
                  </a:lnTo>
                  <a:lnTo>
                    <a:pt x="106" y="222"/>
                  </a:lnTo>
                  <a:lnTo>
                    <a:pt x="104" y="222"/>
                  </a:lnTo>
                  <a:lnTo>
                    <a:pt x="102" y="222"/>
                  </a:lnTo>
                  <a:lnTo>
                    <a:pt x="102" y="224"/>
                  </a:lnTo>
                  <a:lnTo>
                    <a:pt x="101" y="222"/>
                  </a:lnTo>
                  <a:lnTo>
                    <a:pt x="98" y="224"/>
                  </a:lnTo>
                  <a:lnTo>
                    <a:pt x="99" y="225"/>
                  </a:lnTo>
                  <a:lnTo>
                    <a:pt x="101" y="225"/>
                  </a:lnTo>
                  <a:lnTo>
                    <a:pt x="102" y="225"/>
                  </a:lnTo>
                  <a:lnTo>
                    <a:pt x="102" y="224"/>
                  </a:lnTo>
                  <a:lnTo>
                    <a:pt x="104" y="224"/>
                  </a:lnTo>
                  <a:lnTo>
                    <a:pt x="104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7" y="224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6" y="225"/>
                  </a:lnTo>
                  <a:lnTo>
                    <a:pt x="104" y="228"/>
                  </a:lnTo>
                  <a:lnTo>
                    <a:pt x="104" y="230"/>
                  </a:lnTo>
                  <a:lnTo>
                    <a:pt x="102" y="230"/>
                  </a:lnTo>
                  <a:lnTo>
                    <a:pt x="101" y="230"/>
                  </a:lnTo>
                  <a:lnTo>
                    <a:pt x="99" y="231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5" y="233"/>
                  </a:lnTo>
                  <a:lnTo>
                    <a:pt x="91" y="235"/>
                  </a:lnTo>
                  <a:lnTo>
                    <a:pt x="90" y="236"/>
                  </a:lnTo>
                  <a:lnTo>
                    <a:pt x="87" y="238"/>
                  </a:lnTo>
                  <a:lnTo>
                    <a:pt x="83" y="239"/>
                  </a:lnTo>
                  <a:lnTo>
                    <a:pt x="79" y="239"/>
                  </a:lnTo>
                  <a:lnTo>
                    <a:pt x="74" y="239"/>
                  </a:lnTo>
                  <a:lnTo>
                    <a:pt x="72" y="239"/>
                  </a:lnTo>
                  <a:lnTo>
                    <a:pt x="74" y="239"/>
                  </a:lnTo>
                  <a:lnTo>
                    <a:pt x="76" y="241"/>
                  </a:lnTo>
                  <a:lnTo>
                    <a:pt x="77" y="241"/>
                  </a:lnTo>
                  <a:lnTo>
                    <a:pt x="80" y="241"/>
                  </a:lnTo>
                  <a:lnTo>
                    <a:pt x="82" y="241"/>
                  </a:lnTo>
                  <a:lnTo>
                    <a:pt x="83" y="242"/>
                  </a:lnTo>
                  <a:lnTo>
                    <a:pt x="82" y="244"/>
                  </a:lnTo>
                  <a:lnTo>
                    <a:pt x="79" y="244"/>
                  </a:lnTo>
                  <a:lnTo>
                    <a:pt x="80" y="247"/>
                  </a:lnTo>
                  <a:lnTo>
                    <a:pt x="82" y="249"/>
                  </a:lnTo>
                  <a:lnTo>
                    <a:pt x="80" y="250"/>
                  </a:lnTo>
                  <a:lnTo>
                    <a:pt x="80" y="255"/>
                  </a:lnTo>
                  <a:lnTo>
                    <a:pt x="79" y="255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0"/>
                  </a:lnTo>
                  <a:lnTo>
                    <a:pt x="79" y="261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77" y="268"/>
                  </a:lnTo>
                  <a:lnTo>
                    <a:pt x="77" y="269"/>
                  </a:lnTo>
                  <a:lnTo>
                    <a:pt x="77" y="271"/>
                  </a:lnTo>
                  <a:lnTo>
                    <a:pt x="77" y="272"/>
                  </a:lnTo>
                  <a:lnTo>
                    <a:pt x="77" y="276"/>
                  </a:lnTo>
                  <a:lnTo>
                    <a:pt x="76" y="277"/>
                  </a:lnTo>
                  <a:lnTo>
                    <a:pt x="76" y="280"/>
                  </a:lnTo>
                  <a:lnTo>
                    <a:pt x="72" y="282"/>
                  </a:lnTo>
                  <a:lnTo>
                    <a:pt x="72" y="283"/>
                  </a:lnTo>
                  <a:lnTo>
                    <a:pt x="69" y="290"/>
                  </a:lnTo>
                  <a:lnTo>
                    <a:pt x="69" y="291"/>
                  </a:lnTo>
                  <a:lnTo>
                    <a:pt x="68" y="291"/>
                  </a:lnTo>
                  <a:lnTo>
                    <a:pt x="66" y="291"/>
                  </a:lnTo>
                  <a:lnTo>
                    <a:pt x="65" y="291"/>
                  </a:lnTo>
                  <a:lnTo>
                    <a:pt x="63" y="291"/>
                  </a:lnTo>
                  <a:lnTo>
                    <a:pt x="60" y="291"/>
                  </a:lnTo>
                  <a:lnTo>
                    <a:pt x="57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3"/>
                  </a:lnTo>
                  <a:lnTo>
                    <a:pt x="50" y="294"/>
                  </a:lnTo>
                  <a:lnTo>
                    <a:pt x="49" y="293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6" y="296"/>
                  </a:lnTo>
                  <a:lnTo>
                    <a:pt x="44" y="298"/>
                  </a:lnTo>
                  <a:lnTo>
                    <a:pt x="44" y="299"/>
                  </a:lnTo>
                  <a:lnTo>
                    <a:pt x="46" y="302"/>
                  </a:lnTo>
                  <a:lnTo>
                    <a:pt x="46" y="304"/>
                  </a:lnTo>
                  <a:lnTo>
                    <a:pt x="44" y="307"/>
                  </a:lnTo>
                  <a:lnTo>
                    <a:pt x="42" y="307"/>
                  </a:lnTo>
                  <a:lnTo>
                    <a:pt x="38" y="306"/>
                  </a:lnTo>
                  <a:lnTo>
                    <a:pt x="31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5" y="304"/>
                  </a:lnTo>
                  <a:lnTo>
                    <a:pt x="27" y="302"/>
                  </a:lnTo>
                  <a:lnTo>
                    <a:pt x="27" y="301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4" y="296"/>
                  </a:lnTo>
                  <a:lnTo>
                    <a:pt x="20" y="291"/>
                  </a:lnTo>
                  <a:lnTo>
                    <a:pt x="20" y="290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22" y="290"/>
                  </a:lnTo>
                  <a:lnTo>
                    <a:pt x="24" y="290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2" y="287"/>
                  </a:lnTo>
                  <a:lnTo>
                    <a:pt x="22" y="285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3"/>
                  </a:lnTo>
                  <a:lnTo>
                    <a:pt x="25" y="282"/>
                  </a:lnTo>
                  <a:lnTo>
                    <a:pt x="24" y="280"/>
                  </a:lnTo>
                  <a:lnTo>
                    <a:pt x="22" y="280"/>
                  </a:lnTo>
                  <a:lnTo>
                    <a:pt x="20" y="277"/>
                  </a:lnTo>
                  <a:lnTo>
                    <a:pt x="19" y="276"/>
                  </a:lnTo>
                  <a:lnTo>
                    <a:pt x="14" y="269"/>
                  </a:lnTo>
                  <a:lnTo>
                    <a:pt x="13" y="265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1" y="261"/>
                  </a:lnTo>
                  <a:lnTo>
                    <a:pt x="11" y="260"/>
                  </a:lnTo>
                  <a:lnTo>
                    <a:pt x="8" y="258"/>
                  </a:lnTo>
                  <a:lnTo>
                    <a:pt x="8" y="258"/>
                  </a:lnTo>
                  <a:lnTo>
                    <a:pt x="8" y="254"/>
                  </a:lnTo>
                  <a:lnTo>
                    <a:pt x="6" y="254"/>
                  </a:lnTo>
                  <a:lnTo>
                    <a:pt x="5" y="250"/>
                  </a:lnTo>
                  <a:lnTo>
                    <a:pt x="5" y="246"/>
                  </a:lnTo>
                  <a:lnTo>
                    <a:pt x="3" y="246"/>
                  </a:lnTo>
                  <a:lnTo>
                    <a:pt x="1" y="246"/>
                  </a:lnTo>
                  <a:lnTo>
                    <a:pt x="1" y="244"/>
                  </a:lnTo>
                  <a:lnTo>
                    <a:pt x="1" y="242"/>
                  </a:lnTo>
                  <a:lnTo>
                    <a:pt x="1" y="239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1" y="230"/>
                  </a:lnTo>
                  <a:lnTo>
                    <a:pt x="3" y="231"/>
                  </a:lnTo>
                  <a:lnTo>
                    <a:pt x="5" y="235"/>
                  </a:lnTo>
                  <a:lnTo>
                    <a:pt x="6" y="235"/>
                  </a:lnTo>
                  <a:lnTo>
                    <a:pt x="6" y="233"/>
                  </a:lnTo>
                  <a:lnTo>
                    <a:pt x="8" y="231"/>
                  </a:lnTo>
                  <a:lnTo>
                    <a:pt x="9" y="228"/>
                  </a:lnTo>
                  <a:lnTo>
                    <a:pt x="9" y="225"/>
                  </a:lnTo>
                  <a:lnTo>
                    <a:pt x="8" y="222"/>
                  </a:lnTo>
                  <a:lnTo>
                    <a:pt x="6" y="220"/>
                  </a:lnTo>
                  <a:lnTo>
                    <a:pt x="6" y="219"/>
                  </a:lnTo>
                  <a:lnTo>
                    <a:pt x="9" y="217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3"/>
                  </a:lnTo>
                  <a:lnTo>
                    <a:pt x="16" y="211"/>
                  </a:lnTo>
                  <a:lnTo>
                    <a:pt x="17" y="209"/>
                  </a:lnTo>
                  <a:lnTo>
                    <a:pt x="19" y="208"/>
                  </a:lnTo>
                  <a:lnTo>
                    <a:pt x="20" y="205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0"/>
                  </a:lnTo>
                  <a:lnTo>
                    <a:pt x="20" y="198"/>
                  </a:lnTo>
                  <a:lnTo>
                    <a:pt x="19" y="195"/>
                  </a:lnTo>
                  <a:lnTo>
                    <a:pt x="17" y="191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5" y="183"/>
                  </a:lnTo>
                  <a:lnTo>
                    <a:pt x="25" y="181"/>
                  </a:lnTo>
                  <a:lnTo>
                    <a:pt x="24" y="179"/>
                  </a:lnTo>
                  <a:lnTo>
                    <a:pt x="20" y="176"/>
                  </a:lnTo>
                  <a:lnTo>
                    <a:pt x="19" y="176"/>
                  </a:lnTo>
                  <a:lnTo>
                    <a:pt x="16" y="175"/>
                  </a:lnTo>
                  <a:lnTo>
                    <a:pt x="14" y="173"/>
                  </a:lnTo>
                  <a:lnTo>
                    <a:pt x="16" y="167"/>
                  </a:lnTo>
                  <a:lnTo>
                    <a:pt x="16" y="162"/>
                  </a:lnTo>
                  <a:lnTo>
                    <a:pt x="17" y="162"/>
                  </a:lnTo>
                  <a:lnTo>
                    <a:pt x="17" y="161"/>
                  </a:lnTo>
                  <a:lnTo>
                    <a:pt x="14" y="153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3" y="137"/>
                  </a:lnTo>
                  <a:lnTo>
                    <a:pt x="16" y="132"/>
                  </a:lnTo>
                  <a:lnTo>
                    <a:pt x="14" y="131"/>
                  </a:lnTo>
                  <a:lnTo>
                    <a:pt x="17" y="129"/>
                  </a:lnTo>
                  <a:lnTo>
                    <a:pt x="20" y="124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4" y="121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6" y="120"/>
                  </a:lnTo>
                  <a:lnTo>
                    <a:pt x="41" y="121"/>
                  </a:lnTo>
                  <a:lnTo>
                    <a:pt x="41" y="120"/>
                  </a:lnTo>
                  <a:lnTo>
                    <a:pt x="42" y="120"/>
                  </a:lnTo>
                  <a:lnTo>
                    <a:pt x="42" y="116"/>
                  </a:lnTo>
                  <a:lnTo>
                    <a:pt x="44" y="115"/>
                  </a:lnTo>
                  <a:lnTo>
                    <a:pt x="42" y="112"/>
                  </a:lnTo>
                  <a:lnTo>
                    <a:pt x="42" y="110"/>
                  </a:lnTo>
                  <a:lnTo>
                    <a:pt x="39" y="109"/>
                  </a:lnTo>
                  <a:lnTo>
                    <a:pt x="36" y="107"/>
                  </a:lnTo>
                  <a:lnTo>
                    <a:pt x="39" y="102"/>
                  </a:lnTo>
                  <a:lnTo>
                    <a:pt x="42" y="99"/>
                  </a:lnTo>
                  <a:lnTo>
                    <a:pt x="46" y="94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9" y="83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5"/>
                  </a:lnTo>
                  <a:lnTo>
                    <a:pt x="49" y="71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58" y="69"/>
                  </a:lnTo>
                  <a:lnTo>
                    <a:pt x="61" y="68"/>
                  </a:lnTo>
                  <a:lnTo>
                    <a:pt x="63" y="68"/>
                  </a:lnTo>
                  <a:lnTo>
                    <a:pt x="61" y="63"/>
                  </a:lnTo>
                  <a:lnTo>
                    <a:pt x="63" y="61"/>
                  </a:lnTo>
                  <a:lnTo>
                    <a:pt x="68" y="55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6" y="44"/>
                  </a:lnTo>
                  <a:lnTo>
                    <a:pt x="74" y="42"/>
                  </a:lnTo>
                  <a:lnTo>
                    <a:pt x="72" y="39"/>
                  </a:lnTo>
                  <a:lnTo>
                    <a:pt x="72" y="38"/>
                  </a:lnTo>
                  <a:lnTo>
                    <a:pt x="74" y="38"/>
                  </a:lnTo>
                  <a:lnTo>
                    <a:pt x="77" y="36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90" y="23"/>
                  </a:lnTo>
                  <a:lnTo>
                    <a:pt x="93" y="23"/>
                  </a:lnTo>
                  <a:lnTo>
                    <a:pt x="98" y="27"/>
                  </a:lnTo>
                  <a:lnTo>
                    <a:pt x="99" y="23"/>
                  </a:lnTo>
                  <a:lnTo>
                    <a:pt x="101" y="22"/>
                  </a:lnTo>
                  <a:lnTo>
                    <a:pt x="101" y="20"/>
                  </a:lnTo>
                  <a:lnTo>
                    <a:pt x="101" y="17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7" y="14"/>
                  </a:lnTo>
                  <a:lnTo>
                    <a:pt x="123" y="16"/>
                  </a:lnTo>
                  <a:lnTo>
                    <a:pt x="126" y="16"/>
                  </a:lnTo>
                  <a:lnTo>
                    <a:pt x="128" y="17"/>
                  </a:lnTo>
                  <a:lnTo>
                    <a:pt x="129" y="16"/>
                  </a:lnTo>
                  <a:lnTo>
                    <a:pt x="131" y="14"/>
                  </a:lnTo>
                  <a:lnTo>
                    <a:pt x="128" y="12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6"/>
                  </a:lnTo>
                  <a:lnTo>
                    <a:pt x="132" y="5"/>
                  </a:lnTo>
                  <a:lnTo>
                    <a:pt x="132" y="3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8" name="Freeform 60"/>
            <p:cNvSpPr>
              <a:spLocks/>
            </p:cNvSpPr>
            <p:nvPr/>
          </p:nvSpPr>
          <p:spPr bwMode="auto">
            <a:xfrm>
              <a:off x="6378998" y="3784375"/>
              <a:ext cx="473661" cy="389844"/>
            </a:xfrm>
            <a:custGeom>
              <a:avLst/>
              <a:gdLst>
                <a:gd name="T0" fmla="*/ 190 w 243"/>
                <a:gd name="T1" fmla="*/ 3 h 200"/>
                <a:gd name="T2" fmla="*/ 223 w 243"/>
                <a:gd name="T3" fmla="*/ 17 h 200"/>
                <a:gd name="T4" fmla="*/ 223 w 243"/>
                <a:gd name="T5" fmla="*/ 25 h 200"/>
                <a:gd name="T6" fmla="*/ 227 w 243"/>
                <a:gd name="T7" fmla="*/ 52 h 200"/>
                <a:gd name="T8" fmla="*/ 237 w 243"/>
                <a:gd name="T9" fmla="*/ 60 h 200"/>
                <a:gd name="T10" fmla="*/ 240 w 243"/>
                <a:gd name="T11" fmla="*/ 66 h 200"/>
                <a:gd name="T12" fmla="*/ 237 w 243"/>
                <a:gd name="T13" fmla="*/ 69 h 200"/>
                <a:gd name="T14" fmla="*/ 232 w 243"/>
                <a:gd name="T15" fmla="*/ 71 h 200"/>
                <a:gd name="T16" fmla="*/ 227 w 243"/>
                <a:gd name="T17" fmla="*/ 74 h 200"/>
                <a:gd name="T18" fmla="*/ 220 w 243"/>
                <a:gd name="T19" fmla="*/ 77 h 200"/>
                <a:gd name="T20" fmla="*/ 218 w 243"/>
                <a:gd name="T21" fmla="*/ 88 h 200"/>
                <a:gd name="T22" fmla="*/ 212 w 243"/>
                <a:gd name="T23" fmla="*/ 105 h 200"/>
                <a:gd name="T24" fmla="*/ 210 w 243"/>
                <a:gd name="T25" fmla="*/ 127 h 200"/>
                <a:gd name="T26" fmla="*/ 207 w 243"/>
                <a:gd name="T27" fmla="*/ 140 h 200"/>
                <a:gd name="T28" fmla="*/ 199 w 243"/>
                <a:gd name="T29" fmla="*/ 143 h 200"/>
                <a:gd name="T30" fmla="*/ 191 w 243"/>
                <a:gd name="T31" fmla="*/ 160 h 200"/>
                <a:gd name="T32" fmla="*/ 188 w 243"/>
                <a:gd name="T33" fmla="*/ 170 h 200"/>
                <a:gd name="T34" fmla="*/ 180 w 243"/>
                <a:gd name="T35" fmla="*/ 173 h 200"/>
                <a:gd name="T36" fmla="*/ 177 w 243"/>
                <a:gd name="T37" fmla="*/ 187 h 200"/>
                <a:gd name="T38" fmla="*/ 174 w 243"/>
                <a:gd name="T39" fmla="*/ 187 h 200"/>
                <a:gd name="T40" fmla="*/ 175 w 243"/>
                <a:gd name="T41" fmla="*/ 182 h 200"/>
                <a:gd name="T42" fmla="*/ 175 w 243"/>
                <a:gd name="T43" fmla="*/ 179 h 200"/>
                <a:gd name="T44" fmla="*/ 168 w 243"/>
                <a:gd name="T45" fmla="*/ 171 h 200"/>
                <a:gd name="T46" fmla="*/ 164 w 243"/>
                <a:gd name="T47" fmla="*/ 168 h 200"/>
                <a:gd name="T48" fmla="*/ 163 w 243"/>
                <a:gd name="T49" fmla="*/ 156 h 200"/>
                <a:gd name="T50" fmla="*/ 158 w 243"/>
                <a:gd name="T51" fmla="*/ 148 h 200"/>
                <a:gd name="T52" fmla="*/ 158 w 243"/>
                <a:gd name="T53" fmla="*/ 149 h 200"/>
                <a:gd name="T54" fmla="*/ 152 w 243"/>
                <a:gd name="T55" fmla="*/ 156 h 200"/>
                <a:gd name="T56" fmla="*/ 152 w 243"/>
                <a:gd name="T57" fmla="*/ 162 h 200"/>
                <a:gd name="T58" fmla="*/ 144 w 243"/>
                <a:gd name="T59" fmla="*/ 175 h 200"/>
                <a:gd name="T60" fmla="*/ 130 w 243"/>
                <a:gd name="T61" fmla="*/ 184 h 200"/>
                <a:gd name="T62" fmla="*/ 119 w 243"/>
                <a:gd name="T63" fmla="*/ 176 h 200"/>
                <a:gd name="T64" fmla="*/ 111 w 243"/>
                <a:gd name="T65" fmla="*/ 184 h 200"/>
                <a:gd name="T66" fmla="*/ 101 w 243"/>
                <a:gd name="T67" fmla="*/ 189 h 200"/>
                <a:gd name="T68" fmla="*/ 87 w 243"/>
                <a:gd name="T69" fmla="*/ 186 h 200"/>
                <a:gd name="T70" fmla="*/ 62 w 243"/>
                <a:gd name="T71" fmla="*/ 181 h 200"/>
                <a:gd name="T72" fmla="*/ 59 w 243"/>
                <a:gd name="T73" fmla="*/ 175 h 200"/>
                <a:gd name="T74" fmla="*/ 46 w 243"/>
                <a:gd name="T75" fmla="*/ 178 h 200"/>
                <a:gd name="T76" fmla="*/ 43 w 243"/>
                <a:gd name="T77" fmla="*/ 187 h 200"/>
                <a:gd name="T78" fmla="*/ 40 w 243"/>
                <a:gd name="T79" fmla="*/ 193 h 200"/>
                <a:gd name="T80" fmla="*/ 34 w 243"/>
                <a:gd name="T81" fmla="*/ 200 h 200"/>
                <a:gd name="T82" fmla="*/ 24 w 243"/>
                <a:gd name="T83" fmla="*/ 195 h 200"/>
                <a:gd name="T84" fmla="*/ 27 w 243"/>
                <a:gd name="T85" fmla="*/ 184 h 200"/>
                <a:gd name="T86" fmla="*/ 16 w 243"/>
                <a:gd name="T87" fmla="*/ 168 h 200"/>
                <a:gd name="T88" fmla="*/ 15 w 243"/>
                <a:gd name="T89" fmla="*/ 160 h 200"/>
                <a:gd name="T90" fmla="*/ 11 w 243"/>
                <a:gd name="T91" fmla="*/ 151 h 200"/>
                <a:gd name="T92" fmla="*/ 8 w 243"/>
                <a:gd name="T93" fmla="*/ 141 h 200"/>
                <a:gd name="T94" fmla="*/ 0 w 243"/>
                <a:gd name="T95" fmla="*/ 140 h 200"/>
                <a:gd name="T96" fmla="*/ 7 w 243"/>
                <a:gd name="T97" fmla="*/ 130 h 200"/>
                <a:gd name="T98" fmla="*/ 5 w 243"/>
                <a:gd name="T99" fmla="*/ 124 h 200"/>
                <a:gd name="T100" fmla="*/ 10 w 243"/>
                <a:gd name="T101" fmla="*/ 119 h 200"/>
                <a:gd name="T102" fmla="*/ 8 w 243"/>
                <a:gd name="T103" fmla="*/ 113 h 200"/>
                <a:gd name="T104" fmla="*/ 13 w 243"/>
                <a:gd name="T105" fmla="*/ 108 h 200"/>
                <a:gd name="T106" fmla="*/ 16 w 243"/>
                <a:gd name="T107" fmla="*/ 99 h 200"/>
                <a:gd name="T108" fmla="*/ 30 w 243"/>
                <a:gd name="T109" fmla="*/ 97 h 200"/>
                <a:gd name="T110" fmla="*/ 32 w 243"/>
                <a:gd name="T111" fmla="*/ 74 h 200"/>
                <a:gd name="T112" fmla="*/ 38 w 243"/>
                <a:gd name="T113" fmla="*/ 33 h 200"/>
                <a:gd name="T114" fmla="*/ 46 w 243"/>
                <a:gd name="T115" fmla="*/ 19 h 200"/>
                <a:gd name="T116" fmla="*/ 136 w 243"/>
                <a:gd name="T117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3" h="200">
                  <a:moveTo>
                    <a:pt x="139" y="0"/>
                  </a:moveTo>
                  <a:lnTo>
                    <a:pt x="139" y="1"/>
                  </a:lnTo>
                  <a:lnTo>
                    <a:pt x="139" y="1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85" y="3"/>
                  </a:lnTo>
                  <a:lnTo>
                    <a:pt x="190" y="3"/>
                  </a:lnTo>
                  <a:lnTo>
                    <a:pt x="218" y="3"/>
                  </a:lnTo>
                  <a:lnTo>
                    <a:pt x="218" y="8"/>
                  </a:lnTo>
                  <a:lnTo>
                    <a:pt x="218" y="9"/>
                  </a:lnTo>
                  <a:lnTo>
                    <a:pt x="221" y="14"/>
                  </a:lnTo>
                  <a:lnTo>
                    <a:pt x="223" y="15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3" y="19"/>
                  </a:lnTo>
                  <a:lnTo>
                    <a:pt x="223" y="17"/>
                  </a:lnTo>
                  <a:lnTo>
                    <a:pt x="221" y="17"/>
                  </a:lnTo>
                  <a:lnTo>
                    <a:pt x="221" y="19"/>
                  </a:lnTo>
                  <a:lnTo>
                    <a:pt x="221" y="20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3" y="28"/>
                  </a:lnTo>
                  <a:lnTo>
                    <a:pt x="223" y="31"/>
                  </a:lnTo>
                  <a:lnTo>
                    <a:pt x="223" y="36"/>
                  </a:lnTo>
                  <a:lnTo>
                    <a:pt x="223" y="39"/>
                  </a:lnTo>
                  <a:lnTo>
                    <a:pt x="224" y="47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7" y="53"/>
                  </a:lnTo>
                  <a:lnTo>
                    <a:pt x="231" y="53"/>
                  </a:lnTo>
                  <a:lnTo>
                    <a:pt x="232" y="55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9" y="60"/>
                  </a:lnTo>
                  <a:lnTo>
                    <a:pt x="239" y="60"/>
                  </a:lnTo>
                  <a:lnTo>
                    <a:pt x="242" y="63"/>
                  </a:lnTo>
                  <a:lnTo>
                    <a:pt x="243" y="63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67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1" y="71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6" y="77"/>
                  </a:lnTo>
                  <a:lnTo>
                    <a:pt x="226" y="77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1" y="77"/>
                  </a:lnTo>
                  <a:lnTo>
                    <a:pt x="220" y="77"/>
                  </a:lnTo>
                  <a:lnTo>
                    <a:pt x="220" y="78"/>
                  </a:lnTo>
                  <a:lnTo>
                    <a:pt x="220" y="80"/>
                  </a:lnTo>
                  <a:lnTo>
                    <a:pt x="220" y="82"/>
                  </a:lnTo>
                  <a:lnTo>
                    <a:pt x="218" y="82"/>
                  </a:lnTo>
                  <a:lnTo>
                    <a:pt x="218" y="83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5" y="96"/>
                  </a:lnTo>
                  <a:lnTo>
                    <a:pt x="215" y="97"/>
                  </a:lnTo>
                  <a:lnTo>
                    <a:pt x="213" y="102"/>
                  </a:lnTo>
                  <a:lnTo>
                    <a:pt x="213" y="104"/>
                  </a:lnTo>
                  <a:lnTo>
                    <a:pt x="212" y="105"/>
                  </a:lnTo>
                  <a:lnTo>
                    <a:pt x="212" y="108"/>
                  </a:lnTo>
                  <a:lnTo>
                    <a:pt x="212" y="112"/>
                  </a:lnTo>
                  <a:lnTo>
                    <a:pt x="212" y="115"/>
                  </a:lnTo>
                  <a:lnTo>
                    <a:pt x="213" y="118"/>
                  </a:lnTo>
                  <a:lnTo>
                    <a:pt x="212" y="123"/>
                  </a:lnTo>
                  <a:lnTo>
                    <a:pt x="212" y="124"/>
                  </a:lnTo>
                  <a:lnTo>
                    <a:pt x="210" y="127"/>
                  </a:lnTo>
                  <a:lnTo>
                    <a:pt x="210" y="129"/>
                  </a:lnTo>
                  <a:lnTo>
                    <a:pt x="210" y="130"/>
                  </a:lnTo>
                  <a:lnTo>
                    <a:pt x="209" y="130"/>
                  </a:lnTo>
                  <a:lnTo>
                    <a:pt x="209" y="132"/>
                  </a:lnTo>
                  <a:lnTo>
                    <a:pt x="207" y="135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40"/>
                  </a:lnTo>
                  <a:lnTo>
                    <a:pt x="207" y="141"/>
                  </a:lnTo>
                  <a:lnTo>
                    <a:pt x="205" y="141"/>
                  </a:lnTo>
                  <a:lnTo>
                    <a:pt x="202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199" y="143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4" y="153"/>
                  </a:lnTo>
                  <a:lnTo>
                    <a:pt x="193" y="154"/>
                  </a:lnTo>
                  <a:lnTo>
                    <a:pt x="191" y="156"/>
                  </a:lnTo>
                  <a:lnTo>
                    <a:pt x="191" y="157"/>
                  </a:lnTo>
                  <a:lnTo>
                    <a:pt x="191" y="160"/>
                  </a:lnTo>
                  <a:lnTo>
                    <a:pt x="190" y="162"/>
                  </a:lnTo>
                  <a:lnTo>
                    <a:pt x="190" y="164"/>
                  </a:lnTo>
                  <a:lnTo>
                    <a:pt x="190" y="167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7" y="168"/>
                  </a:lnTo>
                  <a:lnTo>
                    <a:pt x="185" y="168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2" y="168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0" y="176"/>
                  </a:lnTo>
                  <a:lnTo>
                    <a:pt x="180" y="178"/>
                  </a:lnTo>
                  <a:lnTo>
                    <a:pt x="180" y="179"/>
                  </a:lnTo>
                  <a:lnTo>
                    <a:pt x="179" y="181"/>
                  </a:lnTo>
                  <a:lnTo>
                    <a:pt x="179" y="182"/>
                  </a:lnTo>
                  <a:lnTo>
                    <a:pt x="179" y="184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6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1"/>
                  </a:lnTo>
                  <a:lnTo>
                    <a:pt x="175" y="181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69" y="173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4" y="154"/>
                  </a:lnTo>
                  <a:lnTo>
                    <a:pt x="164" y="153"/>
                  </a:lnTo>
                  <a:lnTo>
                    <a:pt x="164" y="149"/>
                  </a:lnTo>
                  <a:lnTo>
                    <a:pt x="164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49" y="151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7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3" y="164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47" y="171"/>
                  </a:lnTo>
                  <a:lnTo>
                    <a:pt x="146" y="171"/>
                  </a:lnTo>
                  <a:lnTo>
                    <a:pt x="146" y="173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2" y="178"/>
                  </a:lnTo>
                  <a:lnTo>
                    <a:pt x="136" y="184"/>
                  </a:lnTo>
                  <a:lnTo>
                    <a:pt x="134" y="184"/>
                  </a:lnTo>
                  <a:lnTo>
                    <a:pt x="131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25" y="181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4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81"/>
                  </a:lnTo>
                  <a:lnTo>
                    <a:pt x="112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6" y="186"/>
                  </a:lnTo>
                  <a:lnTo>
                    <a:pt x="105" y="186"/>
                  </a:lnTo>
                  <a:lnTo>
                    <a:pt x="103" y="186"/>
                  </a:lnTo>
                  <a:lnTo>
                    <a:pt x="103" y="186"/>
                  </a:lnTo>
                  <a:lnTo>
                    <a:pt x="103" y="187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90"/>
                  </a:lnTo>
                  <a:lnTo>
                    <a:pt x="90" y="190"/>
                  </a:lnTo>
                  <a:lnTo>
                    <a:pt x="89" y="189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76" y="186"/>
                  </a:lnTo>
                  <a:lnTo>
                    <a:pt x="75" y="186"/>
                  </a:lnTo>
                  <a:lnTo>
                    <a:pt x="71" y="187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2" y="179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1" y="176"/>
                  </a:lnTo>
                  <a:lnTo>
                    <a:pt x="49" y="176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6" y="178"/>
                  </a:lnTo>
                  <a:lnTo>
                    <a:pt x="46" y="178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3" y="186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90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7" y="198"/>
                  </a:lnTo>
                  <a:lnTo>
                    <a:pt x="35" y="198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7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4" y="193"/>
                  </a:lnTo>
                  <a:lnTo>
                    <a:pt x="26" y="190"/>
                  </a:lnTo>
                  <a:lnTo>
                    <a:pt x="26" y="190"/>
                  </a:lnTo>
                  <a:lnTo>
                    <a:pt x="27" y="186"/>
                  </a:lnTo>
                  <a:lnTo>
                    <a:pt x="27" y="184"/>
                  </a:lnTo>
                  <a:lnTo>
                    <a:pt x="27" y="182"/>
                  </a:lnTo>
                  <a:lnTo>
                    <a:pt x="26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1" y="173"/>
                  </a:lnTo>
                  <a:lnTo>
                    <a:pt x="16" y="170"/>
                  </a:lnTo>
                  <a:lnTo>
                    <a:pt x="16" y="168"/>
                  </a:lnTo>
                  <a:lnTo>
                    <a:pt x="15" y="167"/>
                  </a:lnTo>
                  <a:lnTo>
                    <a:pt x="16" y="165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1" y="159"/>
                  </a:lnTo>
                  <a:lnTo>
                    <a:pt x="11" y="157"/>
                  </a:lnTo>
                  <a:lnTo>
                    <a:pt x="11" y="156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49"/>
                  </a:lnTo>
                  <a:lnTo>
                    <a:pt x="8" y="146"/>
                  </a:lnTo>
                  <a:lnTo>
                    <a:pt x="8" y="145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9" y="97"/>
                  </a:lnTo>
                  <a:lnTo>
                    <a:pt x="21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32" y="74"/>
                  </a:lnTo>
                  <a:lnTo>
                    <a:pt x="32" y="67"/>
                  </a:lnTo>
                  <a:lnTo>
                    <a:pt x="32" y="61"/>
                  </a:lnTo>
                  <a:lnTo>
                    <a:pt x="32" y="55"/>
                  </a:lnTo>
                  <a:lnTo>
                    <a:pt x="32" y="47"/>
                  </a:lnTo>
                  <a:lnTo>
                    <a:pt x="32" y="41"/>
                  </a:lnTo>
                  <a:lnTo>
                    <a:pt x="32" y="33"/>
                  </a:lnTo>
                  <a:lnTo>
                    <a:pt x="38" y="33"/>
                  </a:lnTo>
                  <a:lnTo>
                    <a:pt x="41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19"/>
                  </a:lnTo>
                  <a:lnTo>
                    <a:pt x="46" y="11"/>
                  </a:lnTo>
                  <a:lnTo>
                    <a:pt x="46" y="3"/>
                  </a:lnTo>
                  <a:lnTo>
                    <a:pt x="51" y="3"/>
                  </a:lnTo>
                  <a:lnTo>
                    <a:pt x="57" y="3"/>
                  </a:lnTo>
                  <a:lnTo>
                    <a:pt x="95" y="3"/>
                  </a:lnTo>
                  <a:lnTo>
                    <a:pt x="101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8" y="1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9" name="Freeform 61"/>
            <p:cNvSpPr>
              <a:spLocks noEditPoints="1"/>
            </p:cNvSpPr>
            <p:nvPr/>
          </p:nvSpPr>
          <p:spPr bwMode="auto">
            <a:xfrm>
              <a:off x="10150742" y="4601098"/>
              <a:ext cx="317724" cy="146192"/>
            </a:xfrm>
            <a:custGeom>
              <a:avLst/>
              <a:gdLst>
                <a:gd name="T0" fmla="*/ 161 w 163"/>
                <a:gd name="T1" fmla="*/ 74 h 75"/>
                <a:gd name="T2" fmla="*/ 71 w 163"/>
                <a:gd name="T3" fmla="*/ 75 h 75"/>
                <a:gd name="T4" fmla="*/ 66 w 163"/>
                <a:gd name="T5" fmla="*/ 74 h 75"/>
                <a:gd name="T6" fmla="*/ 62 w 163"/>
                <a:gd name="T7" fmla="*/ 71 h 75"/>
                <a:gd name="T8" fmla="*/ 152 w 163"/>
                <a:gd name="T9" fmla="*/ 60 h 75"/>
                <a:gd name="T10" fmla="*/ 147 w 163"/>
                <a:gd name="T11" fmla="*/ 61 h 75"/>
                <a:gd name="T12" fmla="*/ 150 w 163"/>
                <a:gd name="T13" fmla="*/ 60 h 75"/>
                <a:gd name="T14" fmla="*/ 87 w 163"/>
                <a:gd name="T15" fmla="*/ 55 h 75"/>
                <a:gd name="T16" fmla="*/ 96 w 163"/>
                <a:gd name="T17" fmla="*/ 60 h 75"/>
                <a:gd name="T18" fmla="*/ 92 w 163"/>
                <a:gd name="T19" fmla="*/ 61 h 75"/>
                <a:gd name="T20" fmla="*/ 84 w 163"/>
                <a:gd name="T21" fmla="*/ 55 h 75"/>
                <a:gd name="T22" fmla="*/ 84 w 163"/>
                <a:gd name="T23" fmla="*/ 41 h 75"/>
                <a:gd name="T24" fmla="*/ 84 w 163"/>
                <a:gd name="T25" fmla="*/ 44 h 75"/>
                <a:gd name="T26" fmla="*/ 59 w 163"/>
                <a:gd name="T27" fmla="*/ 39 h 75"/>
                <a:gd name="T28" fmla="*/ 73 w 163"/>
                <a:gd name="T29" fmla="*/ 45 h 75"/>
                <a:gd name="T30" fmla="*/ 73 w 163"/>
                <a:gd name="T31" fmla="*/ 49 h 75"/>
                <a:gd name="T32" fmla="*/ 59 w 163"/>
                <a:gd name="T33" fmla="*/ 45 h 75"/>
                <a:gd name="T34" fmla="*/ 59 w 163"/>
                <a:gd name="T35" fmla="*/ 39 h 75"/>
                <a:gd name="T36" fmla="*/ 68 w 163"/>
                <a:gd name="T37" fmla="*/ 38 h 75"/>
                <a:gd name="T38" fmla="*/ 65 w 163"/>
                <a:gd name="T39" fmla="*/ 36 h 75"/>
                <a:gd name="T40" fmla="*/ 52 w 163"/>
                <a:gd name="T41" fmla="*/ 36 h 75"/>
                <a:gd name="T42" fmla="*/ 49 w 163"/>
                <a:gd name="T43" fmla="*/ 36 h 75"/>
                <a:gd name="T44" fmla="*/ 29 w 163"/>
                <a:gd name="T45" fmla="*/ 31 h 75"/>
                <a:gd name="T46" fmla="*/ 36 w 163"/>
                <a:gd name="T47" fmla="*/ 30 h 75"/>
                <a:gd name="T48" fmla="*/ 36 w 163"/>
                <a:gd name="T49" fmla="*/ 30 h 75"/>
                <a:gd name="T50" fmla="*/ 35 w 163"/>
                <a:gd name="T51" fmla="*/ 30 h 75"/>
                <a:gd name="T52" fmla="*/ 32 w 163"/>
                <a:gd name="T53" fmla="*/ 28 h 75"/>
                <a:gd name="T54" fmla="*/ 25 w 163"/>
                <a:gd name="T55" fmla="*/ 28 h 75"/>
                <a:gd name="T56" fmla="*/ 22 w 163"/>
                <a:gd name="T57" fmla="*/ 28 h 75"/>
                <a:gd name="T58" fmla="*/ 57 w 163"/>
                <a:gd name="T59" fmla="*/ 27 h 75"/>
                <a:gd name="T60" fmla="*/ 57 w 163"/>
                <a:gd name="T61" fmla="*/ 27 h 75"/>
                <a:gd name="T62" fmla="*/ 77 w 163"/>
                <a:gd name="T63" fmla="*/ 33 h 75"/>
                <a:gd name="T64" fmla="*/ 81 w 163"/>
                <a:gd name="T65" fmla="*/ 39 h 75"/>
                <a:gd name="T66" fmla="*/ 77 w 163"/>
                <a:gd name="T67" fmla="*/ 39 h 75"/>
                <a:gd name="T68" fmla="*/ 71 w 163"/>
                <a:gd name="T69" fmla="*/ 25 h 75"/>
                <a:gd name="T70" fmla="*/ 27 w 163"/>
                <a:gd name="T71" fmla="*/ 20 h 75"/>
                <a:gd name="T72" fmla="*/ 32 w 163"/>
                <a:gd name="T73" fmla="*/ 28 h 75"/>
                <a:gd name="T74" fmla="*/ 29 w 163"/>
                <a:gd name="T75" fmla="*/ 27 h 75"/>
                <a:gd name="T76" fmla="*/ 22 w 163"/>
                <a:gd name="T77" fmla="*/ 25 h 75"/>
                <a:gd name="T78" fmla="*/ 27 w 163"/>
                <a:gd name="T79" fmla="*/ 20 h 75"/>
                <a:gd name="T80" fmla="*/ 13 w 163"/>
                <a:gd name="T81" fmla="*/ 20 h 75"/>
                <a:gd name="T82" fmla="*/ 22 w 163"/>
                <a:gd name="T83" fmla="*/ 20 h 75"/>
                <a:gd name="T84" fmla="*/ 19 w 163"/>
                <a:gd name="T85" fmla="*/ 19 h 75"/>
                <a:gd name="T86" fmla="*/ 16 w 163"/>
                <a:gd name="T87" fmla="*/ 17 h 75"/>
                <a:gd name="T88" fmla="*/ 14 w 163"/>
                <a:gd name="T89" fmla="*/ 19 h 75"/>
                <a:gd name="T90" fmla="*/ 44 w 163"/>
                <a:gd name="T91" fmla="*/ 14 h 75"/>
                <a:gd name="T92" fmla="*/ 52 w 163"/>
                <a:gd name="T93" fmla="*/ 20 h 75"/>
                <a:gd name="T94" fmla="*/ 62 w 163"/>
                <a:gd name="T95" fmla="*/ 28 h 75"/>
                <a:gd name="T96" fmla="*/ 52 w 163"/>
                <a:gd name="T97" fmla="*/ 23 h 75"/>
                <a:gd name="T98" fmla="*/ 44 w 163"/>
                <a:gd name="T99" fmla="*/ 17 h 75"/>
                <a:gd name="T100" fmla="*/ 3 w 163"/>
                <a:gd name="T101" fmla="*/ 6 h 75"/>
                <a:gd name="T102" fmla="*/ 11 w 163"/>
                <a:gd name="T103" fmla="*/ 0 h 75"/>
                <a:gd name="T104" fmla="*/ 22 w 163"/>
                <a:gd name="T105" fmla="*/ 8 h 75"/>
                <a:gd name="T106" fmla="*/ 25 w 163"/>
                <a:gd name="T107" fmla="*/ 12 h 75"/>
                <a:gd name="T108" fmla="*/ 18 w 163"/>
                <a:gd name="T109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75">
                  <a:moveTo>
                    <a:pt x="161" y="72"/>
                  </a:moveTo>
                  <a:lnTo>
                    <a:pt x="161" y="72"/>
                  </a:lnTo>
                  <a:lnTo>
                    <a:pt x="163" y="72"/>
                  </a:lnTo>
                  <a:lnTo>
                    <a:pt x="163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59" y="72"/>
                  </a:lnTo>
                  <a:lnTo>
                    <a:pt x="161" y="72"/>
                  </a:lnTo>
                  <a:close/>
                  <a:moveTo>
                    <a:pt x="63" y="71"/>
                  </a:moveTo>
                  <a:lnTo>
                    <a:pt x="63" y="71"/>
                  </a:lnTo>
                  <a:lnTo>
                    <a:pt x="70" y="74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6" y="74"/>
                  </a:lnTo>
                  <a:lnTo>
                    <a:pt x="65" y="74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2"/>
                  </a:lnTo>
                  <a:lnTo>
                    <a:pt x="62" y="71"/>
                  </a:lnTo>
                  <a:lnTo>
                    <a:pt x="63" y="71"/>
                  </a:lnTo>
                  <a:close/>
                  <a:moveTo>
                    <a:pt x="150" y="60"/>
                  </a:move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0" y="60"/>
                  </a:lnTo>
                  <a:close/>
                  <a:moveTo>
                    <a:pt x="82" y="52"/>
                  </a:moveTo>
                  <a:lnTo>
                    <a:pt x="82" y="52"/>
                  </a:lnTo>
                  <a:lnTo>
                    <a:pt x="84" y="53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9" y="56"/>
                  </a:lnTo>
                  <a:lnTo>
                    <a:pt x="90" y="55"/>
                  </a:lnTo>
                  <a:lnTo>
                    <a:pt x="92" y="56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2" y="61"/>
                  </a:lnTo>
                  <a:lnTo>
                    <a:pt x="90" y="60"/>
                  </a:lnTo>
                  <a:lnTo>
                    <a:pt x="89" y="60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2" y="53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82" y="52"/>
                  </a:lnTo>
                  <a:close/>
                  <a:moveTo>
                    <a:pt x="82" y="39"/>
                  </a:moveTo>
                  <a:lnTo>
                    <a:pt x="84" y="41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82" y="39"/>
                  </a:lnTo>
                  <a:close/>
                  <a:moveTo>
                    <a:pt x="59" y="39"/>
                  </a:moveTo>
                  <a:lnTo>
                    <a:pt x="59" y="39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8" y="41"/>
                  </a:lnTo>
                  <a:lnTo>
                    <a:pt x="70" y="42"/>
                  </a:lnTo>
                  <a:lnTo>
                    <a:pt x="71" y="44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3" y="47"/>
                  </a:lnTo>
                  <a:lnTo>
                    <a:pt x="60" y="47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9" y="39"/>
                  </a:lnTo>
                  <a:close/>
                  <a:moveTo>
                    <a:pt x="65" y="34"/>
                  </a:moveTo>
                  <a:lnTo>
                    <a:pt x="66" y="34"/>
                  </a:lnTo>
                  <a:lnTo>
                    <a:pt x="66" y="34"/>
                  </a:lnTo>
                  <a:lnTo>
                    <a:pt x="68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5" y="34"/>
                  </a:lnTo>
                  <a:close/>
                  <a:moveTo>
                    <a:pt x="51" y="34"/>
                  </a:moveTo>
                  <a:lnTo>
                    <a:pt x="51" y="34"/>
                  </a:lnTo>
                  <a:lnTo>
                    <a:pt x="51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4"/>
                  </a:lnTo>
                  <a:lnTo>
                    <a:pt x="51" y="34"/>
                  </a:lnTo>
                  <a:close/>
                  <a:moveTo>
                    <a:pt x="27" y="30"/>
                  </a:moveTo>
                  <a:lnTo>
                    <a:pt x="27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0"/>
                  </a:lnTo>
                  <a:close/>
                  <a:moveTo>
                    <a:pt x="36" y="30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close/>
                  <a:moveTo>
                    <a:pt x="33" y="28"/>
                  </a:moveTo>
                  <a:lnTo>
                    <a:pt x="35" y="28"/>
                  </a:lnTo>
                  <a:lnTo>
                    <a:pt x="35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close/>
                  <a:moveTo>
                    <a:pt x="25" y="27"/>
                  </a:moveTo>
                  <a:lnTo>
                    <a:pt x="25" y="27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4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7"/>
                  </a:lnTo>
                  <a:close/>
                  <a:moveTo>
                    <a:pt x="57" y="27"/>
                  </a:moveTo>
                  <a:lnTo>
                    <a:pt x="57" y="27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close/>
                  <a:moveTo>
                    <a:pt x="73" y="25"/>
                  </a:moveTo>
                  <a:lnTo>
                    <a:pt x="77" y="30"/>
                  </a:lnTo>
                  <a:lnTo>
                    <a:pt x="77" y="30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9" y="34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9"/>
                  </a:lnTo>
                  <a:lnTo>
                    <a:pt x="82" y="42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1" y="41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4" y="34"/>
                  </a:lnTo>
                  <a:lnTo>
                    <a:pt x="73" y="30"/>
                  </a:lnTo>
                  <a:lnTo>
                    <a:pt x="73" y="28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close/>
                  <a:moveTo>
                    <a:pt x="27" y="2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2" y="25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5" y="20"/>
                  </a:lnTo>
                  <a:lnTo>
                    <a:pt x="27" y="20"/>
                  </a:lnTo>
                  <a:close/>
                  <a:moveTo>
                    <a:pt x="13" y="20"/>
                  </a:moveTo>
                  <a:lnTo>
                    <a:pt x="14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close/>
                  <a:moveTo>
                    <a:pt x="13" y="14"/>
                  </a:moveTo>
                  <a:lnTo>
                    <a:pt x="14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4"/>
                  </a:lnTo>
                  <a:close/>
                  <a:moveTo>
                    <a:pt x="40" y="14"/>
                  </a:moveTo>
                  <a:lnTo>
                    <a:pt x="44" y="14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59" y="27"/>
                  </a:lnTo>
                  <a:lnTo>
                    <a:pt x="57" y="25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49" y="22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0" y="14"/>
                  </a:lnTo>
                  <a:close/>
                  <a:moveTo>
                    <a:pt x="2" y="6"/>
                  </a:moveTo>
                  <a:lnTo>
                    <a:pt x="3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close/>
                  <a:moveTo>
                    <a:pt x="11" y="0"/>
                  </a:moveTo>
                  <a:lnTo>
                    <a:pt x="13" y="1"/>
                  </a:lnTo>
                  <a:lnTo>
                    <a:pt x="16" y="3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8" y="9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0" name="Freeform 62"/>
            <p:cNvSpPr>
              <a:spLocks noEditPoints="1"/>
            </p:cNvSpPr>
            <p:nvPr/>
          </p:nvSpPr>
          <p:spPr bwMode="auto">
            <a:xfrm>
              <a:off x="6739605" y="3486144"/>
              <a:ext cx="592563" cy="469763"/>
            </a:xfrm>
            <a:custGeom>
              <a:avLst/>
              <a:gdLst>
                <a:gd name="T0" fmla="*/ 107 w 304"/>
                <a:gd name="T1" fmla="*/ 235 h 241"/>
                <a:gd name="T2" fmla="*/ 109 w 304"/>
                <a:gd name="T3" fmla="*/ 238 h 241"/>
                <a:gd name="T4" fmla="*/ 104 w 304"/>
                <a:gd name="T5" fmla="*/ 235 h 241"/>
                <a:gd name="T6" fmla="*/ 28 w 304"/>
                <a:gd name="T7" fmla="*/ 101 h 241"/>
                <a:gd name="T8" fmla="*/ 31 w 304"/>
                <a:gd name="T9" fmla="*/ 104 h 241"/>
                <a:gd name="T10" fmla="*/ 28 w 304"/>
                <a:gd name="T11" fmla="*/ 99 h 241"/>
                <a:gd name="T12" fmla="*/ 66 w 304"/>
                <a:gd name="T13" fmla="*/ 0 h 241"/>
                <a:gd name="T14" fmla="*/ 93 w 304"/>
                <a:gd name="T15" fmla="*/ 8 h 241"/>
                <a:gd name="T16" fmla="*/ 120 w 304"/>
                <a:gd name="T17" fmla="*/ 25 h 241"/>
                <a:gd name="T18" fmla="*/ 147 w 304"/>
                <a:gd name="T19" fmla="*/ 46 h 241"/>
                <a:gd name="T20" fmla="*/ 180 w 304"/>
                <a:gd name="T21" fmla="*/ 49 h 241"/>
                <a:gd name="T22" fmla="*/ 192 w 304"/>
                <a:gd name="T23" fmla="*/ 57 h 241"/>
                <a:gd name="T24" fmla="*/ 205 w 304"/>
                <a:gd name="T25" fmla="*/ 66 h 241"/>
                <a:gd name="T26" fmla="*/ 210 w 304"/>
                <a:gd name="T27" fmla="*/ 72 h 241"/>
                <a:gd name="T28" fmla="*/ 222 w 304"/>
                <a:gd name="T29" fmla="*/ 83 h 241"/>
                <a:gd name="T30" fmla="*/ 222 w 304"/>
                <a:gd name="T31" fmla="*/ 88 h 241"/>
                <a:gd name="T32" fmla="*/ 224 w 304"/>
                <a:gd name="T33" fmla="*/ 94 h 241"/>
                <a:gd name="T34" fmla="*/ 229 w 304"/>
                <a:gd name="T35" fmla="*/ 104 h 241"/>
                <a:gd name="T36" fmla="*/ 236 w 304"/>
                <a:gd name="T37" fmla="*/ 116 h 241"/>
                <a:gd name="T38" fmla="*/ 243 w 304"/>
                <a:gd name="T39" fmla="*/ 118 h 241"/>
                <a:gd name="T40" fmla="*/ 246 w 304"/>
                <a:gd name="T41" fmla="*/ 121 h 241"/>
                <a:gd name="T42" fmla="*/ 249 w 304"/>
                <a:gd name="T43" fmla="*/ 129 h 241"/>
                <a:gd name="T44" fmla="*/ 254 w 304"/>
                <a:gd name="T45" fmla="*/ 135 h 241"/>
                <a:gd name="T46" fmla="*/ 260 w 304"/>
                <a:gd name="T47" fmla="*/ 142 h 241"/>
                <a:gd name="T48" fmla="*/ 271 w 304"/>
                <a:gd name="T49" fmla="*/ 143 h 241"/>
                <a:gd name="T50" fmla="*/ 292 w 304"/>
                <a:gd name="T51" fmla="*/ 146 h 241"/>
                <a:gd name="T52" fmla="*/ 298 w 304"/>
                <a:gd name="T53" fmla="*/ 148 h 241"/>
                <a:gd name="T54" fmla="*/ 303 w 304"/>
                <a:gd name="T55" fmla="*/ 159 h 241"/>
                <a:gd name="T56" fmla="*/ 300 w 304"/>
                <a:gd name="T57" fmla="*/ 172 h 241"/>
                <a:gd name="T58" fmla="*/ 296 w 304"/>
                <a:gd name="T59" fmla="*/ 183 h 241"/>
                <a:gd name="T60" fmla="*/ 284 w 304"/>
                <a:gd name="T61" fmla="*/ 191 h 241"/>
                <a:gd name="T62" fmla="*/ 265 w 304"/>
                <a:gd name="T63" fmla="*/ 197 h 241"/>
                <a:gd name="T64" fmla="*/ 247 w 304"/>
                <a:gd name="T65" fmla="*/ 202 h 241"/>
                <a:gd name="T66" fmla="*/ 219 w 304"/>
                <a:gd name="T67" fmla="*/ 206 h 241"/>
                <a:gd name="T68" fmla="*/ 195 w 304"/>
                <a:gd name="T69" fmla="*/ 214 h 241"/>
                <a:gd name="T70" fmla="*/ 186 w 304"/>
                <a:gd name="T71" fmla="*/ 230 h 241"/>
                <a:gd name="T72" fmla="*/ 175 w 304"/>
                <a:gd name="T73" fmla="*/ 227 h 241"/>
                <a:gd name="T74" fmla="*/ 156 w 304"/>
                <a:gd name="T75" fmla="*/ 227 h 241"/>
                <a:gd name="T76" fmla="*/ 140 w 304"/>
                <a:gd name="T77" fmla="*/ 225 h 241"/>
                <a:gd name="T78" fmla="*/ 132 w 304"/>
                <a:gd name="T79" fmla="*/ 227 h 241"/>
                <a:gd name="T80" fmla="*/ 126 w 304"/>
                <a:gd name="T81" fmla="*/ 224 h 241"/>
                <a:gd name="T82" fmla="*/ 123 w 304"/>
                <a:gd name="T83" fmla="*/ 230 h 241"/>
                <a:gd name="T84" fmla="*/ 123 w 304"/>
                <a:gd name="T85" fmla="*/ 236 h 241"/>
                <a:gd name="T86" fmla="*/ 117 w 304"/>
                <a:gd name="T87" fmla="*/ 236 h 241"/>
                <a:gd name="T88" fmla="*/ 112 w 304"/>
                <a:gd name="T89" fmla="*/ 227 h 241"/>
                <a:gd name="T90" fmla="*/ 96 w 304"/>
                <a:gd name="T91" fmla="*/ 206 h 241"/>
                <a:gd name="T92" fmla="*/ 90 w 304"/>
                <a:gd name="T93" fmla="*/ 192 h 241"/>
                <a:gd name="T94" fmla="*/ 74 w 304"/>
                <a:gd name="T95" fmla="*/ 181 h 241"/>
                <a:gd name="T96" fmla="*/ 65 w 304"/>
                <a:gd name="T97" fmla="*/ 162 h 241"/>
                <a:gd name="T98" fmla="*/ 65 w 304"/>
                <a:gd name="T99" fmla="*/ 148 h 241"/>
                <a:gd name="T100" fmla="*/ 60 w 304"/>
                <a:gd name="T101" fmla="*/ 140 h 241"/>
                <a:gd name="T102" fmla="*/ 49 w 304"/>
                <a:gd name="T103" fmla="*/ 124 h 241"/>
                <a:gd name="T104" fmla="*/ 39 w 304"/>
                <a:gd name="T105" fmla="*/ 116 h 241"/>
                <a:gd name="T106" fmla="*/ 33 w 304"/>
                <a:gd name="T107" fmla="*/ 101 h 241"/>
                <a:gd name="T108" fmla="*/ 22 w 304"/>
                <a:gd name="T109" fmla="*/ 83 h 241"/>
                <a:gd name="T110" fmla="*/ 6 w 304"/>
                <a:gd name="T111" fmla="*/ 63 h 241"/>
                <a:gd name="T112" fmla="*/ 3 w 304"/>
                <a:gd name="T113" fmla="*/ 53 h 241"/>
                <a:gd name="T114" fmla="*/ 20 w 304"/>
                <a:gd name="T115" fmla="*/ 46 h 241"/>
                <a:gd name="T116" fmla="*/ 38 w 304"/>
                <a:gd name="T117" fmla="*/ 35 h 241"/>
                <a:gd name="T118" fmla="*/ 47 w 304"/>
                <a:gd name="T119" fmla="*/ 27 h 241"/>
                <a:gd name="T120" fmla="*/ 35 w 304"/>
                <a:gd name="T121" fmla="*/ 9 h 241"/>
                <a:gd name="T122" fmla="*/ 63 w 304"/>
                <a:gd name="T12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" h="241">
                  <a:moveTo>
                    <a:pt x="106" y="231"/>
                  </a:moveTo>
                  <a:lnTo>
                    <a:pt x="106" y="231"/>
                  </a:lnTo>
                  <a:lnTo>
                    <a:pt x="106" y="231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9" y="235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4" y="235"/>
                  </a:lnTo>
                  <a:lnTo>
                    <a:pt x="104" y="233"/>
                  </a:lnTo>
                  <a:lnTo>
                    <a:pt x="104" y="233"/>
                  </a:lnTo>
                  <a:lnTo>
                    <a:pt x="106" y="233"/>
                  </a:lnTo>
                  <a:lnTo>
                    <a:pt x="106" y="231"/>
                  </a:lnTo>
                  <a:lnTo>
                    <a:pt x="106" y="231"/>
                  </a:lnTo>
                  <a:close/>
                  <a:moveTo>
                    <a:pt x="28" y="101"/>
                  </a:moveTo>
                  <a:lnTo>
                    <a:pt x="28" y="101"/>
                  </a:lnTo>
                  <a:lnTo>
                    <a:pt x="28" y="101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0" y="102"/>
                  </a:lnTo>
                  <a:lnTo>
                    <a:pt x="28" y="102"/>
                  </a:lnTo>
                  <a:lnTo>
                    <a:pt x="27" y="101"/>
                  </a:lnTo>
                  <a:lnTo>
                    <a:pt x="28" y="101"/>
                  </a:lnTo>
                  <a:close/>
                  <a:moveTo>
                    <a:pt x="28" y="98"/>
                  </a:move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8"/>
                  </a:lnTo>
                  <a:close/>
                  <a:moveTo>
                    <a:pt x="66" y="0"/>
                  </a:moveTo>
                  <a:lnTo>
                    <a:pt x="69" y="0"/>
                  </a:lnTo>
                  <a:lnTo>
                    <a:pt x="74" y="1"/>
                  </a:lnTo>
                  <a:lnTo>
                    <a:pt x="79" y="1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90" y="6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101" y="12"/>
                  </a:lnTo>
                  <a:lnTo>
                    <a:pt x="104" y="14"/>
                  </a:lnTo>
                  <a:lnTo>
                    <a:pt x="109" y="16"/>
                  </a:lnTo>
                  <a:lnTo>
                    <a:pt x="110" y="19"/>
                  </a:lnTo>
                  <a:lnTo>
                    <a:pt x="115" y="22"/>
                  </a:lnTo>
                  <a:lnTo>
                    <a:pt x="120" y="25"/>
                  </a:lnTo>
                  <a:lnTo>
                    <a:pt x="123" y="28"/>
                  </a:lnTo>
                  <a:lnTo>
                    <a:pt x="128" y="31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0" y="42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51" y="47"/>
                  </a:lnTo>
                  <a:lnTo>
                    <a:pt x="158" y="47"/>
                  </a:lnTo>
                  <a:lnTo>
                    <a:pt x="164" y="47"/>
                  </a:lnTo>
                  <a:lnTo>
                    <a:pt x="170" y="49"/>
                  </a:lnTo>
                  <a:lnTo>
                    <a:pt x="172" y="47"/>
                  </a:lnTo>
                  <a:lnTo>
                    <a:pt x="175" y="49"/>
                  </a:lnTo>
                  <a:lnTo>
                    <a:pt x="180" y="49"/>
                  </a:lnTo>
                  <a:lnTo>
                    <a:pt x="181" y="49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8" y="53"/>
                  </a:lnTo>
                  <a:lnTo>
                    <a:pt x="188" y="55"/>
                  </a:lnTo>
                  <a:lnTo>
                    <a:pt x="189" y="57"/>
                  </a:lnTo>
                  <a:lnTo>
                    <a:pt x="192" y="57"/>
                  </a:lnTo>
                  <a:lnTo>
                    <a:pt x="194" y="57"/>
                  </a:lnTo>
                  <a:lnTo>
                    <a:pt x="197" y="57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2" y="60"/>
                  </a:lnTo>
                  <a:lnTo>
                    <a:pt x="203" y="63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9"/>
                  </a:lnTo>
                  <a:lnTo>
                    <a:pt x="206" y="71"/>
                  </a:lnTo>
                  <a:lnTo>
                    <a:pt x="210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1" y="74"/>
                  </a:lnTo>
                  <a:lnTo>
                    <a:pt x="213" y="75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80"/>
                  </a:lnTo>
                  <a:lnTo>
                    <a:pt x="222" y="83"/>
                  </a:lnTo>
                  <a:lnTo>
                    <a:pt x="225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7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1"/>
                  </a:lnTo>
                  <a:lnTo>
                    <a:pt x="225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2" y="94"/>
                  </a:lnTo>
                  <a:lnTo>
                    <a:pt x="224" y="96"/>
                  </a:lnTo>
                  <a:lnTo>
                    <a:pt x="224" y="98"/>
                  </a:lnTo>
                  <a:lnTo>
                    <a:pt x="225" y="99"/>
                  </a:lnTo>
                  <a:lnTo>
                    <a:pt x="225" y="101"/>
                  </a:lnTo>
                  <a:lnTo>
                    <a:pt x="227" y="102"/>
                  </a:lnTo>
                  <a:lnTo>
                    <a:pt x="229" y="104"/>
                  </a:lnTo>
                  <a:lnTo>
                    <a:pt x="230" y="107"/>
                  </a:lnTo>
                  <a:lnTo>
                    <a:pt x="230" y="110"/>
                  </a:lnTo>
                  <a:lnTo>
                    <a:pt x="232" y="112"/>
                  </a:lnTo>
                  <a:lnTo>
                    <a:pt x="233" y="113"/>
                  </a:lnTo>
                  <a:lnTo>
                    <a:pt x="235" y="115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0" y="118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3" y="120"/>
                  </a:lnTo>
                  <a:lnTo>
                    <a:pt x="241" y="121"/>
                  </a:lnTo>
                  <a:lnTo>
                    <a:pt x="243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4"/>
                  </a:lnTo>
                  <a:lnTo>
                    <a:pt x="246" y="124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9"/>
                  </a:lnTo>
                  <a:lnTo>
                    <a:pt x="249" y="129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7" y="139"/>
                  </a:lnTo>
                  <a:lnTo>
                    <a:pt x="257" y="140"/>
                  </a:lnTo>
                  <a:lnTo>
                    <a:pt x="259" y="140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0" y="143"/>
                  </a:lnTo>
                  <a:lnTo>
                    <a:pt x="262" y="143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71" y="143"/>
                  </a:lnTo>
                  <a:lnTo>
                    <a:pt x="274" y="145"/>
                  </a:lnTo>
                  <a:lnTo>
                    <a:pt x="277" y="145"/>
                  </a:lnTo>
                  <a:lnTo>
                    <a:pt x="281" y="145"/>
                  </a:lnTo>
                  <a:lnTo>
                    <a:pt x="284" y="145"/>
                  </a:lnTo>
                  <a:lnTo>
                    <a:pt x="287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3" y="146"/>
                  </a:lnTo>
                  <a:lnTo>
                    <a:pt x="295" y="146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8" y="146"/>
                  </a:lnTo>
                  <a:lnTo>
                    <a:pt x="298" y="148"/>
                  </a:lnTo>
                  <a:lnTo>
                    <a:pt x="300" y="150"/>
                  </a:lnTo>
                  <a:lnTo>
                    <a:pt x="301" y="151"/>
                  </a:lnTo>
                  <a:lnTo>
                    <a:pt x="303" y="153"/>
                  </a:lnTo>
                  <a:lnTo>
                    <a:pt x="303" y="154"/>
                  </a:lnTo>
                  <a:lnTo>
                    <a:pt x="304" y="156"/>
                  </a:lnTo>
                  <a:lnTo>
                    <a:pt x="304" y="157"/>
                  </a:lnTo>
                  <a:lnTo>
                    <a:pt x="303" y="159"/>
                  </a:lnTo>
                  <a:lnTo>
                    <a:pt x="303" y="161"/>
                  </a:lnTo>
                  <a:lnTo>
                    <a:pt x="303" y="164"/>
                  </a:lnTo>
                  <a:lnTo>
                    <a:pt x="301" y="165"/>
                  </a:lnTo>
                  <a:lnTo>
                    <a:pt x="301" y="167"/>
                  </a:lnTo>
                  <a:lnTo>
                    <a:pt x="301" y="168"/>
                  </a:lnTo>
                  <a:lnTo>
                    <a:pt x="300" y="170"/>
                  </a:lnTo>
                  <a:lnTo>
                    <a:pt x="300" y="172"/>
                  </a:lnTo>
                  <a:lnTo>
                    <a:pt x="300" y="173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8" y="178"/>
                  </a:lnTo>
                  <a:lnTo>
                    <a:pt x="296" y="179"/>
                  </a:lnTo>
                  <a:lnTo>
                    <a:pt x="296" y="181"/>
                  </a:lnTo>
                  <a:lnTo>
                    <a:pt x="296" y="183"/>
                  </a:lnTo>
                  <a:lnTo>
                    <a:pt x="295" y="184"/>
                  </a:lnTo>
                  <a:lnTo>
                    <a:pt x="295" y="186"/>
                  </a:lnTo>
                  <a:lnTo>
                    <a:pt x="293" y="187"/>
                  </a:lnTo>
                  <a:lnTo>
                    <a:pt x="290" y="187"/>
                  </a:lnTo>
                  <a:lnTo>
                    <a:pt x="288" y="189"/>
                  </a:lnTo>
                  <a:lnTo>
                    <a:pt x="285" y="189"/>
                  </a:lnTo>
                  <a:lnTo>
                    <a:pt x="284" y="191"/>
                  </a:lnTo>
                  <a:lnTo>
                    <a:pt x="281" y="192"/>
                  </a:lnTo>
                  <a:lnTo>
                    <a:pt x="277" y="192"/>
                  </a:lnTo>
                  <a:lnTo>
                    <a:pt x="276" y="194"/>
                  </a:lnTo>
                  <a:lnTo>
                    <a:pt x="273" y="194"/>
                  </a:lnTo>
                  <a:lnTo>
                    <a:pt x="271" y="195"/>
                  </a:lnTo>
                  <a:lnTo>
                    <a:pt x="268" y="195"/>
                  </a:lnTo>
                  <a:lnTo>
                    <a:pt x="265" y="197"/>
                  </a:lnTo>
                  <a:lnTo>
                    <a:pt x="263" y="197"/>
                  </a:lnTo>
                  <a:lnTo>
                    <a:pt x="260" y="198"/>
                  </a:lnTo>
                  <a:lnTo>
                    <a:pt x="259" y="198"/>
                  </a:lnTo>
                  <a:lnTo>
                    <a:pt x="255" y="200"/>
                  </a:lnTo>
                  <a:lnTo>
                    <a:pt x="254" y="202"/>
                  </a:lnTo>
                  <a:lnTo>
                    <a:pt x="251" y="202"/>
                  </a:lnTo>
                  <a:lnTo>
                    <a:pt x="247" y="202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36" y="203"/>
                  </a:lnTo>
                  <a:lnTo>
                    <a:pt x="233" y="205"/>
                  </a:lnTo>
                  <a:lnTo>
                    <a:pt x="227" y="205"/>
                  </a:lnTo>
                  <a:lnTo>
                    <a:pt x="224" y="205"/>
                  </a:lnTo>
                  <a:lnTo>
                    <a:pt x="219" y="206"/>
                  </a:lnTo>
                  <a:lnTo>
                    <a:pt x="214" y="206"/>
                  </a:lnTo>
                  <a:lnTo>
                    <a:pt x="211" y="206"/>
                  </a:lnTo>
                  <a:lnTo>
                    <a:pt x="208" y="208"/>
                  </a:lnTo>
                  <a:lnTo>
                    <a:pt x="206" y="209"/>
                  </a:lnTo>
                  <a:lnTo>
                    <a:pt x="202" y="211"/>
                  </a:lnTo>
                  <a:lnTo>
                    <a:pt x="199" y="213"/>
                  </a:lnTo>
                  <a:lnTo>
                    <a:pt x="195" y="214"/>
                  </a:lnTo>
                  <a:lnTo>
                    <a:pt x="194" y="217"/>
                  </a:lnTo>
                  <a:lnTo>
                    <a:pt x="192" y="217"/>
                  </a:lnTo>
                  <a:lnTo>
                    <a:pt x="191" y="220"/>
                  </a:lnTo>
                  <a:lnTo>
                    <a:pt x="189" y="222"/>
                  </a:lnTo>
                  <a:lnTo>
                    <a:pt x="188" y="225"/>
                  </a:lnTo>
                  <a:lnTo>
                    <a:pt x="186" y="227"/>
                  </a:lnTo>
                  <a:lnTo>
                    <a:pt x="186" y="230"/>
                  </a:lnTo>
                  <a:lnTo>
                    <a:pt x="184" y="230"/>
                  </a:lnTo>
                  <a:lnTo>
                    <a:pt x="183" y="231"/>
                  </a:lnTo>
                  <a:lnTo>
                    <a:pt x="181" y="231"/>
                  </a:lnTo>
                  <a:lnTo>
                    <a:pt x="178" y="231"/>
                  </a:lnTo>
                  <a:lnTo>
                    <a:pt x="178" y="230"/>
                  </a:lnTo>
                  <a:lnTo>
                    <a:pt x="177" y="228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2" y="227"/>
                  </a:lnTo>
                  <a:lnTo>
                    <a:pt x="169" y="228"/>
                  </a:lnTo>
                  <a:lnTo>
                    <a:pt x="165" y="227"/>
                  </a:lnTo>
                  <a:lnTo>
                    <a:pt x="162" y="227"/>
                  </a:lnTo>
                  <a:lnTo>
                    <a:pt x="158" y="227"/>
                  </a:lnTo>
                  <a:lnTo>
                    <a:pt x="156" y="227"/>
                  </a:lnTo>
                  <a:lnTo>
                    <a:pt x="154" y="225"/>
                  </a:lnTo>
                  <a:lnTo>
                    <a:pt x="153" y="225"/>
                  </a:lnTo>
                  <a:lnTo>
                    <a:pt x="153" y="225"/>
                  </a:lnTo>
                  <a:lnTo>
                    <a:pt x="150" y="225"/>
                  </a:lnTo>
                  <a:lnTo>
                    <a:pt x="147" y="225"/>
                  </a:lnTo>
                  <a:lnTo>
                    <a:pt x="143" y="225"/>
                  </a:lnTo>
                  <a:lnTo>
                    <a:pt x="140" y="225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4" y="227"/>
                  </a:lnTo>
                  <a:lnTo>
                    <a:pt x="134" y="225"/>
                  </a:lnTo>
                  <a:lnTo>
                    <a:pt x="132" y="227"/>
                  </a:lnTo>
                  <a:lnTo>
                    <a:pt x="132" y="225"/>
                  </a:lnTo>
                  <a:lnTo>
                    <a:pt x="131" y="225"/>
                  </a:lnTo>
                  <a:lnTo>
                    <a:pt x="129" y="224"/>
                  </a:lnTo>
                  <a:lnTo>
                    <a:pt x="129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4" y="225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1"/>
                  </a:lnTo>
                  <a:lnTo>
                    <a:pt x="123" y="233"/>
                  </a:lnTo>
                  <a:lnTo>
                    <a:pt x="124" y="235"/>
                  </a:lnTo>
                  <a:lnTo>
                    <a:pt x="124" y="235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8"/>
                  </a:lnTo>
                  <a:lnTo>
                    <a:pt x="121" y="238"/>
                  </a:lnTo>
                  <a:lnTo>
                    <a:pt x="121" y="238"/>
                  </a:lnTo>
                  <a:lnTo>
                    <a:pt x="118" y="241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7" y="236"/>
                  </a:lnTo>
                  <a:lnTo>
                    <a:pt x="117" y="235"/>
                  </a:lnTo>
                  <a:lnTo>
                    <a:pt x="117" y="235"/>
                  </a:lnTo>
                  <a:lnTo>
                    <a:pt x="115" y="233"/>
                  </a:lnTo>
                  <a:lnTo>
                    <a:pt x="115" y="231"/>
                  </a:lnTo>
                  <a:lnTo>
                    <a:pt x="113" y="230"/>
                  </a:lnTo>
                  <a:lnTo>
                    <a:pt x="112" y="230"/>
                  </a:lnTo>
                  <a:lnTo>
                    <a:pt x="112" y="227"/>
                  </a:lnTo>
                  <a:lnTo>
                    <a:pt x="112" y="225"/>
                  </a:lnTo>
                  <a:lnTo>
                    <a:pt x="107" y="220"/>
                  </a:lnTo>
                  <a:lnTo>
                    <a:pt x="104" y="217"/>
                  </a:lnTo>
                  <a:lnTo>
                    <a:pt x="102" y="216"/>
                  </a:lnTo>
                  <a:lnTo>
                    <a:pt x="99" y="213"/>
                  </a:lnTo>
                  <a:lnTo>
                    <a:pt x="99" y="209"/>
                  </a:lnTo>
                  <a:lnTo>
                    <a:pt x="96" y="206"/>
                  </a:lnTo>
                  <a:lnTo>
                    <a:pt x="96" y="205"/>
                  </a:lnTo>
                  <a:lnTo>
                    <a:pt x="95" y="203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1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7" y="189"/>
                  </a:lnTo>
                  <a:lnTo>
                    <a:pt x="85" y="187"/>
                  </a:lnTo>
                  <a:lnTo>
                    <a:pt x="79" y="183"/>
                  </a:lnTo>
                  <a:lnTo>
                    <a:pt x="76" y="183"/>
                  </a:lnTo>
                  <a:lnTo>
                    <a:pt x="74" y="181"/>
                  </a:lnTo>
                  <a:lnTo>
                    <a:pt x="72" y="179"/>
                  </a:lnTo>
                  <a:lnTo>
                    <a:pt x="71" y="175"/>
                  </a:lnTo>
                  <a:lnTo>
                    <a:pt x="68" y="172"/>
                  </a:lnTo>
                  <a:lnTo>
                    <a:pt x="65" y="167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5" y="162"/>
                  </a:lnTo>
                  <a:lnTo>
                    <a:pt x="65" y="161"/>
                  </a:lnTo>
                  <a:lnTo>
                    <a:pt x="63" y="159"/>
                  </a:lnTo>
                  <a:lnTo>
                    <a:pt x="65" y="156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5" y="151"/>
                  </a:lnTo>
                  <a:lnTo>
                    <a:pt x="65" y="148"/>
                  </a:lnTo>
                  <a:lnTo>
                    <a:pt x="63" y="146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1" y="143"/>
                  </a:lnTo>
                  <a:lnTo>
                    <a:pt x="63" y="143"/>
                  </a:lnTo>
                  <a:lnTo>
                    <a:pt x="61" y="142"/>
                  </a:lnTo>
                  <a:lnTo>
                    <a:pt x="60" y="140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57" y="132"/>
                  </a:lnTo>
                  <a:lnTo>
                    <a:pt x="55" y="131"/>
                  </a:lnTo>
                  <a:lnTo>
                    <a:pt x="54" y="127"/>
                  </a:lnTo>
                  <a:lnTo>
                    <a:pt x="50" y="126"/>
                  </a:lnTo>
                  <a:lnTo>
                    <a:pt x="49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2" y="121"/>
                  </a:lnTo>
                  <a:lnTo>
                    <a:pt x="41" y="120"/>
                  </a:lnTo>
                  <a:lnTo>
                    <a:pt x="39" y="116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2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7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99"/>
                  </a:lnTo>
                  <a:lnTo>
                    <a:pt x="30" y="98"/>
                  </a:lnTo>
                  <a:lnTo>
                    <a:pt x="30" y="94"/>
                  </a:lnTo>
                  <a:lnTo>
                    <a:pt x="28" y="94"/>
                  </a:lnTo>
                  <a:lnTo>
                    <a:pt x="24" y="87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7" y="79"/>
                  </a:lnTo>
                  <a:lnTo>
                    <a:pt x="17" y="75"/>
                  </a:lnTo>
                  <a:lnTo>
                    <a:pt x="14" y="74"/>
                  </a:lnTo>
                  <a:lnTo>
                    <a:pt x="13" y="69"/>
                  </a:lnTo>
                  <a:lnTo>
                    <a:pt x="8" y="64"/>
                  </a:lnTo>
                  <a:lnTo>
                    <a:pt x="6" y="63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3" y="53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4" y="44"/>
                  </a:lnTo>
                  <a:lnTo>
                    <a:pt x="27" y="41"/>
                  </a:lnTo>
                  <a:lnTo>
                    <a:pt x="28" y="39"/>
                  </a:lnTo>
                  <a:lnTo>
                    <a:pt x="30" y="36"/>
                  </a:lnTo>
                  <a:lnTo>
                    <a:pt x="31" y="36"/>
                  </a:lnTo>
                  <a:lnTo>
                    <a:pt x="33" y="35"/>
                  </a:lnTo>
                  <a:lnTo>
                    <a:pt x="38" y="35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2" y="31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7" y="27"/>
                  </a:lnTo>
                  <a:lnTo>
                    <a:pt x="49" y="25"/>
                  </a:lnTo>
                  <a:lnTo>
                    <a:pt x="46" y="24"/>
                  </a:lnTo>
                  <a:lnTo>
                    <a:pt x="44" y="20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6" y="12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42" y="8"/>
                  </a:lnTo>
                  <a:lnTo>
                    <a:pt x="46" y="6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1" name="Freeform 63"/>
            <p:cNvSpPr>
              <a:spLocks/>
            </p:cNvSpPr>
            <p:nvPr/>
          </p:nvSpPr>
          <p:spPr bwMode="auto">
            <a:xfrm>
              <a:off x="6575870" y="4447111"/>
              <a:ext cx="58477" cy="48731"/>
            </a:xfrm>
            <a:custGeom>
              <a:avLst/>
              <a:gdLst>
                <a:gd name="T0" fmla="*/ 24 w 30"/>
                <a:gd name="T1" fmla="*/ 0 h 25"/>
                <a:gd name="T2" fmla="*/ 24 w 30"/>
                <a:gd name="T3" fmla="*/ 0 h 25"/>
                <a:gd name="T4" fmla="*/ 24 w 30"/>
                <a:gd name="T5" fmla="*/ 2 h 25"/>
                <a:gd name="T6" fmla="*/ 27 w 30"/>
                <a:gd name="T7" fmla="*/ 5 h 25"/>
                <a:gd name="T8" fmla="*/ 29 w 30"/>
                <a:gd name="T9" fmla="*/ 6 h 25"/>
                <a:gd name="T10" fmla="*/ 29 w 30"/>
                <a:gd name="T11" fmla="*/ 11 h 25"/>
                <a:gd name="T12" fmla="*/ 30 w 30"/>
                <a:gd name="T13" fmla="*/ 14 h 25"/>
                <a:gd name="T14" fmla="*/ 30 w 30"/>
                <a:gd name="T15" fmla="*/ 17 h 25"/>
                <a:gd name="T16" fmla="*/ 29 w 30"/>
                <a:gd name="T17" fmla="*/ 19 h 25"/>
                <a:gd name="T18" fmla="*/ 27 w 30"/>
                <a:gd name="T19" fmla="*/ 19 h 25"/>
                <a:gd name="T20" fmla="*/ 26 w 30"/>
                <a:gd name="T21" fmla="*/ 19 h 25"/>
                <a:gd name="T22" fmla="*/ 26 w 30"/>
                <a:gd name="T23" fmla="*/ 19 h 25"/>
                <a:gd name="T24" fmla="*/ 24 w 30"/>
                <a:gd name="T25" fmla="*/ 17 h 25"/>
                <a:gd name="T26" fmla="*/ 21 w 30"/>
                <a:gd name="T27" fmla="*/ 17 h 25"/>
                <a:gd name="T28" fmla="*/ 19 w 30"/>
                <a:gd name="T29" fmla="*/ 19 h 25"/>
                <a:gd name="T30" fmla="*/ 19 w 30"/>
                <a:gd name="T31" fmla="*/ 19 h 25"/>
                <a:gd name="T32" fmla="*/ 16 w 30"/>
                <a:gd name="T33" fmla="*/ 17 h 25"/>
                <a:gd name="T34" fmla="*/ 16 w 30"/>
                <a:gd name="T35" fmla="*/ 22 h 25"/>
                <a:gd name="T36" fmla="*/ 15 w 30"/>
                <a:gd name="T37" fmla="*/ 24 h 25"/>
                <a:gd name="T38" fmla="*/ 13 w 30"/>
                <a:gd name="T39" fmla="*/ 24 h 25"/>
                <a:gd name="T40" fmla="*/ 8 w 30"/>
                <a:gd name="T41" fmla="*/ 25 h 25"/>
                <a:gd name="T42" fmla="*/ 7 w 30"/>
                <a:gd name="T43" fmla="*/ 22 h 25"/>
                <a:gd name="T44" fmla="*/ 5 w 30"/>
                <a:gd name="T45" fmla="*/ 22 h 25"/>
                <a:gd name="T46" fmla="*/ 4 w 30"/>
                <a:gd name="T47" fmla="*/ 22 h 25"/>
                <a:gd name="T48" fmla="*/ 2 w 30"/>
                <a:gd name="T49" fmla="*/ 22 h 25"/>
                <a:gd name="T50" fmla="*/ 2 w 30"/>
                <a:gd name="T51" fmla="*/ 20 h 25"/>
                <a:gd name="T52" fmla="*/ 0 w 30"/>
                <a:gd name="T53" fmla="*/ 19 h 25"/>
                <a:gd name="T54" fmla="*/ 4 w 30"/>
                <a:gd name="T55" fmla="*/ 19 h 25"/>
                <a:gd name="T56" fmla="*/ 4 w 30"/>
                <a:gd name="T57" fmla="*/ 17 h 25"/>
                <a:gd name="T58" fmla="*/ 5 w 30"/>
                <a:gd name="T59" fmla="*/ 17 h 25"/>
                <a:gd name="T60" fmla="*/ 7 w 30"/>
                <a:gd name="T61" fmla="*/ 14 h 25"/>
                <a:gd name="T62" fmla="*/ 8 w 30"/>
                <a:gd name="T63" fmla="*/ 14 h 25"/>
                <a:gd name="T64" fmla="*/ 7 w 30"/>
                <a:gd name="T65" fmla="*/ 11 h 25"/>
                <a:gd name="T66" fmla="*/ 7 w 30"/>
                <a:gd name="T67" fmla="*/ 8 h 25"/>
                <a:gd name="T68" fmla="*/ 8 w 30"/>
                <a:gd name="T69" fmla="*/ 6 h 25"/>
                <a:gd name="T70" fmla="*/ 10 w 30"/>
                <a:gd name="T71" fmla="*/ 5 h 25"/>
                <a:gd name="T72" fmla="*/ 11 w 30"/>
                <a:gd name="T73" fmla="*/ 5 h 25"/>
                <a:gd name="T74" fmla="*/ 15 w 30"/>
                <a:gd name="T75" fmla="*/ 3 h 25"/>
                <a:gd name="T76" fmla="*/ 16 w 30"/>
                <a:gd name="T77" fmla="*/ 5 h 25"/>
                <a:gd name="T78" fmla="*/ 16 w 30"/>
                <a:gd name="T79" fmla="*/ 5 h 25"/>
                <a:gd name="T80" fmla="*/ 19 w 30"/>
                <a:gd name="T81" fmla="*/ 5 h 25"/>
                <a:gd name="T82" fmla="*/ 21 w 30"/>
                <a:gd name="T83" fmla="*/ 2 h 25"/>
                <a:gd name="T84" fmla="*/ 22 w 30"/>
                <a:gd name="T85" fmla="*/ 0 h 25"/>
                <a:gd name="T86" fmla="*/ 24 w 30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25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2" name="Freeform 64"/>
            <p:cNvSpPr>
              <a:spLocks/>
            </p:cNvSpPr>
            <p:nvPr/>
          </p:nvSpPr>
          <p:spPr bwMode="auto">
            <a:xfrm>
              <a:off x="8141094" y="1794220"/>
              <a:ext cx="15594" cy="5848"/>
            </a:xfrm>
            <a:custGeom>
              <a:avLst/>
              <a:gdLst>
                <a:gd name="T0" fmla="*/ 8 w 8"/>
                <a:gd name="T1" fmla="*/ 0 h 3"/>
                <a:gd name="T2" fmla="*/ 6 w 8"/>
                <a:gd name="T3" fmla="*/ 1 h 3"/>
                <a:gd name="T4" fmla="*/ 5 w 8"/>
                <a:gd name="T5" fmla="*/ 3 h 3"/>
                <a:gd name="T6" fmla="*/ 2 w 8"/>
                <a:gd name="T7" fmla="*/ 3 h 3"/>
                <a:gd name="T8" fmla="*/ 0 w 8"/>
                <a:gd name="T9" fmla="*/ 1 h 3"/>
                <a:gd name="T10" fmla="*/ 3 w 8"/>
                <a:gd name="T11" fmla="*/ 0 h 3"/>
                <a:gd name="T12" fmla="*/ 5 w 8"/>
                <a:gd name="T13" fmla="*/ 0 h 3"/>
                <a:gd name="T14" fmla="*/ 8 w 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6" y="1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3" name="Freeform 65"/>
            <p:cNvSpPr>
              <a:spLocks/>
            </p:cNvSpPr>
            <p:nvPr/>
          </p:nvSpPr>
          <p:spPr bwMode="auto">
            <a:xfrm>
              <a:off x="8195673" y="1766931"/>
              <a:ext cx="25340" cy="7797"/>
            </a:xfrm>
            <a:custGeom>
              <a:avLst/>
              <a:gdLst>
                <a:gd name="T0" fmla="*/ 5 w 13"/>
                <a:gd name="T1" fmla="*/ 0 h 4"/>
                <a:gd name="T2" fmla="*/ 5 w 13"/>
                <a:gd name="T3" fmla="*/ 0 h 4"/>
                <a:gd name="T4" fmla="*/ 7 w 13"/>
                <a:gd name="T5" fmla="*/ 1 h 4"/>
                <a:gd name="T6" fmla="*/ 10 w 13"/>
                <a:gd name="T7" fmla="*/ 0 h 4"/>
                <a:gd name="T8" fmla="*/ 11 w 13"/>
                <a:gd name="T9" fmla="*/ 0 h 4"/>
                <a:gd name="T10" fmla="*/ 13 w 13"/>
                <a:gd name="T11" fmla="*/ 1 h 4"/>
                <a:gd name="T12" fmla="*/ 10 w 13"/>
                <a:gd name="T13" fmla="*/ 4 h 4"/>
                <a:gd name="T14" fmla="*/ 10 w 13"/>
                <a:gd name="T15" fmla="*/ 4 h 4"/>
                <a:gd name="T16" fmla="*/ 7 w 13"/>
                <a:gd name="T17" fmla="*/ 4 h 4"/>
                <a:gd name="T18" fmla="*/ 2 w 13"/>
                <a:gd name="T19" fmla="*/ 4 h 4"/>
                <a:gd name="T20" fmla="*/ 0 w 13"/>
                <a:gd name="T21" fmla="*/ 3 h 4"/>
                <a:gd name="T22" fmla="*/ 0 w 13"/>
                <a:gd name="T23" fmla="*/ 1 h 4"/>
                <a:gd name="T24" fmla="*/ 4 w 13"/>
                <a:gd name="T25" fmla="*/ 1 h 4"/>
                <a:gd name="T26" fmla="*/ 5 w 1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">
                  <a:moveTo>
                    <a:pt x="5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8275591" y="1630485"/>
              <a:ext cx="15594" cy="9747"/>
            </a:xfrm>
            <a:custGeom>
              <a:avLst/>
              <a:gdLst>
                <a:gd name="T0" fmla="*/ 7 w 8"/>
                <a:gd name="T1" fmla="*/ 0 h 5"/>
                <a:gd name="T2" fmla="*/ 8 w 8"/>
                <a:gd name="T3" fmla="*/ 2 h 5"/>
                <a:gd name="T4" fmla="*/ 8 w 8"/>
                <a:gd name="T5" fmla="*/ 2 h 5"/>
                <a:gd name="T6" fmla="*/ 5 w 8"/>
                <a:gd name="T7" fmla="*/ 5 h 5"/>
                <a:gd name="T8" fmla="*/ 2 w 8"/>
                <a:gd name="T9" fmla="*/ 5 h 5"/>
                <a:gd name="T10" fmla="*/ 0 w 8"/>
                <a:gd name="T11" fmla="*/ 3 h 5"/>
                <a:gd name="T12" fmla="*/ 0 w 8"/>
                <a:gd name="T13" fmla="*/ 3 h 5"/>
                <a:gd name="T14" fmla="*/ 2 w 8"/>
                <a:gd name="T15" fmla="*/ 2 h 5"/>
                <a:gd name="T16" fmla="*/ 2 w 8"/>
                <a:gd name="T17" fmla="*/ 2 h 5"/>
                <a:gd name="T18" fmla="*/ 7 w 8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5" name="Freeform 67"/>
            <p:cNvSpPr>
              <a:spLocks/>
            </p:cNvSpPr>
            <p:nvPr/>
          </p:nvSpPr>
          <p:spPr bwMode="auto">
            <a:xfrm>
              <a:off x="8451021" y="1692860"/>
              <a:ext cx="37036" cy="9747"/>
            </a:xfrm>
            <a:custGeom>
              <a:avLst/>
              <a:gdLst>
                <a:gd name="T0" fmla="*/ 13 w 19"/>
                <a:gd name="T1" fmla="*/ 0 h 5"/>
                <a:gd name="T2" fmla="*/ 18 w 19"/>
                <a:gd name="T3" fmla="*/ 0 h 5"/>
                <a:gd name="T4" fmla="*/ 19 w 19"/>
                <a:gd name="T5" fmla="*/ 1 h 5"/>
                <a:gd name="T6" fmla="*/ 18 w 19"/>
                <a:gd name="T7" fmla="*/ 1 h 5"/>
                <a:gd name="T8" fmla="*/ 16 w 19"/>
                <a:gd name="T9" fmla="*/ 1 h 5"/>
                <a:gd name="T10" fmla="*/ 14 w 19"/>
                <a:gd name="T11" fmla="*/ 1 h 5"/>
                <a:gd name="T12" fmla="*/ 14 w 19"/>
                <a:gd name="T13" fmla="*/ 3 h 5"/>
                <a:gd name="T14" fmla="*/ 14 w 19"/>
                <a:gd name="T15" fmla="*/ 5 h 5"/>
                <a:gd name="T16" fmla="*/ 11 w 19"/>
                <a:gd name="T17" fmla="*/ 5 h 5"/>
                <a:gd name="T18" fmla="*/ 7 w 19"/>
                <a:gd name="T19" fmla="*/ 3 h 5"/>
                <a:gd name="T20" fmla="*/ 5 w 19"/>
                <a:gd name="T21" fmla="*/ 3 h 5"/>
                <a:gd name="T22" fmla="*/ 0 w 19"/>
                <a:gd name="T23" fmla="*/ 1 h 5"/>
                <a:gd name="T24" fmla="*/ 0 w 19"/>
                <a:gd name="T25" fmla="*/ 1 h 5"/>
                <a:gd name="T26" fmla="*/ 0 w 19"/>
                <a:gd name="T27" fmla="*/ 0 h 5"/>
                <a:gd name="T28" fmla="*/ 3 w 19"/>
                <a:gd name="T29" fmla="*/ 1 h 5"/>
                <a:gd name="T30" fmla="*/ 7 w 19"/>
                <a:gd name="T31" fmla="*/ 0 h 5"/>
                <a:gd name="T32" fmla="*/ 11 w 19"/>
                <a:gd name="T33" fmla="*/ 0 h 5"/>
                <a:gd name="T34" fmla="*/ 13 w 19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5">
                  <a:moveTo>
                    <a:pt x="13" y="0"/>
                  </a:moveTo>
                  <a:lnTo>
                    <a:pt x="18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6" name="Freeform 68"/>
            <p:cNvSpPr>
              <a:spLocks/>
            </p:cNvSpPr>
            <p:nvPr/>
          </p:nvSpPr>
          <p:spPr bwMode="auto">
            <a:xfrm>
              <a:off x="8491954" y="1688962"/>
              <a:ext cx="7797" cy="9747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0 h 5"/>
                <a:gd name="T4" fmla="*/ 3 w 4"/>
                <a:gd name="T5" fmla="*/ 2 h 5"/>
                <a:gd name="T6" fmla="*/ 4 w 4"/>
                <a:gd name="T7" fmla="*/ 2 h 5"/>
                <a:gd name="T8" fmla="*/ 3 w 4"/>
                <a:gd name="T9" fmla="*/ 3 h 5"/>
                <a:gd name="T10" fmla="*/ 1 w 4"/>
                <a:gd name="T11" fmla="*/ 5 h 5"/>
                <a:gd name="T12" fmla="*/ 0 w 4"/>
                <a:gd name="T13" fmla="*/ 5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3 h 5"/>
                <a:gd name="T20" fmla="*/ 1 w 4"/>
                <a:gd name="T21" fmla="*/ 0 h 5"/>
                <a:gd name="T22" fmla="*/ 1 w 4"/>
                <a:gd name="T23" fmla="*/ 0 h 5"/>
                <a:gd name="T24" fmla="*/ 1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7" name="Freeform 69"/>
            <p:cNvSpPr>
              <a:spLocks/>
            </p:cNvSpPr>
            <p:nvPr/>
          </p:nvSpPr>
          <p:spPr bwMode="auto">
            <a:xfrm>
              <a:off x="8086516" y="1811763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3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2 h 3"/>
                <a:gd name="T16" fmla="*/ 0 w 4"/>
                <a:gd name="T17" fmla="*/ 2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8" name="Freeform 70"/>
            <p:cNvSpPr>
              <a:spLocks/>
            </p:cNvSpPr>
            <p:nvPr/>
          </p:nvSpPr>
          <p:spPr bwMode="auto">
            <a:xfrm>
              <a:off x="8098212" y="1815662"/>
              <a:ext cx="21442" cy="5848"/>
            </a:xfrm>
            <a:custGeom>
              <a:avLst/>
              <a:gdLst>
                <a:gd name="T0" fmla="*/ 5 w 11"/>
                <a:gd name="T1" fmla="*/ 0 h 3"/>
                <a:gd name="T2" fmla="*/ 9 w 11"/>
                <a:gd name="T3" fmla="*/ 0 h 3"/>
                <a:gd name="T4" fmla="*/ 11 w 11"/>
                <a:gd name="T5" fmla="*/ 1 h 3"/>
                <a:gd name="T6" fmla="*/ 11 w 11"/>
                <a:gd name="T7" fmla="*/ 1 h 3"/>
                <a:gd name="T8" fmla="*/ 9 w 11"/>
                <a:gd name="T9" fmla="*/ 1 h 3"/>
                <a:gd name="T10" fmla="*/ 9 w 11"/>
                <a:gd name="T11" fmla="*/ 1 h 3"/>
                <a:gd name="T12" fmla="*/ 8 w 11"/>
                <a:gd name="T13" fmla="*/ 3 h 3"/>
                <a:gd name="T14" fmla="*/ 5 w 11"/>
                <a:gd name="T15" fmla="*/ 1 h 3"/>
                <a:gd name="T16" fmla="*/ 0 w 11"/>
                <a:gd name="T17" fmla="*/ 1 h 3"/>
                <a:gd name="T18" fmla="*/ 1 w 11"/>
                <a:gd name="T19" fmla="*/ 0 h 3"/>
                <a:gd name="T20" fmla="*/ 5 w 11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5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9" name="Freeform 71"/>
            <p:cNvSpPr>
              <a:spLocks/>
            </p:cNvSpPr>
            <p:nvPr/>
          </p:nvSpPr>
          <p:spPr bwMode="auto">
            <a:xfrm>
              <a:off x="8297032" y="1384883"/>
              <a:ext cx="46781" cy="9747"/>
            </a:xfrm>
            <a:custGeom>
              <a:avLst/>
              <a:gdLst>
                <a:gd name="T0" fmla="*/ 4 w 24"/>
                <a:gd name="T1" fmla="*/ 0 h 5"/>
                <a:gd name="T2" fmla="*/ 18 w 24"/>
                <a:gd name="T3" fmla="*/ 0 h 5"/>
                <a:gd name="T4" fmla="*/ 22 w 24"/>
                <a:gd name="T5" fmla="*/ 2 h 5"/>
                <a:gd name="T6" fmla="*/ 24 w 24"/>
                <a:gd name="T7" fmla="*/ 3 h 5"/>
                <a:gd name="T8" fmla="*/ 19 w 24"/>
                <a:gd name="T9" fmla="*/ 5 h 5"/>
                <a:gd name="T10" fmla="*/ 2 w 24"/>
                <a:gd name="T11" fmla="*/ 3 h 5"/>
                <a:gd name="T12" fmla="*/ 0 w 24"/>
                <a:gd name="T13" fmla="*/ 2 h 5"/>
                <a:gd name="T14" fmla="*/ 0 w 24"/>
                <a:gd name="T15" fmla="*/ 2 h 5"/>
                <a:gd name="T16" fmla="*/ 4 w 2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">
                  <a:moveTo>
                    <a:pt x="4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0" name="Freeform 72"/>
            <p:cNvSpPr>
              <a:spLocks/>
            </p:cNvSpPr>
            <p:nvPr/>
          </p:nvSpPr>
          <p:spPr bwMode="auto">
            <a:xfrm>
              <a:off x="8332118" y="1462852"/>
              <a:ext cx="76020" cy="23391"/>
            </a:xfrm>
            <a:custGeom>
              <a:avLst/>
              <a:gdLst>
                <a:gd name="T0" fmla="*/ 9 w 39"/>
                <a:gd name="T1" fmla="*/ 0 h 12"/>
                <a:gd name="T2" fmla="*/ 15 w 39"/>
                <a:gd name="T3" fmla="*/ 0 h 12"/>
                <a:gd name="T4" fmla="*/ 22 w 39"/>
                <a:gd name="T5" fmla="*/ 1 h 12"/>
                <a:gd name="T6" fmla="*/ 34 w 39"/>
                <a:gd name="T7" fmla="*/ 3 h 12"/>
                <a:gd name="T8" fmla="*/ 39 w 39"/>
                <a:gd name="T9" fmla="*/ 4 h 12"/>
                <a:gd name="T10" fmla="*/ 36 w 39"/>
                <a:gd name="T11" fmla="*/ 7 h 12"/>
                <a:gd name="T12" fmla="*/ 33 w 39"/>
                <a:gd name="T13" fmla="*/ 7 h 12"/>
                <a:gd name="T14" fmla="*/ 30 w 39"/>
                <a:gd name="T15" fmla="*/ 9 h 12"/>
                <a:gd name="T16" fmla="*/ 27 w 39"/>
                <a:gd name="T17" fmla="*/ 11 h 12"/>
                <a:gd name="T18" fmla="*/ 22 w 39"/>
                <a:gd name="T19" fmla="*/ 12 h 12"/>
                <a:gd name="T20" fmla="*/ 19 w 39"/>
                <a:gd name="T21" fmla="*/ 12 h 12"/>
                <a:gd name="T22" fmla="*/ 15 w 39"/>
                <a:gd name="T23" fmla="*/ 12 h 12"/>
                <a:gd name="T24" fmla="*/ 8 w 39"/>
                <a:gd name="T25" fmla="*/ 7 h 12"/>
                <a:gd name="T26" fmla="*/ 3 w 39"/>
                <a:gd name="T27" fmla="*/ 6 h 12"/>
                <a:gd name="T28" fmla="*/ 0 w 39"/>
                <a:gd name="T29" fmla="*/ 4 h 12"/>
                <a:gd name="T30" fmla="*/ 0 w 39"/>
                <a:gd name="T31" fmla="*/ 1 h 12"/>
                <a:gd name="T32" fmla="*/ 1 w 39"/>
                <a:gd name="T33" fmla="*/ 0 h 12"/>
                <a:gd name="T34" fmla="*/ 4 w 39"/>
                <a:gd name="T35" fmla="*/ 0 h 12"/>
                <a:gd name="T36" fmla="*/ 9 w 39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2">
                  <a:moveTo>
                    <a:pt x="9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5" y="12"/>
                  </a:lnTo>
                  <a:lnTo>
                    <a:pt x="8" y="7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1" name="Freeform 73"/>
            <p:cNvSpPr>
              <a:spLocks/>
            </p:cNvSpPr>
            <p:nvPr/>
          </p:nvSpPr>
          <p:spPr bwMode="auto">
            <a:xfrm>
              <a:off x="8449071" y="1636333"/>
              <a:ext cx="37036" cy="15594"/>
            </a:xfrm>
            <a:custGeom>
              <a:avLst/>
              <a:gdLst>
                <a:gd name="T0" fmla="*/ 19 w 19"/>
                <a:gd name="T1" fmla="*/ 0 h 8"/>
                <a:gd name="T2" fmla="*/ 19 w 19"/>
                <a:gd name="T3" fmla="*/ 2 h 8"/>
                <a:gd name="T4" fmla="*/ 19 w 19"/>
                <a:gd name="T5" fmla="*/ 4 h 8"/>
                <a:gd name="T6" fmla="*/ 17 w 19"/>
                <a:gd name="T7" fmla="*/ 5 h 8"/>
                <a:gd name="T8" fmla="*/ 15 w 19"/>
                <a:gd name="T9" fmla="*/ 7 h 8"/>
                <a:gd name="T10" fmla="*/ 14 w 19"/>
                <a:gd name="T11" fmla="*/ 7 h 8"/>
                <a:gd name="T12" fmla="*/ 14 w 19"/>
                <a:gd name="T13" fmla="*/ 8 h 8"/>
                <a:gd name="T14" fmla="*/ 12 w 19"/>
                <a:gd name="T15" fmla="*/ 7 h 8"/>
                <a:gd name="T16" fmla="*/ 9 w 19"/>
                <a:gd name="T17" fmla="*/ 8 h 8"/>
                <a:gd name="T18" fmla="*/ 8 w 19"/>
                <a:gd name="T19" fmla="*/ 8 h 8"/>
                <a:gd name="T20" fmla="*/ 6 w 19"/>
                <a:gd name="T21" fmla="*/ 7 h 8"/>
                <a:gd name="T22" fmla="*/ 1 w 19"/>
                <a:gd name="T23" fmla="*/ 7 h 8"/>
                <a:gd name="T24" fmla="*/ 0 w 19"/>
                <a:gd name="T25" fmla="*/ 7 h 8"/>
                <a:gd name="T26" fmla="*/ 3 w 19"/>
                <a:gd name="T27" fmla="*/ 5 h 8"/>
                <a:gd name="T28" fmla="*/ 9 w 19"/>
                <a:gd name="T29" fmla="*/ 5 h 8"/>
                <a:gd name="T30" fmla="*/ 19 w 19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19" y="2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6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2" name="Freeform 74"/>
            <p:cNvSpPr>
              <a:spLocks/>
            </p:cNvSpPr>
            <p:nvPr/>
          </p:nvSpPr>
          <p:spPr bwMode="auto">
            <a:xfrm>
              <a:off x="8343813" y="1382935"/>
              <a:ext cx="177380" cy="81867"/>
            </a:xfrm>
            <a:custGeom>
              <a:avLst/>
              <a:gdLst>
                <a:gd name="T0" fmla="*/ 63 w 91"/>
                <a:gd name="T1" fmla="*/ 0 h 42"/>
                <a:gd name="T2" fmla="*/ 66 w 91"/>
                <a:gd name="T3" fmla="*/ 1 h 42"/>
                <a:gd name="T4" fmla="*/ 71 w 91"/>
                <a:gd name="T5" fmla="*/ 4 h 42"/>
                <a:gd name="T6" fmla="*/ 73 w 91"/>
                <a:gd name="T7" fmla="*/ 8 h 42"/>
                <a:gd name="T8" fmla="*/ 76 w 91"/>
                <a:gd name="T9" fmla="*/ 11 h 42"/>
                <a:gd name="T10" fmla="*/ 90 w 91"/>
                <a:gd name="T11" fmla="*/ 14 h 42"/>
                <a:gd name="T12" fmla="*/ 91 w 91"/>
                <a:gd name="T13" fmla="*/ 17 h 42"/>
                <a:gd name="T14" fmla="*/ 90 w 91"/>
                <a:gd name="T15" fmla="*/ 19 h 42"/>
                <a:gd name="T16" fmla="*/ 82 w 91"/>
                <a:gd name="T17" fmla="*/ 20 h 42"/>
                <a:gd name="T18" fmla="*/ 79 w 91"/>
                <a:gd name="T19" fmla="*/ 25 h 42"/>
                <a:gd name="T20" fmla="*/ 80 w 91"/>
                <a:gd name="T21" fmla="*/ 25 h 42"/>
                <a:gd name="T22" fmla="*/ 84 w 91"/>
                <a:gd name="T23" fmla="*/ 31 h 42"/>
                <a:gd name="T24" fmla="*/ 84 w 91"/>
                <a:gd name="T25" fmla="*/ 33 h 42"/>
                <a:gd name="T26" fmla="*/ 63 w 91"/>
                <a:gd name="T27" fmla="*/ 36 h 42"/>
                <a:gd name="T28" fmla="*/ 46 w 91"/>
                <a:gd name="T29" fmla="*/ 37 h 42"/>
                <a:gd name="T30" fmla="*/ 41 w 91"/>
                <a:gd name="T31" fmla="*/ 39 h 42"/>
                <a:gd name="T32" fmla="*/ 30 w 91"/>
                <a:gd name="T33" fmla="*/ 42 h 42"/>
                <a:gd name="T34" fmla="*/ 9 w 91"/>
                <a:gd name="T35" fmla="*/ 36 h 42"/>
                <a:gd name="T36" fmla="*/ 5 w 91"/>
                <a:gd name="T37" fmla="*/ 34 h 42"/>
                <a:gd name="T38" fmla="*/ 0 w 91"/>
                <a:gd name="T39" fmla="*/ 30 h 42"/>
                <a:gd name="T40" fmla="*/ 5 w 91"/>
                <a:gd name="T41" fmla="*/ 26 h 42"/>
                <a:gd name="T42" fmla="*/ 16 w 91"/>
                <a:gd name="T43" fmla="*/ 25 h 42"/>
                <a:gd name="T44" fmla="*/ 21 w 91"/>
                <a:gd name="T45" fmla="*/ 19 h 42"/>
                <a:gd name="T46" fmla="*/ 17 w 91"/>
                <a:gd name="T47" fmla="*/ 17 h 42"/>
                <a:gd name="T48" fmla="*/ 16 w 91"/>
                <a:gd name="T49" fmla="*/ 15 h 42"/>
                <a:gd name="T50" fmla="*/ 17 w 91"/>
                <a:gd name="T51" fmla="*/ 12 h 42"/>
                <a:gd name="T52" fmla="*/ 22 w 91"/>
                <a:gd name="T53" fmla="*/ 9 h 42"/>
                <a:gd name="T54" fmla="*/ 28 w 91"/>
                <a:gd name="T55" fmla="*/ 8 h 42"/>
                <a:gd name="T56" fmla="*/ 35 w 91"/>
                <a:gd name="T57" fmla="*/ 6 h 42"/>
                <a:gd name="T58" fmla="*/ 41 w 91"/>
                <a:gd name="T59" fmla="*/ 4 h 42"/>
                <a:gd name="T60" fmla="*/ 47 w 91"/>
                <a:gd name="T61" fmla="*/ 4 h 42"/>
                <a:gd name="T62" fmla="*/ 52 w 91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42">
                  <a:moveTo>
                    <a:pt x="62" y="0"/>
                  </a:moveTo>
                  <a:lnTo>
                    <a:pt x="63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3"/>
                  </a:lnTo>
                  <a:lnTo>
                    <a:pt x="71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85" y="14"/>
                  </a:lnTo>
                  <a:lnTo>
                    <a:pt x="90" y="14"/>
                  </a:lnTo>
                  <a:lnTo>
                    <a:pt x="91" y="15"/>
                  </a:lnTo>
                  <a:lnTo>
                    <a:pt x="91" y="17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88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9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2" y="30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4" y="33"/>
                  </a:lnTo>
                  <a:lnTo>
                    <a:pt x="82" y="34"/>
                  </a:lnTo>
                  <a:lnTo>
                    <a:pt x="63" y="36"/>
                  </a:lnTo>
                  <a:lnTo>
                    <a:pt x="49" y="37"/>
                  </a:lnTo>
                  <a:lnTo>
                    <a:pt x="46" y="37"/>
                  </a:lnTo>
                  <a:lnTo>
                    <a:pt x="44" y="37"/>
                  </a:lnTo>
                  <a:lnTo>
                    <a:pt x="41" y="39"/>
                  </a:lnTo>
                  <a:lnTo>
                    <a:pt x="33" y="42"/>
                  </a:lnTo>
                  <a:lnTo>
                    <a:pt x="30" y="42"/>
                  </a:lnTo>
                  <a:lnTo>
                    <a:pt x="21" y="39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9" y="25"/>
                  </a:lnTo>
                  <a:lnTo>
                    <a:pt x="16" y="25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5" y="15"/>
                  </a:lnTo>
                  <a:lnTo>
                    <a:pt x="17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11"/>
                  </a:lnTo>
                  <a:lnTo>
                    <a:pt x="22" y="9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5" y="6"/>
                  </a:lnTo>
                  <a:lnTo>
                    <a:pt x="38" y="6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0" y="3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3" name="Freeform 75"/>
            <p:cNvSpPr>
              <a:spLocks/>
            </p:cNvSpPr>
            <p:nvPr/>
          </p:nvSpPr>
          <p:spPr bwMode="auto">
            <a:xfrm>
              <a:off x="7991005" y="1400477"/>
              <a:ext cx="38984" cy="11695"/>
            </a:xfrm>
            <a:custGeom>
              <a:avLst/>
              <a:gdLst>
                <a:gd name="T0" fmla="*/ 11 w 20"/>
                <a:gd name="T1" fmla="*/ 0 h 6"/>
                <a:gd name="T2" fmla="*/ 19 w 20"/>
                <a:gd name="T3" fmla="*/ 2 h 6"/>
                <a:gd name="T4" fmla="*/ 20 w 20"/>
                <a:gd name="T5" fmla="*/ 2 h 6"/>
                <a:gd name="T6" fmla="*/ 20 w 20"/>
                <a:gd name="T7" fmla="*/ 3 h 6"/>
                <a:gd name="T8" fmla="*/ 19 w 20"/>
                <a:gd name="T9" fmla="*/ 3 h 6"/>
                <a:gd name="T10" fmla="*/ 14 w 20"/>
                <a:gd name="T11" fmla="*/ 5 h 6"/>
                <a:gd name="T12" fmla="*/ 1 w 20"/>
                <a:gd name="T13" fmla="*/ 6 h 6"/>
                <a:gd name="T14" fmla="*/ 0 w 20"/>
                <a:gd name="T15" fmla="*/ 5 h 6"/>
                <a:gd name="T16" fmla="*/ 0 w 20"/>
                <a:gd name="T17" fmla="*/ 5 h 6"/>
                <a:gd name="T18" fmla="*/ 1 w 20"/>
                <a:gd name="T19" fmla="*/ 2 h 6"/>
                <a:gd name="T20" fmla="*/ 3 w 20"/>
                <a:gd name="T21" fmla="*/ 0 h 6"/>
                <a:gd name="T22" fmla="*/ 11 w 20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6">
                  <a:moveTo>
                    <a:pt x="11" y="0"/>
                  </a:move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4" name="Freeform 76"/>
            <p:cNvSpPr>
              <a:spLocks/>
            </p:cNvSpPr>
            <p:nvPr/>
          </p:nvSpPr>
          <p:spPr bwMode="auto">
            <a:xfrm>
              <a:off x="7279539" y="1649977"/>
              <a:ext cx="428829" cy="210516"/>
            </a:xfrm>
            <a:custGeom>
              <a:avLst/>
              <a:gdLst>
                <a:gd name="T0" fmla="*/ 216 w 220"/>
                <a:gd name="T1" fmla="*/ 4 h 108"/>
                <a:gd name="T2" fmla="*/ 218 w 220"/>
                <a:gd name="T3" fmla="*/ 11 h 108"/>
                <a:gd name="T4" fmla="*/ 209 w 220"/>
                <a:gd name="T5" fmla="*/ 22 h 108"/>
                <a:gd name="T6" fmla="*/ 193 w 220"/>
                <a:gd name="T7" fmla="*/ 27 h 108"/>
                <a:gd name="T8" fmla="*/ 171 w 220"/>
                <a:gd name="T9" fmla="*/ 33 h 108"/>
                <a:gd name="T10" fmla="*/ 144 w 220"/>
                <a:gd name="T11" fmla="*/ 41 h 108"/>
                <a:gd name="T12" fmla="*/ 120 w 220"/>
                <a:gd name="T13" fmla="*/ 47 h 108"/>
                <a:gd name="T14" fmla="*/ 108 w 220"/>
                <a:gd name="T15" fmla="*/ 52 h 108"/>
                <a:gd name="T16" fmla="*/ 100 w 220"/>
                <a:gd name="T17" fmla="*/ 58 h 108"/>
                <a:gd name="T18" fmla="*/ 93 w 220"/>
                <a:gd name="T19" fmla="*/ 60 h 108"/>
                <a:gd name="T20" fmla="*/ 97 w 220"/>
                <a:gd name="T21" fmla="*/ 63 h 108"/>
                <a:gd name="T22" fmla="*/ 90 w 220"/>
                <a:gd name="T23" fmla="*/ 67 h 108"/>
                <a:gd name="T24" fmla="*/ 87 w 220"/>
                <a:gd name="T25" fmla="*/ 71 h 108"/>
                <a:gd name="T26" fmla="*/ 78 w 220"/>
                <a:gd name="T27" fmla="*/ 69 h 108"/>
                <a:gd name="T28" fmla="*/ 76 w 220"/>
                <a:gd name="T29" fmla="*/ 75 h 108"/>
                <a:gd name="T30" fmla="*/ 70 w 220"/>
                <a:gd name="T31" fmla="*/ 77 h 108"/>
                <a:gd name="T32" fmla="*/ 68 w 220"/>
                <a:gd name="T33" fmla="*/ 85 h 108"/>
                <a:gd name="T34" fmla="*/ 59 w 220"/>
                <a:gd name="T35" fmla="*/ 93 h 108"/>
                <a:gd name="T36" fmla="*/ 56 w 220"/>
                <a:gd name="T37" fmla="*/ 94 h 108"/>
                <a:gd name="T38" fmla="*/ 54 w 220"/>
                <a:gd name="T39" fmla="*/ 96 h 108"/>
                <a:gd name="T40" fmla="*/ 46 w 220"/>
                <a:gd name="T41" fmla="*/ 107 h 108"/>
                <a:gd name="T42" fmla="*/ 32 w 220"/>
                <a:gd name="T43" fmla="*/ 107 h 108"/>
                <a:gd name="T44" fmla="*/ 15 w 220"/>
                <a:gd name="T45" fmla="*/ 104 h 108"/>
                <a:gd name="T46" fmla="*/ 7 w 220"/>
                <a:gd name="T47" fmla="*/ 101 h 108"/>
                <a:gd name="T48" fmla="*/ 4 w 220"/>
                <a:gd name="T49" fmla="*/ 94 h 108"/>
                <a:gd name="T50" fmla="*/ 13 w 220"/>
                <a:gd name="T51" fmla="*/ 90 h 108"/>
                <a:gd name="T52" fmla="*/ 18 w 220"/>
                <a:gd name="T53" fmla="*/ 83 h 108"/>
                <a:gd name="T54" fmla="*/ 34 w 220"/>
                <a:gd name="T55" fmla="*/ 74 h 108"/>
                <a:gd name="T56" fmla="*/ 27 w 220"/>
                <a:gd name="T57" fmla="*/ 72 h 108"/>
                <a:gd name="T58" fmla="*/ 35 w 220"/>
                <a:gd name="T59" fmla="*/ 63 h 108"/>
                <a:gd name="T60" fmla="*/ 32 w 220"/>
                <a:gd name="T61" fmla="*/ 60 h 108"/>
                <a:gd name="T62" fmla="*/ 30 w 220"/>
                <a:gd name="T63" fmla="*/ 55 h 108"/>
                <a:gd name="T64" fmla="*/ 38 w 220"/>
                <a:gd name="T65" fmla="*/ 56 h 108"/>
                <a:gd name="T66" fmla="*/ 45 w 220"/>
                <a:gd name="T67" fmla="*/ 52 h 108"/>
                <a:gd name="T68" fmla="*/ 48 w 220"/>
                <a:gd name="T69" fmla="*/ 49 h 108"/>
                <a:gd name="T70" fmla="*/ 57 w 220"/>
                <a:gd name="T71" fmla="*/ 47 h 108"/>
                <a:gd name="T72" fmla="*/ 62 w 220"/>
                <a:gd name="T73" fmla="*/ 41 h 108"/>
                <a:gd name="T74" fmla="*/ 76 w 220"/>
                <a:gd name="T75" fmla="*/ 34 h 108"/>
                <a:gd name="T76" fmla="*/ 90 w 220"/>
                <a:gd name="T77" fmla="*/ 31 h 108"/>
                <a:gd name="T78" fmla="*/ 101 w 220"/>
                <a:gd name="T79" fmla="*/ 28 h 108"/>
                <a:gd name="T80" fmla="*/ 106 w 220"/>
                <a:gd name="T81" fmla="*/ 27 h 108"/>
                <a:gd name="T82" fmla="*/ 108 w 220"/>
                <a:gd name="T83" fmla="*/ 22 h 108"/>
                <a:gd name="T84" fmla="*/ 127 w 220"/>
                <a:gd name="T85" fmla="*/ 23 h 108"/>
                <a:gd name="T86" fmla="*/ 155 w 220"/>
                <a:gd name="T87" fmla="*/ 19 h 108"/>
                <a:gd name="T88" fmla="*/ 164 w 220"/>
                <a:gd name="T89" fmla="*/ 15 h 108"/>
                <a:gd name="T90" fmla="*/ 174 w 220"/>
                <a:gd name="T91" fmla="*/ 14 h 108"/>
                <a:gd name="T92" fmla="*/ 182 w 220"/>
                <a:gd name="T93" fmla="*/ 6 h 108"/>
                <a:gd name="T94" fmla="*/ 201 w 220"/>
                <a:gd name="T9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108">
                  <a:moveTo>
                    <a:pt x="201" y="0"/>
                  </a:moveTo>
                  <a:lnTo>
                    <a:pt x="205" y="1"/>
                  </a:lnTo>
                  <a:lnTo>
                    <a:pt x="213" y="3"/>
                  </a:lnTo>
                  <a:lnTo>
                    <a:pt x="216" y="4"/>
                  </a:lnTo>
                  <a:lnTo>
                    <a:pt x="218" y="6"/>
                  </a:lnTo>
                  <a:lnTo>
                    <a:pt x="220" y="8"/>
                  </a:lnTo>
                  <a:lnTo>
                    <a:pt x="220" y="9"/>
                  </a:lnTo>
                  <a:lnTo>
                    <a:pt x="218" y="11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13" y="17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2" y="23"/>
                  </a:lnTo>
                  <a:lnTo>
                    <a:pt x="196" y="25"/>
                  </a:lnTo>
                  <a:lnTo>
                    <a:pt x="193" y="27"/>
                  </a:lnTo>
                  <a:lnTo>
                    <a:pt x="190" y="28"/>
                  </a:lnTo>
                  <a:lnTo>
                    <a:pt x="187" y="30"/>
                  </a:lnTo>
                  <a:lnTo>
                    <a:pt x="180" y="31"/>
                  </a:lnTo>
                  <a:lnTo>
                    <a:pt x="171" y="33"/>
                  </a:lnTo>
                  <a:lnTo>
                    <a:pt x="166" y="36"/>
                  </a:lnTo>
                  <a:lnTo>
                    <a:pt x="158" y="36"/>
                  </a:lnTo>
                  <a:lnTo>
                    <a:pt x="152" y="39"/>
                  </a:lnTo>
                  <a:lnTo>
                    <a:pt x="144" y="41"/>
                  </a:lnTo>
                  <a:lnTo>
                    <a:pt x="142" y="41"/>
                  </a:lnTo>
                  <a:lnTo>
                    <a:pt x="138" y="42"/>
                  </a:lnTo>
                  <a:lnTo>
                    <a:pt x="134" y="42"/>
                  </a:lnTo>
                  <a:lnTo>
                    <a:pt x="120" y="47"/>
                  </a:lnTo>
                  <a:lnTo>
                    <a:pt x="114" y="50"/>
                  </a:lnTo>
                  <a:lnTo>
                    <a:pt x="111" y="50"/>
                  </a:lnTo>
                  <a:lnTo>
                    <a:pt x="109" y="50"/>
                  </a:lnTo>
                  <a:lnTo>
                    <a:pt x="108" y="52"/>
                  </a:lnTo>
                  <a:lnTo>
                    <a:pt x="106" y="53"/>
                  </a:lnTo>
                  <a:lnTo>
                    <a:pt x="103" y="55"/>
                  </a:lnTo>
                  <a:lnTo>
                    <a:pt x="101" y="56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7" y="58"/>
                  </a:lnTo>
                  <a:lnTo>
                    <a:pt x="93" y="60"/>
                  </a:lnTo>
                  <a:lnTo>
                    <a:pt x="93" y="61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4"/>
                  </a:lnTo>
                  <a:lnTo>
                    <a:pt x="93" y="66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87" y="67"/>
                  </a:lnTo>
                  <a:lnTo>
                    <a:pt x="86" y="69"/>
                  </a:lnTo>
                  <a:lnTo>
                    <a:pt x="87" y="69"/>
                  </a:lnTo>
                  <a:lnTo>
                    <a:pt x="87" y="71"/>
                  </a:lnTo>
                  <a:lnTo>
                    <a:pt x="86" y="71"/>
                  </a:lnTo>
                  <a:lnTo>
                    <a:pt x="84" y="71"/>
                  </a:lnTo>
                  <a:lnTo>
                    <a:pt x="79" y="69"/>
                  </a:lnTo>
                  <a:lnTo>
                    <a:pt x="78" y="69"/>
                  </a:lnTo>
                  <a:lnTo>
                    <a:pt x="78" y="71"/>
                  </a:lnTo>
                  <a:lnTo>
                    <a:pt x="78" y="72"/>
                  </a:lnTo>
                  <a:lnTo>
                    <a:pt x="78" y="74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68" y="74"/>
                  </a:lnTo>
                  <a:lnTo>
                    <a:pt x="68" y="75"/>
                  </a:lnTo>
                  <a:lnTo>
                    <a:pt x="70" y="77"/>
                  </a:lnTo>
                  <a:lnTo>
                    <a:pt x="70" y="78"/>
                  </a:lnTo>
                  <a:lnTo>
                    <a:pt x="71" y="80"/>
                  </a:lnTo>
                  <a:lnTo>
                    <a:pt x="70" y="82"/>
                  </a:lnTo>
                  <a:lnTo>
                    <a:pt x="68" y="85"/>
                  </a:lnTo>
                  <a:lnTo>
                    <a:pt x="57" y="88"/>
                  </a:lnTo>
                  <a:lnTo>
                    <a:pt x="57" y="90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3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49" y="102"/>
                  </a:lnTo>
                  <a:lnTo>
                    <a:pt x="46" y="107"/>
                  </a:lnTo>
                  <a:lnTo>
                    <a:pt x="41" y="108"/>
                  </a:lnTo>
                  <a:lnTo>
                    <a:pt x="38" y="108"/>
                  </a:lnTo>
                  <a:lnTo>
                    <a:pt x="35" y="108"/>
                  </a:lnTo>
                  <a:lnTo>
                    <a:pt x="32" y="107"/>
                  </a:lnTo>
                  <a:lnTo>
                    <a:pt x="26" y="107"/>
                  </a:lnTo>
                  <a:lnTo>
                    <a:pt x="23" y="105"/>
                  </a:lnTo>
                  <a:lnTo>
                    <a:pt x="18" y="104"/>
                  </a:lnTo>
                  <a:lnTo>
                    <a:pt x="15" y="104"/>
                  </a:lnTo>
                  <a:lnTo>
                    <a:pt x="11" y="105"/>
                  </a:lnTo>
                  <a:lnTo>
                    <a:pt x="8" y="107"/>
                  </a:lnTo>
                  <a:lnTo>
                    <a:pt x="5" y="104"/>
                  </a:lnTo>
                  <a:lnTo>
                    <a:pt x="7" y="101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4" y="94"/>
                  </a:lnTo>
                  <a:lnTo>
                    <a:pt x="5" y="91"/>
                  </a:lnTo>
                  <a:lnTo>
                    <a:pt x="8" y="90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23" y="77"/>
                  </a:lnTo>
                  <a:lnTo>
                    <a:pt x="24" y="75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6" y="71"/>
                  </a:lnTo>
                  <a:lnTo>
                    <a:pt x="27" y="69"/>
                  </a:lnTo>
                  <a:lnTo>
                    <a:pt x="30" y="66"/>
                  </a:lnTo>
                  <a:lnTo>
                    <a:pt x="35" y="63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30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8" y="49"/>
                  </a:lnTo>
                  <a:lnTo>
                    <a:pt x="51" y="49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7" y="39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3"/>
                  </a:lnTo>
                  <a:lnTo>
                    <a:pt x="87" y="33"/>
                  </a:lnTo>
                  <a:lnTo>
                    <a:pt x="90" y="31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3" y="28"/>
                  </a:lnTo>
                  <a:lnTo>
                    <a:pt x="105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2" y="23"/>
                  </a:lnTo>
                  <a:lnTo>
                    <a:pt x="127" y="23"/>
                  </a:lnTo>
                  <a:lnTo>
                    <a:pt x="130" y="23"/>
                  </a:lnTo>
                  <a:lnTo>
                    <a:pt x="133" y="23"/>
                  </a:lnTo>
                  <a:lnTo>
                    <a:pt x="141" y="22"/>
                  </a:lnTo>
                  <a:lnTo>
                    <a:pt x="155" y="19"/>
                  </a:lnTo>
                  <a:lnTo>
                    <a:pt x="158" y="17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8" y="15"/>
                  </a:lnTo>
                  <a:lnTo>
                    <a:pt x="171" y="14"/>
                  </a:lnTo>
                  <a:lnTo>
                    <a:pt x="172" y="14"/>
                  </a:lnTo>
                  <a:lnTo>
                    <a:pt x="174" y="14"/>
                  </a:lnTo>
                  <a:lnTo>
                    <a:pt x="175" y="12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2" y="6"/>
                  </a:lnTo>
                  <a:lnTo>
                    <a:pt x="188" y="3"/>
                  </a:lnTo>
                  <a:lnTo>
                    <a:pt x="194" y="1"/>
                  </a:lnTo>
                  <a:lnTo>
                    <a:pt x="199" y="0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5" name="Freeform 77"/>
            <p:cNvSpPr>
              <a:spLocks/>
            </p:cNvSpPr>
            <p:nvPr/>
          </p:nvSpPr>
          <p:spPr bwMode="auto">
            <a:xfrm>
              <a:off x="7634297" y="1993040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0 h 8"/>
                <a:gd name="T4" fmla="*/ 1 w 3"/>
                <a:gd name="T5" fmla="*/ 2 h 8"/>
                <a:gd name="T6" fmla="*/ 3 w 3"/>
                <a:gd name="T7" fmla="*/ 6 h 8"/>
                <a:gd name="T8" fmla="*/ 3 w 3"/>
                <a:gd name="T9" fmla="*/ 8 h 8"/>
                <a:gd name="T10" fmla="*/ 3 w 3"/>
                <a:gd name="T11" fmla="*/ 6 h 8"/>
                <a:gd name="T12" fmla="*/ 1 w 3"/>
                <a:gd name="T13" fmla="*/ 6 h 8"/>
                <a:gd name="T14" fmla="*/ 1 w 3"/>
                <a:gd name="T15" fmla="*/ 5 h 8"/>
                <a:gd name="T16" fmla="*/ 0 w 3"/>
                <a:gd name="T17" fmla="*/ 2 h 8"/>
                <a:gd name="T18" fmla="*/ 1 w 3"/>
                <a:gd name="T19" fmla="*/ 0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6" name="Freeform 78"/>
            <p:cNvSpPr>
              <a:spLocks/>
            </p:cNvSpPr>
            <p:nvPr/>
          </p:nvSpPr>
          <p:spPr bwMode="auto">
            <a:xfrm>
              <a:off x="7981258" y="1870240"/>
              <a:ext cx="25340" cy="21442"/>
            </a:xfrm>
            <a:custGeom>
              <a:avLst/>
              <a:gdLst>
                <a:gd name="T0" fmla="*/ 8 w 13"/>
                <a:gd name="T1" fmla="*/ 0 h 11"/>
                <a:gd name="T2" fmla="*/ 9 w 13"/>
                <a:gd name="T3" fmla="*/ 2 h 11"/>
                <a:gd name="T4" fmla="*/ 11 w 13"/>
                <a:gd name="T5" fmla="*/ 3 h 11"/>
                <a:gd name="T6" fmla="*/ 13 w 13"/>
                <a:gd name="T7" fmla="*/ 5 h 11"/>
                <a:gd name="T8" fmla="*/ 13 w 13"/>
                <a:gd name="T9" fmla="*/ 10 h 11"/>
                <a:gd name="T10" fmla="*/ 13 w 13"/>
                <a:gd name="T11" fmla="*/ 11 h 11"/>
                <a:gd name="T12" fmla="*/ 11 w 13"/>
                <a:gd name="T13" fmla="*/ 11 h 11"/>
                <a:gd name="T14" fmla="*/ 3 w 13"/>
                <a:gd name="T15" fmla="*/ 10 h 11"/>
                <a:gd name="T16" fmla="*/ 0 w 13"/>
                <a:gd name="T17" fmla="*/ 10 h 11"/>
                <a:gd name="T18" fmla="*/ 0 w 13"/>
                <a:gd name="T19" fmla="*/ 8 h 11"/>
                <a:gd name="T20" fmla="*/ 0 w 13"/>
                <a:gd name="T21" fmla="*/ 6 h 11"/>
                <a:gd name="T22" fmla="*/ 8 w 13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7" name="Freeform 79"/>
            <p:cNvSpPr>
              <a:spLocks/>
            </p:cNvSpPr>
            <p:nvPr/>
          </p:nvSpPr>
          <p:spPr bwMode="auto">
            <a:xfrm>
              <a:off x="7412086" y="2008634"/>
              <a:ext cx="56528" cy="40934"/>
            </a:xfrm>
            <a:custGeom>
              <a:avLst/>
              <a:gdLst>
                <a:gd name="T0" fmla="*/ 8 w 29"/>
                <a:gd name="T1" fmla="*/ 0 h 21"/>
                <a:gd name="T2" fmla="*/ 8 w 29"/>
                <a:gd name="T3" fmla="*/ 0 h 21"/>
                <a:gd name="T4" fmla="*/ 8 w 29"/>
                <a:gd name="T5" fmla="*/ 2 h 21"/>
                <a:gd name="T6" fmla="*/ 13 w 29"/>
                <a:gd name="T7" fmla="*/ 3 h 21"/>
                <a:gd name="T8" fmla="*/ 14 w 29"/>
                <a:gd name="T9" fmla="*/ 5 h 21"/>
                <a:gd name="T10" fmla="*/ 16 w 29"/>
                <a:gd name="T11" fmla="*/ 6 h 21"/>
                <a:gd name="T12" fmla="*/ 18 w 29"/>
                <a:gd name="T13" fmla="*/ 8 h 21"/>
                <a:gd name="T14" fmla="*/ 21 w 29"/>
                <a:gd name="T15" fmla="*/ 10 h 21"/>
                <a:gd name="T16" fmla="*/ 24 w 29"/>
                <a:gd name="T17" fmla="*/ 13 h 21"/>
                <a:gd name="T18" fmla="*/ 27 w 29"/>
                <a:gd name="T19" fmla="*/ 14 h 21"/>
                <a:gd name="T20" fmla="*/ 29 w 29"/>
                <a:gd name="T21" fmla="*/ 14 h 21"/>
                <a:gd name="T22" fmla="*/ 29 w 29"/>
                <a:gd name="T23" fmla="*/ 16 h 21"/>
                <a:gd name="T24" fmla="*/ 29 w 29"/>
                <a:gd name="T25" fmla="*/ 17 h 21"/>
                <a:gd name="T26" fmla="*/ 29 w 29"/>
                <a:gd name="T27" fmla="*/ 19 h 21"/>
                <a:gd name="T28" fmla="*/ 27 w 29"/>
                <a:gd name="T29" fmla="*/ 21 h 21"/>
                <a:gd name="T30" fmla="*/ 25 w 29"/>
                <a:gd name="T31" fmla="*/ 21 h 21"/>
                <a:gd name="T32" fmla="*/ 22 w 29"/>
                <a:gd name="T33" fmla="*/ 21 h 21"/>
                <a:gd name="T34" fmla="*/ 21 w 29"/>
                <a:gd name="T35" fmla="*/ 21 h 21"/>
                <a:gd name="T36" fmla="*/ 19 w 29"/>
                <a:gd name="T37" fmla="*/ 21 h 21"/>
                <a:gd name="T38" fmla="*/ 18 w 29"/>
                <a:gd name="T39" fmla="*/ 21 h 21"/>
                <a:gd name="T40" fmla="*/ 18 w 29"/>
                <a:gd name="T41" fmla="*/ 21 h 21"/>
                <a:gd name="T42" fmla="*/ 16 w 29"/>
                <a:gd name="T43" fmla="*/ 19 h 21"/>
                <a:gd name="T44" fmla="*/ 16 w 29"/>
                <a:gd name="T45" fmla="*/ 17 h 21"/>
                <a:gd name="T46" fmla="*/ 14 w 29"/>
                <a:gd name="T47" fmla="*/ 16 h 21"/>
                <a:gd name="T48" fmla="*/ 13 w 29"/>
                <a:gd name="T49" fmla="*/ 16 h 21"/>
                <a:gd name="T50" fmla="*/ 11 w 29"/>
                <a:gd name="T51" fmla="*/ 16 h 21"/>
                <a:gd name="T52" fmla="*/ 10 w 29"/>
                <a:gd name="T53" fmla="*/ 14 h 21"/>
                <a:gd name="T54" fmla="*/ 8 w 29"/>
                <a:gd name="T55" fmla="*/ 14 h 21"/>
                <a:gd name="T56" fmla="*/ 8 w 29"/>
                <a:gd name="T57" fmla="*/ 16 h 21"/>
                <a:gd name="T58" fmla="*/ 7 w 29"/>
                <a:gd name="T59" fmla="*/ 16 h 21"/>
                <a:gd name="T60" fmla="*/ 3 w 29"/>
                <a:gd name="T61" fmla="*/ 11 h 21"/>
                <a:gd name="T62" fmla="*/ 2 w 29"/>
                <a:gd name="T63" fmla="*/ 11 h 21"/>
                <a:gd name="T64" fmla="*/ 2 w 29"/>
                <a:gd name="T65" fmla="*/ 10 h 21"/>
                <a:gd name="T66" fmla="*/ 2 w 29"/>
                <a:gd name="T67" fmla="*/ 8 h 21"/>
                <a:gd name="T68" fmla="*/ 0 w 29"/>
                <a:gd name="T69" fmla="*/ 6 h 21"/>
                <a:gd name="T70" fmla="*/ 0 w 29"/>
                <a:gd name="T71" fmla="*/ 5 h 21"/>
                <a:gd name="T72" fmla="*/ 2 w 29"/>
                <a:gd name="T73" fmla="*/ 3 h 21"/>
                <a:gd name="T74" fmla="*/ 3 w 29"/>
                <a:gd name="T75" fmla="*/ 3 h 21"/>
                <a:gd name="T76" fmla="*/ 5 w 29"/>
                <a:gd name="T77" fmla="*/ 2 h 21"/>
                <a:gd name="T78" fmla="*/ 8 w 29"/>
                <a:gd name="T7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1" y="10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8" name="Freeform 80"/>
            <p:cNvSpPr>
              <a:spLocks/>
            </p:cNvSpPr>
            <p:nvPr/>
          </p:nvSpPr>
          <p:spPr bwMode="auto">
            <a:xfrm>
              <a:off x="7336067" y="1441411"/>
              <a:ext cx="37036" cy="17544"/>
            </a:xfrm>
            <a:custGeom>
              <a:avLst/>
              <a:gdLst>
                <a:gd name="T0" fmla="*/ 17 w 19"/>
                <a:gd name="T1" fmla="*/ 0 h 9"/>
                <a:gd name="T2" fmla="*/ 19 w 19"/>
                <a:gd name="T3" fmla="*/ 1 h 9"/>
                <a:gd name="T4" fmla="*/ 19 w 19"/>
                <a:gd name="T5" fmla="*/ 1 h 9"/>
                <a:gd name="T6" fmla="*/ 19 w 19"/>
                <a:gd name="T7" fmla="*/ 6 h 9"/>
                <a:gd name="T8" fmla="*/ 19 w 19"/>
                <a:gd name="T9" fmla="*/ 7 h 9"/>
                <a:gd name="T10" fmla="*/ 19 w 19"/>
                <a:gd name="T11" fmla="*/ 9 h 9"/>
                <a:gd name="T12" fmla="*/ 17 w 19"/>
                <a:gd name="T13" fmla="*/ 9 h 9"/>
                <a:gd name="T14" fmla="*/ 6 w 19"/>
                <a:gd name="T15" fmla="*/ 9 h 9"/>
                <a:gd name="T16" fmla="*/ 0 w 19"/>
                <a:gd name="T17" fmla="*/ 9 h 9"/>
                <a:gd name="T18" fmla="*/ 0 w 19"/>
                <a:gd name="T19" fmla="*/ 9 h 9"/>
                <a:gd name="T20" fmla="*/ 3 w 19"/>
                <a:gd name="T21" fmla="*/ 7 h 9"/>
                <a:gd name="T22" fmla="*/ 3 w 19"/>
                <a:gd name="T23" fmla="*/ 6 h 9"/>
                <a:gd name="T24" fmla="*/ 3 w 19"/>
                <a:gd name="T25" fmla="*/ 1 h 9"/>
                <a:gd name="T26" fmla="*/ 3 w 19"/>
                <a:gd name="T27" fmla="*/ 1 h 9"/>
                <a:gd name="T28" fmla="*/ 12 w 19"/>
                <a:gd name="T29" fmla="*/ 1 h 9"/>
                <a:gd name="T30" fmla="*/ 14 w 19"/>
                <a:gd name="T31" fmla="*/ 0 h 9"/>
                <a:gd name="T32" fmla="*/ 17 w 1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9">
                  <a:moveTo>
                    <a:pt x="17" y="0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1"/>
                  </a:lnTo>
                  <a:lnTo>
                    <a:pt x="3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9" name="Freeform 81"/>
            <p:cNvSpPr>
              <a:spLocks/>
            </p:cNvSpPr>
            <p:nvPr/>
          </p:nvSpPr>
          <p:spPr bwMode="auto">
            <a:xfrm>
              <a:off x="7314625" y="1443360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2 h 3"/>
                <a:gd name="T6" fmla="*/ 6 w 6"/>
                <a:gd name="T7" fmla="*/ 2 h 3"/>
                <a:gd name="T8" fmla="*/ 3 w 6"/>
                <a:gd name="T9" fmla="*/ 3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2 h 3"/>
                <a:gd name="T16" fmla="*/ 3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0" name="Freeform 82"/>
            <p:cNvSpPr>
              <a:spLocks/>
            </p:cNvSpPr>
            <p:nvPr/>
          </p:nvSpPr>
          <p:spPr bwMode="auto">
            <a:xfrm>
              <a:off x="7735656" y="1848798"/>
              <a:ext cx="44833" cy="25340"/>
            </a:xfrm>
            <a:custGeom>
              <a:avLst/>
              <a:gdLst>
                <a:gd name="T0" fmla="*/ 14 w 23"/>
                <a:gd name="T1" fmla="*/ 0 h 13"/>
                <a:gd name="T2" fmla="*/ 16 w 23"/>
                <a:gd name="T3" fmla="*/ 0 h 13"/>
                <a:gd name="T4" fmla="*/ 17 w 23"/>
                <a:gd name="T5" fmla="*/ 2 h 13"/>
                <a:gd name="T6" fmla="*/ 19 w 23"/>
                <a:gd name="T7" fmla="*/ 2 h 13"/>
                <a:gd name="T8" fmla="*/ 20 w 23"/>
                <a:gd name="T9" fmla="*/ 5 h 13"/>
                <a:gd name="T10" fmla="*/ 22 w 23"/>
                <a:gd name="T11" fmla="*/ 5 h 13"/>
                <a:gd name="T12" fmla="*/ 23 w 23"/>
                <a:gd name="T13" fmla="*/ 6 h 13"/>
                <a:gd name="T14" fmla="*/ 23 w 23"/>
                <a:gd name="T15" fmla="*/ 8 h 13"/>
                <a:gd name="T16" fmla="*/ 23 w 23"/>
                <a:gd name="T17" fmla="*/ 10 h 13"/>
                <a:gd name="T18" fmla="*/ 20 w 23"/>
                <a:gd name="T19" fmla="*/ 10 h 13"/>
                <a:gd name="T20" fmla="*/ 14 w 23"/>
                <a:gd name="T21" fmla="*/ 11 h 13"/>
                <a:gd name="T22" fmla="*/ 11 w 23"/>
                <a:gd name="T23" fmla="*/ 11 h 13"/>
                <a:gd name="T24" fmla="*/ 6 w 23"/>
                <a:gd name="T25" fmla="*/ 13 h 13"/>
                <a:gd name="T26" fmla="*/ 5 w 23"/>
                <a:gd name="T27" fmla="*/ 13 h 13"/>
                <a:gd name="T28" fmla="*/ 3 w 23"/>
                <a:gd name="T29" fmla="*/ 13 h 13"/>
                <a:gd name="T30" fmla="*/ 1 w 23"/>
                <a:gd name="T31" fmla="*/ 13 h 13"/>
                <a:gd name="T32" fmla="*/ 0 w 23"/>
                <a:gd name="T33" fmla="*/ 13 h 13"/>
                <a:gd name="T34" fmla="*/ 0 w 23"/>
                <a:gd name="T35" fmla="*/ 11 h 13"/>
                <a:gd name="T36" fmla="*/ 0 w 23"/>
                <a:gd name="T37" fmla="*/ 10 h 13"/>
                <a:gd name="T38" fmla="*/ 1 w 23"/>
                <a:gd name="T39" fmla="*/ 8 h 13"/>
                <a:gd name="T40" fmla="*/ 0 w 23"/>
                <a:gd name="T41" fmla="*/ 5 h 13"/>
                <a:gd name="T42" fmla="*/ 3 w 23"/>
                <a:gd name="T43" fmla="*/ 2 h 13"/>
                <a:gd name="T44" fmla="*/ 6 w 23"/>
                <a:gd name="T45" fmla="*/ 2 h 13"/>
                <a:gd name="T46" fmla="*/ 14 w 23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13">
                  <a:moveTo>
                    <a:pt x="14" y="0"/>
                  </a:moveTo>
                  <a:lnTo>
                    <a:pt x="16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0" y="10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1" name="Freeform 83"/>
            <p:cNvSpPr>
              <a:spLocks/>
            </p:cNvSpPr>
            <p:nvPr/>
          </p:nvSpPr>
          <p:spPr bwMode="auto">
            <a:xfrm>
              <a:off x="7932528" y="1897529"/>
              <a:ext cx="38984" cy="19492"/>
            </a:xfrm>
            <a:custGeom>
              <a:avLst/>
              <a:gdLst>
                <a:gd name="T0" fmla="*/ 12 w 20"/>
                <a:gd name="T1" fmla="*/ 0 h 10"/>
                <a:gd name="T2" fmla="*/ 19 w 20"/>
                <a:gd name="T3" fmla="*/ 2 h 10"/>
                <a:gd name="T4" fmla="*/ 20 w 20"/>
                <a:gd name="T5" fmla="*/ 3 h 10"/>
                <a:gd name="T6" fmla="*/ 20 w 20"/>
                <a:gd name="T7" fmla="*/ 3 h 10"/>
                <a:gd name="T8" fmla="*/ 17 w 20"/>
                <a:gd name="T9" fmla="*/ 5 h 10"/>
                <a:gd name="T10" fmla="*/ 16 w 20"/>
                <a:gd name="T11" fmla="*/ 7 h 10"/>
                <a:gd name="T12" fmla="*/ 12 w 20"/>
                <a:gd name="T13" fmla="*/ 8 h 10"/>
                <a:gd name="T14" fmla="*/ 11 w 20"/>
                <a:gd name="T15" fmla="*/ 8 h 10"/>
                <a:gd name="T16" fmla="*/ 3 w 20"/>
                <a:gd name="T17" fmla="*/ 10 h 10"/>
                <a:gd name="T18" fmla="*/ 0 w 20"/>
                <a:gd name="T19" fmla="*/ 8 h 10"/>
                <a:gd name="T20" fmla="*/ 0 w 20"/>
                <a:gd name="T21" fmla="*/ 8 h 10"/>
                <a:gd name="T22" fmla="*/ 0 w 20"/>
                <a:gd name="T23" fmla="*/ 7 h 10"/>
                <a:gd name="T24" fmla="*/ 3 w 20"/>
                <a:gd name="T25" fmla="*/ 5 h 10"/>
                <a:gd name="T26" fmla="*/ 4 w 20"/>
                <a:gd name="T27" fmla="*/ 3 h 10"/>
                <a:gd name="T28" fmla="*/ 6 w 20"/>
                <a:gd name="T29" fmla="*/ 2 h 10"/>
                <a:gd name="T30" fmla="*/ 9 w 20"/>
                <a:gd name="T31" fmla="*/ 0 h 10"/>
                <a:gd name="T32" fmla="*/ 12 w 20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0">
                  <a:moveTo>
                    <a:pt x="12" y="0"/>
                  </a:move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2" name="Freeform 84"/>
            <p:cNvSpPr>
              <a:spLocks/>
            </p:cNvSpPr>
            <p:nvPr/>
          </p:nvSpPr>
          <p:spPr bwMode="auto">
            <a:xfrm>
              <a:off x="7907188" y="1486243"/>
              <a:ext cx="42883" cy="13645"/>
            </a:xfrm>
            <a:custGeom>
              <a:avLst/>
              <a:gdLst>
                <a:gd name="T0" fmla="*/ 2 w 22"/>
                <a:gd name="T1" fmla="*/ 0 h 7"/>
                <a:gd name="T2" fmla="*/ 3 w 22"/>
                <a:gd name="T3" fmla="*/ 0 h 7"/>
                <a:gd name="T4" fmla="*/ 5 w 22"/>
                <a:gd name="T5" fmla="*/ 2 h 7"/>
                <a:gd name="T6" fmla="*/ 6 w 22"/>
                <a:gd name="T7" fmla="*/ 0 h 7"/>
                <a:gd name="T8" fmla="*/ 19 w 22"/>
                <a:gd name="T9" fmla="*/ 3 h 7"/>
                <a:gd name="T10" fmla="*/ 22 w 22"/>
                <a:gd name="T11" fmla="*/ 5 h 7"/>
                <a:gd name="T12" fmla="*/ 22 w 22"/>
                <a:gd name="T13" fmla="*/ 5 h 7"/>
                <a:gd name="T14" fmla="*/ 11 w 22"/>
                <a:gd name="T15" fmla="*/ 7 h 7"/>
                <a:gd name="T16" fmla="*/ 8 w 22"/>
                <a:gd name="T17" fmla="*/ 7 h 7"/>
                <a:gd name="T18" fmla="*/ 8 w 22"/>
                <a:gd name="T19" fmla="*/ 3 h 7"/>
                <a:gd name="T20" fmla="*/ 6 w 22"/>
                <a:gd name="T21" fmla="*/ 3 h 7"/>
                <a:gd name="T22" fmla="*/ 2 w 22"/>
                <a:gd name="T23" fmla="*/ 3 h 7"/>
                <a:gd name="T24" fmla="*/ 0 w 22"/>
                <a:gd name="T25" fmla="*/ 2 h 7"/>
                <a:gd name="T26" fmla="*/ 0 w 22"/>
                <a:gd name="T27" fmla="*/ 0 h 7"/>
                <a:gd name="T28" fmla="*/ 2 w 2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6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1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3" name="Freeform 85"/>
            <p:cNvSpPr>
              <a:spLocks/>
            </p:cNvSpPr>
            <p:nvPr/>
          </p:nvSpPr>
          <p:spPr bwMode="auto">
            <a:xfrm>
              <a:off x="7907188" y="1846849"/>
              <a:ext cx="19492" cy="5848"/>
            </a:xfrm>
            <a:custGeom>
              <a:avLst/>
              <a:gdLst>
                <a:gd name="T0" fmla="*/ 3 w 10"/>
                <a:gd name="T1" fmla="*/ 0 h 3"/>
                <a:gd name="T2" fmla="*/ 10 w 10"/>
                <a:gd name="T3" fmla="*/ 3 h 3"/>
                <a:gd name="T4" fmla="*/ 10 w 10"/>
                <a:gd name="T5" fmla="*/ 3 h 3"/>
                <a:gd name="T6" fmla="*/ 3 w 10"/>
                <a:gd name="T7" fmla="*/ 3 h 3"/>
                <a:gd name="T8" fmla="*/ 0 w 10"/>
                <a:gd name="T9" fmla="*/ 1 h 3"/>
                <a:gd name="T10" fmla="*/ 2 w 10"/>
                <a:gd name="T11" fmla="*/ 0 h 3"/>
                <a:gd name="T12" fmla="*/ 3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3" y="0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4" name="Freeform 86"/>
            <p:cNvSpPr>
              <a:spLocks/>
            </p:cNvSpPr>
            <p:nvPr/>
          </p:nvSpPr>
          <p:spPr bwMode="auto">
            <a:xfrm>
              <a:off x="7889645" y="1846849"/>
              <a:ext cx="17544" cy="5848"/>
            </a:xfrm>
            <a:custGeom>
              <a:avLst/>
              <a:gdLst>
                <a:gd name="T0" fmla="*/ 8 w 9"/>
                <a:gd name="T1" fmla="*/ 0 h 3"/>
                <a:gd name="T2" fmla="*/ 9 w 9"/>
                <a:gd name="T3" fmla="*/ 0 h 3"/>
                <a:gd name="T4" fmla="*/ 9 w 9"/>
                <a:gd name="T5" fmla="*/ 0 h 3"/>
                <a:gd name="T6" fmla="*/ 8 w 9"/>
                <a:gd name="T7" fmla="*/ 3 h 3"/>
                <a:gd name="T8" fmla="*/ 6 w 9"/>
                <a:gd name="T9" fmla="*/ 3 h 3"/>
                <a:gd name="T10" fmla="*/ 1 w 9"/>
                <a:gd name="T11" fmla="*/ 3 h 3"/>
                <a:gd name="T12" fmla="*/ 0 w 9"/>
                <a:gd name="T13" fmla="*/ 3 h 3"/>
                <a:gd name="T14" fmla="*/ 0 w 9"/>
                <a:gd name="T15" fmla="*/ 3 h 3"/>
                <a:gd name="T16" fmla="*/ 3 w 9"/>
                <a:gd name="T17" fmla="*/ 1 h 3"/>
                <a:gd name="T18" fmla="*/ 8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5" name="Freeform 87"/>
            <p:cNvSpPr>
              <a:spLocks/>
            </p:cNvSpPr>
            <p:nvPr/>
          </p:nvSpPr>
          <p:spPr bwMode="auto">
            <a:xfrm>
              <a:off x="7852610" y="1870240"/>
              <a:ext cx="23391" cy="11695"/>
            </a:xfrm>
            <a:custGeom>
              <a:avLst/>
              <a:gdLst>
                <a:gd name="T0" fmla="*/ 4 w 12"/>
                <a:gd name="T1" fmla="*/ 0 h 6"/>
                <a:gd name="T2" fmla="*/ 8 w 12"/>
                <a:gd name="T3" fmla="*/ 0 h 6"/>
                <a:gd name="T4" fmla="*/ 9 w 12"/>
                <a:gd name="T5" fmla="*/ 0 h 6"/>
                <a:gd name="T6" fmla="*/ 12 w 12"/>
                <a:gd name="T7" fmla="*/ 2 h 6"/>
                <a:gd name="T8" fmla="*/ 9 w 12"/>
                <a:gd name="T9" fmla="*/ 2 h 6"/>
                <a:gd name="T10" fmla="*/ 8 w 12"/>
                <a:gd name="T11" fmla="*/ 5 h 6"/>
                <a:gd name="T12" fmla="*/ 8 w 12"/>
                <a:gd name="T13" fmla="*/ 5 h 6"/>
                <a:gd name="T14" fmla="*/ 9 w 12"/>
                <a:gd name="T15" fmla="*/ 6 h 6"/>
                <a:gd name="T16" fmla="*/ 8 w 12"/>
                <a:gd name="T17" fmla="*/ 6 h 6"/>
                <a:gd name="T18" fmla="*/ 8 w 12"/>
                <a:gd name="T19" fmla="*/ 6 h 6"/>
                <a:gd name="T20" fmla="*/ 8 w 12"/>
                <a:gd name="T21" fmla="*/ 6 h 6"/>
                <a:gd name="T22" fmla="*/ 4 w 12"/>
                <a:gd name="T23" fmla="*/ 6 h 6"/>
                <a:gd name="T24" fmla="*/ 1 w 12"/>
                <a:gd name="T25" fmla="*/ 5 h 6"/>
                <a:gd name="T26" fmla="*/ 0 w 12"/>
                <a:gd name="T27" fmla="*/ 3 h 6"/>
                <a:gd name="T28" fmla="*/ 1 w 12"/>
                <a:gd name="T29" fmla="*/ 2 h 6"/>
                <a:gd name="T30" fmla="*/ 1 w 12"/>
                <a:gd name="T31" fmla="*/ 0 h 6"/>
                <a:gd name="T32" fmla="*/ 4 w 12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6" name="Freeform 88"/>
            <p:cNvSpPr>
              <a:spLocks/>
            </p:cNvSpPr>
            <p:nvPr/>
          </p:nvSpPr>
          <p:spPr bwMode="auto">
            <a:xfrm>
              <a:off x="9698523" y="1827357"/>
              <a:ext cx="109156" cy="37036"/>
            </a:xfrm>
            <a:custGeom>
              <a:avLst/>
              <a:gdLst>
                <a:gd name="T0" fmla="*/ 34 w 56"/>
                <a:gd name="T1" fmla="*/ 0 h 19"/>
                <a:gd name="T2" fmla="*/ 37 w 56"/>
                <a:gd name="T3" fmla="*/ 0 h 19"/>
                <a:gd name="T4" fmla="*/ 41 w 56"/>
                <a:gd name="T5" fmla="*/ 2 h 19"/>
                <a:gd name="T6" fmla="*/ 43 w 56"/>
                <a:gd name="T7" fmla="*/ 3 h 19"/>
                <a:gd name="T8" fmla="*/ 54 w 56"/>
                <a:gd name="T9" fmla="*/ 10 h 19"/>
                <a:gd name="T10" fmla="*/ 56 w 56"/>
                <a:gd name="T11" fmla="*/ 11 h 19"/>
                <a:gd name="T12" fmla="*/ 56 w 56"/>
                <a:gd name="T13" fmla="*/ 13 h 19"/>
                <a:gd name="T14" fmla="*/ 56 w 56"/>
                <a:gd name="T15" fmla="*/ 19 h 19"/>
                <a:gd name="T16" fmla="*/ 56 w 56"/>
                <a:gd name="T17" fmla="*/ 19 h 19"/>
                <a:gd name="T18" fmla="*/ 52 w 56"/>
                <a:gd name="T19" fmla="*/ 19 h 19"/>
                <a:gd name="T20" fmla="*/ 46 w 56"/>
                <a:gd name="T21" fmla="*/ 19 h 19"/>
                <a:gd name="T22" fmla="*/ 43 w 56"/>
                <a:gd name="T23" fmla="*/ 19 h 19"/>
                <a:gd name="T24" fmla="*/ 40 w 56"/>
                <a:gd name="T25" fmla="*/ 19 h 19"/>
                <a:gd name="T26" fmla="*/ 37 w 56"/>
                <a:gd name="T27" fmla="*/ 17 h 19"/>
                <a:gd name="T28" fmla="*/ 29 w 56"/>
                <a:gd name="T29" fmla="*/ 17 h 19"/>
                <a:gd name="T30" fmla="*/ 22 w 56"/>
                <a:gd name="T31" fmla="*/ 14 h 19"/>
                <a:gd name="T32" fmla="*/ 16 w 56"/>
                <a:gd name="T33" fmla="*/ 13 h 19"/>
                <a:gd name="T34" fmla="*/ 15 w 56"/>
                <a:gd name="T35" fmla="*/ 13 h 19"/>
                <a:gd name="T36" fmla="*/ 11 w 56"/>
                <a:gd name="T37" fmla="*/ 13 h 19"/>
                <a:gd name="T38" fmla="*/ 7 w 56"/>
                <a:gd name="T39" fmla="*/ 16 h 19"/>
                <a:gd name="T40" fmla="*/ 5 w 56"/>
                <a:gd name="T41" fmla="*/ 16 h 19"/>
                <a:gd name="T42" fmla="*/ 2 w 56"/>
                <a:gd name="T43" fmla="*/ 16 h 19"/>
                <a:gd name="T44" fmla="*/ 0 w 56"/>
                <a:gd name="T45" fmla="*/ 14 h 19"/>
                <a:gd name="T46" fmla="*/ 5 w 56"/>
                <a:gd name="T47" fmla="*/ 13 h 19"/>
                <a:gd name="T48" fmla="*/ 8 w 56"/>
                <a:gd name="T49" fmla="*/ 13 h 19"/>
                <a:gd name="T50" fmla="*/ 11 w 56"/>
                <a:gd name="T51" fmla="*/ 13 h 19"/>
                <a:gd name="T52" fmla="*/ 15 w 56"/>
                <a:gd name="T53" fmla="*/ 10 h 19"/>
                <a:gd name="T54" fmla="*/ 16 w 56"/>
                <a:gd name="T55" fmla="*/ 8 h 19"/>
                <a:gd name="T56" fmla="*/ 18 w 56"/>
                <a:gd name="T57" fmla="*/ 3 h 19"/>
                <a:gd name="T58" fmla="*/ 19 w 56"/>
                <a:gd name="T59" fmla="*/ 2 h 19"/>
                <a:gd name="T60" fmla="*/ 21 w 56"/>
                <a:gd name="T61" fmla="*/ 2 h 19"/>
                <a:gd name="T62" fmla="*/ 22 w 56"/>
                <a:gd name="T63" fmla="*/ 2 h 19"/>
                <a:gd name="T64" fmla="*/ 24 w 56"/>
                <a:gd name="T65" fmla="*/ 2 h 19"/>
                <a:gd name="T66" fmla="*/ 30 w 56"/>
                <a:gd name="T67" fmla="*/ 0 h 19"/>
                <a:gd name="T68" fmla="*/ 34 w 56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9">
                  <a:moveTo>
                    <a:pt x="34" y="0"/>
                  </a:moveTo>
                  <a:lnTo>
                    <a:pt x="37" y="0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54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2" y="19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37" y="17"/>
                  </a:lnTo>
                  <a:lnTo>
                    <a:pt x="29" y="17"/>
                  </a:lnTo>
                  <a:lnTo>
                    <a:pt x="22" y="14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1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7" name="Freeform 89"/>
            <p:cNvSpPr>
              <a:spLocks/>
            </p:cNvSpPr>
            <p:nvPr/>
          </p:nvSpPr>
          <p:spPr bwMode="auto">
            <a:xfrm>
              <a:off x="8507548" y="1667521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8" name="Freeform 90"/>
            <p:cNvSpPr>
              <a:spLocks/>
            </p:cNvSpPr>
            <p:nvPr/>
          </p:nvSpPr>
          <p:spPr bwMode="auto">
            <a:xfrm>
              <a:off x="9883698" y="1731845"/>
              <a:ext cx="128649" cy="46781"/>
            </a:xfrm>
            <a:custGeom>
              <a:avLst/>
              <a:gdLst>
                <a:gd name="T0" fmla="*/ 5 w 66"/>
                <a:gd name="T1" fmla="*/ 0 h 24"/>
                <a:gd name="T2" fmla="*/ 8 w 66"/>
                <a:gd name="T3" fmla="*/ 3 h 24"/>
                <a:gd name="T4" fmla="*/ 8 w 66"/>
                <a:gd name="T5" fmla="*/ 5 h 24"/>
                <a:gd name="T6" fmla="*/ 9 w 66"/>
                <a:gd name="T7" fmla="*/ 7 h 24"/>
                <a:gd name="T8" fmla="*/ 13 w 66"/>
                <a:gd name="T9" fmla="*/ 7 h 24"/>
                <a:gd name="T10" fmla="*/ 19 w 66"/>
                <a:gd name="T11" fmla="*/ 5 h 24"/>
                <a:gd name="T12" fmla="*/ 19 w 66"/>
                <a:gd name="T13" fmla="*/ 5 h 24"/>
                <a:gd name="T14" fmla="*/ 33 w 66"/>
                <a:gd name="T15" fmla="*/ 5 h 24"/>
                <a:gd name="T16" fmla="*/ 33 w 66"/>
                <a:gd name="T17" fmla="*/ 7 h 24"/>
                <a:gd name="T18" fmla="*/ 33 w 66"/>
                <a:gd name="T19" fmla="*/ 8 h 24"/>
                <a:gd name="T20" fmla="*/ 33 w 66"/>
                <a:gd name="T21" fmla="*/ 8 h 24"/>
                <a:gd name="T22" fmla="*/ 33 w 66"/>
                <a:gd name="T23" fmla="*/ 10 h 24"/>
                <a:gd name="T24" fmla="*/ 35 w 66"/>
                <a:gd name="T25" fmla="*/ 11 h 24"/>
                <a:gd name="T26" fmla="*/ 39 w 66"/>
                <a:gd name="T27" fmla="*/ 11 h 24"/>
                <a:gd name="T28" fmla="*/ 43 w 66"/>
                <a:gd name="T29" fmla="*/ 10 h 24"/>
                <a:gd name="T30" fmla="*/ 50 w 66"/>
                <a:gd name="T31" fmla="*/ 11 h 24"/>
                <a:gd name="T32" fmla="*/ 57 w 66"/>
                <a:gd name="T33" fmla="*/ 11 h 24"/>
                <a:gd name="T34" fmla="*/ 60 w 66"/>
                <a:gd name="T35" fmla="*/ 13 h 24"/>
                <a:gd name="T36" fmla="*/ 62 w 66"/>
                <a:gd name="T37" fmla="*/ 14 h 24"/>
                <a:gd name="T38" fmla="*/ 63 w 66"/>
                <a:gd name="T39" fmla="*/ 14 h 24"/>
                <a:gd name="T40" fmla="*/ 65 w 66"/>
                <a:gd name="T41" fmla="*/ 14 h 24"/>
                <a:gd name="T42" fmla="*/ 65 w 66"/>
                <a:gd name="T43" fmla="*/ 13 h 24"/>
                <a:gd name="T44" fmla="*/ 66 w 66"/>
                <a:gd name="T45" fmla="*/ 13 h 24"/>
                <a:gd name="T46" fmla="*/ 66 w 66"/>
                <a:gd name="T47" fmla="*/ 13 h 24"/>
                <a:gd name="T48" fmla="*/ 65 w 66"/>
                <a:gd name="T49" fmla="*/ 19 h 24"/>
                <a:gd name="T50" fmla="*/ 63 w 66"/>
                <a:gd name="T51" fmla="*/ 21 h 24"/>
                <a:gd name="T52" fmla="*/ 60 w 66"/>
                <a:gd name="T53" fmla="*/ 22 h 24"/>
                <a:gd name="T54" fmla="*/ 52 w 66"/>
                <a:gd name="T55" fmla="*/ 24 h 24"/>
                <a:gd name="T56" fmla="*/ 49 w 66"/>
                <a:gd name="T57" fmla="*/ 24 h 24"/>
                <a:gd name="T58" fmla="*/ 41 w 66"/>
                <a:gd name="T59" fmla="*/ 24 h 24"/>
                <a:gd name="T60" fmla="*/ 30 w 66"/>
                <a:gd name="T61" fmla="*/ 24 h 24"/>
                <a:gd name="T62" fmla="*/ 27 w 66"/>
                <a:gd name="T63" fmla="*/ 22 h 24"/>
                <a:gd name="T64" fmla="*/ 25 w 66"/>
                <a:gd name="T65" fmla="*/ 22 h 24"/>
                <a:gd name="T66" fmla="*/ 22 w 66"/>
                <a:gd name="T67" fmla="*/ 19 h 24"/>
                <a:gd name="T68" fmla="*/ 21 w 66"/>
                <a:gd name="T69" fmla="*/ 19 h 24"/>
                <a:gd name="T70" fmla="*/ 16 w 66"/>
                <a:gd name="T71" fmla="*/ 18 h 24"/>
                <a:gd name="T72" fmla="*/ 14 w 66"/>
                <a:gd name="T73" fmla="*/ 18 h 24"/>
                <a:gd name="T74" fmla="*/ 11 w 66"/>
                <a:gd name="T75" fmla="*/ 16 h 24"/>
                <a:gd name="T76" fmla="*/ 8 w 66"/>
                <a:gd name="T77" fmla="*/ 14 h 24"/>
                <a:gd name="T78" fmla="*/ 0 w 66"/>
                <a:gd name="T79" fmla="*/ 11 h 24"/>
                <a:gd name="T80" fmla="*/ 0 w 66"/>
                <a:gd name="T81" fmla="*/ 10 h 24"/>
                <a:gd name="T82" fmla="*/ 2 w 66"/>
                <a:gd name="T83" fmla="*/ 7 h 24"/>
                <a:gd name="T84" fmla="*/ 2 w 66"/>
                <a:gd name="T85" fmla="*/ 3 h 24"/>
                <a:gd name="T86" fmla="*/ 3 w 66"/>
                <a:gd name="T87" fmla="*/ 2 h 24"/>
                <a:gd name="T88" fmla="*/ 5 w 66"/>
                <a:gd name="T8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" h="24">
                  <a:moveTo>
                    <a:pt x="5" y="0"/>
                  </a:moveTo>
                  <a:lnTo>
                    <a:pt x="8" y="3"/>
                  </a:lnTo>
                  <a:lnTo>
                    <a:pt x="8" y="5"/>
                  </a:lnTo>
                  <a:lnTo>
                    <a:pt x="9" y="7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9" y="11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5" y="19"/>
                  </a:lnTo>
                  <a:lnTo>
                    <a:pt x="63" y="21"/>
                  </a:lnTo>
                  <a:lnTo>
                    <a:pt x="60" y="22"/>
                  </a:lnTo>
                  <a:lnTo>
                    <a:pt x="52" y="24"/>
                  </a:lnTo>
                  <a:lnTo>
                    <a:pt x="49" y="24"/>
                  </a:lnTo>
                  <a:lnTo>
                    <a:pt x="41" y="24"/>
                  </a:lnTo>
                  <a:lnTo>
                    <a:pt x="30" y="24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16"/>
                  </a:lnTo>
                  <a:lnTo>
                    <a:pt x="8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9" name="Freeform 91"/>
            <p:cNvSpPr>
              <a:spLocks/>
            </p:cNvSpPr>
            <p:nvPr/>
          </p:nvSpPr>
          <p:spPr bwMode="auto">
            <a:xfrm>
              <a:off x="9946073" y="1665571"/>
              <a:ext cx="27289" cy="5848"/>
            </a:xfrm>
            <a:custGeom>
              <a:avLst/>
              <a:gdLst>
                <a:gd name="T0" fmla="*/ 14 w 14"/>
                <a:gd name="T1" fmla="*/ 0 h 3"/>
                <a:gd name="T2" fmla="*/ 12 w 14"/>
                <a:gd name="T3" fmla="*/ 0 h 3"/>
                <a:gd name="T4" fmla="*/ 12 w 14"/>
                <a:gd name="T5" fmla="*/ 3 h 3"/>
                <a:gd name="T6" fmla="*/ 11 w 14"/>
                <a:gd name="T7" fmla="*/ 3 h 3"/>
                <a:gd name="T8" fmla="*/ 0 w 14"/>
                <a:gd name="T9" fmla="*/ 3 h 3"/>
                <a:gd name="T10" fmla="*/ 1 w 14"/>
                <a:gd name="T11" fmla="*/ 3 h 3"/>
                <a:gd name="T12" fmla="*/ 4 w 14"/>
                <a:gd name="T13" fmla="*/ 0 h 3"/>
                <a:gd name="T14" fmla="*/ 14 w 1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">
                  <a:moveTo>
                    <a:pt x="14" y="0"/>
                  </a:moveTo>
                  <a:lnTo>
                    <a:pt x="12" y="0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0" name="Freeform 92"/>
            <p:cNvSpPr>
              <a:spLocks/>
            </p:cNvSpPr>
            <p:nvPr/>
          </p:nvSpPr>
          <p:spPr bwMode="auto">
            <a:xfrm>
              <a:off x="10061078" y="1698708"/>
              <a:ext cx="9747" cy="584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5 w 5"/>
                <a:gd name="T5" fmla="*/ 0 h 3"/>
                <a:gd name="T6" fmla="*/ 5 w 5"/>
                <a:gd name="T7" fmla="*/ 2 h 3"/>
                <a:gd name="T8" fmla="*/ 4 w 5"/>
                <a:gd name="T9" fmla="*/ 3 h 3"/>
                <a:gd name="T10" fmla="*/ 0 w 5"/>
                <a:gd name="T11" fmla="*/ 2 h 3"/>
                <a:gd name="T12" fmla="*/ 2 w 5"/>
                <a:gd name="T13" fmla="*/ 0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1" name="Freeform 93"/>
            <p:cNvSpPr>
              <a:spLocks/>
            </p:cNvSpPr>
            <p:nvPr/>
          </p:nvSpPr>
          <p:spPr bwMode="auto">
            <a:xfrm>
              <a:off x="7375051" y="1390731"/>
              <a:ext cx="50680" cy="25340"/>
            </a:xfrm>
            <a:custGeom>
              <a:avLst/>
              <a:gdLst>
                <a:gd name="T0" fmla="*/ 13 w 26"/>
                <a:gd name="T1" fmla="*/ 0 h 13"/>
                <a:gd name="T2" fmla="*/ 13 w 26"/>
                <a:gd name="T3" fmla="*/ 0 h 13"/>
                <a:gd name="T4" fmla="*/ 15 w 26"/>
                <a:gd name="T5" fmla="*/ 2 h 13"/>
                <a:gd name="T6" fmla="*/ 19 w 26"/>
                <a:gd name="T7" fmla="*/ 2 h 13"/>
                <a:gd name="T8" fmla="*/ 21 w 26"/>
                <a:gd name="T9" fmla="*/ 4 h 13"/>
                <a:gd name="T10" fmla="*/ 22 w 26"/>
                <a:gd name="T11" fmla="*/ 5 h 13"/>
                <a:gd name="T12" fmla="*/ 24 w 26"/>
                <a:gd name="T13" fmla="*/ 7 h 13"/>
                <a:gd name="T14" fmla="*/ 26 w 26"/>
                <a:gd name="T15" fmla="*/ 8 h 13"/>
                <a:gd name="T16" fmla="*/ 26 w 26"/>
                <a:gd name="T17" fmla="*/ 10 h 13"/>
                <a:gd name="T18" fmla="*/ 24 w 26"/>
                <a:gd name="T19" fmla="*/ 11 h 13"/>
                <a:gd name="T20" fmla="*/ 21 w 26"/>
                <a:gd name="T21" fmla="*/ 13 h 13"/>
                <a:gd name="T22" fmla="*/ 16 w 26"/>
                <a:gd name="T23" fmla="*/ 13 h 13"/>
                <a:gd name="T24" fmla="*/ 11 w 26"/>
                <a:gd name="T25" fmla="*/ 11 h 13"/>
                <a:gd name="T26" fmla="*/ 8 w 26"/>
                <a:gd name="T27" fmla="*/ 8 h 13"/>
                <a:gd name="T28" fmla="*/ 3 w 26"/>
                <a:gd name="T29" fmla="*/ 7 h 13"/>
                <a:gd name="T30" fmla="*/ 0 w 26"/>
                <a:gd name="T31" fmla="*/ 4 h 13"/>
                <a:gd name="T32" fmla="*/ 3 w 26"/>
                <a:gd name="T33" fmla="*/ 4 h 13"/>
                <a:gd name="T34" fmla="*/ 7 w 26"/>
                <a:gd name="T35" fmla="*/ 4 h 13"/>
                <a:gd name="T36" fmla="*/ 13 w 26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3">
                  <a:moveTo>
                    <a:pt x="13" y="0"/>
                  </a:moveTo>
                  <a:lnTo>
                    <a:pt x="13" y="0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1" y="13"/>
                  </a:lnTo>
                  <a:lnTo>
                    <a:pt x="16" y="13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3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2" name="Freeform 94"/>
            <p:cNvSpPr>
              <a:spLocks/>
            </p:cNvSpPr>
            <p:nvPr/>
          </p:nvSpPr>
          <p:spPr bwMode="auto">
            <a:xfrm>
              <a:off x="9712167" y="1805915"/>
              <a:ext cx="27289" cy="21442"/>
            </a:xfrm>
            <a:custGeom>
              <a:avLst/>
              <a:gdLst>
                <a:gd name="T0" fmla="*/ 11 w 14"/>
                <a:gd name="T1" fmla="*/ 0 h 11"/>
                <a:gd name="T2" fmla="*/ 12 w 14"/>
                <a:gd name="T3" fmla="*/ 2 h 11"/>
                <a:gd name="T4" fmla="*/ 14 w 14"/>
                <a:gd name="T5" fmla="*/ 2 h 11"/>
                <a:gd name="T6" fmla="*/ 14 w 14"/>
                <a:gd name="T7" fmla="*/ 3 h 11"/>
                <a:gd name="T8" fmla="*/ 14 w 14"/>
                <a:gd name="T9" fmla="*/ 3 h 11"/>
                <a:gd name="T10" fmla="*/ 14 w 14"/>
                <a:gd name="T11" fmla="*/ 6 h 11"/>
                <a:gd name="T12" fmla="*/ 14 w 14"/>
                <a:gd name="T13" fmla="*/ 8 h 11"/>
                <a:gd name="T14" fmla="*/ 6 w 14"/>
                <a:gd name="T15" fmla="*/ 11 h 11"/>
                <a:gd name="T16" fmla="*/ 4 w 14"/>
                <a:gd name="T17" fmla="*/ 11 h 11"/>
                <a:gd name="T18" fmla="*/ 1 w 14"/>
                <a:gd name="T19" fmla="*/ 8 h 11"/>
                <a:gd name="T20" fmla="*/ 0 w 14"/>
                <a:gd name="T21" fmla="*/ 3 h 11"/>
                <a:gd name="T22" fmla="*/ 1 w 14"/>
                <a:gd name="T23" fmla="*/ 2 h 11"/>
                <a:gd name="T24" fmla="*/ 3 w 14"/>
                <a:gd name="T25" fmla="*/ 2 h 11"/>
                <a:gd name="T26" fmla="*/ 4 w 14"/>
                <a:gd name="T27" fmla="*/ 2 h 11"/>
                <a:gd name="T28" fmla="*/ 11 w 14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3" name="Freeform 95"/>
            <p:cNvSpPr>
              <a:spLocks/>
            </p:cNvSpPr>
            <p:nvPr/>
          </p:nvSpPr>
          <p:spPr bwMode="auto">
            <a:xfrm>
              <a:off x="9626401" y="1950157"/>
              <a:ext cx="27289" cy="9747"/>
            </a:xfrm>
            <a:custGeom>
              <a:avLst/>
              <a:gdLst>
                <a:gd name="T0" fmla="*/ 11 w 14"/>
                <a:gd name="T1" fmla="*/ 0 h 5"/>
                <a:gd name="T2" fmla="*/ 12 w 14"/>
                <a:gd name="T3" fmla="*/ 2 h 5"/>
                <a:gd name="T4" fmla="*/ 12 w 14"/>
                <a:gd name="T5" fmla="*/ 2 h 5"/>
                <a:gd name="T6" fmla="*/ 14 w 14"/>
                <a:gd name="T7" fmla="*/ 3 h 5"/>
                <a:gd name="T8" fmla="*/ 9 w 14"/>
                <a:gd name="T9" fmla="*/ 5 h 5"/>
                <a:gd name="T10" fmla="*/ 7 w 14"/>
                <a:gd name="T11" fmla="*/ 5 h 5"/>
                <a:gd name="T12" fmla="*/ 6 w 14"/>
                <a:gd name="T13" fmla="*/ 3 h 5"/>
                <a:gd name="T14" fmla="*/ 6 w 14"/>
                <a:gd name="T15" fmla="*/ 3 h 5"/>
                <a:gd name="T16" fmla="*/ 4 w 14"/>
                <a:gd name="T17" fmla="*/ 3 h 5"/>
                <a:gd name="T18" fmla="*/ 4 w 14"/>
                <a:gd name="T19" fmla="*/ 5 h 5"/>
                <a:gd name="T20" fmla="*/ 3 w 14"/>
                <a:gd name="T21" fmla="*/ 5 h 5"/>
                <a:gd name="T22" fmla="*/ 0 w 14"/>
                <a:gd name="T23" fmla="*/ 3 h 5"/>
                <a:gd name="T24" fmla="*/ 0 w 14"/>
                <a:gd name="T25" fmla="*/ 2 h 5"/>
                <a:gd name="T26" fmla="*/ 1 w 14"/>
                <a:gd name="T27" fmla="*/ 2 h 5"/>
                <a:gd name="T28" fmla="*/ 1 w 14"/>
                <a:gd name="T29" fmla="*/ 2 h 5"/>
                <a:gd name="T30" fmla="*/ 1 w 14"/>
                <a:gd name="T31" fmla="*/ 2 h 5"/>
                <a:gd name="T32" fmla="*/ 3 w 14"/>
                <a:gd name="T33" fmla="*/ 2 h 5"/>
                <a:gd name="T34" fmla="*/ 11 w 14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5">
                  <a:moveTo>
                    <a:pt x="11" y="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9" y="5"/>
                  </a:lnTo>
                  <a:lnTo>
                    <a:pt x="7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4" name="Freeform 96"/>
            <p:cNvSpPr>
              <a:spLocks/>
            </p:cNvSpPr>
            <p:nvPr/>
          </p:nvSpPr>
          <p:spPr bwMode="auto">
            <a:xfrm>
              <a:off x="10287188" y="198719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3 w 3"/>
                <a:gd name="T5" fmla="*/ 0 h 3"/>
                <a:gd name="T6" fmla="*/ 3 w 3"/>
                <a:gd name="T7" fmla="*/ 2 h 3"/>
                <a:gd name="T8" fmla="*/ 3 w 3"/>
                <a:gd name="T9" fmla="*/ 3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5" name="Freeform 97"/>
            <p:cNvSpPr>
              <a:spLocks/>
            </p:cNvSpPr>
            <p:nvPr/>
          </p:nvSpPr>
          <p:spPr bwMode="auto">
            <a:xfrm>
              <a:off x="10304730" y="2051517"/>
              <a:ext cx="11695" cy="37036"/>
            </a:xfrm>
            <a:custGeom>
              <a:avLst/>
              <a:gdLst>
                <a:gd name="T0" fmla="*/ 5 w 6"/>
                <a:gd name="T1" fmla="*/ 0 h 19"/>
                <a:gd name="T2" fmla="*/ 6 w 6"/>
                <a:gd name="T3" fmla="*/ 0 h 19"/>
                <a:gd name="T4" fmla="*/ 6 w 6"/>
                <a:gd name="T5" fmla="*/ 2 h 19"/>
                <a:gd name="T6" fmla="*/ 6 w 6"/>
                <a:gd name="T7" fmla="*/ 3 h 19"/>
                <a:gd name="T8" fmla="*/ 6 w 6"/>
                <a:gd name="T9" fmla="*/ 5 h 19"/>
                <a:gd name="T10" fmla="*/ 3 w 6"/>
                <a:gd name="T11" fmla="*/ 6 h 19"/>
                <a:gd name="T12" fmla="*/ 3 w 6"/>
                <a:gd name="T13" fmla="*/ 6 h 19"/>
                <a:gd name="T14" fmla="*/ 3 w 6"/>
                <a:gd name="T15" fmla="*/ 10 h 19"/>
                <a:gd name="T16" fmla="*/ 3 w 6"/>
                <a:gd name="T17" fmla="*/ 11 h 19"/>
                <a:gd name="T18" fmla="*/ 3 w 6"/>
                <a:gd name="T19" fmla="*/ 14 h 19"/>
                <a:gd name="T20" fmla="*/ 5 w 6"/>
                <a:gd name="T21" fmla="*/ 16 h 19"/>
                <a:gd name="T22" fmla="*/ 6 w 6"/>
                <a:gd name="T23" fmla="*/ 17 h 19"/>
                <a:gd name="T24" fmla="*/ 5 w 6"/>
                <a:gd name="T25" fmla="*/ 17 h 19"/>
                <a:gd name="T26" fmla="*/ 5 w 6"/>
                <a:gd name="T27" fmla="*/ 19 h 19"/>
                <a:gd name="T28" fmla="*/ 5 w 6"/>
                <a:gd name="T29" fmla="*/ 19 h 19"/>
                <a:gd name="T30" fmla="*/ 5 w 6"/>
                <a:gd name="T31" fmla="*/ 17 h 19"/>
                <a:gd name="T32" fmla="*/ 5 w 6"/>
                <a:gd name="T33" fmla="*/ 16 h 19"/>
                <a:gd name="T34" fmla="*/ 3 w 6"/>
                <a:gd name="T35" fmla="*/ 16 h 19"/>
                <a:gd name="T36" fmla="*/ 0 w 6"/>
                <a:gd name="T37" fmla="*/ 14 h 19"/>
                <a:gd name="T38" fmla="*/ 0 w 6"/>
                <a:gd name="T39" fmla="*/ 13 h 19"/>
                <a:gd name="T40" fmla="*/ 0 w 6"/>
                <a:gd name="T41" fmla="*/ 11 h 19"/>
                <a:gd name="T42" fmla="*/ 0 w 6"/>
                <a:gd name="T43" fmla="*/ 8 h 19"/>
                <a:gd name="T44" fmla="*/ 0 w 6"/>
                <a:gd name="T45" fmla="*/ 6 h 19"/>
                <a:gd name="T46" fmla="*/ 0 w 6"/>
                <a:gd name="T47" fmla="*/ 5 h 19"/>
                <a:gd name="T48" fmla="*/ 3 w 6"/>
                <a:gd name="T49" fmla="*/ 3 h 19"/>
                <a:gd name="T50" fmla="*/ 5 w 6"/>
                <a:gd name="T51" fmla="*/ 2 h 19"/>
                <a:gd name="T52" fmla="*/ 5 w 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6" name="Freeform 98"/>
            <p:cNvSpPr>
              <a:spLocks/>
            </p:cNvSpPr>
            <p:nvPr/>
          </p:nvSpPr>
          <p:spPr bwMode="auto">
            <a:xfrm>
              <a:off x="10491855" y="2033975"/>
              <a:ext cx="46781" cy="21442"/>
            </a:xfrm>
            <a:custGeom>
              <a:avLst/>
              <a:gdLst>
                <a:gd name="T0" fmla="*/ 8 w 24"/>
                <a:gd name="T1" fmla="*/ 0 h 11"/>
                <a:gd name="T2" fmla="*/ 24 w 24"/>
                <a:gd name="T3" fmla="*/ 3 h 11"/>
                <a:gd name="T4" fmla="*/ 24 w 24"/>
                <a:gd name="T5" fmla="*/ 3 h 11"/>
                <a:gd name="T6" fmla="*/ 24 w 24"/>
                <a:gd name="T7" fmla="*/ 4 h 11"/>
                <a:gd name="T8" fmla="*/ 24 w 24"/>
                <a:gd name="T9" fmla="*/ 6 h 11"/>
                <a:gd name="T10" fmla="*/ 22 w 24"/>
                <a:gd name="T11" fmla="*/ 6 h 11"/>
                <a:gd name="T12" fmla="*/ 22 w 24"/>
                <a:gd name="T13" fmla="*/ 6 h 11"/>
                <a:gd name="T14" fmla="*/ 22 w 24"/>
                <a:gd name="T15" fmla="*/ 9 h 11"/>
                <a:gd name="T16" fmla="*/ 21 w 24"/>
                <a:gd name="T17" fmla="*/ 11 h 11"/>
                <a:gd name="T18" fmla="*/ 21 w 24"/>
                <a:gd name="T19" fmla="*/ 11 h 11"/>
                <a:gd name="T20" fmla="*/ 16 w 24"/>
                <a:gd name="T21" fmla="*/ 11 h 11"/>
                <a:gd name="T22" fmla="*/ 8 w 24"/>
                <a:gd name="T23" fmla="*/ 9 h 11"/>
                <a:gd name="T24" fmla="*/ 5 w 24"/>
                <a:gd name="T25" fmla="*/ 8 h 11"/>
                <a:gd name="T26" fmla="*/ 3 w 24"/>
                <a:gd name="T27" fmla="*/ 6 h 11"/>
                <a:gd name="T28" fmla="*/ 0 w 24"/>
                <a:gd name="T29" fmla="*/ 4 h 11"/>
                <a:gd name="T30" fmla="*/ 0 w 24"/>
                <a:gd name="T31" fmla="*/ 4 h 11"/>
                <a:gd name="T32" fmla="*/ 0 w 24"/>
                <a:gd name="T33" fmla="*/ 3 h 11"/>
                <a:gd name="T34" fmla="*/ 2 w 24"/>
                <a:gd name="T35" fmla="*/ 3 h 11"/>
                <a:gd name="T36" fmla="*/ 5 w 24"/>
                <a:gd name="T37" fmla="*/ 0 h 11"/>
                <a:gd name="T38" fmla="*/ 7 w 24"/>
                <a:gd name="T39" fmla="*/ 0 h 11"/>
                <a:gd name="T40" fmla="*/ 8 w 24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11">
                  <a:moveTo>
                    <a:pt x="8" y="0"/>
                  </a:move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6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7" name="Freeform 99"/>
            <p:cNvSpPr>
              <a:spLocks/>
            </p:cNvSpPr>
            <p:nvPr/>
          </p:nvSpPr>
          <p:spPr bwMode="auto">
            <a:xfrm>
              <a:off x="9622503" y="1698708"/>
              <a:ext cx="235856" cy="85766"/>
            </a:xfrm>
            <a:custGeom>
              <a:avLst/>
              <a:gdLst>
                <a:gd name="T0" fmla="*/ 28 w 121"/>
                <a:gd name="T1" fmla="*/ 0 h 44"/>
                <a:gd name="T2" fmla="*/ 32 w 121"/>
                <a:gd name="T3" fmla="*/ 2 h 44"/>
                <a:gd name="T4" fmla="*/ 38 w 121"/>
                <a:gd name="T5" fmla="*/ 5 h 44"/>
                <a:gd name="T6" fmla="*/ 46 w 121"/>
                <a:gd name="T7" fmla="*/ 11 h 44"/>
                <a:gd name="T8" fmla="*/ 49 w 121"/>
                <a:gd name="T9" fmla="*/ 11 h 44"/>
                <a:gd name="T10" fmla="*/ 52 w 121"/>
                <a:gd name="T11" fmla="*/ 14 h 44"/>
                <a:gd name="T12" fmla="*/ 54 w 121"/>
                <a:gd name="T13" fmla="*/ 16 h 44"/>
                <a:gd name="T14" fmla="*/ 57 w 121"/>
                <a:gd name="T15" fmla="*/ 16 h 44"/>
                <a:gd name="T16" fmla="*/ 58 w 121"/>
                <a:gd name="T17" fmla="*/ 14 h 44"/>
                <a:gd name="T18" fmla="*/ 58 w 121"/>
                <a:gd name="T19" fmla="*/ 11 h 44"/>
                <a:gd name="T20" fmla="*/ 58 w 121"/>
                <a:gd name="T21" fmla="*/ 8 h 44"/>
                <a:gd name="T22" fmla="*/ 60 w 121"/>
                <a:gd name="T23" fmla="*/ 6 h 44"/>
                <a:gd name="T24" fmla="*/ 66 w 121"/>
                <a:gd name="T25" fmla="*/ 2 h 44"/>
                <a:gd name="T26" fmla="*/ 74 w 121"/>
                <a:gd name="T27" fmla="*/ 5 h 44"/>
                <a:gd name="T28" fmla="*/ 84 w 121"/>
                <a:gd name="T29" fmla="*/ 9 h 44"/>
                <a:gd name="T30" fmla="*/ 90 w 121"/>
                <a:gd name="T31" fmla="*/ 11 h 44"/>
                <a:gd name="T32" fmla="*/ 96 w 121"/>
                <a:gd name="T33" fmla="*/ 9 h 44"/>
                <a:gd name="T34" fmla="*/ 120 w 121"/>
                <a:gd name="T35" fmla="*/ 17 h 44"/>
                <a:gd name="T36" fmla="*/ 121 w 121"/>
                <a:gd name="T37" fmla="*/ 19 h 44"/>
                <a:gd name="T38" fmla="*/ 114 w 121"/>
                <a:gd name="T39" fmla="*/ 22 h 44"/>
                <a:gd name="T40" fmla="*/ 114 w 121"/>
                <a:gd name="T41" fmla="*/ 25 h 44"/>
                <a:gd name="T42" fmla="*/ 109 w 121"/>
                <a:gd name="T43" fmla="*/ 31 h 44"/>
                <a:gd name="T44" fmla="*/ 102 w 121"/>
                <a:gd name="T45" fmla="*/ 33 h 44"/>
                <a:gd name="T46" fmla="*/ 93 w 121"/>
                <a:gd name="T47" fmla="*/ 33 h 44"/>
                <a:gd name="T48" fmla="*/ 87 w 121"/>
                <a:gd name="T49" fmla="*/ 28 h 44"/>
                <a:gd name="T50" fmla="*/ 84 w 121"/>
                <a:gd name="T51" fmla="*/ 25 h 44"/>
                <a:gd name="T52" fmla="*/ 84 w 121"/>
                <a:gd name="T53" fmla="*/ 19 h 44"/>
                <a:gd name="T54" fmla="*/ 88 w 121"/>
                <a:gd name="T55" fmla="*/ 16 h 44"/>
                <a:gd name="T56" fmla="*/ 87 w 121"/>
                <a:gd name="T57" fmla="*/ 14 h 44"/>
                <a:gd name="T58" fmla="*/ 77 w 121"/>
                <a:gd name="T59" fmla="*/ 14 h 44"/>
                <a:gd name="T60" fmla="*/ 76 w 121"/>
                <a:gd name="T61" fmla="*/ 22 h 44"/>
                <a:gd name="T62" fmla="*/ 77 w 121"/>
                <a:gd name="T63" fmla="*/ 25 h 44"/>
                <a:gd name="T64" fmla="*/ 84 w 121"/>
                <a:gd name="T65" fmla="*/ 31 h 44"/>
                <a:gd name="T66" fmla="*/ 90 w 121"/>
                <a:gd name="T67" fmla="*/ 36 h 44"/>
                <a:gd name="T68" fmla="*/ 82 w 121"/>
                <a:gd name="T69" fmla="*/ 39 h 44"/>
                <a:gd name="T70" fmla="*/ 79 w 121"/>
                <a:gd name="T71" fmla="*/ 39 h 44"/>
                <a:gd name="T72" fmla="*/ 76 w 121"/>
                <a:gd name="T73" fmla="*/ 38 h 44"/>
                <a:gd name="T74" fmla="*/ 73 w 121"/>
                <a:gd name="T75" fmla="*/ 35 h 44"/>
                <a:gd name="T76" fmla="*/ 66 w 121"/>
                <a:gd name="T77" fmla="*/ 36 h 44"/>
                <a:gd name="T78" fmla="*/ 54 w 121"/>
                <a:gd name="T79" fmla="*/ 38 h 44"/>
                <a:gd name="T80" fmla="*/ 49 w 121"/>
                <a:gd name="T81" fmla="*/ 39 h 44"/>
                <a:gd name="T82" fmla="*/ 41 w 121"/>
                <a:gd name="T83" fmla="*/ 36 h 44"/>
                <a:gd name="T84" fmla="*/ 39 w 121"/>
                <a:gd name="T85" fmla="*/ 36 h 44"/>
                <a:gd name="T86" fmla="*/ 38 w 121"/>
                <a:gd name="T87" fmla="*/ 39 h 44"/>
                <a:gd name="T88" fmla="*/ 35 w 121"/>
                <a:gd name="T89" fmla="*/ 44 h 44"/>
                <a:gd name="T90" fmla="*/ 32 w 121"/>
                <a:gd name="T91" fmla="*/ 44 h 44"/>
                <a:gd name="T92" fmla="*/ 28 w 121"/>
                <a:gd name="T93" fmla="*/ 44 h 44"/>
                <a:gd name="T94" fmla="*/ 16 w 121"/>
                <a:gd name="T95" fmla="*/ 39 h 44"/>
                <a:gd name="T96" fmla="*/ 11 w 121"/>
                <a:gd name="T97" fmla="*/ 35 h 44"/>
                <a:gd name="T98" fmla="*/ 8 w 121"/>
                <a:gd name="T99" fmla="*/ 33 h 44"/>
                <a:gd name="T100" fmla="*/ 2 w 121"/>
                <a:gd name="T101" fmla="*/ 28 h 44"/>
                <a:gd name="T102" fmla="*/ 0 w 121"/>
                <a:gd name="T103" fmla="*/ 25 h 44"/>
                <a:gd name="T104" fmla="*/ 3 w 121"/>
                <a:gd name="T105" fmla="*/ 25 h 44"/>
                <a:gd name="T106" fmla="*/ 5 w 121"/>
                <a:gd name="T107" fmla="*/ 19 h 44"/>
                <a:gd name="T108" fmla="*/ 6 w 121"/>
                <a:gd name="T109" fmla="*/ 13 h 44"/>
                <a:gd name="T110" fmla="*/ 9 w 121"/>
                <a:gd name="T111" fmla="*/ 11 h 44"/>
                <a:gd name="T112" fmla="*/ 9 w 121"/>
                <a:gd name="T113" fmla="*/ 6 h 44"/>
                <a:gd name="T114" fmla="*/ 13 w 121"/>
                <a:gd name="T115" fmla="*/ 5 h 44"/>
                <a:gd name="T116" fmla="*/ 16 w 121"/>
                <a:gd name="T117" fmla="*/ 5 h 44"/>
                <a:gd name="T118" fmla="*/ 19 w 121"/>
                <a:gd name="T119" fmla="*/ 2 h 44"/>
                <a:gd name="T120" fmla="*/ 27 w 121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" h="44">
                  <a:moveTo>
                    <a:pt x="27" y="0"/>
                  </a:move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8" y="5"/>
                  </a:lnTo>
                  <a:lnTo>
                    <a:pt x="41" y="6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3" y="3"/>
                  </a:lnTo>
                  <a:lnTo>
                    <a:pt x="66" y="2"/>
                  </a:lnTo>
                  <a:lnTo>
                    <a:pt x="69" y="2"/>
                  </a:lnTo>
                  <a:lnTo>
                    <a:pt x="74" y="5"/>
                  </a:lnTo>
                  <a:lnTo>
                    <a:pt x="80" y="8"/>
                  </a:lnTo>
                  <a:lnTo>
                    <a:pt x="84" y="9"/>
                  </a:lnTo>
                  <a:lnTo>
                    <a:pt x="87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20" y="17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17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5" y="27"/>
                  </a:lnTo>
                  <a:lnTo>
                    <a:pt x="109" y="31"/>
                  </a:lnTo>
                  <a:lnTo>
                    <a:pt x="106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3" y="33"/>
                  </a:lnTo>
                  <a:lnTo>
                    <a:pt x="90" y="31"/>
                  </a:lnTo>
                  <a:lnTo>
                    <a:pt x="87" y="28"/>
                  </a:lnTo>
                  <a:lnTo>
                    <a:pt x="85" y="27"/>
                  </a:lnTo>
                  <a:lnTo>
                    <a:pt x="84" y="25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7" y="19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7" y="14"/>
                  </a:lnTo>
                  <a:lnTo>
                    <a:pt x="82" y="14"/>
                  </a:lnTo>
                  <a:lnTo>
                    <a:pt x="77" y="14"/>
                  </a:lnTo>
                  <a:lnTo>
                    <a:pt x="74" y="16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7" y="25"/>
                  </a:lnTo>
                  <a:lnTo>
                    <a:pt x="82" y="31"/>
                  </a:lnTo>
                  <a:lnTo>
                    <a:pt x="84" y="31"/>
                  </a:lnTo>
                  <a:lnTo>
                    <a:pt x="87" y="33"/>
                  </a:lnTo>
                  <a:lnTo>
                    <a:pt x="90" y="36"/>
                  </a:lnTo>
                  <a:lnTo>
                    <a:pt x="85" y="39"/>
                  </a:lnTo>
                  <a:lnTo>
                    <a:pt x="82" y="39"/>
                  </a:lnTo>
                  <a:lnTo>
                    <a:pt x="80" y="39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3" y="35"/>
                  </a:lnTo>
                  <a:lnTo>
                    <a:pt x="69" y="35"/>
                  </a:lnTo>
                  <a:lnTo>
                    <a:pt x="66" y="36"/>
                  </a:lnTo>
                  <a:lnTo>
                    <a:pt x="63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4" y="38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6" y="42"/>
                  </a:lnTo>
                  <a:lnTo>
                    <a:pt x="35" y="44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17" y="41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1" y="35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5" y="31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5" y="19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8" name="Freeform 100"/>
            <p:cNvSpPr>
              <a:spLocks/>
            </p:cNvSpPr>
            <p:nvPr/>
          </p:nvSpPr>
          <p:spPr bwMode="auto">
            <a:xfrm>
              <a:off x="8786287" y="1630485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0 h 3"/>
                <a:gd name="T6" fmla="*/ 6 w 6"/>
                <a:gd name="T7" fmla="*/ 2 h 3"/>
                <a:gd name="T8" fmla="*/ 6 w 6"/>
                <a:gd name="T9" fmla="*/ 2 h 3"/>
                <a:gd name="T10" fmla="*/ 3 w 6"/>
                <a:gd name="T11" fmla="*/ 3 h 3"/>
                <a:gd name="T12" fmla="*/ 2 w 6"/>
                <a:gd name="T13" fmla="*/ 3 h 3"/>
                <a:gd name="T14" fmla="*/ 0 w 6"/>
                <a:gd name="T15" fmla="*/ 2 h 3"/>
                <a:gd name="T16" fmla="*/ 2 w 6"/>
                <a:gd name="T17" fmla="*/ 0 h 3"/>
                <a:gd name="T18" fmla="*/ 3 w 6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9" name="Freeform 101"/>
            <p:cNvSpPr>
              <a:spLocks/>
            </p:cNvSpPr>
            <p:nvPr/>
          </p:nvSpPr>
          <p:spPr bwMode="auto">
            <a:xfrm>
              <a:off x="8753150" y="1570060"/>
              <a:ext cx="17544" cy="7797"/>
            </a:xfrm>
            <a:custGeom>
              <a:avLst/>
              <a:gdLst>
                <a:gd name="T0" fmla="*/ 6 w 9"/>
                <a:gd name="T1" fmla="*/ 0 h 4"/>
                <a:gd name="T2" fmla="*/ 8 w 9"/>
                <a:gd name="T3" fmla="*/ 0 h 4"/>
                <a:gd name="T4" fmla="*/ 9 w 9"/>
                <a:gd name="T5" fmla="*/ 0 h 4"/>
                <a:gd name="T6" fmla="*/ 9 w 9"/>
                <a:gd name="T7" fmla="*/ 1 h 4"/>
                <a:gd name="T8" fmla="*/ 9 w 9"/>
                <a:gd name="T9" fmla="*/ 3 h 4"/>
                <a:gd name="T10" fmla="*/ 9 w 9"/>
                <a:gd name="T11" fmla="*/ 3 h 4"/>
                <a:gd name="T12" fmla="*/ 6 w 9"/>
                <a:gd name="T13" fmla="*/ 3 h 4"/>
                <a:gd name="T14" fmla="*/ 6 w 9"/>
                <a:gd name="T15" fmla="*/ 3 h 4"/>
                <a:gd name="T16" fmla="*/ 3 w 9"/>
                <a:gd name="T17" fmla="*/ 4 h 4"/>
                <a:gd name="T18" fmla="*/ 1 w 9"/>
                <a:gd name="T19" fmla="*/ 4 h 4"/>
                <a:gd name="T20" fmla="*/ 0 w 9"/>
                <a:gd name="T21" fmla="*/ 3 h 4"/>
                <a:gd name="T22" fmla="*/ 0 w 9"/>
                <a:gd name="T23" fmla="*/ 3 h 4"/>
                <a:gd name="T24" fmla="*/ 4 w 9"/>
                <a:gd name="T25" fmla="*/ 1 h 4"/>
                <a:gd name="T26" fmla="*/ 6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0" name="Freeform 102"/>
            <p:cNvSpPr>
              <a:spLocks/>
            </p:cNvSpPr>
            <p:nvPr/>
          </p:nvSpPr>
          <p:spPr bwMode="auto">
            <a:xfrm>
              <a:off x="8562126" y="1501836"/>
              <a:ext cx="171531" cy="91614"/>
            </a:xfrm>
            <a:custGeom>
              <a:avLst/>
              <a:gdLst>
                <a:gd name="T0" fmla="*/ 50 w 88"/>
                <a:gd name="T1" fmla="*/ 2 h 47"/>
                <a:gd name="T2" fmla="*/ 55 w 88"/>
                <a:gd name="T3" fmla="*/ 5 h 47"/>
                <a:gd name="T4" fmla="*/ 54 w 88"/>
                <a:gd name="T5" fmla="*/ 5 h 47"/>
                <a:gd name="T6" fmla="*/ 50 w 88"/>
                <a:gd name="T7" fmla="*/ 8 h 47"/>
                <a:gd name="T8" fmla="*/ 46 w 88"/>
                <a:gd name="T9" fmla="*/ 17 h 47"/>
                <a:gd name="T10" fmla="*/ 47 w 88"/>
                <a:gd name="T11" fmla="*/ 17 h 47"/>
                <a:gd name="T12" fmla="*/ 52 w 88"/>
                <a:gd name="T13" fmla="*/ 13 h 47"/>
                <a:gd name="T14" fmla="*/ 55 w 88"/>
                <a:gd name="T15" fmla="*/ 13 h 47"/>
                <a:gd name="T16" fmla="*/ 60 w 88"/>
                <a:gd name="T17" fmla="*/ 10 h 47"/>
                <a:gd name="T18" fmla="*/ 65 w 88"/>
                <a:gd name="T19" fmla="*/ 10 h 47"/>
                <a:gd name="T20" fmla="*/ 68 w 88"/>
                <a:gd name="T21" fmla="*/ 11 h 47"/>
                <a:gd name="T22" fmla="*/ 74 w 88"/>
                <a:gd name="T23" fmla="*/ 14 h 47"/>
                <a:gd name="T24" fmla="*/ 76 w 88"/>
                <a:gd name="T25" fmla="*/ 16 h 47"/>
                <a:gd name="T26" fmla="*/ 77 w 88"/>
                <a:gd name="T27" fmla="*/ 19 h 47"/>
                <a:gd name="T28" fmla="*/ 84 w 88"/>
                <a:gd name="T29" fmla="*/ 19 h 47"/>
                <a:gd name="T30" fmla="*/ 85 w 88"/>
                <a:gd name="T31" fmla="*/ 21 h 47"/>
                <a:gd name="T32" fmla="*/ 87 w 88"/>
                <a:gd name="T33" fmla="*/ 24 h 47"/>
                <a:gd name="T34" fmla="*/ 87 w 88"/>
                <a:gd name="T35" fmla="*/ 30 h 47"/>
                <a:gd name="T36" fmla="*/ 79 w 88"/>
                <a:gd name="T37" fmla="*/ 35 h 47"/>
                <a:gd name="T38" fmla="*/ 73 w 88"/>
                <a:gd name="T39" fmla="*/ 35 h 47"/>
                <a:gd name="T40" fmla="*/ 54 w 88"/>
                <a:gd name="T41" fmla="*/ 38 h 47"/>
                <a:gd name="T42" fmla="*/ 50 w 88"/>
                <a:gd name="T43" fmla="*/ 39 h 47"/>
                <a:gd name="T44" fmla="*/ 49 w 88"/>
                <a:gd name="T45" fmla="*/ 38 h 47"/>
                <a:gd name="T46" fmla="*/ 35 w 88"/>
                <a:gd name="T47" fmla="*/ 39 h 47"/>
                <a:gd name="T48" fmla="*/ 25 w 88"/>
                <a:gd name="T49" fmla="*/ 41 h 47"/>
                <a:gd name="T50" fmla="*/ 11 w 88"/>
                <a:gd name="T51" fmla="*/ 46 h 47"/>
                <a:gd name="T52" fmla="*/ 3 w 88"/>
                <a:gd name="T53" fmla="*/ 46 h 47"/>
                <a:gd name="T54" fmla="*/ 0 w 88"/>
                <a:gd name="T55" fmla="*/ 44 h 47"/>
                <a:gd name="T56" fmla="*/ 3 w 88"/>
                <a:gd name="T57" fmla="*/ 39 h 47"/>
                <a:gd name="T58" fmla="*/ 11 w 88"/>
                <a:gd name="T59" fmla="*/ 35 h 47"/>
                <a:gd name="T60" fmla="*/ 13 w 88"/>
                <a:gd name="T61" fmla="*/ 30 h 47"/>
                <a:gd name="T62" fmla="*/ 14 w 88"/>
                <a:gd name="T63" fmla="*/ 28 h 47"/>
                <a:gd name="T64" fmla="*/ 14 w 88"/>
                <a:gd name="T65" fmla="*/ 25 h 47"/>
                <a:gd name="T66" fmla="*/ 16 w 88"/>
                <a:gd name="T67" fmla="*/ 22 h 47"/>
                <a:gd name="T68" fmla="*/ 19 w 88"/>
                <a:gd name="T69" fmla="*/ 21 h 47"/>
                <a:gd name="T70" fmla="*/ 24 w 88"/>
                <a:gd name="T71" fmla="*/ 21 h 47"/>
                <a:gd name="T72" fmla="*/ 22 w 88"/>
                <a:gd name="T73" fmla="*/ 17 h 47"/>
                <a:gd name="T74" fmla="*/ 24 w 88"/>
                <a:gd name="T75" fmla="*/ 14 h 47"/>
                <a:gd name="T76" fmla="*/ 25 w 88"/>
                <a:gd name="T77" fmla="*/ 13 h 47"/>
                <a:gd name="T78" fmla="*/ 25 w 88"/>
                <a:gd name="T79" fmla="*/ 10 h 47"/>
                <a:gd name="T80" fmla="*/ 28 w 88"/>
                <a:gd name="T81" fmla="*/ 6 h 47"/>
                <a:gd name="T82" fmla="*/ 33 w 88"/>
                <a:gd name="T83" fmla="*/ 5 h 47"/>
                <a:gd name="T84" fmla="*/ 33 w 88"/>
                <a:gd name="T85" fmla="*/ 2 h 47"/>
                <a:gd name="T86" fmla="*/ 36 w 88"/>
                <a:gd name="T87" fmla="*/ 2 h 47"/>
                <a:gd name="T88" fmla="*/ 38 w 88"/>
                <a:gd name="T89" fmla="*/ 3 h 47"/>
                <a:gd name="T90" fmla="*/ 41 w 88"/>
                <a:gd name="T91" fmla="*/ 5 h 47"/>
                <a:gd name="T92" fmla="*/ 43 w 88"/>
                <a:gd name="T93" fmla="*/ 3 h 47"/>
                <a:gd name="T94" fmla="*/ 43 w 88"/>
                <a:gd name="T95" fmla="*/ 0 h 47"/>
                <a:gd name="T96" fmla="*/ 46 w 88"/>
                <a:gd name="T9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47">
                  <a:moveTo>
                    <a:pt x="46" y="0"/>
                  </a:moveTo>
                  <a:lnTo>
                    <a:pt x="50" y="2"/>
                  </a:lnTo>
                  <a:lnTo>
                    <a:pt x="54" y="3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46" y="17"/>
                  </a:lnTo>
                  <a:lnTo>
                    <a:pt x="46" y="19"/>
                  </a:lnTo>
                  <a:lnTo>
                    <a:pt x="47" y="17"/>
                  </a:lnTo>
                  <a:lnTo>
                    <a:pt x="50" y="16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3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4" y="17"/>
                  </a:lnTo>
                  <a:lnTo>
                    <a:pt x="77" y="19"/>
                  </a:lnTo>
                  <a:lnTo>
                    <a:pt x="80" y="19"/>
                  </a:lnTo>
                  <a:lnTo>
                    <a:pt x="84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7" y="22"/>
                  </a:lnTo>
                  <a:lnTo>
                    <a:pt x="87" y="24"/>
                  </a:lnTo>
                  <a:lnTo>
                    <a:pt x="88" y="27"/>
                  </a:lnTo>
                  <a:lnTo>
                    <a:pt x="87" y="30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65" y="38"/>
                  </a:lnTo>
                  <a:lnTo>
                    <a:pt x="54" y="38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43" y="39"/>
                  </a:lnTo>
                  <a:lnTo>
                    <a:pt x="35" y="39"/>
                  </a:lnTo>
                  <a:lnTo>
                    <a:pt x="28" y="39"/>
                  </a:lnTo>
                  <a:lnTo>
                    <a:pt x="25" y="41"/>
                  </a:lnTo>
                  <a:lnTo>
                    <a:pt x="19" y="44"/>
                  </a:lnTo>
                  <a:lnTo>
                    <a:pt x="11" y="46"/>
                  </a:lnTo>
                  <a:lnTo>
                    <a:pt x="8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2" y="43"/>
                  </a:lnTo>
                  <a:lnTo>
                    <a:pt x="3" y="39"/>
                  </a:lnTo>
                  <a:lnTo>
                    <a:pt x="6" y="38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1" name="Freeform 103"/>
            <p:cNvSpPr>
              <a:spLocks/>
            </p:cNvSpPr>
            <p:nvPr/>
          </p:nvSpPr>
          <p:spPr bwMode="auto">
            <a:xfrm>
              <a:off x="8386696" y="1453107"/>
              <a:ext cx="196872" cy="89664"/>
            </a:xfrm>
            <a:custGeom>
              <a:avLst/>
              <a:gdLst>
                <a:gd name="T0" fmla="*/ 66 w 101"/>
                <a:gd name="T1" fmla="*/ 1 h 46"/>
                <a:gd name="T2" fmla="*/ 71 w 101"/>
                <a:gd name="T3" fmla="*/ 5 h 46"/>
                <a:gd name="T4" fmla="*/ 68 w 101"/>
                <a:gd name="T5" fmla="*/ 8 h 46"/>
                <a:gd name="T6" fmla="*/ 66 w 101"/>
                <a:gd name="T7" fmla="*/ 11 h 46"/>
                <a:gd name="T8" fmla="*/ 66 w 101"/>
                <a:gd name="T9" fmla="*/ 14 h 46"/>
                <a:gd name="T10" fmla="*/ 69 w 101"/>
                <a:gd name="T11" fmla="*/ 11 h 46"/>
                <a:gd name="T12" fmla="*/ 76 w 101"/>
                <a:gd name="T13" fmla="*/ 11 h 46"/>
                <a:gd name="T14" fmla="*/ 79 w 101"/>
                <a:gd name="T15" fmla="*/ 8 h 46"/>
                <a:gd name="T16" fmla="*/ 79 w 101"/>
                <a:gd name="T17" fmla="*/ 5 h 46"/>
                <a:gd name="T18" fmla="*/ 84 w 101"/>
                <a:gd name="T19" fmla="*/ 5 h 46"/>
                <a:gd name="T20" fmla="*/ 92 w 101"/>
                <a:gd name="T21" fmla="*/ 6 h 46"/>
                <a:gd name="T22" fmla="*/ 93 w 101"/>
                <a:gd name="T23" fmla="*/ 8 h 46"/>
                <a:gd name="T24" fmla="*/ 98 w 101"/>
                <a:gd name="T25" fmla="*/ 9 h 46"/>
                <a:gd name="T26" fmla="*/ 101 w 101"/>
                <a:gd name="T27" fmla="*/ 14 h 46"/>
                <a:gd name="T28" fmla="*/ 98 w 101"/>
                <a:gd name="T29" fmla="*/ 17 h 46"/>
                <a:gd name="T30" fmla="*/ 98 w 101"/>
                <a:gd name="T31" fmla="*/ 19 h 46"/>
                <a:gd name="T32" fmla="*/ 96 w 101"/>
                <a:gd name="T33" fmla="*/ 22 h 46"/>
                <a:gd name="T34" fmla="*/ 96 w 101"/>
                <a:gd name="T35" fmla="*/ 24 h 46"/>
                <a:gd name="T36" fmla="*/ 96 w 101"/>
                <a:gd name="T37" fmla="*/ 28 h 46"/>
                <a:gd name="T38" fmla="*/ 92 w 101"/>
                <a:gd name="T39" fmla="*/ 30 h 46"/>
                <a:gd name="T40" fmla="*/ 87 w 101"/>
                <a:gd name="T41" fmla="*/ 28 h 46"/>
                <a:gd name="T42" fmla="*/ 90 w 101"/>
                <a:gd name="T43" fmla="*/ 31 h 46"/>
                <a:gd name="T44" fmla="*/ 96 w 101"/>
                <a:gd name="T45" fmla="*/ 35 h 46"/>
                <a:gd name="T46" fmla="*/ 99 w 101"/>
                <a:gd name="T47" fmla="*/ 39 h 46"/>
                <a:gd name="T48" fmla="*/ 93 w 101"/>
                <a:gd name="T49" fmla="*/ 44 h 46"/>
                <a:gd name="T50" fmla="*/ 84 w 101"/>
                <a:gd name="T51" fmla="*/ 44 h 46"/>
                <a:gd name="T52" fmla="*/ 76 w 101"/>
                <a:gd name="T53" fmla="*/ 46 h 46"/>
                <a:gd name="T54" fmla="*/ 69 w 101"/>
                <a:gd name="T55" fmla="*/ 46 h 46"/>
                <a:gd name="T56" fmla="*/ 65 w 101"/>
                <a:gd name="T57" fmla="*/ 44 h 46"/>
                <a:gd name="T58" fmla="*/ 55 w 101"/>
                <a:gd name="T59" fmla="*/ 41 h 46"/>
                <a:gd name="T60" fmla="*/ 54 w 101"/>
                <a:gd name="T61" fmla="*/ 39 h 46"/>
                <a:gd name="T62" fmla="*/ 47 w 101"/>
                <a:gd name="T63" fmla="*/ 38 h 46"/>
                <a:gd name="T64" fmla="*/ 38 w 101"/>
                <a:gd name="T65" fmla="*/ 38 h 46"/>
                <a:gd name="T66" fmla="*/ 35 w 101"/>
                <a:gd name="T67" fmla="*/ 36 h 46"/>
                <a:gd name="T68" fmla="*/ 28 w 101"/>
                <a:gd name="T69" fmla="*/ 38 h 46"/>
                <a:gd name="T70" fmla="*/ 24 w 101"/>
                <a:gd name="T71" fmla="*/ 35 h 46"/>
                <a:gd name="T72" fmla="*/ 22 w 101"/>
                <a:gd name="T73" fmla="*/ 33 h 46"/>
                <a:gd name="T74" fmla="*/ 17 w 101"/>
                <a:gd name="T75" fmla="*/ 28 h 46"/>
                <a:gd name="T76" fmla="*/ 10 w 101"/>
                <a:gd name="T77" fmla="*/ 24 h 46"/>
                <a:gd name="T78" fmla="*/ 3 w 101"/>
                <a:gd name="T79" fmla="*/ 24 h 46"/>
                <a:gd name="T80" fmla="*/ 5 w 101"/>
                <a:gd name="T81" fmla="*/ 19 h 46"/>
                <a:gd name="T82" fmla="*/ 14 w 101"/>
                <a:gd name="T83" fmla="*/ 14 h 46"/>
                <a:gd name="T84" fmla="*/ 19 w 101"/>
                <a:gd name="T85" fmla="*/ 8 h 46"/>
                <a:gd name="T86" fmla="*/ 25 w 101"/>
                <a:gd name="T87" fmla="*/ 5 h 46"/>
                <a:gd name="T88" fmla="*/ 28 w 101"/>
                <a:gd name="T89" fmla="*/ 3 h 46"/>
                <a:gd name="T90" fmla="*/ 33 w 101"/>
                <a:gd name="T91" fmla="*/ 5 h 46"/>
                <a:gd name="T92" fmla="*/ 35 w 101"/>
                <a:gd name="T93" fmla="*/ 3 h 46"/>
                <a:gd name="T94" fmla="*/ 44 w 101"/>
                <a:gd name="T95" fmla="*/ 3 h 46"/>
                <a:gd name="T96" fmla="*/ 49 w 101"/>
                <a:gd name="T97" fmla="*/ 3 h 46"/>
                <a:gd name="T98" fmla="*/ 65 w 101"/>
                <a:gd name="T9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46">
                  <a:moveTo>
                    <a:pt x="65" y="0"/>
                  </a:moveTo>
                  <a:lnTo>
                    <a:pt x="66" y="1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69" y="6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6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1"/>
                  </a:lnTo>
                  <a:lnTo>
                    <a:pt x="73" y="9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11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7"/>
                  </a:lnTo>
                  <a:lnTo>
                    <a:pt x="96" y="28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90" y="31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8" y="3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84" y="44"/>
                  </a:lnTo>
                  <a:lnTo>
                    <a:pt x="77" y="46"/>
                  </a:lnTo>
                  <a:lnTo>
                    <a:pt x="76" y="46"/>
                  </a:lnTo>
                  <a:lnTo>
                    <a:pt x="73" y="44"/>
                  </a:lnTo>
                  <a:lnTo>
                    <a:pt x="69" y="46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0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49" y="39"/>
                  </a:lnTo>
                  <a:lnTo>
                    <a:pt x="47" y="38"/>
                  </a:lnTo>
                  <a:lnTo>
                    <a:pt x="40" y="39"/>
                  </a:lnTo>
                  <a:lnTo>
                    <a:pt x="38" y="38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1" y="31"/>
                  </a:lnTo>
                  <a:lnTo>
                    <a:pt x="17" y="28"/>
                  </a:lnTo>
                  <a:lnTo>
                    <a:pt x="17" y="25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7" y="12"/>
                  </a:lnTo>
                  <a:lnTo>
                    <a:pt x="19" y="8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8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2" name="Freeform 104"/>
            <p:cNvSpPr>
              <a:spLocks/>
            </p:cNvSpPr>
            <p:nvPr/>
          </p:nvSpPr>
          <p:spPr bwMode="auto">
            <a:xfrm>
              <a:off x="8579670" y="1484294"/>
              <a:ext cx="9747" cy="5848"/>
            </a:xfrm>
            <a:custGeom>
              <a:avLst/>
              <a:gdLst>
                <a:gd name="T0" fmla="*/ 2 w 5"/>
                <a:gd name="T1" fmla="*/ 0 h 3"/>
                <a:gd name="T2" fmla="*/ 4 w 5"/>
                <a:gd name="T3" fmla="*/ 1 h 3"/>
                <a:gd name="T4" fmla="*/ 5 w 5"/>
                <a:gd name="T5" fmla="*/ 1 h 3"/>
                <a:gd name="T6" fmla="*/ 4 w 5"/>
                <a:gd name="T7" fmla="*/ 3 h 3"/>
                <a:gd name="T8" fmla="*/ 0 w 5"/>
                <a:gd name="T9" fmla="*/ 3 h 3"/>
                <a:gd name="T10" fmla="*/ 0 w 5"/>
                <a:gd name="T11" fmla="*/ 1 h 3"/>
                <a:gd name="T12" fmla="*/ 0 w 5"/>
                <a:gd name="T13" fmla="*/ 0 h 3"/>
                <a:gd name="T14" fmla="*/ 2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3" name="Freeform 105"/>
            <p:cNvSpPr>
              <a:spLocks/>
            </p:cNvSpPr>
            <p:nvPr/>
          </p:nvSpPr>
          <p:spPr bwMode="auto">
            <a:xfrm>
              <a:off x="9137147" y="1868290"/>
              <a:ext cx="15594" cy="5848"/>
            </a:xfrm>
            <a:custGeom>
              <a:avLst/>
              <a:gdLst>
                <a:gd name="T0" fmla="*/ 5 w 8"/>
                <a:gd name="T1" fmla="*/ 0 h 3"/>
                <a:gd name="T2" fmla="*/ 6 w 8"/>
                <a:gd name="T3" fmla="*/ 0 h 3"/>
                <a:gd name="T4" fmla="*/ 8 w 8"/>
                <a:gd name="T5" fmla="*/ 1 h 3"/>
                <a:gd name="T6" fmla="*/ 8 w 8"/>
                <a:gd name="T7" fmla="*/ 1 h 3"/>
                <a:gd name="T8" fmla="*/ 5 w 8"/>
                <a:gd name="T9" fmla="*/ 3 h 3"/>
                <a:gd name="T10" fmla="*/ 1 w 8"/>
                <a:gd name="T11" fmla="*/ 3 h 3"/>
                <a:gd name="T12" fmla="*/ 0 w 8"/>
                <a:gd name="T13" fmla="*/ 1 h 3"/>
                <a:gd name="T14" fmla="*/ 1 w 8"/>
                <a:gd name="T15" fmla="*/ 0 h 3"/>
                <a:gd name="T16" fmla="*/ 5 w 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4" name="Freeform 106"/>
            <p:cNvSpPr>
              <a:spLocks/>
            </p:cNvSpPr>
            <p:nvPr/>
          </p:nvSpPr>
          <p:spPr bwMode="auto">
            <a:xfrm>
              <a:off x="9269694" y="1825407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1 h 3"/>
                <a:gd name="T4" fmla="*/ 3 w 4"/>
                <a:gd name="T5" fmla="*/ 1 h 3"/>
                <a:gd name="T6" fmla="*/ 4 w 4"/>
                <a:gd name="T7" fmla="*/ 1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1 h 3"/>
                <a:gd name="T16" fmla="*/ 0 w 4"/>
                <a:gd name="T17" fmla="*/ 1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5" name="Freeform 107"/>
            <p:cNvSpPr>
              <a:spLocks/>
            </p:cNvSpPr>
            <p:nvPr/>
          </p:nvSpPr>
          <p:spPr bwMode="auto">
            <a:xfrm>
              <a:off x="9579620" y="1809813"/>
              <a:ext cx="25340" cy="17544"/>
            </a:xfrm>
            <a:custGeom>
              <a:avLst/>
              <a:gdLst>
                <a:gd name="T0" fmla="*/ 0 w 13"/>
                <a:gd name="T1" fmla="*/ 0 h 9"/>
                <a:gd name="T2" fmla="*/ 3 w 13"/>
                <a:gd name="T3" fmla="*/ 0 h 9"/>
                <a:gd name="T4" fmla="*/ 9 w 13"/>
                <a:gd name="T5" fmla="*/ 4 h 9"/>
                <a:gd name="T6" fmla="*/ 13 w 13"/>
                <a:gd name="T7" fmla="*/ 8 h 9"/>
                <a:gd name="T8" fmla="*/ 11 w 13"/>
                <a:gd name="T9" fmla="*/ 9 h 9"/>
                <a:gd name="T10" fmla="*/ 11 w 13"/>
                <a:gd name="T11" fmla="*/ 9 h 9"/>
                <a:gd name="T12" fmla="*/ 9 w 13"/>
                <a:gd name="T13" fmla="*/ 9 h 9"/>
                <a:gd name="T14" fmla="*/ 5 w 13"/>
                <a:gd name="T15" fmla="*/ 4 h 9"/>
                <a:gd name="T16" fmla="*/ 3 w 13"/>
                <a:gd name="T17" fmla="*/ 3 h 9"/>
                <a:gd name="T18" fmla="*/ 2 w 13"/>
                <a:gd name="T19" fmla="*/ 1 h 9"/>
                <a:gd name="T20" fmla="*/ 0 w 13"/>
                <a:gd name="T21" fmla="*/ 1 h 9"/>
                <a:gd name="T22" fmla="*/ 0 w 1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3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6" name="Freeform 108"/>
            <p:cNvSpPr>
              <a:spLocks/>
            </p:cNvSpPr>
            <p:nvPr/>
          </p:nvSpPr>
          <p:spPr bwMode="auto">
            <a:xfrm>
              <a:off x="8760947" y="1577857"/>
              <a:ext cx="37036" cy="9747"/>
            </a:xfrm>
            <a:custGeom>
              <a:avLst/>
              <a:gdLst>
                <a:gd name="T0" fmla="*/ 16 w 19"/>
                <a:gd name="T1" fmla="*/ 0 h 5"/>
                <a:gd name="T2" fmla="*/ 18 w 19"/>
                <a:gd name="T3" fmla="*/ 0 h 5"/>
                <a:gd name="T4" fmla="*/ 19 w 19"/>
                <a:gd name="T5" fmla="*/ 2 h 5"/>
                <a:gd name="T6" fmla="*/ 18 w 19"/>
                <a:gd name="T7" fmla="*/ 4 h 5"/>
                <a:gd name="T8" fmla="*/ 16 w 19"/>
                <a:gd name="T9" fmla="*/ 5 h 5"/>
                <a:gd name="T10" fmla="*/ 15 w 19"/>
                <a:gd name="T11" fmla="*/ 4 h 5"/>
                <a:gd name="T12" fmla="*/ 10 w 19"/>
                <a:gd name="T13" fmla="*/ 4 h 5"/>
                <a:gd name="T14" fmla="*/ 0 w 19"/>
                <a:gd name="T15" fmla="*/ 2 h 5"/>
                <a:gd name="T16" fmla="*/ 4 w 19"/>
                <a:gd name="T17" fmla="*/ 0 h 5"/>
                <a:gd name="T18" fmla="*/ 16 w 1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6" y="0"/>
                  </a:moveTo>
                  <a:lnTo>
                    <a:pt x="18" y="0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7" name="Freeform 109"/>
            <p:cNvSpPr>
              <a:spLocks/>
            </p:cNvSpPr>
            <p:nvPr/>
          </p:nvSpPr>
          <p:spPr bwMode="auto">
            <a:xfrm>
              <a:off x="8918834" y="1671419"/>
              <a:ext cx="21442" cy="11695"/>
            </a:xfrm>
            <a:custGeom>
              <a:avLst/>
              <a:gdLst>
                <a:gd name="T0" fmla="*/ 6 w 11"/>
                <a:gd name="T1" fmla="*/ 0 h 6"/>
                <a:gd name="T2" fmla="*/ 8 w 11"/>
                <a:gd name="T3" fmla="*/ 1 h 6"/>
                <a:gd name="T4" fmla="*/ 9 w 11"/>
                <a:gd name="T5" fmla="*/ 3 h 6"/>
                <a:gd name="T6" fmla="*/ 11 w 11"/>
                <a:gd name="T7" fmla="*/ 4 h 6"/>
                <a:gd name="T8" fmla="*/ 9 w 11"/>
                <a:gd name="T9" fmla="*/ 4 h 6"/>
                <a:gd name="T10" fmla="*/ 9 w 11"/>
                <a:gd name="T11" fmla="*/ 4 h 6"/>
                <a:gd name="T12" fmla="*/ 9 w 11"/>
                <a:gd name="T13" fmla="*/ 6 h 6"/>
                <a:gd name="T14" fmla="*/ 8 w 11"/>
                <a:gd name="T15" fmla="*/ 6 h 6"/>
                <a:gd name="T16" fmla="*/ 6 w 11"/>
                <a:gd name="T17" fmla="*/ 4 h 6"/>
                <a:gd name="T18" fmla="*/ 5 w 11"/>
                <a:gd name="T19" fmla="*/ 3 h 6"/>
                <a:gd name="T20" fmla="*/ 3 w 11"/>
                <a:gd name="T21" fmla="*/ 3 h 6"/>
                <a:gd name="T22" fmla="*/ 1 w 11"/>
                <a:gd name="T23" fmla="*/ 1 h 6"/>
                <a:gd name="T24" fmla="*/ 0 w 11"/>
                <a:gd name="T25" fmla="*/ 1 h 6"/>
                <a:gd name="T26" fmla="*/ 1 w 11"/>
                <a:gd name="T27" fmla="*/ 0 h 6"/>
                <a:gd name="T28" fmla="*/ 5 w 11"/>
                <a:gd name="T29" fmla="*/ 1 h 6"/>
                <a:gd name="T30" fmla="*/ 6 w 11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8" name="Freeform 110"/>
            <p:cNvSpPr>
              <a:spLocks/>
            </p:cNvSpPr>
            <p:nvPr/>
          </p:nvSpPr>
          <p:spPr bwMode="auto">
            <a:xfrm>
              <a:off x="9583518" y="1716251"/>
              <a:ext cx="17544" cy="29239"/>
            </a:xfrm>
            <a:custGeom>
              <a:avLst/>
              <a:gdLst>
                <a:gd name="T0" fmla="*/ 3 w 9"/>
                <a:gd name="T1" fmla="*/ 0 h 15"/>
                <a:gd name="T2" fmla="*/ 4 w 9"/>
                <a:gd name="T3" fmla="*/ 2 h 15"/>
                <a:gd name="T4" fmla="*/ 4 w 9"/>
                <a:gd name="T5" fmla="*/ 5 h 15"/>
                <a:gd name="T6" fmla="*/ 6 w 9"/>
                <a:gd name="T7" fmla="*/ 5 h 15"/>
                <a:gd name="T8" fmla="*/ 9 w 9"/>
                <a:gd name="T9" fmla="*/ 8 h 15"/>
                <a:gd name="T10" fmla="*/ 9 w 9"/>
                <a:gd name="T11" fmla="*/ 8 h 15"/>
                <a:gd name="T12" fmla="*/ 6 w 9"/>
                <a:gd name="T13" fmla="*/ 10 h 15"/>
                <a:gd name="T14" fmla="*/ 6 w 9"/>
                <a:gd name="T15" fmla="*/ 11 h 15"/>
                <a:gd name="T16" fmla="*/ 7 w 9"/>
                <a:gd name="T17" fmla="*/ 13 h 15"/>
                <a:gd name="T18" fmla="*/ 6 w 9"/>
                <a:gd name="T19" fmla="*/ 15 h 15"/>
                <a:gd name="T20" fmla="*/ 3 w 9"/>
                <a:gd name="T21" fmla="*/ 15 h 15"/>
                <a:gd name="T22" fmla="*/ 0 w 9"/>
                <a:gd name="T23" fmla="*/ 15 h 15"/>
                <a:gd name="T24" fmla="*/ 0 w 9"/>
                <a:gd name="T25" fmla="*/ 13 h 15"/>
                <a:gd name="T26" fmla="*/ 0 w 9"/>
                <a:gd name="T27" fmla="*/ 11 h 15"/>
                <a:gd name="T28" fmla="*/ 1 w 9"/>
                <a:gd name="T29" fmla="*/ 8 h 15"/>
                <a:gd name="T30" fmla="*/ 1 w 9"/>
                <a:gd name="T31" fmla="*/ 7 h 15"/>
                <a:gd name="T32" fmla="*/ 1 w 9"/>
                <a:gd name="T33" fmla="*/ 5 h 15"/>
                <a:gd name="T34" fmla="*/ 1 w 9"/>
                <a:gd name="T35" fmla="*/ 4 h 15"/>
                <a:gd name="T36" fmla="*/ 3 w 9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6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9" name="Freeform 111"/>
            <p:cNvSpPr>
              <a:spLocks/>
            </p:cNvSpPr>
            <p:nvPr/>
          </p:nvSpPr>
          <p:spPr bwMode="auto">
            <a:xfrm>
              <a:off x="8061177" y="1737693"/>
              <a:ext cx="21442" cy="15594"/>
            </a:xfrm>
            <a:custGeom>
              <a:avLst/>
              <a:gdLst>
                <a:gd name="T0" fmla="*/ 9 w 11"/>
                <a:gd name="T1" fmla="*/ 0 h 8"/>
                <a:gd name="T2" fmla="*/ 9 w 11"/>
                <a:gd name="T3" fmla="*/ 2 h 8"/>
                <a:gd name="T4" fmla="*/ 9 w 11"/>
                <a:gd name="T5" fmla="*/ 4 h 8"/>
                <a:gd name="T6" fmla="*/ 11 w 11"/>
                <a:gd name="T7" fmla="*/ 5 h 8"/>
                <a:gd name="T8" fmla="*/ 9 w 11"/>
                <a:gd name="T9" fmla="*/ 5 h 8"/>
                <a:gd name="T10" fmla="*/ 8 w 11"/>
                <a:gd name="T11" fmla="*/ 5 h 8"/>
                <a:gd name="T12" fmla="*/ 6 w 11"/>
                <a:gd name="T13" fmla="*/ 8 h 8"/>
                <a:gd name="T14" fmla="*/ 6 w 11"/>
                <a:gd name="T15" fmla="*/ 7 h 8"/>
                <a:gd name="T16" fmla="*/ 5 w 11"/>
                <a:gd name="T17" fmla="*/ 5 h 8"/>
                <a:gd name="T18" fmla="*/ 3 w 11"/>
                <a:gd name="T19" fmla="*/ 7 h 8"/>
                <a:gd name="T20" fmla="*/ 2 w 11"/>
                <a:gd name="T21" fmla="*/ 7 h 8"/>
                <a:gd name="T22" fmla="*/ 2 w 11"/>
                <a:gd name="T23" fmla="*/ 5 h 8"/>
                <a:gd name="T24" fmla="*/ 0 w 11"/>
                <a:gd name="T25" fmla="*/ 5 h 8"/>
                <a:gd name="T26" fmla="*/ 0 w 11"/>
                <a:gd name="T27" fmla="*/ 4 h 8"/>
                <a:gd name="T28" fmla="*/ 3 w 11"/>
                <a:gd name="T29" fmla="*/ 2 h 8"/>
                <a:gd name="T30" fmla="*/ 5 w 11"/>
                <a:gd name="T31" fmla="*/ 4 h 8"/>
                <a:gd name="T32" fmla="*/ 6 w 11"/>
                <a:gd name="T33" fmla="*/ 4 h 8"/>
                <a:gd name="T34" fmla="*/ 6 w 11"/>
                <a:gd name="T35" fmla="*/ 2 h 8"/>
                <a:gd name="T36" fmla="*/ 6 w 11"/>
                <a:gd name="T37" fmla="*/ 0 h 8"/>
                <a:gd name="T38" fmla="*/ 8 w 11"/>
                <a:gd name="T39" fmla="*/ 0 h 8"/>
                <a:gd name="T40" fmla="*/ 9 w 11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8">
                  <a:moveTo>
                    <a:pt x="9" y="0"/>
                  </a:moveTo>
                  <a:lnTo>
                    <a:pt x="9" y="2"/>
                  </a:lnTo>
                  <a:lnTo>
                    <a:pt x="9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0" name="Freeform 112"/>
            <p:cNvSpPr>
              <a:spLocks/>
            </p:cNvSpPr>
            <p:nvPr/>
          </p:nvSpPr>
          <p:spPr bwMode="auto">
            <a:xfrm>
              <a:off x="10105910" y="2924768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1 h 3"/>
                <a:gd name="T16" fmla="*/ 1 w 3"/>
                <a:gd name="T17" fmla="*/ 0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1" name="Freeform 113"/>
            <p:cNvSpPr>
              <a:spLocks/>
            </p:cNvSpPr>
            <p:nvPr/>
          </p:nvSpPr>
          <p:spPr bwMode="auto">
            <a:xfrm>
              <a:off x="10164386" y="2852647"/>
              <a:ext cx="7797" cy="9747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0 h 5"/>
                <a:gd name="T4" fmla="*/ 4 w 4"/>
                <a:gd name="T5" fmla="*/ 0 h 5"/>
                <a:gd name="T6" fmla="*/ 4 w 4"/>
                <a:gd name="T7" fmla="*/ 2 h 5"/>
                <a:gd name="T8" fmla="*/ 4 w 4"/>
                <a:gd name="T9" fmla="*/ 5 h 5"/>
                <a:gd name="T10" fmla="*/ 3 w 4"/>
                <a:gd name="T11" fmla="*/ 5 h 5"/>
                <a:gd name="T12" fmla="*/ 3 w 4"/>
                <a:gd name="T13" fmla="*/ 5 h 5"/>
                <a:gd name="T14" fmla="*/ 1 w 4"/>
                <a:gd name="T15" fmla="*/ 3 h 5"/>
                <a:gd name="T16" fmla="*/ 0 w 4"/>
                <a:gd name="T17" fmla="*/ 3 h 5"/>
                <a:gd name="T18" fmla="*/ 1 w 4"/>
                <a:gd name="T19" fmla="*/ 2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2" name="Freeform 114"/>
            <p:cNvSpPr>
              <a:spLocks/>
            </p:cNvSpPr>
            <p:nvPr/>
          </p:nvSpPr>
          <p:spPr bwMode="auto">
            <a:xfrm>
              <a:off x="10074722" y="2963752"/>
              <a:ext cx="1950" cy="389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0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3" name="Freeform 115"/>
            <p:cNvSpPr>
              <a:spLocks/>
            </p:cNvSpPr>
            <p:nvPr/>
          </p:nvSpPr>
          <p:spPr bwMode="auto">
            <a:xfrm>
              <a:off x="10144894" y="285069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2 w 3"/>
                <a:gd name="T9" fmla="*/ 3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4" name="Freeform 116"/>
            <p:cNvSpPr>
              <a:spLocks/>
            </p:cNvSpPr>
            <p:nvPr/>
          </p:nvSpPr>
          <p:spPr bwMode="auto">
            <a:xfrm>
              <a:off x="10139047" y="2856546"/>
              <a:ext cx="25340" cy="27289"/>
            </a:xfrm>
            <a:custGeom>
              <a:avLst/>
              <a:gdLst>
                <a:gd name="T0" fmla="*/ 13 w 13"/>
                <a:gd name="T1" fmla="*/ 0 h 14"/>
                <a:gd name="T2" fmla="*/ 13 w 13"/>
                <a:gd name="T3" fmla="*/ 1 h 14"/>
                <a:gd name="T4" fmla="*/ 13 w 13"/>
                <a:gd name="T5" fmla="*/ 5 h 14"/>
                <a:gd name="T6" fmla="*/ 11 w 13"/>
                <a:gd name="T7" fmla="*/ 6 h 14"/>
                <a:gd name="T8" fmla="*/ 9 w 13"/>
                <a:gd name="T9" fmla="*/ 9 h 14"/>
                <a:gd name="T10" fmla="*/ 8 w 13"/>
                <a:gd name="T11" fmla="*/ 11 h 14"/>
                <a:gd name="T12" fmla="*/ 5 w 13"/>
                <a:gd name="T13" fmla="*/ 11 h 14"/>
                <a:gd name="T14" fmla="*/ 5 w 13"/>
                <a:gd name="T15" fmla="*/ 12 h 14"/>
                <a:gd name="T16" fmla="*/ 3 w 13"/>
                <a:gd name="T17" fmla="*/ 12 h 14"/>
                <a:gd name="T18" fmla="*/ 1 w 13"/>
                <a:gd name="T19" fmla="*/ 14 h 14"/>
                <a:gd name="T20" fmla="*/ 0 w 13"/>
                <a:gd name="T21" fmla="*/ 14 h 14"/>
                <a:gd name="T22" fmla="*/ 0 w 13"/>
                <a:gd name="T23" fmla="*/ 12 h 14"/>
                <a:gd name="T24" fmla="*/ 0 w 13"/>
                <a:gd name="T25" fmla="*/ 11 h 14"/>
                <a:gd name="T26" fmla="*/ 0 w 13"/>
                <a:gd name="T27" fmla="*/ 9 h 14"/>
                <a:gd name="T28" fmla="*/ 0 w 13"/>
                <a:gd name="T29" fmla="*/ 9 h 14"/>
                <a:gd name="T30" fmla="*/ 1 w 13"/>
                <a:gd name="T31" fmla="*/ 9 h 14"/>
                <a:gd name="T32" fmla="*/ 3 w 13"/>
                <a:gd name="T33" fmla="*/ 8 h 14"/>
                <a:gd name="T34" fmla="*/ 6 w 13"/>
                <a:gd name="T35" fmla="*/ 8 h 14"/>
                <a:gd name="T36" fmla="*/ 8 w 13"/>
                <a:gd name="T37" fmla="*/ 6 h 14"/>
                <a:gd name="T38" fmla="*/ 9 w 13"/>
                <a:gd name="T39" fmla="*/ 1 h 14"/>
                <a:gd name="T40" fmla="*/ 11 w 13"/>
                <a:gd name="T41" fmla="*/ 0 h 14"/>
                <a:gd name="T42" fmla="*/ 13 w 13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lnTo>
                    <a:pt x="13" y="1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9" y="9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5" name="Freeform 117"/>
            <p:cNvSpPr>
              <a:spLocks/>
            </p:cNvSpPr>
            <p:nvPr/>
          </p:nvSpPr>
          <p:spPr bwMode="auto">
            <a:xfrm>
              <a:off x="10039636" y="2989093"/>
              <a:ext cx="15594" cy="11695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0 h 6"/>
                <a:gd name="T4" fmla="*/ 4 w 8"/>
                <a:gd name="T5" fmla="*/ 4 h 6"/>
                <a:gd name="T6" fmla="*/ 2 w 8"/>
                <a:gd name="T7" fmla="*/ 6 h 6"/>
                <a:gd name="T8" fmla="*/ 0 w 8"/>
                <a:gd name="T9" fmla="*/ 6 h 6"/>
                <a:gd name="T10" fmla="*/ 0 w 8"/>
                <a:gd name="T11" fmla="*/ 6 h 6"/>
                <a:gd name="T12" fmla="*/ 0 w 8"/>
                <a:gd name="T13" fmla="*/ 4 h 6"/>
                <a:gd name="T14" fmla="*/ 2 w 8"/>
                <a:gd name="T15" fmla="*/ 4 h 6"/>
                <a:gd name="T16" fmla="*/ 5 w 8"/>
                <a:gd name="T17" fmla="*/ 1 h 6"/>
                <a:gd name="T18" fmla="*/ 7 w 8"/>
                <a:gd name="T19" fmla="*/ 0 h 6"/>
                <a:gd name="T20" fmla="*/ 7 w 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6" name="Freeform 118"/>
            <p:cNvSpPr>
              <a:spLocks/>
            </p:cNvSpPr>
            <p:nvPr/>
          </p:nvSpPr>
          <p:spPr bwMode="auto">
            <a:xfrm>
              <a:off x="10119555" y="2899429"/>
              <a:ext cx="9747" cy="11695"/>
            </a:xfrm>
            <a:custGeom>
              <a:avLst/>
              <a:gdLst>
                <a:gd name="T0" fmla="*/ 4 w 5"/>
                <a:gd name="T1" fmla="*/ 0 h 6"/>
                <a:gd name="T2" fmla="*/ 5 w 5"/>
                <a:gd name="T3" fmla="*/ 0 h 6"/>
                <a:gd name="T4" fmla="*/ 5 w 5"/>
                <a:gd name="T5" fmla="*/ 2 h 6"/>
                <a:gd name="T6" fmla="*/ 4 w 5"/>
                <a:gd name="T7" fmla="*/ 3 h 6"/>
                <a:gd name="T8" fmla="*/ 4 w 5"/>
                <a:gd name="T9" fmla="*/ 5 h 6"/>
                <a:gd name="T10" fmla="*/ 4 w 5"/>
                <a:gd name="T11" fmla="*/ 6 h 6"/>
                <a:gd name="T12" fmla="*/ 2 w 5"/>
                <a:gd name="T13" fmla="*/ 6 h 6"/>
                <a:gd name="T14" fmla="*/ 0 w 5"/>
                <a:gd name="T15" fmla="*/ 6 h 6"/>
                <a:gd name="T16" fmla="*/ 0 w 5"/>
                <a:gd name="T17" fmla="*/ 5 h 6"/>
                <a:gd name="T18" fmla="*/ 4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7" name="Freeform 119"/>
            <p:cNvSpPr>
              <a:spLocks/>
            </p:cNvSpPr>
            <p:nvPr/>
          </p:nvSpPr>
          <p:spPr bwMode="auto">
            <a:xfrm>
              <a:off x="9862258" y="3080706"/>
              <a:ext cx="31188" cy="31188"/>
            </a:xfrm>
            <a:custGeom>
              <a:avLst/>
              <a:gdLst>
                <a:gd name="T0" fmla="*/ 9 w 16"/>
                <a:gd name="T1" fmla="*/ 0 h 16"/>
                <a:gd name="T2" fmla="*/ 11 w 16"/>
                <a:gd name="T3" fmla="*/ 0 h 16"/>
                <a:gd name="T4" fmla="*/ 14 w 16"/>
                <a:gd name="T5" fmla="*/ 1 h 16"/>
                <a:gd name="T6" fmla="*/ 16 w 16"/>
                <a:gd name="T7" fmla="*/ 1 h 16"/>
                <a:gd name="T8" fmla="*/ 16 w 16"/>
                <a:gd name="T9" fmla="*/ 3 h 16"/>
                <a:gd name="T10" fmla="*/ 14 w 16"/>
                <a:gd name="T11" fmla="*/ 3 h 16"/>
                <a:gd name="T12" fmla="*/ 13 w 16"/>
                <a:gd name="T13" fmla="*/ 5 h 16"/>
                <a:gd name="T14" fmla="*/ 11 w 16"/>
                <a:gd name="T15" fmla="*/ 5 h 16"/>
                <a:gd name="T16" fmla="*/ 9 w 16"/>
                <a:gd name="T17" fmla="*/ 5 h 16"/>
                <a:gd name="T18" fmla="*/ 6 w 16"/>
                <a:gd name="T19" fmla="*/ 8 h 16"/>
                <a:gd name="T20" fmla="*/ 6 w 16"/>
                <a:gd name="T21" fmla="*/ 8 h 16"/>
                <a:gd name="T22" fmla="*/ 5 w 16"/>
                <a:gd name="T23" fmla="*/ 9 h 16"/>
                <a:gd name="T24" fmla="*/ 2 w 16"/>
                <a:gd name="T25" fmla="*/ 13 h 16"/>
                <a:gd name="T26" fmla="*/ 2 w 16"/>
                <a:gd name="T27" fmla="*/ 16 h 16"/>
                <a:gd name="T28" fmla="*/ 0 w 16"/>
                <a:gd name="T29" fmla="*/ 14 h 16"/>
                <a:gd name="T30" fmla="*/ 0 w 16"/>
                <a:gd name="T31" fmla="*/ 13 h 16"/>
                <a:gd name="T32" fmla="*/ 0 w 16"/>
                <a:gd name="T33" fmla="*/ 11 h 16"/>
                <a:gd name="T34" fmla="*/ 3 w 16"/>
                <a:gd name="T35" fmla="*/ 9 h 16"/>
                <a:gd name="T36" fmla="*/ 5 w 16"/>
                <a:gd name="T37" fmla="*/ 8 h 16"/>
                <a:gd name="T38" fmla="*/ 5 w 16"/>
                <a:gd name="T39" fmla="*/ 6 h 16"/>
                <a:gd name="T40" fmla="*/ 6 w 16"/>
                <a:gd name="T41" fmla="*/ 6 h 16"/>
                <a:gd name="T42" fmla="*/ 6 w 16"/>
                <a:gd name="T43" fmla="*/ 5 h 16"/>
                <a:gd name="T44" fmla="*/ 8 w 16"/>
                <a:gd name="T45" fmla="*/ 5 h 16"/>
                <a:gd name="T46" fmla="*/ 9 w 16"/>
                <a:gd name="T4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16">
                  <a:moveTo>
                    <a:pt x="9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9"/>
                  </a:lnTo>
                  <a:lnTo>
                    <a:pt x="5" y="8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8" name="Freeform 120"/>
            <p:cNvSpPr>
              <a:spLocks/>
            </p:cNvSpPr>
            <p:nvPr/>
          </p:nvSpPr>
          <p:spPr bwMode="auto">
            <a:xfrm>
              <a:off x="9895394" y="3102148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2 h 3"/>
                <a:gd name="T4" fmla="*/ 5 w 5"/>
                <a:gd name="T5" fmla="*/ 2 h 3"/>
                <a:gd name="T6" fmla="*/ 2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2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9" name="Freeform 121"/>
            <p:cNvSpPr>
              <a:spLocks/>
            </p:cNvSpPr>
            <p:nvPr/>
          </p:nvSpPr>
          <p:spPr bwMode="auto">
            <a:xfrm>
              <a:off x="9975312" y="3022229"/>
              <a:ext cx="31188" cy="21442"/>
            </a:xfrm>
            <a:custGeom>
              <a:avLst/>
              <a:gdLst>
                <a:gd name="T0" fmla="*/ 13 w 16"/>
                <a:gd name="T1" fmla="*/ 0 h 11"/>
                <a:gd name="T2" fmla="*/ 16 w 16"/>
                <a:gd name="T3" fmla="*/ 0 h 11"/>
                <a:gd name="T4" fmla="*/ 11 w 16"/>
                <a:gd name="T5" fmla="*/ 3 h 11"/>
                <a:gd name="T6" fmla="*/ 11 w 16"/>
                <a:gd name="T7" fmla="*/ 5 h 11"/>
                <a:gd name="T8" fmla="*/ 8 w 16"/>
                <a:gd name="T9" fmla="*/ 6 h 11"/>
                <a:gd name="T10" fmla="*/ 8 w 16"/>
                <a:gd name="T11" fmla="*/ 6 h 11"/>
                <a:gd name="T12" fmla="*/ 7 w 16"/>
                <a:gd name="T13" fmla="*/ 8 h 11"/>
                <a:gd name="T14" fmla="*/ 3 w 16"/>
                <a:gd name="T15" fmla="*/ 9 h 11"/>
                <a:gd name="T16" fmla="*/ 2 w 16"/>
                <a:gd name="T17" fmla="*/ 11 h 11"/>
                <a:gd name="T18" fmla="*/ 0 w 16"/>
                <a:gd name="T19" fmla="*/ 11 h 11"/>
                <a:gd name="T20" fmla="*/ 3 w 16"/>
                <a:gd name="T21" fmla="*/ 6 h 11"/>
                <a:gd name="T22" fmla="*/ 5 w 16"/>
                <a:gd name="T23" fmla="*/ 6 h 11"/>
                <a:gd name="T24" fmla="*/ 8 w 16"/>
                <a:gd name="T25" fmla="*/ 3 h 11"/>
                <a:gd name="T26" fmla="*/ 13 w 16"/>
                <a:gd name="T27" fmla="*/ 0 h 11"/>
                <a:gd name="T28" fmla="*/ 13 w 1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lnTo>
                    <a:pt x="16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3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0" name="Freeform 122"/>
            <p:cNvSpPr>
              <a:spLocks/>
            </p:cNvSpPr>
            <p:nvPr/>
          </p:nvSpPr>
          <p:spPr bwMode="auto">
            <a:xfrm>
              <a:off x="9901242" y="3047570"/>
              <a:ext cx="56528" cy="35086"/>
            </a:xfrm>
            <a:custGeom>
              <a:avLst/>
              <a:gdLst>
                <a:gd name="T0" fmla="*/ 29 w 29"/>
                <a:gd name="T1" fmla="*/ 0 h 18"/>
                <a:gd name="T2" fmla="*/ 29 w 29"/>
                <a:gd name="T3" fmla="*/ 0 h 18"/>
                <a:gd name="T4" fmla="*/ 29 w 29"/>
                <a:gd name="T5" fmla="*/ 0 h 18"/>
                <a:gd name="T6" fmla="*/ 29 w 29"/>
                <a:gd name="T7" fmla="*/ 0 h 18"/>
                <a:gd name="T8" fmla="*/ 29 w 29"/>
                <a:gd name="T9" fmla="*/ 1 h 18"/>
                <a:gd name="T10" fmla="*/ 29 w 29"/>
                <a:gd name="T11" fmla="*/ 1 h 18"/>
                <a:gd name="T12" fmla="*/ 29 w 29"/>
                <a:gd name="T13" fmla="*/ 3 h 18"/>
                <a:gd name="T14" fmla="*/ 26 w 29"/>
                <a:gd name="T15" fmla="*/ 3 h 18"/>
                <a:gd name="T16" fmla="*/ 23 w 29"/>
                <a:gd name="T17" fmla="*/ 4 h 18"/>
                <a:gd name="T18" fmla="*/ 21 w 29"/>
                <a:gd name="T19" fmla="*/ 4 h 18"/>
                <a:gd name="T20" fmla="*/ 18 w 29"/>
                <a:gd name="T21" fmla="*/ 7 h 18"/>
                <a:gd name="T22" fmla="*/ 16 w 29"/>
                <a:gd name="T23" fmla="*/ 9 h 18"/>
                <a:gd name="T24" fmla="*/ 15 w 29"/>
                <a:gd name="T25" fmla="*/ 9 h 18"/>
                <a:gd name="T26" fmla="*/ 12 w 29"/>
                <a:gd name="T27" fmla="*/ 9 h 18"/>
                <a:gd name="T28" fmla="*/ 12 w 29"/>
                <a:gd name="T29" fmla="*/ 9 h 18"/>
                <a:gd name="T30" fmla="*/ 12 w 29"/>
                <a:gd name="T31" fmla="*/ 11 h 18"/>
                <a:gd name="T32" fmla="*/ 12 w 29"/>
                <a:gd name="T33" fmla="*/ 11 h 18"/>
                <a:gd name="T34" fmla="*/ 7 w 29"/>
                <a:gd name="T35" fmla="*/ 14 h 18"/>
                <a:gd name="T36" fmla="*/ 5 w 29"/>
                <a:gd name="T37" fmla="*/ 17 h 18"/>
                <a:gd name="T38" fmla="*/ 4 w 29"/>
                <a:gd name="T39" fmla="*/ 17 h 18"/>
                <a:gd name="T40" fmla="*/ 0 w 29"/>
                <a:gd name="T41" fmla="*/ 18 h 18"/>
                <a:gd name="T42" fmla="*/ 2 w 29"/>
                <a:gd name="T43" fmla="*/ 17 h 18"/>
                <a:gd name="T44" fmla="*/ 2 w 29"/>
                <a:gd name="T45" fmla="*/ 15 h 18"/>
                <a:gd name="T46" fmla="*/ 5 w 29"/>
                <a:gd name="T47" fmla="*/ 14 h 18"/>
                <a:gd name="T48" fmla="*/ 5 w 29"/>
                <a:gd name="T49" fmla="*/ 12 h 18"/>
                <a:gd name="T50" fmla="*/ 7 w 29"/>
                <a:gd name="T51" fmla="*/ 11 h 18"/>
                <a:gd name="T52" fmla="*/ 8 w 29"/>
                <a:gd name="T53" fmla="*/ 9 h 18"/>
                <a:gd name="T54" fmla="*/ 12 w 29"/>
                <a:gd name="T55" fmla="*/ 7 h 18"/>
                <a:gd name="T56" fmla="*/ 12 w 29"/>
                <a:gd name="T57" fmla="*/ 6 h 18"/>
                <a:gd name="T58" fmla="*/ 13 w 29"/>
                <a:gd name="T59" fmla="*/ 4 h 18"/>
                <a:gd name="T60" fmla="*/ 16 w 29"/>
                <a:gd name="T61" fmla="*/ 4 h 18"/>
                <a:gd name="T62" fmla="*/ 15 w 29"/>
                <a:gd name="T63" fmla="*/ 3 h 18"/>
                <a:gd name="T64" fmla="*/ 16 w 29"/>
                <a:gd name="T65" fmla="*/ 1 h 18"/>
                <a:gd name="T66" fmla="*/ 16 w 29"/>
                <a:gd name="T67" fmla="*/ 1 h 18"/>
                <a:gd name="T68" fmla="*/ 18 w 29"/>
                <a:gd name="T69" fmla="*/ 4 h 18"/>
                <a:gd name="T70" fmla="*/ 19 w 29"/>
                <a:gd name="T71" fmla="*/ 4 h 18"/>
                <a:gd name="T72" fmla="*/ 23 w 29"/>
                <a:gd name="T73" fmla="*/ 3 h 18"/>
                <a:gd name="T74" fmla="*/ 26 w 29"/>
                <a:gd name="T75" fmla="*/ 0 h 18"/>
                <a:gd name="T76" fmla="*/ 27 w 29"/>
                <a:gd name="T77" fmla="*/ 0 h 18"/>
                <a:gd name="T78" fmla="*/ 29 w 29"/>
                <a:gd name="T7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18">
                  <a:moveTo>
                    <a:pt x="29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0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1" name="Freeform 123"/>
            <p:cNvSpPr>
              <a:spLocks/>
            </p:cNvSpPr>
            <p:nvPr/>
          </p:nvSpPr>
          <p:spPr bwMode="auto">
            <a:xfrm>
              <a:off x="10004550" y="2527127"/>
              <a:ext cx="7797" cy="5848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0 w 4"/>
                <a:gd name="T11" fmla="*/ 3 h 3"/>
                <a:gd name="T12" fmla="*/ 0 w 4"/>
                <a:gd name="T13" fmla="*/ 3 h 3"/>
                <a:gd name="T14" fmla="*/ 1 w 4"/>
                <a:gd name="T15" fmla="*/ 2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2" name="Freeform 124"/>
            <p:cNvSpPr>
              <a:spLocks/>
            </p:cNvSpPr>
            <p:nvPr/>
          </p:nvSpPr>
          <p:spPr bwMode="auto">
            <a:xfrm>
              <a:off x="9632249" y="2686963"/>
              <a:ext cx="27289" cy="21442"/>
            </a:xfrm>
            <a:custGeom>
              <a:avLst/>
              <a:gdLst>
                <a:gd name="T0" fmla="*/ 4 w 14"/>
                <a:gd name="T1" fmla="*/ 0 h 11"/>
                <a:gd name="T2" fmla="*/ 9 w 14"/>
                <a:gd name="T3" fmla="*/ 2 h 11"/>
                <a:gd name="T4" fmla="*/ 9 w 14"/>
                <a:gd name="T5" fmla="*/ 3 h 11"/>
                <a:gd name="T6" fmla="*/ 11 w 14"/>
                <a:gd name="T7" fmla="*/ 3 h 11"/>
                <a:gd name="T8" fmla="*/ 14 w 14"/>
                <a:gd name="T9" fmla="*/ 3 h 11"/>
                <a:gd name="T10" fmla="*/ 14 w 14"/>
                <a:gd name="T11" fmla="*/ 3 h 11"/>
                <a:gd name="T12" fmla="*/ 12 w 14"/>
                <a:gd name="T13" fmla="*/ 5 h 11"/>
                <a:gd name="T14" fmla="*/ 11 w 14"/>
                <a:gd name="T15" fmla="*/ 7 h 11"/>
                <a:gd name="T16" fmla="*/ 11 w 14"/>
                <a:gd name="T17" fmla="*/ 8 h 11"/>
                <a:gd name="T18" fmla="*/ 11 w 14"/>
                <a:gd name="T19" fmla="*/ 8 h 11"/>
                <a:gd name="T20" fmla="*/ 9 w 14"/>
                <a:gd name="T21" fmla="*/ 10 h 11"/>
                <a:gd name="T22" fmla="*/ 8 w 14"/>
                <a:gd name="T23" fmla="*/ 11 h 11"/>
                <a:gd name="T24" fmla="*/ 6 w 14"/>
                <a:gd name="T25" fmla="*/ 11 h 11"/>
                <a:gd name="T26" fmla="*/ 6 w 14"/>
                <a:gd name="T27" fmla="*/ 11 h 11"/>
                <a:gd name="T28" fmla="*/ 4 w 14"/>
                <a:gd name="T29" fmla="*/ 8 h 11"/>
                <a:gd name="T30" fmla="*/ 3 w 14"/>
                <a:gd name="T31" fmla="*/ 7 h 11"/>
                <a:gd name="T32" fmla="*/ 0 w 14"/>
                <a:gd name="T33" fmla="*/ 8 h 11"/>
                <a:gd name="T34" fmla="*/ 0 w 14"/>
                <a:gd name="T35" fmla="*/ 8 h 11"/>
                <a:gd name="T36" fmla="*/ 0 w 14"/>
                <a:gd name="T37" fmla="*/ 7 h 11"/>
                <a:gd name="T38" fmla="*/ 1 w 14"/>
                <a:gd name="T39" fmla="*/ 5 h 11"/>
                <a:gd name="T40" fmla="*/ 3 w 14"/>
                <a:gd name="T41" fmla="*/ 5 h 11"/>
                <a:gd name="T42" fmla="*/ 4 w 14"/>
                <a:gd name="T43" fmla="*/ 2 h 11"/>
                <a:gd name="T44" fmla="*/ 4 w 14"/>
                <a:gd name="T4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8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3" name="Freeform 125"/>
            <p:cNvSpPr>
              <a:spLocks/>
            </p:cNvSpPr>
            <p:nvPr/>
          </p:nvSpPr>
          <p:spPr bwMode="auto">
            <a:xfrm>
              <a:off x="7651840" y="2055415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5 w 5"/>
                <a:gd name="T3" fmla="*/ 0 h 3"/>
                <a:gd name="T4" fmla="*/ 5 w 5"/>
                <a:gd name="T5" fmla="*/ 1 h 3"/>
                <a:gd name="T6" fmla="*/ 3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1 h 3"/>
                <a:gd name="T14" fmla="*/ 3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4" name="Freeform 126"/>
            <p:cNvSpPr>
              <a:spLocks/>
            </p:cNvSpPr>
            <p:nvPr/>
          </p:nvSpPr>
          <p:spPr bwMode="auto">
            <a:xfrm>
              <a:off x="10369055" y="2525178"/>
              <a:ext cx="35086" cy="29239"/>
            </a:xfrm>
            <a:custGeom>
              <a:avLst/>
              <a:gdLst>
                <a:gd name="T0" fmla="*/ 16 w 18"/>
                <a:gd name="T1" fmla="*/ 0 h 15"/>
                <a:gd name="T2" fmla="*/ 18 w 18"/>
                <a:gd name="T3" fmla="*/ 0 h 15"/>
                <a:gd name="T4" fmla="*/ 18 w 18"/>
                <a:gd name="T5" fmla="*/ 3 h 15"/>
                <a:gd name="T6" fmla="*/ 18 w 18"/>
                <a:gd name="T7" fmla="*/ 6 h 15"/>
                <a:gd name="T8" fmla="*/ 18 w 18"/>
                <a:gd name="T9" fmla="*/ 8 h 15"/>
                <a:gd name="T10" fmla="*/ 13 w 18"/>
                <a:gd name="T11" fmla="*/ 8 h 15"/>
                <a:gd name="T12" fmla="*/ 8 w 18"/>
                <a:gd name="T13" fmla="*/ 11 h 15"/>
                <a:gd name="T14" fmla="*/ 3 w 18"/>
                <a:gd name="T15" fmla="*/ 14 h 15"/>
                <a:gd name="T16" fmla="*/ 0 w 18"/>
                <a:gd name="T17" fmla="*/ 15 h 15"/>
                <a:gd name="T18" fmla="*/ 0 w 18"/>
                <a:gd name="T19" fmla="*/ 15 h 15"/>
                <a:gd name="T20" fmla="*/ 0 w 18"/>
                <a:gd name="T21" fmla="*/ 14 h 15"/>
                <a:gd name="T22" fmla="*/ 0 w 18"/>
                <a:gd name="T23" fmla="*/ 14 h 15"/>
                <a:gd name="T24" fmla="*/ 2 w 18"/>
                <a:gd name="T25" fmla="*/ 12 h 15"/>
                <a:gd name="T26" fmla="*/ 5 w 18"/>
                <a:gd name="T27" fmla="*/ 9 h 15"/>
                <a:gd name="T28" fmla="*/ 5 w 18"/>
                <a:gd name="T29" fmla="*/ 6 h 15"/>
                <a:gd name="T30" fmla="*/ 5 w 18"/>
                <a:gd name="T31" fmla="*/ 6 h 15"/>
                <a:gd name="T32" fmla="*/ 5 w 18"/>
                <a:gd name="T33" fmla="*/ 4 h 15"/>
                <a:gd name="T34" fmla="*/ 11 w 18"/>
                <a:gd name="T35" fmla="*/ 3 h 15"/>
                <a:gd name="T36" fmla="*/ 16 w 1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5">
                  <a:moveTo>
                    <a:pt x="16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3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5" name="Freeform 127"/>
            <p:cNvSpPr>
              <a:spLocks/>
            </p:cNvSpPr>
            <p:nvPr/>
          </p:nvSpPr>
          <p:spPr bwMode="auto">
            <a:xfrm>
              <a:off x="6766894" y="2263983"/>
              <a:ext cx="9747" cy="11695"/>
            </a:xfrm>
            <a:custGeom>
              <a:avLst/>
              <a:gdLst>
                <a:gd name="T0" fmla="*/ 2 w 5"/>
                <a:gd name="T1" fmla="*/ 0 h 6"/>
                <a:gd name="T2" fmla="*/ 3 w 5"/>
                <a:gd name="T3" fmla="*/ 1 h 6"/>
                <a:gd name="T4" fmla="*/ 3 w 5"/>
                <a:gd name="T5" fmla="*/ 1 h 6"/>
                <a:gd name="T6" fmla="*/ 5 w 5"/>
                <a:gd name="T7" fmla="*/ 3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6 h 6"/>
                <a:gd name="T14" fmla="*/ 2 w 5"/>
                <a:gd name="T15" fmla="*/ 3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2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6" name="Freeform 128"/>
            <p:cNvSpPr>
              <a:spLocks/>
            </p:cNvSpPr>
            <p:nvPr/>
          </p:nvSpPr>
          <p:spPr bwMode="auto">
            <a:xfrm>
              <a:off x="7723961" y="2193811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4 w 9"/>
                <a:gd name="T5" fmla="*/ 0 h 6"/>
                <a:gd name="T6" fmla="*/ 6 w 9"/>
                <a:gd name="T7" fmla="*/ 0 h 6"/>
                <a:gd name="T8" fmla="*/ 7 w 9"/>
                <a:gd name="T9" fmla="*/ 1 h 6"/>
                <a:gd name="T10" fmla="*/ 7 w 9"/>
                <a:gd name="T11" fmla="*/ 3 h 6"/>
                <a:gd name="T12" fmla="*/ 7 w 9"/>
                <a:gd name="T13" fmla="*/ 3 h 6"/>
                <a:gd name="T14" fmla="*/ 9 w 9"/>
                <a:gd name="T15" fmla="*/ 3 h 6"/>
                <a:gd name="T16" fmla="*/ 7 w 9"/>
                <a:gd name="T17" fmla="*/ 4 h 6"/>
                <a:gd name="T18" fmla="*/ 7 w 9"/>
                <a:gd name="T19" fmla="*/ 6 h 6"/>
                <a:gd name="T20" fmla="*/ 4 w 9"/>
                <a:gd name="T21" fmla="*/ 6 h 6"/>
                <a:gd name="T22" fmla="*/ 1 w 9"/>
                <a:gd name="T23" fmla="*/ 4 h 6"/>
                <a:gd name="T24" fmla="*/ 0 w 9"/>
                <a:gd name="T25" fmla="*/ 0 h 6"/>
                <a:gd name="T26" fmla="*/ 0 w 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7" name="Freeform 129"/>
            <p:cNvSpPr>
              <a:spLocks/>
            </p:cNvSpPr>
            <p:nvPr/>
          </p:nvSpPr>
          <p:spPr bwMode="auto">
            <a:xfrm>
              <a:off x="8907139" y="1790321"/>
              <a:ext cx="50680" cy="27289"/>
            </a:xfrm>
            <a:custGeom>
              <a:avLst/>
              <a:gdLst>
                <a:gd name="T0" fmla="*/ 7 w 26"/>
                <a:gd name="T1" fmla="*/ 0 h 14"/>
                <a:gd name="T2" fmla="*/ 20 w 26"/>
                <a:gd name="T3" fmla="*/ 3 h 14"/>
                <a:gd name="T4" fmla="*/ 25 w 26"/>
                <a:gd name="T5" fmla="*/ 3 h 14"/>
                <a:gd name="T6" fmla="*/ 26 w 26"/>
                <a:gd name="T7" fmla="*/ 5 h 14"/>
                <a:gd name="T8" fmla="*/ 26 w 26"/>
                <a:gd name="T9" fmla="*/ 6 h 14"/>
                <a:gd name="T10" fmla="*/ 25 w 26"/>
                <a:gd name="T11" fmla="*/ 8 h 14"/>
                <a:gd name="T12" fmla="*/ 25 w 26"/>
                <a:gd name="T13" fmla="*/ 8 h 14"/>
                <a:gd name="T14" fmla="*/ 23 w 26"/>
                <a:gd name="T15" fmla="*/ 10 h 14"/>
                <a:gd name="T16" fmla="*/ 22 w 26"/>
                <a:gd name="T17" fmla="*/ 11 h 14"/>
                <a:gd name="T18" fmla="*/ 19 w 26"/>
                <a:gd name="T19" fmla="*/ 13 h 14"/>
                <a:gd name="T20" fmla="*/ 19 w 26"/>
                <a:gd name="T21" fmla="*/ 14 h 14"/>
                <a:gd name="T22" fmla="*/ 9 w 26"/>
                <a:gd name="T23" fmla="*/ 13 h 14"/>
                <a:gd name="T24" fmla="*/ 9 w 26"/>
                <a:gd name="T25" fmla="*/ 11 h 14"/>
                <a:gd name="T26" fmla="*/ 6 w 26"/>
                <a:gd name="T27" fmla="*/ 10 h 14"/>
                <a:gd name="T28" fmla="*/ 1 w 26"/>
                <a:gd name="T29" fmla="*/ 8 h 14"/>
                <a:gd name="T30" fmla="*/ 0 w 26"/>
                <a:gd name="T31" fmla="*/ 6 h 14"/>
                <a:gd name="T32" fmla="*/ 1 w 26"/>
                <a:gd name="T33" fmla="*/ 6 h 14"/>
                <a:gd name="T34" fmla="*/ 1 w 26"/>
                <a:gd name="T35" fmla="*/ 6 h 14"/>
                <a:gd name="T36" fmla="*/ 4 w 26"/>
                <a:gd name="T37" fmla="*/ 6 h 14"/>
                <a:gd name="T38" fmla="*/ 6 w 26"/>
                <a:gd name="T39" fmla="*/ 5 h 14"/>
                <a:gd name="T40" fmla="*/ 6 w 26"/>
                <a:gd name="T41" fmla="*/ 3 h 14"/>
                <a:gd name="T42" fmla="*/ 6 w 26"/>
                <a:gd name="T43" fmla="*/ 2 h 14"/>
                <a:gd name="T44" fmla="*/ 7 w 26"/>
                <a:gd name="T45" fmla="*/ 2 h 14"/>
                <a:gd name="T46" fmla="*/ 7 w 2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4">
                  <a:moveTo>
                    <a:pt x="7" y="0"/>
                  </a:moveTo>
                  <a:lnTo>
                    <a:pt x="20" y="3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8" name="Freeform 130"/>
            <p:cNvSpPr>
              <a:spLocks/>
            </p:cNvSpPr>
            <p:nvPr/>
          </p:nvSpPr>
          <p:spPr bwMode="auto">
            <a:xfrm>
              <a:off x="7113855" y="3039773"/>
              <a:ext cx="3898" cy="779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9" name="Freeform 131"/>
            <p:cNvSpPr>
              <a:spLocks/>
            </p:cNvSpPr>
            <p:nvPr/>
          </p:nvSpPr>
          <p:spPr bwMode="auto">
            <a:xfrm>
              <a:off x="10433379" y="2681116"/>
              <a:ext cx="27289" cy="27289"/>
            </a:xfrm>
            <a:custGeom>
              <a:avLst/>
              <a:gdLst>
                <a:gd name="T0" fmla="*/ 3 w 14"/>
                <a:gd name="T1" fmla="*/ 0 h 14"/>
                <a:gd name="T2" fmla="*/ 8 w 14"/>
                <a:gd name="T3" fmla="*/ 2 h 14"/>
                <a:gd name="T4" fmla="*/ 8 w 14"/>
                <a:gd name="T5" fmla="*/ 2 h 14"/>
                <a:gd name="T6" fmla="*/ 8 w 14"/>
                <a:gd name="T7" fmla="*/ 3 h 14"/>
                <a:gd name="T8" fmla="*/ 8 w 14"/>
                <a:gd name="T9" fmla="*/ 5 h 14"/>
                <a:gd name="T10" fmla="*/ 10 w 14"/>
                <a:gd name="T11" fmla="*/ 8 h 14"/>
                <a:gd name="T12" fmla="*/ 11 w 14"/>
                <a:gd name="T13" fmla="*/ 8 h 14"/>
                <a:gd name="T14" fmla="*/ 13 w 14"/>
                <a:gd name="T15" fmla="*/ 10 h 14"/>
                <a:gd name="T16" fmla="*/ 14 w 14"/>
                <a:gd name="T17" fmla="*/ 11 h 14"/>
                <a:gd name="T18" fmla="*/ 14 w 14"/>
                <a:gd name="T19" fmla="*/ 14 h 14"/>
                <a:gd name="T20" fmla="*/ 11 w 14"/>
                <a:gd name="T21" fmla="*/ 13 h 14"/>
                <a:gd name="T22" fmla="*/ 11 w 14"/>
                <a:gd name="T23" fmla="*/ 11 h 14"/>
                <a:gd name="T24" fmla="*/ 10 w 14"/>
                <a:gd name="T25" fmla="*/ 11 h 14"/>
                <a:gd name="T26" fmla="*/ 10 w 14"/>
                <a:gd name="T27" fmla="*/ 10 h 14"/>
                <a:gd name="T28" fmla="*/ 8 w 14"/>
                <a:gd name="T29" fmla="*/ 10 h 14"/>
                <a:gd name="T30" fmla="*/ 7 w 14"/>
                <a:gd name="T31" fmla="*/ 6 h 14"/>
                <a:gd name="T32" fmla="*/ 5 w 14"/>
                <a:gd name="T33" fmla="*/ 6 h 14"/>
                <a:gd name="T34" fmla="*/ 5 w 14"/>
                <a:gd name="T35" fmla="*/ 5 h 14"/>
                <a:gd name="T36" fmla="*/ 5 w 14"/>
                <a:gd name="T37" fmla="*/ 3 h 14"/>
                <a:gd name="T38" fmla="*/ 0 w 14"/>
                <a:gd name="T39" fmla="*/ 2 h 14"/>
                <a:gd name="T40" fmla="*/ 2 w 14"/>
                <a:gd name="T41" fmla="*/ 2 h 14"/>
                <a:gd name="T42" fmla="*/ 3 w 14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4">
                  <a:moveTo>
                    <a:pt x="3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0" name="Freeform 132"/>
            <p:cNvSpPr>
              <a:spLocks/>
            </p:cNvSpPr>
            <p:nvPr/>
          </p:nvSpPr>
          <p:spPr bwMode="auto">
            <a:xfrm>
              <a:off x="10484059" y="2702557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3 w 9"/>
                <a:gd name="T5" fmla="*/ 2 h 6"/>
                <a:gd name="T6" fmla="*/ 6 w 9"/>
                <a:gd name="T7" fmla="*/ 3 h 6"/>
                <a:gd name="T8" fmla="*/ 7 w 9"/>
                <a:gd name="T9" fmla="*/ 5 h 6"/>
                <a:gd name="T10" fmla="*/ 9 w 9"/>
                <a:gd name="T11" fmla="*/ 6 h 6"/>
                <a:gd name="T12" fmla="*/ 3 w 9"/>
                <a:gd name="T13" fmla="*/ 3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6" y="3"/>
                  </a:lnTo>
                  <a:lnTo>
                    <a:pt x="7" y="5"/>
                  </a:lnTo>
                  <a:lnTo>
                    <a:pt x="9" y="6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1" name="Freeform 133"/>
            <p:cNvSpPr>
              <a:spLocks/>
            </p:cNvSpPr>
            <p:nvPr/>
          </p:nvSpPr>
          <p:spPr bwMode="auto">
            <a:xfrm>
              <a:off x="9616656" y="2690862"/>
              <a:ext cx="11695" cy="9747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5 w 6"/>
                <a:gd name="T5" fmla="*/ 5 h 5"/>
                <a:gd name="T6" fmla="*/ 3 w 6"/>
                <a:gd name="T7" fmla="*/ 5 h 5"/>
                <a:gd name="T8" fmla="*/ 3 w 6"/>
                <a:gd name="T9" fmla="*/ 3 h 5"/>
                <a:gd name="T10" fmla="*/ 1 w 6"/>
                <a:gd name="T11" fmla="*/ 3 h 5"/>
                <a:gd name="T12" fmla="*/ 0 w 6"/>
                <a:gd name="T13" fmla="*/ 3 h 5"/>
                <a:gd name="T14" fmla="*/ 1 w 6"/>
                <a:gd name="T15" fmla="*/ 3 h 5"/>
                <a:gd name="T16" fmla="*/ 5 w 6"/>
                <a:gd name="T17" fmla="*/ 1 h 5"/>
                <a:gd name="T18" fmla="*/ 5 w 6"/>
                <a:gd name="T19" fmla="*/ 1 h 5"/>
                <a:gd name="T20" fmla="*/ 6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2" name="Freeform 134"/>
            <p:cNvSpPr>
              <a:spLocks/>
            </p:cNvSpPr>
            <p:nvPr/>
          </p:nvSpPr>
          <p:spPr bwMode="auto">
            <a:xfrm>
              <a:off x="6536886" y="1607094"/>
              <a:ext cx="4588467" cy="1586666"/>
            </a:xfrm>
            <a:custGeom>
              <a:avLst/>
              <a:gdLst>
                <a:gd name="T0" fmla="*/ 1246 w 2354"/>
                <a:gd name="T1" fmla="*/ 66 h 814"/>
                <a:gd name="T2" fmla="*/ 1209 w 2354"/>
                <a:gd name="T3" fmla="*/ 112 h 814"/>
                <a:gd name="T4" fmla="*/ 1378 w 2354"/>
                <a:gd name="T5" fmla="*/ 141 h 814"/>
                <a:gd name="T6" fmla="*/ 1468 w 2354"/>
                <a:gd name="T7" fmla="*/ 164 h 814"/>
                <a:gd name="T8" fmla="*/ 1599 w 2354"/>
                <a:gd name="T9" fmla="*/ 182 h 814"/>
                <a:gd name="T10" fmla="*/ 1711 w 2354"/>
                <a:gd name="T11" fmla="*/ 160 h 814"/>
                <a:gd name="T12" fmla="*/ 1916 w 2354"/>
                <a:gd name="T13" fmla="*/ 212 h 814"/>
                <a:gd name="T14" fmla="*/ 2116 w 2354"/>
                <a:gd name="T15" fmla="*/ 222 h 814"/>
                <a:gd name="T16" fmla="*/ 2283 w 2354"/>
                <a:gd name="T17" fmla="*/ 304 h 814"/>
                <a:gd name="T18" fmla="*/ 2345 w 2354"/>
                <a:gd name="T19" fmla="*/ 312 h 814"/>
                <a:gd name="T20" fmla="*/ 2308 w 2354"/>
                <a:gd name="T21" fmla="*/ 349 h 814"/>
                <a:gd name="T22" fmla="*/ 2226 w 2354"/>
                <a:gd name="T23" fmla="*/ 308 h 814"/>
                <a:gd name="T24" fmla="*/ 2151 w 2354"/>
                <a:gd name="T25" fmla="*/ 351 h 814"/>
                <a:gd name="T26" fmla="*/ 2162 w 2354"/>
                <a:gd name="T27" fmla="*/ 398 h 814"/>
                <a:gd name="T28" fmla="*/ 2007 w 2354"/>
                <a:gd name="T29" fmla="*/ 446 h 814"/>
                <a:gd name="T30" fmla="*/ 1965 w 2354"/>
                <a:gd name="T31" fmla="*/ 534 h 814"/>
                <a:gd name="T32" fmla="*/ 1870 w 2354"/>
                <a:gd name="T33" fmla="*/ 636 h 814"/>
                <a:gd name="T34" fmla="*/ 1974 w 2354"/>
                <a:gd name="T35" fmla="*/ 417 h 814"/>
                <a:gd name="T36" fmla="*/ 1909 w 2354"/>
                <a:gd name="T37" fmla="*/ 416 h 814"/>
                <a:gd name="T38" fmla="*/ 1785 w 2354"/>
                <a:gd name="T39" fmla="*/ 464 h 814"/>
                <a:gd name="T40" fmla="*/ 1577 w 2354"/>
                <a:gd name="T41" fmla="*/ 546 h 814"/>
                <a:gd name="T42" fmla="*/ 1641 w 2354"/>
                <a:gd name="T43" fmla="*/ 589 h 814"/>
                <a:gd name="T44" fmla="*/ 1563 w 2354"/>
                <a:gd name="T45" fmla="*/ 765 h 814"/>
                <a:gd name="T46" fmla="*/ 1499 w 2354"/>
                <a:gd name="T47" fmla="*/ 773 h 814"/>
                <a:gd name="T48" fmla="*/ 1542 w 2354"/>
                <a:gd name="T49" fmla="*/ 712 h 814"/>
                <a:gd name="T50" fmla="*/ 1474 w 2354"/>
                <a:gd name="T51" fmla="*/ 668 h 814"/>
                <a:gd name="T52" fmla="*/ 1421 w 2354"/>
                <a:gd name="T53" fmla="*/ 600 h 814"/>
                <a:gd name="T54" fmla="*/ 1324 w 2354"/>
                <a:gd name="T55" fmla="*/ 657 h 814"/>
                <a:gd name="T56" fmla="*/ 1165 w 2354"/>
                <a:gd name="T57" fmla="*/ 663 h 814"/>
                <a:gd name="T58" fmla="*/ 1059 w 2354"/>
                <a:gd name="T59" fmla="*/ 624 h 814"/>
                <a:gd name="T60" fmla="*/ 995 w 2354"/>
                <a:gd name="T61" fmla="*/ 657 h 814"/>
                <a:gd name="T62" fmla="*/ 914 w 2354"/>
                <a:gd name="T63" fmla="*/ 650 h 814"/>
                <a:gd name="T64" fmla="*/ 847 w 2354"/>
                <a:gd name="T65" fmla="*/ 665 h 814"/>
                <a:gd name="T66" fmla="*/ 761 w 2354"/>
                <a:gd name="T67" fmla="*/ 639 h 814"/>
                <a:gd name="T68" fmla="*/ 664 w 2354"/>
                <a:gd name="T69" fmla="*/ 579 h 814"/>
                <a:gd name="T70" fmla="*/ 545 w 2354"/>
                <a:gd name="T71" fmla="*/ 572 h 814"/>
                <a:gd name="T72" fmla="*/ 482 w 2354"/>
                <a:gd name="T73" fmla="*/ 613 h 814"/>
                <a:gd name="T74" fmla="*/ 402 w 2354"/>
                <a:gd name="T75" fmla="*/ 641 h 814"/>
                <a:gd name="T76" fmla="*/ 309 w 2354"/>
                <a:gd name="T77" fmla="*/ 652 h 814"/>
                <a:gd name="T78" fmla="*/ 315 w 2354"/>
                <a:gd name="T79" fmla="*/ 724 h 814"/>
                <a:gd name="T80" fmla="*/ 303 w 2354"/>
                <a:gd name="T81" fmla="*/ 798 h 814"/>
                <a:gd name="T82" fmla="*/ 225 w 2354"/>
                <a:gd name="T83" fmla="*/ 781 h 814"/>
                <a:gd name="T84" fmla="*/ 151 w 2354"/>
                <a:gd name="T85" fmla="*/ 718 h 814"/>
                <a:gd name="T86" fmla="*/ 178 w 2354"/>
                <a:gd name="T87" fmla="*/ 676 h 814"/>
                <a:gd name="T88" fmla="*/ 115 w 2354"/>
                <a:gd name="T89" fmla="*/ 636 h 814"/>
                <a:gd name="T90" fmla="*/ 63 w 2354"/>
                <a:gd name="T91" fmla="*/ 595 h 814"/>
                <a:gd name="T92" fmla="*/ 28 w 2354"/>
                <a:gd name="T93" fmla="*/ 540 h 814"/>
                <a:gd name="T94" fmla="*/ 6 w 2354"/>
                <a:gd name="T95" fmla="*/ 485 h 814"/>
                <a:gd name="T96" fmla="*/ 60 w 2354"/>
                <a:gd name="T97" fmla="*/ 390 h 814"/>
                <a:gd name="T98" fmla="*/ 28 w 2354"/>
                <a:gd name="T99" fmla="*/ 267 h 814"/>
                <a:gd name="T100" fmla="*/ 83 w 2354"/>
                <a:gd name="T101" fmla="*/ 242 h 814"/>
                <a:gd name="T102" fmla="*/ 72 w 2354"/>
                <a:gd name="T103" fmla="*/ 296 h 814"/>
                <a:gd name="T104" fmla="*/ 161 w 2354"/>
                <a:gd name="T105" fmla="*/ 346 h 814"/>
                <a:gd name="T106" fmla="*/ 271 w 2354"/>
                <a:gd name="T107" fmla="*/ 263 h 814"/>
                <a:gd name="T108" fmla="*/ 381 w 2354"/>
                <a:gd name="T109" fmla="*/ 252 h 814"/>
                <a:gd name="T110" fmla="*/ 549 w 2354"/>
                <a:gd name="T111" fmla="*/ 239 h 814"/>
                <a:gd name="T112" fmla="*/ 643 w 2354"/>
                <a:gd name="T113" fmla="*/ 143 h 814"/>
                <a:gd name="T114" fmla="*/ 612 w 2354"/>
                <a:gd name="T115" fmla="*/ 307 h 814"/>
                <a:gd name="T116" fmla="*/ 667 w 2354"/>
                <a:gd name="T117" fmla="*/ 227 h 814"/>
                <a:gd name="T118" fmla="*/ 703 w 2354"/>
                <a:gd name="T119" fmla="*/ 168 h 814"/>
                <a:gd name="T120" fmla="*/ 814 w 2354"/>
                <a:gd name="T121" fmla="*/ 204 h 814"/>
                <a:gd name="T122" fmla="*/ 850 w 2354"/>
                <a:gd name="T123" fmla="*/ 124 h 814"/>
                <a:gd name="T124" fmla="*/ 990 w 2354"/>
                <a:gd name="T125" fmla="*/ 49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54" h="814">
                  <a:moveTo>
                    <a:pt x="1110" y="0"/>
                  </a:moveTo>
                  <a:lnTo>
                    <a:pt x="1119" y="3"/>
                  </a:lnTo>
                  <a:lnTo>
                    <a:pt x="1121" y="4"/>
                  </a:lnTo>
                  <a:lnTo>
                    <a:pt x="1126" y="6"/>
                  </a:lnTo>
                  <a:lnTo>
                    <a:pt x="1132" y="6"/>
                  </a:lnTo>
                  <a:lnTo>
                    <a:pt x="1135" y="8"/>
                  </a:lnTo>
                  <a:lnTo>
                    <a:pt x="1135" y="9"/>
                  </a:lnTo>
                  <a:lnTo>
                    <a:pt x="1137" y="11"/>
                  </a:lnTo>
                  <a:lnTo>
                    <a:pt x="1132" y="12"/>
                  </a:lnTo>
                  <a:lnTo>
                    <a:pt x="1127" y="15"/>
                  </a:lnTo>
                  <a:lnTo>
                    <a:pt x="1121" y="17"/>
                  </a:lnTo>
                  <a:lnTo>
                    <a:pt x="1112" y="19"/>
                  </a:lnTo>
                  <a:lnTo>
                    <a:pt x="1110" y="19"/>
                  </a:lnTo>
                  <a:lnTo>
                    <a:pt x="1126" y="20"/>
                  </a:lnTo>
                  <a:lnTo>
                    <a:pt x="1130" y="19"/>
                  </a:lnTo>
                  <a:lnTo>
                    <a:pt x="1132" y="22"/>
                  </a:lnTo>
                  <a:lnTo>
                    <a:pt x="1134" y="22"/>
                  </a:lnTo>
                  <a:lnTo>
                    <a:pt x="1138" y="22"/>
                  </a:lnTo>
                  <a:lnTo>
                    <a:pt x="1141" y="20"/>
                  </a:lnTo>
                  <a:lnTo>
                    <a:pt x="1146" y="22"/>
                  </a:lnTo>
                  <a:lnTo>
                    <a:pt x="1148" y="22"/>
                  </a:lnTo>
                  <a:lnTo>
                    <a:pt x="1149" y="22"/>
                  </a:lnTo>
                  <a:lnTo>
                    <a:pt x="1154" y="23"/>
                  </a:lnTo>
                  <a:lnTo>
                    <a:pt x="1157" y="25"/>
                  </a:lnTo>
                  <a:lnTo>
                    <a:pt x="1153" y="28"/>
                  </a:lnTo>
                  <a:lnTo>
                    <a:pt x="1149" y="31"/>
                  </a:lnTo>
                  <a:lnTo>
                    <a:pt x="1145" y="36"/>
                  </a:lnTo>
                  <a:lnTo>
                    <a:pt x="1145" y="34"/>
                  </a:lnTo>
                  <a:lnTo>
                    <a:pt x="1141" y="34"/>
                  </a:lnTo>
                  <a:lnTo>
                    <a:pt x="1141" y="37"/>
                  </a:lnTo>
                  <a:lnTo>
                    <a:pt x="1146" y="37"/>
                  </a:lnTo>
                  <a:lnTo>
                    <a:pt x="1148" y="37"/>
                  </a:lnTo>
                  <a:lnTo>
                    <a:pt x="1153" y="37"/>
                  </a:lnTo>
                  <a:lnTo>
                    <a:pt x="1159" y="37"/>
                  </a:lnTo>
                  <a:lnTo>
                    <a:pt x="1160" y="37"/>
                  </a:lnTo>
                  <a:lnTo>
                    <a:pt x="1164" y="36"/>
                  </a:lnTo>
                  <a:lnTo>
                    <a:pt x="1164" y="33"/>
                  </a:lnTo>
                  <a:lnTo>
                    <a:pt x="1165" y="31"/>
                  </a:lnTo>
                  <a:lnTo>
                    <a:pt x="1168" y="30"/>
                  </a:lnTo>
                  <a:lnTo>
                    <a:pt x="1170" y="31"/>
                  </a:lnTo>
                  <a:lnTo>
                    <a:pt x="1175" y="31"/>
                  </a:lnTo>
                  <a:lnTo>
                    <a:pt x="1184" y="30"/>
                  </a:lnTo>
                  <a:lnTo>
                    <a:pt x="1194" y="31"/>
                  </a:lnTo>
                  <a:lnTo>
                    <a:pt x="1201" y="30"/>
                  </a:lnTo>
                  <a:lnTo>
                    <a:pt x="1209" y="31"/>
                  </a:lnTo>
                  <a:lnTo>
                    <a:pt x="1214" y="31"/>
                  </a:lnTo>
                  <a:lnTo>
                    <a:pt x="1217" y="34"/>
                  </a:lnTo>
                  <a:lnTo>
                    <a:pt x="1220" y="34"/>
                  </a:lnTo>
                  <a:lnTo>
                    <a:pt x="1222" y="36"/>
                  </a:lnTo>
                  <a:lnTo>
                    <a:pt x="1223" y="37"/>
                  </a:lnTo>
                  <a:lnTo>
                    <a:pt x="1223" y="41"/>
                  </a:lnTo>
                  <a:lnTo>
                    <a:pt x="1222" y="41"/>
                  </a:lnTo>
                  <a:lnTo>
                    <a:pt x="1225" y="39"/>
                  </a:lnTo>
                  <a:lnTo>
                    <a:pt x="1227" y="39"/>
                  </a:lnTo>
                  <a:lnTo>
                    <a:pt x="1228" y="41"/>
                  </a:lnTo>
                  <a:lnTo>
                    <a:pt x="1231" y="41"/>
                  </a:lnTo>
                  <a:lnTo>
                    <a:pt x="1233" y="45"/>
                  </a:lnTo>
                  <a:lnTo>
                    <a:pt x="1233" y="47"/>
                  </a:lnTo>
                  <a:lnTo>
                    <a:pt x="1235" y="49"/>
                  </a:lnTo>
                  <a:lnTo>
                    <a:pt x="1233" y="50"/>
                  </a:lnTo>
                  <a:lnTo>
                    <a:pt x="1233" y="50"/>
                  </a:lnTo>
                  <a:lnTo>
                    <a:pt x="1235" y="50"/>
                  </a:lnTo>
                  <a:lnTo>
                    <a:pt x="1238" y="49"/>
                  </a:lnTo>
                  <a:lnTo>
                    <a:pt x="1239" y="49"/>
                  </a:lnTo>
                  <a:lnTo>
                    <a:pt x="1239" y="47"/>
                  </a:lnTo>
                  <a:lnTo>
                    <a:pt x="1238" y="45"/>
                  </a:lnTo>
                  <a:lnTo>
                    <a:pt x="1238" y="45"/>
                  </a:lnTo>
                  <a:lnTo>
                    <a:pt x="1239" y="45"/>
                  </a:lnTo>
                  <a:lnTo>
                    <a:pt x="1241" y="45"/>
                  </a:lnTo>
                  <a:lnTo>
                    <a:pt x="1242" y="47"/>
                  </a:lnTo>
                  <a:lnTo>
                    <a:pt x="1244" y="49"/>
                  </a:lnTo>
                  <a:lnTo>
                    <a:pt x="1246" y="56"/>
                  </a:lnTo>
                  <a:lnTo>
                    <a:pt x="1250" y="55"/>
                  </a:lnTo>
                  <a:lnTo>
                    <a:pt x="1250" y="56"/>
                  </a:lnTo>
                  <a:lnTo>
                    <a:pt x="1249" y="61"/>
                  </a:lnTo>
                  <a:lnTo>
                    <a:pt x="1246" y="64"/>
                  </a:lnTo>
                  <a:lnTo>
                    <a:pt x="1246" y="66"/>
                  </a:lnTo>
                  <a:lnTo>
                    <a:pt x="1244" y="66"/>
                  </a:lnTo>
                  <a:lnTo>
                    <a:pt x="1244" y="64"/>
                  </a:lnTo>
                  <a:lnTo>
                    <a:pt x="1244" y="63"/>
                  </a:lnTo>
                  <a:lnTo>
                    <a:pt x="1242" y="63"/>
                  </a:lnTo>
                  <a:lnTo>
                    <a:pt x="1239" y="61"/>
                  </a:lnTo>
                  <a:lnTo>
                    <a:pt x="1231" y="58"/>
                  </a:lnTo>
                  <a:lnTo>
                    <a:pt x="1230" y="56"/>
                  </a:lnTo>
                  <a:lnTo>
                    <a:pt x="1230" y="56"/>
                  </a:lnTo>
                  <a:lnTo>
                    <a:pt x="1230" y="58"/>
                  </a:lnTo>
                  <a:lnTo>
                    <a:pt x="1233" y="60"/>
                  </a:lnTo>
                  <a:lnTo>
                    <a:pt x="1236" y="66"/>
                  </a:lnTo>
                  <a:lnTo>
                    <a:pt x="1239" y="64"/>
                  </a:lnTo>
                  <a:lnTo>
                    <a:pt x="1241" y="64"/>
                  </a:lnTo>
                  <a:lnTo>
                    <a:pt x="1242" y="66"/>
                  </a:lnTo>
                  <a:lnTo>
                    <a:pt x="1246" y="67"/>
                  </a:lnTo>
                  <a:lnTo>
                    <a:pt x="1247" y="69"/>
                  </a:lnTo>
                  <a:lnTo>
                    <a:pt x="1246" y="74"/>
                  </a:lnTo>
                  <a:lnTo>
                    <a:pt x="1236" y="82"/>
                  </a:lnTo>
                  <a:lnTo>
                    <a:pt x="1225" y="86"/>
                  </a:lnTo>
                  <a:lnTo>
                    <a:pt x="1220" y="89"/>
                  </a:lnTo>
                  <a:lnTo>
                    <a:pt x="1212" y="91"/>
                  </a:lnTo>
                  <a:lnTo>
                    <a:pt x="1206" y="94"/>
                  </a:lnTo>
                  <a:lnTo>
                    <a:pt x="1200" y="97"/>
                  </a:lnTo>
                  <a:lnTo>
                    <a:pt x="1197" y="99"/>
                  </a:lnTo>
                  <a:lnTo>
                    <a:pt x="1192" y="102"/>
                  </a:lnTo>
                  <a:lnTo>
                    <a:pt x="1192" y="102"/>
                  </a:lnTo>
                  <a:lnTo>
                    <a:pt x="1192" y="104"/>
                  </a:lnTo>
                  <a:lnTo>
                    <a:pt x="1192" y="105"/>
                  </a:lnTo>
                  <a:lnTo>
                    <a:pt x="1190" y="105"/>
                  </a:lnTo>
                  <a:lnTo>
                    <a:pt x="1187" y="108"/>
                  </a:lnTo>
                  <a:lnTo>
                    <a:pt x="1181" y="110"/>
                  </a:lnTo>
                  <a:lnTo>
                    <a:pt x="1168" y="119"/>
                  </a:lnTo>
                  <a:lnTo>
                    <a:pt x="1162" y="121"/>
                  </a:lnTo>
                  <a:lnTo>
                    <a:pt x="1154" y="121"/>
                  </a:lnTo>
                  <a:lnTo>
                    <a:pt x="1153" y="123"/>
                  </a:lnTo>
                  <a:lnTo>
                    <a:pt x="1148" y="127"/>
                  </a:lnTo>
                  <a:lnTo>
                    <a:pt x="1146" y="129"/>
                  </a:lnTo>
                  <a:lnTo>
                    <a:pt x="1138" y="130"/>
                  </a:lnTo>
                  <a:lnTo>
                    <a:pt x="1132" y="140"/>
                  </a:lnTo>
                  <a:lnTo>
                    <a:pt x="1127" y="143"/>
                  </a:lnTo>
                  <a:lnTo>
                    <a:pt x="1124" y="145"/>
                  </a:lnTo>
                  <a:lnTo>
                    <a:pt x="1127" y="145"/>
                  </a:lnTo>
                  <a:lnTo>
                    <a:pt x="1132" y="143"/>
                  </a:lnTo>
                  <a:lnTo>
                    <a:pt x="1137" y="140"/>
                  </a:lnTo>
                  <a:lnTo>
                    <a:pt x="1138" y="138"/>
                  </a:lnTo>
                  <a:lnTo>
                    <a:pt x="1138" y="137"/>
                  </a:lnTo>
                  <a:lnTo>
                    <a:pt x="1140" y="135"/>
                  </a:lnTo>
                  <a:lnTo>
                    <a:pt x="1143" y="135"/>
                  </a:lnTo>
                  <a:lnTo>
                    <a:pt x="1153" y="134"/>
                  </a:lnTo>
                  <a:lnTo>
                    <a:pt x="1156" y="134"/>
                  </a:lnTo>
                  <a:lnTo>
                    <a:pt x="1162" y="134"/>
                  </a:lnTo>
                  <a:lnTo>
                    <a:pt x="1165" y="132"/>
                  </a:lnTo>
                  <a:lnTo>
                    <a:pt x="1167" y="132"/>
                  </a:lnTo>
                  <a:lnTo>
                    <a:pt x="1170" y="130"/>
                  </a:lnTo>
                  <a:lnTo>
                    <a:pt x="1170" y="130"/>
                  </a:lnTo>
                  <a:lnTo>
                    <a:pt x="1173" y="129"/>
                  </a:lnTo>
                  <a:lnTo>
                    <a:pt x="1181" y="127"/>
                  </a:lnTo>
                  <a:lnTo>
                    <a:pt x="1182" y="127"/>
                  </a:lnTo>
                  <a:lnTo>
                    <a:pt x="1184" y="124"/>
                  </a:lnTo>
                  <a:lnTo>
                    <a:pt x="1189" y="126"/>
                  </a:lnTo>
                  <a:lnTo>
                    <a:pt x="1192" y="126"/>
                  </a:lnTo>
                  <a:lnTo>
                    <a:pt x="1200" y="121"/>
                  </a:lnTo>
                  <a:lnTo>
                    <a:pt x="1205" y="119"/>
                  </a:lnTo>
                  <a:lnTo>
                    <a:pt x="1206" y="118"/>
                  </a:lnTo>
                  <a:lnTo>
                    <a:pt x="1206" y="118"/>
                  </a:lnTo>
                  <a:lnTo>
                    <a:pt x="1205" y="116"/>
                  </a:lnTo>
                  <a:lnTo>
                    <a:pt x="1200" y="118"/>
                  </a:lnTo>
                  <a:lnTo>
                    <a:pt x="1195" y="119"/>
                  </a:lnTo>
                  <a:lnTo>
                    <a:pt x="1190" y="118"/>
                  </a:lnTo>
                  <a:lnTo>
                    <a:pt x="1190" y="118"/>
                  </a:lnTo>
                  <a:lnTo>
                    <a:pt x="1189" y="116"/>
                  </a:lnTo>
                  <a:lnTo>
                    <a:pt x="1190" y="113"/>
                  </a:lnTo>
                  <a:lnTo>
                    <a:pt x="1192" y="113"/>
                  </a:lnTo>
                  <a:lnTo>
                    <a:pt x="1195" y="110"/>
                  </a:lnTo>
                  <a:lnTo>
                    <a:pt x="1198" y="110"/>
                  </a:lnTo>
                  <a:lnTo>
                    <a:pt x="1208" y="112"/>
                  </a:lnTo>
                  <a:lnTo>
                    <a:pt x="1209" y="112"/>
                  </a:lnTo>
                  <a:lnTo>
                    <a:pt x="1211" y="108"/>
                  </a:lnTo>
                  <a:lnTo>
                    <a:pt x="1214" y="108"/>
                  </a:lnTo>
                  <a:lnTo>
                    <a:pt x="1216" y="110"/>
                  </a:lnTo>
                  <a:lnTo>
                    <a:pt x="1216" y="110"/>
                  </a:lnTo>
                  <a:lnTo>
                    <a:pt x="1211" y="112"/>
                  </a:lnTo>
                  <a:lnTo>
                    <a:pt x="1212" y="113"/>
                  </a:lnTo>
                  <a:lnTo>
                    <a:pt x="1214" y="115"/>
                  </a:lnTo>
                  <a:lnTo>
                    <a:pt x="1220" y="118"/>
                  </a:lnTo>
                  <a:lnTo>
                    <a:pt x="1225" y="119"/>
                  </a:lnTo>
                  <a:lnTo>
                    <a:pt x="1228" y="118"/>
                  </a:lnTo>
                  <a:lnTo>
                    <a:pt x="1235" y="118"/>
                  </a:lnTo>
                  <a:lnTo>
                    <a:pt x="1235" y="116"/>
                  </a:lnTo>
                  <a:lnTo>
                    <a:pt x="1236" y="115"/>
                  </a:lnTo>
                  <a:lnTo>
                    <a:pt x="1235" y="112"/>
                  </a:lnTo>
                  <a:lnTo>
                    <a:pt x="1236" y="112"/>
                  </a:lnTo>
                  <a:lnTo>
                    <a:pt x="1238" y="113"/>
                  </a:lnTo>
                  <a:lnTo>
                    <a:pt x="1239" y="115"/>
                  </a:lnTo>
                  <a:lnTo>
                    <a:pt x="1242" y="119"/>
                  </a:lnTo>
                  <a:lnTo>
                    <a:pt x="1244" y="121"/>
                  </a:lnTo>
                  <a:lnTo>
                    <a:pt x="1242" y="123"/>
                  </a:lnTo>
                  <a:lnTo>
                    <a:pt x="1239" y="126"/>
                  </a:lnTo>
                  <a:lnTo>
                    <a:pt x="1241" y="127"/>
                  </a:lnTo>
                  <a:lnTo>
                    <a:pt x="1244" y="129"/>
                  </a:lnTo>
                  <a:lnTo>
                    <a:pt x="1244" y="135"/>
                  </a:lnTo>
                  <a:lnTo>
                    <a:pt x="1244" y="137"/>
                  </a:lnTo>
                  <a:lnTo>
                    <a:pt x="1242" y="140"/>
                  </a:lnTo>
                  <a:lnTo>
                    <a:pt x="1241" y="141"/>
                  </a:lnTo>
                  <a:lnTo>
                    <a:pt x="1239" y="143"/>
                  </a:lnTo>
                  <a:lnTo>
                    <a:pt x="1239" y="145"/>
                  </a:lnTo>
                  <a:lnTo>
                    <a:pt x="1239" y="146"/>
                  </a:lnTo>
                  <a:lnTo>
                    <a:pt x="1242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2" y="146"/>
                  </a:lnTo>
                  <a:lnTo>
                    <a:pt x="1241" y="146"/>
                  </a:lnTo>
                  <a:lnTo>
                    <a:pt x="1241" y="143"/>
                  </a:lnTo>
                  <a:lnTo>
                    <a:pt x="1242" y="141"/>
                  </a:lnTo>
                  <a:lnTo>
                    <a:pt x="1244" y="140"/>
                  </a:lnTo>
                  <a:lnTo>
                    <a:pt x="1246" y="137"/>
                  </a:lnTo>
                  <a:lnTo>
                    <a:pt x="1246" y="135"/>
                  </a:lnTo>
                  <a:lnTo>
                    <a:pt x="1246" y="132"/>
                  </a:lnTo>
                  <a:lnTo>
                    <a:pt x="1247" y="130"/>
                  </a:lnTo>
                  <a:lnTo>
                    <a:pt x="1249" y="129"/>
                  </a:lnTo>
                  <a:lnTo>
                    <a:pt x="1249" y="129"/>
                  </a:lnTo>
                  <a:lnTo>
                    <a:pt x="1250" y="129"/>
                  </a:lnTo>
                  <a:lnTo>
                    <a:pt x="1249" y="129"/>
                  </a:lnTo>
                  <a:lnTo>
                    <a:pt x="1247" y="127"/>
                  </a:lnTo>
                  <a:lnTo>
                    <a:pt x="1246" y="126"/>
                  </a:lnTo>
                  <a:lnTo>
                    <a:pt x="1244" y="124"/>
                  </a:lnTo>
                  <a:lnTo>
                    <a:pt x="1250" y="124"/>
                  </a:lnTo>
                  <a:lnTo>
                    <a:pt x="1252" y="123"/>
                  </a:lnTo>
                  <a:lnTo>
                    <a:pt x="1263" y="121"/>
                  </a:lnTo>
                  <a:lnTo>
                    <a:pt x="1271" y="119"/>
                  </a:lnTo>
                  <a:lnTo>
                    <a:pt x="1288" y="119"/>
                  </a:lnTo>
                  <a:lnTo>
                    <a:pt x="1299" y="121"/>
                  </a:lnTo>
                  <a:lnTo>
                    <a:pt x="1317" y="123"/>
                  </a:lnTo>
                  <a:lnTo>
                    <a:pt x="1323" y="124"/>
                  </a:lnTo>
                  <a:lnTo>
                    <a:pt x="1323" y="124"/>
                  </a:lnTo>
                  <a:lnTo>
                    <a:pt x="1323" y="126"/>
                  </a:lnTo>
                  <a:lnTo>
                    <a:pt x="1320" y="126"/>
                  </a:lnTo>
                  <a:lnTo>
                    <a:pt x="1317" y="126"/>
                  </a:lnTo>
                  <a:lnTo>
                    <a:pt x="1315" y="129"/>
                  </a:lnTo>
                  <a:lnTo>
                    <a:pt x="1317" y="132"/>
                  </a:lnTo>
                  <a:lnTo>
                    <a:pt x="1323" y="135"/>
                  </a:lnTo>
                  <a:lnTo>
                    <a:pt x="1331" y="137"/>
                  </a:lnTo>
                  <a:lnTo>
                    <a:pt x="1335" y="138"/>
                  </a:lnTo>
                  <a:lnTo>
                    <a:pt x="1337" y="140"/>
                  </a:lnTo>
                  <a:lnTo>
                    <a:pt x="1346" y="138"/>
                  </a:lnTo>
                  <a:lnTo>
                    <a:pt x="1353" y="140"/>
                  </a:lnTo>
                  <a:lnTo>
                    <a:pt x="1358" y="140"/>
                  </a:lnTo>
                  <a:lnTo>
                    <a:pt x="1364" y="140"/>
                  </a:lnTo>
                  <a:lnTo>
                    <a:pt x="1365" y="140"/>
                  </a:lnTo>
                  <a:lnTo>
                    <a:pt x="1369" y="141"/>
                  </a:lnTo>
                  <a:lnTo>
                    <a:pt x="1372" y="141"/>
                  </a:lnTo>
                  <a:lnTo>
                    <a:pt x="1375" y="141"/>
                  </a:lnTo>
                  <a:lnTo>
                    <a:pt x="1378" y="141"/>
                  </a:lnTo>
                  <a:lnTo>
                    <a:pt x="1378" y="141"/>
                  </a:lnTo>
                  <a:lnTo>
                    <a:pt x="1378" y="140"/>
                  </a:lnTo>
                  <a:lnTo>
                    <a:pt x="1375" y="140"/>
                  </a:lnTo>
                  <a:lnTo>
                    <a:pt x="1375" y="138"/>
                  </a:lnTo>
                  <a:lnTo>
                    <a:pt x="1376" y="138"/>
                  </a:lnTo>
                  <a:lnTo>
                    <a:pt x="1381" y="140"/>
                  </a:lnTo>
                  <a:lnTo>
                    <a:pt x="1384" y="140"/>
                  </a:lnTo>
                  <a:lnTo>
                    <a:pt x="1386" y="138"/>
                  </a:lnTo>
                  <a:lnTo>
                    <a:pt x="1387" y="137"/>
                  </a:lnTo>
                  <a:lnTo>
                    <a:pt x="1389" y="135"/>
                  </a:lnTo>
                  <a:lnTo>
                    <a:pt x="1389" y="134"/>
                  </a:lnTo>
                  <a:lnTo>
                    <a:pt x="1391" y="134"/>
                  </a:lnTo>
                  <a:lnTo>
                    <a:pt x="1391" y="134"/>
                  </a:lnTo>
                  <a:lnTo>
                    <a:pt x="1389" y="130"/>
                  </a:lnTo>
                  <a:lnTo>
                    <a:pt x="1387" y="129"/>
                  </a:lnTo>
                  <a:lnTo>
                    <a:pt x="1387" y="127"/>
                  </a:lnTo>
                  <a:lnTo>
                    <a:pt x="1386" y="126"/>
                  </a:lnTo>
                  <a:lnTo>
                    <a:pt x="1386" y="124"/>
                  </a:lnTo>
                  <a:lnTo>
                    <a:pt x="1387" y="121"/>
                  </a:lnTo>
                  <a:lnTo>
                    <a:pt x="1389" y="119"/>
                  </a:lnTo>
                  <a:lnTo>
                    <a:pt x="1394" y="121"/>
                  </a:lnTo>
                  <a:lnTo>
                    <a:pt x="1395" y="119"/>
                  </a:lnTo>
                  <a:lnTo>
                    <a:pt x="1397" y="118"/>
                  </a:lnTo>
                  <a:lnTo>
                    <a:pt x="1402" y="118"/>
                  </a:lnTo>
                  <a:lnTo>
                    <a:pt x="1405" y="118"/>
                  </a:lnTo>
                  <a:lnTo>
                    <a:pt x="1408" y="118"/>
                  </a:lnTo>
                  <a:lnTo>
                    <a:pt x="1419" y="124"/>
                  </a:lnTo>
                  <a:lnTo>
                    <a:pt x="1419" y="126"/>
                  </a:lnTo>
                  <a:lnTo>
                    <a:pt x="1422" y="126"/>
                  </a:lnTo>
                  <a:lnTo>
                    <a:pt x="1424" y="124"/>
                  </a:lnTo>
                  <a:lnTo>
                    <a:pt x="1427" y="124"/>
                  </a:lnTo>
                  <a:lnTo>
                    <a:pt x="1428" y="123"/>
                  </a:lnTo>
                  <a:lnTo>
                    <a:pt x="1430" y="124"/>
                  </a:lnTo>
                  <a:lnTo>
                    <a:pt x="1430" y="124"/>
                  </a:lnTo>
                  <a:lnTo>
                    <a:pt x="1430" y="126"/>
                  </a:lnTo>
                  <a:lnTo>
                    <a:pt x="1428" y="127"/>
                  </a:lnTo>
                  <a:lnTo>
                    <a:pt x="1430" y="127"/>
                  </a:lnTo>
                  <a:lnTo>
                    <a:pt x="1430" y="127"/>
                  </a:lnTo>
                  <a:lnTo>
                    <a:pt x="1433" y="129"/>
                  </a:lnTo>
                  <a:lnTo>
                    <a:pt x="1438" y="126"/>
                  </a:lnTo>
                  <a:lnTo>
                    <a:pt x="1440" y="124"/>
                  </a:lnTo>
                  <a:lnTo>
                    <a:pt x="1440" y="123"/>
                  </a:lnTo>
                  <a:lnTo>
                    <a:pt x="1451" y="126"/>
                  </a:lnTo>
                  <a:lnTo>
                    <a:pt x="1454" y="126"/>
                  </a:lnTo>
                  <a:lnTo>
                    <a:pt x="1454" y="127"/>
                  </a:lnTo>
                  <a:lnTo>
                    <a:pt x="1454" y="127"/>
                  </a:lnTo>
                  <a:lnTo>
                    <a:pt x="1457" y="129"/>
                  </a:lnTo>
                  <a:lnTo>
                    <a:pt x="1458" y="129"/>
                  </a:lnTo>
                  <a:lnTo>
                    <a:pt x="1458" y="130"/>
                  </a:lnTo>
                  <a:lnTo>
                    <a:pt x="1458" y="130"/>
                  </a:lnTo>
                  <a:lnTo>
                    <a:pt x="1463" y="130"/>
                  </a:lnTo>
                  <a:lnTo>
                    <a:pt x="1465" y="132"/>
                  </a:lnTo>
                  <a:lnTo>
                    <a:pt x="1466" y="134"/>
                  </a:lnTo>
                  <a:lnTo>
                    <a:pt x="1466" y="135"/>
                  </a:lnTo>
                  <a:lnTo>
                    <a:pt x="1468" y="135"/>
                  </a:lnTo>
                  <a:lnTo>
                    <a:pt x="1469" y="135"/>
                  </a:lnTo>
                  <a:lnTo>
                    <a:pt x="1469" y="135"/>
                  </a:lnTo>
                  <a:lnTo>
                    <a:pt x="1469" y="137"/>
                  </a:lnTo>
                  <a:lnTo>
                    <a:pt x="1466" y="140"/>
                  </a:lnTo>
                  <a:lnTo>
                    <a:pt x="1465" y="140"/>
                  </a:lnTo>
                  <a:lnTo>
                    <a:pt x="1463" y="141"/>
                  </a:lnTo>
                  <a:lnTo>
                    <a:pt x="1463" y="141"/>
                  </a:lnTo>
                  <a:lnTo>
                    <a:pt x="1469" y="141"/>
                  </a:lnTo>
                  <a:lnTo>
                    <a:pt x="1473" y="145"/>
                  </a:lnTo>
                  <a:lnTo>
                    <a:pt x="1473" y="146"/>
                  </a:lnTo>
                  <a:lnTo>
                    <a:pt x="1469" y="148"/>
                  </a:lnTo>
                  <a:lnTo>
                    <a:pt x="1466" y="149"/>
                  </a:lnTo>
                  <a:lnTo>
                    <a:pt x="1463" y="151"/>
                  </a:lnTo>
                  <a:lnTo>
                    <a:pt x="1462" y="151"/>
                  </a:lnTo>
                  <a:lnTo>
                    <a:pt x="1460" y="151"/>
                  </a:lnTo>
                  <a:lnTo>
                    <a:pt x="1462" y="152"/>
                  </a:lnTo>
                  <a:lnTo>
                    <a:pt x="1469" y="152"/>
                  </a:lnTo>
                  <a:lnTo>
                    <a:pt x="1473" y="154"/>
                  </a:lnTo>
                  <a:lnTo>
                    <a:pt x="1474" y="157"/>
                  </a:lnTo>
                  <a:lnTo>
                    <a:pt x="1474" y="162"/>
                  </a:lnTo>
                  <a:lnTo>
                    <a:pt x="1473" y="164"/>
                  </a:lnTo>
                  <a:lnTo>
                    <a:pt x="1468" y="164"/>
                  </a:lnTo>
                  <a:lnTo>
                    <a:pt x="1462" y="159"/>
                  </a:lnTo>
                  <a:lnTo>
                    <a:pt x="1457" y="157"/>
                  </a:lnTo>
                  <a:lnTo>
                    <a:pt x="1451" y="154"/>
                  </a:lnTo>
                  <a:lnTo>
                    <a:pt x="1451" y="154"/>
                  </a:lnTo>
                  <a:lnTo>
                    <a:pt x="1452" y="157"/>
                  </a:lnTo>
                  <a:lnTo>
                    <a:pt x="1454" y="159"/>
                  </a:lnTo>
                  <a:lnTo>
                    <a:pt x="1460" y="164"/>
                  </a:lnTo>
                  <a:lnTo>
                    <a:pt x="1468" y="173"/>
                  </a:lnTo>
                  <a:lnTo>
                    <a:pt x="1469" y="171"/>
                  </a:lnTo>
                  <a:lnTo>
                    <a:pt x="1469" y="170"/>
                  </a:lnTo>
                  <a:lnTo>
                    <a:pt x="1471" y="170"/>
                  </a:lnTo>
                  <a:lnTo>
                    <a:pt x="1471" y="167"/>
                  </a:lnTo>
                  <a:lnTo>
                    <a:pt x="1471" y="168"/>
                  </a:lnTo>
                  <a:lnTo>
                    <a:pt x="1473" y="170"/>
                  </a:lnTo>
                  <a:lnTo>
                    <a:pt x="1476" y="173"/>
                  </a:lnTo>
                  <a:lnTo>
                    <a:pt x="1473" y="173"/>
                  </a:lnTo>
                  <a:lnTo>
                    <a:pt x="1468" y="173"/>
                  </a:lnTo>
                  <a:lnTo>
                    <a:pt x="1466" y="175"/>
                  </a:lnTo>
                  <a:lnTo>
                    <a:pt x="1468" y="176"/>
                  </a:lnTo>
                  <a:lnTo>
                    <a:pt x="1471" y="176"/>
                  </a:lnTo>
                  <a:lnTo>
                    <a:pt x="1471" y="179"/>
                  </a:lnTo>
                  <a:lnTo>
                    <a:pt x="1474" y="182"/>
                  </a:lnTo>
                  <a:lnTo>
                    <a:pt x="1479" y="189"/>
                  </a:lnTo>
                  <a:lnTo>
                    <a:pt x="1484" y="190"/>
                  </a:lnTo>
                  <a:lnTo>
                    <a:pt x="1487" y="193"/>
                  </a:lnTo>
                  <a:lnTo>
                    <a:pt x="1492" y="195"/>
                  </a:lnTo>
                  <a:lnTo>
                    <a:pt x="1493" y="195"/>
                  </a:lnTo>
                  <a:lnTo>
                    <a:pt x="1495" y="193"/>
                  </a:lnTo>
                  <a:lnTo>
                    <a:pt x="1495" y="193"/>
                  </a:lnTo>
                  <a:lnTo>
                    <a:pt x="1496" y="198"/>
                  </a:lnTo>
                  <a:lnTo>
                    <a:pt x="1498" y="200"/>
                  </a:lnTo>
                  <a:lnTo>
                    <a:pt x="1499" y="200"/>
                  </a:lnTo>
                  <a:lnTo>
                    <a:pt x="1501" y="198"/>
                  </a:lnTo>
                  <a:lnTo>
                    <a:pt x="1504" y="197"/>
                  </a:lnTo>
                  <a:lnTo>
                    <a:pt x="1506" y="195"/>
                  </a:lnTo>
                  <a:lnTo>
                    <a:pt x="1509" y="190"/>
                  </a:lnTo>
                  <a:lnTo>
                    <a:pt x="1510" y="187"/>
                  </a:lnTo>
                  <a:lnTo>
                    <a:pt x="1512" y="186"/>
                  </a:lnTo>
                  <a:lnTo>
                    <a:pt x="1512" y="184"/>
                  </a:lnTo>
                  <a:lnTo>
                    <a:pt x="1512" y="182"/>
                  </a:lnTo>
                  <a:lnTo>
                    <a:pt x="1514" y="179"/>
                  </a:lnTo>
                  <a:lnTo>
                    <a:pt x="1515" y="176"/>
                  </a:lnTo>
                  <a:lnTo>
                    <a:pt x="1517" y="173"/>
                  </a:lnTo>
                  <a:lnTo>
                    <a:pt x="1520" y="168"/>
                  </a:lnTo>
                  <a:lnTo>
                    <a:pt x="1522" y="168"/>
                  </a:lnTo>
                  <a:lnTo>
                    <a:pt x="1522" y="170"/>
                  </a:lnTo>
                  <a:lnTo>
                    <a:pt x="1523" y="171"/>
                  </a:lnTo>
                  <a:lnTo>
                    <a:pt x="1523" y="171"/>
                  </a:lnTo>
                  <a:lnTo>
                    <a:pt x="1525" y="173"/>
                  </a:lnTo>
                  <a:lnTo>
                    <a:pt x="1528" y="176"/>
                  </a:lnTo>
                  <a:lnTo>
                    <a:pt x="1533" y="179"/>
                  </a:lnTo>
                  <a:lnTo>
                    <a:pt x="1536" y="181"/>
                  </a:lnTo>
                  <a:lnTo>
                    <a:pt x="1542" y="182"/>
                  </a:lnTo>
                  <a:lnTo>
                    <a:pt x="1551" y="182"/>
                  </a:lnTo>
                  <a:lnTo>
                    <a:pt x="1553" y="181"/>
                  </a:lnTo>
                  <a:lnTo>
                    <a:pt x="1556" y="179"/>
                  </a:lnTo>
                  <a:lnTo>
                    <a:pt x="1561" y="178"/>
                  </a:lnTo>
                  <a:lnTo>
                    <a:pt x="1564" y="176"/>
                  </a:lnTo>
                  <a:lnTo>
                    <a:pt x="1569" y="176"/>
                  </a:lnTo>
                  <a:lnTo>
                    <a:pt x="1570" y="176"/>
                  </a:lnTo>
                  <a:lnTo>
                    <a:pt x="1575" y="178"/>
                  </a:lnTo>
                  <a:lnTo>
                    <a:pt x="1586" y="181"/>
                  </a:lnTo>
                  <a:lnTo>
                    <a:pt x="1589" y="182"/>
                  </a:lnTo>
                  <a:lnTo>
                    <a:pt x="1591" y="184"/>
                  </a:lnTo>
                  <a:lnTo>
                    <a:pt x="1594" y="187"/>
                  </a:lnTo>
                  <a:lnTo>
                    <a:pt x="1596" y="189"/>
                  </a:lnTo>
                  <a:lnTo>
                    <a:pt x="1597" y="189"/>
                  </a:lnTo>
                  <a:lnTo>
                    <a:pt x="1599" y="189"/>
                  </a:lnTo>
                  <a:lnTo>
                    <a:pt x="1599" y="189"/>
                  </a:lnTo>
                  <a:lnTo>
                    <a:pt x="1597" y="187"/>
                  </a:lnTo>
                  <a:lnTo>
                    <a:pt x="1596" y="187"/>
                  </a:lnTo>
                  <a:lnTo>
                    <a:pt x="1599" y="186"/>
                  </a:lnTo>
                  <a:lnTo>
                    <a:pt x="1599" y="186"/>
                  </a:lnTo>
                  <a:lnTo>
                    <a:pt x="1600" y="184"/>
                  </a:lnTo>
                  <a:lnTo>
                    <a:pt x="1604" y="184"/>
                  </a:lnTo>
                  <a:lnTo>
                    <a:pt x="1600" y="182"/>
                  </a:lnTo>
                  <a:lnTo>
                    <a:pt x="1599" y="182"/>
                  </a:lnTo>
                  <a:lnTo>
                    <a:pt x="1597" y="182"/>
                  </a:lnTo>
                  <a:lnTo>
                    <a:pt x="1597" y="181"/>
                  </a:lnTo>
                  <a:lnTo>
                    <a:pt x="1599" y="181"/>
                  </a:lnTo>
                  <a:lnTo>
                    <a:pt x="1599" y="179"/>
                  </a:lnTo>
                  <a:lnTo>
                    <a:pt x="1600" y="178"/>
                  </a:lnTo>
                  <a:lnTo>
                    <a:pt x="1602" y="176"/>
                  </a:lnTo>
                  <a:lnTo>
                    <a:pt x="1604" y="176"/>
                  </a:lnTo>
                  <a:lnTo>
                    <a:pt x="1607" y="178"/>
                  </a:lnTo>
                  <a:lnTo>
                    <a:pt x="1608" y="176"/>
                  </a:lnTo>
                  <a:lnTo>
                    <a:pt x="1610" y="176"/>
                  </a:lnTo>
                  <a:lnTo>
                    <a:pt x="1613" y="178"/>
                  </a:lnTo>
                  <a:lnTo>
                    <a:pt x="1616" y="181"/>
                  </a:lnTo>
                  <a:lnTo>
                    <a:pt x="1618" y="181"/>
                  </a:lnTo>
                  <a:lnTo>
                    <a:pt x="1622" y="179"/>
                  </a:lnTo>
                  <a:lnTo>
                    <a:pt x="1627" y="179"/>
                  </a:lnTo>
                  <a:lnTo>
                    <a:pt x="1627" y="178"/>
                  </a:lnTo>
                  <a:lnTo>
                    <a:pt x="1622" y="175"/>
                  </a:lnTo>
                  <a:lnTo>
                    <a:pt x="1624" y="168"/>
                  </a:lnTo>
                  <a:lnTo>
                    <a:pt x="1621" y="168"/>
                  </a:lnTo>
                  <a:lnTo>
                    <a:pt x="1618" y="167"/>
                  </a:lnTo>
                  <a:lnTo>
                    <a:pt x="1622" y="165"/>
                  </a:lnTo>
                  <a:lnTo>
                    <a:pt x="1626" y="162"/>
                  </a:lnTo>
                  <a:lnTo>
                    <a:pt x="1627" y="162"/>
                  </a:lnTo>
                  <a:lnTo>
                    <a:pt x="1630" y="160"/>
                  </a:lnTo>
                  <a:lnTo>
                    <a:pt x="1629" y="160"/>
                  </a:lnTo>
                  <a:lnTo>
                    <a:pt x="1622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6" y="162"/>
                  </a:lnTo>
                  <a:lnTo>
                    <a:pt x="1615" y="159"/>
                  </a:lnTo>
                  <a:lnTo>
                    <a:pt x="1615" y="157"/>
                  </a:lnTo>
                  <a:lnTo>
                    <a:pt x="1619" y="152"/>
                  </a:lnTo>
                  <a:lnTo>
                    <a:pt x="1622" y="152"/>
                  </a:lnTo>
                  <a:lnTo>
                    <a:pt x="1633" y="152"/>
                  </a:lnTo>
                  <a:lnTo>
                    <a:pt x="1638" y="151"/>
                  </a:lnTo>
                  <a:lnTo>
                    <a:pt x="1643" y="149"/>
                  </a:lnTo>
                  <a:lnTo>
                    <a:pt x="1641" y="149"/>
                  </a:lnTo>
                  <a:lnTo>
                    <a:pt x="1641" y="146"/>
                  </a:lnTo>
                  <a:lnTo>
                    <a:pt x="1637" y="143"/>
                  </a:lnTo>
                  <a:lnTo>
                    <a:pt x="1637" y="141"/>
                  </a:lnTo>
                  <a:lnTo>
                    <a:pt x="1638" y="141"/>
                  </a:lnTo>
                  <a:lnTo>
                    <a:pt x="1640" y="141"/>
                  </a:lnTo>
                  <a:lnTo>
                    <a:pt x="1646" y="143"/>
                  </a:lnTo>
                  <a:lnTo>
                    <a:pt x="1649" y="145"/>
                  </a:lnTo>
                  <a:lnTo>
                    <a:pt x="1657" y="146"/>
                  </a:lnTo>
                  <a:lnTo>
                    <a:pt x="1678" y="146"/>
                  </a:lnTo>
                  <a:lnTo>
                    <a:pt x="1681" y="148"/>
                  </a:lnTo>
                  <a:lnTo>
                    <a:pt x="1690" y="148"/>
                  </a:lnTo>
                  <a:lnTo>
                    <a:pt x="1693" y="149"/>
                  </a:lnTo>
                  <a:lnTo>
                    <a:pt x="1703" y="151"/>
                  </a:lnTo>
                  <a:lnTo>
                    <a:pt x="1708" y="151"/>
                  </a:lnTo>
                  <a:lnTo>
                    <a:pt x="1711" y="152"/>
                  </a:lnTo>
                  <a:lnTo>
                    <a:pt x="1715" y="152"/>
                  </a:lnTo>
                  <a:lnTo>
                    <a:pt x="1719" y="154"/>
                  </a:lnTo>
                  <a:lnTo>
                    <a:pt x="1717" y="156"/>
                  </a:lnTo>
                  <a:lnTo>
                    <a:pt x="1706" y="156"/>
                  </a:lnTo>
                  <a:lnTo>
                    <a:pt x="1703" y="156"/>
                  </a:lnTo>
                  <a:lnTo>
                    <a:pt x="1698" y="156"/>
                  </a:lnTo>
                  <a:lnTo>
                    <a:pt x="1697" y="156"/>
                  </a:lnTo>
                  <a:lnTo>
                    <a:pt x="1693" y="157"/>
                  </a:lnTo>
                  <a:lnTo>
                    <a:pt x="1690" y="159"/>
                  </a:lnTo>
                  <a:lnTo>
                    <a:pt x="1687" y="159"/>
                  </a:lnTo>
                  <a:lnTo>
                    <a:pt x="1690" y="160"/>
                  </a:lnTo>
                  <a:lnTo>
                    <a:pt x="1692" y="160"/>
                  </a:lnTo>
                  <a:lnTo>
                    <a:pt x="1700" y="159"/>
                  </a:lnTo>
                  <a:lnTo>
                    <a:pt x="1723" y="157"/>
                  </a:lnTo>
                  <a:lnTo>
                    <a:pt x="1726" y="157"/>
                  </a:lnTo>
                  <a:lnTo>
                    <a:pt x="1726" y="159"/>
                  </a:lnTo>
                  <a:lnTo>
                    <a:pt x="1723" y="162"/>
                  </a:lnTo>
                  <a:lnTo>
                    <a:pt x="1720" y="165"/>
                  </a:lnTo>
                  <a:lnTo>
                    <a:pt x="1715" y="167"/>
                  </a:lnTo>
                  <a:lnTo>
                    <a:pt x="1714" y="167"/>
                  </a:lnTo>
                  <a:lnTo>
                    <a:pt x="1717" y="162"/>
                  </a:lnTo>
                  <a:lnTo>
                    <a:pt x="1717" y="162"/>
                  </a:lnTo>
                  <a:lnTo>
                    <a:pt x="1715" y="162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09" y="164"/>
                  </a:lnTo>
                  <a:lnTo>
                    <a:pt x="1711" y="165"/>
                  </a:lnTo>
                  <a:lnTo>
                    <a:pt x="1711" y="167"/>
                  </a:lnTo>
                  <a:lnTo>
                    <a:pt x="1706" y="168"/>
                  </a:lnTo>
                  <a:lnTo>
                    <a:pt x="1704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70"/>
                  </a:lnTo>
                  <a:lnTo>
                    <a:pt x="1701" y="170"/>
                  </a:lnTo>
                  <a:lnTo>
                    <a:pt x="1700" y="171"/>
                  </a:lnTo>
                  <a:lnTo>
                    <a:pt x="1700" y="173"/>
                  </a:lnTo>
                  <a:lnTo>
                    <a:pt x="1701" y="173"/>
                  </a:lnTo>
                  <a:lnTo>
                    <a:pt x="1703" y="175"/>
                  </a:lnTo>
                  <a:lnTo>
                    <a:pt x="1711" y="173"/>
                  </a:lnTo>
                  <a:lnTo>
                    <a:pt x="1715" y="171"/>
                  </a:lnTo>
                  <a:lnTo>
                    <a:pt x="1720" y="168"/>
                  </a:lnTo>
                  <a:lnTo>
                    <a:pt x="1726" y="160"/>
                  </a:lnTo>
                  <a:lnTo>
                    <a:pt x="1731" y="157"/>
                  </a:lnTo>
                  <a:lnTo>
                    <a:pt x="1733" y="157"/>
                  </a:lnTo>
                  <a:lnTo>
                    <a:pt x="1734" y="157"/>
                  </a:lnTo>
                  <a:lnTo>
                    <a:pt x="1749" y="157"/>
                  </a:lnTo>
                  <a:lnTo>
                    <a:pt x="1756" y="159"/>
                  </a:lnTo>
                  <a:lnTo>
                    <a:pt x="1764" y="162"/>
                  </a:lnTo>
                  <a:lnTo>
                    <a:pt x="1769" y="164"/>
                  </a:lnTo>
                  <a:lnTo>
                    <a:pt x="1772" y="167"/>
                  </a:lnTo>
                  <a:lnTo>
                    <a:pt x="1772" y="167"/>
                  </a:lnTo>
                  <a:lnTo>
                    <a:pt x="1772" y="168"/>
                  </a:lnTo>
                  <a:lnTo>
                    <a:pt x="1771" y="170"/>
                  </a:lnTo>
                  <a:lnTo>
                    <a:pt x="1761" y="170"/>
                  </a:lnTo>
                  <a:lnTo>
                    <a:pt x="1758" y="171"/>
                  </a:lnTo>
                  <a:lnTo>
                    <a:pt x="1756" y="171"/>
                  </a:lnTo>
                  <a:lnTo>
                    <a:pt x="1756" y="173"/>
                  </a:lnTo>
                  <a:lnTo>
                    <a:pt x="1756" y="173"/>
                  </a:lnTo>
                  <a:lnTo>
                    <a:pt x="1756" y="175"/>
                  </a:lnTo>
                  <a:lnTo>
                    <a:pt x="1761" y="175"/>
                  </a:lnTo>
                  <a:lnTo>
                    <a:pt x="1764" y="175"/>
                  </a:lnTo>
                  <a:lnTo>
                    <a:pt x="1771" y="176"/>
                  </a:lnTo>
                  <a:lnTo>
                    <a:pt x="1771" y="178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80" y="179"/>
                  </a:lnTo>
                  <a:lnTo>
                    <a:pt x="1782" y="179"/>
                  </a:lnTo>
                  <a:lnTo>
                    <a:pt x="1782" y="181"/>
                  </a:lnTo>
                  <a:lnTo>
                    <a:pt x="1780" y="182"/>
                  </a:lnTo>
                  <a:lnTo>
                    <a:pt x="1777" y="184"/>
                  </a:lnTo>
                  <a:lnTo>
                    <a:pt x="1774" y="187"/>
                  </a:lnTo>
                  <a:lnTo>
                    <a:pt x="1775" y="186"/>
                  </a:lnTo>
                  <a:lnTo>
                    <a:pt x="1783" y="182"/>
                  </a:lnTo>
                  <a:lnTo>
                    <a:pt x="1786" y="182"/>
                  </a:lnTo>
                  <a:lnTo>
                    <a:pt x="1788" y="182"/>
                  </a:lnTo>
                  <a:lnTo>
                    <a:pt x="1794" y="186"/>
                  </a:lnTo>
                  <a:lnTo>
                    <a:pt x="1797" y="187"/>
                  </a:lnTo>
                  <a:lnTo>
                    <a:pt x="1802" y="192"/>
                  </a:lnTo>
                  <a:lnTo>
                    <a:pt x="1801" y="192"/>
                  </a:lnTo>
                  <a:lnTo>
                    <a:pt x="1797" y="193"/>
                  </a:lnTo>
                  <a:lnTo>
                    <a:pt x="1808" y="197"/>
                  </a:lnTo>
                  <a:lnTo>
                    <a:pt x="1813" y="197"/>
                  </a:lnTo>
                  <a:lnTo>
                    <a:pt x="1823" y="195"/>
                  </a:lnTo>
                  <a:lnTo>
                    <a:pt x="1827" y="195"/>
                  </a:lnTo>
                  <a:lnTo>
                    <a:pt x="1835" y="193"/>
                  </a:lnTo>
                  <a:lnTo>
                    <a:pt x="1845" y="192"/>
                  </a:lnTo>
                  <a:lnTo>
                    <a:pt x="1853" y="192"/>
                  </a:lnTo>
                  <a:lnTo>
                    <a:pt x="1857" y="190"/>
                  </a:lnTo>
                  <a:lnTo>
                    <a:pt x="1868" y="190"/>
                  </a:lnTo>
                  <a:lnTo>
                    <a:pt x="1879" y="190"/>
                  </a:lnTo>
                  <a:lnTo>
                    <a:pt x="1889" y="192"/>
                  </a:lnTo>
                  <a:lnTo>
                    <a:pt x="1898" y="193"/>
                  </a:lnTo>
                  <a:lnTo>
                    <a:pt x="1908" y="198"/>
                  </a:lnTo>
                  <a:lnTo>
                    <a:pt x="1913" y="201"/>
                  </a:lnTo>
                  <a:lnTo>
                    <a:pt x="1914" y="203"/>
                  </a:lnTo>
                  <a:lnTo>
                    <a:pt x="1916" y="206"/>
                  </a:lnTo>
                  <a:lnTo>
                    <a:pt x="1916" y="208"/>
                  </a:lnTo>
                  <a:lnTo>
                    <a:pt x="1917" y="211"/>
                  </a:lnTo>
                  <a:lnTo>
                    <a:pt x="1916" y="212"/>
                  </a:lnTo>
                  <a:lnTo>
                    <a:pt x="1916" y="214"/>
                  </a:lnTo>
                  <a:lnTo>
                    <a:pt x="1914" y="217"/>
                  </a:lnTo>
                  <a:lnTo>
                    <a:pt x="1914" y="219"/>
                  </a:lnTo>
                  <a:lnTo>
                    <a:pt x="1913" y="222"/>
                  </a:lnTo>
                  <a:lnTo>
                    <a:pt x="1914" y="225"/>
                  </a:lnTo>
                  <a:lnTo>
                    <a:pt x="1919" y="225"/>
                  </a:lnTo>
                  <a:lnTo>
                    <a:pt x="1927" y="228"/>
                  </a:lnTo>
                  <a:lnTo>
                    <a:pt x="1930" y="228"/>
                  </a:lnTo>
                  <a:lnTo>
                    <a:pt x="1930" y="233"/>
                  </a:lnTo>
                  <a:lnTo>
                    <a:pt x="1931" y="236"/>
                  </a:lnTo>
                  <a:lnTo>
                    <a:pt x="1931" y="242"/>
                  </a:lnTo>
                  <a:lnTo>
                    <a:pt x="1933" y="244"/>
                  </a:lnTo>
                  <a:lnTo>
                    <a:pt x="1936" y="245"/>
                  </a:lnTo>
                  <a:lnTo>
                    <a:pt x="1936" y="247"/>
                  </a:lnTo>
                  <a:lnTo>
                    <a:pt x="1933" y="253"/>
                  </a:lnTo>
                  <a:lnTo>
                    <a:pt x="1931" y="255"/>
                  </a:lnTo>
                  <a:lnTo>
                    <a:pt x="1928" y="256"/>
                  </a:lnTo>
                  <a:lnTo>
                    <a:pt x="1933" y="255"/>
                  </a:lnTo>
                  <a:lnTo>
                    <a:pt x="1935" y="253"/>
                  </a:lnTo>
                  <a:lnTo>
                    <a:pt x="1936" y="249"/>
                  </a:lnTo>
                  <a:lnTo>
                    <a:pt x="1938" y="249"/>
                  </a:lnTo>
                  <a:lnTo>
                    <a:pt x="1939" y="247"/>
                  </a:lnTo>
                  <a:lnTo>
                    <a:pt x="1939" y="242"/>
                  </a:lnTo>
                  <a:lnTo>
                    <a:pt x="1938" y="239"/>
                  </a:lnTo>
                  <a:lnTo>
                    <a:pt x="1938" y="236"/>
                  </a:lnTo>
                  <a:lnTo>
                    <a:pt x="1939" y="234"/>
                  </a:lnTo>
                  <a:lnTo>
                    <a:pt x="1944" y="230"/>
                  </a:lnTo>
                  <a:lnTo>
                    <a:pt x="1947" y="228"/>
                  </a:lnTo>
                  <a:lnTo>
                    <a:pt x="1950" y="228"/>
                  </a:lnTo>
                  <a:lnTo>
                    <a:pt x="1960" y="227"/>
                  </a:lnTo>
                  <a:lnTo>
                    <a:pt x="1963" y="227"/>
                  </a:lnTo>
                  <a:lnTo>
                    <a:pt x="1968" y="227"/>
                  </a:lnTo>
                  <a:lnTo>
                    <a:pt x="1971" y="227"/>
                  </a:lnTo>
                  <a:lnTo>
                    <a:pt x="1974" y="225"/>
                  </a:lnTo>
                  <a:lnTo>
                    <a:pt x="1977" y="227"/>
                  </a:lnTo>
                  <a:lnTo>
                    <a:pt x="1982" y="228"/>
                  </a:lnTo>
                  <a:lnTo>
                    <a:pt x="1999" y="230"/>
                  </a:lnTo>
                  <a:lnTo>
                    <a:pt x="2002" y="230"/>
                  </a:lnTo>
                  <a:lnTo>
                    <a:pt x="2015" y="231"/>
                  </a:lnTo>
                  <a:lnTo>
                    <a:pt x="2017" y="231"/>
                  </a:lnTo>
                  <a:lnTo>
                    <a:pt x="2018" y="230"/>
                  </a:lnTo>
                  <a:lnTo>
                    <a:pt x="2028" y="225"/>
                  </a:lnTo>
                  <a:lnTo>
                    <a:pt x="2031" y="225"/>
                  </a:lnTo>
                  <a:lnTo>
                    <a:pt x="2031" y="227"/>
                  </a:lnTo>
                  <a:lnTo>
                    <a:pt x="2032" y="228"/>
                  </a:lnTo>
                  <a:lnTo>
                    <a:pt x="2034" y="230"/>
                  </a:lnTo>
                  <a:lnTo>
                    <a:pt x="2036" y="233"/>
                  </a:lnTo>
                  <a:lnTo>
                    <a:pt x="2037" y="238"/>
                  </a:lnTo>
                  <a:lnTo>
                    <a:pt x="2039" y="238"/>
                  </a:lnTo>
                  <a:lnTo>
                    <a:pt x="2040" y="239"/>
                  </a:lnTo>
                  <a:lnTo>
                    <a:pt x="2047" y="241"/>
                  </a:lnTo>
                  <a:lnTo>
                    <a:pt x="2051" y="242"/>
                  </a:lnTo>
                  <a:lnTo>
                    <a:pt x="2053" y="247"/>
                  </a:lnTo>
                  <a:lnTo>
                    <a:pt x="2056" y="250"/>
                  </a:lnTo>
                  <a:lnTo>
                    <a:pt x="2062" y="250"/>
                  </a:lnTo>
                  <a:lnTo>
                    <a:pt x="2069" y="249"/>
                  </a:lnTo>
                  <a:lnTo>
                    <a:pt x="2075" y="244"/>
                  </a:lnTo>
                  <a:lnTo>
                    <a:pt x="2075" y="241"/>
                  </a:lnTo>
                  <a:lnTo>
                    <a:pt x="2073" y="238"/>
                  </a:lnTo>
                  <a:lnTo>
                    <a:pt x="2072" y="234"/>
                  </a:lnTo>
                  <a:lnTo>
                    <a:pt x="2070" y="230"/>
                  </a:lnTo>
                  <a:lnTo>
                    <a:pt x="2064" y="228"/>
                  </a:lnTo>
                  <a:lnTo>
                    <a:pt x="2064" y="227"/>
                  </a:lnTo>
                  <a:lnTo>
                    <a:pt x="2067" y="225"/>
                  </a:lnTo>
                  <a:lnTo>
                    <a:pt x="2069" y="222"/>
                  </a:lnTo>
                  <a:lnTo>
                    <a:pt x="2069" y="220"/>
                  </a:lnTo>
                  <a:lnTo>
                    <a:pt x="2069" y="216"/>
                  </a:lnTo>
                  <a:lnTo>
                    <a:pt x="2073" y="216"/>
                  </a:lnTo>
                  <a:lnTo>
                    <a:pt x="2080" y="217"/>
                  </a:lnTo>
                  <a:lnTo>
                    <a:pt x="2089" y="219"/>
                  </a:lnTo>
                  <a:lnTo>
                    <a:pt x="2099" y="220"/>
                  </a:lnTo>
                  <a:lnTo>
                    <a:pt x="2103" y="220"/>
                  </a:lnTo>
                  <a:lnTo>
                    <a:pt x="2105" y="222"/>
                  </a:lnTo>
                  <a:lnTo>
                    <a:pt x="2108" y="223"/>
                  </a:lnTo>
                  <a:lnTo>
                    <a:pt x="2110" y="220"/>
                  </a:lnTo>
                  <a:lnTo>
                    <a:pt x="2111" y="220"/>
                  </a:lnTo>
                  <a:lnTo>
                    <a:pt x="2116" y="222"/>
                  </a:lnTo>
                  <a:lnTo>
                    <a:pt x="2118" y="222"/>
                  </a:lnTo>
                  <a:lnTo>
                    <a:pt x="2124" y="222"/>
                  </a:lnTo>
                  <a:lnTo>
                    <a:pt x="2130" y="222"/>
                  </a:lnTo>
                  <a:lnTo>
                    <a:pt x="2138" y="222"/>
                  </a:lnTo>
                  <a:lnTo>
                    <a:pt x="2144" y="222"/>
                  </a:lnTo>
                  <a:lnTo>
                    <a:pt x="2148" y="222"/>
                  </a:lnTo>
                  <a:lnTo>
                    <a:pt x="2149" y="222"/>
                  </a:lnTo>
                  <a:lnTo>
                    <a:pt x="2154" y="225"/>
                  </a:lnTo>
                  <a:lnTo>
                    <a:pt x="2162" y="228"/>
                  </a:lnTo>
                  <a:lnTo>
                    <a:pt x="2168" y="228"/>
                  </a:lnTo>
                  <a:lnTo>
                    <a:pt x="2176" y="231"/>
                  </a:lnTo>
                  <a:lnTo>
                    <a:pt x="2184" y="233"/>
                  </a:lnTo>
                  <a:lnTo>
                    <a:pt x="2189" y="234"/>
                  </a:lnTo>
                  <a:lnTo>
                    <a:pt x="2190" y="234"/>
                  </a:lnTo>
                  <a:lnTo>
                    <a:pt x="2190" y="236"/>
                  </a:lnTo>
                  <a:lnTo>
                    <a:pt x="2190" y="236"/>
                  </a:lnTo>
                  <a:lnTo>
                    <a:pt x="2195" y="238"/>
                  </a:lnTo>
                  <a:lnTo>
                    <a:pt x="2204" y="244"/>
                  </a:lnTo>
                  <a:lnTo>
                    <a:pt x="2206" y="245"/>
                  </a:lnTo>
                  <a:lnTo>
                    <a:pt x="2209" y="245"/>
                  </a:lnTo>
                  <a:lnTo>
                    <a:pt x="2212" y="247"/>
                  </a:lnTo>
                  <a:lnTo>
                    <a:pt x="2212" y="247"/>
                  </a:lnTo>
                  <a:lnTo>
                    <a:pt x="2214" y="247"/>
                  </a:lnTo>
                  <a:lnTo>
                    <a:pt x="2215" y="249"/>
                  </a:lnTo>
                  <a:lnTo>
                    <a:pt x="2217" y="249"/>
                  </a:lnTo>
                  <a:lnTo>
                    <a:pt x="2222" y="250"/>
                  </a:lnTo>
                  <a:lnTo>
                    <a:pt x="2225" y="252"/>
                  </a:lnTo>
                  <a:lnTo>
                    <a:pt x="2226" y="255"/>
                  </a:lnTo>
                  <a:lnTo>
                    <a:pt x="2226" y="255"/>
                  </a:lnTo>
                  <a:lnTo>
                    <a:pt x="2223" y="253"/>
                  </a:lnTo>
                  <a:lnTo>
                    <a:pt x="2225" y="255"/>
                  </a:lnTo>
                  <a:lnTo>
                    <a:pt x="2225" y="256"/>
                  </a:lnTo>
                  <a:lnTo>
                    <a:pt x="2228" y="256"/>
                  </a:lnTo>
                  <a:lnTo>
                    <a:pt x="2231" y="258"/>
                  </a:lnTo>
                  <a:lnTo>
                    <a:pt x="2233" y="258"/>
                  </a:lnTo>
                  <a:lnTo>
                    <a:pt x="2234" y="260"/>
                  </a:lnTo>
                  <a:lnTo>
                    <a:pt x="2234" y="261"/>
                  </a:lnTo>
                  <a:lnTo>
                    <a:pt x="2234" y="263"/>
                  </a:lnTo>
                  <a:lnTo>
                    <a:pt x="2236" y="263"/>
                  </a:lnTo>
                  <a:lnTo>
                    <a:pt x="2237" y="261"/>
                  </a:lnTo>
                  <a:lnTo>
                    <a:pt x="2237" y="260"/>
                  </a:lnTo>
                  <a:lnTo>
                    <a:pt x="2231" y="256"/>
                  </a:lnTo>
                  <a:lnTo>
                    <a:pt x="2230" y="255"/>
                  </a:lnTo>
                  <a:lnTo>
                    <a:pt x="2231" y="256"/>
                  </a:lnTo>
                  <a:lnTo>
                    <a:pt x="2239" y="260"/>
                  </a:lnTo>
                  <a:lnTo>
                    <a:pt x="2242" y="263"/>
                  </a:lnTo>
                  <a:lnTo>
                    <a:pt x="2241" y="263"/>
                  </a:lnTo>
                  <a:lnTo>
                    <a:pt x="2241" y="263"/>
                  </a:lnTo>
                  <a:lnTo>
                    <a:pt x="2241" y="264"/>
                  </a:lnTo>
                  <a:lnTo>
                    <a:pt x="2242" y="263"/>
                  </a:lnTo>
                  <a:lnTo>
                    <a:pt x="2244" y="263"/>
                  </a:lnTo>
                  <a:lnTo>
                    <a:pt x="2245" y="264"/>
                  </a:lnTo>
                  <a:lnTo>
                    <a:pt x="2247" y="264"/>
                  </a:lnTo>
                  <a:lnTo>
                    <a:pt x="2250" y="266"/>
                  </a:lnTo>
                  <a:lnTo>
                    <a:pt x="2274" y="277"/>
                  </a:lnTo>
                  <a:lnTo>
                    <a:pt x="2274" y="279"/>
                  </a:lnTo>
                  <a:lnTo>
                    <a:pt x="2274" y="280"/>
                  </a:lnTo>
                  <a:lnTo>
                    <a:pt x="2275" y="282"/>
                  </a:lnTo>
                  <a:lnTo>
                    <a:pt x="2275" y="283"/>
                  </a:lnTo>
                  <a:lnTo>
                    <a:pt x="2272" y="285"/>
                  </a:lnTo>
                  <a:lnTo>
                    <a:pt x="2275" y="285"/>
                  </a:lnTo>
                  <a:lnTo>
                    <a:pt x="2277" y="285"/>
                  </a:lnTo>
                  <a:lnTo>
                    <a:pt x="2277" y="283"/>
                  </a:lnTo>
                  <a:lnTo>
                    <a:pt x="2278" y="283"/>
                  </a:lnTo>
                  <a:lnTo>
                    <a:pt x="2280" y="285"/>
                  </a:lnTo>
                  <a:lnTo>
                    <a:pt x="2280" y="285"/>
                  </a:lnTo>
                  <a:lnTo>
                    <a:pt x="2280" y="288"/>
                  </a:lnTo>
                  <a:lnTo>
                    <a:pt x="2278" y="290"/>
                  </a:lnTo>
                  <a:lnTo>
                    <a:pt x="2278" y="291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2" y="296"/>
                  </a:lnTo>
                  <a:lnTo>
                    <a:pt x="2282" y="299"/>
                  </a:lnTo>
                  <a:lnTo>
                    <a:pt x="2280" y="301"/>
                  </a:lnTo>
                  <a:lnTo>
                    <a:pt x="2278" y="304"/>
                  </a:lnTo>
                  <a:lnTo>
                    <a:pt x="2280" y="304"/>
                  </a:lnTo>
                  <a:lnTo>
                    <a:pt x="2283" y="304"/>
                  </a:lnTo>
                  <a:lnTo>
                    <a:pt x="2283" y="304"/>
                  </a:lnTo>
                  <a:lnTo>
                    <a:pt x="2285" y="305"/>
                  </a:lnTo>
                  <a:lnTo>
                    <a:pt x="2286" y="307"/>
                  </a:lnTo>
                  <a:lnTo>
                    <a:pt x="2286" y="308"/>
                  </a:lnTo>
                  <a:lnTo>
                    <a:pt x="2286" y="310"/>
                  </a:lnTo>
                  <a:lnTo>
                    <a:pt x="2286" y="310"/>
                  </a:lnTo>
                  <a:lnTo>
                    <a:pt x="2288" y="310"/>
                  </a:lnTo>
                  <a:lnTo>
                    <a:pt x="2289" y="308"/>
                  </a:lnTo>
                  <a:lnTo>
                    <a:pt x="2289" y="307"/>
                  </a:lnTo>
                  <a:lnTo>
                    <a:pt x="2291" y="307"/>
                  </a:lnTo>
                  <a:lnTo>
                    <a:pt x="2293" y="308"/>
                  </a:lnTo>
                  <a:lnTo>
                    <a:pt x="2291" y="313"/>
                  </a:lnTo>
                  <a:lnTo>
                    <a:pt x="2293" y="313"/>
                  </a:lnTo>
                  <a:lnTo>
                    <a:pt x="2293" y="312"/>
                  </a:lnTo>
                  <a:lnTo>
                    <a:pt x="2293" y="312"/>
                  </a:lnTo>
                  <a:lnTo>
                    <a:pt x="2294" y="310"/>
                  </a:lnTo>
                  <a:lnTo>
                    <a:pt x="2296" y="310"/>
                  </a:lnTo>
                  <a:lnTo>
                    <a:pt x="2296" y="308"/>
                  </a:lnTo>
                  <a:lnTo>
                    <a:pt x="2294" y="307"/>
                  </a:lnTo>
                  <a:lnTo>
                    <a:pt x="2294" y="305"/>
                  </a:lnTo>
                  <a:lnTo>
                    <a:pt x="2291" y="305"/>
                  </a:lnTo>
                  <a:lnTo>
                    <a:pt x="2289" y="304"/>
                  </a:lnTo>
                  <a:lnTo>
                    <a:pt x="2289" y="304"/>
                  </a:lnTo>
                  <a:lnTo>
                    <a:pt x="2291" y="302"/>
                  </a:lnTo>
                  <a:lnTo>
                    <a:pt x="2291" y="302"/>
                  </a:lnTo>
                  <a:lnTo>
                    <a:pt x="2293" y="299"/>
                  </a:lnTo>
                  <a:lnTo>
                    <a:pt x="2293" y="299"/>
                  </a:lnTo>
                  <a:lnTo>
                    <a:pt x="2293" y="297"/>
                  </a:lnTo>
                  <a:lnTo>
                    <a:pt x="2291" y="296"/>
                  </a:lnTo>
                  <a:lnTo>
                    <a:pt x="2291" y="294"/>
                  </a:lnTo>
                  <a:lnTo>
                    <a:pt x="2288" y="294"/>
                  </a:lnTo>
                  <a:lnTo>
                    <a:pt x="2288" y="293"/>
                  </a:lnTo>
                  <a:lnTo>
                    <a:pt x="2286" y="293"/>
                  </a:lnTo>
                  <a:lnTo>
                    <a:pt x="2285" y="293"/>
                  </a:lnTo>
                  <a:lnTo>
                    <a:pt x="2285" y="293"/>
                  </a:lnTo>
                  <a:lnTo>
                    <a:pt x="2285" y="291"/>
                  </a:lnTo>
                  <a:lnTo>
                    <a:pt x="2286" y="291"/>
                  </a:lnTo>
                  <a:lnTo>
                    <a:pt x="2294" y="291"/>
                  </a:lnTo>
                  <a:lnTo>
                    <a:pt x="2297" y="291"/>
                  </a:lnTo>
                  <a:lnTo>
                    <a:pt x="2299" y="291"/>
                  </a:lnTo>
                  <a:lnTo>
                    <a:pt x="2300" y="291"/>
                  </a:lnTo>
                  <a:lnTo>
                    <a:pt x="2305" y="293"/>
                  </a:lnTo>
                  <a:lnTo>
                    <a:pt x="2305" y="293"/>
                  </a:lnTo>
                  <a:lnTo>
                    <a:pt x="2304" y="293"/>
                  </a:lnTo>
                  <a:lnTo>
                    <a:pt x="2302" y="296"/>
                  </a:lnTo>
                  <a:lnTo>
                    <a:pt x="2302" y="296"/>
                  </a:lnTo>
                  <a:lnTo>
                    <a:pt x="2302" y="297"/>
                  </a:lnTo>
                  <a:lnTo>
                    <a:pt x="2304" y="297"/>
                  </a:lnTo>
                  <a:lnTo>
                    <a:pt x="2305" y="297"/>
                  </a:lnTo>
                  <a:lnTo>
                    <a:pt x="2304" y="296"/>
                  </a:lnTo>
                  <a:lnTo>
                    <a:pt x="2304" y="294"/>
                  </a:lnTo>
                  <a:lnTo>
                    <a:pt x="2304" y="294"/>
                  </a:lnTo>
                  <a:lnTo>
                    <a:pt x="2305" y="294"/>
                  </a:lnTo>
                  <a:lnTo>
                    <a:pt x="2307" y="296"/>
                  </a:lnTo>
                  <a:lnTo>
                    <a:pt x="2307" y="296"/>
                  </a:lnTo>
                  <a:lnTo>
                    <a:pt x="2312" y="296"/>
                  </a:lnTo>
                  <a:lnTo>
                    <a:pt x="2313" y="296"/>
                  </a:lnTo>
                  <a:lnTo>
                    <a:pt x="2315" y="296"/>
                  </a:lnTo>
                  <a:lnTo>
                    <a:pt x="2313" y="294"/>
                  </a:lnTo>
                  <a:lnTo>
                    <a:pt x="2307" y="293"/>
                  </a:lnTo>
                  <a:lnTo>
                    <a:pt x="2307" y="293"/>
                  </a:lnTo>
                  <a:lnTo>
                    <a:pt x="2313" y="293"/>
                  </a:lnTo>
                  <a:lnTo>
                    <a:pt x="2315" y="294"/>
                  </a:lnTo>
                  <a:lnTo>
                    <a:pt x="2318" y="294"/>
                  </a:lnTo>
                  <a:lnTo>
                    <a:pt x="2321" y="294"/>
                  </a:lnTo>
                  <a:lnTo>
                    <a:pt x="2324" y="296"/>
                  </a:lnTo>
                  <a:lnTo>
                    <a:pt x="2327" y="299"/>
                  </a:lnTo>
                  <a:lnTo>
                    <a:pt x="2330" y="302"/>
                  </a:lnTo>
                  <a:lnTo>
                    <a:pt x="2334" y="304"/>
                  </a:lnTo>
                  <a:lnTo>
                    <a:pt x="2337" y="305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2"/>
                  </a:lnTo>
                  <a:lnTo>
                    <a:pt x="2341" y="312"/>
                  </a:lnTo>
                  <a:lnTo>
                    <a:pt x="2343" y="312"/>
                  </a:lnTo>
                  <a:lnTo>
                    <a:pt x="2345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8" y="313"/>
                  </a:lnTo>
                  <a:lnTo>
                    <a:pt x="2348" y="313"/>
                  </a:lnTo>
                  <a:lnTo>
                    <a:pt x="2346" y="315"/>
                  </a:lnTo>
                  <a:lnTo>
                    <a:pt x="2353" y="315"/>
                  </a:lnTo>
                  <a:lnTo>
                    <a:pt x="2354" y="315"/>
                  </a:lnTo>
                  <a:lnTo>
                    <a:pt x="2354" y="316"/>
                  </a:lnTo>
                  <a:lnTo>
                    <a:pt x="2353" y="318"/>
                  </a:lnTo>
                  <a:lnTo>
                    <a:pt x="2353" y="318"/>
                  </a:lnTo>
                  <a:lnTo>
                    <a:pt x="2351" y="318"/>
                  </a:lnTo>
                  <a:lnTo>
                    <a:pt x="2351" y="318"/>
                  </a:lnTo>
                  <a:lnTo>
                    <a:pt x="2348" y="318"/>
                  </a:lnTo>
                  <a:lnTo>
                    <a:pt x="2345" y="319"/>
                  </a:lnTo>
                  <a:lnTo>
                    <a:pt x="2343" y="321"/>
                  </a:lnTo>
                  <a:lnTo>
                    <a:pt x="2341" y="323"/>
                  </a:lnTo>
                  <a:lnTo>
                    <a:pt x="2343" y="326"/>
                  </a:lnTo>
                  <a:lnTo>
                    <a:pt x="2341" y="326"/>
                  </a:lnTo>
                  <a:lnTo>
                    <a:pt x="2341" y="327"/>
                  </a:lnTo>
                  <a:lnTo>
                    <a:pt x="2337" y="327"/>
                  </a:lnTo>
                  <a:lnTo>
                    <a:pt x="2335" y="326"/>
                  </a:lnTo>
                  <a:lnTo>
                    <a:pt x="2334" y="326"/>
                  </a:lnTo>
                  <a:lnTo>
                    <a:pt x="2332" y="324"/>
                  </a:lnTo>
                  <a:lnTo>
                    <a:pt x="2330" y="323"/>
                  </a:lnTo>
                  <a:lnTo>
                    <a:pt x="2330" y="323"/>
                  </a:lnTo>
                  <a:lnTo>
                    <a:pt x="2329" y="323"/>
                  </a:lnTo>
                  <a:lnTo>
                    <a:pt x="2330" y="324"/>
                  </a:lnTo>
                  <a:lnTo>
                    <a:pt x="2332" y="326"/>
                  </a:lnTo>
                  <a:lnTo>
                    <a:pt x="2334" y="327"/>
                  </a:lnTo>
                  <a:lnTo>
                    <a:pt x="2335" y="329"/>
                  </a:lnTo>
                  <a:lnTo>
                    <a:pt x="2335" y="331"/>
                  </a:lnTo>
                  <a:lnTo>
                    <a:pt x="2334" y="331"/>
                  </a:lnTo>
                  <a:lnTo>
                    <a:pt x="2332" y="331"/>
                  </a:lnTo>
                  <a:lnTo>
                    <a:pt x="2330" y="329"/>
                  </a:lnTo>
                  <a:lnTo>
                    <a:pt x="2329" y="329"/>
                  </a:lnTo>
                  <a:lnTo>
                    <a:pt x="2324" y="331"/>
                  </a:lnTo>
                  <a:lnTo>
                    <a:pt x="2323" y="331"/>
                  </a:lnTo>
                  <a:lnTo>
                    <a:pt x="2323" y="331"/>
                  </a:lnTo>
                  <a:lnTo>
                    <a:pt x="2323" y="329"/>
                  </a:lnTo>
                  <a:lnTo>
                    <a:pt x="2319" y="329"/>
                  </a:lnTo>
                  <a:lnTo>
                    <a:pt x="2318" y="329"/>
                  </a:lnTo>
                  <a:lnTo>
                    <a:pt x="2318" y="329"/>
                  </a:lnTo>
                  <a:lnTo>
                    <a:pt x="2316" y="327"/>
                  </a:lnTo>
                  <a:lnTo>
                    <a:pt x="2315" y="326"/>
                  </a:lnTo>
                  <a:lnTo>
                    <a:pt x="2313" y="326"/>
                  </a:lnTo>
                  <a:lnTo>
                    <a:pt x="2312" y="326"/>
                  </a:lnTo>
                  <a:lnTo>
                    <a:pt x="2310" y="326"/>
                  </a:lnTo>
                  <a:lnTo>
                    <a:pt x="2313" y="327"/>
                  </a:lnTo>
                  <a:lnTo>
                    <a:pt x="2316" y="331"/>
                  </a:lnTo>
                  <a:lnTo>
                    <a:pt x="2316" y="331"/>
                  </a:lnTo>
                  <a:lnTo>
                    <a:pt x="2315" y="332"/>
                  </a:lnTo>
                  <a:lnTo>
                    <a:pt x="2318" y="332"/>
                  </a:lnTo>
                  <a:lnTo>
                    <a:pt x="2318" y="331"/>
                  </a:lnTo>
                  <a:lnTo>
                    <a:pt x="2318" y="332"/>
                  </a:lnTo>
                  <a:lnTo>
                    <a:pt x="2318" y="335"/>
                  </a:lnTo>
                  <a:lnTo>
                    <a:pt x="2316" y="335"/>
                  </a:lnTo>
                  <a:lnTo>
                    <a:pt x="2312" y="337"/>
                  </a:lnTo>
                  <a:lnTo>
                    <a:pt x="2313" y="337"/>
                  </a:lnTo>
                  <a:lnTo>
                    <a:pt x="2315" y="337"/>
                  </a:lnTo>
                  <a:lnTo>
                    <a:pt x="2316" y="337"/>
                  </a:lnTo>
                  <a:lnTo>
                    <a:pt x="2318" y="337"/>
                  </a:lnTo>
                  <a:lnTo>
                    <a:pt x="2318" y="338"/>
                  </a:lnTo>
                  <a:lnTo>
                    <a:pt x="2318" y="342"/>
                  </a:lnTo>
                  <a:lnTo>
                    <a:pt x="2318" y="342"/>
                  </a:lnTo>
                  <a:lnTo>
                    <a:pt x="2316" y="343"/>
                  </a:lnTo>
                  <a:lnTo>
                    <a:pt x="2313" y="345"/>
                  </a:lnTo>
                  <a:lnTo>
                    <a:pt x="2310" y="345"/>
                  </a:lnTo>
                  <a:lnTo>
                    <a:pt x="2308" y="345"/>
                  </a:lnTo>
                  <a:lnTo>
                    <a:pt x="2307" y="345"/>
                  </a:lnTo>
                  <a:lnTo>
                    <a:pt x="2307" y="346"/>
                  </a:lnTo>
                  <a:lnTo>
                    <a:pt x="2305" y="346"/>
                  </a:lnTo>
                  <a:lnTo>
                    <a:pt x="2307" y="346"/>
                  </a:lnTo>
                  <a:lnTo>
                    <a:pt x="2308" y="346"/>
                  </a:lnTo>
                  <a:lnTo>
                    <a:pt x="2310" y="346"/>
                  </a:lnTo>
                  <a:lnTo>
                    <a:pt x="2310" y="348"/>
                  </a:lnTo>
                  <a:lnTo>
                    <a:pt x="2308" y="348"/>
                  </a:lnTo>
                  <a:lnTo>
                    <a:pt x="2308" y="349"/>
                  </a:lnTo>
                  <a:lnTo>
                    <a:pt x="2308" y="349"/>
                  </a:lnTo>
                  <a:lnTo>
                    <a:pt x="2308" y="351"/>
                  </a:lnTo>
                  <a:lnTo>
                    <a:pt x="2308" y="351"/>
                  </a:lnTo>
                  <a:lnTo>
                    <a:pt x="2310" y="351"/>
                  </a:lnTo>
                  <a:lnTo>
                    <a:pt x="2313" y="353"/>
                  </a:lnTo>
                  <a:lnTo>
                    <a:pt x="2315" y="353"/>
                  </a:lnTo>
                  <a:lnTo>
                    <a:pt x="2315" y="353"/>
                  </a:lnTo>
                  <a:lnTo>
                    <a:pt x="2316" y="354"/>
                  </a:lnTo>
                  <a:lnTo>
                    <a:pt x="2316" y="356"/>
                  </a:lnTo>
                  <a:lnTo>
                    <a:pt x="2316" y="356"/>
                  </a:lnTo>
                  <a:lnTo>
                    <a:pt x="2312" y="356"/>
                  </a:lnTo>
                  <a:lnTo>
                    <a:pt x="2312" y="356"/>
                  </a:lnTo>
                  <a:lnTo>
                    <a:pt x="2310" y="354"/>
                  </a:lnTo>
                  <a:lnTo>
                    <a:pt x="2310" y="354"/>
                  </a:lnTo>
                  <a:lnTo>
                    <a:pt x="2308" y="353"/>
                  </a:lnTo>
                  <a:lnTo>
                    <a:pt x="2308" y="354"/>
                  </a:lnTo>
                  <a:lnTo>
                    <a:pt x="2308" y="357"/>
                  </a:lnTo>
                  <a:lnTo>
                    <a:pt x="2308" y="357"/>
                  </a:lnTo>
                  <a:lnTo>
                    <a:pt x="2307" y="359"/>
                  </a:lnTo>
                  <a:lnTo>
                    <a:pt x="2305" y="359"/>
                  </a:lnTo>
                  <a:lnTo>
                    <a:pt x="2304" y="359"/>
                  </a:lnTo>
                  <a:lnTo>
                    <a:pt x="2302" y="357"/>
                  </a:lnTo>
                  <a:lnTo>
                    <a:pt x="2302" y="356"/>
                  </a:lnTo>
                  <a:lnTo>
                    <a:pt x="2302" y="356"/>
                  </a:lnTo>
                  <a:lnTo>
                    <a:pt x="2302" y="354"/>
                  </a:lnTo>
                  <a:lnTo>
                    <a:pt x="2302" y="353"/>
                  </a:lnTo>
                  <a:lnTo>
                    <a:pt x="2302" y="354"/>
                  </a:lnTo>
                  <a:lnTo>
                    <a:pt x="2300" y="356"/>
                  </a:lnTo>
                  <a:lnTo>
                    <a:pt x="2299" y="357"/>
                  </a:lnTo>
                  <a:lnTo>
                    <a:pt x="2297" y="357"/>
                  </a:lnTo>
                  <a:lnTo>
                    <a:pt x="2296" y="357"/>
                  </a:lnTo>
                  <a:lnTo>
                    <a:pt x="2294" y="356"/>
                  </a:lnTo>
                  <a:lnTo>
                    <a:pt x="2293" y="354"/>
                  </a:lnTo>
                  <a:lnTo>
                    <a:pt x="2289" y="353"/>
                  </a:lnTo>
                  <a:lnTo>
                    <a:pt x="2288" y="351"/>
                  </a:lnTo>
                  <a:lnTo>
                    <a:pt x="2285" y="348"/>
                  </a:lnTo>
                  <a:lnTo>
                    <a:pt x="2280" y="348"/>
                  </a:lnTo>
                  <a:lnTo>
                    <a:pt x="2277" y="346"/>
                  </a:lnTo>
                  <a:lnTo>
                    <a:pt x="2275" y="346"/>
                  </a:lnTo>
                  <a:lnTo>
                    <a:pt x="2274" y="346"/>
                  </a:lnTo>
                  <a:lnTo>
                    <a:pt x="2272" y="346"/>
                  </a:lnTo>
                  <a:lnTo>
                    <a:pt x="2272" y="346"/>
                  </a:lnTo>
                  <a:lnTo>
                    <a:pt x="2271" y="345"/>
                  </a:lnTo>
                  <a:lnTo>
                    <a:pt x="2271" y="345"/>
                  </a:lnTo>
                  <a:lnTo>
                    <a:pt x="2267" y="343"/>
                  </a:lnTo>
                  <a:lnTo>
                    <a:pt x="2266" y="342"/>
                  </a:lnTo>
                  <a:lnTo>
                    <a:pt x="2266" y="340"/>
                  </a:lnTo>
                  <a:lnTo>
                    <a:pt x="2266" y="340"/>
                  </a:lnTo>
                  <a:lnTo>
                    <a:pt x="2266" y="337"/>
                  </a:lnTo>
                  <a:lnTo>
                    <a:pt x="2264" y="334"/>
                  </a:lnTo>
                  <a:lnTo>
                    <a:pt x="2263" y="331"/>
                  </a:lnTo>
                  <a:lnTo>
                    <a:pt x="2256" y="329"/>
                  </a:lnTo>
                  <a:lnTo>
                    <a:pt x="2250" y="327"/>
                  </a:lnTo>
                  <a:lnTo>
                    <a:pt x="2248" y="327"/>
                  </a:lnTo>
                  <a:lnTo>
                    <a:pt x="2247" y="327"/>
                  </a:lnTo>
                  <a:lnTo>
                    <a:pt x="2242" y="331"/>
                  </a:lnTo>
                  <a:lnTo>
                    <a:pt x="2239" y="331"/>
                  </a:lnTo>
                  <a:lnTo>
                    <a:pt x="2230" y="331"/>
                  </a:lnTo>
                  <a:lnTo>
                    <a:pt x="2230" y="331"/>
                  </a:lnTo>
                  <a:lnTo>
                    <a:pt x="2228" y="329"/>
                  </a:lnTo>
                  <a:lnTo>
                    <a:pt x="2226" y="327"/>
                  </a:lnTo>
                  <a:lnTo>
                    <a:pt x="2228" y="326"/>
                  </a:lnTo>
                  <a:lnTo>
                    <a:pt x="2228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5" y="323"/>
                  </a:lnTo>
                  <a:lnTo>
                    <a:pt x="2223" y="321"/>
                  </a:lnTo>
                  <a:lnTo>
                    <a:pt x="2222" y="319"/>
                  </a:lnTo>
                  <a:lnTo>
                    <a:pt x="2222" y="318"/>
                  </a:lnTo>
                  <a:lnTo>
                    <a:pt x="2222" y="318"/>
                  </a:lnTo>
                  <a:lnTo>
                    <a:pt x="2223" y="318"/>
                  </a:lnTo>
                  <a:lnTo>
                    <a:pt x="2225" y="318"/>
                  </a:lnTo>
                  <a:lnTo>
                    <a:pt x="2225" y="315"/>
                  </a:lnTo>
                  <a:lnTo>
                    <a:pt x="2226" y="315"/>
                  </a:lnTo>
                  <a:lnTo>
                    <a:pt x="2226" y="313"/>
                  </a:lnTo>
                  <a:lnTo>
                    <a:pt x="2226" y="310"/>
                  </a:lnTo>
                  <a:lnTo>
                    <a:pt x="2226" y="308"/>
                  </a:lnTo>
                  <a:lnTo>
                    <a:pt x="2226" y="310"/>
                  </a:lnTo>
                  <a:lnTo>
                    <a:pt x="2223" y="313"/>
                  </a:lnTo>
                  <a:lnTo>
                    <a:pt x="2223" y="313"/>
                  </a:lnTo>
                  <a:lnTo>
                    <a:pt x="2222" y="313"/>
                  </a:lnTo>
                  <a:lnTo>
                    <a:pt x="2222" y="313"/>
                  </a:lnTo>
                  <a:lnTo>
                    <a:pt x="2220" y="313"/>
                  </a:lnTo>
                  <a:lnTo>
                    <a:pt x="2218" y="313"/>
                  </a:lnTo>
                  <a:lnTo>
                    <a:pt x="2218" y="310"/>
                  </a:lnTo>
                  <a:lnTo>
                    <a:pt x="2218" y="308"/>
                  </a:lnTo>
                  <a:lnTo>
                    <a:pt x="2218" y="310"/>
                  </a:lnTo>
                  <a:lnTo>
                    <a:pt x="2217" y="310"/>
                  </a:lnTo>
                  <a:lnTo>
                    <a:pt x="2215" y="312"/>
                  </a:lnTo>
                  <a:lnTo>
                    <a:pt x="2215" y="312"/>
                  </a:lnTo>
                  <a:lnTo>
                    <a:pt x="2215" y="313"/>
                  </a:lnTo>
                  <a:lnTo>
                    <a:pt x="2215" y="315"/>
                  </a:lnTo>
                  <a:lnTo>
                    <a:pt x="2214" y="315"/>
                  </a:lnTo>
                  <a:lnTo>
                    <a:pt x="2211" y="315"/>
                  </a:lnTo>
                  <a:lnTo>
                    <a:pt x="2211" y="313"/>
                  </a:lnTo>
                  <a:lnTo>
                    <a:pt x="2209" y="316"/>
                  </a:lnTo>
                  <a:lnTo>
                    <a:pt x="2209" y="318"/>
                  </a:lnTo>
                  <a:lnTo>
                    <a:pt x="2209" y="321"/>
                  </a:lnTo>
                  <a:lnTo>
                    <a:pt x="2209" y="323"/>
                  </a:lnTo>
                  <a:lnTo>
                    <a:pt x="2211" y="324"/>
                  </a:lnTo>
                  <a:lnTo>
                    <a:pt x="2214" y="326"/>
                  </a:lnTo>
                  <a:lnTo>
                    <a:pt x="2215" y="327"/>
                  </a:lnTo>
                  <a:lnTo>
                    <a:pt x="2215" y="329"/>
                  </a:lnTo>
                  <a:lnTo>
                    <a:pt x="2215" y="329"/>
                  </a:lnTo>
                  <a:lnTo>
                    <a:pt x="2214" y="332"/>
                  </a:lnTo>
                  <a:lnTo>
                    <a:pt x="2212" y="332"/>
                  </a:lnTo>
                  <a:lnTo>
                    <a:pt x="2211" y="337"/>
                  </a:lnTo>
                  <a:lnTo>
                    <a:pt x="2211" y="337"/>
                  </a:lnTo>
                  <a:lnTo>
                    <a:pt x="2206" y="340"/>
                  </a:lnTo>
                  <a:lnTo>
                    <a:pt x="2203" y="342"/>
                  </a:lnTo>
                  <a:lnTo>
                    <a:pt x="2201" y="343"/>
                  </a:lnTo>
                  <a:lnTo>
                    <a:pt x="2198" y="346"/>
                  </a:lnTo>
                  <a:lnTo>
                    <a:pt x="2193" y="346"/>
                  </a:lnTo>
                  <a:lnTo>
                    <a:pt x="2187" y="351"/>
                  </a:lnTo>
                  <a:lnTo>
                    <a:pt x="2184" y="351"/>
                  </a:lnTo>
                  <a:lnTo>
                    <a:pt x="2181" y="349"/>
                  </a:lnTo>
                  <a:lnTo>
                    <a:pt x="2173" y="348"/>
                  </a:lnTo>
                  <a:lnTo>
                    <a:pt x="2171" y="348"/>
                  </a:lnTo>
                  <a:lnTo>
                    <a:pt x="2168" y="343"/>
                  </a:lnTo>
                  <a:lnTo>
                    <a:pt x="2166" y="343"/>
                  </a:lnTo>
                  <a:lnTo>
                    <a:pt x="2165" y="342"/>
                  </a:lnTo>
                  <a:lnTo>
                    <a:pt x="2160" y="340"/>
                  </a:lnTo>
                  <a:lnTo>
                    <a:pt x="2157" y="342"/>
                  </a:lnTo>
                  <a:lnTo>
                    <a:pt x="2154" y="340"/>
                  </a:lnTo>
                  <a:lnTo>
                    <a:pt x="2152" y="342"/>
                  </a:lnTo>
                  <a:lnTo>
                    <a:pt x="2154" y="342"/>
                  </a:lnTo>
                  <a:lnTo>
                    <a:pt x="2157" y="342"/>
                  </a:lnTo>
                  <a:lnTo>
                    <a:pt x="2162" y="342"/>
                  </a:lnTo>
                  <a:lnTo>
                    <a:pt x="2163" y="342"/>
                  </a:lnTo>
                  <a:lnTo>
                    <a:pt x="2165" y="343"/>
                  </a:lnTo>
                  <a:lnTo>
                    <a:pt x="2166" y="345"/>
                  </a:lnTo>
                  <a:lnTo>
                    <a:pt x="2165" y="346"/>
                  </a:lnTo>
                  <a:lnTo>
                    <a:pt x="2163" y="346"/>
                  </a:lnTo>
                  <a:lnTo>
                    <a:pt x="2160" y="345"/>
                  </a:lnTo>
                  <a:lnTo>
                    <a:pt x="2155" y="346"/>
                  </a:lnTo>
                  <a:lnTo>
                    <a:pt x="2154" y="345"/>
                  </a:lnTo>
                  <a:lnTo>
                    <a:pt x="2149" y="343"/>
                  </a:lnTo>
                  <a:lnTo>
                    <a:pt x="2144" y="346"/>
                  </a:lnTo>
                  <a:lnTo>
                    <a:pt x="2140" y="346"/>
                  </a:lnTo>
                  <a:lnTo>
                    <a:pt x="2135" y="348"/>
                  </a:lnTo>
                  <a:lnTo>
                    <a:pt x="2127" y="349"/>
                  </a:lnTo>
                  <a:lnTo>
                    <a:pt x="2129" y="349"/>
                  </a:lnTo>
                  <a:lnTo>
                    <a:pt x="2135" y="348"/>
                  </a:lnTo>
                  <a:lnTo>
                    <a:pt x="2138" y="348"/>
                  </a:lnTo>
                  <a:lnTo>
                    <a:pt x="2143" y="346"/>
                  </a:lnTo>
                  <a:lnTo>
                    <a:pt x="2146" y="346"/>
                  </a:lnTo>
                  <a:lnTo>
                    <a:pt x="2148" y="345"/>
                  </a:lnTo>
                  <a:lnTo>
                    <a:pt x="2149" y="345"/>
                  </a:lnTo>
                  <a:lnTo>
                    <a:pt x="2151" y="345"/>
                  </a:lnTo>
                  <a:lnTo>
                    <a:pt x="2152" y="346"/>
                  </a:lnTo>
                  <a:lnTo>
                    <a:pt x="2152" y="346"/>
                  </a:lnTo>
                  <a:lnTo>
                    <a:pt x="2154" y="349"/>
                  </a:lnTo>
                  <a:lnTo>
                    <a:pt x="2152" y="349"/>
                  </a:lnTo>
                  <a:lnTo>
                    <a:pt x="2151" y="351"/>
                  </a:lnTo>
                  <a:lnTo>
                    <a:pt x="2151" y="351"/>
                  </a:lnTo>
                  <a:lnTo>
                    <a:pt x="2155" y="349"/>
                  </a:lnTo>
                  <a:lnTo>
                    <a:pt x="2159" y="351"/>
                  </a:lnTo>
                  <a:lnTo>
                    <a:pt x="2160" y="351"/>
                  </a:lnTo>
                  <a:lnTo>
                    <a:pt x="2163" y="348"/>
                  </a:lnTo>
                  <a:lnTo>
                    <a:pt x="2168" y="348"/>
                  </a:lnTo>
                  <a:lnTo>
                    <a:pt x="2168" y="348"/>
                  </a:lnTo>
                  <a:lnTo>
                    <a:pt x="2170" y="348"/>
                  </a:lnTo>
                  <a:lnTo>
                    <a:pt x="2168" y="353"/>
                  </a:lnTo>
                  <a:lnTo>
                    <a:pt x="2168" y="354"/>
                  </a:lnTo>
                  <a:lnTo>
                    <a:pt x="2173" y="359"/>
                  </a:lnTo>
                  <a:lnTo>
                    <a:pt x="2176" y="360"/>
                  </a:lnTo>
                  <a:lnTo>
                    <a:pt x="2177" y="360"/>
                  </a:lnTo>
                  <a:lnTo>
                    <a:pt x="2179" y="360"/>
                  </a:lnTo>
                  <a:lnTo>
                    <a:pt x="2179" y="357"/>
                  </a:lnTo>
                  <a:lnTo>
                    <a:pt x="2181" y="357"/>
                  </a:lnTo>
                  <a:lnTo>
                    <a:pt x="2182" y="357"/>
                  </a:lnTo>
                  <a:lnTo>
                    <a:pt x="2182" y="359"/>
                  </a:lnTo>
                  <a:lnTo>
                    <a:pt x="2184" y="362"/>
                  </a:lnTo>
                  <a:lnTo>
                    <a:pt x="2184" y="364"/>
                  </a:lnTo>
                  <a:lnTo>
                    <a:pt x="2184" y="365"/>
                  </a:lnTo>
                  <a:lnTo>
                    <a:pt x="2185" y="365"/>
                  </a:lnTo>
                  <a:lnTo>
                    <a:pt x="2187" y="367"/>
                  </a:lnTo>
                  <a:lnTo>
                    <a:pt x="2187" y="368"/>
                  </a:lnTo>
                  <a:lnTo>
                    <a:pt x="2187" y="373"/>
                  </a:lnTo>
                  <a:lnTo>
                    <a:pt x="2187" y="373"/>
                  </a:lnTo>
                  <a:lnTo>
                    <a:pt x="2185" y="373"/>
                  </a:lnTo>
                  <a:lnTo>
                    <a:pt x="2184" y="375"/>
                  </a:lnTo>
                  <a:lnTo>
                    <a:pt x="2184" y="375"/>
                  </a:lnTo>
                  <a:lnTo>
                    <a:pt x="2187" y="375"/>
                  </a:lnTo>
                  <a:lnTo>
                    <a:pt x="2187" y="376"/>
                  </a:lnTo>
                  <a:lnTo>
                    <a:pt x="2187" y="378"/>
                  </a:lnTo>
                  <a:lnTo>
                    <a:pt x="2187" y="379"/>
                  </a:lnTo>
                  <a:lnTo>
                    <a:pt x="2187" y="379"/>
                  </a:lnTo>
                  <a:lnTo>
                    <a:pt x="2189" y="378"/>
                  </a:lnTo>
                  <a:lnTo>
                    <a:pt x="2189" y="376"/>
                  </a:lnTo>
                  <a:lnTo>
                    <a:pt x="2189" y="376"/>
                  </a:lnTo>
                  <a:lnTo>
                    <a:pt x="2190" y="379"/>
                  </a:lnTo>
                  <a:lnTo>
                    <a:pt x="2190" y="381"/>
                  </a:lnTo>
                  <a:lnTo>
                    <a:pt x="2192" y="381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8" y="386"/>
                  </a:lnTo>
                  <a:lnTo>
                    <a:pt x="2196" y="387"/>
                  </a:lnTo>
                  <a:lnTo>
                    <a:pt x="2195" y="387"/>
                  </a:lnTo>
                  <a:lnTo>
                    <a:pt x="2196" y="389"/>
                  </a:lnTo>
                  <a:lnTo>
                    <a:pt x="2196" y="390"/>
                  </a:lnTo>
                  <a:lnTo>
                    <a:pt x="2198" y="392"/>
                  </a:lnTo>
                  <a:lnTo>
                    <a:pt x="2200" y="394"/>
                  </a:lnTo>
                  <a:lnTo>
                    <a:pt x="2200" y="395"/>
                  </a:lnTo>
                  <a:lnTo>
                    <a:pt x="2198" y="397"/>
                  </a:lnTo>
                  <a:lnTo>
                    <a:pt x="2195" y="400"/>
                  </a:lnTo>
                  <a:lnTo>
                    <a:pt x="2193" y="400"/>
                  </a:lnTo>
                  <a:lnTo>
                    <a:pt x="2193" y="401"/>
                  </a:lnTo>
                  <a:lnTo>
                    <a:pt x="2193" y="403"/>
                  </a:lnTo>
                  <a:lnTo>
                    <a:pt x="2192" y="403"/>
                  </a:lnTo>
                  <a:lnTo>
                    <a:pt x="2190" y="403"/>
                  </a:lnTo>
                  <a:lnTo>
                    <a:pt x="2177" y="398"/>
                  </a:lnTo>
                  <a:lnTo>
                    <a:pt x="2173" y="398"/>
                  </a:lnTo>
                  <a:lnTo>
                    <a:pt x="2168" y="397"/>
                  </a:lnTo>
                  <a:lnTo>
                    <a:pt x="2166" y="397"/>
                  </a:lnTo>
                  <a:lnTo>
                    <a:pt x="2166" y="397"/>
                  </a:lnTo>
                  <a:lnTo>
                    <a:pt x="2166" y="395"/>
                  </a:lnTo>
                  <a:lnTo>
                    <a:pt x="2168" y="394"/>
                  </a:lnTo>
                  <a:lnTo>
                    <a:pt x="2168" y="394"/>
                  </a:lnTo>
                  <a:lnTo>
                    <a:pt x="2166" y="394"/>
                  </a:lnTo>
                  <a:lnTo>
                    <a:pt x="2166" y="394"/>
                  </a:lnTo>
                  <a:lnTo>
                    <a:pt x="2165" y="394"/>
                  </a:lnTo>
                  <a:lnTo>
                    <a:pt x="2163" y="394"/>
                  </a:lnTo>
                  <a:lnTo>
                    <a:pt x="2163" y="394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3" y="397"/>
                  </a:lnTo>
                  <a:lnTo>
                    <a:pt x="2165" y="397"/>
                  </a:lnTo>
                  <a:lnTo>
                    <a:pt x="2165" y="398"/>
                  </a:lnTo>
                  <a:lnTo>
                    <a:pt x="2162" y="398"/>
                  </a:lnTo>
                  <a:lnTo>
                    <a:pt x="2159" y="400"/>
                  </a:lnTo>
                  <a:lnTo>
                    <a:pt x="2154" y="401"/>
                  </a:lnTo>
                  <a:lnTo>
                    <a:pt x="2152" y="403"/>
                  </a:lnTo>
                  <a:lnTo>
                    <a:pt x="2143" y="406"/>
                  </a:lnTo>
                  <a:lnTo>
                    <a:pt x="2140" y="408"/>
                  </a:lnTo>
                  <a:lnTo>
                    <a:pt x="2138" y="408"/>
                  </a:lnTo>
                  <a:lnTo>
                    <a:pt x="2138" y="408"/>
                  </a:lnTo>
                  <a:lnTo>
                    <a:pt x="2136" y="409"/>
                  </a:lnTo>
                  <a:lnTo>
                    <a:pt x="2130" y="412"/>
                  </a:lnTo>
                  <a:lnTo>
                    <a:pt x="2130" y="412"/>
                  </a:lnTo>
                  <a:lnTo>
                    <a:pt x="2129" y="414"/>
                  </a:lnTo>
                  <a:lnTo>
                    <a:pt x="2127" y="414"/>
                  </a:lnTo>
                  <a:lnTo>
                    <a:pt x="2124" y="414"/>
                  </a:lnTo>
                  <a:lnTo>
                    <a:pt x="2121" y="416"/>
                  </a:lnTo>
                  <a:lnTo>
                    <a:pt x="2116" y="417"/>
                  </a:lnTo>
                  <a:lnTo>
                    <a:pt x="2114" y="417"/>
                  </a:lnTo>
                  <a:lnTo>
                    <a:pt x="2110" y="420"/>
                  </a:lnTo>
                  <a:lnTo>
                    <a:pt x="2107" y="423"/>
                  </a:lnTo>
                  <a:lnTo>
                    <a:pt x="2105" y="423"/>
                  </a:lnTo>
                  <a:lnTo>
                    <a:pt x="2102" y="422"/>
                  </a:lnTo>
                  <a:lnTo>
                    <a:pt x="2102" y="423"/>
                  </a:lnTo>
                  <a:lnTo>
                    <a:pt x="2102" y="425"/>
                  </a:lnTo>
                  <a:lnTo>
                    <a:pt x="2103" y="427"/>
                  </a:lnTo>
                  <a:lnTo>
                    <a:pt x="2103" y="427"/>
                  </a:lnTo>
                  <a:lnTo>
                    <a:pt x="2102" y="427"/>
                  </a:lnTo>
                  <a:lnTo>
                    <a:pt x="2100" y="425"/>
                  </a:lnTo>
                  <a:lnTo>
                    <a:pt x="2100" y="427"/>
                  </a:lnTo>
                  <a:lnTo>
                    <a:pt x="2100" y="427"/>
                  </a:lnTo>
                  <a:lnTo>
                    <a:pt x="2099" y="428"/>
                  </a:lnTo>
                  <a:lnTo>
                    <a:pt x="2097" y="428"/>
                  </a:lnTo>
                  <a:lnTo>
                    <a:pt x="2095" y="430"/>
                  </a:lnTo>
                  <a:lnTo>
                    <a:pt x="2095" y="430"/>
                  </a:lnTo>
                  <a:lnTo>
                    <a:pt x="2095" y="431"/>
                  </a:lnTo>
                  <a:lnTo>
                    <a:pt x="2094" y="433"/>
                  </a:lnTo>
                  <a:lnTo>
                    <a:pt x="2091" y="435"/>
                  </a:lnTo>
                  <a:lnTo>
                    <a:pt x="2091" y="435"/>
                  </a:lnTo>
                  <a:lnTo>
                    <a:pt x="2089" y="436"/>
                  </a:lnTo>
                  <a:lnTo>
                    <a:pt x="2088" y="436"/>
                  </a:lnTo>
                  <a:lnTo>
                    <a:pt x="2086" y="436"/>
                  </a:lnTo>
                  <a:lnTo>
                    <a:pt x="2083" y="439"/>
                  </a:lnTo>
                  <a:lnTo>
                    <a:pt x="2075" y="442"/>
                  </a:lnTo>
                  <a:lnTo>
                    <a:pt x="2073" y="444"/>
                  </a:lnTo>
                  <a:lnTo>
                    <a:pt x="2070" y="446"/>
                  </a:lnTo>
                  <a:lnTo>
                    <a:pt x="2070" y="446"/>
                  </a:lnTo>
                  <a:lnTo>
                    <a:pt x="2070" y="447"/>
                  </a:lnTo>
                  <a:lnTo>
                    <a:pt x="2069" y="449"/>
                  </a:lnTo>
                  <a:lnTo>
                    <a:pt x="2067" y="453"/>
                  </a:lnTo>
                  <a:lnTo>
                    <a:pt x="2067" y="455"/>
                  </a:lnTo>
                  <a:lnTo>
                    <a:pt x="2067" y="455"/>
                  </a:lnTo>
                  <a:lnTo>
                    <a:pt x="2064" y="455"/>
                  </a:lnTo>
                  <a:lnTo>
                    <a:pt x="2061" y="453"/>
                  </a:lnTo>
                  <a:lnTo>
                    <a:pt x="2061" y="452"/>
                  </a:lnTo>
                  <a:lnTo>
                    <a:pt x="2059" y="452"/>
                  </a:lnTo>
                  <a:lnTo>
                    <a:pt x="2059" y="450"/>
                  </a:lnTo>
                  <a:lnTo>
                    <a:pt x="2059" y="449"/>
                  </a:lnTo>
                  <a:lnTo>
                    <a:pt x="2059" y="449"/>
                  </a:lnTo>
                  <a:lnTo>
                    <a:pt x="2056" y="446"/>
                  </a:lnTo>
                  <a:lnTo>
                    <a:pt x="2051" y="442"/>
                  </a:lnTo>
                  <a:lnTo>
                    <a:pt x="2050" y="441"/>
                  </a:lnTo>
                  <a:lnTo>
                    <a:pt x="2043" y="442"/>
                  </a:lnTo>
                  <a:lnTo>
                    <a:pt x="2042" y="442"/>
                  </a:lnTo>
                  <a:lnTo>
                    <a:pt x="2039" y="442"/>
                  </a:lnTo>
                  <a:lnTo>
                    <a:pt x="2034" y="442"/>
                  </a:lnTo>
                  <a:lnTo>
                    <a:pt x="2029" y="444"/>
                  </a:lnTo>
                  <a:lnTo>
                    <a:pt x="2028" y="444"/>
                  </a:lnTo>
                  <a:lnTo>
                    <a:pt x="2021" y="446"/>
                  </a:lnTo>
                  <a:lnTo>
                    <a:pt x="2017" y="447"/>
                  </a:lnTo>
                  <a:lnTo>
                    <a:pt x="2010" y="455"/>
                  </a:lnTo>
                  <a:lnTo>
                    <a:pt x="2009" y="457"/>
                  </a:lnTo>
                  <a:lnTo>
                    <a:pt x="2007" y="458"/>
                  </a:lnTo>
                  <a:lnTo>
                    <a:pt x="2006" y="458"/>
                  </a:lnTo>
                  <a:lnTo>
                    <a:pt x="2006" y="457"/>
                  </a:lnTo>
                  <a:lnTo>
                    <a:pt x="2006" y="455"/>
                  </a:lnTo>
                  <a:lnTo>
                    <a:pt x="2006" y="452"/>
                  </a:lnTo>
                  <a:lnTo>
                    <a:pt x="2007" y="450"/>
                  </a:lnTo>
                  <a:lnTo>
                    <a:pt x="2007" y="447"/>
                  </a:lnTo>
                  <a:lnTo>
                    <a:pt x="2007" y="446"/>
                  </a:lnTo>
                  <a:lnTo>
                    <a:pt x="2009" y="444"/>
                  </a:lnTo>
                  <a:lnTo>
                    <a:pt x="2006" y="444"/>
                  </a:lnTo>
                  <a:lnTo>
                    <a:pt x="2002" y="447"/>
                  </a:lnTo>
                  <a:lnTo>
                    <a:pt x="1998" y="449"/>
                  </a:lnTo>
                  <a:lnTo>
                    <a:pt x="1995" y="450"/>
                  </a:lnTo>
                  <a:lnTo>
                    <a:pt x="1993" y="452"/>
                  </a:lnTo>
                  <a:lnTo>
                    <a:pt x="1991" y="452"/>
                  </a:lnTo>
                  <a:lnTo>
                    <a:pt x="1990" y="452"/>
                  </a:lnTo>
                  <a:lnTo>
                    <a:pt x="1990" y="455"/>
                  </a:lnTo>
                  <a:lnTo>
                    <a:pt x="1990" y="458"/>
                  </a:lnTo>
                  <a:lnTo>
                    <a:pt x="1988" y="458"/>
                  </a:lnTo>
                  <a:lnTo>
                    <a:pt x="1987" y="458"/>
                  </a:lnTo>
                  <a:lnTo>
                    <a:pt x="1985" y="457"/>
                  </a:lnTo>
                  <a:lnTo>
                    <a:pt x="1984" y="455"/>
                  </a:lnTo>
                  <a:lnTo>
                    <a:pt x="1982" y="453"/>
                  </a:lnTo>
                  <a:lnTo>
                    <a:pt x="1980" y="453"/>
                  </a:lnTo>
                  <a:lnTo>
                    <a:pt x="1980" y="453"/>
                  </a:lnTo>
                  <a:lnTo>
                    <a:pt x="1979" y="455"/>
                  </a:lnTo>
                  <a:lnTo>
                    <a:pt x="1976" y="457"/>
                  </a:lnTo>
                  <a:lnTo>
                    <a:pt x="1977" y="455"/>
                  </a:lnTo>
                  <a:lnTo>
                    <a:pt x="1974" y="453"/>
                  </a:lnTo>
                  <a:lnTo>
                    <a:pt x="1972" y="453"/>
                  </a:lnTo>
                  <a:lnTo>
                    <a:pt x="1971" y="453"/>
                  </a:lnTo>
                  <a:lnTo>
                    <a:pt x="1971" y="453"/>
                  </a:lnTo>
                  <a:lnTo>
                    <a:pt x="1969" y="455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6" y="458"/>
                  </a:lnTo>
                  <a:lnTo>
                    <a:pt x="1965" y="460"/>
                  </a:lnTo>
                  <a:lnTo>
                    <a:pt x="1965" y="461"/>
                  </a:lnTo>
                  <a:lnTo>
                    <a:pt x="1965" y="464"/>
                  </a:lnTo>
                  <a:lnTo>
                    <a:pt x="1965" y="469"/>
                  </a:lnTo>
                  <a:lnTo>
                    <a:pt x="1961" y="474"/>
                  </a:lnTo>
                  <a:lnTo>
                    <a:pt x="1960" y="472"/>
                  </a:lnTo>
                  <a:lnTo>
                    <a:pt x="1960" y="472"/>
                  </a:lnTo>
                  <a:lnTo>
                    <a:pt x="1960" y="474"/>
                  </a:lnTo>
                  <a:lnTo>
                    <a:pt x="1960" y="475"/>
                  </a:lnTo>
                  <a:lnTo>
                    <a:pt x="1960" y="475"/>
                  </a:lnTo>
                  <a:lnTo>
                    <a:pt x="1960" y="477"/>
                  </a:lnTo>
                  <a:lnTo>
                    <a:pt x="1958" y="477"/>
                  </a:lnTo>
                  <a:lnTo>
                    <a:pt x="1955" y="480"/>
                  </a:lnTo>
                  <a:lnTo>
                    <a:pt x="1952" y="482"/>
                  </a:lnTo>
                  <a:lnTo>
                    <a:pt x="1947" y="488"/>
                  </a:lnTo>
                  <a:lnTo>
                    <a:pt x="1946" y="491"/>
                  </a:lnTo>
                  <a:lnTo>
                    <a:pt x="1946" y="496"/>
                  </a:lnTo>
                  <a:lnTo>
                    <a:pt x="1946" y="498"/>
                  </a:lnTo>
                  <a:lnTo>
                    <a:pt x="1946" y="499"/>
                  </a:lnTo>
                  <a:lnTo>
                    <a:pt x="1947" y="499"/>
                  </a:lnTo>
                  <a:lnTo>
                    <a:pt x="1949" y="501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4" y="499"/>
                  </a:lnTo>
                  <a:lnTo>
                    <a:pt x="1955" y="498"/>
                  </a:lnTo>
                  <a:lnTo>
                    <a:pt x="1957" y="498"/>
                  </a:lnTo>
                  <a:lnTo>
                    <a:pt x="1961" y="501"/>
                  </a:lnTo>
                  <a:lnTo>
                    <a:pt x="1963" y="501"/>
                  </a:lnTo>
                  <a:lnTo>
                    <a:pt x="1963" y="504"/>
                  </a:lnTo>
                  <a:lnTo>
                    <a:pt x="1963" y="505"/>
                  </a:lnTo>
                  <a:lnTo>
                    <a:pt x="1961" y="505"/>
                  </a:lnTo>
                  <a:lnTo>
                    <a:pt x="1960" y="509"/>
                  </a:lnTo>
                  <a:lnTo>
                    <a:pt x="1957" y="510"/>
                  </a:lnTo>
                  <a:lnTo>
                    <a:pt x="1957" y="512"/>
                  </a:lnTo>
                  <a:lnTo>
                    <a:pt x="1957" y="513"/>
                  </a:lnTo>
                  <a:lnTo>
                    <a:pt x="1957" y="516"/>
                  </a:lnTo>
                  <a:lnTo>
                    <a:pt x="1957" y="518"/>
                  </a:lnTo>
                  <a:lnTo>
                    <a:pt x="1957" y="521"/>
                  </a:lnTo>
                  <a:lnTo>
                    <a:pt x="1957" y="521"/>
                  </a:lnTo>
                  <a:lnTo>
                    <a:pt x="1958" y="523"/>
                  </a:lnTo>
                  <a:lnTo>
                    <a:pt x="1958" y="524"/>
                  </a:lnTo>
                  <a:lnTo>
                    <a:pt x="1961" y="523"/>
                  </a:lnTo>
                  <a:lnTo>
                    <a:pt x="1963" y="523"/>
                  </a:lnTo>
                  <a:lnTo>
                    <a:pt x="1963" y="524"/>
                  </a:lnTo>
                  <a:lnTo>
                    <a:pt x="1963" y="527"/>
                  </a:lnTo>
                  <a:lnTo>
                    <a:pt x="1965" y="529"/>
                  </a:lnTo>
                  <a:lnTo>
                    <a:pt x="1965" y="534"/>
                  </a:lnTo>
                  <a:lnTo>
                    <a:pt x="1965" y="535"/>
                  </a:lnTo>
                  <a:lnTo>
                    <a:pt x="1963" y="535"/>
                  </a:lnTo>
                  <a:lnTo>
                    <a:pt x="1961" y="537"/>
                  </a:lnTo>
                  <a:lnTo>
                    <a:pt x="1960" y="537"/>
                  </a:lnTo>
                  <a:lnTo>
                    <a:pt x="1958" y="537"/>
                  </a:lnTo>
                  <a:lnTo>
                    <a:pt x="1955" y="534"/>
                  </a:lnTo>
                  <a:lnTo>
                    <a:pt x="1955" y="532"/>
                  </a:lnTo>
                  <a:lnTo>
                    <a:pt x="1958" y="531"/>
                  </a:lnTo>
                  <a:lnTo>
                    <a:pt x="1960" y="529"/>
                  </a:lnTo>
                  <a:lnTo>
                    <a:pt x="1960" y="527"/>
                  </a:lnTo>
                  <a:lnTo>
                    <a:pt x="1960" y="527"/>
                  </a:lnTo>
                  <a:lnTo>
                    <a:pt x="1958" y="529"/>
                  </a:lnTo>
                  <a:lnTo>
                    <a:pt x="1955" y="529"/>
                  </a:lnTo>
                  <a:lnTo>
                    <a:pt x="1954" y="529"/>
                  </a:lnTo>
                  <a:lnTo>
                    <a:pt x="1952" y="531"/>
                  </a:lnTo>
                  <a:lnTo>
                    <a:pt x="1954" y="534"/>
                  </a:lnTo>
                  <a:lnTo>
                    <a:pt x="1952" y="534"/>
                  </a:lnTo>
                  <a:lnTo>
                    <a:pt x="1950" y="534"/>
                  </a:lnTo>
                  <a:lnTo>
                    <a:pt x="1947" y="535"/>
                  </a:lnTo>
                  <a:lnTo>
                    <a:pt x="1947" y="537"/>
                  </a:lnTo>
                  <a:lnTo>
                    <a:pt x="1944" y="542"/>
                  </a:lnTo>
                  <a:lnTo>
                    <a:pt x="1943" y="545"/>
                  </a:lnTo>
                  <a:lnTo>
                    <a:pt x="1941" y="548"/>
                  </a:lnTo>
                  <a:lnTo>
                    <a:pt x="1941" y="551"/>
                  </a:lnTo>
                  <a:lnTo>
                    <a:pt x="1943" y="554"/>
                  </a:lnTo>
                  <a:lnTo>
                    <a:pt x="1943" y="556"/>
                  </a:lnTo>
                  <a:lnTo>
                    <a:pt x="1946" y="559"/>
                  </a:lnTo>
                  <a:lnTo>
                    <a:pt x="1947" y="561"/>
                  </a:lnTo>
                  <a:lnTo>
                    <a:pt x="1947" y="564"/>
                  </a:lnTo>
                  <a:lnTo>
                    <a:pt x="1946" y="565"/>
                  </a:lnTo>
                  <a:lnTo>
                    <a:pt x="1941" y="568"/>
                  </a:lnTo>
                  <a:lnTo>
                    <a:pt x="1941" y="568"/>
                  </a:lnTo>
                  <a:lnTo>
                    <a:pt x="1935" y="568"/>
                  </a:lnTo>
                  <a:lnTo>
                    <a:pt x="1933" y="567"/>
                  </a:lnTo>
                  <a:lnTo>
                    <a:pt x="1930" y="567"/>
                  </a:lnTo>
                  <a:lnTo>
                    <a:pt x="1928" y="568"/>
                  </a:lnTo>
                  <a:lnTo>
                    <a:pt x="1924" y="570"/>
                  </a:lnTo>
                  <a:lnTo>
                    <a:pt x="1920" y="573"/>
                  </a:lnTo>
                  <a:lnTo>
                    <a:pt x="1917" y="575"/>
                  </a:lnTo>
                  <a:lnTo>
                    <a:pt x="1917" y="576"/>
                  </a:lnTo>
                  <a:lnTo>
                    <a:pt x="1916" y="578"/>
                  </a:lnTo>
                  <a:lnTo>
                    <a:pt x="1914" y="583"/>
                  </a:lnTo>
                  <a:lnTo>
                    <a:pt x="1914" y="586"/>
                  </a:lnTo>
                  <a:lnTo>
                    <a:pt x="1916" y="586"/>
                  </a:lnTo>
                  <a:lnTo>
                    <a:pt x="1916" y="587"/>
                  </a:lnTo>
                  <a:lnTo>
                    <a:pt x="1916" y="589"/>
                  </a:lnTo>
                  <a:lnTo>
                    <a:pt x="1916" y="590"/>
                  </a:lnTo>
                  <a:lnTo>
                    <a:pt x="1917" y="592"/>
                  </a:lnTo>
                  <a:lnTo>
                    <a:pt x="1917" y="595"/>
                  </a:lnTo>
                  <a:lnTo>
                    <a:pt x="1916" y="595"/>
                  </a:lnTo>
                  <a:lnTo>
                    <a:pt x="1914" y="594"/>
                  </a:lnTo>
                  <a:lnTo>
                    <a:pt x="1911" y="594"/>
                  </a:lnTo>
                  <a:lnTo>
                    <a:pt x="1905" y="595"/>
                  </a:lnTo>
                  <a:lnTo>
                    <a:pt x="1902" y="597"/>
                  </a:lnTo>
                  <a:lnTo>
                    <a:pt x="1898" y="600"/>
                  </a:lnTo>
                  <a:lnTo>
                    <a:pt x="1898" y="600"/>
                  </a:lnTo>
                  <a:lnTo>
                    <a:pt x="1897" y="598"/>
                  </a:lnTo>
                  <a:lnTo>
                    <a:pt x="1895" y="597"/>
                  </a:lnTo>
                  <a:lnTo>
                    <a:pt x="1895" y="597"/>
                  </a:lnTo>
                  <a:lnTo>
                    <a:pt x="1894" y="598"/>
                  </a:lnTo>
                  <a:lnTo>
                    <a:pt x="1895" y="600"/>
                  </a:lnTo>
                  <a:lnTo>
                    <a:pt x="1897" y="600"/>
                  </a:lnTo>
                  <a:lnTo>
                    <a:pt x="1895" y="605"/>
                  </a:lnTo>
                  <a:lnTo>
                    <a:pt x="1895" y="606"/>
                  </a:lnTo>
                  <a:lnTo>
                    <a:pt x="1895" y="609"/>
                  </a:lnTo>
                  <a:lnTo>
                    <a:pt x="1895" y="611"/>
                  </a:lnTo>
                  <a:lnTo>
                    <a:pt x="1895" y="611"/>
                  </a:lnTo>
                  <a:lnTo>
                    <a:pt x="1892" y="616"/>
                  </a:lnTo>
                  <a:lnTo>
                    <a:pt x="1889" y="622"/>
                  </a:lnTo>
                  <a:lnTo>
                    <a:pt x="1886" y="625"/>
                  </a:lnTo>
                  <a:lnTo>
                    <a:pt x="1883" y="627"/>
                  </a:lnTo>
                  <a:lnTo>
                    <a:pt x="1881" y="628"/>
                  </a:lnTo>
                  <a:lnTo>
                    <a:pt x="1881" y="628"/>
                  </a:lnTo>
                  <a:lnTo>
                    <a:pt x="1876" y="633"/>
                  </a:lnTo>
                  <a:lnTo>
                    <a:pt x="1872" y="636"/>
                  </a:lnTo>
                  <a:lnTo>
                    <a:pt x="1870" y="638"/>
                  </a:lnTo>
                  <a:lnTo>
                    <a:pt x="1870" y="636"/>
                  </a:lnTo>
                  <a:lnTo>
                    <a:pt x="1868" y="635"/>
                  </a:lnTo>
                  <a:lnTo>
                    <a:pt x="1868" y="633"/>
                  </a:lnTo>
                  <a:lnTo>
                    <a:pt x="1867" y="631"/>
                  </a:lnTo>
                  <a:lnTo>
                    <a:pt x="1867" y="630"/>
                  </a:lnTo>
                  <a:lnTo>
                    <a:pt x="1867" y="628"/>
                  </a:lnTo>
                  <a:lnTo>
                    <a:pt x="1865" y="619"/>
                  </a:lnTo>
                  <a:lnTo>
                    <a:pt x="1864" y="611"/>
                  </a:lnTo>
                  <a:lnTo>
                    <a:pt x="1864" y="608"/>
                  </a:lnTo>
                  <a:lnTo>
                    <a:pt x="1862" y="606"/>
                  </a:lnTo>
                  <a:lnTo>
                    <a:pt x="1861" y="603"/>
                  </a:lnTo>
                  <a:lnTo>
                    <a:pt x="1861" y="602"/>
                  </a:lnTo>
                  <a:lnTo>
                    <a:pt x="1861" y="598"/>
                  </a:lnTo>
                  <a:lnTo>
                    <a:pt x="1857" y="584"/>
                  </a:lnTo>
                  <a:lnTo>
                    <a:pt x="1857" y="579"/>
                  </a:lnTo>
                  <a:lnTo>
                    <a:pt x="1854" y="568"/>
                  </a:lnTo>
                  <a:lnTo>
                    <a:pt x="1853" y="561"/>
                  </a:lnTo>
                  <a:lnTo>
                    <a:pt x="1853" y="554"/>
                  </a:lnTo>
                  <a:lnTo>
                    <a:pt x="1853" y="551"/>
                  </a:lnTo>
                  <a:lnTo>
                    <a:pt x="1854" y="543"/>
                  </a:lnTo>
                  <a:lnTo>
                    <a:pt x="1854" y="537"/>
                  </a:lnTo>
                  <a:lnTo>
                    <a:pt x="1859" y="524"/>
                  </a:lnTo>
                  <a:lnTo>
                    <a:pt x="1859" y="523"/>
                  </a:lnTo>
                  <a:lnTo>
                    <a:pt x="1861" y="523"/>
                  </a:lnTo>
                  <a:lnTo>
                    <a:pt x="1867" y="518"/>
                  </a:lnTo>
                  <a:lnTo>
                    <a:pt x="1870" y="515"/>
                  </a:lnTo>
                  <a:lnTo>
                    <a:pt x="1872" y="512"/>
                  </a:lnTo>
                  <a:lnTo>
                    <a:pt x="1873" y="509"/>
                  </a:lnTo>
                  <a:lnTo>
                    <a:pt x="1873" y="507"/>
                  </a:lnTo>
                  <a:lnTo>
                    <a:pt x="1873" y="505"/>
                  </a:lnTo>
                  <a:lnTo>
                    <a:pt x="1872" y="504"/>
                  </a:lnTo>
                  <a:lnTo>
                    <a:pt x="1870" y="502"/>
                  </a:lnTo>
                  <a:lnTo>
                    <a:pt x="1872" y="502"/>
                  </a:lnTo>
                  <a:lnTo>
                    <a:pt x="1872" y="501"/>
                  </a:lnTo>
                  <a:lnTo>
                    <a:pt x="1873" y="501"/>
                  </a:lnTo>
                  <a:lnTo>
                    <a:pt x="1876" y="502"/>
                  </a:lnTo>
                  <a:lnTo>
                    <a:pt x="1879" y="501"/>
                  </a:lnTo>
                  <a:lnTo>
                    <a:pt x="1883" y="496"/>
                  </a:lnTo>
                  <a:lnTo>
                    <a:pt x="1887" y="498"/>
                  </a:lnTo>
                  <a:lnTo>
                    <a:pt x="1890" y="496"/>
                  </a:lnTo>
                  <a:lnTo>
                    <a:pt x="1892" y="498"/>
                  </a:lnTo>
                  <a:lnTo>
                    <a:pt x="1892" y="496"/>
                  </a:lnTo>
                  <a:lnTo>
                    <a:pt x="1894" y="494"/>
                  </a:lnTo>
                  <a:lnTo>
                    <a:pt x="1898" y="491"/>
                  </a:lnTo>
                  <a:lnTo>
                    <a:pt x="1903" y="488"/>
                  </a:lnTo>
                  <a:lnTo>
                    <a:pt x="1905" y="486"/>
                  </a:lnTo>
                  <a:lnTo>
                    <a:pt x="1906" y="485"/>
                  </a:lnTo>
                  <a:lnTo>
                    <a:pt x="1909" y="482"/>
                  </a:lnTo>
                  <a:lnTo>
                    <a:pt x="1911" y="480"/>
                  </a:lnTo>
                  <a:lnTo>
                    <a:pt x="1914" y="474"/>
                  </a:lnTo>
                  <a:lnTo>
                    <a:pt x="1922" y="468"/>
                  </a:lnTo>
                  <a:lnTo>
                    <a:pt x="1925" y="464"/>
                  </a:lnTo>
                  <a:lnTo>
                    <a:pt x="1927" y="463"/>
                  </a:lnTo>
                  <a:lnTo>
                    <a:pt x="1928" y="463"/>
                  </a:lnTo>
                  <a:lnTo>
                    <a:pt x="1935" y="458"/>
                  </a:lnTo>
                  <a:lnTo>
                    <a:pt x="1938" y="453"/>
                  </a:lnTo>
                  <a:lnTo>
                    <a:pt x="1943" y="452"/>
                  </a:lnTo>
                  <a:lnTo>
                    <a:pt x="1944" y="449"/>
                  </a:lnTo>
                  <a:lnTo>
                    <a:pt x="1946" y="446"/>
                  </a:lnTo>
                  <a:lnTo>
                    <a:pt x="1947" y="444"/>
                  </a:lnTo>
                  <a:lnTo>
                    <a:pt x="1949" y="442"/>
                  </a:lnTo>
                  <a:lnTo>
                    <a:pt x="1955" y="441"/>
                  </a:lnTo>
                  <a:lnTo>
                    <a:pt x="1960" y="438"/>
                  </a:lnTo>
                  <a:lnTo>
                    <a:pt x="1965" y="438"/>
                  </a:lnTo>
                  <a:lnTo>
                    <a:pt x="1966" y="436"/>
                  </a:lnTo>
                  <a:lnTo>
                    <a:pt x="1968" y="436"/>
                  </a:lnTo>
                  <a:lnTo>
                    <a:pt x="1971" y="435"/>
                  </a:lnTo>
                  <a:lnTo>
                    <a:pt x="1968" y="433"/>
                  </a:lnTo>
                  <a:lnTo>
                    <a:pt x="1969" y="431"/>
                  </a:lnTo>
                  <a:lnTo>
                    <a:pt x="1969" y="430"/>
                  </a:lnTo>
                  <a:lnTo>
                    <a:pt x="1972" y="428"/>
                  </a:lnTo>
                  <a:lnTo>
                    <a:pt x="1974" y="425"/>
                  </a:lnTo>
                  <a:lnTo>
                    <a:pt x="1974" y="423"/>
                  </a:lnTo>
                  <a:lnTo>
                    <a:pt x="1974" y="423"/>
                  </a:lnTo>
                  <a:lnTo>
                    <a:pt x="1971" y="422"/>
                  </a:lnTo>
                  <a:lnTo>
                    <a:pt x="1972" y="420"/>
                  </a:lnTo>
                  <a:lnTo>
                    <a:pt x="1972" y="419"/>
                  </a:lnTo>
                  <a:lnTo>
                    <a:pt x="1974" y="417"/>
                  </a:lnTo>
                  <a:lnTo>
                    <a:pt x="1976" y="414"/>
                  </a:lnTo>
                  <a:lnTo>
                    <a:pt x="1976" y="409"/>
                  </a:lnTo>
                  <a:lnTo>
                    <a:pt x="1977" y="405"/>
                  </a:lnTo>
                  <a:lnTo>
                    <a:pt x="1979" y="403"/>
                  </a:lnTo>
                  <a:lnTo>
                    <a:pt x="1984" y="400"/>
                  </a:lnTo>
                  <a:lnTo>
                    <a:pt x="1984" y="400"/>
                  </a:lnTo>
                  <a:lnTo>
                    <a:pt x="1987" y="401"/>
                  </a:lnTo>
                  <a:lnTo>
                    <a:pt x="1991" y="401"/>
                  </a:lnTo>
                  <a:lnTo>
                    <a:pt x="1991" y="403"/>
                  </a:lnTo>
                  <a:lnTo>
                    <a:pt x="1993" y="401"/>
                  </a:lnTo>
                  <a:lnTo>
                    <a:pt x="1991" y="400"/>
                  </a:lnTo>
                  <a:lnTo>
                    <a:pt x="1993" y="400"/>
                  </a:lnTo>
                  <a:lnTo>
                    <a:pt x="1995" y="400"/>
                  </a:lnTo>
                  <a:lnTo>
                    <a:pt x="1995" y="400"/>
                  </a:lnTo>
                  <a:lnTo>
                    <a:pt x="1990" y="398"/>
                  </a:lnTo>
                  <a:lnTo>
                    <a:pt x="1987" y="398"/>
                  </a:lnTo>
                  <a:lnTo>
                    <a:pt x="1982" y="395"/>
                  </a:lnTo>
                  <a:lnTo>
                    <a:pt x="1980" y="395"/>
                  </a:lnTo>
                  <a:lnTo>
                    <a:pt x="1979" y="395"/>
                  </a:lnTo>
                  <a:lnTo>
                    <a:pt x="1965" y="398"/>
                  </a:lnTo>
                  <a:lnTo>
                    <a:pt x="1965" y="400"/>
                  </a:lnTo>
                  <a:lnTo>
                    <a:pt x="1963" y="400"/>
                  </a:lnTo>
                  <a:lnTo>
                    <a:pt x="1965" y="403"/>
                  </a:lnTo>
                  <a:lnTo>
                    <a:pt x="1963" y="403"/>
                  </a:lnTo>
                  <a:lnTo>
                    <a:pt x="1963" y="403"/>
                  </a:lnTo>
                  <a:lnTo>
                    <a:pt x="1963" y="405"/>
                  </a:lnTo>
                  <a:lnTo>
                    <a:pt x="1961" y="408"/>
                  </a:lnTo>
                  <a:lnTo>
                    <a:pt x="1961" y="409"/>
                  </a:lnTo>
                  <a:lnTo>
                    <a:pt x="1960" y="412"/>
                  </a:lnTo>
                  <a:lnTo>
                    <a:pt x="1960" y="416"/>
                  </a:lnTo>
                  <a:lnTo>
                    <a:pt x="1963" y="417"/>
                  </a:lnTo>
                  <a:lnTo>
                    <a:pt x="1963" y="417"/>
                  </a:lnTo>
                  <a:lnTo>
                    <a:pt x="1963" y="419"/>
                  </a:lnTo>
                  <a:lnTo>
                    <a:pt x="1961" y="419"/>
                  </a:lnTo>
                  <a:lnTo>
                    <a:pt x="1961" y="420"/>
                  </a:lnTo>
                  <a:lnTo>
                    <a:pt x="1961" y="420"/>
                  </a:lnTo>
                  <a:lnTo>
                    <a:pt x="1960" y="420"/>
                  </a:lnTo>
                  <a:lnTo>
                    <a:pt x="1958" y="420"/>
                  </a:lnTo>
                  <a:lnTo>
                    <a:pt x="1958" y="417"/>
                  </a:lnTo>
                  <a:lnTo>
                    <a:pt x="1957" y="417"/>
                  </a:lnTo>
                  <a:lnTo>
                    <a:pt x="1957" y="417"/>
                  </a:lnTo>
                  <a:lnTo>
                    <a:pt x="1955" y="419"/>
                  </a:lnTo>
                  <a:lnTo>
                    <a:pt x="1955" y="419"/>
                  </a:lnTo>
                  <a:lnTo>
                    <a:pt x="1954" y="417"/>
                  </a:lnTo>
                  <a:lnTo>
                    <a:pt x="1952" y="419"/>
                  </a:lnTo>
                  <a:lnTo>
                    <a:pt x="1949" y="420"/>
                  </a:lnTo>
                  <a:lnTo>
                    <a:pt x="1931" y="433"/>
                  </a:lnTo>
                  <a:lnTo>
                    <a:pt x="1930" y="435"/>
                  </a:lnTo>
                  <a:lnTo>
                    <a:pt x="1928" y="438"/>
                  </a:lnTo>
                  <a:lnTo>
                    <a:pt x="1924" y="438"/>
                  </a:lnTo>
                  <a:lnTo>
                    <a:pt x="1922" y="439"/>
                  </a:lnTo>
                  <a:lnTo>
                    <a:pt x="1920" y="439"/>
                  </a:lnTo>
                  <a:lnTo>
                    <a:pt x="1919" y="441"/>
                  </a:lnTo>
                  <a:lnTo>
                    <a:pt x="1919" y="439"/>
                  </a:lnTo>
                  <a:lnTo>
                    <a:pt x="1919" y="439"/>
                  </a:lnTo>
                  <a:lnTo>
                    <a:pt x="1920" y="436"/>
                  </a:lnTo>
                  <a:lnTo>
                    <a:pt x="1922" y="433"/>
                  </a:lnTo>
                  <a:lnTo>
                    <a:pt x="1920" y="431"/>
                  </a:lnTo>
                  <a:lnTo>
                    <a:pt x="1919" y="431"/>
                  </a:lnTo>
                  <a:lnTo>
                    <a:pt x="1917" y="433"/>
                  </a:lnTo>
                  <a:lnTo>
                    <a:pt x="1916" y="435"/>
                  </a:lnTo>
                  <a:lnTo>
                    <a:pt x="1914" y="433"/>
                  </a:lnTo>
                  <a:lnTo>
                    <a:pt x="1914" y="433"/>
                  </a:lnTo>
                  <a:lnTo>
                    <a:pt x="1916" y="430"/>
                  </a:lnTo>
                  <a:lnTo>
                    <a:pt x="1916" y="428"/>
                  </a:lnTo>
                  <a:lnTo>
                    <a:pt x="1916" y="427"/>
                  </a:lnTo>
                  <a:lnTo>
                    <a:pt x="1916" y="425"/>
                  </a:lnTo>
                  <a:lnTo>
                    <a:pt x="1919" y="420"/>
                  </a:lnTo>
                  <a:lnTo>
                    <a:pt x="1920" y="419"/>
                  </a:lnTo>
                  <a:lnTo>
                    <a:pt x="1922" y="416"/>
                  </a:lnTo>
                  <a:lnTo>
                    <a:pt x="1922" y="414"/>
                  </a:lnTo>
                  <a:lnTo>
                    <a:pt x="1920" y="412"/>
                  </a:lnTo>
                  <a:lnTo>
                    <a:pt x="1920" y="412"/>
                  </a:lnTo>
                  <a:lnTo>
                    <a:pt x="1919" y="412"/>
                  </a:lnTo>
                  <a:lnTo>
                    <a:pt x="1913" y="416"/>
                  </a:lnTo>
                  <a:lnTo>
                    <a:pt x="1911" y="417"/>
                  </a:lnTo>
                  <a:lnTo>
                    <a:pt x="1909" y="416"/>
                  </a:lnTo>
                  <a:lnTo>
                    <a:pt x="1908" y="416"/>
                  </a:lnTo>
                  <a:lnTo>
                    <a:pt x="1906" y="412"/>
                  </a:lnTo>
                  <a:lnTo>
                    <a:pt x="1905" y="412"/>
                  </a:lnTo>
                  <a:lnTo>
                    <a:pt x="1903" y="412"/>
                  </a:lnTo>
                  <a:lnTo>
                    <a:pt x="1900" y="414"/>
                  </a:lnTo>
                  <a:lnTo>
                    <a:pt x="1895" y="414"/>
                  </a:lnTo>
                  <a:lnTo>
                    <a:pt x="1892" y="414"/>
                  </a:lnTo>
                  <a:lnTo>
                    <a:pt x="1890" y="416"/>
                  </a:lnTo>
                  <a:lnTo>
                    <a:pt x="1889" y="416"/>
                  </a:lnTo>
                  <a:lnTo>
                    <a:pt x="1884" y="416"/>
                  </a:lnTo>
                  <a:lnTo>
                    <a:pt x="1879" y="416"/>
                  </a:lnTo>
                  <a:lnTo>
                    <a:pt x="1879" y="416"/>
                  </a:lnTo>
                  <a:lnTo>
                    <a:pt x="1875" y="417"/>
                  </a:lnTo>
                  <a:lnTo>
                    <a:pt x="1872" y="420"/>
                  </a:lnTo>
                  <a:lnTo>
                    <a:pt x="1870" y="420"/>
                  </a:lnTo>
                  <a:lnTo>
                    <a:pt x="1868" y="422"/>
                  </a:lnTo>
                  <a:lnTo>
                    <a:pt x="1868" y="427"/>
                  </a:lnTo>
                  <a:lnTo>
                    <a:pt x="1865" y="428"/>
                  </a:lnTo>
                  <a:lnTo>
                    <a:pt x="1864" y="430"/>
                  </a:lnTo>
                  <a:lnTo>
                    <a:pt x="1859" y="433"/>
                  </a:lnTo>
                  <a:lnTo>
                    <a:pt x="1857" y="438"/>
                  </a:lnTo>
                  <a:lnTo>
                    <a:pt x="1854" y="439"/>
                  </a:lnTo>
                  <a:lnTo>
                    <a:pt x="1851" y="442"/>
                  </a:lnTo>
                  <a:lnTo>
                    <a:pt x="1845" y="447"/>
                  </a:lnTo>
                  <a:lnTo>
                    <a:pt x="1838" y="452"/>
                  </a:lnTo>
                  <a:lnTo>
                    <a:pt x="1837" y="457"/>
                  </a:lnTo>
                  <a:lnTo>
                    <a:pt x="1835" y="457"/>
                  </a:lnTo>
                  <a:lnTo>
                    <a:pt x="1834" y="458"/>
                  </a:lnTo>
                  <a:lnTo>
                    <a:pt x="1834" y="460"/>
                  </a:lnTo>
                  <a:lnTo>
                    <a:pt x="1834" y="461"/>
                  </a:lnTo>
                  <a:lnTo>
                    <a:pt x="1834" y="463"/>
                  </a:lnTo>
                  <a:lnTo>
                    <a:pt x="1832" y="464"/>
                  </a:lnTo>
                  <a:lnTo>
                    <a:pt x="1834" y="466"/>
                  </a:lnTo>
                  <a:lnTo>
                    <a:pt x="1834" y="466"/>
                  </a:lnTo>
                  <a:lnTo>
                    <a:pt x="1835" y="466"/>
                  </a:lnTo>
                  <a:lnTo>
                    <a:pt x="1838" y="464"/>
                  </a:lnTo>
                  <a:lnTo>
                    <a:pt x="1845" y="466"/>
                  </a:lnTo>
                  <a:lnTo>
                    <a:pt x="1846" y="468"/>
                  </a:lnTo>
                  <a:lnTo>
                    <a:pt x="1846" y="471"/>
                  </a:lnTo>
                  <a:lnTo>
                    <a:pt x="1846" y="472"/>
                  </a:lnTo>
                  <a:lnTo>
                    <a:pt x="1845" y="472"/>
                  </a:lnTo>
                  <a:lnTo>
                    <a:pt x="1842" y="472"/>
                  </a:lnTo>
                  <a:lnTo>
                    <a:pt x="1840" y="472"/>
                  </a:lnTo>
                  <a:lnTo>
                    <a:pt x="1837" y="471"/>
                  </a:lnTo>
                  <a:lnTo>
                    <a:pt x="1835" y="472"/>
                  </a:lnTo>
                  <a:lnTo>
                    <a:pt x="1834" y="474"/>
                  </a:lnTo>
                  <a:lnTo>
                    <a:pt x="1831" y="474"/>
                  </a:lnTo>
                  <a:lnTo>
                    <a:pt x="1829" y="474"/>
                  </a:lnTo>
                  <a:lnTo>
                    <a:pt x="1826" y="471"/>
                  </a:lnTo>
                  <a:lnTo>
                    <a:pt x="1821" y="471"/>
                  </a:lnTo>
                  <a:lnTo>
                    <a:pt x="1820" y="474"/>
                  </a:lnTo>
                  <a:lnTo>
                    <a:pt x="1818" y="474"/>
                  </a:lnTo>
                  <a:lnTo>
                    <a:pt x="1816" y="474"/>
                  </a:lnTo>
                  <a:lnTo>
                    <a:pt x="1813" y="477"/>
                  </a:lnTo>
                  <a:lnTo>
                    <a:pt x="1813" y="477"/>
                  </a:lnTo>
                  <a:lnTo>
                    <a:pt x="1810" y="477"/>
                  </a:lnTo>
                  <a:lnTo>
                    <a:pt x="1807" y="475"/>
                  </a:lnTo>
                  <a:lnTo>
                    <a:pt x="1805" y="475"/>
                  </a:lnTo>
                  <a:lnTo>
                    <a:pt x="1804" y="475"/>
                  </a:lnTo>
                  <a:lnTo>
                    <a:pt x="1802" y="479"/>
                  </a:lnTo>
                  <a:lnTo>
                    <a:pt x="1797" y="479"/>
                  </a:lnTo>
                  <a:lnTo>
                    <a:pt x="1791" y="479"/>
                  </a:lnTo>
                  <a:lnTo>
                    <a:pt x="1788" y="474"/>
                  </a:lnTo>
                  <a:lnTo>
                    <a:pt x="1794" y="472"/>
                  </a:lnTo>
                  <a:lnTo>
                    <a:pt x="1797" y="472"/>
                  </a:lnTo>
                  <a:lnTo>
                    <a:pt x="1801" y="472"/>
                  </a:lnTo>
                  <a:lnTo>
                    <a:pt x="1805" y="471"/>
                  </a:lnTo>
                  <a:lnTo>
                    <a:pt x="1804" y="471"/>
                  </a:lnTo>
                  <a:lnTo>
                    <a:pt x="1802" y="469"/>
                  </a:lnTo>
                  <a:lnTo>
                    <a:pt x="1801" y="469"/>
                  </a:lnTo>
                  <a:lnTo>
                    <a:pt x="1797" y="469"/>
                  </a:lnTo>
                  <a:lnTo>
                    <a:pt x="1794" y="464"/>
                  </a:lnTo>
                  <a:lnTo>
                    <a:pt x="1791" y="464"/>
                  </a:lnTo>
                  <a:lnTo>
                    <a:pt x="1790" y="463"/>
                  </a:lnTo>
                  <a:lnTo>
                    <a:pt x="1786" y="463"/>
                  </a:lnTo>
                  <a:lnTo>
                    <a:pt x="1786" y="464"/>
                  </a:lnTo>
                  <a:lnTo>
                    <a:pt x="1785" y="464"/>
                  </a:lnTo>
                  <a:lnTo>
                    <a:pt x="1785" y="466"/>
                  </a:lnTo>
                  <a:lnTo>
                    <a:pt x="1783" y="466"/>
                  </a:lnTo>
                  <a:lnTo>
                    <a:pt x="1783" y="466"/>
                  </a:lnTo>
                  <a:lnTo>
                    <a:pt x="1782" y="464"/>
                  </a:lnTo>
                  <a:lnTo>
                    <a:pt x="1779" y="466"/>
                  </a:lnTo>
                  <a:lnTo>
                    <a:pt x="1780" y="464"/>
                  </a:lnTo>
                  <a:lnTo>
                    <a:pt x="1782" y="464"/>
                  </a:lnTo>
                  <a:lnTo>
                    <a:pt x="1779" y="463"/>
                  </a:lnTo>
                  <a:lnTo>
                    <a:pt x="1777" y="463"/>
                  </a:lnTo>
                  <a:lnTo>
                    <a:pt x="1775" y="461"/>
                  </a:lnTo>
                  <a:lnTo>
                    <a:pt x="1767" y="460"/>
                  </a:lnTo>
                  <a:lnTo>
                    <a:pt x="1764" y="460"/>
                  </a:lnTo>
                  <a:lnTo>
                    <a:pt x="1761" y="460"/>
                  </a:lnTo>
                  <a:lnTo>
                    <a:pt x="1758" y="463"/>
                  </a:lnTo>
                  <a:lnTo>
                    <a:pt x="1760" y="464"/>
                  </a:lnTo>
                  <a:lnTo>
                    <a:pt x="1760" y="464"/>
                  </a:lnTo>
                  <a:lnTo>
                    <a:pt x="1761" y="466"/>
                  </a:lnTo>
                  <a:lnTo>
                    <a:pt x="1760" y="466"/>
                  </a:lnTo>
                  <a:lnTo>
                    <a:pt x="1756" y="466"/>
                  </a:lnTo>
                  <a:lnTo>
                    <a:pt x="1755" y="464"/>
                  </a:lnTo>
                  <a:lnTo>
                    <a:pt x="1753" y="466"/>
                  </a:lnTo>
                  <a:lnTo>
                    <a:pt x="1753" y="468"/>
                  </a:lnTo>
                  <a:lnTo>
                    <a:pt x="1756" y="468"/>
                  </a:lnTo>
                  <a:lnTo>
                    <a:pt x="1756" y="468"/>
                  </a:lnTo>
                  <a:lnTo>
                    <a:pt x="1756" y="469"/>
                  </a:lnTo>
                  <a:lnTo>
                    <a:pt x="1753" y="471"/>
                  </a:lnTo>
                  <a:lnTo>
                    <a:pt x="1750" y="471"/>
                  </a:lnTo>
                  <a:lnTo>
                    <a:pt x="1747" y="468"/>
                  </a:lnTo>
                  <a:lnTo>
                    <a:pt x="1741" y="468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0" y="468"/>
                  </a:lnTo>
                  <a:lnTo>
                    <a:pt x="1726" y="468"/>
                  </a:lnTo>
                  <a:lnTo>
                    <a:pt x="1722" y="466"/>
                  </a:lnTo>
                  <a:lnTo>
                    <a:pt x="1720" y="466"/>
                  </a:lnTo>
                  <a:lnTo>
                    <a:pt x="1719" y="471"/>
                  </a:lnTo>
                  <a:lnTo>
                    <a:pt x="1715" y="472"/>
                  </a:lnTo>
                  <a:lnTo>
                    <a:pt x="1714" y="472"/>
                  </a:lnTo>
                  <a:lnTo>
                    <a:pt x="1712" y="469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692" y="468"/>
                  </a:lnTo>
                  <a:lnTo>
                    <a:pt x="1687" y="468"/>
                  </a:lnTo>
                  <a:lnTo>
                    <a:pt x="1684" y="468"/>
                  </a:lnTo>
                  <a:lnTo>
                    <a:pt x="1679" y="469"/>
                  </a:lnTo>
                  <a:lnTo>
                    <a:pt x="1674" y="468"/>
                  </a:lnTo>
                  <a:lnTo>
                    <a:pt x="1665" y="471"/>
                  </a:lnTo>
                  <a:lnTo>
                    <a:pt x="1662" y="472"/>
                  </a:lnTo>
                  <a:lnTo>
                    <a:pt x="1657" y="475"/>
                  </a:lnTo>
                  <a:lnTo>
                    <a:pt x="1652" y="482"/>
                  </a:lnTo>
                  <a:lnTo>
                    <a:pt x="1651" y="483"/>
                  </a:lnTo>
                  <a:lnTo>
                    <a:pt x="1648" y="486"/>
                  </a:lnTo>
                  <a:lnTo>
                    <a:pt x="1641" y="488"/>
                  </a:lnTo>
                  <a:lnTo>
                    <a:pt x="1640" y="491"/>
                  </a:lnTo>
                  <a:lnTo>
                    <a:pt x="1638" y="493"/>
                  </a:lnTo>
                  <a:lnTo>
                    <a:pt x="1635" y="499"/>
                  </a:lnTo>
                  <a:lnTo>
                    <a:pt x="1633" y="501"/>
                  </a:lnTo>
                  <a:lnTo>
                    <a:pt x="1627" y="504"/>
                  </a:lnTo>
                  <a:lnTo>
                    <a:pt x="1626" y="507"/>
                  </a:lnTo>
                  <a:lnTo>
                    <a:pt x="1624" y="507"/>
                  </a:lnTo>
                  <a:lnTo>
                    <a:pt x="1622" y="509"/>
                  </a:lnTo>
                  <a:lnTo>
                    <a:pt x="1621" y="510"/>
                  </a:lnTo>
                  <a:lnTo>
                    <a:pt x="1619" y="512"/>
                  </a:lnTo>
                  <a:lnTo>
                    <a:pt x="1616" y="512"/>
                  </a:lnTo>
                  <a:lnTo>
                    <a:pt x="1613" y="516"/>
                  </a:lnTo>
                  <a:lnTo>
                    <a:pt x="1608" y="518"/>
                  </a:lnTo>
                  <a:lnTo>
                    <a:pt x="1602" y="526"/>
                  </a:lnTo>
                  <a:lnTo>
                    <a:pt x="1602" y="526"/>
                  </a:lnTo>
                  <a:lnTo>
                    <a:pt x="1600" y="527"/>
                  </a:lnTo>
                  <a:lnTo>
                    <a:pt x="1600" y="529"/>
                  </a:lnTo>
                  <a:lnTo>
                    <a:pt x="1594" y="535"/>
                  </a:lnTo>
                  <a:lnTo>
                    <a:pt x="1592" y="535"/>
                  </a:lnTo>
                  <a:lnTo>
                    <a:pt x="1589" y="538"/>
                  </a:lnTo>
                  <a:lnTo>
                    <a:pt x="1588" y="540"/>
                  </a:lnTo>
                  <a:lnTo>
                    <a:pt x="1585" y="543"/>
                  </a:lnTo>
                  <a:lnTo>
                    <a:pt x="1581" y="545"/>
                  </a:lnTo>
                  <a:lnTo>
                    <a:pt x="1577" y="546"/>
                  </a:lnTo>
                  <a:lnTo>
                    <a:pt x="1575" y="548"/>
                  </a:lnTo>
                  <a:lnTo>
                    <a:pt x="1572" y="551"/>
                  </a:lnTo>
                  <a:lnTo>
                    <a:pt x="1566" y="556"/>
                  </a:lnTo>
                  <a:lnTo>
                    <a:pt x="1563" y="556"/>
                  </a:lnTo>
                  <a:lnTo>
                    <a:pt x="1559" y="559"/>
                  </a:lnTo>
                  <a:lnTo>
                    <a:pt x="1559" y="561"/>
                  </a:lnTo>
                  <a:lnTo>
                    <a:pt x="1558" y="562"/>
                  </a:lnTo>
                  <a:lnTo>
                    <a:pt x="1559" y="564"/>
                  </a:lnTo>
                  <a:lnTo>
                    <a:pt x="1559" y="564"/>
                  </a:lnTo>
                  <a:lnTo>
                    <a:pt x="1561" y="565"/>
                  </a:lnTo>
                  <a:lnTo>
                    <a:pt x="1567" y="567"/>
                  </a:lnTo>
                  <a:lnTo>
                    <a:pt x="1574" y="567"/>
                  </a:lnTo>
                  <a:lnTo>
                    <a:pt x="1578" y="567"/>
                  </a:lnTo>
                  <a:lnTo>
                    <a:pt x="1580" y="567"/>
                  </a:lnTo>
                  <a:lnTo>
                    <a:pt x="1581" y="567"/>
                  </a:lnTo>
                  <a:lnTo>
                    <a:pt x="1581" y="567"/>
                  </a:lnTo>
                  <a:lnTo>
                    <a:pt x="1581" y="570"/>
                  </a:lnTo>
                  <a:lnTo>
                    <a:pt x="1581" y="572"/>
                  </a:lnTo>
                  <a:lnTo>
                    <a:pt x="1580" y="578"/>
                  </a:lnTo>
                  <a:lnTo>
                    <a:pt x="1580" y="579"/>
                  </a:lnTo>
                  <a:lnTo>
                    <a:pt x="1580" y="583"/>
                  </a:lnTo>
                  <a:lnTo>
                    <a:pt x="1581" y="583"/>
                  </a:lnTo>
                  <a:lnTo>
                    <a:pt x="1583" y="581"/>
                  </a:lnTo>
                  <a:lnTo>
                    <a:pt x="1585" y="581"/>
                  </a:lnTo>
                  <a:lnTo>
                    <a:pt x="1586" y="583"/>
                  </a:lnTo>
                  <a:lnTo>
                    <a:pt x="1588" y="578"/>
                  </a:lnTo>
                  <a:lnTo>
                    <a:pt x="1586" y="578"/>
                  </a:lnTo>
                  <a:lnTo>
                    <a:pt x="1586" y="576"/>
                  </a:lnTo>
                  <a:lnTo>
                    <a:pt x="1586" y="575"/>
                  </a:lnTo>
                  <a:lnTo>
                    <a:pt x="1589" y="573"/>
                  </a:lnTo>
                  <a:lnTo>
                    <a:pt x="1592" y="573"/>
                  </a:lnTo>
                  <a:lnTo>
                    <a:pt x="1594" y="573"/>
                  </a:lnTo>
                  <a:lnTo>
                    <a:pt x="1591" y="575"/>
                  </a:lnTo>
                  <a:lnTo>
                    <a:pt x="1591" y="576"/>
                  </a:lnTo>
                  <a:lnTo>
                    <a:pt x="1589" y="576"/>
                  </a:lnTo>
                  <a:lnTo>
                    <a:pt x="1589" y="576"/>
                  </a:lnTo>
                  <a:lnTo>
                    <a:pt x="1591" y="578"/>
                  </a:lnTo>
                  <a:lnTo>
                    <a:pt x="1592" y="579"/>
                  </a:lnTo>
                  <a:lnTo>
                    <a:pt x="1596" y="579"/>
                  </a:lnTo>
                  <a:lnTo>
                    <a:pt x="1596" y="581"/>
                  </a:lnTo>
                  <a:lnTo>
                    <a:pt x="1594" y="581"/>
                  </a:lnTo>
                  <a:lnTo>
                    <a:pt x="1591" y="584"/>
                  </a:lnTo>
                  <a:lnTo>
                    <a:pt x="1589" y="586"/>
                  </a:lnTo>
                  <a:lnTo>
                    <a:pt x="1588" y="587"/>
                  </a:lnTo>
                  <a:lnTo>
                    <a:pt x="1588" y="587"/>
                  </a:lnTo>
                  <a:lnTo>
                    <a:pt x="1589" y="587"/>
                  </a:lnTo>
                  <a:lnTo>
                    <a:pt x="1596" y="587"/>
                  </a:lnTo>
                  <a:lnTo>
                    <a:pt x="1597" y="586"/>
                  </a:lnTo>
                  <a:lnTo>
                    <a:pt x="1602" y="584"/>
                  </a:lnTo>
                  <a:lnTo>
                    <a:pt x="1604" y="581"/>
                  </a:lnTo>
                  <a:lnTo>
                    <a:pt x="1605" y="579"/>
                  </a:lnTo>
                  <a:lnTo>
                    <a:pt x="1607" y="579"/>
                  </a:lnTo>
                  <a:lnTo>
                    <a:pt x="1607" y="579"/>
                  </a:lnTo>
                  <a:lnTo>
                    <a:pt x="1607" y="583"/>
                  </a:lnTo>
                  <a:lnTo>
                    <a:pt x="1605" y="584"/>
                  </a:lnTo>
                  <a:lnTo>
                    <a:pt x="1604" y="587"/>
                  </a:lnTo>
                  <a:lnTo>
                    <a:pt x="1602" y="587"/>
                  </a:lnTo>
                  <a:lnTo>
                    <a:pt x="1604" y="587"/>
                  </a:lnTo>
                  <a:lnTo>
                    <a:pt x="1605" y="587"/>
                  </a:lnTo>
                  <a:lnTo>
                    <a:pt x="1607" y="587"/>
                  </a:lnTo>
                  <a:lnTo>
                    <a:pt x="1608" y="584"/>
                  </a:lnTo>
                  <a:lnTo>
                    <a:pt x="1608" y="581"/>
                  </a:lnTo>
                  <a:lnTo>
                    <a:pt x="1610" y="578"/>
                  </a:lnTo>
                  <a:lnTo>
                    <a:pt x="1608" y="576"/>
                  </a:lnTo>
                  <a:lnTo>
                    <a:pt x="1608" y="575"/>
                  </a:lnTo>
                  <a:lnTo>
                    <a:pt x="1608" y="573"/>
                  </a:lnTo>
                  <a:lnTo>
                    <a:pt x="1608" y="572"/>
                  </a:lnTo>
                  <a:lnTo>
                    <a:pt x="1615" y="575"/>
                  </a:lnTo>
                  <a:lnTo>
                    <a:pt x="1618" y="575"/>
                  </a:lnTo>
                  <a:lnTo>
                    <a:pt x="1624" y="573"/>
                  </a:lnTo>
                  <a:lnTo>
                    <a:pt x="1624" y="573"/>
                  </a:lnTo>
                  <a:lnTo>
                    <a:pt x="1626" y="575"/>
                  </a:lnTo>
                  <a:lnTo>
                    <a:pt x="1630" y="578"/>
                  </a:lnTo>
                  <a:lnTo>
                    <a:pt x="1630" y="578"/>
                  </a:lnTo>
                  <a:lnTo>
                    <a:pt x="1632" y="583"/>
                  </a:lnTo>
                  <a:lnTo>
                    <a:pt x="1638" y="586"/>
                  </a:lnTo>
                  <a:lnTo>
                    <a:pt x="1641" y="589"/>
                  </a:lnTo>
                  <a:lnTo>
                    <a:pt x="1643" y="589"/>
                  </a:lnTo>
                  <a:lnTo>
                    <a:pt x="1644" y="592"/>
                  </a:lnTo>
                  <a:lnTo>
                    <a:pt x="1648" y="592"/>
                  </a:lnTo>
                  <a:lnTo>
                    <a:pt x="1648" y="595"/>
                  </a:lnTo>
                  <a:lnTo>
                    <a:pt x="1646" y="597"/>
                  </a:lnTo>
                  <a:lnTo>
                    <a:pt x="1644" y="598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3" y="600"/>
                  </a:lnTo>
                  <a:lnTo>
                    <a:pt x="1646" y="602"/>
                  </a:lnTo>
                  <a:lnTo>
                    <a:pt x="1646" y="605"/>
                  </a:lnTo>
                  <a:lnTo>
                    <a:pt x="1646" y="606"/>
                  </a:lnTo>
                  <a:lnTo>
                    <a:pt x="1644" y="609"/>
                  </a:lnTo>
                  <a:lnTo>
                    <a:pt x="1644" y="611"/>
                  </a:lnTo>
                  <a:lnTo>
                    <a:pt x="1646" y="613"/>
                  </a:lnTo>
                  <a:lnTo>
                    <a:pt x="1648" y="613"/>
                  </a:lnTo>
                  <a:lnTo>
                    <a:pt x="1649" y="614"/>
                  </a:lnTo>
                  <a:lnTo>
                    <a:pt x="1648" y="617"/>
                  </a:lnTo>
                  <a:lnTo>
                    <a:pt x="1648" y="619"/>
                  </a:lnTo>
                  <a:lnTo>
                    <a:pt x="1646" y="620"/>
                  </a:lnTo>
                  <a:lnTo>
                    <a:pt x="1644" y="624"/>
                  </a:lnTo>
                  <a:lnTo>
                    <a:pt x="1641" y="625"/>
                  </a:lnTo>
                  <a:lnTo>
                    <a:pt x="1640" y="628"/>
                  </a:lnTo>
                  <a:lnTo>
                    <a:pt x="1638" y="633"/>
                  </a:lnTo>
                  <a:lnTo>
                    <a:pt x="1637" y="636"/>
                  </a:lnTo>
                  <a:lnTo>
                    <a:pt x="1637" y="638"/>
                  </a:lnTo>
                  <a:lnTo>
                    <a:pt x="1635" y="641"/>
                  </a:lnTo>
                  <a:lnTo>
                    <a:pt x="1635" y="646"/>
                  </a:lnTo>
                  <a:lnTo>
                    <a:pt x="1635" y="653"/>
                  </a:lnTo>
                  <a:lnTo>
                    <a:pt x="1635" y="653"/>
                  </a:lnTo>
                  <a:lnTo>
                    <a:pt x="1637" y="653"/>
                  </a:lnTo>
                  <a:lnTo>
                    <a:pt x="1637" y="655"/>
                  </a:lnTo>
                  <a:lnTo>
                    <a:pt x="1637" y="655"/>
                  </a:lnTo>
                  <a:lnTo>
                    <a:pt x="1635" y="657"/>
                  </a:lnTo>
                  <a:lnTo>
                    <a:pt x="1635" y="658"/>
                  </a:lnTo>
                  <a:lnTo>
                    <a:pt x="1635" y="660"/>
                  </a:lnTo>
                  <a:lnTo>
                    <a:pt x="1635" y="663"/>
                  </a:lnTo>
                  <a:lnTo>
                    <a:pt x="1633" y="668"/>
                  </a:lnTo>
                  <a:lnTo>
                    <a:pt x="1633" y="669"/>
                  </a:lnTo>
                  <a:lnTo>
                    <a:pt x="1633" y="671"/>
                  </a:lnTo>
                  <a:lnTo>
                    <a:pt x="1632" y="671"/>
                  </a:lnTo>
                  <a:lnTo>
                    <a:pt x="1632" y="672"/>
                  </a:lnTo>
                  <a:lnTo>
                    <a:pt x="1632" y="674"/>
                  </a:lnTo>
                  <a:lnTo>
                    <a:pt x="1632" y="674"/>
                  </a:lnTo>
                  <a:lnTo>
                    <a:pt x="1633" y="676"/>
                  </a:lnTo>
                  <a:lnTo>
                    <a:pt x="1630" y="679"/>
                  </a:lnTo>
                  <a:lnTo>
                    <a:pt x="1630" y="683"/>
                  </a:lnTo>
                  <a:lnTo>
                    <a:pt x="1629" y="685"/>
                  </a:lnTo>
                  <a:lnTo>
                    <a:pt x="1627" y="687"/>
                  </a:lnTo>
                  <a:lnTo>
                    <a:pt x="1624" y="690"/>
                  </a:lnTo>
                  <a:lnTo>
                    <a:pt x="1622" y="691"/>
                  </a:lnTo>
                  <a:lnTo>
                    <a:pt x="1621" y="693"/>
                  </a:lnTo>
                  <a:lnTo>
                    <a:pt x="1619" y="694"/>
                  </a:lnTo>
                  <a:lnTo>
                    <a:pt x="1616" y="699"/>
                  </a:lnTo>
                  <a:lnTo>
                    <a:pt x="1613" y="704"/>
                  </a:lnTo>
                  <a:lnTo>
                    <a:pt x="1607" y="710"/>
                  </a:lnTo>
                  <a:lnTo>
                    <a:pt x="1607" y="712"/>
                  </a:lnTo>
                  <a:lnTo>
                    <a:pt x="1607" y="713"/>
                  </a:lnTo>
                  <a:lnTo>
                    <a:pt x="1605" y="717"/>
                  </a:lnTo>
                  <a:lnTo>
                    <a:pt x="1604" y="720"/>
                  </a:lnTo>
                  <a:lnTo>
                    <a:pt x="1602" y="721"/>
                  </a:lnTo>
                  <a:lnTo>
                    <a:pt x="1600" y="724"/>
                  </a:lnTo>
                  <a:lnTo>
                    <a:pt x="1596" y="731"/>
                  </a:lnTo>
                  <a:lnTo>
                    <a:pt x="1594" y="732"/>
                  </a:lnTo>
                  <a:lnTo>
                    <a:pt x="1591" y="735"/>
                  </a:lnTo>
                  <a:lnTo>
                    <a:pt x="1586" y="740"/>
                  </a:lnTo>
                  <a:lnTo>
                    <a:pt x="1581" y="745"/>
                  </a:lnTo>
                  <a:lnTo>
                    <a:pt x="1580" y="746"/>
                  </a:lnTo>
                  <a:lnTo>
                    <a:pt x="1578" y="748"/>
                  </a:lnTo>
                  <a:lnTo>
                    <a:pt x="1577" y="751"/>
                  </a:lnTo>
                  <a:lnTo>
                    <a:pt x="1574" y="753"/>
                  </a:lnTo>
                  <a:lnTo>
                    <a:pt x="1574" y="754"/>
                  </a:lnTo>
                  <a:lnTo>
                    <a:pt x="1572" y="756"/>
                  </a:lnTo>
                  <a:lnTo>
                    <a:pt x="1569" y="757"/>
                  </a:lnTo>
                  <a:lnTo>
                    <a:pt x="1567" y="759"/>
                  </a:lnTo>
                  <a:lnTo>
                    <a:pt x="1563" y="765"/>
                  </a:lnTo>
                  <a:lnTo>
                    <a:pt x="1563" y="767"/>
                  </a:lnTo>
                  <a:lnTo>
                    <a:pt x="1563" y="769"/>
                  </a:lnTo>
                  <a:lnTo>
                    <a:pt x="1559" y="770"/>
                  </a:lnTo>
                  <a:lnTo>
                    <a:pt x="1558" y="773"/>
                  </a:lnTo>
                  <a:lnTo>
                    <a:pt x="1555" y="775"/>
                  </a:lnTo>
                  <a:lnTo>
                    <a:pt x="1551" y="778"/>
                  </a:lnTo>
                  <a:lnTo>
                    <a:pt x="1544" y="781"/>
                  </a:lnTo>
                  <a:lnTo>
                    <a:pt x="1540" y="783"/>
                  </a:lnTo>
                  <a:lnTo>
                    <a:pt x="1537" y="786"/>
                  </a:lnTo>
                  <a:lnTo>
                    <a:pt x="1534" y="786"/>
                  </a:lnTo>
                  <a:lnTo>
                    <a:pt x="1531" y="787"/>
                  </a:lnTo>
                  <a:lnTo>
                    <a:pt x="1529" y="787"/>
                  </a:lnTo>
                  <a:lnTo>
                    <a:pt x="1528" y="787"/>
                  </a:lnTo>
                  <a:lnTo>
                    <a:pt x="1526" y="786"/>
                  </a:lnTo>
                  <a:lnTo>
                    <a:pt x="1525" y="786"/>
                  </a:lnTo>
                  <a:lnTo>
                    <a:pt x="1525" y="786"/>
                  </a:lnTo>
                  <a:lnTo>
                    <a:pt x="1522" y="784"/>
                  </a:lnTo>
                  <a:lnTo>
                    <a:pt x="1520" y="784"/>
                  </a:lnTo>
                  <a:lnTo>
                    <a:pt x="1518" y="784"/>
                  </a:lnTo>
                  <a:lnTo>
                    <a:pt x="1517" y="784"/>
                  </a:lnTo>
                  <a:lnTo>
                    <a:pt x="1517" y="778"/>
                  </a:lnTo>
                  <a:lnTo>
                    <a:pt x="1517" y="776"/>
                  </a:lnTo>
                  <a:lnTo>
                    <a:pt x="1515" y="778"/>
                  </a:lnTo>
                  <a:lnTo>
                    <a:pt x="1512" y="781"/>
                  </a:lnTo>
                  <a:lnTo>
                    <a:pt x="1510" y="781"/>
                  </a:lnTo>
                  <a:lnTo>
                    <a:pt x="1510" y="781"/>
                  </a:lnTo>
                  <a:lnTo>
                    <a:pt x="1510" y="780"/>
                  </a:lnTo>
                  <a:lnTo>
                    <a:pt x="1512" y="778"/>
                  </a:lnTo>
                  <a:lnTo>
                    <a:pt x="1512" y="778"/>
                  </a:lnTo>
                  <a:lnTo>
                    <a:pt x="1510" y="778"/>
                  </a:lnTo>
                  <a:lnTo>
                    <a:pt x="1509" y="778"/>
                  </a:lnTo>
                  <a:lnTo>
                    <a:pt x="1507" y="780"/>
                  </a:lnTo>
                  <a:lnTo>
                    <a:pt x="1504" y="783"/>
                  </a:lnTo>
                  <a:lnTo>
                    <a:pt x="1503" y="786"/>
                  </a:lnTo>
                  <a:lnTo>
                    <a:pt x="1501" y="786"/>
                  </a:lnTo>
                  <a:lnTo>
                    <a:pt x="1501" y="787"/>
                  </a:lnTo>
                  <a:lnTo>
                    <a:pt x="1499" y="789"/>
                  </a:lnTo>
                  <a:lnTo>
                    <a:pt x="1498" y="789"/>
                  </a:lnTo>
                  <a:lnTo>
                    <a:pt x="1496" y="789"/>
                  </a:lnTo>
                  <a:lnTo>
                    <a:pt x="1495" y="789"/>
                  </a:lnTo>
                  <a:lnTo>
                    <a:pt x="1493" y="789"/>
                  </a:lnTo>
                  <a:lnTo>
                    <a:pt x="1495" y="791"/>
                  </a:lnTo>
                  <a:lnTo>
                    <a:pt x="1493" y="794"/>
                  </a:lnTo>
                  <a:lnTo>
                    <a:pt x="1493" y="795"/>
                  </a:lnTo>
                  <a:lnTo>
                    <a:pt x="1493" y="794"/>
                  </a:lnTo>
                  <a:lnTo>
                    <a:pt x="1493" y="794"/>
                  </a:lnTo>
                  <a:lnTo>
                    <a:pt x="1492" y="792"/>
                  </a:lnTo>
                  <a:lnTo>
                    <a:pt x="1492" y="792"/>
                  </a:lnTo>
                  <a:lnTo>
                    <a:pt x="1490" y="791"/>
                  </a:lnTo>
                  <a:lnTo>
                    <a:pt x="1492" y="791"/>
                  </a:lnTo>
                  <a:lnTo>
                    <a:pt x="1492" y="789"/>
                  </a:lnTo>
                  <a:lnTo>
                    <a:pt x="1490" y="789"/>
                  </a:lnTo>
                  <a:lnTo>
                    <a:pt x="1490" y="787"/>
                  </a:lnTo>
                  <a:lnTo>
                    <a:pt x="1488" y="787"/>
                  </a:lnTo>
                  <a:lnTo>
                    <a:pt x="1488" y="787"/>
                  </a:lnTo>
                  <a:lnTo>
                    <a:pt x="1490" y="787"/>
                  </a:lnTo>
                  <a:lnTo>
                    <a:pt x="1490" y="786"/>
                  </a:lnTo>
                  <a:lnTo>
                    <a:pt x="1492" y="786"/>
                  </a:lnTo>
                  <a:lnTo>
                    <a:pt x="1493" y="786"/>
                  </a:lnTo>
                  <a:lnTo>
                    <a:pt x="1495" y="784"/>
                  </a:lnTo>
                  <a:lnTo>
                    <a:pt x="1496" y="784"/>
                  </a:lnTo>
                  <a:lnTo>
                    <a:pt x="1496" y="786"/>
                  </a:lnTo>
                  <a:lnTo>
                    <a:pt x="1498" y="784"/>
                  </a:lnTo>
                  <a:lnTo>
                    <a:pt x="1498" y="784"/>
                  </a:lnTo>
                  <a:lnTo>
                    <a:pt x="1499" y="783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0"/>
                  </a:lnTo>
                  <a:lnTo>
                    <a:pt x="1501" y="778"/>
                  </a:lnTo>
                  <a:lnTo>
                    <a:pt x="1501" y="776"/>
                  </a:lnTo>
                  <a:lnTo>
                    <a:pt x="1501" y="776"/>
                  </a:lnTo>
                  <a:lnTo>
                    <a:pt x="1501" y="775"/>
                  </a:lnTo>
                  <a:lnTo>
                    <a:pt x="1501" y="775"/>
                  </a:lnTo>
                  <a:lnTo>
                    <a:pt x="1501" y="773"/>
                  </a:lnTo>
                  <a:lnTo>
                    <a:pt x="1499" y="773"/>
                  </a:lnTo>
                  <a:lnTo>
                    <a:pt x="1499" y="773"/>
                  </a:lnTo>
                  <a:lnTo>
                    <a:pt x="1499" y="772"/>
                  </a:lnTo>
                  <a:lnTo>
                    <a:pt x="1499" y="770"/>
                  </a:lnTo>
                  <a:lnTo>
                    <a:pt x="1501" y="765"/>
                  </a:lnTo>
                  <a:lnTo>
                    <a:pt x="1501" y="764"/>
                  </a:lnTo>
                  <a:lnTo>
                    <a:pt x="1499" y="757"/>
                  </a:lnTo>
                  <a:lnTo>
                    <a:pt x="1499" y="754"/>
                  </a:lnTo>
                  <a:lnTo>
                    <a:pt x="1498" y="753"/>
                  </a:lnTo>
                  <a:lnTo>
                    <a:pt x="1498" y="751"/>
                  </a:lnTo>
                  <a:lnTo>
                    <a:pt x="1496" y="751"/>
                  </a:lnTo>
                  <a:lnTo>
                    <a:pt x="1498" y="750"/>
                  </a:lnTo>
                  <a:lnTo>
                    <a:pt x="1498" y="750"/>
                  </a:lnTo>
                  <a:lnTo>
                    <a:pt x="1499" y="750"/>
                  </a:lnTo>
                  <a:lnTo>
                    <a:pt x="1501" y="748"/>
                  </a:lnTo>
                  <a:lnTo>
                    <a:pt x="1501" y="748"/>
                  </a:lnTo>
                  <a:lnTo>
                    <a:pt x="1504" y="748"/>
                  </a:lnTo>
                  <a:lnTo>
                    <a:pt x="1504" y="746"/>
                  </a:lnTo>
                  <a:lnTo>
                    <a:pt x="1506" y="746"/>
                  </a:lnTo>
                  <a:lnTo>
                    <a:pt x="1506" y="745"/>
                  </a:lnTo>
                  <a:lnTo>
                    <a:pt x="1507" y="743"/>
                  </a:lnTo>
                  <a:lnTo>
                    <a:pt x="1509" y="743"/>
                  </a:lnTo>
                  <a:lnTo>
                    <a:pt x="1509" y="742"/>
                  </a:lnTo>
                  <a:lnTo>
                    <a:pt x="1510" y="742"/>
                  </a:lnTo>
                  <a:lnTo>
                    <a:pt x="1510" y="742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5"/>
                  </a:lnTo>
                  <a:lnTo>
                    <a:pt x="1512" y="746"/>
                  </a:lnTo>
                  <a:lnTo>
                    <a:pt x="1514" y="748"/>
                  </a:lnTo>
                  <a:lnTo>
                    <a:pt x="1514" y="750"/>
                  </a:lnTo>
                  <a:lnTo>
                    <a:pt x="1514" y="751"/>
                  </a:lnTo>
                  <a:lnTo>
                    <a:pt x="1514" y="753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7" y="756"/>
                  </a:lnTo>
                  <a:lnTo>
                    <a:pt x="1518" y="754"/>
                  </a:lnTo>
                  <a:lnTo>
                    <a:pt x="1522" y="753"/>
                  </a:lnTo>
                  <a:lnTo>
                    <a:pt x="1523" y="748"/>
                  </a:lnTo>
                  <a:lnTo>
                    <a:pt x="1523" y="746"/>
                  </a:lnTo>
                  <a:lnTo>
                    <a:pt x="1523" y="746"/>
                  </a:lnTo>
                  <a:lnTo>
                    <a:pt x="1525" y="746"/>
                  </a:lnTo>
                  <a:lnTo>
                    <a:pt x="1525" y="746"/>
                  </a:lnTo>
                  <a:lnTo>
                    <a:pt x="1526" y="746"/>
                  </a:lnTo>
                  <a:lnTo>
                    <a:pt x="1526" y="746"/>
                  </a:lnTo>
                  <a:lnTo>
                    <a:pt x="1528" y="745"/>
                  </a:lnTo>
                  <a:lnTo>
                    <a:pt x="1528" y="743"/>
                  </a:lnTo>
                  <a:lnTo>
                    <a:pt x="1528" y="742"/>
                  </a:lnTo>
                  <a:lnTo>
                    <a:pt x="1529" y="739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3" y="737"/>
                  </a:lnTo>
                  <a:lnTo>
                    <a:pt x="1533" y="735"/>
                  </a:lnTo>
                  <a:lnTo>
                    <a:pt x="1533" y="735"/>
                  </a:lnTo>
                  <a:lnTo>
                    <a:pt x="1533" y="734"/>
                  </a:lnTo>
                  <a:lnTo>
                    <a:pt x="1534" y="732"/>
                  </a:lnTo>
                  <a:lnTo>
                    <a:pt x="1534" y="732"/>
                  </a:lnTo>
                  <a:lnTo>
                    <a:pt x="1534" y="731"/>
                  </a:lnTo>
                  <a:lnTo>
                    <a:pt x="1536" y="731"/>
                  </a:lnTo>
                  <a:lnTo>
                    <a:pt x="1536" y="731"/>
                  </a:lnTo>
                  <a:lnTo>
                    <a:pt x="1536" y="729"/>
                  </a:lnTo>
                  <a:lnTo>
                    <a:pt x="1537" y="728"/>
                  </a:lnTo>
                  <a:lnTo>
                    <a:pt x="1537" y="728"/>
                  </a:lnTo>
                  <a:lnTo>
                    <a:pt x="1537" y="726"/>
                  </a:lnTo>
                  <a:lnTo>
                    <a:pt x="1539" y="726"/>
                  </a:lnTo>
                  <a:lnTo>
                    <a:pt x="1539" y="724"/>
                  </a:lnTo>
                  <a:lnTo>
                    <a:pt x="1539" y="724"/>
                  </a:lnTo>
                  <a:lnTo>
                    <a:pt x="1539" y="723"/>
                  </a:lnTo>
                  <a:lnTo>
                    <a:pt x="1539" y="723"/>
                  </a:lnTo>
                  <a:lnTo>
                    <a:pt x="1539" y="721"/>
                  </a:lnTo>
                  <a:lnTo>
                    <a:pt x="1539" y="720"/>
                  </a:lnTo>
                  <a:lnTo>
                    <a:pt x="1540" y="718"/>
                  </a:lnTo>
                  <a:lnTo>
                    <a:pt x="1540" y="717"/>
                  </a:lnTo>
                  <a:lnTo>
                    <a:pt x="1542" y="713"/>
                  </a:lnTo>
                  <a:lnTo>
                    <a:pt x="1542" y="713"/>
                  </a:lnTo>
                  <a:lnTo>
                    <a:pt x="1542" y="712"/>
                  </a:lnTo>
                  <a:lnTo>
                    <a:pt x="1542" y="712"/>
                  </a:lnTo>
                  <a:lnTo>
                    <a:pt x="1544" y="710"/>
                  </a:lnTo>
                  <a:lnTo>
                    <a:pt x="1544" y="709"/>
                  </a:lnTo>
                  <a:lnTo>
                    <a:pt x="1544" y="707"/>
                  </a:lnTo>
                  <a:lnTo>
                    <a:pt x="1544" y="707"/>
                  </a:lnTo>
                  <a:lnTo>
                    <a:pt x="1544" y="705"/>
                  </a:lnTo>
                  <a:lnTo>
                    <a:pt x="1544" y="705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7" y="704"/>
                  </a:lnTo>
                  <a:lnTo>
                    <a:pt x="1548" y="702"/>
                  </a:lnTo>
                  <a:lnTo>
                    <a:pt x="1548" y="702"/>
                  </a:lnTo>
                  <a:lnTo>
                    <a:pt x="1550" y="702"/>
                  </a:lnTo>
                  <a:lnTo>
                    <a:pt x="1551" y="699"/>
                  </a:lnTo>
                  <a:lnTo>
                    <a:pt x="1551" y="699"/>
                  </a:lnTo>
                  <a:lnTo>
                    <a:pt x="1551" y="698"/>
                  </a:lnTo>
                  <a:lnTo>
                    <a:pt x="1551" y="696"/>
                  </a:lnTo>
                  <a:lnTo>
                    <a:pt x="1550" y="696"/>
                  </a:lnTo>
                  <a:lnTo>
                    <a:pt x="1550" y="693"/>
                  </a:lnTo>
                  <a:lnTo>
                    <a:pt x="1548" y="693"/>
                  </a:lnTo>
                  <a:lnTo>
                    <a:pt x="1550" y="691"/>
                  </a:lnTo>
                  <a:lnTo>
                    <a:pt x="1550" y="691"/>
                  </a:lnTo>
                  <a:lnTo>
                    <a:pt x="1550" y="690"/>
                  </a:lnTo>
                  <a:lnTo>
                    <a:pt x="1550" y="690"/>
                  </a:lnTo>
                  <a:lnTo>
                    <a:pt x="1550" y="688"/>
                  </a:lnTo>
                  <a:lnTo>
                    <a:pt x="1548" y="687"/>
                  </a:lnTo>
                  <a:lnTo>
                    <a:pt x="1547" y="687"/>
                  </a:lnTo>
                  <a:lnTo>
                    <a:pt x="1545" y="687"/>
                  </a:lnTo>
                  <a:lnTo>
                    <a:pt x="1545" y="687"/>
                  </a:lnTo>
                  <a:lnTo>
                    <a:pt x="1544" y="687"/>
                  </a:lnTo>
                  <a:lnTo>
                    <a:pt x="1539" y="688"/>
                  </a:lnTo>
                  <a:lnTo>
                    <a:pt x="1536" y="690"/>
                  </a:lnTo>
                  <a:lnTo>
                    <a:pt x="1534" y="690"/>
                  </a:lnTo>
                  <a:lnTo>
                    <a:pt x="1533" y="691"/>
                  </a:lnTo>
                  <a:lnTo>
                    <a:pt x="1531" y="691"/>
                  </a:lnTo>
                  <a:lnTo>
                    <a:pt x="1528" y="691"/>
                  </a:lnTo>
                  <a:lnTo>
                    <a:pt x="1526" y="691"/>
                  </a:lnTo>
                  <a:lnTo>
                    <a:pt x="1525" y="693"/>
                  </a:lnTo>
                  <a:lnTo>
                    <a:pt x="1523" y="694"/>
                  </a:lnTo>
                  <a:lnTo>
                    <a:pt x="1522" y="694"/>
                  </a:lnTo>
                  <a:lnTo>
                    <a:pt x="1522" y="694"/>
                  </a:lnTo>
                  <a:lnTo>
                    <a:pt x="1520" y="698"/>
                  </a:lnTo>
                  <a:lnTo>
                    <a:pt x="1518" y="698"/>
                  </a:lnTo>
                  <a:lnTo>
                    <a:pt x="1517" y="698"/>
                  </a:lnTo>
                  <a:lnTo>
                    <a:pt x="1514" y="698"/>
                  </a:lnTo>
                  <a:lnTo>
                    <a:pt x="1509" y="699"/>
                  </a:lnTo>
                  <a:lnTo>
                    <a:pt x="1506" y="699"/>
                  </a:lnTo>
                  <a:lnTo>
                    <a:pt x="1504" y="698"/>
                  </a:lnTo>
                  <a:lnTo>
                    <a:pt x="1503" y="698"/>
                  </a:lnTo>
                  <a:lnTo>
                    <a:pt x="1499" y="699"/>
                  </a:lnTo>
                  <a:lnTo>
                    <a:pt x="1498" y="699"/>
                  </a:lnTo>
                  <a:lnTo>
                    <a:pt x="1496" y="698"/>
                  </a:lnTo>
                  <a:lnTo>
                    <a:pt x="1496" y="698"/>
                  </a:lnTo>
                  <a:lnTo>
                    <a:pt x="1496" y="696"/>
                  </a:lnTo>
                  <a:lnTo>
                    <a:pt x="1495" y="694"/>
                  </a:lnTo>
                  <a:lnTo>
                    <a:pt x="1493" y="693"/>
                  </a:lnTo>
                  <a:lnTo>
                    <a:pt x="1493" y="691"/>
                  </a:lnTo>
                  <a:lnTo>
                    <a:pt x="1495" y="688"/>
                  </a:lnTo>
                  <a:lnTo>
                    <a:pt x="1495" y="687"/>
                  </a:lnTo>
                  <a:lnTo>
                    <a:pt x="1495" y="685"/>
                  </a:lnTo>
                  <a:lnTo>
                    <a:pt x="1493" y="685"/>
                  </a:lnTo>
                  <a:lnTo>
                    <a:pt x="1493" y="683"/>
                  </a:lnTo>
                  <a:lnTo>
                    <a:pt x="1492" y="682"/>
                  </a:lnTo>
                  <a:lnTo>
                    <a:pt x="1492" y="682"/>
                  </a:lnTo>
                  <a:lnTo>
                    <a:pt x="1492" y="680"/>
                  </a:lnTo>
                  <a:lnTo>
                    <a:pt x="1492" y="679"/>
                  </a:lnTo>
                  <a:lnTo>
                    <a:pt x="1492" y="677"/>
                  </a:lnTo>
                  <a:lnTo>
                    <a:pt x="1488" y="677"/>
                  </a:lnTo>
                  <a:lnTo>
                    <a:pt x="1485" y="677"/>
                  </a:lnTo>
                  <a:lnTo>
                    <a:pt x="1484" y="676"/>
                  </a:lnTo>
                  <a:lnTo>
                    <a:pt x="1481" y="671"/>
                  </a:lnTo>
                  <a:lnTo>
                    <a:pt x="1479" y="669"/>
                  </a:lnTo>
                  <a:lnTo>
                    <a:pt x="1477" y="669"/>
                  </a:lnTo>
                  <a:lnTo>
                    <a:pt x="1476" y="668"/>
                  </a:lnTo>
                  <a:lnTo>
                    <a:pt x="1476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3" y="668"/>
                  </a:lnTo>
                  <a:lnTo>
                    <a:pt x="1473" y="668"/>
                  </a:lnTo>
                  <a:lnTo>
                    <a:pt x="1471" y="668"/>
                  </a:lnTo>
                  <a:lnTo>
                    <a:pt x="1471" y="668"/>
                  </a:lnTo>
                  <a:lnTo>
                    <a:pt x="1469" y="668"/>
                  </a:lnTo>
                  <a:lnTo>
                    <a:pt x="1469" y="666"/>
                  </a:lnTo>
                  <a:lnTo>
                    <a:pt x="1468" y="666"/>
                  </a:lnTo>
                  <a:lnTo>
                    <a:pt x="1466" y="666"/>
                  </a:lnTo>
                  <a:lnTo>
                    <a:pt x="1465" y="665"/>
                  </a:lnTo>
                  <a:lnTo>
                    <a:pt x="1466" y="665"/>
                  </a:lnTo>
                  <a:lnTo>
                    <a:pt x="1465" y="663"/>
                  </a:lnTo>
                  <a:lnTo>
                    <a:pt x="1465" y="663"/>
                  </a:lnTo>
                  <a:lnTo>
                    <a:pt x="1462" y="663"/>
                  </a:lnTo>
                  <a:lnTo>
                    <a:pt x="1457" y="665"/>
                  </a:lnTo>
                  <a:lnTo>
                    <a:pt x="1454" y="665"/>
                  </a:lnTo>
                  <a:lnTo>
                    <a:pt x="1452" y="663"/>
                  </a:lnTo>
                  <a:lnTo>
                    <a:pt x="1451" y="661"/>
                  </a:lnTo>
                  <a:lnTo>
                    <a:pt x="1449" y="661"/>
                  </a:lnTo>
                  <a:lnTo>
                    <a:pt x="1449" y="660"/>
                  </a:lnTo>
                  <a:lnTo>
                    <a:pt x="1447" y="660"/>
                  </a:lnTo>
                  <a:lnTo>
                    <a:pt x="1447" y="658"/>
                  </a:lnTo>
                  <a:lnTo>
                    <a:pt x="1447" y="657"/>
                  </a:lnTo>
                  <a:lnTo>
                    <a:pt x="1447" y="655"/>
                  </a:lnTo>
                  <a:lnTo>
                    <a:pt x="1447" y="652"/>
                  </a:lnTo>
                  <a:lnTo>
                    <a:pt x="1446" y="650"/>
                  </a:lnTo>
                  <a:lnTo>
                    <a:pt x="1444" y="649"/>
                  </a:lnTo>
                  <a:lnTo>
                    <a:pt x="1444" y="649"/>
                  </a:lnTo>
                  <a:lnTo>
                    <a:pt x="1444" y="647"/>
                  </a:lnTo>
                  <a:lnTo>
                    <a:pt x="1444" y="647"/>
                  </a:lnTo>
                  <a:lnTo>
                    <a:pt x="1444" y="646"/>
                  </a:lnTo>
                  <a:lnTo>
                    <a:pt x="1444" y="646"/>
                  </a:lnTo>
                  <a:lnTo>
                    <a:pt x="1444" y="644"/>
                  </a:lnTo>
                  <a:lnTo>
                    <a:pt x="1444" y="642"/>
                  </a:lnTo>
                  <a:lnTo>
                    <a:pt x="1443" y="639"/>
                  </a:lnTo>
                  <a:lnTo>
                    <a:pt x="1440" y="638"/>
                  </a:lnTo>
                  <a:lnTo>
                    <a:pt x="1438" y="635"/>
                  </a:lnTo>
                  <a:lnTo>
                    <a:pt x="1438" y="633"/>
                  </a:lnTo>
                  <a:lnTo>
                    <a:pt x="1438" y="633"/>
                  </a:lnTo>
                  <a:lnTo>
                    <a:pt x="1438" y="631"/>
                  </a:lnTo>
                  <a:lnTo>
                    <a:pt x="1438" y="631"/>
                  </a:lnTo>
                  <a:lnTo>
                    <a:pt x="1438" y="630"/>
                  </a:lnTo>
                  <a:lnTo>
                    <a:pt x="1438" y="628"/>
                  </a:lnTo>
                  <a:lnTo>
                    <a:pt x="1436" y="628"/>
                  </a:lnTo>
                  <a:lnTo>
                    <a:pt x="1436" y="627"/>
                  </a:lnTo>
                  <a:lnTo>
                    <a:pt x="1436" y="627"/>
                  </a:lnTo>
                  <a:lnTo>
                    <a:pt x="1435" y="627"/>
                  </a:lnTo>
                  <a:lnTo>
                    <a:pt x="1435" y="625"/>
                  </a:lnTo>
                  <a:lnTo>
                    <a:pt x="1435" y="624"/>
                  </a:lnTo>
                  <a:lnTo>
                    <a:pt x="1435" y="622"/>
                  </a:lnTo>
                  <a:lnTo>
                    <a:pt x="1433" y="619"/>
                  </a:lnTo>
                  <a:lnTo>
                    <a:pt x="1432" y="617"/>
                  </a:lnTo>
                  <a:lnTo>
                    <a:pt x="1432" y="616"/>
                  </a:lnTo>
                  <a:lnTo>
                    <a:pt x="1432" y="614"/>
                  </a:lnTo>
                  <a:lnTo>
                    <a:pt x="1432" y="614"/>
                  </a:lnTo>
                  <a:lnTo>
                    <a:pt x="1430" y="613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09"/>
                  </a:lnTo>
                  <a:lnTo>
                    <a:pt x="1428" y="609"/>
                  </a:lnTo>
                  <a:lnTo>
                    <a:pt x="1428" y="608"/>
                  </a:lnTo>
                  <a:lnTo>
                    <a:pt x="1428" y="608"/>
                  </a:lnTo>
                  <a:lnTo>
                    <a:pt x="1427" y="606"/>
                  </a:lnTo>
                  <a:lnTo>
                    <a:pt x="1425" y="606"/>
                  </a:lnTo>
                  <a:lnTo>
                    <a:pt x="1425" y="606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4" y="602"/>
                  </a:lnTo>
                  <a:lnTo>
                    <a:pt x="1424" y="600"/>
                  </a:lnTo>
                  <a:lnTo>
                    <a:pt x="1422" y="600"/>
                  </a:lnTo>
                  <a:lnTo>
                    <a:pt x="1421" y="600"/>
                  </a:lnTo>
                  <a:lnTo>
                    <a:pt x="1421" y="600"/>
                  </a:lnTo>
                  <a:lnTo>
                    <a:pt x="1421" y="598"/>
                  </a:lnTo>
                  <a:lnTo>
                    <a:pt x="1421" y="598"/>
                  </a:lnTo>
                  <a:lnTo>
                    <a:pt x="1421" y="597"/>
                  </a:lnTo>
                  <a:lnTo>
                    <a:pt x="1419" y="597"/>
                  </a:lnTo>
                  <a:lnTo>
                    <a:pt x="1419" y="597"/>
                  </a:lnTo>
                  <a:lnTo>
                    <a:pt x="1417" y="597"/>
                  </a:lnTo>
                  <a:lnTo>
                    <a:pt x="1414" y="595"/>
                  </a:lnTo>
                  <a:lnTo>
                    <a:pt x="1411" y="594"/>
                  </a:lnTo>
                  <a:lnTo>
                    <a:pt x="1410" y="594"/>
                  </a:lnTo>
                  <a:lnTo>
                    <a:pt x="1410" y="595"/>
                  </a:lnTo>
                  <a:lnTo>
                    <a:pt x="1410" y="595"/>
                  </a:lnTo>
                  <a:lnTo>
                    <a:pt x="1408" y="595"/>
                  </a:lnTo>
                  <a:lnTo>
                    <a:pt x="1405" y="594"/>
                  </a:lnTo>
                  <a:lnTo>
                    <a:pt x="1403" y="594"/>
                  </a:lnTo>
                  <a:lnTo>
                    <a:pt x="1402" y="594"/>
                  </a:lnTo>
                  <a:lnTo>
                    <a:pt x="1400" y="592"/>
                  </a:lnTo>
                  <a:lnTo>
                    <a:pt x="1400" y="590"/>
                  </a:lnTo>
                  <a:lnTo>
                    <a:pt x="1399" y="590"/>
                  </a:lnTo>
                  <a:lnTo>
                    <a:pt x="1397" y="590"/>
                  </a:lnTo>
                  <a:lnTo>
                    <a:pt x="1392" y="589"/>
                  </a:lnTo>
                  <a:lnTo>
                    <a:pt x="1391" y="587"/>
                  </a:lnTo>
                  <a:lnTo>
                    <a:pt x="1391" y="587"/>
                  </a:lnTo>
                  <a:lnTo>
                    <a:pt x="1389" y="587"/>
                  </a:lnTo>
                  <a:lnTo>
                    <a:pt x="1389" y="587"/>
                  </a:lnTo>
                  <a:lnTo>
                    <a:pt x="1387" y="587"/>
                  </a:lnTo>
                  <a:lnTo>
                    <a:pt x="1386" y="587"/>
                  </a:lnTo>
                  <a:lnTo>
                    <a:pt x="1384" y="587"/>
                  </a:lnTo>
                  <a:lnTo>
                    <a:pt x="1381" y="589"/>
                  </a:lnTo>
                  <a:lnTo>
                    <a:pt x="1378" y="589"/>
                  </a:lnTo>
                  <a:lnTo>
                    <a:pt x="1375" y="589"/>
                  </a:lnTo>
                  <a:lnTo>
                    <a:pt x="1373" y="589"/>
                  </a:lnTo>
                  <a:lnTo>
                    <a:pt x="1372" y="589"/>
                  </a:lnTo>
                  <a:lnTo>
                    <a:pt x="1369" y="589"/>
                  </a:lnTo>
                  <a:lnTo>
                    <a:pt x="1364" y="590"/>
                  </a:lnTo>
                  <a:lnTo>
                    <a:pt x="1359" y="592"/>
                  </a:lnTo>
                  <a:lnTo>
                    <a:pt x="1353" y="592"/>
                  </a:lnTo>
                  <a:lnTo>
                    <a:pt x="1348" y="595"/>
                  </a:lnTo>
                  <a:lnTo>
                    <a:pt x="1345" y="598"/>
                  </a:lnTo>
                  <a:lnTo>
                    <a:pt x="1342" y="602"/>
                  </a:lnTo>
                  <a:lnTo>
                    <a:pt x="1340" y="603"/>
                  </a:lnTo>
                  <a:lnTo>
                    <a:pt x="1339" y="603"/>
                  </a:lnTo>
                  <a:lnTo>
                    <a:pt x="1340" y="605"/>
                  </a:lnTo>
                  <a:lnTo>
                    <a:pt x="1340" y="606"/>
                  </a:lnTo>
                  <a:lnTo>
                    <a:pt x="1343" y="606"/>
                  </a:lnTo>
                  <a:lnTo>
                    <a:pt x="1346" y="606"/>
                  </a:lnTo>
                  <a:lnTo>
                    <a:pt x="1348" y="606"/>
                  </a:lnTo>
                  <a:lnTo>
                    <a:pt x="1348" y="608"/>
                  </a:lnTo>
                  <a:lnTo>
                    <a:pt x="1348" y="609"/>
                  </a:lnTo>
                  <a:lnTo>
                    <a:pt x="1348" y="613"/>
                  </a:lnTo>
                  <a:lnTo>
                    <a:pt x="1350" y="614"/>
                  </a:lnTo>
                  <a:lnTo>
                    <a:pt x="1350" y="616"/>
                  </a:lnTo>
                  <a:lnTo>
                    <a:pt x="1348" y="619"/>
                  </a:lnTo>
                  <a:lnTo>
                    <a:pt x="1346" y="620"/>
                  </a:lnTo>
                  <a:lnTo>
                    <a:pt x="1342" y="624"/>
                  </a:lnTo>
                  <a:lnTo>
                    <a:pt x="1340" y="625"/>
                  </a:lnTo>
                  <a:lnTo>
                    <a:pt x="1339" y="628"/>
                  </a:lnTo>
                  <a:lnTo>
                    <a:pt x="1335" y="631"/>
                  </a:lnTo>
                  <a:lnTo>
                    <a:pt x="1335" y="633"/>
                  </a:lnTo>
                  <a:lnTo>
                    <a:pt x="1335" y="635"/>
                  </a:lnTo>
                  <a:lnTo>
                    <a:pt x="1334" y="636"/>
                  </a:lnTo>
                  <a:lnTo>
                    <a:pt x="1332" y="638"/>
                  </a:lnTo>
                  <a:lnTo>
                    <a:pt x="1331" y="639"/>
                  </a:lnTo>
                  <a:lnTo>
                    <a:pt x="1331" y="641"/>
                  </a:lnTo>
                  <a:lnTo>
                    <a:pt x="1331" y="642"/>
                  </a:lnTo>
                  <a:lnTo>
                    <a:pt x="1329" y="644"/>
                  </a:lnTo>
                  <a:lnTo>
                    <a:pt x="1328" y="646"/>
                  </a:lnTo>
                  <a:lnTo>
                    <a:pt x="1328" y="647"/>
                  </a:lnTo>
                  <a:lnTo>
                    <a:pt x="1328" y="647"/>
                  </a:lnTo>
                  <a:lnTo>
                    <a:pt x="1326" y="649"/>
                  </a:lnTo>
                  <a:lnTo>
                    <a:pt x="1328" y="649"/>
                  </a:lnTo>
                  <a:lnTo>
                    <a:pt x="1329" y="649"/>
                  </a:lnTo>
                  <a:lnTo>
                    <a:pt x="1329" y="650"/>
                  </a:lnTo>
                  <a:lnTo>
                    <a:pt x="1329" y="653"/>
                  </a:lnTo>
                  <a:lnTo>
                    <a:pt x="1328" y="655"/>
                  </a:lnTo>
                  <a:lnTo>
                    <a:pt x="1326" y="655"/>
                  </a:lnTo>
                  <a:lnTo>
                    <a:pt x="1324" y="657"/>
                  </a:lnTo>
                  <a:lnTo>
                    <a:pt x="1321" y="657"/>
                  </a:lnTo>
                  <a:lnTo>
                    <a:pt x="1317" y="658"/>
                  </a:lnTo>
                  <a:lnTo>
                    <a:pt x="1312" y="661"/>
                  </a:lnTo>
                  <a:lnTo>
                    <a:pt x="1307" y="665"/>
                  </a:lnTo>
                  <a:lnTo>
                    <a:pt x="1307" y="665"/>
                  </a:lnTo>
                  <a:lnTo>
                    <a:pt x="1305" y="665"/>
                  </a:lnTo>
                  <a:lnTo>
                    <a:pt x="1302" y="663"/>
                  </a:lnTo>
                  <a:lnTo>
                    <a:pt x="1299" y="663"/>
                  </a:lnTo>
                  <a:lnTo>
                    <a:pt x="1296" y="661"/>
                  </a:lnTo>
                  <a:lnTo>
                    <a:pt x="1293" y="661"/>
                  </a:lnTo>
                  <a:lnTo>
                    <a:pt x="1291" y="660"/>
                  </a:lnTo>
                  <a:lnTo>
                    <a:pt x="1290" y="658"/>
                  </a:lnTo>
                  <a:lnTo>
                    <a:pt x="1288" y="657"/>
                  </a:lnTo>
                  <a:lnTo>
                    <a:pt x="1285" y="657"/>
                  </a:lnTo>
                  <a:lnTo>
                    <a:pt x="1283" y="655"/>
                  </a:lnTo>
                  <a:lnTo>
                    <a:pt x="1282" y="655"/>
                  </a:lnTo>
                  <a:lnTo>
                    <a:pt x="1280" y="657"/>
                  </a:lnTo>
                  <a:lnTo>
                    <a:pt x="1277" y="658"/>
                  </a:lnTo>
                  <a:lnTo>
                    <a:pt x="1277" y="658"/>
                  </a:lnTo>
                  <a:lnTo>
                    <a:pt x="1274" y="658"/>
                  </a:lnTo>
                  <a:lnTo>
                    <a:pt x="1272" y="658"/>
                  </a:lnTo>
                  <a:lnTo>
                    <a:pt x="1271" y="657"/>
                  </a:lnTo>
                  <a:lnTo>
                    <a:pt x="1271" y="657"/>
                  </a:lnTo>
                  <a:lnTo>
                    <a:pt x="1268" y="655"/>
                  </a:lnTo>
                  <a:lnTo>
                    <a:pt x="1266" y="653"/>
                  </a:lnTo>
                  <a:lnTo>
                    <a:pt x="1264" y="652"/>
                  </a:lnTo>
                  <a:lnTo>
                    <a:pt x="1263" y="652"/>
                  </a:lnTo>
                  <a:lnTo>
                    <a:pt x="1261" y="650"/>
                  </a:lnTo>
                  <a:lnTo>
                    <a:pt x="1260" y="652"/>
                  </a:lnTo>
                  <a:lnTo>
                    <a:pt x="1257" y="650"/>
                  </a:lnTo>
                  <a:lnTo>
                    <a:pt x="1257" y="650"/>
                  </a:lnTo>
                  <a:lnTo>
                    <a:pt x="1255" y="650"/>
                  </a:lnTo>
                  <a:lnTo>
                    <a:pt x="1253" y="652"/>
                  </a:lnTo>
                  <a:lnTo>
                    <a:pt x="1250" y="653"/>
                  </a:lnTo>
                  <a:lnTo>
                    <a:pt x="1247" y="655"/>
                  </a:lnTo>
                  <a:lnTo>
                    <a:pt x="1246" y="655"/>
                  </a:lnTo>
                  <a:lnTo>
                    <a:pt x="1244" y="657"/>
                  </a:lnTo>
                  <a:lnTo>
                    <a:pt x="1242" y="658"/>
                  </a:lnTo>
                  <a:lnTo>
                    <a:pt x="1239" y="660"/>
                  </a:lnTo>
                  <a:lnTo>
                    <a:pt x="1239" y="661"/>
                  </a:lnTo>
                  <a:lnTo>
                    <a:pt x="1238" y="663"/>
                  </a:lnTo>
                  <a:lnTo>
                    <a:pt x="1236" y="665"/>
                  </a:lnTo>
                  <a:lnTo>
                    <a:pt x="1235" y="665"/>
                  </a:lnTo>
                  <a:lnTo>
                    <a:pt x="1233" y="665"/>
                  </a:lnTo>
                  <a:lnTo>
                    <a:pt x="1230" y="665"/>
                  </a:lnTo>
                  <a:lnTo>
                    <a:pt x="1228" y="665"/>
                  </a:lnTo>
                  <a:lnTo>
                    <a:pt x="1223" y="666"/>
                  </a:lnTo>
                  <a:lnTo>
                    <a:pt x="1222" y="666"/>
                  </a:lnTo>
                  <a:lnTo>
                    <a:pt x="1220" y="668"/>
                  </a:lnTo>
                  <a:lnTo>
                    <a:pt x="1219" y="668"/>
                  </a:lnTo>
                  <a:lnTo>
                    <a:pt x="1217" y="668"/>
                  </a:lnTo>
                  <a:lnTo>
                    <a:pt x="1216" y="668"/>
                  </a:lnTo>
                  <a:lnTo>
                    <a:pt x="1214" y="668"/>
                  </a:lnTo>
                  <a:lnTo>
                    <a:pt x="1212" y="668"/>
                  </a:lnTo>
                  <a:lnTo>
                    <a:pt x="1211" y="669"/>
                  </a:lnTo>
                  <a:lnTo>
                    <a:pt x="1206" y="671"/>
                  </a:lnTo>
                  <a:lnTo>
                    <a:pt x="1205" y="672"/>
                  </a:lnTo>
                  <a:lnTo>
                    <a:pt x="1203" y="672"/>
                  </a:lnTo>
                  <a:lnTo>
                    <a:pt x="1201" y="671"/>
                  </a:lnTo>
                  <a:lnTo>
                    <a:pt x="1200" y="671"/>
                  </a:lnTo>
                  <a:lnTo>
                    <a:pt x="1198" y="671"/>
                  </a:lnTo>
                  <a:lnTo>
                    <a:pt x="1197" y="671"/>
                  </a:lnTo>
                  <a:lnTo>
                    <a:pt x="1194" y="671"/>
                  </a:lnTo>
                  <a:lnTo>
                    <a:pt x="1190" y="669"/>
                  </a:lnTo>
                  <a:lnTo>
                    <a:pt x="1187" y="669"/>
                  </a:lnTo>
                  <a:lnTo>
                    <a:pt x="1186" y="669"/>
                  </a:lnTo>
                  <a:lnTo>
                    <a:pt x="1182" y="668"/>
                  </a:lnTo>
                  <a:lnTo>
                    <a:pt x="1178" y="668"/>
                  </a:lnTo>
                  <a:lnTo>
                    <a:pt x="1176" y="668"/>
                  </a:lnTo>
                  <a:lnTo>
                    <a:pt x="1175" y="668"/>
                  </a:lnTo>
                  <a:lnTo>
                    <a:pt x="1173" y="668"/>
                  </a:lnTo>
                  <a:lnTo>
                    <a:pt x="1171" y="668"/>
                  </a:lnTo>
                  <a:lnTo>
                    <a:pt x="1168" y="665"/>
                  </a:lnTo>
                  <a:lnTo>
                    <a:pt x="1167" y="665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4" y="661"/>
                  </a:lnTo>
                  <a:lnTo>
                    <a:pt x="1164" y="661"/>
                  </a:lnTo>
                  <a:lnTo>
                    <a:pt x="1164" y="658"/>
                  </a:lnTo>
                  <a:lnTo>
                    <a:pt x="1164" y="657"/>
                  </a:lnTo>
                  <a:lnTo>
                    <a:pt x="1164" y="657"/>
                  </a:lnTo>
                  <a:lnTo>
                    <a:pt x="1162" y="657"/>
                  </a:lnTo>
                  <a:lnTo>
                    <a:pt x="1160" y="657"/>
                  </a:lnTo>
                  <a:lnTo>
                    <a:pt x="1156" y="657"/>
                  </a:lnTo>
                  <a:lnTo>
                    <a:pt x="1154" y="657"/>
                  </a:lnTo>
                  <a:lnTo>
                    <a:pt x="1153" y="655"/>
                  </a:lnTo>
                  <a:lnTo>
                    <a:pt x="1151" y="653"/>
                  </a:lnTo>
                  <a:lnTo>
                    <a:pt x="1149" y="652"/>
                  </a:lnTo>
                  <a:lnTo>
                    <a:pt x="1148" y="650"/>
                  </a:lnTo>
                  <a:lnTo>
                    <a:pt x="1146" y="650"/>
                  </a:lnTo>
                  <a:lnTo>
                    <a:pt x="1145" y="649"/>
                  </a:lnTo>
                  <a:lnTo>
                    <a:pt x="1141" y="650"/>
                  </a:lnTo>
                  <a:lnTo>
                    <a:pt x="1140" y="650"/>
                  </a:lnTo>
                  <a:lnTo>
                    <a:pt x="1137" y="649"/>
                  </a:lnTo>
                  <a:lnTo>
                    <a:pt x="1137" y="649"/>
                  </a:lnTo>
                  <a:lnTo>
                    <a:pt x="1134" y="649"/>
                  </a:lnTo>
                  <a:lnTo>
                    <a:pt x="1132" y="647"/>
                  </a:lnTo>
                  <a:lnTo>
                    <a:pt x="1129" y="647"/>
                  </a:lnTo>
                  <a:lnTo>
                    <a:pt x="1127" y="647"/>
                  </a:lnTo>
                  <a:lnTo>
                    <a:pt x="1126" y="647"/>
                  </a:lnTo>
                  <a:lnTo>
                    <a:pt x="1124" y="647"/>
                  </a:lnTo>
                  <a:lnTo>
                    <a:pt x="1123" y="649"/>
                  </a:lnTo>
                  <a:lnTo>
                    <a:pt x="1121" y="649"/>
                  </a:lnTo>
                  <a:lnTo>
                    <a:pt x="1118" y="649"/>
                  </a:lnTo>
                  <a:lnTo>
                    <a:pt x="1116" y="650"/>
                  </a:lnTo>
                  <a:lnTo>
                    <a:pt x="1115" y="650"/>
                  </a:lnTo>
                  <a:lnTo>
                    <a:pt x="1112" y="650"/>
                  </a:lnTo>
                  <a:lnTo>
                    <a:pt x="1112" y="652"/>
                  </a:lnTo>
                  <a:lnTo>
                    <a:pt x="1110" y="652"/>
                  </a:lnTo>
                  <a:lnTo>
                    <a:pt x="1108" y="653"/>
                  </a:lnTo>
                  <a:lnTo>
                    <a:pt x="1107" y="653"/>
                  </a:lnTo>
                  <a:lnTo>
                    <a:pt x="1105" y="652"/>
                  </a:lnTo>
                  <a:lnTo>
                    <a:pt x="1104" y="652"/>
                  </a:lnTo>
                  <a:lnTo>
                    <a:pt x="1104" y="653"/>
                  </a:lnTo>
                  <a:lnTo>
                    <a:pt x="1102" y="653"/>
                  </a:lnTo>
                  <a:lnTo>
                    <a:pt x="1100" y="652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6" y="650"/>
                  </a:lnTo>
                  <a:lnTo>
                    <a:pt x="1096" y="650"/>
                  </a:lnTo>
                  <a:lnTo>
                    <a:pt x="1093" y="650"/>
                  </a:lnTo>
                  <a:lnTo>
                    <a:pt x="1091" y="649"/>
                  </a:lnTo>
                  <a:lnTo>
                    <a:pt x="1089" y="649"/>
                  </a:lnTo>
                  <a:lnTo>
                    <a:pt x="1088" y="649"/>
                  </a:lnTo>
                  <a:lnTo>
                    <a:pt x="1086" y="647"/>
                  </a:lnTo>
                  <a:lnTo>
                    <a:pt x="1085" y="646"/>
                  </a:lnTo>
                  <a:lnTo>
                    <a:pt x="1085" y="646"/>
                  </a:lnTo>
                  <a:lnTo>
                    <a:pt x="1083" y="646"/>
                  </a:lnTo>
                  <a:lnTo>
                    <a:pt x="1083" y="644"/>
                  </a:lnTo>
                  <a:lnTo>
                    <a:pt x="1083" y="644"/>
                  </a:lnTo>
                  <a:lnTo>
                    <a:pt x="1083" y="642"/>
                  </a:lnTo>
                  <a:lnTo>
                    <a:pt x="1083" y="642"/>
                  </a:lnTo>
                  <a:lnTo>
                    <a:pt x="1082" y="641"/>
                  </a:lnTo>
                  <a:lnTo>
                    <a:pt x="1082" y="641"/>
                  </a:lnTo>
                  <a:lnTo>
                    <a:pt x="1082" y="639"/>
                  </a:lnTo>
                  <a:lnTo>
                    <a:pt x="1082" y="639"/>
                  </a:lnTo>
                  <a:lnTo>
                    <a:pt x="1082" y="638"/>
                  </a:lnTo>
                  <a:lnTo>
                    <a:pt x="1082" y="636"/>
                  </a:lnTo>
                  <a:lnTo>
                    <a:pt x="1080" y="635"/>
                  </a:lnTo>
                  <a:lnTo>
                    <a:pt x="1080" y="633"/>
                  </a:lnTo>
                  <a:lnTo>
                    <a:pt x="1080" y="631"/>
                  </a:lnTo>
                  <a:lnTo>
                    <a:pt x="1080" y="631"/>
                  </a:lnTo>
                  <a:lnTo>
                    <a:pt x="1080" y="630"/>
                  </a:lnTo>
                  <a:lnTo>
                    <a:pt x="1078" y="630"/>
                  </a:lnTo>
                  <a:lnTo>
                    <a:pt x="1075" y="628"/>
                  </a:lnTo>
                  <a:lnTo>
                    <a:pt x="1072" y="628"/>
                  </a:lnTo>
                  <a:lnTo>
                    <a:pt x="1071" y="628"/>
                  </a:lnTo>
                  <a:lnTo>
                    <a:pt x="1069" y="628"/>
                  </a:lnTo>
                  <a:lnTo>
                    <a:pt x="1069" y="628"/>
                  </a:lnTo>
                  <a:lnTo>
                    <a:pt x="1067" y="627"/>
                  </a:lnTo>
                  <a:lnTo>
                    <a:pt x="1066" y="627"/>
                  </a:lnTo>
                  <a:lnTo>
                    <a:pt x="1063" y="625"/>
                  </a:lnTo>
                  <a:lnTo>
                    <a:pt x="1059" y="624"/>
                  </a:lnTo>
                  <a:lnTo>
                    <a:pt x="1056" y="624"/>
                  </a:lnTo>
                  <a:lnTo>
                    <a:pt x="1056" y="624"/>
                  </a:lnTo>
                  <a:lnTo>
                    <a:pt x="1053" y="624"/>
                  </a:lnTo>
                  <a:lnTo>
                    <a:pt x="1050" y="622"/>
                  </a:lnTo>
                  <a:lnTo>
                    <a:pt x="1048" y="622"/>
                  </a:lnTo>
                  <a:lnTo>
                    <a:pt x="1047" y="620"/>
                  </a:lnTo>
                  <a:lnTo>
                    <a:pt x="1045" y="620"/>
                  </a:lnTo>
                  <a:lnTo>
                    <a:pt x="1044" y="620"/>
                  </a:lnTo>
                  <a:lnTo>
                    <a:pt x="1042" y="619"/>
                  </a:lnTo>
                  <a:lnTo>
                    <a:pt x="1041" y="619"/>
                  </a:lnTo>
                  <a:lnTo>
                    <a:pt x="1037" y="617"/>
                  </a:lnTo>
                  <a:lnTo>
                    <a:pt x="1036" y="617"/>
                  </a:lnTo>
                  <a:lnTo>
                    <a:pt x="1036" y="617"/>
                  </a:lnTo>
                  <a:lnTo>
                    <a:pt x="1034" y="616"/>
                  </a:lnTo>
                  <a:lnTo>
                    <a:pt x="1033" y="616"/>
                  </a:lnTo>
                  <a:lnTo>
                    <a:pt x="1033" y="616"/>
                  </a:lnTo>
                  <a:lnTo>
                    <a:pt x="1033" y="619"/>
                  </a:lnTo>
                  <a:lnTo>
                    <a:pt x="1031" y="619"/>
                  </a:lnTo>
                  <a:lnTo>
                    <a:pt x="1030" y="622"/>
                  </a:lnTo>
                  <a:lnTo>
                    <a:pt x="1025" y="624"/>
                  </a:lnTo>
                  <a:lnTo>
                    <a:pt x="1025" y="624"/>
                  </a:lnTo>
                  <a:lnTo>
                    <a:pt x="1025" y="625"/>
                  </a:lnTo>
                  <a:lnTo>
                    <a:pt x="1023" y="625"/>
                  </a:lnTo>
                  <a:lnTo>
                    <a:pt x="1023" y="627"/>
                  </a:lnTo>
                  <a:lnTo>
                    <a:pt x="1023" y="627"/>
                  </a:lnTo>
                  <a:lnTo>
                    <a:pt x="1022" y="628"/>
                  </a:lnTo>
                  <a:lnTo>
                    <a:pt x="1022" y="628"/>
                  </a:lnTo>
                  <a:lnTo>
                    <a:pt x="1020" y="630"/>
                  </a:lnTo>
                  <a:lnTo>
                    <a:pt x="1020" y="630"/>
                  </a:lnTo>
                  <a:lnTo>
                    <a:pt x="1020" y="631"/>
                  </a:lnTo>
                  <a:lnTo>
                    <a:pt x="1020" y="631"/>
                  </a:lnTo>
                  <a:lnTo>
                    <a:pt x="1018" y="633"/>
                  </a:lnTo>
                  <a:lnTo>
                    <a:pt x="1018" y="633"/>
                  </a:lnTo>
                  <a:lnTo>
                    <a:pt x="1018" y="636"/>
                  </a:lnTo>
                  <a:lnTo>
                    <a:pt x="1018" y="638"/>
                  </a:lnTo>
                  <a:lnTo>
                    <a:pt x="1018" y="638"/>
                  </a:lnTo>
                  <a:lnTo>
                    <a:pt x="1018" y="639"/>
                  </a:lnTo>
                  <a:lnTo>
                    <a:pt x="1020" y="639"/>
                  </a:lnTo>
                  <a:lnTo>
                    <a:pt x="1020" y="641"/>
                  </a:lnTo>
                  <a:lnTo>
                    <a:pt x="1020" y="641"/>
                  </a:lnTo>
                  <a:lnTo>
                    <a:pt x="1020" y="642"/>
                  </a:lnTo>
                  <a:lnTo>
                    <a:pt x="1020" y="644"/>
                  </a:lnTo>
                  <a:lnTo>
                    <a:pt x="1022" y="644"/>
                  </a:lnTo>
                  <a:lnTo>
                    <a:pt x="1023" y="646"/>
                  </a:lnTo>
                  <a:lnTo>
                    <a:pt x="1023" y="646"/>
                  </a:lnTo>
                  <a:lnTo>
                    <a:pt x="1025" y="646"/>
                  </a:lnTo>
                  <a:lnTo>
                    <a:pt x="1025" y="647"/>
                  </a:lnTo>
                  <a:lnTo>
                    <a:pt x="1025" y="647"/>
                  </a:lnTo>
                  <a:lnTo>
                    <a:pt x="1025" y="650"/>
                  </a:lnTo>
                  <a:lnTo>
                    <a:pt x="1023" y="652"/>
                  </a:lnTo>
                  <a:lnTo>
                    <a:pt x="1023" y="652"/>
                  </a:lnTo>
                  <a:lnTo>
                    <a:pt x="1022" y="653"/>
                  </a:lnTo>
                  <a:lnTo>
                    <a:pt x="1022" y="653"/>
                  </a:lnTo>
                  <a:lnTo>
                    <a:pt x="1020" y="655"/>
                  </a:lnTo>
                  <a:lnTo>
                    <a:pt x="1020" y="655"/>
                  </a:lnTo>
                  <a:lnTo>
                    <a:pt x="1018" y="657"/>
                  </a:lnTo>
                  <a:lnTo>
                    <a:pt x="1017" y="657"/>
                  </a:lnTo>
                  <a:lnTo>
                    <a:pt x="1017" y="657"/>
                  </a:lnTo>
                  <a:lnTo>
                    <a:pt x="1015" y="657"/>
                  </a:lnTo>
                  <a:lnTo>
                    <a:pt x="1014" y="657"/>
                  </a:lnTo>
                  <a:lnTo>
                    <a:pt x="1014" y="658"/>
                  </a:lnTo>
                  <a:lnTo>
                    <a:pt x="1012" y="660"/>
                  </a:lnTo>
                  <a:lnTo>
                    <a:pt x="1011" y="661"/>
                  </a:lnTo>
                  <a:lnTo>
                    <a:pt x="1009" y="661"/>
                  </a:lnTo>
                  <a:lnTo>
                    <a:pt x="1007" y="660"/>
                  </a:lnTo>
                  <a:lnTo>
                    <a:pt x="1007" y="660"/>
                  </a:lnTo>
                  <a:lnTo>
                    <a:pt x="1007" y="658"/>
                  </a:lnTo>
                  <a:lnTo>
                    <a:pt x="1006" y="658"/>
                  </a:lnTo>
                  <a:lnTo>
                    <a:pt x="1001" y="657"/>
                  </a:lnTo>
                  <a:lnTo>
                    <a:pt x="1001" y="658"/>
                  </a:lnTo>
                  <a:lnTo>
                    <a:pt x="1000" y="658"/>
                  </a:lnTo>
                  <a:lnTo>
                    <a:pt x="1000" y="658"/>
                  </a:lnTo>
                  <a:lnTo>
                    <a:pt x="1000" y="657"/>
                  </a:lnTo>
                  <a:lnTo>
                    <a:pt x="998" y="657"/>
                  </a:lnTo>
                  <a:lnTo>
                    <a:pt x="996" y="658"/>
                  </a:lnTo>
                  <a:lnTo>
                    <a:pt x="996" y="658"/>
                  </a:lnTo>
                  <a:lnTo>
                    <a:pt x="995" y="657"/>
                  </a:lnTo>
                  <a:lnTo>
                    <a:pt x="993" y="657"/>
                  </a:lnTo>
                  <a:lnTo>
                    <a:pt x="992" y="655"/>
                  </a:lnTo>
                  <a:lnTo>
                    <a:pt x="992" y="655"/>
                  </a:lnTo>
                  <a:lnTo>
                    <a:pt x="992" y="657"/>
                  </a:lnTo>
                  <a:lnTo>
                    <a:pt x="990" y="657"/>
                  </a:lnTo>
                  <a:lnTo>
                    <a:pt x="990" y="657"/>
                  </a:lnTo>
                  <a:lnTo>
                    <a:pt x="990" y="655"/>
                  </a:lnTo>
                  <a:lnTo>
                    <a:pt x="989" y="655"/>
                  </a:lnTo>
                  <a:lnTo>
                    <a:pt x="987" y="657"/>
                  </a:lnTo>
                  <a:lnTo>
                    <a:pt x="985" y="657"/>
                  </a:lnTo>
                  <a:lnTo>
                    <a:pt x="985" y="657"/>
                  </a:lnTo>
                  <a:lnTo>
                    <a:pt x="984" y="657"/>
                  </a:lnTo>
                  <a:lnTo>
                    <a:pt x="982" y="657"/>
                  </a:lnTo>
                  <a:lnTo>
                    <a:pt x="982" y="657"/>
                  </a:lnTo>
                  <a:lnTo>
                    <a:pt x="979" y="657"/>
                  </a:lnTo>
                  <a:lnTo>
                    <a:pt x="979" y="657"/>
                  </a:lnTo>
                  <a:lnTo>
                    <a:pt x="977" y="657"/>
                  </a:lnTo>
                  <a:lnTo>
                    <a:pt x="977" y="655"/>
                  </a:lnTo>
                  <a:lnTo>
                    <a:pt x="976" y="655"/>
                  </a:lnTo>
                  <a:lnTo>
                    <a:pt x="974" y="655"/>
                  </a:lnTo>
                  <a:lnTo>
                    <a:pt x="973" y="655"/>
                  </a:lnTo>
                  <a:lnTo>
                    <a:pt x="973" y="655"/>
                  </a:lnTo>
                  <a:lnTo>
                    <a:pt x="971" y="655"/>
                  </a:lnTo>
                  <a:lnTo>
                    <a:pt x="971" y="653"/>
                  </a:lnTo>
                  <a:lnTo>
                    <a:pt x="970" y="653"/>
                  </a:lnTo>
                  <a:lnTo>
                    <a:pt x="970" y="652"/>
                  </a:lnTo>
                  <a:lnTo>
                    <a:pt x="968" y="652"/>
                  </a:lnTo>
                  <a:lnTo>
                    <a:pt x="968" y="652"/>
                  </a:lnTo>
                  <a:lnTo>
                    <a:pt x="968" y="650"/>
                  </a:lnTo>
                  <a:lnTo>
                    <a:pt x="966" y="649"/>
                  </a:lnTo>
                  <a:lnTo>
                    <a:pt x="966" y="646"/>
                  </a:lnTo>
                  <a:lnTo>
                    <a:pt x="966" y="646"/>
                  </a:lnTo>
                  <a:lnTo>
                    <a:pt x="963" y="646"/>
                  </a:lnTo>
                  <a:lnTo>
                    <a:pt x="962" y="646"/>
                  </a:lnTo>
                  <a:lnTo>
                    <a:pt x="960" y="644"/>
                  </a:lnTo>
                  <a:lnTo>
                    <a:pt x="957" y="644"/>
                  </a:lnTo>
                  <a:lnTo>
                    <a:pt x="957" y="644"/>
                  </a:lnTo>
                  <a:lnTo>
                    <a:pt x="955" y="644"/>
                  </a:lnTo>
                  <a:lnTo>
                    <a:pt x="954" y="644"/>
                  </a:lnTo>
                  <a:lnTo>
                    <a:pt x="952" y="644"/>
                  </a:lnTo>
                  <a:lnTo>
                    <a:pt x="951" y="644"/>
                  </a:lnTo>
                  <a:lnTo>
                    <a:pt x="949" y="644"/>
                  </a:lnTo>
                  <a:lnTo>
                    <a:pt x="948" y="644"/>
                  </a:lnTo>
                  <a:lnTo>
                    <a:pt x="948" y="642"/>
                  </a:lnTo>
                  <a:lnTo>
                    <a:pt x="948" y="641"/>
                  </a:lnTo>
                  <a:lnTo>
                    <a:pt x="948" y="641"/>
                  </a:lnTo>
                  <a:lnTo>
                    <a:pt x="946" y="641"/>
                  </a:lnTo>
                  <a:lnTo>
                    <a:pt x="944" y="641"/>
                  </a:lnTo>
                  <a:lnTo>
                    <a:pt x="944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1" y="641"/>
                  </a:lnTo>
                  <a:lnTo>
                    <a:pt x="940" y="641"/>
                  </a:lnTo>
                  <a:lnTo>
                    <a:pt x="938" y="639"/>
                  </a:lnTo>
                  <a:lnTo>
                    <a:pt x="938" y="639"/>
                  </a:lnTo>
                  <a:lnTo>
                    <a:pt x="938" y="641"/>
                  </a:lnTo>
                  <a:lnTo>
                    <a:pt x="938" y="641"/>
                  </a:lnTo>
                  <a:lnTo>
                    <a:pt x="936" y="642"/>
                  </a:lnTo>
                  <a:lnTo>
                    <a:pt x="935" y="642"/>
                  </a:lnTo>
                  <a:lnTo>
                    <a:pt x="933" y="642"/>
                  </a:lnTo>
                  <a:lnTo>
                    <a:pt x="930" y="642"/>
                  </a:lnTo>
                  <a:lnTo>
                    <a:pt x="930" y="642"/>
                  </a:lnTo>
                  <a:lnTo>
                    <a:pt x="929" y="644"/>
                  </a:lnTo>
                  <a:lnTo>
                    <a:pt x="929" y="646"/>
                  </a:lnTo>
                  <a:lnTo>
                    <a:pt x="927" y="646"/>
                  </a:lnTo>
                  <a:lnTo>
                    <a:pt x="925" y="646"/>
                  </a:lnTo>
                  <a:lnTo>
                    <a:pt x="925" y="647"/>
                  </a:lnTo>
                  <a:lnTo>
                    <a:pt x="924" y="647"/>
                  </a:lnTo>
                  <a:lnTo>
                    <a:pt x="924" y="647"/>
                  </a:lnTo>
                  <a:lnTo>
                    <a:pt x="922" y="647"/>
                  </a:lnTo>
                  <a:lnTo>
                    <a:pt x="921" y="647"/>
                  </a:lnTo>
                  <a:lnTo>
                    <a:pt x="919" y="647"/>
                  </a:lnTo>
                  <a:lnTo>
                    <a:pt x="918" y="649"/>
                  </a:lnTo>
                  <a:lnTo>
                    <a:pt x="918" y="650"/>
                  </a:lnTo>
                  <a:lnTo>
                    <a:pt x="916" y="650"/>
                  </a:lnTo>
                  <a:lnTo>
                    <a:pt x="914" y="650"/>
                  </a:lnTo>
                  <a:lnTo>
                    <a:pt x="914" y="652"/>
                  </a:lnTo>
                  <a:lnTo>
                    <a:pt x="913" y="652"/>
                  </a:lnTo>
                  <a:lnTo>
                    <a:pt x="910" y="652"/>
                  </a:lnTo>
                  <a:lnTo>
                    <a:pt x="910" y="653"/>
                  </a:lnTo>
                  <a:lnTo>
                    <a:pt x="908" y="653"/>
                  </a:lnTo>
                  <a:lnTo>
                    <a:pt x="907" y="653"/>
                  </a:lnTo>
                  <a:lnTo>
                    <a:pt x="905" y="653"/>
                  </a:lnTo>
                  <a:lnTo>
                    <a:pt x="905" y="655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2" y="657"/>
                  </a:lnTo>
                  <a:lnTo>
                    <a:pt x="900" y="658"/>
                  </a:lnTo>
                  <a:lnTo>
                    <a:pt x="900" y="660"/>
                  </a:lnTo>
                  <a:lnTo>
                    <a:pt x="900" y="660"/>
                  </a:lnTo>
                  <a:lnTo>
                    <a:pt x="900" y="661"/>
                  </a:lnTo>
                  <a:lnTo>
                    <a:pt x="899" y="661"/>
                  </a:lnTo>
                  <a:lnTo>
                    <a:pt x="897" y="661"/>
                  </a:lnTo>
                  <a:lnTo>
                    <a:pt x="895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2" y="665"/>
                  </a:lnTo>
                  <a:lnTo>
                    <a:pt x="892" y="665"/>
                  </a:lnTo>
                  <a:lnTo>
                    <a:pt x="891" y="666"/>
                  </a:lnTo>
                  <a:lnTo>
                    <a:pt x="889" y="666"/>
                  </a:lnTo>
                  <a:lnTo>
                    <a:pt x="889" y="665"/>
                  </a:lnTo>
                  <a:lnTo>
                    <a:pt x="889" y="665"/>
                  </a:lnTo>
                  <a:lnTo>
                    <a:pt x="888" y="665"/>
                  </a:lnTo>
                  <a:lnTo>
                    <a:pt x="888" y="666"/>
                  </a:lnTo>
                  <a:lnTo>
                    <a:pt x="888" y="666"/>
                  </a:lnTo>
                  <a:lnTo>
                    <a:pt x="886" y="666"/>
                  </a:lnTo>
                  <a:lnTo>
                    <a:pt x="886" y="666"/>
                  </a:lnTo>
                  <a:lnTo>
                    <a:pt x="884" y="666"/>
                  </a:lnTo>
                  <a:lnTo>
                    <a:pt x="884" y="666"/>
                  </a:lnTo>
                  <a:lnTo>
                    <a:pt x="883" y="666"/>
                  </a:lnTo>
                  <a:lnTo>
                    <a:pt x="881" y="666"/>
                  </a:lnTo>
                  <a:lnTo>
                    <a:pt x="881" y="666"/>
                  </a:lnTo>
                  <a:lnTo>
                    <a:pt x="878" y="666"/>
                  </a:lnTo>
                  <a:lnTo>
                    <a:pt x="878" y="668"/>
                  </a:lnTo>
                  <a:lnTo>
                    <a:pt x="878" y="669"/>
                  </a:lnTo>
                  <a:lnTo>
                    <a:pt x="878" y="669"/>
                  </a:lnTo>
                  <a:lnTo>
                    <a:pt x="877" y="671"/>
                  </a:lnTo>
                  <a:lnTo>
                    <a:pt x="875" y="671"/>
                  </a:lnTo>
                  <a:lnTo>
                    <a:pt x="875" y="671"/>
                  </a:lnTo>
                  <a:lnTo>
                    <a:pt x="873" y="671"/>
                  </a:lnTo>
                  <a:lnTo>
                    <a:pt x="873" y="671"/>
                  </a:lnTo>
                  <a:lnTo>
                    <a:pt x="872" y="671"/>
                  </a:lnTo>
                  <a:lnTo>
                    <a:pt x="872" y="672"/>
                  </a:lnTo>
                  <a:lnTo>
                    <a:pt x="870" y="672"/>
                  </a:lnTo>
                  <a:lnTo>
                    <a:pt x="869" y="672"/>
                  </a:lnTo>
                  <a:lnTo>
                    <a:pt x="869" y="672"/>
                  </a:lnTo>
                  <a:lnTo>
                    <a:pt x="867" y="672"/>
                  </a:lnTo>
                  <a:lnTo>
                    <a:pt x="866" y="672"/>
                  </a:lnTo>
                  <a:lnTo>
                    <a:pt x="866" y="672"/>
                  </a:lnTo>
                  <a:lnTo>
                    <a:pt x="866" y="671"/>
                  </a:lnTo>
                  <a:lnTo>
                    <a:pt x="864" y="669"/>
                  </a:lnTo>
                  <a:lnTo>
                    <a:pt x="862" y="669"/>
                  </a:lnTo>
                  <a:lnTo>
                    <a:pt x="861" y="669"/>
                  </a:lnTo>
                  <a:lnTo>
                    <a:pt x="861" y="668"/>
                  </a:lnTo>
                  <a:lnTo>
                    <a:pt x="859" y="666"/>
                  </a:lnTo>
                  <a:lnTo>
                    <a:pt x="858" y="665"/>
                  </a:lnTo>
                  <a:lnTo>
                    <a:pt x="856" y="665"/>
                  </a:lnTo>
                  <a:lnTo>
                    <a:pt x="856" y="663"/>
                  </a:lnTo>
                  <a:lnTo>
                    <a:pt x="856" y="663"/>
                  </a:lnTo>
                  <a:lnTo>
                    <a:pt x="858" y="661"/>
                  </a:lnTo>
                  <a:lnTo>
                    <a:pt x="858" y="660"/>
                  </a:lnTo>
                  <a:lnTo>
                    <a:pt x="856" y="660"/>
                  </a:lnTo>
                  <a:lnTo>
                    <a:pt x="856" y="660"/>
                  </a:lnTo>
                  <a:lnTo>
                    <a:pt x="855" y="661"/>
                  </a:lnTo>
                  <a:lnTo>
                    <a:pt x="853" y="663"/>
                  </a:lnTo>
                  <a:lnTo>
                    <a:pt x="851" y="663"/>
                  </a:lnTo>
                  <a:lnTo>
                    <a:pt x="850" y="665"/>
                  </a:lnTo>
                  <a:lnTo>
                    <a:pt x="850" y="665"/>
                  </a:lnTo>
                  <a:lnTo>
                    <a:pt x="848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5" y="665"/>
                  </a:lnTo>
                  <a:lnTo>
                    <a:pt x="840" y="663"/>
                  </a:lnTo>
                  <a:lnTo>
                    <a:pt x="837" y="663"/>
                  </a:lnTo>
                  <a:lnTo>
                    <a:pt x="837" y="663"/>
                  </a:lnTo>
                  <a:lnTo>
                    <a:pt x="836" y="663"/>
                  </a:lnTo>
                  <a:lnTo>
                    <a:pt x="836" y="661"/>
                  </a:lnTo>
                  <a:lnTo>
                    <a:pt x="834" y="660"/>
                  </a:lnTo>
                  <a:lnTo>
                    <a:pt x="834" y="660"/>
                  </a:lnTo>
                  <a:lnTo>
                    <a:pt x="832" y="658"/>
                  </a:lnTo>
                  <a:lnTo>
                    <a:pt x="832" y="657"/>
                  </a:lnTo>
                  <a:lnTo>
                    <a:pt x="832" y="655"/>
                  </a:lnTo>
                  <a:lnTo>
                    <a:pt x="832" y="655"/>
                  </a:lnTo>
                  <a:lnTo>
                    <a:pt x="831" y="653"/>
                  </a:lnTo>
                  <a:lnTo>
                    <a:pt x="831" y="653"/>
                  </a:lnTo>
                  <a:lnTo>
                    <a:pt x="826" y="652"/>
                  </a:lnTo>
                  <a:lnTo>
                    <a:pt x="825" y="652"/>
                  </a:lnTo>
                  <a:lnTo>
                    <a:pt x="825" y="652"/>
                  </a:lnTo>
                  <a:lnTo>
                    <a:pt x="823" y="652"/>
                  </a:lnTo>
                  <a:lnTo>
                    <a:pt x="821" y="650"/>
                  </a:lnTo>
                  <a:lnTo>
                    <a:pt x="821" y="647"/>
                  </a:lnTo>
                  <a:lnTo>
                    <a:pt x="820" y="646"/>
                  </a:lnTo>
                  <a:lnTo>
                    <a:pt x="820" y="644"/>
                  </a:lnTo>
                  <a:lnTo>
                    <a:pt x="818" y="642"/>
                  </a:lnTo>
                  <a:lnTo>
                    <a:pt x="817" y="641"/>
                  </a:lnTo>
                  <a:lnTo>
                    <a:pt x="817" y="641"/>
                  </a:lnTo>
                  <a:lnTo>
                    <a:pt x="814" y="639"/>
                  </a:lnTo>
                  <a:lnTo>
                    <a:pt x="812" y="638"/>
                  </a:lnTo>
                  <a:lnTo>
                    <a:pt x="809" y="636"/>
                  </a:lnTo>
                  <a:lnTo>
                    <a:pt x="807" y="636"/>
                  </a:lnTo>
                  <a:lnTo>
                    <a:pt x="806" y="638"/>
                  </a:lnTo>
                  <a:lnTo>
                    <a:pt x="806" y="638"/>
                  </a:lnTo>
                  <a:lnTo>
                    <a:pt x="804" y="639"/>
                  </a:lnTo>
                  <a:lnTo>
                    <a:pt x="802" y="639"/>
                  </a:lnTo>
                  <a:lnTo>
                    <a:pt x="801" y="639"/>
                  </a:lnTo>
                  <a:lnTo>
                    <a:pt x="799" y="639"/>
                  </a:lnTo>
                  <a:lnTo>
                    <a:pt x="799" y="639"/>
                  </a:lnTo>
                  <a:lnTo>
                    <a:pt x="798" y="641"/>
                  </a:lnTo>
                  <a:lnTo>
                    <a:pt x="796" y="642"/>
                  </a:lnTo>
                  <a:lnTo>
                    <a:pt x="795" y="642"/>
                  </a:lnTo>
                  <a:lnTo>
                    <a:pt x="791" y="642"/>
                  </a:lnTo>
                  <a:lnTo>
                    <a:pt x="790" y="642"/>
                  </a:lnTo>
                  <a:lnTo>
                    <a:pt x="788" y="641"/>
                  </a:lnTo>
                  <a:lnTo>
                    <a:pt x="785" y="641"/>
                  </a:lnTo>
                  <a:lnTo>
                    <a:pt x="784" y="642"/>
                  </a:lnTo>
                  <a:lnTo>
                    <a:pt x="782" y="642"/>
                  </a:lnTo>
                  <a:lnTo>
                    <a:pt x="780" y="641"/>
                  </a:lnTo>
                  <a:lnTo>
                    <a:pt x="782" y="641"/>
                  </a:lnTo>
                  <a:lnTo>
                    <a:pt x="780" y="639"/>
                  </a:lnTo>
                  <a:lnTo>
                    <a:pt x="780" y="638"/>
                  </a:lnTo>
                  <a:lnTo>
                    <a:pt x="780" y="638"/>
                  </a:lnTo>
                  <a:lnTo>
                    <a:pt x="779" y="638"/>
                  </a:lnTo>
                  <a:lnTo>
                    <a:pt x="777" y="638"/>
                  </a:lnTo>
                  <a:lnTo>
                    <a:pt x="776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7" y="635"/>
                  </a:lnTo>
                  <a:lnTo>
                    <a:pt x="777" y="633"/>
                  </a:lnTo>
                  <a:lnTo>
                    <a:pt x="776" y="633"/>
                  </a:lnTo>
                  <a:lnTo>
                    <a:pt x="774" y="633"/>
                  </a:lnTo>
                  <a:lnTo>
                    <a:pt x="774" y="631"/>
                  </a:lnTo>
                  <a:lnTo>
                    <a:pt x="773" y="631"/>
                  </a:lnTo>
                  <a:lnTo>
                    <a:pt x="773" y="631"/>
                  </a:lnTo>
                  <a:lnTo>
                    <a:pt x="771" y="631"/>
                  </a:lnTo>
                  <a:lnTo>
                    <a:pt x="769" y="631"/>
                  </a:lnTo>
                  <a:lnTo>
                    <a:pt x="769" y="633"/>
                  </a:lnTo>
                  <a:lnTo>
                    <a:pt x="768" y="633"/>
                  </a:lnTo>
                  <a:lnTo>
                    <a:pt x="768" y="633"/>
                  </a:lnTo>
                  <a:lnTo>
                    <a:pt x="766" y="633"/>
                  </a:lnTo>
                  <a:lnTo>
                    <a:pt x="766" y="635"/>
                  </a:lnTo>
                  <a:lnTo>
                    <a:pt x="766" y="635"/>
                  </a:lnTo>
                  <a:lnTo>
                    <a:pt x="766" y="636"/>
                  </a:lnTo>
                  <a:lnTo>
                    <a:pt x="766" y="638"/>
                  </a:lnTo>
                  <a:lnTo>
                    <a:pt x="765" y="638"/>
                  </a:lnTo>
                  <a:lnTo>
                    <a:pt x="765" y="638"/>
                  </a:lnTo>
                  <a:lnTo>
                    <a:pt x="763" y="638"/>
                  </a:lnTo>
                  <a:lnTo>
                    <a:pt x="761" y="639"/>
                  </a:lnTo>
                  <a:lnTo>
                    <a:pt x="761" y="639"/>
                  </a:lnTo>
                  <a:lnTo>
                    <a:pt x="761" y="641"/>
                  </a:lnTo>
                  <a:lnTo>
                    <a:pt x="761" y="641"/>
                  </a:lnTo>
                  <a:lnTo>
                    <a:pt x="760" y="641"/>
                  </a:lnTo>
                  <a:lnTo>
                    <a:pt x="758" y="638"/>
                  </a:lnTo>
                  <a:lnTo>
                    <a:pt x="757" y="633"/>
                  </a:lnTo>
                  <a:lnTo>
                    <a:pt x="754" y="630"/>
                  </a:lnTo>
                  <a:lnTo>
                    <a:pt x="752" y="627"/>
                  </a:lnTo>
                  <a:lnTo>
                    <a:pt x="747" y="620"/>
                  </a:lnTo>
                  <a:lnTo>
                    <a:pt x="746" y="617"/>
                  </a:lnTo>
                  <a:lnTo>
                    <a:pt x="741" y="611"/>
                  </a:lnTo>
                  <a:lnTo>
                    <a:pt x="738" y="605"/>
                  </a:lnTo>
                  <a:lnTo>
                    <a:pt x="735" y="600"/>
                  </a:lnTo>
                  <a:lnTo>
                    <a:pt x="732" y="597"/>
                  </a:lnTo>
                  <a:lnTo>
                    <a:pt x="730" y="594"/>
                  </a:lnTo>
                  <a:lnTo>
                    <a:pt x="728" y="592"/>
                  </a:lnTo>
                  <a:lnTo>
                    <a:pt x="727" y="590"/>
                  </a:lnTo>
                  <a:lnTo>
                    <a:pt x="724" y="589"/>
                  </a:lnTo>
                  <a:lnTo>
                    <a:pt x="719" y="586"/>
                  </a:lnTo>
                  <a:lnTo>
                    <a:pt x="714" y="583"/>
                  </a:lnTo>
                  <a:lnTo>
                    <a:pt x="711" y="579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8" y="576"/>
                  </a:lnTo>
                  <a:lnTo>
                    <a:pt x="708" y="575"/>
                  </a:lnTo>
                  <a:lnTo>
                    <a:pt x="713" y="576"/>
                  </a:lnTo>
                  <a:lnTo>
                    <a:pt x="713" y="575"/>
                  </a:lnTo>
                  <a:lnTo>
                    <a:pt x="714" y="572"/>
                  </a:lnTo>
                  <a:lnTo>
                    <a:pt x="714" y="570"/>
                  </a:lnTo>
                  <a:lnTo>
                    <a:pt x="713" y="570"/>
                  </a:lnTo>
                  <a:lnTo>
                    <a:pt x="711" y="572"/>
                  </a:lnTo>
                  <a:lnTo>
                    <a:pt x="709" y="572"/>
                  </a:lnTo>
                  <a:lnTo>
                    <a:pt x="709" y="572"/>
                  </a:lnTo>
                  <a:lnTo>
                    <a:pt x="706" y="572"/>
                  </a:lnTo>
                  <a:lnTo>
                    <a:pt x="705" y="573"/>
                  </a:lnTo>
                  <a:lnTo>
                    <a:pt x="700" y="575"/>
                  </a:lnTo>
                  <a:lnTo>
                    <a:pt x="698" y="576"/>
                  </a:lnTo>
                  <a:lnTo>
                    <a:pt x="697" y="576"/>
                  </a:lnTo>
                  <a:lnTo>
                    <a:pt x="694" y="576"/>
                  </a:lnTo>
                  <a:lnTo>
                    <a:pt x="694" y="578"/>
                  </a:lnTo>
                  <a:lnTo>
                    <a:pt x="694" y="578"/>
                  </a:lnTo>
                  <a:lnTo>
                    <a:pt x="694" y="579"/>
                  </a:lnTo>
                  <a:lnTo>
                    <a:pt x="691" y="581"/>
                  </a:lnTo>
                  <a:lnTo>
                    <a:pt x="689" y="583"/>
                  </a:lnTo>
                  <a:lnTo>
                    <a:pt x="687" y="583"/>
                  </a:lnTo>
                  <a:lnTo>
                    <a:pt x="686" y="581"/>
                  </a:lnTo>
                  <a:lnTo>
                    <a:pt x="686" y="583"/>
                  </a:lnTo>
                  <a:lnTo>
                    <a:pt x="683" y="583"/>
                  </a:lnTo>
                  <a:lnTo>
                    <a:pt x="679" y="586"/>
                  </a:lnTo>
                  <a:lnTo>
                    <a:pt x="679" y="586"/>
                  </a:lnTo>
                  <a:lnTo>
                    <a:pt x="679" y="587"/>
                  </a:lnTo>
                  <a:lnTo>
                    <a:pt x="679" y="589"/>
                  </a:lnTo>
                  <a:lnTo>
                    <a:pt x="678" y="589"/>
                  </a:lnTo>
                  <a:lnTo>
                    <a:pt x="678" y="587"/>
                  </a:lnTo>
                  <a:lnTo>
                    <a:pt x="676" y="587"/>
                  </a:lnTo>
                  <a:lnTo>
                    <a:pt x="675" y="586"/>
                  </a:lnTo>
                  <a:lnTo>
                    <a:pt x="672" y="586"/>
                  </a:lnTo>
                  <a:lnTo>
                    <a:pt x="670" y="586"/>
                  </a:lnTo>
                  <a:lnTo>
                    <a:pt x="668" y="587"/>
                  </a:lnTo>
                  <a:lnTo>
                    <a:pt x="665" y="589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9"/>
                  </a:lnTo>
                  <a:lnTo>
                    <a:pt x="664" y="587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5" y="583"/>
                  </a:lnTo>
                  <a:lnTo>
                    <a:pt x="667" y="581"/>
                  </a:lnTo>
                  <a:lnTo>
                    <a:pt x="668" y="579"/>
                  </a:lnTo>
                  <a:lnTo>
                    <a:pt x="670" y="578"/>
                  </a:lnTo>
                  <a:lnTo>
                    <a:pt x="670" y="578"/>
                  </a:lnTo>
                  <a:lnTo>
                    <a:pt x="668" y="578"/>
                  </a:lnTo>
                  <a:lnTo>
                    <a:pt x="668" y="578"/>
                  </a:lnTo>
                  <a:lnTo>
                    <a:pt x="667" y="578"/>
                  </a:lnTo>
                  <a:lnTo>
                    <a:pt x="667" y="578"/>
                  </a:lnTo>
                  <a:lnTo>
                    <a:pt x="665" y="579"/>
                  </a:lnTo>
                  <a:lnTo>
                    <a:pt x="664" y="579"/>
                  </a:lnTo>
                  <a:lnTo>
                    <a:pt x="662" y="579"/>
                  </a:lnTo>
                  <a:lnTo>
                    <a:pt x="661" y="579"/>
                  </a:lnTo>
                  <a:lnTo>
                    <a:pt x="657" y="576"/>
                  </a:lnTo>
                  <a:lnTo>
                    <a:pt x="656" y="576"/>
                  </a:lnTo>
                  <a:lnTo>
                    <a:pt x="654" y="576"/>
                  </a:lnTo>
                  <a:lnTo>
                    <a:pt x="653" y="576"/>
                  </a:lnTo>
                  <a:lnTo>
                    <a:pt x="653" y="576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9"/>
                  </a:lnTo>
                  <a:lnTo>
                    <a:pt x="651" y="579"/>
                  </a:lnTo>
                  <a:lnTo>
                    <a:pt x="651" y="579"/>
                  </a:lnTo>
                  <a:lnTo>
                    <a:pt x="650" y="578"/>
                  </a:lnTo>
                  <a:lnTo>
                    <a:pt x="650" y="576"/>
                  </a:lnTo>
                  <a:lnTo>
                    <a:pt x="650" y="575"/>
                  </a:lnTo>
                  <a:lnTo>
                    <a:pt x="648" y="573"/>
                  </a:lnTo>
                  <a:lnTo>
                    <a:pt x="648" y="572"/>
                  </a:lnTo>
                  <a:lnTo>
                    <a:pt x="646" y="573"/>
                  </a:lnTo>
                  <a:lnTo>
                    <a:pt x="645" y="573"/>
                  </a:lnTo>
                  <a:lnTo>
                    <a:pt x="645" y="575"/>
                  </a:lnTo>
                  <a:lnTo>
                    <a:pt x="643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2" y="575"/>
                  </a:lnTo>
                  <a:lnTo>
                    <a:pt x="631" y="573"/>
                  </a:lnTo>
                  <a:lnTo>
                    <a:pt x="632" y="572"/>
                  </a:lnTo>
                  <a:lnTo>
                    <a:pt x="632" y="570"/>
                  </a:lnTo>
                  <a:lnTo>
                    <a:pt x="632" y="568"/>
                  </a:lnTo>
                  <a:lnTo>
                    <a:pt x="632" y="567"/>
                  </a:lnTo>
                  <a:lnTo>
                    <a:pt x="632" y="564"/>
                  </a:lnTo>
                  <a:lnTo>
                    <a:pt x="631" y="559"/>
                  </a:lnTo>
                  <a:lnTo>
                    <a:pt x="629" y="556"/>
                  </a:lnTo>
                  <a:lnTo>
                    <a:pt x="627" y="553"/>
                  </a:lnTo>
                  <a:lnTo>
                    <a:pt x="626" y="553"/>
                  </a:lnTo>
                  <a:lnTo>
                    <a:pt x="623" y="553"/>
                  </a:lnTo>
                  <a:lnTo>
                    <a:pt x="621" y="554"/>
                  </a:lnTo>
                  <a:lnTo>
                    <a:pt x="621" y="554"/>
                  </a:lnTo>
                  <a:lnTo>
                    <a:pt x="620" y="554"/>
                  </a:lnTo>
                  <a:lnTo>
                    <a:pt x="618" y="556"/>
                  </a:lnTo>
                  <a:lnTo>
                    <a:pt x="616" y="554"/>
                  </a:lnTo>
                  <a:lnTo>
                    <a:pt x="615" y="554"/>
                  </a:lnTo>
                  <a:lnTo>
                    <a:pt x="613" y="554"/>
                  </a:lnTo>
                  <a:lnTo>
                    <a:pt x="612" y="553"/>
                  </a:lnTo>
                  <a:lnTo>
                    <a:pt x="609" y="551"/>
                  </a:lnTo>
                  <a:lnTo>
                    <a:pt x="605" y="551"/>
                  </a:lnTo>
                  <a:lnTo>
                    <a:pt x="601" y="551"/>
                  </a:lnTo>
                  <a:lnTo>
                    <a:pt x="599" y="551"/>
                  </a:lnTo>
                  <a:lnTo>
                    <a:pt x="597" y="553"/>
                  </a:lnTo>
                  <a:lnTo>
                    <a:pt x="594" y="554"/>
                  </a:lnTo>
                  <a:lnTo>
                    <a:pt x="593" y="554"/>
                  </a:lnTo>
                  <a:lnTo>
                    <a:pt x="591" y="554"/>
                  </a:lnTo>
                  <a:lnTo>
                    <a:pt x="590" y="556"/>
                  </a:lnTo>
                  <a:lnTo>
                    <a:pt x="590" y="556"/>
                  </a:lnTo>
                  <a:lnTo>
                    <a:pt x="590" y="557"/>
                  </a:lnTo>
                  <a:lnTo>
                    <a:pt x="590" y="559"/>
                  </a:lnTo>
                  <a:lnTo>
                    <a:pt x="590" y="559"/>
                  </a:lnTo>
                  <a:lnTo>
                    <a:pt x="588" y="559"/>
                  </a:lnTo>
                  <a:lnTo>
                    <a:pt x="586" y="559"/>
                  </a:lnTo>
                  <a:lnTo>
                    <a:pt x="585" y="559"/>
                  </a:lnTo>
                  <a:lnTo>
                    <a:pt x="582" y="561"/>
                  </a:lnTo>
                  <a:lnTo>
                    <a:pt x="579" y="562"/>
                  </a:lnTo>
                  <a:lnTo>
                    <a:pt x="575" y="562"/>
                  </a:lnTo>
                  <a:lnTo>
                    <a:pt x="574" y="562"/>
                  </a:lnTo>
                  <a:lnTo>
                    <a:pt x="569" y="564"/>
                  </a:lnTo>
                  <a:lnTo>
                    <a:pt x="566" y="564"/>
                  </a:lnTo>
                  <a:lnTo>
                    <a:pt x="561" y="565"/>
                  </a:lnTo>
                  <a:lnTo>
                    <a:pt x="556" y="565"/>
                  </a:lnTo>
                  <a:lnTo>
                    <a:pt x="556" y="565"/>
                  </a:lnTo>
                  <a:lnTo>
                    <a:pt x="553" y="567"/>
                  </a:lnTo>
                  <a:lnTo>
                    <a:pt x="550" y="567"/>
                  </a:lnTo>
                  <a:lnTo>
                    <a:pt x="550" y="567"/>
                  </a:lnTo>
                  <a:lnTo>
                    <a:pt x="549" y="567"/>
                  </a:lnTo>
                  <a:lnTo>
                    <a:pt x="549" y="567"/>
                  </a:lnTo>
                  <a:lnTo>
                    <a:pt x="547" y="568"/>
                  </a:lnTo>
                  <a:lnTo>
                    <a:pt x="545" y="570"/>
                  </a:lnTo>
                  <a:lnTo>
                    <a:pt x="545" y="572"/>
                  </a:lnTo>
                  <a:lnTo>
                    <a:pt x="545" y="572"/>
                  </a:lnTo>
                  <a:lnTo>
                    <a:pt x="544" y="572"/>
                  </a:lnTo>
                  <a:lnTo>
                    <a:pt x="542" y="570"/>
                  </a:lnTo>
                  <a:lnTo>
                    <a:pt x="541" y="572"/>
                  </a:lnTo>
                  <a:lnTo>
                    <a:pt x="538" y="572"/>
                  </a:lnTo>
                  <a:lnTo>
                    <a:pt x="536" y="572"/>
                  </a:lnTo>
                  <a:lnTo>
                    <a:pt x="536" y="572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27" y="573"/>
                  </a:lnTo>
                  <a:lnTo>
                    <a:pt x="525" y="573"/>
                  </a:lnTo>
                  <a:lnTo>
                    <a:pt x="525" y="573"/>
                  </a:lnTo>
                  <a:lnTo>
                    <a:pt x="523" y="575"/>
                  </a:lnTo>
                  <a:lnTo>
                    <a:pt x="520" y="575"/>
                  </a:lnTo>
                  <a:lnTo>
                    <a:pt x="519" y="575"/>
                  </a:lnTo>
                  <a:lnTo>
                    <a:pt x="517" y="575"/>
                  </a:lnTo>
                  <a:lnTo>
                    <a:pt x="517" y="576"/>
                  </a:lnTo>
                  <a:lnTo>
                    <a:pt x="515" y="576"/>
                  </a:lnTo>
                  <a:lnTo>
                    <a:pt x="509" y="578"/>
                  </a:lnTo>
                  <a:lnTo>
                    <a:pt x="509" y="578"/>
                  </a:lnTo>
                  <a:lnTo>
                    <a:pt x="508" y="578"/>
                  </a:lnTo>
                  <a:lnTo>
                    <a:pt x="501" y="578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495" y="578"/>
                  </a:lnTo>
                  <a:lnTo>
                    <a:pt x="490" y="578"/>
                  </a:lnTo>
                  <a:lnTo>
                    <a:pt x="489" y="578"/>
                  </a:lnTo>
                  <a:lnTo>
                    <a:pt x="487" y="579"/>
                  </a:lnTo>
                  <a:lnTo>
                    <a:pt x="487" y="581"/>
                  </a:lnTo>
                  <a:lnTo>
                    <a:pt x="487" y="583"/>
                  </a:lnTo>
                  <a:lnTo>
                    <a:pt x="487" y="584"/>
                  </a:lnTo>
                  <a:lnTo>
                    <a:pt x="486" y="586"/>
                  </a:lnTo>
                  <a:lnTo>
                    <a:pt x="486" y="586"/>
                  </a:lnTo>
                  <a:lnTo>
                    <a:pt x="487" y="587"/>
                  </a:lnTo>
                  <a:lnTo>
                    <a:pt x="489" y="587"/>
                  </a:lnTo>
                  <a:lnTo>
                    <a:pt x="490" y="587"/>
                  </a:lnTo>
                  <a:lnTo>
                    <a:pt x="492" y="587"/>
                  </a:lnTo>
                  <a:lnTo>
                    <a:pt x="492" y="587"/>
                  </a:lnTo>
                  <a:lnTo>
                    <a:pt x="493" y="587"/>
                  </a:lnTo>
                  <a:lnTo>
                    <a:pt x="493" y="587"/>
                  </a:lnTo>
                  <a:lnTo>
                    <a:pt x="493" y="589"/>
                  </a:lnTo>
                  <a:lnTo>
                    <a:pt x="493" y="589"/>
                  </a:lnTo>
                  <a:lnTo>
                    <a:pt x="492" y="589"/>
                  </a:lnTo>
                  <a:lnTo>
                    <a:pt x="490" y="589"/>
                  </a:lnTo>
                  <a:lnTo>
                    <a:pt x="489" y="589"/>
                  </a:lnTo>
                  <a:lnTo>
                    <a:pt x="489" y="590"/>
                  </a:lnTo>
                  <a:lnTo>
                    <a:pt x="489" y="592"/>
                  </a:lnTo>
                  <a:lnTo>
                    <a:pt x="489" y="592"/>
                  </a:lnTo>
                  <a:lnTo>
                    <a:pt x="490" y="592"/>
                  </a:lnTo>
                  <a:lnTo>
                    <a:pt x="492" y="594"/>
                  </a:lnTo>
                  <a:lnTo>
                    <a:pt x="493" y="594"/>
                  </a:lnTo>
                  <a:lnTo>
                    <a:pt x="495" y="594"/>
                  </a:lnTo>
                  <a:lnTo>
                    <a:pt x="497" y="595"/>
                  </a:lnTo>
                  <a:lnTo>
                    <a:pt x="500" y="597"/>
                  </a:lnTo>
                  <a:lnTo>
                    <a:pt x="501" y="597"/>
                  </a:lnTo>
                  <a:lnTo>
                    <a:pt x="501" y="598"/>
                  </a:lnTo>
                  <a:lnTo>
                    <a:pt x="501" y="598"/>
                  </a:lnTo>
                  <a:lnTo>
                    <a:pt x="500" y="600"/>
                  </a:lnTo>
                  <a:lnTo>
                    <a:pt x="498" y="598"/>
                  </a:lnTo>
                  <a:lnTo>
                    <a:pt x="497" y="598"/>
                  </a:lnTo>
                  <a:lnTo>
                    <a:pt x="493" y="598"/>
                  </a:lnTo>
                  <a:lnTo>
                    <a:pt x="492" y="598"/>
                  </a:lnTo>
                  <a:lnTo>
                    <a:pt x="489" y="598"/>
                  </a:lnTo>
                  <a:lnTo>
                    <a:pt x="486" y="598"/>
                  </a:lnTo>
                  <a:lnTo>
                    <a:pt x="486" y="600"/>
                  </a:lnTo>
                  <a:lnTo>
                    <a:pt x="486" y="602"/>
                  </a:lnTo>
                  <a:lnTo>
                    <a:pt x="484" y="602"/>
                  </a:lnTo>
                  <a:lnTo>
                    <a:pt x="482" y="603"/>
                  </a:lnTo>
                  <a:lnTo>
                    <a:pt x="482" y="605"/>
                  </a:lnTo>
                  <a:lnTo>
                    <a:pt x="482" y="606"/>
                  </a:lnTo>
                  <a:lnTo>
                    <a:pt x="486" y="609"/>
                  </a:lnTo>
                  <a:lnTo>
                    <a:pt x="486" y="611"/>
                  </a:lnTo>
                  <a:lnTo>
                    <a:pt x="484" y="613"/>
                  </a:lnTo>
                  <a:lnTo>
                    <a:pt x="482" y="613"/>
                  </a:lnTo>
                  <a:lnTo>
                    <a:pt x="481" y="614"/>
                  </a:lnTo>
                  <a:lnTo>
                    <a:pt x="478" y="614"/>
                  </a:lnTo>
                  <a:lnTo>
                    <a:pt x="478" y="616"/>
                  </a:lnTo>
                  <a:lnTo>
                    <a:pt x="474" y="617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4" y="620"/>
                  </a:lnTo>
                  <a:lnTo>
                    <a:pt x="476" y="622"/>
                  </a:lnTo>
                  <a:lnTo>
                    <a:pt x="478" y="624"/>
                  </a:lnTo>
                  <a:lnTo>
                    <a:pt x="478" y="624"/>
                  </a:lnTo>
                  <a:lnTo>
                    <a:pt x="481" y="625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90" y="628"/>
                  </a:lnTo>
                  <a:lnTo>
                    <a:pt x="492" y="628"/>
                  </a:lnTo>
                  <a:lnTo>
                    <a:pt x="493" y="630"/>
                  </a:lnTo>
                  <a:lnTo>
                    <a:pt x="493" y="633"/>
                  </a:lnTo>
                  <a:lnTo>
                    <a:pt x="493" y="635"/>
                  </a:lnTo>
                  <a:lnTo>
                    <a:pt x="492" y="638"/>
                  </a:lnTo>
                  <a:lnTo>
                    <a:pt x="492" y="639"/>
                  </a:lnTo>
                  <a:lnTo>
                    <a:pt x="489" y="641"/>
                  </a:lnTo>
                  <a:lnTo>
                    <a:pt x="484" y="642"/>
                  </a:lnTo>
                  <a:lnTo>
                    <a:pt x="481" y="642"/>
                  </a:lnTo>
                  <a:lnTo>
                    <a:pt x="479" y="642"/>
                  </a:lnTo>
                  <a:lnTo>
                    <a:pt x="478" y="642"/>
                  </a:lnTo>
                  <a:lnTo>
                    <a:pt x="474" y="642"/>
                  </a:lnTo>
                  <a:lnTo>
                    <a:pt x="474" y="641"/>
                  </a:lnTo>
                  <a:lnTo>
                    <a:pt x="473" y="639"/>
                  </a:lnTo>
                  <a:lnTo>
                    <a:pt x="471" y="639"/>
                  </a:lnTo>
                  <a:lnTo>
                    <a:pt x="471" y="639"/>
                  </a:lnTo>
                  <a:lnTo>
                    <a:pt x="470" y="641"/>
                  </a:lnTo>
                  <a:lnTo>
                    <a:pt x="470" y="642"/>
                  </a:lnTo>
                  <a:lnTo>
                    <a:pt x="468" y="644"/>
                  </a:lnTo>
                  <a:lnTo>
                    <a:pt x="468" y="646"/>
                  </a:lnTo>
                  <a:lnTo>
                    <a:pt x="463" y="647"/>
                  </a:lnTo>
                  <a:lnTo>
                    <a:pt x="463" y="646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59" y="644"/>
                  </a:lnTo>
                  <a:lnTo>
                    <a:pt x="457" y="642"/>
                  </a:lnTo>
                  <a:lnTo>
                    <a:pt x="457" y="642"/>
                  </a:lnTo>
                  <a:lnTo>
                    <a:pt x="456" y="642"/>
                  </a:lnTo>
                  <a:lnTo>
                    <a:pt x="454" y="642"/>
                  </a:lnTo>
                  <a:lnTo>
                    <a:pt x="452" y="639"/>
                  </a:lnTo>
                  <a:lnTo>
                    <a:pt x="451" y="638"/>
                  </a:lnTo>
                  <a:lnTo>
                    <a:pt x="448" y="636"/>
                  </a:lnTo>
                  <a:lnTo>
                    <a:pt x="445" y="635"/>
                  </a:lnTo>
                  <a:lnTo>
                    <a:pt x="445" y="636"/>
                  </a:lnTo>
                  <a:lnTo>
                    <a:pt x="443" y="636"/>
                  </a:lnTo>
                  <a:lnTo>
                    <a:pt x="440" y="635"/>
                  </a:lnTo>
                  <a:lnTo>
                    <a:pt x="440" y="635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7" y="638"/>
                  </a:lnTo>
                  <a:lnTo>
                    <a:pt x="435" y="639"/>
                  </a:lnTo>
                  <a:lnTo>
                    <a:pt x="433" y="639"/>
                  </a:lnTo>
                  <a:lnTo>
                    <a:pt x="432" y="638"/>
                  </a:lnTo>
                  <a:lnTo>
                    <a:pt x="430" y="636"/>
                  </a:lnTo>
                  <a:lnTo>
                    <a:pt x="427" y="636"/>
                  </a:lnTo>
                  <a:lnTo>
                    <a:pt x="426" y="636"/>
                  </a:lnTo>
                  <a:lnTo>
                    <a:pt x="424" y="636"/>
                  </a:lnTo>
                  <a:lnTo>
                    <a:pt x="422" y="638"/>
                  </a:lnTo>
                  <a:lnTo>
                    <a:pt x="421" y="636"/>
                  </a:lnTo>
                  <a:lnTo>
                    <a:pt x="421" y="636"/>
                  </a:lnTo>
                  <a:lnTo>
                    <a:pt x="418" y="638"/>
                  </a:lnTo>
                  <a:lnTo>
                    <a:pt x="416" y="639"/>
                  </a:lnTo>
                  <a:lnTo>
                    <a:pt x="415" y="641"/>
                  </a:lnTo>
                  <a:lnTo>
                    <a:pt x="415" y="642"/>
                  </a:lnTo>
                  <a:lnTo>
                    <a:pt x="413" y="644"/>
                  </a:lnTo>
                  <a:lnTo>
                    <a:pt x="410" y="644"/>
                  </a:lnTo>
                  <a:lnTo>
                    <a:pt x="408" y="644"/>
                  </a:lnTo>
                  <a:lnTo>
                    <a:pt x="407" y="644"/>
                  </a:lnTo>
                  <a:lnTo>
                    <a:pt x="404" y="642"/>
                  </a:lnTo>
                  <a:lnTo>
                    <a:pt x="402" y="641"/>
                  </a:lnTo>
                  <a:lnTo>
                    <a:pt x="399" y="639"/>
                  </a:lnTo>
                  <a:lnTo>
                    <a:pt x="397" y="638"/>
                  </a:lnTo>
                  <a:lnTo>
                    <a:pt x="396" y="636"/>
                  </a:lnTo>
                  <a:lnTo>
                    <a:pt x="394" y="636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9"/>
                  </a:lnTo>
                  <a:lnTo>
                    <a:pt x="394" y="641"/>
                  </a:lnTo>
                  <a:lnTo>
                    <a:pt x="394" y="642"/>
                  </a:lnTo>
                  <a:lnTo>
                    <a:pt x="394" y="644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1" y="644"/>
                  </a:lnTo>
                  <a:lnTo>
                    <a:pt x="391" y="642"/>
                  </a:lnTo>
                  <a:lnTo>
                    <a:pt x="391" y="641"/>
                  </a:lnTo>
                  <a:lnTo>
                    <a:pt x="389" y="638"/>
                  </a:lnTo>
                  <a:lnTo>
                    <a:pt x="388" y="636"/>
                  </a:lnTo>
                  <a:lnTo>
                    <a:pt x="386" y="636"/>
                  </a:lnTo>
                  <a:lnTo>
                    <a:pt x="385" y="635"/>
                  </a:lnTo>
                  <a:lnTo>
                    <a:pt x="383" y="633"/>
                  </a:lnTo>
                  <a:lnTo>
                    <a:pt x="381" y="633"/>
                  </a:lnTo>
                  <a:lnTo>
                    <a:pt x="380" y="631"/>
                  </a:lnTo>
                  <a:lnTo>
                    <a:pt x="378" y="630"/>
                  </a:lnTo>
                  <a:lnTo>
                    <a:pt x="377" y="628"/>
                  </a:lnTo>
                  <a:lnTo>
                    <a:pt x="375" y="628"/>
                  </a:lnTo>
                  <a:lnTo>
                    <a:pt x="374" y="627"/>
                  </a:lnTo>
                  <a:lnTo>
                    <a:pt x="374" y="628"/>
                  </a:lnTo>
                  <a:lnTo>
                    <a:pt x="370" y="628"/>
                  </a:lnTo>
                  <a:lnTo>
                    <a:pt x="369" y="628"/>
                  </a:lnTo>
                  <a:lnTo>
                    <a:pt x="367" y="627"/>
                  </a:lnTo>
                  <a:lnTo>
                    <a:pt x="366" y="627"/>
                  </a:lnTo>
                  <a:lnTo>
                    <a:pt x="366" y="627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3" y="627"/>
                  </a:lnTo>
                  <a:lnTo>
                    <a:pt x="361" y="625"/>
                  </a:lnTo>
                  <a:lnTo>
                    <a:pt x="361" y="624"/>
                  </a:lnTo>
                  <a:lnTo>
                    <a:pt x="359" y="624"/>
                  </a:lnTo>
                  <a:lnTo>
                    <a:pt x="356" y="624"/>
                  </a:lnTo>
                  <a:lnTo>
                    <a:pt x="351" y="627"/>
                  </a:lnTo>
                  <a:lnTo>
                    <a:pt x="350" y="628"/>
                  </a:lnTo>
                  <a:lnTo>
                    <a:pt x="348" y="628"/>
                  </a:lnTo>
                  <a:lnTo>
                    <a:pt x="347" y="628"/>
                  </a:lnTo>
                  <a:lnTo>
                    <a:pt x="347" y="628"/>
                  </a:lnTo>
                  <a:lnTo>
                    <a:pt x="345" y="627"/>
                  </a:lnTo>
                  <a:lnTo>
                    <a:pt x="345" y="627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2" y="624"/>
                  </a:lnTo>
                  <a:lnTo>
                    <a:pt x="339" y="624"/>
                  </a:lnTo>
                  <a:lnTo>
                    <a:pt x="337" y="624"/>
                  </a:lnTo>
                  <a:lnTo>
                    <a:pt x="337" y="624"/>
                  </a:lnTo>
                  <a:lnTo>
                    <a:pt x="336" y="625"/>
                  </a:lnTo>
                  <a:lnTo>
                    <a:pt x="334" y="627"/>
                  </a:lnTo>
                  <a:lnTo>
                    <a:pt x="331" y="630"/>
                  </a:lnTo>
                  <a:lnTo>
                    <a:pt x="331" y="630"/>
                  </a:lnTo>
                  <a:lnTo>
                    <a:pt x="329" y="631"/>
                  </a:lnTo>
                  <a:lnTo>
                    <a:pt x="328" y="631"/>
                  </a:lnTo>
                  <a:lnTo>
                    <a:pt x="326" y="633"/>
                  </a:lnTo>
                  <a:lnTo>
                    <a:pt x="325" y="635"/>
                  </a:lnTo>
                  <a:lnTo>
                    <a:pt x="322" y="635"/>
                  </a:lnTo>
                  <a:lnTo>
                    <a:pt x="320" y="635"/>
                  </a:lnTo>
                  <a:lnTo>
                    <a:pt x="318" y="636"/>
                  </a:lnTo>
                  <a:lnTo>
                    <a:pt x="317" y="638"/>
                  </a:lnTo>
                  <a:lnTo>
                    <a:pt x="317" y="639"/>
                  </a:lnTo>
                  <a:lnTo>
                    <a:pt x="314" y="642"/>
                  </a:lnTo>
                  <a:lnTo>
                    <a:pt x="310" y="644"/>
                  </a:lnTo>
                  <a:lnTo>
                    <a:pt x="309" y="644"/>
                  </a:lnTo>
                  <a:lnTo>
                    <a:pt x="309" y="644"/>
                  </a:lnTo>
                  <a:lnTo>
                    <a:pt x="307" y="644"/>
                  </a:lnTo>
                  <a:lnTo>
                    <a:pt x="307" y="644"/>
                  </a:lnTo>
                  <a:lnTo>
                    <a:pt x="307" y="646"/>
                  </a:lnTo>
                  <a:lnTo>
                    <a:pt x="307" y="649"/>
                  </a:lnTo>
                  <a:lnTo>
                    <a:pt x="309" y="652"/>
                  </a:lnTo>
                  <a:lnTo>
                    <a:pt x="309" y="653"/>
                  </a:lnTo>
                  <a:lnTo>
                    <a:pt x="309" y="653"/>
                  </a:lnTo>
                  <a:lnTo>
                    <a:pt x="310" y="655"/>
                  </a:lnTo>
                  <a:lnTo>
                    <a:pt x="309" y="657"/>
                  </a:lnTo>
                  <a:lnTo>
                    <a:pt x="309" y="657"/>
                  </a:lnTo>
                  <a:lnTo>
                    <a:pt x="306" y="658"/>
                  </a:lnTo>
                  <a:lnTo>
                    <a:pt x="304" y="658"/>
                  </a:lnTo>
                  <a:lnTo>
                    <a:pt x="303" y="658"/>
                  </a:lnTo>
                  <a:lnTo>
                    <a:pt x="301" y="657"/>
                  </a:lnTo>
                  <a:lnTo>
                    <a:pt x="301" y="657"/>
                  </a:lnTo>
                  <a:lnTo>
                    <a:pt x="298" y="653"/>
                  </a:lnTo>
                  <a:lnTo>
                    <a:pt x="295" y="650"/>
                  </a:lnTo>
                  <a:lnTo>
                    <a:pt x="293" y="649"/>
                  </a:lnTo>
                  <a:lnTo>
                    <a:pt x="292" y="647"/>
                  </a:lnTo>
                  <a:lnTo>
                    <a:pt x="290" y="649"/>
                  </a:lnTo>
                  <a:lnTo>
                    <a:pt x="290" y="649"/>
                  </a:lnTo>
                  <a:lnTo>
                    <a:pt x="288" y="650"/>
                  </a:lnTo>
                  <a:lnTo>
                    <a:pt x="288" y="650"/>
                  </a:lnTo>
                  <a:lnTo>
                    <a:pt x="287" y="652"/>
                  </a:lnTo>
                  <a:lnTo>
                    <a:pt x="287" y="653"/>
                  </a:lnTo>
                  <a:lnTo>
                    <a:pt x="287" y="655"/>
                  </a:lnTo>
                  <a:lnTo>
                    <a:pt x="287" y="655"/>
                  </a:lnTo>
                  <a:lnTo>
                    <a:pt x="285" y="657"/>
                  </a:lnTo>
                  <a:lnTo>
                    <a:pt x="284" y="658"/>
                  </a:lnTo>
                  <a:lnTo>
                    <a:pt x="282" y="661"/>
                  </a:lnTo>
                  <a:lnTo>
                    <a:pt x="281" y="665"/>
                  </a:lnTo>
                  <a:lnTo>
                    <a:pt x="281" y="668"/>
                  </a:lnTo>
                  <a:lnTo>
                    <a:pt x="281" y="669"/>
                  </a:lnTo>
                  <a:lnTo>
                    <a:pt x="282" y="669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4" y="672"/>
                  </a:lnTo>
                  <a:lnTo>
                    <a:pt x="282" y="674"/>
                  </a:lnTo>
                  <a:lnTo>
                    <a:pt x="281" y="676"/>
                  </a:lnTo>
                  <a:lnTo>
                    <a:pt x="279" y="679"/>
                  </a:lnTo>
                  <a:lnTo>
                    <a:pt x="277" y="682"/>
                  </a:lnTo>
                  <a:lnTo>
                    <a:pt x="279" y="685"/>
                  </a:lnTo>
                  <a:lnTo>
                    <a:pt x="281" y="687"/>
                  </a:lnTo>
                  <a:lnTo>
                    <a:pt x="284" y="688"/>
                  </a:lnTo>
                  <a:lnTo>
                    <a:pt x="284" y="688"/>
                  </a:lnTo>
                  <a:lnTo>
                    <a:pt x="285" y="691"/>
                  </a:lnTo>
                  <a:lnTo>
                    <a:pt x="285" y="693"/>
                  </a:lnTo>
                  <a:lnTo>
                    <a:pt x="285" y="694"/>
                  </a:lnTo>
                  <a:lnTo>
                    <a:pt x="285" y="694"/>
                  </a:lnTo>
                  <a:lnTo>
                    <a:pt x="287" y="696"/>
                  </a:lnTo>
                  <a:lnTo>
                    <a:pt x="287" y="698"/>
                  </a:lnTo>
                  <a:lnTo>
                    <a:pt x="288" y="698"/>
                  </a:lnTo>
                  <a:lnTo>
                    <a:pt x="290" y="696"/>
                  </a:lnTo>
                  <a:lnTo>
                    <a:pt x="292" y="696"/>
                  </a:lnTo>
                  <a:lnTo>
                    <a:pt x="296" y="698"/>
                  </a:lnTo>
                  <a:lnTo>
                    <a:pt x="299" y="698"/>
                  </a:lnTo>
                  <a:lnTo>
                    <a:pt x="299" y="698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6" y="705"/>
                  </a:lnTo>
                  <a:lnTo>
                    <a:pt x="306" y="707"/>
                  </a:lnTo>
                  <a:lnTo>
                    <a:pt x="307" y="710"/>
                  </a:lnTo>
                  <a:lnTo>
                    <a:pt x="309" y="712"/>
                  </a:lnTo>
                  <a:lnTo>
                    <a:pt x="312" y="715"/>
                  </a:lnTo>
                  <a:lnTo>
                    <a:pt x="312" y="717"/>
                  </a:lnTo>
                  <a:lnTo>
                    <a:pt x="310" y="717"/>
                  </a:lnTo>
                  <a:lnTo>
                    <a:pt x="309" y="717"/>
                  </a:lnTo>
                  <a:lnTo>
                    <a:pt x="307" y="717"/>
                  </a:lnTo>
                  <a:lnTo>
                    <a:pt x="307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6" y="717"/>
                  </a:lnTo>
                  <a:lnTo>
                    <a:pt x="304" y="717"/>
                  </a:lnTo>
                  <a:lnTo>
                    <a:pt x="306" y="718"/>
                  </a:lnTo>
                  <a:lnTo>
                    <a:pt x="306" y="718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20"/>
                  </a:lnTo>
                  <a:lnTo>
                    <a:pt x="312" y="721"/>
                  </a:lnTo>
                  <a:lnTo>
                    <a:pt x="315" y="723"/>
                  </a:lnTo>
                  <a:lnTo>
                    <a:pt x="315" y="723"/>
                  </a:lnTo>
                  <a:lnTo>
                    <a:pt x="315" y="724"/>
                  </a:lnTo>
                  <a:lnTo>
                    <a:pt x="314" y="724"/>
                  </a:lnTo>
                  <a:lnTo>
                    <a:pt x="314" y="726"/>
                  </a:lnTo>
                  <a:lnTo>
                    <a:pt x="314" y="726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8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09" y="731"/>
                  </a:lnTo>
                  <a:lnTo>
                    <a:pt x="309" y="731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6" y="731"/>
                  </a:lnTo>
                  <a:lnTo>
                    <a:pt x="306" y="731"/>
                  </a:lnTo>
                  <a:lnTo>
                    <a:pt x="304" y="731"/>
                  </a:lnTo>
                  <a:lnTo>
                    <a:pt x="301" y="734"/>
                  </a:lnTo>
                  <a:lnTo>
                    <a:pt x="299" y="734"/>
                  </a:lnTo>
                  <a:lnTo>
                    <a:pt x="298" y="734"/>
                  </a:lnTo>
                  <a:lnTo>
                    <a:pt x="295" y="735"/>
                  </a:lnTo>
                  <a:lnTo>
                    <a:pt x="295" y="735"/>
                  </a:lnTo>
                  <a:lnTo>
                    <a:pt x="293" y="735"/>
                  </a:lnTo>
                  <a:lnTo>
                    <a:pt x="293" y="735"/>
                  </a:lnTo>
                  <a:lnTo>
                    <a:pt x="292" y="737"/>
                  </a:lnTo>
                  <a:lnTo>
                    <a:pt x="292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7"/>
                  </a:lnTo>
                  <a:lnTo>
                    <a:pt x="292" y="739"/>
                  </a:lnTo>
                  <a:lnTo>
                    <a:pt x="290" y="739"/>
                  </a:lnTo>
                  <a:lnTo>
                    <a:pt x="290" y="739"/>
                  </a:lnTo>
                  <a:lnTo>
                    <a:pt x="290" y="740"/>
                  </a:lnTo>
                  <a:lnTo>
                    <a:pt x="288" y="740"/>
                  </a:lnTo>
                  <a:lnTo>
                    <a:pt x="288" y="742"/>
                  </a:lnTo>
                  <a:lnTo>
                    <a:pt x="288" y="743"/>
                  </a:lnTo>
                  <a:lnTo>
                    <a:pt x="287" y="745"/>
                  </a:lnTo>
                  <a:lnTo>
                    <a:pt x="287" y="746"/>
                  </a:lnTo>
                  <a:lnTo>
                    <a:pt x="285" y="748"/>
                  </a:lnTo>
                  <a:lnTo>
                    <a:pt x="285" y="750"/>
                  </a:lnTo>
                  <a:lnTo>
                    <a:pt x="284" y="751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2" y="751"/>
                  </a:lnTo>
                  <a:lnTo>
                    <a:pt x="281" y="753"/>
                  </a:lnTo>
                  <a:lnTo>
                    <a:pt x="279" y="753"/>
                  </a:lnTo>
                  <a:lnTo>
                    <a:pt x="279" y="754"/>
                  </a:lnTo>
                  <a:lnTo>
                    <a:pt x="279" y="756"/>
                  </a:lnTo>
                  <a:lnTo>
                    <a:pt x="279" y="757"/>
                  </a:lnTo>
                  <a:lnTo>
                    <a:pt x="279" y="757"/>
                  </a:lnTo>
                  <a:lnTo>
                    <a:pt x="282" y="757"/>
                  </a:lnTo>
                  <a:lnTo>
                    <a:pt x="284" y="759"/>
                  </a:lnTo>
                  <a:lnTo>
                    <a:pt x="285" y="761"/>
                  </a:lnTo>
                  <a:lnTo>
                    <a:pt x="287" y="762"/>
                  </a:lnTo>
                  <a:lnTo>
                    <a:pt x="287" y="764"/>
                  </a:lnTo>
                  <a:lnTo>
                    <a:pt x="288" y="765"/>
                  </a:lnTo>
                  <a:lnTo>
                    <a:pt x="290" y="769"/>
                  </a:lnTo>
                  <a:lnTo>
                    <a:pt x="290" y="773"/>
                  </a:lnTo>
                  <a:lnTo>
                    <a:pt x="292" y="769"/>
                  </a:lnTo>
                  <a:lnTo>
                    <a:pt x="293" y="767"/>
                  </a:lnTo>
                  <a:lnTo>
                    <a:pt x="292" y="769"/>
                  </a:lnTo>
                  <a:lnTo>
                    <a:pt x="292" y="770"/>
                  </a:lnTo>
                  <a:lnTo>
                    <a:pt x="290" y="773"/>
                  </a:lnTo>
                  <a:lnTo>
                    <a:pt x="290" y="776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83"/>
                  </a:lnTo>
                  <a:lnTo>
                    <a:pt x="290" y="783"/>
                  </a:lnTo>
                  <a:lnTo>
                    <a:pt x="292" y="783"/>
                  </a:lnTo>
                  <a:lnTo>
                    <a:pt x="292" y="784"/>
                  </a:lnTo>
                  <a:lnTo>
                    <a:pt x="293" y="786"/>
                  </a:lnTo>
                  <a:lnTo>
                    <a:pt x="293" y="787"/>
                  </a:lnTo>
                  <a:lnTo>
                    <a:pt x="295" y="789"/>
                  </a:lnTo>
                  <a:lnTo>
                    <a:pt x="295" y="789"/>
                  </a:lnTo>
                  <a:lnTo>
                    <a:pt x="299" y="794"/>
                  </a:lnTo>
                  <a:lnTo>
                    <a:pt x="301" y="797"/>
                  </a:lnTo>
                  <a:lnTo>
                    <a:pt x="303" y="798"/>
                  </a:lnTo>
                  <a:lnTo>
                    <a:pt x="303" y="800"/>
                  </a:lnTo>
                  <a:lnTo>
                    <a:pt x="304" y="802"/>
                  </a:lnTo>
                  <a:lnTo>
                    <a:pt x="304" y="802"/>
                  </a:lnTo>
                  <a:lnTo>
                    <a:pt x="306" y="803"/>
                  </a:lnTo>
                  <a:lnTo>
                    <a:pt x="306" y="803"/>
                  </a:lnTo>
                  <a:lnTo>
                    <a:pt x="304" y="806"/>
                  </a:lnTo>
                  <a:lnTo>
                    <a:pt x="303" y="806"/>
                  </a:lnTo>
                  <a:lnTo>
                    <a:pt x="303" y="808"/>
                  </a:lnTo>
                  <a:lnTo>
                    <a:pt x="299" y="809"/>
                  </a:lnTo>
                  <a:lnTo>
                    <a:pt x="298" y="809"/>
                  </a:lnTo>
                  <a:lnTo>
                    <a:pt x="298" y="811"/>
                  </a:lnTo>
                  <a:lnTo>
                    <a:pt x="296" y="814"/>
                  </a:lnTo>
                  <a:lnTo>
                    <a:pt x="295" y="814"/>
                  </a:lnTo>
                  <a:lnTo>
                    <a:pt x="292" y="813"/>
                  </a:lnTo>
                  <a:lnTo>
                    <a:pt x="290" y="813"/>
                  </a:lnTo>
                  <a:lnTo>
                    <a:pt x="288" y="813"/>
                  </a:lnTo>
                  <a:lnTo>
                    <a:pt x="287" y="811"/>
                  </a:lnTo>
                  <a:lnTo>
                    <a:pt x="287" y="809"/>
                  </a:lnTo>
                  <a:lnTo>
                    <a:pt x="285" y="808"/>
                  </a:lnTo>
                  <a:lnTo>
                    <a:pt x="284" y="808"/>
                  </a:lnTo>
                  <a:lnTo>
                    <a:pt x="284" y="806"/>
                  </a:lnTo>
                  <a:lnTo>
                    <a:pt x="284" y="806"/>
                  </a:lnTo>
                  <a:lnTo>
                    <a:pt x="282" y="806"/>
                  </a:lnTo>
                  <a:lnTo>
                    <a:pt x="281" y="805"/>
                  </a:lnTo>
                  <a:lnTo>
                    <a:pt x="279" y="803"/>
                  </a:lnTo>
                  <a:lnTo>
                    <a:pt x="279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6" y="802"/>
                  </a:lnTo>
                  <a:lnTo>
                    <a:pt x="274" y="802"/>
                  </a:lnTo>
                  <a:lnTo>
                    <a:pt x="274" y="802"/>
                  </a:lnTo>
                  <a:lnTo>
                    <a:pt x="273" y="800"/>
                  </a:lnTo>
                  <a:lnTo>
                    <a:pt x="271" y="800"/>
                  </a:lnTo>
                  <a:lnTo>
                    <a:pt x="271" y="800"/>
                  </a:lnTo>
                  <a:lnTo>
                    <a:pt x="269" y="800"/>
                  </a:lnTo>
                  <a:lnTo>
                    <a:pt x="268" y="800"/>
                  </a:lnTo>
                  <a:lnTo>
                    <a:pt x="268" y="798"/>
                  </a:lnTo>
                  <a:lnTo>
                    <a:pt x="266" y="798"/>
                  </a:lnTo>
                  <a:lnTo>
                    <a:pt x="265" y="797"/>
                  </a:lnTo>
                  <a:lnTo>
                    <a:pt x="263" y="797"/>
                  </a:lnTo>
                  <a:lnTo>
                    <a:pt x="263" y="795"/>
                  </a:lnTo>
                  <a:lnTo>
                    <a:pt x="265" y="794"/>
                  </a:lnTo>
                  <a:lnTo>
                    <a:pt x="265" y="792"/>
                  </a:lnTo>
                  <a:lnTo>
                    <a:pt x="265" y="791"/>
                  </a:lnTo>
                  <a:lnTo>
                    <a:pt x="263" y="791"/>
                  </a:lnTo>
                  <a:lnTo>
                    <a:pt x="262" y="791"/>
                  </a:lnTo>
                  <a:lnTo>
                    <a:pt x="258" y="791"/>
                  </a:lnTo>
                  <a:lnTo>
                    <a:pt x="257" y="789"/>
                  </a:lnTo>
                  <a:lnTo>
                    <a:pt x="257" y="789"/>
                  </a:lnTo>
                  <a:lnTo>
                    <a:pt x="255" y="787"/>
                  </a:lnTo>
                  <a:lnTo>
                    <a:pt x="254" y="787"/>
                  </a:lnTo>
                  <a:lnTo>
                    <a:pt x="252" y="787"/>
                  </a:lnTo>
                  <a:lnTo>
                    <a:pt x="252" y="787"/>
                  </a:lnTo>
                  <a:lnTo>
                    <a:pt x="251" y="789"/>
                  </a:lnTo>
                  <a:lnTo>
                    <a:pt x="251" y="787"/>
                  </a:lnTo>
                  <a:lnTo>
                    <a:pt x="249" y="787"/>
                  </a:lnTo>
                  <a:lnTo>
                    <a:pt x="247" y="787"/>
                  </a:lnTo>
                  <a:lnTo>
                    <a:pt x="247" y="787"/>
                  </a:lnTo>
                  <a:lnTo>
                    <a:pt x="244" y="787"/>
                  </a:lnTo>
                  <a:lnTo>
                    <a:pt x="243" y="789"/>
                  </a:lnTo>
                  <a:lnTo>
                    <a:pt x="241" y="789"/>
                  </a:lnTo>
                  <a:lnTo>
                    <a:pt x="240" y="789"/>
                  </a:lnTo>
                  <a:lnTo>
                    <a:pt x="240" y="791"/>
                  </a:lnTo>
                  <a:lnTo>
                    <a:pt x="238" y="791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5" y="786"/>
                  </a:lnTo>
                  <a:lnTo>
                    <a:pt x="233" y="786"/>
                  </a:lnTo>
                  <a:lnTo>
                    <a:pt x="230" y="784"/>
                  </a:lnTo>
                  <a:lnTo>
                    <a:pt x="227" y="783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4" y="780"/>
                  </a:lnTo>
                  <a:lnTo>
                    <a:pt x="222" y="780"/>
                  </a:lnTo>
                  <a:lnTo>
                    <a:pt x="221" y="780"/>
                  </a:lnTo>
                  <a:lnTo>
                    <a:pt x="219" y="780"/>
                  </a:lnTo>
                  <a:lnTo>
                    <a:pt x="217" y="778"/>
                  </a:lnTo>
                  <a:lnTo>
                    <a:pt x="214" y="778"/>
                  </a:lnTo>
                  <a:lnTo>
                    <a:pt x="213" y="780"/>
                  </a:lnTo>
                  <a:lnTo>
                    <a:pt x="213" y="780"/>
                  </a:lnTo>
                  <a:lnTo>
                    <a:pt x="211" y="780"/>
                  </a:lnTo>
                  <a:lnTo>
                    <a:pt x="205" y="778"/>
                  </a:lnTo>
                  <a:lnTo>
                    <a:pt x="203" y="778"/>
                  </a:lnTo>
                  <a:lnTo>
                    <a:pt x="202" y="776"/>
                  </a:lnTo>
                  <a:lnTo>
                    <a:pt x="197" y="776"/>
                  </a:lnTo>
                  <a:lnTo>
                    <a:pt x="195" y="775"/>
                  </a:lnTo>
                  <a:lnTo>
                    <a:pt x="194" y="775"/>
                  </a:lnTo>
                  <a:lnTo>
                    <a:pt x="191" y="773"/>
                  </a:lnTo>
                  <a:lnTo>
                    <a:pt x="189" y="773"/>
                  </a:lnTo>
                  <a:lnTo>
                    <a:pt x="187" y="773"/>
                  </a:lnTo>
                  <a:lnTo>
                    <a:pt x="184" y="773"/>
                  </a:lnTo>
                  <a:lnTo>
                    <a:pt x="183" y="773"/>
                  </a:lnTo>
                  <a:lnTo>
                    <a:pt x="183" y="775"/>
                  </a:lnTo>
                  <a:lnTo>
                    <a:pt x="181" y="775"/>
                  </a:lnTo>
                  <a:lnTo>
                    <a:pt x="180" y="775"/>
                  </a:lnTo>
                  <a:lnTo>
                    <a:pt x="175" y="770"/>
                  </a:lnTo>
                  <a:lnTo>
                    <a:pt x="172" y="767"/>
                  </a:lnTo>
                  <a:lnTo>
                    <a:pt x="164" y="761"/>
                  </a:lnTo>
                  <a:lnTo>
                    <a:pt x="162" y="759"/>
                  </a:lnTo>
                  <a:lnTo>
                    <a:pt x="158" y="759"/>
                  </a:lnTo>
                  <a:lnTo>
                    <a:pt x="156" y="757"/>
                  </a:lnTo>
                  <a:lnTo>
                    <a:pt x="151" y="753"/>
                  </a:lnTo>
                  <a:lnTo>
                    <a:pt x="148" y="753"/>
                  </a:lnTo>
                  <a:lnTo>
                    <a:pt x="146" y="753"/>
                  </a:lnTo>
                  <a:lnTo>
                    <a:pt x="146" y="753"/>
                  </a:lnTo>
                  <a:lnTo>
                    <a:pt x="145" y="753"/>
                  </a:lnTo>
                  <a:lnTo>
                    <a:pt x="143" y="751"/>
                  </a:lnTo>
                  <a:lnTo>
                    <a:pt x="143" y="750"/>
                  </a:lnTo>
                  <a:lnTo>
                    <a:pt x="142" y="748"/>
                  </a:lnTo>
                  <a:lnTo>
                    <a:pt x="137" y="746"/>
                  </a:lnTo>
                  <a:lnTo>
                    <a:pt x="134" y="745"/>
                  </a:lnTo>
                  <a:lnTo>
                    <a:pt x="134" y="745"/>
                  </a:lnTo>
                  <a:lnTo>
                    <a:pt x="134" y="743"/>
                  </a:lnTo>
                  <a:lnTo>
                    <a:pt x="137" y="743"/>
                  </a:lnTo>
                  <a:lnTo>
                    <a:pt x="137" y="742"/>
                  </a:lnTo>
                  <a:lnTo>
                    <a:pt x="135" y="742"/>
                  </a:lnTo>
                  <a:lnTo>
                    <a:pt x="135" y="742"/>
                  </a:lnTo>
                  <a:lnTo>
                    <a:pt x="134" y="740"/>
                  </a:lnTo>
                  <a:lnTo>
                    <a:pt x="135" y="740"/>
                  </a:lnTo>
                  <a:lnTo>
                    <a:pt x="137" y="740"/>
                  </a:lnTo>
                  <a:lnTo>
                    <a:pt x="139" y="740"/>
                  </a:lnTo>
                  <a:lnTo>
                    <a:pt x="140" y="742"/>
                  </a:lnTo>
                  <a:lnTo>
                    <a:pt x="142" y="742"/>
                  </a:lnTo>
                  <a:lnTo>
                    <a:pt x="142" y="742"/>
                  </a:lnTo>
                  <a:lnTo>
                    <a:pt x="148" y="740"/>
                  </a:lnTo>
                  <a:lnTo>
                    <a:pt x="148" y="740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7"/>
                  </a:lnTo>
                  <a:lnTo>
                    <a:pt x="148" y="735"/>
                  </a:lnTo>
                  <a:lnTo>
                    <a:pt x="151" y="732"/>
                  </a:lnTo>
                  <a:lnTo>
                    <a:pt x="153" y="729"/>
                  </a:lnTo>
                  <a:lnTo>
                    <a:pt x="153" y="729"/>
                  </a:lnTo>
                  <a:lnTo>
                    <a:pt x="154" y="729"/>
                  </a:lnTo>
                  <a:lnTo>
                    <a:pt x="154" y="729"/>
                  </a:lnTo>
                  <a:lnTo>
                    <a:pt x="154" y="731"/>
                  </a:lnTo>
                  <a:lnTo>
                    <a:pt x="154" y="729"/>
                  </a:lnTo>
                  <a:lnTo>
                    <a:pt x="156" y="728"/>
                  </a:lnTo>
                  <a:lnTo>
                    <a:pt x="158" y="728"/>
                  </a:lnTo>
                  <a:lnTo>
                    <a:pt x="159" y="728"/>
                  </a:lnTo>
                  <a:lnTo>
                    <a:pt x="161" y="728"/>
                  </a:lnTo>
                  <a:lnTo>
                    <a:pt x="158" y="724"/>
                  </a:lnTo>
                  <a:lnTo>
                    <a:pt x="154" y="723"/>
                  </a:lnTo>
                  <a:lnTo>
                    <a:pt x="153" y="723"/>
                  </a:lnTo>
                  <a:lnTo>
                    <a:pt x="151" y="721"/>
                  </a:lnTo>
                  <a:lnTo>
                    <a:pt x="150" y="720"/>
                  </a:lnTo>
                  <a:lnTo>
                    <a:pt x="150" y="718"/>
                  </a:lnTo>
                  <a:lnTo>
                    <a:pt x="151" y="718"/>
                  </a:lnTo>
                  <a:lnTo>
                    <a:pt x="153" y="718"/>
                  </a:lnTo>
                  <a:lnTo>
                    <a:pt x="156" y="717"/>
                  </a:lnTo>
                  <a:lnTo>
                    <a:pt x="156" y="717"/>
                  </a:lnTo>
                  <a:lnTo>
                    <a:pt x="158" y="717"/>
                  </a:lnTo>
                  <a:lnTo>
                    <a:pt x="161" y="718"/>
                  </a:lnTo>
                  <a:lnTo>
                    <a:pt x="161" y="717"/>
                  </a:lnTo>
                  <a:lnTo>
                    <a:pt x="159" y="715"/>
                  </a:lnTo>
                  <a:lnTo>
                    <a:pt x="162" y="713"/>
                  </a:lnTo>
                  <a:lnTo>
                    <a:pt x="165" y="713"/>
                  </a:lnTo>
                  <a:lnTo>
                    <a:pt x="169" y="710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9"/>
                  </a:lnTo>
                  <a:lnTo>
                    <a:pt x="172" y="707"/>
                  </a:lnTo>
                  <a:lnTo>
                    <a:pt x="170" y="707"/>
                  </a:lnTo>
                  <a:lnTo>
                    <a:pt x="169" y="707"/>
                  </a:lnTo>
                  <a:lnTo>
                    <a:pt x="167" y="709"/>
                  </a:lnTo>
                  <a:lnTo>
                    <a:pt x="162" y="709"/>
                  </a:lnTo>
                  <a:lnTo>
                    <a:pt x="161" y="709"/>
                  </a:lnTo>
                  <a:lnTo>
                    <a:pt x="162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1" y="707"/>
                  </a:lnTo>
                  <a:lnTo>
                    <a:pt x="161" y="709"/>
                  </a:lnTo>
                  <a:lnTo>
                    <a:pt x="156" y="710"/>
                  </a:lnTo>
                  <a:lnTo>
                    <a:pt x="156" y="709"/>
                  </a:lnTo>
                  <a:lnTo>
                    <a:pt x="156" y="709"/>
                  </a:lnTo>
                  <a:lnTo>
                    <a:pt x="156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4"/>
                  </a:lnTo>
                  <a:lnTo>
                    <a:pt x="158" y="704"/>
                  </a:lnTo>
                  <a:lnTo>
                    <a:pt x="158" y="702"/>
                  </a:lnTo>
                  <a:lnTo>
                    <a:pt x="158" y="701"/>
                  </a:lnTo>
                  <a:lnTo>
                    <a:pt x="159" y="701"/>
                  </a:lnTo>
                  <a:lnTo>
                    <a:pt x="161" y="699"/>
                  </a:lnTo>
                  <a:lnTo>
                    <a:pt x="162" y="699"/>
                  </a:lnTo>
                  <a:lnTo>
                    <a:pt x="164" y="698"/>
                  </a:lnTo>
                  <a:lnTo>
                    <a:pt x="165" y="696"/>
                  </a:lnTo>
                  <a:lnTo>
                    <a:pt x="165" y="696"/>
                  </a:lnTo>
                  <a:lnTo>
                    <a:pt x="169" y="696"/>
                  </a:lnTo>
                  <a:lnTo>
                    <a:pt x="170" y="696"/>
                  </a:lnTo>
                  <a:lnTo>
                    <a:pt x="173" y="696"/>
                  </a:lnTo>
                  <a:lnTo>
                    <a:pt x="176" y="696"/>
                  </a:lnTo>
                  <a:lnTo>
                    <a:pt x="178" y="696"/>
                  </a:lnTo>
                  <a:lnTo>
                    <a:pt x="178" y="694"/>
                  </a:lnTo>
                  <a:lnTo>
                    <a:pt x="178" y="693"/>
                  </a:lnTo>
                  <a:lnTo>
                    <a:pt x="180" y="693"/>
                  </a:lnTo>
                  <a:lnTo>
                    <a:pt x="180" y="690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7"/>
                  </a:lnTo>
                  <a:lnTo>
                    <a:pt x="180" y="687"/>
                  </a:lnTo>
                  <a:lnTo>
                    <a:pt x="180" y="685"/>
                  </a:lnTo>
                  <a:lnTo>
                    <a:pt x="180" y="683"/>
                  </a:lnTo>
                  <a:lnTo>
                    <a:pt x="180" y="683"/>
                  </a:lnTo>
                  <a:lnTo>
                    <a:pt x="178" y="682"/>
                  </a:lnTo>
                  <a:lnTo>
                    <a:pt x="176" y="682"/>
                  </a:lnTo>
                  <a:lnTo>
                    <a:pt x="176" y="680"/>
                  </a:lnTo>
                  <a:lnTo>
                    <a:pt x="178" y="679"/>
                  </a:lnTo>
                  <a:lnTo>
                    <a:pt x="178" y="679"/>
                  </a:lnTo>
                  <a:lnTo>
                    <a:pt x="180" y="679"/>
                  </a:lnTo>
                  <a:lnTo>
                    <a:pt x="181" y="679"/>
                  </a:lnTo>
                  <a:lnTo>
                    <a:pt x="181" y="679"/>
                  </a:lnTo>
                  <a:lnTo>
                    <a:pt x="183" y="677"/>
                  </a:lnTo>
                  <a:lnTo>
                    <a:pt x="181" y="677"/>
                  </a:lnTo>
                  <a:lnTo>
                    <a:pt x="180" y="677"/>
                  </a:lnTo>
                  <a:lnTo>
                    <a:pt x="178" y="676"/>
                  </a:lnTo>
                  <a:lnTo>
                    <a:pt x="178" y="676"/>
                  </a:lnTo>
                  <a:lnTo>
                    <a:pt x="178" y="674"/>
                  </a:lnTo>
                  <a:lnTo>
                    <a:pt x="178" y="674"/>
                  </a:lnTo>
                  <a:lnTo>
                    <a:pt x="180" y="674"/>
                  </a:lnTo>
                  <a:lnTo>
                    <a:pt x="181" y="672"/>
                  </a:lnTo>
                  <a:lnTo>
                    <a:pt x="183" y="671"/>
                  </a:lnTo>
                  <a:lnTo>
                    <a:pt x="183" y="669"/>
                  </a:lnTo>
                  <a:lnTo>
                    <a:pt x="184" y="669"/>
                  </a:lnTo>
                  <a:lnTo>
                    <a:pt x="184" y="668"/>
                  </a:lnTo>
                  <a:lnTo>
                    <a:pt x="183" y="666"/>
                  </a:lnTo>
                  <a:lnTo>
                    <a:pt x="183" y="665"/>
                  </a:lnTo>
                  <a:lnTo>
                    <a:pt x="183" y="665"/>
                  </a:lnTo>
                  <a:lnTo>
                    <a:pt x="183" y="663"/>
                  </a:lnTo>
                  <a:lnTo>
                    <a:pt x="183" y="663"/>
                  </a:lnTo>
                  <a:lnTo>
                    <a:pt x="181" y="663"/>
                  </a:lnTo>
                  <a:lnTo>
                    <a:pt x="180" y="665"/>
                  </a:lnTo>
                  <a:lnTo>
                    <a:pt x="178" y="665"/>
                  </a:lnTo>
                  <a:lnTo>
                    <a:pt x="176" y="663"/>
                  </a:lnTo>
                  <a:lnTo>
                    <a:pt x="175" y="661"/>
                  </a:lnTo>
                  <a:lnTo>
                    <a:pt x="173" y="661"/>
                  </a:lnTo>
                  <a:lnTo>
                    <a:pt x="172" y="660"/>
                  </a:lnTo>
                  <a:lnTo>
                    <a:pt x="172" y="660"/>
                  </a:lnTo>
                  <a:lnTo>
                    <a:pt x="170" y="658"/>
                  </a:lnTo>
                  <a:lnTo>
                    <a:pt x="170" y="658"/>
                  </a:lnTo>
                  <a:lnTo>
                    <a:pt x="169" y="658"/>
                  </a:lnTo>
                  <a:lnTo>
                    <a:pt x="169" y="660"/>
                  </a:lnTo>
                  <a:lnTo>
                    <a:pt x="167" y="660"/>
                  </a:lnTo>
                  <a:lnTo>
                    <a:pt x="164" y="658"/>
                  </a:lnTo>
                  <a:lnTo>
                    <a:pt x="162" y="657"/>
                  </a:lnTo>
                  <a:lnTo>
                    <a:pt x="161" y="657"/>
                  </a:lnTo>
                  <a:lnTo>
                    <a:pt x="159" y="657"/>
                  </a:lnTo>
                  <a:lnTo>
                    <a:pt x="158" y="655"/>
                  </a:lnTo>
                  <a:lnTo>
                    <a:pt x="156" y="655"/>
                  </a:lnTo>
                  <a:lnTo>
                    <a:pt x="156" y="655"/>
                  </a:lnTo>
                  <a:lnTo>
                    <a:pt x="156" y="657"/>
                  </a:lnTo>
                  <a:lnTo>
                    <a:pt x="156" y="657"/>
                  </a:lnTo>
                  <a:lnTo>
                    <a:pt x="154" y="657"/>
                  </a:lnTo>
                  <a:lnTo>
                    <a:pt x="154" y="657"/>
                  </a:lnTo>
                  <a:lnTo>
                    <a:pt x="153" y="657"/>
                  </a:lnTo>
                  <a:lnTo>
                    <a:pt x="148" y="653"/>
                  </a:lnTo>
                  <a:lnTo>
                    <a:pt x="148" y="652"/>
                  </a:lnTo>
                  <a:lnTo>
                    <a:pt x="146" y="650"/>
                  </a:lnTo>
                  <a:lnTo>
                    <a:pt x="146" y="649"/>
                  </a:lnTo>
                  <a:lnTo>
                    <a:pt x="145" y="647"/>
                  </a:lnTo>
                  <a:lnTo>
                    <a:pt x="143" y="647"/>
                  </a:lnTo>
                  <a:lnTo>
                    <a:pt x="142" y="649"/>
                  </a:lnTo>
                  <a:lnTo>
                    <a:pt x="142" y="649"/>
                  </a:lnTo>
                  <a:lnTo>
                    <a:pt x="140" y="649"/>
                  </a:lnTo>
                  <a:lnTo>
                    <a:pt x="139" y="649"/>
                  </a:lnTo>
                  <a:lnTo>
                    <a:pt x="135" y="650"/>
                  </a:lnTo>
                  <a:lnTo>
                    <a:pt x="134" y="650"/>
                  </a:lnTo>
                  <a:lnTo>
                    <a:pt x="134" y="652"/>
                  </a:lnTo>
                  <a:lnTo>
                    <a:pt x="132" y="652"/>
                  </a:lnTo>
                  <a:lnTo>
                    <a:pt x="131" y="650"/>
                  </a:lnTo>
                  <a:lnTo>
                    <a:pt x="129" y="650"/>
                  </a:lnTo>
                  <a:lnTo>
                    <a:pt x="129" y="650"/>
                  </a:lnTo>
                  <a:lnTo>
                    <a:pt x="128" y="650"/>
                  </a:lnTo>
                  <a:lnTo>
                    <a:pt x="128" y="649"/>
                  </a:lnTo>
                  <a:lnTo>
                    <a:pt x="126" y="649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1" y="649"/>
                  </a:lnTo>
                  <a:lnTo>
                    <a:pt x="120" y="649"/>
                  </a:lnTo>
                  <a:lnTo>
                    <a:pt x="118" y="649"/>
                  </a:lnTo>
                  <a:lnTo>
                    <a:pt x="118" y="647"/>
                  </a:lnTo>
                  <a:lnTo>
                    <a:pt x="117" y="647"/>
                  </a:lnTo>
                  <a:lnTo>
                    <a:pt x="115" y="646"/>
                  </a:lnTo>
                  <a:lnTo>
                    <a:pt x="115" y="644"/>
                  </a:lnTo>
                  <a:lnTo>
                    <a:pt x="115" y="644"/>
                  </a:lnTo>
                  <a:lnTo>
                    <a:pt x="117" y="642"/>
                  </a:lnTo>
                  <a:lnTo>
                    <a:pt x="117" y="642"/>
                  </a:lnTo>
                  <a:lnTo>
                    <a:pt x="115" y="641"/>
                  </a:lnTo>
                  <a:lnTo>
                    <a:pt x="115" y="641"/>
                  </a:lnTo>
                  <a:lnTo>
                    <a:pt x="115" y="639"/>
                  </a:lnTo>
                  <a:lnTo>
                    <a:pt x="115" y="638"/>
                  </a:lnTo>
                  <a:lnTo>
                    <a:pt x="113" y="638"/>
                  </a:lnTo>
                  <a:lnTo>
                    <a:pt x="115" y="636"/>
                  </a:lnTo>
                  <a:lnTo>
                    <a:pt x="115" y="636"/>
                  </a:lnTo>
                  <a:lnTo>
                    <a:pt x="113" y="636"/>
                  </a:lnTo>
                  <a:lnTo>
                    <a:pt x="112" y="636"/>
                  </a:lnTo>
                  <a:lnTo>
                    <a:pt x="112" y="636"/>
                  </a:lnTo>
                  <a:lnTo>
                    <a:pt x="112" y="635"/>
                  </a:lnTo>
                  <a:lnTo>
                    <a:pt x="112" y="633"/>
                  </a:lnTo>
                  <a:lnTo>
                    <a:pt x="110" y="633"/>
                  </a:lnTo>
                  <a:lnTo>
                    <a:pt x="110" y="633"/>
                  </a:lnTo>
                  <a:lnTo>
                    <a:pt x="107" y="633"/>
                  </a:lnTo>
                  <a:lnTo>
                    <a:pt x="106" y="633"/>
                  </a:lnTo>
                  <a:lnTo>
                    <a:pt x="106" y="633"/>
                  </a:lnTo>
                  <a:lnTo>
                    <a:pt x="104" y="633"/>
                  </a:lnTo>
                  <a:lnTo>
                    <a:pt x="102" y="633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9" y="631"/>
                  </a:lnTo>
                  <a:lnTo>
                    <a:pt x="99" y="631"/>
                  </a:lnTo>
                  <a:lnTo>
                    <a:pt x="99" y="630"/>
                  </a:lnTo>
                  <a:lnTo>
                    <a:pt x="99" y="630"/>
                  </a:lnTo>
                  <a:lnTo>
                    <a:pt x="98" y="628"/>
                  </a:lnTo>
                  <a:lnTo>
                    <a:pt x="98" y="628"/>
                  </a:lnTo>
                  <a:lnTo>
                    <a:pt x="98" y="627"/>
                  </a:lnTo>
                  <a:lnTo>
                    <a:pt x="98" y="625"/>
                  </a:lnTo>
                  <a:lnTo>
                    <a:pt x="98" y="625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101" y="624"/>
                  </a:lnTo>
                  <a:lnTo>
                    <a:pt x="101" y="622"/>
                  </a:lnTo>
                  <a:lnTo>
                    <a:pt x="101" y="622"/>
                  </a:lnTo>
                  <a:lnTo>
                    <a:pt x="98" y="617"/>
                  </a:lnTo>
                  <a:lnTo>
                    <a:pt x="96" y="614"/>
                  </a:lnTo>
                  <a:lnTo>
                    <a:pt x="94" y="613"/>
                  </a:lnTo>
                  <a:lnTo>
                    <a:pt x="93" y="611"/>
                  </a:lnTo>
                  <a:lnTo>
                    <a:pt x="91" y="611"/>
                  </a:lnTo>
                  <a:lnTo>
                    <a:pt x="90" y="611"/>
                  </a:lnTo>
                  <a:lnTo>
                    <a:pt x="87" y="611"/>
                  </a:lnTo>
                  <a:lnTo>
                    <a:pt x="85" y="611"/>
                  </a:lnTo>
                  <a:lnTo>
                    <a:pt x="83" y="611"/>
                  </a:lnTo>
                  <a:lnTo>
                    <a:pt x="79" y="613"/>
                  </a:lnTo>
                  <a:lnTo>
                    <a:pt x="79" y="613"/>
                  </a:lnTo>
                  <a:lnTo>
                    <a:pt x="76" y="613"/>
                  </a:lnTo>
                  <a:lnTo>
                    <a:pt x="74" y="611"/>
                  </a:lnTo>
                  <a:lnTo>
                    <a:pt x="72" y="611"/>
                  </a:lnTo>
                  <a:lnTo>
                    <a:pt x="72" y="613"/>
                  </a:lnTo>
                  <a:lnTo>
                    <a:pt x="71" y="613"/>
                  </a:lnTo>
                  <a:lnTo>
                    <a:pt x="71" y="616"/>
                  </a:lnTo>
                  <a:lnTo>
                    <a:pt x="69" y="616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6" y="617"/>
                  </a:lnTo>
                  <a:lnTo>
                    <a:pt x="65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1" y="614"/>
                  </a:lnTo>
                  <a:lnTo>
                    <a:pt x="61" y="613"/>
                  </a:lnTo>
                  <a:lnTo>
                    <a:pt x="61" y="613"/>
                  </a:lnTo>
                  <a:lnTo>
                    <a:pt x="60" y="611"/>
                  </a:lnTo>
                  <a:lnTo>
                    <a:pt x="60" y="609"/>
                  </a:lnTo>
                  <a:lnTo>
                    <a:pt x="60" y="608"/>
                  </a:lnTo>
                  <a:lnTo>
                    <a:pt x="61" y="606"/>
                  </a:lnTo>
                  <a:lnTo>
                    <a:pt x="60" y="605"/>
                  </a:lnTo>
                  <a:lnTo>
                    <a:pt x="60" y="605"/>
                  </a:lnTo>
                  <a:lnTo>
                    <a:pt x="60" y="603"/>
                  </a:lnTo>
                  <a:lnTo>
                    <a:pt x="60" y="603"/>
                  </a:lnTo>
                  <a:lnTo>
                    <a:pt x="60" y="602"/>
                  </a:lnTo>
                  <a:lnTo>
                    <a:pt x="58" y="602"/>
                  </a:lnTo>
                  <a:lnTo>
                    <a:pt x="57" y="600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8" y="595"/>
                  </a:lnTo>
                  <a:lnTo>
                    <a:pt x="58" y="594"/>
                  </a:lnTo>
                  <a:lnTo>
                    <a:pt x="60" y="594"/>
                  </a:lnTo>
                  <a:lnTo>
                    <a:pt x="61" y="594"/>
                  </a:lnTo>
                  <a:lnTo>
                    <a:pt x="63" y="595"/>
                  </a:lnTo>
                  <a:lnTo>
                    <a:pt x="63" y="595"/>
                  </a:lnTo>
                  <a:lnTo>
                    <a:pt x="65" y="597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69" y="595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4" y="592"/>
                  </a:lnTo>
                  <a:lnTo>
                    <a:pt x="76" y="592"/>
                  </a:lnTo>
                  <a:lnTo>
                    <a:pt x="77" y="592"/>
                  </a:lnTo>
                  <a:lnTo>
                    <a:pt x="77" y="590"/>
                  </a:lnTo>
                  <a:lnTo>
                    <a:pt x="77" y="590"/>
                  </a:lnTo>
                  <a:lnTo>
                    <a:pt x="76" y="589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6"/>
                  </a:lnTo>
                  <a:lnTo>
                    <a:pt x="72" y="586"/>
                  </a:lnTo>
                  <a:lnTo>
                    <a:pt x="72" y="584"/>
                  </a:lnTo>
                  <a:lnTo>
                    <a:pt x="69" y="583"/>
                  </a:lnTo>
                  <a:lnTo>
                    <a:pt x="66" y="583"/>
                  </a:lnTo>
                  <a:lnTo>
                    <a:pt x="65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5" y="579"/>
                  </a:lnTo>
                  <a:lnTo>
                    <a:pt x="65" y="578"/>
                  </a:lnTo>
                  <a:lnTo>
                    <a:pt x="65" y="578"/>
                  </a:lnTo>
                  <a:lnTo>
                    <a:pt x="63" y="578"/>
                  </a:lnTo>
                  <a:lnTo>
                    <a:pt x="61" y="576"/>
                  </a:lnTo>
                  <a:lnTo>
                    <a:pt x="58" y="575"/>
                  </a:lnTo>
                  <a:lnTo>
                    <a:pt x="57" y="573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3" y="568"/>
                  </a:lnTo>
                  <a:lnTo>
                    <a:pt x="53" y="568"/>
                  </a:lnTo>
                  <a:lnTo>
                    <a:pt x="53" y="567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2" y="565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1"/>
                  </a:lnTo>
                  <a:lnTo>
                    <a:pt x="50" y="559"/>
                  </a:lnTo>
                  <a:lnTo>
                    <a:pt x="52" y="557"/>
                  </a:lnTo>
                  <a:lnTo>
                    <a:pt x="52" y="557"/>
                  </a:lnTo>
                  <a:lnTo>
                    <a:pt x="52" y="556"/>
                  </a:lnTo>
                  <a:lnTo>
                    <a:pt x="50" y="554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50" y="551"/>
                  </a:lnTo>
                  <a:lnTo>
                    <a:pt x="50" y="551"/>
                  </a:lnTo>
                  <a:lnTo>
                    <a:pt x="50" y="548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49" y="546"/>
                  </a:lnTo>
                  <a:lnTo>
                    <a:pt x="47" y="546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6" y="545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1" y="542"/>
                  </a:lnTo>
                  <a:lnTo>
                    <a:pt x="38" y="542"/>
                  </a:lnTo>
                  <a:lnTo>
                    <a:pt x="36" y="542"/>
                  </a:lnTo>
                  <a:lnTo>
                    <a:pt x="36" y="542"/>
                  </a:lnTo>
                  <a:lnTo>
                    <a:pt x="35" y="543"/>
                  </a:lnTo>
                  <a:lnTo>
                    <a:pt x="33" y="543"/>
                  </a:lnTo>
                  <a:lnTo>
                    <a:pt x="33" y="543"/>
                  </a:lnTo>
                  <a:lnTo>
                    <a:pt x="31" y="543"/>
                  </a:lnTo>
                  <a:lnTo>
                    <a:pt x="30" y="545"/>
                  </a:lnTo>
                  <a:lnTo>
                    <a:pt x="28" y="543"/>
                  </a:lnTo>
                  <a:lnTo>
                    <a:pt x="28" y="543"/>
                  </a:lnTo>
                  <a:lnTo>
                    <a:pt x="28" y="542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7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2" y="538"/>
                  </a:lnTo>
                  <a:lnTo>
                    <a:pt x="20" y="540"/>
                  </a:lnTo>
                  <a:lnTo>
                    <a:pt x="19" y="538"/>
                  </a:lnTo>
                  <a:lnTo>
                    <a:pt x="19" y="538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4" y="537"/>
                  </a:lnTo>
                  <a:lnTo>
                    <a:pt x="14" y="537"/>
                  </a:lnTo>
                  <a:lnTo>
                    <a:pt x="12" y="537"/>
                  </a:lnTo>
                  <a:lnTo>
                    <a:pt x="12" y="537"/>
                  </a:lnTo>
                  <a:lnTo>
                    <a:pt x="11" y="535"/>
                  </a:lnTo>
                  <a:lnTo>
                    <a:pt x="11" y="534"/>
                  </a:lnTo>
                  <a:lnTo>
                    <a:pt x="11" y="534"/>
                  </a:lnTo>
                  <a:lnTo>
                    <a:pt x="11" y="532"/>
                  </a:lnTo>
                  <a:lnTo>
                    <a:pt x="11" y="531"/>
                  </a:lnTo>
                  <a:lnTo>
                    <a:pt x="11" y="527"/>
                  </a:lnTo>
                  <a:lnTo>
                    <a:pt x="9" y="527"/>
                  </a:lnTo>
                  <a:lnTo>
                    <a:pt x="9" y="526"/>
                  </a:lnTo>
                  <a:lnTo>
                    <a:pt x="8" y="526"/>
                  </a:lnTo>
                  <a:lnTo>
                    <a:pt x="8" y="524"/>
                  </a:lnTo>
                  <a:lnTo>
                    <a:pt x="6" y="523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5" y="518"/>
                  </a:lnTo>
                  <a:lnTo>
                    <a:pt x="5" y="516"/>
                  </a:lnTo>
                  <a:lnTo>
                    <a:pt x="5" y="515"/>
                  </a:lnTo>
                  <a:lnTo>
                    <a:pt x="6" y="515"/>
                  </a:lnTo>
                  <a:lnTo>
                    <a:pt x="6" y="513"/>
                  </a:lnTo>
                  <a:lnTo>
                    <a:pt x="6" y="513"/>
                  </a:lnTo>
                  <a:lnTo>
                    <a:pt x="6" y="512"/>
                  </a:lnTo>
                  <a:lnTo>
                    <a:pt x="6" y="512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5"/>
                  </a:lnTo>
                  <a:lnTo>
                    <a:pt x="0" y="504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1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3" y="499"/>
                  </a:lnTo>
                  <a:lnTo>
                    <a:pt x="3" y="498"/>
                  </a:lnTo>
                  <a:lnTo>
                    <a:pt x="3" y="496"/>
                  </a:lnTo>
                  <a:lnTo>
                    <a:pt x="5" y="496"/>
                  </a:lnTo>
                  <a:lnTo>
                    <a:pt x="6" y="498"/>
                  </a:lnTo>
                  <a:lnTo>
                    <a:pt x="6" y="499"/>
                  </a:lnTo>
                  <a:lnTo>
                    <a:pt x="6" y="499"/>
                  </a:lnTo>
                  <a:lnTo>
                    <a:pt x="8" y="499"/>
                  </a:lnTo>
                  <a:lnTo>
                    <a:pt x="8" y="499"/>
                  </a:lnTo>
                  <a:lnTo>
                    <a:pt x="9" y="501"/>
                  </a:lnTo>
                  <a:lnTo>
                    <a:pt x="11" y="499"/>
                  </a:lnTo>
                  <a:lnTo>
                    <a:pt x="11" y="498"/>
                  </a:lnTo>
                  <a:lnTo>
                    <a:pt x="9" y="496"/>
                  </a:lnTo>
                  <a:lnTo>
                    <a:pt x="8" y="494"/>
                  </a:lnTo>
                  <a:lnTo>
                    <a:pt x="6" y="493"/>
                  </a:lnTo>
                  <a:lnTo>
                    <a:pt x="5" y="494"/>
                  </a:lnTo>
                  <a:lnTo>
                    <a:pt x="3" y="493"/>
                  </a:lnTo>
                  <a:lnTo>
                    <a:pt x="3" y="493"/>
                  </a:lnTo>
                  <a:lnTo>
                    <a:pt x="1" y="491"/>
                  </a:lnTo>
                  <a:lnTo>
                    <a:pt x="3" y="491"/>
                  </a:lnTo>
                  <a:lnTo>
                    <a:pt x="5" y="488"/>
                  </a:lnTo>
                  <a:lnTo>
                    <a:pt x="6" y="488"/>
                  </a:lnTo>
                  <a:lnTo>
                    <a:pt x="6" y="486"/>
                  </a:lnTo>
                  <a:lnTo>
                    <a:pt x="6" y="485"/>
                  </a:lnTo>
                  <a:lnTo>
                    <a:pt x="5" y="477"/>
                  </a:lnTo>
                  <a:lnTo>
                    <a:pt x="5" y="477"/>
                  </a:lnTo>
                  <a:lnTo>
                    <a:pt x="3" y="477"/>
                  </a:lnTo>
                  <a:lnTo>
                    <a:pt x="5" y="475"/>
                  </a:lnTo>
                  <a:lnTo>
                    <a:pt x="6" y="472"/>
                  </a:lnTo>
                  <a:lnTo>
                    <a:pt x="8" y="471"/>
                  </a:lnTo>
                  <a:lnTo>
                    <a:pt x="8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9" y="466"/>
                  </a:lnTo>
                  <a:lnTo>
                    <a:pt x="9" y="466"/>
                  </a:lnTo>
                  <a:lnTo>
                    <a:pt x="9" y="464"/>
                  </a:lnTo>
                  <a:lnTo>
                    <a:pt x="9" y="463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11" y="460"/>
                  </a:lnTo>
                  <a:lnTo>
                    <a:pt x="11" y="460"/>
                  </a:lnTo>
                  <a:lnTo>
                    <a:pt x="14" y="461"/>
                  </a:lnTo>
                  <a:lnTo>
                    <a:pt x="14" y="460"/>
                  </a:lnTo>
                  <a:lnTo>
                    <a:pt x="16" y="458"/>
                  </a:lnTo>
                  <a:lnTo>
                    <a:pt x="16" y="458"/>
                  </a:lnTo>
                  <a:lnTo>
                    <a:pt x="17" y="458"/>
                  </a:lnTo>
                  <a:lnTo>
                    <a:pt x="19" y="458"/>
                  </a:lnTo>
                  <a:lnTo>
                    <a:pt x="20" y="458"/>
                  </a:lnTo>
                  <a:lnTo>
                    <a:pt x="22" y="458"/>
                  </a:lnTo>
                  <a:lnTo>
                    <a:pt x="22" y="458"/>
                  </a:lnTo>
                  <a:lnTo>
                    <a:pt x="24" y="457"/>
                  </a:lnTo>
                  <a:lnTo>
                    <a:pt x="24" y="455"/>
                  </a:lnTo>
                  <a:lnTo>
                    <a:pt x="25" y="455"/>
                  </a:lnTo>
                  <a:lnTo>
                    <a:pt x="33" y="455"/>
                  </a:lnTo>
                  <a:lnTo>
                    <a:pt x="39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38" y="455"/>
                  </a:lnTo>
                  <a:lnTo>
                    <a:pt x="38" y="453"/>
                  </a:lnTo>
                  <a:lnTo>
                    <a:pt x="36" y="452"/>
                  </a:lnTo>
                  <a:lnTo>
                    <a:pt x="33" y="450"/>
                  </a:lnTo>
                  <a:lnTo>
                    <a:pt x="31" y="450"/>
                  </a:lnTo>
                  <a:lnTo>
                    <a:pt x="28" y="450"/>
                  </a:lnTo>
                  <a:lnTo>
                    <a:pt x="24" y="450"/>
                  </a:lnTo>
                  <a:lnTo>
                    <a:pt x="20" y="447"/>
                  </a:lnTo>
                  <a:lnTo>
                    <a:pt x="17" y="447"/>
                  </a:lnTo>
                  <a:lnTo>
                    <a:pt x="16" y="444"/>
                  </a:lnTo>
                  <a:lnTo>
                    <a:pt x="16" y="442"/>
                  </a:lnTo>
                  <a:lnTo>
                    <a:pt x="17" y="444"/>
                  </a:lnTo>
                  <a:lnTo>
                    <a:pt x="17" y="442"/>
                  </a:lnTo>
                  <a:lnTo>
                    <a:pt x="17" y="441"/>
                  </a:lnTo>
                  <a:lnTo>
                    <a:pt x="17" y="441"/>
                  </a:lnTo>
                  <a:lnTo>
                    <a:pt x="16" y="439"/>
                  </a:lnTo>
                  <a:lnTo>
                    <a:pt x="11" y="442"/>
                  </a:lnTo>
                  <a:lnTo>
                    <a:pt x="6" y="442"/>
                  </a:lnTo>
                  <a:lnTo>
                    <a:pt x="11" y="438"/>
                  </a:lnTo>
                  <a:lnTo>
                    <a:pt x="14" y="435"/>
                  </a:lnTo>
                  <a:lnTo>
                    <a:pt x="16" y="435"/>
                  </a:lnTo>
                  <a:lnTo>
                    <a:pt x="17" y="433"/>
                  </a:lnTo>
                  <a:lnTo>
                    <a:pt x="19" y="433"/>
                  </a:lnTo>
                  <a:lnTo>
                    <a:pt x="19" y="431"/>
                  </a:lnTo>
                  <a:lnTo>
                    <a:pt x="24" y="430"/>
                  </a:lnTo>
                  <a:lnTo>
                    <a:pt x="27" y="427"/>
                  </a:lnTo>
                  <a:lnTo>
                    <a:pt x="30" y="423"/>
                  </a:lnTo>
                  <a:lnTo>
                    <a:pt x="31" y="422"/>
                  </a:lnTo>
                  <a:lnTo>
                    <a:pt x="33" y="420"/>
                  </a:lnTo>
                  <a:lnTo>
                    <a:pt x="36" y="417"/>
                  </a:lnTo>
                  <a:lnTo>
                    <a:pt x="38" y="416"/>
                  </a:lnTo>
                  <a:lnTo>
                    <a:pt x="42" y="411"/>
                  </a:lnTo>
                  <a:lnTo>
                    <a:pt x="44" y="409"/>
                  </a:lnTo>
                  <a:lnTo>
                    <a:pt x="46" y="408"/>
                  </a:lnTo>
                  <a:lnTo>
                    <a:pt x="50" y="403"/>
                  </a:lnTo>
                  <a:lnTo>
                    <a:pt x="55" y="400"/>
                  </a:lnTo>
                  <a:lnTo>
                    <a:pt x="57" y="398"/>
                  </a:lnTo>
                  <a:lnTo>
                    <a:pt x="57" y="395"/>
                  </a:lnTo>
                  <a:lnTo>
                    <a:pt x="58" y="39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58" y="387"/>
                  </a:lnTo>
                  <a:lnTo>
                    <a:pt x="57" y="387"/>
                  </a:lnTo>
                  <a:lnTo>
                    <a:pt x="55" y="384"/>
                  </a:lnTo>
                  <a:lnTo>
                    <a:pt x="55" y="384"/>
                  </a:lnTo>
                  <a:lnTo>
                    <a:pt x="52" y="381"/>
                  </a:lnTo>
                  <a:lnTo>
                    <a:pt x="47" y="379"/>
                  </a:lnTo>
                  <a:lnTo>
                    <a:pt x="44" y="376"/>
                  </a:lnTo>
                  <a:lnTo>
                    <a:pt x="38" y="373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41" y="370"/>
                  </a:lnTo>
                  <a:lnTo>
                    <a:pt x="44" y="367"/>
                  </a:lnTo>
                  <a:lnTo>
                    <a:pt x="44" y="365"/>
                  </a:lnTo>
                  <a:lnTo>
                    <a:pt x="46" y="364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4" y="360"/>
                  </a:lnTo>
                  <a:lnTo>
                    <a:pt x="42" y="359"/>
                  </a:lnTo>
                  <a:lnTo>
                    <a:pt x="39" y="357"/>
                  </a:lnTo>
                  <a:lnTo>
                    <a:pt x="38" y="354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9" y="351"/>
                  </a:lnTo>
                  <a:lnTo>
                    <a:pt x="39" y="349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5" y="346"/>
                  </a:lnTo>
                  <a:lnTo>
                    <a:pt x="33" y="346"/>
                  </a:lnTo>
                  <a:lnTo>
                    <a:pt x="33" y="345"/>
                  </a:lnTo>
                  <a:lnTo>
                    <a:pt x="31" y="343"/>
                  </a:lnTo>
                  <a:lnTo>
                    <a:pt x="31" y="342"/>
                  </a:lnTo>
                  <a:lnTo>
                    <a:pt x="31" y="342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5" y="338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5"/>
                  </a:lnTo>
                  <a:lnTo>
                    <a:pt x="33" y="334"/>
                  </a:lnTo>
                  <a:lnTo>
                    <a:pt x="33" y="331"/>
                  </a:lnTo>
                  <a:lnTo>
                    <a:pt x="35" y="329"/>
                  </a:lnTo>
                  <a:lnTo>
                    <a:pt x="33" y="327"/>
                  </a:lnTo>
                  <a:lnTo>
                    <a:pt x="33" y="327"/>
                  </a:lnTo>
                  <a:lnTo>
                    <a:pt x="36" y="326"/>
                  </a:lnTo>
                  <a:lnTo>
                    <a:pt x="38" y="326"/>
                  </a:lnTo>
                  <a:lnTo>
                    <a:pt x="39" y="326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6" y="318"/>
                  </a:lnTo>
                  <a:lnTo>
                    <a:pt x="36" y="316"/>
                  </a:lnTo>
                  <a:lnTo>
                    <a:pt x="35" y="313"/>
                  </a:lnTo>
                  <a:lnTo>
                    <a:pt x="33" y="313"/>
                  </a:lnTo>
                  <a:lnTo>
                    <a:pt x="33" y="312"/>
                  </a:lnTo>
                  <a:lnTo>
                    <a:pt x="31" y="310"/>
                  </a:lnTo>
                  <a:lnTo>
                    <a:pt x="31" y="307"/>
                  </a:lnTo>
                  <a:lnTo>
                    <a:pt x="30" y="305"/>
                  </a:lnTo>
                  <a:lnTo>
                    <a:pt x="28" y="304"/>
                  </a:lnTo>
                  <a:lnTo>
                    <a:pt x="27" y="302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4" y="294"/>
                  </a:lnTo>
                  <a:lnTo>
                    <a:pt x="27" y="291"/>
                  </a:lnTo>
                  <a:lnTo>
                    <a:pt x="28" y="290"/>
                  </a:lnTo>
                  <a:lnTo>
                    <a:pt x="31" y="286"/>
                  </a:lnTo>
                  <a:lnTo>
                    <a:pt x="35" y="283"/>
                  </a:lnTo>
                  <a:lnTo>
                    <a:pt x="36" y="280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5" y="275"/>
                  </a:lnTo>
                  <a:lnTo>
                    <a:pt x="30" y="271"/>
                  </a:lnTo>
                  <a:lnTo>
                    <a:pt x="28" y="267"/>
                  </a:lnTo>
                  <a:lnTo>
                    <a:pt x="24" y="266"/>
                  </a:lnTo>
                  <a:lnTo>
                    <a:pt x="19" y="264"/>
                  </a:lnTo>
                  <a:lnTo>
                    <a:pt x="17" y="261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9" y="250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19" y="249"/>
                  </a:lnTo>
                  <a:lnTo>
                    <a:pt x="19" y="247"/>
                  </a:lnTo>
                  <a:lnTo>
                    <a:pt x="16" y="247"/>
                  </a:lnTo>
                  <a:lnTo>
                    <a:pt x="14" y="247"/>
                  </a:lnTo>
                  <a:lnTo>
                    <a:pt x="17" y="245"/>
                  </a:lnTo>
                  <a:lnTo>
                    <a:pt x="19" y="245"/>
                  </a:lnTo>
                  <a:lnTo>
                    <a:pt x="22" y="244"/>
                  </a:lnTo>
                  <a:lnTo>
                    <a:pt x="22" y="244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8" y="238"/>
                  </a:lnTo>
                  <a:lnTo>
                    <a:pt x="28" y="236"/>
                  </a:lnTo>
                  <a:lnTo>
                    <a:pt x="35" y="234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41" y="230"/>
                  </a:lnTo>
                  <a:lnTo>
                    <a:pt x="41" y="230"/>
                  </a:lnTo>
                  <a:lnTo>
                    <a:pt x="39" y="228"/>
                  </a:lnTo>
                  <a:lnTo>
                    <a:pt x="39" y="228"/>
                  </a:lnTo>
                  <a:lnTo>
                    <a:pt x="41" y="228"/>
                  </a:lnTo>
                  <a:lnTo>
                    <a:pt x="42" y="230"/>
                  </a:lnTo>
                  <a:lnTo>
                    <a:pt x="46" y="231"/>
                  </a:lnTo>
                  <a:lnTo>
                    <a:pt x="49" y="231"/>
                  </a:lnTo>
                  <a:lnTo>
                    <a:pt x="50" y="231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58" y="227"/>
                  </a:lnTo>
                  <a:lnTo>
                    <a:pt x="60" y="227"/>
                  </a:lnTo>
                  <a:lnTo>
                    <a:pt x="61" y="227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2" y="222"/>
                  </a:lnTo>
                  <a:lnTo>
                    <a:pt x="74" y="223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30"/>
                  </a:lnTo>
                  <a:lnTo>
                    <a:pt x="77" y="228"/>
                  </a:lnTo>
                  <a:lnTo>
                    <a:pt x="69" y="227"/>
                  </a:lnTo>
                  <a:lnTo>
                    <a:pt x="68" y="228"/>
                  </a:lnTo>
                  <a:lnTo>
                    <a:pt x="69" y="230"/>
                  </a:lnTo>
                  <a:lnTo>
                    <a:pt x="71" y="230"/>
                  </a:lnTo>
                  <a:lnTo>
                    <a:pt x="72" y="233"/>
                  </a:lnTo>
                  <a:lnTo>
                    <a:pt x="76" y="231"/>
                  </a:lnTo>
                  <a:lnTo>
                    <a:pt x="79" y="233"/>
                  </a:lnTo>
                  <a:lnTo>
                    <a:pt x="80" y="233"/>
                  </a:lnTo>
                  <a:lnTo>
                    <a:pt x="82" y="233"/>
                  </a:lnTo>
                  <a:lnTo>
                    <a:pt x="80" y="234"/>
                  </a:lnTo>
                  <a:lnTo>
                    <a:pt x="80" y="234"/>
                  </a:lnTo>
                  <a:lnTo>
                    <a:pt x="85" y="233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8" y="234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41"/>
                  </a:lnTo>
                  <a:lnTo>
                    <a:pt x="83" y="241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7" y="241"/>
                  </a:lnTo>
                  <a:lnTo>
                    <a:pt x="90" y="238"/>
                  </a:lnTo>
                  <a:lnTo>
                    <a:pt x="91" y="236"/>
                  </a:lnTo>
                  <a:lnTo>
                    <a:pt x="99" y="236"/>
                  </a:lnTo>
                  <a:lnTo>
                    <a:pt x="101" y="236"/>
                  </a:lnTo>
                  <a:lnTo>
                    <a:pt x="107" y="239"/>
                  </a:lnTo>
                  <a:lnTo>
                    <a:pt x="110" y="239"/>
                  </a:lnTo>
                  <a:lnTo>
                    <a:pt x="112" y="239"/>
                  </a:lnTo>
                  <a:lnTo>
                    <a:pt x="113" y="238"/>
                  </a:lnTo>
                  <a:lnTo>
                    <a:pt x="113" y="238"/>
                  </a:lnTo>
                  <a:lnTo>
                    <a:pt x="123" y="239"/>
                  </a:lnTo>
                  <a:lnTo>
                    <a:pt x="132" y="244"/>
                  </a:lnTo>
                  <a:lnTo>
                    <a:pt x="150" y="252"/>
                  </a:lnTo>
                  <a:lnTo>
                    <a:pt x="158" y="260"/>
                  </a:lnTo>
                  <a:lnTo>
                    <a:pt x="159" y="261"/>
                  </a:lnTo>
                  <a:lnTo>
                    <a:pt x="162" y="261"/>
                  </a:lnTo>
                  <a:lnTo>
                    <a:pt x="164" y="261"/>
                  </a:lnTo>
                  <a:lnTo>
                    <a:pt x="165" y="261"/>
                  </a:lnTo>
                  <a:lnTo>
                    <a:pt x="176" y="267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78" y="266"/>
                  </a:lnTo>
                  <a:lnTo>
                    <a:pt x="180" y="266"/>
                  </a:lnTo>
                  <a:lnTo>
                    <a:pt x="181" y="266"/>
                  </a:lnTo>
                  <a:lnTo>
                    <a:pt x="183" y="269"/>
                  </a:lnTo>
                  <a:lnTo>
                    <a:pt x="184" y="271"/>
                  </a:lnTo>
                  <a:lnTo>
                    <a:pt x="187" y="274"/>
                  </a:lnTo>
                  <a:lnTo>
                    <a:pt x="189" y="275"/>
                  </a:lnTo>
                  <a:lnTo>
                    <a:pt x="192" y="275"/>
                  </a:lnTo>
                  <a:lnTo>
                    <a:pt x="194" y="275"/>
                  </a:lnTo>
                  <a:lnTo>
                    <a:pt x="195" y="277"/>
                  </a:lnTo>
                  <a:lnTo>
                    <a:pt x="197" y="283"/>
                  </a:lnTo>
                  <a:lnTo>
                    <a:pt x="199" y="285"/>
                  </a:lnTo>
                  <a:lnTo>
                    <a:pt x="199" y="288"/>
                  </a:lnTo>
                  <a:lnTo>
                    <a:pt x="200" y="288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0" y="296"/>
                  </a:lnTo>
                  <a:lnTo>
                    <a:pt x="199" y="299"/>
                  </a:lnTo>
                  <a:lnTo>
                    <a:pt x="189" y="307"/>
                  </a:lnTo>
                  <a:lnTo>
                    <a:pt x="183" y="312"/>
                  </a:lnTo>
                  <a:lnTo>
                    <a:pt x="172" y="315"/>
                  </a:lnTo>
                  <a:lnTo>
                    <a:pt x="162" y="316"/>
                  </a:lnTo>
                  <a:lnTo>
                    <a:pt x="159" y="316"/>
                  </a:lnTo>
                  <a:lnTo>
                    <a:pt x="151" y="316"/>
                  </a:lnTo>
                  <a:lnTo>
                    <a:pt x="148" y="315"/>
                  </a:lnTo>
                  <a:lnTo>
                    <a:pt x="143" y="313"/>
                  </a:lnTo>
                  <a:lnTo>
                    <a:pt x="139" y="312"/>
                  </a:lnTo>
                  <a:lnTo>
                    <a:pt x="135" y="312"/>
                  </a:lnTo>
                  <a:lnTo>
                    <a:pt x="129" y="312"/>
                  </a:lnTo>
                  <a:lnTo>
                    <a:pt x="117" y="308"/>
                  </a:lnTo>
                  <a:lnTo>
                    <a:pt x="115" y="308"/>
                  </a:lnTo>
                  <a:lnTo>
                    <a:pt x="107" y="304"/>
                  </a:lnTo>
                  <a:lnTo>
                    <a:pt x="104" y="305"/>
                  </a:lnTo>
                  <a:lnTo>
                    <a:pt x="102" y="305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2" y="302"/>
                  </a:lnTo>
                  <a:lnTo>
                    <a:pt x="98" y="301"/>
                  </a:lnTo>
                  <a:lnTo>
                    <a:pt x="94" y="301"/>
                  </a:lnTo>
                  <a:lnTo>
                    <a:pt x="91" y="301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3" y="297"/>
                  </a:lnTo>
                  <a:lnTo>
                    <a:pt x="80" y="296"/>
                  </a:lnTo>
                  <a:lnTo>
                    <a:pt x="79" y="294"/>
                  </a:lnTo>
                  <a:lnTo>
                    <a:pt x="79" y="293"/>
                  </a:lnTo>
                  <a:lnTo>
                    <a:pt x="80" y="293"/>
                  </a:lnTo>
                  <a:lnTo>
                    <a:pt x="72" y="290"/>
                  </a:lnTo>
                  <a:lnTo>
                    <a:pt x="65" y="290"/>
                  </a:lnTo>
                  <a:lnTo>
                    <a:pt x="66" y="291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4" y="294"/>
                  </a:lnTo>
                  <a:lnTo>
                    <a:pt x="72" y="296"/>
                  </a:lnTo>
                  <a:lnTo>
                    <a:pt x="76" y="297"/>
                  </a:lnTo>
                  <a:lnTo>
                    <a:pt x="79" y="301"/>
                  </a:lnTo>
                  <a:lnTo>
                    <a:pt x="79" y="301"/>
                  </a:lnTo>
                  <a:lnTo>
                    <a:pt x="80" y="301"/>
                  </a:lnTo>
                  <a:lnTo>
                    <a:pt x="83" y="302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3" y="305"/>
                  </a:lnTo>
                  <a:lnTo>
                    <a:pt x="87" y="307"/>
                  </a:lnTo>
                  <a:lnTo>
                    <a:pt x="88" y="307"/>
                  </a:lnTo>
                  <a:lnTo>
                    <a:pt x="90" y="307"/>
                  </a:lnTo>
                  <a:lnTo>
                    <a:pt x="90" y="308"/>
                  </a:lnTo>
                  <a:lnTo>
                    <a:pt x="88" y="310"/>
                  </a:lnTo>
                  <a:lnTo>
                    <a:pt x="87" y="310"/>
                  </a:lnTo>
                  <a:lnTo>
                    <a:pt x="87" y="310"/>
                  </a:lnTo>
                  <a:lnTo>
                    <a:pt x="90" y="310"/>
                  </a:lnTo>
                  <a:lnTo>
                    <a:pt x="98" y="313"/>
                  </a:lnTo>
                  <a:lnTo>
                    <a:pt x="101" y="315"/>
                  </a:lnTo>
                  <a:lnTo>
                    <a:pt x="106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4"/>
                  </a:lnTo>
                  <a:lnTo>
                    <a:pt x="106" y="324"/>
                  </a:lnTo>
                  <a:lnTo>
                    <a:pt x="106" y="326"/>
                  </a:lnTo>
                  <a:lnTo>
                    <a:pt x="104" y="331"/>
                  </a:lnTo>
                  <a:lnTo>
                    <a:pt x="102" y="331"/>
                  </a:lnTo>
                  <a:lnTo>
                    <a:pt x="101" y="332"/>
                  </a:lnTo>
                  <a:lnTo>
                    <a:pt x="102" y="335"/>
                  </a:lnTo>
                  <a:lnTo>
                    <a:pt x="106" y="338"/>
                  </a:lnTo>
                  <a:lnTo>
                    <a:pt x="107" y="342"/>
                  </a:lnTo>
                  <a:lnTo>
                    <a:pt x="107" y="345"/>
                  </a:lnTo>
                  <a:lnTo>
                    <a:pt x="107" y="346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7" y="349"/>
                  </a:lnTo>
                  <a:lnTo>
                    <a:pt x="107" y="353"/>
                  </a:lnTo>
                  <a:lnTo>
                    <a:pt x="110" y="356"/>
                  </a:lnTo>
                  <a:lnTo>
                    <a:pt x="113" y="357"/>
                  </a:lnTo>
                  <a:lnTo>
                    <a:pt x="117" y="357"/>
                  </a:lnTo>
                  <a:lnTo>
                    <a:pt x="120" y="356"/>
                  </a:lnTo>
                  <a:lnTo>
                    <a:pt x="121" y="357"/>
                  </a:lnTo>
                  <a:lnTo>
                    <a:pt x="126" y="360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4" y="367"/>
                  </a:lnTo>
                  <a:lnTo>
                    <a:pt x="139" y="367"/>
                  </a:lnTo>
                  <a:lnTo>
                    <a:pt x="143" y="370"/>
                  </a:lnTo>
                  <a:lnTo>
                    <a:pt x="145" y="370"/>
                  </a:lnTo>
                  <a:lnTo>
                    <a:pt x="148" y="368"/>
                  </a:lnTo>
                  <a:lnTo>
                    <a:pt x="153" y="367"/>
                  </a:lnTo>
                  <a:lnTo>
                    <a:pt x="154" y="365"/>
                  </a:lnTo>
                  <a:lnTo>
                    <a:pt x="154" y="364"/>
                  </a:lnTo>
                  <a:lnTo>
                    <a:pt x="153" y="360"/>
                  </a:lnTo>
                  <a:lnTo>
                    <a:pt x="153" y="357"/>
                  </a:lnTo>
                  <a:lnTo>
                    <a:pt x="151" y="357"/>
                  </a:lnTo>
                  <a:lnTo>
                    <a:pt x="150" y="356"/>
                  </a:lnTo>
                  <a:lnTo>
                    <a:pt x="145" y="357"/>
                  </a:lnTo>
                  <a:lnTo>
                    <a:pt x="143" y="356"/>
                  </a:lnTo>
                  <a:lnTo>
                    <a:pt x="142" y="356"/>
                  </a:lnTo>
                  <a:lnTo>
                    <a:pt x="139" y="354"/>
                  </a:lnTo>
                  <a:lnTo>
                    <a:pt x="135" y="349"/>
                  </a:lnTo>
                  <a:lnTo>
                    <a:pt x="134" y="348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2" y="343"/>
                  </a:lnTo>
                  <a:lnTo>
                    <a:pt x="134" y="343"/>
                  </a:lnTo>
                  <a:lnTo>
                    <a:pt x="135" y="342"/>
                  </a:lnTo>
                  <a:lnTo>
                    <a:pt x="137" y="338"/>
                  </a:lnTo>
                  <a:lnTo>
                    <a:pt x="139" y="337"/>
                  </a:lnTo>
                  <a:lnTo>
                    <a:pt x="140" y="337"/>
                  </a:lnTo>
                  <a:lnTo>
                    <a:pt x="146" y="340"/>
                  </a:lnTo>
                  <a:lnTo>
                    <a:pt x="153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9" y="345"/>
                  </a:lnTo>
                  <a:lnTo>
                    <a:pt x="159" y="346"/>
                  </a:lnTo>
                  <a:lnTo>
                    <a:pt x="161" y="346"/>
                  </a:lnTo>
                  <a:lnTo>
                    <a:pt x="162" y="346"/>
                  </a:lnTo>
                  <a:lnTo>
                    <a:pt x="169" y="348"/>
                  </a:lnTo>
                  <a:lnTo>
                    <a:pt x="176" y="353"/>
                  </a:lnTo>
                  <a:lnTo>
                    <a:pt x="178" y="353"/>
                  </a:lnTo>
                  <a:lnTo>
                    <a:pt x="180" y="349"/>
                  </a:lnTo>
                  <a:lnTo>
                    <a:pt x="180" y="349"/>
                  </a:lnTo>
                  <a:lnTo>
                    <a:pt x="183" y="348"/>
                  </a:lnTo>
                  <a:lnTo>
                    <a:pt x="184" y="346"/>
                  </a:lnTo>
                  <a:lnTo>
                    <a:pt x="187" y="348"/>
                  </a:lnTo>
                  <a:lnTo>
                    <a:pt x="189" y="348"/>
                  </a:lnTo>
                  <a:lnTo>
                    <a:pt x="187" y="345"/>
                  </a:lnTo>
                  <a:lnTo>
                    <a:pt x="186" y="342"/>
                  </a:lnTo>
                  <a:lnTo>
                    <a:pt x="184" y="340"/>
                  </a:lnTo>
                  <a:lnTo>
                    <a:pt x="181" y="335"/>
                  </a:lnTo>
                  <a:lnTo>
                    <a:pt x="180" y="334"/>
                  </a:lnTo>
                  <a:lnTo>
                    <a:pt x="178" y="332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7" y="324"/>
                  </a:lnTo>
                  <a:lnTo>
                    <a:pt x="189" y="323"/>
                  </a:lnTo>
                  <a:lnTo>
                    <a:pt x="192" y="319"/>
                  </a:lnTo>
                  <a:lnTo>
                    <a:pt x="194" y="318"/>
                  </a:lnTo>
                  <a:lnTo>
                    <a:pt x="197" y="318"/>
                  </a:lnTo>
                  <a:lnTo>
                    <a:pt x="203" y="315"/>
                  </a:lnTo>
                  <a:lnTo>
                    <a:pt x="208" y="312"/>
                  </a:lnTo>
                  <a:lnTo>
                    <a:pt x="213" y="307"/>
                  </a:lnTo>
                  <a:lnTo>
                    <a:pt x="214" y="305"/>
                  </a:lnTo>
                  <a:lnTo>
                    <a:pt x="216" y="305"/>
                  </a:lnTo>
                  <a:lnTo>
                    <a:pt x="217" y="307"/>
                  </a:lnTo>
                  <a:lnTo>
                    <a:pt x="219" y="308"/>
                  </a:lnTo>
                  <a:lnTo>
                    <a:pt x="222" y="308"/>
                  </a:lnTo>
                  <a:lnTo>
                    <a:pt x="225" y="308"/>
                  </a:lnTo>
                  <a:lnTo>
                    <a:pt x="228" y="308"/>
                  </a:lnTo>
                  <a:lnTo>
                    <a:pt x="233" y="310"/>
                  </a:lnTo>
                  <a:lnTo>
                    <a:pt x="235" y="312"/>
                  </a:lnTo>
                  <a:lnTo>
                    <a:pt x="235" y="312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5" y="315"/>
                  </a:lnTo>
                  <a:lnTo>
                    <a:pt x="236" y="315"/>
                  </a:lnTo>
                  <a:lnTo>
                    <a:pt x="238" y="315"/>
                  </a:lnTo>
                  <a:lnTo>
                    <a:pt x="240" y="316"/>
                  </a:lnTo>
                  <a:lnTo>
                    <a:pt x="240" y="316"/>
                  </a:lnTo>
                  <a:lnTo>
                    <a:pt x="241" y="318"/>
                  </a:lnTo>
                  <a:lnTo>
                    <a:pt x="241" y="316"/>
                  </a:lnTo>
                  <a:lnTo>
                    <a:pt x="243" y="315"/>
                  </a:lnTo>
                  <a:lnTo>
                    <a:pt x="241" y="313"/>
                  </a:lnTo>
                  <a:lnTo>
                    <a:pt x="243" y="308"/>
                  </a:lnTo>
                  <a:lnTo>
                    <a:pt x="244" y="307"/>
                  </a:lnTo>
                  <a:lnTo>
                    <a:pt x="247" y="302"/>
                  </a:lnTo>
                  <a:lnTo>
                    <a:pt x="246" y="299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4" y="291"/>
                  </a:lnTo>
                  <a:lnTo>
                    <a:pt x="241" y="290"/>
                  </a:lnTo>
                  <a:lnTo>
                    <a:pt x="238" y="290"/>
                  </a:lnTo>
                  <a:lnTo>
                    <a:pt x="236" y="288"/>
                  </a:lnTo>
                  <a:lnTo>
                    <a:pt x="236" y="286"/>
                  </a:lnTo>
                  <a:lnTo>
                    <a:pt x="238" y="283"/>
                  </a:lnTo>
                  <a:lnTo>
                    <a:pt x="241" y="277"/>
                  </a:lnTo>
                  <a:lnTo>
                    <a:pt x="243" y="269"/>
                  </a:lnTo>
                  <a:lnTo>
                    <a:pt x="243" y="267"/>
                  </a:lnTo>
                  <a:lnTo>
                    <a:pt x="243" y="266"/>
                  </a:lnTo>
                  <a:lnTo>
                    <a:pt x="243" y="266"/>
                  </a:lnTo>
                  <a:lnTo>
                    <a:pt x="243" y="263"/>
                  </a:lnTo>
                  <a:lnTo>
                    <a:pt x="243" y="261"/>
                  </a:lnTo>
                  <a:lnTo>
                    <a:pt x="232" y="255"/>
                  </a:lnTo>
                  <a:lnTo>
                    <a:pt x="230" y="253"/>
                  </a:lnTo>
                  <a:lnTo>
                    <a:pt x="230" y="253"/>
                  </a:lnTo>
                  <a:lnTo>
                    <a:pt x="232" y="252"/>
                  </a:lnTo>
                  <a:lnTo>
                    <a:pt x="232" y="252"/>
                  </a:lnTo>
                  <a:lnTo>
                    <a:pt x="241" y="256"/>
                  </a:lnTo>
                  <a:lnTo>
                    <a:pt x="243" y="256"/>
                  </a:lnTo>
                  <a:lnTo>
                    <a:pt x="255" y="255"/>
                  </a:lnTo>
                  <a:lnTo>
                    <a:pt x="262" y="256"/>
                  </a:lnTo>
                  <a:lnTo>
                    <a:pt x="268" y="258"/>
                  </a:lnTo>
                  <a:lnTo>
                    <a:pt x="271" y="263"/>
                  </a:lnTo>
                  <a:lnTo>
                    <a:pt x="274" y="266"/>
                  </a:lnTo>
                  <a:lnTo>
                    <a:pt x="279" y="271"/>
                  </a:lnTo>
                  <a:lnTo>
                    <a:pt x="279" y="274"/>
                  </a:lnTo>
                  <a:lnTo>
                    <a:pt x="274" y="274"/>
                  </a:lnTo>
                  <a:lnTo>
                    <a:pt x="271" y="274"/>
                  </a:lnTo>
                  <a:lnTo>
                    <a:pt x="262" y="275"/>
                  </a:lnTo>
                  <a:lnTo>
                    <a:pt x="260" y="277"/>
                  </a:lnTo>
                  <a:lnTo>
                    <a:pt x="254" y="282"/>
                  </a:lnTo>
                  <a:lnTo>
                    <a:pt x="252" y="283"/>
                  </a:lnTo>
                  <a:lnTo>
                    <a:pt x="254" y="285"/>
                  </a:lnTo>
                  <a:lnTo>
                    <a:pt x="257" y="286"/>
                  </a:lnTo>
                  <a:lnTo>
                    <a:pt x="262" y="290"/>
                  </a:lnTo>
                  <a:lnTo>
                    <a:pt x="265" y="294"/>
                  </a:lnTo>
                  <a:lnTo>
                    <a:pt x="266" y="297"/>
                  </a:lnTo>
                  <a:lnTo>
                    <a:pt x="268" y="297"/>
                  </a:lnTo>
                  <a:lnTo>
                    <a:pt x="269" y="297"/>
                  </a:lnTo>
                  <a:lnTo>
                    <a:pt x="273" y="297"/>
                  </a:lnTo>
                  <a:lnTo>
                    <a:pt x="276" y="299"/>
                  </a:lnTo>
                  <a:lnTo>
                    <a:pt x="276" y="299"/>
                  </a:lnTo>
                  <a:lnTo>
                    <a:pt x="277" y="299"/>
                  </a:lnTo>
                  <a:lnTo>
                    <a:pt x="279" y="299"/>
                  </a:lnTo>
                  <a:lnTo>
                    <a:pt x="290" y="296"/>
                  </a:lnTo>
                  <a:lnTo>
                    <a:pt x="293" y="294"/>
                  </a:lnTo>
                  <a:lnTo>
                    <a:pt x="293" y="293"/>
                  </a:lnTo>
                  <a:lnTo>
                    <a:pt x="295" y="288"/>
                  </a:lnTo>
                  <a:lnTo>
                    <a:pt x="295" y="285"/>
                  </a:lnTo>
                  <a:lnTo>
                    <a:pt x="296" y="283"/>
                  </a:lnTo>
                  <a:lnTo>
                    <a:pt x="296" y="282"/>
                  </a:lnTo>
                  <a:lnTo>
                    <a:pt x="296" y="280"/>
                  </a:lnTo>
                  <a:lnTo>
                    <a:pt x="301" y="279"/>
                  </a:lnTo>
                  <a:lnTo>
                    <a:pt x="307" y="277"/>
                  </a:lnTo>
                  <a:lnTo>
                    <a:pt x="309" y="277"/>
                  </a:lnTo>
                  <a:lnTo>
                    <a:pt x="310" y="275"/>
                  </a:lnTo>
                  <a:lnTo>
                    <a:pt x="309" y="274"/>
                  </a:lnTo>
                  <a:lnTo>
                    <a:pt x="307" y="272"/>
                  </a:lnTo>
                  <a:lnTo>
                    <a:pt x="309" y="272"/>
                  </a:lnTo>
                  <a:lnTo>
                    <a:pt x="310" y="272"/>
                  </a:lnTo>
                  <a:lnTo>
                    <a:pt x="312" y="274"/>
                  </a:lnTo>
                  <a:lnTo>
                    <a:pt x="314" y="272"/>
                  </a:lnTo>
                  <a:lnTo>
                    <a:pt x="326" y="267"/>
                  </a:lnTo>
                  <a:lnTo>
                    <a:pt x="329" y="264"/>
                  </a:lnTo>
                  <a:lnTo>
                    <a:pt x="333" y="264"/>
                  </a:lnTo>
                  <a:lnTo>
                    <a:pt x="337" y="261"/>
                  </a:lnTo>
                  <a:lnTo>
                    <a:pt x="339" y="261"/>
                  </a:lnTo>
                  <a:lnTo>
                    <a:pt x="342" y="260"/>
                  </a:lnTo>
                  <a:lnTo>
                    <a:pt x="345" y="260"/>
                  </a:lnTo>
                  <a:lnTo>
                    <a:pt x="350" y="258"/>
                  </a:lnTo>
                  <a:lnTo>
                    <a:pt x="355" y="256"/>
                  </a:lnTo>
                  <a:lnTo>
                    <a:pt x="356" y="256"/>
                  </a:lnTo>
                  <a:lnTo>
                    <a:pt x="358" y="256"/>
                  </a:lnTo>
                  <a:lnTo>
                    <a:pt x="359" y="258"/>
                  </a:lnTo>
                  <a:lnTo>
                    <a:pt x="359" y="260"/>
                  </a:lnTo>
                  <a:lnTo>
                    <a:pt x="358" y="260"/>
                  </a:lnTo>
                  <a:lnTo>
                    <a:pt x="359" y="261"/>
                  </a:lnTo>
                  <a:lnTo>
                    <a:pt x="359" y="261"/>
                  </a:lnTo>
                  <a:lnTo>
                    <a:pt x="361" y="261"/>
                  </a:lnTo>
                  <a:lnTo>
                    <a:pt x="363" y="260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4" y="256"/>
                  </a:lnTo>
                  <a:lnTo>
                    <a:pt x="364" y="255"/>
                  </a:lnTo>
                  <a:lnTo>
                    <a:pt x="361" y="255"/>
                  </a:lnTo>
                  <a:lnTo>
                    <a:pt x="361" y="255"/>
                  </a:lnTo>
                  <a:lnTo>
                    <a:pt x="366" y="252"/>
                  </a:lnTo>
                  <a:lnTo>
                    <a:pt x="375" y="247"/>
                  </a:lnTo>
                  <a:lnTo>
                    <a:pt x="381" y="244"/>
                  </a:lnTo>
                  <a:lnTo>
                    <a:pt x="388" y="244"/>
                  </a:lnTo>
                  <a:lnTo>
                    <a:pt x="391" y="244"/>
                  </a:lnTo>
                  <a:lnTo>
                    <a:pt x="389" y="245"/>
                  </a:lnTo>
                  <a:lnTo>
                    <a:pt x="383" y="245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3" y="247"/>
                  </a:lnTo>
                  <a:lnTo>
                    <a:pt x="385" y="249"/>
                  </a:lnTo>
                  <a:lnTo>
                    <a:pt x="383" y="249"/>
                  </a:lnTo>
                  <a:lnTo>
                    <a:pt x="383" y="249"/>
                  </a:lnTo>
                  <a:lnTo>
                    <a:pt x="381" y="252"/>
                  </a:lnTo>
                  <a:lnTo>
                    <a:pt x="381" y="253"/>
                  </a:lnTo>
                  <a:lnTo>
                    <a:pt x="383" y="256"/>
                  </a:lnTo>
                  <a:lnTo>
                    <a:pt x="383" y="258"/>
                  </a:lnTo>
                  <a:lnTo>
                    <a:pt x="381" y="260"/>
                  </a:lnTo>
                  <a:lnTo>
                    <a:pt x="380" y="260"/>
                  </a:lnTo>
                  <a:lnTo>
                    <a:pt x="378" y="260"/>
                  </a:lnTo>
                  <a:lnTo>
                    <a:pt x="375" y="261"/>
                  </a:lnTo>
                  <a:lnTo>
                    <a:pt x="374" y="261"/>
                  </a:lnTo>
                  <a:lnTo>
                    <a:pt x="374" y="263"/>
                  </a:lnTo>
                  <a:lnTo>
                    <a:pt x="375" y="263"/>
                  </a:lnTo>
                  <a:lnTo>
                    <a:pt x="377" y="263"/>
                  </a:lnTo>
                  <a:lnTo>
                    <a:pt x="383" y="264"/>
                  </a:lnTo>
                  <a:lnTo>
                    <a:pt x="385" y="264"/>
                  </a:lnTo>
                  <a:lnTo>
                    <a:pt x="386" y="263"/>
                  </a:lnTo>
                  <a:lnTo>
                    <a:pt x="388" y="263"/>
                  </a:lnTo>
                  <a:lnTo>
                    <a:pt x="389" y="263"/>
                  </a:lnTo>
                  <a:lnTo>
                    <a:pt x="391" y="263"/>
                  </a:lnTo>
                  <a:lnTo>
                    <a:pt x="392" y="263"/>
                  </a:lnTo>
                  <a:lnTo>
                    <a:pt x="394" y="264"/>
                  </a:lnTo>
                  <a:lnTo>
                    <a:pt x="397" y="264"/>
                  </a:lnTo>
                  <a:lnTo>
                    <a:pt x="397" y="260"/>
                  </a:lnTo>
                  <a:lnTo>
                    <a:pt x="400" y="258"/>
                  </a:lnTo>
                  <a:lnTo>
                    <a:pt x="405" y="255"/>
                  </a:lnTo>
                  <a:lnTo>
                    <a:pt x="408" y="255"/>
                  </a:lnTo>
                  <a:lnTo>
                    <a:pt x="411" y="253"/>
                  </a:lnTo>
                  <a:lnTo>
                    <a:pt x="415" y="253"/>
                  </a:lnTo>
                  <a:lnTo>
                    <a:pt x="418" y="253"/>
                  </a:lnTo>
                  <a:lnTo>
                    <a:pt x="422" y="253"/>
                  </a:lnTo>
                  <a:lnTo>
                    <a:pt x="427" y="255"/>
                  </a:lnTo>
                  <a:lnTo>
                    <a:pt x="430" y="255"/>
                  </a:lnTo>
                  <a:lnTo>
                    <a:pt x="433" y="253"/>
                  </a:lnTo>
                  <a:lnTo>
                    <a:pt x="445" y="247"/>
                  </a:lnTo>
                  <a:lnTo>
                    <a:pt x="446" y="249"/>
                  </a:lnTo>
                  <a:lnTo>
                    <a:pt x="448" y="247"/>
                  </a:lnTo>
                  <a:lnTo>
                    <a:pt x="456" y="244"/>
                  </a:lnTo>
                  <a:lnTo>
                    <a:pt x="457" y="244"/>
                  </a:lnTo>
                  <a:lnTo>
                    <a:pt x="457" y="245"/>
                  </a:lnTo>
                  <a:lnTo>
                    <a:pt x="459" y="247"/>
                  </a:lnTo>
                  <a:lnTo>
                    <a:pt x="460" y="249"/>
                  </a:lnTo>
                  <a:lnTo>
                    <a:pt x="462" y="250"/>
                  </a:lnTo>
                  <a:lnTo>
                    <a:pt x="460" y="252"/>
                  </a:lnTo>
                  <a:lnTo>
                    <a:pt x="460" y="252"/>
                  </a:lnTo>
                  <a:lnTo>
                    <a:pt x="459" y="253"/>
                  </a:lnTo>
                  <a:lnTo>
                    <a:pt x="459" y="258"/>
                  </a:lnTo>
                  <a:lnTo>
                    <a:pt x="462" y="260"/>
                  </a:lnTo>
                  <a:lnTo>
                    <a:pt x="465" y="261"/>
                  </a:lnTo>
                  <a:lnTo>
                    <a:pt x="467" y="261"/>
                  </a:lnTo>
                  <a:lnTo>
                    <a:pt x="468" y="260"/>
                  </a:lnTo>
                  <a:lnTo>
                    <a:pt x="470" y="260"/>
                  </a:lnTo>
                  <a:lnTo>
                    <a:pt x="470" y="260"/>
                  </a:lnTo>
                  <a:lnTo>
                    <a:pt x="470" y="258"/>
                  </a:lnTo>
                  <a:lnTo>
                    <a:pt x="470" y="256"/>
                  </a:lnTo>
                  <a:lnTo>
                    <a:pt x="470" y="255"/>
                  </a:lnTo>
                  <a:lnTo>
                    <a:pt x="470" y="252"/>
                  </a:lnTo>
                  <a:lnTo>
                    <a:pt x="473" y="252"/>
                  </a:lnTo>
                  <a:lnTo>
                    <a:pt x="478" y="252"/>
                  </a:lnTo>
                  <a:lnTo>
                    <a:pt x="481" y="250"/>
                  </a:lnTo>
                  <a:lnTo>
                    <a:pt x="482" y="247"/>
                  </a:lnTo>
                  <a:lnTo>
                    <a:pt x="484" y="244"/>
                  </a:lnTo>
                  <a:lnTo>
                    <a:pt x="484" y="241"/>
                  </a:lnTo>
                  <a:lnTo>
                    <a:pt x="481" y="241"/>
                  </a:lnTo>
                  <a:lnTo>
                    <a:pt x="476" y="233"/>
                  </a:lnTo>
                  <a:lnTo>
                    <a:pt x="473" y="230"/>
                  </a:lnTo>
                  <a:lnTo>
                    <a:pt x="474" y="228"/>
                  </a:lnTo>
                  <a:lnTo>
                    <a:pt x="479" y="227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6" y="222"/>
                  </a:lnTo>
                  <a:lnTo>
                    <a:pt x="497" y="225"/>
                  </a:lnTo>
                  <a:lnTo>
                    <a:pt x="509" y="225"/>
                  </a:lnTo>
                  <a:lnTo>
                    <a:pt x="520" y="227"/>
                  </a:lnTo>
                  <a:lnTo>
                    <a:pt x="531" y="231"/>
                  </a:lnTo>
                  <a:lnTo>
                    <a:pt x="538" y="233"/>
                  </a:lnTo>
                  <a:lnTo>
                    <a:pt x="542" y="236"/>
                  </a:lnTo>
                  <a:lnTo>
                    <a:pt x="542" y="238"/>
                  </a:lnTo>
                  <a:lnTo>
                    <a:pt x="544" y="238"/>
                  </a:lnTo>
                  <a:lnTo>
                    <a:pt x="549" y="239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5" y="242"/>
                  </a:lnTo>
                  <a:lnTo>
                    <a:pt x="560" y="244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9" y="247"/>
                  </a:lnTo>
                  <a:lnTo>
                    <a:pt x="572" y="247"/>
                  </a:lnTo>
                  <a:lnTo>
                    <a:pt x="574" y="250"/>
                  </a:lnTo>
                  <a:lnTo>
                    <a:pt x="582" y="255"/>
                  </a:lnTo>
                  <a:lnTo>
                    <a:pt x="583" y="256"/>
                  </a:lnTo>
                  <a:lnTo>
                    <a:pt x="590" y="260"/>
                  </a:lnTo>
                  <a:lnTo>
                    <a:pt x="593" y="261"/>
                  </a:lnTo>
                  <a:lnTo>
                    <a:pt x="594" y="261"/>
                  </a:lnTo>
                  <a:lnTo>
                    <a:pt x="599" y="255"/>
                  </a:lnTo>
                  <a:lnTo>
                    <a:pt x="602" y="249"/>
                  </a:lnTo>
                  <a:lnTo>
                    <a:pt x="604" y="245"/>
                  </a:lnTo>
                  <a:lnTo>
                    <a:pt x="601" y="245"/>
                  </a:lnTo>
                  <a:lnTo>
                    <a:pt x="597" y="247"/>
                  </a:lnTo>
                  <a:lnTo>
                    <a:pt x="596" y="245"/>
                  </a:lnTo>
                  <a:lnTo>
                    <a:pt x="594" y="245"/>
                  </a:lnTo>
                  <a:lnTo>
                    <a:pt x="591" y="242"/>
                  </a:lnTo>
                  <a:lnTo>
                    <a:pt x="588" y="238"/>
                  </a:lnTo>
                  <a:lnTo>
                    <a:pt x="588" y="233"/>
                  </a:lnTo>
                  <a:lnTo>
                    <a:pt x="586" y="233"/>
                  </a:lnTo>
                  <a:lnTo>
                    <a:pt x="583" y="231"/>
                  </a:lnTo>
                  <a:lnTo>
                    <a:pt x="582" y="230"/>
                  </a:lnTo>
                  <a:lnTo>
                    <a:pt x="574" y="227"/>
                  </a:lnTo>
                  <a:lnTo>
                    <a:pt x="572" y="228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71" y="228"/>
                  </a:lnTo>
                  <a:lnTo>
                    <a:pt x="569" y="228"/>
                  </a:lnTo>
                  <a:lnTo>
                    <a:pt x="569" y="225"/>
                  </a:lnTo>
                  <a:lnTo>
                    <a:pt x="569" y="223"/>
                  </a:lnTo>
                  <a:lnTo>
                    <a:pt x="571" y="219"/>
                  </a:lnTo>
                  <a:lnTo>
                    <a:pt x="574" y="219"/>
                  </a:lnTo>
                  <a:lnTo>
                    <a:pt x="574" y="219"/>
                  </a:lnTo>
                  <a:lnTo>
                    <a:pt x="575" y="216"/>
                  </a:lnTo>
                  <a:lnTo>
                    <a:pt x="575" y="214"/>
                  </a:lnTo>
                  <a:lnTo>
                    <a:pt x="574" y="212"/>
                  </a:lnTo>
                  <a:lnTo>
                    <a:pt x="574" y="211"/>
                  </a:lnTo>
                  <a:lnTo>
                    <a:pt x="575" y="206"/>
                  </a:lnTo>
                  <a:lnTo>
                    <a:pt x="577" y="200"/>
                  </a:lnTo>
                  <a:lnTo>
                    <a:pt x="575" y="198"/>
                  </a:lnTo>
                  <a:lnTo>
                    <a:pt x="574" y="197"/>
                  </a:lnTo>
                  <a:lnTo>
                    <a:pt x="569" y="198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9" y="193"/>
                  </a:lnTo>
                  <a:lnTo>
                    <a:pt x="571" y="190"/>
                  </a:lnTo>
                  <a:lnTo>
                    <a:pt x="568" y="192"/>
                  </a:lnTo>
                  <a:lnTo>
                    <a:pt x="568" y="190"/>
                  </a:lnTo>
                  <a:lnTo>
                    <a:pt x="569" y="189"/>
                  </a:lnTo>
                  <a:lnTo>
                    <a:pt x="571" y="186"/>
                  </a:lnTo>
                  <a:lnTo>
                    <a:pt x="577" y="184"/>
                  </a:lnTo>
                  <a:lnTo>
                    <a:pt x="580" y="181"/>
                  </a:lnTo>
                  <a:lnTo>
                    <a:pt x="586" y="178"/>
                  </a:lnTo>
                  <a:lnTo>
                    <a:pt x="591" y="175"/>
                  </a:lnTo>
                  <a:lnTo>
                    <a:pt x="593" y="170"/>
                  </a:lnTo>
                  <a:lnTo>
                    <a:pt x="596" y="165"/>
                  </a:lnTo>
                  <a:lnTo>
                    <a:pt x="599" y="156"/>
                  </a:lnTo>
                  <a:lnTo>
                    <a:pt x="602" y="148"/>
                  </a:lnTo>
                  <a:lnTo>
                    <a:pt x="607" y="140"/>
                  </a:lnTo>
                  <a:lnTo>
                    <a:pt x="610" y="138"/>
                  </a:lnTo>
                  <a:lnTo>
                    <a:pt x="612" y="138"/>
                  </a:lnTo>
                  <a:lnTo>
                    <a:pt x="612" y="140"/>
                  </a:lnTo>
                  <a:lnTo>
                    <a:pt x="610" y="140"/>
                  </a:lnTo>
                  <a:lnTo>
                    <a:pt x="610" y="141"/>
                  </a:lnTo>
                  <a:lnTo>
                    <a:pt x="612" y="141"/>
                  </a:lnTo>
                  <a:lnTo>
                    <a:pt x="613" y="141"/>
                  </a:lnTo>
                  <a:lnTo>
                    <a:pt x="618" y="141"/>
                  </a:lnTo>
                  <a:lnTo>
                    <a:pt x="626" y="141"/>
                  </a:lnTo>
                  <a:lnTo>
                    <a:pt x="637" y="141"/>
                  </a:lnTo>
                  <a:lnTo>
                    <a:pt x="638" y="141"/>
                  </a:lnTo>
                  <a:lnTo>
                    <a:pt x="643" y="143"/>
                  </a:lnTo>
                  <a:lnTo>
                    <a:pt x="646" y="143"/>
                  </a:lnTo>
                  <a:lnTo>
                    <a:pt x="651" y="145"/>
                  </a:lnTo>
                  <a:lnTo>
                    <a:pt x="654" y="146"/>
                  </a:lnTo>
                  <a:lnTo>
                    <a:pt x="656" y="146"/>
                  </a:lnTo>
                  <a:lnTo>
                    <a:pt x="656" y="152"/>
                  </a:lnTo>
                  <a:lnTo>
                    <a:pt x="656" y="157"/>
                  </a:lnTo>
                  <a:lnTo>
                    <a:pt x="654" y="164"/>
                  </a:lnTo>
                  <a:lnTo>
                    <a:pt x="653" y="165"/>
                  </a:lnTo>
                  <a:lnTo>
                    <a:pt x="650" y="170"/>
                  </a:lnTo>
                  <a:lnTo>
                    <a:pt x="648" y="175"/>
                  </a:lnTo>
                  <a:lnTo>
                    <a:pt x="646" y="176"/>
                  </a:lnTo>
                  <a:lnTo>
                    <a:pt x="643" y="178"/>
                  </a:lnTo>
                  <a:lnTo>
                    <a:pt x="643" y="179"/>
                  </a:lnTo>
                  <a:lnTo>
                    <a:pt x="643" y="181"/>
                  </a:lnTo>
                  <a:lnTo>
                    <a:pt x="646" y="184"/>
                  </a:lnTo>
                  <a:lnTo>
                    <a:pt x="653" y="189"/>
                  </a:lnTo>
                  <a:lnTo>
                    <a:pt x="654" y="193"/>
                  </a:lnTo>
                  <a:lnTo>
                    <a:pt x="656" y="197"/>
                  </a:lnTo>
                  <a:lnTo>
                    <a:pt x="654" y="206"/>
                  </a:lnTo>
                  <a:lnTo>
                    <a:pt x="654" y="208"/>
                  </a:lnTo>
                  <a:lnTo>
                    <a:pt x="653" y="209"/>
                  </a:lnTo>
                  <a:lnTo>
                    <a:pt x="651" y="211"/>
                  </a:lnTo>
                  <a:lnTo>
                    <a:pt x="653" y="214"/>
                  </a:lnTo>
                  <a:lnTo>
                    <a:pt x="653" y="223"/>
                  </a:lnTo>
                  <a:lnTo>
                    <a:pt x="654" y="231"/>
                  </a:lnTo>
                  <a:lnTo>
                    <a:pt x="653" y="234"/>
                  </a:lnTo>
                  <a:lnTo>
                    <a:pt x="653" y="241"/>
                  </a:lnTo>
                  <a:lnTo>
                    <a:pt x="653" y="242"/>
                  </a:lnTo>
                  <a:lnTo>
                    <a:pt x="653" y="245"/>
                  </a:lnTo>
                  <a:lnTo>
                    <a:pt x="654" y="247"/>
                  </a:lnTo>
                  <a:lnTo>
                    <a:pt x="656" y="249"/>
                  </a:lnTo>
                  <a:lnTo>
                    <a:pt x="662" y="252"/>
                  </a:lnTo>
                  <a:lnTo>
                    <a:pt x="667" y="255"/>
                  </a:lnTo>
                  <a:lnTo>
                    <a:pt x="667" y="256"/>
                  </a:lnTo>
                  <a:lnTo>
                    <a:pt x="667" y="258"/>
                  </a:lnTo>
                  <a:lnTo>
                    <a:pt x="665" y="258"/>
                  </a:lnTo>
                  <a:lnTo>
                    <a:pt x="662" y="263"/>
                  </a:lnTo>
                  <a:lnTo>
                    <a:pt x="661" y="264"/>
                  </a:lnTo>
                  <a:lnTo>
                    <a:pt x="661" y="267"/>
                  </a:lnTo>
                  <a:lnTo>
                    <a:pt x="662" y="271"/>
                  </a:lnTo>
                  <a:lnTo>
                    <a:pt x="661" y="272"/>
                  </a:lnTo>
                  <a:lnTo>
                    <a:pt x="661" y="275"/>
                  </a:lnTo>
                  <a:lnTo>
                    <a:pt x="659" y="277"/>
                  </a:lnTo>
                  <a:lnTo>
                    <a:pt x="653" y="280"/>
                  </a:lnTo>
                  <a:lnTo>
                    <a:pt x="642" y="294"/>
                  </a:lnTo>
                  <a:lnTo>
                    <a:pt x="640" y="296"/>
                  </a:lnTo>
                  <a:lnTo>
                    <a:pt x="635" y="294"/>
                  </a:lnTo>
                  <a:lnTo>
                    <a:pt x="637" y="297"/>
                  </a:lnTo>
                  <a:lnTo>
                    <a:pt x="638" y="301"/>
                  </a:lnTo>
                  <a:lnTo>
                    <a:pt x="638" y="302"/>
                  </a:lnTo>
                  <a:lnTo>
                    <a:pt x="635" y="302"/>
                  </a:lnTo>
                  <a:lnTo>
                    <a:pt x="631" y="304"/>
                  </a:lnTo>
                  <a:lnTo>
                    <a:pt x="629" y="305"/>
                  </a:lnTo>
                  <a:lnTo>
                    <a:pt x="626" y="305"/>
                  </a:lnTo>
                  <a:lnTo>
                    <a:pt x="624" y="305"/>
                  </a:lnTo>
                  <a:lnTo>
                    <a:pt x="621" y="304"/>
                  </a:lnTo>
                  <a:lnTo>
                    <a:pt x="621" y="302"/>
                  </a:lnTo>
                  <a:lnTo>
                    <a:pt x="623" y="302"/>
                  </a:lnTo>
                  <a:lnTo>
                    <a:pt x="624" y="301"/>
                  </a:lnTo>
                  <a:lnTo>
                    <a:pt x="626" y="301"/>
                  </a:lnTo>
                  <a:lnTo>
                    <a:pt x="624" y="301"/>
                  </a:lnTo>
                  <a:lnTo>
                    <a:pt x="624" y="301"/>
                  </a:lnTo>
                  <a:lnTo>
                    <a:pt x="623" y="302"/>
                  </a:lnTo>
                  <a:lnTo>
                    <a:pt x="620" y="302"/>
                  </a:lnTo>
                  <a:lnTo>
                    <a:pt x="616" y="301"/>
                  </a:lnTo>
                  <a:lnTo>
                    <a:pt x="615" y="297"/>
                  </a:lnTo>
                  <a:lnTo>
                    <a:pt x="613" y="297"/>
                  </a:lnTo>
                  <a:lnTo>
                    <a:pt x="612" y="299"/>
                  </a:lnTo>
                  <a:lnTo>
                    <a:pt x="604" y="297"/>
                  </a:lnTo>
                  <a:lnTo>
                    <a:pt x="602" y="299"/>
                  </a:lnTo>
                  <a:lnTo>
                    <a:pt x="601" y="299"/>
                  </a:lnTo>
                  <a:lnTo>
                    <a:pt x="602" y="299"/>
                  </a:lnTo>
                  <a:lnTo>
                    <a:pt x="602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7" y="305"/>
                  </a:lnTo>
                  <a:lnTo>
                    <a:pt x="612" y="307"/>
                  </a:lnTo>
                  <a:lnTo>
                    <a:pt x="615" y="308"/>
                  </a:lnTo>
                  <a:lnTo>
                    <a:pt x="621" y="310"/>
                  </a:lnTo>
                  <a:lnTo>
                    <a:pt x="632" y="310"/>
                  </a:lnTo>
                  <a:lnTo>
                    <a:pt x="635" y="310"/>
                  </a:lnTo>
                  <a:lnTo>
                    <a:pt x="638" y="310"/>
                  </a:lnTo>
                  <a:lnTo>
                    <a:pt x="643" y="312"/>
                  </a:lnTo>
                  <a:lnTo>
                    <a:pt x="645" y="312"/>
                  </a:lnTo>
                  <a:lnTo>
                    <a:pt x="650" y="310"/>
                  </a:lnTo>
                  <a:lnTo>
                    <a:pt x="650" y="305"/>
                  </a:lnTo>
                  <a:lnTo>
                    <a:pt x="651" y="305"/>
                  </a:lnTo>
                  <a:lnTo>
                    <a:pt x="664" y="299"/>
                  </a:lnTo>
                  <a:lnTo>
                    <a:pt x="667" y="297"/>
                  </a:lnTo>
                  <a:lnTo>
                    <a:pt x="670" y="294"/>
                  </a:lnTo>
                  <a:lnTo>
                    <a:pt x="672" y="293"/>
                  </a:lnTo>
                  <a:lnTo>
                    <a:pt x="673" y="286"/>
                  </a:lnTo>
                  <a:lnTo>
                    <a:pt x="675" y="283"/>
                  </a:lnTo>
                  <a:lnTo>
                    <a:pt x="683" y="277"/>
                  </a:lnTo>
                  <a:lnTo>
                    <a:pt x="684" y="275"/>
                  </a:lnTo>
                  <a:lnTo>
                    <a:pt x="684" y="272"/>
                  </a:lnTo>
                  <a:lnTo>
                    <a:pt x="684" y="269"/>
                  </a:lnTo>
                  <a:lnTo>
                    <a:pt x="684" y="267"/>
                  </a:lnTo>
                  <a:lnTo>
                    <a:pt x="683" y="264"/>
                  </a:lnTo>
                  <a:lnTo>
                    <a:pt x="681" y="261"/>
                  </a:lnTo>
                  <a:lnTo>
                    <a:pt x="679" y="260"/>
                  </a:lnTo>
                  <a:lnTo>
                    <a:pt x="681" y="253"/>
                  </a:lnTo>
                  <a:lnTo>
                    <a:pt x="683" y="250"/>
                  </a:lnTo>
                  <a:lnTo>
                    <a:pt x="691" y="247"/>
                  </a:lnTo>
                  <a:lnTo>
                    <a:pt x="697" y="247"/>
                  </a:lnTo>
                  <a:lnTo>
                    <a:pt x="705" y="245"/>
                  </a:lnTo>
                  <a:lnTo>
                    <a:pt x="706" y="244"/>
                  </a:lnTo>
                  <a:lnTo>
                    <a:pt x="709" y="245"/>
                  </a:lnTo>
                  <a:lnTo>
                    <a:pt x="711" y="247"/>
                  </a:lnTo>
                  <a:lnTo>
                    <a:pt x="713" y="250"/>
                  </a:lnTo>
                  <a:lnTo>
                    <a:pt x="719" y="255"/>
                  </a:lnTo>
                  <a:lnTo>
                    <a:pt x="720" y="258"/>
                  </a:lnTo>
                  <a:lnTo>
                    <a:pt x="720" y="261"/>
                  </a:lnTo>
                  <a:lnTo>
                    <a:pt x="720" y="271"/>
                  </a:lnTo>
                  <a:lnTo>
                    <a:pt x="719" y="275"/>
                  </a:lnTo>
                  <a:lnTo>
                    <a:pt x="722" y="275"/>
                  </a:lnTo>
                  <a:lnTo>
                    <a:pt x="722" y="277"/>
                  </a:lnTo>
                  <a:lnTo>
                    <a:pt x="725" y="279"/>
                  </a:lnTo>
                  <a:lnTo>
                    <a:pt x="727" y="280"/>
                  </a:lnTo>
                  <a:lnTo>
                    <a:pt x="728" y="280"/>
                  </a:lnTo>
                  <a:lnTo>
                    <a:pt x="732" y="280"/>
                  </a:lnTo>
                  <a:lnTo>
                    <a:pt x="739" y="280"/>
                  </a:lnTo>
                  <a:lnTo>
                    <a:pt x="744" y="280"/>
                  </a:lnTo>
                  <a:lnTo>
                    <a:pt x="744" y="279"/>
                  </a:lnTo>
                  <a:lnTo>
                    <a:pt x="744" y="279"/>
                  </a:lnTo>
                  <a:lnTo>
                    <a:pt x="739" y="279"/>
                  </a:lnTo>
                  <a:lnTo>
                    <a:pt x="733" y="277"/>
                  </a:lnTo>
                  <a:lnTo>
                    <a:pt x="725" y="275"/>
                  </a:lnTo>
                  <a:lnTo>
                    <a:pt x="724" y="272"/>
                  </a:lnTo>
                  <a:lnTo>
                    <a:pt x="725" y="269"/>
                  </a:lnTo>
                  <a:lnTo>
                    <a:pt x="727" y="264"/>
                  </a:lnTo>
                  <a:lnTo>
                    <a:pt x="728" y="264"/>
                  </a:lnTo>
                  <a:lnTo>
                    <a:pt x="730" y="264"/>
                  </a:lnTo>
                  <a:lnTo>
                    <a:pt x="732" y="263"/>
                  </a:lnTo>
                  <a:lnTo>
                    <a:pt x="730" y="260"/>
                  </a:lnTo>
                  <a:lnTo>
                    <a:pt x="730" y="258"/>
                  </a:lnTo>
                  <a:lnTo>
                    <a:pt x="728" y="253"/>
                  </a:lnTo>
                  <a:lnTo>
                    <a:pt x="727" y="247"/>
                  </a:lnTo>
                  <a:lnTo>
                    <a:pt x="724" y="247"/>
                  </a:lnTo>
                  <a:lnTo>
                    <a:pt x="722" y="245"/>
                  </a:lnTo>
                  <a:lnTo>
                    <a:pt x="711" y="241"/>
                  </a:lnTo>
                  <a:lnTo>
                    <a:pt x="703" y="238"/>
                  </a:lnTo>
                  <a:lnTo>
                    <a:pt x="697" y="238"/>
                  </a:lnTo>
                  <a:lnTo>
                    <a:pt x="694" y="238"/>
                  </a:lnTo>
                  <a:lnTo>
                    <a:pt x="689" y="241"/>
                  </a:lnTo>
                  <a:lnTo>
                    <a:pt x="686" y="242"/>
                  </a:lnTo>
                  <a:lnTo>
                    <a:pt x="679" y="241"/>
                  </a:lnTo>
                  <a:lnTo>
                    <a:pt x="673" y="241"/>
                  </a:lnTo>
                  <a:lnTo>
                    <a:pt x="672" y="241"/>
                  </a:lnTo>
                  <a:lnTo>
                    <a:pt x="670" y="239"/>
                  </a:lnTo>
                  <a:lnTo>
                    <a:pt x="672" y="234"/>
                  </a:lnTo>
                  <a:lnTo>
                    <a:pt x="672" y="231"/>
                  </a:lnTo>
                  <a:lnTo>
                    <a:pt x="668" y="228"/>
                  </a:lnTo>
                  <a:lnTo>
                    <a:pt x="667" y="227"/>
                  </a:lnTo>
                  <a:lnTo>
                    <a:pt x="667" y="223"/>
                  </a:lnTo>
                  <a:lnTo>
                    <a:pt x="672" y="214"/>
                  </a:lnTo>
                  <a:lnTo>
                    <a:pt x="673" y="212"/>
                  </a:lnTo>
                  <a:lnTo>
                    <a:pt x="676" y="208"/>
                  </a:lnTo>
                  <a:lnTo>
                    <a:pt x="678" y="203"/>
                  </a:lnTo>
                  <a:lnTo>
                    <a:pt x="678" y="201"/>
                  </a:lnTo>
                  <a:lnTo>
                    <a:pt x="670" y="190"/>
                  </a:lnTo>
                  <a:lnTo>
                    <a:pt x="667" y="187"/>
                  </a:lnTo>
                  <a:lnTo>
                    <a:pt x="667" y="186"/>
                  </a:lnTo>
                  <a:lnTo>
                    <a:pt x="664" y="184"/>
                  </a:lnTo>
                  <a:lnTo>
                    <a:pt x="661" y="182"/>
                  </a:lnTo>
                  <a:lnTo>
                    <a:pt x="661" y="181"/>
                  </a:lnTo>
                  <a:lnTo>
                    <a:pt x="668" y="170"/>
                  </a:lnTo>
                  <a:lnTo>
                    <a:pt x="673" y="168"/>
                  </a:lnTo>
                  <a:lnTo>
                    <a:pt x="678" y="167"/>
                  </a:lnTo>
                  <a:lnTo>
                    <a:pt x="681" y="165"/>
                  </a:lnTo>
                  <a:lnTo>
                    <a:pt x="686" y="164"/>
                  </a:lnTo>
                  <a:lnTo>
                    <a:pt x="687" y="162"/>
                  </a:lnTo>
                  <a:lnTo>
                    <a:pt x="689" y="160"/>
                  </a:lnTo>
                  <a:lnTo>
                    <a:pt x="689" y="159"/>
                  </a:lnTo>
                  <a:lnTo>
                    <a:pt x="689" y="154"/>
                  </a:lnTo>
                  <a:lnTo>
                    <a:pt x="689" y="151"/>
                  </a:lnTo>
                  <a:lnTo>
                    <a:pt x="687" y="149"/>
                  </a:lnTo>
                  <a:lnTo>
                    <a:pt x="686" y="146"/>
                  </a:lnTo>
                  <a:lnTo>
                    <a:pt x="684" y="143"/>
                  </a:lnTo>
                  <a:lnTo>
                    <a:pt x="686" y="143"/>
                  </a:lnTo>
                  <a:lnTo>
                    <a:pt x="687" y="143"/>
                  </a:lnTo>
                  <a:lnTo>
                    <a:pt x="691" y="143"/>
                  </a:lnTo>
                  <a:lnTo>
                    <a:pt x="694" y="145"/>
                  </a:lnTo>
                  <a:lnTo>
                    <a:pt x="695" y="148"/>
                  </a:lnTo>
                  <a:lnTo>
                    <a:pt x="697" y="149"/>
                  </a:lnTo>
                  <a:lnTo>
                    <a:pt x="697" y="152"/>
                  </a:lnTo>
                  <a:lnTo>
                    <a:pt x="697" y="154"/>
                  </a:lnTo>
                  <a:lnTo>
                    <a:pt x="697" y="156"/>
                  </a:lnTo>
                  <a:lnTo>
                    <a:pt x="698" y="156"/>
                  </a:lnTo>
                  <a:lnTo>
                    <a:pt x="698" y="157"/>
                  </a:lnTo>
                  <a:lnTo>
                    <a:pt x="698" y="159"/>
                  </a:lnTo>
                  <a:lnTo>
                    <a:pt x="697" y="159"/>
                  </a:lnTo>
                  <a:lnTo>
                    <a:pt x="695" y="160"/>
                  </a:lnTo>
                  <a:lnTo>
                    <a:pt x="694" y="167"/>
                  </a:lnTo>
                  <a:lnTo>
                    <a:pt x="692" y="167"/>
                  </a:lnTo>
                  <a:lnTo>
                    <a:pt x="692" y="171"/>
                  </a:lnTo>
                  <a:lnTo>
                    <a:pt x="695" y="175"/>
                  </a:lnTo>
                  <a:lnTo>
                    <a:pt x="695" y="178"/>
                  </a:lnTo>
                  <a:lnTo>
                    <a:pt x="694" y="179"/>
                  </a:lnTo>
                  <a:lnTo>
                    <a:pt x="692" y="181"/>
                  </a:lnTo>
                  <a:lnTo>
                    <a:pt x="692" y="182"/>
                  </a:lnTo>
                  <a:lnTo>
                    <a:pt x="692" y="184"/>
                  </a:lnTo>
                  <a:lnTo>
                    <a:pt x="698" y="186"/>
                  </a:lnTo>
                  <a:lnTo>
                    <a:pt x="705" y="187"/>
                  </a:lnTo>
                  <a:lnTo>
                    <a:pt x="713" y="187"/>
                  </a:lnTo>
                  <a:lnTo>
                    <a:pt x="716" y="189"/>
                  </a:lnTo>
                  <a:lnTo>
                    <a:pt x="717" y="187"/>
                  </a:lnTo>
                  <a:lnTo>
                    <a:pt x="725" y="189"/>
                  </a:lnTo>
                  <a:lnTo>
                    <a:pt x="732" y="193"/>
                  </a:lnTo>
                  <a:lnTo>
                    <a:pt x="736" y="195"/>
                  </a:lnTo>
                  <a:lnTo>
                    <a:pt x="739" y="195"/>
                  </a:lnTo>
                  <a:lnTo>
                    <a:pt x="746" y="195"/>
                  </a:lnTo>
                  <a:lnTo>
                    <a:pt x="746" y="193"/>
                  </a:lnTo>
                  <a:lnTo>
                    <a:pt x="747" y="192"/>
                  </a:lnTo>
                  <a:lnTo>
                    <a:pt x="744" y="192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9" y="192"/>
                  </a:lnTo>
                  <a:lnTo>
                    <a:pt x="738" y="192"/>
                  </a:lnTo>
                  <a:lnTo>
                    <a:pt x="736" y="190"/>
                  </a:lnTo>
                  <a:lnTo>
                    <a:pt x="735" y="186"/>
                  </a:lnTo>
                  <a:lnTo>
                    <a:pt x="730" y="184"/>
                  </a:lnTo>
                  <a:lnTo>
                    <a:pt x="727" y="184"/>
                  </a:lnTo>
                  <a:lnTo>
                    <a:pt x="724" y="184"/>
                  </a:lnTo>
                  <a:lnTo>
                    <a:pt x="719" y="181"/>
                  </a:lnTo>
                  <a:lnTo>
                    <a:pt x="716" y="181"/>
                  </a:lnTo>
                  <a:lnTo>
                    <a:pt x="709" y="178"/>
                  </a:lnTo>
                  <a:lnTo>
                    <a:pt x="706" y="176"/>
                  </a:lnTo>
                  <a:lnTo>
                    <a:pt x="706" y="175"/>
                  </a:lnTo>
                  <a:lnTo>
                    <a:pt x="703" y="170"/>
                  </a:lnTo>
                  <a:lnTo>
                    <a:pt x="703" y="168"/>
                  </a:lnTo>
                  <a:lnTo>
                    <a:pt x="705" y="168"/>
                  </a:lnTo>
                  <a:lnTo>
                    <a:pt x="708" y="165"/>
                  </a:lnTo>
                  <a:lnTo>
                    <a:pt x="716" y="165"/>
                  </a:lnTo>
                  <a:lnTo>
                    <a:pt x="717" y="165"/>
                  </a:lnTo>
                  <a:lnTo>
                    <a:pt x="725" y="170"/>
                  </a:lnTo>
                  <a:lnTo>
                    <a:pt x="728" y="170"/>
                  </a:lnTo>
                  <a:lnTo>
                    <a:pt x="735" y="168"/>
                  </a:lnTo>
                  <a:lnTo>
                    <a:pt x="735" y="167"/>
                  </a:lnTo>
                  <a:lnTo>
                    <a:pt x="733" y="165"/>
                  </a:lnTo>
                  <a:lnTo>
                    <a:pt x="732" y="164"/>
                  </a:lnTo>
                  <a:lnTo>
                    <a:pt x="728" y="162"/>
                  </a:lnTo>
                  <a:lnTo>
                    <a:pt x="724" y="164"/>
                  </a:lnTo>
                  <a:lnTo>
                    <a:pt x="722" y="164"/>
                  </a:lnTo>
                  <a:lnTo>
                    <a:pt x="724" y="162"/>
                  </a:lnTo>
                  <a:lnTo>
                    <a:pt x="724" y="160"/>
                  </a:lnTo>
                  <a:lnTo>
                    <a:pt x="725" y="160"/>
                  </a:lnTo>
                  <a:lnTo>
                    <a:pt x="727" y="159"/>
                  </a:lnTo>
                  <a:lnTo>
                    <a:pt x="732" y="157"/>
                  </a:lnTo>
                  <a:lnTo>
                    <a:pt x="735" y="156"/>
                  </a:lnTo>
                  <a:lnTo>
                    <a:pt x="738" y="156"/>
                  </a:lnTo>
                  <a:lnTo>
                    <a:pt x="752" y="156"/>
                  </a:lnTo>
                  <a:lnTo>
                    <a:pt x="760" y="160"/>
                  </a:lnTo>
                  <a:lnTo>
                    <a:pt x="768" y="162"/>
                  </a:lnTo>
                  <a:lnTo>
                    <a:pt x="771" y="164"/>
                  </a:lnTo>
                  <a:lnTo>
                    <a:pt x="771" y="164"/>
                  </a:lnTo>
                  <a:lnTo>
                    <a:pt x="773" y="164"/>
                  </a:lnTo>
                  <a:lnTo>
                    <a:pt x="773" y="167"/>
                  </a:lnTo>
                  <a:lnTo>
                    <a:pt x="782" y="173"/>
                  </a:lnTo>
                  <a:lnTo>
                    <a:pt x="784" y="173"/>
                  </a:lnTo>
                  <a:lnTo>
                    <a:pt x="790" y="173"/>
                  </a:lnTo>
                  <a:lnTo>
                    <a:pt x="798" y="173"/>
                  </a:lnTo>
                  <a:lnTo>
                    <a:pt x="799" y="171"/>
                  </a:lnTo>
                  <a:lnTo>
                    <a:pt x="804" y="173"/>
                  </a:lnTo>
                  <a:lnTo>
                    <a:pt x="806" y="173"/>
                  </a:lnTo>
                  <a:lnTo>
                    <a:pt x="807" y="175"/>
                  </a:lnTo>
                  <a:lnTo>
                    <a:pt x="806" y="176"/>
                  </a:lnTo>
                  <a:lnTo>
                    <a:pt x="806" y="178"/>
                  </a:lnTo>
                  <a:lnTo>
                    <a:pt x="802" y="181"/>
                  </a:lnTo>
                  <a:lnTo>
                    <a:pt x="802" y="181"/>
                  </a:lnTo>
                  <a:lnTo>
                    <a:pt x="796" y="184"/>
                  </a:lnTo>
                  <a:lnTo>
                    <a:pt x="795" y="186"/>
                  </a:lnTo>
                  <a:lnTo>
                    <a:pt x="793" y="190"/>
                  </a:lnTo>
                  <a:lnTo>
                    <a:pt x="793" y="190"/>
                  </a:lnTo>
                  <a:lnTo>
                    <a:pt x="793" y="192"/>
                  </a:lnTo>
                  <a:lnTo>
                    <a:pt x="793" y="195"/>
                  </a:lnTo>
                  <a:lnTo>
                    <a:pt x="795" y="198"/>
                  </a:lnTo>
                  <a:lnTo>
                    <a:pt x="793" y="200"/>
                  </a:lnTo>
                  <a:lnTo>
                    <a:pt x="791" y="203"/>
                  </a:lnTo>
                  <a:lnTo>
                    <a:pt x="791" y="206"/>
                  </a:lnTo>
                  <a:lnTo>
                    <a:pt x="793" y="208"/>
                  </a:lnTo>
                  <a:lnTo>
                    <a:pt x="793" y="208"/>
                  </a:lnTo>
                  <a:lnTo>
                    <a:pt x="793" y="206"/>
                  </a:lnTo>
                  <a:lnTo>
                    <a:pt x="793" y="204"/>
                  </a:lnTo>
                  <a:lnTo>
                    <a:pt x="796" y="201"/>
                  </a:lnTo>
                  <a:lnTo>
                    <a:pt x="798" y="195"/>
                  </a:lnTo>
                  <a:lnTo>
                    <a:pt x="799" y="193"/>
                  </a:lnTo>
                  <a:lnTo>
                    <a:pt x="802" y="193"/>
                  </a:lnTo>
                  <a:lnTo>
                    <a:pt x="804" y="195"/>
                  </a:lnTo>
                  <a:lnTo>
                    <a:pt x="804" y="197"/>
                  </a:lnTo>
                  <a:lnTo>
                    <a:pt x="804" y="201"/>
                  </a:lnTo>
                  <a:lnTo>
                    <a:pt x="804" y="203"/>
                  </a:lnTo>
                  <a:lnTo>
                    <a:pt x="802" y="208"/>
                  </a:lnTo>
                  <a:lnTo>
                    <a:pt x="799" y="211"/>
                  </a:lnTo>
                  <a:lnTo>
                    <a:pt x="799" y="212"/>
                  </a:lnTo>
                  <a:lnTo>
                    <a:pt x="801" y="214"/>
                  </a:lnTo>
                  <a:lnTo>
                    <a:pt x="801" y="216"/>
                  </a:lnTo>
                  <a:lnTo>
                    <a:pt x="802" y="217"/>
                  </a:lnTo>
                  <a:lnTo>
                    <a:pt x="804" y="216"/>
                  </a:lnTo>
                  <a:lnTo>
                    <a:pt x="806" y="216"/>
                  </a:lnTo>
                  <a:lnTo>
                    <a:pt x="806" y="214"/>
                  </a:lnTo>
                  <a:lnTo>
                    <a:pt x="806" y="212"/>
                  </a:lnTo>
                  <a:lnTo>
                    <a:pt x="804" y="211"/>
                  </a:lnTo>
                  <a:lnTo>
                    <a:pt x="807" y="211"/>
                  </a:lnTo>
                  <a:lnTo>
                    <a:pt x="810" y="209"/>
                  </a:lnTo>
                  <a:lnTo>
                    <a:pt x="814" y="208"/>
                  </a:lnTo>
                  <a:lnTo>
                    <a:pt x="814" y="206"/>
                  </a:lnTo>
                  <a:lnTo>
                    <a:pt x="814" y="204"/>
                  </a:lnTo>
                  <a:lnTo>
                    <a:pt x="814" y="201"/>
                  </a:lnTo>
                  <a:lnTo>
                    <a:pt x="812" y="198"/>
                  </a:lnTo>
                  <a:lnTo>
                    <a:pt x="809" y="193"/>
                  </a:lnTo>
                  <a:lnTo>
                    <a:pt x="806" y="190"/>
                  </a:lnTo>
                  <a:lnTo>
                    <a:pt x="807" y="186"/>
                  </a:lnTo>
                  <a:lnTo>
                    <a:pt x="810" y="181"/>
                  </a:lnTo>
                  <a:lnTo>
                    <a:pt x="812" y="179"/>
                  </a:lnTo>
                  <a:lnTo>
                    <a:pt x="812" y="178"/>
                  </a:lnTo>
                  <a:lnTo>
                    <a:pt x="812" y="176"/>
                  </a:lnTo>
                  <a:lnTo>
                    <a:pt x="812" y="175"/>
                  </a:lnTo>
                  <a:lnTo>
                    <a:pt x="812" y="175"/>
                  </a:lnTo>
                  <a:lnTo>
                    <a:pt x="809" y="170"/>
                  </a:lnTo>
                  <a:lnTo>
                    <a:pt x="807" y="170"/>
                  </a:lnTo>
                  <a:lnTo>
                    <a:pt x="799" y="168"/>
                  </a:lnTo>
                  <a:lnTo>
                    <a:pt x="798" y="168"/>
                  </a:lnTo>
                  <a:lnTo>
                    <a:pt x="793" y="164"/>
                  </a:lnTo>
                  <a:lnTo>
                    <a:pt x="793" y="164"/>
                  </a:lnTo>
                  <a:lnTo>
                    <a:pt x="791" y="160"/>
                  </a:lnTo>
                  <a:lnTo>
                    <a:pt x="791" y="159"/>
                  </a:lnTo>
                  <a:lnTo>
                    <a:pt x="790" y="159"/>
                  </a:lnTo>
                  <a:lnTo>
                    <a:pt x="787" y="157"/>
                  </a:lnTo>
                  <a:lnTo>
                    <a:pt x="784" y="156"/>
                  </a:lnTo>
                  <a:lnTo>
                    <a:pt x="779" y="156"/>
                  </a:lnTo>
                  <a:lnTo>
                    <a:pt x="776" y="156"/>
                  </a:lnTo>
                  <a:lnTo>
                    <a:pt x="773" y="152"/>
                  </a:lnTo>
                  <a:lnTo>
                    <a:pt x="773" y="151"/>
                  </a:lnTo>
                  <a:lnTo>
                    <a:pt x="771" y="148"/>
                  </a:lnTo>
                  <a:lnTo>
                    <a:pt x="769" y="146"/>
                  </a:lnTo>
                  <a:lnTo>
                    <a:pt x="769" y="145"/>
                  </a:lnTo>
                  <a:lnTo>
                    <a:pt x="771" y="143"/>
                  </a:lnTo>
                  <a:lnTo>
                    <a:pt x="773" y="140"/>
                  </a:lnTo>
                  <a:lnTo>
                    <a:pt x="771" y="138"/>
                  </a:lnTo>
                  <a:lnTo>
                    <a:pt x="769" y="137"/>
                  </a:lnTo>
                  <a:lnTo>
                    <a:pt x="768" y="137"/>
                  </a:lnTo>
                  <a:lnTo>
                    <a:pt x="766" y="134"/>
                  </a:lnTo>
                  <a:lnTo>
                    <a:pt x="766" y="132"/>
                  </a:lnTo>
                  <a:lnTo>
                    <a:pt x="766" y="130"/>
                  </a:lnTo>
                  <a:lnTo>
                    <a:pt x="766" y="129"/>
                  </a:lnTo>
                  <a:lnTo>
                    <a:pt x="766" y="127"/>
                  </a:lnTo>
                  <a:lnTo>
                    <a:pt x="769" y="126"/>
                  </a:lnTo>
                  <a:lnTo>
                    <a:pt x="768" y="124"/>
                  </a:lnTo>
                  <a:lnTo>
                    <a:pt x="769" y="123"/>
                  </a:lnTo>
                  <a:lnTo>
                    <a:pt x="782" y="121"/>
                  </a:lnTo>
                  <a:lnTo>
                    <a:pt x="787" y="119"/>
                  </a:lnTo>
                  <a:lnTo>
                    <a:pt x="812" y="119"/>
                  </a:lnTo>
                  <a:lnTo>
                    <a:pt x="814" y="119"/>
                  </a:lnTo>
                  <a:lnTo>
                    <a:pt x="825" y="118"/>
                  </a:lnTo>
                  <a:lnTo>
                    <a:pt x="829" y="118"/>
                  </a:lnTo>
                  <a:lnTo>
                    <a:pt x="834" y="118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6"/>
                  </a:lnTo>
                  <a:lnTo>
                    <a:pt x="847" y="115"/>
                  </a:lnTo>
                  <a:lnTo>
                    <a:pt x="856" y="113"/>
                  </a:lnTo>
                  <a:lnTo>
                    <a:pt x="859" y="113"/>
                  </a:lnTo>
                  <a:lnTo>
                    <a:pt x="861" y="115"/>
                  </a:lnTo>
                  <a:lnTo>
                    <a:pt x="862" y="115"/>
                  </a:lnTo>
                  <a:lnTo>
                    <a:pt x="858" y="118"/>
                  </a:lnTo>
                  <a:lnTo>
                    <a:pt x="853" y="121"/>
                  </a:lnTo>
                  <a:lnTo>
                    <a:pt x="848" y="123"/>
                  </a:lnTo>
                  <a:lnTo>
                    <a:pt x="845" y="124"/>
                  </a:lnTo>
                  <a:lnTo>
                    <a:pt x="843" y="126"/>
                  </a:lnTo>
                  <a:lnTo>
                    <a:pt x="843" y="126"/>
                  </a:lnTo>
                  <a:lnTo>
                    <a:pt x="843" y="129"/>
                  </a:lnTo>
                  <a:lnTo>
                    <a:pt x="845" y="129"/>
                  </a:lnTo>
                  <a:lnTo>
                    <a:pt x="848" y="130"/>
                  </a:lnTo>
                  <a:lnTo>
                    <a:pt x="851" y="134"/>
                  </a:lnTo>
                  <a:lnTo>
                    <a:pt x="855" y="135"/>
                  </a:lnTo>
                  <a:lnTo>
                    <a:pt x="856" y="135"/>
                  </a:lnTo>
                  <a:lnTo>
                    <a:pt x="858" y="135"/>
                  </a:lnTo>
                  <a:lnTo>
                    <a:pt x="848" y="130"/>
                  </a:lnTo>
                  <a:lnTo>
                    <a:pt x="847" y="129"/>
                  </a:lnTo>
                  <a:lnTo>
                    <a:pt x="845" y="127"/>
                  </a:lnTo>
                  <a:lnTo>
                    <a:pt x="847" y="126"/>
                  </a:lnTo>
                  <a:lnTo>
                    <a:pt x="847" y="124"/>
                  </a:lnTo>
                  <a:lnTo>
                    <a:pt x="848" y="124"/>
                  </a:lnTo>
                  <a:lnTo>
                    <a:pt x="850" y="124"/>
                  </a:lnTo>
                  <a:lnTo>
                    <a:pt x="853" y="123"/>
                  </a:lnTo>
                  <a:lnTo>
                    <a:pt x="862" y="121"/>
                  </a:lnTo>
                  <a:lnTo>
                    <a:pt x="866" y="119"/>
                  </a:lnTo>
                  <a:lnTo>
                    <a:pt x="867" y="118"/>
                  </a:lnTo>
                  <a:lnTo>
                    <a:pt x="870" y="116"/>
                  </a:lnTo>
                  <a:lnTo>
                    <a:pt x="869" y="115"/>
                  </a:lnTo>
                  <a:lnTo>
                    <a:pt x="866" y="115"/>
                  </a:lnTo>
                  <a:lnTo>
                    <a:pt x="864" y="113"/>
                  </a:lnTo>
                  <a:lnTo>
                    <a:pt x="858" y="105"/>
                  </a:lnTo>
                  <a:lnTo>
                    <a:pt x="855" y="104"/>
                  </a:lnTo>
                  <a:lnTo>
                    <a:pt x="850" y="102"/>
                  </a:lnTo>
                  <a:lnTo>
                    <a:pt x="847" y="102"/>
                  </a:lnTo>
                  <a:lnTo>
                    <a:pt x="850" y="99"/>
                  </a:lnTo>
                  <a:lnTo>
                    <a:pt x="853" y="97"/>
                  </a:lnTo>
                  <a:lnTo>
                    <a:pt x="855" y="97"/>
                  </a:lnTo>
                  <a:lnTo>
                    <a:pt x="856" y="99"/>
                  </a:lnTo>
                  <a:lnTo>
                    <a:pt x="859" y="100"/>
                  </a:lnTo>
                  <a:lnTo>
                    <a:pt x="864" y="100"/>
                  </a:lnTo>
                  <a:lnTo>
                    <a:pt x="862" y="99"/>
                  </a:lnTo>
                  <a:lnTo>
                    <a:pt x="859" y="97"/>
                  </a:lnTo>
                  <a:lnTo>
                    <a:pt x="858" y="96"/>
                  </a:lnTo>
                  <a:lnTo>
                    <a:pt x="853" y="94"/>
                  </a:lnTo>
                  <a:lnTo>
                    <a:pt x="848" y="93"/>
                  </a:lnTo>
                  <a:lnTo>
                    <a:pt x="843" y="93"/>
                  </a:lnTo>
                  <a:lnTo>
                    <a:pt x="845" y="89"/>
                  </a:lnTo>
                  <a:lnTo>
                    <a:pt x="848" y="89"/>
                  </a:lnTo>
                  <a:lnTo>
                    <a:pt x="848" y="89"/>
                  </a:lnTo>
                  <a:lnTo>
                    <a:pt x="850" y="88"/>
                  </a:lnTo>
                  <a:lnTo>
                    <a:pt x="856" y="91"/>
                  </a:lnTo>
                  <a:lnTo>
                    <a:pt x="859" y="89"/>
                  </a:lnTo>
                  <a:lnTo>
                    <a:pt x="862" y="88"/>
                  </a:lnTo>
                  <a:lnTo>
                    <a:pt x="867" y="83"/>
                  </a:lnTo>
                  <a:lnTo>
                    <a:pt x="869" y="82"/>
                  </a:lnTo>
                  <a:lnTo>
                    <a:pt x="866" y="80"/>
                  </a:lnTo>
                  <a:lnTo>
                    <a:pt x="864" y="80"/>
                  </a:lnTo>
                  <a:lnTo>
                    <a:pt x="861" y="80"/>
                  </a:lnTo>
                  <a:lnTo>
                    <a:pt x="861" y="78"/>
                  </a:lnTo>
                  <a:lnTo>
                    <a:pt x="861" y="77"/>
                  </a:lnTo>
                  <a:lnTo>
                    <a:pt x="864" y="77"/>
                  </a:lnTo>
                  <a:lnTo>
                    <a:pt x="872" y="78"/>
                  </a:lnTo>
                  <a:lnTo>
                    <a:pt x="883" y="74"/>
                  </a:lnTo>
                  <a:lnTo>
                    <a:pt x="886" y="71"/>
                  </a:lnTo>
                  <a:lnTo>
                    <a:pt x="895" y="67"/>
                  </a:lnTo>
                  <a:lnTo>
                    <a:pt x="899" y="69"/>
                  </a:lnTo>
                  <a:lnTo>
                    <a:pt x="908" y="64"/>
                  </a:lnTo>
                  <a:lnTo>
                    <a:pt x="919" y="63"/>
                  </a:lnTo>
                  <a:lnTo>
                    <a:pt x="925" y="63"/>
                  </a:lnTo>
                  <a:lnTo>
                    <a:pt x="932" y="61"/>
                  </a:lnTo>
                  <a:lnTo>
                    <a:pt x="940" y="60"/>
                  </a:lnTo>
                  <a:lnTo>
                    <a:pt x="943" y="60"/>
                  </a:lnTo>
                  <a:lnTo>
                    <a:pt x="955" y="56"/>
                  </a:lnTo>
                  <a:lnTo>
                    <a:pt x="963" y="55"/>
                  </a:lnTo>
                  <a:lnTo>
                    <a:pt x="965" y="53"/>
                  </a:lnTo>
                  <a:lnTo>
                    <a:pt x="959" y="55"/>
                  </a:lnTo>
                  <a:lnTo>
                    <a:pt x="957" y="53"/>
                  </a:lnTo>
                  <a:lnTo>
                    <a:pt x="955" y="55"/>
                  </a:lnTo>
                  <a:lnTo>
                    <a:pt x="954" y="55"/>
                  </a:lnTo>
                  <a:lnTo>
                    <a:pt x="951" y="53"/>
                  </a:lnTo>
                  <a:lnTo>
                    <a:pt x="949" y="55"/>
                  </a:lnTo>
                  <a:lnTo>
                    <a:pt x="949" y="55"/>
                  </a:lnTo>
                  <a:lnTo>
                    <a:pt x="948" y="55"/>
                  </a:lnTo>
                  <a:lnTo>
                    <a:pt x="946" y="55"/>
                  </a:lnTo>
                  <a:lnTo>
                    <a:pt x="946" y="53"/>
                  </a:lnTo>
                  <a:lnTo>
                    <a:pt x="948" y="50"/>
                  </a:lnTo>
                  <a:lnTo>
                    <a:pt x="949" y="52"/>
                  </a:lnTo>
                  <a:lnTo>
                    <a:pt x="952" y="50"/>
                  </a:lnTo>
                  <a:lnTo>
                    <a:pt x="954" y="50"/>
                  </a:lnTo>
                  <a:lnTo>
                    <a:pt x="957" y="50"/>
                  </a:lnTo>
                  <a:lnTo>
                    <a:pt x="960" y="50"/>
                  </a:lnTo>
                  <a:lnTo>
                    <a:pt x="963" y="49"/>
                  </a:lnTo>
                  <a:lnTo>
                    <a:pt x="968" y="50"/>
                  </a:lnTo>
                  <a:lnTo>
                    <a:pt x="970" y="49"/>
                  </a:lnTo>
                  <a:lnTo>
                    <a:pt x="971" y="49"/>
                  </a:lnTo>
                  <a:lnTo>
                    <a:pt x="977" y="49"/>
                  </a:lnTo>
                  <a:lnTo>
                    <a:pt x="982" y="49"/>
                  </a:lnTo>
                  <a:lnTo>
                    <a:pt x="985" y="49"/>
                  </a:lnTo>
                  <a:lnTo>
                    <a:pt x="990" y="49"/>
                  </a:lnTo>
                  <a:lnTo>
                    <a:pt x="993" y="50"/>
                  </a:lnTo>
                  <a:lnTo>
                    <a:pt x="992" y="52"/>
                  </a:lnTo>
                  <a:lnTo>
                    <a:pt x="987" y="56"/>
                  </a:lnTo>
                  <a:lnTo>
                    <a:pt x="989" y="56"/>
                  </a:lnTo>
                  <a:lnTo>
                    <a:pt x="990" y="55"/>
                  </a:lnTo>
                  <a:lnTo>
                    <a:pt x="1000" y="52"/>
                  </a:lnTo>
                  <a:lnTo>
                    <a:pt x="1000" y="53"/>
                  </a:lnTo>
                  <a:lnTo>
                    <a:pt x="1000" y="55"/>
                  </a:lnTo>
                  <a:lnTo>
                    <a:pt x="998" y="56"/>
                  </a:lnTo>
                  <a:lnTo>
                    <a:pt x="1004" y="55"/>
                  </a:lnTo>
                  <a:lnTo>
                    <a:pt x="1009" y="52"/>
                  </a:lnTo>
                  <a:lnTo>
                    <a:pt x="1011" y="52"/>
                  </a:lnTo>
                  <a:lnTo>
                    <a:pt x="1014" y="53"/>
                  </a:lnTo>
                  <a:lnTo>
                    <a:pt x="1015" y="52"/>
                  </a:lnTo>
                  <a:lnTo>
                    <a:pt x="1015" y="50"/>
                  </a:lnTo>
                  <a:lnTo>
                    <a:pt x="1018" y="50"/>
                  </a:lnTo>
                  <a:lnTo>
                    <a:pt x="1020" y="49"/>
                  </a:lnTo>
                  <a:lnTo>
                    <a:pt x="1023" y="47"/>
                  </a:lnTo>
                  <a:lnTo>
                    <a:pt x="1025" y="47"/>
                  </a:lnTo>
                  <a:lnTo>
                    <a:pt x="1030" y="45"/>
                  </a:lnTo>
                  <a:lnTo>
                    <a:pt x="1031" y="45"/>
                  </a:lnTo>
                  <a:lnTo>
                    <a:pt x="1034" y="47"/>
                  </a:lnTo>
                  <a:lnTo>
                    <a:pt x="1037" y="47"/>
                  </a:lnTo>
                  <a:lnTo>
                    <a:pt x="1044" y="49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45" y="52"/>
                  </a:lnTo>
                  <a:lnTo>
                    <a:pt x="1045" y="53"/>
                  </a:lnTo>
                  <a:lnTo>
                    <a:pt x="1044" y="56"/>
                  </a:lnTo>
                  <a:lnTo>
                    <a:pt x="1041" y="58"/>
                  </a:lnTo>
                  <a:lnTo>
                    <a:pt x="1042" y="58"/>
                  </a:lnTo>
                  <a:lnTo>
                    <a:pt x="1044" y="58"/>
                  </a:lnTo>
                  <a:lnTo>
                    <a:pt x="1045" y="56"/>
                  </a:lnTo>
                  <a:lnTo>
                    <a:pt x="1047" y="55"/>
                  </a:lnTo>
                  <a:lnTo>
                    <a:pt x="1047" y="49"/>
                  </a:lnTo>
                  <a:lnTo>
                    <a:pt x="1044" y="45"/>
                  </a:lnTo>
                  <a:lnTo>
                    <a:pt x="1042" y="44"/>
                  </a:lnTo>
                  <a:lnTo>
                    <a:pt x="1036" y="41"/>
                  </a:lnTo>
                  <a:lnTo>
                    <a:pt x="1034" y="39"/>
                  </a:lnTo>
                  <a:lnTo>
                    <a:pt x="1033" y="37"/>
                  </a:lnTo>
                  <a:lnTo>
                    <a:pt x="1033" y="37"/>
                  </a:lnTo>
                  <a:lnTo>
                    <a:pt x="1044" y="39"/>
                  </a:lnTo>
                  <a:lnTo>
                    <a:pt x="1048" y="37"/>
                  </a:lnTo>
                  <a:lnTo>
                    <a:pt x="1055" y="37"/>
                  </a:lnTo>
                  <a:lnTo>
                    <a:pt x="1061" y="37"/>
                  </a:lnTo>
                  <a:lnTo>
                    <a:pt x="1064" y="37"/>
                  </a:lnTo>
                  <a:lnTo>
                    <a:pt x="1069" y="37"/>
                  </a:lnTo>
                  <a:lnTo>
                    <a:pt x="1072" y="39"/>
                  </a:lnTo>
                  <a:lnTo>
                    <a:pt x="1074" y="37"/>
                  </a:lnTo>
                  <a:lnTo>
                    <a:pt x="1067" y="36"/>
                  </a:lnTo>
                  <a:lnTo>
                    <a:pt x="1064" y="36"/>
                  </a:lnTo>
                  <a:lnTo>
                    <a:pt x="1063" y="36"/>
                  </a:lnTo>
                  <a:lnTo>
                    <a:pt x="1064" y="34"/>
                  </a:lnTo>
                  <a:lnTo>
                    <a:pt x="1066" y="31"/>
                  </a:lnTo>
                  <a:lnTo>
                    <a:pt x="1064" y="30"/>
                  </a:lnTo>
                  <a:lnTo>
                    <a:pt x="1063" y="28"/>
                  </a:lnTo>
                  <a:lnTo>
                    <a:pt x="1063" y="25"/>
                  </a:lnTo>
                  <a:lnTo>
                    <a:pt x="1064" y="23"/>
                  </a:lnTo>
                  <a:lnTo>
                    <a:pt x="1066" y="22"/>
                  </a:lnTo>
                  <a:lnTo>
                    <a:pt x="1067" y="19"/>
                  </a:lnTo>
                  <a:lnTo>
                    <a:pt x="1071" y="17"/>
                  </a:lnTo>
                  <a:lnTo>
                    <a:pt x="1086" y="8"/>
                  </a:lnTo>
                  <a:lnTo>
                    <a:pt x="1094" y="3"/>
                  </a:lnTo>
                  <a:lnTo>
                    <a:pt x="1097" y="3"/>
                  </a:lnTo>
                  <a:lnTo>
                    <a:pt x="1100" y="3"/>
                  </a:lnTo>
                  <a:lnTo>
                    <a:pt x="1107" y="0"/>
                  </a:lnTo>
                  <a:lnTo>
                    <a:pt x="111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183" name="Freeform 135"/>
            <p:cNvSpPr>
              <a:spLocks/>
            </p:cNvSpPr>
            <p:nvPr/>
          </p:nvSpPr>
          <p:spPr bwMode="auto">
            <a:xfrm>
              <a:off x="9887597" y="3111893"/>
              <a:ext cx="19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4" name="Freeform 136"/>
            <p:cNvSpPr>
              <a:spLocks/>
            </p:cNvSpPr>
            <p:nvPr/>
          </p:nvSpPr>
          <p:spPr bwMode="auto">
            <a:xfrm>
              <a:off x="7425731" y="1455055"/>
              <a:ext cx="27289" cy="15594"/>
            </a:xfrm>
            <a:custGeom>
              <a:avLst/>
              <a:gdLst>
                <a:gd name="T0" fmla="*/ 9 w 14"/>
                <a:gd name="T1" fmla="*/ 0 h 8"/>
                <a:gd name="T2" fmla="*/ 12 w 14"/>
                <a:gd name="T3" fmla="*/ 2 h 8"/>
                <a:gd name="T4" fmla="*/ 14 w 14"/>
                <a:gd name="T5" fmla="*/ 5 h 8"/>
                <a:gd name="T6" fmla="*/ 11 w 14"/>
                <a:gd name="T7" fmla="*/ 7 h 8"/>
                <a:gd name="T8" fmla="*/ 6 w 14"/>
                <a:gd name="T9" fmla="*/ 8 h 8"/>
                <a:gd name="T10" fmla="*/ 4 w 14"/>
                <a:gd name="T11" fmla="*/ 7 h 8"/>
                <a:gd name="T12" fmla="*/ 3 w 14"/>
                <a:gd name="T13" fmla="*/ 7 h 8"/>
                <a:gd name="T14" fmla="*/ 3 w 14"/>
                <a:gd name="T15" fmla="*/ 7 h 8"/>
                <a:gd name="T16" fmla="*/ 0 w 14"/>
                <a:gd name="T17" fmla="*/ 5 h 8"/>
                <a:gd name="T18" fmla="*/ 0 w 14"/>
                <a:gd name="T19" fmla="*/ 4 h 8"/>
                <a:gd name="T20" fmla="*/ 1 w 14"/>
                <a:gd name="T21" fmla="*/ 4 h 8"/>
                <a:gd name="T22" fmla="*/ 9 w 14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9" y="0"/>
                  </a:moveTo>
                  <a:lnTo>
                    <a:pt x="12" y="2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6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5" name="Freeform 137"/>
            <p:cNvSpPr>
              <a:spLocks/>
            </p:cNvSpPr>
            <p:nvPr/>
          </p:nvSpPr>
          <p:spPr bwMode="auto">
            <a:xfrm>
              <a:off x="7326320" y="1361493"/>
              <a:ext cx="89664" cy="29239"/>
            </a:xfrm>
            <a:custGeom>
              <a:avLst/>
              <a:gdLst>
                <a:gd name="T0" fmla="*/ 33 w 46"/>
                <a:gd name="T1" fmla="*/ 0 h 15"/>
                <a:gd name="T2" fmla="*/ 35 w 46"/>
                <a:gd name="T3" fmla="*/ 1 h 15"/>
                <a:gd name="T4" fmla="*/ 35 w 46"/>
                <a:gd name="T5" fmla="*/ 3 h 15"/>
                <a:gd name="T6" fmla="*/ 38 w 46"/>
                <a:gd name="T7" fmla="*/ 3 h 15"/>
                <a:gd name="T8" fmla="*/ 44 w 46"/>
                <a:gd name="T9" fmla="*/ 4 h 15"/>
                <a:gd name="T10" fmla="*/ 46 w 46"/>
                <a:gd name="T11" fmla="*/ 6 h 15"/>
                <a:gd name="T12" fmla="*/ 43 w 46"/>
                <a:gd name="T13" fmla="*/ 6 h 15"/>
                <a:gd name="T14" fmla="*/ 35 w 46"/>
                <a:gd name="T15" fmla="*/ 8 h 15"/>
                <a:gd name="T16" fmla="*/ 36 w 46"/>
                <a:gd name="T17" fmla="*/ 9 h 15"/>
                <a:gd name="T18" fmla="*/ 38 w 46"/>
                <a:gd name="T19" fmla="*/ 11 h 15"/>
                <a:gd name="T20" fmla="*/ 36 w 46"/>
                <a:gd name="T21" fmla="*/ 12 h 15"/>
                <a:gd name="T22" fmla="*/ 33 w 46"/>
                <a:gd name="T23" fmla="*/ 14 h 15"/>
                <a:gd name="T24" fmla="*/ 28 w 46"/>
                <a:gd name="T25" fmla="*/ 15 h 15"/>
                <a:gd name="T26" fmla="*/ 25 w 46"/>
                <a:gd name="T27" fmla="*/ 14 h 15"/>
                <a:gd name="T28" fmla="*/ 21 w 46"/>
                <a:gd name="T29" fmla="*/ 11 h 15"/>
                <a:gd name="T30" fmla="*/ 17 w 46"/>
                <a:gd name="T31" fmla="*/ 12 h 15"/>
                <a:gd name="T32" fmla="*/ 16 w 46"/>
                <a:gd name="T33" fmla="*/ 14 h 15"/>
                <a:gd name="T34" fmla="*/ 14 w 46"/>
                <a:gd name="T35" fmla="*/ 14 h 15"/>
                <a:gd name="T36" fmla="*/ 11 w 46"/>
                <a:gd name="T37" fmla="*/ 12 h 15"/>
                <a:gd name="T38" fmla="*/ 5 w 46"/>
                <a:gd name="T39" fmla="*/ 14 h 15"/>
                <a:gd name="T40" fmla="*/ 2 w 46"/>
                <a:gd name="T41" fmla="*/ 12 h 15"/>
                <a:gd name="T42" fmla="*/ 0 w 46"/>
                <a:gd name="T43" fmla="*/ 9 h 15"/>
                <a:gd name="T44" fmla="*/ 5 w 46"/>
                <a:gd name="T45" fmla="*/ 8 h 15"/>
                <a:gd name="T46" fmla="*/ 11 w 46"/>
                <a:gd name="T47" fmla="*/ 9 h 15"/>
                <a:gd name="T48" fmla="*/ 14 w 46"/>
                <a:gd name="T49" fmla="*/ 6 h 15"/>
                <a:gd name="T50" fmla="*/ 19 w 46"/>
                <a:gd name="T51" fmla="*/ 4 h 15"/>
                <a:gd name="T52" fmla="*/ 22 w 46"/>
                <a:gd name="T53" fmla="*/ 3 h 15"/>
                <a:gd name="T54" fmla="*/ 24 w 46"/>
                <a:gd name="T55" fmla="*/ 1 h 15"/>
                <a:gd name="T56" fmla="*/ 28 w 46"/>
                <a:gd name="T57" fmla="*/ 1 h 15"/>
                <a:gd name="T58" fmla="*/ 30 w 46"/>
                <a:gd name="T59" fmla="*/ 1 h 15"/>
                <a:gd name="T60" fmla="*/ 33 w 46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5">
                  <a:moveTo>
                    <a:pt x="33" y="0"/>
                  </a:moveTo>
                  <a:lnTo>
                    <a:pt x="35" y="1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3" y="14"/>
                  </a:lnTo>
                  <a:lnTo>
                    <a:pt x="28" y="15"/>
                  </a:lnTo>
                  <a:lnTo>
                    <a:pt x="25" y="14"/>
                  </a:lnTo>
                  <a:lnTo>
                    <a:pt x="21" y="11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1" y="12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5" y="8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6" name="Freeform 138"/>
            <p:cNvSpPr>
              <a:spLocks/>
            </p:cNvSpPr>
            <p:nvPr/>
          </p:nvSpPr>
          <p:spPr bwMode="auto">
            <a:xfrm>
              <a:off x="7396492" y="1342000"/>
              <a:ext cx="40934" cy="9747"/>
            </a:xfrm>
            <a:custGeom>
              <a:avLst/>
              <a:gdLst>
                <a:gd name="T0" fmla="*/ 19 w 21"/>
                <a:gd name="T1" fmla="*/ 0 h 5"/>
                <a:gd name="T2" fmla="*/ 21 w 21"/>
                <a:gd name="T3" fmla="*/ 2 h 5"/>
                <a:gd name="T4" fmla="*/ 21 w 21"/>
                <a:gd name="T5" fmla="*/ 3 h 5"/>
                <a:gd name="T6" fmla="*/ 21 w 21"/>
                <a:gd name="T7" fmla="*/ 3 h 5"/>
                <a:gd name="T8" fmla="*/ 5 w 21"/>
                <a:gd name="T9" fmla="*/ 5 h 5"/>
                <a:gd name="T10" fmla="*/ 0 w 21"/>
                <a:gd name="T11" fmla="*/ 5 h 5"/>
                <a:gd name="T12" fmla="*/ 0 w 21"/>
                <a:gd name="T13" fmla="*/ 5 h 5"/>
                <a:gd name="T14" fmla="*/ 0 w 21"/>
                <a:gd name="T15" fmla="*/ 5 h 5"/>
                <a:gd name="T16" fmla="*/ 0 w 21"/>
                <a:gd name="T17" fmla="*/ 3 h 5"/>
                <a:gd name="T18" fmla="*/ 0 w 21"/>
                <a:gd name="T19" fmla="*/ 2 h 5"/>
                <a:gd name="T20" fmla="*/ 4 w 21"/>
                <a:gd name="T21" fmla="*/ 0 h 5"/>
                <a:gd name="T22" fmla="*/ 19 w 2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5">
                  <a:moveTo>
                    <a:pt x="19" y="0"/>
                  </a:move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7" name="Freeform 139"/>
            <p:cNvSpPr>
              <a:spLocks/>
            </p:cNvSpPr>
            <p:nvPr/>
          </p:nvSpPr>
          <p:spPr bwMode="auto">
            <a:xfrm>
              <a:off x="7433528" y="1406325"/>
              <a:ext cx="83817" cy="31188"/>
            </a:xfrm>
            <a:custGeom>
              <a:avLst/>
              <a:gdLst>
                <a:gd name="T0" fmla="*/ 33 w 43"/>
                <a:gd name="T1" fmla="*/ 0 h 16"/>
                <a:gd name="T2" fmla="*/ 38 w 43"/>
                <a:gd name="T3" fmla="*/ 0 h 16"/>
                <a:gd name="T4" fmla="*/ 41 w 43"/>
                <a:gd name="T5" fmla="*/ 2 h 16"/>
                <a:gd name="T6" fmla="*/ 43 w 43"/>
                <a:gd name="T7" fmla="*/ 2 h 16"/>
                <a:gd name="T8" fmla="*/ 43 w 43"/>
                <a:gd name="T9" fmla="*/ 3 h 16"/>
                <a:gd name="T10" fmla="*/ 43 w 43"/>
                <a:gd name="T11" fmla="*/ 5 h 16"/>
                <a:gd name="T12" fmla="*/ 41 w 43"/>
                <a:gd name="T13" fmla="*/ 7 h 16"/>
                <a:gd name="T14" fmla="*/ 41 w 43"/>
                <a:gd name="T15" fmla="*/ 10 h 16"/>
                <a:gd name="T16" fmla="*/ 37 w 43"/>
                <a:gd name="T17" fmla="*/ 10 h 16"/>
                <a:gd name="T18" fmla="*/ 35 w 43"/>
                <a:gd name="T19" fmla="*/ 11 h 16"/>
                <a:gd name="T20" fmla="*/ 33 w 43"/>
                <a:gd name="T21" fmla="*/ 13 h 16"/>
                <a:gd name="T22" fmla="*/ 30 w 43"/>
                <a:gd name="T23" fmla="*/ 13 h 16"/>
                <a:gd name="T24" fmla="*/ 26 w 43"/>
                <a:gd name="T25" fmla="*/ 16 h 16"/>
                <a:gd name="T26" fmla="*/ 21 w 43"/>
                <a:gd name="T27" fmla="*/ 16 h 16"/>
                <a:gd name="T28" fmla="*/ 14 w 43"/>
                <a:gd name="T29" fmla="*/ 13 h 16"/>
                <a:gd name="T30" fmla="*/ 10 w 43"/>
                <a:gd name="T31" fmla="*/ 16 h 16"/>
                <a:gd name="T32" fmla="*/ 7 w 43"/>
                <a:gd name="T33" fmla="*/ 16 h 16"/>
                <a:gd name="T34" fmla="*/ 2 w 43"/>
                <a:gd name="T35" fmla="*/ 13 h 16"/>
                <a:gd name="T36" fmla="*/ 0 w 43"/>
                <a:gd name="T37" fmla="*/ 13 h 16"/>
                <a:gd name="T38" fmla="*/ 0 w 43"/>
                <a:gd name="T39" fmla="*/ 11 h 16"/>
                <a:gd name="T40" fmla="*/ 0 w 43"/>
                <a:gd name="T41" fmla="*/ 10 h 16"/>
                <a:gd name="T42" fmla="*/ 2 w 43"/>
                <a:gd name="T43" fmla="*/ 7 h 16"/>
                <a:gd name="T44" fmla="*/ 3 w 43"/>
                <a:gd name="T45" fmla="*/ 5 h 16"/>
                <a:gd name="T46" fmla="*/ 5 w 43"/>
                <a:gd name="T47" fmla="*/ 3 h 16"/>
                <a:gd name="T48" fmla="*/ 5 w 43"/>
                <a:gd name="T49" fmla="*/ 3 h 16"/>
                <a:gd name="T50" fmla="*/ 7 w 43"/>
                <a:gd name="T51" fmla="*/ 2 h 16"/>
                <a:gd name="T52" fmla="*/ 13 w 43"/>
                <a:gd name="T53" fmla="*/ 2 h 16"/>
                <a:gd name="T54" fmla="*/ 14 w 43"/>
                <a:gd name="T55" fmla="*/ 2 h 16"/>
                <a:gd name="T56" fmla="*/ 14 w 43"/>
                <a:gd name="T57" fmla="*/ 3 h 16"/>
                <a:gd name="T58" fmla="*/ 18 w 43"/>
                <a:gd name="T59" fmla="*/ 3 h 16"/>
                <a:gd name="T60" fmla="*/ 22 w 43"/>
                <a:gd name="T61" fmla="*/ 2 h 16"/>
                <a:gd name="T62" fmla="*/ 30 w 43"/>
                <a:gd name="T63" fmla="*/ 2 h 16"/>
                <a:gd name="T64" fmla="*/ 33 w 43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6">
                  <a:moveTo>
                    <a:pt x="33" y="0"/>
                  </a:moveTo>
                  <a:lnTo>
                    <a:pt x="38" y="0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3"/>
                  </a:lnTo>
                  <a:lnTo>
                    <a:pt x="26" y="16"/>
                  </a:lnTo>
                  <a:lnTo>
                    <a:pt x="21" y="16"/>
                  </a:lnTo>
                  <a:lnTo>
                    <a:pt x="14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8" name="Freeform 140"/>
            <p:cNvSpPr>
              <a:spLocks/>
            </p:cNvSpPr>
            <p:nvPr/>
          </p:nvSpPr>
          <p:spPr bwMode="auto">
            <a:xfrm>
              <a:off x="7287335" y="1390731"/>
              <a:ext cx="103309" cy="35086"/>
            </a:xfrm>
            <a:custGeom>
              <a:avLst/>
              <a:gdLst>
                <a:gd name="T0" fmla="*/ 9 w 53"/>
                <a:gd name="T1" fmla="*/ 0 h 18"/>
                <a:gd name="T2" fmla="*/ 20 w 53"/>
                <a:gd name="T3" fmla="*/ 4 h 18"/>
                <a:gd name="T4" fmla="*/ 31 w 53"/>
                <a:gd name="T5" fmla="*/ 4 h 18"/>
                <a:gd name="T6" fmla="*/ 36 w 53"/>
                <a:gd name="T7" fmla="*/ 5 h 18"/>
                <a:gd name="T8" fmla="*/ 42 w 53"/>
                <a:gd name="T9" fmla="*/ 8 h 18"/>
                <a:gd name="T10" fmla="*/ 52 w 53"/>
                <a:gd name="T11" fmla="*/ 11 h 18"/>
                <a:gd name="T12" fmla="*/ 53 w 53"/>
                <a:gd name="T13" fmla="*/ 11 h 18"/>
                <a:gd name="T14" fmla="*/ 52 w 53"/>
                <a:gd name="T15" fmla="*/ 13 h 18"/>
                <a:gd name="T16" fmla="*/ 41 w 53"/>
                <a:gd name="T17" fmla="*/ 16 h 18"/>
                <a:gd name="T18" fmla="*/ 33 w 53"/>
                <a:gd name="T19" fmla="*/ 18 h 18"/>
                <a:gd name="T20" fmla="*/ 26 w 53"/>
                <a:gd name="T21" fmla="*/ 18 h 18"/>
                <a:gd name="T22" fmla="*/ 25 w 53"/>
                <a:gd name="T23" fmla="*/ 16 h 18"/>
                <a:gd name="T24" fmla="*/ 22 w 53"/>
                <a:gd name="T25" fmla="*/ 15 h 18"/>
                <a:gd name="T26" fmla="*/ 15 w 53"/>
                <a:gd name="T27" fmla="*/ 13 h 18"/>
                <a:gd name="T28" fmla="*/ 9 w 53"/>
                <a:gd name="T29" fmla="*/ 13 h 18"/>
                <a:gd name="T30" fmla="*/ 9 w 53"/>
                <a:gd name="T31" fmla="*/ 13 h 18"/>
                <a:gd name="T32" fmla="*/ 7 w 53"/>
                <a:gd name="T33" fmla="*/ 11 h 18"/>
                <a:gd name="T34" fmla="*/ 4 w 53"/>
                <a:gd name="T35" fmla="*/ 11 h 18"/>
                <a:gd name="T36" fmla="*/ 0 w 53"/>
                <a:gd name="T37" fmla="*/ 11 h 18"/>
                <a:gd name="T38" fmla="*/ 0 w 53"/>
                <a:gd name="T39" fmla="*/ 8 h 18"/>
                <a:gd name="T40" fmla="*/ 3 w 53"/>
                <a:gd name="T41" fmla="*/ 8 h 18"/>
                <a:gd name="T42" fmla="*/ 4 w 53"/>
                <a:gd name="T43" fmla="*/ 8 h 18"/>
                <a:gd name="T44" fmla="*/ 6 w 53"/>
                <a:gd name="T45" fmla="*/ 5 h 18"/>
                <a:gd name="T46" fmla="*/ 9 w 53"/>
                <a:gd name="T47" fmla="*/ 0 h 18"/>
                <a:gd name="T48" fmla="*/ 9 w 5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8">
                  <a:moveTo>
                    <a:pt x="9" y="0"/>
                  </a:moveTo>
                  <a:lnTo>
                    <a:pt x="20" y="4"/>
                  </a:lnTo>
                  <a:lnTo>
                    <a:pt x="31" y="4"/>
                  </a:lnTo>
                  <a:lnTo>
                    <a:pt x="36" y="5"/>
                  </a:lnTo>
                  <a:lnTo>
                    <a:pt x="42" y="8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2" y="13"/>
                  </a:lnTo>
                  <a:lnTo>
                    <a:pt x="41" y="16"/>
                  </a:lnTo>
                  <a:lnTo>
                    <a:pt x="33" y="18"/>
                  </a:lnTo>
                  <a:lnTo>
                    <a:pt x="26" y="18"/>
                  </a:lnTo>
                  <a:lnTo>
                    <a:pt x="25" y="16"/>
                  </a:lnTo>
                  <a:lnTo>
                    <a:pt x="22" y="15"/>
                  </a:lnTo>
                  <a:lnTo>
                    <a:pt x="15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9" name="Freeform 141"/>
            <p:cNvSpPr>
              <a:spLocks/>
            </p:cNvSpPr>
            <p:nvPr/>
          </p:nvSpPr>
          <p:spPr bwMode="auto">
            <a:xfrm>
              <a:off x="7279539" y="1425817"/>
              <a:ext cx="19492" cy="11695"/>
            </a:xfrm>
            <a:custGeom>
              <a:avLst/>
              <a:gdLst>
                <a:gd name="T0" fmla="*/ 2 w 10"/>
                <a:gd name="T1" fmla="*/ 0 h 6"/>
                <a:gd name="T2" fmla="*/ 5 w 10"/>
                <a:gd name="T3" fmla="*/ 1 h 6"/>
                <a:gd name="T4" fmla="*/ 7 w 10"/>
                <a:gd name="T5" fmla="*/ 1 h 6"/>
                <a:gd name="T6" fmla="*/ 10 w 10"/>
                <a:gd name="T7" fmla="*/ 3 h 6"/>
                <a:gd name="T8" fmla="*/ 10 w 10"/>
                <a:gd name="T9" fmla="*/ 3 h 6"/>
                <a:gd name="T10" fmla="*/ 10 w 10"/>
                <a:gd name="T11" fmla="*/ 4 h 6"/>
                <a:gd name="T12" fmla="*/ 7 w 10"/>
                <a:gd name="T13" fmla="*/ 6 h 6"/>
                <a:gd name="T14" fmla="*/ 0 w 10"/>
                <a:gd name="T15" fmla="*/ 4 h 6"/>
                <a:gd name="T16" fmla="*/ 0 w 10"/>
                <a:gd name="T17" fmla="*/ 3 h 6"/>
                <a:gd name="T18" fmla="*/ 2 w 10"/>
                <a:gd name="T19" fmla="*/ 3 h 6"/>
                <a:gd name="T20" fmla="*/ 2 w 10"/>
                <a:gd name="T21" fmla="*/ 1 h 6"/>
                <a:gd name="T22" fmla="*/ 2 w 10"/>
                <a:gd name="T23" fmla="*/ 1 h 6"/>
                <a:gd name="T24" fmla="*/ 2 w 10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lnTo>
                    <a:pt x="5" y="1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7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0" name="Freeform 142"/>
            <p:cNvSpPr>
              <a:spLocks/>
            </p:cNvSpPr>
            <p:nvPr/>
          </p:nvSpPr>
          <p:spPr bwMode="auto">
            <a:xfrm>
              <a:off x="7234707" y="1437513"/>
              <a:ext cx="44833" cy="15594"/>
            </a:xfrm>
            <a:custGeom>
              <a:avLst/>
              <a:gdLst>
                <a:gd name="T0" fmla="*/ 14 w 23"/>
                <a:gd name="T1" fmla="*/ 0 h 8"/>
                <a:gd name="T2" fmla="*/ 17 w 23"/>
                <a:gd name="T3" fmla="*/ 0 h 8"/>
                <a:gd name="T4" fmla="*/ 17 w 23"/>
                <a:gd name="T5" fmla="*/ 2 h 8"/>
                <a:gd name="T6" fmla="*/ 19 w 23"/>
                <a:gd name="T7" fmla="*/ 3 h 8"/>
                <a:gd name="T8" fmla="*/ 23 w 23"/>
                <a:gd name="T9" fmla="*/ 5 h 8"/>
                <a:gd name="T10" fmla="*/ 23 w 23"/>
                <a:gd name="T11" fmla="*/ 6 h 8"/>
                <a:gd name="T12" fmla="*/ 22 w 23"/>
                <a:gd name="T13" fmla="*/ 6 h 8"/>
                <a:gd name="T14" fmla="*/ 19 w 23"/>
                <a:gd name="T15" fmla="*/ 8 h 8"/>
                <a:gd name="T16" fmla="*/ 9 w 23"/>
                <a:gd name="T17" fmla="*/ 8 h 8"/>
                <a:gd name="T18" fmla="*/ 6 w 23"/>
                <a:gd name="T19" fmla="*/ 8 h 8"/>
                <a:gd name="T20" fmla="*/ 6 w 23"/>
                <a:gd name="T21" fmla="*/ 8 h 8"/>
                <a:gd name="T22" fmla="*/ 6 w 23"/>
                <a:gd name="T23" fmla="*/ 8 h 8"/>
                <a:gd name="T24" fmla="*/ 3 w 23"/>
                <a:gd name="T25" fmla="*/ 6 h 8"/>
                <a:gd name="T26" fmla="*/ 0 w 23"/>
                <a:gd name="T27" fmla="*/ 5 h 8"/>
                <a:gd name="T28" fmla="*/ 1 w 23"/>
                <a:gd name="T29" fmla="*/ 5 h 8"/>
                <a:gd name="T30" fmla="*/ 6 w 23"/>
                <a:gd name="T31" fmla="*/ 5 h 8"/>
                <a:gd name="T32" fmla="*/ 8 w 23"/>
                <a:gd name="T33" fmla="*/ 3 h 8"/>
                <a:gd name="T34" fmla="*/ 8 w 23"/>
                <a:gd name="T35" fmla="*/ 3 h 8"/>
                <a:gd name="T36" fmla="*/ 9 w 23"/>
                <a:gd name="T37" fmla="*/ 0 h 8"/>
                <a:gd name="T38" fmla="*/ 14 w 23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8">
                  <a:moveTo>
                    <a:pt x="14" y="0"/>
                  </a:moveTo>
                  <a:lnTo>
                    <a:pt x="17" y="0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9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6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1" name="Freeform 143"/>
            <p:cNvSpPr>
              <a:spLocks/>
            </p:cNvSpPr>
            <p:nvPr/>
          </p:nvSpPr>
          <p:spPr bwMode="auto">
            <a:xfrm>
              <a:off x="7369203" y="1433614"/>
              <a:ext cx="64325" cy="25340"/>
            </a:xfrm>
            <a:custGeom>
              <a:avLst/>
              <a:gdLst>
                <a:gd name="T0" fmla="*/ 2 w 33"/>
                <a:gd name="T1" fmla="*/ 0 h 13"/>
                <a:gd name="T2" fmla="*/ 8 w 33"/>
                <a:gd name="T3" fmla="*/ 0 h 13"/>
                <a:gd name="T4" fmla="*/ 22 w 33"/>
                <a:gd name="T5" fmla="*/ 0 h 13"/>
                <a:gd name="T6" fmla="*/ 29 w 33"/>
                <a:gd name="T7" fmla="*/ 2 h 13"/>
                <a:gd name="T8" fmla="*/ 32 w 33"/>
                <a:gd name="T9" fmla="*/ 4 h 13"/>
                <a:gd name="T10" fmla="*/ 33 w 33"/>
                <a:gd name="T11" fmla="*/ 5 h 13"/>
                <a:gd name="T12" fmla="*/ 21 w 33"/>
                <a:gd name="T13" fmla="*/ 5 h 13"/>
                <a:gd name="T14" fmla="*/ 19 w 33"/>
                <a:gd name="T15" fmla="*/ 7 h 13"/>
                <a:gd name="T16" fmla="*/ 19 w 33"/>
                <a:gd name="T17" fmla="*/ 8 h 13"/>
                <a:gd name="T18" fmla="*/ 19 w 33"/>
                <a:gd name="T19" fmla="*/ 10 h 13"/>
                <a:gd name="T20" fmla="*/ 18 w 33"/>
                <a:gd name="T21" fmla="*/ 10 h 13"/>
                <a:gd name="T22" fmla="*/ 14 w 33"/>
                <a:gd name="T23" fmla="*/ 11 h 13"/>
                <a:gd name="T24" fmla="*/ 13 w 33"/>
                <a:gd name="T25" fmla="*/ 13 h 13"/>
                <a:gd name="T26" fmla="*/ 6 w 33"/>
                <a:gd name="T27" fmla="*/ 11 h 13"/>
                <a:gd name="T28" fmla="*/ 5 w 33"/>
                <a:gd name="T29" fmla="*/ 11 h 13"/>
                <a:gd name="T30" fmla="*/ 5 w 33"/>
                <a:gd name="T31" fmla="*/ 10 h 13"/>
                <a:gd name="T32" fmla="*/ 3 w 33"/>
                <a:gd name="T33" fmla="*/ 5 h 13"/>
                <a:gd name="T34" fmla="*/ 3 w 33"/>
                <a:gd name="T35" fmla="*/ 4 h 13"/>
                <a:gd name="T36" fmla="*/ 3 w 33"/>
                <a:gd name="T37" fmla="*/ 4 h 13"/>
                <a:gd name="T38" fmla="*/ 2 w 33"/>
                <a:gd name="T39" fmla="*/ 2 h 13"/>
                <a:gd name="T40" fmla="*/ 0 w 33"/>
                <a:gd name="T41" fmla="*/ 0 h 13"/>
                <a:gd name="T42" fmla="*/ 2 w 3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13">
                  <a:moveTo>
                    <a:pt x="2" y="0"/>
                  </a:moveTo>
                  <a:lnTo>
                    <a:pt x="8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2" name="Freeform 144"/>
            <p:cNvSpPr>
              <a:spLocks/>
            </p:cNvSpPr>
            <p:nvPr/>
          </p:nvSpPr>
          <p:spPr bwMode="auto">
            <a:xfrm>
              <a:off x="7415984" y="1373188"/>
              <a:ext cx="21442" cy="5848"/>
            </a:xfrm>
            <a:custGeom>
              <a:avLst/>
              <a:gdLst>
                <a:gd name="T0" fmla="*/ 6 w 11"/>
                <a:gd name="T1" fmla="*/ 0 h 3"/>
                <a:gd name="T2" fmla="*/ 9 w 11"/>
                <a:gd name="T3" fmla="*/ 2 h 3"/>
                <a:gd name="T4" fmla="*/ 11 w 11"/>
                <a:gd name="T5" fmla="*/ 3 h 3"/>
                <a:gd name="T6" fmla="*/ 11 w 11"/>
                <a:gd name="T7" fmla="*/ 3 h 3"/>
                <a:gd name="T8" fmla="*/ 8 w 11"/>
                <a:gd name="T9" fmla="*/ 3 h 3"/>
                <a:gd name="T10" fmla="*/ 1 w 11"/>
                <a:gd name="T11" fmla="*/ 3 h 3"/>
                <a:gd name="T12" fmla="*/ 0 w 11"/>
                <a:gd name="T13" fmla="*/ 2 h 3"/>
                <a:gd name="T14" fmla="*/ 0 w 11"/>
                <a:gd name="T15" fmla="*/ 2 h 3"/>
                <a:gd name="T16" fmla="*/ 5 w 11"/>
                <a:gd name="T17" fmla="*/ 0 h 3"/>
                <a:gd name="T18" fmla="*/ 6 w 1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6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3" name="Freeform 145"/>
            <p:cNvSpPr>
              <a:spLocks/>
            </p:cNvSpPr>
            <p:nvPr/>
          </p:nvSpPr>
          <p:spPr bwMode="auto">
            <a:xfrm>
              <a:off x="7213265" y="1854646"/>
              <a:ext cx="175430" cy="150091"/>
            </a:xfrm>
            <a:custGeom>
              <a:avLst/>
              <a:gdLst>
                <a:gd name="T0" fmla="*/ 53 w 90"/>
                <a:gd name="T1" fmla="*/ 2 h 77"/>
                <a:gd name="T2" fmla="*/ 68 w 90"/>
                <a:gd name="T3" fmla="*/ 5 h 77"/>
                <a:gd name="T4" fmla="*/ 72 w 90"/>
                <a:gd name="T5" fmla="*/ 8 h 77"/>
                <a:gd name="T6" fmla="*/ 69 w 90"/>
                <a:gd name="T7" fmla="*/ 11 h 77"/>
                <a:gd name="T8" fmla="*/ 68 w 90"/>
                <a:gd name="T9" fmla="*/ 16 h 77"/>
                <a:gd name="T10" fmla="*/ 63 w 90"/>
                <a:gd name="T11" fmla="*/ 18 h 77"/>
                <a:gd name="T12" fmla="*/ 61 w 90"/>
                <a:gd name="T13" fmla="*/ 22 h 77"/>
                <a:gd name="T14" fmla="*/ 58 w 90"/>
                <a:gd name="T15" fmla="*/ 25 h 77"/>
                <a:gd name="T16" fmla="*/ 58 w 90"/>
                <a:gd name="T17" fmla="*/ 29 h 77"/>
                <a:gd name="T18" fmla="*/ 60 w 90"/>
                <a:gd name="T19" fmla="*/ 33 h 77"/>
                <a:gd name="T20" fmla="*/ 57 w 90"/>
                <a:gd name="T21" fmla="*/ 41 h 77"/>
                <a:gd name="T22" fmla="*/ 61 w 90"/>
                <a:gd name="T23" fmla="*/ 48 h 77"/>
                <a:gd name="T24" fmla="*/ 72 w 90"/>
                <a:gd name="T25" fmla="*/ 63 h 77"/>
                <a:gd name="T26" fmla="*/ 88 w 90"/>
                <a:gd name="T27" fmla="*/ 71 h 77"/>
                <a:gd name="T28" fmla="*/ 86 w 90"/>
                <a:gd name="T29" fmla="*/ 74 h 77"/>
                <a:gd name="T30" fmla="*/ 83 w 90"/>
                <a:gd name="T31" fmla="*/ 76 h 77"/>
                <a:gd name="T32" fmla="*/ 74 w 90"/>
                <a:gd name="T33" fmla="*/ 73 h 77"/>
                <a:gd name="T34" fmla="*/ 71 w 90"/>
                <a:gd name="T35" fmla="*/ 73 h 77"/>
                <a:gd name="T36" fmla="*/ 74 w 90"/>
                <a:gd name="T37" fmla="*/ 76 h 77"/>
                <a:gd name="T38" fmla="*/ 68 w 90"/>
                <a:gd name="T39" fmla="*/ 74 h 77"/>
                <a:gd name="T40" fmla="*/ 66 w 90"/>
                <a:gd name="T41" fmla="*/ 74 h 77"/>
                <a:gd name="T42" fmla="*/ 61 w 90"/>
                <a:gd name="T43" fmla="*/ 74 h 77"/>
                <a:gd name="T44" fmla="*/ 55 w 90"/>
                <a:gd name="T45" fmla="*/ 74 h 77"/>
                <a:gd name="T46" fmla="*/ 47 w 90"/>
                <a:gd name="T47" fmla="*/ 73 h 77"/>
                <a:gd name="T48" fmla="*/ 45 w 90"/>
                <a:gd name="T49" fmla="*/ 74 h 77"/>
                <a:gd name="T50" fmla="*/ 33 w 90"/>
                <a:gd name="T51" fmla="*/ 71 h 77"/>
                <a:gd name="T52" fmla="*/ 31 w 90"/>
                <a:gd name="T53" fmla="*/ 68 h 77"/>
                <a:gd name="T54" fmla="*/ 31 w 90"/>
                <a:gd name="T55" fmla="*/ 65 h 77"/>
                <a:gd name="T56" fmla="*/ 34 w 90"/>
                <a:gd name="T57" fmla="*/ 62 h 77"/>
                <a:gd name="T58" fmla="*/ 39 w 90"/>
                <a:gd name="T59" fmla="*/ 62 h 77"/>
                <a:gd name="T60" fmla="*/ 31 w 90"/>
                <a:gd name="T61" fmla="*/ 57 h 77"/>
                <a:gd name="T62" fmla="*/ 28 w 90"/>
                <a:gd name="T63" fmla="*/ 55 h 77"/>
                <a:gd name="T64" fmla="*/ 28 w 90"/>
                <a:gd name="T65" fmla="*/ 51 h 77"/>
                <a:gd name="T66" fmla="*/ 14 w 90"/>
                <a:gd name="T67" fmla="*/ 51 h 77"/>
                <a:gd name="T68" fmla="*/ 6 w 90"/>
                <a:gd name="T69" fmla="*/ 52 h 77"/>
                <a:gd name="T70" fmla="*/ 1 w 90"/>
                <a:gd name="T71" fmla="*/ 48 h 77"/>
                <a:gd name="T72" fmla="*/ 0 w 90"/>
                <a:gd name="T73" fmla="*/ 41 h 77"/>
                <a:gd name="T74" fmla="*/ 3 w 90"/>
                <a:gd name="T75" fmla="*/ 37 h 77"/>
                <a:gd name="T76" fmla="*/ 9 w 90"/>
                <a:gd name="T77" fmla="*/ 35 h 77"/>
                <a:gd name="T78" fmla="*/ 14 w 90"/>
                <a:gd name="T79" fmla="*/ 33 h 77"/>
                <a:gd name="T80" fmla="*/ 17 w 90"/>
                <a:gd name="T81" fmla="*/ 30 h 77"/>
                <a:gd name="T82" fmla="*/ 19 w 90"/>
                <a:gd name="T83" fmla="*/ 27 h 77"/>
                <a:gd name="T84" fmla="*/ 20 w 90"/>
                <a:gd name="T85" fmla="*/ 22 h 77"/>
                <a:gd name="T86" fmla="*/ 19 w 90"/>
                <a:gd name="T87" fmla="*/ 21 h 77"/>
                <a:gd name="T88" fmla="*/ 17 w 90"/>
                <a:gd name="T89" fmla="*/ 18 h 77"/>
                <a:gd name="T90" fmla="*/ 22 w 90"/>
                <a:gd name="T91" fmla="*/ 14 h 77"/>
                <a:gd name="T92" fmla="*/ 27 w 90"/>
                <a:gd name="T93" fmla="*/ 14 h 77"/>
                <a:gd name="T94" fmla="*/ 27 w 90"/>
                <a:gd name="T95" fmla="*/ 11 h 77"/>
                <a:gd name="T96" fmla="*/ 27 w 90"/>
                <a:gd name="T97" fmla="*/ 7 h 77"/>
                <a:gd name="T98" fmla="*/ 31 w 90"/>
                <a:gd name="T99" fmla="*/ 3 h 77"/>
                <a:gd name="T100" fmla="*/ 39 w 90"/>
                <a:gd name="T101" fmla="*/ 3 h 77"/>
                <a:gd name="T102" fmla="*/ 47 w 90"/>
                <a:gd name="T103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77">
                  <a:moveTo>
                    <a:pt x="49" y="0"/>
                  </a:moveTo>
                  <a:lnTo>
                    <a:pt x="50" y="0"/>
                  </a:lnTo>
                  <a:lnTo>
                    <a:pt x="53" y="2"/>
                  </a:lnTo>
                  <a:lnTo>
                    <a:pt x="57" y="3"/>
                  </a:lnTo>
                  <a:lnTo>
                    <a:pt x="63" y="3"/>
                  </a:lnTo>
                  <a:lnTo>
                    <a:pt x="68" y="5"/>
                  </a:lnTo>
                  <a:lnTo>
                    <a:pt x="71" y="5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1" y="8"/>
                  </a:lnTo>
                  <a:lnTo>
                    <a:pt x="69" y="10"/>
                  </a:lnTo>
                  <a:lnTo>
                    <a:pt x="69" y="11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8" y="43"/>
                  </a:lnTo>
                  <a:lnTo>
                    <a:pt x="60" y="44"/>
                  </a:lnTo>
                  <a:lnTo>
                    <a:pt x="61" y="48"/>
                  </a:lnTo>
                  <a:lnTo>
                    <a:pt x="64" y="52"/>
                  </a:lnTo>
                  <a:lnTo>
                    <a:pt x="68" y="57"/>
                  </a:lnTo>
                  <a:lnTo>
                    <a:pt x="72" y="63"/>
                  </a:lnTo>
                  <a:lnTo>
                    <a:pt x="79" y="68"/>
                  </a:lnTo>
                  <a:lnTo>
                    <a:pt x="82" y="68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3"/>
                  </a:lnTo>
                  <a:lnTo>
                    <a:pt x="86" y="74"/>
                  </a:lnTo>
                  <a:lnTo>
                    <a:pt x="85" y="74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4" y="73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4" y="76"/>
                  </a:lnTo>
                  <a:lnTo>
                    <a:pt x="74" y="77"/>
                  </a:lnTo>
                  <a:lnTo>
                    <a:pt x="72" y="77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6"/>
                  </a:lnTo>
                  <a:lnTo>
                    <a:pt x="63" y="76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5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7" y="73"/>
                  </a:lnTo>
                  <a:lnTo>
                    <a:pt x="45" y="73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2" y="73"/>
                  </a:lnTo>
                  <a:lnTo>
                    <a:pt x="41" y="71"/>
                  </a:lnTo>
                  <a:lnTo>
                    <a:pt x="33" y="71"/>
                  </a:lnTo>
                  <a:lnTo>
                    <a:pt x="28" y="70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6" y="63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6" y="60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4" y="51"/>
                  </a:lnTo>
                  <a:lnTo>
                    <a:pt x="11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9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7" y="2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4" name="Freeform 146"/>
            <p:cNvSpPr>
              <a:spLocks/>
            </p:cNvSpPr>
            <p:nvPr/>
          </p:nvSpPr>
          <p:spPr bwMode="auto">
            <a:xfrm>
              <a:off x="7454969" y="1390731"/>
              <a:ext cx="42883" cy="13645"/>
            </a:xfrm>
            <a:custGeom>
              <a:avLst/>
              <a:gdLst>
                <a:gd name="T0" fmla="*/ 21 w 22"/>
                <a:gd name="T1" fmla="*/ 0 h 7"/>
                <a:gd name="T2" fmla="*/ 22 w 22"/>
                <a:gd name="T3" fmla="*/ 4 h 7"/>
                <a:gd name="T4" fmla="*/ 21 w 22"/>
                <a:gd name="T5" fmla="*/ 4 h 7"/>
                <a:gd name="T6" fmla="*/ 16 w 22"/>
                <a:gd name="T7" fmla="*/ 7 h 7"/>
                <a:gd name="T8" fmla="*/ 11 w 22"/>
                <a:gd name="T9" fmla="*/ 7 h 7"/>
                <a:gd name="T10" fmla="*/ 5 w 22"/>
                <a:gd name="T11" fmla="*/ 7 h 7"/>
                <a:gd name="T12" fmla="*/ 0 w 22"/>
                <a:gd name="T13" fmla="*/ 5 h 7"/>
                <a:gd name="T14" fmla="*/ 2 w 22"/>
                <a:gd name="T15" fmla="*/ 5 h 7"/>
                <a:gd name="T16" fmla="*/ 2 w 22"/>
                <a:gd name="T17" fmla="*/ 4 h 7"/>
                <a:gd name="T18" fmla="*/ 8 w 22"/>
                <a:gd name="T19" fmla="*/ 2 h 7"/>
                <a:gd name="T20" fmla="*/ 21 w 2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7">
                  <a:moveTo>
                    <a:pt x="21" y="0"/>
                  </a:moveTo>
                  <a:lnTo>
                    <a:pt x="22" y="4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7"/>
                  </a:lnTo>
                  <a:lnTo>
                    <a:pt x="5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8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7" name="Freeform 147"/>
            <p:cNvSpPr>
              <a:spLocks/>
            </p:cNvSpPr>
            <p:nvPr/>
          </p:nvSpPr>
          <p:spPr bwMode="auto">
            <a:xfrm>
              <a:off x="7527090" y="1384883"/>
              <a:ext cx="81867" cy="35086"/>
            </a:xfrm>
            <a:custGeom>
              <a:avLst/>
              <a:gdLst>
                <a:gd name="T0" fmla="*/ 30 w 42"/>
                <a:gd name="T1" fmla="*/ 0 h 18"/>
                <a:gd name="T2" fmla="*/ 33 w 42"/>
                <a:gd name="T3" fmla="*/ 0 h 18"/>
                <a:gd name="T4" fmla="*/ 36 w 42"/>
                <a:gd name="T5" fmla="*/ 2 h 18"/>
                <a:gd name="T6" fmla="*/ 37 w 42"/>
                <a:gd name="T7" fmla="*/ 3 h 18"/>
                <a:gd name="T8" fmla="*/ 41 w 42"/>
                <a:gd name="T9" fmla="*/ 5 h 18"/>
                <a:gd name="T10" fmla="*/ 41 w 42"/>
                <a:gd name="T11" fmla="*/ 5 h 18"/>
                <a:gd name="T12" fmla="*/ 41 w 42"/>
                <a:gd name="T13" fmla="*/ 7 h 18"/>
                <a:gd name="T14" fmla="*/ 41 w 42"/>
                <a:gd name="T15" fmla="*/ 8 h 18"/>
                <a:gd name="T16" fmla="*/ 42 w 42"/>
                <a:gd name="T17" fmla="*/ 10 h 18"/>
                <a:gd name="T18" fmla="*/ 36 w 42"/>
                <a:gd name="T19" fmla="*/ 14 h 18"/>
                <a:gd name="T20" fmla="*/ 30 w 42"/>
                <a:gd name="T21" fmla="*/ 16 h 18"/>
                <a:gd name="T22" fmla="*/ 12 w 42"/>
                <a:gd name="T23" fmla="*/ 18 h 18"/>
                <a:gd name="T24" fmla="*/ 9 w 42"/>
                <a:gd name="T25" fmla="*/ 18 h 18"/>
                <a:gd name="T26" fmla="*/ 6 w 42"/>
                <a:gd name="T27" fmla="*/ 18 h 18"/>
                <a:gd name="T28" fmla="*/ 3 w 42"/>
                <a:gd name="T29" fmla="*/ 16 h 18"/>
                <a:gd name="T30" fmla="*/ 0 w 42"/>
                <a:gd name="T31" fmla="*/ 13 h 18"/>
                <a:gd name="T32" fmla="*/ 1 w 42"/>
                <a:gd name="T33" fmla="*/ 13 h 18"/>
                <a:gd name="T34" fmla="*/ 4 w 42"/>
                <a:gd name="T35" fmla="*/ 11 h 18"/>
                <a:gd name="T36" fmla="*/ 7 w 42"/>
                <a:gd name="T37" fmla="*/ 8 h 18"/>
                <a:gd name="T38" fmla="*/ 15 w 42"/>
                <a:gd name="T39" fmla="*/ 8 h 18"/>
                <a:gd name="T40" fmla="*/ 19 w 42"/>
                <a:gd name="T41" fmla="*/ 8 h 18"/>
                <a:gd name="T42" fmla="*/ 22 w 42"/>
                <a:gd name="T43" fmla="*/ 8 h 18"/>
                <a:gd name="T44" fmla="*/ 23 w 42"/>
                <a:gd name="T45" fmla="*/ 7 h 18"/>
                <a:gd name="T46" fmla="*/ 23 w 42"/>
                <a:gd name="T47" fmla="*/ 3 h 18"/>
                <a:gd name="T48" fmla="*/ 25 w 42"/>
                <a:gd name="T49" fmla="*/ 3 h 18"/>
                <a:gd name="T50" fmla="*/ 25 w 42"/>
                <a:gd name="T51" fmla="*/ 2 h 18"/>
                <a:gd name="T52" fmla="*/ 30 w 42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18">
                  <a:moveTo>
                    <a:pt x="30" y="0"/>
                  </a:moveTo>
                  <a:lnTo>
                    <a:pt x="33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36" y="14"/>
                  </a:lnTo>
                  <a:lnTo>
                    <a:pt x="30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5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8" name="Freeform 148"/>
            <p:cNvSpPr>
              <a:spLocks/>
            </p:cNvSpPr>
            <p:nvPr/>
          </p:nvSpPr>
          <p:spPr bwMode="auto">
            <a:xfrm>
              <a:off x="9879800" y="3117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9" name="Freeform 149"/>
            <p:cNvSpPr>
              <a:spLocks/>
            </p:cNvSpPr>
            <p:nvPr/>
          </p:nvSpPr>
          <p:spPr bwMode="auto">
            <a:xfrm>
              <a:off x="7513445" y="1351747"/>
              <a:ext cx="50680" cy="9747"/>
            </a:xfrm>
            <a:custGeom>
              <a:avLst/>
              <a:gdLst>
                <a:gd name="T0" fmla="*/ 10 w 26"/>
                <a:gd name="T1" fmla="*/ 0 h 5"/>
                <a:gd name="T2" fmla="*/ 24 w 26"/>
                <a:gd name="T3" fmla="*/ 1 h 5"/>
                <a:gd name="T4" fmla="*/ 24 w 26"/>
                <a:gd name="T5" fmla="*/ 1 h 5"/>
                <a:gd name="T6" fmla="*/ 26 w 26"/>
                <a:gd name="T7" fmla="*/ 1 h 5"/>
                <a:gd name="T8" fmla="*/ 22 w 26"/>
                <a:gd name="T9" fmla="*/ 3 h 5"/>
                <a:gd name="T10" fmla="*/ 21 w 26"/>
                <a:gd name="T11" fmla="*/ 5 h 5"/>
                <a:gd name="T12" fmla="*/ 11 w 26"/>
                <a:gd name="T13" fmla="*/ 3 h 5"/>
                <a:gd name="T14" fmla="*/ 7 w 26"/>
                <a:gd name="T15" fmla="*/ 3 h 5"/>
                <a:gd name="T16" fmla="*/ 7 w 26"/>
                <a:gd name="T17" fmla="*/ 3 h 5"/>
                <a:gd name="T18" fmla="*/ 7 w 26"/>
                <a:gd name="T19" fmla="*/ 1 h 5"/>
                <a:gd name="T20" fmla="*/ 0 w 26"/>
                <a:gd name="T21" fmla="*/ 1 h 5"/>
                <a:gd name="T22" fmla="*/ 3 w 26"/>
                <a:gd name="T23" fmla="*/ 0 h 5"/>
                <a:gd name="T24" fmla="*/ 10 w 2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">
                  <a:moveTo>
                    <a:pt x="10" y="0"/>
                  </a:moveTo>
                  <a:lnTo>
                    <a:pt x="24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21" y="5"/>
                  </a:lnTo>
                  <a:lnTo>
                    <a:pt x="11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0" name="Freeform 150"/>
            <p:cNvSpPr>
              <a:spLocks/>
            </p:cNvSpPr>
            <p:nvPr/>
          </p:nvSpPr>
          <p:spPr bwMode="auto">
            <a:xfrm>
              <a:off x="6318573" y="2685014"/>
              <a:ext cx="89664" cy="37036"/>
            </a:xfrm>
            <a:custGeom>
              <a:avLst/>
              <a:gdLst>
                <a:gd name="T0" fmla="*/ 17 w 46"/>
                <a:gd name="T1" fmla="*/ 0 h 19"/>
                <a:gd name="T2" fmla="*/ 19 w 46"/>
                <a:gd name="T3" fmla="*/ 0 h 19"/>
                <a:gd name="T4" fmla="*/ 17 w 46"/>
                <a:gd name="T5" fmla="*/ 1 h 19"/>
                <a:gd name="T6" fmla="*/ 14 w 46"/>
                <a:gd name="T7" fmla="*/ 6 h 19"/>
                <a:gd name="T8" fmla="*/ 14 w 46"/>
                <a:gd name="T9" fmla="*/ 6 h 19"/>
                <a:gd name="T10" fmla="*/ 16 w 46"/>
                <a:gd name="T11" fmla="*/ 6 h 19"/>
                <a:gd name="T12" fmla="*/ 17 w 46"/>
                <a:gd name="T13" fmla="*/ 8 h 19"/>
                <a:gd name="T14" fmla="*/ 19 w 46"/>
                <a:gd name="T15" fmla="*/ 8 h 19"/>
                <a:gd name="T16" fmla="*/ 22 w 46"/>
                <a:gd name="T17" fmla="*/ 8 h 19"/>
                <a:gd name="T18" fmla="*/ 22 w 46"/>
                <a:gd name="T19" fmla="*/ 3 h 19"/>
                <a:gd name="T20" fmla="*/ 22 w 46"/>
                <a:gd name="T21" fmla="*/ 0 h 19"/>
                <a:gd name="T22" fmla="*/ 24 w 46"/>
                <a:gd name="T23" fmla="*/ 0 h 19"/>
                <a:gd name="T24" fmla="*/ 25 w 46"/>
                <a:gd name="T25" fmla="*/ 0 h 19"/>
                <a:gd name="T26" fmla="*/ 25 w 46"/>
                <a:gd name="T27" fmla="*/ 1 h 19"/>
                <a:gd name="T28" fmla="*/ 27 w 46"/>
                <a:gd name="T29" fmla="*/ 1 h 19"/>
                <a:gd name="T30" fmla="*/ 30 w 46"/>
                <a:gd name="T31" fmla="*/ 3 h 19"/>
                <a:gd name="T32" fmla="*/ 31 w 46"/>
                <a:gd name="T33" fmla="*/ 3 h 19"/>
                <a:gd name="T34" fmla="*/ 35 w 46"/>
                <a:gd name="T35" fmla="*/ 4 h 19"/>
                <a:gd name="T36" fmla="*/ 36 w 46"/>
                <a:gd name="T37" fmla="*/ 4 h 19"/>
                <a:gd name="T38" fmla="*/ 39 w 46"/>
                <a:gd name="T39" fmla="*/ 4 h 19"/>
                <a:gd name="T40" fmla="*/ 42 w 46"/>
                <a:gd name="T41" fmla="*/ 4 h 19"/>
                <a:gd name="T42" fmla="*/ 42 w 46"/>
                <a:gd name="T43" fmla="*/ 6 h 19"/>
                <a:gd name="T44" fmla="*/ 44 w 46"/>
                <a:gd name="T45" fmla="*/ 8 h 19"/>
                <a:gd name="T46" fmla="*/ 46 w 46"/>
                <a:gd name="T47" fmla="*/ 8 h 19"/>
                <a:gd name="T48" fmla="*/ 46 w 46"/>
                <a:gd name="T49" fmla="*/ 9 h 19"/>
                <a:gd name="T50" fmla="*/ 44 w 46"/>
                <a:gd name="T51" fmla="*/ 12 h 19"/>
                <a:gd name="T52" fmla="*/ 44 w 46"/>
                <a:gd name="T53" fmla="*/ 14 h 19"/>
                <a:gd name="T54" fmla="*/ 44 w 46"/>
                <a:gd name="T55" fmla="*/ 15 h 19"/>
                <a:gd name="T56" fmla="*/ 44 w 46"/>
                <a:gd name="T57" fmla="*/ 17 h 19"/>
                <a:gd name="T58" fmla="*/ 46 w 46"/>
                <a:gd name="T59" fmla="*/ 19 h 19"/>
                <a:gd name="T60" fmla="*/ 44 w 46"/>
                <a:gd name="T61" fmla="*/ 19 h 19"/>
                <a:gd name="T62" fmla="*/ 36 w 46"/>
                <a:gd name="T63" fmla="*/ 19 h 19"/>
                <a:gd name="T64" fmla="*/ 28 w 46"/>
                <a:gd name="T65" fmla="*/ 19 h 19"/>
                <a:gd name="T66" fmla="*/ 22 w 46"/>
                <a:gd name="T67" fmla="*/ 17 h 19"/>
                <a:gd name="T68" fmla="*/ 14 w 46"/>
                <a:gd name="T69" fmla="*/ 17 h 19"/>
                <a:gd name="T70" fmla="*/ 8 w 46"/>
                <a:gd name="T71" fmla="*/ 17 h 19"/>
                <a:gd name="T72" fmla="*/ 3 w 46"/>
                <a:gd name="T73" fmla="*/ 17 h 19"/>
                <a:gd name="T74" fmla="*/ 0 w 46"/>
                <a:gd name="T75" fmla="*/ 17 h 19"/>
                <a:gd name="T76" fmla="*/ 0 w 46"/>
                <a:gd name="T77" fmla="*/ 17 h 19"/>
                <a:gd name="T78" fmla="*/ 1 w 46"/>
                <a:gd name="T79" fmla="*/ 15 h 19"/>
                <a:gd name="T80" fmla="*/ 3 w 46"/>
                <a:gd name="T81" fmla="*/ 12 h 19"/>
                <a:gd name="T82" fmla="*/ 5 w 46"/>
                <a:gd name="T83" fmla="*/ 11 h 19"/>
                <a:gd name="T84" fmla="*/ 5 w 46"/>
                <a:gd name="T85" fmla="*/ 9 h 19"/>
                <a:gd name="T86" fmla="*/ 5 w 46"/>
                <a:gd name="T87" fmla="*/ 8 h 19"/>
                <a:gd name="T88" fmla="*/ 6 w 46"/>
                <a:gd name="T89" fmla="*/ 6 h 19"/>
                <a:gd name="T90" fmla="*/ 11 w 46"/>
                <a:gd name="T91" fmla="*/ 6 h 19"/>
                <a:gd name="T92" fmla="*/ 13 w 46"/>
                <a:gd name="T93" fmla="*/ 6 h 19"/>
                <a:gd name="T94" fmla="*/ 14 w 46"/>
                <a:gd name="T95" fmla="*/ 3 h 19"/>
                <a:gd name="T96" fmla="*/ 17 w 46"/>
                <a:gd name="T97" fmla="*/ 1 h 19"/>
                <a:gd name="T98" fmla="*/ 17 w 46"/>
                <a:gd name="T9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19">
                  <a:moveTo>
                    <a:pt x="17" y="0"/>
                  </a:moveTo>
                  <a:lnTo>
                    <a:pt x="19" y="0"/>
                  </a:lnTo>
                  <a:lnTo>
                    <a:pt x="17" y="1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36" y="19"/>
                  </a:lnTo>
                  <a:lnTo>
                    <a:pt x="28" y="19"/>
                  </a:lnTo>
                  <a:lnTo>
                    <a:pt x="22" y="17"/>
                  </a:lnTo>
                  <a:lnTo>
                    <a:pt x="14" y="17"/>
                  </a:lnTo>
                  <a:lnTo>
                    <a:pt x="8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3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1" name="Freeform 151"/>
            <p:cNvSpPr>
              <a:spLocks/>
            </p:cNvSpPr>
            <p:nvPr/>
          </p:nvSpPr>
          <p:spPr bwMode="auto">
            <a:xfrm>
              <a:off x="6959866" y="2189912"/>
              <a:ext cx="7797" cy="5848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0 h 3"/>
                <a:gd name="T4" fmla="*/ 4 w 4"/>
                <a:gd name="T5" fmla="*/ 2 h 3"/>
                <a:gd name="T6" fmla="*/ 4 w 4"/>
                <a:gd name="T7" fmla="*/ 2 h 3"/>
                <a:gd name="T8" fmla="*/ 4 w 4"/>
                <a:gd name="T9" fmla="*/ 3 h 3"/>
                <a:gd name="T10" fmla="*/ 0 w 4"/>
                <a:gd name="T11" fmla="*/ 2 h 3"/>
                <a:gd name="T12" fmla="*/ 0 w 4"/>
                <a:gd name="T13" fmla="*/ 0 h 3"/>
                <a:gd name="T14" fmla="*/ 0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2" name="Freeform 152"/>
            <p:cNvSpPr>
              <a:spLocks/>
            </p:cNvSpPr>
            <p:nvPr/>
          </p:nvSpPr>
          <p:spPr bwMode="auto">
            <a:xfrm>
              <a:off x="7028090" y="1410224"/>
              <a:ext cx="107208" cy="27289"/>
            </a:xfrm>
            <a:custGeom>
              <a:avLst/>
              <a:gdLst>
                <a:gd name="T0" fmla="*/ 38 w 55"/>
                <a:gd name="T1" fmla="*/ 0 h 14"/>
                <a:gd name="T2" fmla="*/ 44 w 55"/>
                <a:gd name="T3" fmla="*/ 1 h 14"/>
                <a:gd name="T4" fmla="*/ 49 w 55"/>
                <a:gd name="T5" fmla="*/ 0 h 14"/>
                <a:gd name="T6" fmla="*/ 51 w 55"/>
                <a:gd name="T7" fmla="*/ 1 h 14"/>
                <a:gd name="T8" fmla="*/ 52 w 55"/>
                <a:gd name="T9" fmla="*/ 1 h 14"/>
                <a:gd name="T10" fmla="*/ 54 w 55"/>
                <a:gd name="T11" fmla="*/ 1 h 14"/>
                <a:gd name="T12" fmla="*/ 55 w 55"/>
                <a:gd name="T13" fmla="*/ 5 h 14"/>
                <a:gd name="T14" fmla="*/ 55 w 55"/>
                <a:gd name="T15" fmla="*/ 8 h 14"/>
                <a:gd name="T16" fmla="*/ 55 w 55"/>
                <a:gd name="T17" fmla="*/ 8 h 14"/>
                <a:gd name="T18" fmla="*/ 46 w 55"/>
                <a:gd name="T19" fmla="*/ 6 h 14"/>
                <a:gd name="T20" fmla="*/ 43 w 55"/>
                <a:gd name="T21" fmla="*/ 3 h 14"/>
                <a:gd name="T22" fmla="*/ 41 w 55"/>
                <a:gd name="T23" fmla="*/ 3 h 14"/>
                <a:gd name="T24" fmla="*/ 40 w 55"/>
                <a:gd name="T25" fmla="*/ 3 h 14"/>
                <a:gd name="T26" fmla="*/ 38 w 55"/>
                <a:gd name="T27" fmla="*/ 5 h 14"/>
                <a:gd name="T28" fmla="*/ 36 w 55"/>
                <a:gd name="T29" fmla="*/ 6 h 14"/>
                <a:gd name="T30" fmla="*/ 35 w 55"/>
                <a:gd name="T31" fmla="*/ 8 h 14"/>
                <a:gd name="T32" fmla="*/ 33 w 55"/>
                <a:gd name="T33" fmla="*/ 8 h 14"/>
                <a:gd name="T34" fmla="*/ 33 w 55"/>
                <a:gd name="T35" fmla="*/ 8 h 14"/>
                <a:gd name="T36" fmla="*/ 32 w 55"/>
                <a:gd name="T37" fmla="*/ 9 h 14"/>
                <a:gd name="T38" fmla="*/ 27 w 55"/>
                <a:gd name="T39" fmla="*/ 9 h 14"/>
                <a:gd name="T40" fmla="*/ 25 w 55"/>
                <a:gd name="T41" fmla="*/ 11 h 14"/>
                <a:gd name="T42" fmla="*/ 24 w 55"/>
                <a:gd name="T43" fmla="*/ 12 h 14"/>
                <a:gd name="T44" fmla="*/ 22 w 55"/>
                <a:gd name="T45" fmla="*/ 12 h 14"/>
                <a:gd name="T46" fmla="*/ 19 w 55"/>
                <a:gd name="T47" fmla="*/ 14 h 14"/>
                <a:gd name="T48" fmla="*/ 17 w 55"/>
                <a:gd name="T49" fmla="*/ 12 h 14"/>
                <a:gd name="T50" fmla="*/ 17 w 55"/>
                <a:gd name="T51" fmla="*/ 9 h 14"/>
                <a:gd name="T52" fmla="*/ 16 w 55"/>
                <a:gd name="T53" fmla="*/ 9 h 14"/>
                <a:gd name="T54" fmla="*/ 11 w 55"/>
                <a:gd name="T55" fmla="*/ 11 h 14"/>
                <a:gd name="T56" fmla="*/ 8 w 55"/>
                <a:gd name="T57" fmla="*/ 9 h 14"/>
                <a:gd name="T58" fmla="*/ 5 w 55"/>
                <a:gd name="T59" fmla="*/ 8 h 14"/>
                <a:gd name="T60" fmla="*/ 0 w 55"/>
                <a:gd name="T61" fmla="*/ 8 h 14"/>
                <a:gd name="T62" fmla="*/ 3 w 55"/>
                <a:gd name="T63" fmla="*/ 6 h 14"/>
                <a:gd name="T64" fmla="*/ 22 w 55"/>
                <a:gd name="T65" fmla="*/ 3 h 14"/>
                <a:gd name="T66" fmla="*/ 29 w 55"/>
                <a:gd name="T67" fmla="*/ 3 h 14"/>
                <a:gd name="T68" fmla="*/ 32 w 55"/>
                <a:gd name="T69" fmla="*/ 1 h 14"/>
                <a:gd name="T70" fmla="*/ 36 w 55"/>
                <a:gd name="T71" fmla="*/ 0 h 14"/>
                <a:gd name="T72" fmla="*/ 38 w 55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14">
                  <a:moveTo>
                    <a:pt x="38" y="0"/>
                  </a:moveTo>
                  <a:lnTo>
                    <a:pt x="44" y="1"/>
                  </a:lnTo>
                  <a:lnTo>
                    <a:pt x="49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5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46" y="6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6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27" y="9"/>
                  </a:lnTo>
                  <a:lnTo>
                    <a:pt x="25" y="11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0" y="8"/>
                  </a:lnTo>
                  <a:lnTo>
                    <a:pt x="3" y="6"/>
                  </a:lnTo>
                  <a:lnTo>
                    <a:pt x="22" y="3"/>
                  </a:lnTo>
                  <a:lnTo>
                    <a:pt x="29" y="3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3" name="Freeform 153"/>
            <p:cNvSpPr>
              <a:spLocks/>
            </p:cNvSpPr>
            <p:nvPr/>
          </p:nvSpPr>
          <p:spPr bwMode="auto">
            <a:xfrm>
              <a:off x="9873953" y="3117742"/>
              <a:ext cx="389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2 w 2"/>
                <a:gd name="T6" fmla="*/ 2 w 2"/>
                <a:gd name="T7" fmla="*/ 0 w 2"/>
                <a:gd name="T8" fmla="*/ 0 w 2"/>
                <a:gd name="T9" fmla="*/ 0 w 2"/>
                <a:gd name="T10" fmla="*/ 0 w 2"/>
                <a:gd name="T11" fmla="*/ 0 w 2"/>
                <a:gd name="T12" fmla="*/ 0 w 2"/>
                <a:gd name="T1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4" name="Freeform 154"/>
            <p:cNvSpPr>
              <a:spLocks/>
            </p:cNvSpPr>
            <p:nvPr/>
          </p:nvSpPr>
          <p:spPr bwMode="auto">
            <a:xfrm>
              <a:off x="9755050" y="2718151"/>
              <a:ext cx="85766" cy="313825"/>
            </a:xfrm>
            <a:custGeom>
              <a:avLst/>
              <a:gdLst>
                <a:gd name="T0" fmla="*/ 20 w 44"/>
                <a:gd name="T1" fmla="*/ 6 h 161"/>
                <a:gd name="T2" fmla="*/ 19 w 44"/>
                <a:gd name="T3" fmla="*/ 9 h 161"/>
                <a:gd name="T4" fmla="*/ 19 w 44"/>
                <a:gd name="T5" fmla="*/ 13 h 161"/>
                <a:gd name="T6" fmla="*/ 23 w 44"/>
                <a:gd name="T7" fmla="*/ 24 h 161"/>
                <a:gd name="T8" fmla="*/ 25 w 44"/>
                <a:gd name="T9" fmla="*/ 35 h 161"/>
                <a:gd name="T10" fmla="*/ 23 w 44"/>
                <a:gd name="T11" fmla="*/ 38 h 161"/>
                <a:gd name="T12" fmla="*/ 22 w 44"/>
                <a:gd name="T13" fmla="*/ 46 h 161"/>
                <a:gd name="T14" fmla="*/ 23 w 44"/>
                <a:gd name="T15" fmla="*/ 52 h 161"/>
                <a:gd name="T16" fmla="*/ 27 w 44"/>
                <a:gd name="T17" fmla="*/ 57 h 161"/>
                <a:gd name="T18" fmla="*/ 27 w 44"/>
                <a:gd name="T19" fmla="*/ 61 h 161"/>
                <a:gd name="T20" fmla="*/ 31 w 44"/>
                <a:gd name="T21" fmla="*/ 76 h 161"/>
                <a:gd name="T22" fmla="*/ 36 w 44"/>
                <a:gd name="T23" fmla="*/ 91 h 161"/>
                <a:gd name="T24" fmla="*/ 38 w 44"/>
                <a:gd name="T25" fmla="*/ 99 h 161"/>
                <a:gd name="T26" fmla="*/ 42 w 44"/>
                <a:gd name="T27" fmla="*/ 106 h 161"/>
                <a:gd name="T28" fmla="*/ 44 w 44"/>
                <a:gd name="T29" fmla="*/ 112 h 161"/>
                <a:gd name="T30" fmla="*/ 42 w 44"/>
                <a:gd name="T31" fmla="*/ 107 h 161"/>
                <a:gd name="T32" fmla="*/ 36 w 44"/>
                <a:gd name="T33" fmla="*/ 101 h 161"/>
                <a:gd name="T34" fmla="*/ 31 w 44"/>
                <a:gd name="T35" fmla="*/ 99 h 161"/>
                <a:gd name="T36" fmla="*/ 23 w 44"/>
                <a:gd name="T37" fmla="*/ 99 h 161"/>
                <a:gd name="T38" fmla="*/ 20 w 44"/>
                <a:gd name="T39" fmla="*/ 106 h 161"/>
                <a:gd name="T40" fmla="*/ 14 w 44"/>
                <a:gd name="T41" fmla="*/ 124 h 161"/>
                <a:gd name="T42" fmla="*/ 16 w 44"/>
                <a:gd name="T43" fmla="*/ 131 h 161"/>
                <a:gd name="T44" fmla="*/ 19 w 44"/>
                <a:gd name="T45" fmla="*/ 134 h 161"/>
                <a:gd name="T46" fmla="*/ 20 w 44"/>
                <a:gd name="T47" fmla="*/ 137 h 161"/>
                <a:gd name="T48" fmla="*/ 23 w 44"/>
                <a:gd name="T49" fmla="*/ 145 h 161"/>
                <a:gd name="T50" fmla="*/ 27 w 44"/>
                <a:gd name="T51" fmla="*/ 145 h 161"/>
                <a:gd name="T52" fmla="*/ 28 w 44"/>
                <a:gd name="T53" fmla="*/ 153 h 161"/>
                <a:gd name="T54" fmla="*/ 27 w 44"/>
                <a:gd name="T55" fmla="*/ 156 h 161"/>
                <a:gd name="T56" fmla="*/ 27 w 44"/>
                <a:gd name="T57" fmla="*/ 159 h 161"/>
                <a:gd name="T58" fmla="*/ 25 w 44"/>
                <a:gd name="T59" fmla="*/ 151 h 161"/>
                <a:gd name="T60" fmla="*/ 17 w 44"/>
                <a:gd name="T61" fmla="*/ 148 h 161"/>
                <a:gd name="T62" fmla="*/ 16 w 44"/>
                <a:gd name="T63" fmla="*/ 147 h 161"/>
                <a:gd name="T64" fmla="*/ 12 w 44"/>
                <a:gd name="T65" fmla="*/ 148 h 161"/>
                <a:gd name="T66" fmla="*/ 9 w 44"/>
                <a:gd name="T67" fmla="*/ 153 h 161"/>
                <a:gd name="T68" fmla="*/ 6 w 44"/>
                <a:gd name="T69" fmla="*/ 161 h 161"/>
                <a:gd name="T70" fmla="*/ 5 w 44"/>
                <a:gd name="T71" fmla="*/ 158 h 161"/>
                <a:gd name="T72" fmla="*/ 3 w 44"/>
                <a:gd name="T73" fmla="*/ 147 h 161"/>
                <a:gd name="T74" fmla="*/ 6 w 44"/>
                <a:gd name="T75" fmla="*/ 137 h 161"/>
                <a:gd name="T76" fmla="*/ 5 w 44"/>
                <a:gd name="T77" fmla="*/ 131 h 161"/>
                <a:gd name="T78" fmla="*/ 8 w 44"/>
                <a:gd name="T79" fmla="*/ 124 h 161"/>
                <a:gd name="T80" fmla="*/ 6 w 44"/>
                <a:gd name="T81" fmla="*/ 113 h 161"/>
                <a:gd name="T82" fmla="*/ 3 w 44"/>
                <a:gd name="T83" fmla="*/ 109 h 161"/>
                <a:gd name="T84" fmla="*/ 6 w 44"/>
                <a:gd name="T85" fmla="*/ 99 h 161"/>
                <a:gd name="T86" fmla="*/ 8 w 44"/>
                <a:gd name="T87" fmla="*/ 82 h 161"/>
                <a:gd name="T88" fmla="*/ 6 w 44"/>
                <a:gd name="T89" fmla="*/ 74 h 161"/>
                <a:gd name="T90" fmla="*/ 9 w 44"/>
                <a:gd name="T91" fmla="*/ 66 h 161"/>
                <a:gd name="T92" fmla="*/ 6 w 44"/>
                <a:gd name="T93" fmla="*/ 57 h 161"/>
                <a:gd name="T94" fmla="*/ 1 w 44"/>
                <a:gd name="T95" fmla="*/ 52 h 161"/>
                <a:gd name="T96" fmla="*/ 1 w 44"/>
                <a:gd name="T97" fmla="*/ 50 h 161"/>
                <a:gd name="T98" fmla="*/ 1 w 44"/>
                <a:gd name="T99" fmla="*/ 41 h 161"/>
                <a:gd name="T100" fmla="*/ 3 w 44"/>
                <a:gd name="T101" fmla="*/ 32 h 161"/>
                <a:gd name="T102" fmla="*/ 3 w 44"/>
                <a:gd name="T103" fmla="*/ 22 h 161"/>
                <a:gd name="T104" fmla="*/ 8 w 44"/>
                <a:gd name="T105" fmla="*/ 19 h 161"/>
                <a:gd name="T106" fmla="*/ 11 w 44"/>
                <a:gd name="T107" fmla="*/ 20 h 161"/>
                <a:gd name="T108" fmla="*/ 14 w 44"/>
                <a:gd name="T109" fmla="*/ 17 h 161"/>
                <a:gd name="T110" fmla="*/ 16 w 44"/>
                <a:gd name="T111" fmla="*/ 14 h 161"/>
                <a:gd name="T112" fmla="*/ 16 w 44"/>
                <a:gd name="T113" fmla="*/ 13 h 161"/>
                <a:gd name="T114" fmla="*/ 12 w 44"/>
                <a:gd name="T115" fmla="*/ 6 h 161"/>
                <a:gd name="T116" fmla="*/ 14 w 44"/>
                <a:gd name="T117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61">
                  <a:moveTo>
                    <a:pt x="16" y="0"/>
                  </a:moveTo>
                  <a:lnTo>
                    <a:pt x="17" y="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2" y="19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5" y="28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41"/>
                  </a:lnTo>
                  <a:lnTo>
                    <a:pt x="22" y="46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31" y="76"/>
                  </a:lnTo>
                  <a:lnTo>
                    <a:pt x="31" y="80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1"/>
                  </a:lnTo>
                  <a:lnTo>
                    <a:pt x="41" y="104"/>
                  </a:lnTo>
                  <a:lnTo>
                    <a:pt x="42" y="106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4" y="107"/>
                  </a:lnTo>
                  <a:lnTo>
                    <a:pt x="42" y="107"/>
                  </a:lnTo>
                  <a:lnTo>
                    <a:pt x="41" y="104"/>
                  </a:lnTo>
                  <a:lnTo>
                    <a:pt x="39" y="102"/>
                  </a:lnTo>
                  <a:lnTo>
                    <a:pt x="36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1" y="99"/>
                  </a:lnTo>
                  <a:lnTo>
                    <a:pt x="30" y="99"/>
                  </a:lnTo>
                  <a:lnTo>
                    <a:pt x="25" y="99"/>
                  </a:lnTo>
                  <a:lnTo>
                    <a:pt x="23" y="99"/>
                  </a:lnTo>
                  <a:lnTo>
                    <a:pt x="22" y="101"/>
                  </a:lnTo>
                  <a:lnTo>
                    <a:pt x="20" y="102"/>
                  </a:lnTo>
                  <a:lnTo>
                    <a:pt x="20" y="106"/>
                  </a:lnTo>
                  <a:lnTo>
                    <a:pt x="16" y="118"/>
                  </a:lnTo>
                  <a:lnTo>
                    <a:pt x="14" y="121"/>
                  </a:lnTo>
                  <a:lnTo>
                    <a:pt x="14" y="124"/>
                  </a:lnTo>
                  <a:lnTo>
                    <a:pt x="14" y="128"/>
                  </a:lnTo>
                  <a:lnTo>
                    <a:pt x="14" y="129"/>
                  </a:lnTo>
                  <a:lnTo>
                    <a:pt x="16" y="131"/>
                  </a:lnTo>
                  <a:lnTo>
                    <a:pt x="16" y="132"/>
                  </a:lnTo>
                  <a:lnTo>
                    <a:pt x="17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7"/>
                  </a:lnTo>
                  <a:lnTo>
                    <a:pt x="22" y="142"/>
                  </a:lnTo>
                  <a:lnTo>
                    <a:pt x="22" y="143"/>
                  </a:lnTo>
                  <a:lnTo>
                    <a:pt x="23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7" y="145"/>
                  </a:lnTo>
                  <a:lnTo>
                    <a:pt x="27" y="147"/>
                  </a:lnTo>
                  <a:lnTo>
                    <a:pt x="28" y="150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7" y="159"/>
                  </a:lnTo>
                  <a:lnTo>
                    <a:pt x="27" y="156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0"/>
                  </a:lnTo>
                  <a:lnTo>
                    <a:pt x="20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2" y="148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9" y="153"/>
                  </a:lnTo>
                  <a:lnTo>
                    <a:pt x="9" y="158"/>
                  </a:lnTo>
                  <a:lnTo>
                    <a:pt x="8" y="159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3" y="151"/>
                  </a:lnTo>
                  <a:lnTo>
                    <a:pt x="3" y="147"/>
                  </a:lnTo>
                  <a:lnTo>
                    <a:pt x="6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5" y="135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6" y="129"/>
                  </a:lnTo>
                  <a:lnTo>
                    <a:pt x="6" y="126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8" y="118"/>
                  </a:lnTo>
                  <a:lnTo>
                    <a:pt x="6" y="113"/>
                  </a:lnTo>
                  <a:lnTo>
                    <a:pt x="5" y="110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5" y="106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8" y="63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6"/>
                  </a:lnTo>
                  <a:lnTo>
                    <a:pt x="3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5" name="Freeform 155"/>
            <p:cNvSpPr>
              <a:spLocks/>
            </p:cNvSpPr>
            <p:nvPr/>
          </p:nvSpPr>
          <p:spPr bwMode="auto">
            <a:xfrm>
              <a:off x="7176230" y="1458954"/>
              <a:ext cx="37036" cy="11695"/>
            </a:xfrm>
            <a:custGeom>
              <a:avLst/>
              <a:gdLst>
                <a:gd name="T0" fmla="*/ 12 w 19"/>
                <a:gd name="T1" fmla="*/ 0 h 6"/>
                <a:gd name="T2" fmla="*/ 17 w 19"/>
                <a:gd name="T3" fmla="*/ 2 h 6"/>
                <a:gd name="T4" fmla="*/ 17 w 19"/>
                <a:gd name="T5" fmla="*/ 3 h 6"/>
                <a:gd name="T6" fmla="*/ 17 w 19"/>
                <a:gd name="T7" fmla="*/ 3 h 6"/>
                <a:gd name="T8" fmla="*/ 17 w 19"/>
                <a:gd name="T9" fmla="*/ 5 h 6"/>
                <a:gd name="T10" fmla="*/ 19 w 19"/>
                <a:gd name="T11" fmla="*/ 5 h 6"/>
                <a:gd name="T12" fmla="*/ 19 w 19"/>
                <a:gd name="T13" fmla="*/ 5 h 6"/>
                <a:gd name="T14" fmla="*/ 19 w 19"/>
                <a:gd name="T15" fmla="*/ 6 h 6"/>
                <a:gd name="T16" fmla="*/ 14 w 19"/>
                <a:gd name="T17" fmla="*/ 5 h 6"/>
                <a:gd name="T18" fmla="*/ 5 w 19"/>
                <a:gd name="T19" fmla="*/ 6 h 6"/>
                <a:gd name="T20" fmla="*/ 0 w 19"/>
                <a:gd name="T21" fmla="*/ 3 h 6"/>
                <a:gd name="T22" fmla="*/ 6 w 19"/>
                <a:gd name="T23" fmla="*/ 2 h 6"/>
                <a:gd name="T24" fmla="*/ 8 w 19"/>
                <a:gd name="T25" fmla="*/ 2 h 6"/>
                <a:gd name="T26" fmla="*/ 12 w 1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6">
                  <a:moveTo>
                    <a:pt x="12" y="0"/>
                  </a:move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4" y="5"/>
                  </a:lnTo>
                  <a:lnTo>
                    <a:pt x="5" y="6"/>
                  </a:lnTo>
                  <a:lnTo>
                    <a:pt x="0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6" name="Freeform 156"/>
            <p:cNvSpPr>
              <a:spLocks/>
            </p:cNvSpPr>
            <p:nvPr/>
          </p:nvSpPr>
          <p:spPr bwMode="auto">
            <a:xfrm>
              <a:off x="7123601" y="2057365"/>
              <a:ext cx="58477" cy="40934"/>
            </a:xfrm>
            <a:custGeom>
              <a:avLst/>
              <a:gdLst>
                <a:gd name="T0" fmla="*/ 14 w 30"/>
                <a:gd name="T1" fmla="*/ 0 h 21"/>
                <a:gd name="T2" fmla="*/ 25 w 30"/>
                <a:gd name="T3" fmla="*/ 5 h 21"/>
                <a:gd name="T4" fmla="*/ 28 w 30"/>
                <a:gd name="T5" fmla="*/ 7 h 21"/>
                <a:gd name="T6" fmla="*/ 30 w 30"/>
                <a:gd name="T7" fmla="*/ 8 h 21"/>
                <a:gd name="T8" fmla="*/ 30 w 30"/>
                <a:gd name="T9" fmla="*/ 11 h 21"/>
                <a:gd name="T10" fmla="*/ 28 w 30"/>
                <a:gd name="T11" fmla="*/ 11 h 21"/>
                <a:gd name="T12" fmla="*/ 28 w 30"/>
                <a:gd name="T13" fmla="*/ 13 h 21"/>
                <a:gd name="T14" fmla="*/ 27 w 30"/>
                <a:gd name="T15" fmla="*/ 11 h 21"/>
                <a:gd name="T16" fmla="*/ 27 w 30"/>
                <a:gd name="T17" fmla="*/ 10 h 21"/>
                <a:gd name="T18" fmla="*/ 24 w 30"/>
                <a:gd name="T19" fmla="*/ 11 h 21"/>
                <a:gd name="T20" fmla="*/ 24 w 30"/>
                <a:gd name="T21" fmla="*/ 14 h 21"/>
                <a:gd name="T22" fmla="*/ 21 w 30"/>
                <a:gd name="T23" fmla="*/ 18 h 21"/>
                <a:gd name="T24" fmla="*/ 14 w 30"/>
                <a:gd name="T25" fmla="*/ 19 h 21"/>
                <a:gd name="T26" fmla="*/ 9 w 30"/>
                <a:gd name="T27" fmla="*/ 19 h 21"/>
                <a:gd name="T28" fmla="*/ 6 w 30"/>
                <a:gd name="T29" fmla="*/ 21 h 21"/>
                <a:gd name="T30" fmla="*/ 3 w 30"/>
                <a:gd name="T31" fmla="*/ 18 h 21"/>
                <a:gd name="T32" fmla="*/ 2 w 30"/>
                <a:gd name="T33" fmla="*/ 14 h 21"/>
                <a:gd name="T34" fmla="*/ 2 w 30"/>
                <a:gd name="T35" fmla="*/ 14 h 21"/>
                <a:gd name="T36" fmla="*/ 0 w 30"/>
                <a:gd name="T37" fmla="*/ 13 h 21"/>
                <a:gd name="T38" fmla="*/ 0 w 30"/>
                <a:gd name="T39" fmla="*/ 11 h 21"/>
                <a:gd name="T40" fmla="*/ 2 w 30"/>
                <a:gd name="T41" fmla="*/ 8 h 21"/>
                <a:gd name="T42" fmla="*/ 2 w 30"/>
                <a:gd name="T43" fmla="*/ 7 h 21"/>
                <a:gd name="T44" fmla="*/ 3 w 30"/>
                <a:gd name="T45" fmla="*/ 5 h 21"/>
                <a:gd name="T46" fmla="*/ 6 w 30"/>
                <a:gd name="T47" fmla="*/ 2 h 21"/>
                <a:gd name="T48" fmla="*/ 9 w 30"/>
                <a:gd name="T49" fmla="*/ 0 h 21"/>
                <a:gd name="T50" fmla="*/ 11 w 30"/>
                <a:gd name="T51" fmla="*/ 0 h 21"/>
                <a:gd name="T52" fmla="*/ 14 w 30"/>
                <a:gd name="T5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1">
                  <a:moveTo>
                    <a:pt x="14" y="0"/>
                  </a:moveTo>
                  <a:lnTo>
                    <a:pt x="25" y="5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8"/>
                  </a:lnTo>
                  <a:lnTo>
                    <a:pt x="14" y="19"/>
                  </a:lnTo>
                  <a:lnTo>
                    <a:pt x="9" y="19"/>
                  </a:lnTo>
                  <a:lnTo>
                    <a:pt x="6" y="21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7" name="Freeform 157"/>
            <p:cNvSpPr>
              <a:spLocks/>
            </p:cNvSpPr>
            <p:nvPr/>
          </p:nvSpPr>
          <p:spPr bwMode="auto">
            <a:xfrm>
              <a:off x="7160637" y="1449208"/>
              <a:ext cx="21442" cy="13645"/>
            </a:xfrm>
            <a:custGeom>
              <a:avLst/>
              <a:gdLst>
                <a:gd name="T0" fmla="*/ 5 w 11"/>
                <a:gd name="T1" fmla="*/ 0 h 7"/>
                <a:gd name="T2" fmla="*/ 9 w 11"/>
                <a:gd name="T3" fmla="*/ 0 h 7"/>
                <a:gd name="T4" fmla="*/ 11 w 11"/>
                <a:gd name="T5" fmla="*/ 2 h 7"/>
                <a:gd name="T6" fmla="*/ 11 w 11"/>
                <a:gd name="T7" fmla="*/ 2 h 7"/>
                <a:gd name="T8" fmla="*/ 8 w 11"/>
                <a:gd name="T9" fmla="*/ 5 h 7"/>
                <a:gd name="T10" fmla="*/ 8 w 11"/>
                <a:gd name="T11" fmla="*/ 5 h 7"/>
                <a:gd name="T12" fmla="*/ 6 w 11"/>
                <a:gd name="T13" fmla="*/ 7 h 7"/>
                <a:gd name="T14" fmla="*/ 0 w 11"/>
                <a:gd name="T15" fmla="*/ 3 h 7"/>
                <a:gd name="T16" fmla="*/ 0 w 11"/>
                <a:gd name="T17" fmla="*/ 3 h 7"/>
                <a:gd name="T18" fmla="*/ 5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8" name="Freeform 158"/>
            <p:cNvSpPr>
              <a:spLocks/>
            </p:cNvSpPr>
            <p:nvPr/>
          </p:nvSpPr>
          <p:spPr bwMode="auto">
            <a:xfrm>
              <a:off x="7185976" y="1388782"/>
              <a:ext cx="13645" cy="9747"/>
            </a:xfrm>
            <a:custGeom>
              <a:avLst/>
              <a:gdLst>
                <a:gd name="T0" fmla="*/ 4 w 7"/>
                <a:gd name="T1" fmla="*/ 0 h 5"/>
                <a:gd name="T2" fmla="*/ 6 w 7"/>
                <a:gd name="T3" fmla="*/ 0 h 5"/>
                <a:gd name="T4" fmla="*/ 7 w 7"/>
                <a:gd name="T5" fmla="*/ 1 h 5"/>
                <a:gd name="T6" fmla="*/ 4 w 7"/>
                <a:gd name="T7" fmla="*/ 3 h 5"/>
                <a:gd name="T8" fmla="*/ 4 w 7"/>
                <a:gd name="T9" fmla="*/ 5 h 5"/>
                <a:gd name="T10" fmla="*/ 3 w 7"/>
                <a:gd name="T11" fmla="*/ 5 h 5"/>
                <a:gd name="T12" fmla="*/ 1 w 7"/>
                <a:gd name="T13" fmla="*/ 5 h 5"/>
                <a:gd name="T14" fmla="*/ 0 w 7"/>
                <a:gd name="T15" fmla="*/ 3 h 5"/>
                <a:gd name="T16" fmla="*/ 0 w 7"/>
                <a:gd name="T17" fmla="*/ 1 h 5"/>
                <a:gd name="T18" fmla="*/ 0 w 7"/>
                <a:gd name="T19" fmla="*/ 1 h 5"/>
                <a:gd name="T20" fmla="*/ 0 w 7"/>
                <a:gd name="T21" fmla="*/ 1 h 5"/>
                <a:gd name="T22" fmla="*/ 1 w 7"/>
                <a:gd name="T23" fmla="*/ 1 h 5"/>
                <a:gd name="T24" fmla="*/ 1 w 7"/>
                <a:gd name="T25" fmla="*/ 0 h 5"/>
                <a:gd name="T26" fmla="*/ 3 w 7"/>
                <a:gd name="T27" fmla="*/ 0 h 5"/>
                <a:gd name="T28" fmla="*/ 4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9" name="Freeform 159"/>
            <p:cNvSpPr>
              <a:spLocks/>
            </p:cNvSpPr>
            <p:nvPr/>
          </p:nvSpPr>
          <p:spPr bwMode="auto">
            <a:xfrm>
              <a:off x="7236656" y="1961853"/>
              <a:ext cx="29239" cy="21442"/>
            </a:xfrm>
            <a:custGeom>
              <a:avLst/>
              <a:gdLst>
                <a:gd name="T0" fmla="*/ 7 w 15"/>
                <a:gd name="T1" fmla="*/ 0 h 11"/>
                <a:gd name="T2" fmla="*/ 8 w 15"/>
                <a:gd name="T3" fmla="*/ 0 h 11"/>
                <a:gd name="T4" fmla="*/ 10 w 15"/>
                <a:gd name="T5" fmla="*/ 0 h 11"/>
                <a:gd name="T6" fmla="*/ 11 w 15"/>
                <a:gd name="T7" fmla="*/ 2 h 11"/>
                <a:gd name="T8" fmla="*/ 11 w 15"/>
                <a:gd name="T9" fmla="*/ 4 h 11"/>
                <a:gd name="T10" fmla="*/ 13 w 15"/>
                <a:gd name="T11" fmla="*/ 4 h 11"/>
                <a:gd name="T12" fmla="*/ 13 w 15"/>
                <a:gd name="T13" fmla="*/ 5 h 11"/>
                <a:gd name="T14" fmla="*/ 15 w 15"/>
                <a:gd name="T15" fmla="*/ 7 h 11"/>
                <a:gd name="T16" fmla="*/ 11 w 15"/>
                <a:gd name="T17" fmla="*/ 8 h 11"/>
                <a:gd name="T18" fmla="*/ 11 w 15"/>
                <a:gd name="T19" fmla="*/ 10 h 11"/>
                <a:gd name="T20" fmla="*/ 13 w 15"/>
                <a:gd name="T21" fmla="*/ 10 h 11"/>
                <a:gd name="T22" fmla="*/ 13 w 15"/>
                <a:gd name="T23" fmla="*/ 11 h 11"/>
                <a:gd name="T24" fmla="*/ 11 w 15"/>
                <a:gd name="T25" fmla="*/ 11 h 11"/>
                <a:gd name="T26" fmla="*/ 11 w 15"/>
                <a:gd name="T27" fmla="*/ 10 h 11"/>
                <a:gd name="T28" fmla="*/ 10 w 15"/>
                <a:gd name="T29" fmla="*/ 8 h 11"/>
                <a:gd name="T30" fmla="*/ 8 w 15"/>
                <a:gd name="T31" fmla="*/ 8 h 11"/>
                <a:gd name="T32" fmla="*/ 8 w 15"/>
                <a:gd name="T33" fmla="*/ 7 h 11"/>
                <a:gd name="T34" fmla="*/ 7 w 15"/>
                <a:gd name="T35" fmla="*/ 5 h 11"/>
                <a:gd name="T36" fmla="*/ 5 w 15"/>
                <a:gd name="T37" fmla="*/ 4 h 11"/>
                <a:gd name="T38" fmla="*/ 2 w 15"/>
                <a:gd name="T39" fmla="*/ 4 h 11"/>
                <a:gd name="T40" fmla="*/ 0 w 15"/>
                <a:gd name="T41" fmla="*/ 4 h 11"/>
                <a:gd name="T42" fmla="*/ 0 w 15"/>
                <a:gd name="T43" fmla="*/ 4 h 11"/>
                <a:gd name="T44" fmla="*/ 0 w 15"/>
                <a:gd name="T45" fmla="*/ 2 h 11"/>
                <a:gd name="T46" fmla="*/ 0 w 15"/>
                <a:gd name="T47" fmla="*/ 0 h 11"/>
                <a:gd name="T48" fmla="*/ 4 w 15"/>
                <a:gd name="T49" fmla="*/ 0 h 11"/>
                <a:gd name="T50" fmla="*/ 5 w 15"/>
                <a:gd name="T51" fmla="*/ 0 h 11"/>
                <a:gd name="T52" fmla="*/ 7 w 15"/>
                <a:gd name="T53" fmla="*/ 0 h 11"/>
                <a:gd name="T54" fmla="*/ 7 w 15"/>
                <a:gd name="T55" fmla="*/ 0 h 11"/>
                <a:gd name="T56" fmla="*/ 7 w 15"/>
                <a:gd name="T5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5" y="7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0" name="Freeform 160"/>
            <p:cNvSpPr>
              <a:spLocks/>
            </p:cNvSpPr>
            <p:nvPr/>
          </p:nvSpPr>
          <p:spPr bwMode="auto">
            <a:xfrm>
              <a:off x="7076820" y="1404375"/>
              <a:ext cx="144242" cy="54578"/>
            </a:xfrm>
            <a:custGeom>
              <a:avLst/>
              <a:gdLst>
                <a:gd name="T0" fmla="*/ 54 w 74"/>
                <a:gd name="T1" fmla="*/ 0 h 28"/>
                <a:gd name="T2" fmla="*/ 56 w 74"/>
                <a:gd name="T3" fmla="*/ 1 h 28"/>
                <a:gd name="T4" fmla="*/ 62 w 74"/>
                <a:gd name="T5" fmla="*/ 0 h 28"/>
                <a:gd name="T6" fmla="*/ 63 w 74"/>
                <a:gd name="T7" fmla="*/ 1 h 28"/>
                <a:gd name="T8" fmla="*/ 71 w 74"/>
                <a:gd name="T9" fmla="*/ 6 h 28"/>
                <a:gd name="T10" fmla="*/ 73 w 74"/>
                <a:gd name="T11" fmla="*/ 6 h 28"/>
                <a:gd name="T12" fmla="*/ 74 w 74"/>
                <a:gd name="T13" fmla="*/ 8 h 28"/>
                <a:gd name="T14" fmla="*/ 67 w 74"/>
                <a:gd name="T15" fmla="*/ 11 h 28"/>
                <a:gd name="T16" fmla="*/ 63 w 74"/>
                <a:gd name="T17" fmla="*/ 14 h 28"/>
                <a:gd name="T18" fmla="*/ 54 w 74"/>
                <a:gd name="T19" fmla="*/ 14 h 28"/>
                <a:gd name="T20" fmla="*/ 48 w 74"/>
                <a:gd name="T21" fmla="*/ 14 h 28"/>
                <a:gd name="T22" fmla="*/ 46 w 74"/>
                <a:gd name="T23" fmla="*/ 15 h 28"/>
                <a:gd name="T24" fmla="*/ 46 w 74"/>
                <a:gd name="T25" fmla="*/ 17 h 28"/>
                <a:gd name="T26" fmla="*/ 43 w 74"/>
                <a:gd name="T27" fmla="*/ 19 h 28"/>
                <a:gd name="T28" fmla="*/ 33 w 74"/>
                <a:gd name="T29" fmla="*/ 19 h 28"/>
                <a:gd name="T30" fmla="*/ 32 w 74"/>
                <a:gd name="T31" fmla="*/ 19 h 28"/>
                <a:gd name="T32" fmla="*/ 30 w 74"/>
                <a:gd name="T33" fmla="*/ 22 h 28"/>
                <a:gd name="T34" fmla="*/ 30 w 74"/>
                <a:gd name="T35" fmla="*/ 22 h 28"/>
                <a:gd name="T36" fmla="*/ 33 w 74"/>
                <a:gd name="T37" fmla="*/ 22 h 28"/>
                <a:gd name="T38" fmla="*/ 35 w 74"/>
                <a:gd name="T39" fmla="*/ 22 h 28"/>
                <a:gd name="T40" fmla="*/ 35 w 74"/>
                <a:gd name="T41" fmla="*/ 23 h 28"/>
                <a:gd name="T42" fmla="*/ 35 w 74"/>
                <a:gd name="T43" fmla="*/ 25 h 28"/>
                <a:gd name="T44" fmla="*/ 35 w 74"/>
                <a:gd name="T45" fmla="*/ 26 h 28"/>
                <a:gd name="T46" fmla="*/ 33 w 74"/>
                <a:gd name="T47" fmla="*/ 26 h 28"/>
                <a:gd name="T48" fmla="*/ 32 w 74"/>
                <a:gd name="T49" fmla="*/ 26 h 28"/>
                <a:gd name="T50" fmla="*/ 29 w 74"/>
                <a:gd name="T51" fmla="*/ 25 h 28"/>
                <a:gd name="T52" fmla="*/ 29 w 74"/>
                <a:gd name="T53" fmla="*/ 25 h 28"/>
                <a:gd name="T54" fmla="*/ 29 w 74"/>
                <a:gd name="T55" fmla="*/ 26 h 28"/>
                <a:gd name="T56" fmla="*/ 27 w 74"/>
                <a:gd name="T57" fmla="*/ 28 h 28"/>
                <a:gd name="T58" fmla="*/ 26 w 74"/>
                <a:gd name="T59" fmla="*/ 28 h 28"/>
                <a:gd name="T60" fmla="*/ 22 w 74"/>
                <a:gd name="T61" fmla="*/ 26 h 28"/>
                <a:gd name="T62" fmla="*/ 22 w 74"/>
                <a:gd name="T63" fmla="*/ 26 h 28"/>
                <a:gd name="T64" fmla="*/ 21 w 74"/>
                <a:gd name="T65" fmla="*/ 28 h 28"/>
                <a:gd name="T66" fmla="*/ 19 w 74"/>
                <a:gd name="T67" fmla="*/ 28 h 28"/>
                <a:gd name="T68" fmla="*/ 16 w 74"/>
                <a:gd name="T69" fmla="*/ 28 h 28"/>
                <a:gd name="T70" fmla="*/ 15 w 74"/>
                <a:gd name="T71" fmla="*/ 28 h 28"/>
                <a:gd name="T72" fmla="*/ 16 w 74"/>
                <a:gd name="T73" fmla="*/ 26 h 28"/>
                <a:gd name="T74" fmla="*/ 21 w 74"/>
                <a:gd name="T75" fmla="*/ 23 h 28"/>
                <a:gd name="T76" fmla="*/ 19 w 74"/>
                <a:gd name="T77" fmla="*/ 23 h 28"/>
                <a:gd name="T78" fmla="*/ 16 w 74"/>
                <a:gd name="T79" fmla="*/ 23 h 28"/>
                <a:gd name="T80" fmla="*/ 13 w 74"/>
                <a:gd name="T81" fmla="*/ 23 h 28"/>
                <a:gd name="T82" fmla="*/ 11 w 74"/>
                <a:gd name="T83" fmla="*/ 25 h 28"/>
                <a:gd name="T84" fmla="*/ 10 w 74"/>
                <a:gd name="T85" fmla="*/ 25 h 28"/>
                <a:gd name="T86" fmla="*/ 7 w 74"/>
                <a:gd name="T87" fmla="*/ 25 h 28"/>
                <a:gd name="T88" fmla="*/ 4 w 74"/>
                <a:gd name="T89" fmla="*/ 23 h 28"/>
                <a:gd name="T90" fmla="*/ 2 w 74"/>
                <a:gd name="T91" fmla="*/ 23 h 28"/>
                <a:gd name="T92" fmla="*/ 0 w 74"/>
                <a:gd name="T93" fmla="*/ 22 h 28"/>
                <a:gd name="T94" fmla="*/ 11 w 74"/>
                <a:gd name="T95" fmla="*/ 17 h 28"/>
                <a:gd name="T96" fmla="*/ 16 w 74"/>
                <a:gd name="T97" fmla="*/ 14 h 28"/>
                <a:gd name="T98" fmla="*/ 19 w 74"/>
                <a:gd name="T99" fmla="*/ 14 h 28"/>
                <a:gd name="T100" fmla="*/ 24 w 74"/>
                <a:gd name="T101" fmla="*/ 12 h 28"/>
                <a:gd name="T102" fmla="*/ 26 w 74"/>
                <a:gd name="T103" fmla="*/ 12 h 28"/>
                <a:gd name="T104" fmla="*/ 27 w 74"/>
                <a:gd name="T105" fmla="*/ 12 h 28"/>
                <a:gd name="T106" fmla="*/ 27 w 74"/>
                <a:gd name="T107" fmla="*/ 12 h 28"/>
                <a:gd name="T108" fmla="*/ 30 w 74"/>
                <a:gd name="T109" fmla="*/ 14 h 28"/>
                <a:gd name="T110" fmla="*/ 37 w 74"/>
                <a:gd name="T111" fmla="*/ 14 h 28"/>
                <a:gd name="T112" fmla="*/ 38 w 74"/>
                <a:gd name="T113" fmla="*/ 12 h 28"/>
                <a:gd name="T114" fmla="*/ 38 w 74"/>
                <a:gd name="T115" fmla="*/ 9 h 28"/>
                <a:gd name="T116" fmla="*/ 37 w 74"/>
                <a:gd name="T117" fmla="*/ 8 h 28"/>
                <a:gd name="T118" fmla="*/ 38 w 74"/>
                <a:gd name="T119" fmla="*/ 3 h 28"/>
                <a:gd name="T120" fmla="*/ 43 w 74"/>
                <a:gd name="T121" fmla="*/ 3 h 28"/>
                <a:gd name="T122" fmla="*/ 51 w 74"/>
                <a:gd name="T123" fmla="*/ 0 h 28"/>
                <a:gd name="T124" fmla="*/ 54 w 74"/>
                <a:gd name="T1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" h="28">
                  <a:moveTo>
                    <a:pt x="54" y="0"/>
                  </a:moveTo>
                  <a:lnTo>
                    <a:pt x="56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4" y="8"/>
                  </a:lnTo>
                  <a:lnTo>
                    <a:pt x="67" y="11"/>
                  </a:lnTo>
                  <a:lnTo>
                    <a:pt x="63" y="14"/>
                  </a:lnTo>
                  <a:lnTo>
                    <a:pt x="54" y="14"/>
                  </a:lnTo>
                  <a:lnTo>
                    <a:pt x="48" y="14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3" y="19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11" y="17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4"/>
                  </a:lnTo>
                  <a:lnTo>
                    <a:pt x="37" y="14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7" y="8"/>
                  </a:lnTo>
                  <a:lnTo>
                    <a:pt x="38" y="3"/>
                  </a:lnTo>
                  <a:lnTo>
                    <a:pt x="43" y="3"/>
                  </a:lnTo>
                  <a:lnTo>
                    <a:pt x="51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1" name="Freeform 161"/>
            <p:cNvSpPr>
              <a:spLocks/>
            </p:cNvSpPr>
            <p:nvPr/>
          </p:nvSpPr>
          <p:spPr bwMode="auto">
            <a:xfrm>
              <a:off x="10795934" y="1950157"/>
              <a:ext cx="111106" cy="40934"/>
            </a:xfrm>
            <a:custGeom>
              <a:avLst/>
              <a:gdLst>
                <a:gd name="T0" fmla="*/ 33 w 57"/>
                <a:gd name="T1" fmla="*/ 0 h 21"/>
                <a:gd name="T2" fmla="*/ 35 w 57"/>
                <a:gd name="T3" fmla="*/ 0 h 21"/>
                <a:gd name="T4" fmla="*/ 37 w 57"/>
                <a:gd name="T5" fmla="*/ 2 h 21"/>
                <a:gd name="T6" fmla="*/ 43 w 57"/>
                <a:gd name="T7" fmla="*/ 2 h 21"/>
                <a:gd name="T8" fmla="*/ 45 w 57"/>
                <a:gd name="T9" fmla="*/ 2 h 21"/>
                <a:gd name="T10" fmla="*/ 46 w 57"/>
                <a:gd name="T11" fmla="*/ 3 h 21"/>
                <a:gd name="T12" fmla="*/ 48 w 57"/>
                <a:gd name="T13" fmla="*/ 5 h 21"/>
                <a:gd name="T14" fmla="*/ 49 w 57"/>
                <a:gd name="T15" fmla="*/ 5 h 21"/>
                <a:gd name="T16" fmla="*/ 51 w 57"/>
                <a:gd name="T17" fmla="*/ 6 h 21"/>
                <a:gd name="T18" fmla="*/ 52 w 57"/>
                <a:gd name="T19" fmla="*/ 8 h 21"/>
                <a:gd name="T20" fmla="*/ 56 w 57"/>
                <a:gd name="T21" fmla="*/ 10 h 21"/>
                <a:gd name="T22" fmla="*/ 57 w 57"/>
                <a:gd name="T23" fmla="*/ 10 h 21"/>
                <a:gd name="T24" fmla="*/ 57 w 57"/>
                <a:gd name="T25" fmla="*/ 11 h 21"/>
                <a:gd name="T26" fmla="*/ 57 w 57"/>
                <a:gd name="T27" fmla="*/ 13 h 21"/>
                <a:gd name="T28" fmla="*/ 52 w 57"/>
                <a:gd name="T29" fmla="*/ 14 h 21"/>
                <a:gd name="T30" fmla="*/ 49 w 57"/>
                <a:gd name="T31" fmla="*/ 16 h 21"/>
                <a:gd name="T32" fmla="*/ 41 w 57"/>
                <a:gd name="T33" fmla="*/ 16 h 21"/>
                <a:gd name="T34" fmla="*/ 33 w 57"/>
                <a:gd name="T35" fmla="*/ 17 h 21"/>
                <a:gd name="T36" fmla="*/ 29 w 57"/>
                <a:gd name="T37" fmla="*/ 19 h 21"/>
                <a:gd name="T38" fmla="*/ 27 w 57"/>
                <a:gd name="T39" fmla="*/ 19 h 21"/>
                <a:gd name="T40" fmla="*/ 24 w 57"/>
                <a:gd name="T41" fmla="*/ 17 h 21"/>
                <a:gd name="T42" fmla="*/ 21 w 57"/>
                <a:gd name="T43" fmla="*/ 17 h 21"/>
                <a:gd name="T44" fmla="*/ 19 w 57"/>
                <a:gd name="T45" fmla="*/ 17 h 21"/>
                <a:gd name="T46" fmla="*/ 16 w 57"/>
                <a:gd name="T47" fmla="*/ 19 h 21"/>
                <a:gd name="T48" fmla="*/ 8 w 57"/>
                <a:gd name="T49" fmla="*/ 19 h 21"/>
                <a:gd name="T50" fmla="*/ 5 w 57"/>
                <a:gd name="T51" fmla="*/ 21 h 21"/>
                <a:gd name="T52" fmla="*/ 4 w 57"/>
                <a:gd name="T53" fmla="*/ 21 h 21"/>
                <a:gd name="T54" fmla="*/ 2 w 57"/>
                <a:gd name="T55" fmla="*/ 16 h 21"/>
                <a:gd name="T56" fmla="*/ 0 w 57"/>
                <a:gd name="T57" fmla="*/ 16 h 21"/>
                <a:gd name="T58" fmla="*/ 2 w 57"/>
                <a:gd name="T59" fmla="*/ 14 h 21"/>
                <a:gd name="T60" fmla="*/ 4 w 57"/>
                <a:gd name="T61" fmla="*/ 11 h 21"/>
                <a:gd name="T62" fmla="*/ 5 w 57"/>
                <a:gd name="T63" fmla="*/ 11 h 21"/>
                <a:gd name="T64" fmla="*/ 10 w 57"/>
                <a:gd name="T65" fmla="*/ 8 h 21"/>
                <a:gd name="T66" fmla="*/ 15 w 57"/>
                <a:gd name="T67" fmla="*/ 5 h 21"/>
                <a:gd name="T68" fmla="*/ 16 w 57"/>
                <a:gd name="T69" fmla="*/ 5 h 21"/>
                <a:gd name="T70" fmla="*/ 19 w 57"/>
                <a:gd name="T71" fmla="*/ 3 h 21"/>
                <a:gd name="T72" fmla="*/ 21 w 57"/>
                <a:gd name="T73" fmla="*/ 2 h 21"/>
                <a:gd name="T74" fmla="*/ 22 w 57"/>
                <a:gd name="T75" fmla="*/ 2 h 21"/>
                <a:gd name="T76" fmla="*/ 26 w 57"/>
                <a:gd name="T77" fmla="*/ 2 h 21"/>
                <a:gd name="T78" fmla="*/ 27 w 57"/>
                <a:gd name="T79" fmla="*/ 2 h 21"/>
                <a:gd name="T80" fmla="*/ 29 w 57"/>
                <a:gd name="T81" fmla="*/ 2 h 21"/>
                <a:gd name="T82" fmla="*/ 32 w 57"/>
                <a:gd name="T83" fmla="*/ 2 h 21"/>
                <a:gd name="T84" fmla="*/ 33 w 57"/>
                <a:gd name="T8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21">
                  <a:moveTo>
                    <a:pt x="33" y="0"/>
                  </a:moveTo>
                  <a:lnTo>
                    <a:pt x="35" y="0"/>
                  </a:lnTo>
                  <a:lnTo>
                    <a:pt x="37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2" y="14"/>
                  </a:lnTo>
                  <a:lnTo>
                    <a:pt x="49" y="16"/>
                  </a:lnTo>
                  <a:lnTo>
                    <a:pt x="41" y="16"/>
                  </a:lnTo>
                  <a:lnTo>
                    <a:pt x="33" y="17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6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2" name="Freeform 162"/>
            <p:cNvSpPr>
              <a:spLocks/>
            </p:cNvSpPr>
            <p:nvPr/>
          </p:nvSpPr>
          <p:spPr bwMode="auto">
            <a:xfrm>
              <a:off x="6297131" y="3022229"/>
              <a:ext cx="113055" cy="134497"/>
            </a:xfrm>
            <a:custGeom>
              <a:avLst/>
              <a:gdLst>
                <a:gd name="T0" fmla="*/ 19 w 58"/>
                <a:gd name="T1" fmla="*/ 2 h 69"/>
                <a:gd name="T2" fmla="*/ 22 w 58"/>
                <a:gd name="T3" fmla="*/ 5 h 69"/>
                <a:gd name="T4" fmla="*/ 27 w 58"/>
                <a:gd name="T5" fmla="*/ 8 h 69"/>
                <a:gd name="T6" fmla="*/ 27 w 58"/>
                <a:gd name="T7" fmla="*/ 9 h 69"/>
                <a:gd name="T8" fmla="*/ 27 w 58"/>
                <a:gd name="T9" fmla="*/ 13 h 69"/>
                <a:gd name="T10" fmla="*/ 31 w 58"/>
                <a:gd name="T11" fmla="*/ 16 h 69"/>
                <a:gd name="T12" fmla="*/ 38 w 58"/>
                <a:gd name="T13" fmla="*/ 19 h 69"/>
                <a:gd name="T14" fmla="*/ 36 w 58"/>
                <a:gd name="T15" fmla="*/ 20 h 69"/>
                <a:gd name="T16" fmla="*/ 36 w 58"/>
                <a:gd name="T17" fmla="*/ 22 h 69"/>
                <a:gd name="T18" fmla="*/ 38 w 58"/>
                <a:gd name="T19" fmla="*/ 24 h 69"/>
                <a:gd name="T20" fmla="*/ 38 w 58"/>
                <a:gd name="T21" fmla="*/ 25 h 69"/>
                <a:gd name="T22" fmla="*/ 46 w 58"/>
                <a:gd name="T23" fmla="*/ 28 h 69"/>
                <a:gd name="T24" fmla="*/ 53 w 58"/>
                <a:gd name="T25" fmla="*/ 27 h 69"/>
                <a:gd name="T26" fmla="*/ 53 w 58"/>
                <a:gd name="T27" fmla="*/ 30 h 69"/>
                <a:gd name="T28" fmla="*/ 53 w 58"/>
                <a:gd name="T29" fmla="*/ 33 h 69"/>
                <a:gd name="T30" fmla="*/ 53 w 58"/>
                <a:gd name="T31" fmla="*/ 36 h 69"/>
                <a:gd name="T32" fmla="*/ 50 w 58"/>
                <a:gd name="T33" fmla="*/ 39 h 69"/>
                <a:gd name="T34" fmla="*/ 50 w 58"/>
                <a:gd name="T35" fmla="*/ 46 h 69"/>
                <a:gd name="T36" fmla="*/ 57 w 58"/>
                <a:gd name="T37" fmla="*/ 50 h 69"/>
                <a:gd name="T38" fmla="*/ 58 w 58"/>
                <a:gd name="T39" fmla="*/ 55 h 69"/>
                <a:gd name="T40" fmla="*/ 53 w 58"/>
                <a:gd name="T41" fmla="*/ 58 h 69"/>
                <a:gd name="T42" fmla="*/ 52 w 58"/>
                <a:gd name="T43" fmla="*/ 61 h 69"/>
                <a:gd name="T44" fmla="*/ 52 w 58"/>
                <a:gd name="T45" fmla="*/ 66 h 69"/>
                <a:gd name="T46" fmla="*/ 49 w 58"/>
                <a:gd name="T47" fmla="*/ 68 h 69"/>
                <a:gd name="T48" fmla="*/ 44 w 58"/>
                <a:gd name="T49" fmla="*/ 68 h 69"/>
                <a:gd name="T50" fmla="*/ 38 w 58"/>
                <a:gd name="T51" fmla="*/ 69 h 69"/>
                <a:gd name="T52" fmla="*/ 39 w 58"/>
                <a:gd name="T53" fmla="*/ 66 h 69"/>
                <a:gd name="T54" fmla="*/ 39 w 58"/>
                <a:gd name="T55" fmla="*/ 61 h 69"/>
                <a:gd name="T56" fmla="*/ 33 w 58"/>
                <a:gd name="T57" fmla="*/ 57 h 69"/>
                <a:gd name="T58" fmla="*/ 28 w 58"/>
                <a:gd name="T59" fmla="*/ 54 h 69"/>
                <a:gd name="T60" fmla="*/ 27 w 58"/>
                <a:gd name="T61" fmla="*/ 52 h 69"/>
                <a:gd name="T62" fmla="*/ 25 w 58"/>
                <a:gd name="T63" fmla="*/ 55 h 69"/>
                <a:gd name="T64" fmla="*/ 22 w 58"/>
                <a:gd name="T65" fmla="*/ 58 h 69"/>
                <a:gd name="T66" fmla="*/ 19 w 58"/>
                <a:gd name="T67" fmla="*/ 57 h 69"/>
                <a:gd name="T68" fmla="*/ 11 w 58"/>
                <a:gd name="T69" fmla="*/ 54 h 69"/>
                <a:gd name="T70" fmla="*/ 5 w 58"/>
                <a:gd name="T71" fmla="*/ 49 h 69"/>
                <a:gd name="T72" fmla="*/ 6 w 58"/>
                <a:gd name="T73" fmla="*/ 46 h 69"/>
                <a:gd name="T74" fmla="*/ 8 w 58"/>
                <a:gd name="T75" fmla="*/ 44 h 69"/>
                <a:gd name="T76" fmla="*/ 6 w 58"/>
                <a:gd name="T77" fmla="*/ 39 h 69"/>
                <a:gd name="T78" fmla="*/ 9 w 58"/>
                <a:gd name="T79" fmla="*/ 38 h 69"/>
                <a:gd name="T80" fmla="*/ 3 w 58"/>
                <a:gd name="T81" fmla="*/ 33 h 69"/>
                <a:gd name="T82" fmla="*/ 3 w 58"/>
                <a:gd name="T83" fmla="*/ 30 h 69"/>
                <a:gd name="T84" fmla="*/ 6 w 58"/>
                <a:gd name="T85" fmla="*/ 24 h 69"/>
                <a:gd name="T86" fmla="*/ 1 w 58"/>
                <a:gd name="T87" fmla="*/ 24 h 69"/>
                <a:gd name="T88" fmla="*/ 3 w 58"/>
                <a:gd name="T89" fmla="*/ 22 h 69"/>
                <a:gd name="T90" fmla="*/ 3 w 58"/>
                <a:gd name="T91" fmla="*/ 17 h 69"/>
                <a:gd name="T92" fmla="*/ 8 w 58"/>
                <a:gd name="T93" fmla="*/ 17 h 69"/>
                <a:gd name="T94" fmla="*/ 3 w 58"/>
                <a:gd name="T95" fmla="*/ 16 h 69"/>
                <a:gd name="T96" fmla="*/ 1 w 58"/>
                <a:gd name="T97" fmla="*/ 13 h 69"/>
                <a:gd name="T98" fmla="*/ 0 w 58"/>
                <a:gd name="T99" fmla="*/ 6 h 69"/>
                <a:gd name="T100" fmla="*/ 1 w 58"/>
                <a:gd name="T101" fmla="*/ 5 h 69"/>
                <a:gd name="T102" fmla="*/ 5 w 58"/>
                <a:gd name="T103" fmla="*/ 3 h 69"/>
                <a:gd name="T104" fmla="*/ 8 w 58"/>
                <a:gd name="T105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69">
                  <a:moveTo>
                    <a:pt x="11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30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3" y="49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8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1" y="69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1"/>
                  </a:lnTo>
                  <a:lnTo>
                    <a:pt x="39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8" y="50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3" name="Freeform 163"/>
            <p:cNvSpPr>
              <a:spLocks/>
            </p:cNvSpPr>
            <p:nvPr/>
          </p:nvSpPr>
          <p:spPr bwMode="auto">
            <a:xfrm>
              <a:off x="6334167" y="2948159"/>
              <a:ext cx="267044" cy="159836"/>
            </a:xfrm>
            <a:custGeom>
              <a:avLst/>
              <a:gdLst>
                <a:gd name="T0" fmla="*/ 98 w 137"/>
                <a:gd name="T1" fmla="*/ 3 h 82"/>
                <a:gd name="T2" fmla="*/ 102 w 137"/>
                <a:gd name="T3" fmla="*/ 10 h 82"/>
                <a:gd name="T4" fmla="*/ 107 w 137"/>
                <a:gd name="T5" fmla="*/ 17 h 82"/>
                <a:gd name="T6" fmla="*/ 112 w 137"/>
                <a:gd name="T7" fmla="*/ 22 h 82"/>
                <a:gd name="T8" fmla="*/ 116 w 137"/>
                <a:gd name="T9" fmla="*/ 32 h 82"/>
                <a:gd name="T10" fmla="*/ 115 w 137"/>
                <a:gd name="T11" fmla="*/ 43 h 82"/>
                <a:gd name="T12" fmla="*/ 115 w 137"/>
                <a:gd name="T13" fmla="*/ 47 h 82"/>
                <a:gd name="T14" fmla="*/ 115 w 137"/>
                <a:gd name="T15" fmla="*/ 51 h 82"/>
                <a:gd name="T16" fmla="*/ 124 w 137"/>
                <a:gd name="T17" fmla="*/ 55 h 82"/>
                <a:gd name="T18" fmla="*/ 126 w 137"/>
                <a:gd name="T19" fmla="*/ 54 h 82"/>
                <a:gd name="T20" fmla="*/ 137 w 137"/>
                <a:gd name="T21" fmla="*/ 54 h 82"/>
                <a:gd name="T22" fmla="*/ 135 w 137"/>
                <a:gd name="T23" fmla="*/ 60 h 82"/>
                <a:gd name="T24" fmla="*/ 128 w 137"/>
                <a:gd name="T25" fmla="*/ 60 h 82"/>
                <a:gd name="T26" fmla="*/ 126 w 137"/>
                <a:gd name="T27" fmla="*/ 63 h 82"/>
                <a:gd name="T28" fmla="*/ 124 w 137"/>
                <a:gd name="T29" fmla="*/ 66 h 82"/>
                <a:gd name="T30" fmla="*/ 123 w 137"/>
                <a:gd name="T31" fmla="*/ 77 h 82"/>
                <a:gd name="T32" fmla="*/ 116 w 137"/>
                <a:gd name="T33" fmla="*/ 81 h 82"/>
                <a:gd name="T34" fmla="*/ 109 w 137"/>
                <a:gd name="T35" fmla="*/ 77 h 82"/>
                <a:gd name="T36" fmla="*/ 99 w 137"/>
                <a:gd name="T37" fmla="*/ 74 h 82"/>
                <a:gd name="T38" fmla="*/ 80 w 137"/>
                <a:gd name="T39" fmla="*/ 81 h 82"/>
                <a:gd name="T40" fmla="*/ 61 w 137"/>
                <a:gd name="T41" fmla="*/ 81 h 82"/>
                <a:gd name="T42" fmla="*/ 39 w 137"/>
                <a:gd name="T43" fmla="*/ 81 h 82"/>
                <a:gd name="T44" fmla="*/ 41 w 137"/>
                <a:gd name="T45" fmla="*/ 77 h 82"/>
                <a:gd name="T46" fmla="*/ 36 w 137"/>
                <a:gd name="T47" fmla="*/ 73 h 82"/>
                <a:gd name="T48" fmla="*/ 33 w 137"/>
                <a:gd name="T49" fmla="*/ 71 h 82"/>
                <a:gd name="T50" fmla="*/ 36 w 137"/>
                <a:gd name="T51" fmla="*/ 68 h 82"/>
                <a:gd name="T52" fmla="*/ 31 w 137"/>
                <a:gd name="T53" fmla="*/ 65 h 82"/>
                <a:gd name="T54" fmla="*/ 22 w 137"/>
                <a:gd name="T55" fmla="*/ 65 h 82"/>
                <a:gd name="T56" fmla="*/ 17 w 137"/>
                <a:gd name="T57" fmla="*/ 62 h 82"/>
                <a:gd name="T58" fmla="*/ 19 w 137"/>
                <a:gd name="T59" fmla="*/ 60 h 82"/>
                <a:gd name="T60" fmla="*/ 17 w 137"/>
                <a:gd name="T61" fmla="*/ 58 h 82"/>
                <a:gd name="T62" fmla="*/ 19 w 137"/>
                <a:gd name="T63" fmla="*/ 57 h 82"/>
                <a:gd name="T64" fmla="*/ 17 w 137"/>
                <a:gd name="T65" fmla="*/ 55 h 82"/>
                <a:gd name="T66" fmla="*/ 11 w 137"/>
                <a:gd name="T67" fmla="*/ 52 h 82"/>
                <a:gd name="T68" fmla="*/ 8 w 137"/>
                <a:gd name="T69" fmla="*/ 51 h 82"/>
                <a:gd name="T70" fmla="*/ 8 w 137"/>
                <a:gd name="T71" fmla="*/ 46 h 82"/>
                <a:gd name="T72" fmla="*/ 6 w 137"/>
                <a:gd name="T73" fmla="*/ 46 h 82"/>
                <a:gd name="T74" fmla="*/ 1 w 137"/>
                <a:gd name="T75" fmla="*/ 41 h 82"/>
                <a:gd name="T76" fmla="*/ 6 w 137"/>
                <a:gd name="T77" fmla="*/ 38 h 82"/>
                <a:gd name="T78" fmla="*/ 9 w 137"/>
                <a:gd name="T79" fmla="*/ 36 h 82"/>
                <a:gd name="T80" fmla="*/ 14 w 137"/>
                <a:gd name="T81" fmla="*/ 35 h 82"/>
                <a:gd name="T82" fmla="*/ 16 w 137"/>
                <a:gd name="T83" fmla="*/ 30 h 82"/>
                <a:gd name="T84" fmla="*/ 19 w 137"/>
                <a:gd name="T85" fmla="*/ 27 h 82"/>
                <a:gd name="T86" fmla="*/ 22 w 137"/>
                <a:gd name="T87" fmla="*/ 22 h 82"/>
                <a:gd name="T88" fmla="*/ 25 w 137"/>
                <a:gd name="T89" fmla="*/ 16 h 82"/>
                <a:gd name="T90" fmla="*/ 30 w 137"/>
                <a:gd name="T91" fmla="*/ 11 h 82"/>
                <a:gd name="T92" fmla="*/ 34 w 137"/>
                <a:gd name="T93" fmla="*/ 10 h 82"/>
                <a:gd name="T94" fmla="*/ 39 w 137"/>
                <a:gd name="T95" fmla="*/ 5 h 82"/>
                <a:gd name="T96" fmla="*/ 46 w 137"/>
                <a:gd name="T97" fmla="*/ 5 h 82"/>
                <a:gd name="T98" fmla="*/ 55 w 137"/>
                <a:gd name="T99" fmla="*/ 6 h 82"/>
                <a:gd name="T100" fmla="*/ 60 w 137"/>
                <a:gd name="T101" fmla="*/ 6 h 82"/>
                <a:gd name="T102" fmla="*/ 68 w 137"/>
                <a:gd name="T103" fmla="*/ 10 h 82"/>
                <a:gd name="T104" fmla="*/ 79 w 137"/>
                <a:gd name="T105" fmla="*/ 6 h 82"/>
                <a:gd name="T106" fmla="*/ 88 w 137"/>
                <a:gd name="T107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7" h="82">
                  <a:moveTo>
                    <a:pt x="94" y="0"/>
                  </a:moveTo>
                  <a:lnTo>
                    <a:pt x="94" y="0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1" y="6"/>
                  </a:lnTo>
                  <a:lnTo>
                    <a:pt x="101" y="8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5" y="13"/>
                  </a:lnTo>
                  <a:lnTo>
                    <a:pt x="105" y="14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2" y="22"/>
                  </a:lnTo>
                  <a:lnTo>
                    <a:pt x="113" y="24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6" y="30"/>
                  </a:lnTo>
                  <a:lnTo>
                    <a:pt x="116" y="32"/>
                  </a:lnTo>
                  <a:lnTo>
                    <a:pt x="116" y="33"/>
                  </a:lnTo>
                  <a:lnTo>
                    <a:pt x="115" y="35"/>
                  </a:lnTo>
                  <a:lnTo>
                    <a:pt x="115" y="40"/>
                  </a:lnTo>
                  <a:lnTo>
                    <a:pt x="113" y="41"/>
                  </a:lnTo>
                  <a:lnTo>
                    <a:pt x="115" y="43"/>
                  </a:lnTo>
                  <a:lnTo>
                    <a:pt x="115" y="44"/>
                  </a:lnTo>
                  <a:lnTo>
                    <a:pt x="115" y="46"/>
                  </a:lnTo>
                  <a:lnTo>
                    <a:pt x="115" y="46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5" y="49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16" y="54"/>
                  </a:lnTo>
                  <a:lnTo>
                    <a:pt x="120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5" y="52"/>
                  </a:lnTo>
                  <a:lnTo>
                    <a:pt x="137" y="54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2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2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4" y="68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77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12" y="79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6" y="74"/>
                  </a:lnTo>
                  <a:lnTo>
                    <a:pt x="91" y="76"/>
                  </a:lnTo>
                  <a:lnTo>
                    <a:pt x="87" y="77"/>
                  </a:lnTo>
                  <a:lnTo>
                    <a:pt x="83" y="79"/>
                  </a:lnTo>
                  <a:lnTo>
                    <a:pt x="80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1" y="82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3" y="81"/>
                  </a:lnTo>
                  <a:lnTo>
                    <a:pt x="49" y="79"/>
                  </a:lnTo>
                  <a:lnTo>
                    <a:pt x="44" y="79"/>
                  </a:lnTo>
                  <a:lnTo>
                    <a:pt x="39" y="81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1" y="65"/>
                  </a:lnTo>
                  <a:lnTo>
                    <a:pt x="28" y="66"/>
                  </a:lnTo>
                  <a:lnTo>
                    <a:pt x="27" y="68"/>
                  </a:lnTo>
                  <a:lnTo>
                    <a:pt x="27" y="66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9" y="6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4" name="Freeform 164"/>
            <p:cNvSpPr>
              <a:spLocks/>
            </p:cNvSpPr>
            <p:nvPr/>
          </p:nvSpPr>
          <p:spPr bwMode="auto">
            <a:xfrm>
              <a:off x="7320473" y="5008486"/>
              <a:ext cx="17544" cy="15594"/>
            </a:xfrm>
            <a:custGeom>
              <a:avLst/>
              <a:gdLst>
                <a:gd name="T0" fmla="*/ 3 w 9"/>
                <a:gd name="T1" fmla="*/ 0 h 8"/>
                <a:gd name="T2" fmla="*/ 5 w 9"/>
                <a:gd name="T3" fmla="*/ 0 h 8"/>
                <a:gd name="T4" fmla="*/ 6 w 9"/>
                <a:gd name="T5" fmla="*/ 0 h 8"/>
                <a:gd name="T6" fmla="*/ 8 w 9"/>
                <a:gd name="T7" fmla="*/ 2 h 8"/>
                <a:gd name="T8" fmla="*/ 9 w 9"/>
                <a:gd name="T9" fmla="*/ 3 h 8"/>
                <a:gd name="T10" fmla="*/ 9 w 9"/>
                <a:gd name="T11" fmla="*/ 7 h 8"/>
                <a:gd name="T12" fmla="*/ 8 w 9"/>
                <a:gd name="T13" fmla="*/ 7 h 8"/>
                <a:gd name="T14" fmla="*/ 6 w 9"/>
                <a:gd name="T15" fmla="*/ 8 h 8"/>
                <a:gd name="T16" fmla="*/ 5 w 9"/>
                <a:gd name="T17" fmla="*/ 8 h 8"/>
                <a:gd name="T18" fmla="*/ 2 w 9"/>
                <a:gd name="T19" fmla="*/ 7 h 8"/>
                <a:gd name="T20" fmla="*/ 2 w 9"/>
                <a:gd name="T21" fmla="*/ 5 h 8"/>
                <a:gd name="T22" fmla="*/ 0 w 9"/>
                <a:gd name="T23" fmla="*/ 3 h 8"/>
                <a:gd name="T24" fmla="*/ 0 w 9"/>
                <a:gd name="T25" fmla="*/ 2 h 8"/>
                <a:gd name="T26" fmla="*/ 2 w 9"/>
                <a:gd name="T27" fmla="*/ 0 h 8"/>
                <a:gd name="T28" fmla="*/ 3 w 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5" name="Freeform 165"/>
            <p:cNvSpPr>
              <a:spLocks/>
            </p:cNvSpPr>
            <p:nvPr/>
          </p:nvSpPr>
          <p:spPr bwMode="auto">
            <a:xfrm>
              <a:off x="7193773" y="3667422"/>
              <a:ext cx="25340" cy="48731"/>
            </a:xfrm>
            <a:custGeom>
              <a:avLst/>
              <a:gdLst>
                <a:gd name="T0" fmla="*/ 8 w 13"/>
                <a:gd name="T1" fmla="*/ 0 h 25"/>
                <a:gd name="T2" fmla="*/ 10 w 13"/>
                <a:gd name="T3" fmla="*/ 3 h 25"/>
                <a:gd name="T4" fmla="*/ 11 w 13"/>
                <a:gd name="T5" fmla="*/ 5 h 25"/>
                <a:gd name="T6" fmla="*/ 13 w 13"/>
                <a:gd name="T7" fmla="*/ 6 h 25"/>
                <a:gd name="T8" fmla="*/ 11 w 13"/>
                <a:gd name="T9" fmla="*/ 8 h 25"/>
                <a:gd name="T10" fmla="*/ 11 w 13"/>
                <a:gd name="T11" fmla="*/ 9 h 25"/>
                <a:gd name="T12" fmla="*/ 11 w 13"/>
                <a:gd name="T13" fmla="*/ 11 h 25"/>
                <a:gd name="T14" fmla="*/ 11 w 13"/>
                <a:gd name="T15" fmla="*/ 12 h 25"/>
                <a:gd name="T16" fmla="*/ 11 w 13"/>
                <a:gd name="T17" fmla="*/ 14 h 25"/>
                <a:gd name="T18" fmla="*/ 13 w 13"/>
                <a:gd name="T19" fmla="*/ 16 h 25"/>
                <a:gd name="T20" fmla="*/ 13 w 13"/>
                <a:gd name="T21" fmla="*/ 17 h 25"/>
                <a:gd name="T22" fmla="*/ 13 w 13"/>
                <a:gd name="T23" fmla="*/ 19 h 25"/>
                <a:gd name="T24" fmla="*/ 11 w 13"/>
                <a:gd name="T25" fmla="*/ 20 h 25"/>
                <a:gd name="T26" fmla="*/ 10 w 13"/>
                <a:gd name="T27" fmla="*/ 23 h 25"/>
                <a:gd name="T28" fmla="*/ 10 w 13"/>
                <a:gd name="T29" fmla="*/ 23 h 25"/>
                <a:gd name="T30" fmla="*/ 8 w 13"/>
                <a:gd name="T31" fmla="*/ 23 h 25"/>
                <a:gd name="T32" fmla="*/ 7 w 13"/>
                <a:gd name="T33" fmla="*/ 25 h 25"/>
                <a:gd name="T34" fmla="*/ 5 w 13"/>
                <a:gd name="T35" fmla="*/ 25 h 25"/>
                <a:gd name="T36" fmla="*/ 5 w 13"/>
                <a:gd name="T37" fmla="*/ 25 h 25"/>
                <a:gd name="T38" fmla="*/ 3 w 13"/>
                <a:gd name="T39" fmla="*/ 25 h 25"/>
                <a:gd name="T40" fmla="*/ 3 w 13"/>
                <a:gd name="T41" fmla="*/ 23 h 25"/>
                <a:gd name="T42" fmla="*/ 2 w 13"/>
                <a:gd name="T43" fmla="*/ 23 h 25"/>
                <a:gd name="T44" fmla="*/ 2 w 13"/>
                <a:gd name="T45" fmla="*/ 22 h 25"/>
                <a:gd name="T46" fmla="*/ 2 w 13"/>
                <a:gd name="T47" fmla="*/ 20 h 25"/>
                <a:gd name="T48" fmla="*/ 2 w 13"/>
                <a:gd name="T49" fmla="*/ 20 h 25"/>
                <a:gd name="T50" fmla="*/ 0 w 13"/>
                <a:gd name="T51" fmla="*/ 16 h 25"/>
                <a:gd name="T52" fmla="*/ 0 w 13"/>
                <a:gd name="T53" fmla="*/ 12 h 25"/>
                <a:gd name="T54" fmla="*/ 0 w 13"/>
                <a:gd name="T55" fmla="*/ 11 h 25"/>
                <a:gd name="T56" fmla="*/ 2 w 13"/>
                <a:gd name="T57" fmla="*/ 11 h 25"/>
                <a:gd name="T58" fmla="*/ 2 w 13"/>
                <a:gd name="T59" fmla="*/ 9 h 25"/>
                <a:gd name="T60" fmla="*/ 2 w 13"/>
                <a:gd name="T61" fmla="*/ 6 h 25"/>
                <a:gd name="T62" fmla="*/ 3 w 13"/>
                <a:gd name="T63" fmla="*/ 3 h 25"/>
                <a:gd name="T64" fmla="*/ 5 w 13"/>
                <a:gd name="T65" fmla="*/ 1 h 25"/>
                <a:gd name="T66" fmla="*/ 8 w 13"/>
                <a:gd name="T6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25">
                  <a:moveTo>
                    <a:pt x="8" y="0"/>
                  </a:moveTo>
                  <a:lnTo>
                    <a:pt x="10" y="3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6" name="Freeform 166"/>
            <p:cNvSpPr>
              <a:spLocks/>
            </p:cNvSpPr>
            <p:nvPr/>
          </p:nvSpPr>
          <p:spPr bwMode="auto">
            <a:xfrm>
              <a:off x="3997050" y="4963654"/>
              <a:ext cx="239755" cy="245602"/>
            </a:xfrm>
            <a:custGeom>
              <a:avLst/>
              <a:gdLst>
                <a:gd name="T0" fmla="*/ 67 w 123"/>
                <a:gd name="T1" fmla="*/ 8 h 126"/>
                <a:gd name="T2" fmla="*/ 67 w 123"/>
                <a:gd name="T3" fmla="*/ 15 h 126"/>
                <a:gd name="T4" fmla="*/ 68 w 123"/>
                <a:gd name="T5" fmla="*/ 19 h 126"/>
                <a:gd name="T6" fmla="*/ 70 w 123"/>
                <a:gd name="T7" fmla="*/ 22 h 126"/>
                <a:gd name="T8" fmla="*/ 70 w 123"/>
                <a:gd name="T9" fmla="*/ 23 h 126"/>
                <a:gd name="T10" fmla="*/ 70 w 123"/>
                <a:gd name="T11" fmla="*/ 30 h 126"/>
                <a:gd name="T12" fmla="*/ 70 w 123"/>
                <a:gd name="T13" fmla="*/ 34 h 126"/>
                <a:gd name="T14" fmla="*/ 70 w 123"/>
                <a:gd name="T15" fmla="*/ 37 h 126"/>
                <a:gd name="T16" fmla="*/ 68 w 123"/>
                <a:gd name="T17" fmla="*/ 42 h 126"/>
                <a:gd name="T18" fmla="*/ 73 w 123"/>
                <a:gd name="T19" fmla="*/ 42 h 126"/>
                <a:gd name="T20" fmla="*/ 79 w 123"/>
                <a:gd name="T21" fmla="*/ 44 h 126"/>
                <a:gd name="T22" fmla="*/ 86 w 123"/>
                <a:gd name="T23" fmla="*/ 44 h 126"/>
                <a:gd name="T24" fmla="*/ 90 w 123"/>
                <a:gd name="T25" fmla="*/ 42 h 126"/>
                <a:gd name="T26" fmla="*/ 93 w 123"/>
                <a:gd name="T27" fmla="*/ 44 h 126"/>
                <a:gd name="T28" fmla="*/ 100 w 123"/>
                <a:gd name="T29" fmla="*/ 45 h 126"/>
                <a:gd name="T30" fmla="*/ 103 w 123"/>
                <a:gd name="T31" fmla="*/ 50 h 126"/>
                <a:gd name="T32" fmla="*/ 103 w 123"/>
                <a:gd name="T33" fmla="*/ 55 h 126"/>
                <a:gd name="T34" fmla="*/ 103 w 123"/>
                <a:gd name="T35" fmla="*/ 60 h 126"/>
                <a:gd name="T36" fmla="*/ 104 w 123"/>
                <a:gd name="T37" fmla="*/ 64 h 126"/>
                <a:gd name="T38" fmla="*/ 106 w 123"/>
                <a:gd name="T39" fmla="*/ 69 h 126"/>
                <a:gd name="T40" fmla="*/ 112 w 123"/>
                <a:gd name="T41" fmla="*/ 71 h 126"/>
                <a:gd name="T42" fmla="*/ 117 w 123"/>
                <a:gd name="T43" fmla="*/ 67 h 126"/>
                <a:gd name="T44" fmla="*/ 122 w 123"/>
                <a:gd name="T45" fmla="*/ 72 h 126"/>
                <a:gd name="T46" fmla="*/ 120 w 123"/>
                <a:gd name="T47" fmla="*/ 83 h 126"/>
                <a:gd name="T48" fmla="*/ 117 w 123"/>
                <a:gd name="T49" fmla="*/ 94 h 126"/>
                <a:gd name="T50" fmla="*/ 114 w 123"/>
                <a:gd name="T51" fmla="*/ 112 h 126"/>
                <a:gd name="T52" fmla="*/ 109 w 123"/>
                <a:gd name="T53" fmla="*/ 115 h 126"/>
                <a:gd name="T54" fmla="*/ 104 w 123"/>
                <a:gd name="T55" fmla="*/ 118 h 126"/>
                <a:gd name="T56" fmla="*/ 103 w 123"/>
                <a:gd name="T57" fmla="*/ 123 h 126"/>
                <a:gd name="T58" fmla="*/ 97 w 123"/>
                <a:gd name="T59" fmla="*/ 121 h 126"/>
                <a:gd name="T60" fmla="*/ 90 w 123"/>
                <a:gd name="T61" fmla="*/ 126 h 126"/>
                <a:gd name="T62" fmla="*/ 84 w 123"/>
                <a:gd name="T63" fmla="*/ 123 h 126"/>
                <a:gd name="T64" fmla="*/ 67 w 123"/>
                <a:gd name="T65" fmla="*/ 121 h 126"/>
                <a:gd name="T66" fmla="*/ 60 w 123"/>
                <a:gd name="T67" fmla="*/ 116 h 126"/>
                <a:gd name="T68" fmla="*/ 63 w 123"/>
                <a:gd name="T69" fmla="*/ 113 h 126"/>
                <a:gd name="T70" fmla="*/ 65 w 123"/>
                <a:gd name="T71" fmla="*/ 112 h 126"/>
                <a:gd name="T72" fmla="*/ 65 w 123"/>
                <a:gd name="T73" fmla="*/ 105 h 126"/>
                <a:gd name="T74" fmla="*/ 67 w 123"/>
                <a:gd name="T75" fmla="*/ 104 h 126"/>
                <a:gd name="T76" fmla="*/ 71 w 123"/>
                <a:gd name="T77" fmla="*/ 97 h 126"/>
                <a:gd name="T78" fmla="*/ 74 w 123"/>
                <a:gd name="T79" fmla="*/ 94 h 126"/>
                <a:gd name="T80" fmla="*/ 68 w 123"/>
                <a:gd name="T81" fmla="*/ 86 h 126"/>
                <a:gd name="T82" fmla="*/ 62 w 123"/>
                <a:gd name="T83" fmla="*/ 85 h 126"/>
                <a:gd name="T84" fmla="*/ 48 w 123"/>
                <a:gd name="T85" fmla="*/ 77 h 126"/>
                <a:gd name="T86" fmla="*/ 32 w 123"/>
                <a:gd name="T87" fmla="*/ 71 h 126"/>
                <a:gd name="T88" fmla="*/ 19 w 123"/>
                <a:gd name="T89" fmla="*/ 63 h 126"/>
                <a:gd name="T90" fmla="*/ 13 w 123"/>
                <a:gd name="T91" fmla="*/ 58 h 126"/>
                <a:gd name="T92" fmla="*/ 2 w 123"/>
                <a:gd name="T93" fmla="*/ 45 h 126"/>
                <a:gd name="T94" fmla="*/ 2 w 123"/>
                <a:gd name="T95" fmla="*/ 41 h 126"/>
                <a:gd name="T96" fmla="*/ 8 w 123"/>
                <a:gd name="T97" fmla="*/ 15 h 126"/>
                <a:gd name="T98" fmla="*/ 18 w 123"/>
                <a:gd name="T99" fmla="*/ 4 h 126"/>
                <a:gd name="T100" fmla="*/ 46 w 123"/>
                <a:gd name="T10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" h="126">
                  <a:moveTo>
                    <a:pt x="52" y="0"/>
                  </a:moveTo>
                  <a:lnTo>
                    <a:pt x="57" y="3"/>
                  </a:lnTo>
                  <a:lnTo>
                    <a:pt x="62" y="4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81" y="44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7" y="44"/>
                  </a:lnTo>
                  <a:lnTo>
                    <a:pt x="89" y="44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101" y="47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8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0" y="69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2" y="74"/>
                  </a:lnTo>
                  <a:lnTo>
                    <a:pt x="122" y="75"/>
                  </a:lnTo>
                  <a:lnTo>
                    <a:pt x="122" y="78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19" y="89"/>
                  </a:lnTo>
                  <a:lnTo>
                    <a:pt x="117" y="93"/>
                  </a:lnTo>
                  <a:lnTo>
                    <a:pt x="117" y="94"/>
                  </a:lnTo>
                  <a:lnTo>
                    <a:pt x="117" y="101"/>
                  </a:lnTo>
                  <a:lnTo>
                    <a:pt x="117" y="105"/>
                  </a:lnTo>
                  <a:lnTo>
                    <a:pt x="115" y="110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1" y="113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9" y="116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3" y="121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98" y="121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2" y="124"/>
                  </a:lnTo>
                  <a:lnTo>
                    <a:pt x="90" y="126"/>
                  </a:lnTo>
                  <a:lnTo>
                    <a:pt x="90" y="124"/>
                  </a:lnTo>
                  <a:lnTo>
                    <a:pt x="89" y="124"/>
                  </a:lnTo>
                  <a:lnTo>
                    <a:pt x="87" y="124"/>
                  </a:lnTo>
                  <a:lnTo>
                    <a:pt x="86" y="124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1" y="124"/>
                  </a:lnTo>
                  <a:lnTo>
                    <a:pt x="78" y="123"/>
                  </a:lnTo>
                  <a:lnTo>
                    <a:pt x="71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9" y="119"/>
                  </a:lnTo>
                  <a:lnTo>
                    <a:pt x="59" y="118"/>
                  </a:lnTo>
                  <a:lnTo>
                    <a:pt x="60" y="118"/>
                  </a:lnTo>
                  <a:lnTo>
                    <a:pt x="60" y="116"/>
                  </a:lnTo>
                  <a:lnTo>
                    <a:pt x="62" y="116"/>
                  </a:lnTo>
                  <a:lnTo>
                    <a:pt x="62" y="115"/>
                  </a:lnTo>
                  <a:lnTo>
                    <a:pt x="63" y="115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5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5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70" y="102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99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1"/>
                  </a:lnTo>
                  <a:lnTo>
                    <a:pt x="71" y="88"/>
                  </a:lnTo>
                  <a:lnTo>
                    <a:pt x="68" y="86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7" y="83"/>
                  </a:lnTo>
                  <a:lnTo>
                    <a:pt x="51" y="78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5" y="75"/>
                  </a:lnTo>
                  <a:lnTo>
                    <a:pt x="41" y="72"/>
                  </a:lnTo>
                  <a:lnTo>
                    <a:pt x="38" y="71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27" y="69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19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0" y="53"/>
                  </a:lnTo>
                  <a:lnTo>
                    <a:pt x="7" y="50"/>
                  </a:lnTo>
                  <a:lnTo>
                    <a:pt x="5" y="47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5" y="31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5" y="4"/>
                  </a:lnTo>
                  <a:lnTo>
                    <a:pt x="18" y="4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3" y="1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7" name="Freeform 167"/>
            <p:cNvSpPr>
              <a:spLocks noEditPoints="1"/>
            </p:cNvSpPr>
            <p:nvPr/>
          </p:nvSpPr>
          <p:spPr bwMode="auto">
            <a:xfrm>
              <a:off x="9458768" y="4201509"/>
              <a:ext cx="99411" cy="132547"/>
            </a:xfrm>
            <a:custGeom>
              <a:avLst/>
              <a:gdLst>
                <a:gd name="T0" fmla="*/ 0 w 51"/>
                <a:gd name="T1" fmla="*/ 66 h 68"/>
                <a:gd name="T2" fmla="*/ 0 w 51"/>
                <a:gd name="T3" fmla="*/ 66 h 68"/>
                <a:gd name="T4" fmla="*/ 0 w 51"/>
                <a:gd name="T5" fmla="*/ 66 h 68"/>
                <a:gd name="T6" fmla="*/ 0 w 51"/>
                <a:gd name="T7" fmla="*/ 66 h 68"/>
                <a:gd name="T8" fmla="*/ 0 w 51"/>
                <a:gd name="T9" fmla="*/ 68 h 68"/>
                <a:gd name="T10" fmla="*/ 0 w 51"/>
                <a:gd name="T11" fmla="*/ 68 h 68"/>
                <a:gd name="T12" fmla="*/ 0 w 51"/>
                <a:gd name="T13" fmla="*/ 66 h 68"/>
                <a:gd name="T14" fmla="*/ 0 w 51"/>
                <a:gd name="T15" fmla="*/ 66 h 68"/>
                <a:gd name="T16" fmla="*/ 0 w 51"/>
                <a:gd name="T17" fmla="*/ 66 h 68"/>
                <a:gd name="T18" fmla="*/ 51 w 51"/>
                <a:gd name="T19" fmla="*/ 0 h 68"/>
                <a:gd name="T20" fmla="*/ 51 w 51"/>
                <a:gd name="T21" fmla="*/ 0 h 68"/>
                <a:gd name="T22" fmla="*/ 51 w 51"/>
                <a:gd name="T23" fmla="*/ 3 h 68"/>
                <a:gd name="T24" fmla="*/ 51 w 51"/>
                <a:gd name="T25" fmla="*/ 3 h 68"/>
                <a:gd name="T26" fmla="*/ 51 w 51"/>
                <a:gd name="T27" fmla="*/ 5 h 68"/>
                <a:gd name="T28" fmla="*/ 49 w 51"/>
                <a:gd name="T29" fmla="*/ 5 h 68"/>
                <a:gd name="T30" fmla="*/ 49 w 51"/>
                <a:gd name="T31" fmla="*/ 3 h 68"/>
                <a:gd name="T32" fmla="*/ 49 w 51"/>
                <a:gd name="T33" fmla="*/ 2 h 68"/>
                <a:gd name="T34" fmla="*/ 49 w 51"/>
                <a:gd name="T35" fmla="*/ 2 h 68"/>
                <a:gd name="T36" fmla="*/ 51 w 51"/>
                <a:gd name="T37" fmla="*/ 2 h 68"/>
                <a:gd name="T38" fmla="*/ 51 w 51"/>
                <a:gd name="T39" fmla="*/ 2 h 68"/>
                <a:gd name="T40" fmla="*/ 51 w 51"/>
                <a:gd name="T4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8"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8" name="Freeform 168"/>
            <p:cNvSpPr>
              <a:spLocks noEditPoints="1"/>
            </p:cNvSpPr>
            <p:nvPr/>
          </p:nvSpPr>
          <p:spPr bwMode="auto">
            <a:xfrm>
              <a:off x="4883946" y="3160624"/>
              <a:ext cx="705618" cy="309927"/>
            </a:xfrm>
            <a:custGeom>
              <a:avLst/>
              <a:gdLst>
                <a:gd name="T0" fmla="*/ 211 w 362"/>
                <a:gd name="T1" fmla="*/ 156 h 159"/>
                <a:gd name="T2" fmla="*/ 203 w 362"/>
                <a:gd name="T3" fmla="*/ 156 h 159"/>
                <a:gd name="T4" fmla="*/ 89 w 362"/>
                <a:gd name="T5" fmla="*/ 88 h 159"/>
                <a:gd name="T6" fmla="*/ 88 w 362"/>
                <a:gd name="T7" fmla="*/ 87 h 159"/>
                <a:gd name="T8" fmla="*/ 86 w 362"/>
                <a:gd name="T9" fmla="*/ 74 h 159"/>
                <a:gd name="T10" fmla="*/ 80 w 362"/>
                <a:gd name="T11" fmla="*/ 75 h 159"/>
                <a:gd name="T12" fmla="*/ 41 w 362"/>
                <a:gd name="T13" fmla="*/ 61 h 159"/>
                <a:gd name="T14" fmla="*/ 42 w 362"/>
                <a:gd name="T15" fmla="*/ 64 h 159"/>
                <a:gd name="T16" fmla="*/ 41 w 362"/>
                <a:gd name="T17" fmla="*/ 61 h 159"/>
                <a:gd name="T18" fmla="*/ 37 w 362"/>
                <a:gd name="T19" fmla="*/ 61 h 159"/>
                <a:gd name="T20" fmla="*/ 47 w 362"/>
                <a:gd name="T21" fmla="*/ 60 h 159"/>
                <a:gd name="T22" fmla="*/ 42 w 362"/>
                <a:gd name="T23" fmla="*/ 58 h 159"/>
                <a:gd name="T24" fmla="*/ 61 w 362"/>
                <a:gd name="T25" fmla="*/ 60 h 159"/>
                <a:gd name="T26" fmla="*/ 56 w 362"/>
                <a:gd name="T27" fmla="*/ 58 h 159"/>
                <a:gd name="T28" fmla="*/ 1 w 362"/>
                <a:gd name="T29" fmla="*/ 49 h 159"/>
                <a:gd name="T30" fmla="*/ 332 w 362"/>
                <a:gd name="T31" fmla="*/ 0 h 159"/>
                <a:gd name="T32" fmla="*/ 334 w 362"/>
                <a:gd name="T33" fmla="*/ 3 h 159"/>
                <a:gd name="T34" fmla="*/ 334 w 362"/>
                <a:gd name="T35" fmla="*/ 6 h 159"/>
                <a:gd name="T36" fmla="*/ 340 w 362"/>
                <a:gd name="T37" fmla="*/ 5 h 159"/>
                <a:gd name="T38" fmla="*/ 346 w 362"/>
                <a:gd name="T39" fmla="*/ 5 h 159"/>
                <a:gd name="T40" fmla="*/ 348 w 362"/>
                <a:gd name="T41" fmla="*/ 3 h 159"/>
                <a:gd name="T42" fmla="*/ 354 w 362"/>
                <a:gd name="T43" fmla="*/ 3 h 159"/>
                <a:gd name="T44" fmla="*/ 357 w 362"/>
                <a:gd name="T45" fmla="*/ 6 h 159"/>
                <a:gd name="T46" fmla="*/ 361 w 362"/>
                <a:gd name="T47" fmla="*/ 9 h 159"/>
                <a:gd name="T48" fmla="*/ 361 w 362"/>
                <a:gd name="T49" fmla="*/ 12 h 159"/>
                <a:gd name="T50" fmla="*/ 353 w 362"/>
                <a:gd name="T51" fmla="*/ 19 h 159"/>
                <a:gd name="T52" fmla="*/ 353 w 362"/>
                <a:gd name="T53" fmla="*/ 27 h 159"/>
                <a:gd name="T54" fmla="*/ 353 w 362"/>
                <a:gd name="T55" fmla="*/ 31 h 159"/>
                <a:gd name="T56" fmla="*/ 350 w 362"/>
                <a:gd name="T57" fmla="*/ 35 h 159"/>
                <a:gd name="T58" fmla="*/ 351 w 362"/>
                <a:gd name="T59" fmla="*/ 41 h 159"/>
                <a:gd name="T60" fmla="*/ 343 w 362"/>
                <a:gd name="T61" fmla="*/ 42 h 159"/>
                <a:gd name="T62" fmla="*/ 346 w 362"/>
                <a:gd name="T63" fmla="*/ 49 h 159"/>
                <a:gd name="T64" fmla="*/ 350 w 362"/>
                <a:gd name="T65" fmla="*/ 55 h 159"/>
                <a:gd name="T66" fmla="*/ 346 w 362"/>
                <a:gd name="T67" fmla="*/ 61 h 159"/>
                <a:gd name="T68" fmla="*/ 351 w 362"/>
                <a:gd name="T69" fmla="*/ 68 h 159"/>
                <a:gd name="T70" fmla="*/ 346 w 362"/>
                <a:gd name="T71" fmla="*/ 72 h 159"/>
                <a:gd name="T72" fmla="*/ 343 w 362"/>
                <a:gd name="T73" fmla="*/ 80 h 159"/>
                <a:gd name="T74" fmla="*/ 334 w 362"/>
                <a:gd name="T75" fmla="*/ 87 h 159"/>
                <a:gd name="T76" fmla="*/ 323 w 362"/>
                <a:gd name="T77" fmla="*/ 87 h 159"/>
                <a:gd name="T78" fmla="*/ 324 w 362"/>
                <a:gd name="T79" fmla="*/ 75 h 159"/>
                <a:gd name="T80" fmla="*/ 323 w 362"/>
                <a:gd name="T81" fmla="*/ 63 h 159"/>
                <a:gd name="T82" fmla="*/ 323 w 362"/>
                <a:gd name="T83" fmla="*/ 63 h 159"/>
                <a:gd name="T84" fmla="*/ 318 w 362"/>
                <a:gd name="T85" fmla="*/ 60 h 159"/>
                <a:gd name="T86" fmla="*/ 321 w 362"/>
                <a:gd name="T87" fmla="*/ 55 h 159"/>
                <a:gd name="T88" fmla="*/ 320 w 362"/>
                <a:gd name="T89" fmla="*/ 57 h 159"/>
                <a:gd name="T90" fmla="*/ 315 w 362"/>
                <a:gd name="T91" fmla="*/ 58 h 159"/>
                <a:gd name="T92" fmla="*/ 316 w 362"/>
                <a:gd name="T93" fmla="*/ 50 h 159"/>
                <a:gd name="T94" fmla="*/ 320 w 362"/>
                <a:gd name="T95" fmla="*/ 46 h 159"/>
                <a:gd name="T96" fmla="*/ 323 w 362"/>
                <a:gd name="T97" fmla="*/ 33 h 159"/>
                <a:gd name="T98" fmla="*/ 326 w 362"/>
                <a:gd name="T99" fmla="*/ 20 h 159"/>
                <a:gd name="T100" fmla="*/ 324 w 362"/>
                <a:gd name="T101" fmla="*/ 9 h 159"/>
                <a:gd name="T102" fmla="*/ 324 w 362"/>
                <a:gd name="T103" fmla="*/ 5 h 159"/>
                <a:gd name="T104" fmla="*/ 332 w 362"/>
                <a:gd name="T10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2" h="159">
                  <a:moveTo>
                    <a:pt x="203" y="154"/>
                  </a:moveTo>
                  <a:lnTo>
                    <a:pt x="205" y="156"/>
                  </a:lnTo>
                  <a:lnTo>
                    <a:pt x="208" y="156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09" y="157"/>
                  </a:lnTo>
                  <a:lnTo>
                    <a:pt x="208" y="159"/>
                  </a:lnTo>
                  <a:lnTo>
                    <a:pt x="206" y="157"/>
                  </a:lnTo>
                  <a:lnTo>
                    <a:pt x="203" y="157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203" y="154"/>
                  </a:lnTo>
                  <a:close/>
                  <a:moveTo>
                    <a:pt x="89" y="87"/>
                  </a:move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9" y="87"/>
                  </a:lnTo>
                  <a:close/>
                  <a:moveTo>
                    <a:pt x="78" y="72"/>
                  </a:moveTo>
                  <a:lnTo>
                    <a:pt x="82" y="74"/>
                  </a:lnTo>
                  <a:lnTo>
                    <a:pt x="82" y="74"/>
                  </a:lnTo>
                  <a:lnTo>
                    <a:pt x="86" y="74"/>
                  </a:lnTo>
                  <a:lnTo>
                    <a:pt x="88" y="74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5" y="75"/>
                  </a:lnTo>
                  <a:lnTo>
                    <a:pt x="80" y="75"/>
                  </a:lnTo>
                  <a:lnTo>
                    <a:pt x="78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close/>
                  <a:moveTo>
                    <a:pt x="41" y="61"/>
                  </a:moveTo>
                  <a:lnTo>
                    <a:pt x="45" y="63"/>
                  </a:lnTo>
                  <a:lnTo>
                    <a:pt x="47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1"/>
                  </a:lnTo>
                  <a:lnTo>
                    <a:pt x="41" y="61"/>
                  </a:lnTo>
                  <a:close/>
                  <a:moveTo>
                    <a:pt x="37" y="60"/>
                  </a:moveTo>
                  <a:lnTo>
                    <a:pt x="37" y="61"/>
                  </a:lnTo>
                  <a:lnTo>
                    <a:pt x="37" y="61"/>
                  </a:lnTo>
                  <a:lnTo>
                    <a:pt x="39" y="61"/>
                  </a:lnTo>
                  <a:lnTo>
                    <a:pt x="37" y="61"/>
                  </a:lnTo>
                  <a:lnTo>
                    <a:pt x="36" y="63"/>
                  </a:lnTo>
                  <a:lnTo>
                    <a:pt x="34" y="61"/>
                  </a:lnTo>
                  <a:lnTo>
                    <a:pt x="37" y="60"/>
                  </a:lnTo>
                  <a:close/>
                  <a:moveTo>
                    <a:pt x="42" y="58"/>
                  </a:moveTo>
                  <a:lnTo>
                    <a:pt x="47" y="60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58"/>
                  </a:lnTo>
                  <a:close/>
                  <a:moveTo>
                    <a:pt x="58" y="58"/>
                  </a:moveTo>
                  <a:lnTo>
                    <a:pt x="59" y="58"/>
                  </a:lnTo>
                  <a:lnTo>
                    <a:pt x="61" y="58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9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8" y="58"/>
                  </a:lnTo>
                  <a:close/>
                  <a:moveTo>
                    <a:pt x="1" y="46"/>
                  </a:moveTo>
                  <a:lnTo>
                    <a:pt x="1" y="46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close/>
                  <a:moveTo>
                    <a:pt x="332" y="0"/>
                  </a:moveTo>
                  <a:lnTo>
                    <a:pt x="332" y="0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5"/>
                  </a:lnTo>
                  <a:lnTo>
                    <a:pt x="332" y="5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5" y="6"/>
                  </a:lnTo>
                  <a:lnTo>
                    <a:pt x="337" y="6"/>
                  </a:lnTo>
                  <a:lnTo>
                    <a:pt x="337" y="5"/>
                  </a:lnTo>
                  <a:lnTo>
                    <a:pt x="337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5" y="6"/>
                  </a:lnTo>
                  <a:lnTo>
                    <a:pt x="346" y="5"/>
                  </a:lnTo>
                  <a:lnTo>
                    <a:pt x="348" y="5"/>
                  </a:lnTo>
                  <a:lnTo>
                    <a:pt x="348" y="5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0" y="3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7" y="5"/>
                  </a:lnTo>
                  <a:lnTo>
                    <a:pt x="357" y="5"/>
                  </a:lnTo>
                  <a:lnTo>
                    <a:pt x="357" y="6"/>
                  </a:lnTo>
                  <a:lnTo>
                    <a:pt x="357" y="8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9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1" y="12"/>
                  </a:lnTo>
                  <a:lnTo>
                    <a:pt x="359" y="14"/>
                  </a:lnTo>
                  <a:lnTo>
                    <a:pt x="357" y="16"/>
                  </a:lnTo>
                  <a:lnTo>
                    <a:pt x="354" y="17"/>
                  </a:lnTo>
                  <a:lnTo>
                    <a:pt x="354" y="19"/>
                  </a:lnTo>
                  <a:lnTo>
                    <a:pt x="353" y="19"/>
                  </a:lnTo>
                  <a:lnTo>
                    <a:pt x="351" y="19"/>
                  </a:lnTo>
                  <a:lnTo>
                    <a:pt x="351" y="20"/>
                  </a:lnTo>
                  <a:lnTo>
                    <a:pt x="353" y="22"/>
                  </a:lnTo>
                  <a:lnTo>
                    <a:pt x="353" y="23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3" y="30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1" y="33"/>
                  </a:lnTo>
                  <a:lnTo>
                    <a:pt x="350" y="33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1" y="36"/>
                  </a:lnTo>
                  <a:lnTo>
                    <a:pt x="353" y="36"/>
                  </a:lnTo>
                  <a:lnTo>
                    <a:pt x="351" y="38"/>
                  </a:lnTo>
                  <a:lnTo>
                    <a:pt x="351" y="41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4"/>
                  </a:lnTo>
                  <a:lnTo>
                    <a:pt x="345" y="46"/>
                  </a:lnTo>
                  <a:lnTo>
                    <a:pt x="345" y="46"/>
                  </a:lnTo>
                  <a:lnTo>
                    <a:pt x="346" y="46"/>
                  </a:lnTo>
                  <a:lnTo>
                    <a:pt x="346" y="49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1" y="53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8" y="57"/>
                  </a:lnTo>
                  <a:lnTo>
                    <a:pt x="348" y="58"/>
                  </a:lnTo>
                  <a:lnTo>
                    <a:pt x="346" y="58"/>
                  </a:lnTo>
                  <a:lnTo>
                    <a:pt x="346" y="60"/>
                  </a:lnTo>
                  <a:lnTo>
                    <a:pt x="346" y="61"/>
                  </a:lnTo>
                  <a:lnTo>
                    <a:pt x="346" y="63"/>
                  </a:lnTo>
                  <a:lnTo>
                    <a:pt x="345" y="63"/>
                  </a:lnTo>
                  <a:lnTo>
                    <a:pt x="350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9"/>
                  </a:lnTo>
                  <a:lnTo>
                    <a:pt x="350" y="71"/>
                  </a:lnTo>
                  <a:lnTo>
                    <a:pt x="350" y="71"/>
                  </a:lnTo>
                  <a:lnTo>
                    <a:pt x="348" y="71"/>
                  </a:lnTo>
                  <a:lnTo>
                    <a:pt x="346" y="72"/>
                  </a:lnTo>
                  <a:lnTo>
                    <a:pt x="345" y="74"/>
                  </a:lnTo>
                  <a:lnTo>
                    <a:pt x="345" y="75"/>
                  </a:lnTo>
                  <a:lnTo>
                    <a:pt x="343" y="77"/>
                  </a:lnTo>
                  <a:lnTo>
                    <a:pt x="343" y="79"/>
                  </a:lnTo>
                  <a:lnTo>
                    <a:pt x="343" y="80"/>
                  </a:lnTo>
                  <a:lnTo>
                    <a:pt x="345" y="85"/>
                  </a:lnTo>
                  <a:lnTo>
                    <a:pt x="343" y="85"/>
                  </a:lnTo>
                  <a:lnTo>
                    <a:pt x="339" y="88"/>
                  </a:lnTo>
                  <a:lnTo>
                    <a:pt x="337" y="88"/>
                  </a:lnTo>
                  <a:lnTo>
                    <a:pt x="334" y="87"/>
                  </a:lnTo>
                  <a:lnTo>
                    <a:pt x="329" y="87"/>
                  </a:lnTo>
                  <a:lnTo>
                    <a:pt x="327" y="85"/>
                  </a:lnTo>
                  <a:lnTo>
                    <a:pt x="326" y="87"/>
                  </a:lnTo>
                  <a:lnTo>
                    <a:pt x="324" y="87"/>
                  </a:lnTo>
                  <a:lnTo>
                    <a:pt x="323" y="87"/>
                  </a:lnTo>
                  <a:lnTo>
                    <a:pt x="321" y="87"/>
                  </a:lnTo>
                  <a:lnTo>
                    <a:pt x="323" y="85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4" y="75"/>
                  </a:lnTo>
                  <a:lnTo>
                    <a:pt x="324" y="72"/>
                  </a:lnTo>
                  <a:lnTo>
                    <a:pt x="323" y="72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3" y="63"/>
                  </a:lnTo>
                  <a:lnTo>
                    <a:pt x="326" y="64"/>
                  </a:lnTo>
                  <a:lnTo>
                    <a:pt x="326" y="63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3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18" y="63"/>
                  </a:lnTo>
                  <a:lnTo>
                    <a:pt x="318" y="61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1" y="55"/>
                  </a:lnTo>
                  <a:lnTo>
                    <a:pt x="323" y="53"/>
                  </a:lnTo>
                  <a:lnTo>
                    <a:pt x="324" y="53"/>
                  </a:lnTo>
                  <a:lnTo>
                    <a:pt x="324" y="53"/>
                  </a:lnTo>
                  <a:lnTo>
                    <a:pt x="323" y="53"/>
                  </a:lnTo>
                  <a:lnTo>
                    <a:pt x="320" y="57"/>
                  </a:lnTo>
                  <a:lnTo>
                    <a:pt x="320" y="58"/>
                  </a:lnTo>
                  <a:lnTo>
                    <a:pt x="318" y="58"/>
                  </a:lnTo>
                  <a:lnTo>
                    <a:pt x="316" y="60"/>
                  </a:lnTo>
                  <a:lnTo>
                    <a:pt x="316" y="60"/>
                  </a:lnTo>
                  <a:lnTo>
                    <a:pt x="315" y="58"/>
                  </a:lnTo>
                  <a:lnTo>
                    <a:pt x="315" y="58"/>
                  </a:lnTo>
                  <a:lnTo>
                    <a:pt x="315" y="57"/>
                  </a:lnTo>
                  <a:lnTo>
                    <a:pt x="315" y="55"/>
                  </a:lnTo>
                  <a:lnTo>
                    <a:pt x="315" y="52"/>
                  </a:lnTo>
                  <a:lnTo>
                    <a:pt x="316" y="50"/>
                  </a:lnTo>
                  <a:lnTo>
                    <a:pt x="316" y="49"/>
                  </a:lnTo>
                  <a:lnTo>
                    <a:pt x="316" y="49"/>
                  </a:lnTo>
                  <a:lnTo>
                    <a:pt x="316" y="47"/>
                  </a:lnTo>
                  <a:lnTo>
                    <a:pt x="318" y="47"/>
                  </a:lnTo>
                  <a:lnTo>
                    <a:pt x="320" y="46"/>
                  </a:lnTo>
                  <a:lnTo>
                    <a:pt x="321" y="41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3" y="35"/>
                  </a:lnTo>
                  <a:lnTo>
                    <a:pt x="323" y="33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25"/>
                  </a:lnTo>
                  <a:lnTo>
                    <a:pt x="326" y="22"/>
                  </a:lnTo>
                  <a:lnTo>
                    <a:pt x="326" y="20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4" y="11"/>
                  </a:lnTo>
                  <a:lnTo>
                    <a:pt x="324" y="9"/>
                  </a:lnTo>
                  <a:lnTo>
                    <a:pt x="326" y="8"/>
                  </a:lnTo>
                  <a:lnTo>
                    <a:pt x="324" y="8"/>
                  </a:lnTo>
                  <a:lnTo>
                    <a:pt x="323" y="8"/>
                  </a:lnTo>
                  <a:lnTo>
                    <a:pt x="323" y="6"/>
                  </a:lnTo>
                  <a:lnTo>
                    <a:pt x="324" y="5"/>
                  </a:lnTo>
                  <a:lnTo>
                    <a:pt x="326" y="3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9" name="Freeform 169"/>
            <p:cNvSpPr>
              <a:spLocks noEditPoints="1"/>
            </p:cNvSpPr>
            <p:nvPr/>
          </p:nvSpPr>
          <p:spPr bwMode="auto">
            <a:xfrm>
              <a:off x="6727910" y="3474448"/>
              <a:ext cx="38984" cy="38984"/>
            </a:xfrm>
            <a:custGeom>
              <a:avLst/>
              <a:gdLst>
                <a:gd name="T0" fmla="*/ 4 w 20"/>
                <a:gd name="T1" fmla="*/ 14 h 20"/>
                <a:gd name="T2" fmla="*/ 4 w 20"/>
                <a:gd name="T3" fmla="*/ 15 h 20"/>
                <a:gd name="T4" fmla="*/ 4 w 20"/>
                <a:gd name="T5" fmla="*/ 15 h 20"/>
                <a:gd name="T6" fmla="*/ 3 w 20"/>
                <a:gd name="T7" fmla="*/ 18 h 20"/>
                <a:gd name="T8" fmla="*/ 3 w 20"/>
                <a:gd name="T9" fmla="*/ 18 h 20"/>
                <a:gd name="T10" fmla="*/ 1 w 20"/>
                <a:gd name="T11" fmla="*/ 20 h 20"/>
                <a:gd name="T12" fmla="*/ 0 w 20"/>
                <a:gd name="T13" fmla="*/ 18 h 20"/>
                <a:gd name="T14" fmla="*/ 0 w 20"/>
                <a:gd name="T15" fmla="*/ 18 h 20"/>
                <a:gd name="T16" fmla="*/ 3 w 20"/>
                <a:gd name="T17" fmla="*/ 15 h 20"/>
                <a:gd name="T18" fmla="*/ 4 w 20"/>
                <a:gd name="T19" fmla="*/ 14 h 20"/>
                <a:gd name="T20" fmla="*/ 14 w 20"/>
                <a:gd name="T21" fmla="*/ 0 h 20"/>
                <a:gd name="T22" fmla="*/ 15 w 20"/>
                <a:gd name="T23" fmla="*/ 0 h 20"/>
                <a:gd name="T24" fmla="*/ 17 w 20"/>
                <a:gd name="T25" fmla="*/ 0 h 20"/>
                <a:gd name="T26" fmla="*/ 17 w 20"/>
                <a:gd name="T27" fmla="*/ 0 h 20"/>
                <a:gd name="T28" fmla="*/ 17 w 20"/>
                <a:gd name="T29" fmla="*/ 1 h 20"/>
                <a:gd name="T30" fmla="*/ 19 w 20"/>
                <a:gd name="T31" fmla="*/ 1 h 20"/>
                <a:gd name="T32" fmla="*/ 20 w 20"/>
                <a:gd name="T33" fmla="*/ 1 h 20"/>
                <a:gd name="T34" fmla="*/ 20 w 20"/>
                <a:gd name="T35" fmla="*/ 4 h 20"/>
                <a:gd name="T36" fmla="*/ 20 w 20"/>
                <a:gd name="T37" fmla="*/ 6 h 20"/>
                <a:gd name="T38" fmla="*/ 20 w 20"/>
                <a:gd name="T39" fmla="*/ 7 h 20"/>
                <a:gd name="T40" fmla="*/ 20 w 20"/>
                <a:gd name="T41" fmla="*/ 12 h 20"/>
                <a:gd name="T42" fmla="*/ 19 w 20"/>
                <a:gd name="T43" fmla="*/ 12 h 20"/>
                <a:gd name="T44" fmla="*/ 19 w 20"/>
                <a:gd name="T45" fmla="*/ 15 h 20"/>
                <a:gd name="T46" fmla="*/ 19 w 20"/>
                <a:gd name="T47" fmla="*/ 15 h 20"/>
                <a:gd name="T48" fmla="*/ 17 w 20"/>
                <a:gd name="T49" fmla="*/ 15 h 20"/>
                <a:gd name="T50" fmla="*/ 15 w 20"/>
                <a:gd name="T51" fmla="*/ 17 h 20"/>
                <a:gd name="T52" fmla="*/ 14 w 20"/>
                <a:gd name="T53" fmla="*/ 18 h 20"/>
                <a:gd name="T54" fmla="*/ 11 w 20"/>
                <a:gd name="T55" fmla="*/ 18 h 20"/>
                <a:gd name="T56" fmla="*/ 11 w 20"/>
                <a:gd name="T57" fmla="*/ 18 h 20"/>
                <a:gd name="T58" fmla="*/ 9 w 20"/>
                <a:gd name="T59" fmla="*/ 17 h 20"/>
                <a:gd name="T60" fmla="*/ 11 w 20"/>
                <a:gd name="T61" fmla="*/ 15 h 20"/>
                <a:gd name="T62" fmla="*/ 11 w 20"/>
                <a:gd name="T63" fmla="*/ 14 h 20"/>
                <a:gd name="T64" fmla="*/ 12 w 20"/>
                <a:gd name="T65" fmla="*/ 12 h 20"/>
                <a:gd name="T66" fmla="*/ 14 w 20"/>
                <a:gd name="T67" fmla="*/ 12 h 20"/>
                <a:gd name="T68" fmla="*/ 15 w 20"/>
                <a:gd name="T69" fmla="*/ 12 h 20"/>
                <a:gd name="T70" fmla="*/ 14 w 20"/>
                <a:gd name="T71" fmla="*/ 11 h 20"/>
                <a:gd name="T72" fmla="*/ 14 w 20"/>
                <a:gd name="T73" fmla="*/ 11 h 20"/>
                <a:gd name="T74" fmla="*/ 12 w 20"/>
                <a:gd name="T75" fmla="*/ 11 h 20"/>
                <a:gd name="T76" fmla="*/ 12 w 20"/>
                <a:gd name="T77" fmla="*/ 11 h 20"/>
                <a:gd name="T78" fmla="*/ 11 w 20"/>
                <a:gd name="T79" fmla="*/ 11 h 20"/>
                <a:gd name="T80" fmla="*/ 11 w 20"/>
                <a:gd name="T81" fmla="*/ 11 h 20"/>
                <a:gd name="T82" fmla="*/ 11 w 20"/>
                <a:gd name="T83" fmla="*/ 11 h 20"/>
                <a:gd name="T84" fmla="*/ 12 w 20"/>
                <a:gd name="T85" fmla="*/ 9 h 20"/>
                <a:gd name="T86" fmla="*/ 11 w 20"/>
                <a:gd name="T87" fmla="*/ 7 h 20"/>
                <a:gd name="T88" fmla="*/ 11 w 20"/>
                <a:gd name="T89" fmla="*/ 6 h 20"/>
                <a:gd name="T90" fmla="*/ 11 w 20"/>
                <a:gd name="T91" fmla="*/ 6 h 20"/>
                <a:gd name="T92" fmla="*/ 12 w 20"/>
                <a:gd name="T93" fmla="*/ 3 h 20"/>
                <a:gd name="T94" fmla="*/ 12 w 20"/>
                <a:gd name="T95" fmla="*/ 3 h 20"/>
                <a:gd name="T96" fmla="*/ 12 w 20"/>
                <a:gd name="T97" fmla="*/ 1 h 20"/>
                <a:gd name="T98" fmla="*/ 14 w 20"/>
                <a:gd name="T9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" h="20">
                  <a:moveTo>
                    <a:pt x="4" y="14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4" y="14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0" name="Freeform 170"/>
            <p:cNvSpPr>
              <a:spLocks noEditPoints="1"/>
            </p:cNvSpPr>
            <p:nvPr/>
          </p:nvSpPr>
          <p:spPr bwMode="auto">
            <a:xfrm>
              <a:off x="3850859" y="3891582"/>
              <a:ext cx="74070" cy="17544"/>
            </a:xfrm>
            <a:custGeom>
              <a:avLst/>
              <a:gdLst>
                <a:gd name="T0" fmla="*/ 1 w 38"/>
                <a:gd name="T1" fmla="*/ 6 h 9"/>
                <a:gd name="T2" fmla="*/ 1 w 38"/>
                <a:gd name="T3" fmla="*/ 6 h 9"/>
                <a:gd name="T4" fmla="*/ 1 w 38"/>
                <a:gd name="T5" fmla="*/ 8 h 9"/>
                <a:gd name="T6" fmla="*/ 1 w 38"/>
                <a:gd name="T7" fmla="*/ 8 h 9"/>
                <a:gd name="T8" fmla="*/ 1 w 38"/>
                <a:gd name="T9" fmla="*/ 8 h 9"/>
                <a:gd name="T10" fmla="*/ 0 w 38"/>
                <a:gd name="T11" fmla="*/ 8 h 9"/>
                <a:gd name="T12" fmla="*/ 0 w 38"/>
                <a:gd name="T13" fmla="*/ 8 h 9"/>
                <a:gd name="T14" fmla="*/ 0 w 38"/>
                <a:gd name="T15" fmla="*/ 6 h 9"/>
                <a:gd name="T16" fmla="*/ 0 w 38"/>
                <a:gd name="T17" fmla="*/ 6 h 9"/>
                <a:gd name="T18" fmla="*/ 36 w 38"/>
                <a:gd name="T19" fmla="*/ 6 h 9"/>
                <a:gd name="T20" fmla="*/ 38 w 38"/>
                <a:gd name="T21" fmla="*/ 6 h 9"/>
                <a:gd name="T22" fmla="*/ 36 w 38"/>
                <a:gd name="T23" fmla="*/ 6 h 9"/>
                <a:gd name="T24" fmla="*/ 34 w 38"/>
                <a:gd name="T25" fmla="*/ 6 h 9"/>
                <a:gd name="T26" fmla="*/ 36 w 38"/>
                <a:gd name="T27" fmla="*/ 6 h 9"/>
                <a:gd name="T28" fmla="*/ 15 w 38"/>
                <a:gd name="T29" fmla="*/ 1 h 9"/>
                <a:gd name="T30" fmla="*/ 25 w 38"/>
                <a:gd name="T31" fmla="*/ 1 h 9"/>
                <a:gd name="T32" fmla="*/ 27 w 38"/>
                <a:gd name="T33" fmla="*/ 1 h 9"/>
                <a:gd name="T34" fmla="*/ 27 w 38"/>
                <a:gd name="T35" fmla="*/ 1 h 9"/>
                <a:gd name="T36" fmla="*/ 30 w 38"/>
                <a:gd name="T37" fmla="*/ 1 h 9"/>
                <a:gd name="T38" fmla="*/ 33 w 38"/>
                <a:gd name="T39" fmla="*/ 3 h 9"/>
                <a:gd name="T40" fmla="*/ 31 w 38"/>
                <a:gd name="T41" fmla="*/ 6 h 9"/>
                <a:gd name="T42" fmla="*/ 30 w 38"/>
                <a:gd name="T43" fmla="*/ 8 h 9"/>
                <a:gd name="T44" fmla="*/ 25 w 38"/>
                <a:gd name="T45" fmla="*/ 9 h 9"/>
                <a:gd name="T46" fmla="*/ 23 w 38"/>
                <a:gd name="T47" fmla="*/ 9 h 9"/>
                <a:gd name="T48" fmla="*/ 22 w 38"/>
                <a:gd name="T49" fmla="*/ 9 h 9"/>
                <a:gd name="T50" fmla="*/ 19 w 38"/>
                <a:gd name="T51" fmla="*/ 9 h 9"/>
                <a:gd name="T52" fmla="*/ 15 w 38"/>
                <a:gd name="T53" fmla="*/ 9 h 9"/>
                <a:gd name="T54" fmla="*/ 14 w 38"/>
                <a:gd name="T55" fmla="*/ 9 h 9"/>
                <a:gd name="T56" fmla="*/ 11 w 38"/>
                <a:gd name="T57" fmla="*/ 9 h 9"/>
                <a:gd name="T58" fmla="*/ 11 w 38"/>
                <a:gd name="T59" fmla="*/ 6 h 9"/>
                <a:gd name="T60" fmla="*/ 11 w 38"/>
                <a:gd name="T61" fmla="*/ 5 h 9"/>
                <a:gd name="T62" fmla="*/ 9 w 38"/>
                <a:gd name="T63" fmla="*/ 3 h 9"/>
                <a:gd name="T64" fmla="*/ 11 w 38"/>
                <a:gd name="T65" fmla="*/ 1 h 9"/>
                <a:gd name="T66" fmla="*/ 12 w 38"/>
                <a:gd name="T6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9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close/>
                  <a:moveTo>
                    <a:pt x="36" y="6"/>
                  </a:move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6"/>
                  </a:lnTo>
                  <a:close/>
                  <a:moveTo>
                    <a:pt x="12" y="0"/>
                  </a:moveTo>
                  <a:lnTo>
                    <a:pt x="1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8"/>
                  </a:lnTo>
                  <a:lnTo>
                    <a:pt x="28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1" name="Freeform 171"/>
            <p:cNvSpPr>
              <a:spLocks/>
            </p:cNvSpPr>
            <p:nvPr/>
          </p:nvSpPr>
          <p:spPr bwMode="auto">
            <a:xfrm>
              <a:off x="2147239" y="5109846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382" name="Freeform 172"/>
            <p:cNvSpPr>
              <a:spLocks noEditPoints="1"/>
            </p:cNvSpPr>
            <p:nvPr/>
          </p:nvSpPr>
          <p:spPr bwMode="auto">
            <a:xfrm>
              <a:off x="4176378" y="2991042"/>
              <a:ext cx="5848" cy="13645"/>
            </a:xfrm>
            <a:custGeom>
              <a:avLst/>
              <a:gdLst>
                <a:gd name="T0" fmla="*/ 3 w 3"/>
                <a:gd name="T1" fmla="*/ 5 h 7"/>
                <a:gd name="T2" fmla="*/ 3 w 3"/>
                <a:gd name="T3" fmla="*/ 5 h 7"/>
                <a:gd name="T4" fmla="*/ 3 w 3"/>
                <a:gd name="T5" fmla="*/ 5 h 7"/>
                <a:gd name="T6" fmla="*/ 3 w 3"/>
                <a:gd name="T7" fmla="*/ 5 h 7"/>
                <a:gd name="T8" fmla="*/ 3 w 3"/>
                <a:gd name="T9" fmla="*/ 7 h 7"/>
                <a:gd name="T10" fmla="*/ 1 w 3"/>
                <a:gd name="T11" fmla="*/ 5 h 7"/>
                <a:gd name="T12" fmla="*/ 1 w 3"/>
                <a:gd name="T13" fmla="*/ 5 h 7"/>
                <a:gd name="T14" fmla="*/ 3 w 3"/>
                <a:gd name="T15" fmla="*/ 5 h 7"/>
                <a:gd name="T16" fmla="*/ 3 w 3"/>
                <a:gd name="T17" fmla="*/ 5 h 7"/>
                <a:gd name="T18" fmla="*/ 0 w 3"/>
                <a:gd name="T19" fmla="*/ 0 h 7"/>
                <a:gd name="T20" fmla="*/ 1 w 3"/>
                <a:gd name="T21" fmla="*/ 0 h 7"/>
                <a:gd name="T22" fmla="*/ 1 w 3"/>
                <a:gd name="T23" fmla="*/ 0 h 7"/>
                <a:gd name="T24" fmla="*/ 1 w 3"/>
                <a:gd name="T25" fmla="*/ 2 h 7"/>
                <a:gd name="T26" fmla="*/ 1 w 3"/>
                <a:gd name="T27" fmla="*/ 3 h 7"/>
                <a:gd name="T28" fmla="*/ 1 w 3"/>
                <a:gd name="T29" fmla="*/ 3 h 7"/>
                <a:gd name="T30" fmla="*/ 1 w 3"/>
                <a:gd name="T31" fmla="*/ 5 h 7"/>
                <a:gd name="T32" fmla="*/ 0 w 3"/>
                <a:gd name="T33" fmla="*/ 5 h 7"/>
                <a:gd name="T34" fmla="*/ 0 w 3"/>
                <a:gd name="T35" fmla="*/ 5 h 7"/>
                <a:gd name="T36" fmla="*/ 0 w 3"/>
                <a:gd name="T37" fmla="*/ 3 h 7"/>
                <a:gd name="T38" fmla="*/ 0 w 3"/>
                <a:gd name="T39" fmla="*/ 3 h 7"/>
                <a:gd name="T40" fmla="*/ 0 w 3"/>
                <a:gd name="T41" fmla="*/ 2 h 7"/>
                <a:gd name="T42" fmla="*/ 0 w 3"/>
                <a:gd name="T43" fmla="*/ 0 h 7"/>
                <a:gd name="T44" fmla="*/ 0 w 3"/>
                <a:gd name="T45" fmla="*/ 0 h 7"/>
                <a:gd name="T46" fmla="*/ 0 w 3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7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3" name="Freeform 173"/>
            <p:cNvSpPr>
              <a:spLocks/>
            </p:cNvSpPr>
            <p:nvPr/>
          </p:nvSpPr>
          <p:spPr bwMode="auto">
            <a:xfrm>
              <a:off x="6160686" y="2702557"/>
              <a:ext cx="284586" cy="218313"/>
            </a:xfrm>
            <a:custGeom>
              <a:avLst/>
              <a:gdLst>
                <a:gd name="T0" fmla="*/ 67 w 146"/>
                <a:gd name="T1" fmla="*/ 3 h 112"/>
                <a:gd name="T2" fmla="*/ 68 w 146"/>
                <a:gd name="T3" fmla="*/ 10 h 112"/>
                <a:gd name="T4" fmla="*/ 81 w 146"/>
                <a:gd name="T5" fmla="*/ 8 h 112"/>
                <a:gd name="T6" fmla="*/ 109 w 146"/>
                <a:gd name="T7" fmla="*/ 10 h 112"/>
                <a:gd name="T8" fmla="*/ 128 w 146"/>
                <a:gd name="T9" fmla="*/ 8 h 112"/>
                <a:gd name="T10" fmla="*/ 130 w 146"/>
                <a:gd name="T11" fmla="*/ 11 h 112"/>
                <a:gd name="T12" fmla="*/ 136 w 146"/>
                <a:gd name="T13" fmla="*/ 14 h 112"/>
                <a:gd name="T14" fmla="*/ 141 w 146"/>
                <a:gd name="T15" fmla="*/ 32 h 112"/>
                <a:gd name="T16" fmla="*/ 142 w 146"/>
                <a:gd name="T17" fmla="*/ 41 h 112"/>
                <a:gd name="T18" fmla="*/ 133 w 146"/>
                <a:gd name="T19" fmla="*/ 47 h 112"/>
                <a:gd name="T20" fmla="*/ 135 w 146"/>
                <a:gd name="T21" fmla="*/ 52 h 112"/>
                <a:gd name="T22" fmla="*/ 139 w 146"/>
                <a:gd name="T23" fmla="*/ 55 h 112"/>
                <a:gd name="T24" fmla="*/ 138 w 146"/>
                <a:gd name="T25" fmla="*/ 62 h 112"/>
                <a:gd name="T26" fmla="*/ 139 w 146"/>
                <a:gd name="T27" fmla="*/ 68 h 112"/>
                <a:gd name="T28" fmla="*/ 144 w 146"/>
                <a:gd name="T29" fmla="*/ 76 h 112"/>
                <a:gd name="T30" fmla="*/ 144 w 146"/>
                <a:gd name="T31" fmla="*/ 79 h 112"/>
                <a:gd name="T32" fmla="*/ 146 w 146"/>
                <a:gd name="T33" fmla="*/ 84 h 112"/>
                <a:gd name="T34" fmla="*/ 139 w 146"/>
                <a:gd name="T35" fmla="*/ 87 h 112"/>
                <a:gd name="T36" fmla="*/ 128 w 146"/>
                <a:gd name="T37" fmla="*/ 96 h 112"/>
                <a:gd name="T38" fmla="*/ 125 w 146"/>
                <a:gd name="T39" fmla="*/ 106 h 112"/>
                <a:gd name="T40" fmla="*/ 125 w 146"/>
                <a:gd name="T41" fmla="*/ 110 h 112"/>
                <a:gd name="T42" fmla="*/ 125 w 146"/>
                <a:gd name="T43" fmla="*/ 112 h 112"/>
                <a:gd name="T44" fmla="*/ 116 w 146"/>
                <a:gd name="T45" fmla="*/ 109 h 112"/>
                <a:gd name="T46" fmla="*/ 109 w 146"/>
                <a:gd name="T47" fmla="*/ 104 h 112"/>
                <a:gd name="T48" fmla="*/ 100 w 146"/>
                <a:gd name="T49" fmla="*/ 106 h 112"/>
                <a:gd name="T50" fmla="*/ 95 w 146"/>
                <a:gd name="T51" fmla="*/ 106 h 112"/>
                <a:gd name="T52" fmla="*/ 90 w 146"/>
                <a:gd name="T53" fmla="*/ 106 h 112"/>
                <a:gd name="T54" fmla="*/ 87 w 146"/>
                <a:gd name="T55" fmla="*/ 109 h 112"/>
                <a:gd name="T56" fmla="*/ 82 w 146"/>
                <a:gd name="T57" fmla="*/ 109 h 112"/>
                <a:gd name="T58" fmla="*/ 81 w 146"/>
                <a:gd name="T59" fmla="*/ 106 h 112"/>
                <a:gd name="T60" fmla="*/ 78 w 146"/>
                <a:gd name="T61" fmla="*/ 101 h 112"/>
                <a:gd name="T62" fmla="*/ 73 w 146"/>
                <a:gd name="T63" fmla="*/ 106 h 112"/>
                <a:gd name="T64" fmla="*/ 68 w 146"/>
                <a:gd name="T65" fmla="*/ 103 h 112"/>
                <a:gd name="T66" fmla="*/ 65 w 146"/>
                <a:gd name="T67" fmla="*/ 96 h 112"/>
                <a:gd name="T68" fmla="*/ 60 w 146"/>
                <a:gd name="T69" fmla="*/ 95 h 112"/>
                <a:gd name="T70" fmla="*/ 57 w 146"/>
                <a:gd name="T71" fmla="*/ 93 h 112"/>
                <a:gd name="T72" fmla="*/ 53 w 146"/>
                <a:gd name="T73" fmla="*/ 93 h 112"/>
                <a:gd name="T74" fmla="*/ 53 w 146"/>
                <a:gd name="T75" fmla="*/ 90 h 112"/>
                <a:gd name="T76" fmla="*/ 51 w 146"/>
                <a:gd name="T77" fmla="*/ 88 h 112"/>
                <a:gd name="T78" fmla="*/ 41 w 146"/>
                <a:gd name="T79" fmla="*/ 85 h 112"/>
                <a:gd name="T80" fmla="*/ 41 w 146"/>
                <a:gd name="T81" fmla="*/ 90 h 112"/>
                <a:gd name="T82" fmla="*/ 37 w 146"/>
                <a:gd name="T83" fmla="*/ 91 h 112"/>
                <a:gd name="T84" fmla="*/ 32 w 146"/>
                <a:gd name="T85" fmla="*/ 87 h 112"/>
                <a:gd name="T86" fmla="*/ 34 w 146"/>
                <a:gd name="T87" fmla="*/ 84 h 112"/>
                <a:gd name="T88" fmla="*/ 34 w 146"/>
                <a:gd name="T89" fmla="*/ 82 h 112"/>
                <a:gd name="T90" fmla="*/ 27 w 146"/>
                <a:gd name="T91" fmla="*/ 80 h 112"/>
                <a:gd name="T92" fmla="*/ 21 w 146"/>
                <a:gd name="T93" fmla="*/ 79 h 112"/>
                <a:gd name="T94" fmla="*/ 18 w 146"/>
                <a:gd name="T95" fmla="*/ 76 h 112"/>
                <a:gd name="T96" fmla="*/ 13 w 146"/>
                <a:gd name="T97" fmla="*/ 77 h 112"/>
                <a:gd name="T98" fmla="*/ 13 w 146"/>
                <a:gd name="T99" fmla="*/ 73 h 112"/>
                <a:gd name="T100" fmla="*/ 10 w 146"/>
                <a:gd name="T101" fmla="*/ 65 h 112"/>
                <a:gd name="T102" fmla="*/ 8 w 146"/>
                <a:gd name="T103" fmla="*/ 60 h 112"/>
                <a:gd name="T104" fmla="*/ 10 w 146"/>
                <a:gd name="T105" fmla="*/ 54 h 112"/>
                <a:gd name="T106" fmla="*/ 8 w 146"/>
                <a:gd name="T107" fmla="*/ 51 h 112"/>
                <a:gd name="T108" fmla="*/ 8 w 146"/>
                <a:gd name="T109" fmla="*/ 46 h 112"/>
                <a:gd name="T110" fmla="*/ 2 w 146"/>
                <a:gd name="T111" fmla="*/ 36 h 112"/>
                <a:gd name="T112" fmla="*/ 5 w 146"/>
                <a:gd name="T113" fmla="*/ 30 h 112"/>
                <a:gd name="T114" fmla="*/ 7 w 146"/>
                <a:gd name="T115" fmla="*/ 24 h 112"/>
                <a:gd name="T116" fmla="*/ 7 w 146"/>
                <a:gd name="T117" fmla="*/ 21 h 112"/>
                <a:gd name="T118" fmla="*/ 2 w 146"/>
                <a:gd name="T119" fmla="*/ 17 h 112"/>
                <a:gd name="T120" fmla="*/ 29 w 146"/>
                <a:gd name="T121" fmla="*/ 11 h 112"/>
                <a:gd name="T122" fmla="*/ 37 w 146"/>
                <a:gd name="T123" fmla="*/ 5 h 112"/>
                <a:gd name="T124" fmla="*/ 59 w 146"/>
                <a:gd name="T12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" h="112">
                  <a:moveTo>
                    <a:pt x="62" y="0"/>
                  </a:moveTo>
                  <a:lnTo>
                    <a:pt x="65" y="2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5" y="6"/>
                  </a:lnTo>
                  <a:lnTo>
                    <a:pt x="67" y="8"/>
                  </a:lnTo>
                  <a:lnTo>
                    <a:pt x="68" y="10"/>
                  </a:lnTo>
                  <a:lnTo>
                    <a:pt x="71" y="10"/>
                  </a:lnTo>
                  <a:lnTo>
                    <a:pt x="78" y="10"/>
                  </a:lnTo>
                  <a:lnTo>
                    <a:pt x="79" y="8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4" y="8"/>
                  </a:lnTo>
                  <a:lnTo>
                    <a:pt x="89" y="8"/>
                  </a:lnTo>
                  <a:lnTo>
                    <a:pt x="95" y="8"/>
                  </a:lnTo>
                  <a:lnTo>
                    <a:pt x="103" y="8"/>
                  </a:lnTo>
                  <a:lnTo>
                    <a:pt x="109" y="10"/>
                  </a:lnTo>
                  <a:lnTo>
                    <a:pt x="117" y="10"/>
                  </a:lnTo>
                  <a:lnTo>
                    <a:pt x="125" y="10"/>
                  </a:lnTo>
                  <a:lnTo>
                    <a:pt x="127" y="10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8" y="24"/>
                  </a:lnTo>
                  <a:lnTo>
                    <a:pt x="141" y="32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40"/>
                  </a:lnTo>
                  <a:lnTo>
                    <a:pt x="142" y="41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36" y="44"/>
                  </a:lnTo>
                  <a:lnTo>
                    <a:pt x="135" y="46"/>
                  </a:lnTo>
                  <a:lnTo>
                    <a:pt x="133" y="47"/>
                  </a:lnTo>
                  <a:lnTo>
                    <a:pt x="133" y="49"/>
                  </a:lnTo>
                  <a:lnTo>
                    <a:pt x="131" y="49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5" y="52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9" y="66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2" y="73"/>
                  </a:lnTo>
                  <a:lnTo>
                    <a:pt x="142" y="74"/>
                  </a:lnTo>
                  <a:lnTo>
                    <a:pt x="144" y="76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4" y="84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36" y="90"/>
                  </a:lnTo>
                  <a:lnTo>
                    <a:pt x="135" y="90"/>
                  </a:lnTo>
                  <a:lnTo>
                    <a:pt x="133" y="93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5" y="104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17" y="109"/>
                  </a:lnTo>
                  <a:lnTo>
                    <a:pt x="116" y="109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3" y="104"/>
                  </a:lnTo>
                  <a:lnTo>
                    <a:pt x="103" y="104"/>
                  </a:lnTo>
                  <a:lnTo>
                    <a:pt x="101" y="104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9" y="103"/>
                  </a:lnTo>
                  <a:lnTo>
                    <a:pt x="78" y="101"/>
                  </a:lnTo>
                  <a:lnTo>
                    <a:pt x="78" y="101"/>
                  </a:lnTo>
                  <a:lnTo>
                    <a:pt x="78" y="103"/>
                  </a:lnTo>
                  <a:lnTo>
                    <a:pt x="76" y="103"/>
                  </a:lnTo>
                  <a:lnTo>
                    <a:pt x="75" y="103"/>
                  </a:lnTo>
                  <a:lnTo>
                    <a:pt x="73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1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5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1" y="87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10" y="16"/>
                  </a:lnTo>
                  <a:lnTo>
                    <a:pt x="18" y="14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8"/>
                  </a:lnTo>
                  <a:lnTo>
                    <a:pt x="37" y="5"/>
                  </a:lnTo>
                  <a:lnTo>
                    <a:pt x="41" y="5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4" name="Freeform 174"/>
            <p:cNvSpPr>
              <a:spLocks/>
            </p:cNvSpPr>
            <p:nvPr/>
          </p:nvSpPr>
          <p:spPr bwMode="auto">
            <a:xfrm>
              <a:off x="7480309" y="3330206"/>
              <a:ext cx="454169" cy="411286"/>
            </a:xfrm>
            <a:custGeom>
              <a:avLst/>
              <a:gdLst>
                <a:gd name="T0" fmla="*/ 210 w 233"/>
                <a:gd name="T1" fmla="*/ 3 h 211"/>
                <a:gd name="T2" fmla="*/ 218 w 233"/>
                <a:gd name="T3" fmla="*/ 9 h 211"/>
                <a:gd name="T4" fmla="*/ 219 w 233"/>
                <a:gd name="T5" fmla="*/ 17 h 211"/>
                <a:gd name="T6" fmla="*/ 227 w 233"/>
                <a:gd name="T7" fmla="*/ 22 h 211"/>
                <a:gd name="T8" fmla="*/ 233 w 233"/>
                <a:gd name="T9" fmla="*/ 33 h 211"/>
                <a:gd name="T10" fmla="*/ 225 w 233"/>
                <a:gd name="T11" fmla="*/ 37 h 211"/>
                <a:gd name="T12" fmla="*/ 207 w 233"/>
                <a:gd name="T13" fmla="*/ 39 h 211"/>
                <a:gd name="T14" fmla="*/ 189 w 233"/>
                <a:gd name="T15" fmla="*/ 39 h 211"/>
                <a:gd name="T16" fmla="*/ 189 w 233"/>
                <a:gd name="T17" fmla="*/ 47 h 211"/>
                <a:gd name="T18" fmla="*/ 192 w 233"/>
                <a:gd name="T19" fmla="*/ 52 h 211"/>
                <a:gd name="T20" fmla="*/ 192 w 233"/>
                <a:gd name="T21" fmla="*/ 58 h 211"/>
                <a:gd name="T22" fmla="*/ 194 w 233"/>
                <a:gd name="T23" fmla="*/ 66 h 211"/>
                <a:gd name="T24" fmla="*/ 199 w 233"/>
                <a:gd name="T25" fmla="*/ 69 h 211"/>
                <a:gd name="T26" fmla="*/ 208 w 233"/>
                <a:gd name="T27" fmla="*/ 77 h 211"/>
                <a:gd name="T28" fmla="*/ 197 w 233"/>
                <a:gd name="T29" fmla="*/ 86 h 211"/>
                <a:gd name="T30" fmla="*/ 197 w 233"/>
                <a:gd name="T31" fmla="*/ 99 h 211"/>
                <a:gd name="T32" fmla="*/ 189 w 233"/>
                <a:gd name="T33" fmla="*/ 110 h 211"/>
                <a:gd name="T34" fmla="*/ 177 w 233"/>
                <a:gd name="T35" fmla="*/ 124 h 211"/>
                <a:gd name="T36" fmla="*/ 159 w 233"/>
                <a:gd name="T37" fmla="*/ 141 h 211"/>
                <a:gd name="T38" fmla="*/ 142 w 233"/>
                <a:gd name="T39" fmla="*/ 149 h 211"/>
                <a:gd name="T40" fmla="*/ 134 w 233"/>
                <a:gd name="T41" fmla="*/ 146 h 211"/>
                <a:gd name="T42" fmla="*/ 125 w 233"/>
                <a:gd name="T43" fmla="*/ 160 h 211"/>
                <a:gd name="T44" fmla="*/ 134 w 233"/>
                <a:gd name="T45" fmla="*/ 168 h 211"/>
                <a:gd name="T46" fmla="*/ 139 w 233"/>
                <a:gd name="T47" fmla="*/ 181 h 211"/>
                <a:gd name="T48" fmla="*/ 145 w 233"/>
                <a:gd name="T49" fmla="*/ 190 h 211"/>
                <a:gd name="T50" fmla="*/ 147 w 233"/>
                <a:gd name="T51" fmla="*/ 200 h 211"/>
                <a:gd name="T52" fmla="*/ 142 w 233"/>
                <a:gd name="T53" fmla="*/ 203 h 211"/>
                <a:gd name="T54" fmla="*/ 132 w 233"/>
                <a:gd name="T55" fmla="*/ 203 h 211"/>
                <a:gd name="T56" fmla="*/ 118 w 233"/>
                <a:gd name="T57" fmla="*/ 201 h 211"/>
                <a:gd name="T58" fmla="*/ 113 w 233"/>
                <a:gd name="T59" fmla="*/ 203 h 211"/>
                <a:gd name="T60" fmla="*/ 104 w 233"/>
                <a:gd name="T61" fmla="*/ 211 h 211"/>
                <a:gd name="T62" fmla="*/ 98 w 233"/>
                <a:gd name="T63" fmla="*/ 207 h 211"/>
                <a:gd name="T64" fmla="*/ 93 w 233"/>
                <a:gd name="T65" fmla="*/ 201 h 211"/>
                <a:gd name="T66" fmla="*/ 80 w 233"/>
                <a:gd name="T67" fmla="*/ 182 h 211"/>
                <a:gd name="T68" fmla="*/ 79 w 233"/>
                <a:gd name="T69" fmla="*/ 184 h 211"/>
                <a:gd name="T70" fmla="*/ 54 w 233"/>
                <a:gd name="T71" fmla="*/ 187 h 211"/>
                <a:gd name="T72" fmla="*/ 38 w 233"/>
                <a:gd name="T73" fmla="*/ 187 h 211"/>
                <a:gd name="T74" fmla="*/ 19 w 233"/>
                <a:gd name="T75" fmla="*/ 189 h 211"/>
                <a:gd name="T76" fmla="*/ 11 w 233"/>
                <a:gd name="T77" fmla="*/ 182 h 211"/>
                <a:gd name="T78" fmla="*/ 14 w 233"/>
                <a:gd name="T79" fmla="*/ 171 h 211"/>
                <a:gd name="T80" fmla="*/ 25 w 233"/>
                <a:gd name="T81" fmla="*/ 167 h 211"/>
                <a:gd name="T82" fmla="*/ 33 w 233"/>
                <a:gd name="T83" fmla="*/ 160 h 211"/>
                <a:gd name="T84" fmla="*/ 27 w 233"/>
                <a:gd name="T85" fmla="*/ 157 h 211"/>
                <a:gd name="T86" fmla="*/ 27 w 233"/>
                <a:gd name="T87" fmla="*/ 141 h 211"/>
                <a:gd name="T88" fmla="*/ 13 w 233"/>
                <a:gd name="T89" fmla="*/ 135 h 211"/>
                <a:gd name="T90" fmla="*/ 0 w 233"/>
                <a:gd name="T91" fmla="*/ 116 h 211"/>
                <a:gd name="T92" fmla="*/ 47 w 233"/>
                <a:gd name="T93" fmla="*/ 122 h 211"/>
                <a:gd name="T94" fmla="*/ 61 w 233"/>
                <a:gd name="T95" fmla="*/ 119 h 211"/>
                <a:gd name="T96" fmla="*/ 77 w 233"/>
                <a:gd name="T97" fmla="*/ 111 h 211"/>
                <a:gd name="T98" fmla="*/ 82 w 233"/>
                <a:gd name="T99" fmla="*/ 97 h 211"/>
                <a:gd name="T100" fmla="*/ 96 w 233"/>
                <a:gd name="T101" fmla="*/ 92 h 211"/>
                <a:gd name="T102" fmla="*/ 102 w 233"/>
                <a:gd name="T103" fmla="*/ 86 h 211"/>
                <a:gd name="T104" fmla="*/ 113 w 233"/>
                <a:gd name="T105" fmla="*/ 86 h 211"/>
                <a:gd name="T106" fmla="*/ 121 w 233"/>
                <a:gd name="T107" fmla="*/ 74 h 211"/>
                <a:gd name="T108" fmla="*/ 132 w 233"/>
                <a:gd name="T109" fmla="*/ 63 h 211"/>
                <a:gd name="T110" fmla="*/ 136 w 233"/>
                <a:gd name="T111" fmla="*/ 50 h 211"/>
                <a:gd name="T112" fmla="*/ 148 w 233"/>
                <a:gd name="T113" fmla="*/ 44 h 211"/>
                <a:gd name="T114" fmla="*/ 151 w 233"/>
                <a:gd name="T115" fmla="*/ 34 h 211"/>
                <a:gd name="T116" fmla="*/ 154 w 233"/>
                <a:gd name="T117" fmla="*/ 28 h 211"/>
                <a:gd name="T118" fmla="*/ 151 w 233"/>
                <a:gd name="T119" fmla="*/ 18 h 211"/>
                <a:gd name="T120" fmla="*/ 158 w 233"/>
                <a:gd name="T121" fmla="*/ 11 h 211"/>
                <a:gd name="T122" fmla="*/ 170 w 233"/>
                <a:gd name="T123" fmla="*/ 3 h 211"/>
                <a:gd name="T124" fmla="*/ 191 w 233"/>
                <a:gd name="T12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" h="211">
                  <a:moveTo>
                    <a:pt x="199" y="0"/>
                  </a:moveTo>
                  <a:lnTo>
                    <a:pt x="200" y="0"/>
                  </a:lnTo>
                  <a:lnTo>
                    <a:pt x="200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4"/>
                  </a:lnTo>
                  <a:lnTo>
                    <a:pt x="211" y="6"/>
                  </a:lnTo>
                  <a:lnTo>
                    <a:pt x="213" y="4"/>
                  </a:lnTo>
                  <a:lnTo>
                    <a:pt x="213" y="4"/>
                  </a:lnTo>
                  <a:lnTo>
                    <a:pt x="214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11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8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4" y="20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7" y="20"/>
                  </a:lnTo>
                  <a:lnTo>
                    <a:pt x="227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0" y="25"/>
                  </a:lnTo>
                  <a:lnTo>
                    <a:pt x="232" y="26"/>
                  </a:lnTo>
                  <a:lnTo>
                    <a:pt x="232" y="28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3" y="31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2" y="34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21" y="39"/>
                  </a:lnTo>
                  <a:lnTo>
                    <a:pt x="219" y="39"/>
                  </a:lnTo>
                  <a:lnTo>
                    <a:pt x="218" y="39"/>
                  </a:lnTo>
                  <a:lnTo>
                    <a:pt x="216" y="40"/>
                  </a:lnTo>
                  <a:lnTo>
                    <a:pt x="214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7" y="39"/>
                  </a:lnTo>
                  <a:lnTo>
                    <a:pt x="205" y="39"/>
                  </a:lnTo>
                  <a:lnTo>
                    <a:pt x="203" y="39"/>
                  </a:lnTo>
                  <a:lnTo>
                    <a:pt x="200" y="39"/>
                  </a:lnTo>
                  <a:lnTo>
                    <a:pt x="199" y="37"/>
                  </a:lnTo>
                  <a:lnTo>
                    <a:pt x="197" y="37"/>
                  </a:lnTo>
                  <a:lnTo>
                    <a:pt x="194" y="37"/>
                  </a:lnTo>
                  <a:lnTo>
                    <a:pt x="192" y="37"/>
                  </a:lnTo>
                  <a:lnTo>
                    <a:pt x="191" y="39"/>
                  </a:lnTo>
                  <a:lnTo>
                    <a:pt x="189" y="39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6" y="42"/>
                  </a:lnTo>
                  <a:lnTo>
                    <a:pt x="186" y="44"/>
                  </a:lnTo>
                  <a:lnTo>
                    <a:pt x="186" y="44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9" y="50"/>
                  </a:lnTo>
                  <a:lnTo>
                    <a:pt x="191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2"/>
                  </a:lnTo>
                  <a:lnTo>
                    <a:pt x="191" y="52"/>
                  </a:lnTo>
                  <a:lnTo>
                    <a:pt x="189" y="53"/>
                  </a:lnTo>
                  <a:lnTo>
                    <a:pt x="189" y="55"/>
                  </a:lnTo>
                  <a:lnTo>
                    <a:pt x="189" y="55"/>
                  </a:lnTo>
                  <a:lnTo>
                    <a:pt x="189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2" y="58"/>
                  </a:lnTo>
                  <a:lnTo>
                    <a:pt x="192" y="58"/>
                  </a:lnTo>
                  <a:lnTo>
                    <a:pt x="191" y="59"/>
                  </a:lnTo>
                  <a:lnTo>
                    <a:pt x="191" y="61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4" y="69"/>
                  </a:lnTo>
                  <a:lnTo>
                    <a:pt x="197" y="69"/>
                  </a:lnTo>
                  <a:lnTo>
                    <a:pt x="199" y="70"/>
                  </a:lnTo>
                  <a:lnTo>
                    <a:pt x="199" y="69"/>
                  </a:lnTo>
                  <a:lnTo>
                    <a:pt x="199" y="69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4"/>
                  </a:lnTo>
                  <a:lnTo>
                    <a:pt x="200" y="75"/>
                  </a:lnTo>
                  <a:lnTo>
                    <a:pt x="203" y="74"/>
                  </a:lnTo>
                  <a:lnTo>
                    <a:pt x="205" y="75"/>
                  </a:lnTo>
                  <a:lnTo>
                    <a:pt x="208" y="75"/>
                  </a:lnTo>
                  <a:lnTo>
                    <a:pt x="208" y="77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8" y="80"/>
                  </a:lnTo>
                  <a:lnTo>
                    <a:pt x="207" y="80"/>
                  </a:lnTo>
                  <a:lnTo>
                    <a:pt x="205" y="80"/>
                  </a:lnTo>
                  <a:lnTo>
                    <a:pt x="200" y="83"/>
                  </a:lnTo>
                  <a:lnTo>
                    <a:pt x="199" y="83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7" y="86"/>
                  </a:lnTo>
                  <a:lnTo>
                    <a:pt x="199" y="89"/>
                  </a:lnTo>
                  <a:lnTo>
                    <a:pt x="199" y="91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6"/>
                  </a:lnTo>
                  <a:lnTo>
                    <a:pt x="199" y="96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7" y="99"/>
                  </a:lnTo>
                  <a:lnTo>
                    <a:pt x="195" y="99"/>
                  </a:lnTo>
                  <a:lnTo>
                    <a:pt x="194" y="99"/>
                  </a:lnTo>
                  <a:lnTo>
                    <a:pt x="192" y="102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8" y="111"/>
                  </a:lnTo>
                  <a:lnTo>
                    <a:pt x="186" y="111"/>
                  </a:lnTo>
                  <a:lnTo>
                    <a:pt x="184" y="113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80" y="118"/>
                  </a:lnTo>
                  <a:lnTo>
                    <a:pt x="178" y="119"/>
                  </a:lnTo>
                  <a:lnTo>
                    <a:pt x="178" y="121"/>
                  </a:lnTo>
                  <a:lnTo>
                    <a:pt x="177" y="124"/>
                  </a:lnTo>
                  <a:lnTo>
                    <a:pt x="175" y="127"/>
                  </a:lnTo>
                  <a:lnTo>
                    <a:pt x="173" y="129"/>
                  </a:lnTo>
                  <a:lnTo>
                    <a:pt x="170" y="130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4" y="137"/>
                  </a:lnTo>
                  <a:lnTo>
                    <a:pt x="164" y="138"/>
                  </a:lnTo>
                  <a:lnTo>
                    <a:pt x="162" y="140"/>
                  </a:lnTo>
                  <a:lnTo>
                    <a:pt x="159" y="141"/>
                  </a:lnTo>
                  <a:lnTo>
                    <a:pt x="159" y="144"/>
                  </a:lnTo>
                  <a:lnTo>
                    <a:pt x="159" y="146"/>
                  </a:lnTo>
                  <a:lnTo>
                    <a:pt x="156" y="146"/>
                  </a:lnTo>
                  <a:lnTo>
                    <a:pt x="154" y="146"/>
                  </a:lnTo>
                  <a:lnTo>
                    <a:pt x="150" y="148"/>
                  </a:lnTo>
                  <a:lnTo>
                    <a:pt x="148" y="148"/>
                  </a:lnTo>
                  <a:lnTo>
                    <a:pt x="145" y="149"/>
                  </a:lnTo>
                  <a:lnTo>
                    <a:pt x="143" y="149"/>
                  </a:lnTo>
                  <a:lnTo>
                    <a:pt x="142" y="149"/>
                  </a:lnTo>
                  <a:lnTo>
                    <a:pt x="142" y="148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40" y="144"/>
                  </a:lnTo>
                  <a:lnTo>
                    <a:pt x="139" y="144"/>
                  </a:lnTo>
                  <a:lnTo>
                    <a:pt x="137" y="144"/>
                  </a:lnTo>
                  <a:lnTo>
                    <a:pt x="136" y="144"/>
                  </a:lnTo>
                  <a:lnTo>
                    <a:pt x="136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2" y="149"/>
                  </a:lnTo>
                  <a:lnTo>
                    <a:pt x="131" y="152"/>
                  </a:lnTo>
                  <a:lnTo>
                    <a:pt x="128" y="155"/>
                  </a:lnTo>
                  <a:lnTo>
                    <a:pt x="126" y="155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5"/>
                  </a:lnTo>
                  <a:lnTo>
                    <a:pt x="128" y="167"/>
                  </a:lnTo>
                  <a:lnTo>
                    <a:pt x="131" y="167"/>
                  </a:lnTo>
                  <a:lnTo>
                    <a:pt x="132" y="167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2" y="174"/>
                  </a:lnTo>
                  <a:lnTo>
                    <a:pt x="132" y="176"/>
                  </a:lnTo>
                  <a:lnTo>
                    <a:pt x="132" y="178"/>
                  </a:lnTo>
                  <a:lnTo>
                    <a:pt x="136" y="181"/>
                  </a:lnTo>
                  <a:lnTo>
                    <a:pt x="137" y="18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2" y="181"/>
                  </a:lnTo>
                  <a:lnTo>
                    <a:pt x="142" y="184"/>
                  </a:lnTo>
                  <a:lnTo>
                    <a:pt x="142" y="185"/>
                  </a:lnTo>
                  <a:lnTo>
                    <a:pt x="143" y="189"/>
                  </a:lnTo>
                  <a:lnTo>
                    <a:pt x="145" y="190"/>
                  </a:lnTo>
                  <a:lnTo>
                    <a:pt x="145" y="193"/>
                  </a:lnTo>
                  <a:lnTo>
                    <a:pt x="147" y="195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5" y="196"/>
                  </a:lnTo>
                  <a:lnTo>
                    <a:pt x="145" y="198"/>
                  </a:lnTo>
                  <a:lnTo>
                    <a:pt x="147" y="198"/>
                  </a:lnTo>
                  <a:lnTo>
                    <a:pt x="145" y="198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0"/>
                  </a:lnTo>
                  <a:lnTo>
                    <a:pt x="140" y="200"/>
                  </a:lnTo>
                  <a:lnTo>
                    <a:pt x="139" y="200"/>
                  </a:lnTo>
                  <a:lnTo>
                    <a:pt x="136" y="201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1" y="204"/>
                  </a:lnTo>
                  <a:lnTo>
                    <a:pt x="129" y="204"/>
                  </a:lnTo>
                  <a:lnTo>
                    <a:pt x="128" y="204"/>
                  </a:lnTo>
                  <a:lnTo>
                    <a:pt x="126" y="203"/>
                  </a:lnTo>
                  <a:lnTo>
                    <a:pt x="125" y="203"/>
                  </a:lnTo>
                  <a:lnTo>
                    <a:pt x="123" y="203"/>
                  </a:lnTo>
                  <a:lnTo>
                    <a:pt x="121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7" y="203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5" y="203"/>
                  </a:lnTo>
                  <a:lnTo>
                    <a:pt x="115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3"/>
                  </a:lnTo>
                  <a:lnTo>
                    <a:pt x="113" y="207"/>
                  </a:lnTo>
                  <a:lnTo>
                    <a:pt x="112" y="207"/>
                  </a:lnTo>
                  <a:lnTo>
                    <a:pt x="110" y="207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6" y="207"/>
                  </a:lnTo>
                  <a:lnTo>
                    <a:pt x="106" y="209"/>
                  </a:lnTo>
                  <a:lnTo>
                    <a:pt x="106" y="209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1" y="207"/>
                  </a:lnTo>
                  <a:lnTo>
                    <a:pt x="101" y="209"/>
                  </a:lnTo>
                  <a:lnTo>
                    <a:pt x="98" y="209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6" y="207"/>
                  </a:lnTo>
                  <a:lnTo>
                    <a:pt x="96" y="207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3" y="204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1" y="195"/>
                  </a:lnTo>
                  <a:lnTo>
                    <a:pt x="90" y="195"/>
                  </a:lnTo>
                  <a:lnTo>
                    <a:pt x="84" y="193"/>
                  </a:lnTo>
                  <a:lnTo>
                    <a:pt x="84" y="192"/>
                  </a:lnTo>
                  <a:lnTo>
                    <a:pt x="84" y="189"/>
                  </a:lnTo>
                  <a:lnTo>
                    <a:pt x="84" y="187"/>
                  </a:lnTo>
                  <a:lnTo>
                    <a:pt x="82" y="185"/>
                  </a:lnTo>
                  <a:lnTo>
                    <a:pt x="82" y="184"/>
                  </a:lnTo>
                  <a:lnTo>
                    <a:pt x="80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9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79" y="184"/>
                  </a:lnTo>
                  <a:lnTo>
                    <a:pt x="77" y="184"/>
                  </a:lnTo>
                  <a:lnTo>
                    <a:pt x="72" y="184"/>
                  </a:lnTo>
                  <a:lnTo>
                    <a:pt x="69" y="185"/>
                  </a:lnTo>
                  <a:lnTo>
                    <a:pt x="65" y="185"/>
                  </a:lnTo>
                  <a:lnTo>
                    <a:pt x="60" y="185"/>
                  </a:lnTo>
                  <a:lnTo>
                    <a:pt x="57" y="187"/>
                  </a:lnTo>
                  <a:lnTo>
                    <a:pt x="55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6" y="185"/>
                  </a:lnTo>
                  <a:lnTo>
                    <a:pt x="44" y="185"/>
                  </a:lnTo>
                  <a:lnTo>
                    <a:pt x="44" y="185"/>
                  </a:lnTo>
                  <a:lnTo>
                    <a:pt x="41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5" y="187"/>
                  </a:lnTo>
                  <a:lnTo>
                    <a:pt x="33" y="187"/>
                  </a:lnTo>
                  <a:lnTo>
                    <a:pt x="30" y="187"/>
                  </a:lnTo>
                  <a:lnTo>
                    <a:pt x="25" y="187"/>
                  </a:lnTo>
                  <a:lnTo>
                    <a:pt x="24" y="187"/>
                  </a:lnTo>
                  <a:lnTo>
                    <a:pt x="22" y="189"/>
                  </a:lnTo>
                  <a:lnTo>
                    <a:pt x="22" y="189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3" y="178"/>
                  </a:lnTo>
                  <a:lnTo>
                    <a:pt x="13" y="176"/>
                  </a:lnTo>
                  <a:lnTo>
                    <a:pt x="13" y="173"/>
                  </a:lnTo>
                  <a:lnTo>
                    <a:pt x="14" y="173"/>
                  </a:lnTo>
                  <a:lnTo>
                    <a:pt x="14" y="171"/>
                  </a:lnTo>
                  <a:lnTo>
                    <a:pt x="17" y="171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5" y="167"/>
                  </a:lnTo>
                  <a:lnTo>
                    <a:pt x="27" y="167"/>
                  </a:lnTo>
                  <a:lnTo>
                    <a:pt x="27" y="165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3" y="16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3" y="157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28" y="157"/>
                  </a:lnTo>
                  <a:lnTo>
                    <a:pt x="27" y="157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4"/>
                  </a:lnTo>
                  <a:lnTo>
                    <a:pt x="28" y="154"/>
                  </a:lnTo>
                  <a:lnTo>
                    <a:pt x="28" y="152"/>
                  </a:lnTo>
                  <a:lnTo>
                    <a:pt x="27" y="148"/>
                  </a:lnTo>
                  <a:lnTo>
                    <a:pt x="27" y="144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4" y="141"/>
                  </a:lnTo>
                  <a:lnTo>
                    <a:pt x="22" y="140"/>
                  </a:lnTo>
                  <a:lnTo>
                    <a:pt x="20" y="138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3" y="135"/>
                  </a:lnTo>
                  <a:lnTo>
                    <a:pt x="11" y="132"/>
                  </a:lnTo>
                  <a:lnTo>
                    <a:pt x="9" y="132"/>
                  </a:lnTo>
                  <a:lnTo>
                    <a:pt x="9" y="129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0" y="116"/>
                  </a:lnTo>
                  <a:lnTo>
                    <a:pt x="5" y="118"/>
                  </a:lnTo>
                  <a:lnTo>
                    <a:pt x="9" y="119"/>
                  </a:lnTo>
                  <a:lnTo>
                    <a:pt x="16" y="121"/>
                  </a:lnTo>
                  <a:lnTo>
                    <a:pt x="22" y="122"/>
                  </a:lnTo>
                  <a:lnTo>
                    <a:pt x="24" y="122"/>
                  </a:lnTo>
                  <a:lnTo>
                    <a:pt x="39" y="121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66" y="119"/>
                  </a:lnTo>
                  <a:lnTo>
                    <a:pt x="69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7" y="115"/>
                  </a:lnTo>
                  <a:lnTo>
                    <a:pt x="79" y="115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9" y="108"/>
                  </a:lnTo>
                  <a:lnTo>
                    <a:pt x="79" y="105"/>
                  </a:lnTo>
                  <a:lnTo>
                    <a:pt x="77" y="104"/>
                  </a:lnTo>
                  <a:lnTo>
                    <a:pt x="79" y="100"/>
                  </a:lnTo>
                  <a:lnTo>
                    <a:pt x="79" y="99"/>
                  </a:lnTo>
                  <a:lnTo>
                    <a:pt x="80" y="99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4" y="97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7" y="92"/>
                  </a:lnTo>
                  <a:lnTo>
                    <a:pt x="88" y="92"/>
                  </a:lnTo>
                  <a:lnTo>
                    <a:pt x="90" y="94"/>
                  </a:lnTo>
                  <a:lnTo>
                    <a:pt x="93" y="94"/>
                  </a:lnTo>
                  <a:lnTo>
                    <a:pt x="95" y="94"/>
                  </a:lnTo>
                  <a:lnTo>
                    <a:pt x="96" y="92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96" y="89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102" y="86"/>
                  </a:lnTo>
                  <a:lnTo>
                    <a:pt x="104" y="86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7" y="86"/>
                  </a:lnTo>
                  <a:lnTo>
                    <a:pt x="109" y="86"/>
                  </a:lnTo>
                  <a:lnTo>
                    <a:pt x="110" y="85"/>
                  </a:lnTo>
                  <a:lnTo>
                    <a:pt x="112" y="85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7" y="88"/>
                  </a:lnTo>
                  <a:lnTo>
                    <a:pt x="118" y="86"/>
                  </a:lnTo>
                  <a:lnTo>
                    <a:pt x="120" y="85"/>
                  </a:lnTo>
                  <a:lnTo>
                    <a:pt x="121" y="83"/>
                  </a:lnTo>
                  <a:lnTo>
                    <a:pt x="121" y="78"/>
                  </a:lnTo>
                  <a:lnTo>
                    <a:pt x="121" y="75"/>
                  </a:lnTo>
                  <a:lnTo>
                    <a:pt x="121" y="74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4"/>
                  </a:lnTo>
                  <a:lnTo>
                    <a:pt x="131" y="64"/>
                  </a:lnTo>
                  <a:lnTo>
                    <a:pt x="132" y="63"/>
                  </a:lnTo>
                  <a:lnTo>
                    <a:pt x="136" y="61"/>
                  </a:lnTo>
                  <a:lnTo>
                    <a:pt x="136" y="59"/>
                  </a:lnTo>
                  <a:lnTo>
                    <a:pt x="136" y="58"/>
                  </a:lnTo>
                  <a:lnTo>
                    <a:pt x="134" y="56"/>
                  </a:lnTo>
                  <a:lnTo>
                    <a:pt x="132" y="55"/>
                  </a:lnTo>
                  <a:lnTo>
                    <a:pt x="129" y="52"/>
                  </a:lnTo>
                  <a:lnTo>
                    <a:pt x="131" y="50"/>
                  </a:lnTo>
                  <a:lnTo>
                    <a:pt x="131" y="48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5"/>
                  </a:lnTo>
                  <a:lnTo>
                    <a:pt x="148" y="44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5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6"/>
                  </a:lnTo>
                  <a:lnTo>
                    <a:pt x="151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3" y="23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0" y="17"/>
                  </a:lnTo>
                  <a:lnTo>
                    <a:pt x="148" y="17"/>
                  </a:lnTo>
                  <a:lnTo>
                    <a:pt x="150" y="15"/>
                  </a:lnTo>
                  <a:lnTo>
                    <a:pt x="151" y="14"/>
                  </a:lnTo>
                  <a:lnTo>
                    <a:pt x="153" y="12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4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88" y="3"/>
                  </a:lnTo>
                  <a:lnTo>
                    <a:pt x="189" y="3"/>
                  </a:lnTo>
                  <a:lnTo>
                    <a:pt x="191" y="3"/>
                  </a:lnTo>
                  <a:lnTo>
                    <a:pt x="192" y="3"/>
                  </a:lnTo>
                  <a:lnTo>
                    <a:pt x="195" y="1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5" name="Freeform 175"/>
            <p:cNvSpPr>
              <a:spLocks noEditPoints="1"/>
            </p:cNvSpPr>
            <p:nvPr/>
          </p:nvSpPr>
          <p:spPr bwMode="auto">
            <a:xfrm>
              <a:off x="9059178" y="3823360"/>
              <a:ext cx="270942" cy="452219"/>
            </a:xfrm>
            <a:custGeom>
              <a:avLst/>
              <a:gdLst>
                <a:gd name="T0" fmla="*/ 62 w 139"/>
                <a:gd name="T1" fmla="*/ 218 h 232"/>
                <a:gd name="T2" fmla="*/ 73 w 139"/>
                <a:gd name="T3" fmla="*/ 213 h 232"/>
                <a:gd name="T4" fmla="*/ 86 w 139"/>
                <a:gd name="T5" fmla="*/ 199 h 232"/>
                <a:gd name="T6" fmla="*/ 114 w 139"/>
                <a:gd name="T7" fmla="*/ 172 h 232"/>
                <a:gd name="T8" fmla="*/ 130 w 139"/>
                <a:gd name="T9" fmla="*/ 167 h 232"/>
                <a:gd name="T10" fmla="*/ 136 w 139"/>
                <a:gd name="T11" fmla="*/ 181 h 232"/>
                <a:gd name="T12" fmla="*/ 134 w 139"/>
                <a:gd name="T13" fmla="*/ 214 h 232"/>
                <a:gd name="T14" fmla="*/ 125 w 139"/>
                <a:gd name="T15" fmla="*/ 211 h 232"/>
                <a:gd name="T16" fmla="*/ 108 w 139"/>
                <a:gd name="T17" fmla="*/ 216 h 232"/>
                <a:gd name="T18" fmla="*/ 97 w 139"/>
                <a:gd name="T19" fmla="*/ 192 h 232"/>
                <a:gd name="T20" fmla="*/ 82 w 139"/>
                <a:gd name="T21" fmla="*/ 192 h 232"/>
                <a:gd name="T22" fmla="*/ 79 w 139"/>
                <a:gd name="T23" fmla="*/ 189 h 232"/>
                <a:gd name="T24" fmla="*/ 100 w 139"/>
                <a:gd name="T25" fmla="*/ 183 h 232"/>
                <a:gd name="T26" fmla="*/ 114 w 139"/>
                <a:gd name="T27" fmla="*/ 177 h 232"/>
                <a:gd name="T28" fmla="*/ 133 w 139"/>
                <a:gd name="T29" fmla="*/ 164 h 232"/>
                <a:gd name="T30" fmla="*/ 111 w 139"/>
                <a:gd name="T31" fmla="*/ 162 h 232"/>
                <a:gd name="T32" fmla="*/ 127 w 139"/>
                <a:gd name="T33" fmla="*/ 156 h 232"/>
                <a:gd name="T34" fmla="*/ 43 w 139"/>
                <a:gd name="T35" fmla="*/ 153 h 232"/>
                <a:gd name="T36" fmla="*/ 81 w 139"/>
                <a:gd name="T37" fmla="*/ 151 h 232"/>
                <a:gd name="T38" fmla="*/ 92 w 139"/>
                <a:gd name="T39" fmla="*/ 170 h 232"/>
                <a:gd name="T40" fmla="*/ 82 w 139"/>
                <a:gd name="T41" fmla="*/ 161 h 232"/>
                <a:gd name="T42" fmla="*/ 103 w 139"/>
                <a:gd name="T43" fmla="*/ 145 h 232"/>
                <a:gd name="T44" fmla="*/ 98 w 139"/>
                <a:gd name="T45" fmla="*/ 153 h 232"/>
                <a:gd name="T46" fmla="*/ 38 w 139"/>
                <a:gd name="T47" fmla="*/ 145 h 232"/>
                <a:gd name="T48" fmla="*/ 23 w 139"/>
                <a:gd name="T49" fmla="*/ 172 h 232"/>
                <a:gd name="T50" fmla="*/ 8 w 139"/>
                <a:gd name="T51" fmla="*/ 177 h 232"/>
                <a:gd name="T52" fmla="*/ 34 w 139"/>
                <a:gd name="T53" fmla="*/ 150 h 232"/>
                <a:gd name="T54" fmla="*/ 111 w 139"/>
                <a:gd name="T55" fmla="*/ 140 h 232"/>
                <a:gd name="T56" fmla="*/ 119 w 139"/>
                <a:gd name="T57" fmla="*/ 156 h 232"/>
                <a:gd name="T58" fmla="*/ 111 w 139"/>
                <a:gd name="T59" fmla="*/ 147 h 232"/>
                <a:gd name="T60" fmla="*/ 114 w 139"/>
                <a:gd name="T61" fmla="*/ 137 h 232"/>
                <a:gd name="T62" fmla="*/ 90 w 139"/>
                <a:gd name="T63" fmla="*/ 139 h 232"/>
                <a:gd name="T64" fmla="*/ 73 w 139"/>
                <a:gd name="T65" fmla="*/ 151 h 232"/>
                <a:gd name="T66" fmla="*/ 46 w 139"/>
                <a:gd name="T67" fmla="*/ 134 h 232"/>
                <a:gd name="T68" fmla="*/ 46 w 139"/>
                <a:gd name="T69" fmla="*/ 131 h 232"/>
                <a:gd name="T70" fmla="*/ 81 w 139"/>
                <a:gd name="T71" fmla="*/ 125 h 232"/>
                <a:gd name="T72" fmla="*/ 125 w 139"/>
                <a:gd name="T73" fmla="*/ 142 h 232"/>
                <a:gd name="T74" fmla="*/ 116 w 139"/>
                <a:gd name="T75" fmla="*/ 134 h 232"/>
                <a:gd name="T76" fmla="*/ 101 w 139"/>
                <a:gd name="T77" fmla="*/ 129 h 232"/>
                <a:gd name="T78" fmla="*/ 92 w 139"/>
                <a:gd name="T79" fmla="*/ 126 h 232"/>
                <a:gd name="T80" fmla="*/ 73 w 139"/>
                <a:gd name="T81" fmla="*/ 125 h 232"/>
                <a:gd name="T82" fmla="*/ 87 w 139"/>
                <a:gd name="T83" fmla="*/ 117 h 232"/>
                <a:gd name="T84" fmla="*/ 65 w 139"/>
                <a:gd name="T85" fmla="*/ 118 h 232"/>
                <a:gd name="T86" fmla="*/ 57 w 139"/>
                <a:gd name="T87" fmla="*/ 123 h 232"/>
                <a:gd name="T88" fmla="*/ 71 w 139"/>
                <a:gd name="T89" fmla="*/ 109 h 232"/>
                <a:gd name="T90" fmla="*/ 46 w 139"/>
                <a:gd name="T91" fmla="*/ 104 h 232"/>
                <a:gd name="T92" fmla="*/ 76 w 139"/>
                <a:gd name="T93" fmla="*/ 101 h 232"/>
                <a:gd name="T94" fmla="*/ 71 w 139"/>
                <a:gd name="T95" fmla="*/ 88 h 232"/>
                <a:gd name="T96" fmla="*/ 76 w 139"/>
                <a:gd name="T97" fmla="*/ 47 h 232"/>
                <a:gd name="T98" fmla="*/ 68 w 139"/>
                <a:gd name="T99" fmla="*/ 74 h 232"/>
                <a:gd name="T100" fmla="*/ 70 w 139"/>
                <a:gd name="T101" fmla="*/ 99 h 232"/>
                <a:gd name="T102" fmla="*/ 89 w 139"/>
                <a:gd name="T103" fmla="*/ 101 h 232"/>
                <a:gd name="T104" fmla="*/ 97 w 139"/>
                <a:gd name="T105" fmla="*/ 106 h 232"/>
                <a:gd name="T106" fmla="*/ 100 w 139"/>
                <a:gd name="T107" fmla="*/ 118 h 232"/>
                <a:gd name="T108" fmla="*/ 81 w 139"/>
                <a:gd name="T109" fmla="*/ 106 h 232"/>
                <a:gd name="T110" fmla="*/ 65 w 139"/>
                <a:gd name="T111" fmla="*/ 106 h 232"/>
                <a:gd name="T112" fmla="*/ 52 w 139"/>
                <a:gd name="T113" fmla="*/ 90 h 232"/>
                <a:gd name="T114" fmla="*/ 43 w 139"/>
                <a:gd name="T115" fmla="*/ 74 h 232"/>
                <a:gd name="T116" fmla="*/ 49 w 139"/>
                <a:gd name="T117" fmla="*/ 65 h 232"/>
                <a:gd name="T118" fmla="*/ 73 w 139"/>
                <a:gd name="T119" fmla="*/ 29 h 232"/>
                <a:gd name="T120" fmla="*/ 65 w 139"/>
                <a:gd name="T121" fmla="*/ 2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232">
                  <a:moveTo>
                    <a:pt x="48" y="227"/>
                  </a:moveTo>
                  <a:lnTo>
                    <a:pt x="48" y="229"/>
                  </a:lnTo>
                  <a:lnTo>
                    <a:pt x="48" y="229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5" y="230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8" y="227"/>
                  </a:lnTo>
                  <a:close/>
                  <a:moveTo>
                    <a:pt x="59" y="216"/>
                  </a:moveTo>
                  <a:lnTo>
                    <a:pt x="62" y="218"/>
                  </a:lnTo>
                  <a:lnTo>
                    <a:pt x="62" y="218"/>
                  </a:lnTo>
                  <a:lnTo>
                    <a:pt x="64" y="218"/>
                  </a:lnTo>
                  <a:lnTo>
                    <a:pt x="65" y="218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4" y="221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59" y="219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close/>
                  <a:moveTo>
                    <a:pt x="75" y="208"/>
                  </a:moveTo>
                  <a:lnTo>
                    <a:pt x="78" y="210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76" y="211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1" y="211"/>
                  </a:lnTo>
                  <a:lnTo>
                    <a:pt x="71" y="210"/>
                  </a:lnTo>
                  <a:lnTo>
                    <a:pt x="70" y="210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5" y="208"/>
                  </a:lnTo>
                  <a:close/>
                  <a:moveTo>
                    <a:pt x="127" y="202"/>
                  </a:moveTo>
                  <a:lnTo>
                    <a:pt x="128" y="202"/>
                  </a:lnTo>
                  <a:lnTo>
                    <a:pt x="128" y="205"/>
                  </a:lnTo>
                  <a:lnTo>
                    <a:pt x="128" y="205"/>
                  </a:lnTo>
                  <a:lnTo>
                    <a:pt x="127" y="203"/>
                  </a:lnTo>
                  <a:lnTo>
                    <a:pt x="127" y="203"/>
                  </a:lnTo>
                  <a:lnTo>
                    <a:pt x="127" y="202"/>
                  </a:lnTo>
                  <a:close/>
                  <a:moveTo>
                    <a:pt x="87" y="197"/>
                  </a:moveTo>
                  <a:lnTo>
                    <a:pt x="87" y="197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7"/>
                  </a:lnTo>
                  <a:lnTo>
                    <a:pt x="86" y="199"/>
                  </a:lnTo>
                  <a:lnTo>
                    <a:pt x="87" y="197"/>
                  </a:lnTo>
                  <a:close/>
                  <a:moveTo>
                    <a:pt x="2" y="188"/>
                  </a:moveTo>
                  <a:lnTo>
                    <a:pt x="2" y="191"/>
                  </a:lnTo>
                  <a:lnTo>
                    <a:pt x="2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2" y="188"/>
                  </a:lnTo>
                  <a:close/>
                  <a:moveTo>
                    <a:pt x="5" y="185"/>
                  </a:moveTo>
                  <a:lnTo>
                    <a:pt x="5" y="185"/>
                  </a:lnTo>
                  <a:lnTo>
                    <a:pt x="7" y="185"/>
                  </a:lnTo>
                  <a:lnTo>
                    <a:pt x="7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5" y="185"/>
                  </a:lnTo>
                  <a:close/>
                  <a:moveTo>
                    <a:pt x="112" y="172"/>
                  </a:moveTo>
                  <a:lnTo>
                    <a:pt x="112" y="172"/>
                  </a:lnTo>
                  <a:lnTo>
                    <a:pt x="114" y="172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2" y="173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2"/>
                  </a:lnTo>
                  <a:close/>
                  <a:moveTo>
                    <a:pt x="97" y="170"/>
                  </a:moveTo>
                  <a:lnTo>
                    <a:pt x="98" y="172"/>
                  </a:lnTo>
                  <a:lnTo>
                    <a:pt x="98" y="173"/>
                  </a:lnTo>
                  <a:lnTo>
                    <a:pt x="97" y="173"/>
                  </a:lnTo>
                  <a:lnTo>
                    <a:pt x="95" y="173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7" y="170"/>
                  </a:lnTo>
                  <a:lnTo>
                    <a:pt x="97" y="170"/>
                  </a:lnTo>
                  <a:close/>
                  <a:moveTo>
                    <a:pt x="131" y="164"/>
                  </a:moveTo>
                  <a:lnTo>
                    <a:pt x="131" y="166"/>
                  </a:lnTo>
                  <a:lnTo>
                    <a:pt x="131" y="166"/>
                  </a:lnTo>
                  <a:lnTo>
                    <a:pt x="130" y="167"/>
                  </a:lnTo>
                  <a:lnTo>
                    <a:pt x="130" y="166"/>
                  </a:lnTo>
                  <a:lnTo>
                    <a:pt x="130" y="164"/>
                  </a:lnTo>
                  <a:lnTo>
                    <a:pt x="131" y="164"/>
                  </a:lnTo>
                  <a:close/>
                  <a:moveTo>
                    <a:pt x="125" y="164"/>
                  </a:moveTo>
                  <a:lnTo>
                    <a:pt x="127" y="166"/>
                  </a:lnTo>
                  <a:lnTo>
                    <a:pt x="130" y="167"/>
                  </a:lnTo>
                  <a:lnTo>
                    <a:pt x="131" y="169"/>
                  </a:lnTo>
                  <a:lnTo>
                    <a:pt x="131" y="170"/>
                  </a:lnTo>
                  <a:lnTo>
                    <a:pt x="133" y="170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6" y="175"/>
                  </a:lnTo>
                  <a:lnTo>
                    <a:pt x="136" y="177"/>
                  </a:lnTo>
                  <a:lnTo>
                    <a:pt x="134" y="178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6" y="183"/>
                  </a:lnTo>
                  <a:lnTo>
                    <a:pt x="136" y="185"/>
                  </a:lnTo>
                  <a:lnTo>
                    <a:pt x="138" y="186"/>
                  </a:lnTo>
                  <a:lnTo>
                    <a:pt x="138" y="188"/>
                  </a:lnTo>
                  <a:lnTo>
                    <a:pt x="138" y="191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6"/>
                  </a:lnTo>
                  <a:lnTo>
                    <a:pt x="139" y="199"/>
                  </a:lnTo>
                  <a:lnTo>
                    <a:pt x="139" y="200"/>
                  </a:lnTo>
                  <a:lnTo>
                    <a:pt x="139" y="202"/>
                  </a:lnTo>
                  <a:lnTo>
                    <a:pt x="138" y="203"/>
                  </a:lnTo>
                  <a:lnTo>
                    <a:pt x="136" y="205"/>
                  </a:lnTo>
                  <a:lnTo>
                    <a:pt x="134" y="205"/>
                  </a:lnTo>
                  <a:lnTo>
                    <a:pt x="134" y="207"/>
                  </a:lnTo>
                  <a:lnTo>
                    <a:pt x="134" y="208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08"/>
                  </a:lnTo>
                  <a:lnTo>
                    <a:pt x="131" y="207"/>
                  </a:lnTo>
                  <a:lnTo>
                    <a:pt x="131" y="205"/>
                  </a:lnTo>
                  <a:lnTo>
                    <a:pt x="131" y="203"/>
                  </a:lnTo>
                  <a:lnTo>
                    <a:pt x="130" y="202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202"/>
                  </a:lnTo>
                  <a:lnTo>
                    <a:pt x="127" y="202"/>
                  </a:lnTo>
                  <a:lnTo>
                    <a:pt x="125" y="203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22" y="208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7" y="214"/>
                  </a:lnTo>
                  <a:lnTo>
                    <a:pt x="127" y="219"/>
                  </a:lnTo>
                  <a:lnTo>
                    <a:pt x="125" y="221"/>
                  </a:lnTo>
                  <a:lnTo>
                    <a:pt x="123" y="222"/>
                  </a:lnTo>
                  <a:lnTo>
                    <a:pt x="122" y="224"/>
                  </a:lnTo>
                  <a:lnTo>
                    <a:pt x="120" y="224"/>
                  </a:lnTo>
                  <a:lnTo>
                    <a:pt x="120" y="222"/>
                  </a:lnTo>
                  <a:lnTo>
                    <a:pt x="120" y="221"/>
                  </a:lnTo>
                  <a:lnTo>
                    <a:pt x="120" y="219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19" y="218"/>
                  </a:lnTo>
                  <a:lnTo>
                    <a:pt x="117" y="219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6" y="219"/>
                  </a:lnTo>
                  <a:lnTo>
                    <a:pt x="111" y="218"/>
                  </a:lnTo>
                  <a:lnTo>
                    <a:pt x="108" y="216"/>
                  </a:lnTo>
                  <a:lnTo>
                    <a:pt x="106" y="214"/>
                  </a:lnTo>
                  <a:lnTo>
                    <a:pt x="103" y="213"/>
                  </a:lnTo>
                  <a:lnTo>
                    <a:pt x="103" y="210"/>
                  </a:lnTo>
                  <a:lnTo>
                    <a:pt x="103" y="208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5" y="202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6" y="199"/>
                  </a:lnTo>
                  <a:lnTo>
                    <a:pt x="105" y="199"/>
                  </a:lnTo>
                  <a:lnTo>
                    <a:pt x="105" y="197"/>
                  </a:lnTo>
                  <a:lnTo>
                    <a:pt x="103" y="196"/>
                  </a:lnTo>
                  <a:lnTo>
                    <a:pt x="101" y="194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7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7"/>
                  </a:lnTo>
                  <a:lnTo>
                    <a:pt x="92" y="197"/>
                  </a:lnTo>
                  <a:lnTo>
                    <a:pt x="90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9" y="194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4"/>
                  </a:lnTo>
                  <a:lnTo>
                    <a:pt x="84" y="192"/>
                  </a:lnTo>
                  <a:lnTo>
                    <a:pt x="82" y="192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79" y="196"/>
                  </a:lnTo>
                  <a:lnTo>
                    <a:pt x="78" y="199"/>
                  </a:lnTo>
                  <a:lnTo>
                    <a:pt x="78" y="202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5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1" y="203"/>
                  </a:lnTo>
                  <a:lnTo>
                    <a:pt x="73" y="200"/>
                  </a:lnTo>
                  <a:lnTo>
                    <a:pt x="73" y="200"/>
                  </a:lnTo>
                  <a:lnTo>
                    <a:pt x="75" y="199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5" y="192"/>
                  </a:lnTo>
                  <a:lnTo>
                    <a:pt x="76" y="191"/>
                  </a:lnTo>
                  <a:lnTo>
                    <a:pt x="78" y="189"/>
                  </a:lnTo>
                  <a:lnTo>
                    <a:pt x="79" y="189"/>
                  </a:lnTo>
                  <a:lnTo>
                    <a:pt x="82" y="188"/>
                  </a:lnTo>
                  <a:lnTo>
                    <a:pt x="82" y="188"/>
                  </a:lnTo>
                  <a:lnTo>
                    <a:pt x="86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90" y="181"/>
                  </a:lnTo>
                  <a:lnTo>
                    <a:pt x="92" y="181"/>
                  </a:lnTo>
                  <a:lnTo>
                    <a:pt x="93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7" y="180"/>
                  </a:lnTo>
                  <a:lnTo>
                    <a:pt x="98" y="180"/>
                  </a:lnTo>
                  <a:lnTo>
                    <a:pt x="100" y="181"/>
                  </a:lnTo>
                  <a:lnTo>
                    <a:pt x="100" y="183"/>
                  </a:lnTo>
                  <a:lnTo>
                    <a:pt x="100" y="185"/>
                  </a:lnTo>
                  <a:lnTo>
                    <a:pt x="100" y="186"/>
                  </a:lnTo>
                  <a:lnTo>
                    <a:pt x="100" y="188"/>
                  </a:lnTo>
                  <a:lnTo>
                    <a:pt x="98" y="189"/>
                  </a:lnTo>
                  <a:lnTo>
                    <a:pt x="100" y="189"/>
                  </a:lnTo>
                  <a:lnTo>
                    <a:pt x="101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6" y="186"/>
                  </a:lnTo>
                  <a:lnTo>
                    <a:pt x="106" y="185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9" y="180"/>
                  </a:lnTo>
                  <a:lnTo>
                    <a:pt x="111" y="181"/>
                  </a:lnTo>
                  <a:lnTo>
                    <a:pt x="112" y="181"/>
                  </a:lnTo>
                  <a:lnTo>
                    <a:pt x="114" y="180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77"/>
                  </a:lnTo>
                  <a:lnTo>
                    <a:pt x="119" y="177"/>
                  </a:lnTo>
                  <a:lnTo>
                    <a:pt x="119" y="177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5" y="173"/>
                  </a:lnTo>
                  <a:lnTo>
                    <a:pt x="123" y="170"/>
                  </a:lnTo>
                  <a:lnTo>
                    <a:pt x="123" y="166"/>
                  </a:lnTo>
                  <a:lnTo>
                    <a:pt x="123" y="164"/>
                  </a:lnTo>
                  <a:lnTo>
                    <a:pt x="125" y="164"/>
                  </a:lnTo>
                  <a:close/>
                  <a:moveTo>
                    <a:pt x="133" y="159"/>
                  </a:moveTo>
                  <a:lnTo>
                    <a:pt x="133" y="161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3" y="159"/>
                  </a:lnTo>
                  <a:close/>
                  <a:moveTo>
                    <a:pt x="119" y="158"/>
                  </a:move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9" y="158"/>
                  </a:lnTo>
                  <a:close/>
                  <a:moveTo>
                    <a:pt x="108" y="158"/>
                  </a:moveTo>
                  <a:lnTo>
                    <a:pt x="108" y="158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9" y="159"/>
                  </a:lnTo>
                  <a:lnTo>
                    <a:pt x="111" y="159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1" y="166"/>
                  </a:lnTo>
                  <a:lnTo>
                    <a:pt x="100" y="166"/>
                  </a:lnTo>
                  <a:lnTo>
                    <a:pt x="100" y="164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3" y="161"/>
                  </a:lnTo>
                  <a:lnTo>
                    <a:pt x="103" y="159"/>
                  </a:lnTo>
                  <a:lnTo>
                    <a:pt x="105" y="158"/>
                  </a:lnTo>
                  <a:lnTo>
                    <a:pt x="108" y="158"/>
                  </a:lnTo>
                  <a:close/>
                  <a:moveTo>
                    <a:pt x="127" y="155"/>
                  </a:moveTo>
                  <a:lnTo>
                    <a:pt x="127" y="155"/>
                  </a:lnTo>
                  <a:lnTo>
                    <a:pt x="127" y="156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2"/>
                  </a:lnTo>
                  <a:lnTo>
                    <a:pt x="127" y="161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7" y="155"/>
                  </a:lnTo>
                  <a:lnTo>
                    <a:pt x="127" y="155"/>
                  </a:lnTo>
                  <a:close/>
                  <a:moveTo>
                    <a:pt x="43" y="151"/>
                  </a:moveTo>
                  <a:lnTo>
                    <a:pt x="43" y="151"/>
                  </a:lnTo>
                  <a:lnTo>
                    <a:pt x="45" y="151"/>
                  </a:lnTo>
                  <a:lnTo>
                    <a:pt x="45" y="153"/>
                  </a:lnTo>
                  <a:lnTo>
                    <a:pt x="43" y="153"/>
                  </a:lnTo>
                  <a:lnTo>
                    <a:pt x="41" y="155"/>
                  </a:lnTo>
                  <a:lnTo>
                    <a:pt x="41" y="153"/>
                  </a:lnTo>
                  <a:lnTo>
                    <a:pt x="43" y="151"/>
                  </a:lnTo>
                  <a:close/>
                  <a:moveTo>
                    <a:pt x="108" y="150"/>
                  </a:moveTo>
                  <a:lnTo>
                    <a:pt x="108" y="150"/>
                  </a:lnTo>
                  <a:lnTo>
                    <a:pt x="108" y="150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8" y="150"/>
                  </a:lnTo>
                  <a:close/>
                  <a:moveTo>
                    <a:pt x="84" y="150"/>
                  </a:moveTo>
                  <a:lnTo>
                    <a:pt x="84" y="150"/>
                  </a:lnTo>
                  <a:lnTo>
                    <a:pt x="84" y="151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1" y="155"/>
                  </a:lnTo>
                  <a:lnTo>
                    <a:pt x="81" y="153"/>
                  </a:lnTo>
                  <a:lnTo>
                    <a:pt x="81" y="151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4" y="150"/>
                  </a:lnTo>
                  <a:close/>
                  <a:moveTo>
                    <a:pt x="92" y="147"/>
                  </a:moveTo>
                  <a:lnTo>
                    <a:pt x="95" y="147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3" y="153"/>
                  </a:lnTo>
                  <a:lnTo>
                    <a:pt x="93" y="156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61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2"/>
                  </a:lnTo>
                  <a:lnTo>
                    <a:pt x="92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7" y="173"/>
                  </a:lnTo>
                  <a:lnTo>
                    <a:pt x="86" y="170"/>
                  </a:lnTo>
                  <a:lnTo>
                    <a:pt x="84" y="169"/>
                  </a:lnTo>
                  <a:lnTo>
                    <a:pt x="82" y="169"/>
                  </a:lnTo>
                  <a:lnTo>
                    <a:pt x="82" y="169"/>
                  </a:lnTo>
                  <a:lnTo>
                    <a:pt x="81" y="167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79" y="162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2" y="161"/>
                  </a:lnTo>
                  <a:lnTo>
                    <a:pt x="84" y="161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6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7" y="151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7" y="148"/>
                  </a:lnTo>
                  <a:lnTo>
                    <a:pt x="87" y="148"/>
                  </a:lnTo>
                  <a:lnTo>
                    <a:pt x="89" y="147"/>
                  </a:lnTo>
                  <a:lnTo>
                    <a:pt x="90" y="147"/>
                  </a:lnTo>
                  <a:lnTo>
                    <a:pt x="92" y="147"/>
                  </a:lnTo>
                  <a:close/>
                  <a:moveTo>
                    <a:pt x="103" y="142"/>
                  </a:moveTo>
                  <a:lnTo>
                    <a:pt x="103" y="142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7"/>
                  </a:lnTo>
                  <a:lnTo>
                    <a:pt x="103" y="150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98" y="159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5" y="166"/>
                  </a:lnTo>
                  <a:lnTo>
                    <a:pt x="93" y="169"/>
                  </a:lnTo>
                  <a:lnTo>
                    <a:pt x="92" y="169"/>
                  </a:lnTo>
                  <a:lnTo>
                    <a:pt x="92" y="167"/>
                  </a:lnTo>
                  <a:lnTo>
                    <a:pt x="92" y="167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8"/>
                  </a:lnTo>
                  <a:lnTo>
                    <a:pt x="97" y="156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100" y="150"/>
                  </a:lnTo>
                  <a:lnTo>
                    <a:pt x="101" y="147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3" y="142"/>
                  </a:lnTo>
                  <a:close/>
                  <a:moveTo>
                    <a:pt x="98" y="142"/>
                  </a:moveTo>
                  <a:lnTo>
                    <a:pt x="100" y="144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close/>
                  <a:moveTo>
                    <a:pt x="37" y="140"/>
                  </a:moveTo>
                  <a:lnTo>
                    <a:pt x="38" y="142"/>
                  </a:lnTo>
                  <a:lnTo>
                    <a:pt x="38" y="142"/>
                  </a:lnTo>
                  <a:lnTo>
                    <a:pt x="38" y="144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8" y="147"/>
                  </a:lnTo>
                  <a:lnTo>
                    <a:pt x="38" y="150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5" y="156"/>
                  </a:lnTo>
                  <a:lnTo>
                    <a:pt x="34" y="156"/>
                  </a:lnTo>
                  <a:lnTo>
                    <a:pt x="34" y="158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29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6" y="162"/>
                  </a:lnTo>
                  <a:lnTo>
                    <a:pt x="27" y="164"/>
                  </a:lnTo>
                  <a:lnTo>
                    <a:pt x="24" y="169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8" y="173"/>
                  </a:lnTo>
                  <a:lnTo>
                    <a:pt x="16" y="175"/>
                  </a:lnTo>
                  <a:lnTo>
                    <a:pt x="15" y="177"/>
                  </a:lnTo>
                  <a:lnTo>
                    <a:pt x="15" y="178"/>
                  </a:lnTo>
                  <a:lnTo>
                    <a:pt x="13" y="178"/>
                  </a:lnTo>
                  <a:lnTo>
                    <a:pt x="11" y="180"/>
                  </a:lnTo>
                  <a:lnTo>
                    <a:pt x="10" y="180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4" y="185"/>
                  </a:lnTo>
                  <a:lnTo>
                    <a:pt x="5" y="183"/>
                  </a:lnTo>
                  <a:lnTo>
                    <a:pt x="5" y="181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8" y="177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21" y="166"/>
                  </a:lnTo>
                  <a:lnTo>
                    <a:pt x="23" y="164"/>
                  </a:lnTo>
                  <a:lnTo>
                    <a:pt x="26" y="159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5" y="150"/>
                  </a:lnTo>
                  <a:lnTo>
                    <a:pt x="34" y="150"/>
                  </a:lnTo>
                  <a:lnTo>
                    <a:pt x="34" y="148"/>
                  </a:lnTo>
                  <a:lnTo>
                    <a:pt x="35" y="147"/>
                  </a:lnTo>
                  <a:lnTo>
                    <a:pt x="35" y="145"/>
                  </a:lnTo>
                  <a:lnTo>
                    <a:pt x="37" y="142"/>
                  </a:lnTo>
                  <a:lnTo>
                    <a:pt x="37" y="140"/>
                  </a:lnTo>
                  <a:close/>
                  <a:moveTo>
                    <a:pt x="43" y="139"/>
                  </a:moveTo>
                  <a:lnTo>
                    <a:pt x="43" y="139"/>
                  </a:lnTo>
                  <a:lnTo>
                    <a:pt x="43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39"/>
                  </a:lnTo>
                  <a:close/>
                  <a:moveTo>
                    <a:pt x="108" y="139"/>
                  </a:moveTo>
                  <a:lnTo>
                    <a:pt x="108" y="139"/>
                  </a:lnTo>
                  <a:lnTo>
                    <a:pt x="109" y="139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2" y="142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17" y="147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20" y="153"/>
                  </a:lnTo>
                  <a:lnTo>
                    <a:pt x="120" y="155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7" y="156"/>
                  </a:lnTo>
                  <a:lnTo>
                    <a:pt x="117" y="155"/>
                  </a:lnTo>
                  <a:lnTo>
                    <a:pt x="117" y="158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16" y="159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2" y="155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2" y="148"/>
                  </a:lnTo>
                  <a:lnTo>
                    <a:pt x="112" y="147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8" y="144"/>
                  </a:lnTo>
                  <a:lnTo>
                    <a:pt x="108" y="140"/>
                  </a:lnTo>
                  <a:lnTo>
                    <a:pt x="108" y="140"/>
                  </a:lnTo>
                  <a:lnTo>
                    <a:pt x="106" y="139"/>
                  </a:lnTo>
                  <a:lnTo>
                    <a:pt x="108" y="139"/>
                  </a:lnTo>
                  <a:close/>
                  <a:moveTo>
                    <a:pt x="109" y="136"/>
                  </a:moveTo>
                  <a:lnTo>
                    <a:pt x="109" y="136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1" y="139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08" y="136"/>
                  </a:lnTo>
                  <a:lnTo>
                    <a:pt x="109" y="136"/>
                  </a:lnTo>
                  <a:close/>
                  <a:moveTo>
                    <a:pt x="112" y="136"/>
                  </a:moveTo>
                  <a:lnTo>
                    <a:pt x="114" y="13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6"/>
                  </a:lnTo>
                  <a:lnTo>
                    <a:pt x="112" y="136"/>
                  </a:lnTo>
                  <a:close/>
                  <a:moveTo>
                    <a:pt x="73" y="133"/>
                  </a:moveTo>
                  <a:lnTo>
                    <a:pt x="75" y="133"/>
                  </a:lnTo>
                  <a:lnTo>
                    <a:pt x="75" y="134"/>
                  </a:lnTo>
                  <a:lnTo>
                    <a:pt x="78" y="134"/>
                  </a:lnTo>
                  <a:lnTo>
                    <a:pt x="79" y="136"/>
                  </a:lnTo>
                  <a:lnTo>
                    <a:pt x="81" y="137"/>
                  </a:lnTo>
                  <a:lnTo>
                    <a:pt x="82" y="137"/>
                  </a:lnTo>
                  <a:lnTo>
                    <a:pt x="84" y="137"/>
                  </a:lnTo>
                  <a:lnTo>
                    <a:pt x="86" y="137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6" y="139"/>
                  </a:lnTo>
                  <a:lnTo>
                    <a:pt x="89" y="137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7" y="145"/>
                  </a:lnTo>
                  <a:lnTo>
                    <a:pt x="86" y="145"/>
                  </a:lnTo>
                  <a:lnTo>
                    <a:pt x="86" y="147"/>
                  </a:lnTo>
                  <a:lnTo>
                    <a:pt x="84" y="147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2" y="148"/>
                  </a:lnTo>
                  <a:lnTo>
                    <a:pt x="81" y="150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5" y="153"/>
                  </a:lnTo>
                  <a:lnTo>
                    <a:pt x="73" y="153"/>
                  </a:lnTo>
                  <a:lnTo>
                    <a:pt x="73" y="155"/>
                  </a:lnTo>
                  <a:lnTo>
                    <a:pt x="73" y="153"/>
                  </a:lnTo>
                  <a:lnTo>
                    <a:pt x="73" y="153"/>
                  </a:lnTo>
                  <a:lnTo>
                    <a:pt x="73" y="151"/>
                  </a:lnTo>
                  <a:lnTo>
                    <a:pt x="73" y="150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3" y="147"/>
                  </a:lnTo>
                  <a:lnTo>
                    <a:pt x="75" y="145"/>
                  </a:lnTo>
                  <a:lnTo>
                    <a:pt x="75" y="140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73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3" y="133"/>
                  </a:lnTo>
                  <a:close/>
                  <a:moveTo>
                    <a:pt x="43" y="131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6" y="134"/>
                  </a:lnTo>
                  <a:lnTo>
                    <a:pt x="45" y="134"/>
                  </a:lnTo>
                  <a:lnTo>
                    <a:pt x="46" y="134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3" y="133"/>
                  </a:lnTo>
                  <a:lnTo>
                    <a:pt x="43" y="131"/>
                  </a:lnTo>
                  <a:close/>
                  <a:moveTo>
                    <a:pt x="43" y="126"/>
                  </a:moveTo>
                  <a:lnTo>
                    <a:pt x="45" y="128"/>
                  </a:lnTo>
                  <a:lnTo>
                    <a:pt x="46" y="128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8" y="129"/>
                  </a:lnTo>
                  <a:lnTo>
                    <a:pt x="49" y="131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close/>
                  <a:moveTo>
                    <a:pt x="81" y="125"/>
                  </a:moveTo>
                  <a:lnTo>
                    <a:pt x="82" y="125"/>
                  </a:lnTo>
                  <a:lnTo>
                    <a:pt x="82" y="125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8"/>
                  </a:lnTo>
                  <a:lnTo>
                    <a:pt x="81" y="126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81" y="125"/>
                  </a:lnTo>
                  <a:close/>
                  <a:moveTo>
                    <a:pt x="119" y="123"/>
                  </a:moveTo>
                  <a:lnTo>
                    <a:pt x="120" y="123"/>
                  </a:lnTo>
                  <a:lnTo>
                    <a:pt x="122" y="125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2" y="128"/>
                  </a:lnTo>
                  <a:lnTo>
                    <a:pt x="122" y="128"/>
                  </a:lnTo>
                  <a:lnTo>
                    <a:pt x="123" y="128"/>
                  </a:lnTo>
                  <a:lnTo>
                    <a:pt x="125" y="128"/>
                  </a:lnTo>
                  <a:lnTo>
                    <a:pt x="123" y="129"/>
                  </a:lnTo>
                  <a:lnTo>
                    <a:pt x="123" y="131"/>
                  </a:lnTo>
                  <a:lnTo>
                    <a:pt x="123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5" y="140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7" y="142"/>
                  </a:lnTo>
                  <a:lnTo>
                    <a:pt x="127" y="144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7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7" y="137"/>
                  </a:lnTo>
                  <a:lnTo>
                    <a:pt x="117" y="136"/>
                  </a:lnTo>
                  <a:lnTo>
                    <a:pt x="117" y="134"/>
                  </a:lnTo>
                  <a:lnTo>
                    <a:pt x="116" y="136"/>
                  </a:lnTo>
                  <a:lnTo>
                    <a:pt x="116" y="134"/>
                  </a:lnTo>
                  <a:lnTo>
                    <a:pt x="114" y="134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12" y="131"/>
                  </a:lnTo>
                  <a:lnTo>
                    <a:pt x="111" y="131"/>
                  </a:lnTo>
                  <a:lnTo>
                    <a:pt x="109" y="131"/>
                  </a:lnTo>
                  <a:lnTo>
                    <a:pt x="109" y="129"/>
                  </a:lnTo>
                  <a:lnTo>
                    <a:pt x="108" y="128"/>
                  </a:lnTo>
                  <a:lnTo>
                    <a:pt x="108" y="126"/>
                  </a:lnTo>
                  <a:lnTo>
                    <a:pt x="106" y="123"/>
                  </a:lnTo>
                  <a:lnTo>
                    <a:pt x="111" y="123"/>
                  </a:lnTo>
                  <a:lnTo>
                    <a:pt x="114" y="123"/>
                  </a:lnTo>
                  <a:lnTo>
                    <a:pt x="119" y="123"/>
                  </a:lnTo>
                  <a:close/>
                  <a:moveTo>
                    <a:pt x="92" y="123"/>
                  </a:moveTo>
                  <a:lnTo>
                    <a:pt x="93" y="123"/>
                  </a:lnTo>
                  <a:lnTo>
                    <a:pt x="95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8" y="128"/>
                  </a:lnTo>
                  <a:lnTo>
                    <a:pt x="101" y="129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6"/>
                  </a:lnTo>
                  <a:lnTo>
                    <a:pt x="101" y="134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7" y="129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3" y="128"/>
                  </a:lnTo>
                  <a:lnTo>
                    <a:pt x="92" y="131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0" y="129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5"/>
                  </a:lnTo>
                  <a:lnTo>
                    <a:pt x="92" y="123"/>
                  </a:lnTo>
                  <a:close/>
                  <a:moveTo>
                    <a:pt x="78" y="123"/>
                  </a:moveTo>
                  <a:lnTo>
                    <a:pt x="78" y="123"/>
                  </a:lnTo>
                  <a:lnTo>
                    <a:pt x="78" y="123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8" y="123"/>
                  </a:lnTo>
                  <a:lnTo>
                    <a:pt x="78" y="123"/>
                  </a:lnTo>
                  <a:close/>
                  <a:moveTo>
                    <a:pt x="76" y="121"/>
                  </a:moveTo>
                  <a:lnTo>
                    <a:pt x="75" y="123"/>
                  </a:lnTo>
                  <a:lnTo>
                    <a:pt x="75" y="123"/>
                  </a:lnTo>
                  <a:lnTo>
                    <a:pt x="75" y="126"/>
                  </a:lnTo>
                  <a:lnTo>
                    <a:pt x="73" y="129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5" y="121"/>
                  </a:lnTo>
                  <a:lnTo>
                    <a:pt x="76" y="121"/>
                  </a:lnTo>
                  <a:close/>
                  <a:moveTo>
                    <a:pt x="97" y="121"/>
                  </a:moveTo>
                  <a:lnTo>
                    <a:pt x="98" y="123"/>
                  </a:lnTo>
                  <a:lnTo>
                    <a:pt x="100" y="125"/>
                  </a:lnTo>
                  <a:lnTo>
                    <a:pt x="100" y="126"/>
                  </a:lnTo>
                  <a:lnTo>
                    <a:pt x="98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97" y="121"/>
                  </a:lnTo>
                  <a:close/>
                  <a:moveTo>
                    <a:pt x="89" y="115"/>
                  </a:moveTo>
                  <a:lnTo>
                    <a:pt x="89" y="115"/>
                  </a:lnTo>
                  <a:lnTo>
                    <a:pt x="90" y="118"/>
                  </a:lnTo>
                  <a:lnTo>
                    <a:pt x="92" y="118"/>
                  </a:lnTo>
                  <a:lnTo>
                    <a:pt x="93" y="121"/>
                  </a:lnTo>
                  <a:lnTo>
                    <a:pt x="92" y="120"/>
                  </a:lnTo>
                  <a:lnTo>
                    <a:pt x="90" y="118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9" y="115"/>
                  </a:lnTo>
                  <a:close/>
                  <a:moveTo>
                    <a:pt x="51" y="109"/>
                  </a:moveTo>
                  <a:lnTo>
                    <a:pt x="54" y="109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7" y="109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12"/>
                  </a:lnTo>
                  <a:lnTo>
                    <a:pt x="64" y="114"/>
                  </a:lnTo>
                  <a:lnTo>
                    <a:pt x="65" y="114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5" y="118"/>
                  </a:lnTo>
                  <a:lnTo>
                    <a:pt x="65" y="120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5" y="125"/>
                  </a:lnTo>
                  <a:lnTo>
                    <a:pt x="65" y="125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6" y="117"/>
                  </a:lnTo>
                  <a:lnTo>
                    <a:pt x="54" y="115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1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51" y="109"/>
                  </a:lnTo>
                  <a:lnTo>
                    <a:pt x="51" y="109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75" y="112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3" y="114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71" y="110"/>
                  </a:lnTo>
                  <a:lnTo>
                    <a:pt x="71" y="109"/>
                  </a:lnTo>
                  <a:close/>
                  <a:moveTo>
                    <a:pt x="46" y="104"/>
                  </a:move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6" y="106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46" y="104"/>
                  </a:lnTo>
                  <a:close/>
                  <a:moveTo>
                    <a:pt x="106" y="101"/>
                  </a:moveTo>
                  <a:lnTo>
                    <a:pt x="106" y="103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5" y="109"/>
                  </a:lnTo>
                  <a:lnTo>
                    <a:pt x="103" y="107"/>
                  </a:lnTo>
                  <a:lnTo>
                    <a:pt x="103" y="107"/>
                  </a:lnTo>
                  <a:lnTo>
                    <a:pt x="105" y="106"/>
                  </a:lnTo>
                  <a:lnTo>
                    <a:pt x="105" y="103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1"/>
                  </a:lnTo>
                  <a:close/>
                  <a:moveTo>
                    <a:pt x="73" y="99"/>
                  </a:moveTo>
                  <a:lnTo>
                    <a:pt x="76" y="101"/>
                  </a:lnTo>
                  <a:lnTo>
                    <a:pt x="76" y="103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close/>
                  <a:moveTo>
                    <a:pt x="73" y="87"/>
                  </a:moveTo>
                  <a:lnTo>
                    <a:pt x="75" y="87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7"/>
                  </a:lnTo>
                  <a:lnTo>
                    <a:pt x="73" y="87"/>
                  </a:lnTo>
                  <a:close/>
                  <a:moveTo>
                    <a:pt x="60" y="35"/>
                  </a:moveTo>
                  <a:lnTo>
                    <a:pt x="62" y="35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1" y="40"/>
                  </a:lnTo>
                  <a:lnTo>
                    <a:pt x="73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5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79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5" y="69"/>
                  </a:lnTo>
                  <a:lnTo>
                    <a:pt x="73" y="71"/>
                  </a:lnTo>
                  <a:lnTo>
                    <a:pt x="70" y="71"/>
                  </a:lnTo>
                  <a:lnTo>
                    <a:pt x="68" y="73"/>
                  </a:lnTo>
                  <a:lnTo>
                    <a:pt x="68" y="74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7" y="79"/>
                  </a:lnTo>
                  <a:lnTo>
                    <a:pt x="67" y="81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7" y="87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1" y="103"/>
                  </a:lnTo>
                  <a:lnTo>
                    <a:pt x="75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8" y="103"/>
                  </a:lnTo>
                  <a:lnTo>
                    <a:pt x="78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8" y="99"/>
                  </a:lnTo>
                  <a:lnTo>
                    <a:pt x="79" y="98"/>
                  </a:lnTo>
                  <a:lnTo>
                    <a:pt x="81" y="98"/>
                  </a:lnTo>
                  <a:lnTo>
                    <a:pt x="82" y="98"/>
                  </a:lnTo>
                  <a:lnTo>
                    <a:pt x="84" y="98"/>
                  </a:lnTo>
                  <a:lnTo>
                    <a:pt x="86" y="98"/>
                  </a:lnTo>
                  <a:lnTo>
                    <a:pt x="87" y="99"/>
                  </a:lnTo>
                  <a:lnTo>
                    <a:pt x="89" y="101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92" y="106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7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100" y="104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97" y="106"/>
                  </a:lnTo>
                  <a:lnTo>
                    <a:pt x="95" y="107"/>
                  </a:lnTo>
                  <a:lnTo>
                    <a:pt x="97" y="109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0" y="115"/>
                  </a:lnTo>
                  <a:lnTo>
                    <a:pt x="100" y="115"/>
                  </a:lnTo>
                  <a:lnTo>
                    <a:pt x="101" y="115"/>
                  </a:lnTo>
                  <a:lnTo>
                    <a:pt x="103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20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98" y="118"/>
                  </a:lnTo>
                  <a:lnTo>
                    <a:pt x="97" y="118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2" y="115"/>
                  </a:lnTo>
                  <a:lnTo>
                    <a:pt x="92" y="114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4" y="106"/>
                  </a:lnTo>
                  <a:lnTo>
                    <a:pt x="82" y="104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7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7" y="104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4" y="107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6" y="104"/>
                  </a:lnTo>
                  <a:lnTo>
                    <a:pt x="54" y="106"/>
                  </a:lnTo>
                  <a:lnTo>
                    <a:pt x="54" y="103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2"/>
                  </a:lnTo>
                  <a:lnTo>
                    <a:pt x="56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3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45" y="88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1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3" y="68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69"/>
                  </a:lnTo>
                  <a:lnTo>
                    <a:pt x="49" y="66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0" y="35"/>
                  </a:lnTo>
                  <a:close/>
                  <a:moveTo>
                    <a:pt x="73" y="29"/>
                  </a:moveTo>
                  <a:lnTo>
                    <a:pt x="73" y="29"/>
                  </a:lnTo>
                  <a:lnTo>
                    <a:pt x="73" y="30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3" y="29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7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5"/>
                  </a:lnTo>
                  <a:close/>
                  <a:moveTo>
                    <a:pt x="65" y="22"/>
                  </a:moveTo>
                  <a:lnTo>
                    <a:pt x="67" y="22"/>
                  </a:lnTo>
                  <a:lnTo>
                    <a:pt x="67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2"/>
                  </a:lnTo>
                  <a:lnTo>
                    <a:pt x="65" y="22"/>
                  </a:lnTo>
                  <a:close/>
                  <a:moveTo>
                    <a:pt x="73" y="6"/>
                  </a:moveTo>
                  <a:lnTo>
                    <a:pt x="75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1" y="8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71" y="0"/>
                  </a:moveTo>
                  <a:lnTo>
                    <a:pt x="71" y="0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6" name="Freeform 176"/>
            <p:cNvSpPr>
              <a:spLocks noEditPoints="1"/>
            </p:cNvSpPr>
            <p:nvPr/>
          </p:nvSpPr>
          <p:spPr bwMode="auto">
            <a:xfrm>
              <a:off x="9733609" y="4452958"/>
              <a:ext cx="426880" cy="288485"/>
            </a:xfrm>
            <a:custGeom>
              <a:avLst/>
              <a:gdLst>
                <a:gd name="T0" fmla="*/ 180 w 219"/>
                <a:gd name="T1" fmla="*/ 147 h 148"/>
                <a:gd name="T2" fmla="*/ 191 w 219"/>
                <a:gd name="T3" fmla="*/ 145 h 148"/>
                <a:gd name="T4" fmla="*/ 145 w 219"/>
                <a:gd name="T5" fmla="*/ 123 h 148"/>
                <a:gd name="T6" fmla="*/ 145 w 219"/>
                <a:gd name="T7" fmla="*/ 125 h 148"/>
                <a:gd name="T8" fmla="*/ 145 w 219"/>
                <a:gd name="T9" fmla="*/ 120 h 148"/>
                <a:gd name="T10" fmla="*/ 140 w 219"/>
                <a:gd name="T11" fmla="*/ 115 h 148"/>
                <a:gd name="T12" fmla="*/ 172 w 219"/>
                <a:gd name="T13" fmla="*/ 110 h 148"/>
                <a:gd name="T14" fmla="*/ 172 w 219"/>
                <a:gd name="T15" fmla="*/ 114 h 148"/>
                <a:gd name="T16" fmla="*/ 38 w 219"/>
                <a:gd name="T17" fmla="*/ 106 h 148"/>
                <a:gd name="T18" fmla="*/ 148 w 219"/>
                <a:gd name="T19" fmla="*/ 104 h 148"/>
                <a:gd name="T20" fmla="*/ 36 w 219"/>
                <a:gd name="T21" fmla="*/ 101 h 148"/>
                <a:gd name="T22" fmla="*/ 101 w 219"/>
                <a:gd name="T23" fmla="*/ 60 h 148"/>
                <a:gd name="T24" fmla="*/ 211 w 219"/>
                <a:gd name="T25" fmla="*/ 69 h 148"/>
                <a:gd name="T26" fmla="*/ 216 w 219"/>
                <a:gd name="T27" fmla="*/ 79 h 148"/>
                <a:gd name="T28" fmla="*/ 205 w 219"/>
                <a:gd name="T29" fmla="*/ 71 h 148"/>
                <a:gd name="T30" fmla="*/ 91 w 219"/>
                <a:gd name="T31" fmla="*/ 60 h 148"/>
                <a:gd name="T32" fmla="*/ 198 w 219"/>
                <a:gd name="T33" fmla="*/ 60 h 148"/>
                <a:gd name="T34" fmla="*/ 72 w 219"/>
                <a:gd name="T35" fmla="*/ 49 h 148"/>
                <a:gd name="T36" fmla="*/ 165 w 219"/>
                <a:gd name="T37" fmla="*/ 43 h 148"/>
                <a:gd name="T38" fmla="*/ 161 w 219"/>
                <a:gd name="T39" fmla="*/ 55 h 148"/>
                <a:gd name="T40" fmla="*/ 151 w 219"/>
                <a:gd name="T41" fmla="*/ 65 h 148"/>
                <a:gd name="T42" fmla="*/ 131 w 219"/>
                <a:gd name="T43" fmla="*/ 71 h 148"/>
                <a:gd name="T44" fmla="*/ 110 w 219"/>
                <a:gd name="T45" fmla="*/ 65 h 148"/>
                <a:gd name="T46" fmla="*/ 121 w 219"/>
                <a:gd name="T47" fmla="*/ 62 h 148"/>
                <a:gd name="T48" fmla="*/ 134 w 219"/>
                <a:gd name="T49" fmla="*/ 55 h 148"/>
                <a:gd name="T50" fmla="*/ 145 w 219"/>
                <a:gd name="T51" fmla="*/ 60 h 148"/>
                <a:gd name="T52" fmla="*/ 154 w 219"/>
                <a:gd name="T53" fmla="*/ 44 h 148"/>
                <a:gd name="T54" fmla="*/ 170 w 219"/>
                <a:gd name="T55" fmla="*/ 27 h 148"/>
                <a:gd name="T56" fmla="*/ 161 w 219"/>
                <a:gd name="T57" fmla="*/ 22 h 148"/>
                <a:gd name="T58" fmla="*/ 4 w 219"/>
                <a:gd name="T59" fmla="*/ 19 h 148"/>
                <a:gd name="T60" fmla="*/ 38 w 219"/>
                <a:gd name="T61" fmla="*/ 30 h 148"/>
                <a:gd name="T62" fmla="*/ 53 w 219"/>
                <a:gd name="T63" fmla="*/ 38 h 148"/>
                <a:gd name="T64" fmla="*/ 71 w 219"/>
                <a:gd name="T65" fmla="*/ 58 h 148"/>
                <a:gd name="T66" fmla="*/ 98 w 219"/>
                <a:gd name="T67" fmla="*/ 69 h 148"/>
                <a:gd name="T68" fmla="*/ 88 w 219"/>
                <a:gd name="T69" fmla="*/ 81 h 148"/>
                <a:gd name="T70" fmla="*/ 105 w 219"/>
                <a:gd name="T71" fmla="*/ 99 h 148"/>
                <a:gd name="T72" fmla="*/ 120 w 219"/>
                <a:gd name="T73" fmla="*/ 110 h 148"/>
                <a:gd name="T74" fmla="*/ 132 w 219"/>
                <a:gd name="T75" fmla="*/ 121 h 148"/>
                <a:gd name="T76" fmla="*/ 137 w 219"/>
                <a:gd name="T77" fmla="*/ 128 h 148"/>
                <a:gd name="T78" fmla="*/ 142 w 219"/>
                <a:gd name="T79" fmla="*/ 134 h 148"/>
                <a:gd name="T80" fmla="*/ 123 w 219"/>
                <a:gd name="T81" fmla="*/ 129 h 148"/>
                <a:gd name="T82" fmla="*/ 102 w 219"/>
                <a:gd name="T83" fmla="*/ 126 h 148"/>
                <a:gd name="T84" fmla="*/ 88 w 219"/>
                <a:gd name="T85" fmla="*/ 112 h 148"/>
                <a:gd name="T86" fmla="*/ 75 w 219"/>
                <a:gd name="T87" fmla="*/ 98 h 148"/>
                <a:gd name="T88" fmla="*/ 58 w 219"/>
                <a:gd name="T89" fmla="*/ 93 h 148"/>
                <a:gd name="T90" fmla="*/ 49 w 219"/>
                <a:gd name="T91" fmla="*/ 93 h 148"/>
                <a:gd name="T92" fmla="*/ 44 w 219"/>
                <a:gd name="T93" fmla="*/ 96 h 148"/>
                <a:gd name="T94" fmla="*/ 30 w 219"/>
                <a:gd name="T95" fmla="*/ 101 h 148"/>
                <a:gd name="T96" fmla="*/ 22 w 219"/>
                <a:gd name="T97" fmla="*/ 99 h 148"/>
                <a:gd name="T98" fmla="*/ 36 w 219"/>
                <a:gd name="T99" fmla="*/ 109 h 148"/>
                <a:gd name="T100" fmla="*/ 12 w 219"/>
                <a:gd name="T101" fmla="*/ 114 h 148"/>
                <a:gd name="T102" fmla="*/ 1 w 219"/>
                <a:gd name="T103" fmla="*/ 81 h 148"/>
                <a:gd name="T104" fmla="*/ 1 w 219"/>
                <a:gd name="T105" fmla="*/ 19 h 148"/>
                <a:gd name="T106" fmla="*/ 164 w 219"/>
                <a:gd name="T107" fmla="*/ 30 h 148"/>
                <a:gd name="T108" fmla="*/ 173 w 219"/>
                <a:gd name="T109" fmla="*/ 49 h 148"/>
                <a:gd name="T110" fmla="*/ 164 w 219"/>
                <a:gd name="T111" fmla="*/ 32 h 148"/>
                <a:gd name="T112" fmla="*/ 145 w 219"/>
                <a:gd name="T113" fmla="*/ 21 h 148"/>
                <a:gd name="T114" fmla="*/ 132 w 219"/>
                <a:gd name="T115" fmla="*/ 17 h 148"/>
                <a:gd name="T116" fmla="*/ 101 w 219"/>
                <a:gd name="T117" fmla="*/ 14 h 148"/>
                <a:gd name="T118" fmla="*/ 91 w 219"/>
                <a:gd name="T119" fmla="*/ 13 h 148"/>
                <a:gd name="T120" fmla="*/ 83 w 219"/>
                <a:gd name="T121" fmla="*/ 10 h 148"/>
                <a:gd name="T122" fmla="*/ 126 w 219"/>
                <a:gd name="T12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9" h="148">
                  <a:moveTo>
                    <a:pt x="178" y="145"/>
                  </a:moveTo>
                  <a:lnTo>
                    <a:pt x="180" y="145"/>
                  </a:lnTo>
                  <a:lnTo>
                    <a:pt x="183" y="147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1" y="148"/>
                  </a:lnTo>
                  <a:lnTo>
                    <a:pt x="181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78" y="145"/>
                  </a:lnTo>
                  <a:lnTo>
                    <a:pt x="178" y="145"/>
                  </a:lnTo>
                  <a:close/>
                  <a:moveTo>
                    <a:pt x="192" y="145"/>
                  </a:move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2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2" y="145"/>
                  </a:lnTo>
                  <a:lnTo>
                    <a:pt x="192" y="145"/>
                  </a:lnTo>
                  <a:close/>
                  <a:moveTo>
                    <a:pt x="145" y="134"/>
                  </a:moveTo>
                  <a:lnTo>
                    <a:pt x="145" y="134"/>
                  </a:lnTo>
                  <a:lnTo>
                    <a:pt x="145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5" y="134"/>
                  </a:lnTo>
                  <a:close/>
                  <a:moveTo>
                    <a:pt x="143" y="121"/>
                  </a:moveTo>
                  <a:lnTo>
                    <a:pt x="143" y="121"/>
                  </a:lnTo>
                  <a:lnTo>
                    <a:pt x="145" y="123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8" y="126"/>
                  </a:lnTo>
                  <a:lnTo>
                    <a:pt x="148" y="126"/>
                  </a:lnTo>
                  <a:lnTo>
                    <a:pt x="150" y="125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6" y="126"/>
                  </a:lnTo>
                  <a:lnTo>
                    <a:pt x="146" y="125"/>
                  </a:lnTo>
                  <a:lnTo>
                    <a:pt x="145" y="125"/>
                  </a:lnTo>
                  <a:lnTo>
                    <a:pt x="145" y="123"/>
                  </a:lnTo>
                  <a:lnTo>
                    <a:pt x="143" y="121"/>
                  </a:lnTo>
                  <a:lnTo>
                    <a:pt x="143" y="121"/>
                  </a:lnTo>
                  <a:close/>
                  <a:moveTo>
                    <a:pt x="140" y="115"/>
                  </a:moveTo>
                  <a:lnTo>
                    <a:pt x="140" y="115"/>
                  </a:lnTo>
                  <a:lnTo>
                    <a:pt x="142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40" y="115"/>
                  </a:lnTo>
                  <a:close/>
                  <a:moveTo>
                    <a:pt x="135" y="114"/>
                  </a:moveTo>
                  <a:lnTo>
                    <a:pt x="137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5" y="118"/>
                  </a:lnTo>
                  <a:lnTo>
                    <a:pt x="134" y="117"/>
                  </a:lnTo>
                  <a:lnTo>
                    <a:pt x="134" y="115"/>
                  </a:lnTo>
                  <a:lnTo>
                    <a:pt x="135" y="114"/>
                  </a:lnTo>
                  <a:close/>
                  <a:moveTo>
                    <a:pt x="170" y="110"/>
                  </a:moveTo>
                  <a:lnTo>
                    <a:pt x="172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4"/>
                  </a:lnTo>
                  <a:lnTo>
                    <a:pt x="172" y="112"/>
                  </a:lnTo>
                  <a:lnTo>
                    <a:pt x="170" y="112"/>
                  </a:lnTo>
                  <a:lnTo>
                    <a:pt x="168" y="110"/>
                  </a:lnTo>
                  <a:lnTo>
                    <a:pt x="170" y="110"/>
                  </a:lnTo>
                  <a:lnTo>
                    <a:pt x="170" y="110"/>
                  </a:lnTo>
                  <a:close/>
                  <a:moveTo>
                    <a:pt x="34" y="103"/>
                  </a:moveTo>
                  <a:lnTo>
                    <a:pt x="34" y="103"/>
                  </a:lnTo>
                  <a:lnTo>
                    <a:pt x="38" y="104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4" y="103"/>
                  </a:lnTo>
                  <a:close/>
                  <a:moveTo>
                    <a:pt x="148" y="103"/>
                  </a:moveTo>
                  <a:lnTo>
                    <a:pt x="148" y="104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6"/>
                  </a:lnTo>
                  <a:lnTo>
                    <a:pt x="148" y="106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close/>
                  <a:moveTo>
                    <a:pt x="36" y="101"/>
                  </a:move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36" y="103"/>
                  </a:lnTo>
                  <a:lnTo>
                    <a:pt x="36" y="101"/>
                  </a:lnTo>
                  <a:close/>
                  <a:moveTo>
                    <a:pt x="101" y="60"/>
                  </a:move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close/>
                  <a:moveTo>
                    <a:pt x="200" y="60"/>
                  </a:moveTo>
                  <a:lnTo>
                    <a:pt x="202" y="60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6" y="65"/>
                  </a:lnTo>
                  <a:lnTo>
                    <a:pt x="208" y="65"/>
                  </a:lnTo>
                  <a:lnTo>
                    <a:pt x="208" y="66"/>
                  </a:lnTo>
                  <a:lnTo>
                    <a:pt x="209" y="66"/>
                  </a:lnTo>
                  <a:lnTo>
                    <a:pt x="209" y="68"/>
                  </a:lnTo>
                  <a:lnTo>
                    <a:pt x="211" y="69"/>
                  </a:lnTo>
                  <a:lnTo>
                    <a:pt x="213" y="69"/>
                  </a:lnTo>
                  <a:lnTo>
                    <a:pt x="213" y="71"/>
                  </a:lnTo>
                  <a:lnTo>
                    <a:pt x="214" y="71"/>
                  </a:lnTo>
                  <a:lnTo>
                    <a:pt x="216" y="71"/>
                  </a:lnTo>
                  <a:lnTo>
                    <a:pt x="216" y="73"/>
                  </a:lnTo>
                  <a:lnTo>
                    <a:pt x="217" y="74"/>
                  </a:lnTo>
                  <a:lnTo>
                    <a:pt x="217" y="76"/>
                  </a:lnTo>
                  <a:lnTo>
                    <a:pt x="219" y="77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4"/>
                  </a:lnTo>
                  <a:lnTo>
                    <a:pt x="208" y="73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3" y="69"/>
                  </a:lnTo>
                  <a:lnTo>
                    <a:pt x="203" y="68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2"/>
                  </a:lnTo>
                  <a:lnTo>
                    <a:pt x="200" y="60"/>
                  </a:lnTo>
                  <a:close/>
                  <a:moveTo>
                    <a:pt x="91" y="55"/>
                  </a:moveTo>
                  <a:lnTo>
                    <a:pt x="91" y="57"/>
                  </a:lnTo>
                  <a:lnTo>
                    <a:pt x="91" y="58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1" y="55"/>
                  </a:lnTo>
                  <a:close/>
                  <a:moveTo>
                    <a:pt x="198" y="54"/>
                  </a:moveTo>
                  <a:lnTo>
                    <a:pt x="200" y="54"/>
                  </a:lnTo>
                  <a:lnTo>
                    <a:pt x="200" y="55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0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8" y="55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4"/>
                  </a:lnTo>
                  <a:close/>
                  <a:moveTo>
                    <a:pt x="74" y="4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4" y="46"/>
                  </a:lnTo>
                  <a:close/>
                  <a:moveTo>
                    <a:pt x="157" y="41"/>
                  </a:moveTo>
                  <a:lnTo>
                    <a:pt x="159" y="41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2" y="41"/>
                  </a:lnTo>
                  <a:lnTo>
                    <a:pt x="164" y="43"/>
                  </a:lnTo>
                  <a:lnTo>
                    <a:pt x="165" y="43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5" y="51"/>
                  </a:lnTo>
                  <a:lnTo>
                    <a:pt x="165" y="52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5"/>
                  </a:lnTo>
                  <a:lnTo>
                    <a:pt x="162" y="57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1" y="60"/>
                  </a:lnTo>
                  <a:lnTo>
                    <a:pt x="159" y="62"/>
                  </a:lnTo>
                  <a:lnTo>
                    <a:pt x="156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0" y="66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35" y="71"/>
                  </a:lnTo>
                  <a:lnTo>
                    <a:pt x="131" y="71"/>
                  </a:lnTo>
                  <a:lnTo>
                    <a:pt x="129" y="73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4" y="69"/>
                  </a:lnTo>
                  <a:lnTo>
                    <a:pt x="123" y="68"/>
                  </a:lnTo>
                  <a:lnTo>
                    <a:pt x="121" y="68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5"/>
                  </a:lnTo>
                  <a:lnTo>
                    <a:pt x="110" y="65"/>
                  </a:lnTo>
                  <a:lnTo>
                    <a:pt x="109" y="65"/>
                  </a:lnTo>
                  <a:lnTo>
                    <a:pt x="109" y="63"/>
                  </a:lnTo>
                  <a:lnTo>
                    <a:pt x="109" y="62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5" y="60"/>
                  </a:lnTo>
                  <a:lnTo>
                    <a:pt x="118" y="60"/>
                  </a:lnTo>
                  <a:lnTo>
                    <a:pt x="120" y="60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4" y="62"/>
                  </a:lnTo>
                  <a:lnTo>
                    <a:pt x="127" y="60"/>
                  </a:lnTo>
                  <a:lnTo>
                    <a:pt x="127" y="60"/>
                  </a:lnTo>
                  <a:lnTo>
                    <a:pt x="129" y="60"/>
                  </a:lnTo>
                  <a:lnTo>
                    <a:pt x="132" y="60"/>
                  </a:lnTo>
                  <a:lnTo>
                    <a:pt x="132" y="55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34" y="57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7" y="62"/>
                  </a:lnTo>
                  <a:lnTo>
                    <a:pt x="139" y="60"/>
                  </a:lnTo>
                  <a:lnTo>
                    <a:pt x="140" y="60"/>
                  </a:lnTo>
                  <a:lnTo>
                    <a:pt x="142" y="60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8" y="55"/>
                  </a:lnTo>
                  <a:lnTo>
                    <a:pt x="148" y="55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4" y="44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6" y="41"/>
                  </a:lnTo>
                  <a:lnTo>
                    <a:pt x="157" y="41"/>
                  </a:lnTo>
                  <a:close/>
                  <a:moveTo>
                    <a:pt x="186" y="40"/>
                  </a:moveTo>
                  <a:lnTo>
                    <a:pt x="184" y="40"/>
                  </a:lnTo>
                  <a:lnTo>
                    <a:pt x="184" y="41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6" y="40"/>
                  </a:lnTo>
                  <a:close/>
                  <a:moveTo>
                    <a:pt x="170" y="25"/>
                  </a:move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5"/>
                  </a:lnTo>
                  <a:close/>
                  <a:moveTo>
                    <a:pt x="161" y="22"/>
                  </a:move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close/>
                  <a:moveTo>
                    <a:pt x="161" y="21"/>
                  </a:moveTo>
                  <a:lnTo>
                    <a:pt x="161" y="21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1"/>
                  </a:lnTo>
                  <a:lnTo>
                    <a:pt x="161" y="21"/>
                  </a:lnTo>
                  <a:close/>
                  <a:moveTo>
                    <a:pt x="1" y="19"/>
                  </a:moveTo>
                  <a:lnTo>
                    <a:pt x="1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5"/>
                  </a:lnTo>
                  <a:lnTo>
                    <a:pt x="25" y="27"/>
                  </a:lnTo>
                  <a:lnTo>
                    <a:pt x="30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1" y="33"/>
                  </a:lnTo>
                  <a:lnTo>
                    <a:pt x="42" y="33"/>
                  </a:lnTo>
                  <a:lnTo>
                    <a:pt x="44" y="35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61" y="44"/>
                  </a:lnTo>
                  <a:lnTo>
                    <a:pt x="63" y="44"/>
                  </a:lnTo>
                  <a:lnTo>
                    <a:pt x="64" y="44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5"/>
                  </a:lnTo>
                  <a:lnTo>
                    <a:pt x="71" y="58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7" y="62"/>
                  </a:lnTo>
                  <a:lnTo>
                    <a:pt x="80" y="62"/>
                  </a:lnTo>
                  <a:lnTo>
                    <a:pt x="90" y="66"/>
                  </a:lnTo>
                  <a:lnTo>
                    <a:pt x="91" y="66"/>
                  </a:lnTo>
                  <a:lnTo>
                    <a:pt x="93" y="66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4" y="79"/>
                  </a:lnTo>
                  <a:lnTo>
                    <a:pt x="91" y="77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90" y="84"/>
                  </a:lnTo>
                  <a:lnTo>
                    <a:pt x="91" y="87"/>
                  </a:lnTo>
                  <a:lnTo>
                    <a:pt x="93" y="88"/>
                  </a:lnTo>
                  <a:lnTo>
                    <a:pt x="94" y="90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101" y="95"/>
                  </a:lnTo>
                  <a:lnTo>
                    <a:pt x="102" y="96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1"/>
                  </a:lnTo>
                  <a:lnTo>
                    <a:pt x="107" y="103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9" y="106"/>
                  </a:lnTo>
                  <a:lnTo>
                    <a:pt x="110" y="106"/>
                  </a:lnTo>
                  <a:lnTo>
                    <a:pt x="110" y="110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4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4" y="118"/>
                  </a:lnTo>
                  <a:lnTo>
                    <a:pt x="124" y="120"/>
                  </a:lnTo>
                  <a:lnTo>
                    <a:pt x="129" y="120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2" y="121"/>
                  </a:lnTo>
                  <a:lnTo>
                    <a:pt x="132" y="121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9" y="125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2" y="126"/>
                  </a:lnTo>
                  <a:lnTo>
                    <a:pt x="134" y="126"/>
                  </a:lnTo>
                  <a:lnTo>
                    <a:pt x="135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42" y="129"/>
                  </a:lnTo>
                  <a:lnTo>
                    <a:pt x="145" y="129"/>
                  </a:lnTo>
                  <a:lnTo>
                    <a:pt x="142" y="129"/>
                  </a:lnTo>
                  <a:lnTo>
                    <a:pt x="142" y="131"/>
                  </a:lnTo>
                  <a:lnTo>
                    <a:pt x="139" y="129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40" y="13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37" y="134"/>
                  </a:lnTo>
                  <a:lnTo>
                    <a:pt x="134" y="134"/>
                  </a:lnTo>
                  <a:lnTo>
                    <a:pt x="132" y="134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6" y="131"/>
                  </a:lnTo>
                  <a:lnTo>
                    <a:pt x="123" y="129"/>
                  </a:lnTo>
                  <a:lnTo>
                    <a:pt x="116" y="129"/>
                  </a:lnTo>
                  <a:lnTo>
                    <a:pt x="115" y="129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28"/>
                  </a:lnTo>
                  <a:lnTo>
                    <a:pt x="105" y="126"/>
                  </a:lnTo>
                  <a:lnTo>
                    <a:pt x="105" y="128"/>
                  </a:lnTo>
                  <a:lnTo>
                    <a:pt x="104" y="128"/>
                  </a:lnTo>
                  <a:lnTo>
                    <a:pt x="102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8" y="125"/>
                  </a:lnTo>
                  <a:lnTo>
                    <a:pt x="98" y="125"/>
                  </a:lnTo>
                  <a:lnTo>
                    <a:pt x="96" y="121"/>
                  </a:lnTo>
                  <a:lnTo>
                    <a:pt x="94" y="120"/>
                  </a:lnTo>
                  <a:lnTo>
                    <a:pt x="93" y="120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07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4" y="95"/>
                  </a:lnTo>
                  <a:lnTo>
                    <a:pt x="63" y="95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2" y="90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1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4" y="99"/>
                  </a:lnTo>
                  <a:lnTo>
                    <a:pt x="33" y="101"/>
                  </a:lnTo>
                  <a:lnTo>
                    <a:pt x="30" y="101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8" y="101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3" y="103"/>
                  </a:lnTo>
                  <a:lnTo>
                    <a:pt x="34" y="104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6" y="110"/>
                  </a:lnTo>
                  <a:lnTo>
                    <a:pt x="34" y="112"/>
                  </a:lnTo>
                  <a:lnTo>
                    <a:pt x="31" y="112"/>
                  </a:lnTo>
                  <a:lnTo>
                    <a:pt x="28" y="114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2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16" y="114"/>
                  </a:lnTo>
                  <a:lnTo>
                    <a:pt x="12" y="114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1" y="112"/>
                  </a:lnTo>
                  <a:lnTo>
                    <a:pt x="1" y="109"/>
                  </a:lnTo>
                  <a:lnTo>
                    <a:pt x="1" y="106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1" y="19"/>
                  </a:lnTo>
                  <a:close/>
                  <a:moveTo>
                    <a:pt x="145" y="17"/>
                  </a:moveTo>
                  <a:lnTo>
                    <a:pt x="146" y="21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1" y="22"/>
                  </a:lnTo>
                  <a:lnTo>
                    <a:pt x="153" y="24"/>
                  </a:lnTo>
                  <a:lnTo>
                    <a:pt x="154" y="24"/>
                  </a:lnTo>
                  <a:lnTo>
                    <a:pt x="156" y="25"/>
                  </a:lnTo>
                  <a:lnTo>
                    <a:pt x="159" y="27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7" y="33"/>
                  </a:lnTo>
                  <a:lnTo>
                    <a:pt x="176" y="40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5" y="49"/>
                  </a:lnTo>
                  <a:lnTo>
                    <a:pt x="173" y="51"/>
                  </a:lnTo>
                  <a:lnTo>
                    <a:pt x="173" y="49"/>
                  </a:lnTo>
                  <a:lnTo>
                    <a:pt x="172" y="49"/>
                  </a:lnTo>
                  <a:lnTo>
                    <a:pt x="172" y="47"/>
                  </a:lnTo>
                  <a:lnTo>
                    <a:pt x="172" y="46"/>
                  </a:lnTo>
                  <a:lnTo>
                    <a:pt x="170" y="44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0"/>
                  </a:lnTo>
                  <a:lnTo>
                    <a:pt x="157" y="29"/>
                  </a:lnTo>
                  <a:lnTo>
                    <a:pt x="154" y="27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48" y="22"/>
                  </a:lnTo>
                  <a:lnTo>
                    <a:pt x="146" y="21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5" y="21"/>
                  </a:lnTo>
                  <a:lnTo>
                    <a:pt x="145" y="19"/>
                  </a:lnTo>
                  <a:lnTo>
                    <a:pt x="145" y="17"/>
                  </a:lnTo>
                  <a:close/>
                  <a:moveTo>
                    <a:pt x="135" y="16"/>
                  </a:move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4" y="16"/>
                  </a:lnTo>
                  <a:lnTo>
                    <a:pt x="135" y="16"/>
                  </a:lnTo>
                  <a:close/>
                  <a:moveTo>
                    <a:pt x="101" y="14"/>
                  </a:move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close/>
                  <a:moveTo>
                    <a:pt x="86" y="10"/>
                  </a:moveTo>
                  <a:lnTo>
                    <a:pt x="90" y="10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10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3" y="11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6" y="10"/>
                  </a:lnTo>
                  <a:close/>
                  <a:moveTo>
                    <a:pt x="126" y="0"/>
                  </a:moveTo>
                  <a:lnTo>
                    <a:pt x="127" y="0"/>
                  </a:lnTo>
                  <a:lnTo>
                    <a:pt x="127" y="2"/>
                  </a:lnTo>
                  <a:lnTo>
                    <a:pt x="129" y="3"/>
                  </a:lnTo>
                  <a:lnTo>
                    <a:pt x="129" y="5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7" name="Freeform 177"/>
            <p:cNvSpPr>
              <a:spLocks noEditPoints="1"/>
            </p:cNvSpPr>
            <p:nvPr/>
          </p:nvSpPr>
          <p:spPr bwMode="auto">
            <a:xfrm>
              <a:off x="1496199" y="4661525"/>
              <a:ext cx="426880" cy="346961"/>
            </a:xfrm>
            <a:custGeom>
              <a:avLst/>
              <a:gdLst>
                <a:gd name="T0" fmla="*/ 187 w 219"/>
                <a:gd name="T1" fmla="*/ 178 h 178"/>
                <a:gd name="T2" fmla="*/ 187 w 219"/>
                <a:gd name="T3" fmla="*/ 177 h 178"/>
                <a:gd name="T4" fmla="*/ 217 w 219"/>
                <a:gd name="T5" fmla="*/ 142 h 178"/>
                <a:gd name="T6" fmla="*/ 219 w 219"/>
                <a:gd name="T7" fmla="*/ 144 h 178"/>
                <a:gd name="T8" fmla="*/ 219 w 219"/>
                <a:gd name="T9" fmla="*/ 144 h 178"/>
                <a:gd name="T10" fmla="*/ 217 w 219"/>
                <a:gd name="T11" fmla="*/ 142 h 178"/>
                <a:gd name="T12" fmla="*/ 217 w 219"/>
                <a:gd name="T13" fmla="*/ 142 h 178"/>
                <a:gd name="T14" fmla="*/ 156 w 219"/>
                <a:gd name="T15" fmla="*/ 142 h 178"/>
                <a:gd name="T16" fmla="*/ 154 w 219"/>
                <a:gd name="T17" fmla="*/ 141 h 178"/>
                <a:gd name="T18" fmla="*/ 210 w 219"/>
                <a:gd name="T19" fmla="*/ 141 h 178"/>
                <a:gd name="T20" fmla="*/ 151 w 219"/>
                <a:gd name="T21" fmla="*/ 136 h 178"/>
                <a:gd name="T22" fmla="*/ 154 w 219"/>
                <a:gd name="T23" fmla="*/ 139 h 178"/>
                <a:gd name="T24" fmla="*/ 153 w 219"/>
                <a:gd name="T25" fmla="*/ 137 h 178"/>
                <a:gd name="T26" fmla="*/ 156 w 219"/>
                <a:gd name="T27" fmla="*/ 131 h 178"/>
                <a:gd name="T28" fmla="*/ 154 w 219"/>
                <a:gd name="T29" fmla="*/ 131 h 178"/>
                <a:gd name="T30" fmla="*/ 154 w 219"/>
                <a:gd name="T31" fmla="*/ 133 h 178"/>
                <a:gd name="T32" fmla="*/ 154 w 219"/>
                <a:gd name="T33" fmla="*/ 134 h 178"/>
                <a:gd name="T34" fmla="*/ 154 w 219"/>
                <a:gd name="T35" fmla="*/ 133 h 178"/>
                <a:gd name="T36" fmla="*/ 156 w 219"/>
                <a:gd name="T37" fmla="*/ 131 h 178"/>
                <a:gd name="T38" fmla="*/ 30 w 219"/>
                <a:gd name="T39" fmla="*/ 128 h 178"/>
                <a:gd name="T40" fmla="*/ 33 w 219"/>
                <a:gd name="T41" fmla="*/ 131 h 178"/>
                <a:gd name="T42" fmla="*/ 31 w 219"/>
                <a:gd name="T43" fmla="*/ 133 h 178"/>
                <a:gd name="T44" fmla="*/ 28 w 219"/>
                <a:gd name="T45" fmla="*/ 131 h 178"/>
                <a:gd name="T46" fmla="*/ 27 w 219"/>
                <a:gd name="T47" fmla="*/ 129 h 178"/>
                <a:gd name="T48" fmla="*/ 23 w 219"/>
                <a:gd name="T49" fmla="*/ 128 h 178"/>
                <a:gd name="T50" fmla="*/ 23 w 219"/>
                <a:gd name="T51" fmla="*/ 129 h 178"/>
                <a:gd name="T52" fmla="*/ 23 w 219"/>
                <a:gd name="T53" fmla="*/ 128 h 178"/>
                <a:gd name="T54" fmla="*/ 0 w 219"/>
                <a:gd name="T55" fmla="*/ 117 h 178"/>
                <a:gd name="T56" fmla="*/ 1 w 219"/>
                <a:gd name="T57" fmla="*/ 118 h 178"/>
                <a:gd name="T58" fmla="*/ 0 w 219"/>
                <a:gd name="T59" fmla="*/ 117 h 178"/>
                <a:gd name="T60" fmla="*/ 117 w 219"/>
                <a:gd name="T61" fmla="*/ 115 h 178"/>
                <a:gd name="T62" fmla="*/ 117 w 219"/>
                <a:gd name="T63" fmla="*/ 115 h 178"/>
                <a:gd name="T64" fmla="*/ 112 w 219"/>
                <a:gd name="T65" fmla="*/ 114 h 178"/>
                <a:gd name="T66" fmla="*/ 115 w 219"/>
                <a:gd name="T67" fmla="*/ 115 h 178"/>
                <a:gd name="T68" fmla="*/ 0 w 219"/>
                <a:gd name="T69" fmla="*/ 114 h 178"/>
                <a:gd name="T70" fmla="*/ 0 w 219"/>
                <a:gd name="T71" fmla="*/ 115 h 178"/>
                <a:gd name="T72" fmla="*/ 0 w 219"/>
                <a:gd name="T73" fmla="*/ 115 h 178"/>
                <a:gd name="T74" fmla="*/ 85 w 219"/>
                <a:gd name="T75" fmla="*/ 109 h 178"/>
                <a:gd name="T76" fmla="*/ 87 w 219"/>
                <a:gd name="T77" fmla="*/ 111 h 178"/>
                <a:gd name="T78" fmla="*/ 87 w 219"/>
                <a:gd name="T79" fmla="*/ 111 h 178"/>
                <a:gd name="T80" fmla="*/ 85 w 219"/>
                <a:gd name="T81" fmla="*/ 109 h 178"/>
                <a:gd name="T82" fmla="*/ 131 w 219"/>
                <a:gd name="T83" fmla="*/ 106 h 178"/>
                <a:gd name="T84" fmla="*/ 129 w 219"/>
                <a:gd name="T85" fmla="*/ 106 h 178"/>
                <a:gd name="T86" fmla="*/ 91 w 219"/>
                <a:gd name="T87" fmla="*/ 103 h 178"/>
                <a:gd name="T88" fmla="*/ 93 w 219"/>
                <a:gd name="T89" fmla="*/ 104 h 178"/>
                <a:gd name="T90" fmla="*/ 184 w 219"/>
                <a:gd name="T91" fmla="*/ 24 h 178"/>
                <a:gd name="T92" fmla="*/ 186 w 219"/>
                <a:gd name="T93" fmla="*/ 25 h 178"/>
                <a:gd name="T94" fmla="*/ 184 w 219"/>
                <a:gd name="T95" fmla="*/ 24 h 178"/>
                <a:gd name="T96" fmla="*/ 180 w 219"/>
                <a:gd name="T97" fmla="*/ 18 h 178"/>
                <a:gd name="T98" fmla="*/ 180 w 219"/>
                <a:gd name="T99" fmla="*/ 18 h 178"/>
                <a:gd name="T100" fmla="*/ 183 w 219"/>
                <a:gd name="T101" fmla="*/ 14 h 178"/>
                <a:gd name="T102" fmla="*/ 180 w 219"/>
                <a:gd name="T103" fmla="*/ 16 h 178"/>
                <a:gd name="T104" fmla="*/ 180 w 219"/>
                <a:gd name="T105" fmla="*/ 14 h 178"/>
                <a:gd name="T106" fmla="*/ 165 w 219"/>
                <a:gd name="T107" fmla="*/ 10 h 178"/>
                <a:gd name="T108" fmla="*/ 164 w 219"/>
                <a:gd name="T109" fmla="*/ 10 h 178"/>
                <a:gd name="T110" fmla="*/ 173 w 219"/>
                <a:gd name="T111" fmla="*/ 2 h 178"/>
                <a:gd name="T112" fmla="*/ 172 w 219"/>
                <a:gd name="T113" fmla="*/ 3 h 178"/>
                <a:gd name="T114" fmla="*/ 172 w 219"/>
                <a:gd name="T115" fmla="*/ 2 h 178"/>
                <a:gd name="T116" fmla="*/ 165 w 219"/>
                <a:gd name="T117" fmla="*/ 0 h 178"/>
                <a:gd name="T118" fmla="*/ 165 w 219"/>
                <a:gd name="T119" fmla="*/ 2 h 178"/>
                <a:gd name="T120" fmla="*/ 162 w 219"/>
                <a:gd name="T121" fmla="*/ 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" h="178">
                  <a:moveTo>
                    <a:pt x="187" y="177"/>
                  </a:moveTo>
                  <a:lnTo>
                    <a:pt x="187" y="177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7" y="177"/>
                  </a:lnTo>
                  <a:close/>
                  <a:moveTo>
                    <a:pt x="217" y="142"/>
                  </a:moveTo>
                  <a:lnTo>
                    <a:pt x="217" y="142"/>
                  </a:lnTo>
                  <a:lnTo>
                    <a:pt x="219" y="142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close/>
                  <a:moveTo>
                    <a:pt x="154" y="141"/>
                  </a:moveTo>
                  <a:lnTo>
                    <a:pt x="156" y="141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4" y="141"/>
                  </a:lnTo>
                  <a:lnTo>
                    <a:pt x="154" y="141"/>
                  </a:lnTo>
                  <a:close/>
                  <a:moveTo>
                    <a:pt x="208" y="139"/>
                  </a:moveTo>
                  <a:lnTo>
                    <a:pt x="210" y="139"/>
                  </a:lnTo>
                  <a:lnTo>
                    <a:pt x="210" y="141"/>
                  </a:lnTo>
                  <a:lnTo>
                    <a:pt x="210" y="141"/>
                  </a:lnTo>
                  <a:lnTo>
                    <a:pt x="208" y="139"/>
                  </a:lnTo>
                  <a:close/>
                  <a:moveTo>
                    <a:pt x="151" y="136"/>
                  </a:moveTo>
                  <a:lnTo>
                    <a:pt x="153" y="137"/>
                  </a:lnTo>
                  <a:lnTo>
                    <a:pt x="153" y="137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1" y="136"/>
                  </a:lnTo>
                  <a:close/>
                  <a:moveTo>
                    <a:pt x="156" y="131"/>
                  </a:moveTo>
                  <a:lnTo>
                    <a:pt x="156" y="131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6" y="131"/>
                  </a:lnTo>
                  <a:close/>
                  <a:moveTo>
                    <a:pt x="28" y="128"/>
                  </a:moveTo>
                  <a:lnTo>
                    <a:pt x="30" y="128"/>
                  </a:lnTo>
                  <a:lnTo>
                    <a:pt x="31" y="129"/>
                  </a:lnTo>
                  <a:lnTo>
                    <a:pt x="31" y="131"/>
                  </a:lnTo>
                  <a:lnTo>
                    <a:pt x="33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8" y="131"/>
                  </a:lnTo>
                  <a:lnTo>
                    <a:pt x="28" y="131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8" y="128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5" y="128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3" y="128"/>
                  </a:lnTo>
                  <a:close/>
                  <a:moveTo>
                    <a:pt x="0" y="117"/>
                  </a:moveTo>
                  <a:lnTo>
                    <a:pt x="1" y="117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7"/>
                  </a:lnTo>
                  <a:close/>
                  <a:moveTo>
                    <a:pt x="115" y="115"/>
                  </a:move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2" y="114"/>
                  </a:moveTo>
                  <a:lnTo>
                    <a:pt x="113" y="114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2" y="114"/>
                  </a:lnTo>
                  <a:close/>
                  <a:moveTo>
                    <a:pt x="0" y="114"/>
                  </a:move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4"/>
                  </a:lnTo>
                  <a:close/>
                  <a:moveTo>
                    <a:pt x="85" y="107"/>
                  </a:moveTo>
                  <a:lnTo>
                    <a:pt x="85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7"/>
                  </a:lnTo>
                  <a:lnTo>
                    <a:pt x="85" y="107"/>
                  </a:lnTo>
                  <a:close/>
                  <a:moveTo>
                    <a:pt x="131" y="106"/>
                  </a:moveTo>
                  <a:lnTo>
                    <a:pt x="129" y="107"/>
                  </a:lnTo>
                  <a:lnTo>
                    <a:pt x="129" y="107"/>
                  </a:lnTo>
                  <a:lnTo>
                    <a:pt x="129" y="106"/>
                  </a:lnTo>
                  <a:lnTo>
                    <a:pt x="131" y="106"/>
                  </a:lnTo>
                  <a:close/>
                  <a:moveTo>
                    <a:pt x="91" y="103"/>
                  </a:moveTo>
                  <a:lnTo>
                    <a:pt x="91" y="103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1" y="103"/>
                  </a:lnTo>
                  <a:lnTo>
                    <a:pt x="91" y="103"/>
                  </a:lnTo>
                  <a:close/>
                  <a:moveTo>
                    <a:pt x="184" y="24"/>
                  </a:move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4" y="25"/>
                  </a:lnTo>
                  <a:lnTo>
                    <a:pt x="184" y="24"/>
                  </a:lnTo>
                  <a:close/>
                  <a:moveTo>
                    <a:pt x="180" y="18"/>
                  </a:moveTo>
                  <a:lnTo>
                    <a:pt x="180" y="18"/>
                  </a:lnTo>
                  <a:lnTo>
                    <a:pt x="180" y="18"/>
                  </a:lnTo>
                  <a:lnTo>
                    <a:pt x="178" y="19"/>
                  </a:lnTo>
                  <a:lnTo>
                    <a:pt x="178" y="18"/>
                  </a:lnTo>
                  <a:lnTo>
                    <a:pt x="180" y="18"/>
                  </a:lnTo>
                  <a:close/>
                  <a:moveTo>
                    <a:pt x="180" y="14"/>
                  </a:moveTo>
                  <a:lnTo>
                    <a:pt x="183" y="14"/>
                  </a:lnTo>
                  <a:lnTo>
                    <a:pt x="183" y="14"/>
                  </a:lnTo>
                  <a:lnTo>
                    <a:pt x="183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8" y="14"/>
                  </a:lnTo>
                  <a:lnTo>
                    <a:pt x="180" y="14"/>
                  </a:lnTo>
                  <a:close/>
                  <a:moveTo>
                    <a:pt x="165" y="8"/>
                  </a:moveTo>
                  <a:lnTo>
                    <a:pt x="165" y="8"/>
                  </a:lnTo>
                  <a:lnTo>
                    <a:pt x="165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5" y="8"/>
                  </a:lnTo>
                  <a:close/>
                  <a:moveTo>
                    <a:pt x="172" y="2"/>
                  </a:move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2"/>
                  </a:lnTo>
                  <a:close/>
                  <a:moveTo>
                    <a:pt x="162" y="0"/>
                  </a:moveTo>
                  <a:lnTo>
                    <a:pt x="165" y="0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4" y="3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8" name="Freeform 178"/>
            <p:cNvSpPr>
              <a:spLocks/>
            </p:cNvSpPr>
            <p:nvPr/>
          </p:nvSpPr>
          <p:spPr bwMode="auto">
            <a:xfrm>
              <a:off x="3472710" y="4415923"/>
              <a:ext cx="356708" cy="520443"/>
            </a:xfrm>
            <a:custGeom>
              <a:avLst/>
              <a:gdLst>
                <a:gd name="T0" fmla="*/ 94 w 183"/>
                <a:gd name="T1" fmla="*/ 5 h 267"/>
                <a:gd name="T2" fmla="*/ 102 w 183"/>
                <a:gd name="T3" fmla="*/ 14 h 267"/>
                <a:gd name="T4" fmla="*/ 112 w 183"/>
                <a:gd name="T5" fmla="*/ 21 h 267"/>
                <a:gd name="T6" fmla="*/ 118 w 183"/>
                <a:gd name="T7" fmla="*/ 29 h 267"/>
                <a:gd name="T8" fmla="*/ 126 w 183"/>
                <a:gd name="T9" fmla="*/ 35 h 267"/>
                <a:gd name="T10" fmla="*/ 137 w 183"/>
                <a:gd name="T11" fmla="*/ 32 h 267"/>
                <a:gd name="T12" fmla="*/ 150 w 183"/>
                <a:gd name="T13" fmla="*/ 32 h 267"/>
                <a:gd name="T14" fmla="*/ 162 w 183"/>
                <a:gd name="T15" fmla="*/ 38 h 267"/>
                <a:gd name="T16" fmla="*/ 156 w 183"/>
                <a:gd name="T17" fmla="*/ 55 h 267"/>
                <a:gd name="T18" fmla="*/ 164 w 183"/>
                <a:gd name="T19" fmla="*/ 62 h 267"/>
                <a:gd name="T20" fmla="*/ 154 w 183"/>
                <a:gd name="T21" fmla="*/ 60 h 267"/>
                <a:gd name="T22" fmla="*/ 140 w 183"/>
                <a:gd name="T23" fmla="*/ 65 h 267"/>
                <a:gd name="T24" fmla="*/ 123 w 183"/>
                <a:gd name="T25" fmla="*/ 74 h 267"/>
                <a:gd name="T26" fmla="*/ 118 w 183"/>
                <a:gd name="T27" fmla="*/ 88 h 267"/>
                <a:gd name="T28" fmla="*/ 109 w 183"/>
                <a:gd name="T29" fmla="*/ 101 h 267"/>
                <a:gd name="T30" fmla="*/ 107 w 183"/>
                <a:gd name="T31" fmla="*/ 106 h 267"/>
                <a:gd name="T32" fmla="*/ 110 w 183"/>
                <a:gd name="T33" fmla="*/ 112 h 267"/>
                <a:gd name="T34" fmla="*/ 113 w 183"/>
                <a:gd name="T35" fmla="*/ 120 h 267"/>
                <a:gd name="T36" fmla="*/ 120 w 183"/>
                <a:gd name="T37" fmla="*/ 128 h 267"/>
                <a:gd name="T38" fmla="*/ 131 w 183"/>
                <a:gd name="T39" fmla="*/ 139 h 267"/>
                <a:gd name="T40" fmla="*/ 148 w 183"/>
                <a:gd name="T41" fmla="*/ 142 h 267"/>
                <a:gd name="T42" fmla="*/ 156 w 183"/>
                <a:gd name="T43" fmla="*/ 137 h 267"/>
                <a:gd name="T44" fmla="*/ 156 w 183"/>
                <a:gd name="T45" fmla="*/ 158 h 267"/>
                <a:gd name="T46" fmla="*/ 170 w 183"/>
                <a:gd name="T47" fmla="*/ 158 h 267"/>
                <a:gd name="T48" fmla="*/ 181 w 183"/>
                <a:gd name="T49" fmla="*/ 183 h 267"/>
                <a:gd name="T50" fmla="*/ 178 w 183"/>
                <a:gd name="T51" fmla="*/ 199 h 267"/>
                <a:gd name="T52" fmla="*/ 176 w 183"/>
                <a:gd name="T53" fmla="*/ 210 h 267"/>
                <a:gd name="T54" fmla="*/ 175 w 183"/>
                <a:gd name="T55" fmla="*/ 222 h 267"/>
                <a:gd name="T56" fmla="*/ 167 w 183"/>
                <a:gd name="T57" fmla="*/ 222 h 267"/>
                <a:gd name="T58" fmla="*/ 165 w 183"/>
                <a:gd name="T59" fmla="*/ 227 h 267"/>
                <a:gd name="T60" fmla="*/ 165 w 183"/>
                <a:gd name="T61" fmla="*/ 230 h 267"/>
                <a:gd name="T62" fmla="*/ 167 w 183"/>
                <a:gd name="T63" fmla="*/ 229 h 267"/>
                <a:gd name="T64" fmla="*/ 172 w 183"/>
                <a:gd name="T65" fmla="*/ 233 h 267"/>
                <a:gd name="T66" fmla="*/ 176 w 183"/>
                <a:gd name="T67" fmla="*/ 235 h 267"/>
                <a:gd name="T68" fmla="*/ 178 w 183"/>
                <a:gd name="T69" fmla="*/ 240 h 267"/>
                <a:gd name="T70" fmla="*/ 170 w 183"/>
                <a:gd name="T71" fmla="*/ 249 h 267"/>
                <a:gd name="T72" fmla="*/ 167 w 183"/>
                <a:gd name="T73" fmla="*/ 259 h 267"/>
                <a:gd name="T74" fmla="*/ 153 w 183"/>
                <a:gd name="T75" fmla="*/ 262 h 267"/>
                <a:gd name="T76" fmla="*/ 134 w 183"/>
                <a:gd name="T77" fmla="*/ 246 h 267"/>
                <a:gd name="T78" fmla="*/ 101 w 183"/>
                <a:gd name="T79" fmla="*/ 229 h 267"/>
                <a:gd name="T80" fmla="*/ 74 w 183"/>
                <a:gd name="T81" fmla="*/ 205 h 267"/>
                <a:gd name="T82" fmla="*/ 68 w 183"/>
                <a:gd name="T83" fmla="*/ 185 h 267"/>
                <a:gd name="T84" fmla="*/ 53 w 183"/>
                <a:gd name="T85" fmla="*/ 161 h 267"/>
                <a:gd name="T86" fmla="*/ 38 w 183"/>
                <a:gd name="T87" fmla="*/ 125 h 267"/>
                <a:gd name="T88" fmla="*/ 17 w 183"/>
                <a:gd name="T89" fmla="*/ 96 h 267"/>
                <a:gd name="T90" fmla="*/ 6 w 183"/>
                <a:gd name="T91" fmla="*/ 79 h 267"/>
                <a:gd name="T92" fmla="*/ 9 w 183"/>
                <a:gd name="T93" fmla="*/ 52 h 267"/>
                <a:gd name="T94" fmla="*/ 16 w 183"/>
                <a:gd name="T95" fmla="*/ 54 h 267"/>
                <a:gd name="T96" fmla="*/ 12 w 183"/>
                <a:gd name="T97" fmla="*/ 59 h 267"/>
                <a:gd name="T98" fmla="*/ 16 w 183"/>
                <a:gd name="T99" fmla="*/ 63 h 267"/>
                <a:gd name="T100" fmla="*/ 27 w 183"/>
                <a:gd name="T101" fmla="*/ 68 h 267"/>
                <a:gd name="T102" fmla="*/ 34 w 183"/>
                <a:gd name="T103" fmla="*/ 70 h 267"/>
                <a:gd name="T104" fmla="*/ 39 w 183"/>
                <a:gd name="T105" fmla="*/ 62 h 267"/>
                <a:gd name="T106" fmla="*/ 44 w 183"/>
                <a:gd name="T107" fmla="*/ 49 h 267"/>
                <a:gd name="T108" fmla="*/ 45 w 183"/>
                <a:gd name="T109" fmla="*/ 49 h 267"/>
                <a:gd name="T110" fmla="*/ 68 w 183"/>
                <a:gd name="T111" fmla="*/ 36 h 267"/>
                <a:gd name="T112" fmla="*/ 85 w 183"/>
                <a:gd name="T113" fmla="*/ 14 h 267"/>
                <a:gd name="T114" fmla="*/ 86 w 183"/>
                <a:gd name="T115" fmla="*/ 8 h 267"/>
                <a:gd name="T116" fmla="*/ 88 w 183"/>
                <a:gd name="T117" fmla="*/ 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267">
                  <a:moveTo>
                    <a:pt x="88" y="0"/>
                  </a:moveTo>
                  <a:lnTo>
                    <a:pt x="90" y="0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2" y="19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18" y="29"/>
                  </a:lnTo>
                  <a:lnTo>
                    <a:pt x="118" y="30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4" y="35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9" y="35"/>
                  </a:lnTo>
                  <a:lnTo>
                    <a:pt x="131" y="35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4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7" y="32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3"/>
                  </a:lnTo>
                  <a:lnTo>
                    <a:pt x="146" y="33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51" y="32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1"/>
                  </a:lnTo>
                  <a:lnTo>
                    <a:pt x="159" y="44"/>
                  </a:lnTo>
                  <a:lnTo>
                    <a:pt x="157" y="48"/>
                  </a:lnTo>
                  <a:lnTo>
                    <a:pt x="154" y="52"/>
                  </a:lnTo>
                  <a:lnTo>
                    <a:pt x="153" y="55"/>
                  </a:lnTo>
                  <a:lnTo>
                    <a:pt x="154" y="55"/>
                  </a:lnTo>
                  <a:lnTo>
                    <a:pt x="156" y="55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61" y="55"/>
                  </a:lnTo>
                  <a:lnTo>
                    <a:pt x="161" y="57"/>
                  </a:lnTo>
                  <a:lnTo>
                    <a:pt x="162" y="59"/>
                  </a:lnTo>
                  <a:lnTo>
                    <a:pt x="162" y="59"/>
                  </a:lnTo>
                  <a:lnTo>
                    <a:pt x="164" y="60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3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57" y="60"/>
                  </a:lnTo>
                  <a:lnTo>
                    <a:pt x="156" y="60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1" y="62"/>
                  </a:lnTo>
                  <a:lnTo>
                    <a:pt x="151" y="62"/>
                  </a:lnTo>
                  <a:lnTo>
                    <a:pt x="150" y="63"/>
                  </a:lnTo>
                  <a:lnTo>
                    <a:pt x="148" y="63"/>
                  </a:lnTo>
                  <a:lnTo>
                    <a:pt x="146" y="63"/>
                  </a:lnTo>
                  <a:lnTo>
                    <a:pt x="145" y="63"/>
                  </a:lnTo>
                  <a:lnTo>
                    <a:pt x="143" y="63"/>
                  </a:lnTo>
                  <a:lnTo>
                    <a:pt x="142" y="65"/>
                  </a:lnTo>
                  <a:lnTo>
                    <a:pt x="140" y="65"/>
                  </a:lnTo>
                  <a:lnTo>
                    <a:pt x="137" y="65"/>
                  </a:lnTo>
                  <a:lnTo>
                    <a:pt x="135" y="66"/>
                  </a:lnTo>
                  <a:lnTo>
                    <a:pt x="135" y="66"/>
                  </a:lnTo>
                  <a:lnTo>
                    <a:pt x="134" y="66"/>
                  </a:lnTo>
                  <a:lnTo>
                    <a:pt x="131" y="68"/>
                  </a:lnTo>
                  <a:lnTo>
                    <a:pt x="129" y="70"/>
                  </a:lnTo>
                  <a:lnTo>
                    <a:pt x="127" y="71"/>
                  </a:lnTo>
                  <a:lnTo>
                    <a:pt x="126" y="73"/>
                  </a:lnTo>
                  <a:lnTo>
                    <a:pt x="124" y="73"/>
                  </a:lnTo>
                  <a:lnTo>
                    <a:pt x="123" y="73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23" y="74"/>
                  </a:lnTo>
                  <a:lnTo>
                    <a:pt x="121" y="76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4"/>
                  </a:lnTo>
                  <a:lnTo>
                    <a:pt x="118" y="85"/>
                  </a:lnTo>
                  <a:lnTo>
                    <a:pt x="118" y="87"/>
                  </a:lnTo>
                  <a:lnTo>
                    <a:pt x="116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3"/>
                  </a:lnTo>
                  <a:lnTo>
                    <a:pt x="118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3" y="96"/>
                  </a:lnTo>
                  <a:lnTo>
                    <a:pt x="110" y="98"/>
                  </a:lnTo>
                  <a:lnTo>
                    <a:pt x="110" y="100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05" y="109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09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6" y="125"/>
                  </a:lnTo>
                  <a:lnTo>
                    <a:pt x="118" y="126"/>
                  </a:lnTo>
                  <a:lnTo>
                    <a:pt x="118" y="128"/>
                  </a:lnTo>
                  <a:lnTo>
                    <a:pt x="120" y="128"/>
                  </a:lnTo>
                  <a:lnTo>
                    <a:pt x="121" y="129"/>
                  </a:lnTo>
                  <a:lnTo>
                    <a:pt x="121" y="131"/>
                  </a:lnTo>
                  <a:lnTo>
                    <a:pt x="120" y="134"/>
                  </a:lnTo>
                  <a:lnTo>
                    <a:pt x="118" y="136"/>
                  </a:lnTo>
                  <a:lnTo>
                    <a:pt x="120" y="136"/>
                  </a:lnTo>
                  <a:lnTo>
                    <a:pt x="123" y="136"/>
                  </a:lnTo>
                  <a:lnTo>
                    <a:pt x="126" y="136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7" y="144"/>
                  </a:lnTo>
                  <a:lnTo>
                    <a:pt x="140" y="144"/>
                  </a:lnTo>
                  <a:lnTo>
                    <a:pt x="145" y="144"/>
                  </a:lnTo>
                  <a:lnTo>
                    <a:pt x="146" y="144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0" y="140"/>
                  </a:lnTo>
                  <a:lnTo>
                    <a:pt x="151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6" y="136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6" y="139"/>
                  </a:lnTo>
                  <a:lnTo>
                    <a:pt x="156" y="140"/>
                  </a:lnTo>
                  <a:lnTo>
                    <a:pt x="156" y="140"/>
                  </a:lnTo>
                  <a:lnTo>
                    <a:pt x="154" y="142"/>
                  </a:lnTo>
                  <a:lnTo>
                    <a:pt x="154" y="144"/>
                  </a:lnTo>
                  <a:lnTo>
                    <a:pt x="154" y="147"/>
                  </a:lnTo>
                  <a:lnTo>
                    <a:pt x="154" y="150"/>
                  </a:lnTo>
                  <a:lnTo>
                    <a:pt x="154" y="153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7" y="159"/>
                  </a:lnTo>
                  <a:lnTo>
                    <a:pt x="157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2" y="158"/>
                  </a:lnTo>
                  <a:lnTo>
                    <a:pt x="164" y="158"/>
                  </a:lnTo>
                  <a:lnTo>
                    <a:pt x="167" y="158"/>
                  </a:lnTo>
                  <a:lnTo>
                    <a:pt x="168" y="158"/>
                  </a:lnTo>
                  <a:lnTo>
                    <a:pt x="170" y="158"/>
                  </a:lnTo>
                  <a:lnTo>
                    <a:pt x="172" y="161"/>
                  </a:lnTo>
                  <a:lnTo>
                    <a:pt x="173" y="164"/>
                  </a:lnTo>
                  <a:lnTo>
                    <a:pt x="175" y="166"/>
                  </a:lnTo>
                  <a:lnTo>
                    <a:pt x="176" y="169"/>
                  </a:lnTo>
                  <a:lnTo>
                    <a:pt x="178" y="172"/>
                  </a:lnTo>
                  <a:lnTo>
                    <a:pt x="180" y="174"/>
                  </a:lnTo>
                  <a:lnTo>
                    <a:pt x="181" y="177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94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9"/>
                  </a:lnTo>
                  <a:lnTo>
                    <a:pt x="178" y="202"/>
                  </a:lnTo>
                  <a:lnTo>
                    <a:pt x="180" y="203"/>
                  </a:lnTo>
                  <a:lnTo>
                    <a:pt x="180" y="203"/>
                  </a:lnTo>
                  <a:lnTo>
                    <a:pt x="180" y="205"/>
                  </a:lnTo>
                  <a:lnTo>
                    <a:pt x="180" y="205"/>
                  </a:lnTo>
                  <a:lnTo>
                    <a:pt x="178" y="207"/>
                  </a:lnTo>
                  <a:lnTo>
                    <a:pt x="178" y="207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5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5" y="222"/>
                  </a:lnTo>
                  <a:lnTo>
                    <a:pt x="173" y="222"/>
                  </a:lnTo>
                  <a:lnTo>
                    <a:pt x="173" y="224"/>
                  </a:lnTo>
                  <a:lnTo>
                    <a:pt x="173" y="224"/>
                  </a:lnTo>
                  <a:lnTo>
                    <a:pt x="172" y="224"/>
                  </a:lnTo>
                  <a:lnTo>
                    <a:pt x="170" y="222"/>
                  </a:lnTo>
                  <a:lnTo>
                    <a:pt x="168" y="222"/>
                  </a:lnTo>
                  <a:lnTo>
                    <a:pt x="168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4"/>
                  </a:lnTo>
                  <a:lnTo>
                    <a:pt x="165" y="226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30"/>
                  </a:lnTo>
                  <a:lnTo>
                    <a:pt x="164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7" y="229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2"/>
                  </a:lnTo>
                  <a:lnTo>
                    <a:pt x="170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5" y="235"/>
                  </a:lnTo>
                  <a:lnTo>
                    <a:pt x="175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8"/>
                  </a:lnTo>
                  <a:lnTo>
                    <a:pt x="176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6" y="243"/>
                  </a:lnTo>
                  <a:lnTo>
                    <a:pt x="175" y="243"/>
                  </a:lnTo>
                  <a:lnTo>
                    <a:pt x="175" y="244"/>
                  </a:lnTo>
                  <a:lnTo>
                    <a:pt x="173" y="246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0" y="249"/>
                  </a:lnTo>
                  <a:lnTo>
                    <a:pt x="168" y="251"/>
                  </a:lnTo>
                  <a:lnTo>
                    <a:pt x="168" y="251"/>
                  </a:lnTo>
                  <a:lnTo>
                    <a:pt x="170" y="252"/>
                  </a:lnTo>
                  <a:lnTo>
                    <a:pt x="170" y="252"/>
                  </a:lnTo>
                  <a:lnTo>
                    <a:pt x="172" y="254"/>
                  </a:lnTo>
                  <a:lnTo>
                    <a:pt x="172" y="254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7" y="257"/>
                  </a:lnTo>
                  <a:lnTo>
                    <a:pt x="165" y="257"/>
                  </a:lnTo>
                  <a:lnTo>
                    <a:pt x="167" y="259"/>
                  </a:lnTo>
                  <a:lnTo>
                    <a:pt x="167" y="260"/>
                  </a:lnTo>
                  <a:lnTo>
                    <a:pt x="167" y="262"/>
                  </a:lnTo>
                  <a:lnTo>
                    <a:pt x="167" y="263"/>
                  </a:lnTo>
                  <a:lnTo>
                    <a:pt x="165" y="265"/>
                  </a:lnTo>
                  <a:lnTo>
                    <a:pt x="164" y="265"/>
                  </a:lnTo>
                  <a:lnTo>
                    <a:pt x="161" y="267"/>
                  </a:lnTo>
                  <a:lnTo>
                    <a:pt x="159" y="267"/>
                  </a:lnTo>
                  <a:lnTo>
                    <a:pt x="159" y="267"/>
                  </a:lnTo>
                  <a:lnTo>
                    <a:pt x="157" y="267"/>
                  </a:lnTo>
                  <a:lnTo>
                    <a:pt x="157" y="265"/>
                  </a:lnTo>
                  <a:lnTo>
                    <a:pt x="153" y="262"/>
                  </a:lnTo>
                  <a:lnTo>
                    <a:pt x="150" y="260"/>
                  </a:lnTo>
                  <a:lnTo>
                    <a:pt x="148" y="260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2"/>
                  </a:lnTo>
                  <a:lnTo>
                    <a:pt x="143" y="252"/>
                  </a:lnTo>
                  <a:lnTo>
                    <a:pt x="142" y="251"/>
                  </a:lnTo>
                  <a:lnTo>
                    <a:pt x="139" y="249"/>
                  </a:lnTo>
                  <a:lnTo>
                    <a:pt x="137" y="249"/>
                  </a:lnTo>
                  <a:lnTo>
                    <a:pt x="135" y="248"/>
                  </a:lnTo>
                  <a:lnTo>
                    <a:pt x="134" y="246"/>
                  </a:lnTo>
                  <a:lnTo>
                    <a:pt x="131" y="244"/>
                  </a:lnTo>
                  <a:lnTo>
                    <a:pt x="129" y="243"/>
                  </a:lnTo>
                  <a:lnTo>
                    <a:pt x="127" y="243"/>
                  </a:lnTo>
                  <a:lnTo>
                    <a:pt x="123" y="241"/>
                  </a:lnTo>
                  <a:lnTo>
                    <a:pt x="121" y="240"/>
                  </a:lnTo>
                  <a:lnTo>
                    <a:pt x="116" y="238"/>
                  </a:lnTo>
                  <a:lnTo>
                    <a:pt x="115" y="237"/>
                  </a:lnTo>
                  <a:lnTo>
                    <a:pt x="110" y="235"/>
                  </a:lnTo>
                  <a:lnTo>
                    <a:pt x="109" y="233"/>
                  </a:lnTo>
                  <a:lnTo>
                    <a:pt x="104" y="230"/>
                  </a:lnTo>
                  <a:lnTo>
                    <a:pt x="101" y="229"/>
                  </a:lnTo>
                  <a:lnTo>
                    <a:pt x="98" y="227"/>
                  </a:lnTo>
                  <a:lnTo>
                    <a:pt x="90" y="224"/>
                  </a:lnTo>
                  <a:lnTo>
                    <a:pt x="88" y="222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3" y="216"/>
                  </a:lnTo>
                  <a:lnTo>
                    <a:pt x="80" y="215"/>
                  </a:lnTo>
                  <a:lnTo>
                    <a:pt x="79" y="211"/>
                  </a:lnTo>
                  <a:lnTo>
                    <a:pt x="77" y="210"/>
                  </a:lnTo>
                  <a:lnTo>
                    <a:pt x="75" y="207"/>
                  </a:lnTo>
                  <a:lnTo>
                    <a:pt x="74" y="205"/>
                  </a:lnTo>
                  <a:lnTo>
                    <a:pt x="72" y="205"/>
                  </a:lnTo>
                  <a:lnTo>
                    <a:pt x="72" y="202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4" y="200"/>
                  </a:lnTo>
                  <a:lnTo>
                    <a:pt x="74" y="196"/>
                  </a:lnTo>
                  <a:lnTo>
                    <a:pt x="74" y="194"/>
                  </a:lnTo>
                  <a:lnTo>
                    <a:pt x="71" y="189"/>
                  </a:lnTo>
                  <a:lnTo>
                    <a:pt x="69" y="188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6" y="181"/>
                  </a:lnTo>
                  <a:lnTo>
                    <a:pt x="64" y="178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1" y="175"/>
                  </a:lnTo>
                  <a:lnTo>
                    <a:pt x="60" y="174"/>
                  </a:lnTo>
                  <a:lnTo>
                    <a:pt x="60" y="172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59"/>
                  </a:lnTo>
                  <a:lnTo>
                    <a:pt x="52" y="156"/>
                  </a:lnTo>
                  <a:lnTo>
                    <a:pt x="47" y="148"/>
                  </a:lnTo>
                  <a:lnTo>
                    <a:pt x="45" y="145"/>
                  </a:lnTo>
                  <a:lnTo>
                    <a:pt x="44" y="142"/>
                  </a:lnTo>
                  <a:lnTo>
                    <a:pt x="42" y="139"/>
                  </a:lnTo>
                  <a:lnTo>
                    <a:pt x="42" y="136"/>
                  </a:lnTo>
                  <a:lnTo>
                    <a:pt x="39" y="133"/>
                  </a:lnTo>
                  <a:lnTo>
                    <a:pt x="39" y="129"/>
                  </a:lnTo>
                  <a:lnTo>
                    <a:pt x="38" y="126"/>
                  </a:lnTo>
                  <a:lnTo>
                    <a:pt x="38" y="125"/>
                  </a:lnTo>
                  <a:lnTo>
                    <a:pt x="34" y="122"/>
                  </a:lnTo>
                  <a:lnTo>
                    <a:pt x="33" y="118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28" y="114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3" y="103"/>
                  </a:lnTo>
                  <a:lnTo>
                    <a:pt x="20" y="100"/>
                  </a:lnTo>
                  <a:lnTo>
                    <a:pt x="19" y="98"/>
                  </a:lnTo>
                  <a:lnTo>
                    <a:pt x="17" y="96"/>
                  </a:lnTo>
                  <a:lnTo>
                    <a:pt x="8" y="90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6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12" y="51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20" y="63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3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8" y="70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8" y="62"/>
                  </a:lnTo>
                  <a:lnTo>
                    <a:pt x="39" y="62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64" y="38"/>
                  </a:lnTo>
                  <a:lnTo>
                    <a:pt x="68" y="36"/>
                  </a:lnTo>
                  <a:lnTo>
                    <a:pt x="69" y="35"/>
                  </a:lnTo>
                  <a:lnTo>
                    <a:pt x="72" y="33"/>
                  </a:lnTo>
                  <a:lnTo>
                    <a:pt x="74" y="32"/>
                  </a:lnTo>
                  <a:lnTo>
                    <a:pt x="75" y="30"/>
                  </a:lnTo>
                  <a:lnTo>
                    <a:pt x="79" y="27"/>
                  </a:lnTo>
                  <a:lnTo>
                    <a:pt x="80" y="25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5" y="19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9" name="Freeform 179"/>
            <p:cNvSpPr>
              <a:spLocks noEditPoints="1"/>
            </p:cNvSpPr>
            <p:nvPr/>
          </p:nvSpPr>
          <p:spPr bwMode="auto">
            <a:xfrm>
              <a:off x="3425929" y="4146930"/>
              <a:ext cx="163735" cy="66274"/>
            </a:xfrm>
            <a:custGeom>
              <a:avLst/>
              <a:gdLst>
                <a:gd name="T0" fmla="*/ 19 w 84"/>
                <a:gd name="T1" fmla="*/ 31 h 34"/>
                <a:gd name="T2" fmla="*/ 19 w 84"/>
                <a:gd name="T3" fmla="*/ 33 h 34"/>
                <a:gd name="T4" fmla="*/ 16 w 84"/>
                <a:gd name="T5" fmla="*/ 31 h 34"/>
                <a:gd name="T6" fmla="*/ 57 w 84"/>
                <a:gd name="T7" fmla="*/ 20 h 34"/>
                <a:gd name="T8" fmla="*/ 57 w 84"/>
                <a:gd name="T9" fmla="*/ 19 h 34"/>
                <a:gd name="T10" fmla="*/ 60 w 84"/>
                <a:gd name="T11" fmla="*/ 19 h 34"/>
                <a:gd name="T12" fmla="*/ 58 w 84"/>
                <a:gd name="T13" fmla="*/ 19 h 34"/>
                <a:gd name="T14" fmla="*/ 11 w 84"/>
                <a:gd name="T15" fmla="*/ 3 h 34"/>
                <a:gd name="T16" fmla="*/ 10 w 84"/>
                <a:gd name="T17" fmla="*/ 3 h 34"/>
                <a:gd name="T18" fmla="*/ 55 w 84"/>
                <a:gd name="T19" fmla="*/ 1 h 34"/>
                <a:gd name="T20" fmla="*/ 58 w 84"/>
                <a:gd name="T21" fmla="*/ 3 h 34"/>
                <a:gd name="T22" fmla="*/ 74 w 84"/>
                <a:gd name="T23" fmla="*/ 7 h 34"/>
                <a:gd name="T24" fmla="*/ 81 w 84"/>
                <a:gd name="T25" fmla="*/ 15 h 34"/>
                <a:gd name="T26" fmla="*/ 82 w 84"/>
                <a:gd name="T27" fmla="*/ 20 h 34"/>
                <a:gd name="T28" fmla="*/ 84 w 84"/>
                <a:gd name="T29" fmla="*/ 25 h 34"/>
                <a:gd name="T30" fmla="*/ 82 w 84"/>
                <a:gd name="T31" fmla="*/ 28 h 34"/>
                <a:gd name="T32" fmla="*/ 77 w 84"/>
                <a:gd name="T33" fmla="*/ 28 h 34"/>
                <a:gd name="T34" fmla="*/ 76 w 84"/>
                <a:gd name="T35" fmla="*/ 28 h 34"/>
                <a:gd name="T36" fmla="*/ 74 w 84"/>
                <a:gd name="T37" fmla="*/ 31 h 34"/>
                <a:gd name="T38" fmla="*/ 66 w 84"/>
                <a:gd name="T39" fmla="*/ 25 h 34"/>
                <a:gd name="T40" fmla="*/ 68 w 84"/>
                <a:gd name="T41" fmla="*/ 22 h 34"/>
                <a:gd name="T42" fmla="*/ 69 w 84"/>
                <a:gd name="T43" fmla="*/ 19 h 34"/>
                <a:gd name="T44" fmla="*/ 74 w 84"/>
                <a:gd name="T45" fmla="*/ 22 h 34"/>
                <a:gd name="T46" fmla="*/ 71 w 84"/>
                <a:gd name="T47" fmla="*/ 17 h 34"/>
                <a:gd name="T48" fmla="*/ 69 w 84"/>
                <a:gd name="T49" fmla="*/ 17 h 34"/>
                <a:gd name="T50" fmla="*/ 66 w 84"/>
                <a:gd name="T51" fmla="*/ 17 h 34"/>
                <a:gd name="T52" fmla="*/ 66 w 84"/>
                <a:gd name="T53" fmla="*/ 19 h 34"/>
                <a:gd name="T54" fmla="*/ 65 w 84"/>
                <a:gd name="T55" fmla="*/ 14 h 34"/>
                <a:gd name="T56" fmla="*/ 62 w 84"/>
                <a:gd name="T57" fmla="*/ 12 h 34"/>
                <a:gd name="T58" fmla="*/ 54 w 84"/>
                <a:gd name="T59" fmla="*/ 9 h 34"/>
                <a:gd name="T60" fmla="*/ 49 w 84"/>
                <a:gd name="T61" fmla="*/ 11 h 34"/>
                <a:gd name="T62" fmla="*/ 46 w 84"/>
                <a:gd name="T63" fmla="*/ 14 h 34"/>
                <a:gd name="T64" fmla="*/ 38 w 84"/>
                <a:gd name="T65" fmla="*/ 19 h 34"/>
                <a:gd name="T66" fmla="*/ 36 w 84"/>
                <a:gd name="T67" fmla="*/ 22 h 34"/>
                <a:gd name="T68" fmla="*/ 43 w 84"/>
                <a:gd name="T69" fmla="*/ 28 h 34"/>
                <a:gd name="T70" fmla="*/ 41 w 84"/>
                <a:gd name="T71" fmla="*/ 31 h 34"/>
                <a:gd name="T72" fmla="*/ 36 w 84"/>
                <a:gd name="T73" fmla="*/ 34 h 34"/>
                <a:gd name="T74" fmla="*/ 30 w 84"/>
                <a:gd name="T75" fmla="*/ 31 h 34"/>
                <a:gd name="T76" fmla="*/ 27 w 84"/>
                <a:gd name="T77" fmla="*/ 25 h 34"/>
                <a:gd name="T78" fmla="*/ 25 w 84"/>
                <a:gd name="T79" fmla="*/ 28 h 34"/>
                <a:gd name="T80" fmla="*/ 19 w 84"/>
                <a:gd name="T81" fmla="*/ 22 h 34"/>
                <a:gd name="T82" fmla="*/ 13 w 84"/>
                <a:gd name="T83" fmla="*/ 20 h 34"/>
                <a:gd name="T84" fmla="*/ 10 w 84"/>
                <a:gd name="T85" fmla="*/ 20 h 34"/>
                <a:gd name="T86" fmla="*/ 2 w 84"/>
                <a:gd name="T87" fmla="*/ 20 h 34"/>
                <a:gd name="T88" fmla="*/ 2 w 84"/>
                <a:gd name="T89" fmla="*/ 20 h 34"/>
                <a:gd name="T90" fmla="*/ 0 w 84"/>
                <a:gd name="T91" fmla="*/ 19 h 34"/>
                <a:gd name="T92" fmla="*/ 2 w 84"/>
                <a:gd name="T93" fmla="*/ 14 h 34"/>
                <a:gd name="T94" fmla="*/ 3 w 84"/>
                <a:gd name="T95" fmla="*/ 11 h 34"/>
                <a:gd name="T96" fmla="*/ 2 w 84"/>
                <a:gd name="T97" fmla="*/ 7 h 34"/>
                <a:gd name="T98" fmla="*/ 2 w 84"/>
                <a:gd name="T99" fmla="*/ 3 h 34"/>
                <a:gd name="T100" fmla="*/ 3 w 84"/>
                <a:gd name="T101" fmla="*/ 0 h 34"/>
                <a:gd name="T102" fmla="*/ 6 w 84"/>
                <a:gd name="T103" fmla="*/ 1 h 34"/>
                <a:gd name="T104" fmla="*/ 10 w 84"/>
                <a:gd name="T105" fmla="*/ 3 h 34"/>
                <a:gd name="T106" fmla="*/ 11 w 84"/>
                <a:gd name="T107" fmla="*/ 6 h 34"/>
                <a:gd name="T108" fmla="*/ 11 w 84"/>
                <a:gd name="T109" fmla="*/ 7 h 34"/>
                <a:gd name="T110" fmla="*/ 16 w 84"/>
                <a:gd name="T111" fmla="*/ 9 h 34"/>
                <a:gd name="T112" fmla="*/ 16 w 84"/>
                <a:gd name="T113" fmla="*/ 7 h 34"/>
                <a:gd name="T114" fmla="*/ 19 w 84"/>
                <a:gd name="T115" fmla="*/ 9 h 34"/>
                <a:gd name="T116" fmla="*/ 28 w 84"/>
                <a:gd name="T117" fmla="*/ 12 h 34"/>
                <a:gd name="T118" fmla="*/ 41 w 84"/>
                <a:gd name="T119" fmla="*/ 6 h 34"/>
                <a:gd name="T120" fmla="*/ 47 w 84"/>
                <a:gd name="T12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" h="34">
                  <a:moveTo>
                    <a:pt x="17" y="30"/>
                  </a:moveTo>
                  <a:lnTo>
                    <a:pt x="19" y="30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7" y="30"/>
                  </a:lnTo>
                  <a:lnTo>
                    <a:pt x="17" y="30"/>
                  </a:lnTo>
                  <a:close/>
                  <a:moveTo>
                    <a:pt x="57" y="19"/>
                  </a:moveTo>
                  <a:lnTo>
                    <a:pt x="57" y="20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7" y="19"/>
                  </a:lnTo>
                  <a:close/>
                  <a:moveTo>
                    <a:pt x="60" y="17"/>
                  </a:move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60" y="17"/>
                  </a:lnTo>
                  <a:close/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49" y="0"/>
                  </a:moveTo>
                  <a:lnTo>
                    <a:pt x="52" y="1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71" y="6"/>
                  </a:lnTo>
                  <a:lnTo>
                    <a:pt x="74" y="7"/>
                  </a:lnTo>
                  <a:lnTo>
                    <a:pt x="76" y="11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7" y="30"/>
                  </a:lnTo>
                  <a:lnTo>
                    <a:pt x="77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69" y="30"/>
                  </a:lnTo>
                  <a:lnTo>
                    <a:pt x="66" y="25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5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1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32" y="11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41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6" y="3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0" name="Freeform 180"/>
            <p:cNvSpPr>
              <a:spLocks noEditPoints="1"/>
            </p:cNvSpPr>
            <p:nvPr/>
          </p:nvSpPr>
          <p:spPr bwMode="auto">
            <a:xfrm>
              <a:off x="7228859" y="3661574"/>
              <a:ext cx="220263" cy="284586"/>
            </a:xfrm>
            <a:custGeom>
              <a:avLst/>
              <a:gdLst>
                <a:gd name="T0" fmla="*/ 99 w 113"/>
                <a:gd name="T1" fmla="*/ 93 h 146"/>
                <a:gd name="T2" fmla="*/ 96 w 113"/>
                <a:gd name="T3" fmla="*/ 91 h 146"/>
                <a:gd name="T4" fmla="*/ 66 w 113"/>
                <a:gd name="T5" fmla="*/ 25 h 146"/>
                <a:gd name="T6" fmla="*/ 74 w 113"/>
                <a:gd name="T7" fmla="*/ 36 h 146"/>
                <a:gd name="T8" fmla="*/ 90 w 113"/>
                <a:gd name="T9" fmla="*/ 41 h 146"/>
                <a:gd name="T10" fmla="*/ 96 w 113"/>
                <a:gd name="T11" fmla="*/ 41 h 146"/>
                <a:gd name="T12" fmla="*/ 102 w 113"/>
                <a:gd name="T13" fmla="*/ 49 h 146"/>
                <a:gd name="T14" fmla="*/ 108 w 113"/>
                <a:gd name="T15" fmla="*/ 56 h 146"/>
                <a:gd name="T16" fmla="*/ 113 w 113"/>
                <a:gd name="T17" fmla="*/ 60 h 146"/>
                <a:gd name="T18" fmla="*/ 112 w 113"/>
                <a:gd name="T19" fmla="*/ 67 h 146"/>
                <a:gd name="T20" fmla="*/ 102 w 113"/>
                <a:gd name="T21" fmla="*/ 77 h 146"/>
                <a:gd name="T22" fmla="*/ 94 w 113"/>
                <a:gd name="T23" fmla="*/ 91 h 146"/>
                <a:gd name="T24" fmla="*/ 91 w 113"/>
                <a:gd name="T25" fmla="*/ 89 h 146"/>
                <a:gd name="T26" fmla="*/ 86 w 113"/>
                <a:gd name="T27" fmla="*/ 91 h 146"/>
                <a:gd name="T28" fmla="*/ 83 w 113"/>
                <a:gd name="T29" fmla="*/ 99 h 146"/>
                <a:gd name="T30" fmla="*/ 83 w 113"/>
                <a:gd name="T31" fmla="*/ 108 h 146"/>
                <a:gd name="T32" fmla="*/ 83 w 113"/>
                <a:gd name="T33" fmla="*/ 112 h 146"/>
                <a:gd name="T34" fmla="*/ 71 w 113"/>
                <a:gd name="T35" fmla="*/ 115 h 146"/>
                <a:gd name="T36" fmla="*/ 63 w 113"/>
                <a:gd name="T37" fmla="*/ 127 h 146"/>
                <a:gd name="T38" fmla="*/ 47 w 113"/>
                <a:gd name="T39" fmla="*/ 132 h 146"/>
                <a:gd name="T40" fmla="*/ 49 w 113"/>
                <a:gd name="T41" fmla="*/ 137 h 146"/>
                <a:gd name="T42" fmla="*/ 39 w 113"/>
                <a:gd name="T43" fmla="*/ 141 h 146"/>
                <a:gd name="T44" fmla="*/ 28 w 113"/>
                <a:gd name="T45" fmla="*/ 143 h 146"/>
                <a:gd name="T46" fmla="*/ 15 w 113"/>
                <a:gd name="T47" fmla="*/ 146 h 146"/>
                <a:gd name="T48" fmla="*/ 12 w 113"/>
                <a:gd name="T49" fmla="*/ 138 h 146"/>
                <a:gd name="T50" fmla="*/ 9 w 113"/>
                <a:gd name="T51" fmla="*/ 134 h 146"/>
                <a:gd name="T52" fmla="*/ 8 w 113"/>
                <a:gd name="T53" fmla="*/ 127 h 146"/>
                <a:gd name="T54" fmla="*/ 4 w 113"/>
                <a:gd name="T55" fmla="*/ 123 h 146"/>
                <a:gd name="T56" fmla="*/ 3 w 113"/>
                <a:gd name="T57" fmla="*/ 116 h 146"/>
                <a:gd name="T58" fmla="*/ 3 w 113"/>
                <a:gd name="T59" fmla="*/ 112 h 146"/>
                <a:gd name="T60" fmla="*/ 12 w 113"/>
                <a:gd name="T61" fmla="*/ 107 h 146"/>
                <a:gd name="T62" fmla="*/ 22 w 113"/>
                <a:gd name="T63" fmla="*/ 104 h 146"/>
                <a:gd name="T64" fmla="*/ 33 w 113"/>
                <a:gd name="T65" fmla="*/ 101 h 146"/>
                <a:gd name="T66" fmla="*/ 42 w 113"/>
                <a:gd name="T67" fmla="*/ 97 h 146"/>
                <a:gd name="T68" fmla="*/ 45 w 113"/>
                <a:gd name="T69" fmla="*/ 91 h 146"/>
                <a:gd name="T70" fmla="*/ 47 w 113"/>
                <a:gd name="T71" fmla="*/ 85 h 146"/>
                <a:gd name="T72" fmla="*/ 50 w 113"/>
                <a:gd name="T73" fmla="*/ 78 h 146"/>
                <a:gd name="T74" fmla="*/ 52 w 113"/>
                <a:gd name="T75" fmla="*/ 71 h 146"/>
                <a:gd name="T76" fmla="*/ 52 w 113"/>
                <a:gd name="T77" fmla="*/ 64 h 146"/>
                <a:gd name="T78" fmla="*/ 47 w 113"/>
                <a:gd name="T79" fmla="*/ 58 h 146"/>
                <a:gd name="T80" fmla="*/ 47 w 113"/>
                <a:gd name="T81" fmla="*/ 50 h 146"/>
                <a:gd name="T82" fmla="*/ 50 w 113"/>
                <a:gd name="T83" fmla="*/ 41 h 146"/>
                <a:gd name="T84" fmla="*/ 52 w 113"/>
                <a:gd name="T85" fmla="*/ 37 h 146"/>
                <a:gd name="T86" fmla="*/ 55 w 113"/>
                <a:gd name="T87" fmla="*/ 36 h 146"/>
                <a:gd name="T88" fmla="*/ 58 w 113"/>
                <a:gd name="T89" fmla="*/ 34 h 146"/>
                <a:gd name="T90" fmla="*/ 55 w 113"/>
                <a:gd name="T91" fmla="*/ 31 h 146"/>
                <a:gd name="T92" fmla="*/ 55 w 113"/>
                <a:gd name="T93" fmla="*/ 28 h 146"/>
                <a:gd name="T94" fmla="*/ 55 w 113"/>
                <a:gd name="T95" fmla="*/ 23 h 146"/>
                <a:gd name="T96" fmla="*/ 58 w 113"/>
                <a:gd name="T97" fmla="*/ 22 h 146"/>
                <a:gd name="T98" fmla="*/ 58 w 113"/>
                <a:gd name="T99" fmla="*/ 23 h 146"/>
                <a:gd name="T100" fmla="*/ 60 w 113"/>
                <a:gd name="T101" fmla="*/ 25 h 146"/>
                <a:gd name="T102" fmla="*/ 63 w 113"/>
                <a:gd name="T103" fmla="*/ 22 h 146"/>
                <a:gd name="T104" fmla="*/ 63 w 113"/>
                <a:gd name="T105" fmla="*/ 17 h 146"/>
                <a:gd name="T106" fmla="*/ 61 w 113"/>
                <a:gd name="T107" fmla="*/ 17 h 146"/>
                <a:gd name="T108" fmla="*/ 64 w 113"/>
                <a:gd name="T109" fmla="*/ 0 h 146"/>
                <a:gd name="T110" fmla="*/ 64 w 113"/>
                <a:gd name="T111" fmla="*/ 9 h 146"/>
                <a:gd name="T112" fmla="*/ 63 w 113"/>
                <a:gd name="T113" fmla="*/ 11 h 146"/>
                <a:gd name="T114" fmla="*/ 61 w 113"/>
                <a:gd name="T115" fmla="*/ 9 h 146"/>
                <a:gd name="T116" fmla="*/ 60 w 113"/>
                <a:gd name="T117" fmla="*/ 4 h 146"/>
                <a:gd name="T118" fmla="*/ 61 w 113"/>
                <a:gd name="T119" fmla="*/ 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146">
                  <a:moveTo>
                    <a:pt x="101" y="86"/>
                  </a:moveTo>
                  <a:lnTo>
                    <a:pt x="101" y="89"/>
                  </a:lnTo>
                  <a:lnTo>
                    <a:pt x="99" y="89"/>
                  </a:lnTo>
                  <a:lnTo>
                    <a:pt x="99" y="93"/>
                  </a:lnTo>
                  <a:lnTo>
                    <a:pt x="97" y="93"/>
                  </a:lnTo>
                  <a:lnTo>
                    <a:pt x="97" y="94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9" y="89"/>
                  </a:lnTo>
                  <a:lnTo>
                    <a:pt x="101" y="86"/>
                  </a:lnTo>
                  <a:close/>
                  <a:moveTo>
                    <a:pt x="64" y="22"/>
                  </a:moveTo>
                  <a:lnTo>
                    <a:pt x="66" y="25"/>
                  </a:lnTo>
                  <a:lnTo>
                    <a:pt x="67" y="30"/>
                  </a:lnTo>
                  <a:lnTo>
                    <a:pt x="69" y="31"/>
                  </a:lnTo>
                  <a:lnTo>
                    <a:pt x="72" y="34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82" y="39"/>
                  </a:lnTo>
                  <a:lnTo>
                    <a:pt x="85" y="41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4" y="41"/>
                  </a:lnTo>
                  <a:lnTo>
                    <a:pt x="96" y="41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101" y="47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4" y="52"/>
                  </a:lnTo>
                  <a:lnTo>
                    <a:pt x="107" y="55"/>
                  </a:lnTo>
                  <a:lnTo>
                    <a:pt x="108" y="56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1"/>
                  </a:lnTo>
                  <a:lnTo>
                    <a:pt x="113" y="63"/>
                  </a:lnTo>
                  <a:lnTo>
                    <a:pt x="112" y="66"/>
                  </a:lnTo>
                  <a:lnTo>
                    <a:pt x="112" y="67"/>
                  </a:lnTo>
                  <a:lnTo>
                    <a:pt x="108" y="69"/>
                  </a:lnTo>
                  <a:lnTo>
                    <a:pt x="107" y="74"/>
                  </a:lnTo>
                  <a:lnTo>
                    <a:pt x="105" y="75"/>
                  </a:lnTo>
                  <a:lnTo>
                    <a:pt x="102" y="77"/>
                  </a:lnTo>
                  <a:lnTo>
                    <a:pt x="101" y="80"/>
                  </a:lnTo>
                  <a:lnTo>
                    <a:pt x="97" y="85"/>
                  </a:lnTo>
                  <a:lnTo>
                    <a:pt x="94" y="89"/>
                  </a:lnTo>
                  <a:lnTo>
                    <a:pt x="94" y="91"/>
                  </a:lnTo>
                  <a:lnTo>
                    <a:pt x="93" y="91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91" y="89"/>
                  </a:lnTo>
                  <a:lnTo>
                    <a:pt x="91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6" y="91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5"/>
                  </a:lnTo>
                  <a:lnTo>
                    <a:pt x="83" y="108"/>
                  </a:lnTo>
                  <a:lnTo>
                    <a:pt x="85" y="110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78" y="112"/>
                  </a:lnTo>
                  <a:lnTo>
                    <a:pt x="75" y="113"/>
                  </a:lnTo>
                  <a:lnTo>
                    <a:pt x="72" y="115"/>
                  </a:lnTo>
                  <a:lnTo>
                    <a:pt x="71" y="115"/>
                  </a:lnTo>
                  <a:lnTo>
                    <a:pt x="67" y="118"/>
                  </a:lnTo>
                  <a:lnTo>
                    <a:pt x="66" y="124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58" y="127"/>
                  </a:lnTo>
                  <a:lnTo>
                    <a:pt x="53" y="127"/>
                  </a:lnTo>
                  <a:lnTo>
                    <a:pt x="50" y="129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9" y="137"/>
                  </a:lnTo>
                  <a:lnTo>
                    <a:pt x="47" y="138"/>
                  </a:lnTo>
                  <a:lnTo>
                    <a:pt x="45" y="140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7" y="140"/>
                  </a:lnTo>
                  <a:lnTo>
                    <a:pt x="34" y="140"/>
                  </a:lnTo>
                  <a:lnTo>
                    <a:pt x="30" y="141"/>
                  </a:lnTo>
                  <a:lnTo>
                    <a:pt x="28" y="143"/>
                  </a:lnTo>
                  <a:lnTo>
                    <a:pt x="26" y="143"/>
                  </a:lnTo>
                  <a:lnTo>
                    <a:pt x="23" y="145"/>
                  </a:lnTo>
                  <a:lnTo>
                    <a:pt x="19" y="145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4" y="143"/>
                  </a:lnTo>
                  <a:lnTo>
                    <a:pt x="14" y="140"/>
                  </a:lnTo>
                  <a:lnTo>
                    <a:pt x="12" y="138"/>
                  </a:lnTo>
                  <a:lnTo>
                    <a:pt x="12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3" y="119"/>
                  </a:lnTo>
                  <a:lnTo>
                    <a:pt x="3" y="118"/>
                  </a:lnTo>
                  <a:lnTo>
                    <a:pt x="3" y="116"/>
                  </a:lnTo>
                  <a:lnTo>
                    <a:pt x="1" y="115"/>
                  </a:lnTo>
                  <a:lnTo>
                    <a:pt x="1" y="113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4" y="110"/>
                  </a:lnTo>
                  <a:lnTo>
                    <a:pt x="8" y="108"/>
                  </a:lnTo>
                  <a:lnTo>
                    <a:pt x="9" y="108"/>
                  </a:lnTo>
                  <a:lnTo>
                    <a:pt x="12" y="107"/>
                  </a:lnTo>
                  <a:lnTo>
                    <a:pt x="14" y="107"/>
                  </a:lnTo>
                  <a:lnTo>
                    <a:pt x="17" y="105"/>
                  </a:lnTo>
                  <a:lnTo>
                    <a:pt x="20" y="105"/>
                  </a:lnTo>
                  <a:lnTo>
                    <a:pt x="22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30" y="102"/>
                  </a:lnTo>
                  <a:lnTo>
                    <a:pt x="33" y="101"/>
                  </a:lnTo>
                  <a:lnTo>
                    <a:pt x="34" y="99"/>
                  </a:lnTo>
                  <a:lnTo>
                    <a:pt x="37" y="99"/>
                  </a:lnTo>
                  <a:lnTo>
                    <a:pt x="39" y="97"/>
                  </a:lnTo>
                  <a:lnTo>
                    <a:pt x="42" y="97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5" y="93"/>
                  </a:lnTo>
                  <a:lnTo>
                    <a:pt x="45" y="91"/>
                  </a:lnTo>
                  <a:lnTo>
                    <a:pt x="45" y="89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9" y="83"/>
                  </a:lnTo>
                  <a:lnTo>
                    <a:pt x="49" y="82"/>
                  </a:lnTo>
                  <a:lnTo>
                    <a:pt x="49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2" y="74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9" y="60"/>
                  </a:lnTo>
                  <a:lnTo>
                    <a:pt x="47" y="58"/>
                  </a:lnTo>
                  <a:lnTo>
                    <a:pt x="47" y="56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4" y="22"/>
                  </a:lnTo>
                  <a:close/>
                  <a:moveTo>
                    <a:pt x="61" y="17"/>
                  </a:moveTo>
                  <a:lnTo>
                    <a:pt x="63" y="17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64" y="0"/>
                  </a:moveTo>
                  <a:lnTo>
                    <a:pt x="64" y="0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1" name="Freeform 181"/>
            <p:cNvSpPr>
              <a:spLocks noEditPoints="1"/>
            </p:cNvSpPr>
            <p:nvPr/>
          </p:nvSpPr>
          <p:spPr bwMode="auto">
            <a:xfrm>
              <a:off x="10439227" y="4655677"/>
              <a:ext cx="647141" cy="1387846"/>
            </a:xfrm>
            <a:custGeom>
              <a:avLst/>
              <a:gdLst>
                <a:gd name="T0" fmla="*/ 5 w 332"/>
                <a:gd name="T1" fmla="*/ 674 h 712"/>
                <a:gd name="T2" fmla="*/ 0 w 332"/>
                <a:gd name="T3" fmla="*/ 679 h 712"/>
                <a:gd name="T4" fmla="*/ 32 w 332"/>
                <a:gd name="T5" fmla="*/ 607 h 712"/>
                <a:gd name="T6" fmla="*/ 26 w 332"/>
                <a:gd name="T7" fmla="*/ 610 h 712"/>
                <a:gd name="T8" fmla="*/ 11 w 332"/>
                <a:gd name="T9" fmla="*/ 585 h 712"/>
                <a:gd name="T10" fmla="*/ 16 w 332"/>
                <a:gd name="T11" fmla="*/ 575 h 712"/>
                <a:gd name="T12" fmla="*/ 256 w 332"/>
                <a:gd name="T13" fmla="*/ 550 h 712"/>
                <a:gd name="T14" fmla="*/ 253 w 332"/>
                <a:gd name="T15" fmla="*/ 556 h 712"/>
                <a:gd name="T16" fmla="*/ 117 w 332"/>
                <a:gd name="T17" fmla="*/ 496 h 712"/>
                <a:gd name="T18" fmla="*/ 98 w 332"/>
                <a:gd name="T19" fmla="*/ 496 h 712"/>
                <a:gd name="T20" fmla="*/ 114 w 332"/>
                <a:gd name="T21" fmla="*/ 501 h 712"/>
                <a:gd name="T22" fmla="*/ 116 w 332"/>
                <a:gd name="T23" fmla="*/ 504 h 712"/>
                <a:gd name="T24" fmla="*/ 120 w 332"/>
                <a:gd name="T25" fmla="*/ 504 h 712"/>
                <a:gd name="T26" fmla="*/ 119 w 332"/>
                <a:gd name="T27" fmla="*/ 509 h 712"/>
                <a:gd name="T28" fmla="*/ 114 w 332"/>
                <a:gd name="T29" fmla="*/ 523 h 712"/>
                <a:gd name="T30" fmla="*/ 98 w 332"/>
                <a:gd name="T31" fmla="*/ 542 h 712"/>
                <a:gd name="T32" fmla="*/ 105 w 332"/>
                <a:gd name="T33" fmla="*/ 550 h 712"/>
                <a:gd name="T34" fmla="*/ 95 w 332"/>
                <a:gd name="T35" fmla="*/ 550 h 712"/>
                <a:gd name="T36" fmla="*/ 87 w 332"/>
                <a:gd name="T37" fmla="*/ 553 h 712"/>
                <a:gd name="T38" fmla="*/ 76 w 332"/>
                <a:gd name="T39" fmla="*/ 567 h 712"/>
                <a:gd name="T40" fmla="*/ 71 w 332"/>
                <a:gd name="T41" fmla="*/ 586 h 712"/>
                <a:gd name="T42" fmla="*/ 49 w 332"/>
                <a:gd name="T43" fmla="*/ 600 h 712"/>
                <a:gd name="T44" fmla="*/ 34 w 332"/>
                <a:gd name="T45" fmla="*/ 597 h 712"/>
                <a:gd name="T46" fmla="*/ 13 w 332"/>
                <a:gd name="T47" fmla="*/ 594 h 712"/>
                <a:gd name="T48" fmla="*/ 8 w 332"/>
                <a:gd name="T49" fmla="*/ 586 h 712"/>
                <a:gd name="T50" fmla="*/ 15 w 332"/>
                <a:gd name="T51" fmla="*/ 578 h 712"/>
                <a:gd name="T52" fmla="*/ 16 w 332"/>
                <a:gd name="T53" fmla="*/ 575 h 712"/>
                <a:gd name="T54" fmla="*/ 23 w 332"/>
                <a:gd name="T55" fmla="*/ 567 h 712"/>
                <a:gd name="T56" fmla="*/ 37 w 332"/>
                <a:gd name="T57" fmla="*/ 555 h 712"/>
                <a:gd name="T58" fmla="*/ 56 w 332"/>
                <a:gd name="T59" fmla="*/ 545 h 712"/>
                <a:gd name="T60" fmla="*/ 65 w 332"/>
                <a:gd name="T61" fmla="*/ 539 h 712"/>
                <a:gd name="T62" fmla="*/ 70 w 332"/>
                <a:gd name="T63" fmla="*/ 536 h 712"/>
                <a:gd name="T64" fmla="*/ 78 w 332"/>
                <a:gd name="T65" fmla="*/ 526 h 712"/>
                <a:gd name="T66" fmla="*/ 89 w 332"/>
                <a:gd name="T67" fmla="*/ 509 h 712"/>
                <a:gd name="T68" fmla="*/ 138 w 332"/>
                <a:gd name="T69" fmla="*/ 422 h 712"/>
                <a:gd name="T70" fmla="*/ 105 w 332"/>
                <a:gd name="T71" fmla="*/ 399 h 712"/>
                <a:gd name="T72" fmla="*/ 116 w 332"/>
                <a:gd name="T73" fmla="*/ 402 h 712"/>
                <a:gd name="T74" fmla="*/ 123 w 332"/>
                <a:gd name="T75" fmla="*/ 408 h 712"/>
                <a:gd name="T76" fmla="*/ 128 w 332"/>
                <a:gd name="T77" fmla="*/ 424 h 712"/>
                <a:gd name="T78" fmla="*/ 133 w 332"/>
                <a:gd name="T79" fmla="*/ 433 h 712"/>
                <a:gd name="T80" fmla="*/ 139 w 332"/>
                <a:gd name="T81" fmla="*/ 429 h 712"/>
                <a:gd name="T82" fmla="*/ 146 w 332"/>
                <a:gd name="T83" fmla="*/ 438 h 712"/>
                <a:gd name="T84" fmla="*/ 163 w 332"/>
                <a:gd name="T85" fmla="*/ 451 h 712"/>
                <a:gd name="T86" fmla="*/ 182 w 332"/>
                <a:gd name="T87" fmla="*/ 444 h 712"/>
                <a:gd name="T88" fmla="*/ 174 w 332"/>
                <a:gd name="T89" fmla="*/ 468 h 712"/>
                <a:gd name="T90" fmla="*/ 161 w 332"/>
                <a:gd name="T91" fmla="*/ 473 h 712"/>
                <a:gd name="T92" fmla="*/ 150 w 332"/>
                <a:gd name="T93" fmla="*/ 498 h 712"/>
                <a:gd name="T94" fmla="*/ 134 w 332"/>
                <a:gd name="T95" fmla="*/ 509 h 712"/>
                <a:gd name="T96" fmla="*/ 127 w 332"/>
                <a:gd name="T97" fmla="*/ 507 h 712"/>
                <a:gd name="T98" fmla="*/ 127 w 332"/>
                <a:gd name="T99" fmla="*/ 482 h 712"/>
                <a:gd name="T100" fmla="*/ 119 w 332"/>
                <a:gd name="T101" fmla="*/ 468 h 712"/>
                <a:gd name="T102" fmla="*/ 130 w 332"/>
                <a:gd name="T103" fmla="*/ 448 h 712"/>
                <a:gd name="T104" fmla="*/ 128 w 332"/>
                <a:gd name="T105" fmla="*/ 438 h 712"/>
                <a:gd name="T106" fmla="*/ 122 w 332"/>
                <a:gd name="T107" fmla="*/ 430 h 712"/>
                <a:gd name="T108" fmla="*/ 120 w 332"/>
                <a:gd name="T109" fmla="*/ 421 h 712"/>
                <a:gd name="T110" fmla="*/ 119 w 332"/>
                <a:gd name="T111" fmla="*/ 424 h 712"/>
                <a:gd name="T112" fmla="*/ 108 w 332"/>
                <a:gd name="T113" fmla="*/ 410 h 712"/>
                <a:gd name="T114" fmla="*/ 101 w 332"/>
                <a:gd name="T115" fmla="*/ 396 h 712"/>
                <a:gd name="T116" fmla="*/ 313 w 332"/>
                <a:gd name="T117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2" h="712">
                  <a:moveTo>
                    <a:pt x="46" y="711"/>
                  </a:moveTo>
                  <a:lnTo>
                    <a:pt x="48" y="711"/>
                  </a:lnTo>
                  <a:lnTo>
                    <a:pt x="48" y="712"/>
                  </a:lnTo>
                  <a:lnTo>
                    <a:pt x="46" y="712"/>
                  </a:lnTo>
                  <a:lnTo>
                    <a:pt x="46" y="712"/>
                  </a:lnTo>
                  <a:lnTo>
                    <a:pt x="45" y="711"/>
                  </a:lnTo>
                  <a:lnTo>
                    <a:pt x="45" y="711"/>
                  </a:lnTo>
                  <a:lnTo>
                    <a:pt x="46" y="711"/>
                  </a:lnTo>
                  <a:lnTo>
                    <a:pt x="46" y="711"/>
                  </a:lnTo>
                  <a:close/>
                  <a:moveTo>
                    <a:pt x="5" y="673"/>
                  </a:moveTo>
                  <a:lnTo>
                    <a:pt x="5" y="673"/>
                  </a:lnTo>
                  <a:lnTo>
                    <a:pt x="5" y="673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6"/>
                  </a:lnTo>
                  <a:lnTo>
                    <a:pt x="5" y="676"/>
                  </a:lnTo>
                  <a:lnTo>
                    <a:pt x="4" y="676"/>
                  </a:lnTo>
                  <a:lnTo>
                    <a:pt x="4" y="678"/>
                  </a:lnTo>
                  <a:lnTo>
                    <a:pt x="5" y="678"/>
                  </a:lnTo>
                  <a:lnTo>
                    <a:pt x="5" y="679"/>
                  </a:lnTo>
                  <a:lnTo>
                    <a:pt x="4" y="679"/>
                  </a:lnTo>
                  <a:lnTo>
                    <a:pt x="2" y="679"/>
                  </a:lnTo>
                  <a:lnTo>
                    <a:pt x="2" y="678"/>
                  </a:lnTo>
                  <a:lnTo>
                    <a:pt x="2" y="678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2" y="676"/>
                  </a:lnTo>
                  <a:lnTo>
                    <a:pt x="4" y="674"/>
                  </a:lnTo>
                  <a:lnTo>
                    <a:pt x="4" y="673"/>
                  </a:lnTo>
                  <a:lnTo>
                    <a:pt x="5" y="673"/>
                  </a:lnTo>
                  <a:close/>
                  <a:moveTo>
                    <a:pt x="30" y="602"/>
                  </a:moveTo>
                  <a:lnTo>
                    <a:pt x="32" y="605"/>
                  </a:lnTo>
                  <a:lnTo>
                    <a:pt x="32" y="605"/>
                  </a:lnTo>
                  <a:lnTo>
                    <a:pt x="30" y="605"/>
                  </a:lnTo>
                  <a:lnTo>
                    <a:pt x="30" y="607"/>
                  </a:lnTo>
                  <a:lnTo>
                    <a:pt x="32" y="607"/>
                  </a:lnTo>
                  <a:lnTo>
                    <a:pt x="32" y="607"/>
                  </a:lnTo>
                  <a:lnTo>
                    <a:pt x="34" y="607"/>
                  </a:lnTo>
                  <a:lnTo>
                    <a:pt x="34" y="608"/>
                  </a:lnTo>
                  <a:lnTo>
                    <a:pt x="34" y="608"/>
                  </a:lnTo>
                  <a:lnTo>
                    <a:pt x="34" y="610"/>
                  </a:lnTo>
                  <a:lnTo>
                    <a:pt x="30" y="610"/>
                  </a:lnTo>
                  <a:lnTo>
                    <a:pt x="29" y="611"/>
                  </a:lnTo>
                  <a:lnTo>
                    <a:pt x="27" y="610"/>
                  </a:lnTo>
                  <a:lnTo>
                    <a:pt x="27" y="610"/>
                  </a:lnTo>
                  <a:lnTo>
                    <a:pt x="26" y="611"/>
                  </a:lnTo>
                  <a:lnTo>
                    <a:pt x="24" y="613"/>
                  </a:lnTo>
                  <a:lnTo>
                    <a:pt x="24" y="611"/>
                  </a:lnTo>
                  <a:lnTo>
                    <a:pt x="24" y="611"/>
                  </a:lnTo>
                  <a:lnTo>
                    <a:pt x="26" y="610"/>
                  </a:lnTo>
                  <a:lnTo>
                    <a:pt x="26" y="608"/>
                  </a:lnTo>
                  <a:lnTo>
                    <a:pt x="26" y="608"/>
                  </a:lnTo>
                  <a:lnTo>
                    <a:pt x="27" y="608"/>
                  </a:lnTo>
                  <a:lnTo>
                    <a:pt x="27" y="607"/>
                  </a:lnTo>
                  <a:lnTo>
                    <a:pt x="27" y="605"/>
                  </a:lnTo>
                  <a:lnTo>
                    <a:pt x="27" y="604"/>
                  </a:lnTo>
                  <a:lnTo>
                    <a:pt x="27" y="602"/>
                  </a:lnTo>
                  <a:lnTo>
                    <a:pt x="30" y="602"/>
                  </a:lnTo>
                  <a:close/>
                  <a:moveTo>
                    <a:pt x="11" y="583"/>
                  </a:moveTo>
                  <a:lnTo>
                    <a:pt x="11" y="583"/>
                  </a:lnTo>
                  <a:lnTo>
                    <a:pt x="11" y="583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0" y="585"/>
                  </a:lnTo>
                  <a:lnTo>
                    <a:pt x="10" y="585"/>
                  </a:lnTo>
                  <a:lnTo>
                    <a:pt x="8" y="585"/>
                  </a:lnTo>
                  <a:lnTo>
                    <a:pt x="10" y="583"/>
                  </a:lnTo>
                  <a:lnTo>
                    <a:pt x="11" y="583"/>
                  </a:lnTo>
                  <a:close/>
                  <a:moveTo>
                    <a:pt x="16" y="575"/>
                  </a:moveTo>
                  <a:lnTo>
                    <a:pt x="16" y="577"/>
                  </a:lnTo>
                  <a:lnTo>
                    <a:pt x="15" y="577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6" y="575"/>
                  </a:lnTo>
                  <a:close/>
                  <a:moveTo>
                    <a:pt x="259" y="558"/>
                  </a:moveTo>
                  <a:lnTo>
                    <a:pt x="261" y="558"/>
                  </a:lnTo>
                  <a:lnTo>
                    <a:pt x="259" y="559"/>
                  </a:lnTo>
                  <a:lnTo>
                    <a:pt x="259" y="559"/>
                  </a:lnTo>
                  <a:lnTo>
                    <a:pt x="259" y="558"/>
                  </a:lnTo>
                  <a:lnTo>
                    <a:pt x="259" y="558"/>
                  </a:lnTo>
                  <a:lnTo>
                    <a:pt x="259" y="558"/>
                  </a:lnTo>
                  <a:close/>
                  <a:moveTo>
                    <a:pt x="253" y="548"/>
                  </a:moveTo>
                  <a:lnTo>
                    <a:pt x="259" y="548"/>
                  </a:lnTo>
                  <a:lnTo>
                    <a:pt x="259" y="550"/>
                  </a:lnTo>
                  <a:lnTo>
                    <a:pt x="257" y="550"/>
                  </a:lnTo>
                  <a:lnTo>
                    <a:pt x="256" y="552"/>
                  </a:lnTo>
                  <a:lnTo>
                    <a:pt x="256" y="550"/>
                  </a:lnTo>
                  <a:lnTo>
                    <a:pt x="256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4" y="552"/>
                  </a:lnTo>
                  <a:lnTo>
                    <a:pt x="256" y="553"/>
                  </a:lnTo>
                  <a:lnTo>
                    <a:pt x="256" y="553"/>
                  </a:lnTo>
                  <a:lnTo>
                    <a:pt x="257" y="555"/>
                  </a:lnTo>
                  <a:lnTo>
                    <a:pt x="257" y="555"/>
                  </a:lnTo>
                  <a:lnTo>
                    <a:pt x="254" y="555"/>
                  </a:lnTo>
                  <a:lnTo>
                    <a:pt x="254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3" y="555"/>
                  </a:lnTo>
                  <a:lnTo>
                    <a:pt x="253" y="553"/>
                  </a:lnTo>
                  <a:lnTo>
                    <a:pt x="253" y="553"/>
                  </a:lnTo>
                  <a:lnTo>
                    <a:pt x="254" y="552"/>
                  </a:lnTo>
                  <a:lnTo>
                    <a:pt x="254" y="552"/>
                  </a:lnTo>
                  <a:lnTo>
                    <a:pt x="253" y="550"/>
                  </a:lnTo>
                  <a:lnTo>
                    <a:pt x="250" y="550"/>
                  </a:lnTo>
                  <a:lnTo>
                    <a:pt x="250" y="550"/>
                  </a:lnTo>
                  <a:lnTo>
                    <a:pt x="251" y="550"/>
                  </a:lnTo>
                  <a:lnTo>
                    <a:pt x="253" y="550"/>
                  </a:lnTo>
                  <a:lnTo>
                    <a:pt x="253" y="548"/>
                  </a:lnTo>
                  <a:close/>
                  <a:moveTo>
                    <a:pt x="117" y="496"/>
                  </a:moveTo>
                  <a:lnTo>
                    <a:pt x="117" y="498"/>
                  </a:lnTo>
                  <a:lnTo>
                    <a:pt x="116" y="500"/>
                  </a:lnTo>
                  <a:lnTo>
                    <a:pt x="114" y="500"/>
                  </a:lnTo>
                  <a:lnTo>
                    <a:pt x="114" y="500"/>
                  </a:lnTo>
                  <a:lnTo>
                    <a:pt x="114" y="498"/>
                  </a:lnTo>
                  <a:lnTo>
                    <a:pt x="116" y="498"/>
                  </a:lnTo>
                  <a:lnTo>
                    <a:pt x="116" y="496"/>
                  </a:lnTo>
                  <a:lnTo>
                    <a:pt x="117" y="496"/>
                  </a:lnTo>
                  <a:close/>
                  <a:moveTo>
                    <a:pt x="100" y="493"/>
                  </a:moveTo>
                  <a:lnTo>
                    <a:pt x="101" y="493"/>
                  </a:lnTo>
                  <a:lnTo>
                    <a:pt x="98" y="493"/>
                  </a:lnTo>
                  <a:lnTo>
                    <a:pt x="98" y="495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100" y="498"/>
                  </a:lnTo>
                  <a:lnTo>
                    <a:pt x="101" y="498"/>
                  </a:lnTo>
                  <a:lnTo>
                    <a:pt x="103" y="500"/>
                  </a:lnTo>
                  <a:lnTo>
                    <a:pt x="103" y="501"/>
                  </a:lnTo>
                  <a:lnTo>
                    <a:pt x="103" y="503"/>
                  </a:lnTo>
                  <a:lnTo>
                    <a:pt x="103" y="504"/>
                  </a:lnTo>
                  <a:lnTo>
                    <a:pt x="105" y="506"/>
                  </a:lnTo>
                  <a:lnTo>
                    <a:pt x="106" y="506"/>
                  </a:lnTo>
                  <a:lnTo>
                    <a:pt x="108" y="506"/>
                  </a:lnTo>
                  <a:lnTo>
                    <a:pt x="109" y="504"/>
                  </a:lnTo>
                  <a:lnTo>
                    <a:pt x="111" y="503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501"/>
                  </a:lnTo>
                  <a:lnTo>
                    <a:pt x="116" y="500"/>
                  </a:lnTo>
                  <a:lnTo>
                    <a:pt x="117" y="500"/>
                  </a:lnTo>
                  <a:lnTo>
                    <a:pt x="117" y="501"/>
                  </a:lnTo>
                  <a:lnTo>
                    <a:pt x="116" y="501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4" y="506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0" y="501"/>
                  </a:lnTo>
                  <a:lnTo>
                    <a:pt x="120" y="503"/>
                  </a:lnTo>
                  <a:lnTo>
                    <a:pt x="122" y="501"/>
                  </a:lnTo>
                  <a:lnTo>
                    <a:pt x="120" y="503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6"/>
                  </a:lnTo>
                  <a:lnTo>
                    <a:pt x="117" y="506"/>
                  </a:lnTo>
                  <a:lnTo>
                    <a:pt x="119" y="506"/>
                  </a:lnTo>
                  <a:lnTo>
                    <a:pt x="122" y="504"/>
                  </a:lnTo>
                  <a:lnTo>
                    <a:pt x="122" y="503"/>
                  </a:lnTo>
                  <a:lnTo>
                    <a:pt x="122" y="504"/>
                  </a:lnTo>
                  <a:lnTo>
                    <a:pt x="122" y="506"/>
                  </a:lnTo>
                  <a:lnTo>
                    <a:pt x="120" y="507"/>
                  </a:lnTo>
                  <a:lnTo>
                    <a:pt x="120" y="507"/>
                  </a:lnTo>
                  <a:lnTo>
                    <a:pt x="119" y="507"/>
                  </a:lnTo>
                  <a:lnTo>
                    <a:pt x="119" y="509"/>
                  </a:lnTo>
                  <a:lnTo>
                    <a:pt x="119" y="509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19" y="514"/>
                  </a:lnTo>
                  <a:lnTo>
                    <a:pt x="120" y="512"/>
                  </a:lnTo>
                  <a:lnTo>
                    <a:pt x="120" y="514"/>
                  </a:lnTo>
                  <a:lnTo>
                    <a:pt x="122" y="514"/>
                  </a:lnTo>
                  <a:lnTo>
                    <a:pt x="120" y="515"/>
                  </a:lnTo>
                  <a:lnTo>
                    <a:pt x="120" y="517"/>
                  </a:lnTo>
                  <a:lnTo>
                    <a:pt x="117" y="518"/>
                  </a:lnTo>
                  <a:lnTo>
                    <a:pt x="117" y="520"/>
                  </a:lnTo>
                  <a:lnTo>
                    <a:pt x="116" y="522"/>
                  </a:lnTo>
                  <a:lnTo>
                    <a:pt x="116" y="523"/>
                  </a:lnTo>
                  <a:lnTo>
                    <a:pt x="114" y="523"/>
                  </a:lnTo>
                  <a:lnTo>
                    <a:pt x="111" y="526"/>
                  </a:lnTo>
                  <a:lnTo>
                    <a:pt x="111" y="528"/>
                  </a:lnTo>
                  <a:lnTo>
                    <a:pt x="108" y="533"/>
                  </a:lnTo>
                  <a:lnTo>
                    <a:pt x="106" y="536"/>
                  </a:lnTo>
                  <a:lnTo>
                    <a:pt x="105" y="536"/>
                  </a:lnTo>
                  <a:lnTo>
                    <a:pt x="103" y="537"/>
                  </a:lnTo>
                  <a:lnTo>
                    <a:pt x="101" y="539"/>
                  </a:lnTo>
                  <a:lnTo>
                    <a:pt x="100" y="539"/>
                  </a:lnTo>
                  <a:lnTo>
                    <a:pt x="98" y="541"/>
                  </a:lnTo>
                  <a:lnTo>
                    <a:pt x="97" y="541"/>
                  </a:lnTo>
                  <a:lnTo>
                    <a:pt x="97" y="542"/>
                  </a:lnTo>
                  <a:lnTo>
                    <a:pt x="98" y="542"/>
                  </a:lnTo>
                  <a:lnTo>
                    <a:pt x="98" y="542"/>
                  </a:lnTo>
                  <a:lnTo>
                    <a:pt x="98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5" y="544"/>
                  </a:lnTo>
                  <a:lnTo>
                    <a:pt x="98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100" y="545"/>
                  </a:lnTo>
                  <a:lnTo>
                    <a:pt x="100" y="547"/>
                  </a:lnTo>
                  <a:lnTo>
                    <a:pt x="101" y="548"/>
                  </a:lnTo>
                  <a:lnTo>
                    <a:pt x="103" y="548"/>
                  </a:lnTo>
                  <a:lnTo>
                    <a:pt x="105" y="548"/>
                  </a:lnTo>
                  <a:lnTo>
                    <a:pt x="105" y="550"/>
                  </a:lnTo>
                  <a:lnTo>
                    <a:pt x="105" y="552"/>
                  </a:lnTo>
                  <a:lnTo>
                    <a:pt x="103" y="552"/>
                  </a:lnTo>
                  <a:lnTo>
                    <a:pt x="103" y="552"/>
                  </a:lnTo>
                  <a:lnTo>
                    <a:pt x="101" y="552"/>
                  </a:lnTo>
                  <a:lnTo>
                    <a:pt x="100" y="552"/>
                  </a:lnTo>
                  <a:lnTo>
                    <a:pt x="98" y="550"/>
                  </a:lnTo>
                  <a:lnTo>
                    <a:pt x="97" y="550"/>
                  </a:lnTo>
                  <a:lnTo>
                    <a:pt x="95" y="552"/>
                  </a:lnTo>
                  <a:lnTo>
                    <a:pt x="95" y="550"/>
                  </a:lnTo>
                  <a:lnTo>
                    <a:pt x="97" y="550"/>
                  </a:lnTo>
                  <a:lnTo>
                    <a:pt x="95" y="548"/>
                  </a:lnTo>
                  <a:lnTo>
                    <a:pt x="95" y="548"/>
                  </a:lnTo>
                  <a:lnTo>
                    <a:pt x="95" y="550"/>
                  </a:lnTo>
                  <a:lnTo>
                    <a:pt x="93" y="550"/>
                  </a:lnTo>
                  <a:lnTo>
                    <a:pt x="93" y="550"/>
                  </a:lnTo>
                  <a:lnTo>
                    <a:pt x="93" y="552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0" y="550"/>
                  </a:lnTo>
                  <a:lnTo>
                    <a:pt x="89" y="548"/>
                  </a:lnTo>
                  <a:lnTo>
                    <a:pt x="89" y="548"/>
                  </a:lnTo>
                  <a:lnTo>
                    <a:pt x="90" y="550"/>
                  </a:lnTo>
                  <a:lnTo>
                    <a:pt x="90" y="552"/>
                  </a:lnTo>
                  <a:lnTo>
                    <a:pt x="89" y="55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86" y="555"/>
                  </a:lnTo>
                  <a:lnTo>
                    <a:pt x="84" y="555"/>
                  </a:lnTo>
                  <a:lnTo>
                    <a:pt x="82" y="556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79" y="558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8"/>
                  </a:lnTo>
                  <a:lnTo>
                    <a:pt x="78" y="559"/>
                  </a:lnTo>
                  <a:lnTo>
                    <a:pt x="78" y="563"/>
                  </a:lnTo>
                  <a:lnTo>
                    <a:pt x="76" y="564"/>
                  </a:lnTo>
                  <a:lnTo>
                    <a:pt x="76" y="567"/>
                  </a:lnTo>
                  <a:lnTo>
                    <a:pt x="76" y="570"/>
                  </a:lnTo>
                  <a:lnTo>
                    <a:pt x="73" y="570"/>
                  </a:lnTo>
                  <a:lnTo>
                    <a:pt x="75" y="570"/>
                  </a:lnTo>
                  <a:lnTo>
                    <a:pt x="76" y="570"/>
                  </a:lnTo>
                  <a:lnTo>
                    <a:pt x="75" y="572"/>
                  </a:lnTo>
                  <a:lnTo>
                    <a:pt x="73" y="574"/>
                  </a:lnTo>
                  <a:lnTo>
                    <a:pt x="73" y="575"/>
                  </a:lnTo>
                  <a:lnTo>
                    <a:pt x="71" y="578"/>
                  </a:lnTo>
                  <a:lnTo>
                    <a:pt x="71" y="580"/>
                  </a:lnTo>
                  <a:lnTo>
                    <a:pt x="70" y="583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1" y="586"/>
                  </a:lnTo>
                  <a:lnTo>
                    <a:pt x="71" y="586"/>
                  </a:lnTo>
                  <a:lnTo>
                    <a:pt x="70" y="586"/>
                  </a:lnTo>
                  <a:lnTo>
                    <a:pt x="70" y="588"/>
                  </a:lnTo>
                  <a:lnTo>
                    <a:pt x="68" y="588"/>
                  </a:lnTo>
                  <a:lnTo>
                    <a:pt x="65" y="588"/>
                  </a:lnTo>
                  <a:lnTo>
                    <a:pt x="64" y="589"/>
                  </a:lnTo>
                  <a:lnTo>
                    <a:pt x="64" y="591"/>
                  </a:lnTo>
                  <a:lnTo>
                    <a:pt x="62" y="593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6" y="599"/>
                  </a:lnTo>
                  <a:lnTo>
                    <a:pt x="54" y="599"/>
                  </a:lnTo>
                  <a:lnTo>
                    <a:pt x="49" y="600"/>
                  </a:lnTo>
                  <a:lnTo>
                    <a:pt x="46" y="600"/>
                  </a:lnTo>
                  <a:lnTo>
                    <a:pt x="45" y="600"/>
                  </a:lnTo>
                  <a:lnTo>
                    <a:pt x="43" y="600"/>
                  </a:lnTo>
                  <a:lnTo>
                    <a:pt x="41" y="599"/>
                  </a:lnTo>
                  <a:lnTo>
                    <a:pt x="40" y="600"/>
                  </a:lnTo>
                  <a:lnTo>
                    <a:pt x="38" y="600"/>
                  </a:lnTo>
                  <a:lnTo>
                    <a:pt x="37" y="600"/>
                  </a:lnTo>
                  <a:lnTo>
                    <a:pt x="35" y="600"/>
                  </a:lnTo>
                  <a:lnTo>
                    <a:pt x="35" y="600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597"/>
                  </a:lnTo>
                  <a:lnTo>
                    <a:pt x="34" y="597"/>
                  </a:lnTo>
                  <a:lnTo>
                    <a:pt x="34" y="596"/>
                  </a:lnTo>
                  <a:lnTo>
                    <a:pt x="34" y="596"/>
                  </a:lnTo>
                  <a:lnTo>
                    <a:pt x="32" y="596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6" y="594"/>
                  </a:lnTo>
                  <a:lnTo>
                    <a:pt x="26" y="593"/>
                  </a:lnTo>
                  <a:lnTo>
                    <a:pt x="24" y="593"/>
                  </a:lnTo>
                  <a:lnTo>
                    <a:pt x="23" y="593"/>
                  </a:lnTo>
                  <a:lnTo>
                    <a:pt x="23" y="594"/>
                  </a:lnTo>
                  <a:lnTo>
                    <a:pt x="21" y="594"/>
                  </a:lnTo>
                  <a:lnTo>
                    <a:pt x="18" y="594"/>
                  </a:lnTo>
                  <a:lnTo>
                    <a:pt x="13" y="594"/>
                  </a:lnTo>
                  <a:lnTo>
                    <a:pt x="11" y="593"/>
                  </a:lnTo>
                  <a:lnTo>
                    <a:pt x="11" y="591"/>
                  </a:lnTo>
                  <a:lnTo>
                    <a:pt x="15" y="588"/>
                  </a:lnTo>
                  <a:lnTo>
                    <a:pt x="13" y="589"/>
                  </a:lnTo>
                  <a:lnTo>
                    <a:pt x="11" y="591"/>
                  </a:lnTo>
                  <a:lnTo>
                    <a:pt x="11" y="589"/>
                  </a:lnTo>
                  <a:lnTo>
                    <a:pt x="11" y="589"/>
                  </a:lnTo>
                  <a:lnTo>
                    <a:pt x="11" y="588"/>
                  </a:lnTo>
                  <a:lnTo>
                    <a:pt x="11" y="588"/>
                  </a:lnTo>
                  <a:lnTo>
                    <a:pt x="10" y="588"/>
                  </a:lnTo>
                  <a:lnTo>
                    <a:pt x="8" y="589"/>
                  </a:lnTo>
                  <a:lnTo>
                    <a:pt x="8" y="588"/>
                  </a:lnTo>
                  <a:lnTo>
                    <a:pt x="8" y="586"/>
                  </a:lnTo>
                  <a:lnTo>
                    <a:pt x="8" y="586"/>
                  </a:lnTo>
                  <a:lnTo>
                    <a:pt x="13" y="585"/>
                  </a:lnTo>
                  <a:lnTo>
                    <a:pt x="15" y="585"/>
                  </a:lnTo>
                  <a:lnTo>
                    <a:pt x="16" y="585"/>
                  </a:lnTo>
                  <a:lnTo>
                    <a:pt x="13" y="585"/>
                  </a:lnTo>
                  <a:lnTo>
                    <a:pt x="13" y="583"/>
                  </a:lnTo>
                  <a:lnTo>
                    <a:pt x="13" y="581"/>
                  </a:lnTo>
                  <a:lnTo>
                    <a:pt x="16" y="581"/>
                  </a:lnTo>
                  <a:lnTo>
                    <a:pt x="15" y="581"/>
                  </a:lnTo>
                  <a:lnTo>
                    <a:pt x="11" y="581"/>
                  </a:lnTo>
                  <a:lnTo>
                    <a:pt x="11" y="580"/>
                  </a:lnTo>
                  <a:lnTo>
                    <a:pt x="13" y="578"/>
                  </a:lnTo>
                  <a:lnTo>
                    <a:pt x="15" y="578"/>
                  </a:lnTo>
                  <a:lnTo>
                    <a:pt x="15" y="578"/>
                  </a:lnTo>
                  <a:lnTo>
                    <a:pt x="15" y="577"/>
                  </a:lnTo>
                  <a:lnTo>
                    <a:pt x="15" y="577"/>
                  </a:lnTo>
                  <a:lnTo>
                    <a:pt x="16" y="578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19" y="577"/>
                  </a:lnTo>
                  <a:lnTo>
                    <a:pt x="19" y="577"/>
                  </a:lnTo>
                  <a:lnTo>
                    <a:pt x="18" y="577"/>
                  </a:lnTo>
                  <a:lnTo>
                    <a:pt x="16" y="575"/>
                  </a:lnTo>
                  <a:lnTo>
                    <a:pt x="16" y="575"/>
                  </a:lnTo>
                  <a:lnTo>
                    <a:pt x="16" y="574"/>
                  </a:lnTo>
                  <a:lnTo>
                    <a:pt x="18" y="572"/>
                  </a:lnTo>
                  <a:lnTo>
                    <a:pt x="19" y="574"/>
                  </a:lnTo>
                  <a:lnTo>
                    <a:pt x="19" y="574"/>
                  </a:lnTo>
                  <a:lnTo>
                    <a:pt x="19" y="572"/>
                  </a:lnTo>
                  <a:lnTo>
                    <a:pt x="18" y="572"/>
                  </a:lnTo>
                  <a:lnTo>
                    <a:pt x="19" y="570"/>
                  </a:lnTo>
                  <a:lnTo>
                    <a:pt x="23" y="569"/>
                  </a:lnTo>
                  <a:lnTo>
                    <a:pt x="23" y="570"/>
                  </a:lnTo>
                  <a:lnTo>
                    <a:pt x="23" y="570"/>
                  </a:lnTo>
                  <a:lnTo>
                    <a:pt x="23" y="569"/>
                  </a:lnTo>
                  <a:lnTo>
                    <a:pt x="23" y="569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4" y="567"/>
                  </a:lnTo>
                  <a:lnTo>
                    <a:pt x="26" y="566"/>
                  </a:lnTo>
                  <a:lnTo>
                    <a:pt x="27" y="564"/>
                  </a:lnTo>
                  <a:lnTo>
                    <a:pt x="29" y="564"/>
                  </a:lnTo>
                  <a:lnTo>
                    <a:pt x="29" y="566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3"/>
                  </a:lnTo>
                  <a:lnTo>
                    <a:pt x="30" y="559"/>
                  </a:lnTo>
                  <a:lnTo>
                    <a:pt x="34" y="558"/>
                  </a:lnTo>
                  <a:lnTo>
                    <a:pt x="35" y="555"/>
                  </a:lnTo>
                  <a:lnTo>
                    <a:pt x="37" y="555"/>
                  </a:lnTo>
                  <a:lnTo>
                    <a:pt x="40" y="553"/>
                  </a:lnTo>
                  <a:lnTo>
                    <a:pt x="41" y="553"/>
                  </a:lnTo>
                  <a:lnTo>
                    <a:pt x="41" y="553"/>
                  </a:lnTo>
                  <a:lnTo>
                    <a:pt x="45" y="552"/>
                  </a:lnTo>
                  <a:lnTo>
                    <a:pt x="46" y="552"/>
                  </a:lnTo>
                  <a:lnTo>
                    <a:pt x="46" y="552"/>
                  </a:lnTo>
                  <a:lnTo>
                    <a:pt x="48" y="552"/>
                  </a:lnTo>
                  <a:lnTo>
                    <a:pt x="46" y="550"/>
                  </a:lnTo>
                  <a:lnTo>
                    <a:pt x="48" y="550"/>
                  </a:lnTo>
                  <a:lnTo>
                    <a:pt x="49" y="548"/>
                  </a:lnTo>
                  <a:lnTo>
                    <a:pt x="52" y="547"/>
                  </a:lnTo>
                  <a:lnTo>
                    <a:pt x="54" y="547"/>
                  </a:lnTo>
                  <a:lnTo>
                    <a:pt x="56" y="545"/>
                  </a:lnTo>
                  <a:lnTo>
                    <a:pt x="57" y="545"/>
                  </a:lnTo>
                  <a:lnTo>
                    <a:pt x="57" y="545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9" y="542"/>
                  </a:lnTo>
                  <a:lnTo>
                    <a:pt x="60" y="541"/>
                  </a:lnTo>
                  <a:lnTo>
                    <a:pt x="62" y="541"/>
                  </a:lnTo>
                  <a:lnTo>
                    <a:pt x="62" y="541"/>
                  </a:lnTo>
                  <a:lnTo>
                    <a:pt x="62" y="539"/>
                  </a:lnTo>
                  <a:lnTo>
                    <a:pt x="64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4" y="537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7"/>
                  </a:lnTo>
                  <a:lnTo>
                    <a:pt x="68" y="537"/>
                  </a:lnTo>
                  <a:lnTo>
                    <a:pt x="67" y="537"/>
                  </a:lnTo>
                  <a:lnTo>
                    <a:pt x="67" y="536"/>
                  </a:lnTo>
                  <a:lnTo>
                    <a:pt x="68" y="536"/>
                  </a:lnTo>
                  <a:lnTo>
                    <a:pt x="68" y="536"/>
                  </a:lnTo>
                  <a:lnTo>
                    <a:pt x="70" y="537"/>
                  </a:lnTo>
                  <a:lnTo>
                    <a:pt x="70" y="536"/>
                  </a:lnTo>
                  <a:lnTo>
                    <a:pt x="70" y="534"/>
                  </a:lnTo>
                  <a:lnTo>
                    <a:pt x="71" y="534"/>
                  </a:lnTo>
                  <a:lnTo>
                    <a:pt x="73" y="531"/>
                  </a:lnTo>
                  <a:lnTo>
                    <a:pt x="75" y="533"/>
                  </a:lnTo>
                  <a:lnTo>
                    <a:pt x="75" y="533"/>
                  </a:lnTo>
                  <a:lnTo>
                    <a:pt x="75" y="534"/>
                  </a:lnTo>
                  <a:lnTo>
                    <a:pt x="75" y="534"/>
                  </a:lnTo>
                  <a:lnTo>
                    <a:pt x="75" y="533"/>
                  </a:lnTo>
                  <a:lnTo>
                    <a:pt x="75" y="531"/>
                  </a:lnTo>
                  <a:lnTo>
                    <a:pt x="76" y="528"/>
                  </a:lnTo>
                  <a:lnTo>
                    <a:pt x="76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5"/>
                  </a:lnTo>
                  <a:lnTo>
                    <a:pt x="78" y="522"/>
                  </a:lnTo>
                  <a:lnTo>
                    <a:pt x="79" y="520"/>
                  </a:lnTo>
                  <a:lnTo>
                    <a:pt x="79" y="518"/>
                  </a:lnTo>
                  <a:lnTo>
                    <a:pt x="81" y="515"/>
                  </a:lnTo>
                  <a:lnTo>
                    <a:pt x="81" y="515"/>
                  </a:lnTo>
                  <a:lnTo>
                    <a:pt x="84" y="514"/>
                  </a:lnTo>
                  <a:lnTo>
                    <a:pt x="84" y="514"/>
                  </a:lnTo>
                  <a:lnTo>
                    <a:pt x="86" y="512"/>
                  </a:lnTo>
                  <a:lnTo>
                    <a:pt x="87" y="511"/>
                  </a:lnTo>
                  <a:lnTo>
                    <a:pt x="89" y="509"/>
                  </a:lnTo>
                  <a:lnTo>
                    <a:pt x="89" y="504"/>
                  </a:lnTo>
                  <a:lnTo>
                    <a:pt x="90" y="501"/>
                  </a:lnTo>
                  <a:lnTo>
                    <a:pt x="92" y="498"/>
                  </a:lnTo>
                  <a:lnTo>
                    <a:pt x="95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100" y="493"/>
                  </a:lnTo>
                  <a:close/>
                  <a:moveTo>
                    <a:pt x="138" y="419"/>
                  </a:moveTo>
                  <a:lnTo>
                    <a:pt x="138" y="419"/>
                  </a:lnTo>
                  <a:lnTo>
                    <a:pt x="139" y="421"/>
                  </a:lnTo>
                  <a:lnTo>
                    <a:pt x="139" y="422"/>
                  </a:lnTo>
                  <a:lnTo>
                    <a:pt x="139" y="424"/>
                  </a:lnTo>
                  <a:lnTo>
                    <a:pt x="138" y="422"/>
                  </a:lnTo>
                  <a:lnTo>
                    <a:pt x="138" y="422"/>
                  </a:lnTo>
                  <a:lnTo>
                    <a:pt x="136" y="421"/>
                  </a:lnTo>
                  <a:lnTo>
                    <a:pt x="136" y="421"/>
                  </a:lnTo>
                  <a:lnTo>
                    <a:pt x="136" y="419"/>
                  </a:lnTo>
                  <a:lnTo>
                    <a:pt x="138" y="419"/>
                  </a:lnTo>
                  <a:lnTo>
                    <a:pt x="138" y="419"/>
                  </a:lnTo>
                  <a:lnTo>
                    <a:pt x="138" y="419"/>
                  </a:lnTo>
                  <a:close/>
                  <a:moveTo>
                    <a:pt x="103" y="392"/>
                  </a:moveTo>
                  <a:lnTo>
                    <a:pt x="101" y="394"/>
                  </a:lnTo>
                  <a:lnTo>
                    <a:pt x="103" y="394"/>
                  </a:lnTo>
                  <a:lnTo>
                    <a:pt x="103" y="396"/>
                  </a:lnTo>
                  <a:lnTo>
                    <a:pt x="105" y="399"/>
                  </a:lnTo>
                  <a:lnTo>
                    <a:pt x="105" y="399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8" y="400"/>
                  </a:lnTo>
                  <a:lnTo>
                    <a:pt x="108" y="400"/>
                  </a:lnTo>
                  <a:lnTo>
                    <a:pt x="109" y="399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12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6" y="402"/>
                  </a:lnTo>
                  <a:lnTo>
                    <a:pt x="119" y="403"/>
                  </a:lnTo>
                  <a:lnTo>
                    <a:pt x="119" y="403"/>
                  </a:lnTo>
                  <a:lnTo>
                    <a:pt x="119" y="405"/>
                  </a:lnTo>
                  <a:lnTo>
                    <a:pt x="119" y="405"/>
                  </a:lnTo>
                  <a:lnTo>
                    <a:pt x="119" y="407"/>
                  </a:lnTo>
                  <a:lnTo>
                    <a:pt x="120" y="407"/>
                  </a:lnTo>
                  <a:lnTo>
                    <a:pt x="122" y="405"/>
                  </a:lnTo>
                  <a:lnTo>
                    <a:pt x="122" y="405"/>
                  </a:lnTo>
                  <a:lnTo>
                    <a:pt x="122" y="407"/>
                  </a:lnTo>
                  <a:lnTo>
                    <a:pt x="123" y="407"/>
                  </a:lnTo>
                  <a:lnTo>
                    <a:pt x="122" y="407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5" y="411"/>
                  </a:lnTo>
                  <a:lnTo>
                    <a:pt x="125" y="411"/>
                  </a:lnTo>
                  <a:lnTo>
                    <a:pt x="125" y="413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4"/>
                  </a:lnTo>
                  <a:lnTo>
                    <a:pt x="123" y="414"/>
                  </a:lnTo>
                  <a:lnTo>
                    <a:pt x="123" y="416"/>
                  </a:lnTo>
                  <a:lnTo>
                    <a:pt x="125" y="418"/>
                  </a:lnTo>
                  <a:lnTo>
                    <a:pt x="127" y="419"/>
                  </a:lnTo>
                  <a:lnTo>
                    <a:pt x="128" y="422"/>
                  </a:lnTo>
                  <a:lnTo>
                    <a:pt x="128" y="424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7"/>
                  </a:lnTo>
                  <a:lnTo>
                    <a:pt x="128" y="42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28" y="432"/>
                  </a:lnTo>
                  <a:lnTo>
                    <a:pt x="128" y="432"/>
                  </a:lnTo>
                  <a:lnTo>
                    <a:pt x="130" y="432"/>
                  </a:lnTo>
                  <a:lnTo>
                    <a:pt x="130" y="433"/>
                  </a:lnTo>
                  <a:lnTo>
                    <a:pt x="130" y="432"/>
                  </a:lnTo>
                  <a:lnTo>
                    <a:pt x="131" y="432"/>
                  </a:lnTo>
                  <a:lnTo>
                    <a:pt x="133" y="433"/>
                  </a:lnTo>
                  <a:lnTo>
                    <a:pt x="134" y="433"/>
                  </a:lnTo>
                  <a:lnTo>
                    <a:pt x="136" y="433"/>
                  </a:lnTo>
                  <a:lnTo>
                    <a:pt x="136" y="435"/>
                  </a:lnTo>
                  <a:lnTo>
                    <a:pt x="136" y="437"/>
                  </a:lnTo>
                  <a:lnTo>
                    <a:pt x="138" y="438"/>
                  </a:lnTo>
                  <a:lnTo>
                    <a:pt x="138" y="438"/>
                  </a:lnTo>
                  <a:lnTo>
                    <a:pt x="139" y="438"/>
                  </a:lnTo>
                  <a:lnTo>
                    <a:pt x="139" y="437"/>
                  </a:lnTo>
                  <a:lnTo>
                    <a:pt x="139" y="435"/>
                  </a:lnTo>
                  <a:lnTo>
                    <a:pt x="139" y="432"/>
                  </a:lnTo>
                  <a:lnTo>
                    <a:pt x="139" y="430"/>
                  </a:lnTo>
                  <a:lnTo>
                    <a:pt x="139" y="430"/>
                  </a:lnTo>
                  <a:lnTo>
                    <a:pt x="139" y="429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9" y="426"/>
                  </a:lnTo>
                  <a:lnTo>
                    <a:pt x="139" y="427"/>
                  </a:lnTo>
                  <a:lnTo>
                    <a:pt x="141" y="430"/>
                  </a:lnTo>
                  <a:lnTo>
                    <a:pt x="142" y="430"/>
                  </a:lnTo>
                  <a:lnTo>
                    <a:pt x="142" y="430"/>
                  </a:lnTo>
                  <a:lnTo>
                    <a:pt x="144" y="432"/>
                  </a:lnTo>
                  <a:lnTo>
                    <a:pt x="144" y="433"/>
                  </a:lnTo>
                  <a:lnTo>
                    <a:pt x="146" y="438"/>
                  </a:lnTo>
                  <a:lnTo>
                    <a:pt x="146" y="441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6"/>
                  </a:lnTo>
                  <a:lnTo>
                    <a:pt x="150" y="444"/>
                  </a:lnTo>
                  <a:lnTo>
                    <a:pt x="150" y="446"/>
                  </a:lnTo>
                  <a:lnTo>
                    <a:pt x="155" y="448"/>
                  </a:lnTo>
                  <a:lnTo>
                    <a:pt x="157" y="449"/>
                  </a:lnTo>
                  <a:lnTo>
                    <a:pt x="163" y="451"/>
                  </a:lnTo>
                  <a:lnTo>
                    <a:pt x="164" y="451"/>
                  </a:lnTo>
                  <a:lnTo>
                    <a:pt x="166" y="451"/>
                  </a:lnTo>
                  <a:lnTo>
                    <a:pt x="168" y="451"/>
                  </a:lnTo>
                  <a:lnTo>
                    <a:pt x="169" y="449"/>
                  </a:lnTo>
                  <a:lnTo>
                    <a:pt x="169" y="448"/>
                  </a:lnTo>
                  <a:lnTo>
                    <a:pt x="171" y="446"/>
                  </a:lnTo>
                  <a:lnTo>
                    <a:pt x="172" y="444"/>
                  </a:lnTo>
                  <a:lnTo>
                    <a:pt x="174" y="444"/>
                  </a:lnTo>
                  <a:lnTo>
                    <a:pt x="174" y="444"/>
                  </a:lnTo>
                  <a:lnTo>
                    <a:pt x="175" y="443"/>
                  </a:lnTo>
                  <a:lnTo>
                    <a:pt x="179" y="443"/>
                  </a:lnTo>
                  <a:lnTo>
                    <a:pt x="180" y="444"/>
                  </a:lnTo>
                  <a:lnTo>
                    <a:pt x="182" y="444"/>
                  </a:lnTo>
                  <a:lnTo>
                    <a:pt x="183" y="446"/>
                  </a:lnTo>
                  <a:lnTo>
                    <a:pt x="182" y="446"/>
                  </a:lnTo>
                  <a:lnTo>
                    <a:pt x="182" y="449"/>
                  </a:lnTo>
                  <a:lnTo>
                    <a:pt x="180" y="451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9" y="460"/>
                  </a:lnTo>
                  <a:lnTo>
                    <a:pt x="177" y="462"/>
                  </a:lnTo>
                  <a:lnTo>
                    <a:pt x="175" y="462"/>
                  </a:lnTo>
                  <a:lnTo>
                    <a:pt x="174" y="463"/>
                  </a:lnTo>
                  <a:lnTo>
                    <a:pt x="174" y="465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70"/>
                  </a:lnTo>
                  <a:lnTo>
                    <a:pt x="174" y="470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72" y="470"/>
                  </a:lnTo>
                  <a:lnTo>
                    <a:pt x="172" y="470"/>
                  </a:lnTo>
                  <a:lnTo>
                    <a:pt x="169" y="470"/>
                  </a:lnTo>
                  <a:lnTo>
                    <a:pt x="168" y="468"/>
                  </a:lnTo>
                  <a:lnTo>
                    <a:pt x="166" y="470"/>
                  </a:lnTo>
                  <a:lnTo>
                    <a:pt x="164" y="470"/>
                  </a:lnTo>
                  <a:lnTo>
                    <a:pt x="163" y="471"/>
                  </a:lnTo>
                  <a:lnTo>
                    <a:pt x="161" y="471"/>
                  </a:lnTo>
                  <a:lnTo>
                    <a:pt x="161" y="473"/>
                  </a:lnTo>
                  <a:lnTo>
                    <a:pt x="160" y="474"/>
                  </a:lnTo>
                  <a:lnTo>
                    <a:pt x="160" y="476"/>
                  </a:lnTo>
                  <a:lnTo>
                    <a:pt x="160" y="478"/>
                  </a:lnTo>
                  <a:lnTo>
                    <a:pt x="160" y="478"/>
                  </a:lnTo>
                  <a:lnTo>
                    <a:pt x="161" y="479"/>
                  </a:lnTo>
                  <a:lnTo>
                    <a:pt x="160" y="482"/>
                  </a:lnTo>
                  <a:lnTo>
                    <a:pt x="158" y="487"/>
                  </a:lnTo>
                  <a:lnTo>
                    <a:pt x="157" y="489"/>
                  </a:lnTo>
                  <a:lnTo>
                    <a:pt x="157" y="490"/>
                  </a:lnTo>
                  <a:lnTo>
                    <a:pt x="155" y="492"/>
                  </a:lnTo>
                  <a:lnTo>
                    <a:pt x="153" y="495"/>
                  </a:lnTo>
                  <a:lnTo>
                    <a:pt x="152" y="496"/>
                  </a:lnTo>
                  <a:lnTo>
                    <a:pt x="150" y="498"/>
                  </a:lnTo>
                  <a:lnTo>
                    <a:pt x="150" y="500"/>
                  </a:lnTo>
                  <a:lnTo>
                    <a:pt x="147" y="503"/>
                  </a:lnTo>
                  <a:lnTo>
                    <a:pt x="147" y="504"/>
                  </a:lnTo>
                  <a:lnTo>
                    <a:pt x="146" y="506"/>
                  </a:lnTo>
                  <a:lnTo>
                    <a:pt x="144" y="507"/>
                  </a:lnTo>
                  <a:lnTo>
                    <a:pt x="141" y="509"/>
                  </a:lnTo>
                  <a:lnTo>
                    <a:pt x="138" y="511"/>
                  </a:lnTo>
                  <a:lnTo>
                    <a:pt x="138" y="512"/>
                  </a:lnTo>
                  <a:lnTo>
                    <a:pt x="136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4" y="509"/>
                  </a:lnTo>
                  <a:lnTo>
                    <a:pt x="134" y="509"/>
                  </a:lnTo>
                  <a:lnTo>
                    <a:pt x="133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28" y="507"/>
                  </a:lnTo>
                  <a:lnTo>
                    <a:pt x="127" y="507"/>
                  </a:lnTo>
                  <a:lnTo>
                    <a:pt x="127" y="507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30" y="503"/>
                  </a:lnTo>
                  <a:lnTo>
                    <a:pt x="131" y="500"/>
                  </a:lnTo>
                  <a:lnTo>
                    <a:pt x="134" y="495"/>
                  </a:lnTo>
                  <a:lnTo>
                    <a:pt x="134" y="493"/>
                  </a:lnTo>
                  <a:lnTo>
                    <a:pt x="134" y="490"/>
                  </a:lnTo>
                  <a:lnTo>
                    <a:pt x="134" y="489"/>
                  </a:lnTo>
                  <a:lnTo>
                    <a:pt x="134" y="487"/>
                  </a:lnTo>
                  <a:lnTo>
                    <a:pt x="131" y="484"/>
                  </a:lnTo>
                  <a:lnTo>
                    <a:pt x="128" y="482"/>
                  </a:lnTo>
                  <a:lnTo>
                    <a:pt x="127" y="482"/>
                  </a:lnTo>
                  <a:lnTo>
                    <a:pt x="125" y="481"/>
                  </a:lnTo>
                  <a:lnTo>
                    <a:pt x="123" y="481"/>
                  </a:lnTo>
                  <a:lnTo>
                    <a:pt x="122" y="479"/>
                  </a:lnTo>
                  <a:lnTo>
                    <a:pt x="119" y="478"/>
                  </a:lnTo>
                  <a:lnTo>
                    <a:pt x="116" y="476"/>
                  </a:lnTo>
                  <a:lnTo>
                    <a:pt x="114" y="474"/>
                  </a:lnTo>
                  <a:lnTo>
                    <a:pt x="114" y="474"/>
                  </a:lnTo>
                  <a:lnTo>
                    <a:pt x="114" y="473"/>
                  </a:lnTo>
                  <a:lnTo>
                    <a:pt x="114" y="473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116" y="470"/>
                  </a:lnTo>
                  <a:lnTo>
                    <a:pt x="119" y="468"/>
                  </a:lnTo>
                  <a:lnTo>
                    <a:pt x="122" y="466"/>
                  </a:lnTo>
                  <a:lnTo>
                    <a:pt x="122" y="466"/>
                  </a:lnTo>
                  <a:lnTo>
                    <a:pt x="123" y="466"/>
                  </a:lnTo>
                  <a:lnTo>
                    <a:pt x="123" y="466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7" y="460"/>
                  </a:lnTo>
                  <a:lnTo>
                    <a:pt x="127" y="459"/>
                  </a:lnTo>
                  <a:lnTo>
                    <a:pt x="128" y="454"/>
                  </a:lnTo>
                  <a:lnTo>
                    <a:pt x="128" y="452"/>
                  </a:lnTo>
                  <a:lnTo>
                    <a:pt x="130" y="451"/>
                  </a:lnTo>
                  <a:lnTo>
                    <a:pt x="128" y="449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6"/>
                  </a:lnTo>
                  <a:lnTo>
                    <a:pt x="128" y="443"/>
                  </a:lnTo>
                  <a:lnTo>
                    <a:pt x="128" y="441"/>
                  </a:lnTo>
                  <a:lnTo>
                    <a:pt x="128" y="441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7" y="438"/>
                  </a:lnTo>
                  <a:lnTo>
                    <a:pt x="125" y="437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128" y="438"/>
                  </a:lnTo>
                  <a:lnTo>
                    <a:pt x="128" y="437"/>
                  </a:lnTo>
                  <a:lnTo>
                    <a:pt x="128" y="437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28" y="433"/>
                  </a:lnTo>
                  <a:lnTo>
                    <a:pt x="128" y="433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3"/>
                  </a:lnTo>
                  <a:lnTo>
                    <a:pt x="123" y="433"/>
                  </a:lnTo>
                  <a:lnTo>
                    <a:pt x="123" y="432"/>
                  </a:lnTo>
                  <a:lnTo>
                    <a:pt x="123" y="430"/>
                  </a:lnTo>
                  <a:lnTo>
                    <a:pt x="122" y="430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3" y="427"/>
                  </a:lnTo>
                  <a:lnTo>
                    <a:pt x="123" y="427"/>
                  </a:lnTo>
                  <a:lnTo>
                    <a:pt x="123" y="426"/>
                  </a:lnTo>
                  <a:lnTo>
                    <a:pt x="123" y="426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2" y="422"/>
                  </a:lnTo>
                  <a:lnTo>
                    <a:pt x="123" y="422"/>
                  </a:lnTo>
                  <a:lnTo>
                    <a:pt x="123" y="422"/>
                  </a:lnTo>
                  <a:lnTo>
                    <a:pt x="122" y="421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2" y="422"/>
                  </a:lnTo>
                  <a:lnTo>
                    <a:pt x="120" y="422"/>
                  </a:lnTo>
                  <a:lnTo>
                    <a:pt x="117" y="419"/>
                  </a:lnTo>
                  <a:lnTo>
                    <a:pt x="117" y="418"/>
                  </a:lnTo>
                  <a:lnTo>
                    <a:pt x="116" y="416"/>
                  </a:lnTo>
                  <a:lnTo>
                    <a:pt x="116" y="418"/>
                  </a:lnTo>
                  <a:lnTo>
                    <a:pt x="116" y="418"/>
                  </a:lnTo>
                  <a:lnTo>
                    <a:pt x="117" y="421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7" y="424"/>
                  </a:lnTo>
                  <a:lnTo>
                    <a:pt x="117" y="422"/>
                  </a:lnTo>
                  <a:lnTo>
                    <a:pt x="116" y="421"/>
                  </a:lnTo>
                  <a:lnTo>
                    <a:pt x="109" y="410"/>
                  </a:lnTo>
                  <a:lnTo>
                    <a:pt x="109" y="408"/>
                  </a:lnTo>
                  <a:lnTo>
                    <a:pt x="111" y="408"/>
                  </a:lnTo>
                  <a:lnTo>
                    <a:pt x="111" y="407"/>
                  </a:lnTo>
                  <a:lnTo>
                    <a:pt x="112" y="407"/>
                  </a:lnTo>
                  <a:lnTo>
                    <a:pt x="111" y="407"/>
                  </a:lnTo>
                  <a:lnTo>
                    <a:pt x="111" y="407"/>
                  </a:lnTo>
                  <a:lnTo>
                    <a:pt x="109" y="407"/>
                  </a:lnTo>
                  <a:lnTo>
                    <a:pt x="109" y="408"/>
                  </a:lnTo>
                  <a:lnTo>
                    <a:pt x="108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5" y="400"/>
                  </a:lnTo>
                  <a:lnTo>
                    <a:pt x="103" y="399"/>
                  </a:lnTo>
                  <a:lnTo>
                    <a:pt x="101" y="396"/>
                  </a:lnTo>
                  <a:lnTo>
                    <a:pt x="98" y="392"/>
                  </a:lnTo>
                  <a:lnTo>
                    <a:pt x="101" y="392"/>
                  </a:lnTo>
                  <a:lnTo>
                    <a:pt x="103" y="392"/>
                  </a:lnTo>
                  <a:close/>
                  <a:moveTo>
                    <a:pt x="332" y="11"/>
                  </a:moveTo>
                  <a:lnTo>
                    <a:pt x="332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close/>
                  <a:moveTo>
                    <a:pt x="313" y="0"/>
                  </a:move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2" name="Freeform 182"/>
            <p:cNvSpPr>
              <a:spLocks/>
            </p:cNvSpPr>
            <p:nvPr/>
          </p:nvSpPr>
          <p:spPr bwMode="auto">
            <a:xfrm>
              <a:off x="6094412" y="4895431"/>
              <a:ext cx="380099" cy="352810"/>
            </a:xfrm>
            <a:custGeom>
              <a:avLst/>
              <a:gdLst>
                <a:gd name="T0" fmla="*/ 25 w 195"/>
                <a:gd name="T1" fmla="*/ 0 h 181"/>
                <a:gd name="T2" fmla="*/ 30 w 195"/>
                <a:gd name="T3" fmla="*/ 5 h 181"/>
                <a:gd name="T4" fmla="*/ 33 w 195"/>
                <a:gd name="T5" fmla="*/ 6 h 181"/>
                <a:gd name="T6" fmla="*/ 47 w 195"/>
                <a:gd name="T7" fmla="*/ 6 h 181"/>
                <a:gd name="T8" fmla="*/ 69 w 195"/>
                <a:gd name="T9" fmla="*/ 6 h 181"/>
                <a:gd name="T10" fmla="*/ 88 w 195"/>
                <a:gd name="T11" fmla="*/ 6 h 181"/>
                <a:gd name="T12" fmla="*/ 98 w 195"/>
                <a:gd name="T13" fmla="*/ 6 h 181"/>
                <a:gd name="T14" fmla="*/ 102 w 195"/>
                <a:gd name="T15" fmla="*/ 13 h 181"/>
                <a:gd name="T16" fmla="*/ 110 w 195"/>
                <a:gd name="T17" fmla="*/ 13 h 181"/>
                <a:gd name="T18" fmla="*/ 126 w 195"/>
                <a:gd name="T19" fmla="*/ 14 h 181"/>
                <a:gd name="T20" fmla="*/ 132 w 195"/>
                <a:gd name="T21" fmla="*/ 16 h 181"/>
                <a:gd name="T22" fmla="*/ 140 w 195"/>
                <a:gd name="T23" fmla="*/ 16 h 181"/>
                <a:gd name="T24" fmla="*/ 157 w 195"/>
                <a:gd name="T25" fmla="*/ 13 h 181"/>
                <a:gd name="T26" fmla="*/ 175 w 195"/>
                <a:gd name="T27" fmla="*/ 9 h 181"/>
                <a:gd name="T28" fmla="*/ 189 w 195"/>
                <a:gd name="T29" fmla="*/ 8 h 181"/>
                <a:gd name="T30" fmla="*/ 195 w 195"/>
                <a:gd name="T31" fmla="*/ 13 h 181"/>
                <a:gd name="T32" fmla="*/ 186 w 195"/>
                <a:gd name="T33" fmla="*/ 16 h 181"/>
                <a:gd name="T34" fmla="*/ 181 w 195"/>
                <a:gd name="T35" fmla="*/ 16 h 181"/>
                <a:gd name="T36" fmla="*/ 176 w 195"/>
                <a:gd name="T37" fmla="*/ 19 h 181"/>
                <a:gd name="T38" fmla="*/ 172 w 195"/>
                <a:gd name="T39" fmla="*/ 22 h 181"/>
                <a:gd name="T40" fmla="*/ 167 w 195"/>
                <a:gd name="T41" fmla="*/ 16 h 181"/>
                <a:gd name="T42" fmla="*/ 156 w 195"/>
                <a:gd name="T43" fmla="*/ 17 h 181"/>
                <a:gd name="T44" fmla="*/ 134 w 195"/>
                <a:gd name="T45" fmla="*/ 21 h 181"/>
                <a:gd name="T46" fmla="*/ 134 w 195"/>
                <a:gd name="T47" fmla="*/ 41 h 181"/>
                <a:gd name="T48" fmla="*/ 134 w 195"/>
                <a:gd name="T49" fmla="*/ 66 h 181"/>
                <a:gd name="T50" fmla="*/ 120 w 195"/>
                <a:gd name="T51" fmla="*/ 76 h 181"/>
                <a:gd name="T52" fmla="*/ 120 w 195"/>
                <a:gd name="T53" fmla="*/ 91 h 181"/>
                <a:gd name="T54" fmla="*/ 120 w 195"/>
                <a:gd name="T55" fmla="*/ 109 h 181"/>
                <a:gd name="T56" fmla="*/ 118 w 195"/>
                <a:gd name="T57" fmla="*/ 173 h 181"/>
                <a:gd name="T58" fmla="*/ 112 w 195"/>
                <a:gd name="T59" fmla="*/ 178 h 181"/>
                <a:gd name="T60" fmla="*/ 109 w 195"/>
                <a:gd name="T61" fmla="*/ 181 h 181"/>
                <a:gd name="T62" fmla="*/ 99 w 195"/>
                <a:gd name="T63" fmla="*/ 180 h 181"/>
                <a:gd name="T64" fmla="*/ 88 w 195"/>
                <a:gd name="T65" fmla="*/ 180 h 181"/>
                <a:gd name="T66" fmla="*/ 82 w 195"/>
                <a:gd name="T67" fmla="*/ 176 h 181"/>
                <a:gd name="T68" fmla="*/ 82 w 195"/>
                <a:gd name="T69" fmla="*/ 173 h 181"/>
                <a:gd name="T70" fmla="*/ 80 w 195"/>
                <a:gd name="T71" fmla="*/ 170 h 181"/>
                <a:gd name="T72" fmla="*/ 77 w 195"/>
                <a:gd name="T73" fmla="*/ 167 h 181"/>
                <a:gd name="T74" fmla="*/ 74 w 195"/>
                <a:gd name="T75" fmla="*/ 172 h 181"/>
                <a:gd name="T76" fmla="*/ 72 w 195"/>
                <a:gd name="T77" fmla="*/ 175 h 181"/>
                <a:gd name="T78" fmla="*/ 69 w 195"/>
                <a:gd name="T79" fmla="*/ 176 h 181"/>
                <a:gd name="T80" fmla="*/ 58 w 195"/>
                <a:gd name="T81" fmla="*/ 167 h 181"/>
                <a:gd name="T82" fmla="*/ 50 w 195"/>
                <a:gd name="T83" fmla="*/ 148 h 181"/>
                <a:gd name="T84" fmla="*/ 49 w 195"/>
                <a:gd name="T85" fmla="*/ 143 h 181"/>
                <a:gd name="T86" fmla="*/ 46 w 195"/>
                <a:gd name="T87" fmla="*/ 129 h 181"/>
                <a:gd name="T88" fmla="*/ 44 w 195"/>
                <a:gd name="T89" fmla="*/ 118 h 181"/>
                <a:gd name="T90" fmla="*/ 41 w 195"/>
                <a:gd name="T91" fmla="*/ 99 h 181"/>
                <a:gd name="T92" fmla="*/ 39 w 195"/>
                <a:gd name="T93" fmla="*/ 90 h 181"/>
                <a:gd name="T94" fmla="*/ 41 w 195"/>
                <a:gd name="T95" fmla="*/ 87 h 181"/>
                <a:gd name="T96" fmla="*/ 33 w 195"/>
                <a:gd name="T97" fmla="*/ 71 h 181"/>
                <a:gd name="T98" fmla="*/ 23 w 195"/>
                <a:gd name="T99" fmla="*/ 54 h 181"/>
                <a:gd name="T100" fmla="*/ 9 w 195"/>
                <a:gd name="T101" fmla="*/ 27 h 181"/>
                <a:gd name="T102" fmla="*/ 1 w 195"/>
                <a:gd name="T103" fmla="*/ 16 h 181"/>
                <a:gd name="T104" fmla="*/ 3 w 195"/>
                <a:gd name="T105" fmla="*/ 5 h 181"/>
                <a:gd name="T106" fmla="*/ 9 w 195"/>
                <a:gd name="T107" fmla="*/ 3 h 181"/>
                <a:gd name="T108" fmla="*/ 16 w 195"/>
                <a:gd name="T109" fmla="*/ 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" h="181">
                  <a:moveTo>
                    <a:pt x="20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6" y="6"/>
                  </a:lnTo>
                  <a:lnTo>
                    <a:pt x="39" y="6"/>
                  </a:lnTo>
                  <a:lnTo>
                    <a:pt x="42" y="6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3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5" y="14"/>
                  </a:lnTo>
                  <a:lnTo>
                    <a:pt x="118" y="14"/>
                  </a:lnTo>
                  <a:lnTo>
                    <a:pt x="123" y="13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5" y="14"/>
                  </a:lnTo>
                  <a:lnTo>
                    <a:pt x="139" y="14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5" y="14"/>
                  </a:lnTo>
                  <a:lnTo>
                    <a:pt x="148" y="14"/>
                  </a:lnTo>
                  <a:lnTo>
                    <a:pt x="153" y="13"/>
                  </a:lnTo>
                  <a:lnTo>
                    <a:pt x="157" y="13"/>
                  </a:lnTo>
                  <a:lnTo>
                    <a:pt x="164" y="11"/>
                  </a:lnTo>
                  <a:lnTo>
                    <a:pt x="169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8" y="8"/>
                  </a:lnTo>
                  <a:lnTo>
                    <a:pt x="181" y="8"/>
                  </a:lnTo>
                  <a:lnTo>
                    <a:pt x="181" y="8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9"/>
                  </a:lnTo>
                  <a:lnTo>
                    <a:pt x="194" y="9"/>
                  </a:lnTo>
                  <a:lnTo>
                    <a:pt x="195" y="13"/>
                  </a:lnTo>
                  <a:lnTo>
                    <a:pt x="195" y="13"/>
                  </a:lnTo>
                  <a:lnTo>
                    <a:pt x="191" y="13"/>
                  </a:lnTo>
                  <a:lnTo>
                    <a:pt x="189" y="14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3" y="16"/>
                  </a:lnTo>
                  <a:lnTo>
                    <a:pt x="181" y="16"/>
                  </a:lnTo>
                  <a:lnTo>
                    <a:pt x="180" y="17"/>
                  </a:lnTo>
                  <a:lnTo>
                    <a:pt x="178" y="17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2" y="21"/>
                  </a:lnTo>
                  <a:lnTo>
                    <a:pt x="170" y="19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5" y="16"/>
                  </a:lnTo>
                  <a:lnTo>
                    <a:pt x="159" y="16"/>
                  </a:lnTo>
                  <a:lnTo>
                    <a:pt x="156" y="17"/>
                  </a:lnTo>
                  <a:lnTo>
                    <a:pt x="150" y="19"/>
                  </a:lnTo>
                  <a:lnTo>
                    <a:pt x="142" y="19"/>
                  </a:lnTo>
                  <a:lnTo>
                    <a:pt x="137" y="21"/>
                  </a:lnTo>
                  <a:lnTo>
                    <a:pt x="134" y="21"/>
                  </a:lnTo>
                  <a:lnTo>
                    <a:pt x="134" y="24"/>
                  </a:lnTo>
                  <a:lnTo>
                    <a:pt x="134" y="30"/>
                  </a:lnTo>
                  <a:lnTo>
                    <a:pt x="134" y="35"/>
                  </a:lnTo>
                  <a:lnTo>
                    <a:pt x="134" y="41"/>
                  </a:lnTo>
                  <a:lnTo>
                    <a:pt x="134" y="47"/>
                  </a:lnTo>
                  <a:lnTo>
                    <a:pt x="134" y="54"/>
                  </a:lnTo>
                  <a:lnTo>
                    <a:pt x="134" y="60"/>
                  </a:lnTo>
                  <a:lnTo>
                    <a:pt x="134" y="66"/>
                  </a:lnTo>
                  <a:lnTo>
                    <a:pt x="134" y="72"/>
                  </a:lnTo>
                  <a:lnTo>
                    <a:pt x="134" y="74"/>
                  </a:lnTo>
                  <a:lnTo>
                    <a:pt x="134" y="76"/>
                  </a:lnTo>
                  <a:lnTo>
                    <a:pt x="120" y="76"/>
                  </a:lnTo>
                  <a:lnTo>
                    <a:pt x="120" y="79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6"/>
                  </a:lnTo>
                  <a:lnTo>
                    <a:pt x="120" y="101"/>
                  </a:lnTo>
                  <a:lnTo>
                    <a:pt x="120" y="106"/>
                  </a:lnTo>
                  <a:lnTo>
                    <a:pt x="120" y="109"/>
                  </a:lnTo>
                  <a:lnTo>
                    <a:pt x="120" y="113"/>
                  </a:lnTo>
                  <a:lnTo>
                    <a:pt x="120" y="117"/>
                  </a:lnTo>
                  <a:lnTo>
                    <a:pt x="120" y="173"/>
                  </a:lnTo>
                  <a:lnTo>
                    <a:pt x="118" y="173"/>
                  </a:lnTo>
                  <a:lnTo>
                    <a:pt x="115" y="175"/>
                  </a:lnTo>
                  <a:lnTo>
                    <a:pt x="113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0" y="178"/>
                  </a:lnTo>
                  <a:lnTo>
                    <a:pt x="109" y="180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1"/>
                  </a:lnTo>
                  <a:lnTo>
                    <a:pt x="105" y="181"/>
                  </a:lnTo>
                  <a:lnTo>
                    <a:pt x="104" y="181"/>
                  </a:lnTo>
                  <a:lnTo>
                    <a:pt x="99" y="180"/>
                  </a:lnTo>
                  <a:lnTo>
                    <a:pt x="96" y="181"/>
                  </a:lnTo>
                  <a:lnTo>
                    <a:pt x="93" y="181"/>
                  </a:lnTo>
                  <a:lnTo>
                    <a:pt x="91" y="180"/>
                  </a:lnTo>
                  <a:lnTo>
                    <a:pt x="88" y="180"/>
                  </a:lnTo>
                  <a:lnTo>
                    <a:pt x="87" y="180"/>
                  </a:lnTo>
                  <a:lnTo>
                    <a:pt x="85" y="178"/>
                  </a:lnTo>
                  <a:lnTo>
                    <a:pt x="83" y="178"/>
                  </a:lnTo>
                  <a:lnTo>
                    <a:pt x="82" y="176"/>
                  </a:lnTo>
                  <a:lnTo>
                    <a:pt x="82" y="176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7" y="167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4" y="170"/>
                  </a:lnTo>
                  <a:lnTo>
                    <a:pt x="74" y="172"/>
                  </a:lnTo>
                  <a:lnTo>
                    <a:pt x="74" y="172"/>
                  </a:lnTo>
                  <a:lnTo>
                    <a:pt x="74" y="173"/>
                  </a:lnTo>
                  <a:lnTo>
                    <a:pt x="72" y="173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8" y="175"/>
                  </a:lnTo>
                  <a:lnTo>
                    <a:pt x="63" y="170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0" y="151"/>
                  </a:lnTo>
                  <a:lnTo>
                    <a:pt x="50" y="148"/>
                  </a:lnTo>
                  <a:lnTo>
                    <a:pt x="49" y="147"/>
                  </a:lnTo>
                  <a:lnTo>
                    <a:pt x="50" y="145"/>
                  </a:lnTo>
                  <a:lnTo>
                    <a:pt x="50" y="143"/>
                  </a:lnTo>
                  <a:lnTo>
                    <a:pt x="49" y="143"/>
                  </a:lnTo>
                  <a:lnTo>
                    <a:pt x="47" y="140"/>
                  </a:lnTo>
                  <a:lnTo>
                    <a:pt x="47" y="136"/>
                  </a:lnTo>
                  <a:lnTo>
                    <a:pt x="46" y="132"/>
                  </a:lnTo>
                  <a:lnTo>
                    <a:pt x="46" y="129"/>
                  </a:lnTo>
                  <a:lnTo>
                    <a:pt x="46" y="126"/>
                  </a:lnTo>
                  <a:lnTo>
                    <a:pt x="46" y="124"/>
                  </a:lnTo>
                  <a:lnTo>
                    <a:pt x="46" y="121"/>
                  </a:lnTo>
                  <a:lnTo>
                    <a:pt x="44" y="118"/>
                  </a:lnTo>
                  <a:lnTo>
                    <a:pt x="42" y="113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99"/>
                  </a:lnTo>
                  <a:lnTo>
                    <a:pt x="39" y="98"/>
                  </a:lnTo>
                  <a:lnTo>
                    <a:pt x="39" y="95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9" y="82"/>
                  </a:lnTo>
                  <a:lnTo>
                    <a:pt x="38" y="79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25" y="58"/>
                  </a:lnTo>
                  <a:lnTo>
                    <a:pt x="23" y="54"/>
                  </a:lnTo>
                  <a:lnTo>
                    <a:pt x="22" y="47"/>
                  </a:lnTo>
                  <a:lnTo>
                    <a:pt x="19" y="46"/>
                  </a:lnTo>
                  <a:lnTo>
                    <a:pt x="11" y="30"/>
                  </a:lnTo>
                  <a:lnTo>
                    <a:pt x="9" y="27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3" name="Freeform 183"/>
            <p:cNvSpPr>
              <a:spLocks/>
            </p:cNvSpPr>
            <p:nvPr/>
          </p:nvSpPr>
          <p:spPr bwMode="auto">
            <a:xfrm>
              <a:off x="11119505" y="495390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2 h 3"/>
                <a:gd name="T4" fmla="*/ 2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  <a:gd name="T12" fmla="*/ 2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4" name="Freeform 184"/>
            <p:cNvSpPr>
              <a:spLocks/>
            </p:cNvSpPr>
            <p:nvPr/>
          </p:nvSpPr>
          <p:spPr bwMode="auto">
            <a:xfrm>
              <a:off x="10468465" y="4431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5" name="Freeform 185"/>
            <p:cNvSpPr>
              <a:spLocks/>
            </p:cNvSpPr>
            <p:nvPr/>
          </p:nvSpPr>
          <p:spPr bwMode="auto">
            <a:xfrm>
              <a:off x="8020243" y="3538773"/>
              <a:ext cx="228060" cy="122802"/>
            </a:xfrm>
            <a:custGeom>
              <a:avLst/>
              <a:gdLst>
                <a:gd name="T0" fmla="*/ 29 w 117"/>
                <a:gd name="T1" fmla="*/ 3 h 63"/>
                <a:gd name="T2" fmla="*/ 35 w 117"/>
                <a:gd name="T3" fmla="*/ 8 h 63"/>
                <a:gd name="T4" fmla="*/ 45 w 117"/>
                <a:gd name="T5" fmla="*/ 12 h 63"/>
                <a:gd name="T6" fmla="*/ 51 w 117"/>
                <a:gd name="T7" fmla="*/ 19 h 63"/>
                <a:gd name="T8" fmla="*/ 57 w 117"/>
                <a:gd name="T9" fmla="*/ 19 h 63"/>
                <a:gd name="T10" fmla="*/ 60 w 117"/>
                <a:gd name="T11" fmla="*/ 23 h 63"/>
                <a:gd name="T12" fmla="*/ 67 w 117"/>
                <a:gd name="T13" fmla="*/ 28 h 63"/>
                <a:gd name="T14" fmla="*/ 68 w 117"/>
                <a:gd name="T15" fmla="*/ 30 h 63"/>
                <a:gd name="T16" fmla="*/ 75 w 117"/>
                <a:gd name="T17" fmla="*/ 28 h 63"/>
                <a:gd name="T18" fmla="*/ 73 w 117"/>
                <a:gd name="T19" fmla="*/ 33 h 63"/>
                <a:gd name="T20" fmla="*/ 82 w 117"/>
                <a:gd name="T21" fmla="*/ 34 h 63"/>
                <a:gd name="T22" fmla="*/ 86 w 117"/>
                <a:gd name="T23" fmla="*/ 39 h 63"/>
                <a:gd name="T24" fmla="*/ 87 w 117"/>
                <a:gd name="T25" fmla="*/ 36 h 63"/>
                <a:gd name="T26" fmla="*/ 92 w 117"/>
                <a:gd name="T27" fmla="*/ 39 h 63"/>
                <a:gd name="T28" fmla="*/ 95 w 117"/>
                <a:gd name="T29" fmla="*/ 36 h 63"/>
                <a:gd name="T30" fmla="*/ 98 w 117"/>
                <a:gd name="T31" fmla="*/ 37 h 63"/>
                <a:gd name="T32" fmla="*/ 105 w 117"/>
                <a:gd name="T33" fmla="*/ 41 h 63"/>
                <a:gd name="T34" fmla="*/ 111 w 117"/>
                <a:gd name="T35" fmla="*/ 41 h 63"/>
                <a:gd name="T36" fmla="*/ 117 w 117"/>
                <a:gd name="T37" fmla="*/ 39 h 63"/>
                <a:gd name="T38" fmla="*/ 117 w 117"/>
                <a:gd name="T39" fmla="*/ 44 h 63"/>
                <a:gd name="T40" fmla="*/ 114 w 117"/>
                <a:gd name="T41" fmla="*/ 52 h 63"/>
                <a:gd name="T42" fmla="*/ 117 w 117"/>
                <a:gd name="T43" fmla="*/ 60 h 63"/>
                <a:gd name="T44" fmla="*/ 112 w 117"/>
                <a:gd name="T45" fmla="*/ 63 h 63"/>
                <a:gd name="T46" fmla="*/ 106 w 117"/>
                <a:gd name="T47" fmla="*/ 63 h 63"/>
                <a:gd name="T48" fmla="*/ 101 w 117"/>
                <a:gd name="T49" fmla="*/ 60 h 63"/>
                <a:gd name="T50" fmla="*/ 94 w 117"/>
                <a:gd name="T51" fmla="*/ 61 h 63"/>
                <a:gd name="T52" fmla="*/ 87 w 117"/>
                <a:gd name="T53" fmla="*/ 60 h 63"/>
                <a:gd name="T54" fmla="*/ 82 w 117"/>
                <a:gd name="T55" fmla="*/ 60 h 63"/>
                <a:gd name="T56" fmla="*/ 79 w 117"/>
                <a:gd name="T57" fmla="*/ 56 h 63"/>
                <a:gd name="T58" fmla="*/ 75 w 117"/>
                <a:gd name="T59" fmla="*/ 56 h 63"/>
                <a:gd name="T60" fmla="*/ 73 w 117"/>
                <a:gd name="T61" fmla="*/ 55 h 63"/>
                <a:gd name="T62" fmla="*/ 67 w 117"/>
                <a:gd name="T63" fmla="*/ 52 h 63"/>
                <a:gd name="T64" fmla="*/ 64 w 117"/>
                <a:gd name="T65" fmla="*/ 48 h 63"/>
                <a:gd name="T66" fmla="*/ 56 w 117"/>
                <a:gd name="T67" fmla="*/ 47 h 63"/>
                <a:gd name="T68" fmla="*/ 49 w 117"/>
                <a:gd name="T69" fmla="*/ 45 h 63"/>
                <a:gd name="T70" fmla="*/ 46 w 117"/>
                <a:gd name="T71" fmla="*/ 47 h 63"/>
                <a:gd name="T72" fmla="*/ 38 w 117"/>
                <a:gd name="T73" fmla="*/ 44 h 63"/>
                <a:gd name="T74" fmla="*/ 32 w 117"/>
                <a:gd name="T75" fmla="*/ 42 h 63"/>
                <a:gd name="T76" fmla="*/ 27 w 117"/>
                <a:gd name="T77" fmla="*/ 39 h 63"/>
                <a:gd name="T78" fmla="*/ 23 w 117"/>
                <a:gd name="T79" fmla="*/ 37 h 63"/>
                <a:gd name="T80" fmla="*/ 16 w 117"/>
                <a:gd name="T81" fmla="*/ 33 h 63"/>
                <a:gd name="T82" fmla="*/ 10 w 117"/>
                <a:gd name="T83" fmla="*/ 30 h 63"/>
                <a:gd name="T84" fmla="*/ 7 w 117"/>
                <a:gd name="T85" fmla="*/ 28 h 63"/>
                <a:gd name="T86" fmla="*/ 4 w 117"/>
                <a:gd name="T87" fmla="*/ 28 h 63"/>
                <a:gd name="T88" fmla="*/ 0 w 117"/>
                <a:gd name="T89" fmla="*/ 25 h 63"/>
                <a:gd name="T90" fmla="*/ 2 w 117"/>
                <a:gd name="T91" fmla="*/ 19 h 63"/>
                <a:gd name="T92" fmla="*/ 5 w 117"/>
                <a:gd name="T93" fmla="*/ 11 h 63"/>
                <a:gd name="T94" fmla="*/ 12 w 117"/>
                <a:gd name="T95" fmla="*/ 4 h 63"/>
                <a:gd name="T96" fmla="*/ 13 w 117"/>
                <a:gd name="T97" fmla="*/ 4 h 63"/>
                <a:gd name="T98" fmla="*/ 18 w 117"/>
                <a:gd name="T99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63">
                  <a:moveTo>
                    <a:pt x="23" y="0"/>
                  </a:moveTo>
                  <a:lnTo>
                    <a:pt x="26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40" y="11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8" y="15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60" y="23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8" y="33"/>
                  </a:lnTo>
                  <a:lnTo>
                    <a:pt x="81" y="33"/>
                  </a:lnTo>
                  <a:lnTo>
                    <a:pt x="82" y="34"/>
                  </a:lnTo>
                  <a:lnTo>
                    <a:pt x="84" y="36"/>
                  </a:lnTo>
                  <a:lnTo>
                    <a:pt x="84" y="37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9" y="36"/>
                  </a:lnTo>
                  <a:lnTo>
                    <a:pt x="89" y="37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1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9" y="41"/>
                  </a:lnTo>
                  <a:lnTo>
                    <a:pt x="111" y="41"/>
                  </a:lnTo>
                  <a:lnTo>
                    <a:pt x="112" y="39"/>
                  </a:lnTo>
                  <a:lnTo>
                    <a:pt x="114" y="39"/>
                  </a:lnTo>
                  <a:lnTo>
                    <a:pt x="116" y="39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6" y="44"/>
                  </a:lnTo>
                  <a:lnTo>
                    <a:pt x="116" y="47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7" y="55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7" y="60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9" y="63"/>
                  </a:lnTo>
                  <a:lnTo>
                    <a:pt x="108" y="63"/>
                  </a:lnTo>
                  <a:lnTo>
                    <a:pt x="106" y="63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1" y="63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4" y="61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89" y="60"/>
                  </a:lnTo>
                  <a:lnTo>
                    <a:pt x="87" y="60"/>
                  </a:lnTo>
                  <a:lnTo>
                    <a:pt x="86" y="58"/>
                  </a:lnTo>
                  <a:lnTo>
                    <a:pt x="84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58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6" y="58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1" y="55"/>
                  </a:lnTo>
                  <a:lnTo>
                    <a:pt x="70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0" y="47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6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3" y="47"/>
                  </a:lnTo>
                  <a:lnTo>
                    <a:pt x="41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6" name="Freeform 186"/>
            <p:cNvSpPr>
              <a:spLocks noEditPoints="1"/>
            </p:cNvSpPr>
            <p:nvPr/>
          </p:nvSpPr>
          <p:spPr bwMode="auto">
            <a:xfrm>
              <a:off x="5507697" y="1433614"/>
              <a:ext cx="1204619" cy="1140295"/>
            </a:xfrm>
            <a:custGeom>
              <a:avLst/>
              <a:gdLst>
                <a:gd name="T0" fmla="*/ 260 w 618"/>
                <a:gd name="T1" fmla="*/ 460 h 585"/>
                <a:gd name="T2" fmla="*/ 312 w 618"/>
                <a:gd name="T3" fmla="*/ 410 h 585"/>
                <a:gd name="T4" fmla="*/ 335 w 618"/>
                <a:gd name="T5" fmla="*/ 353 h 585"/>
                <a:gd name="T6" fmla="*/ 345 w 618"/>
                <a:gd name="T7" fmla="*/ 342 h 585"/>
                <a:gd name="T8" fmla="*/ 364 w 618"/>
                <a:gd name="T9" fmla="*/ 341 h 585"/>
                <a:gd name="T10" fmla="*/ 340 w 618"/>
                <a:gd name="T11" fmla="*/ 350 h 585"/>
                <a:gd name="T12" fmla="*/ 378 w 618"/>
                <a:gd name="T13" fmla="*/ 333 h 585"/>
                <a:gd name="T14" fmla="*/ 432 w 618"/>
                <a:gd name="T15" fmla="*/ 301 h 585"/>
                <a:gd name="T16" fmla="*/ 394 w 618"/>
                <a:gd name="T17" fmla="*/ 319 h 585"/>
                <a:gd name="T18" fmla="*/ 422 w 618"/>
                <a:gd name="T19" fmla="*/ 305 h 585"/>
                <a:gd name="T20" fmla="*/ 476 w 618"/>
                <a:gd name="T21" fmla="*/ 289 h 585"/>
                <a:gd name="T22" fmla="*/ 462 w 618"/>
                <a:gd name="T23" fmla="*/ 289 h 585"/>
                <a:gd name="T24" fmla="*/ 556 w 618"/>
                <a:gd name="T25" fmla="*/ 287 h 585"/>
                <a:gd name="T26" fmla="*/ 569 w 618"/>
                <a:gd name="T27" fmla="*/ 311 h 585"/>
                <a:gd name="T28" fmla="*/ 548 w 618"/>
                <a:gd name="T29" fmla="*/ 330 h 585"/>
                <a:gd name="T30" fmla="*/ 503 w 618"/>
                <a:gd name="T31" fmla="*/ 336 h 585"/>
                <a:gd name="T32" fmla="*/ 440 w 618"/>
                <a:gd name="T33" fmla="*/ 327 h 585"/>
                <a:gd name="T34" fmla="*/ 394 w 618"/>
                <a:gd name="T35" fmla="*/ 350 h 585"/>
                <a:gd name="T36" fmla="*/ 343 w 618"/>
                <a:gd name="T37" fmla="*/ 412 h 585"/>
                <a:gd name="T38" fmla="*/ 307 w 618"/>
                <a:gd name="T39" fmla="*/ 478 h 585"/>
                <a:gd name="T40" fmla="*/ 312 w 618"/>
                <a:gd name="T41" fmla="*/ 541 h 585"/>
                <a:gd name="T42" fmla="*/ 283 w 618"/>
                <a:gd name="T43" fmla="*/ 550 h 585"/>
                <a:gd name="T44" fmla="*/ 247 w 618"/>
                <a:gd name="T45" fmla="*/ 583 h 585"/>
                <a:gd name="T46" fmla="*/ 220 w 618"/>
                <a:gd name="T47" fmla="*/ 568 h 585"/>
                <a:gd name="T48" fmla="*/ 209 w 618"/>
                <a:gd name="T49" fmla="*/ 550 h 585"/>
                <a:gd name="T50" fmla="*/ 220 w 618"/>
                <a:gd name="T51" fmla="*/ 536 h 585"/>
                <a:gd name="T52" fmla="*/ 212 w 618"/>
                <a:gd name="T53" fmla="*/ 530 h 585"/>
                <a:gd name="T54" fmla="*/ 238 w 618"/>
                <a:gd name="T55" fmla="*/ 514 h 585"/>
                <a:gd name="T56" fmla="*/ 203 w 618"/>
                <a:gd name="T57" fmla="*/ 501 h 585"/>
                <a:gd name="T58" fmla="*/ 225 w 618"/>
                <a:gd name="T59" fmla="*/ 489 h 585"/>
                <a:gd name="T60" fmla="*/ 233 w 618"/>
                <a:gd name="T61" fmla="*/ 478 h 585"/>
                <a:gd name="T62" fmla="*/ 266 w 618"/>
                <a:gd name="T63" fmla="*/ 464 h 585"/>
                <a:gd name="T64" fmla="*/ 291 w 618"/>
                <a:gd name="T65" fmla="*/ 454 h 585"/>
                <a:gd name="T66" fmla="*/ 296 w 618"/>
                <a:gd name="T67" fmla="*/ 434 h 585"/>
                <a:gd name="T68" fmla="*/ 332 w 618"/>
                <a:gd name="T69" fmla="*/ 401 h 585"/>
                <a:gd name="T70" fmla="*/ 354 w 618"/>
                <a:gd name="T71" fmla="*/ 377 h 585"/>
                <a:gd name="T72" fmla="*/ 350 w 618"/>
                <a:gd name="T73" fmla="*/ 360 h 585"/>
                <a:gd name="T74" fmla="*/ 383 w 618"/>
                <a:gd name="T75" fmla="*/ 349 h 585"/>
                <a:gd name="T76" fmla="*/ 402 w 618"/>
                <a:gd name="T77" fmla="*/ 322 h 585"/>
                <a:gd name="T78" fmla="*/ 432 w 618"/>
                <a:gd name="T79" fmla="*/ 320 h 585"/>
                <a:gd name="T80" fmla="*/ 462 w 618"/>
                <a:gd name="T81" fmla="*/ 298 h 585"/>
                <a:gd name="T82" fmla="*/ 503 w 618"/>
                <a:gd name="T83" fmla="*/ 286 h 585"/>
                <a:gd name="T84" fmla="*/ 526 w 618"/>
                <a:gd name="T85" fmla="*/ 287 h 585"/>
                <a:gd name="T86" fmla="*/ 11 w 618"/>
                <a:gd name="T87" fmla="*/ 278 h 585"/>
                <a:gd name="T88" fmla="*/ 481 w 618"/>
                <a:gd name="T89" fmla="*/ 92 h 585"/>
                <a:gd name="T90" fmla="*/ 444 w 618"/>
                <a:gd name="T91" fmla="*/ 82 h 585"/>
                <a:gd name="T92" fmla="*/ 299 w 618"/>
                <a:gd name="T93" fmla="*/ 65 h 585"/>
                <a:gd name="T94" fmla="*/ 369 w 618"/>
                <a:gd name="T95" fmla="*/ 15 h 585"/>
                <a:gd name="T96" fmla="*/ 405 w 618"/>
                <a:gd name="T97" fmla="*/ 41 h 585"/>
                <a:gd name="T98" fmla="*/ 406 w 618"/>
                <a:gd name="T99" fmla="*/ 78 h 585"/>
                <a:gd name="T100" fmla="*/ 350 w 618"/>
                <a:gd name="T101" fmla="*/ 109 h 585"/>
                <a:gd name="T102" fmla="*/ 331 w 618"/>
                <a:gd name="T103" fmla="*/ 86 h 585"/>
                <a:gd name="T104" fmla="*/ 365 w 618"/>
                <a:gd name="T105" fmla="*/ 63 h 585"/>
                <a:gd name="T106" fmla="*/ 332 w 618"/>
                <a:gd name="T107" fmla="*/ 71 h 585"/>
                <a:gd name="T108" fmla="*/ 307 w 618"/>
                <a:gd name="T109" fmla="*/ 40 h 585"/>
                <a:gd name="T110" fmla="*/ 309 w 618"/>
                <a:gd name="T111" fmla="*/ 24 h 585"/>
                <a:gd name="T112" fmla="*/ 350 w 618"/>
                <a:gd name="T113" fmla="*/ 27 h 585"/>
                <a:gd name="T114" fmla="*/ 403 w 618"/>
                <a:gd name="T115" fmla="*/ 7 h 585"/>
                <a:gd name="T116" fmla="*/ 468 w 618"/>
                <a:gd name="T117" fmla="*/ 4 h 585"/>
                <a:gd name="T118" fmla="*/ 496 w 618"/>
                <a:gd name="T119" fmla="*/ 38 h 585"/>
                <a:gd name="T120" fmla="*/ 416 w 618"/>
                <a:gd name="T121" fmla="*/ 26 h 585"/>
                <a:gd name="T122" fmla="*/ 416 w 618"/>
                <a:gd name="T123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585">
                  <a:moveTo>
                    <a:pt x="205" y="533"/>
                  </a:moveTo>
                  <a:lnTo>
                    <a:pt x="205" y="535"/>
                  </a:lnTo>
                  <a:lnTo>
                    <a:pt x="205" y="536"/>
                  </a:lnTo>
                  <a:lnTo>
                    <a:pt x="205" y="539"/>
                  </a:lnTo>
                  <a:lnTo>
                    <a:pt x="205" y="539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6"/>
                  </a:lnTo>
                  <a:lnTo>
                    <a:pt x="203" y="535"/>
                  </a:lnTo>
                  <a:lnTo>
                    <a:pt x="203" y="535"/>
                  </a:lnTo>
                  <a:lnTo>
                    <a:pt x="205" y="533"/>
                  </a:lnTo>
                  <a:close/>
                  <a:moveTo>
                    <a:pt x="203" y="517"/>
                  </a:moveTo>
                  <a:lnTo>
                    <a:pt x="203" y="519"/>
                  </a:lnTo>
                  <a:lnTo>
                    <a:pt x="203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201" y="517"/>
                  </a:lnTo>
                  <a:lnTo>
                    <a:pt x="201" y="517"/>
                  </a:lnTo>
                  <a:lnTo>
                    <a:pt x="203" y="517"/>
                  </a:lnTo>
                  <a:close/>
                  <a:moveTo>
                    <a:pt x="249" y="467"/>
                  </a:moveTo>
                  <a:lnTo>
                    <a:pt x="249" y="467"/>
                  </a:lnTo>
                  <a:lnTo>
                    <a:pt x="249" y="468"/>
                  </a:lnTo>
                  <a:lnTo>
                    <a:pt x="249" y="470"/>
                  </a:lnTo>
                  <a:lnTo>
                    <a:pt x="247" y="470"/>
                  </a:lnTo>
                  <a:lnTo>
                    <a:pt x="246" y="468"/>
                  </a:lnTo>
                  <a:lnTo>
                    <a:pt x="244" y="468"/>
                  </a:lnTo>
                  <a:lnTo>
                    <a:pt x="244" y="468"/>
                  </a:lnTo>
                  <a:lnTo>
                    <a:pt x="247" y="467"/>
                  </a:lnTo>
                  <a:lnTo>
                    <a:pt x="249" y="467"/>
                  </a:lnTo>
                  <a:close/>
                  <a:moveTo>
                    <a:pt x="258" y="459"/>
                  </a:moveTo>
                  <a:lnTo>
                    <a:pt x="260" y="459"/>
                  </a:lnTo>
                  <a:lnTo>
                    <a:pt x="260" y="460"/>
                  </a:lnTo>
                  <a:lnTo>
                    <a:pt x="258" y="460"/>
                  </a:lnTo>
                  <a:lnTo>
                    <a:pt x="253" y="462"/>
                  </a:lnTo>
                  <a:lnTo>
                    <a:pt x="252" y="462"/>
                  </a:lnTo>
                  <a:lnTo>
                    <a:pt x="252" y="462"/>
                  </a:lnTo>
                  <a:lnTo>
                    <a:pt x="253" y="460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close/>
                  <a:moveTo>
                    <a:pt x="291" y="432"/>
                  </a:moveTo>
                  <a:lnTo>
                    <a:pt x="293" y="432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3" y="435"/>
                  </a:lnTo>
                  <a:lnTo>
                    <a:pt x="291" y="434"/>
                  </a:lnTo>
                  <a:lnTo>
                    <a:pt x="288" y="435"/>
                  </a:lnTo>
                  <a:lnTo>
                    <a:pt x="287" y="434"/>
                  </a:lnTo>
                  <a:lnTo>
                    <a:pt x="288" y="432"/>
                  </a:lnTo>
                  <a:lnTo>
                    <a:pt x="291" y="432"/>
                  </a:lnTo>
                  <a:close/>
                  <a:moveTo>
                    <a:pt x="304" y="415"/>
                  </a:moveTo>
                  <a:lnTo>
                    <a:pt x="306" y="415"/>
                  </a:lnTo>
                  <a:lnTo>
                    <a:pt x="306" y="415"/>
                  </a:lnTo>
                  <a:lnTo>
                    <a:pt x="306" y="416"/>
                  </a:lnTo>
                  <a:lnTo>
                    <a:pt x="304" y="416"/>
                  </a:lnTo>
                  <a:lnTo>
                    <a:pt x="302" y="416"/>
                  </a:lnTo>
                  <a:lnTo>
                    <a:pt x="302" y="416"/>
                  </a:lnTo>
                  <a:lnTo>
                    <a:pt x="302" y="415"/>
                  </a:lnTo>
                  <a:lnTo>
                    <a:pt x="304" y="415"/>
                  </a:lnTo>
                  <a:close/>
                  <a:moveTo>
                    <a:pt x="317" y="407"/>
                  </a:moveTo>
                  <a:lnTo>
                    <a:pt x="317" y="407"/>
                  </a:lnTo>
                  <a:lnTo>
                    <a:pt x="315" y="408"/>
                  </a:lnTo>
                  <a:lnTo>
                    <a:pt x="312" y="410"/>
                  </a:lnTo>
                  <a:lnTo>
                    <a:pt x="312" y="410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3" y="407"/>
                  </a:lnTo>
                  <a:lnTo>
                    <a:pt x="315" y="407"/>
                  </a:lnTo>
                  <a:lnTo>
                    <a:pt x="317" y="407"/>
                  </a:lnTo>
                  <a:close/>
                  <a:moveTo>
                    <a:pt x="313" y="402"/>
                  </a:moveTo>
                  <a:lnTo>
                    <a:pt x="313" y="402"/>
                  </a:lnTo>
                  <a:lnTo>
                    <a:pt x="315" y="404"/>
                  </a:lnTo>
                  <a:lnTo>
                    <a:pt x="313" y="405"/>
                  </a:lnTo>
                  <a:lnTo>
                    <a:pt x="312" y="407"/>
                  </a:lnTo>
                  <a:lnTo>
                    <a:pt x="310" y="407"/>
                  </a:lnTo>
                  <a:lnTo>
                    <a:pt x="310" y="405"/>
                  </a:lnTo>
                  <a:lnTo>
                    <a:pt x="312" y="404"/>
                  </a:lnTo>
                  <a:lnTo>
                    <a:pt x="312" y="404"/>
                  </a:lnTo>
                  <a:lnTo>
                    <a:pt x="312" y="402"/>
                  </a:lnTo>
                  <a:lnTo>
                    <a:pt x="313" y="402"/>
                  </a:lnTo>
                  <a:close/>
                  <a:moveTo>
                    <a:pt x="321" y="356"/>
                  </a:moveTo>
                  <a:lnTo>
                    <a:pt x="321" y="356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0"/>
                  </a:lnTo>
                  <a:lnTo>
                    <a:pt x="320" y="361"/>
                  </a:lnTo>
                  <a:lnTo>
                    <a:pt x="317" y="363"/>
                  </a:lnTo>
                  <a:lnTo>
                    <a:pt x="318" y="361"/>
                  </a:lnTo>
                  <a:lnTo>
                    <a:pt x="320" y="358"/>
                  </a:lnTo>
                  <a:lnTo>
                    <a:pt x="321" y="356"/>
                  </a:lnTo>
                  <a:close/>
                  <a:moveTo>
                    <a:pt x="331" y="352"/>
                  </a:moveTo>
                  <a:lnTo>
                    <a:pt x="332" y="352"/>
                  </a:lnTo>
                  <a:lnTo>
                    <a:pt x="334" y="352"/>
                  </a:lnTo>
                  <a:lnTo>
                    <a:pt x="335" y="352"/>
                  </a:lnTo>
                  <a:lnTo>
                    <a:pt x="335" y="352"/>
                  </a:lnTo>
                  <a:lnTo>
                    <a:pt x="335" y="353"/>
                  </a:lnTo>
                  <a:lnTo>
                    <a:pt x="334" y="353"/>
                  </a:lnTo>
                  <a:lnTo>
                    <a:pt x="332" y="355"/>
                  </a:lnTo>
                  <a:lnTo>
                    <a:pt x="332" y="355"/>
                  </a:lnTo>
                  <a:lnTo>
                    <a:pt x="331" y="356"/>
                  </a:lnTo>
                  <a:lnTo>
                    <a:pt x="329" y="356"/>
                  </a:lnTo>
                  <a:lnTo>
                    <a:pt x="328" y="356"/>
                  </a:lnTo>
                  <a:lnTo>
                    <a:pt x="328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26" y="358"/>
                  </a:lnTo>
                  <a:lnTo>
                    <a:pt x="324" y="358"/>
                  </a:lnTo>
                  <a:lnTo>
                    <a:pt x="323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28" y="352"/>
                  </a:lnTo>
                  <a:lnTo>
                    <a:pt x="329" y="352"/>
                  </a:lnTo>
                  <a:lnTo>
                    <a:pt x="331" y="352"/>
                  </a:lnTo>
                  <a:close/>
                  <a:moveTo>
                    <a:pt x="350" y="333"/>
                  </a:moveTo>
                  <a:lnTo>
                    <a:pt x="350" y="333"/>
                  </a:lnTo>
                  <a:lnTo>
                    <a:pt x="351" y="334"/>
                  </a:lnTo>
                  <a:lnTo>
                    <a:pt x="351" y="334"/>
                  </a:lnTo>
                  <a:lnTo>
                    <a:pt x="353" y="338"/>
                  </a:lnTo>
                  <a:lnTo>
                    <a:pt x="354" y="339"/>
                  </a:lnTo>
                  <a:lnTo>
                    <a:pt x="354" y="342"/>
                  </a:lnTo>
                  <a:lnTo>
                    <a:pt x="351" y="342"/>
                  </a:lnTo>
                  <a:lnTo>
                    <a:pt x="350" y="344"/>
                  </a:lnTo>
                  <a:lnTo>
                    <a:pt x="347" y="344"/>
                  </a:lnTo>
                  <a:lnTo>
                    <a:pt x="347" y="342"/>
                  </a:lnTo>
                  <a:lnTo>
                    <a:pt x="345" y="342"/>
                  </a:lnTo>
                  <a:lnTo>
                    <a:pt x="345" y="341"/>
                  </a:lnTo>
                  <a:lnTo>
                    <a:pt x="343" y="342"/>
                  </a:lnTo>
                  <a:lnTo>
                    <a:pt x="342" y="342"/>
                  </a:lnTo>
                  <a:lnTo>
                    <a:pt x="340" y="342"/>
                  </a:lnTo>
                  <a:lnTo>
                    <a:pt x="340" y="341"/>
                  </a:lnTo>
                  <a:lnTo>
                    <a:pt x="342" y="339"/>
                  </a:lnTo>
                  <a:lnTo>
                    <a:pt x="342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47" y="338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50" y="336"/>
                  </a:lnTo>
                  <a:lnTo>
                    <a:pt x="350" y="333"/>
                  </a:lnTo>
                  <a:lnTo>
                    <a:pt x="350" y="333"/>
                  </a:lnTo>
                  <a:close/>
                  <a:moveTo>
                    <a:pt x="362" y="325"/>
                  </a:moveTo>
                  <a:lnTo>
                    <a:pt x="364" y="325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2" y="330"/>
                  </a:lnTo>
                  <a:lnTo>
                    <a:pt x="361" y="333"/>
                  </a:lnTo>
                  <a:lnTo>
                    <a:pt x="361" y="334"/>
                  </a:lnTo>
                  <a:lnTo>
                    <a:pt x="362" y="336"/>
                  </a:lnTo>
                  <a:lnTo>
                    <a:pt x="362" y="338"/>
                  </a:lnTo>
                  <a:lnTo>
                    <a:pt x="362" y="341"/>
                  </a:lnTo>
                  <a:lnTo>
                    <a:pt x="361" y="342"/>
                  </a:lnTo>
                  <a:lnTo>
                    <a:pt x="359" y="344"/>
                  </a:lnTo>
                  <a:lnTo>
                    <a:pt x="359" y="344"/>
                  </a:lnTo>
                  <a:lnTo>
                    <a:pt x="362" y="342"/>
                  </a:lnTo>
                  <a:lnTo>
                    <a:pt x="364" y="341"/>
                  </a:lnTo>
                  <a:lnTo>
                    <a:pt x="364" y="341"/>
                  </a:lnTo>
                  <a:lnTo>
                    <a:pt x="365" y="339"/>
                  </a:lnTo>
                  <a:lnTo>
                    <a:pt x="365" y="338"/>
                  </a:lnTo>
                  <a:lnTo>
                    <a:pt x="365" y="338"/>
                  </a:lnTo>
                  <a:lnTo>
                    <a:pt x="367" y="338"/>
                  </a:lnTo>
                  <a:lnTo>
                    <a:pt x="367" y="336"/>
                  </a:lnTo>
                  <a:lnTo>
                    <a:pt x="367" y="336"/>
                  </a:lnTo>
                  <a:lnTo>
                    <a:pt x="369" y="338"/>
                  </a:lnTo>
                  <a:lnTo>
                    <a:pt x="370" y="338"/>
                  </a:lnTo>
                  <a:lnTo>
                    <a:pt x="370" y="341"/>
                  </a:lnTo>
                  <a:lnTo>
                    <a:pt x="370" y="342"/>
                  </a:lnTo>
                  <a:lnTo>
                    <a:pt x="369" y="344"/>
                  </a:lnTo>
                  <a:lnTo>
                    <a:pt x="365" y="345"/>
                  </a:lnTo>
                  <a:lnTo>
                    <a:pt x="364" y="347"/>
                  </a:lnTo>
                  <a:lnTo>
                    <a:pt x="362" y="349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9"/>
                  </a:lnTo>
                  <a:lnTo>
                    <a:pt x="359" y="349"/>
                  </a:lnTo>
                  <a:lnTo>
                    <a:pt x="359" y="350"/>
                  </a:lnTo>
                  <a:lnTo>
                    <a:pt x="354" y="350"/>
                  </a:lnTo>
                  <a:lnTo>
                    <a:pt x="353" y="350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1" y="350"/>
                  </a:lnTo>
                  <a:lnTo>
                    <a:pt x="350" y="352"/>
                  </a:lnTo>
                  <a:lnTo>
                    <a:pt x="350" y="352"/>
                  </a:lnTo>
                  <a:lnTo>
                    <a:pt x="348" y="350"/>
                  </a:lnTo>
                  <a:lnTo>
                    <a:pt x="343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2"/>
                  </a:lnTo>
                  <a:lnTo>
                    <a:pt x="340" y="350"/>
                  </a:lnTo>
                  <a:lnTo>
                    <a:pt x="343" y="349"/>
                  </a:lnTo>
                  <a:lnTo>
                    <a:pt x="350" y="347"/>
                  </a:lnTo>
                  <a:lnTo>
                    <a:pt x="354" y="342"/>
                  </a:lnTo>
                  <a:lnTo>
                    <a:pt x="356" y="338"/>
                  </a:lnTo>
                  <a:lnTo>
                    <a:pt x="356" y="336"/>
                  </a:lnTo>
                  <a:lnTo>
                    <a:pt x="356" y="336"/>
                  </a:lnTo>
                  <a:lnTo>
                    <a:pt x="354" y="336"/>
                  </a:lnTo>
                  <a:lnTo>
                    <a:pt x="354" y="334"/>
                  </a:lnTo>
                  <a:lnTo>
                    <a:pt x="356" y="333"/>
                  </a:lnTo>
                  <a:lnTo>
                    <a:pt x="358" y="330"/>
                  </a:lnTo>
                  <a:lnTo>
                    <a:pt x="359" y="330"/>
                  </a:lnTo>
                  <a:lnTo>
                    <a:pt x="361" y="327"/>
                  </a:lnTo>
                  <a:lnTo>
                    <a:pt x="362" y="325"/>
                  </a:lnTo>
                  <a:close/>
                  <a:moveTo>
                    <a:pt x="384" y="319"/>
                  </a:moveTo>
                  <a:lnTo>
                    <a:pt x="386" y="320"/>
                  </a:lnTo>
                  <a:lnTo>
                    <a:pt x="388" y="319"/>
                  </a:lnTo>
                  <a:lnTo>
                    <a:pt x="389" y="319"/>
                  </a:lnTo>
                  <a:lnTo>
                    <a:pt x="391" y="319"/>
                  </a:lnTo>
                  <a:lnTo>
                    <a:pt x="391" y="320"/>
                  </a:lnTo>
                  <a:lnTo>
                    <a:pt x="392" y="320"/>
                  </a:lnTo>
                  <a:lnTo>
                    <a:pt x="392" y="322"/>
                  </a:lnTo>
                  <a:lnTo>
                    <a:pt x="394" y="323"/>
                  </a:lnTo>
                  <a:lnTo>
                    <a:pt x="392" y="325"/>
                  </a:lnTo>
                  <a:lnTo>
                    <a:pt x="391" y="325"/>
                  </a:lnTo>
                  <a:lnTo>
                    <a:pt x="391" y="327"/>
                  </a:lnTo>
                  <a:lnTo>
                    <a:pt x="391" y="328"/>
                  </a:lnTo>
                  <a:lnTo>
                    <a:pt x="389" y="330"/>
                  </a:lnTo>
                  <a:lnTo>
                    <a:pt x="386" y="330"/>
                  </a:lnTo>
                  <a:lnTo>
                    <a:pt x="384" y="328"/>
                  </a:lnTo>
                  <a:lnTo>
                    <a:pt x="383" y="330"/>
                  </a:lnTo>
                  <a:lnTo>
                    <a:pt x="380" y="333"/>
                  </a:lnTo>
                  <a:lnTo>
                    <a:pt x="378" y="333"/>
                  </a:lnTo>
                  <a:lnTo>
                    <a:pt x="378" y="333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8" y="328"/>
                  </a:lnTo>
                  <a:lnTo>
                    <a:pt x="376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3"/>
                  </a:lnTo>
                  <a:lnTo>
                    <a:pt x="383" y="323"/>
                  </a:lnTo>
                  <a:lnTo>
                    <a:pt x="383" y="323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81" y="320"/>
                  </a:lnTo>
                  <a:lnTo>
                    <a:pt x="383" y="320"/>
                  </a:lnTo>
                  <a:lnTo>
                    <a:pt x="384" y="320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close/>
                  <a:moveTo>
                    <a:pt x="563" y="311"/>
                  </a:moveTo>
                  <a:lnTo>
                    <a:pt x="564" y="311"/>
                  </a:lnTo>
                  <a:lnTo>
                    <a:pt x="566" y="311"/>
                  </a:lnTo>
                  <a:lnTo>
                    <a:pt x="566" y="312"/>
                  </a:lnTo>
                  <a:lnTo>
                    <a:pt x="564" y="312"/>
                  </a:lnTo>
                  <a:lnTo>
                    <a:pt x="563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1"/>
                  </a:lnTo>
                  <a:close/>
                  <a:moveTo>
                    <a:pt x="430" y="301"/>
                  </a:moveTo>
                  <a:lnTo>
                    <a:pt x="432" y="301"/>
                  </a:lnTo>
                  <a:lnTo>
                    <a:pt x="433" y="303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0" y="306"/>
                  </a:lnTo>
                  <a:lnTo>
                    <a:pt x="430" y="306"/>
                  </a:lnTo>
                  <a:lnTo>
                    <a:pt x="429" y="306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7" y="303"/>
                  </a:lnTo>
                  <a:lnTo>
                    <a:pt x="429" y="303"/>
                  </a:lnTo>
                  <a:lnTo>
                    <a:pt x="430" y="301"/>
                  </a:lnTo>
                  <a:close/>
                  <a:moveTo>
                    <a:pt x="410" y="301"/>
                  </a:moveTo>
                  <a:lnTo>
                    <a:pt x="410" y="303"/>
                  </a:lnTo>
                  <a:lnTo>
                    <a:pt x="410" y="306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3" y="306"/>
                  </a:lnTo>
                  <a:lnTo>
                    <a:pt x="414" y="306"/>
                  </a:lnTo>
                  <a:lnTo>
                    <a:pt x="416" y="308"/>
                  </a:lnTo>
                  <a:lnTo>
                    <a:pt x="414" y="308"/>
                  </a:lnTo>
                  <a:lnTo>
                    <a:pt x="413" y="311"/>
                  </a:lnTo>
                  <a:lnTo>
                    <a:pt x="411" y="312"/>
                  </a:lnTo>
                  <a:lnTo>
                    <a:pt x="410" y="312"/>
                  </a:lnTo>
                  <a:lnTo>
                    <a:pt x="408" y="312"/>
                  </a:lnTo>
                  <a:lnTo>
                    <a:pt x="406" y="314"/>
                  </a:lnTo>
                  <a:lnTo>
                    <a:pt x="405" y="316"/>
                  </a:lnTo>
                  <a:lnTo>
                    <a:pt x="403" y="317"/>
                  </a:lnTo>
                  <a:lnTo>
                    <a:pt x="403" y="317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395" y="320"/>
                  </a:lnTo>
                  <a:lnTo>
                    <a:pt x="394" y="319"/>
                  </a:lnTo>
                  <a:lnTo>
                    <a:pt x="392" y="319"/>
                  </a:lnTo>
                  <a:lnTo>
                    <a:pt x="394" y="317"/>
                  </a:lnTo>
                  <a:lnTo>
                    <a:pt x="395" y="317"/>
                  </a:lnTo>
                  <a:lnTo>
                    <a:pt x="395" y="316"/>
                  </a:lnTo>
                  <a:lnTo>
                    <a:pt x="395" y="316"/>
                  </a:lnTo>
                  <a:lnTo>
                    <a:pt x="397" y="316"/>
                  </a:lnTo>
                  <a:lnTo>
                    <a:pt x="397" y="314"/>
                  </a:lnTo>
                  <a:lnTo>
                    <a:pt x="399" y="314"/>
                  </a:lnTo>
                  <a:lnTo>
                    <a:pt x="400" y="314"/>
                  </a:lnTo>
                  <a:lnTo>
                    <a:pt x="400" y="312"/>
                  </a:lnTo>
                  <a:lnTo>
                    <a:pt x="402" y="312"/>
                  </a:lnTo>
                  <a:lnTo>
                    <a:pt x="402" y="314"/>
                  </a:lnTo>
                  <a:lnTo>
                    <a:pt x="402" y="312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3" y="309"/>
                  </a:lnTo>
                  <a:lnTo>
                    <a:pt x="405" y="308"/>
                  </a:lnTo>
                  <a:lnTo>
                    <a:pt x="406" y="306"/>
                  </a:lnTo>
                  <a:lnTo>
                    <a:pt x="406" y="306"/>
                  </a:lnTo>
                  <a:lnTo>
                    <a:pt x="408" y="306"/>
                  </a:lnTo>
                  <a:lnTo>
                    <a:pt x="406" y="305"/>
                  </a:lnTo>
                  <a:lnTo>
                    <a:pt x="408" y="303"/>
                  </a:lnTo>
                  <a:lnTo>
                    <a:pt x="408" y="301"/>
                  </a:lnTo>
                  <a:lnTo>
                    <a:pt x="410" y="301"/>
                  </a:lnTo>
                  <a:close/>
                  <a:moveTo>
                    <a:pt x="416" y="300"/>
                  </a:moveTo>
                  <a:lnTo>
                    <a:pt x="417" y="301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5"/>
                  </a:lnTo>
                  <a:lnTo>
                    <a:pt x="422" y="305"/>
                  </a:lnTo>
                  <a:lnTo>
                    <a:pt x="422" y="305"/>
                  </a:lnTo>
                  <a:lnTo>
                    <a:pt x="421" y="306"/>
                  </a:lnTo>
                  <a:lnTo>
                    <a:pt x="419" y="306"/>
                  </a:lnTo>
                  <a:lnTo>
                    <a:pt x="417" y="306"/>
                  </a:lnTo>
                  <a:lnTo>
                    <a:pt x="417" y="305"/>
                  </a:lnTo>
                  <a:lnTo>
                    <a:pt x="416" y="303"/>
                  </a:lnTo>
                  <a:lnTo>
                    <a:pt x="416" y="301"/>
                  </a:lnTo>
                  <a:lnTo>
                    <a:pt x="414" y="301"/>
                  </a:lnTo>
                  <a:lnTo>
                    <a:pt x="416" y="300"/>
                  </a:lnTo>
                  <a:close/>
                  <a:moveTo>
                    <a:pt x="473" y="292"/>
                  </a:moveTo>
                  <a:lnTo>
                    <a:pt x="473" y="292"/>
                  </a:lnTo>
                  <a:lnTo>
                    <a:pt x="473" y="293"/>
                  </a:lnTo>
                  <a:lnTo>
                    <a:pt x="473" y="295"/>
                  </a:lnTo>
                  <a:lnTo>
                    <a:pt x="474" y="295"/>
                  </a:lnTo>
                  <a:lnTo>
                    <a:pt x="473" y="297"/>
                  </a:lnTo>
                  <a:lnTo>
                    <a:pt x="470" y="298"/>
                  </a:lnTo>
                  <a:lnTo>
                    <a:pt x="470" y="300"/>
                  </a:lnTo>
                  <a:lnTo>
                    <a:pt x="468" y="300"/>
                  </a:lnTo>
                  <a:lnTo>
                    <a:pt x="466" y="300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3" y="298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5" y="295"/>
                  </a:lnTo>
                  <a:lnTo>
                    <a:pt x="466" y="293"/>
                  </a:lnTo>
                  <a:lnTo>
                    <a:pt x="468" y="295"/>
                  </a:lnTo>
                  <a:lnTo>
                    <a:pt x="473" y="292"/>
                  </a:lnTo>
                  <a:close/>
                  <a:moveTo>
                    <a:pt x="476" y="289"/>
                  </a:moveTo>
                  <a:lnTo>
                    <a:pt x="476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81" y="290"/>
                  </a:lnTo>
                  <a:lnTo>
                    <a:pt x="479" y="293"/>
                  </a:lnTo>
                  <a:lnTo>
                    <a:pt x="476" y="293"/>
                  </a:lnTo>
                  <a:lnTo>
                    <a:pt x="474" y="293"/>
                  </a:lnTo>
                  <a:lnTo>
                    <a:pt x="474" y="292"/>
                  </a:lnTo>
                  <a:lnTo>
                    <a:pt x="474" y="290"/>
                  </a:lnTo>
                  <a:lnTo>
                    <a:pt x="474" y="289"/>
                  </a:lnTo>
                  <a:lnTo>
                    <a:pt x="476" y="289"/>
                  </a:lnTo>
                  <a:close/>
                  <a:moveTo>
                    <a:pt x="470" y="286"/>
                  </a:moveTo>
                  <a:lnTo>
                    <a:pt x="471" y="286"/>
                  </a:lnTo>
                  <a:lnTo>
                    <a:pt x="471" y="287"/>
                  </a:lnTo>
                  <a:lnTo>
                    <a:pt x="470" y="289"/>
                  </a:lnTo>
                  <a:lnTo>
                    <a:pt x="468" y="289"/>
                  </a:lnTo>
                  <a:lnTo>
                    <a:pt x="465" y="292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2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5" y="295"/>
                  </a:lnTo>
                  <a:lnTo>
                    <a:pt x="455" y="295"/>
                  </a:lnTo>
                  <a:lnTo>
                    <a:pt x="452" y="293"/>
                  </a:lnTo>
                  <a:lnTo>
                    <a:pt x="451" y="292"/>
                  </a:lnTo>
                  <a:lnTo>
                    <a:pt x="449" y="290"/>
                  </a:lnTo>
                  <a:lnTo>
                    <a:pt x="452" y="290"/>
                  </a:lnTo>
                  <a:lnTo>
                    <a:pt x="454" y="290"/>
                  </a:lnTo>
                  <a:lnTo>
                    <a:pt x="455" y="290"/>
                  </a:lnTo>
                  <a:lnTo>
                    <a:pt x="455" y="289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3" y="289"/>
                  </a:lnTo>
                  <a:lnTo>
                    <a:pt x="468" y="286"/>
                  </a:lnTo>
                  <a:lnTo>
                    <a:pt x="468" y="287"/>
                  </a:lnTo>
                  <a:lnTo>
                    <a:pt x="470" y="286"/>
                  </a:lnTo>
                  <a:close/>
                  <a:moveTo>
                    <a:pt x="531" y="279"/>
                  </a:moveTo>
                  <a:lnTo>
                    <a:pt x="533" y="279"/>
                  </a:lnTo>
                  <a:lnTo>
                    <a:pt x="534" y="279"/>
                  </a:lnTo>
                  <a:lnTo>
                    <a:pt x="539" y="281"/>
                  </a:lnTo>
                  <a:lnTo>
                    <a:pt x="542" y="282"/>
                  </a:lnTo>
                  <a:lnTo>
                    <a:pt x="542" y="286"/>
                  </a:lnTo>
                  <a:lnTo>
                    <a:pt x="540" y="286"/>
                  </a:lnTo>
                  <a:lnTo>
                    <a:pt x="540" y="287"/>
                  </a:lnTo>
                  <a:lnTo>
                    <a:pt x="536" y="289"/>
                  </a:lnTo>
                  <a:lnTo>
                    <a:pt x="536" y="290"/>
                  </a:lnTo>
                  <a:lnTo>
                    <a:pt x="536" y="290"/>
                  </a:lnTo>
                  <a:lnTo>
                    <a:pt x="539" y="289"/>
                  </a:lnTo>
                  <a:lnTo>
                    <a:pt x="540" y="290"/>
                  </a:lnTo>
                  <a:lnTo>
                    <a:pt x="539" y="292"/>
                  </a:lnTo>
                  <a:lnTo>
                    <a:pt x="539" y="297"/>
                  </a:lnTo>
                  <a:lnTo>
                    <a:pt x="539" y="298"/>
                  </a:lnTo>
                  <a:lnTo>
                    <a:pt x="539" y="300"/>
                  </a:lnTo>
                  <a:lnTo>
                    <a:pt x="539" y="301"/>
                  </a:lnTo>
                  <a:lnTo>
                    <a:pt x="540" y="297"/>
                  </a:lnTo>
                  <a:lnTo>
                    <a:pt x="540" y="297"/>
                  </a:lnTo>
                  <a:lnTo>
                    <a:pt x="544" y="295"/>
                  </a:lnTo>
                  <a:lnTo>
                    <a:pt x="544" y="292"/>
                  </a:lnTo>
                  <a:lnTo>
                    <a:pt x="545" y="287"/>
                  </a:lnTo>
                  <a:lnTo>
                    <a:pt x="547" y="286"/>
                  </a:lnTo>
                  <a:lnTo>
                    <a:pt x="548" y="286"/>
                  </a:lnTo>
                  <a:lnTo>
                    <a:pt x="553" y="286"/>
                  </a:lnTo>
                  <a:lnTo>
                    <a:pt x="555" y="286"/>
                  </a:lnTo>
                  <a:lnTo>
                    <a:pt x="556" y="287"/>
                  </a:lnTo>
                  <a:lnTo>
                    <a:pt x="556" y="289"/>
                  </a:lnTo>
                  <a:lnTo>
                    <a:pt x="561" y="289"/>
                  </a:lnTo>
                  <a:lnTo>
                    <a:pt x="561" y="290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4" y="290"/>
                  </a:lnTo>
                  <a:lnTo>
                    <a:pt x="566" y="289"/>
                  </a:lnTo>
                  <a:lnTo>
                    <a:pt x="569" y="292"/>
                  </a:lnTo>
                  <a:lnTo>
                    <a:pt x="569" y="293"/>
                  </a:lnTo>
                  <a:lnTo>
                    <a:pt x="569" y="293"/>
                  </a:lnTo>
                  <a:lnTo>
                    <a:pt x="572" y="293"/>
                  </a:lnTo>
                  <a:lnTo>
                    <a:pt x="574" y="293"/>
                  </a:lnTo>
                  <a:lnTo>
                    <a:pt x="578" y="297"/>
                  </a:lnTo>
                  <a:lnTo>
                    <a:pt x="580" y="298"/>
                  </a:lnTo>
                  <a:lnTo>
                    <a:pt x="578" y="300"/>
                  </a:lnTo>
                  <a:lnTo>
                    <a:pt x="572" y="303"/>
                  </a:lnTo>
                  <a:lnTo>
                    <a:pt x="569" y="305"/>
                  </a:lnTo>
                  <a:lnTo>
                    <a:pt x="564" y="305"/>
                  </a:lnTo>
                  <a:lnTo>
                    <a:pt x="548" y="305"/>
                  </a:lnTo>
                  <a:lnTo>
                    <a:pt x="548" y="305"/>
                  </a:lnTo>
                  <a:lnTo>
                    <a:pt x="559" y="308"/>
                  </a:lnTo>
                  <a:lnTo>
                    <a:pt x="561" y="309"/>
                  </a:lnTo>
                  <a:lnTo>
                    <a:pt x="559" y="311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61" y="314"/>
                  </a:lnTo>
                  <a:lnTo>
                    <a:pt x="563" y="314"/>
                  </a:lnTo>
                  <a:lnTo>
                    <a:pt x="566" y="314"/>
                  </a:lnTo>
                  <a:lnTo>
                    <a:pt x="567" y="316"/>
                  </a:lnTo>
                  <a:lnTo>
                    <a:pt x="567" y="314"/>
                  </a:lnTo>
                  <a:lnTo>
                    <a:pt x="567" y="312"/>
                  </a:lnTo>
                  <a:lnTo>
                    <a:pt x="569" y="311"/>
                  </a:lnTo>
                  <a:lnTo>
                    <a:pt x="570" y="312"/>
                  </a:lnTo>
                  <a:lnTo>
                    <a:pt x="570" y="314"/>
                  </a:lnTo>
                  <a:lnTo>
                    <a:pt x="572" y="316"/>
                  </a:lnTo>
                  <a:lnTo>
                    <a:pt x="572" y="312"/>
                  </a:lnTo>
                  <a:lnTo>
                    <a:pt x="574" y="312"/>
                  </a:lnTo>
                  <a:lnTo>
                    <a:pt x="575" y="312"/>
                  </a:lnTo>
                  <a:lnTo>
                    <a:pt x="578" y="314"/>
                  </a:lnTo>
                  <a:lnTo>
                    <a:pt x="578" y="317"/>
                  </a:lnTo>
                  <a:lnTo>
                    <a:pt x="578" y="317"/>
                  </a:lnTo>
                  <a:lnTo>
                    <a:pt x="578" y="319"/>
                  </a:lnTo>
                  <a:lnTo>
                    <a:pt x="578" y="320"/>
                  </a:lnTo>
                  <a:lnTo>
                    <a:pt x="577" y="320"/>
                  </a:lnTo>
                  <a:lnTo>
                    <a:pt x="574" y="320"/>
                  </a:lnTo>
                  <a:lnTo>
                    <a:pt x="570" y="319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7"/>
                  </a:lnTo>
                  <a:lnTo>
                    <a:pt x="569" y="319"/>
                  </a:lnTo>
                  <a:lnTo>
                    <a:pt x="569" y="319"/>
                  </a:lnTo>
                  <a:lnTo>
                    <a:pt x="567" y="320"/>
                  </a:lnTo>
                  <a:lnTo>
                    <a:pt x="567" y="322"/>
                  </a:lnTo>
                  <a:lnTo>
                    <a:pt x="567" y="322"/>
                  </a:lnTo>
                  <a:lnTo>
                    <a:pt x="566" y="323"/>
                  </a:lnTo>
                  <a:lnTo>
                    <a:pt x="563" y="323"/>
                  </a:lnTo>
                  <a:lnTo>
                    <a:pt x="556" y="325"/>
                  </a:lnTo>
                  <a:lnTo>
                    <a:pt x="556" y="327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3" y="331"/>
                  </a:lnTo>
                  <a:lnTo>
                    <a:pt x="550" y="333"/>
                  </a:lnTo>
                  <a:lnTo>
                    <a:pt x="550" y="331"/>
                  </a:lnTo>
                  <a:lnTo>
                    <a:pt x="548" y="330"/>
                  </a:lnTo>
                  <a:lnTo>
                    <a:pt x="548" y="328"/>
                  </a:lnTo>
                  <a:lnTo>
                    <a:pt x="552" y="327"/>
                  </a:lnTo>
                  <a:lnTo>
                    <a:pt x="553" y="323"/>
                  </a:lnTo>
                  <a:lnTo>
                    <a:pt x="555" y="323"/>
                  </a:lnTo>
                  <a:lnTo>
                    <a:pt x="556" y="322"/>
                  </a:lnTo>
                  <a:lnTo>
                    <a:pt x="553" y="316"/>
                  </a:lnTo>
                  <a:lnTo>
                    <a:pt x="548" y="314"/>
                  </a:lnTo>
                  <a:lnTo>
                    <a:pt x="542" y="312"/>
                  </a:lnTo>
                  <a:lnTo>
                    <a:pt x="540" y="311"/>
                  </a:lnTo>
                  <a:lnTo>
                    <a:pt x="537" y="308"/>
                  </a:lnTo>
                  <a:lnTo>
                    <a:pt x="534" y="306"/>
                  </a:lnTo>
                  <a:lnTo>
                    <a:pt x="533" y="306"/>
                  </a:lnTo>
                  <a:lnTo>
                    <a:pt x="531" y="306"/>
                  </a:lnTo>
                  <a:lnTo>
                    <a:pt x="528" y="309"/>
                  </a:lnTo>
                  <a:lnTo>
                    <a:pt x="525" y="309"/>
                  </a:lnTo>
                  <a:lnTo>
                    <a:pt x="523" y="311"/>
                  </a:lnTo>
                  <a:lnTo>
                    <a:pt x="523" y="311"/>
                  </a:lnTo>
                  <a:lnTo>
                    <a:pt x="522" y="309"/>
                  </a:lnTo>
                  <a:lnTo>
                    <a:pt x="518" y="309"/>
                  </a:lnTo>
                  <a:lnTo>
                    <a:pt x="517" y="309"/>
                  </a:lnTo>
                  <a:lnTo>
                    <a:pt x="515" y="309"/>
                  </a:lnTo>
                  <a:lnTo>
                    <a:pt x="512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7" y="317"/>
                  </a:lnTo>
                  <a:lnTo>
                    <a:pt x="507" y="319"/>
                  </a:lnTo>
                  <a:lnTo>
                    <a:pt x="506" y="323"/>
                  </a:lnTo>
                  <a:lnTo>
                    <a:pt x="504" y="327"/>
                  </a:lnTo>
                  <a:lnTo>
                    <a:pt x="504" y="328"/>
                  </a:lnTo>
                  <a:lnTo>
                    <a:pt x="504" y="331"/>
                  </a:lnTo>
                  <a:lnTo>
                    <a:pt x="504" y="333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499" y="336"/>
                  </a:lnTo>
                  <a:lnTo>
                    <a:pt x="498" y="336"/>
                  </a:lnTo>
                  <a:lnTo>
                    <a:pt x="496" y="338"/>
                  </a:lnTo>
                  <a:lnTo>
                    <a:pt x="496" y="339"/>
                  </a:lnTo>
                  <a:lnTo>
                    <a:pt x="495" y="342"/>
                  </a:lnTo>
                  <a:lnTo>
                    <a:pt x="492" y="344"/>
                  </a:lnTo>
                  <a:lnTo>
                    <a:pt x="490" y="344"/>
                  </a:lnTo>
                  <a:lnTo>
                    <a:pt x="488" y="342"/>
                  </a:lnTo>
                  <a:lnTo>
                    <a:pt x="485" y="341"/>
                  </a:lnTo>
                  <a:lnTo>
                    <a:pt x="484" y="341"/>
                  </a:lnTo>
                  <a:lnTo>
                    <a:pt x="481" y="339"/>
                  </a:lnTo>
                  <a:lnTo>
                    <a:pt x="479" y="339"/>
                  </a:lnTo>
                  <a:lnTo>
                    <a:pt x="476" y="338"/>
                  </a:lnTo>
                  <a:lnTo>
                    <a:pt x="476" y="339"/>
                  </a:lnTo>
                  <a:lnTo>
                    <a:pt x="474" y="341"/>
                  </a:lnTo>
                  <a:lnTo>
                    <a:pt x="471" y="341"/>
                  </a:lnTo>
                  <a:lnTo>
                    <a:pt x="470" y="342"/>
                  </a:lnTo>
                  <a:lnTo>
                    <a:pt x="466" y="342"/>
                  </a:lnTo>
                  <a:lnTo>
                    <a:pt x="465" y="342"/>
                  </a:lnTo>
                  <a:lnTo>
                    <a:pt x="462" y="341"/>
                  </a:lnTo>
                  <a:lnTo>
                    <a:pt x="457" y="341"/>
                  </a:lnTo>
                  <a:lnTo>
                    <a:pt x="455" y="341"/>
                  </a:lnTo>
                  <a:lnTo>
                    <a:pt x="455" y="339"/>
                  </a:lnTo>
                  <a:lnTo>
                    <a:pt x="454" y="338"/>
                  </a:lnTo>
                  <a:lnTo>
                    <a:pt x="451" y="333"/>
                  </a:lnTo>
                  <a:lnTo>
                    <a:pt x="449" y="333"/>
                  </a:lnTo>
                  <a:lnTo>
                    <a:pt x="447" y="330"/>
                  </a:lnTo>
                  <a:lnTo>
                    <a:pt x="444" y="327"/>
                  </a:lnTo>
                  <a:lnTo>
                    <a:pt x="444" y="327"/>
                  </a:lnTo>
                  <a:lnTo>
                    <a:pt x="443" y="327"/>
                  </a:lnTo>
                  <a:lnTo>
                    <a:pt x="440" y="327"/>
                  </a:lnTo>
                  <a:lnTo>
                    <a:pt x="438" y="327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31"/>
                  </a:lnTo>
                  <a:lnTo>
                    <a:pt x="436" y="331"/>
                  </a:lnTo>
                  <a:lnTo>
                    <a:pt x="436" y="333"/>
                  </a:lnTo>
                  <a:lnTo>
                    <a:pt x="433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29" y="333"/>
                  </a:lnTo>
                  <a:lnTo>
                    <a:pt x="422" y="333"/>
                  </a:lnTo>
                  <a:lnTo>
                    <a:pt x="425" y="334"/>
                  </a:lnTo>
                  <a:lnTo>
                    <a:pt x="425" y="336"/>
                  </a:lnTo>
                  <a:lnTo>
                    <a:pt x="425" y="338"/>
                  </a:lnTo>
                  <a:lnTo>
                    <a:pt x="425" y="339"/>
                  </a:lnTo>
                  <a:lnTo>
                    <a:pt x="424" y="342"/>
                  </a:lnTo>
                  <a:lnTo>
                    <a:pt x="422" y="344"/>
                  </a:lnTo>
                  <a:lnTo>
                    <a:pt x="421" y="345"/>
                  </a:lnTo>
                  <a:lnTo>
                    <a:pt x="424" y="347"/>
                  </a:lnTo>
                  <a:lnTo>
                    <a:pt x="422" y="349"/>
                  </a:lnTo>
                  <a:lnTo>
                    <a:pt x="421" y="350"/>
                  </a:lnTo>
                  <a:lnTo>
                    <a:pt x="419" y="349"/>
                  </a:lnTo>
                  <a:lnTo>
                    <a:pt x="416" y="349"/>
                  </a:lnTo>
                  <a:lnTo>
                    <a:pt x="410" y="347"/>
                  </a:lnTo>
                  <a:lnTo>
                    <a:pt x="406" y="345"/>
                  </a:lnTo>
                  <a:lnTo>
                    <a:pt x="405" y="345"/>
                  </a:lnTo>
                  <a:lnTo>
                    <a:pt x="403" y="345"/>
                  </a:lnTo>
                  <a:lnTo>
                    <a:pt x="397" y="344"/>
                  </a:lnTo>
                  <a:lnTo>
                    <a:pt x="397" y="344"/>
                  </a:lnTo>
                  <a:lnTo>
                    <a:pt x="394" y="345"/>
                  </a:lnTo>
                  <a:lnTo>
                    <a:pt x="394" y="347"/>
                  </a:lnTo>
                  <a:lnTo>
                    <a:pt x="394" y="350"/>
                  </a:lnTo>
                  <a:lnTo>
                    <a:pt x="394" y="353"/>
                  </a:lnTo>
                  <a:lnTo>
                    <a:pt x="394" y="355"/>
                  </a:lnTo>
                  <a:lnTo>
                    <a:pt x="392" y="356"/>
                  </a:lnTo>
                  <a:lnTo>
                    <a:pt x="391" y="360"/>
                  </a:lnTo>
                  <a:lnTo>
                    <a:pt x="386" y="356"/>
                  </a:lnTo>
                  <a:lnTo>
                    <a:pt x="383" y="356"/>
                  </a:lnTo>
                  <a:lnTo>
                    <a:pt x="380" y="358"/>
                  </a:lnTo>
                  <a:lnTo>
                    <a:pt x="375" y="361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0" y="369"/>
                  </a:lnTo>
                  <a:lnTo>
                    <a:pt x="367" y="371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5"/>
                  </a:lnTo>
                  <a:lnTo>
                    <a:pt x="369" y="377"/>
                  </a:lnTo>
                  <a:lnTo>
                    <a:pt x="369" y="379"/>
                  </a:lnTo>
                  <a:lnTo>
                    <a:pt x="369" y="380"/>
                  </a:lnTo>
                  <a:lnTo>
                    <a:pt x="369" y="382"/>
                  </a:lnTo>
                  <a:lnTo>
                    <a:pt x="367" y="383"/>
                  </a:lnTo>
                  <a:lnTo>
                    <a:pt x="361" y="388"/>
                  </a:lnTo>
                  <a:lnTo>
                    <a:pt x="356" y="394"/>
                  </a:lnTo>
                  <a:lnTo>
                    <a:pt x="354" y="396"/>
                  </a:lnTo>
                  <a:lnTo>
                    <a:pt x="356" y="401"/>
                  </a:lnTo>
                  <a:lnTo>
                    <a:pt x="354" y="401"/>
                  </a:lnTo>
                  <a:lnTo>
                    <a:pt x="351" y="402"/>
                  </a:lnTo>
                  <a:lnTo>
                    <a:pt x="350" y="404"/>
                  </a:lnTo>
                  <a:lnTo>
                    <a:pt x="348" y="404"/>
                  </a:lnTo>
                  <a:lnTo>
                    <a:pt x="342" y="404"/>
                  </a:lnTo>
                  <a:lnTo>
                    <a:pt x="343" y="408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3"/>
                  </a:lnTo>
                  <a:lnTo>
                    <a:pt x="342" y="416"/>
                  </a:lnTo>
                  <a:lnTo>
                    <a:pt x="342" y="424"/>
                  </a:lnTo>
                  <a:lnTo>
                    <a:pt x="340" y="424"/>
                  </a:lnTo>
                  <a:lnTo>
                    <a:pt x="339" y="427"/>
                  </a:lnTo>
                  <a:lnTo>
                    <a:pt x="335" y="432"/>
                  </a:lnTo>
                  <a:lnTo>
                    <a:pt x="332" y="435"/>
                  </a:lnTo>
                  <a:lnTo>
                    <a:pt x="329" y="440"/>
                  </a:lnTo>
                  <a:lnTo>
                    <a:pt x="332" y="442"/>
                  </a:lnTo>
                  <a:lnTo>
                    <a:pt x="335" y="443"/>
                  </a:lnTo>
                  <a:lnTo>
                    <a:pt x="335" y="445"/>
                  </a:lnTo>
                  <a:lnTo>
                    <a:pt x="337" y="448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4" y="453"/>
                  </a:lnTo>
                  <a:lnTo>
                    <a:pt x="334" y="454"/>
                  </a:lnTo>
                  <a:lnTo>
                    <a:pt x="329" y="453"/>
                  </a:lnTo>
                  <a:lnTo>
                    <a:pt x="324" y="453"/>
                  </a:lnTo>
                  <a:lnTo>
                    <a:pt x="323" y="453"/>
                  </a:lnTo>
                  <a:lnTo>
                    <a:pt x="320" y="453"/>
                  </a:lnTo>
                  <a:lnTo>
                    <a:pt x="317" y="454"/>
                  </a:lnTo>
                  <a:lnTo>
                    <a:pt x="315" y="456"/>
                  </a:lnTo>
                  <a:lnTo>
                    <a:pt x="315" y="456"/>
                  </a:lnTo>
                  <a:lnTo>
                    <a:pt x="313" y="457"/>
                  </a:lnTo>
                  <a:lnTo>
                    <a:pt x="310" y="462"/>
                  </a:lnTo>
                  <a:lnTo>
                    <a:pt x="307" y="464"/>
                  </a:lnTo>
                  <a:lnTo>
                    <a:pt x="309" y="465"/>
                  </a:lnTo>
                  <a:lnTo>
                    <a:pt x="306" y="470"/>
                  </a:lnTo>
                  <a:lnTo>
                    <a:pt x="307" y="475"/>
                  </a:lnTo>
                  <a:lnTo>
                    <a:pt x="307" y="475"/>
                  </a:lnTo>
                  <a:lnTo>
                    <a:pt x="309" y="478"/>
                  </a:lnTo>
                  <a:lnTo>
                    <a:pt x="307" y="478"/>
                  </a:lnTo>
                  <a:lnTo>
                    <a:pt x="307" y="479"/>
                  </a:lnTo>
                  <a:lnTo>
                    <a:pt x="307" y="481"/>
                  </a:lnTo>
                  <a:lnTo>
                    <a:pt x="307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10" y="494"/>
                  </a:lnTo>
                  <a:lnTo>
                    <a:pt x="310" y="495"/>
                  </a:lnTo>
                  <a:lnTo>
                    <a:pt x="309" y="495"/>
                  </a:lnTo>
                  <a:lnTo>
                    <a:pt x="309" y="500"/>
                  </a:lnTo>
                  <a:lnTo>
                    <a:pt x="307" y="506"/>
                  </a:lnTo>
                  <a:lnTo>
                    <a:pt x="309" y="508"/>
                  </a:lnTo>
                  <a:lnTo>
                    <a:pt x="312" y="509"/>
                  </a:lnTo>
                  <a:lnTo>
                    <a:pt x="313" y="509"/>
                  </a:lnTo>
                  <a:lnTo>
                    <a:pt x="317" y="512"/>
                  </a:lnTo>
                  <a:lnTo>
                    <a:pt x="318" y="514"/>
                  </a:lnTo>
                  <a:lnTo>
                    <a:pt x="318" y="516"/>
                  </a:lnTo>
                  <a:lnTo>
                    <a:pt x="317" y="517"/>
                  </a:lnTo>
                  <a:lnTo>
                    <a:pt x="317" y="517"/>
                  </a:lnTo>
                  <a:lnTo>
                    <a:pt x="315" y="519"/>
                  </a:lnTo>
                  <a:lnTo>
                    <a:pt x="315" y="520"/>
                  </a:lnTo>
                  <a:lnTo>
                    <a:pt x="315" y="520"/>
                  </a:lnTo>
                  <a:lnTo>
                    <a:pt x="312" y="520"/>
                  </a:lnTo>
                  <a:lnTo>
                    <a:pt x="310" y="522"/>
                  </a:lnTo>
                  <a:lnTo>
                    <a:pt x="310" y="522"/>
                  </a:lnTo>
                  <a:lnTo>
                    <a:pt x="310" y="524"/>
                  </a:lnTo>
                  <a:lnTo>
                    <a:pt x="312" y="528"/>
                  </a:lnTo>
                  <a:lnTo>
                    <a:pt x="313" y="531"/>
                  </a:lnTo>
                  <a:lnTo>
                    <a:pt x="313" y="533"/>
                  </a:lnTo>
                  <a:lnTo>
                    <a:pt x="313" y="536"/>
                  </a:lnTo>
                  <a:lnTo>
                    <a:pt x="313" y="536"/>
                  </a:lnTo>
                  <a:lnTo>
                    <a:pt x="313" y="538"/>
                  </a:lnTo>
                  <a:lnTo>
                    <a:pt x="312" y="541"/>
                  </a:lnTo>
                  <a:lnTo>
                    <a:pt x="310" y="542"/>
                  </a:lnTo>
                  <a:lnTo>
                    <a:pt x="309" y="544"/>
                  </a:lnTo>
                  <a:lnTo>
                    <a:pt x="307" y="546"/>
                  </a:lnTo>
                  <a:lnTo>
                    <a:pt x="306" y="546"/>
                  </a:lnTo>
                  <a:lnTo>
                    <a:pt x="306" y="546"/>
                  </a:lnTo>
                  <a:lnTo>
                    <a:pt x="304" y="547"/>
                  </a:lnTo>
                  <a:lnTo>
                    <a:pt x="304" y="549"/>
                  </a:lnTo>
                  <a:lnTo>
                    <a:pt x="302" y="550"/>
                  </a:lnTo>
                  <a:lnTo>
                    <a:pt x="299" y="552"/>
                  </a:lnTo>
                  <a:lnTo>
                    <a:pt x="299" y="553"/>
                  </a:lnTo>
                  <a:lnTo>
                    <a:pt x="301" y="555"/>
                  </a:lnTo>
                  <a:lnTo>
                    <a:pt x="302" y="558"/>
                  </a:lnTo>
                  <a:lnTo>
                    <a:pt x="302" y="561"/>
                  </a:lnTo>
                  <a:lnTo>
                    <a:pt x="301" y="564"/>
                  </a:lnTo>
                  <a:lnTo>
                    <a:pt x="299" y="566"/>
                  </a:lnTo>
                  <a:lnTo>
                    <a:pt x="299" y="568"/>
                  </a:lnTo>
                  <a:lnTo>
                    <a:pt x="298" y="568"/>
                  </a:lnTo>
                  <a:lnTo>
                    <a:pt x="296" y="564"/>
                  </a:lnTo>
                  <a:lnTo>
                    <a:pt x="296" y="563"/>
                  </a:lnTo>
                  <a:lnTo>
                    <a:pt x="296" y="563"/>
                  </a:lnTo>
                  <a:lnTo>
                    <a:pt x="293" y="561"/>
                  </a:lnTo>
                  <a:lnTo>
                    <a:pt x="291" y="561"/>
                  </a:lnTo>
                  <a:lnTo>
                    <a:pt x="291" y="561"/>
                  </a:lnTo>
                  <a:lnTo>
                    <a:pt x="290" y="561"/>
                  </a:lnTo>
                  <a:lnTo>
                    <a:pt x="288" y="561"/>
                  </a:lnTo>
                  <a:lnTo>
                    <a:pt x="287" y="558"/>
                  </a:lnTo>
                  <a:lnTo>
                    <a:pt x="285" y="557"/>
                  </a:lnTo>
                  <a:lnTo>
                    <a:pt x="285" y="555"/>
                  </a:lnTo>
                  <a:lnTo>
                    <a:pt x="285" y="552"/>
                  </a:lnTo>
                  <a:lnTo>
                    <a:pt x="285" y="550"/>
                  </a:lnTo>
                  <a:lnTo>
                    <a:pt x="285" y="549"/>
                  </a:lnTo>
                  <a:lnTo>
                    <a:pt x="283" y="550"/>
                  </a:lnTo>
                  <a:lnTo>
                    <a:pt x="285" y="552"/>
                  </a:lnTo>
                  <a:lnTo>
                    <a:pt x="283" y="553"/>
                  </a:lnTo>
                  <a:lnTo>
                    <a:pt x="282" y="553"/>
                  </a:lnTo>
                  <a:lnTo>
                    <a:pt x="282" y="555"/>
                  </a:lnTo>
                  <a:lnTo>
                    <a:pt x="283" y="555"/>
                  </a:lnTo>
                  <a:lnTo>
                    <a:pt x="283" y="557"/>
                  </a:lnTo>
                  <a:lnTo>
                    <a:pt x="282" y="560"/>
                  </a:lnTo>
                  <a:lnTo>
                    <a:pt x="280" y="563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77" y="564"/>
                  </a:lnTo>
                  <a:lnTo>
                    <a:pt x="276" y="566"/>
                  </a:lnTo>
                  <a:lnTo>
                    <a:pt x="274" y="566"/>
                  </a:lnTo>
                  <a:lnTo>
                    <a:pt x="274" y="564"/>
                  </a:lnTo>
                  <a:lnTo>
                    <a:pt x="271" y="563"/>
                  </a:lnTo>
                  <a:lnTo>
                    <a:pt x="269" y="563"/>
                  </a:lnTo>
                  <a:lnTo>
                    <a:pt x="271" y="563"/>
                  </a:lnTo>
                  <a:lnTo>
                    <a:pt x="272" y="564"/>
                  </a:lnTo>
                  <a:lnTo>
                    <a:pt x="271" y="566"/>
                  </a:lnTo>
                  <a:lnTo>
                    <a:pt x="271" y="566"/>
                  </a:lnTo>
                  <a:lnTo>
                    <a:pt x="269" y="566"/>
                  </a:lnTo>
                  <a:lnTo>
                    <a:pt x="266" y="568"/>
                  </a:lnTo>
                  <a:lnTo>
                    <a:pt x="268" y="569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1" y="574"/>
                  </a:lnTo>
                  <a:lnTo>
                    <a:pt x="255" y="580"/>
                  </a:lnTo>
                  <a:lnTo>
                    <a:pt x="252" y="582"/>
                  </a:lnTo>
                  <a:lnTo>
                    <a:pt x="250" y="583"/>
                  </a:lnTo>
                  <a:lnTo>
                    <a:pt x="247" y="583"/>
                  </a:lnTo>
                  <a:lnTo>
                    <a:pt x="246" y="585"/>
                  </a:lnTo>
                  <a:lnTo>
                    <a:pt x="239" y="585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1" y="585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0" y="583"/>
                  </a:lnTo>
                  <a:lnTo>
                    <a:pt x="230" y="583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0"/>
                  </a:lnTo>
                  <a:lnTo>
                    <a:pt x="227" y="580"/>
                  </a:lnTo>
                  <a:lnTo>
                    <a:pt x="225" y="580"/>
                  </a:lnTo>
                  <a:lnTo>
                    <a:pt x="224" y="580"/>
                  </a:lnTo>
                  <a:lnTo>
                    <a:pt x="219" y="579"/>
                  </a:lnTo>
                  <a:lnTo>
                    <a:pt x="219" y="577"/>
                  </a:lnTo>
                  <a:lnTo>
                    <a:pt x="214" y="575"/>
                  </a:lnTo>
                  <a:lnTo>
                    <a:pt x="212" y="572"/>
                  </a:lnTo>
                  <a:lnTo>
                    <a:pt x="211" y="571"/>
                  </a:lnTo>
                  <a:lnTo>
                    <a:pt x="211" y="569"/>
                  </a:lnTo>
                  <a:lnTo>
                    <a:pt x="212" y="566"/>
                  </a:lnTo>
                  <a:lnTo>
                    <a:pt x="212" y="564"/>
                  </a:lnTo>
                  <a:lnTo>
                    <a:pt x="21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22" y="566"/>
                  </a:lnTo>
                  <a:lnTo>
                    <a:pt x="224" y="564"/>
                  </a:lnTo>
                  <a:lnTo>
                    <a:pt x="224" y="564"/>
                  </a:lnTo>
                  <a:lnTo>
                    <a:pt x="220" y="566"/>
                  </a:lnTo>
                  <a:lnTo>
                    <a:pt x="219" y="564"/>
                  </a:lnTo>
                  <a:lnTo>
                    <a:pt x="217" y="563"/>
                  </a:lnTo>
                  <a:lnTo>
                    <a:pt x="217" y="563"/>
                  </a:lnTo>
                  <a:lnTo>
                    <a:pt x="217" y="561"/>
                  </a:lnTo>
                  <a:lnTo>
                    <a:pt x="219" y="561"/>
                  </a:lnTo>
                  <a:lnTo>
                    <a:pt x="217" y="560"/>
                  </a:lnTo>
                  <a:lnTo>
                    <a:pt x="217" y="558"/>
                  </a:lnTo>
                  <a:lnTo>
                    <a:pt x="219" y="557"/>
                  </a:lnTo>
                  <a:lnTo>
                    <a:pt x="222" y="555"/>
                  </a:lnTo>
                  <a:lnTo>
                    <a:pt x="224" y="553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22" y="553"/>
                  </a:lnTo>
                  <a:lnTo>
                    <a:pt x="220" y="555"/>
                  </a:lnTo>
                  <a:lnTo>
                    <a:pt x="219" y="557"/>
                  </a:lnTo>
                  <a:lnTo>
                    <a:pt x="216" y="558"/>
                  </a:lnTo>
                  <a:lnTo>
                    <a:pt x="214" y="558"/>
                  </a:lnTo>
                  <a:lnTo>
                    <a:pt x="214" y="558"/>
                  </a:lnTo>
                  <a:lnTo>
                    <a:pt x="212" y="558"/>
                  </a:lnTo>
                  <a:lnTo>
                    <a:pt x="211" y="561"/>
                  </a:lnTo>
                  <a:lnTo>
                    <a:pt x="209" y="561"/>
                  </a:lnTo>
                  <a:lnTo>
                    <a:pt x="206" y="561"/>
                  </a:lnTo>
                  <a:lnTo>
                    <a:pt x="206" y="560"/>
                  </a:lnTo>
                  <a:lnTo>
                    <a:pt x="206" y="555"/>
                  </a:lnTo>
                  <a:lnTo>
                    <a:pt x="208" y="553"/>
                  </a:lnTo>
                  <a:lnTo>
                    <a:pt x="208" y="552"/>
                  </a:lnTo>
                  <a:lnTo>
                    <a:pt x="209" y="550"/>
                  </a:lnTo>
                  <a:lnTo>
                    <a:pt x="211" y="550"/>
                  </a:lnTo>
                  <a:lnTo>
                    <a:pt x="211" y="550"/>
                  </a:lnTo>
                  <a:lnTo>
                    <a:pt x="212" y="550"/>
                  </a:lnTo>
                  <a:lnTo>
                    <a:pt x="216" y="550"/>
                  </a:lnTo>
                  <a:lnTo>
                    <a:pt x="217" y="549"/>
                  </a:lnTo>
                  <a:lnTo>
                    <a:pt x="219" y="549"/>
                  </a:lnTo>
                  <a:lnTo>
                    <a:pt x="222" y="547"/>
                  </a:lnTo>
                  <a:lnTo>
                    <a:pt x="222" y="547"/>
                  </a:lnTo>
                  <a:lnTo>
                    <a:pt x="219" y="547"/>
                  </a:lnTo>
                  <a:lnTo>
                    <a:pt x="217" y="547"/>
                  </a:lnTo>
                  <a:lnTo>
                    <a:pt x="216" y="547"/>
                  </a:lnTo>
                  <a:lnTo>
                    <a:pt x="216" y="547"/>
                  </a:lnTo>
                  <a:lnTo>
                    <a:pt x="214" y="547"/>
                  </a:lnTo>
                  <a:lnTo>
                    <a:pt x="216" y="546"/>
                  </a:lnTo>
                  <a:lnTo>
                    <a:pt x="219" y="542"/>
                  </a:lnTo>
                  <a:lnTo>
                    <a:pt x="219" y="542"/>
                  </a:lnTo>
                  <a:lnTo>
                    <a:pt x="220" y="541"/>
                  </a:lnTo>
                  <a:lnTo>
                    <a:pt x="220" y="539"/>
                  </a:lnTo>
                  <a:lnTo>
                    <a:pt x="220" y="538"/>
                  </a:lnTo>
                  <a:lnTo>
                    <a:pt x="224" y="536"/>
                  </a:lnTo>
                  <a:lnTo>
                    <a:pt x="227" y="535"/>
                  </a:lnTo>
                  <a:lnTo>
                    <a:pt x="227" y="536"/>
                  </a:lnTo>
                  <a:lnTo>
                    <a:pt x="227" y="539"/>
                  </a:lnTo>
                  <a:lnTo>
                    <a:pt x="227" y="541"/>
                  </a:lnTo>
                  <a:lnTo>
                    <a:pt x="228" y="536"/>
                  </a:lnTo>
                  <a:lnTo>
                    <a:pt x="228" y="535"/>
                  </a:lnTo>
                  <a:lnTo>
                    <a:pt x="230" y="533"/>
                  </a:lnTo>
                  <a:lnTo>
                    <a:pt x="233" y="533"/>
                  </a:lnTo>
                  <a:lnTo>
                    <a:pt x="233" y="533"/>
                  </a:lnTo>
                  <a:lnTo>
                    <a:pt x="230" y="533"/>
                  </a:lnTo>
                  <a:lnTo>
                    <a:pt x="224" y="535"/>
                  </a:lnTo>
                  <a:lnTo>
                    <a:pt x="220" y="536"/>
                  </a:lnTo>
                  <a:lnTo>
                    <a:pt x="220" y="538"/>
                  </a:lnTo>
                  <a:lnTo>
                    <a:pt x="219" y="539"/>
                  </a:lnTo>
                  <a:lnTo>
                    <a:pt x="217" y="541"/>
                  </a:lnTo>
                  <a:lnTo>
                    <a:pt x="217" y="542"/>
                  </a:lnTo>
                  <a:lnTo>
                    <a:pt x="216" y="542"/>
                  </a:lnTo>
                  <a:lnTo>
                    <a:pt x="214" y="544"/>
                  </a:lnTo>
                  <a:lnTo>
                    <a:pt x="212" y="546"/>
                  </a:lnTo>
                  <a:lnTo>
                    <a:pt x="211" y="547"/>
                  </a:lnTo>
                  <a:lnTo>
                    <a:pt x="209" y="549"/>
                  </a:lnTo>
                  <a:lnTo>
                    <a:pt x="208" y="550"/>
                  </a:lnTo>
                  <a:lnTo>
                    <a:pt x="208" y="550"/>
                  </a:lnTo>
                  <a:lnTo>
                    <a:pt x="206" y="552"/>
                  </a:lnTo>
                  <a:lnTo>
                    <a:pt x="206" y="552"/>
                  </a:lnTo>
                  <a:lnTo>
                    <a:pt x="206" y="550"/>
                  </a:lnTo>
                  <a:lnTo>
                    <a:pt x="206" y="549"/>
                  </a:lnTo>
                  <a:lnTo>
                    <a:pt x="206" y="547"/>
                  </a:lnTo>
                  <a:lnTo>
                    <a:pt x="206" y="546"/>
                  </a:lnTo>
                  <a:lnTo>
                    <a:pt x="208" y="544"/>
                  </a:lnTo>
                  <a:lnTo>
                    <a:pt x="206" y="542"/>
                  </a:lnTo>
                  <a:lnTo>
                    <a:pt x="208" y="541"/>
                  </a:lnTo>
                  <a:lnTo>
                    <a:pt x="208" y="542"/>
                  </a:lnTo>
                  <a:lnTo>
                    <a:pt x="209" y="542"/>
                  </a:lnTo>
                  <a:lnTo>
                    <a:pt x="211" y="542"/>
                  </a:lnTo>
                  <a:lnTo>
                    <a:pt x="214" y="541"/>
                  </a:lnTo>
                  <a:lnTo>
                    <a:pt x="214" y="541"/>
                  </a:lnTo>
                  <a:lnTo>
                    <a:pt x="212" y="541"/>
                  </a:lnTo>
                  <a:lnTo>
                    <a:pt x="209" y="541"/>
                  </a:lnTo>
                  <a:lnTo>
                    <a:pt x="208" y="539"/>
                  </a:lnTo>
                  <a:lnTo>
                    <a:pt x="206" y="536"/>
                  </a:lnTo>
                  <a:lnTo>
                    <a:pt x="206" y="535"/>
                  </a:lnTo>
                  <a:lnTo>
                    <a:pt x="206" y="533"/>
                  </a:lnTo>
                  <a:lnTo>
                    <a:pt x="212" y="530"/>
                  </a:lnTo>
                  <a:lnTo>
                    <a:pt x="214" y="528"/>
                  </a:lnTo>
                  <a:lnTo>
                    <a:pt x="212" y="528"/>
                  </a:lnTo>
                  <a:lnTo>
                    <a:pt x="211" y="530"/>
                  </a:lnTo>
                  <a:lnTo>
                    <a:pt x="208" y="531"/>
                  </a:lnTo>
                  <a:lnTo>
                    <a:pt x="206" y="530"/>
                  </a:lnTo>
                  <a:lnTo>
                    <a:pt x="205" y="528"/>
                  </a:lnTo>
                  <a:lnTo>
                    <a:pt x="205" y="525"/>
                  </a:lnTo>
                  <a:lnTo>
                    <a:pt x="205" y="524"/>
                  </a:lnTo>
                  <a:lnTo>
                    <a:pt x="205" y="520"/>
                  </a:lnTo>
                  <a:lnTo>
                    <a:pt x="206" y="520"/>
                  </a:lnTo>
                  <a:lnTo>
                    <a:pt x="206" y="520"/>
                  </a:lnTo>
                  <a:lnTo>
                    <a:pt x="208" y="520"/>
                  </a:lnTo>
                  <a:lnTo>
                    <a:pt x="211" y="520"/>
                  </a:lnTo>
                  <a:lnTo>
                    <a:pt x="219" y="519"/>
                  </a:lnTo>
                  <a:lnTo>
                    <a:pt x="222" y="520"/>
                  </a:lnTo>
                  <a:lnTo>
                    <a:pt x="225" y="520"/>
                  </a:lnTo>
                  <a:lnTo>
                    <a:pt x="227" y="519"/>
                  </a:lnTo>
                  <a:lnTo>
                    <a:pt x="230" y="519"/>
                  </a:lnTo>
                  <a:lnTo>
                    <a:pt x="231" y="519"/>
                  </a:lnTo>
                  <a:lnTo>
                    <a:pt x="233" y="520"/>
                  </a:lnTo>
                  <a:lnTo>
                    <a:pt x="233" y="522"/>
                  </a:lnTo>
                  <a:lnTo>
                    <a:pt x="233" y="524"/>
                  </a:lnTo>
                  <a:lnTo>
                    <a:pt x="235" y="522"/>
                  </a:lnTo>
                  <a:lnTo>
                    <a:pt x="233" y="522"/>
                  </a:lnTo>
                  <a:lnTo>
                    <a:pt x="233" y="520"/>
                  </a:lnTo>
                  <a:lnTo>
                    <a:pt x="241" y="517"/>
                  </a:lnTo>
                  <a:lnTo>
                    <a:pt x="242" y="517"/>
                  </a:lnTo>
                  <a:lnTo>
                    <a:pt x="239" y="517"/>
                  </a:lnTo>
                  <a:lnTo>
                    <a:pt x="238" y="516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38" y="514"/>
                  </a:lnTo>
                  <a:lnTo>
                    <a:pt x="238" y="516"/>
                  </a:lnTo>
                  <a:lnTo>
                    <a:pt x="238" y="517"/>
                  </a:lnTo>
                  <a:lnTo>
                    <a:pt x="238" y="517"/>
                  </a:lnTo>
                  <a:lnTo>
                    <a:pt x="236" y="519"/>
                  </a:lnTo>
                  <a:lnTo>
                    <a:pt x="231" y="519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7" y="517"/>
                  </a:lnTo>
                  <a:lnTo>
                    <a:pt x="228" y="516"/>
                  </a:lnTo>
                  <a:lnTo>
                    <a:pt x="227" y="516"/>
                  </a:lnTo>
                  <a:lnTo>
                    <a:pt x="227" y="516"/>
                  </a:lnTo>
                  <a:lnTo>
                    <a:pt x="225" y="519"/>
                  </a:lnTo>
                  <a:lnTo>
                    <a:pt x="224" y="519"/>
                  </a:lnTo>
                  <a:lnTo>
                    <a:pt x="220" y="519"/>
                  </a:lnTo>
                  <a:lnTo>
                    <a:pt x="214" y="519"/>
                  </a:lnTo>
                  <a:lnTo>
                    <a:pt x="211" y="519"/>
                  </a:lnTo>
                  <a:lnTo>
                    <a:pt x="209" y="519"/>
                  </a:lnTo>
                  <a:lnTo>
                    <a:pt x="206" y="517"/>
                  </a:lnTo>
                  <a:lnTo>
                    <a:pt x="205" y="516"/>
                  </a:lnTo>
                  <a:lnTo>
                    <a:pt x="205" y="514"/>
                  </a:lnTo>
                  <a:lnTo>
                    <a:pt x="205" y="512"/>
                  </a:lnTo>
                  <a:lnTo>
                    <a:pt x="206" y="511"/>
                  </a:lnTo>
                  <a:lnTo>
                    <a:pt x="208" y="511"/>
                  </a:lnTo>
                  <a:lnTo>
                    <a:pt x="209" y="511"/>
                  </a:lnTo>
                  <a:lnTo>
                    <a:pt x="208" y="511"/>
                  </a:lnTo>
                  <a:lnTo>
                    <a:pt x="206" y="509"/>
                  </a:lnTo>
                  <a:lnTo>
                    <a:pt x="206" y="508"/>
                  </a:lnTo>
                  <a:lnTo>
                    <a:pt x="205" y="508"/>
                  </a:lnTo>
                  <a:lnTo>
                    <a:pt x="203" y="506"/>
                  </a:lnTo>
                  <a:lnTo>
                    <a:pt x="203" y="505"/>
                  </a:lnTo>
                  <a:lnTo>
                    <a:pt x="203" y="503"/>
                  </a:lnTo>
                  <a:lnTo>
                    <a:pt x="203" y="501"/>
                  </a:lnTo>
                  <a:lnTo>
                    <a:pt x="206" y="501"/>
                  </a:lnTo>
                  <a:lnTo>
                    <a:pt x="211" y="501"/>
                  </a:lnTo>
                  <a:lnTo>
                    <a:pt x="216" y="503"/>
                  </a:lnTo>
                  <a:lnTo>
                    <a:pt x="219" y="505"/>
                  </a:lnTo>
                  <a:lnTo>
                    <a:pt x="225" y="505"/>
                  </a:lnTo>
                  <a:lnTo>
                    <a:pt x="230" y="503"/>
                  </a:lnTo>
                  <a:lnTo>
                    <a:pt x="228" y="501"/>
                  </a:lnTo>
                  <a:lnTo>
                    <a:pt x="224" y="503"/>
                  </a:lnTo>
                  <a:lnTo>
                    <a:pt x="220" y="503"/>
                  </a:lnTo>
                  <a:lnTo>
                    <a:pt x="214" y="501"/>
                  </a:lnTo>
                  <a:lnTo>
                    <a:pt x="211" y="501"/>
                  </a:lnTo>
                  <a:lnTo>
                    <a:pt x="208" y="501"/>
                  </a:lnTo>
                  <a:lnTo>
                    <a:pt x="206" y="500"/>
                  </a:lnTo>
                  <a:lnTo>
                    <a:pt x="206" y="498"/>
                  </a:lnTo>
                  <a:lnTo>
                    <a:pt x="206" y="497"/>
                  </a:lnTo>
                  <a:lnTo>
                    <a:pt x="208" y="495"/>
                  </a:lnTo>
                  <a:lnTo>
                    <a:pt x="208" y="497"/>
                  </a:lnTo>
                  <a:lnTo>
                    <a:pt x="209" y="497"/>
                  </a:lnTo>
                  <a:lnTo>
                    <a:pt x="211" y="495"/>
                  </a:lnTo>
                  <a:lnTo>
                    <a:pt x="211" y="494"/>
                  </a:lnTo>
                  <a:lnTo>
                    <a:pt x="212" y="492"/>
                  </a:lnTo>
                  <a:lnTo>
                    <a:pt x="214" y="490"/>
                  </a:lnTo>
                  <a:lnTo>
                    <a:pt x="216" y="490"/>
                  </a:lnTo>
                  <a:lnTo>
                    <a:pt x="217" y="490"/>
                  </a:lnTo>
                  <a:lnTo>
                    <a:pt x="219" y="490"/>
                  </a:lnTo>
                  <a:lnTo>
                    <a:pt x="219" y="490"/>
                  </a:lnTo>
                  <a:lnTo>
                    <a:pt x="220" y="492"/>
                  </a:lnTo>
                  <a:lnTo>
                    <a:pt x="222" y="492"/>
                  </a:lnTo>
                  <a:lnTo>
                    <a:pt x="227" y="490"/>
                  </a:lnTo>
                  <a:lnTo>
                    <a:pt x="227" y="490"/>
                  </a:lnTo>
                  <a:lnTo>
                    <a:pt x="228" y="489"/>
                  </a:lnTo>
                  <a:lnTo>
                    <a:pt x="225" y="489"/>
                  </a:lnTo>
                  <a:lnTo>
                    <a:pt x="222" y="490"/>
                  </a:lnTo>
                  <a:lnTo>
                    <a:pt x="220" y="490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2" y="487"/>
                  </a:lnTo>
                  <a:lnTo>
                    <a:pt x="222" y="487"/>
                  </a:lnTo>
                  <a:lnTo>
                    <a:pt x="224" y="486"/>
                  </a:lnTo>
                  <a:lnTo>
                    <a:pt x="225" y="486"/>
                  </a:lnTo>
                  <a:lnTo>
                    <a:pt x="227" y="486"/>
                  </a:lnTo>
                  <a:lnTo>
                    <a:pt x="230" y="486"/>
                  </a:lnTo>
                  <a:lnTo>
                    <a:pt x="233" y="486"/>
                  </a:lnTo>
                  <a:lnTo>
                    <a:pt x="238" y="486"/>
                  </a:lnTo>
                  <a:lnTo>
                    <a:pt x="239" y="487"/>
                  </a:lnTo>
                  <a:lnTo>
                    <a:pt x="241" y="487"/>
                  </a:lnTo>
                  <a:lnTo>
                    <a:pt x="242" y="487"/>
                  </a:lnTo>
                  <a:lnTo>
                    <a:pt x="242" y="486"/>
                  </a:lnTo>
                  <a:lnTo>
                    <a:pt x="241" y="486"/>
                  </a:lnTo>
                  <a:lnTo>
                    <a:pt x="241" y="486"/>
                  </a:lnTo>
                  <a:lnTo>
                    <a:pt x="241" y="484"/>
                  </a:lnTo>
                  <a:lnTo>
                    <a:pt x="244" y="484"/>
                  </a:lnTo>
                  <a:lnTo>
                    <a:pt x="249" y="483"/>
                  </a:lnTo>
                  <a:lnTo>
                    <a:pt x="249" y="483"/>
                  </a:lnTo>
                  <a:lnTo>
                    <a:pt x="239" y="484"/>
                  </a:lnTo>
                  <a:lnTo>
                    <a:pt x="236" y="483"/>
                  </a:lnTo>
                  <a:lnTo>
                    <a:pt x="235" y="483"/>
                  </a:lnTo>
                  <a:lnTo>
                    <a:pt x="233" y="483"/>
                  </a:lnTo>
                  <a:lnTo>
                    <a:pt x="230" y="484"/>
                  </a:lnTo>
                  <a:lnTo>
                    <a:pt x="230" y="484"/>
                  </a:lnTo>
                  <a:lnTo>
                    <a:pt x="230" y="483"/>
                  </a:lnTo>
                  <a:lnTo>
                    <a:pt x="231" y="479"/>
                  </a:lnTo>
                  <a:lnTo>
                    <a:pt x="231" y="479"/>
                  </a:lnTo>
                  <a:lnTo>
                    <a:pt x="233" y="478"/>
                  </a:lnTo>
                  <a:lnTo>
                    <a:pt x="239" y="476"/>
                  </a:lnTo>
                  <a:lnTo>
                    <a:pt x="241" y="475"/>
                  </a:lnTo>
                  <a:lnTo>
                    <a:pt x="242" y="475"/>
                  </a:lnTo>
                  <a:lnTo>
                    <a:pt x="244" y="475"/>
                  </a:lnTo>
                  <a:lnTo>
                    <a:pt x="246" y="475"/>
                  </a:lnTo>
                  <a:lnTo>
                    <a:pt x="249" y="475"/>
                  </a:lnTo>
                  <a:lnTo>
                    <a:pt x="250" y="478"/>
                  </a:lnTo>
                  <a:lnTo>
                    <a:pt x="252" y="478"/>
                  </a:lnTo>
                  <a:lnTo>
                    <a:pt x="257" y="481"/>
                  </a:lnTo>
                  <a:lnTo>
                    <a:pt x="257" y="479"/>
                  </a:lnTo>
                  <a:lnTo>
                    <a:pt x="252" y="476"/>
                  </a:lnTo>
                  <a:lnTo>
                    <a:pt x="250" y="475"/>
                  </a:lnTo>
                  <a:lnTo>
                    <a:pt x="250" y="473"/>
                  </a:lnTo>
                  <a:lnTo>
                    <a:pt x="250" y="472"/>
                  </a:lnTo>
                  <a:lnTo>
                    <a:pt x="252" y="470"/>
                  </a:lnTo>
                  <a:lnTo>
                    <a:pt x="255" y="470"/>
                  </a:lnTo>
                  <a:lnTo>
                    <a:pt x="257" y="470"/>
                  </a:lnTo>
                  <a:lnTo>
                    <a:pt x="257" y="468"/>
                  </a:lnTo>
                  <a:lnTo>
                    <a:pt x="257" y="467"/>
                  </a:lnTo>
                  <a:lnTo>
                    <a:pt x="255" y="467"/>
                  </a:lnTo>
                  <a:lnTo>
                    <a:pt x="253" y="467"/>
                  </a:lnTo>
                  <a:lnTo>
                    <a:pt x="252" y="465"/>
                  </a:lnTo>
                  <a:lnTo>
                    <a:pt x="253" y="465"/>
                  </a:lnTo>
                  <a:lnTo>
                    <a:pt x="255" y="464"/>
                  </a:lnTo>
                  <a:lnTo>
                    <a:pt x="257" y="464"/>
                  </a:lnTo>
                  <a:lnTo>
                    <a:pt x="260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3" y="465"/>
                  </a:lnTo>
                  <a:lnTo>
                    <a:pt x="263" y="467"/>
                  </a:lnTo>
                  <a:lnTo>
                    <a:pt x="265" y="467"/>
                  </a:lnTo>
                  <a:lnTo>
                    <a:pt x="266" y="464"/>
                  </a:lnTo>
                  <a:lnTo>
                    <a:pt x="269" y="464"/>
                  </a:lnTo>
                  <a:lnTo>
                    <a:pt x="271" y="464"/>
                  </a:lnTo>
                  <a:lnTo>
                    <a:pt x="272" y="464"/>
                  </a:lnTo>
                  <a:lnTo>
                    <a:pt x="274" y="465"/>
                  </a:lnTo>
                  <a:lnTo>
                    <a:pt x="274" y="465"/>
                  </a:lnTo>
                  <a:lnTo>
                    <a:pt x="276" y="467"/>
                  </a:lnTo>
                  <a:lnTo>
                    <a:pt x="276" y="468"/>
                  </a:lnTo>
                  <a:lnTo>
                    <a:pt x="277" y="468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5" y="467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5"/>
                  </a:lnTo>
                  <a:lnTo>
                    <a:pt x="287" y="464"/>
                  </a:lnTo>
                  <a:lnTo>
                    <a:pt x="287" y="462"/>
                  </a:lnTo>
                  <a:lnTo>
                    <a:pt x="288" y="462"/>
                  </a:lnTo>
                  <a:lnTo>
                    <a:pt x="290" y="460"/>
                  </a:lnTo>
                  <a:lnTo>
                    <a:pt x="293" y="460"/>
                  </a:lnTo>
                  <a:lnTo>
                    <a:pt x="294" y="459"/>
                  </a:lnTo>
                  <a:lnTo>
                    <a:pt x="296" y="459"/>
                  </a:lnTo>
                  <a:lnTo>
                    <a:pt x="296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3" y="456"/>
                  </a:lnTo>
                  <a:lnTo>
                    <a:pt x="294" y="456"/>
                  </a:lnTo>
                  <a:lnTo>
                    <a:pt x="298" y="454"/>
                  </a:lnTo>
                  <a:lnTo>
                    <a:pt x="298" y="454"/>
                  </a:lnTo>
                  <a:lnTo>
                    <a:pt x="294" y="453"/>
                  </a:lnTo>
                  <a:lnTo>
                    <a:pt x="294" y="454"/>
                  </a:lnTo>
                  <a:lnTo>
                    <a:pt x="291" y="454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1" y="457"/>
                  </a:lnTo>
                  <a:lnTo>
                    <a:pt x="290" y="459"/>
                  </a:lnTo>
                  <a:lnTo>
                    <a:pt x="282" y="464"/>
                  </a:lnTo>
                  <a:lnTo>
                    <a:pt x="277" y="465"/>
                  </a:lnTo>
                  <a:lnTo>
                    <a:pt x="276" y="465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2" y="460"/>
                  </a:lnTo>
                  <a:lnTo>
                    <a:pt x="271" y="460"/>
                  </a:lnTo>
                  <a:lnTo>
                    <a:pt x="271" y="462"/>
                  </a:lnTo>
                  <a:lnTo>
                    <a:pt x="271" y="460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4" y="456"/>
                  </a:lnTo>
                  <a:lnTo>
                    <a:pt x="276" y="454"/>
                  </a:lnTo>
                  <a:lnTo>
                    <a:pt x="277" y="453"/>
                  </a:lnTo>
                  <a:lnTo>
                    <a:pt x="280" y="449"/>
                  </a:lnTo>
                  <a:lnTo>
                    <a:pt x="285" y="445"/>
                  </a:lnTo>
                  <a:lnTo>
                    <a:pt x="288" y="443"/>
                  </a:lnTo>
                  <a:lnTo>
                    <a:pt x="290" y="442"/>
                  </a:lnTo>
                  <a:lnTo>
                    <a:pt x="291" y="440"/>
                  </a:lnTo>
                  <a:lnTo>
                    <a:pt x="294" y="438"/>
                  </a:lnTo>
                  <a:lnTo>
                    <a:pt x="296" y="438"/>
                  </a:lnTo>
                  <a:lnTo>
                    <a:pt x="298" y="437"/>
                  </a:lnTo>
                  <a:lnTo>
                    <a:pt x="299" y="435"/>
                  </a:lnTo>
                  <a:lnTo>
                    <a:pt x="299" y="435"/>
                  </a:lnTo>
                  <a:lnTo>
                    <a:pt x="296" y="437"/>
                  </a:lnTo>
                  <a:lnTo>
                    <a:pt x="294" y="437"/>
                  </a:lnTo>
                  <a:lnTo>
                    <a:pt x="294" y="435"/>
                  </a:lnTo>
                  <a:lnTo>
                    <a:pt x="296" y="434"/>
                  </a:lnTo>
                  <a:lnTo>
                    <a:pt x="298" y="432"/>
                  </a:lnTo>
                  <a:lnTo>
                    <a:pt x="307" y="427"/>
                  </a:lnTo>
                  <a:lnTo>
                    <a:pt x="309" y="427"/>
                  </a:lnTo>
                  <a:lnTo>
                    <a:pt x="310" y="429"/>
                  </a:lnTo>
                  <a:lnTo>
                    <a:pt x="312" y="429"/>
                  </a:lnTo>
                  <a:lnTo>
                    <a:pt x="317" y="426"/>
                  </a:lnTo>
                  <a:lnTo>
                    <a:pt x="318" y="423"/>
                  </a:lnTo>
                  <a:lnTo>
                    <a:pt x="317" y="423"/>
                  </a:lnTo>
                  <a:lnTo>
                    <a:pt x="315" y="424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09" y="424"/>
                  </a:lnTo>
                  <a:lnTo>
                    <a:pt x="309" y="426"/>
                  </a:lnTo>
                  <a:lnTo>
                    <a:pt x="307" y="424"/>
                  </a:lnTo>
                  <a:lnTo>
                    <a:pt x="307" y="423"/>
                  </a:lnTo>
                  <a:lnTo>
                    <a:pt x="309" y="420"/>
                  </a:lnTo>
                  <a:lnTo>
                    <a:pt x="309" y="418"/>
                  </a:lnTo>
                  <a:lnTo>
                    <a:pt x="310" y="416"/>
                  </a:lnTo>
                  <a:lnTo>
                    <a:pt x="315" y="412"/>
                  </a:lnTo>
                  <a:lnTo>
                    <a:pt x="315" y="410"/>
                  </a:lnTo>
                  <a:lnTo>
                    <a:pt x="317" y="408"/>
                  </a:lnTo>
                  <a:lnTo>
                    <a:pt x="320" y="408"/>
                  </a:lnTo>
                  <a:lnTo>
                    <a:pt x="320" y="408"/>
                  </a:lnTo>
                  <a:lnTo>
                    <a:pt x="320" y="407"/>
                  </a:lnTo>
                  <a:lnTo>
                    <a:pt x="317" y="405"/>
                  </a:lnTo>
                  <a:lnTo>
                    <a:pt x="317" y="405"/>
                  </a:lnTo>
                  <a:lnTo>
                    <a:pt x="326" y="402"/>
                  </a:lnTo>
                  <a:lnTo>
                    <a:pt x="329" y="402"/>
                  </a:lnTo>
                  <a:lnTo>
                    <a:pt x="331" y="402"/>
                  </a:lnTo>
                  <a:lnTo>
                    <a:pt x="332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29" y="401"/>
                  </a:lnTo>
                  <a:lnTo>
                    <a:pt x="328" y="401"/>
                  </a:lnTo>
                  <a:lnTo>
                    <a:pt x="326" y="401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397"/>
                  </a:lnTo>
                  <a:lnTo>
                    <a:pt x="321" y="394"/>
                  </a:lnTo>
                  <a:lnTo>
                    <a:pt x="323" y="394"/>
                  </a:lnTo>
                  <a:lnTo>
                    <a:pt x="323" y="391"/>
                  </a:lnTo>
                  <a:lnTo>
                    <a:pt x="324" y="390"/>
                  </a:lnTo>
                  <a:lnTo>
                    <a:pt x="326" y="390"/>
                  </a:lnTo>
                  <a:lnTo>
                    <a:pt x="328" y="390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4" y="388"/>
                  </a:lnTo>
                  <a:lnTo>
                    <a:pt x="332" y="388"/>
                  </a:lnTo>
                  <a:lnTo>
                    <a:pt x="329" y="386"/>
                  </a:lnTo>
                  <a:lnTo>
                    <a:pt x="329" y="385"/>
                  </a:lnTo>
                  <a:lnTo>
                    <a:pt x="331" y="385"/>
                  </a:lnTo>
                  <a:lnTo>
                    <a:pt x="331" y="383"/>
                  </a:lnTo>
                  <a:lnTo>
                    <a:pt x="332" y="383"/>
                  </a:lnTo>
                  <a:lnTo>
                    <a:pt x="334" y="382"/>
                  </a:lnTo>
                  <a:lnTo>
                    <a:pt x="335" y="380"/>
                  </a:lnTo>
                  <a:lnTo>
                    <a:pt x="337" y="380"/>
                  </a:lnTo>
                  <a:lnTo>
                    <a:pt x="339" y="379"/>
                  </a:lnTo>
                  <a:lnTo>
                    <a:pt x="340" y="380"/>
                  </a:lnTo>
                  <a:lnTo>
                    <a:pt x="343" y="379"/>
                  </a:lnTo>
                  <a:lnTo>
                    <a:pt x="345" y="379"/>
                  </a:lnTo>
                  <a:lnTo>
                    <a:pt x="354" y="379"/>
                  </a:lnTo>
                  <a:lnTo>
                    <a:pt x="354" y="377"/>
                  </a:lnTo>
                  <a:lnTo>
                    <a:pt x="353" y="377"/>
                  </a:lnTo>
                  <a:lnTo>
                    <a:pt x="347" y="377"/>
                  </a:lnTo>
                  <a:lnTo>
                    <a:pt x="342" y="377"/>
                  </a:lnTo>
                  <a:lnTo>
                    <a:pt x="342" y="377"/>
                  </a:lnTo>
                  <a:lnTo>
                    <a:pt x="340" y="377"/>
                  </a:lnTo>
                  <a:lnTo>
                    <a:pt x="340" y="375"/>
                  </a:lnTo>
                  <a:lnTo>
                    <a:pt x="342" y="375"/>
                  </a:lnTo>
                  <a:lnTo>
                    <a:pt x="342" y="374"/>
                  </a:lnTo>
                  <a:lnTo>
                    <a:pt x="345" y="371"/>
                  </a:lnTo>
                  <a:lnTo>
                    <a:pt x="348" y="369"/>
                  </a:lnTo>
                  <a:lnTo>
                    <a:pt x="350" y="369"/>
                  </a:lnTo>
                  <a:lnTo>
                    <a:pt x="353" y="371"/>
                  </a:lnTo>
                  <a:lnTo>
                    <a:pt x="354" y="371"/>
                  </a:lnTo>
                  <a:lnTo>
                    <a:pt x="356" y="372"/>
                  </a:lnTo>
                  <a:lnTo>
                    <a:pt x="356" y="374"/>
                  </a:lnTo>
                  <a:lnTo>
                    <a:pt x="358" y="374"/>
                  </a:lnTo>
                  <a:lnTo>
                    <a:pt x="358" y="372"/>
                  </a:lnTo>
                  <a:lnTo>
                    <a:pt x="359" y="371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3" y="368"/>
                  </a:lnTo>
                  <a:lnTo>
                    <a:pt x="351" y="368"/>
                  </a:lnTo>
                  <a:lnTo>
                    <a:pt x="353" y="366"/>
                  </a:lnTo>
                  <a:lnTo>
                    <a:pt x="353" y="364"/>
                  </a:lnTo>
                  <a:lnTo>
                    <a:pt x="353" y="364"/>
                  </a:lnTo>
                  <a:lnTo>
                    <a:pt x="350" y="366"/>
                  </a:lnTo>
                  <a:lnTo>
                    <a:pt x="347" y="368"/>
                  </a:lnTo>
                  <a:lnTo>
                    <a:pt x="345" y="366"/>
                  </a:lnTo>
                  <a:lnTo>
                    <a:pt x="347" y="364"/>
                  </a:lnTo>
                  <a:lnTo>
                    <a:pt x="345" y="363"/>
                  </a:lnTo>
                  <a:lnTo>
                    <a:pt x="350" y="360"/>
                  </a:lnTo>
                  <a:lnTo>
                    <a:pt x="351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58"/>
                  </a:lnTo>
                  <a:lnTo>
                    <a:pt x="354" y="358"/>
                  </a:lnTo>
                  <a:lnTo>
                    <a:pt x="353" y="358"/>
                  </a:lnTo>
                  <a:lnTo>
                    <a:pt x="353" y="356"/>
                  </a:lnTo>
                  <a:lnTo>
                    <a:pt x="356" y="356"/>
                  </a:lnTo>
                  <a:lnTo>
                    <a:pt x="358" y="355"/>
                  </a:lnTo>
                  <a:lnTo>
                    <a:pt x="361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5" y="358"/>
                  </a:lnTo>
                  <a:lnTo>
                    <a:pt x="367" y="361"/>
                  </a:lnTo>
                  <a:lnTo>
                    <a:pt x="367" y="361"/>
                  </a:lnTo>
                  <a:lnTo>
                    <a:pt x="367" y="358"/>
                  </a:lnTo>
                  <a:lnTo>
                    <a:pt x="367" y="358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67" y="356"/>
                  </a:lnTo>
                  <a:lnTo>
                    <a:pt x="367" y="355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9" y="349"/>
                  </a:lnTo>
                  <a:lnTo>
                    <a:pt x="372" y="349"/>
                  </a:lnTo>
                  <a:lnTo>
                    <a:pt x="375" y="350"/>
                  </a:lnTo>
                  <a:lnTo>
                    <a:pt x="376" y="350"/>
                  </a:lnTo>
                  <a:lnTo>
                    <a:pt x="380" y="349"/>
                  </a:lnTo>
                  <a:lnTo>
                    <a:pt x="383" y="349"/>
                  </a:lnTo>
                  <a:lnTo>
                    <a:pt x="384" y="347"/>
                  </a:lnTo>
                  <a:lnTo>
                    <a:pt x="386" y="347"/>
                  </a:lnTo>
                  <a:lnTo>
                    <a:pt x="386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1" y="347"/>
                  </a:lnTo>
                  <a:lnTo>
                    <a:pt x="372" y="347"/>
                  </a:lnTo>
                  <a:lnTo>
                    <a:pt x="370" y="345"/>
                  </a:lnTo>
                  <a:lnTo>
                    <a:pt x="370" y="345"/>
                  </a:lnTo>
                  <a:lnTo>
                    <a:pt x="372" y="344"/>
                  </a:lnTo>
                  <a:lnTo>
                    <a:pt x="372" y="342"/>
                  </a:lnTo>
                  <a:lnTo>
                    <a:pt x="376" y="341"/>
                  </a:lnTo>
                  <a:lnTo>
                    <a:pt x="380" y="341"/>
                  </a:lnTo>
                  <a:lnTo>
                    <a:pt x="383" y="338"/>
                  </a:lnTo>
                  <a:lnTo>
                    <a:pt x="384" y="336"/>
                  </a:lnTo>
                  <a:lnTo>
                    <a:pt x="386" y="333"/>
                  </a:lnTo>
                  <a:lnTo>
                    <a:pt x="388" y="331"/>
                  </a:lnTo>
                  <a:lnTo>
                    <a:pt x="394" y="330"/>
                  </a:lnTo>
                  <a:lnTo>
                    <a:pt x="394" y="328"/>
                  </a:lnTo>
                  <a:lnTo>
                    <a:pt x="394" y="328"/>
                  </a:lnTo>
                  <a:lnTo>
                    <a:pt x="394" y="325"/>
                  </a:lnTo>
                  <a:lnTo>
                    <a:pt x="395" y="322"/>
                  </a:lnTo>
                  <a:lnTo>
                    <a:pt x="395" y="322"/>
                  </a:lnTo>
                  <a:lnTo>
                    <a:pt x="397" y="322"/>
                  </a:lnTo>
                  <a:lnTo>
                    <a:pt x="397" y="322"/>
                  </a:lnTo>
                  <a:lnTo>
                    <a:pt x="399" y="323"/>
                  </a:lnTo>
                  <a:lnTo>
                    <a:pt x="402" y="325"/>
                  </a:lnTo>
                  <a:lnTo>
                    <a:pt x="405" y="325"/>
                  </a:lnTo>
                  <a:lnTo>
                    <a:pt x="405" y="325"/>
                  </a:lnTo>
                  <a:lnTo>
                    <a:pt x="403" y="323"/>
                  </a:lnTo>
                  <a:lnTo>
                    <a:pt x="402" y="322"/>
                  </a:lnTo>
                  <a:lnTo>
                    <a:pt x="400" y="320"/>
                  </a:lnTo>
                  <a:lnTo>
                    <a:pt x="402" y="320"/>
                  </a:lnTo>
                  <a:lnTo>
                    <a:pt x="403" y="320"/>
                  </a:lnTo>
                  <a:lnTo>
                    <a:pt x="405" y="320"/>
                  </a:lnTo>
                  <a:lnTo>
                    <a:pt x="406" y="319"/>
                  </a:lnTo>
                  <a:lnTo>
                    <a:pt x="406" y="319"/>
                  </a:lnTo>
                  <a:lnTo>
                    <a:pt x="406" y="317"/>
                  </a:lnTo>
                  <a:lnTo>
                    <a:pt x="406" y="317"/>
                  </a:lnTo>
                  <a:lnTo>
                    <a:pt x="410" y="314"/>
                  </a:lnTo>
                  <a:lnTo>
                    <a:pt x="416" y="312"/>
                  </a:lnTo>
                  <a:lnTo>
                    <a:pt x="417" y="314"/>
                  </a:lnTo>
                  <a:lnTo>
                    <a:pt x="416" y="317"/>
                  </a:lnTo>
                  <a:lnTo>
                    <a:pt x="416" y="320"/>
                  </a:lnTo>
                  <a:lnTo>
                    <a:pt x="416" y="322"/>
                  </a:lnTo>
                  <a:lnTo>
                    <a:pt x="417" y="320"/>
                  </a:lnTo>
                  <a:lnTo>
                    <a:pt x="419" y="316"/>
                  </a:lnTo>
                  <a:lnTo>
                    <a:pt x="421" y="312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09"/>
                  </a:lnTo>
                  <a:lnTo>
                    <a:pt x="425" y="309"/>
                  </a:lnTo>
                  <a:lnTo>
                    <a:pt x="425" y="309"/>
                  </a:lnTo>
                  <a:lnTo>
                    <a:pt x="427" y="311"/>
                  </a:lnTo>
                  <a:lnTo>
                    <a:pt x="425" y="316"/>
                  </a:lnTo>
                  <a:lnTo>
                    <a:pt x="425" y="317"/>
                  </a:lnTo>
                  <a:lnTo>
                    <a:pt x="425" y="320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4" y="323"/>
                  </a:lnTo>
                  <a:lnTo>
                    <a:pt x="429" y="319"/>
                  </a:lnTo>
                  <a:lnTo>
                    <a:pt x="432" y="320"/>
                  </a:lnTo>
                  <a:lnTo>
                    <a:pt x="432" y="320"/>
                  </a:lnTo>
                  <a:lnTo>
                    <a:pt x="430" y="319"/>
                  </a:lnTo>
                  <a:lnTo>
                    <a:pt x="429" y="317"/>
                  </a:lnTo>
                  <a:lnTo>
                    <a:pt x="429" y="316"/>
                  </a:lnTo>
                  <a:lnTo>
                    <a:pt x="429" y="311"/>
                  </a:lnTo>
                  <a:lnTo>
                    <a:pt x="430" y="309"/>
                  </a:lnTo>
                  <a:lnTo>
                    <a:pt x="433" y="311"/>
                  </a:lnTo>
                  <a:lnTo>
                    <a:pt x="435" y="309"/>
                  </a:lnTo>
                  <a:lnTo>
                    <a:pt x="436" y="311"/>
                  </a:lnTo>
                  <a:lnTo>
                    <a:pt x="438" y="311"/>
                  </a:lnTo>
                  <a:lnTo>
                    <a:pt x="440" y="308"/>
                  </a:lnTo>
                  <a:lnTo>
                    <a:pt x="441" y="308"/>
                  </a:lnTo>
                  <a:lnTo>
                    <a:pt x="444" y="309"/>
                  </a:lnTo>
                  <a:lnTo>
                    <a:pt x="446" y="311"/>
                  </a:lnTo>
                  <a:lnTo>
                    <a:pt x="449" y="312"/>
                  </a:lnTo>
                  <a:lnTo>
                    <a:pt x="449" y="312"/>
                  </a:lnTo>
                  <a:lnTo>
                    <a:pt x="449" y="308"/>
                  </a:lnTo>
                  <a:lnTo>
                    <a:pt x="447" y="306"/>
                  </a:lnTo>
                  <a:lnTo>
                    <a:pt x="444" y="305"/>
                  </a:lnTo>
                  <a:lnTo>
                    <a:pt x="441" y="303"/>
                  </a:lnTo>
                  <a:lnTo>
                    <a:pt x="440" y="303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6" y="301"/>
                  </a:lnTo>
                  <a:lnTo>
                    <a:pt x="449" y="300"/>
                  </a:lnTo>
                  <a:lnTo>
                    <a:pt x="451" y="300"/>
                  </a:lnTo>
                  <a:lnTo>
                    <a:pt x="452" y="300"/>
                  </a:lnTo>
                  <a:lnTo>
                    <a:pt x="454" y="301"/>
                  </a:lnTo>
                  <a:lnTo>
                    <a:pt x="455" y="300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2" y="298"/>
                  </a:lnTo>
                  <a:lnTo>
                    <a:pt x="463" y="300"/>
                  </a:lnTo>
                  <a:lnTo>
                    <a:pt x="463" y="301"/>
                  </a:lnTo>
                  <a:lnTo>
                    <a:pt x="465" y="305"/>
                  </a:lnTo>
                  <a:lnTo>
                    <a:pt x="466" y="308"/>
                  </a:lnTo>
                  <a:lnTo>
                    <a:pt x="468" y="308"/>
                  </a:lnTo>
                  <a:lnTo>
                    <a:pt x="470" y="308"/>
                  </a:lnTo>
                  <a:lnTo>
                    <a:pt x="470" y="308"/>
                  </a:lnTo>
                  <a:lnTo>
                    <a:pt x="468" y="306"/>
                  </a:lnTo>
                  <a:lnTo>
                    <a:pt x="468" y="305"/>
                  </a:lnTo>
                  <a:lnTo>
                    <a:pt x="470" y="303"/>
                  </a:lnTo>
                  <a:lnTo>
                    <a:pt x="470" y="301"/>
                  </a:lnTo>
                  <a:lnTo>
                    <a:pt x="474" y="297"/>
                  </a:lnTo>
                  <a:lnTo>
                    <a:pt x="477" y="295"/>
                  </a:lnTo>
                  <a:lnTo>
                    <a:pt x="479" y="295"/>
                  </a:lnTo>
                  <a:lnTo>
                    <a:pt x="482" y="290"/>
                  </a:lnTo>
                  <a:lnTo>
                    <a:pt x="484" y="290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2" y="287"/>
                  </a:lnTo>
                  <a:lnTo>
                    <a:pt x="482" y="286"/>
                  </a:lnTo>
                  <a:lnTo>
                    <a:pt x="485" y="284"/>
                  </a:lnTo>
                  <a:lnTo>
                    <a:pt x="488" y="281"/>
                  </a:lnTo>
                  <a:lnTo>
                    <a:pt x="490" y="281"/>
                  </a:lnTo>
                  <a:lnTo>
                    <a:pt x="490" y="282"/>
                  </a:lnTo>
                  <a:lnTo>
                    <a:pt x="493" y="284"/>
                  </a:lnTo>
                  <a:lnTo>
                    <a:pt x="496" y="286"/>
                  </a:lnTo>
                  <a:lnTo>
                    <a:pt x="496" y="286"/>
                  </a:lnTo>
                  <a:lnTo>
                    <a:pt x="498" y="286"/>
                  </a:lnTo>
                  <a:lnTo>
                    <a:pt x="498" y="284"/>
                  </a:lnTo>
                  <a:lnTo>
                    <a:pt x="499" y="284"/>
                  </a:lnTo>
                  <a:lnTo>
                    <a:pt x="501" y="284"/>
                  </a:lnTo>
                  <a:lnTo>
                    <a:pt x="503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3" y="287"/>
                  </a:lnTo>
                  <a:lnTo>
                    <a:pt x="499" y="290"/>
                  </a:lnTo>
                  <a:lnTo>
                    <a:pt x="496" y="293"/>
                  </a:lnTo>
                  <a:lnTo>
                    <a:pt x="496" y="295"/>
                  </a:lnTo>
                  <a:lnTo>
                    <a:pt x="495" y="300"/>
                  </a:lnTo>
                  <a:lnTo>
                    <a:pt x="493" y="301"/>
                  </a:lnTo>
                  <a:lnTo>
                    <a:pt x="493" y="305"/>
                  </a:lnTo>
                  <a:lnTo>
                    <a:pt x="493" y="305"/>
                  </a:lnTo>
                  <a:lnTo>
                    <a:pt x="496" y="305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507" y="292"/>
                  </a:lnTo>
                  <a:lnTo>
                    <a:pt x="511" y="287"/>
                  </a:lnTo>
                  <a:lnTo>
                    <a:pt x="515" y="284"/>
                  </a:lnTo>
                  <a:lnTo>
                    <a:pt x="517" y="282"/>
                  </a:lnTo>
                  <a:lnTo>
                    <a:pt x="518" y="286"/>
                  </a:lnTo>
                  <a:lnTo>
                    <a:pt x="517" y="289"/>
                  </a:lnTo>
                  <a:lnTo>
                    <a:pt x="515" y="290"/>
                  </a:lnTo>
                  <a:lnTo>
                    <a:pt x="517" y="290"/>
                  </a:lnTo>
                  <a:lnTo>
                    <a:pt x="517" y="293"/>
                  </a:lnTo>
                  <a:lnTo>
                    <a:pt x="517" y="295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22" y="295"/>
                  </a:lnTo>
                  <a:lnTo>
                    <a:pt x="523" y="292"/>
                  </a:lnTo>
                  <a:lnTo>
                    <a:pt x="525" y="290"/>
                  </a:lnTo>
                  <a:lnTo>
                    <a:pt x="525" y="289"/>
                  </a:lnTo>
                  <a:lnTo>
                    <a:pt x="526" y="287"/>
                  </a:lnTo>
                  <a:lnTo>
                    <a:pt x="529" y="287"/>
                  </a:lnTo>
                  <a:lnTo>
                    <a:pt x="529" y="286"/>
                  </a:lnTo>
                  <a:lnTo>
                    <a:pt x="526" y="284"/>
                  </a:lnTo>
                  <a:lnTo>
                    <a:pt x="525" y="282"/>
                  </a:lnTo>
                  <a:lnTo>
                    <a:pt x="526" y="281"/>
                  </a:lnTo>
                  <a:lnTo>
                    <a:pt x="531" y="279"/>
                  </a:lnTo>
                  <a:close/>
                  <a:moveTo>
                    <a:pt x="501" y="278"/>
                  </a:moveTo>
                  <a:lnTo>
                    <a:pt x="506" y="279"/>
                  </a:lnTo>
                  <a:lnTo>
                    <a:pt x="507" y="279"/>
                  </a:lnTo>
                  <a:lnTo>
                    <a:pt x="509" y="281"/>
                  </a:lnTo>
                  <a:lnTo>
                    <a:pt x="511" y="281"/>
                  </a:lnTo>
                  <a:lnTo>
                    <a:pt x="509" y="281"/>
                  </a:lnTo>
                  <a:lnTo>
                    <a:pt x="507" y="282"/>
                  </a:lnTo>
                  <a:lnTo>
                    <a:pt x="504" y="282"/>
                  </a:lnTo>
                  <a:lnTo>
                    <a:pt x="504" y="282"/>
                  </a:lnTo>
                  <a:lnTo>
                    <a:pt x="501" y="282"/>
                  </a:lnTo>
                  <a:lnTo>
                    <a:pt x="499" y="281"/>
                  </a:lnTo>
                  <a:lnTo>
                    <a:pt x="498" y="281"/>
                  </a:lnTo>
                  <a:lnTo>
                    <a:pt x="498" y="281"/>
                  </a:lnTo>
                  <a:lnTo>
                    <a:pt x="499" y="279"/>
                  </a:lnTo>
                  <a:lnTo>
                    <a:pt x="501" y="278"/>
                  </a:lnTo>
                  <a:close/>
                  <a:moveTo>
                    <a:pt x="15" y="276"/>
                  </a:moveTo>
                  <a:lnTo>
                    <a:pt x="17" y="278"/>
                  </a:lnTo>
                  <a:lnTo>
                    <a:pt x="15" y="281"/>
                  </a:lnTo>
                  <a:lnTo>
                    <a:pt x="12" y="282"/>
                  </a:lnTo>
                  <a:lnTo>
                    <a:pt x="7" y="282"/>
                  </a:lnTo>
                  <a:lnTo>
                    <a:pt x="3" y="286"/>
                  </a:lnTo>
                  <a:lnTo>
                    <a:pt x="1" y="286"/>
                  </a:lnTo>
                  <a:lnTo>
                    <a:pt x="0" y="286"/>
                  </a:lnTo>
                  <a:lnTo>
                    <a:pt x="3" y="284"/>
                  </a:lnTo>
                  <a:lnTo>
                    <a:pt x="9" y="281"/>
                  </a:lnTo>
                  <a:lnTo>
                    <a:pt x="11" y="278"/>
                  </a:lnTo>
                  <a:lnTo>
                    <a:pt x="15" y="276"/>
                  </a:lnTo>
                  <a:close/>
                  <a:moveTo>
                    <a:pt x="410" y="185"/>
                  </a:moveTo>
                  <a:lnTo>
                    <a:pt x="410" y="186"/>
                  </a:lnTo>
                  <a:lnTo>
                    <a:pt x="410" y="186"/>
                  </a:lnTo>
                  <a:lnTo>
                    <a:pt x="410" y="188"/>
                  </a:lnTo>
                  <a:lnTo>
                    <a:pt x="408" y="189"/>
                  </a:lnTo>
                  <a:lnTo>
                    <a:pt x="405" y="188"/>
                  </a:lnTo>
                  <a:lnTo>
                    <a:pt x="403" y="186"/>
                  </a:lnTo>
                  <a:lnTo>
                    <a:pt x="405" y="185"/>
                  </a:lnTo>
                  <a:lnTo>
                    <a:pt x="410" y="185"/>
                  </a:lnTo>
                  <a:close/>
                  <a:moveTo>
                    <a:pt x="441" y="62"/>
                  </a:moveTo>
                  <a:lnTo>
                    <a:pt x="444" y="62"/>
                  </a:lnTo>
                  <a:lnTo>
                    <a:pt x="446" y="62"/>
                  </a:lnTo>
                  <a:lnTo>
                    <a:pt x="451" y="62"/>
                  </a:lnTo>
                  <a:lnTo>
                    <a:pt x="452" y="68"/>
                  </a:lnTo>
                  <a:lnTo>
                    <a:pt x="454" y="73"/>
                  </a:lnTo>
                  <a:lnTo>
                    <a:pt x="457" y="74"/>
                  </a:lnTo>
                  <a:lnTo>
                    <a:pt x="460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70" y="74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66" y="78"/>
                  </a:lnTo>
                  <a:lnTo>
                    <a:pt x="466" y="81"/>
                  </a:lnTo>
                  <a:lnTo>
                    <a:pt x="470" y="82"/>
                  </a:lnTo>
                  <a:lnTo>
                    <a:pt x="474" y="84"/>
                  </a:lnTo>
                  <a:lnTo>
                    <a:pt x="477" y="84"/>
                  </a:lnTo>
                  <a:lnTo>
                    <a:pt x="482" y="84"/>
                  </a:lnTo>
                  <a:lnTo>
                    <a:pt x="487" y="86"/>
                  </a:lnTo>
                  <a:lnTo>
                    <a:pt x="492" y="89"/>
                  </a:lnTo>
                  <a:lnTo>
                    <a:pt x="481" y="92"/>
                  </a:lnTo>
                  <a:lnTo>
                    <a:pt x="479" y="92"/>
                  </a:lnTo>
                  <a:lnTo>
                    <a:pt x="477" y="95"/>
                  </a:lnTo>
                  <a:lnTo>
                    <a:pt x="476" y="97"/>
                  </a:lnTo>
                  <a:lnTo>
                    <a:pt x="474" y="97"/>
                  </a:lnTo>
                  <a:lnTo>
                    <a:pt x="471" y="100"/>
                  </a:lnTo>
                  <a:lnTo>
                    <a:pt x="470" y="100"/>
                  </a:lnTo>
                  <a:lnTo>
                    <a:pt x="466" y="100"/>
                  </a:lnTo>
                  <a:lnTo>
                    <a:pt x="465" y="100"/>
                  </a:lnTo>
                  <a:lnTo>
                    <a:pt x="463" y="101"/>
                  </a:lnTo>
                  <a:lnTo>
                    <a:pt x="462" y="103"/>
                  </a:lnTo>
                  <a:lnTo>
                    <a:pt x="458" y="103"/>
                  </a:lnTo>
                  <a:lnTo>
                    <a:pt x="455" y="101"/>
                  </a:lnTo>
                  <a:lnTo>
                    <a:pt x="457" y="101"/>
                  </a:lnTo>
                  <a:lnTo>
                    <a:pt x="457" y="100"/>
                  </a:lnTo>
                  <a:lnTo>
                    <a:pt x="457" y="98"/>
                  </a:lnTo>
                  <a:lnTo>
                    <a:pt x="460" y="97"/>
                  </a:lnTo>
                  <a:lnTo>
                    <a:pt x="460" y="95"/>
                  </a:lnTo>
                  <a:lnTo>
                    <a:pt x="460" y="95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5" y="93"/>
                  </a:lnTo>
                  <a:lnTo>
                    <a:pt x="454" y="95"/>
                  </a:lnTo>
                  <a:lnTo>
                    <a:pt x="451" y="97"/>
                  </a:lnTo>
                  <a:lnTo>
                    <a:pt x="447" y="97"/>
                  </a:lnTo>
                  <a:lnTo>
                    <a:pt x="436" y="98"/>
                  </a:lnTo>
                  <a:lnTo>
                    <a:pt x="435" y="97"/>
                  </a:lnTo>
                  <a:lnTo>
                    <a:pt x="433" y="93"/>
                  </a:lnTo>
                  <a:lnTo>
                    <a:pt x="438" y="92"/>
                  </a:lnTo>
                  <a:lnTo>
                    <a:pt x="440" y="90"/>
                  </a:lnTo>
                  <a:lnTo>
                    <a:pt x="440" y="87"/>
                  </a:lnTo>
                  <a:lnTo>
                    <a:pt x="441" y="87"/>
                  </a:lnTo>
                  <a:lnTo>
                    <a:pt x="444" y="82"/>
                  </a:lnTo>
                  <a:lnTo>
                    <a:pt x="444" y="82"/>
                  </a:lnTo>
                  <a:lnTo>
                    <a:pt x="438" y="81"/>
                  </a:lnTo>
                  <a:lnTo>
                    <a:pt x="436" y="79"/>
                  </a:lnTo>
                  <a:lnTo>
                    <a:pt x="433" y="74"/>
                  </a:lnTo>
                  <a:lnTo>
                    <a:pt x="432" y="73"/>
                  </a:lnTo>
                  <a:lnTo>
                    <a:pt x="429" y="70"/>
                  </a:lnTo>
                  <a:lnTo>
                    <a:pt x="429" y="67"/>
                  </a:lnTo>
                  <a:lnTo>
                    <a:pt x="427" y="68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36" y="63"/>
                  </a:lnTo>
                  <a:lnTo>
                    <a:pt x="441" y="62"/>
                  </a:lnTo>
                  <a:close/>
                  <a:moveTo>
                    <a:pt x="517" y="54"/>
                  </a:moveTo>
                  <a:lnTo>
                    <a:pt x="518" y="57"/>
                  </a:lnTo>
                  <a:lnTo>
                    <a:pt x="522" y="59"/>
                  </a:lnTo>
                  <a:lnTo>
                    <a:pt x="520" y="60"/>
                  </a:lnTo>
                  <a:lnTo>
                    <a:pt x="518" y="60"/>
                  </a:lnTo>
                  <a:lnTo>
                    <a:pt x="514" y="57"/>
                  </a:lnTo>
                  <a:lnTo>
                    <a:pt x="514" y="56"/>
                  </a:lnTo>
                  <a:lnTo>
                    <a:pt x="514" y="56"/>
                  </a:lnTo>
                  <a:lnTo>
                    <a:pt x="517" y="54"/>
                  </a:lnTo>
                  <a:close/>
                  <a:moveTo>
                    <a:pt x="285" y="52"/>
                  </a:moveTo>
                  <a:lnTo>
                    <a:pt x="288" y="52"/>
                  </a:lnTo>
                  <a:lnTo>
                    <a:pt x="290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3" y="60"/>
                  </a:lnTo>
                  <a:lnTo>
                    <a:pt x="294" y="62"/>
                  </a:lnTo>
                  <a:lnTo>
                    <a:pt x="294" y="63"/>
                  </a:lnTo>
                  <a:lnTo>
                    <a:pt x="298" y="63"/>
                  </a:lnTo>
                  <a:lnTo>
                    <a:pt x="299" y="65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4" y="68"/>
                  </a:lnTo>
                  <a:lnTo>
                    <a:pt x="306" y="71"/>
                  </a:lnTo>
                  <a:lnTo>
                    <a:pt x="307" y="73"/>
                  </a:lnTo>
                  <a:lnTo>
                    <a:pt x="304" y="73"/>
                  </a:lnTo>
                  <a:lnTo>
                    <a:pt x="302" y="70"/>
                  </a:lnTo>
                  <a:lnTo>
                    <a:pt x="299" y="68"/>
                  </a:lnTo>
                  <a:lnTo>
                    <a:pt x="296" y="67"/>
                  </a:lnTo>
                  <a:lnTo>
                    <a:pt x="293" y="67"/>
                  </a:lnTo>
                  <a:lnTo>
                    <a:pt x="293" y="67"/>
                  </a:lnTo>
                  <a:lnTo>
                    <a:pt x="288" y="60"/>
                  </a:lnTo>
                  <a:lnTo>
                    <a:pt x="288" y="59"/>
                  </a:lnTo>
                  <a:lnTo>
                    <a:pt x="285" y="57"/>
                  </a:lnTo>
                  <a:lnTo>
                    <a:pt x="285" y="54"/>
                  </a:lnTo>
                  <a:lnTo>
                    <a:pt x="285" y="52"/>
                  </a:lnTo>
                  <a:close/>
                  <a:moveTo>
                    <a:pt x="548" y="49"/>
                  </a:moveTo>
                  <a:lnTo>
                    <a:pt x="552" y="51"/>
                  </a:lnTo>
                  <a:lnTo>
                    <a:pt x="556" y="52"/>
                  </a:lnTo>
                  <a:lnTo>
                    <a:pt x="561" y="51"/>
                  </a:lnTo>
                  <a:lnTo>
                    <a:pt x="561" y="52"/>
                  </a:lnTo>
                  <a:lnTo>
                    <a:pt x="556" y="54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37" y="54"/>
                  </a:lnTo>
                  <a:lnTo>
                    <a:pt x="534" y="54"/>
                  </a:lnTo>
                  <a:lnTo>
                    <a:pt x="539" y="52"/>
                  </a:lnTo>
                  <a:lnTo>
                    <a:pt x="542" y="51"/>
                  </a:lnTo>
                  <a:lnTo>
                    <a:pt x="542" y="49"/>
                  </a:lnTo>
                  <a:lnTo>
                    <a:pt x="544" y="49"/>
                  </a:lnTo>
                  <a:lnTo>
                    <a:pt x="548" y="49"/>
                  </a:lnTo>
                  <a:close/>
                  <a:moveTo>
                    <a:pt x="369" y="15"/>
                  </a:moveTo>
                  <a:lnTo>
                    <a:pt x="370" y="16"/>
                  </a:lnTo>
                  <a:lnTo>
                    <a:pt x="375" y="19"/>
                  </a:lnTo>
                  <a:lnTo>
                    <a:pt x="375" y="19"/>
                  </a:lnTo>
                  <a:lnTo>
                    <a:pt x="376" y="19"/>
                  </a:lnTo>
                  <a:lnTo>
                    <a:pt x="376" y="18"/>
                  </a:lnTo>
                  <a:lnTo>
                    <a:pt x="376" y="18"/>
                  </a:lnTo>
                  <a:lnTo>
                    <a:pt x="381" y="18"/>
                  </a:lnTo>
                  <a:lnTo>
                    <a:pt x="386" y="19"/>
                  </a:lnTo>
                  <a:lnTo>
                    <a:pt x="388" y="21"/>
                  </a:lnTo>
                  <a:lnTo>
                    <a:pt x="389" y="22"/>
                  </a:lnTo>
                  <a:lnTo>
                    <a:pt x="391" y="26"/>
                  </a:lnTo>
                  <a:lnTo>
                    <a:pt x="391" y="29"/>
                  </a:lnTo>
                  <a:lnTo>
                    <a:pt x="388" y="30"/>
                  </a:lnTo>
                  <a:lnTo>
                    <a:pt x="388" y="32"/>
                  </a:lnTo>
                  <a:lnTo>
                    <a:pt x="388" y="34"/>
                  </a:lnTo>
                  <a:lnTo>
                    <a:pt x="388" y="35"/>
                  </a:lnTo>
                  <a:lnTo>
                    <a:pt x="388" y="37"/>
                  </a:lnTo>
                  <a:lnTo>
                    <a:pt x="391" y="35"/>
                  </a:lnTo>
                  <a:lnTo>
                    <a:pt x="395" y="29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400" y="30"/>
                  </a:lnTo>
                  <a:lnTo>
                    <a:pt x="403" y="34"/>
                  </a:lnTo>
                  <a:lnTo>
                    <a:pt x="403" y="34"/>
                  </a:lnTo>
                  <a:lnTo>
                    <a:pt x="403" y="35"/>
                  </a:lnTo>
                  <a:lnTo>
                    <a:pt x="403" y="37"/>
                  </a:lnTo>
                  <a:lnTo>
                    <a:pt x="403" y="38"/>
                  </a:lnTo>
                  <a:lnTo>
                    <a:pt x="403" y="38"/>
                  </a:lnTo>
                  <a:lnTo>
                    <a:pt x="402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5" y="41"/>
                  </a:lnTo>
                  <a:lnTo>
                    <a:pt x="406" y="43"/>
                  </a:lnTo>
                  <a:lnTo>
                    <a:pt x="408" y="43"/>
                  </a:lnTo>
                  <a:lnTo>
                    <a:pt x="413" y="43"/>
                  </a:lnTo>
                  <a:lnTo>
                    <a:pt x="417" y="45"/>
                  </a:lnTo>
                  <a:lnTo>
                    <a:pt x="419" y="48"/>
                  </a:lnTo>
                  <a:lnTo>
                    <a:pt x="422" y="46"/>
                  </a:lnTo>
                  <a:lnTo>
                    <a:pt x="422" y="45"/>
                  </a:lnTo>
                  <a:lnTo>
                    <a:pt x="424" y="45"/>
                  </a:lnTo>
                  <a:lnTo>
                    <a:pt x="427" y="45"/>
                  </a:lnTo>
                  <a:lnTo>
                    <a:pt x="430" y="45"/>
                  </a:lnTo>
                  <a:lnTo>
                    <a:pt x="432" y="46"/>
                  </a:lnTo>
                  <a:lnTo>
                    <a:pt x="429" y="49"/>
                  </a:lnTo>
                  <a:lnTo>
                    <a:pt x="432" y="52"/>
                  </a:lnTo>
                  <a:lnTo>
                    <a:pt x="436" y="54"/>
                  </a:lnTo>
                  <a:lnTo>
                    <a:pt x="440" y="56"/>
                  </a:lnTo>
                  <a:lnTo>
                    <a:pt x="441" y="56"/>
                  </a:lnTo>
                  <a:lnTo>
                    <a:pt x="441" y="57"/>
                  </a:lnTo>
                  <a:lnTo>
                    <a:pt x="440" y="59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27" y="60"/>
                  </a:lnTo>
                  <a:lnTo>
                    <a:pt x="417" y="60"/>
                  </a:lnTo>
                  <a:lnTo>
                    <a:pt x="416" y="62"/>
                  </a:lnTo>
                  <a:lnTo>
                    <a:pt x="416" y="62"/>
                  </a:lnTo>
                  <a:lnTo>
                    <a:pt x="416" y="63"/>
                  </a:lnTo>
                  <a:lnTo>
                    <a:pt x="411" y="65"/>
                  </a:lnTo>
                  <a:lnTo>
                    <a:pt x="408" y="68"/>
                  </a:lnTo>
                  <a:lnTo>
                    <a:pt x="406" y="70"/>
                  </a:lnTo>
                  <a:lnTo>
                    <a:pt x="406" y="73"/>
                  </a:lnTo>
                  <a:lnTo>
                    <a:pt x="406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9" y="79"/>
                  </a:lnTo>
                  <a:lnTo>
                    <a:pt x="399" y="81"/>
                  </a:lnTo>
                  <a:lnTo>
                    <a:pt x="399" y="82"/>
                  </a:lnTo>
                  <a:lnTo>
                    <a:pt x="399" y="87"/>
                  </a:lnTo>
                  <a:lnTo>
                    <a:pt x="397" y="90"/>
                  </a:lnTo>
                  <a:lnTo>
                    <a:pt x="397" y="93"/>
                  </a:lnTo>
                  <a:lnTo>
                    <a:pt x="395" y="95"/>
                  </a:lnTo>
                  <a:lnTo>
                    <a:pt x="394" y="97"/>
                  </a:lnTo>
                  <a:lnTo>
                    <a:pt x="389" y="97"/>
                  </a:lnTo>
                  <a:lnTo>
                    <a:pt x="386" y="100"/>
                  </a:lnTo>
                  <a:lnTo>
                    <a:pt x="384" y="104"/>
                  </a:lnTo>
                  <a:lnTo>
                    <a:pt x="383" y="106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1" y="112"/>
                  </a:lnTo>
                  <a:lnTo>
                    <a:pt x="380" y="114"/>
                  </a:lnTo>
                  <a:lnTo>
                    <a:pt x="376" y="117"/>
                  </a:lnTo>
                  <a:lnTo>
                    <a:pt x="376" y="119"/>
                  </a:lnTo>
                  <a:lnTo>
                    <a:pt x="378" y="120"/>
                  </a:lnTo>
                  <a:lnTo>
                    <a:pt x="378" y="122"/>
                  </a:lnTo>
                  <a:lnTo>
                    <a:pt x="376" y="123"/>
                  </a:lnTo>
                  <a:lnTo>
                    <a:pt x="373" y="125"/>
                  </a:lnTo>
                  <a:lnTo>
                    <a:pt x="370" y="123"/>
                  </a:lnTo>
                  <a:lnTo>
                    <a:pt x="369" y="122"/>
                  </a:lnTo>
                  <a:lnTo>
                    <a:pt x="367" y="120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56" y="115"/>
                  </a:lnTo>
                  <a:lnTo>
                    <a:pt x="350" y="109"/>
                  </a:lnTo>
                  <a:lnTo>
                    <a:pt x="345" y="106"/>
                  </a:lnTo>
                  <a:lnTo>
                    <a:pt x="342" y="106"/>
                  </a:lnTo>
                  <a:lnTo>
                    <a:pt x="339" y="104"/>
                  </a:lnTo>
                  <a:lnTo>
                    <a:pt x="337" y="103"/>
                  </a:lnTo>
                  <a:lnTo>
                    <a:pt x="335" y="101"/>
                  </a:lnTo>
                  <a:lnTo>
                    <a:pt x="335" y="100"/>
                  </a:lnTo>
                  <a:lnTo>
                    <a:pt x="334" y="98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5" y="93"/>
                  </a:lnTo>
                  <a:lnTo>
                    <a:pt x="340" y="93"/>
                  </a:lnTo>
                  <a:lnTo>
                    <a:pt x="342" y="93"/>
                  </a:lnTo>
                  <a:lnTo>
                    <a:pt x="343" y="95"/>
                  </a:lnTo>
                  <a:lnTo>
                    <a:pt x="345" y="95"/>
                  </a:lnTo>
                  <a:lnTo>
                    <a:pt x="348" y="90"/>
                  </a:lnTo>
                  <a:lnTo>
                    <a:pt x="365" y="87"/>
                  </a:lnTo>
                  <a:lnTo>
                    <a:pt x="372" y="87"/>
                  </a:lnTo>
                  <a:lnTo>
                    <a:pt x="378" y="87"/>
                  </a:lnTo>
                  <a:lnTo>
                    <a:pt x="376" y="86"/>
                  </a:lnTo>
                  <a:lnTo>
                    <a:pt x="376" y="84"/>
                  </a:lnTo>
                  <a:lnTo>
                    <a:pt x="375" y="84"/>
                  </a:lnTo>
                  <a:lnTo>
                    <a:pt x="370" y="84"/>
                  </a:lnTo>
                  <a:lnTo>
                    <a:pt x="364" y="86"/>
                  </a:lnTo>
                  <a:lnTo>
                    <a:pt x="361" y="86"/>
                  </a:lnTo>
                  <a:lnTo>
                    <a:pt x="358" y="84"/>
                  </a:lnTo>
                  <a:lnTo>
                    <a:pt x="353" y="86"/>
                  </a:lnTo>
                  <a:lnTo>
                    <a:pt x="350" y="87"/>
                  </a:lnTo>
                  <a:lnTo>
                    <a:pt x="347" y="87"/>
                  </a:lnTo>
                  <a:lnTo>
                    <a:pt x="343" y="87"/>
                  </a:lnTo>
                  <a:lnTo>
                    <a:pt x="335" y="87"/>
                  </a:lnTo>
                  <a:lnTo>
                    <a:pt x="334" y="87"/>
                  </a:lnTo>
                  <a:lnTo>
                    <a:pt x="331" y="86"/>
                  </a:lnTo>
                  <a:lnTo>
                    <a:pt x="331" y="84"/>
                  </a:lnTo>
                  <a:lnTo>
                    <a:pt x="331" y="82"/>
                  </a:lnTo>
                  <a:lnTo>
                    <a:pt x="329" y="79"/>
                  </a:lnTo>
                  <a:lnTo>
                    <a:pt x="331" y="79"/>
                  </a:lnTo>
                  <a:lnTo>
                    <a:pt x="331" y="78"/>
                  </a:lnTo>
                  <a:lnTo>
                    <a:pt x="332" y="78"/>
                  </a:lnTo>
                  <a:lnTo>
                    <a:pt x="334" y="78"/>
                  </a:lnTo>
                  <a:lnTo>
                    <a:pt x="335" y="78"/>
                  </a:lnTo>
                  <a:lnTo>
                    <a:pt x="339" y="81"/>
                  </a:lnTo>
                  <a:lnTo>
                    <a:pt x="337" y="78"/>
                  </a:lnTo>
                  <a:lnTo>
                    <a:pt x="348" y="76"/>
                  </a:lnTo>
                  <a:lnTo>
                    <a:pt x="353" y="73"/>
                  </a:lnTo>
                  <a:lnTo>
                    <a:pt x="356" y="73"/>
                  </a:lnTo>
                  <a:lnTo>
                    <a:pt x="359" y="73"/>
                  </a:lnTo>
                  <a:lnTo>
                    <a:pt x="358" y="73"/>
                  </a:lnTo>
                  <a:lnTo>
                    <a:pt x="358" y="71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5" y="70"/>
                  </a:lnTo>
                  <a:lnTo>
                    <a:pt x="375" y="70"/>
                  </a:lnTo>
                  <a:lnTo>
                    <a:pt x="378" y="68"/>
                  </a:lnTo>
                  <a:lnTo>
                    <a:pt x="380" y="67"/>
                  </a:lnTo>
                  <a:lnTo>
                    <a:pt x="378" y="68"/>
                  </a:lnTo>
                  <a:lnTo>
                    <a:pt x="375" y="68"/>
                  </a:lnTo>
                  <a:lnTo>
                    <a:pt x="373" y="68"/>
                  </a:lnTo>
                  <a:lnTo>
                    <a:pt x="370" y="67"/>
                  </a:lnTo>
                  <a:lnTo>
                    <a:pt x="370" y="65"/>
                  </a:lnTo>
                  <a:lnTo>
                    <a:pt x="373" y="62"/>
                  </a:lnTo>
                  <a:lnTo>
                    <a:pt x="375" y="59"/>
                  </a:lnTo>
                  <a:lnTo>
                    <a:pt x="370" y="60"/>
                  </a:lnTo>
                  <a:lnTo>
                    <a:pt x="370" y="60"/>
                  </a:lnTo>
                  <a:lnTo>
                    <a:pt x="365" y="63"/>
                  </a:lnTo>
                  <a:lnTo>
                    <a:pt x="362" y="65"/>
                  </a:lnTo>
                  <a:lnTo>
                    <a:pt x="359" y="65"/>
                  </a:lnTo>
                  <a:lnTo>
                    <a:pt x="354" y="65"/>
                  </a:lnTo>
                  <a:lnTo>
                    <a:pt x="354" y="65"/>
                  </a:lnTo>
                  <a:lnTo>
                    <a:pt x="353" y="63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0"/>
                  </a:lnTo>
                  <a:lnTo>
                    <a:pt x="354" y="57"/>
                  </a:lnTo>
                  <a:lnTo>
                    <a:pt x="354" y="56"/>
                  </a:lnTo>
                  <a:lnTo>
                    <a:pt x="353" y="56"/>
                  </a:lnTo>
                  <a:lnTo>
                    <a:pt x="351" y="57"/>
                  </a:lnTo>
                  <a:lnTo>
                    <a:pt x="351" y="59"/>
                  </a:lnTo>
                  <a:lnTo>
                    <a:pt x="348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5" y="59"/>
                  </a:lnTo>
                  <a:lnTo>
                    <a:pt x="345" y="57"/>
                  </a:lnTo>
                  <a:lnTo>
                    <a:pt x="343" y="57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2" y="60"/>
                  </a:lnTo>
                  <a:lnTo>
                    <a:pt x="342" y="62"/>
                  </a:lnTo>
                  <a:lnTo>
                    <a:pt x="340" y="63"/>
                  </a:lnTo>
                  <a:lnTo>
                    <a:pt x="340" y="65"/>
                  </a:lnTo>
                  <a:lnTo>
                    <a:pt x="342" y="67"/>
                  </a:lnTo>
                  <a:lnTo>
                    <a:pt x="343" y="68"/>
                  </a:lnTo>
                  <a:lnTo>
                    <a:pt x="342" y="68"/>
                  </a:lnTo>
                  <a:lnTo>
                    <a:pt x="339" y="70"/>
                  </a:lnTo>
                  <a:lnTo>
                    <a:pt x="337" y="71"/>
                  </a:lnTo>
                  <a:lnTo>
                    <a:pt x="335" y="71"/>
                  </a:lnTo>
                  <a:lnTo>
                    <a:pt x="332" y="71"/>
                  </a:lnTo>
                  <a:lnTo>
                    <a:pt x="329" y="73"/>
                  </a:lnTo>
                  <a:lnTo>
                    <a:pt x="321" y="73"/>
                  </a:lnTo>
                  <a:lnTo>
                    <a:pt x="318" y="71"/>
                  </a:lnTo>
                  <a:lnTo>
                    <a:pt x="318" y="70"/>
                  </a:lnTo>
                  <a:lnTo>
                    <a:pt x="317" y="70"/>
                  </a:lnTo>
                  <a:lnTo>
                    <a:pt x="315" y="68"/>
                  </a:lnTo>
                  <a:lnTo>
                    <a:pt x="312" y="65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4" y="60"/>
                  </a:lnTo>
                  <a:lnTo>
                    <a:pt x="304" y="59"/>
                  </a:lnTo>
                  <a:lnTo>
                    <a:pt x="302" y="57"/>
                  </a:lnTo>
                  <a:lnTo>
                    <a:pt x="301" y="56"/>
                  </a:lnTo>
                  <a:lnTo>
                    <a:pt x="302" y="54"/>
                  </a:lnTo>
                  <a:lnTo>
                    <a:pt x="304" y="54"/>
                  </a:lnTo>
                  <a:lnTo>
                    <a:pt x="299" y="52"/>
                  </a:lnTo>
                  <a:lnTo>
                    <a:pt x="296" y="51"/>
                  </a:lnTo>
                  <a:lnTo>
                    <a:pt x="298" y="49"/>
                  </a:lnTo>
                  <a:lnTo>
                    <a:pt x="299" y="49"/>
                  </a:lnTo>
                  <a:lnTo>
                    <a:pt x="309" y="52"/>
                  </a:lnTo>
                  <a:lnTo>
                    <a:pt x="310" y="51"/>
                  </a:lnTo>
                  <a:lnTo>
                    <a:pt x="312" y="51"/>
                  </a:lnTo>
                  <a:lnTo>
                    <a:pt x="310" y="49"/>
                  </a:lnTo>
                  <a:lnTo>
                    <a:pt x="309" y="49"/>
                  </a:lnTo>
                  <a:lnTo>
                    <a:pt x="307" y="49"/>
                  </a:lnTo>
                  <a:lnTo>
                    <a:pt x="306" y="49"/>
                  </a:lnTo>
                  <a:lnTo>
                    <a:pt x="306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4" y="45"/>
                  </a:lnTo>
                  <a:lnTo>
                    <a:pt x="306" y="41"/>
                  </a:lnTo>
                  <a:lnTo>
                    <a:pt x="307" y="40"/>
                  </a:lnTo>
                  <a:lnTo>
                    <a:pt x="306" y="40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41"/>
                  </a:lnTo>
                  <a:lnTo>
                    <a:pt x="298" y="45"/>
                  </a:lnTo>
                  <a:lnTo>
                    <a:pt x="296" y="45"/>
                  </a:lnTo>
                  <a:lnTo>
                    <a:pt x="294" y="45"/>
                  </a:lnTo>
                  <a:lnTo>
                    <a:pt x="293" y="41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88" y="34"/>
                  </a:lnTo>
                  <a:lnTo>
                    <a:pt x="287" y="32"/>
                  </a:lnTo>
                  <a:lnTo>
                    <a:pt x="287" y="30"/>
                  </a:lnTo>
                  <a:lnTo>
                    <a:pt x="287" y="30"/>
                  </a:lnTo>
                  <a:lnTo>
                    <a:pt x="288" y="27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7" y="24"/>
                  </a:lnTo>
                  <a:lnTo>
                    <a:pt x="287" y="22"/>
                  </a:lnTo>
                  <a:lnTo>
                    <a:pt x="288" y="22"/>
                  </a:lnTo>
                  <a:lnTo>
                    <a:pt x="288" y="22"/>
                  </a:lnTo>
                  <a:lnTo>
                    <a:pt x="291" y="24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94" y="22"/>
                  </a:lnTo>
                  <a:lnTo>
                    <a:pt x="296" y="22"/>
                  </a:lnTo>
                  <a:lnTo>
                    <a:pt x="301" y="22"/>
                  </a:lnTo>
                  <a:lnTo>
                    <a:pt x="307" y="24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4"/>
                  </a:lnTo>
                  <a:lnTo>
                    <a:pt x="309" y="22"/>
                  </a:lnTo>
                  <a:lnTo>
                    <a:pt x="309" y="22"/>
                  </a:lnTo>
                  <a:lnTo>
                    <a:pt x="313" y="24"/>
                  </a:lnTo>
                  <a:lnTo>
                    <a:pt x="317" y="24"/>
                  </a:lnTo>
                  <a:lnTo>
                    <a:pt x="321" y="21"/>
                  </a:lnTo>
                  <a:lnTo>
                    <a:pt x="329" y="21"/>
                  </a:lnTo>
                  <a:lnTo>
                    <a:pt x="332" y="22"/>
                  </a:lnTo>
                  <a:lnTo>
                    <a:pt x="332" y="22"/>
                  </a:lnTo>
                  <a:lnTo>
                    <a:pt x="332" y="24"/>
                  </a:lnTo>
                  <a:lnTo>
                    <a:pt x="332" y="24"/>
                  </a:lnTo>
                  <a:lnTo>
                    <a:pt x="331" y="26"/>
                  </a:lnTo>
                  <a:lnTo>
                    <a:pt x="320" y="27"/>
                  </a:lnTo>
                  <a:lnTo>
                    <a:pt x="313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4"/>
                  </a:lnTo>
                  <a:lnTo>
                    <a:pt x="326" y="34"/>
                  </a:lnTo>
                  <a:lnTo>
                    <a:pt x="328" y="34"/>
                  </a:lnTo>
                  <a:lnTo>
                    <a:pt x="331" y="35"/>
                  </a:lnTo>
                  <a:lnTo>
                    <a:pt x="332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5" y="37"/>
                  </a:lnTo>
                  <a:lnTo>
                    <a:pt x="334" y="35"/>
                  </a:lnTo>
                  <a:lnTo>
                    <a:pt x="334" y="34"/>
                  </a:lnTo>
                  <a:lnTo>
                    <a:pt x="334" y="32"/>
                  </a:lnTo>
                  <a:lnTo>
                    <a:pt x="335" y="30"/>
                  </a:lnTo>
                  <a:lnTo>
                    <a:pt x="337" y="29"/>
                  </a:lnTo>
                  <a:lnTo>
                    <a:pt x="340" y="26"/>
                  </a:lnTo>
                  <a:lnTo>
                    <a:pt x="343" y="22"/>
                  </a:lnTo>
                  <a:lnTo>
                    <a:pt x="347" y="24"/>
                  </a:lnTo>
                  <a:lnTo>
                    <a:pt x="350" y="27"/>
                  </a:lnTo>
                  <a:lnTo>
                    <a:pt x="353" y="30"/>
                  </a:lnTo>
                  <a:lnTo>
                    <a:pt x="354" y="35"/>
                  </a:lnTo>
                  <a:lnTo>
                    <a:pt x="358" y="41"/>
                  </a:lnTo>
                  <a:lnTo>
                    <a:pt x="359" y="43"/>
                  </a:lnTo>
                  <a:lnTo>
                    <a:pt x="361" y="43"/>
                  </a:lnTo>
                  <a:lnTo>
                    <a:pt x="367" y="49"/>
                  </a:lnTo>
                  <a:lnTo>
                    <a:pt x="369" y="49"/>
                  </a:lnTo>
                  <a:lnTo>
                    <a:pt x="367" y="45"/>
                  </a:lnTo>
                  <a:lnTo>
                    <a:pt x="364" y="38"/>
                  </a:lnTo>
                  <a:lnTo>
                    <a:pt x="361" y="32"/>
                  </a:lnTo>
                  <a:lnTo>
                    <a:pt x="361" y="30"/>
                  </a:lnTo>
                  <a:lnTo>
                    <a:pt x="361" y="27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2" y="21"/>
                  </a:lnTo>
                  <a:lnTo>
                    <a:pt x="364" y="19"/>
                  </a:lnTo>
                  <a:lnTo>
                    <a:pt x="364" y="18"/>
                  </a:lnTo>
                  <a:lnTo>
                    <a:pt x="364" y="16"/>
                  </a:lnTo>
                  <a:lnTo>
                    <a:pt x="367" y="15"/>
                  </a:lnTo>
                  <a:lnTo>
                    <a:pt x="369" y="15"/>
                  </a:lnTo>
                  <a:close/>
                  <a:moveTo>
                    <a:pt x="615" y="8"/>
                  </a:moveTo>
                  <a:lnTo>
                    <a:pt x="618" y="8"/>
                  </a:lnTo>
                  <a:lnTo>
                    <a:pt x="616" y="10"/>
                  </a:lnTo>
                  <a:lnTo>
                    <a:pt x="602" y="11"/>
                  </a:lnTo>
                  <a:lnTo>
                    <a:pt x="588" y="13"/>
                  </a:lnTo>
                  <a:lnTo>
                    <a:pt x="586" y="13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5" y="8"/>
                  </a:lnTo>
                  <a:close/>
                  <a:moveTo>
                    <a:pt x="395" y="4"/>
                  </a:moveTo>
                  <a:lnTo>
                    <a:pt x="400" y="5"/>
                  </a:lnTo>
                  <a:lnTo>
                    <a:pt x="403" y="7"/>
                  </a:lnTo>
                  <a:lnTo>
                    <a:pt x="400" y="8"/>
                  </a:lnTo>
                  <a:lnTo>
                    <a:pt x="394" y="7"/>
                  </a:lnTo>
                  <a:lnTo>
                    <a:pt x="395" y="5"/>
                  </a:lnTo>
                  <a:lnTo>
                    <a:pt x="395" y="4"/>
                  </a:lnTo>
                  <a:close/>
                  <a:moveTo>
                    <a:pt x="417" y="0"/>
                  </a:moveTo>
                  <a:lnTo>
                    <a:pt x="419" y="0"/>
                  </a:lnTo>
                  <a:lnTo>
                    <a:pt x="422" y="2"/>
                  </a:lnTo>
                  <a:lnTo>
                    <a:pt x="425" y="2"/>
                  </a:lnTo>
                  <a:lnTo>
                    <a:pt x="429" y="4"/>
                  </a:lnTo>
                  <a:lnTo>
                    <a:pt x="432" y="7"/>
                  </a:lnTo>
                  <a:lnTo>
                    <a:pt x="433" y="8"/>
                  </a:lnTo>
                  <a:lnTo>
                    <a:pt x="435" y="8"/>
                  </a:lnTo>
                  <a:lnTo>
                    <a:pt x="443" y="8"/>
                  </a:lnTo>
                  <a:lnTo>
                    <a:pt x="444" y="8"/>
                  </a:lnTo>
                  <a:lnTo>
                    <a:pt x="446" y="11"/>
                  </a:lnTo>
                  <a:lnTo>
                    <a:pt x="446" y="11"/>
                  </a:lnTo>
                  <a:lnTo>
                    <a:pt x="449" y="11"/>
                  </a:lnTo>
                  <a:lnTo>
                    <a:pt x="452" y="15"/>
                  </a:lnTo>
                  <a:lnTo>
                    <a:pt x="454" y="15"/>
                  </a:lnTo>
                  <a:lnTo>
                    <a:pt x="455" y="13"/>
                  </a:lnTo>
                  <a:lnTo>
                    <a:pt x="457" y="10"/>
                  </a:lnTo>
                  <a:lnTo>
                    <a:pt x="457" y="5"/>
                  </a:lnTo>
                  <a:lnTo>
                    <a:pt x="455" y="4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3" y="0"/>
                  </a:lnTo>
                  <a:lnTo>
                    <a:pt x="465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68" y="4"/>
                  </a:lnTo>
                  <a:lnTo>
                    <a:pt x="468" y="5"/>
                  </a:lnTo>
                  <a:lnTo>
                    <a:pt x="466" y="10"/>
                  </a:lnTo>
                  <a:lnTo>
                    <a:pt x="470" y="10"/>
                  </a:lnTo>
                  <a:lnTo>
                    <a:pt x="474" y="10"/>
                  </a:lnTo>
                  <a:lnTo>
                    <a:pt x="476" y="8"/>
                  </a:lnTo>
                  <a:lnTo>
                    <a:pt x="477" y="7"/>
                  </a:lnTo>
                  <a:lnTo>
                    <a:pt x="481" y="7"/>
                  </a:lnTo>
                  <a:lnTo>
                    <a:pt x="482" y="7"/>
                  </a:lnTo>
                  <a:lnTo>
                    <a:pt x="482" y="5"/>
                  </a:lnTo>
                  <a:lnTo>
                    <a:pt x="484" y="4"/>
                  </a:lnTo>
                  <a:lnTo>
                    <a:pt x="485" y="4"/>
                  </a:lnTo>
                  <a:lnTo>
                    <a:pt x="487" y="7"/>
                  </a:lnTo>
                  <a:lnTo>
                    <a:pt x="487" y="7"/>
                  </a:lnTo>
                  <a:lnTo>
                    <a:pt x="490" y="7"/>
                  </a:lnTo>
                  <a:lnTo>
                    <a:pt x="490" y="7"/>
                  </a:lnTo>
                  <a:lnTo>
                    <a:pt x="492" y="7"/>
                  </a:lnTo>
                  <a:lnTo>
                    <a:pt x="499" y="8"/>
                  </a:lnTo>
                  <a:lnTo>
                    <a:pt x="503" y="10"/>
                  </a:lnTo>
                  <a:lnTo>
                    <a:pt x="504" y="10"/>
                  </a:lnTo>
                  <a:lnTo>
                    <a:pt x="506" y="10"/>
                  </a:lnTo>
                  <a:lnTo>
                    <a:pt x="514" y="10"/>
                  </a:lnTo>
                  <a:lnTo>
                    <a:pt x="520" y="11"/>
                  </a:lnTo>
                  <a:lnTo>
                    <a:pt x="522" y="11"/>
                  </a:lnTo>
                  <a:lnTo>
                    <a:pt x="525" y="15"/>
                  </a:lnTo>
                  <a:lnTo>
                    <a:pt x="525" y="19"/>
                  </a:lnTo>
                  <a:lnTo>
                    <a:pt x="523" y="21"/>
                  </a:lnTo>
                  <a:lnTo>
                    <a:pt x="511" y="27"/>
                  </a:lnTo>
                  <a:lnTo>
                    <a:pt x="507" y="29"/>
                  </a:lnTo>
                  <a:lnTo>
                    <a:pt x="506" y="30"/>
                  </a:lnTo>
                  <a:lnTo>
                    <a:pt x="504" y="35"/>
                  </a:lnTo>
                  <a:lnTo>
                    <a:pt x="503" y="35"/>
                  </a:lnTo>
                  <a:lnTo>
                    <a:pt x="496" y="38"/>
                  </a:lnTo>
                  <a:lnTo>
                    <a:pt x="495" y="38"/>
                  </a:lnTo>
                  <a:lnTo>
                    <a:pt x="492" y="37"/>
                  </a:lnTo>
                  <a:lnTo>
                    <a:pt x="490" y="37"/>
                  </a:lnTo>
                  <a:lnTo>
                    <a:pt x="484" y="38"/>
                  </a:lnTo>
                  <a:lnTo>
                    <a:pt x="482" y="40"/>
                  </a:lnTo>
                  <a:lnTo>
                    <a:pt x="481" y="41"/>
                  </a:lnTo>
                  <a:lnTo>
                    <a:pt x="477" y="43"/>
                  </a:lnTo>
                  <a:lnTo>
                    <a:pt x="476" y="41"/>
                  </a:lnTo>
                  <a:lnTo>
                    <a:pt x="463" y="41"/>
                  </a:lnTo>
                  <a:lnTo>
                    <a:pt x="462" y="40"/>
                  </a:lnTo>
                  <a:lnTo>
                    <a:pt x="460" y="38"/>
                  </a:lnTo>
                  <a:lnTo>
                    <a:pt x="462" y="35"/>
                  </a:lnTo>
                  <a:lnTo>
                    <a:pt x="449" y="37"/>
                  </a:lnTo>
                  <a:lnTo>
                    <a:pt x="433" y="35"/>
                  </a:lnTo>
                  <a:lnTo>
                    <a:pt x="433" y="35"/>
                  </a:lnTo>
                  <a:lnTo>
                    <a:pt x="432" y="35"/>
                  </a:lnTo>
                  <a:lnTo>
                    <a:pt x="427" y="34"/>
                  </a:lnTo>
                  <a:lnTo>
                    <a:pt x="422" y="34"/>
                  </a:lnTo>
                  <a:lnTo>
                    <a:pt x="419" y="32"/>
                  </a:lnTo>
                  <a:lnTo>
                    <a:pt x="416" y="29"/>
                  </a:lnTo>
                  <a:lnTo>
                    <a:pt x="417" y="29"/>
                  </a:lnTo>
                  <a:lnTo>
                    <a:pt x="419" y="29"/>
                  </a:lnTo>
                  <a:lnTo>
                    <a:pt x="421" y="27"/>
                  </a:lnTo>
                  <a:lnTo>
                    <a:pt x="424" y="29"/>
                  </a:lnTo>
                  <a:lnTo>
                    <a:pt x="429" y="29"/>
                  </a:lnTo>
                  <a:lnTo>
                    <a:pt x="429" y="26"/>
                  </a:lnTo>
                  <a:lnTo>
                    <a:pt x="430" y="26"/>
                  </a:lnTo>
                  <a:lnTo>
                    <a:pt x="432" y="24"/>
                  </a:lnTo>
                  <a:lnTo>
                    <a:pt x="427" y="24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6" y="26"/>
                  </a:lnTo>
                  <a:lnTo>
                    <a:pt x="413" y="26"/>
                  </a:lnTo>
                  <a:lnTo>
                    <a:pt x="405" y="24"/>
                  </a:lnTo>
                  <a:lnTo>
                    <a:pt x="402" y="24"/>
                  </a:lnTo>
                  <a:lnTo>
                    <a:pt x="399" y="22"/>
                  </a:lnTo>
                  <a:lnTo>
                    <a:pt x="397" y="21"/>
                  </a:lnTo>
                  <a:lnTo>
                    <a:pt x="395" y="19"/>
                  </a:lnTo>
                  <a:lnTo>
                    <a:pt x="395" y="18"/>
                  </a:lnTo>
                  <a:lnTo>
                    <a:pt x="400" y="18"/>
                  </a:lnTo>
                  <a:lnTo>
                    <a:pt x="402" y="16"/>
                  </a:lnTo>
                  <a:lnTo>
                    <a:pt x="405" y="15"/>
                  </a:lnTo>
                  <a:lnTo>
                    <a:pt x="397" y="15"/>
                  </a:lnTo>
                  <a:lnTo>
                    <a:pt x="394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403" y="10"/>
                  </a:lnTo>
                  <a:lnTo>
                    <a:pt x="406" y="10"/>
                  </a:lnTo>
                  <a:lnTo>
                    <a:pt x="408" y="11"/>
                  </a:lnTo>
                  <a:lnTo>
                    <a:pt x="411" y="13"/>
                  </a:lnTo>
                  <a:lnTo>
                    <a:pt x="414" y="11"/>
                  </a:lnTo>
                  <a:lnTo>
                    <a:pt x="411" y="10"/>
                  </a:lnTo>
                  <a:lnTo>
                    <a:pt x="410" y="7"/>
                  </a:lnTo>
                  <a:lnTo>
                    <a:pt x="408" y="7"/>
                  </a:lnTo>
                  <a:lnTo>
                    <a:pt x="410" y="5"/>
                  </a:lnTo>
                  <a:lnTo>
                    <a:pt x="410" y="5"/>
                  </a:lnTo>
                  <a:lnTo>
                    <a:pt x="411" y="5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7" y="7"/>
                  </a:lnTo>
                  <a:lnTo>
                    <a:pt x="417" y="5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6" y="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7" name="Freeform 187"/>
            <p:cNvSpPr>
              <a:spLocks noEditPoints="1"/>
            </p:cNvSpPr>
            <p:nvPr/>
          </p:nvSpPr>
          <p:spPr bwMode="auto">
            <a:xfrm>
              <a:off x="5860505" y="2749338"/>
              <a:ext cx="107208" cy="107208"/>
            </a:xfrm>
            <a:custGeom>
              <a:avLst/>
              <a:gdLst>
                <a:gd name="T0" fmla="*/ 9 w 55"/>
                <a:gd name="T1" fmla="*/ 44 h 55"/>
                <a:gd name="T2" fmla="*/ 8 w 55"/>
                <a:gd name="T3" fmla="*/ 47 h 55"/>
                <a:gd name="T4" fmla="*/ 3 w 55"/>
                <a:gd name="T5" fmla="*/ 45 h 55"/>
                <a:gd name="T6" fmla="*/ 0 w 55"/>
                <a:gd name="T7" fmla="*/ 45 h 55"/>
                <a:gd name="T8" fmla="*/ 8 w 55"/>
                <a:gd name="T9" fmla="*/ 36 h 55"/>
                <a:gd name="T10" fmla="*/ 6 w 55"/>
                <a:gd name="T11" fmla="*/ 38 h 55"/>
                <a:gd name="T12" fmla="*/ 33 w 55"/>
                <a:gd name="T13" fmla="*/ 20 h 55"/>
                <a:gd name="T14" fmla="*/ 35 w 55"/>
                <a:gd name="T15" fmla="*/ 22 h 55"/>
                <a:gd name="T16" fmla="*/ 30 w 55"/>
                <a:gd name="T17" fmla="*/ 27 h 55"/>
                <a:gd name="T18" fmla="*/ 31 w 55"/>
                <a:gd name="T19" fmla="*/ 20 h 55"/>
                <a:gd name="T20" fmla="*/ 24 w 55"/>
                <a:gd name="T21" fmla="*/ 14 h 55"/>
                <a:gd name="T22" fmla="*/ 27 w 55"/>
                <a:gd name="T23" fmla="*/ 19 h 55"/>
                <a:gd name="T24" fmla="*/ 24 w 55"/>
                <a:gd name="T25" fmla="*/ 23 h 55"/>
                <a:gd name="T26" fmla="*/ 28 w 55"/>
                <a:gd name="T27" fmla="*/ 27 h 55"/>
                <a:gd name="T28" fmla="*/ 35 w 55"/>
                <a:gd name="T29" fmla="*/ 20 h 55"/>
                <a:gd name="T30" fmla="*/ 31 w 55"/>
                <a:gd name="T31" fmla="*/ 17 h 55"/>
                <a:gd name="T32" fmla="*/ 28 w 55"/>
                <a:gd name="T33" fmla="*/ 14 h 55"/>
                <a:gd name="T34" fmla="*/ 22 w 55"/>
                <a:gd name="T35" fmla="*/ 11 h 55"/>
                <a:gd name="T36" fmla="*/ 22 w 55"/>
                <a:gd name="T37" fmla="*/ 9 h 55"/>
                <a:gd name="T38" fmla="*/ 24 w 55"/>
                <a:gd name="T39" fmla="*/ 6 h 55"/>
                <a:gd name="T40" fmla="*/ 55 w 55"/>
                <a:gd name="T41" fmla="*/ 6 h 55"/>
                <a:gd name="T42" fmla="*/ 52 w 55"/>
                <a:gd name="T43" fmla="*/ 17 h 55"/>
                <a:gd name="T44" fmla="*/ 47 w 55"/>
                <a:gd name="T45" fmla="*/ 20 h 55"/>
                <a:gd name="T46" fmla="*/ 49 w 55"/>
                <a:gd name="T47" fmla="*/ 23 h 55"/>
                <a:gd name="T48" fmla="*/ 52 w 55"/>
                <a:gd name="T49" fmla="*/ 25 h 55"/>
                <a:gd name="T50" fmla="*/ 49 w 55"/>
                <a:gd name="T51" fmla="*/ 30 h 55"/>
                <a:gd name="T52" fmla="*/ 49 w 55"/>
                <a:gd name="T53" fmla="*/ 31 h 55"/>
                <a:gd name="T54" fmla="*/ 44 w 55"/>
                <a:gd name="T55" fmla="*/ 34 h 55"/>
                <a:gd name="T56" fmla="*/ 39 w 55"/>
                <a:gd name="T57" fmla="*/ 34 h 55"/>
                <a:gd name="T58" fmla="*/ 38 w 55"/>
                <a:gd name="T59" fmla="*/ 38 h 55"/>
                <a:gd name="T60" fmla="*/ 41 w 55"/>
                <a:gd name="T61" fmla="*/ 42 h 55"/>
                <a:gd name="T62" fmla="*/ 39 w 55"/>
                <a:gd name="T63" fmla="*/ 47 h 55"/>
                <a:gd name="T64" fmla="*/ 36 w 55"/>
                <a:gd name="T65" fmla="*/ 50 h 55"/>
                <a:gd name="T66" fmla="*/ 36 w 55"/>
                <a:gd name="T67" fmla="*/ 52 h 55"/>
                <a:gd name="T68" fmla="*/ 35 w 55"/>
                <a:gd name="T69" fmla="*/ 55 h 55"/>
                <a:gd name="T70" fmla="*/ 33 w 55"/>
                <a:gd name="T71" fmla="*/ 53 h 55"/>
                <a:gd name="T72" fmla="*/ 35 w 55"/>
                <a:gd name="T73" fmla="*/ 49 h 55"/>
                <a:gd name="T74" fmla="*/ 31 w 55"/>
                <a:gd name="T75" fmla="*/ 45 h 55"/>
                <a:gd name="T76" fmla="*/ 27 w 55"/>
                <a:gd name="T77" fmla="*/ 45 h 55"/>
                <a:gd name="T78" fmla="*/ 24 w 55"/>
                <a:gd name="T79" fmla="*/ 42 h 55"/>
                <a:gd name="T80" fmla="*/ 20 w 55"/>
                <a:gd name="T81" fmla="*/ 42 h 55"/>
                <a:gd name="T82" fmla="*/ 16 w 55"/>
                <a:gd name="T83" fmla="*/ 42 h 55"/>
                <a:gd name="T84" fmla="*/ 14 w 55"/>
                <a:gd name="T85" fmla="*/ 44 h 55"/>
                <a:gd name="T86" fmla="*/ 6 w 55"/>
                <a:gd name="T87" fmla="*/ 42 h 55"/>
                <a:gd name="T88" fmla="*/ 2 w 55"/>
                <a:gd name="T89" fmla="*/ 39 h 55"/>
                <a:gd name="T90" fmla="*/ 11 w 55"/>
                <a:gd name="T91" fmla="*/ 42 h 55"/>
                <a:gd name="T92" fmla="*/ 9 w 55"/>
                <a:gd name="T93" fmla="*/ 39 h 55"/>
                <a:gd name="T94" fmla="*/ 8 w 55"/>
                <a:gd name="T95" fmla="*/ 34 h 55"/>
                <a:gd name="T96" fmla="*/ 14 w 55"/>
                <a:gd name="T97" fmla="*/ 28 h 55"/>
                <a:gd name="T98" fmla="*/ 20 w 55"/>
                <a:gd name="T99" fmla="*/ 14 h 55"/>
                <a:gd name="T100" fmla="*/ 30 w 55"/>
                <a:gd name="T101" fmla="*/ 8 h 55"/>
                <a:gd name="T102" fmla="*/ 46 w 55"/>
                <a:gd name="T103" fmla="*/ 3 h 55"/>
                <a:gd name="T104" fmla="*/ 27 w 55"/>
                <a:gd name="T105" fmla="*/ 4 h 55"/>
                <a:gd name="T106" fmla="*/ 36 w 55"/>
                <a:gd name="T107" fmla="*/ 3 h 55"/>
                <a:gd name="T108" fmla="*/ 33 w 55"/>
                <a:gd name="T109" fmla="*/ 3 h 55"/>
                <a:gd name="T110" fmla="*/ 39 w 55"/>
                <a:gd name="T111" fmla="*/ 3 h 55"/>
                <a:gd name="T112" fmla="*/ 49 w 55"/>
                <a:gd name="T113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" h="55">
                  <a:moveTo>
                    <a:pt x="3" y="44"/>
                  </a:moveTo>
                  <a:lnTo>
                    <a:pt x="5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4"/>
                  </a:lnTo>
                  <a:close/>
                  <a:moveTo>
                    <a:pt x="6" y="36"/>
                  </a:moveTo>
                  <a:lnTo>
                    <a:pt x="8" y="36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6" y="36"/>
                  </a:lnTo>
                  <a:close/>
                  <a:moveTo>
                    <a:pt x="33" y="20"/>
                  </a:moveTo>
                  <a:lnTo>
                    <a:pt x="33" y="20"/>
                  </a:lnTo>
                  <a:lnTo>
                    <a:pt x="35" y="2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22"/>
                  </a:lnTo>
                  <a:lnTo>
                    <a:pt x="31" y="20"/>
                  </a:lnTo>
                  <a:lnTo>
                    <a:pt x="33" y="20"/>
                  </a:lnTo>
                  <a:close/>
                  <a:moveTo>
                    <a:pt x="28" y="11"/>
                  </a:moveTo>
                  <a:lnTo>
                    <a:pt x="27" y="12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11"/>
                  </a:lnTo>
                  <a:close/>
                  <a:moveTo>
                    <a:pt x="22" y="9"/>
                  </a:moveTo>
                  <a:lnTo>
                    <a:pt x="22" y="11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9"/>
                  </a:lnTo>
                  <a:close/>
                  <a:moveTo>
                    <a:pt x="24" y="6"/>
                  </a:moveTo>
                  <a:lnTo>
                    <a:pt x="25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4" y="6"/>
                  </a:lnTo>
                  <a:close/>
                  <a:moveTo>
                    <a:pt x="49" y="3"/>
                  </a:moveTo>
                  <a:lnTo>
                    <a:pt x="50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4" y="14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5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9" y="41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4" y="28"/>
                  </a:lnTo>
                  <a:lnTo>
                    <a:pt x="16" y="25"/>
                  </a:lnTo>
                  <a:lnTo>
                    <a:pt x="17" y="23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6" y="3"/>
                  </a:lnTo>
                  <a:lnTo>
                    <a:pt x="49" y="3"/>
                  </a:lnTo>
                  <a:close/>
                  <a:moveTo>
                    <a:pt x="31" y="3"/>
                  </a:moveTo>
                  <a:lnTo>
                    <a:pt x="31" y="3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31" y="3"/>
                  </a:lnTo>
                  <a:close/>
                  <a:moveTo>
                    <a:pt x="36" y="3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6" y="3"/>
                  </a:lnTo>
                  <a:close/>
                  <a:moveTo>
                    <a:pt x="41" y="1"/>
                  </a:moveTo>
                  <a:lnTo>
                    <a:pt x="43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close/>
                  <a:moveTo>
                    <a:pt x="49" y="0"/>
                  </a:moveTo>
                  <a:lnTo>
                    <a:pt x="49" y="0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8" name="Freeform 188"/>
            <p:cNvSpPr>
              <a:spLocks noEditPoints="1"/>
            </p:cNvSpPr>
            <p:nvPr/>
          </p:nvSpPr>
          <p:spPr bwMode="auto">
            <a:xfrm>
              <a:off x="3981456" y="3918871"/>
              <a:ext cx="9747" cy="3898"/>
            </a:xfrm>
            <a:custGeom>
              <a:avLst/>
              <a:gdLst>
                <a:gd name="T0" fmla="*/ 4 w 5"/>
                <a:gd name="T1" fmla="*/ 2 h 2"/>
                <a:gd name="T2" fmla="*/ 4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4 w 5"/>
                <a:gd name="T13" fmla="*/ 2 h 2"/>
                <a:gd name="T14" fmla="*/ 4 w 5"/>
                <a:gd name="T15" fmla="*/ 2 h 2"/>
                <a:gd name="T16" fmla="*/ 4 w 5"/>
                <a:gd name="T17" fmla="*/ 2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0 h 2"/>
                <a:gd name="T24" fmla="*/ 0 w 5"/>
                <a:gd name="T25" fmla="*/ 0 h 2"/>
                <a:gd name="T26" fmla="*/ 0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9" name="Freeform 189"/>
            <p:cNvSpPr>
              <a:spLocks noEditPoints="1"/>
            </p:cNvSpPr>
            <p:nvPr/>
          </p:nvSpPr>
          <p:spPr bwMode="auto">
            <a:xfrm>
              <a:off x="3293382" y="3992941"/>
              <a:ext cx="126700" cy="122802"/>
            </a:xfrm>
            <a:custGeom>
              <a:avLst/>
              <a:gdLst>
                <a:gd name="T0" fmla="*/ 26 w 65"/>
                <a:gd name="T1" fmla="*/ 44 h 63"/>
                <a:gd name="T2" fmla="*/ 26 w 65"/>
                <a:gd name="T3" fmla="*/ 49 h 63"/>
                <a:gd name="T4" fmla="*/ 27 w 65"/>
                <a:gd name="T5" fmla="*/ 49 h 63"/>
                <a:gd name="T6" fmla="*/ 27 w 65"/>
                <a:gd name="T7" fmla="*/ 52 h 63"/>
                <a:gd name="T8" fmla="*/ 30 w 65"/>
                <a:gd name="T9" fmla="*/ 55 h 63"/>
                <a:gd name="T10" fmla="*/ 35 w 65"/>
                <a:gd name="T11" fmla="*/ 57 h 63"/>
                <a:gd name="T12" fmla="*/ 40 w 65"/>
                <a:gd name="T13" fmla="*/ 58 h 63"/>
                <a:gd name="T14" fmla="*/ 43 w 65"/>
                <a:gd name="T15" fmla="*/ 57 h 63"/>
                <a:gd name="T16" fmla="*/ 40 w 65"/>
                <a:gd name="T17" fmla="*/ 53 h 63"/>
                <a:gd name="T18" fmla="*/ 33 w 65"/>
                <a:gd name="T19" fmla="*/ 47 h 63"/>
                <a:gd name="T20" fmla="*/ 29 w 65"/>
                <a:gd name="T21" fmla="*/ 44 h 63"/>
                <a:gd name="T22" fmla="*/ 19 w 65"/>
                <a:gd name="T23" fmla="*/ 38 h 63"/>
                <a:gd name="T24" fmla="*/ 16 w 65"/>
                <a:gd name="T25" fmla="*/ 39 h 63"/>
                <a:gd name="T26" fmla="*/ 18 w 65"/>
                <a:gd name="T27" fmla="*/ 41 h 63"/>
                <a:gd name="T28" fmla="*/ 21 w 65"/>
                <a:gd name="T29" fmla="*/ 41 h 63"/>
                <a:gd name="T30" fmla="*/ 22 w 65"/>
                <a:gd name="T31" fmla="*/ 42 h 63"/>
                <a:gd name="T32" fmla="*/ 22 w 65"/>
                <a:gd name="T33" fmla="*/ 39 h 63"/>
                <a:gd name="T34" fmla="*/ 19 w 65"/>
                <a:gd name="T35" fmla="*/ 38 h 63"/>
                <a:gd name="T36" fmla="*/ 65 w 65"/>
                <a:gd name="T37" fmla="*/ 1 h 63"/>
                <a:gd name="T38" fmla="*/ 63 w 65"/>
                <a:gd name="T39" fmla="*/ 1 h 63"/>
                <a:gd name="T40" fmla="*/ 63 w 65"/>
                <a:gd name="T41" fmla="*/ 5 h 63"/>
                <a:gd name="T42" fmla="*/ 63 w 65"/>
                <a:gd name="T43" fmla="*/ 12 h 63"/>
                <a:gd name="T44" fmla="*/ 60 w 65"/>
                <a:gd name="T45" fmla="*/ 25 h 63"/>
                <a:gd name="T46" fmla="*/ 60 w 65"/>
                <a:gd name="T47" fmla="*/ 38 h 63"/>
                <a:gd name="T48" fmla="*/ 59 w 65"/>
                <a:gd name="T49" fmla="*/ 36 h 63"/>
                <a:gd name="T50" fmla="*/ 59 w 65"/>
                <a:gd name="T51" fmla="*/ 36 h 63"/>
                <a:gd name="T52" fmla="*/ 57 w 65"/>
                <a:gd name="T53" fmla="*/ 38 h 63"/>
                <a:gd name="T54" fmla="*/ 59 w 65"/>
                <a:gd name="T55" fmla="*/ 44 h 63"/>
                <a:gd name="T56" fmla="*/ 57 w 65"/>
                <a:gd name="T57" fmla="*/ 44 h 63"/>
                <a:gd name="T58" fmla="*/ 57 w 65"/>
                <a:gd name="T59" fmla="*/ 47 h 63"/>
                <a:gd name="T60" fmla="*/ 59 w 65"/>
                <a:gd name="T61" fmla="*/ 50 h 63"/>
                <a:gd name="T62" fmla="*/ 55 w 65"/>
                <a:gd name="T63" fmla="*/ 53 h 63"/>
                <a:gd name="T64" fmla="*/ 57 w 65"/>
                <a:gd name="T65" fmla="*/ 60 h 63"/>
                <a:gd name="T66" fmla="*/ 55 w 65"/>
                <a:gd name="T67" fmla="*/ 63 h 63"/>
                <a:gd name="T68" fmla="*/ 51 w 65"/>
                <a:gd name="T69" fmla="*/ 61 h 63"/>
                <a:gd name="T70" fmla="*/ 48 w 65"/>
                <a:gd name="T71" fmla="*/ 60 h 63"/>
                <a:gd name="T72" fmla="*/ 41 w 65"/>
                <a:gd name="T73" fmla="*/ 58 h 63"/>
                <a:gd name="T74" fmla="*/ 32 w 65"/>
                <a:gd name="T75" fmla="*/ 57 h 63"/>
                <a:gd name="T76" fmla="*/ 29 w 65"/>
                <a:gd name="T77" fmla="*/ 58 h 63"/>
                <a:gd name="T78" fmla="*/ 29 w 65"/>
                <a:gd name="T79" fmla="*/ 58 h 63"/>
                <a:gd name="T80" fmla="*/ 14 w 65"/>
                <a:gd name="T81" fmla="*/ 44 h 63"/>
                <a:gd name="T82" fmla="*/ 7 w 65"/>
                <a:gd name="T83" fmla="*/ 38 h 63"/>
                <a:gd name="T84" fmla="*/ 2 w 65"/>
                <a:gd name="T85" fmla="*/ 30 h 63"/>
                <a:gd name="T86" fmla="*/ 5 w 65"/>
                <a:gd name="T87" fmla="*/ 31 h 63"/>
                <a:gd name="T88" fmla="*/ 10 w 65"/>
                <a:gd name="T89" fmla="*/ 30 h 63"/>
                <a:gd name="T90" fmla="*/ 11 w 65"/>
                <a:gd name="T91" fmla="*/ 27 h 63"/>
                <a:gd name="T92" fmla="*/ 14 w 65"/>
                <a:gd name="T93" fmla="*/ 25 h 63"/>
                <a:gd name="T94" fmla="*/ 13 w 65"/>
                <a:gd name="T95" fmla="*/ 19 h 63"/>
                <a:gd name="T96" fmla="*/ 19 w 65"/>
                <a:gd name="T97" fmla="*/ 19 h 63"/>
                <a:gd name="T98" fmla="*/ 24 w 65"/>
                <a:gd name="T99" fmla="*/ 14 h 63"/>
                <a:gd name="T100" fmla="*/ 29 w 65"/>
                <a:gd name="T101" fmla="*/ 17 h 63"/>
                <a:gd name="T102" fmla="*/ 30 w 65"/>
                <a:gd name="T103" fmla="*/ 14 h 63"/>
                <a:gd name="T104" fmla="*/ 37 w 65"/>
                <a:gd name="T105" fmla="*/ 11 h 63"/>
                <a:gd name="T106" fmla="*/ 37 w 65"/>
                <a:gd name="T107" fmla="*/ 8 h 63"/>
                <a:gd name="T108" fmla="*/ 38 w 65"/>
                <a:gd name="T109" fmla="*/ 6 h 63"/>
                <a:gd name="T110" fmla="*/ 41 w 65"/>
                <a:gd name="T111" fmla="*/ 3 h 63"/>
                <a:gd name="T112" fmla="*/ 48 w 65"/>
                <a:gd name="T113" fmla="*/ 6 h 63"/>
                <a:gd name="T114" fmla="*/ 49 w 65"/>
                <a:gd name="T115" fmla="*/ 5 h 63"/>
                <a:gd name="T116" fmla="*/ 51 w 65"/>
                <a:gd name="T117" fmla="*/ 5 h 63"/>
                <a:gd name="T118" fmla="*/ 52 w 65"/>
                <a:gd name="T119" fmla="*/ 3 h 63"/>
                <a:gd name="T120" fmla="*/ 59 w 65"/>
                <a:gd name="T121" fmla="*/ 3 h 63"/>
                <a:gd name="T122" fmla="*/ 62 w 65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" h="63">
                  <a:moveTo>
                    <a:pt x="27" y="42"/>
                  </a:moveTo>
                  <a:lnTo>
                    <a:pt x="27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2" y="55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0" y="53"/>
                  </a:lnTo>
                  <a:lnTo>
                    <a:pt x="38" y="52"/>
                  </a:lnTo>
                  <a:lnTo>
                    <a:pt x="37" y="49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19" y="38"/>
                  </a:lnTo>
                  <a:close/>
                  <a:moveTo>
                    <a:pt x="62" y="0"/>
                  </a:moveTo>
                  <a:lnTo>
                    <a:pt x="65" y="0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2" y="16"/>
                  </a:lnTo>
                  <a:lnTo>
                    <a:pt x="60" y="19"/>
                  </a:lnTo>
                  <a:lnTo>
                    <a:pt x="60" y="25"/>
                  </a:lnTo>
                  <a:lnTo>
                    <a:pt x="60" y="31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9"/>
                  </a:lnTo>
                  <a:lnTo>
                    <a:pt x="59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8"/>
                  </a:lnTo>
                  <a:lnTo>
                    <a:pt x="57" y="60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7" y="61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2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7" y="57"/>
                  </a:lnTo>
                  <a:lnTo>
                    <a:pt x="26" y="53"/>
                  </a:lnTo>
                  <a:lnTo>
                    <a:pt x="18" y="49"/>
                  </a:lnTo>
                  <a:lnTo>
                    <a:pt x="14" y="44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3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0" name="Freeform 190"/>
            <p:cNvSpPr>
              <a:spLocks noEditPoints="1"/>
            </p:cNvSpPr>
            <p:nvPr/>
          </p:nvSpPr>
          <p:spPr bwMode="auto">
            <a:xfrm>
              <a:off x="5839065" y="4026079"/>
              <a:ext cx="337216" cy="270942"/>
            </a:xfrm>
            <a:custGeom>
              <a:avLst/>
              <a:gdLst>
                <a:gd name="T0" fmla="*/ 65 w 173"/>
                <a:gd name="T1" fmla="*/ 137 h 139"/>
                <a:gd name="T2" fmla="*/ 54 w 173"/>
                <a:gd name="T3" fmla="*/ 3 h 139"/>
                <a:gd name="T4" fmla="*/ 61 w 173"/>
                <a:gd name="T5" fmla="*/ 13 h 139"/>
                <a:gd name="T6" fmla="*/ 66 w 173"/>
                <a:gd name="T7" fmla="*/ 11 h 139"/>
                <a:gd name="T8" fmla="*/ 83 w 173"/>
                <a:gd name="T9" fmla="*/ 11 h 139"/>
                <a:gd name="T10" fmla="*/ 107 w 173"/>
                <a:gd name="T11" fmla="*/ 10 h 139"/>
                <a:gd name="T12" fmla="*/ 128 w 173"/>
                <a:gd name="T13" fmla="*/ 8 h 139"/>
                <a:gd name="T14" fmla="*/ 142 w 173"/>
                <a:gd name="T15" fmla="*/ 10 h 139"/>
                <a:gd name="T16" fmla="*/ 154 w 173"/>
                <a:gd name="T17" fmla="*/ 3 h 139"/>
                <a:gd name="T18" fmla="*/ 167 w 173"/>
                <a:gd name="T19" fmla="*/ 19 h 139"/>
                <a:gd name="T20" fmla="*/ 170 w 173"/>
                <a:gd name="T21" fmla="*/ 22 h 139"/>
                <a:gd name="T22" fmla="*/ 173 w 173"/>
                <a:gd name="T23" fmla="*/ 27 h 139"/>
                <a:gd name="T24" fmla="*/ 172 w 173"/>
                <a:gd name="T25" fmla="*/ 35 h 139"/>
                <a:gd name="T26" fmla="*/ 162 w 173"/>
                <a:gd name="T27" fmla="*/ 40 h 139"/>
                <a:gd name="T28" fmla="*/ 153 w 173"/>
                <a:gd name="T29" fmla="*/ 57 h 139"/>
                <a:gd name="T30" fmla="*/ 150 w 173"/>
                <a:gd name="T31" fmla="*/ 63 h 139"/>
                <a:gd name="T32" fmla="*/ 147 w 173"/>
                <a:gd name="T33" fmla="*/ 74 h 139"/>
                <a:gd name="T34" fmla="*/ 139 w 173"/>
                <a:gd name="T35" fmla="*/ 81 h 139"/>
                <a:gd name="T36" fmla="*/ 132 w 173"/>
                <a:gd name="T37" fmla="*/ 95 h 139"/>
                <a:gd name="T38" fmla="*/ 132 w 173"/>
                <a:gd name="T39" fmla="*/ 99 h 139"/>
                <a:gd name="T40" fmla="*/ 128 w 173"/>
                <a:gd name="T41" fmla="*/ 106 h 139"/>
                <a:gd name="T42" fmla="*/ 121 w 173"/>
                <a:gd name="T43" fmla="*/ 107 h 139"/>
                <a:gd name="T44" fmla="*/ 115 w 173"/>
                <a:gd name="T45" fmla="*/ 99 h 139"/>
                <a:gd name="T46" fmla="*/ 110 w 173"/>
                <a:gd name="T47" fmla="*/ 101 h 139"/>
                <a:gd name="T48" fmla="*/ 104 w 173"/>
                <a:gd name="T49" fmla="*/ 103 h 139"/>
                <a:gd name="T50" fmla="*/ 99 w 173"/>
                <a:gd name="T51" fmla="*/ 109 h 139"/>
                <a:gd name="T52" fmla="*/ 91 w 173"/>
                <a:gd name="T53" fmla="*/ 117 h 139"/>
                <a:gd name="T54" fmla="*/ 87 w 173"/>
                <a:gd name="T55" fmla="*/ 131 h 139"/>
                <a:gd name="T56" fmla="*/ 82 w 173"/>
                <a:gd name="T57" fmla="*/ 131 h 139"/>
                <a:gd name="T58" fmla="*/ 74 w 173"/>
                <a:gd name="T59" fmla="*/ 136 h 139"/>
                <a:gd name="T60" fmla="*/ 69 w 173"/>
                <a:gd name="T61" fmla="*/ 136 h 139"/>
                <a:gd name="T62" fmla="*/ 65 w 173"/>
                <a:gd name="T63" fmla="*/ 134 h 139"/>
                <a:gd name="T64" fmla="*/ 60 w 173"/>
                <a:gd name="T65" fmla="*/ 134 h 139"/>
                <a:gd name="T66" fmla="*/ 61 w 173"/>
                <a:gd name="T67" fmla="*/ 137 h 139"/>
                <a:gd name="T68" fmla="*/ 57 w 173"/>
                <a:gd name="T69" fmla="*/ 136 h 139"/>
                <a:gd name="T70" fmla="*/ 52 w 173"/>
                <a:gd name="T71" fmla="*/ 139 h 139"/>
                <a:gd name="T72" fmla="*/ 50 w 173"/>
                <a:gd name="T73" fmla="*/ 139 h 139"/>
                <a:gd name="T74" fmla="*/ 41 w 173"/>
                <a:gd name="T75" fmla="*/ 131 h 139"/>
                <a:gd name="T76" fmla="*/ 39 w 173"/>
                <a:gd name="T77" fmla="*/ 126 h 139"/>
                <a:gd name="T78" fmla="*/ 42 w 173"/>
                <a:gd name="T79" fmla="*/ 123 h 139"/>
                <a:gd name="T80" fmla="*/ 38 w 173"/>
                <a:gd name="T81" fmla="*/ 120 h 139"/>
                <a:gd name="T82" fmla="*/ 39 w 173"/>
                <a:gd name="T83" fmla="*/ 118 h 139"/>
                <a:gd name="T84" fmla="*/ 35 w 173"/>
                <a:gd name="T85" fmla="*/ 117 h 139"/>
                <a:gd name="T86" fmla="*/ 13 w 173"/>
                <a:gd name="T87" fmla="*/ 109 h 139"/>
                <a:gd name="T88" fmla="*/ 13 w 173"/>
                <a:gd name="T89" fmla="*/ 107 h 139"/>
                <a:gd name="T90" fmla="*/ 1 w 173"/>
                <a:gd name="T91" fmla="*/ 106 h 139"/>
                <a:gd name="T92" fmla="*/ 1 w 173"/>
                <a:gd name="T93" fmla="*/ 99 h 139"/>
                <a:gd name="T94" fmla="*/ 1 w 173"/>
                <a:gd name="T95" fmla="*/ 93 h 139"/>
                <a:gd name="T96" fmla="*/ 1 w 173"/>
                <a:gd name="T97" fmla="*/ 85 h 139"/>
                <a:gd name="T98" fmla="*/ 1 w 173"/>
                <a:gd name="T99" fmla="*/ 69 h 139"/>
                <a:gd name="T100" fmla="*/ 8 w 173"/>
                <a:gd name="T101" fmla="*/ 63 h 139"/>
                <a:gd name="T102" fmla="*/ 13 w 173"/>
                <a:gd name="T103" fmla="*/ 58 h 139"/>
                <a:gd name="T104" fmla="*/ 14 w 173"/>
                <a:gd name="T105" fmla="*/ 51 h 139"/>
                <a:gd name="T106" fmla="*/ 17 w 173"/>
                <a:gd name="T107" fmla="*/ 47 h 139"/>
                <a:gd name="T108" fmla="*/ 16 w 173"/>
                <a:gd name="T109" fmla="*/ 40 h 139"/>
                <a:gd name="T110" fmla="*/ 14 w 173"/>
                <a:gd name="T111" fmla="*/ 32 h 139"/>
                <a:gd name="T112" fmla="*/ 14 w 173"/>
                <a:gd name="T113" fmla="*/ 29 h 139"/>
                <a:gd name="T114" fmla="*/ 16 w 173"/>
                <a:gd name="T115" fmla="*/ 19 h 139"/>
                <a:gd name="T116" fmla="*/ 24 w 173"/>
                <a:gd name="T117" fmla="*/ 5 h 139"/>
                <a:gd name="T118" fmla="*/ 36 w 173"/>
                <a:gd name="T119" fmla="*/ 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39">
                  <a:moveTo>
                    <a:pt x="66" y="136"/>
                  </a:moveTo>
                  <a:lnTo>
                    <a:pt x="66" y="136"/>
                  </a:lnTo>
                  <a:lnTo>
                    <a:pt x="68" y="136"/>
                  </a:lnTo>
                  <a:lnTo>
                    <a:pt x="68" y="137"/>
                  </a:lnTo>
                  <a:lnTo>
                    <a:pt x="66" y="137"/>
                  </a:lnTo>
                  <a:lnTo>
                    <a:pt x="65" y="137"/>
                  </a:lnTo>
                  <a:lnTo>
                    <a:pt x="66" y="136"/>
                  </a:lnTo>
                  <a:close/>
                  <a:moveTo>
                    <a:pt x="41" y="0"/>
                  </a:moveTo>
                  <a:lnTo>
                    <a:pt x="46" y="2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3" y="11"/>
                  </a:lnTo>
                  <a:lnTo>
                    <a:pt x="88" y="14"/>
                  </a:lnTo>
                  <a:lnTo>
                    <a:pt x="91" y="14"/>
                  </a:lnTo>
                  <a:lnTo>
                    <a:pt x="95" y="16"/>
                  </a:lnTo>
                  <a:lnTo>
                    <a:pt x="101" y="16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0" y="8"/>
                  </a:lnTo>
                  <a:lnTo>
                    <a:pt x="113" y="8"/>
                  </a:lnTo>
                  <a:lnTo>
                    <a:pt x="120" y="8"/>
                  </a:lnTo>
                  <a:lnTo>
                    <a:pt x="126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7" y="11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5" y="8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50" y="5"/>
                  </a:lnTo>
                  <a:lnTo>
                    <a:pt x="153" y="5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9" y="2"/>
                  </a:lnTo>
                  <a:lnTo>
                    <a:pt x="161" y="5"/>
                  </a:lnTo>
                  <a:lnTo>
                    <a:pt x="164" y="10"/>
                  </a:lnTo>
                  <a:lnTo>
                    <a:pt x="165" y="11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2" y="22"/>
                  </a:lnTo>
                  <a:lnTo>
                    <a:pt x="172" y="24"/>
                  </a:lnTo>
                  <a:lnTo>
                    <a:pt x="173" y="24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2" y="32"/>
                  </a:lnTo>
                  <a:lnTo>
                    <a:pt x="172" y="33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0" y="36"/>
                  </a:lnTo>
                  <a:lnTo>
                    <a:pt x="167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59" y="44"/>
                  </a:lnTo>
                  <a:lnTo>
                    <a:pt x="158" y="47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3" y="55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6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0" y="63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8" y="68"/>
                  </a:lnTo>
                  <a:lnTo>
                    <a:pt x="147" y="71"/>
                  </a:lnTo>
                  <a:lnTo>
                    <a:pt x="147" y="73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45" y="76"/>
                  </a:lnTo>
                  <a:lnTo>
                    <a:pt x="143" y="76"/>
                  </a:lnTo>
                  <a:lnTo>
                    <a:pt x="142" y="77"/>
                  </a:lnTo>
                  <a:lnTo>
                    <a:pt x="140" y="79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7" y="87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29" y="101"/>
                  </a:lnTo>
                  <a:lnTo>
                    <a:pt x="129" y="101"/>
                  </a:lnTo>
                  <a:lnTo>
                    <a:pt x="129" y="103"/>
                  </a:lnTo>
                  <a:lnTo>
                    <a:pt x="129" y="104"/>
                  </a:lnTo>
                  <a:lnTo>
                    <a:pt x="128" y="104"/>
                  </a:lnTo>
                  <a:lnTo>
                    <a:pt x="128" y="106"/>
                  </a:lnTo>
                  <a:lnTo>
                    <a:pt x="126" y="106"/>
                  </a:lnTo>
                  <a:lnTo>
                    <a:pt x="126" y="107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0" y="103"/>
                  </a:lnTo>
                  <a:lnTo>
                    <a:pt x="118" y="101"/>
                  </a:lnTo>
                  <a:lnTo>
                    <a:pt x="117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2" y="101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2" y="103"/>
                  </a:lnTo>
                  <a:lnTo>
                    <a:pt x="102" y="104"/>
                  </a:lnTo>
                  <a:lnTo>
                    <a:pt x="101" y="106"/>
                  </a:lnTo>
                  <a:lnTo>
                    <a:pt x="101" y="107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5" y="112"/>
                  </a:lnTo>
                  <a:lnTo>
                    <a:pt x="93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0" y="120"/>
                  </a:lnTo>
                  <a:lnTo>
                    <a:pt x="90" y="121"/>
                  </a:lnTo>
                  <a:lnTo>
                    <a:pt x="88" y="126"/>
                  </a:lnTo>
                  <a:lnTo>
                    <a:pt x="88" y="12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3" y="133"/>
                  </a:lnTo>
                  <a:lnTo>
                    <a:pt x="83" y="131"/>
                  </a:lnTo>
                  <a:lnTo>
                    <a:pt x="82" y="131"/>
                  </a:lnTo>
                  <a:lnTo>
                    <a:pt x="80" y="129"/>
                  </a:lnTo>
                  <a:lnTo>
                    <a:pt x="80" y="129"/>
                  </a:lnTo>
                  <a:lnTo>
                    <a:pt x="82" y="134"/>
                  </a:lnTo>
                  <a:lnTo>
                    <a:pt x="82" y="136"/>
                  </a:lnTo>
                  <a:lnTo>
                    <a:pt x="77" y="136"/>
                  </a:lnTo>
                  <a:lnTo>
                    <a:pt x="74" y="136"/>
                  </a:lnTo>
                  <a:lnTo>
                    <a:pt x="72" y="136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69" y="136"/>
                  </a:lnTo>
                  <a:lnTo>
                    <a:pt x="68" y="136"/>
                  </a:lnTo>
                  <a:lnTo>
                    <a:pt x="66" y="134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3" y="137"/>
                  </a:lnTo>
                  <a:lnTo>
                    <a:pt x="61" y="137"/>
                  </a:lnTo>
                  <a:lnTo>
                    <a:pt x="61" y="137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57" y="137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7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9" y="139"/>
                  </a:lnTo>
                  <a:lnTo>
                    <a:pt x="47" y="137"/>
                  </a:lnTo>
                  <a:lnTo>
                    <a:pt x="46" y="136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1" y="131"/>
                  </a:lnTo>
                  <a:lnTo>
                    <a:pt x="41" y="129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39" y="123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20"/>
                  </a:lnTo>
                  <a:lnTo>
                    <a:pt x="41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8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1" y="114"/>
                  </a:lnTo>
                  <a:lnTo>
                    <a:pt x="28" y="110"/>
                  </a:lnTo>
                  <a:lnTo>
                    <a:pt x="25" y="109"/>
                  </a:lnTo>
                  <a:lnTo>
                    <a:pt x="22" y="109"/>
                  </a:lnTo>
                  <a:lnTo>
                    <a:pt x="13" y="109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3" y="107"/>
                  </a:lnTo>
                  <a:lnTo>
                    <a:pt x="11" y="107"/>
                  </a:lnTo>
                  <a:lnTo>
                    <a:pt x="9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5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0" y="87"/>
                  </a:lnTo>
                  <a:lnTo>
                    <a:pt x="1" y="85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1" y="76"/>
                  </a:lnTo>
                  <a:lnTo>
                    <a:pt x="1" y="74"/>
                  </a:lnTo>
                  <a:lnTo>
                    <a:pt x="1" y="69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6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4" y="57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6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1" name="Freeform 191"/>
            <p:cNvSpPr>
              <a:spLocks/>
            </p:cNvSpPr>
            <p:nvPr/>
          </p:nvSpPr>
          <p:spPr bwMode="auto">
            <a:xfrm>
              <a:off x="10495754" y="5252138"/>
              <a:ext cx="1950" cy="19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2" name="Freeform 192"/>
            <p:cNvSpPr>
              <a:spLocks/>
            </p:cNvSpPr>
            <p:nvPr/>
          </p:nvSpPr>
          <p:spPr bwMode="auto">
            <a:xfrm>
              <a:off x="5768893" y="3747339"/>
              <a:ext cx="444422" cy="341114"/>
            </a:xfrm>
            <a:custGeom>
              <a:avLst/>
              <a:gdLst>
                <a:gd name="T0" fmla="*/ 192 w 228"/>
                <a:gd name="T1" fmla="*/ 5 h 175"/>
                <a:gd name="T2" fmla="*/ 203 w 228"/>
                <a:gd name="T3" fmla="*/ 12 h 175"/>
                <a:gd name="T4" fmla="*/ 216 w 228"/>
                <a:gd name="T5" fmla="*/ 16 h 175"/>
                <a:gd name="T6" fmla="*/ 217 w 228"/>
                <a:gd name="T7" fmla="*/ 30 h 175"/>
                <a:gd name="T8" fmla="*/ 224 w 228"/>
                <a:gd name="T9" fmla="*/ 41 h 175"/>
                <a:gd name="T10" fmla="*/ 228 w 228"/>
                <a:gd name="T11" fmla="*/ 49 h 175"/>
                <a:gd name="T12" fmla="*/ 224 w 228"/>
                <a:gd name="T13" fmla="*/ 64 h 175"/>
                <a:gd name="T14" fmla="*/ 222 w 228"/>
                <a:gd name="T15" fmla="*/ 91 h 175"/>
                <a:gd name="T16" fmla="*/ 206 w 228"/>
                <a:gd name="T17" fmla="*/ 115 h 175"/>
                <a:gd name="T18" fmla="*/ 194 w 228"/>
                <a:gd name="T19" fmla="*/ 134 h 175"/>
                <a:gd name="T20" fmla="*/ 192 w 228"/>
                <a:gd name="T21" fmla="*/ 146 h 175"/>
                <a:gd name="T22" fmla="*/ 184 w 228"/>
                <a:gd name="T23" fmla="*/ 149 h 175"/>
                <a:gd name="T24" fmla="*/ 178 w 228"/>
                <a:gd name="T25" fmla="*/ 154 h 175"/>
                <a:gd name="T26" fmla="*/ 165 w 228"/>
                <a:gd name="T27" fmla="*/ 151 h 175"/>
                <a:gd name="T28" fmla="*/ 149 w 228"/>
                <a:gd name="T29" fmla="*/ 151 h 175"/>
                <a:gd name="T30" fmla="*/ 142 w 228"/>
                <a:gd name="T31" fmla="*/ 154 h 175"/>
                <a:gd name="T32" fmla="*/ 124 w 228"/>
                <a:gd name="T33" fmla="*/ 157 h 175"/>
                <a:gd name="T34" fmla="*/ 112 w 228"/>
                <a:gd name="T35" fmla="*/ 151 h 175"/>
                <a:gd name="T36" fmla="*/ 102 w 228"/>
                <a:gd name="T37" fmla="*/ 154 h 175"/>
                <a:gd name="T38" fmla="*/ 97 w 228"/>
                <a:gd name="T39" fmla="*/ 156 h 175"/>
                <a:gd name="T40" fmla="*/ 93 w 228"/>
                <a:gd name="T41" fmla="*/ 149 h 175"/>
                <a:gd name="T42" fmla="*/ 88 w 228"/>
                <a:gd name="T43" fmla="*/ 146 h 175"/>
                <a:gd name="T44" fmla="*/ 75 w 228"/>
                <a:gd name="T45" fmla="*/ 143 h 175"/>
                <a:gd name="T46" fmla="*/ 69 w 228"/>
                <a:gd name="T47" fmla="*/ 145 h 175"/>
                <a:gd name="T48" fmla="*/ 61 w 228"/>
                <a:gd name="T49" fmla="*/ 146 h 175"/>
                <a:gd name="T50" fmla="*/ 56 w 228"/>
                <a:gd name="T51" fmla="*/ 154 h 175"/>
                <a:gd name="T52" fmla="*/ 50 w 228"/>
                <a:gd name="T53" fmla="*/ 162 h 175"/>
                <a:gd name="T54" fmla="*/ 50 w 228"/>
                <a:gd name="T55" fmla="*/ 172 h 175"/>
                <a:gd name="T56" fmla="*/ 50 w 228"/>
                <a:gd name="T57" fmla="*/ 173 h 175"/>
                <a:gd name="T58" fmla="*/ 49 w 228"/>
                <a:gd name="T59" fmla="*/ 173 h 175"/>
                <a:gd name="T60" fmla="*/ 45 w 228"/>
                <a:gd name="T61" fmla="*/ 170 h 175"/>
                <a:gd name="T62" fmla="*/ 39 w 228"/>
                <a:gd name="T63" fmla="*/ 165 h 175"/>
                <a:gd name="T64" fmla="*/ 36 w 228"/>
                <a:gd name="T65" fmla="*/ 167 h 175"/>
                <a:gd name="T66" fmla="*/ 33 w 228"/>
                <a:gd name="T67" fmla="*/ 170 h 175"/>
                <a:gd name="T68" fmla="*/ 28 w 228"/>
                <a:gd name="T69" fmla="*/ 167 h 175"/>
                <a:gd name="T70" fmla="*/ 28 w 228"/>
                <a:gd name="T71" fmla="*/ 165 h 175"/>
                <a:gd name="T72" fmla="*/ 30 w 228"/>
                <a:gd name="T73" fmla="*/ 162 h 175"/>
                <a:gd name="T74" fmla="*/ 26 w 228"/>
                <a:gd name="T75" fmla="*/ 160 h 175"/>
                <a:gd name="T76" fmla="*/ 22 w 228"/>
                <a:gd name="T77" fmla="*/ 162 h 175"/>
                <a:gd name="T78" fmla="*/ 14 w 228"/>
                <a:gd name="T79" fmla="*/ 156 h 175"/>
                <a:gd name="T80" fmla="*/ 12 w 228"/>
                <a:gd name="T81" fmla="*/ 151 h 175"/>
                <a:gd name="T82" fmla="*/ 15 w 228"/>
                <a:gd name="T83" fmla="*/ 151 h 175"/>
                <a:gd name="T84" fmla="*/ 11 w 228"/>
                <a:gd name="T85" fmla="*/ 148 h 175"/>
                <a:gd name="T86" fmla="*/ 9 w 228"/>
                <a:gd name="T87" fmla="*/ 146 h 175"/>
                <a:gd name="T88" fmla="*/ 4 w 228"/>
                <a:gd name="T89" fmla="*/ 142 h 175"/>
                <a:gd name="T90" fmla="*/ 3 w 228"/>
                <a:gd name="T91" fmla="*/ 137 h 175"/>
                <a:gd name="T92" fmla="*/ 1 w 228"/>
                <a:gd name="T93" fmla="*/ 129 h 175"/>
                <a:gd name="T94" fmla="*/ 1 w 228"/>
                <a:gd name="T95" fmla="*/ 127 h 175"/>
                <a:gd name="T96" fmla="*/ 12 w 228"/>
                <a:gd name="T97" fmla="*/ 127 h 175"/>
                <a:gd name="T98" fmla="*/ 25 w 228"/>
                <a:gd name="T99" fmla="*/ 123 h 175"/>
                <a:gd name="T100" fmla="*/ 41 w 228"/>
                <a:gd name="T101" fmla="*/ 121 h 175"/>
                <a:gd name="T102" fmla="*/ 45 w 228"/>
                <a:gd name="T103" fmla="*/ 121 h 175"/>
                <a:gd name="T104" fmla="*/ 53 w 228"/>
                <a:gd name="T105" fmla="*/ 116 h 175"/>
                <a:gd name="T106" fmla="*/ 55 w 228"/>
                <a:gd name="T107" fmla="*/ 113 h 175"/>
                <a:gd name="T108" fmla="*/ 58 w 228"/>
                <a:gd name="T109" fmla="*/ 107 h 175"/>
                <a:gd name="T110" fmla="*/ 60 w 228"/>
                <a:gd name="T111" fmla="*/ 97 h 175"/>
                <a:gd name="T112" fmla="*/ 60 w 228"/>
                <a:gd name="T113" fmla="*/ 80 h 175"/>
                <a:gd name="T114" fmla="*/ 60 w 228"/>
                <a:gd name="T115" fmla="*/ 66 h 175"/>
                <a:gd name="T116" fmla="*/ 75 w 228"/>
                <a:gd name="T117" fmla="*/ 63 h 175"/>
                <a:gd name="T118" fmla="*/ 88 w 228"/>
                <a:gd name="T119" fmla="*/ 55 h 175"/>
                <a:gd name="T120" fmla="*/ 102 w 228"/>
                <a:gd name="T121" fmla="*/ 42 h 175"/>
                <a:gd name="T122" fmla="*/ 126 w 228"/>
                <a:gd name="T123" fmla="*/ 27 h 175"/>
                <a:gd name="T124" fmla="*/ 156 w 228"/>
                <a:gd name="T125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75">
                  <a:moveTo>
                    <a:pt x="172" y="0"/>
                  </a:moveTo>
                  <a:lnTo>
                    <a:pt x="178" y="1"/>
                  </a:lnTo>
                  <a:lnTo>
                    <a:pt x="186" y="3"/>
                  </a:lnTo>
                  <a:lnTo>
                    <a:pt x="192" y="5"/>
                  </a:lnTo>
                  <a:lnTo>
                    <a:pt x="194" y="6"/>
                  </a:lnTo>
                  <a:lnTo>
                    <a:pt x="198" y="9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8" y="11"/>
                  </a:lnTo>
                  <a:lnTo>
                    <a:pt x="214" y="8"/>
                  </a:lnTo>
                  <a:lnTo>
                    <a:pt x="216" y="16"/>
                  </a:lnTo>
                  <a:lnTo>
                    <a:pt x="217" y="23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19" y="31"/>
                  </a:lnTo>
                  <a:lnTo>
                    <a:pt x="224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8" y="49"/>
                  </a:lnTo>
                  <a:lnTo>
                    <a:pt x="225" y="53"/>
                  </a:lnTo>
                  <a:lnTo>
                    <a:pt x="225" y="53"/>
                  </a:lnTo>
                  <a:lnTo>
                    <a:pt x="225" y="60"/>
                  </a:lnTo>
                  <a:lnTo>
                    <a:pt x="224" y="64"/>
                  </a:lnTo>
                  <a:lnTo>
                    <a:pt x="224" y="71"/>
                  </a:lnTo>
                  <a:lnTo>
                    <a:pt x="224" y="77"/>
                  </a:lnTo>
                  <a:lnTo>
                    <a:pt x="222" y="83"/>
                  </a:lnTo>
                  <a:lnTo>
                    <a:pt x="222" y="91"/>
                  </a:lnTo>
                  <a:lnTo>
                    <a:pt x="222" y="99"/>
                  </a:lnTo>
                  <a:lnTo>
                    <a:pt x="217" y="102"/>
                  </a:lnTo>
                  <a:lnTo>
                    <a:pt x="211" y="110"/>
                  </a:lnTo>
                  <a:lnTo>
                    <a:pt x="206" y="115"/>
                  </a:lnTo>
                  <a:lnTo>
                    <a:pt x="203" y="120"/>
                  </a:lnTo>
                  <a:lnTo>
                    <a:pt x="197" y="127"/>
                  </a:lnTo>
                  <a:lnTo>
                    <a:pt x="195" y="132"/>
                  </a:lnTo>
                  <a:lnTo>
                    <a:pt x="194" y="134"/>
                  </a:lnTo>
                  <a:lnTo>
                    <a:pt x="192" y="135"/>
                  </a:lnTo>
                  <a:lnTo>
                    <a:pt x="194" y="138"/>
                  </a:lnTo>
                  <a:lnTo>
                    <a:pt x="195" y="145"/>
                  </a:lnTo>
                  <a:lnTo>
                    <a:pt x="192" y="146"/>
                  </a:lnTo>
                  <a:lnTo>
                    <a:pt x="190" y="146"/>
                  </a:lnTo>
                  <a:lnTo>
                    <a:pt x="189" y="148"/>
                  </a:lnTo>
                  <a:lnTo>
                    <a:pt x="186" y="148"/>
                  </a:lnTo>
                  <a:lnTo>
                    <a:pt x="184" y="149"/>
                  </a:lnTo>
                  <a:lnTo>
                    <a:pt x="183" y="149"/>
                  </a:lnTo>
                  <a:lnTo>
                    <a:pt x="181" y="151"/>
                  </a:lnTo>
                  <a:lnTo>
                    <a:pt x="178" y="153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3" y="154"/>
                  </a:lnTo>
                  <a:lnTo>
                    <a:pt x="172" y="153"/>
                  </a:lnTo>
                  <a:lnTo>
                    <a:pt x="165" y="151"/>
                  </a:lnTo>
                  <a:lnTo>
                    <a:pt x="164" y="151"/>
                  </a:lnTo>
                  <a:lnTo>
                    <a:pt x="162" y="151"/>
                  </a:lnTo>
                  <a:lnTo>
                    <a:pt x="156" y="151"/>
                  </a:lnTo>
                  <a:lnTo>
                    <a:pt x="149" y="151"/>
                  </a:lnTo>
                  <a:lnTo>
                    <a:pt x="146" y="151"/>
                  </a:lnTo>
                  <a:lnTo>
                    <a:pt x="145" y="153"/>
                  </a:lnTo>
                  <a:lnTo>
                    <a:pt x="143" y="153"/>
                  </a:lnTo>
                  <a:lnTo>
                    <a:pt x="142" y="154"/>
                  </a:lnTo>
                  <a:lnTo>
                    <a:pt x="137" y="159"/>
                  </a:lnTo>
                  <a:lnTo>
                    <a:pt x="131" y="159"/>
                  </a:lnTo>
                  <a:lnTo>
                    <a:pt x="127" y="157"/>
                  </a:lnTo>
                  <a:lnTo>
                    <a:pt x="124" y="157"/>
                  </a:lnTo>
                  <a:lnTo>
                    <a:pt x="119" y="154"/>
                  </a:lnTo>
                  <a:lnTo>
                    <a:pt x="115" y="151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0" y="151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4"/>
                  </a:lnTo>
                  <a:lnTo>
                    <a:pt x="101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6" y="154"/>
                  </a:lnTo>
                  <a:lnTo>
                    <a:pt x="94" y="151"/>
                  </a:lnTo>
                  <a:lnTo>
                    <a:pt x="93" y="149"/>
                  </a:lnTo>
                  <a:lnTo>
                    <a:pt x="93" y="149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2" y="145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3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69" y="145"/>
                  </a:lnTo>
                  <a:lnTo>
                    <a:pt x="67" y="145"/>
                  </a:lnTo>
                  <a:lnTo>
                    <a:pt x="66" y="145"/>
                  </a:lnTo>
                  <a:lnTo>
                    <a:pt x="64" y="145"/>
                  </a:lnTo>
                  <a:lnTo>
                    <a:pt x="61" y="146"/>
                  </a:lnTo>
                  <a:lnTo>
                    <a:pt x="60" y="148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54"/>
                  </a:lnTo>
                  <a:lnTo>
                    <a:pt x="56" y="157"/>
                  </a:lnTo>
                  <a:lnTo>
                    <a:pt x="55" y="159"/>
                  </a:lnTo>
                  <a:lnTo>
                    <a:pt x="52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70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9" y="173"/>
                  </a:lnTo>
                  <a:lnTo>
                    <a:pt x="47" y="173"/>
                  </a:lnTo>
                  <a:lnTo>
                    <a:pt x="47" y="172"/>
                  </a:lnTo>
                  <a:lnTo>
                    <a:pt x="45" y="172"/>
                  </a:lnTo>
                  <a:lnTo>
                    <a:pt x="45" y="170"/>
                  </a:lnTo>
                  <a:lnTo>
                    <a:pt x="44" y="168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7" y="165"/>
                  </a:lnTo>
                  <a:lnTo>
                    <a:pt x="36" y="165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3" y="167"/>
                  </a:lnTo>
                  <a:lnTo>
                    <a:pt x="31" y="167"/>
                  </a:lnTo>
                  <a:lnTo>
                    <a:pt x="31" y="168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1" y="172"/>
                  </a:lnTo>
                  <a:lnTo>
                    <a:pt x="30" y="168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2"/>
                  </a:lnTo>
                  <a:lnTo>
                    <a:pt x="20" y="160"/>
                  </a:lnTo>
                  <a:lnTo>
                    <a:pt x="20" y="160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4" y="149"/>
                  </a:lnTo>
                  <a:lnTo>
                    <a:pt x="12" y="149"/>
                  </a:lnTo>
                  <a:lnTo>
                    <a:pt x="12" y="148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3" y="140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29"/>
                  </a:lnTo>
                  <a:lnTo>
                    <a:pt x="1" y="129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4" y="127"/>
                  </a:lnTo>
                  <a:lnTo>
                    <a:pt x="8" y="127"/>
                  </a:lnTo>
                  <a:lnTo>
                    <a:pt x="11" y="127"/>
                  </a:lnTo>
                  <a:lnTo>
                    <a:pt x="12" y="127"/>
                  </a:lnTo>
                  <a:lnTo>
                    <a:pt x="14" y="124"/>
                  </a:lnTo>
                  <a:lnTo>
                    <a:pt x="17" y="123"/>
                  </a:lnTo>
                  <a:lnTo>
                    <a:pt x="20" y="123"/>
                  </a:lnTo>
                  <a:lnTo>
                    <a:pt x="25" y="123"/>
                  </a:lnTo>
                  <a:lnTo>
                    <a:pt x="28" y="123"/>
                  </a:lnTo>
                  <a:lnTo>
                    <a:pt x="33" y="121"/>
                  </a:lnTo>
                  <a:lnTo>
                    <a:pt x="36" y="12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52" y="116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15"/>
                  </a:lnTo>
                  <a:lnTo>
                    <a:pt x="55" y="115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5" y="112"/>
                  </a:lnTo>
                  <a:lnTo>
                    <a:pt x="56" y="108"/>
                  </a:lnTo>
                  <a:lnTo>
                    <a:pt x="58" y="107"/>
                  </a:lnTo>
                  <a:lnTo>
                    <a:pt x="58" y="104"/>
                  </a:lnTo>
                  <a:lnTo>
                    <a:pt x="58" y="101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0"/>
                  </a:lnTo>
                  <a:lnTo>
                    <a:pt x="60" y="75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3" y="64"/>
                  </a:lnTo>
                  <a:lnTo>
                    <a:pt x="66" y="64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80" y="61"/>
                  </a:lnTo>
                  <a:lnTo>
                    <a:pt x="82" y="60"/>
                  </a:lnTo>
                  <a:lnTo>
                    <a:pt x="86" y="57"/>
                  </a:lnTo>
                  <a:lnTo>
                    <a:pt x="88" y="55"/>
                  </a:lnTo>
                  <a:lnTo>
                    <a:pt x="93" y="52"/>
                  </a:lnTo>
                  <a:lnTo>
                    <a:pt x="96" y="49"/>
                  </a:lnTo>
                  <a:lnTo>
                    <a:pt x="99" y="45"/>
                  </a:lnTo>
                  <a:lnTo>
                    <a:pt x="102" y="42"/>
                  </a:lnTo>
                  <a:lnTo>
                    <a:pt x="105" y="39"/>
                  </a:lnTo>
                  <a:lnTo>
                    <a:pt x="112" y="36"/>
                  </a:lnTo>
                  <a:lnTo>
                    <a:pt x="118" y="31"/>
                  </a:lnTo>
                  <a:lnTo>
                    <a:pt x="126" y="27"/>
                  </a:lnTo>
                  <a:lnTo>
                    <a:pt x="134" y="22"/>
                  </a:lnTo>
                  <a:lnTo>
                    <a:pt x="142" y="19"/>
                  </a:lnTo>
                  <a:lnTo>
                    <a:pt x="148" y="14"/>
                  </a:lnTo>
                  <a:lnTo>
                    <a:pt x="156" y="9"/>
                  </a:lnTo>
                  <a:lnTo>
                    <a:pt x="164" y="5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3" name="Freeform 193"/>
            <p:cNvSpPr>
              <a:spLocks noEditPoints="1"/>
            </p:cNvSpPr>
            <p:nvPr/>
          </p:nvSpPr>
          <p:spPr bwMode="auto">
            <a:xfrm>
              <a:off x="10271594" y="4957807"/>
              <a:ext cx="230008" cy="103309"/>
            </a:xfrm>
            <a:custGeom>
              <a:avLst/>
              <a:gdLst>
                <a:gd name="T0" fmla="*/ 110 w 118"/>
                <a:gd name="T1" fmla="*/ 52 h 53"/>
                <a:gd name="T2" fmla="*/ 109 w 118"/>
                <a:gd name="T3" fmla="*/ 53 h 53"/>
                <a:gd name="T4" fmla="*/ 109 w 118"/>
                <a:gd name="T5" fmla="*/ 53 h 53"/>
                <a:gd name="T6" fmla="*/ 109 w 118"/>
                <a:gd name="T7" fmla="*/ 52 h 53"/>
                <a:gd name="T8" fmla="*/ 116 w 118"/>
                <a:gd name="T9" fmla="*/ 34 h 53"/>
                <a:gd name="T10" fmla="*/ 116 w 118"/>
                <a:gd name="T11" fmla="*/ 34 h 53"/>
                <a:gd name="T12" fmla="*/ 118 w 118"/>
                <a:gd name="T13" fmla="*/ 34 h 53"/>
                <a:gd name="T14" fmla="*/ 116 w 118"/>
                <a:gd name="T15" fmla="*/ 37 h 53"/>
                <a:gd name="T16" fmla="*/ 115 w 118"/>
                <a:gd name="T17" fmla="*/ 37 h 53"/>
                <a:gd name="T18" fmla="*/ 115 w 118"/>
                <a:gd name="T19" fmla="*/ 36 h 53"/>
                <a:gd name="T20" fmla="*/ 115 w 118"/>
                <a:gd name="T21" fmla="*/ 34 h 53"/>
                <a:gd name="T22" fmla="*/ 105 w 118"/>
                <a:gd name="T23" fmla="*/ 23 h 53"/>
                <a:gd name="T24" fmla="*/ 107 w 118"/>
                <a:gd name="T25" fmla="*/ 25 h 53"/>
                <a:gd name="T26" fmla="*/ 107 w 118"/>
                <a:gd name="T27" fmla="*/ 28 h 53"/>
                <a:gd name="T28" fmla="*/ 109 w 118"/>
                <a:gd name="T29" fmla="*/ 29 h 53"/>
                <a:gd name="T30" fmla="*/ 107 w 118"/>
                <a:gd name="T31" fmla="*/ 31 h 53"/>
                <a:gd name="T32" fmla="*/ 104 w 118"/>
                <a:gd name="T33" fmla="*/ 29 h 53"/>
                <a:gd name="T34" fmla="*/ 102 w 118"/>
                <a:gd name="T35" fmla="*/ 26 h 53"/>
                <a:gd name="T36" fmla="*/ 105 w 118"/>
                <a:gd name="T37" fmla="*/ 25 h 53"/>
                <a:gd name="T38" fmla="*/ 102 w 118"/>
                <a:gd name="T39" fmla="*/ 25 h 53"/>
                <a:gd name="T40" fmla="*/ 105 w 118"/>
                <a:gd name="T41" fmla="*/ 23 h 53"/>
                <a:gd name="T42" fmla="*/ 96 w 118"/>
                <a:gd name="T43" fmla="*/ 20 h 53"/>
                <a:gd name="T44" fmla="*/ 96 w 118"/>
                <a:gd name="T45" fmla="*/ 20 h 53"/>
                <a:gd name="T46" fmla="*/ 96 w 118"/>
                <a:gd name="T47" fmla="*/ 22 h 53"/>
                <a:gd name="T48" fmla="*/ 96 w 118"/>
                <a:gd name="T49" fmla="*/ 23 h 53"/>
                <a:gd name="T50" fmla="*/ 94 w 118"/>
                <a:gd name="T51" fmla="*/ 23 h 53"/>
                <a:gd name="T52" fmla="*/ 96 w 118"/>
                <a:gd name="T53" fmla="*/ 22 h 53"/>
                <a:gd name="T54" fmla="*/ 96 w 118"/>
                <a:gd name="T55" fmla="*/ 20 h 53"/>
                <a:gd name="T56" fmla="*/ 61 w 118"/>
                <a:gd name="T57" fmla="*/ 17 h 53"/>
                <a:gd name="T58" fmla="*/ 64 w 118"/>
                <a:gd name="T59" fmla="*/ 17 h 53"/>
                <a:gd name="T60" fmla="*/ 72 w 118"/>
                <a:gd name="T61" fmla="*/ 23 h 53"/>
                <a:gd name="T62" fmla="*/ 75 w 118"/>
                <a:gd name="T63" fmla="*/ 25 h 53"/>
                <a:gd name="T64" fmla="*/ 77 w 118"/>
                <a:gd name="T65" fmla="*/ 26 h 53"/>
                <a:gd name="T66" fmla="*/ 79 w 118"/>
                <a:gd name="T67" fmla="*/ 28 h 53"/>
                <a:gd name="T68" fmla="*/ 80 w 118"/>
                <a:gd name="T69" fmla="*/ 29 h 53"/>
                <a:gd name="T70" fmla="*/ 83 w 118"/>
                <a:gd name="T71" fmla="*/ 33 h 53"/>
                <a:gd name="T72" fmla="*/ 85 w 118"/>
                <a:gd name="T73" fmla="*/ 34 h 53"/>
                <a:gd name="T74" fmla="*/ 86 w 118"/>
                <a:gd name="T75" fmla="*/ 34 h 53"/>
                <a:gd name="T76" fmla="*/ 91 w 118"/>
                <a:gd name="T77" fmla="*/ 37 h 53"/>
                <a:gd name="T78" fmla="*/ 96 w 118"/>
                <a:gd name="T79" fmla="*/ 40 h 53"/>
                <a:gd name="T80" fmla="*/ 99 w 118"/>
                <a:gd name="T81" fmla="*/ 44 h 53"/>
                <a:gd name="T82" fmla="*/ 102 w 118"/>
                <a:gd name="T83" fmla="*/ 47 h 53"/>
                <a:gd name="T84" fmla="*/ 101 w 118"/>
                <a:gd name="T85" fmla="*/ 48 h 53"/>
                <a:gd name="T86" fmla="*/ 99 w 118"/>
                <a:gd name="T87" fmla="*/ 48 h 53"/>
                <a:gd name="T88" fmla="*/ 94 w 118"/>
                <a:gd name="T89" fmla="*/ 47 h 53"/>
                <a:gd name="T90" fmla="*/ 94 w 118"/>
                <a:gd name="T91" fmla="*/ 47 h 53"/>
                <a:gd name="T92" fmla="*/ 91 w 118"/>
                <a:gd name="T93" fmla="*/ 45 h 53"/>
                <a:gd name="T94" fmla="*/ 90 w 118"/>
                <a:gd name="T95" fmla="*/ 44 h 53"/>
                <a:gd name="T96" fmla="*/ 90 w 118"/>
                <a:gd name="T97" fmla="*/ 42 h 53"/>
                <a:gd name="T98" fmla="*/ 85 w 118"/>
                <a:gd name="T99" fmla="*/ 40 h 53"/>
                <a:gd name="T100" fmla="*/ 82 w 118"/>
                <a:gd name="T101" fmla="*/ 39 h 53"/>
                <a:gd name="T102" fmla="*/ 77 w 118"/>
                <a:gd name="T103" fmla="*/ 37 h 53"/>
                <a:gd name="T104" fmla="*/ 74 w 118"/>
                <a:gd name="T105" fmla="*/ 33 h 53"/>
                <a:gd name="T106" fmla="*/ 71 w 118"/>
                <a:gd name="T107" fmla="*/ 31 h 53"/>
                <a:gd name="T108" fmla="*/ 66 w 118"/>
                <a:gd name="T109" fmla="*/ 26 h 53"/>
                <a:gd name="T110" fmla="*/ 64 w 118"/>
                <a:gd name="T111" fmla="*/ 25 h 53"/>
                <a:gd name="T112" fmla="*/ 61 w 118"/>
                <a:gd name="T113" fmla="*/ 20 h 53"/>
                <a:gd name="T114" fmla="*/ 61 w 118"/>
                <a:gd name="T115" fmla="*/ 18 h 53"/>
                <a:gd name="T116" fmla="*/ 60 w 118"/>
                <a:gd name="T117" fmla="*/ 17 h 53"/>
                <a:gd name="T118" fmla="*/ 60 w 118"/>
                <a:gd name="T119" fmla="*/ 15 h 53"/>
                <a:gd name="T120" fmla="*/ 0 w 118"/>
                <a:gd name="T121" fmla="*/ 0 h 53"/>
                <a:gd name="T122" fmla="*/ 0 w 118"/>
                <a:gd name="T123" fmla="*/ 3 h 53"/>
                <a:gd name="T124" fmla="*/ 0 w 118"/>
                <a:gd name="T12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53">
                  <a:moveTo>
                    <a:pt x="109" y="52"/>
                  </a:moveTo>
                  <a:lnTo>
                    <a:pt x="110" y="52"/>
                  </a:lnTo>
                  <a:lnTo>
                    <a:pt x="110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2"/>
                  </a:lnTo>
                  <a:close/>
                  <a:moveTo>
                    <a:pt x="116" y="33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8" y="34"/>
                  </a:lnTo>
                  <a:lnTo>
                    <a:pt x="118" y="37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6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6" y="33"/>
                  </a:lnTo>
                  <a:close/>
                  <a:moveTo>
                    <a:pt x="105" y="23"/>
                  </a:moveTo>
                  <a:lnTo>
                    <a:pt x="105" y="23"/>
                  </a:lnTo>
                  <a:lnTo>
                    <a:pt x="107" y="25"/>
                  </a:lnTo>
                  <a:lnTo>
                    <a:pt x="105" y="26"/>
                  </a:lnTo>
                  <a:lnTo>
                    <a:pt x="107" y="28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29"/>
                  </a:lnTo>
                  <a:lnTo>
                    <a:pt x="104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5" y="25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5" y="23"/>
                  </a:lnTo>
                  <a:close/>
                  <a:moveTo>
                    <a:pt x="96" y="20"/>
                  </a:moveTo>
                  <a:lnTo>
                    <a:pt x="96" y="20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20"/>
                  </a:lnTo>
                  <a:close/>
                  <a:moveTo>
                    <a:pt x="60" y="15"/>
                  </a:moveTo>
                  <a:lnTo>
                    <a:pt x="61" y="17"/>
                  </a:lnTo>
                  <a:lnTo>
                    <a:pt x="63" y="18"/>
                  </a:lnTo>
                  <a:lnTo>
                    <a:pt x="64" y="17"/>
                  </a:lnTo>
                  <a:lnTo>
                    <a:pt x="68" y="18"/>
                  </a:lnTo>
                  <a:lnTo>
                    <a:pt x="72" y="23"/>
                  </a:lnTo>
                  <a:lnTo>
                    <a:pt x="74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2" y="31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6"/>
                  </a:lnTo>
                  <a:lnTo>
                    <a:pt x="91" y="37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7" y="42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6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2" y="39"/>
                  </a:lnTo>
                  <a:lnTo>
                    <a:pt x="79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1" y="31"/>
                  </a:lnTo>
                  <a:lnTo>
                    <a:pt x="68" y="28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3" y="23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5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4" name="Freeform 194"/>
            <p:cNvSpPr>
              <a:spLocks/>
            </p:cNvSpPr>
            <p:nvPr/>
          </p:nvSpPr>
          <p:spPr bwMode="auto">
            <a:xfrm>
              <a:off x="6616803" y="4710255"/>
              <a:ext cx="298231" cy="477560"/>
            </a:xfrm>
            <a:custGeom>
              <a:avLst/>
              <a:gdLst>
                <a:gd name="T0" fmla="*/ 148 w 153"/>
                <a:gd name="T1" fmla="*/ 8 h 245"/>
                <a:gd name="T2" fmla="*/ 148 w 153"/>
                <a:gd name="T3" fmla="*/ 19 h 245"/>
                <a:gd name="T4" fmla="*/ 150 w 153"/>
                <a:gd name="T5" fmla="*/ 32 h 245"/>
                <a:gd name="T6" fmla="*/ 150 w 153"/>
                <a:gd name="T7" fmla="*/ 38 h 245"/>
                <a:gd name="T8" fmla="*/ 150 w 153"/>
                <a:gd name="T9" fmla="*/ 54 h 245"/>
                <a:gd name="T10" fmla="*/ 151 w 153"/>
                <a:gd name="T11" fmla="*/ 57 h 245"/>
                <a:gd name="T12" fmla="*/ 153 w 153"/>
                <a:gd name="T13" fmla="*/ 64 h 245"/>
                <a:gd name="T14" fmla="*/ 150 w 153"/>
                <a:gd name="T15" fmla="*/ 73 h 245"/>
                <a:gd name="T16" fmla="*/ 139 w 153"/>
                <a:gd name="T17" fmla="*/ 86 h 245"/>
                <a:gd name="T18" fmla="*/ 124 w 153"/>
                <a:gd name="T19" fmla="*/ 97 h 245"/>
                <a:gd name="T20" fmla="*/ 113 w 153"/>
                <a:gd name="T21" fmla="*/ 100 h 245"/>
                <a:gd name="T22" fmla="*/ 96 w 153"/>
                <a:gd name="T23" fmla="*/ 112 h 245"/>
                <a:gd name="T24" fmla="*/ 87 w 153"/>
                <a:gd name="T25" fmla="*/ 123 h 245"/>
                <a:gd name="T26" fmla="*/ 68 w 153"/>
                <a:gd name="T27" fmla="*/ 138 h 245"/>
                <a:gd name="T28" fmla="*/ 65 w 153"/>
                <a:gd name="T29" fmla="*/ 147 h 245"/>
                <a:gd name="T30" fmla="*/ 72 w 153"/>
                <a:gd name="T31" fmla="*/ 166 h 245"/>
                <a:gd name="T32" fmla="*/ 76 w 153"/>
                <a:gd name="T33" fmla="*/ 172 h 245"/>
                <a:gd name="T34" fmla="*/ 77 w 153"/>
                <a:gd name="T35" fmla="*/ 185 h 245"/>
                <a:gd name="T36" fmla="*/ 77 w 153"/>
                <a:gd name="T37" fmla="*/ 197 h 245"/>
                <a:gd name="T38" fmla="*/ 47 w 153"/>
                <a:gd name="T39" fmla="*/ 218 h 245"/>
                <a:gd name="T40" fmla="*/ 36 w 153"/>
                <a:gd name="T41" fmla="*/ 234 h 245"/>
                <a:gd name="T42" fmla="*/ 38 w 153"/>
                <a:gd name="T43" fmla="*/ 243 h 245"/>
                <a:gd name="T44" fmla="*/ 27 w 153"/>
                <a:gd name="T45" fmla="*/ 238 h 245"/>
                <a:gd name="T46" fmla="*/ 25 w 153"/>
                <a:gd name="T47" fmla="*/ 231 h 245"/>
                <a:gd name="T48" fmla="*/ 25 w 153"/>
                <a:gd name="T49" fmla="*/ 210 h 245"/>
                <a:gd name="T50" fmla="*/ 20 w 153"/>
                <a:gd name="T51" fmla="*/ 196 h 245"/>
                <a:gd name="T52" fmla="*/ 16 w 153"/>
                <a:gd name="T53" fmla="*/ 180 h 245"/>
                <a:gd name="T54" fmla="*/ 25 w 153"/>
                <a:gd name="T55" fmla="*/ 166 h 245"/>
                <a:gd name="T56" fmla="*/ 33 w 153"/>
                <a:gd name="T57" fmla="*/ 150 h 245"/>
                <a:gd name="T58" fmla="*/ 39 w 153"/>
                <a:gd name="T59" fmla="*/ 138 h 245"/>
                <a:gd name="T60" fmla="*/ 38 w 153"/>
                <a:gd name="T61" fmla="*/ 127 h 245"/>
                <a:gd name="T62" fmla="*/ 38 w 153"/>
                <a:gd name="T63" fmla="*/ 120 h 245"/>
                <a:gd name="T64" fmla="*/ 39 w 153"/>
                <a:gd name="T65" fmla="*/ 108 h 245"/>
                <a:gd name="T66" fmla="*/ 38 w 153"/>
                <a:gd name="T67" fmla="*/ 92 h 245"/>
                <a:gd name="T68" fmla="*/ 17 w 153"/>
                <a:gd name="T69" fmla="*/ 82 h 245"/>
                <a:gd name="T70" fmla="*/ 1 w 153"/>
                <a:gd name="T71" fmla="*/ 73 h 245"/>
                <a:gd name="T72" fmla="*/ 5 w 153"/>
                <a:gd name="T73" fmla="*/ 64 h 245"/>
                <a:gd name="T74" fmla="*/ 25 w 153"/>
                <a:gd name="T75" fmla="*/ 57 h 245"/>
                <a:gd name="T76" fmla="*/ 44 w 153"/>
                <a:gd name="T77" fmla="*/ 52 h 245"/>
                <a:gd name="T78" fmla="*/ 55 w 153"/>
                <a:gd name="T79" fmla="*/ 59 h 245"/>
                <a:gd name="T80" fmla="*/ 63 w 153"/>
                <a:gd name="T81" fmla="*/ 67 h 245"/>
                <a:gd name="T82" fmla="*/ 58 w 153"/>
                <a:gd name="T83" fmla="*/ 79 h 245"/>
                <a:gd name="T84" fmla="*/ 61 w 153"/>
                <a:gd name="T85" fmla="*/ 86 h 245"/>
                <a:gd name="T86" fmla="*/ 69 w 153"/>
                <a:gd name="T87" fmla="*/ 97 h 245"/>
                <a:gd name="T88" fmla="*/ 72 w 153"/>
                <a:gd name="T89" fmla="*/ 90 h 245"/>
                <a:gd name="T90" fmla="*/ 77 w 153"/>
                <a:gd name="T91" fmla="*/ 82 h 245"/>
                <a:gd name="T92" fmla="*/ 82 w 153"/>
                <a:gd name="T93" fmla="*/ 65 h 245"/>
                <a:gd name="T94" fmla="*/ 68 w 153"/>
                <a:gd name="T95" fmla="*/ 45 h 245"/>
                <a:gd name="T96" fmla="*/ 66 w 153"/>
                <a:gd name="T97" fmla="*/ 37 h 245"/>
                <a:gd name="T98" fmla="*/ 65 w 153"/>
                <a:gd name="T99" fmla="*/ 26 h 245"/>
                <a:gd name="T100" fmla="*/ 68 w 153"/>
                <a:gd name="T101" fmla="*/ 18 h 245"/>
                <a:gd name="T102" fmla="*/ 77 w 153"/>
                <a:gd name="T103" fmla="*/ 16 h 245"/>
                <a:gd name="T104" fmla="*/ 91 w 153"/>
                <a:gd name="T105" fmla="*/ 18 h 245"/>
                <a:gd name="T106" fmla="*/ 102 w 153"/>
                <a:gd name="T107" fmla="*/ 18 h 245"/>
                <a:gd name="T108" fmla="*/ 115 w 153"/>
                <a:gd name="T109" fmla="*/ 12 h 245"/>
                <a:gd name="T110" fmla="*/ 132 w 153"/>
                <a:gd name="T111" fmla="*/ 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245">
                  <a:moveTo>
                    <a:pt x="148" y="0"/>
                  </a:moveTo>
                  <a:lnTo>
                    <a:pt x="148" y="2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50" y="5"/>
                  </a:lnTo>
                  <a:lnTo>
                    <a:pt x="148" y="7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6" y="12"/>
                  </a:lnTo>
                  <a:lnTo>
                    <a:pt x="146" y="13"/>
                  </a:lnTo>
                  <a:lnTo>
                    <a:pt x="148" y="15"/>
                  </a:lnTo>
                  <a:lnTo>
                    <a:pt x="146" y="18"/>
                  </a:lnTo>
                  <a:lnTo>
                    <a:pt x="148" y="19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9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8" y="35"/>
                  </a:lnTo>
                  <a:lnTo>
                    <a:pt x="146" y="37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40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48" y="43"/>
                  </a:lnTo>
                  <a:lnTo>
                    <a:pt x="150" y="45"/>
                  </a:lnTo>
                  <a:lnTo>
                    <a:pt x="150" y="46"/>
                  </a:lnTo>
                  <a:lnTo>
                    <a:pt x="150" y="49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1" y="54"/>
                  </a:lnTo>
                  <a:lnTo>
                    <a:pt x="151" y="56"/>
                  </a:lnTo>
                  <a:lnTo>
                    <a:pt x="150" y="57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51" y="57"/>
                  </a:lnTo>
                  <a:lnTo>
                    <a:pt x="153" y="57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3" y="62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5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3"/>
                  </a:lnTo>
                  <a:lnTo>
                    <a:pt x="145" y="78"/>
                  </a:lnTo>
                  <a:lnTo>
                    <a:pt x="143" y="79"/>
                  </a:lnTo>
                  <a:lnTo>
                    <a:pt x="142" y="81"/>
                  </a:lnTo>
                  <a:lnTo>
                    <a:pt x="143" y="81"/>
                  </a:lnTo>
                  <a:lnTo>
                    <a:pt x="142" y="82"/>
                  </a:lnTo>
                  <a:lnTo>
                    <a:pt x="140" y="84"/>
                  </a:lnTo>
                  <a:lnTo>
                    <a:pt x="139" y="84"/>
                  </a:lnTo>
                  <a:lnTo>
                    <a:pt x="139" y="86"/>
                  </a:lnTo>
                  <a:lnTo>
                    <a:pt x="139" y="87"/>
                  </a:lnTo>
                  <a:lnTo>
                    <a:pt x="137" y="87"/>
                  </a:lnTo>
                  <a:lnTo>
                    <a:pt x="135" y="89"/>
                  </a:lnTo>
                  <a:lnTo>
                    <a:pt x="131" y="92"/>
                  </a:lnTo>
                  <a:lnTo>
                    <a:pt x="129" y="93"/>
                  </a:lnTo>
                  <a:lnTo>
                    <a:pt x="128" y="95"/>
                  </a:lnTo>
                  <a:lnTo>
                    <a:pt x="126" y="95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8" y="98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0" y="101"/>
                  </a:lnTo>
                  <a:lnTo>
                    <a:pt x="105" y="104"/>
                  </a:lnTo>
                  <a:lnTo>
                    <a:pt x="101" y="106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6" y="111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4" y="116"/>
                  </a:lnTo>
                  <a:lnTo>
                    <a:pt x="91" y="119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8" y="122"/>
                  </a:lnTo>
                  <a:lnTo>
                    <a:pt x="87" y="122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80" y="125"/>
                  </a:lnTo>
                  <a:lnTo>
                    <a:pt x="79" y="128"/>
                  </a:lnTo>
                  <a:lnTo>
                    <a:pt x="74" y="133"/>
                  </a:lnTo>
                  <a:lnTo>
                    <a:pt x="68" y="138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9"/>
                  </a:lnTo>
                  <a:lnTo>
                    <a:pt x="65" y="142"/>
                  </a:lnTo>
                  <a:lnTo>
                    <a:pt x="65" y="14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68" y="150"/>
                  </a:lnTo>
                  <a:lnTo>
                    <a:pt x="68" y="152"/>
                  </a:lnTo>
                  <a:lnTo>
                    <a:pt x="71" y="158"/>
                  </a:lnTo>
                  <a:lnTo>
                    <a:pt x="71" y="161"/>
                  </a:lnTo>
                  <a:lnTo>
                    <a:pt x="72" y="164"/>
                  </a:lnTo>
                  <a:lnTo>
                    <a:pt x="72" y="166"/>
                  </a:lnTo>
                  <a:lnTo>
                    <a:pt x="74" y="171"/>
                  </a:lnTo>
                  <a:lnTo>
                    <a:pt x="74" y="174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5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4"/>
                  </a:lnTo>
                  <a:lnTo>
                    <a:pt x="77" y="174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7" y="185"/>
                  </a:lnTo>
                  <a:lnTo>
                    <a:pt x="76" y="188"/>
                  </a:lnTo>
                  <a:lnTo>
                    <a:pt x="74" y="196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7" y="197"/>
                  </a:lnTo>
                  <a:lnTo>
                    <a:pt x="76" y="202"/>
                  </a:lnTo>
                  <a:lnTo>
                    <a:pt x="76" y="204"/>
                  </a:lnTo>
                  <a:lnTo>
                    <a:pt x="72" y="207"/>
                  </a:lnTo>
                  <a:lnTo>
                    <a:pt x="71" y="208"/>
                  </a:lnTo>
                  <a:lnTo>
                    <a:pt x="69" y="210"/>
                  </a:lnTo>
                  <a:lnTo>
                    <a:pt x="63" y="213"/>
                  </a:lnTo>
                  <a:lnTo>
                    <a:pt x="52" y="216"/>
                  </a:lnTo>
                  <a:lnTo>
                    <a:pt x="47" y="218"/>
                  </a:lnTo>
                  <a:lnTo>
                    <a:pt x="46" y="219"/>
                  </a:lnTo>
                  <a:lnTo>
                    <a:pt x="39" y="223"/>
                  </a:lnTo>
                  <a:lnTo>
                    <a:pt x="36" y="226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9" y="232"/>
                  </a:lnTo>
                  <a:lnTo>
                    <a:pt x="39" y="232"/>
                  </a:lnTo>
                  <a:lnTo>
                    <a:pt x="39" y="235"/>
                  </a:lnTo>
                  <a:lnTo>
                    <a:pt x="38" y="243"/>
                  </a:lnTo>
                  <a:lnTo>
                    <a:pt x="38" y="245"/>
                  </a:lnTo>
                  <a:lnTo>
                    <a:pt x="36" y="245"/>
                  </a:lnTo>
                  <a:lnTo>
                    <a:pt x="35" y="245"/>
                  </a:lnTo>
                  <a:lnTo>
                    <a:pt x="33" y="245"/>
                  </a:lnTo>
                  <a:lnTo>
                    <a:pt x="30" y="245"/>
                  </a:lnTo>
                  <a:lnTo>
                    <a:pt x="28" y="245"/>
                  </a:lnTo>
                  <a:lnTo>
                    <a:pt x="27" y="245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7"/>
                  </a:lnTo>
                  <a:lnTo>
                    <a:pt x="27" y="235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5" y="231"/>
                  </a:lnTo>
                  <a:lnTo>
                    <a:pt x="25" y="231"/>
                  </a:lnTo>
                  <a:lnTo>
                    <a:pt x="25" y="229"/>
                  </a:lnTo>
                  <a:lnTo>
                    <a:pt x="24" y="227"/>
                  </a:lnTo>
                  <a:lnTo>
                    <a:pt x="25" y="226"/>
                  </a:lnTo>
                  <a:lnTo>
                    <a:pt x="25" y="221"/>
                  </a:lnTo>
                  <a:lnTo>
                    <a:pt x="25" y="219"/>
                  </a:lnTo>
                  <a:lnTo>
                    <a:pt x="25" y="216"/>
                  </a:lnTo>
                  <a:lnTo>
                    <a:pt x="25" y="213"/>
                  </a:lnTo>
                  <a:lnTo>
                    <a:pt x="25" y="21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5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2" y="199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20" y="196"/>
                  </a:lnTo>
                  <a:lnTo>
                    <a:pt x="20" y="194"/>
                  </a:lnTo>
                  <a:lnTo>
                    <a:pt x="19" y="193"/>
                  </a:lnTo>
                  <a:lnTo>
                    <a:pt x="19" y="191"/>
                  </a:lnTo>
                  <a:lnTo>
                    <a:pt x="19" y="190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6" y="180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7" y="175"/>
                  </a:lnTo>
                  <a:lnTo>
                    <a:pt x="19" y="172"/>
                  </a:lnTo>
                  <a:lnTo>
                    <a:pt x="22" y="171"/>
                  </a:lnTo>
                  <a:lnTo>
                    <a:pt x="24" y="167"/>
                  </a:lnTo>
                  <a:lnTo>
                    <a:pt x="25" y="166"/>
                  </a:lnTo>
                  <a:lnTo>
                    <a:pt x="28" y="163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0" y="156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36" y="145"/>
                  </a:lnTo>
                  <a:lnTo>
                    <a:pt x="38" y="144"/>
                  </a:lnTo>
                  <a:lnTo>
                    <a:pt x="39" y="141"/>
                  </a:lnTo>
                  <a:lnTo>
                    <a:pt x="39" y="139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6" y="131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17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08"/>
                  </a:lnTo>
                  <a:lnTo>
                    <a:pt x="39" y="101"/>
                  </a:lnTo>
                  <a:lnTo>
                    <a:pt x="39" y="100"/>
                  </a:lnTo>
                  <a:lnTo>
                    <a:pt x="38" y="97"/>
                  </a:lnTo>
                  <a:lnTo>
                    <a:pt x="38" y="93"/>
                  </a:lnTo>
                  <a:lnTo>
                    <a:pt x="39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1" y="89"/>
                  </a:lnTo>
                  <a:lnTo>
                    <a:pt x="28" y="87"/>
                  </a:lnTo>
                  <a:lnTo>
                    <a:pt x="25" y="87"/>
                  </a:lnTo>
                  <a:lnTo>
                    <a:pt x="20" y="84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4" y="81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6" y="60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8" y="54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6"/>
                  </a:lnTo>
                  <a:lnTo>
                    <a:pt x="47" y="57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7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60"/>
                  </a:lnTo>
                  <a:lnTo>
                    <a:pt x="61" y="62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1" y="70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8" y="92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1" y="93"/>
                  </a:lnTo>
                  <a:lnTo>
                    <a:pt x="71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3"/>
                  </a:lnTo>
                  <a:lnTo>
                    <a:pt x="72" y="90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2" y="87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7" y="82"/>
                  </a:lnTo>
                  <a:lnTo>
                    <a:pt x="79" y="82"/>
                  </a:lnTo>
                  <a:lnTo>
                    <a:pt x="80" y="82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73"/>
                  </a:lnTo>
                  <a:lnTo>
                    <a:pt x="80" y="70"/>
                  </a:lnTo>
                  <a:lnTo>
                    <a:pt x="80" y="67"/>
                  </a:lnTo>
                  <a:lnTo>
                    <a:pt x="82" y="65"/>
                  </a:lnTo>
                  <a:lnTo>
                    <a:pt x="82" y="64"/>
                  </a:lnTo>
                  <a:lnTo>
                    <a:pt x="80" y="62"/>
                  </a:lnTo>
                  <a:lnTo>
                    <a:pt x="79" y="59"/>
                  </a:lnTo>
                  <a:lnTo>
                    <a:pt x="76" y="54"/>
                  </a:lnTo>
                  <a:lnTo>
                    <a:pt x="74" y="52"/>
                  </a:lnTo>
                  <a:lnTo>
                    <a:pt x="72" y="49"/>
                  </a:lnTo>
                  <a:lnTo>
                    <a:pt x="69" y="46"/>
                  </a:lnTo>
                  <a:lnTo>
                    <a:pt x="68" y="45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5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5" y="18"/>
                  </a:lnTo>
                  <a:lnTo>
                    <a:pt x="109" y="16"/>
                  </a:lnTo>
                  <a:lnTo>
                    <a:pt x="110" y="15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1" y="13"/>
                  </a:lnTo>
                  <a:lnTo>
                    <a:pt x="123" y="12"/>
                  </a:lnTo>
                  <a:lnTo>
                    <a:pt x="126" y="10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8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40" y="5"/>
                  </a:lnTo>
                  <a:lnTo>
                    <a:pt x="143" y="4"/>
                  </a:lnTo>
                  <a:lnTo>
                    <a:pt x="146" y="2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5" name="Freeform 195"/>
            <p:cNvSpPr>
              <a:spLocks noEditPoints="1"/>
            </p:cNvSpPr>
            <p:nvPr/>
          </p:nvSpPr>
          <p:spPr bwMode="auto">
            <a:xfrm>
              <a:off x="8361357" y="3597250"/>
              <a:ext cx="253399" cy="541884"/>
            </a:xfrm>
            <a:custGeom>
              <a:avLst/>
              <a:gdLst>
                <a:gd name="T0" fmla="*/ 89 w 130"/>
                <a:gd name="T1" fmla="*/ 266 h 278"/>
                <a:gd name="T2" fmla="*/ 89 w 130"/>
                <a:gd name="T3" fmla="*/ 252 h 278"/>
                <a:gd name="T4" fmla="*/ 90 w 130"/>
                <a:gd name="T5" fmla="*/ 253 h 278"/>
                <a:gd name="T6" fmla="*/ 92 w 130"/>
                <a:gd name="T7" fmla="*/ 247 h 278"/>
                <a:gd name="T8" fmla="*/ 86 w 130"/>
                <a:gd name="T9" fmla="*/ 245 h 278"/>
                <a:gd name="T10" fmla="*/ 86 w 130"/>
                <a:gd name="T11" fmla="*/ 242 h 278"/>
                <a:gd name="T12" fmla="*/ 89 w 130"/>
                <a:gd name="T13" fmla="*/ 230 h 278"/>
                <a:gd name="T14" fmla="*/ 38 w 130"/>
                <a:gd name="T15" fmla="*/ 190 h 278"/>
                <a:gd name="T16" fmla="*/ 78 w 130"/>
                <a:gd name="T17" fmla="*/ 182 h 278"/>
                <a:gd name="T18" fmla="*/ 19 w 130"/>
                <a:gd name="T19" fmla="*/ 146 h 278"/>
                <a:gd name="T20" fmla="*/ 23 w 130"/>
                <a:gd name="T21" fmla="*/ 137 h 278"/>
                <a:gd name="T22" fmla="*/ 12 w 130"/>
                <a:gd name="T23" fmla="*/ 129 h 278"/>
                <a:gd name="T24" fmla="*/ 86 w 130"/>
                <a:gd name="T25" fmla="*/ 7 h 278"/>
                <a:gd name="T26" fmla="*/ 95 w 130"/>
                <a:gd name="T27" fmla="*/ 23 h 278"/>
                <a:gd name="T28" fmla="*/ 94 w 130"/>
                <a:gd name="T29" fmla="*/ 41 h 278"/>
                <a:gd name="T30" fmla="*/ 81 w 130"/>
                <a:gd name="T31" fmla="*/ 52 h 278"/>
                <a:gd name="T32" fmla="*/ 79 w 130"/>
                <a:gd name="T33" fmla="*/ 67 h 278"/>
                <a:gd name="T34" fmla="*/ 97 w 130"/>
                <a:gd name="T35" fmla="*/ 67 h 278"/>
                <a:gd name="T36" fmla="*/ 97 w 130"/>
                <a:gd name="T37" fmla="*/ 82 h 278"/>
                <a:gd name="T38" fmla="*/ 101 w 130"/>
                <a:gd name="T39" fmla="*/ 96 h 278"/>
                <a:gd name="T40" fmla="*/ 112 w 130"/>
                <a:gd name="T41" fmla="*/ 104 h 278"/>
                <a:gd name="T42" fmla="*/ 128 w 130"/>
                <a:gd name="T43" fmla="*/ 104 h 278"/>
                <a:gd name="T44" fmla="*/ 122 w 130"/>
                <a:gd name="T45" fmla="*/ 115 h 278"/>
                <a:gd name="T46" fmla="*/ 114 w 130"/>
                <a:gd name="T47" fmla="*/ 124 h 278"/>
                <a:gd name="T48" fmla="*/ 105 w 130"/>
                <a:gd name="T49" fmla="*/ 129 h 278"/>
                <a:gd name="T50" fmla="*/ 92 w 130"/>
                <a:gd name="T51" fmla="*/ 134 h 278"/>
                <a:gd name="T52" fmla="*/ 81 w 130"/>
                <a:gd name="T53" fmla="*/ 146 h 278"/>
                <a:gd name="T54" fmla="*/ 79 w 130"/>
                <a:gd name="T55" fmla="*/ 156 h 278"/>
                <a:gd name="T56" fmla="*/ 92 w 130"/>
                <a:gd name="T57" fmla="*/ 176 h 278"/>
                <a:gd name="T58" fmla="*/ 92 w 130"/>
                <a:gd name="T59" fmla="*/ 190 h 278"/>
                <a:gd name="T60" fmla="*/ 89 w 130"/>
                <a:gd name="T61" fmla="*/ 208 h 278"/>
                <a:gd name="T62" fmla="*/ 101 w 130"/>
                <a:gd name="T63" fmla="*/ 233 h 278"/>
                <a:gd name="T64" fmla="*/ 108 w 130"/>
                <a:gd name="T65" fmla="*/ 252 h 278"/>
                <a:gd name="T66" fmla="*/ 95 w 130"/>
                <a:gd name="T67" fmla="*/ 272 h 278"/>
                <a:gd name="T68" fmla="*/ 95 w 130"/>
                <a:gd name="T69" fmla="*/ 256 h 278"/>
                <a:gd name="T70" fmla="*/ 95 w 130"/>
                <a:gd name="T71" fmla="*/ 247 h 278"/>
                <a:gd name="T72" fmla="*/ 92 w 130"/>
                <a:gd name="T73" fmla="*/ 228 h 278"/>
                <a:gd name="T74" fmla="*/ 84 w 130"/>
                <a:gd name="T75" fmla="*/ 208 h 278"/>
                <a:gd name="T76" fmla="*/ 81 w 130"/>
                <a:gd name="T77" fmla="*/ 181 h 278"/>
                <a:gd name="T78" fmla="*/ 68 w 130"/>
                <a:gd name="T79" fmla="*/ 170 h 278"/>
                <a:gd name="T80" fmla="*/ 59 w 130"/>
                <a:gd name="T81" fmla="*/ 178 h 278"/>
                <a:gd name="T82" fmla="*/ 49 w 130"/>
                <a:gd name="T83" fmla="*/ 192 h 278"/>
                <a:gd name="T84" fmla="*/ 40 w 130"/>
                <a:gd name="T85" fmla="*/ 187 h 278"/>
                <a:gd name="T86" fmla="*/ 37 w 130"/>
                <a:gd name="T87" fmla="*/ 182 h 278"/>
                <a:gd name="T88" fmla="*/ 34 w 130"/>
                <a:gd name="T89" fmla="*/ 171 h 278"/>
                <a:gd name="T90" fmla="*/ 27 w 130"/>
                <a:gd name="T91" fmla="*/ 140 h 278"/>
                <a:gd name="T92" fmla="*/ 24 w 130"/>
                <a:gd name="T93" fmla="*/ 141 h 278"/>
                <a:gd name="T94" fmla="*/ 21 w 130"/>
                <a:gd name="T95" fmla="*/ 130 h 278"/>
                <a:gd name="T96" fmla="*/ 13 w 130"/>
                <a:gd name="T97" fmla="*/ 124 h 278"/>
                <a:gd name="T98" fmla="*/ 8 w 130"/>
                <a:gd name="T99" fmla="*/ 122 h 278"/>
                <a:gd name="T100" fmla="*/ 2 w 130"/>
                <a:gd name="T101" fmla="*/ 108 h 278"/>
                <a:gd name="T102" fmla="*/ 7 w 130"/>
                <a:gd name="T103" fmla="*/ 97 h 278"/>
                <a:gd name="T104" fmla="*/ 13 w 130"/>
                <a:gd name="T105" fmla="*/ 91 h 278"/>
                <a:gd name="T106" fmla="*/ 18 w 130"/>
                <a:gd name="T107" fmla="*/ 74 h 278"/>
                <a:gd name="T108" fmla="*/ 29 w 130"/>
                <a:gd name="T109" fmla="*/ 70 h 278"/>
                <a:gd name="T110" fmla="*/ 35 w 130"/>
                <a:gd name="T111" fmla="*/ 50 h 278"/>
                <a:gd name="T112" fmla="*/ 43 w 130"/>
                <a:gd name="T113" fmla="*/ 37 h 278"/>
                <a:gd name="T114" fmla="*/ 59 w 130"/>
                <a:gd name="T115" fmla="*/ 18 h 278"/>
                <a:gd name="T116" fmla="*/ 70 w 130"/>
                <a:gd name="T117" fmla="*/ 12 h 278"/>
                <a:gd name="T118" fmla="*/ 78 w 130"/>
                <a:gd name="T119" fmla="*/ 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278">
                  <a:moveTo>
                    <a:pt x="89" y="275"/>
                  </a:moveTo>
                  <a:lnTo>
                    <a:pt x="89" y="277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6" y="278"/>
                  </a:lnTo>
                  <a:lnTo>
                    <a:pt x="86" y="278"/>
                  </a:lnTo>
                  <a:lnTo>
                    <a:pt x="87" y="277"/>
                  </a:lnTo>
                  <a:lnTo>
                    <a:pt x="87" y="275"/>
                  </a:lnTo>
                  <a:lnTo>
                    <a:pt x="89" y="275"/>
                  </a:lnTo>
                  <a:close/>
                  <a:moveTo>
                    <a:pt x="87" y="263"/>
                  </a:moveTo>
                  <a:lnTo>
                    <a:pt x="87" y="263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7" y="264"/>
                  </a:lnTo>
                  <a:lnTo>
                    <a:pt x="87" y="263"/>
                  </a:lnTo>
                  <a:lnTo>
                    <a:pt x="86" y="264"/>
                  </a:lnTo>
                  <a:lnTo>
                    <a:pt x="87" y="263"/>
                  </a:lnTo>
                  <a:lnTo>
                    <a:pt x="87" y="263"/>
                  </a:lnTo>
                  <a:close/>
                  <a:moveTo>
                    <a:pt x="92" y="261"/>
                  </a:move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1"/>
                  </a:lnTo>
                  <a:close/>
                  <a:moveTo>
                    <a:pt x="89" y="250"/>
                  </a:move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9" y="250"/>
                  </a:lnTo>
                  <a:lnTo>
                    <a:pt x="89" y="250"/>
                  </a:lnTo>
                  <a:close/>
                  <a:moveTo>
                    <a:pt x="92" y="250"/>
                  </a:moveTo>
                  <a:lnTo>
                    <a:pt x="92" y="252"/>
                  </a:lnTo>
                  <a:lnTo>
                    <a:pt x="92" y="255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0" y="250"/>
                  </a:lnTo>
                  <a:lnTo>
                    <a:pt x="92" y="250"/>
                  </a:lnTo>
                  <a:close/>
                  <a:moveTo>
                    <a:pt x="84" y="250"/>
                  </a:moveTo>
                  <a:lnTo>
                    <a:pt x="86" y="252"/>
                  </a:lnTo>
                  <a:lnTo>
                    <a:pt x="86" y="252"/>
                  </a:lnTo>
                  <a:lnTo>
                    <a:pt x="86" y="252"/>
                  </a:lnTo>
                  <a:lnTo>
                    <a:pt x="86" y="253"/>
                  </a:lnTo>
                  <a:lnTo>
                    <a:pt x="84" y="252"/>
                  </a:lnTo>
                  <a:lnTo>
                    <a:pt x="84" y="250"/>
                  </a:lnTo>
                  <a:close/>
                  <a:moveTo>
                    <a:pt x="90" y="245"/>
                  </a:moveTo>
                  <a:lnTo>
                    <a:pt x="92" y="247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2" y="249"/>
                  </a:lnTo>
                  <a:lnTo>
                    <a:pt x="92" y="249"/>
                  </a:lnTo>
                  <a:lnTo>
                    <a:pt x="90" y="247"/>
                  </a:lnTo>
                  <a:lnTo>
                    <a:pt x="90" y="245"/>
                  </a:lnTo>
                  <a:close/>
                  <a:moveTo>
                    <a:pt x="86" y="244"/>
                  </a:move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close/>
                  <a:moveTo>
                    <a:pt x="86" y="242"/>
                  </a:moveTo>
                  <a:lnTo>
                    <a:pt x="86" y="242"/>
                  </a:lnTo>
                  <a:lnTo>
                    <a:pt x="86" y="242"/>
                  </a:lnTo>
                  <a:lnTo>
                    <a:pt x="84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6" y="242"/>
                  </a:lnTo>
                  <a:lnTo>
                    <a:pt x="86" y="242"/>
                  </a:lnTo>
                  <a:close/>
                  <a:moveTo>
                    <a:pt x="89" y="237"/>
                  </a:moveTo>
                  <a:lnTo>
                    <a:pt x="90" y="237"/>
                  </a:lnTo>
                  <a:lnTo>
                    <a:pt x="90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0" y="241"/>
                  </a:lnTo>
                  <a:lnTo>
                    <a:pt x="90" y="242"/>
                  </a:lnTo>
                  <a:lnTo>
                    <a:pt x="89" y="242"/>
                  </a:lnTo>
                  <a:lnTo>
                    <a:pt x="89" y="242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9" y="237"/>
                  </a:lnTo>
                  <a:close/>
                  <a:moveTo>
                    <a:pt x="89" y="230"/>
                  </a:moveTo>
                  <a:lnTo>
                    <a:pt x="89" y="230"/>
                  </a:lnTo>
                  <a:lnTo>
                    <a:pt x="89" y="231"/>
                  </a:lnTo>
                  <a:lnTo>
                    <a:pt x="89" y="231"/>
                  </a:lnTo>
                  <a:lnTo>
                    <a:pt x="89" y="234"/>
                  </a:lnTo>
                  <a:lnTo>
                    <a:pt x="89" y="233"/>
                  </a:lnTo>
                  <a:lnTo>
                    <a:pt x="89" y="231"/>
                  </a:lnTo>
                  <a:lnTo>
                    <a:pt x="89" y="230"/>
                  </a:lnTo>
                  <a:lnTo>
                    <a:pt x="89" y="230"/>
                  </a:lnTo>
                  <a:close/>
                  <a:moveTo>
                    <a:pt x="38" y="190"/>
                  </a:moveTo>
                  <a:lnTo>
                    <a:pt x="38" y="190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8" y="190"/>
                  </a:lnTo>
                  <a:close/>
                  <a:moveTo>
                    <a:pt x="35" y="185"/>
                  </a:moveTo>
                  <a:lnTo>
                    <a:pt x="35" y="187"/>
                  </a:lnTo>
                  <a:lnTo>
                    <a:pt x="35" y="189"/>
                  </a:lnTo>
                  <a:lnTo>
                    <a:pt x="34" y="190"/>
                  </a:lnTo>
                  <a:lnTo>
                    <a:pt x="32" y="192"/>
                  </a:lnTo>
                  <a:lnTo>
                    <a:pt x="32" y="189"/>
                  </a:lnTo>
                  <a:lnTo>
                    <a:pt x="34" y="187"/>
                  </a:lnTo>
                  <a:lnTo>
                    <a:pt x="35" y="187"/>
                  </a:lnTo>
                  <a:lnTo>
                    <a:pt x="35" y="185"/>
                  </a:lnTo>
                  <a:close/>
                  <a:moveTo>
                    <a:pt x="78" y="181"/>
                  </a:moveTo>
                  <a:lnTo>
                    <a:pt x="78" y="182"/>
                  </a:lnTo>
                  <a:lnTo>
                    <a:pt x="78" y="182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1"/>
                  </a:lnTo>
                  <a:lnTo>
                    <a:pt x="78" y="181"/>
                  </a:lnTo>
                  <a:close/>
                  <a:moveTo>
                    <a:pt x="21" y="146"/>
                  </a:moveTo>
                  <a:lnTo>
                    <a:pt x="23" y="146"/>
                  </a:lnTo>
                  <a:lnTo>
                    <a:pt x="23" y="148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1" y="148"/>
                  </a:lnTo>
                  <a:lnTo>
                    <a:pt x="19" y="146"/>
                  </a:lnTo>
                  <a:lnTo>
                    <a:pt x="21" y="146"/>
                  </a:lnTo>
                  <a:close/>
                  <a:moveTo>
                    <a:pt x="23" y="137"/>
                  </a:moveTo>
                  <a:lnTo>
                    <a:pt x="24" y="137"/>
                  </a:lnTo>
                  <a:lnTo>
                    <a:pt x="24" y="137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40"/>
                  </a:lnTo>
                  <a:lnTo>
                    <a:pt x="24" y="140"/>
                  </a:lnTo>
                  <a:lnTo>
                    <a:pt x="23" y="140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21" y="137"/>
                  </a:lnTo>
                  <a:lnTo>
                    <a:pt x="23" y="137"/>
                  </a:lnTo>
                  <a:lnTo>
                    <a:pt x="23" y="137"/>
                  </a:lnTo>
                  <a:close/>
                  <a:moveTo>
                    <a:pt x="18" y="130"/>
                  </a:moveTo>
                  <a:lnTo>
                    <a:pt x="19" y="130"/>
                  </a:lnTo>
                  <a:lnTo>
                    <a:pt x="19" y="134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0"/>
                  </a:lnTo>
                  <a:close/>
                  <a:moveTo>
                    <a:pt x="12" y="129"/>
                  </a:moveTo>
                  <a:lnTo>
                    <a:pt x="12" y="129"/>
                  </a:lnTo>
                  <a:lnTo>
                    <a:pt x="12" y="130"/>
                  </a:lnTo>
                  <a:lnTo>
                    <a:pt x="13" y="132"/>
                  </a:lnTo>
                  <a:lnTo>
                    <a:pt x="12" y="132"/>
                  </a:lnTo>
                  <a:lnTo>
                    <a:pt x="12" y="129"/>
                  </a:lnTo>
                  <a:lnTo>
                    <a:pt x="12" y="129"/>
                  </a:lnTo>
                  <a:close/>
                  <a:moveTo>
                    <a:pt x="79" y="0"/>
                  </a:moveTo>
                  <a:lnTo>
                    <a:pt x="79" y="0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7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7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5" y="26"/>
                  </a:lnTo>
                  <a:lnTo>
                    <a:pt x="95" y="28"/>
                  </a:lnTo>
                  <a:lnTo>
                    <a:pt x="95" y="30"/>
                  </a:lnTo>
                  <a:lnTo>
                    <a:pt x="95" y="33"/>
                  </a:lnTo>
                  <a:lnTo>
                    <a:pt x="94" y="34"/>
                  </a:lnTo>
                  <a:lnTo>
                    <a:pt x="95" y="36"/>
                  </a:lnTo>
                  <a:lnTo>
                    <a:pt x="94" y="36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1" y="52"/>
                  </a:lnTo>
                  <a:lnTo>
                    <a:pt x="81" y="53"/>
                  </a:lnTo>
                  <a:lnTo>
                    <a:pt x="81" y="55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3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1" y="66"/>
                  </a:lnTo>
                  <a:lnTo>
                    <a:pt x="79" y="67"/>
                  </a:lnTo>
                  <a:lnTo>
                    <a:pt x="78" y="69"/>
                  </a:lnTo>
                  <a:lnTo>
                    <a:pt x="78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7" y="67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4" y="69"/>
                  </a:lnTo>
                  <a:lnTo>
                    <a:pt x="95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4" y="70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7" y="74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80"/>
                  </a:lnTo>
                  <a:lnTo>
                    <a:pt x="97" y="82"/>
                  </a:lnTo>
                  <a:lnTo>
                    <a:pt x="100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5" y="86"/>
                  </a:lnTo>
                  <a:lnTo>
                    <a:pt x="103" y="89"/>
                  </a:lnTo>
                  <a:lnTo>
                    <a:pt x="105" y="91"/>
                  </a:lnTo>
                  <a:lnTo>
                    <a:pt x="103" y="93"/>
                  </a:lnTo>
                  <a:lnTo>
                    <a:pt x="103" y="94"/>
                  </a:lnTo>
                  <a:lnTo>
                    <a:pt x="101" y="96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5" y="97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12" y="99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4" y="104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4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7" y="108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0" y="108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5" y="105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5"/>
                  </a:lnTo>
                  <a:lnTo>
                    <a:pt x="130" y="107"/>
                  </a:lnTo>
                  <a:lnTo>
                    <a:pt x="128" y="107"/>
                  </a:lnTo>
                  <a:lnTo>
                    <a:pt x="127" y="108"/>
                  </a:lnTo>
                  <a:lnTo>
                    <a:pt x="125" y="110"/>
                  </a:lnTo>
                  <a:lnTo>
                    <a:pt x="123" y="110"/>
                  </a:lnTo>
                  <a:lnTo>
                    <a:pt x="123" y="111"/>
                  </a:lnTo>
                  <a:lnTo>
                    <a:pt x="123" y="113"/>
                  </a:lnTo>
                  <a:lnTo>
                    <a:pt x="122" y="113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0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8"/>
                  </a:lnTo>
                  <a:lnTo>
                    <a:pt x="120" y="118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7" y="119"/>
                  </a:lnTo>
                  <a:lnTo>
                    <a:pt x="116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2" y="122"/>
                  </a:lnTo>
                  <a:lnTo>
                    <a:pt x="111" y="124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08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3" y="129"/>
                  </a:lnTo>
                  <a:lnTo>
                    <a:pt x="103" y="129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8" y="134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5" y="134"/>
                  </a:lnTo>
                  <a:lnTo>
                    <a:pt x="92" y="134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7" y="134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4" y="134"/>
                  </a:lnTo>
                  <a:lnTo>
                    <a:pt x="84" y="135"/>
                  </a:lnTo>
                  <a:lnTo>
                    <a:pt x="82" y="135"/>
                  </a:lnTo>
                  <a:lnTo>
                    <a:pt x="82" y="138"/>
                  </a:lnTo>
                  <a:lnTo>
                    <a:pt x="81" y="140"/>
                  </a:lnTo>
                  <a:lnTo>
                    <a:pt x="81" y="143"/>
                  </a:lnTo>
                  <a:lnTo>
                    <a:pt x="81" y="145"/>
                  </a:lnTo>
                  <a:lnTo>
                    <a:pt x="81" y="146"/>
                  </a:lnTo>
                  <a:lnTo>
                    <a:pt x="81" y="149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9" y="151"/>
                  </a:lnTo>
                  <a:lnTo>
                    <a:pt x="78" y="151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6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9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81" y="163"/>
                  </a:lnTo>
                  <a:lnTo>
                    <a:pt x="84" y="167"/>
                  </a:lnTo>
                  <a:lnTo>
                    <a:pt x="86" y="168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0" y="174"/>
                  </a:lnTo>
                  <a:lnTo>
                    <a:pt x="92" y="176"/>
                  </a:lnTo>
                  <a:lnTo>
                    <a:pt x="92" y="178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4" y="181"/>
                  </a:lnTo>
                  <a:lnTo>
                    <a:pt x="94" y="184"/>
                  </a:lnTo>
                  <a:lnTo>
                    <a:pt x="95" y="184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7" y="184"/>
                  </a:lnTo>
                  <a:lnTo>
                    <a:pt x="97" y="184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4" y="189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5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200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9" y="208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2" y="212"/>
                  </a:lnTo>
                  <a:lnTo>
                    <a:pt x="95" y="215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0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101" y="225"/>
                  </a:lnTo>
                  <a:lnTo>
                    <a:pt x="101" y="230"/>
                  </a:lnTo>
                  <a:lnTo>
                    <a:pt x="101" y="230"/>
                  </a:lnTo>
                  <a:lnTo>
                    <a:pt x="100" y="23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1" y="234"/>
                  </a:lnTo>
                  <a:lnTo>
                    <a:pt x="101" y="236"/>
                  </a:lnTo>
                  <a:lnTo>
                    <a:pt x="103" y="237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105" y="241"/>
                  </a:lnTo>
                  <a:lnTo>
                    <a:pt x="105" y="242"/>
                  </a:lnTo>
                  <a:lnTo>
                    <a:pt x="105" y="242"/>
                  </a:lnTo>
                  <a:lnTo>
                    <a:pt x="106" y="244"/>
                  </a:lnTo>
                  <a:lnTo>
                    <a:pt x="106" y="245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05" y="253"/>
                  </a:lnTo>
                  <a:lnTo>
                    <a:pt x="105" y="256"/>
                  </a:lnTo>
                  <a:lnTo>
                    <a:pt x="101" y="261"/>
                  </a:lnTo>
                  <a:lnTo>
                    <a:pt x="100" y="263"/>
                  </a:lnTo>
                  <a:lnTo>
                    <a:pt x="97" y="264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5" y="271"/>
                  </a:lnTo>
                  <a:lnTo>
                    <a:pt x="95" y="271"/>
                  </a:lnTo>
                  <a:lnTo>
                    <a:pt x="95" y="272"/>
                  </a:lnTo>
                  <a:lnTo>
                    <a:pt x="95" y="274"/>
                  </a:lnTo>
                  <a:lnTo>
                    <a:pt x="94" y="274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4"/>
                  </a:lnTo>
                  <a:lnTo>
                    <a:pt x="92" y="271"/>
                  </a:lnTo>
                  <a:lnTo>
                    <a:pt x="90" y="266"/>
                  </a:lnTo>
                  <a:lnTo>
                    <a:pt x="92" y="266"/>
                  </a:lnTo>
                  <a:lnTo>
                    <a:pt x="92" y="266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4" y="260"/>
                  </a:lnTo>
                  <a:lnTo>
                    <a:pt x="95" y="258"/>
                  </a:lnTo>
                  <a:lnTo>
                    <a:pt x="95" y="256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0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4" y="250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5" y="249"/>
                  </a:lnTo>
                  <a:lnTo>
                    <a:pt x="95" y="247"/>
                  </a:lnTo>
                  <a:lnTo>
                    <a:pt x="94" y="245"/>
                  </a:lnTo>
                  <a:lnTo>
                    <a:pt x="95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2"/>
                  </a:lnTo>
                  <a:lnTo>
                    <a:pt x="94" y="242"/>
                  </a:lnTo>
                  <a:lnTo>
                    <a:pt x="94" y="241"/>
                  </a:lnTo>
                  <a:lnTo>
                    <a:pt x="94" y="239"/>
                  </a:lnTo>
                  <a:lnTo>
                    <a:pt x="94" y="237"/>
                  </a:lnTo>
                  <a:lnTo>
                    <a:pt x="94" y="236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1"/>
                  </a:lnTo>
                  <a:lnTo>
                    <a:pt x="92" y="228"/>
                  </a:lnTo>
                  <a:lnTo>
                    <a:pt x="90" y="226"/>
                  </a:lnTo>
                  <a:lnTo>
                    <a:pt x="87" y="222"/>
                  </a:lnTo>
                  <a:lnTo>
                    <a:pt x="89" y="220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7" y="223"/>
                  </a:lnTo>
                  <a:lnTo>
                    <a:pt x="86" y="222"/>
                  </a:lnTo>
                  <a:lnTo>
                    <a:pt x="86" y="220"/>
                  </a:lnTo>
                  <a:lnTo>
                    <a:pt x="86" y="219"/>
                  </a:lnTo>
                  <a:lnTo>
                    <a:pt x="86" y="215"/>
                  </a:lnTo>
                  <a:lnTo>
                    <a:pt x="84" y="214"/>
                  </a:lnTo>
                  <a:lnTo>
                    <a:pt x="84" y="211"/>
                  </a:lnTo>
                  <a:lnTo>
                    <a:pt x="82" y="209"/>
                  </a:lnTo>
                  <a:lnTo>
                    <a:pt x="84" y="208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1" y="201"/>
                  </a:lnTo>
                  <a:lnTo>
                    <a:pt x="81" y="200"/>
                  </a:lnTo>
                  <a:lnTo>
                    <a:pt x="81" y="197"/>
                  </a:lnTo>
                  <a:lnTo>
                    <a:pt x="81" y="190"/>
                  </a:lnTo>
                  <a:lnTo>
                    <a:pt x="78" y="189"/>
                  </a:lnTo>
                  <a:lnTo>
                    <a:pt x="79" y="187"/>
                  </a:lnTo>
                  <a:lnTo>
                    <a:pt x="79" y="185"/>
                  </a:lnTo>
                  <a:lnTo>
                    <a:pt x="79" y="182"/>
                  </a:lnTo>
                  <a:lnTo>
                    <a:pt x="79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81"/>
                  </a:lnTo>
                  <a:lnTo>
                    <a:pt x="76" y="181"/>
                  </a:lnTo>
                  <a:lnTo>
                    <a:pt x="75" y="179"/>
                  </a:lnTo>
                  <a:lnTo>
                    <a:pt x="75" y="178"/>
                  </a:lnTo>
                  <a:lnTo>
                    <a:pt x="73" y="176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0" y="170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5" y="181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9"/>
                  </a:lnTo>
                  <a:lnTo>
                    <a:pt x="59" y="181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5"/>
                  </a:lnTo>
                  <a:lnTo>
                    <a:pt x="53" y="187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49" y="192"/>
                  </a:lnTo>
                  <a:lnTo>
                    <a:pt x="46" y="193"/>
                  </a:lnTo>
                  <a:lnTo>
                    <a:pt x="46" y="193"/>
                  </a:lnTo>
                  <a:lnTo>
                    <a:pt x="45" y="192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9"/>
                  </a:lnTo>
                  <a:lnTo>
                    <a:pt x="45" y="190"/>
                  </a:lnTo>
                  <a:lnTo>
                    <a:pt x="43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7" y="190"/>
                  </a:lnTo>
                  <a:lnTo>
                    <a:pt x="37" y="189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5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2"/>
                  </a:lnTo>
                  <a:lnTo>
                    <a:pt x="37" y="18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34" y="185"/>
                  </a:lnTo>
                  <a:lnTo>
                    <a:pt x="34" y="187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0" y="187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2" y="179"/>
                  </a:lnTo>
                  <a:lnTo>
                    <a:pt x="32" y="176"/>
                  </a:lnTo>
                  <a:lnTo>
                    <a:pt x="34" y="174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5" y="170"/>
                  </a:lnTo>
                  <a:lnTo>
                    <a:pt x="35" y="165"/>
                  </a:lnTo>
                  <a:lnTo>
                    <a:pt x="35" y="163"/>
                  </a:lnTo>
                  <a:lnTo>
                    <a:pt x="34" y="162"/>
                  </a:lnTo>
                  <a:lnTo>
                    <a:pt x="34" y="156"/>
                  </a:lnTo>
                  <a:lnTo>
                    <a:pt x="30" y="152"/>
                  </a:lnTo>
                  <a:lnTo>
                    <a:pt x="30" y="151"/>
                  </a:lnTo>
                  <a:lnTo>
                    <a:pt x="29" y="148"/>
                  </a:lnTo>
                  <a:lnTo>
                    <a:pt x="30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3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6" y="143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6" y="146"/>
                  </a:lnTo>
                  <a:lnTo>
                    <a:pt x="24" y="145"/>
                  </a:lnTo>
                  <a:lnTo>
                    <a:pt x="23" y="145"/>
                  </a:lnTo>
                  <a:lnTo>
                    <a:pt x="21" y="141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1" y="138"/>
                  </a:lnTo>
                  <a:lnTo>
                    <a:pt x="23" y="140"/>
                  </a:lnTo>
                  <a:lnTo>
                    <a:pt x="24" y="141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7" y="138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5" y="129"/>
                  </a:lnTo>
                  <a:lnTo>
                    <a:pt x="15" y="130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2" y="126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8" y="122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8" y="122"/>
                  </a:lnTo>
                  <a:lnTo>
                    <a:pt x="8" y="126"/>
                  </a:lnTo>
                  <a:lnTo>
                    <a:pt x="7" y="122"/>
                  </a:lnTo>
                  <a:lnTo>
                    <a:pt x="4" y="119"/>
                  </a:lnTo>
                  <a:lnTo>
                    <a:pt x="2" y="118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5" y="110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7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40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3" y="39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1" y="36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1" y="23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0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6" name="Freeform 196"/>
            <p:cNvSpPr>
              <a:spLocks noEditPoints="1"/>
            </p:cNvSpPr>
            <p:nvPr/>
          </p:nvSpPr>
          <p:spPr bwMode="auto">
            <a:xfrm>
              <a:off x="8571873" y="4211254"/>
              <a:ext cx="553579" cy="181278"/>
            </a:xfrm>
            <a:custGeom>
              <a:avLst/>
              <a:gdLst>
                <a:gd name="T0" fmla="*/ 168 w 284"/>
                <a:gd name="T1" fmla="*/ 71 h 93"/>
                <a:gd name="T2" fmla="*/ 64 w 284"/>
                <a:gd name="T3" fmla="*/ 66 h 93"/>
                <a:gd name="T4" fmla="*/ 23 w 284"/>
                <a:gd name="T5" fmla="*/ 61 h 93"/>
                <a:gd name="T6" fmla="*/ 260 w 284"/>
                <a:gd name="T7" fmla="*/ 44 h 93"/>
                <a:gd name="T8" fmla="*/ 8 w 284"/>
                <a:gd name="T9" fmla="*/ 26 h 93"/>
                <a:gd name="T10" fmla="*/ 1 w 284"/>
                <a:gd name="T11" fmla="*/ 15 h 93"/>
                <a:gd name="T12" fmla="*/ 9 w 284"/>
                <a:gd name="T13" fmla="*/ 9 h 93"/>
                <a:gd name="T14" fmla="*/ 17 w 284"/>
                <a:gd name="T15" fmla="*/ 14 h 93"/>
                <a:gd name="T16" fmla="*/ 20 w 284"/>
                <a:gd name="T17" fmla="*/ 22 h 93"/>
                <a:gd name="T18" fmla="*/ 23 w 284"/>
                <a:gd name="T19" fmla="*/ 22 h 93"/>
                <a:gd name="T20" fmla="*/ 31 w 284"/>
                <a:gd name="T21" fmla="*/ 22 h 93"/>
                <a:gd name="T22" fmla="*/ 39 w 284"/>
                <a:gd name="T23" fmla="*/ 17 h 93"/>
                <a:gd name="T24" fmla="*/ 55 w 284"/>
                <a:gd name="T25" fmla="*/ 39 h 93"/>
                <a:gd name="T26" fmla="*/ 55 w 284"/>
                <a:gd name="T27" fmla="*/ 63 h 93"/>
                <a:gd name="T28" fmla="*/ 68 w 284"/>
                <a:gd name="T29" fmla="*/ 85 h 93"/>
                <a:gd name="T30" fmla="*/ 63 w 284"/>
                <a:gd name="T31" fmla="*/ 82 h 93"/>
                <a:gd name="T32" fmla="*/ 55 w 284"/>
                <a:gd name="T33" fmla="*/ 85 h 93"/>
                <a:gd name="T34" fmla="*/ 31 w 284"/>
                <a:gd name="T35" fmla="*/ 69 h 93"/>
                <a:gd name="T36" fmla="*/ 22 w 284"/>
                <a:gd name="T37" fmla="*/ 55 h 93"/>
                <a:gd name="T38" fmla="*/ 15 w 284"/>
                <a:gd name="T39" fmla="*/ 45 h 93"/>
                <a:gd name="T40" fmla="*/ 8 w 284"/>
                <a:gd name="T41" fmla="*/ 14 h 93"/>
                <a:gd name="T42" fmla="*/ 249 w 284"/>
                <a:gd name="T43" fmla="*/ 8 h 93"/>
                <a:gd name="T44" fmla="*/ 254 w 284"/>
                <a:gd name="T45" fmla="*/ 4 h 93"/>
                <a:gd name="T46" fmla="*/ 260 w 284"/>
                <a:gd name="T47" fmla="*/ 12 h 93"/>
                <a:gd name="T48" fmla="*/ 260 w 284"/>
                <a:gd name="T49" fmla="*/ 20 h 93"/>
                <a:gd name="T50" fmla="*/ 265 w 284"/>
                <a:gd name="T51" fmla="*/ 22 h 93"/>
                <a:gd name="T52" fmla="*/ 273 w 284"/>
                <a:gd name="T53" fmla="*/ 23 h 93"/>
                <a:gd name="T54" fmla="*/ 282 w 284"/>
                <a:gd name="T55" fmla="*/ 28 h 93"/>
                <a:gd name="T56" fmla="*/ 279 w 284"/>
                <a:gd name="T57" fmla="*/ 33 h 93"/>
                <a:gd name="T58" fmla="*/ 274 w 284"/>
                <a:gd name="T59" fmla="*/ 41 h 93"/>
                <a:gd name="T60" fmla="*/ 266 w 284"/>
                <a:gd name="T61" fmla="*/ 44 h 93"/>
                <a:gd name="T62" fmla="*/ 258 w 284"/>
                <a:gd name="T63" fmla="*/ 45 h 93"/>
                <a:gd name="T64" fmla="*/ 244 w 284"/>
                <a:gd name="T65" fmla="*/ 42 h 93"/>
                <a:gd name="T66" fmla="*/ 235 w 284"/>
                <a:gd name="T67" fmla="*/ 42 h 93"/>
                <a:gd name="T68" fmla="*/ 230 w 284"/>
                <a:gd name="T69" fmla="*/ 53 h 93"/>
                <a:gd name="T70" fmla="*/ 228 w 284"/>
                <a:gd name="T71" fmla="*/ 61 h 93"/>
                <a:gd name="T72" fmla="*/ 224 w 284"/>
                <a:gd name="T73" fmla="*/ 66 h 93"/>
                <a:gd name="T74" fmla="*/ 224 w 284"/>
                <a:gd name="T75" fmla="*/ 71 h 93"/>
                <a:gd name="T76" fmla="*/ 220 w 284"/>
                <a:gd name="T77" fmla="*/ 77 h 93"/>
                <a:gd name="T78" fmla="*/ 216 w 284"/>
                <a:gd name="T79" fmla="*/ 83 h 93"/>
                <a:gd name="T80" fmla="*/ 205 w 284"/>
                <a:gd name="T81" fmla="*/ 85 h 93"/>
                <a:gd name="T82" fmla="*/ 194 w 284"/>
                <a:gd name="T83" fmla="*/ 85 h 93"/>
                <a:gd name="T84" fmla="*/ 183 w 284"/>
                <a:gd name="T85" fmla="*/ 85 h 93"/>
                <a:gd name="T86" fmla="*/ 175 w 284"/>
                <a:gd name="T87" fmla="*/ 91 h 93"/>
                <a:gd name="T88" fmla="*/ 159 w 284"/>
                <a:gd name="T89" fmla="*/ 93 h 93"/>
                <a:gd name="T90" fmla="*/ 150 w 284"/>
                <a:gd name="T91" fmla="*/ 86 h 93"/>
                <a:gd name="T92" fmla="*/ 143 w 284"/>
                <a:gd name="T93" fmla="*/ 78 h 93"/>
                <a:gd name="T94" fmla="*/ 154 w 284"/>
                <a:gd name="T95" fmla="*/ 82 h 93"/>
                <a:gd name="T96" fmla="*/ 167 w 284"/>
                <a:gd name="T97" fmla="*/ 85 h 93"/>
                <a:gd name="T98" fmla="*/ 167 w 284"/>
                <a:gd name="T99" fmla="*/ 78 h 93"/>
                <a:gd name="T100" fmla="*/ 168 w 284"/>
                <a:gd name="T101" fmla="*/ 71 h 93"/>
                <a:gd name="T102" fmla="*/ 173 w 284"/>
                <a:gd name="T103" fmla="*/ 64 h 93"/>
                <a:gd name="T104" fmla="*/ 198 w 284"/>
                <a:gd name="T105" fmla="*/ 55 h 93"/>
                <a:gd name="T106" fmla="*/ 208 w 284"/>
                <a:gd name="T107" fmla="*/ 39 h 93"/>
                <a:gd name="T108" fmla="*/ 213 w 284"/>
                <a:gd name="T109" fmla="*/ 44 h 93"/>
                <a:gd name="T110" fmla="*/ 219 w 284"/>
                <a:gd name="T111" fmla="*/ 47 h 93"/>
                <a:gd name="T112" fmla="*/ 219 w 284"/>
                <a:gd name="T113" fmla="*/ 41 h 93"/>
                <a:gd name="T114" fmla="*/ 222 w 284"/>
                <a:gd name="T115" fmla="*/ 38 h 93"/>
                <a:gd name="T116" fmla="*/ 227 w 284"/>
                <a:gd name="T117" fmla="*/ 41 h 93"/>
                <a:gd name="T118" fmla="*/ 230 w 284"/>
                <a:gd name="T119" fmla="*/ 33 h 93"/>
                <a:gd name="T120" fmla="*/ 232 w 284"/>
                <a:gd name="T121" fmla="*/ 26 h 93"/>
                <a:gd name="T122" fmla="*/ 244 w 284"/>
                <a:gd name="T123" fmla="*/ 12 h 93"/>
                <a:gd name="T124" fmla="*/ 254 w 284"/>
                <a:gd name="T12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93">
                  <a:moveTo>
                    <a:pt x="168" y="66"/>
                  </a:moveTo>
                  <a:lnTo>
                    <a:pt x="170" y="66"/>
                  </a:lnTo>
                  <a:lnTo>
                    <a:pt x="170" y="66"/>
                  </a:lnTo>
                  <a:lnTo>
                    <a:pt x="170" y="69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8" y="71"/>
                  </a:lnTo>
                  <a:lnTo>
                    <a:pt x="168" y="66"/>
                  </a:lnTo>
                  <a:lnTo>
                    <a:pt x="168" y="66"/>
                  </a:lnTo>
                  <a:close/>
                  <a:moveTo>
                    <a:pt x="66" y="64"/>
                  </a:move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66" y="64"/>
                  </a:lnTo>
                  <a:close/>
                  <a:moveTo>
                    <a:pt x="25" y="61"/>
                  </a:moveTo>
                  <a:lnTo>
                    <a:pt x="25" y="61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5" y="61"/>
                  </a:lnTo>
                  <a:close/>
                  <a:moveTo>
                    <a:pt x="261" y="44"/>
                  </a:moveTo>
                  <a:lnTo>
                    <a:pt x="261" y="44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60" y="45"/>
                  </a:lnTo>
                  <a:lnTo>
                    <a:pt x="261" y="45"/>
                  </a:lnTo>
                  <a:lnTo>
                    <a:pt x="260" y="44"/>
                  </a:lnTo>
                  <a:lnTo>
                    <a:pt x="261" y="44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9" y="26"/>
                  </a:lnTo>
                  <a:close/>
                  <a:moveTo>
                    <a:pt x="3" y="12"/>
                  </a:moveTo>
                  <a:lnTo>
                    <a:pt x="4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2" y="19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7"/>
                  </a:lnTo>
                  <a:lnTo>
                    <a:pt x="42" y="22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9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5" y="42"/>
                  </a:lnTo>
                  <a:lnTo>
                    <a:pt x="55" y="49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63"/>
                  </a:lnTo>
                  <a:lnTo>
                    <a:pt x="56" y="64"/>
                  </a:lnTo>
                  <a:lnTo>
                    <a:pt x="56" y="66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80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6" y="86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58" y="85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3"/>
                  </a:lnTo>
                  <a:lnTo>
                    <a:pt x="53" y="83"/>
                  </a:lnTo>
                  <a:lnTo>
                    <a:pt x="47" y="80"/>
                  </a:lnTo>
                  <a:lnTo>
                    <a:pt x="45" y="78"/>
                  </a:lnTo>
                  <a:lnTo>
                    <a:pt x="42" y="75"/>
                  </a:lnTo>
                  <a:lnTo>
                    <a:pt x="36" y="74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27" y="67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4" y="42"/>
                  </a:lnTo>
                  <a:lnTo>
                    <a:pt x="14" y="39"/>
                  </a:lnTo>
                  <a:lnTo>
                    <a:pt x="12" y="33"/>
                  </a:lnTo>
                  <a:lnTo>
                    <a:pt x="11" y="25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9" y="17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close/>
                  <a:moveTo>
                    <a:pt x="247" y="4"/>
                  </a:moveTo>
                  <a:lnTo>
                    <a:pt x="249" y="6"/>
                  </a:lnTo>
                  <a:lnTo>
                    <a:pt x="249" y="8"/>
                  </a:lnTo>
                  <a:lnTo>
                    <a:pt x="249" y="8"/>
                  </a:lnTo>
                  <a:lnTo>
                    <a:pt x="249" y="9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0" y="9"/>
                  </a:lnTo>
                  <a:lnTo>
                    <a:pt x="252" y="8"/>
                  </a:lnTo>
                  <a:lnTo>
                    <a:pt x="252" y="6"/>
                  </a:lnTo>
                  <a:lnTo>
                    <a:pt x="254" y="4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5" y="8"/>
                  </a:lnTo>
                  <a:lnTo>
                    <a:pt x="255" y="8"/>
                  </a:lnTo>
                  <a:lnTo>
                    <a:pt x="255" y="9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2"/>
                  </a:lnTo>
                  <a:lnTo>
                    <a:pt x="261" y="14"/>
                  </a:lnTo>
                  <a:lnTo>
                    <a:pt x="261" y="15"/>
                  </a:lnTo>
                  <a:lnTo>
                    <a:pt x="260" y="17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60" y="20"/>
                  </a:lnTo>
                  <a:lnTo>
                    <a:pt x="258" y="20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19"/>
                  </a:lnTo>
                  <a:lnTo>
                    <a:pt x="266" y="20"/>
                  </a:lnTo>
                  <a:lnTo>
                    <a:pt x="268" y="22"/>
                  </a:lnTo>
                  <a:lnTo>
                    <a:pt x="266" y="22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9" y="22"/>
                  </a:lnTo>
                  <a:lnTo>
                    <a:pt x="269" y="22"/>
                  </a:lnTo>
                  <a:lnTo>
                    <a:pt x="271" y="22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4" y="23"/>
                  </a:lnTo>
                  <a:lnTo>
                    <a:pt x="274" y="25"/>
                  </a:lnTo>
                  <a:lnTo>
                    <a:pt x="276" y="25"/>
                  </a:lnTo>
                  <a:lnTo>
                    <a:pt x="279" y="28"/>
                  </a:lnTo>
                  <a:lnTo>
                    <a:pt x="280" y="28"/>
                  </a:lnTo>
                  <a:lnTo>
                    <a:pt x="280" y="28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4" y="31"/>
                  </a:lnTo>
                  <a:lnTo>
                    <a:pt x="284" y="31"/>
                  </a:lnTo>
                  <a:lnTo>
                    <a:pt x="282" y="33"/>
                  </a:lnTo>
                  <a:lnTo>
                    <a:pt x="279" y="33"/>
                  </a:lnTo>
                  <a:lnTo>
                    <a:pt x="276" y="34"/>
                  </a:lnTo>
                  <a:lnTo>
                    <a:pt x="274" y="34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69" y="34"/>
                  </a:lnTo>
                  <a:lnTo>
                    <a:pt x="268" y="36"/>
                  </a:lnTo>
                  <a:lnTo>
                    <a:pt x="271" y="39"/>
                  </a:lnTo>
                  <a:lnTo>
                    <a:pt x="274" y="41"/>
                  </a:lnTo>
                  <a:lnTo>
                    <a:pt x="274" y="41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3" y="42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8" y="44"/>
                  </a:lnTo>
                  <a:lnTo>
                    <a:pt x="266" y="44"/>
                  </a:lnTo>
                  <a:lnTo>
                    <a:pt x="265" y="44"/>
                  </a:lnTo>
                  <a:lnTo>
                    <a:pt x="261" y="44"/>
                  </a:lnTo>
                  <a:lnTo>
                    <a:pt x="261" y="42"/>
                  </a:lnTo>
                  <a:lnTo>
                    <a:pt x="260" y="44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5" y="44"/>
                  </a:lnTo>
                  <a:lnTo>
                    <a:pt x="252" y="44"/>
                  </a:lnTo>
                  <a:lnTo>
                    <a:pt x="249" y="44"/>
                  </a:lnTo>
                  <a:lnTo>
                    <a:pt x="247" y="42"/>
                  </a:lnTo>
                  <a:lnTo>
                    <a:pt x="246" y="44"/>
                  </a:lnTo>
                  <a:lnTo>
                    <a:pt x="246" y="44"/>
                  </a:lnTo>
                  <a:lnTo>
                    <a:pt x="244" y="42"/>
                  </a:lnTo>
                  <a:lnTo>
                    <a:pt x="244" y="42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1" y="42"/>
                  </a:lnTo>
                  <a:lnTo>
                    <a:pt x="239" y="42"/>
                  </a:lnTo>
                  <a:lnTo>
                    <a:pt x="238" y="42"/>
                  </a:lnTo>
                  <a:lnTo>
                    <a:pt x="236" y="44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4"/>
                  </a:lnTo>
                  <a:lnTo>
                    <a:pt x="233" y="44"/>
                  </a:lnTo>
                  <a:lnTo>
                    <a:pt x="232" y="45"/>
                  </a:lnTo>
                  <a:lnTo>
                    <a:pt x="232" y="47"/>
                  </a:lnTo>
                  <a:lnTo>
                    <a:pt x="232" y="49"/>
                  </a:lnTo>
                  <a:lnTo>
                    <a:pt x="230" y="49"/>
                  </a:lnTo>
                  <a:lnTo>
                    <a:pt x="230" y="52"/>
                  </a:lnTo>
                  <a:lnTo>
                    <a:pt x="230" y="53"/>
                  </a:lnTo>
                  <a:lnTo>
                    <a:pt x="230" y="55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8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3"/>
                  </a:lnTo>
                  <a:lnTo>
                    <a:pt x="227" y="63"/>
                  </a:lnTo>
                  <a:lnTo>
                    <a:pt x="225" y="61"/>
                  </a:lnTo>
                  <a:lnTo>
                    <a:pt x="225" y="6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4" y="69"/>
                  </a:lnTo>
                  <a:lnTo>
                    <a:pt x="224" y="71"/>
                  </a:lnTo>
                  <a:lnTo>
                    <a:pt x="222" y="72"/>
                  </a:lnTo>
                  <a:lnTo>
                    <a:pt x="220" y="72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5"/>
                  </a:lnTo>
                  <a:lnTo>
                    <a:pt x="219" y="77"/>
                  </a:lnTo>
                  <a:lnTo>
                    <a:pt x="220" y="77"/>
                  </a:lnTo>
                  <a:lnTo>
                    <a:pt x="219" y="77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6" y="83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1" y="85"/>
                  </a:lnTo>
                  <a:lnTo>
                    <a:pt x="209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5" y="85"/>
                  </a:lnTo>
                  <a:lnTo>
                    <a:pt x="205" y="86"/>
                  </a:lnTo>
                  <a:lnTo>
                    <a:pt x="203" y="88"/>
                  </a:lnTo>
                  <a:lnTo>
                    <a:pt x="202" y="8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5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3" y="85"/>
                  </a:lnTo>
                  <a:lnTo>
                    <a:pt x="181" y="85"/>
                  </a:lnTo>
                  <a:lnTo>
                    <a:pt x="181" y="86"/>
                  </a:lnTo>
                  <a:lnTo>
                    <a:pt x="181" y="88"/>
                  </a:lnTo>
                  <a:lnTo>
                    <a:pt x="179" y="89"/>
                  </a:lnTo>
                  <a:lnTo>
                    <a:pt x="178" y="89"/>
                  </a:lnTo>
                  <a:lnTo>
                    <a:pt x="176" y="91"/>
                  </a:lnTo>
                  <a:lnTo>
                    <a:pt x="175" y="91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68" y="91"/>
                  </a:lnTo>
                  <a:lnTo>
                    <a:pt x="165" y="89"/>
                  </a:lnTo>
                  <a:lnTo>
                    <a:pt x="164" y="91"/>
                  </a:lnTo>
                  <a:lnTo>
                    <a:pt x="164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6" y="93"/>
                  </a:lnTo>
                  <a:lnTo>
                    <a:pt x="156" y="93"/>
                  </a:lnTo>
                  <a:lnTo>
                    <a:pt x="154" y="91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0"/>
                  </a:lnTo>
                  <a:lnTo>
                    <a:pt x="143" y="80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6" y="78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2"/>
                  </a:lnTo>
                  <a:lnTo>
                    <a:pt x="153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6" y="82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4" y="83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5" y="85"/>
                  </a:lnTo>
                  <a:lnTo>
                    <a:pt x="165" y="83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7" y="80"/>
                  </a:lnTo>
                  <a:lnTo>
                    <a:pt x="167" y="78"/>
                  </a:lnTo>
                  <a:lnTo>
                    <a:pt x="167" y="77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7" y="74"/>
                  </a:lnTo>
                  <a:lnTo>
                    <a:pt x="167" y="72"/>
                  </a:lnTo>
                  <a:lnTo>
                    <a:pt x="167" y="71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70" y="72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2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9" y="61"/>
                  </a:lnTo>
                  <a:lnTo>
                    <a:pt x="192" y="61"/>
                  </a:lnTo>
                  <a:lnTo>
                    <a:pt x="194" y="60"/>
                  </a:lnTo>
                  <a:lnTo>
                    <a:pt x="194" y="60"/>
                  </a:lnTo>
                  <a:lnTo>
                    <a:pt x="195" y="58"/>
                  </a:lnTo>
                  <a:lnTo>
                    <a:pt x="198" y="55"/>
                  </a:lnTo>
                  <a:lnTo>
                    <a:pt x="200" y="52"/>
                  </a:lnTo>
                  <a:lnTo>
                    <a:pt x="203" y="49"/>
                  </a:lnTo>
                  <a:lnTo>
                    <a:pt x="206" y="44"/>
                  </a:lnTo>
                  <a:lnTo>
                    <a:pt x="206" y="44"/>
                  </a:lnTo>
                  <a:lnTo>
                    <a:pt x="208" y="42"/>
                  </a:lnTo>
                  <a:lnTo>
                    <a:pt x="208" y="41"/>
                  </a:lnTo>
                  <a:lnTo>
                    <a:pt x="208" y="41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9" y="39"/>
                  </a:lnTo>
                  <a:lnTo>
                    <a:pt x="209" y="41"/>
                  </a:lnTo>
                  <a:lnTo>
                    <a:pt x="211" y="41"/>
                  </a:lnTo>
                  <a:lnTo>
                    <a:pt x="211" y="42"/>
                  </a:lnTo>
                  <a:lnTo>
                    <a:pt x="213" y="4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14" y="44"/>
                  </a:lnTo>
                  <a:lnTo>
                    <a:pt x="214" y="45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7" y="47"/>
                  </a:lnTo>
                  <a:lnTo>
                    <a:pt x="219" y="47"/>
                  </a:lnTo>
                  <a:lnTo>
                    <a:pt x="219" y="45"/>
                  </a:lnTo>
                  <a:lnTo>
                    <a:pt x="219" y="44"/>
                  </a:lnTo>
                  <a:lnTo>
                    <a:pt x="219" y="44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19" y="42"/>
                  </a:lnTo>
                  <a:lnTo>
                    <a:pt x="219" y="41"/>
                  </a:lnTo>
                  <a:lnTo>
                    <a:pt x="219" y="41"/>
                  </a:lnTo>
                  <a:lnTo>
                    <a:pt x="219" y="39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20" y="36"/>
                  </a:lnTo>
                  <a:lnTo>
                    <a:pt x="222" y="36"/>
                  </a:lnTo>
                  <a:lnTo>
                    <a:pt x="222" y="34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4" y="39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5" y="36"/>
                  </a:lnTo>
                  <a:lnTo>
                    <a:pt x="224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1"/>
                  </a:lnTo>
                  <a:lnTo>
                    <a:pt x="228" y="30"/>
                  </a:lnTo>
                  <a:lnTo>
                    <a:pt x="228" y="28"/>
                  </a:lnTo>
                  <a:lnTo>
                    <a:pt x="228" y="28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6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5" y="25"/>
                  </a:lnTo>
                  <a:lnTo>
                    <a:pt x="235" y="23"/>
                  </a:lnTo>
                  <a:lnTo>
                    <a:pt x="238" y="20"/>
                  </a:lnTo>
                  <a:lnTo>
                    <a:pt x="238" y="19"/>
                  </a:lnTo>
                  <a:lnTo>
                    <a:pt x="239" y="17"/>
                  </a:lnTo>
                  <a:lnTo>
                    <a:pt x="244" y="12"/>
                  </a:lnTo>
                  <a:lnTo>
                    <a:pt x="244" y="11"/>
                  </a:lnTo>
                  <a:lnTo>
                    <a:pt x="247" y="4"/>
                  </a:lnTo>
                  <a:lnTo>
                    <a:pt x="247" y="4"/>
                  </a:lnTo>
                  <a:close/>
                  <a:moveTo>
                    <a:pt x="255" y="0"/>
                  </a:moveTo>
                  <a:lnTo>
                    <a:pt x="255" y="1"/>
                  </a:lnTo>
                  <a:lnTo>
                    <a:pt x="255" y="1"/>
                  </a:lnTo>
                  <a:lnTo>
                    <a:pt x="255" y="3"/>
                  </a:lnTo>
                  <a:lnTo>
                    <a:pt x="254" y="3"/>
                  </a:lnTo>
                  <a:lnTo>
                    <a:pt x="252" y="3"/>
                  </a:lnTo>
                  <a:lnTo>
                    <a:pt x="252" y="3"/>
                  </a:lnTo>
                  <a:lnTo>
                    <a:pt x="252" y="1"/>
                  </a:lnTo>
                  <a:lnTo>
                    <a:pt x="254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7" name="Freeform 197"/>
            <p:cNvSpPr>
              <a:spLocks noEditPoints="1"/>
            </p:cNvSpPr>
            <p:nvPr/>
          </p:nvSpPr>
          <p:spPr bwMode="auto">
            <a:xfrm>
              <a:off x="2427927" y="3466652"/>
              <a:ext cx="892743" cy="541884"/>
            </a:xfrm>
            <a:custGeom>
              <a:avLst/>
              <a:gdLst>
                <a:gd name="T0" fmla="*/ 457 w 458"/>
                <a:gd name="T1" fmla="*/ 188 h 278"/>
                <a:gd name="T2" fmla="*/ 457 w 458"/>
                <a:gd name="T3" fmla="*/ 177 h 278"/>
                <a:gd name="T4" fmla="*/ 123 w 458"/>
                <a:gd name="T5" fmla="*/ 133 h 278"/>
                <a:gd name="T6" fmla="*/ 112 w 458"/>
                <a:gd name="T7" fmla="*/ 120 h 278"/>
                <a:gd name="T8" fmla="*/ 89 w 458"/>
                <a:gd name="T9" fmla="*/ 122 h 278"/>
                <a:gd name="T10" fmla="*/ 47 w 458"/>
                <a:gd name="T11" fmla="*/ 74 h 278"/>
                <a:gd name="T12" fmla="*/ 89 w 458"/>
                <a:gd name="T13" fmla="*/ 56 h 278"/>
                <a:gd name="T14" fmla="*/ 75 w 458"/>
                <a:gd name="T15" fmla="*/ 57 h 278"/>
                <a:gd name="T16" fmla="*/ 53 w 458"/>
                <a:gd name="T17" fmla="*/ 0 h 278"/>
                <a:gd name="T18" fmla="*/ 137 w 458"/>
                <a:gd name="T19" fmla="*/ 22 h 278"/>
                <a:gd name="T20" fmla="*/ 176 w 458"/>
                <a:gd name="T21" fmla="*/ 19 h 278"/>
                <a:gd name="T22" fmla="*/ 205 w 458"/>
                <a:gd name="T23" fmla="*/ 51 h 278"/>
                <a:gd name="T24" fmla="*/ 228 w 458"/>
                <a:gd name="T25" fmla="*/ 48 h 278"/>
                <a:gd name="T26" fmla="*/ 252 w 458"/>
                <a:gd name="T27" fmla="*/ 52 h 278"/>
                <a:gd name="T28" fmla="*/ 268 w 458"/>
                <a:gd name="T29" fmla="*/ 76 h 278"/>
                <a:gd name="T30" fmla="*/ 279 w 458"/>
                <a:gd name="T31" fmla="*/ 97 h 278"/>
                <a:gd name="T32" fmla="*/ 304 w 458"/>
                <a:gd name="T33" fmla="*/ 108 h 278"/>
                <a:gd name="T34" fmla="*/ 299 w 458"/>
                <a:gd name="T35" fmla="*/ 153 h 278"/>
                <a:gd name="T36" fmla="*/ 304 w 458"/>
                <a:gd name="T37" fmla="*/ 174 h 278"/>
                <a:gd name="T38" fmla="*/ 318 w 458"/>
                <a:gd name="T39" fmla="*/ 199 h 278"/>
                <a:gd name="T40" fmla="*/ 328 w 458"/>
                <a:gd name="T41" fmla="*/ 215 h 278"/>
                <a:gd name="T42" fmla="*/ 369 w 458"/>
                <a:gd name="T43" fmla="*/ 219 h 278"/>
                <a:gd name="T44" fmla="*/ 391 w 458"/>
                <a:gd name="T45" fmla="*/ 218 h 278"/>
                <a:gd name="T46" fmla="*/ 400 w 458"/>
                <a:gd name="T47" fmla="*/ 201 h 278"/>
                <a:gd name="T48" fmla="*/ 432 w 458"/>
                <a:gd name="T49" fmla="*/ 174 h 278"/>
                <a:gd name="T50" fmla="*/ 451 w 458"/>
                <a:gd name="T51" fmla="*/ 174 h 278"/>
                <a:gd name="T52" fmla="*/ 455 w 458"/>
                <a:gd name="T53" fmla="*/ 185 h 278"/>
                <a:gd name="T54" fmla="*/ 447 w 458"/>
                <a:gd name="T55" fmla="*/ 202 h 278"/>
                <a:gd name="T56" fmla="*/ 443 w 458"/>
                <a:gd name="T57" fmla="*/ 219 h 278"/>
                <a:gd name="T58" fmla="*/ 433 w 458"/>
                <a:gd name="T59" fmla="*/ 219 h 278"/>
                <a:gd name="T60" fmla="*/ 397 w 458"/>
                <a:gd name="T61" fmla="*/ 232 h 278"/>
                <a:gd name="T62" fmla="*/ 403 w 458"/>
                <a:gd name="T63" fmla="*/ 249 h 278"/>
                <a:gd name="T64" fmla="*/ 380 w 458"/>
                <a:gd name="T65" fmla="*/ 267 h 278"/>
                <a:gd name="T66" fmla="*/ 369 w 458"/>
                <a:gd name="T67" fmla="*/ 267 h 278"/>
                <a:gd name="T68" fmla="*/ 353 w 458"/>
                <a:gd name="T69" fmla="*/ 256 h 278"/>
                <a:gd name="T70" fmla="*/ 339 w 458"/>
                <a:gd name="T71" fmla="*/ 252 h 278"/>
                <a:gd name="T72" fmla="*/ 283 w 458"/>
                <a:gd name="T73" fmla="*/ 248 h 278"/>
                <a:gd name="T74" fmla="*/ 238 w 458"/>
                <a:gd name="T75" fmla="*/ 227 h 278"/>
                <a:gd name="T76" fmla="*/ 192 w 458"/>
                <a:gd name="T77" fmla="*/ 204 h 278"/>
                <a:gd name="T78" fmla="*/ 187 w 458"/>
                <a:gd name="T79" fmla="*/ 185 h 278"/>
                <a:gd name="T80" fmla="*/ 176 w 458"/>
                <a:gd name="T81" fmla="*/ 150 h 278"/>
                <a:gd name="T82" fmla="*/ 153 w 458"/>
                <a:gd name="T83" fmla="*/ 128 h 278"/>
                <a:gd name="T84" fmla="*/ 140 w 458"/>
                <a:gd name="T85" fmla="*/ 114 h 278"/>
                <a:gd name="T86" fmla="*/ 130 w 458"/>
                <a:gd name="T87" fmla="*/ 109 h 278"/>
                <a:gd name="T88" fmla="*/ 123 w 458"/>
                <a:gd name="T89" fmla="*/ 92 h 278"/>
                <a:gd name="T90" fmla="*/ 107 w 458"/>
                <a:gd name="T91" fmla="*/ 76 h 278"/>
                <a:gd name="T92" fmla="*/ 86 w 458"/>
                <a:gd name="T93" fmla="*/ 52 h 278"/>
                <a:gd name="T94" fmla="*/ 77 w 458"/>
                <a:gd name="T95" fmla="*/ 27 h 278"/>
                <a:gd name="T96" fmla="*/ 60 w 458"/>
                <a:gd name="T97" fmla="*/ 19 h 278"/>
                <a:gd name="T98" fmla="*/ 55 w 458"/>
                <a:gd name="T99" fmla="*/ 40 h 278"/>
                <a:gd name="T100" fmla="*/ 74 w 458"/>
                <a:gd name="T101" fmla="*/ 62 h 278"/>
                <a:gd name="T102" fmla="*/ 89 w 458"/>
                <a:gd name="T103" fmla="*/ 87 h 278"/>
                <a:gd name="T104" fmla="*/ 101 w 458"/>
                <a:gd name="T105" fmla="*/ 98 h 278"/>
                <a:gd name="T106" fmla="*/ 112 w 458"/>
                <a:gd name="T107" fmla="*/ 131 h 278"/>
                <a:gd name="T108" fmla="*/ 124 w 458"/>
                <a:gd name="T109" fmla="*/ 137 h 278"/>
                <a:gd name="T110" fmla="*/ 118 w 458"/>
                <a:gd name="T111" fmla="*/ 144 h 278"/>
                <a:gd name="T112" fmla="*/ 91 w 458"/>
                <a:gd name="T113" fmla="*/ 120 h 278"/>
                <a:gd name="T114" fmla="*/ 74 w 458"/>
                <a:gd name="T115" fmla="*/ 93 h 278"/>
                <a:gd name="T116" fmla="*/ 52 w 458"/>
                <a:gd name="T117" fmla="*/ 81 h 278"/>
                <a:gd name="T118" fmla="*/ 61 w 458"/>
                <a:gd name="T119" fmla="*/ 76 h 278"/>
                <a:gd name="T120" fmla="*/ 39 w 458"/>
                <a:gd name="T121" fmla="*/ 48 h 278"/>
                <a:gd name="T122" fmla="*/ 25 w 458"/>
                <a:gd name="T123" fmla="*/ 19 h 278"/>
                <a:gd name="T124" fmla="*/ 39 w 458"/>
                <a:gd name="T125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8" h="278">
                  <a:moveTo>
                    <a:pt x="388" y="215"/>
                  </a:moveTo>
                  <a:lnTo>
                    <a:pt x="388" y="215"/>
                  </a:lnTo>
                  <a:lnTo>
                    <a:pt x="389" y="215"/>
                  </a:lnTo>
                  <a:lnTo>
                    <a:pt x="388" y="216"/>
                  </a:lnTo>
                  <a:lnTo>
                    <a:pt x="386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8" y="215"/>
                  </a:lnTo>
                  <a:close/>
                  <a:moveTo>
                    <a:pt x="107" y="213"/>
                  </a:moveTo>
                  <a:lnTo>
                    <a:pt x="108" y="215"/>
                  </a:lnTo>
                  <a:lnTo>
                    <a:pt x="108" y="215"/>
                  </a:lnTo>
                  <a:lnTo>
                    <a:pt x="107" y="216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7" y="213"/>
                  </a:lnTo>
                  <a:close/>
                  <a:moveTo>
                    <a:pt x="457" y="188"/>
                  </a:moveTo>
                  <a:lnTo>
                    <a:pt x="457" y="188"/>
                  </a:lnTo>
                  <a:lnTo>
                    <a:pt x="457" y="189"/>
                  </a:lnTo>
                  <a:lnTo>
                    <a:pt x="455" y="193"/>
                  </a:lnTo>
                  <a:lnTo>
                    <a:pt x="454" y="193"/>
                  </a:lnTo>
                  <a:lnTo>
                    <a:pt x="454" y="191"/>
                  </a:lnTo>
                  <a:lnTo>
                    <a:pt x="454" y="189"/>
                  </a:lnTo>
                  <a:lnTo>
                    <a:pt x="455" y="188"/>
                  </a:lnTo>
                  <a:lnTo>
                    <a:pt x="457" y="188"/>
                  </a:lnTo>
                  <a:lnTo>
                    <a:pt x="457" y="188"/>
                  </a:lnTo>
                  <a:close/>
                  <a:moveTo>
                    <a:pt x="458" y="177"/>
                  </a:moveTo>
                  <a:lnTo>
                    <a:pt x="458" y="177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7" y="177"/>
                  </a:lnTo>
                  <a:lnTo>
                    <a:pt x="458" y="177"/>
                  </a:lnTo>
                  <a:close/>
                  <a:moveTo>
                    <a:pt x="171" y="171"/>
                  </a:moveTo>
                  <a:lnTo>
                    <a:pt x="171" y="172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70" y="171"/>
                  </a:lnTo>
                  <a:lnTo>
                    <a:pt x="171" y="171"/>
                  </a:lnTo>
                  <a:close/>
                  <a:moveTo>
                    <a:pt x="123" y="131"/>
                  </a:moveTo>
                  <a:lnTo>
                    <a:pt x="124" y="133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3" y="133"/>
                  </a:lnTo>
                  <a:lnTo>
                    <a:pt x="123" y="131"/>
                  </a:lnTo>
                  <a:lnTo>
                    <a:pt x="123" y="131"/>
                  </a:lnTo>
                  <a:close/>
                  <a:moveTo>
                    <a:pt x="94" y="128"/>
                  </a:moveTo>
                  <a:lnTo>
                    <a:pt x="94" y="128"/>
                  </a:lnTo>
                  <a:lnTo>
                    <a:pt x="97" y="130"/>
                  </a:lnTo>
                  <a:lnTo>
                    <a:pt x="97" y="131"/>
                  </a:lnTo>
                  <a:lnTo>
                    <a:pt x="93" y="128"/>
                  </a:lnTo>
                  <a:lnTo>
                    <a:pt x="94" y="128"/>
                  </a:lnTo>
                  <a:close/>
                  <a:moveTo>
                    <a:pt x="112" y="120"/>
                  </a:moveTo>
                  <a:lnTo>
                    <a:pt x="113" y="120"/>
                  </a:lnTo>
                  <a:lnTo>
                    <a:pt x="113" y="120"/>
                  </a:lnTo>
                  <a:lnTo>
                    <a:pt x="113" y="123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close/>
                  <a:moveTo>
                    <a:pt x="91" y="117"/>
                  </a:moveTo>
                  <a:lnTo>
                    <a:pt x="91" y="117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1" y="123"/>
                  </a:lnTo>
                  <a:lnTo>
                    <a:pt x="91" y="125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3" y="128"/>
                  </a:lnTo>
                  <a:lnTo>
                    <a:pt x="91" y="128"/>
                  </a:lnTo>
                  <a:lnTo>
                    <a:pt x="91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8" y="125"/>
                  </a:lnTo>
                  <a:lnTo>
                    <a:pt x="89" y="122"/>
                  </a:lnTo>
                  <a:lnTo>
                    <a:pt x="91" y="117"/>
                  </a:lnTo>
                  <a:close/>
                  <a:moveTo>
                    <a:pt x="105" y="104"/>
                  </a:move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close/>
                  <a:moveTo>
                    <a:pt x="45" y="70"/>
                  </a:moveTo>
                  <a:lnTo>
                    <a:pt x="47" y="70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4"/>
                  </a:lnTo>
                  <a:lnTo>
                    <a:pt x="44" y="73"/>
                  </a:lnTo>
                  <a:lnTo>
                    <a:pt x="45" y="71"/>
                  </a:lnTo>
                  <a:lnTo>
                    <a:pt x="45" y="70"/>
                  </a:lnTo>
                  <a:lnTo>
                    <a:pt x="45" y="70"/>
                  </a:lnTo>
                  <a:close/>
                  <a:moveTo>
                    <a:pt x="1" y="56"/>
                  </a:moveTo>
                  <a:lnTo>
                    <a:pt x="1" y="56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1" y="6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6"/>
                  </a:lnTo>
                  <a:close/>
                  <a:moveTo>
                    <a:pt x="88" y="56"/>
                  </a:moveTo>
                  <a:lnTo>
                    <a:pt x="89" y="56"/>
                  </a:lnTo>
                  <a:lnTo>
                    <a:pt x="89" y="57"/>
                  </a:lnTo>
                  <a:lnTo>
                    <a:pt x="89" y="59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5" y="62"/>
                  </a:lnTo>
                  <a:lnTo>
                    <a:pt x="85" y="60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6"/>
                  </a:lnTo>
                  <a:close/>
                  <a:moveTo>
                    <a:pt x="69" y="51"/>
                  </a:moveTo>
                  <a:lnTo>
                    <a:pt x="71" y="51"/>
                  </a:lnTo>
                  <a:lnTo>
                    <a:pt x="72" y="51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7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4" y="57"/>
                  </a:lnTo>
                  <a:lnTo>
                    <a:pt x="71" y="54"/>
                  </a:lnTo>
                  <a:lnTo>
                    <a:pt x="71" y="52"/>
                  </a:lnTo>
                  <a:lnTo>
                    <a:pt x="69" y="52"/>
                  </a:lnTo>
                  <a:lnTo>
                    <a:pt x="69" y="51"/>
                  </a:lnTo>
                  <a:close/>
                  <a:moveTo>
                    <a:pt x="53" y="15"/>
                  </a:move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close/>
                  <a:moveTo>
                    <a:pt x="53" y="0"/>
                  </a:moveTo>
                  <a:lnTo>
                    <a:pt x="52" y="2"/>
                  </a:lnTo>
                  <a:lnTo>
                    <a:pt x="52" y="4"/>
                  </a:lnTo>
                  <a:lnTo>
                    <a:pt x="58" y="7"/>
                  </a:lnTo>
                  <a:lnTo>
                    <a:pt x="66" y="8"/>
                  </a:lnTo>
                  <a:lnTo>
                    <a:pt x="72" y="11"/>
                  </a:lnTo>
                  <a:lnTo>
                    <a:pt x="78" y="13"/>
                  </a:lnTo>
                  <a:lnTo>
                    <a:pt x="86" y="16"/>
                  </a:lnTo>
                  <a:lnTo>
                    <a:pt x="93" y="18"/>
                  </a:lnTo>
                  <a:lnTo>
                    <a:pt x="99" y="21"/>
                  </a:lnTo>
                  <a:lnTo>
                    <a:pt x="107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7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2" y="22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8" y="15"/>
                  </a:lnTo>
                  <a:lnTo>
                    <a:pt x="151" y="15"/>
                  </a:lnTo>
                  <a:lnTo>
                    <a:pt x="160" y="15"/>
                  </a:lnTo>
                  <a:lnTo>
                    <a:pt x="164" y="15"/>
                  </a:lnTo>
                  <a:lnTo>
                    <a:pt x="167" y="15"/>
                  </a:lnTo>
                  <a:lnTo>
                    <a:pt x="170" y="15"/>
                  </a:lnTo>
                  <a:lnTo>
                    <a:pt x="173" y="15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6" y="19"/>
                  </a:lnTo>
                  <a:lnTo>
                    <a:pt x="178" y="21"/>
                  </a:lnTo>
                  <a:lnTo>
                    <a:pt x="179" y="21"/>
                  </a:lnTo>
                  <a:lnTo>
                    <a:pt x="183" y="24"/>
                  </a:lnTo>
                  <a:lnTo>
                    <a:pt x="186" y="27"/>
                  </a:lnTo>
                  <a:lnTo>
                    <a:pt x="190" y="30"/>
                  </a:lnTo>
                  <a:lnTo>
                    <a:pt x="192" y="32"/>
                  </a:lnTo>
                  <a:lnTo>
                    <a:pt x="194" y="34"/>
                  </a:lnTo>
                  <a:lnTo>
                    <a:pt x="195" y="34"/>
                  </a:lnTo>
                  <a:lnTo>
                    <a:pt x="197" y="37"/>
                  </a:lnTo>
                  <a:lnTo>
                    <a:pt x="198" y="41"/>
                  </a:lnTo>
                  <a:lnTo>
                    <a:pt x="198" y="43"/>
                  </a:lnTo>
                  <a:lnTo>
                    <a:pt x="200" y="46"/>
                  </a:lnTo>
                  <a:lnTo>
                    <a:pt x="201" y="49"/>
                  </a:lnTo>
                  <a:lnTo>
                    <a:pt x="203" y="51"/>
                  </a:lnTo>
                  <a:lnTo>
                    <a:pt x="205" y="51"/>
                  </a:lnTo>
                  <a:lnTo>
                    <a:pt x="205" y="51"/>
                  </a:lnTo>
                  <a:lnTo>
                    <a:pt x="206" y="52"/>
                  </a:lnTo>
                  <a:lnTo>
                    <a:pt x="208" y="54"/>
                  </a:lnTo>
                  <a:lnTo>
                    <a:pt x="211" y="54"/>
                  </a:lnTo>
                  <a:lnTo>
                    <a:pt x="212" y="56"/>
                  </a:lnTo>
                  <a:lnTo>
                    <a:pt x="217" y="59"/>
                  </a:lnTo>
                  <a:lnTo>
                    <a:pt x="219" y="59"/>
                  </a:lnTo>
                  <a:lnTo>
                    <a:pt x="220" y="59"/>
                  </a:lnTo>
                  <a:lnTo>
                    <a:pt x="222" y="59"/>
                  </a:lnTo>
                  <a:lnTo>
                    <a:pt x="222" y="57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7" y="49"/>
                  </a:lnTo>
                  <a:lnTo>
                    <a:pt x="228" y="48"/>
                  </a:lnTo>
                  <a:lnTo>
                    <a:pt x="230" y="48"/>
                  </a:lnTo>
                  <a:lnTo>
                    <a:pt x="231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5" y="46"/>
                  </a:lnTo>
                  <a:lnTo>
                    <a:pt x="238" y="46"/>
                  </a:lnTo>
                  <a:lnTo>
                    <a:pt x="241" y="46"/>
                  </a:lnTo>
                  <a:lnTo>
                    <a:pt x="242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7" y="4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3" y="54"/>
                  </a:lnTo>
                  <a:lnTo>
                    <a:pt x="255" y="56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1" y="70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6" y="74"/>
                  </a:lnTo>
                  <a:lnTo>
                    <a:pt x="268" y="76"/>
                  </a:lnTo>
                  <a:lnTo>
                    <a:pt x="269" y="79"/>
                  </a:lnTo>
                  <a:lnTo>
                    <a:pt x="272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4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90"/>
                  </a:lnTo>
                  <a:lnTo>
                    <a:pt x="276" y="92"/>
                  </a:lnTo>
                  <a:lnTo>
                    <a:pt x="277" y="93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9" y="98"/>
                  </a:lnTo>
                  <a:lnTo>
                    <a:pt x="280" y="100"/>
                  </a:lnTo>
                  <a:lnTo>
                    <a:pt x="282" y="100"/>
                  </a:lnTo>
                  <a:lnTo>
                    <a:pt x="283" y="100"/>
                  </a:lnTo>
                  <a:lnTo>
                    <a:pt x="285" y="101"/>
                  </a:lnTo>
                  <a:lnTo>
                    <a:pt x="287" y="101"/>
                  </a:lnTo>
                  <a:lnTo>
                    <a:pt x="288" y="103"/>
                  </a:lnTo>
                  <a:lnTo>
                    <a:pt x="290" y="103"/>
                  </a:lnTo>
                  <a:lnTo>
                    <a:pt x="291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301" y="106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6" y="106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6" y="112"/>
                  </a:lnTo>
                  <a:lnTo>
                    <a:pt x="304" y="117"/>
                  </a:lnTo>
                  <a:lnTo>
                    <a:pt x="302" y="120"/>
                  </a:lnTo>
                  <a:lnTo>
                    <a:pt x="299" y="130"/>
                  </a:lnTo>
                  <a:lnTo>
                    <a:pt x="299" y="136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41"/>
                  </a:lnTo>
                  <a:lnTo>
                    <a:pt x="299" y="147"/>
                  </a:lnTo>
                  <a:lnTo>
                    <a:pt x="299" y="152"/>
                  </a:lnTo>
                  <a:lnTo>
                    <a:pt x="299" y="153"/>
                  </a:lnTo>
                  <a:lnTo>
                    <a:pt x="298" y="155"/>
                  </a:lnTo>
                  <a:lnTo>
                    <a:pt x="298" y="156"/>
                  </a:lnTo>
                  <a:lnTo>
                    <a:pt x="298" y="158"/>
                  </a:lnTo>
                  <a:lnTo>
                    <a:pt x="298" y="160"/>
                  </a:lnTo>
                  <a:lnTo>
                    <a:pt x="298" y="163"/>
                  </a:lnTo>
                  <a:lnTo>
                    <a:pt x="299" y="164"/>
                  </a:lnTo>
                  <a:lnTo>
                    <a:pt x="301" y="169"/>
                  </a:lnTo>
                  <a:lnTo>
                    <a:pt x="302" y="171"/>
                  </a:lnTo>
                  <a:lnTo>
                    <a:pt x="304" y="172"/>
                  </a:lnTo>
                  <a:lnTo>
                    <a:pt x="306" y="174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4" y="177"/>
                  </a:lnTo>
                  <a:lnTo>
                    <a:pt x="304" y="177"/>
                  </a:lnTo>
                  <a:lnTo>
                    <a:pt x="304" y="175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02" y="172"/>
                  </a:lnTo>
                  <a:lnTo>
                    <a:pt x="301" y="171"/>
                  </a:lnTo>
                  <a:lnTo>
                    <a:pt x="299" y="166"/>
                  </a:lnTo>
                  <a:lnTo>
                    <a:pt x="301" y="172"/>
                  </a:lnTo>
                  <a:lnTo>
                    <a:pt x="301" y="174"/>
                  </a:lnTo>
                  <a:lnTo>
                    <a:pt x="301" y="174"/>
                  </a:lnTo>
                  <a:lnTo>
                    <a:pt x="302" y="174"/>
                  </a:lnTo>
                  <a:lnTo>
                    <a:pt x="302" y="175"/>
                  </a:lnTo>
                  <a:lnTo>
                    <a:pt x="302" y="175"/>
                  </a:lnTo>
                  <a:lnTo>
                    <a:pt x="304" y="180"/>
                  </a:lnTo>
                  <a:lnTo>
                    <a:pt x="307" y="185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13" y="194"/>
                  </a:lnTo>
                  <a:lnTo>
                    <a:pt x="318" y="199"/>
                  </a:lnTo>
                  <a:lnTo>
                    <a:pt x="318" y="204"/>
                  </a:lnTo>
                  <a:lnTo>
                    <a:pt x="320" y="204"/>
                  </a:lnTo>
                  <a:lnTo>
                    <a:pt x="320" y="207"/>
                  </a:lnTo>
                  <a:lnTo>
                    <a:pt x="323" y="208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6" y="213"/>
                  </a:lnTo>
                  <a:lnTo>
                    <a:pt x="328" y="215"/>
                  </a:lnTo>
                  <a:lnTo>
                    <a:pt x="326" y="215"/>
                  </a:lnTo>
                  <a:lnTo>
                    <a:pt x="324" y="213"/>
                  </a:lnTo>
                  <a:lnTo>
                    <a:pt x="324" y="215"/>
                  </a:lnTo>
                  <a:lnTo>
                    <a:pt x="326" y="215"/>
                  </a:lnTo>
                  <a:lnTo>
                    <a:pt x="329" y="216"/>
                  </a:lnTo>
                  <a:lnTo>
                    <a:pt x="331" y="216"/>
                  </a:lnTo>
                  <a:lnTo>
                    <a:pt x="329" y="216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31" y="216"/>
                  </a:lnTo>
                  <a:lnTo>
                    <a:pt x="335" y="216"/>
                  </a:lnTo>
                  <a:lnTo>
                    <a:pt x="339" y="218"/>
                  </a:lnTo>
                  <a:lnTo>
                    <a:pt x="342" y="218"/>
                  </a:lnTo>
                  <a:lnTo>
                    <a:pt x="343" y="221"/>
                  </a:lnTo>
                  <a:lnTo>
                    <a:pt x="345" y="224"/>
                  </a:lnTo>
                  <a:lnTo>
                    <a:pt x="347" y="224"/>
                  </a:lnTo>
                  <a:lnTo>
                    <a:pt x="347" y="224"/>
                  </a:lnTo>
                  <a:lnTo>
                    <a:pt x="350" y="224"/>
                  </a:lnTo>
                  <a:lnTo>
                    <a:pt x="354" y="221"/>
                  </a:lnTo>
                  <a:lnTo>
                    <a:pt x="356" y="221"/>
                  </a:lnTo>
                  <a:lnTo>
                    <a:pt x="359" y="219"/>
                  </a:lnTo>
                  <a:lnTo>
                    <a:pt x="364" y="219"/>
                  </a:lnTo>
                  <a:lnTo>
                    <a:pt x="365" y="219"/>
                  </a:lnTo>
                  <a:lnTo>
                    <a:pt x="369" y="219"/>
                  </a:lnTo>
                  <a:lnTo>
                    <a:pt x="370" y="218"/>
                  </a:lnTo>
                  <a:lnTo>
                    <a:pt x="372" y="218"/>
                  </a:lnTo>
                  <a:lnTo>
                    <a:pt x="372" y="218"/>
                  </a:lnTo>
                  <a:lnTo>
                    <a:pt x="375" y="216"/>
                  </a:lnTo>
                  <a:lnTo>
                    <a:pt x="375" y="216"/>
                  </a:lnTo>
                  <a:lnTo>
                    <a:pt x="378" y="216"/>
                  </a:lnTo>
                  <a:lnTo>
                    <a:pt x="380" y="216"/>
                  </a:lnTo>
                  <a:lnTo>
                    <a:pt x="383" y="216"/>
                  </a:lnTo>
                  <a:lnTo>
                    <a:pt x="383" y="216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4" y="219"/>
                  </a:lnTo>
                  <a:lnTo>
                    <a:pt x="388" y="219"/>
                  </a:lnTo>
                  <a:lnTo>
                    <a:pt x="389" y="219"/>
                  </a:lnTo>
                  <a:lnTo>
                    <a:pt x="391" y="218"/>
                  </a:lnTo>
                  <a:lnTo>
                    <a:pt x="392" y="216"/>
                  </a:lnTo>
                  <a:lnTo>
                    <a:pt x="392" y="216"/>
                  </a:lnTo>
                  <a:lnTo>
                    <a:pt x="392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3"/>
                  </a:lnTo>
                  <a:lnTo>
                    <a:pt x="391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91" y="213"/>
                  </a:lnTo>
                  <a:lnTo>
                    <a:pt x="394" y="212"/>
                  </a:lnTo>
                  <a:lnTo>
                    <a:pt x="395" y="210"/>
                  </a:lnTo>
                  <a:lnTo>
                    <a:pt x="397" y="208"/>
                  </a:lnTo>
                  <a:lnTo>
                    <a:pt x="400" y="207"/>
                  </a:lnTo>
                  <a:lnTo>
                    <a:pt x="400" y="201"/>
                  </a:lnTo>
                  <a:lnTo>
                    <a:pt x="402" y="199"/>
                  </a:lnTo>
                  <a:lnTo>
                    <a:pt x="403" y="197"/>
                  </a:lnTo>
                  <a:lnTo>
                    <a:pt x="403" y="197"/>
                  </a:lnTo>
                  <a:lnTo>
                    <a:pt x="403" y="196"/>
                  </a:lnTo>
                  <a:lnTo>
                    <a:pt x="403" y="193"/>
                  </a:lnTo>
                  <a:lnTo>
                    <a:pt x="403" y="191"/>
                  </a:lnTo>
                  <a:lnTo>
                    <a:pt x="403" y="188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2"/>
                  </a:lnTo>
                  <a:lnTo>
                    <a:pt x="408" y="180"/>
                  </a:lnTo>
                  <a:lnTo>
                    <a:pt x="413" y="178"/>
                  </a:lnTo>
                  <a:lnTo>
                    <a:pt x="413" y="177"/>
                  </a:lnTo>
                  <a:lnTo>
                    <a:pt x="427" y="175"/>
                  </a:lnTo>
                  <a:lnTo>
                    <a:pt x="429" y="175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6" y="174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8" y="172"/>
                  </a:lnTo>
                  <a:lnTo>
                    <a:pt x="440" y="172"/>
                  </a:lnTo>
                  <a:lnTo>
                    <a:pt x="443" y="174"/>
                  </a:lnTo>
                  <a:lnTo>
                    <a:pt x="444" y="174"/>
                  </a:lnTo>
                  <a:lnTo>
                    <a:pt x="447" y="174"/>
                  </a:lnTo>
                  <a:lnTo>
                    <a:pt x="451" y="175"/>
                  </a:lnTo>
                  <a:lnTo>
                    <a:pt x="451" y="175"/>
                  </a:lnTo>
                  <a:lnTo>
                    <a:pt x="451" y="174"/>
                  </a:lnTo>
                  <a:lnTo>
                    <a:pt x="452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49" y="174"/>
                  </a:lnTo>
                  <a:lnTo>
                    <a:pt x="449" y="172"/>
                  </a:lnTo>
                  <a:lnTo>
                    <a:pt x="451" y="174"/>
                  </a:lnTo>
                  <a:lnTo>
                    <a:pt x="451" y="172"/>
                  </a:lnTo>
                  <a:lnTo>
                    <a:pt x="452" y="172"/>
                  </a:lnTo>
                  <a:lnTo>
                    <a:pt x="454" y="172"/>
                  </a:lnTo>
                  <a:lnTo>
                    <a:pt x="455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5" y="183"/>
                  </a:lnTo>
                  <a:lnTo>
                    <a:pt x="455" y="185"/>
                  </a:lnTo>
                  <a:lnTo>
                    <a:pt x="454" y="186"/>
                  </a:lnTo>
                  <a:lnTo>
                    <a:pt x="451" y="189"/>
                  </a:lnTo>
                  <a:lnTo>
                    <a:pt x="447" y="193"/>
                  </a:lnTo>
                  <a:lnTo>
                    <a:pt x="447" y="194"/>
                  </a:lnTo>
                  <a:lnTo>
                    <a:pt x="447" y="196"/>
                  </a:lnTo>
                  <a:lnTo>
                    <a:pt x="447" y="197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6" y="201"/>
                  </a:lnTo>
                  <a:lnTo>
                    <a:pt x="444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6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4"/>
                  </a:lnTo>
                  <a:lnTo>
                    <a:pt x="447" y="205"/>
                  </a:lnTo>
                  <a:lnTo>
                    <a:pt x="447" y="205"/>
                  </a:lnTo>
                  <a:lnTo>
                    <a:pt x="446" y="205"/>
                  </a:lnTo>
                  <a:lnTo>
                    <a:pt x="444" y="205"/>
                  </a:lnTo>
                  <a:lnTo>
                    <a:pt x="444" y="207"/>
                  </a:lnTo>
                  <a:lnTo>
                    <a:pt x="444" y="207"/>
                  </a:lnTo>
                  <a:lnTo>
                    <a:pt x="446" y="208"/>
                  </a:lnTo>
                  <a:lnTo>
                    <a:pt x="446" y="207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46" y="210"/>
                  </a:lnTo>
                  <a:lnTo>
                    <a:pt x="444" y="215"/>
                  </a:lnTo>
                  <a:lnTo>
                    <a:pt x="443" y="216"/>
                  </a:lnTo>
                  <a:lnTo>
                    <a:pt x="443" y="219"/>
                  </a:lnTo>
                  <a:lnTo>
                    <a:pt x="443" y="221"/>
                  </a:lnTo>
                  <a:lnTo>
                    <a:pt x="441" y="223"/>
                  </a:lnTo>
                  <a:lnTo>
                    <a:pt x="441" y="223"/>
                  </a:lnTo>
                  <a:lnTo>
                    <a:pt x="440" y="219"/>
                  </a:lnTo>
                  <a:lnTo>
                    <a:pt x="440" y="219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40" y="213"/>
                  </a:lnTo>
                  <a:lnTo>
                    <a:pt x="438" y="213"/>
                  </a:lnTo>
                  <a:lnTo>
                    <a:pt x="438" y="215"/>
                  </a:lnTo>
                  <a:lnTo>
                    <a:pt x="436" y="216"/>
                  </a:lnTo>
                  <a:lnTo>
                    <a:pt x="436" y="216"/>
                  </a:lnTo>
                  <a:lnTo>
                    <a:pt x="436" y="218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2" y="219"/>
                  </a:lnTo>
                  <a:lnTo>
                    <a:pt x="432" y="223"/>
                  </a:lnTo>
                  <a:lnTo>
                    <a:pt x="429" y="226"/>
                  </a:lnTo>
                  <a:lnTo>
                    <a:pt x="429" y="227"/>
                  </a:lnTo>
                  <a:lnTo>
                    <a:pt x="427" y="227"/>
                  </a:lnTo>
                  <a:lnTo>
                    <a:pt x="427" y="227"/>
                  </a:lnTo>
                  <a:lnTo>
                    <a:pt x="425" y="227"/>
                  </a:lnTo>
                  <a:lnTo>
                    <a:pt x="424" y="226"/>
                  </a:lnTo>
                  <a:lnTo>
                    <a:pt x="424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14" y="229"/>
                  </a:lnTo>
                  <a:lnTo>
                    <a:pt x="408" y="229"/>
                  </a:lnTo>
                  <a:lnTo>
                    <a:pt x="402" y="229"/>
                  </a:lnTo>
                  <a:lnTo>
                    <a:pt x="397" y="229"/>
                  </a:lnTo>
                  <a:lnTo>
                    <a:pt x="397" y="232"/>
                  </a:lnTo>
                  <a:lnTo>
                    <a:pt x="397" y="235"/>
                  </a:lnTo>
                  <a:lnTo>
                    <a:pt x="397" y="237"/>
                  </a:lnTo>
                  <a:lnTo>
                    <a:pt x="394" y="237"/>
                  </a:lnTo>
                  <a:lnTo>
                    <a:pt x="391" y="237"/>
                  </a:lnTo>
                  <a:lnTo>
                    <a:pt x="391" y="238"/>
                  </a:lnTo>
                  <a:lnTo>
                    <a:pt x="392" y="238"/>
                  </a:lnTo>
                  <a:lnTo>
                    <a:pt x="392" y="240"/>
                  </a:lnTo>
                  <a:lnTo>
                    <a:pt x="395" y="241"/>
                  </a:lnTo>
                  <a:lnTo>
                    <a:pt x="397" y="243"/>
                  </a:lnTo>
                  <a:lnTo>
                    <a:pt x="399" y="245"/>
                  </a:lnTo>
                  <a:lnTo>
                    <a:pt x="400" y="245"/>
                  </a:lnTo>
                  <a:lnTo>
                    <a:pt x="402" y="246"/>
                  </a:lnTo>
                  <a:lnTo>
                    <a:pt x="402" y="248"/>
                  </a:lnTo>
                  <a:lnTo>
                    <a:pt x="402" y="248"/>
                  </a:lnTo>
                  <a:lnTo>
                    <a:pt x="402" y="249"/>
                  </a:lnTo>
                  <a:lnTo>
                    <a:pt x="403" y="249"/>
                  </a:lnTo>
                  <a:lnTo>
                    <a:pt x="405" y="249"/>
                  </a:lnTo>
                  <a:lnTo>
                    <a:pt x="405" y="251"/>
                  </a:lnTo>
                  <a:lnTo>
                    <a:pt x="405" y="252"/>
                  </a:lnTo>
                  <a:lnTo>
                    <a:pt x="403" y="254"/>
                  </a:lnTo>
                  <a:lnTo>
                    <a:pt x="405" y="254"/>
                  </a:lnTo>
                  <a:lnTo>
                    <a:pt x="403" y="254"/>
                  </a:lnTo>
                  <a:lnTo>
                    <a:pt x="400" y="254"/>
                  </a:lnTo>
                  <a:lnTo>
                    <a:pt x="397" y="254"/>
                  </a:lnTo>
                  <a:lnTo>
                    <a:pt x="392" y="254"/>
                  </a:lnTo>
                  <a:lnTo>
                    <a:pt x="391" y="254"/>
                  </a:lnTo>
                  <a:lnTo>
                    <a:pt x="386" y="254"/>
                  </a:lnTo>
                  <a:lnTo>
                    <a:pt x="384" y="257"/>
                  </a:lnTo>
                  <a:lnTo>
                    <a:pt x="383" y="260"/>
                  </a:lnTo>
                  <a:lnTo>
                    <a:pt x="381" y="264"/>
                  </a:lnTo>
                  <a:lnTo>
                    <a:pt x="380" y="265"/>
                  </a:lnTo>
                  <a:lnTo>
                    <a:pt x="380" y="267"/>
                  </a:lnTo>
                  <a:lnTo>
                    <a:pt x="380" y="267"/>
                  </a:lnTo>
                  <a:lnTo>
                    <a:pt x="381" y="270"/>
                  </a:lnTo>
                  <a:lnTo>
                    <a:pt x="380" y="270"/>
                  </a:lnTo>
                  <a:lnTo>
                    <a:pt x="380" y="270"/>
                  </a:lnTo>
                  <a:lnTo>
                    <a:pt x="380" y="271"/>
                  </a:lnTo>
                  <a:lnTo>
                    <a:pt x="380" y="271"/>
                  </a:lnTo>
                  <a:lnTo>
                    <a:pt x="380" y="273"/>
                  </a:lnTo>
                  <a:lnTo>
                    <a:pt x="380" y="275"/>
                  </a:lnTo>
                  <a:lnTo>
                    <a:pt x="380" y="275"/>
                  </a:lnTo>
                  <a:lnTo>
                    <a:pt x="380" y="276"/>
                  </a:lnTo>
                  <a:lnTo>
                    <a:pt x="378" y="276"/>
                  </a:lnTo>
                  <a:lnTo>
                    <a:pt x="378" y="278"/>
                  </a:lnTo>
                  <a:lnTo>
                    <a:pt x="378" y="276"/>
                  </a:lnTo>
                  <a:lnTo>
                    <a:pt x="375" y="273"/>
                  </a:lnTo>
                  <a:lnTo>
                    <a:pt x="370" y="268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5" y="264"/>
                  </a:lnTo>
                  <a:lnTo>
                    <a:pt x="359" y="259"/>
                  </a:lnTo>
                  <a:lnTo>
                    <a:pt x="356" y="257"/>
                  </a:lnTo>
                  <a:lnTo>
                    <a:pt x="354" y="256"/>
                  </a:lnTo>
                  <a:lnTo>
                    <a:pt x="351" y="254"/>
                  </a:lnTo>
                  <a:lnTo>
                    <a:pt x="350" y="252"/>
                  </a:lnTo>
                  <a:lnTo>
                    <a:pt x="348" y="252"/>
                  </a:lnTo>
                  <a:lnTo>
                    <a:pt x="348" y="251"/>
                  </a:lnTo>
                  <a:lnTo>
                    <a:pt x="347" y="251"/>
                  </a:lnTo>
                  <a:lnTo>
                    <a:pt x="347" y="252"/>
                  </a:lnTo>
                  <a:lnTo>
                    <a:pt x="348" y="252"/>
                  </a:lnTo>
                  <a:lnTo>
                    <a:pt x="348" y="254"/>
                  </a:lnTo>
                  <a:lnTo>
                    <a:pt x="350" y="254"/>
                  </a:lnTo>
                  <a:lnTo>
                    <a:pt x="350" y="254"/>
                  </a:lnTo>
                  <a:lnTo>
                    <a:pt x="353" y="256"/>
                  </a:lnTo>
                  <a:lnTo>
                    <a:pt x="353" y="256"/>
                  </a:lnTo>
                  <a:lnTo>
                    <a:pt x="347" y="252"/>
                  </a:lnTo>
                  <a:lnTo>
                    <a:pt x="343" y="252"/>
                  </a:lnTo>
                  <a:lnTo>
                    <a:pt x="343" y="252"/>
                  </a:lnTo>
                  <a:lnTo>
                    <a:pt x="345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0" y="249"/>
                  </a:lnTo>
                  <a:lnTo>
                    <a:pt x="340" y="249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39" y="252"/>
                  </a:lnTo>
                  <a:lnTo>
                    <a:pt x="340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39" y="252"/>
                  </a:lnTo>
                  <a:lnTo>
                    <a:pt x="337" y="252"/>
                  </a:lnTo>
                  <a:lnTo>
                    <a:pt x="332" y="256"/>
                  </a:lnTo>
                  <a:lnTo>
                    <a:pt x="328" y="257"/>
                  </a:lnTo>
                  <a:lnTo>
                    <a:pt x="321" y="260"/>
                  </a:lnTo>
                  <a:lnTo>
                    <a:pt x="318" y="260"/>
                  </a:lnTo>
                  <a:lnTo>
                    <a:pt x="317" y="260"/>
                  </a:lnTo>
                  <a:lnTo>
                    <a:pt x="312" y="260"/>
                  </a:lnTo>
                  <a:lnTo>
                    <a:pt x="307" y="257"/>
                  </a:lnTo>
                  <a:lnTo>
                    <a:pt x="299" y="256"/>
                  </a:lnTo>
                  <a:lnTo>
                    <a:pt x="293" y="252"/>
                  </a:lnTo>
                  <a:lnTo>
                    <a:pt x="288" y="251"/>
                  </a:lnTo>
                  <a:lnTo>
                    <a:pt x="283" y="248"/>
                  </a:lnTo>
                  <a:lnTo>
                    <a:pt x="282" y="248"/>
                  </a:lnTo>
                  <a:lnTo>
                    <a:pt x="280" y="248"/>
                  </a:lnTo>
                  <a:lnTo>
                    <a:pt x="276" y="246"/>
                  </a:lnTo>
                  <a:lnTo>
                    <a:pt x="271" y="245"/>
                  </a:lnTo>
                  <a:lnTo>
                    <a:pt x="266" y="241"/>
                  </a:lnTo>
                  <a:lnTo>
                    <a:pt x="263" y="241"/>
                  </a:lnTo>
                  <a:lnTo>
                    <a:pt x="260" y="240"/>
                  </a:lnTo>
                  <a:lnTo>
                    <a:pt x="253" y="238"/>
                  </a:lnTo>
                  <a:lnTo>
                    <a:pt x="252" y="237"/>
                  </a:lnTo>
                  <a:lnTo>
                    <a:pt x="250" y="235"/>
                  </a:lnTo>
                  <a:lnTo>
                    <a:pt x="246" y="234"/>
                  </a:lnTo>
                  <a:lnTo>
                    <a:pt x="244" y="232"/>
                  </a:lnTo>
                  <a:lnTo>
                    <a:pt x="242" y="232"/>
                  </a:lnTo>
                  <a:lnTo>
                    <a:pt x="241" y="229"/>
                  </a:lnTo>
                  <a:lnTo>
                    <a:pt x="239" y="227"/>
                  </a:lnTo>
                  <a:lnTo>
                    <a:pt x="238" y="227"/>
                  </a:lnTo>
                  <a:lnTo>
                    <a:pt x="238" y="227"/>
                  </a:lnTo>
                  <a:lnTo>
                    <a:pt x="235" y="227"/>
                  </a:lnTo>
                  <a:lnTo>
                    <a:pt x="230" y="226"/>
                  </a:lnTo>
                  <a:lnTo>
                    <a:pt x="227" y="226"/>
                  </a:lnTo>
                  <a:lnTo>
                    <a:pt x="222" y="224"/>
                  </a:lnTo>
                  <a:lnTo>
                    <a:pt x="216" y="221"/>
                  </a:lnTo>
                  <a:lnTo>
                    <a:pt x="214" y="219"/>
                  </a:lnTo>
                  <a:lnTo>
                    <a:pt x="212" y="216"/>
                  </a:lnTo>
                  <a:lnTo>
                    <a:pt x="209" y="215"/>
                  </a:lnTo>
                  <a:lnTo>
                    <a:pt x="208" y="213"/>
                  </a:lnTo>
                  <a:lnTo>
                    <a:pt x="205" y="212"/>
                  </a:lnTo>
                  <a:lnTo>
                    <a:pt x="203" y="210"/>
                  </a:lnTo>
                  <a:lnTo>
                    <a:pt x="200" y="208"/>
                  </a:lnTo>
                  <a:lnTo>
                    <a:pt x="195" y="207"/>
                  </a:lnTo>
                  <a:lnTo>
                    <a:pt x="194" y="205"/>
                  </a:lnTo>
                  <a:lnTo>
                    <a:pt x="192" y="204"/>
                  </a:lnTo>
                  <a:lnTo>
                    <a:pt x="190" y="201"/>
                  </a:lnTo>
                  <a:lnTo>
                    <a:pt x="187" y="197"/>
                  </a:lnTo>
                  <a:lnTo>
                    <a:pt x="186" y="196"/>
                  </a:lnTo>
                  <a:lnTo>
                    <a:pt x="186" y="193"/>
                  </a:lnTo>
                  <a:lnTo>
                    <a:pt x="186" y="191"/>
                  </a:lnTo>
                  <a:lnTo>
                    <a:pt x="184" y="191"/>
                  </a:lnTo>
                  <a:lnTo>
                    <a:pt x="184" y="189"/>
                  </a:lnTo>
                  <a:lnTo>
                    <a:pt x="186" y="189"/>
                  </a:lnTo>
                  <a:lnTo>
                    <a:pt x="189" y="189"/>
                  </a:lnTo>
                  <a:lnTo>
                    <a:pt x="190" y="188"/>
                  </a:lnTo>
                  <a:lnTo>
                    <a:pt x="190" y="186"/>
                  </a:lnTo>
                  <a:lnTo>
                    <a:pt x="190" y="186"/>
                  </a:lnTo>
                  <a:lnTo>
                    <a:pt x="189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2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5"/>
                  </a:lnTo>
                  <a:lnTo>
                    <a:pt x="190" y="174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6" y="169"/>
                  </a:lnTo>
                  <a:lnTo>
                    <a:pt x="184" y="167"/>
                  </a:lnTo>
                  <a:lnTo>
                    <a:pt x="184" y="161"/>
                  </a:lnTo>
                  <a:lnTo>
                    <a:pt x="183" y="156"/>
                  </a:lnTo>
                  <a:lnTo>
                    <a:pt x="181" y="155"/>
                  </a:lnTo>
                  <a:lnTo>
                    <a:pt x="179" y="153"/>
                  </a:lnTo>
                  <a:lnTo>
                    <a:pt x="176" y="150"/>
                  </a:lnTo>
                  <a:lnTo>
                    <a:pt x="173" y="149"/>
                  </a:lnTo>
                  <a:lnTo>
                    <a:pt x="171" y="144"/>
                  </a:lnTo>
                  <a:lnTo>
                    <a:pt x="168" y="141"/>
                  </a:lnTo>
                  <a:lnTo>
                    <a:pt x="165" y="137"/>
                  </a:lnTo>
                  <a:lnTo>
                    <a:pt x="164" y="136"/>
                  </a:lnTo>
                  <a:lnTo>
                    <a:pt x="154" y="130"/>
                  </a:lnTo>
                  <a:lnTo>
                    <a:pt x="154" y="130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57" y="130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8"/>
                  </a:lnTo>
                  <a:lnTo>
                    <a:pt x="154" y="128"/>
                  </a:lnTo>
                  <a:lnTo>
                    <a:pt x="153" y="128"/>
                  </a:lnTo>
                  <a:lnTo>
                    <a:pt x="151" y="126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8" y="122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5" y="119"/>
                  </a:lnTo>
                  <a:lnTo>
                    <a:pt x="143" y="117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5" y="114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7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7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1"/>
                  </a:lnTo>
                  <a:lnTo>
                    <a:pt x="130" y="109"/>
                  </a:lnTo>
                  <a:lnTo>
                    <a:pt x="130" y="104"/>
                  </a:lnTo>
                  <a:lnTo>
                    <a:pt x="130" y="103"/>
                  </a:lnTo>
                  <a:lnTo>
                    <a:pt x="132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29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4" y="93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9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5" y="85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2"/>
                  </a:lnTo>
                  <a:lnTo>
                    <a:pt x="113" y="81"/>
                  </a:lnTo>
                  <a:lnTo>
                    <a:pt x="113" y="78"/>
                  </a:lnTo>
                  <a:lnTo>
                    <a:pt x="115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4"/>
                  </a:lnTo>
                  <a:lnTo>
                    <a:pt x="104" y="73"/>
                  </a:lnTo>
                  <a:lnTo>
                    <a:pt x="101" y="68"/>
                  </a:lnTo>
                  <a:lnTo>
                    <a:pt x="97" y="67"/>
                  </a:lnTo>
                  <a:lnTo>
                    <a:pt x="96" y="67"/>
                  </a:lnTo>
                  <a:lnTo>
                    <a:pt x="96" y="65"/>
                  </a:lnTo>
                  <a:lnTo>
                    <a:pt x="94" y="63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3" y="60"/>
                  </a:lnTo>
                  <a:lnTo>
                    <a:pt x="91" y="59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5"/>
                  </a:lnTo>
                  <a:lnTo>
                    <a:pt x="82" y="43"/>
                  </a:lnTo>
                  <a:lnTo>
                    <a:pt x="82" y="41"/>
                  </a:lnTo>
                  <a:lnTo>
                    <a:pt x="80" y="38"/>
                  </a:lnTo>
                  <a:lnTo>
                    <a:pt x="78" y="35"/>
                  </a:lnTo>
                  <a:lnTo>
                    <a:pt x="77" y="34"/>
                  </a:lnTo>
                  <a:lnTo>
                    <a:pt x="77" y="30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1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1" y="19"/>
                  </a:lnTo>
                  <a:lnTo>
                    <a:pt x="60" y="19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0" y="13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9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55" y="41"/>
                  </a:lnTo>
                  <a:lnTo>
                    <a:pt x="56" y="43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61" y="48"/>
                  </a:lnTo>
                  <a:lnTo>
                    <a:pt x="63" y="49"/>
                  </a:lnTo>
                  <a:lnTo>
                    <a:pt x="66" y="52"/>
                  </a:lnTo>
                  <a:lnTo>
                    <a:pt x="67" y="54"/>
                  </a:lnTo>
                  <a:lnTo>
                    <a:pt x="71" y="57"/>
                  </a:lnTo>
                  <a:lnTo>
                    <a:pt x="71" y="59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5" y="62"/>
                  </a:lnTo>
                  <a:lnTo>
                    <a:pt x="77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5" y="81"/>
                  </a:lnTo>
                  <a:lnTo>
                    <a:pt x="88" y="82"/>
                  </a:lnTo>
                  <a:lnTo>
                    <a:pt x="88" y="85"/>
                  </a:lnTo>
                  <a:lnTo>
                    <a:pt x="89" y="87"/>
                  </a:lnTo>
                  <a:lnTo>
                    <a:pt x="91" y="89"/>
                  </a:lnTo>
                  <a:lnTo>
                    <a:pt x="93" y="89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6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6" y="95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1" y="100"/>
                  </a:lnTo>
                  <a:lnTo>
                    <a:pt x="101" y="101"/>
                  </a:lnTo>
                  <a:lnTo>
                    <a:pt x="102" y="104"/>
                  </a:lnTo>
                  <a:lnTo>
                    <a:pt x="102" y="106"/>
                  </a:lnTo>
                  <a:lnTo>
                    <a:pt x="104" y="109"/>
                  </a:lnTo>
                  <a:lnTo>
                    <a:pt x="105" y="112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8" y="119"/>
                  </a:lnTo>
                  <a:lnTo>
                    <a:pt x="110" y="122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31"/>
                  </a:lnTo>
                  <a:lnTo>
                    <a:pt x="113" y="133"/>
                  </a:lnTo>
                  <a:lnTo>
                    <a:pt x="115" y="13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8" y="133"/>
                  </a:lnTo>
                  <a:lnTo>
                    <a:pt x="116" y="133"/>
                  </a:lnTo>
                  <a:lnTo>
                    <a:pt x="116" y="131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1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9" y="142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7" y="150"/>
                  </a:lnTo>
                  <a:lnTo>
                    <a:pt x="126" y="152"/>
                  </a:lnTo>
                  <a:lnTo>
                    <a:pt x="124" y="153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19" y="147"/>
                  </a:lnTo>
                  <a:lnTo>
                    <a:pt x="118" y="145"/>
                  </a:lnTo>
                  <a:lnTo>
                    <a:pt x="118" y="144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7" y="134"/>
                  </a:lnTo>
                  <a:lnTo>
                    <a:pt x="101" y="131"/>
                  </a:lnTo>
                  <a:lnTo>
                    <a:pt x="99" y="130"/>
                  </a:lnTo>
                  <a:lnTo>
                    <a:pt x="97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1" y="123"/>
                  </a:lnTo>
                  <a:lnTo>
                    <a:pt x="91" y="122"/>
                  </a:lnTo>
                  <a:lnTo>
                    <a:pt x="91" y="120"/>
                  </a:lnTo>
                  <a:lnTo>
                    <a:pt x="91" y="115"/>
                  </a:lnTo>
                  <a:lnTo>
                    <a:pt x="93" y="114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1" y="109"/>
                  </a:lnTo>
                  <a:lnTo>
                    <a:pt x="89" y="108"/>
                  </a:lnTo>
                  <a:lnTo>
                    <a:pt x="88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78" y="97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69" y="95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3" y="89"/>
                  </a:lnTo>
                  <a:lnTo>
                    <a:pt x="61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5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3" y="82"/>
                  </a:lnTo>
                  <a:lnTo>
                    <a:pt x="52" y="81"/>
                  </a:lnTo>
                  <a:lnTo>
                    <a:pt x="50" y="79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52" y="78"/>
                  </a:lnTo>
                  <a:lnTo>
                    <a:pt x="55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3" y="79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1" y="74"/>
                  </a:lnTo>
                  <a:lnTo>
                    <a:pt x="63" y="71"/>
                  </a:lnTo>
                  <a:lnTo>
                    <a:pt x="63" y="68"/>
                  </a:lnTo>
                  <a:lnTo>
                    <a:pt x="61" y="65"/>
                  </a:lnTo>
                  <a:lnTo>
                    <a:pt x="60" y="63"/>
                  </a:lnTo>
                  <a:lnTo>
                    <a:pt x="55" y="57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47" y="52"/>
                  </a:lnTo>
                  <a:lnTo>
                    <a:pt x="45" y="51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0" y="24"/>
                  </a:lnTo>
                  <a:lnTo>
                    <a:pt x="28" y="22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3" y="11"/>
                  </a:lnTo>
                  <a:lnTo>
                    <a:pt x="22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8" name="Freeform 198"/>
            <p:cNvSpPr>
              <a:spLocks noEditPoints="1"/>
            </p:cNvSpPr>
            <p:nvPr/>
          </p:nvSpPr>
          <p:spPr bwMode="auto">
            <a:xfrm>
              <a:off x="6685027" y="4681017"/>
              <a:ext cx="91614" cy="220263"/>
            </a:xfrm>
            <a:custGeom>
              <a:avLst/>
              <a:gdLst>
                <a:gd name="T0" fmla="*/ 30 w 47"/>
                <a:gd name="T1" fmla="*/ 39 h 113"/>
                <a:gd name="T2" fmla="*/ 30 w 47"/>
                <a:gd name="T3" fmla="*/ 38 h 113"/>
                <a:gd name="T4" fmla="*/ 28 w 47"/>
                <a:gd name="T5" fmla="*/ 38 h 113"/>
                <a:gd name="T6" fmla="*/ 33 w 47"/>
                <a:gd name="T7" fmla="*/ 31 h 113"/>
                <a:gd name="T8" fmla="*/ 4 w 47"/>
                <a:gd name="T9" fmla="*/ 0 h 113"/>
                <a:gd name="T10" fmla="*/ 12 w 47"/>
                <a:gd name="T11" fmla="*/ 3 h 113"/>
                <a:gd name="T12" fmla="*/ 17 w 47"/>
                <a:gd name="T13" fmla="*/ 3 h 113"/>
                <a:gd name="T14" fmla="*/ 18 w 47"/>
                <a:gd name="T15" fmla="*/ 6 h 113"/>
                <a:gd name="T16" fmla="*/ 20 w 47"/>
                <a:gd name="T17" fmla="*/ 11 h 113"/>
                <a:gd name="T18" fmla="*/ 23 w 47"/>
                <a:gd name="T19" fmla="*/ 15 h 113"/>
                <a:gd name="T20" fmla="*/ 22 w 47"/>
                <a:gd name="T21" fmla="*/ 17 h 113"/>
                <a:gd name="T22" fmla="*/ 23 w 47"/>
                <a:gd name="T23" fmla="*/ 25 h 113"/>
                <a:gd name="T24" fmla="*/ 23 w 47"/>
                <a:gd name="T25" fmla="*/ 33 h 113"/>
                <a:gd name="T26" fmla="*/ 20 w 47"/>
                <a:gd name="T27" fmla="*/ 38 h 113"/>
                <a:gd name="T28" fmla="*/ 20 w 47"/>
                <a:gd name="T29" fmla="*/ 42 h 113"/>
                <a:gd name="T30" fmla="*/ 22 w 47"/>
                <a:gd name="T31" fmla="*/ 47 h 113"/>
                <a:gd name="T32" fmla="*/ 23 w 47"/>
                <a:gd name="T33" fmla="*/ 49 h 113"/>
                <a:gd name="T34" fmla="*/ 25 w 47"/>
                <a:gd name="T35" fmla="*/ 56 h 113"/>
                <a:gd name="T36" fmla="*/ 26 w 47"/>
                <a:gd name="T37" fmla="*/ 60 h 113"/>
                <a:gd name="T38" fmla="*/ 28 w 47"/>
                <a:gd name="T39" fmla="*/ 64 h 113"/>
                <a:gd name="T40" fmla="*/ 28 w 47"/>
                <a:gd name="T41" fmla="*/ 67 h 113"/>
                <a:gd name="T42" fmla="*/ 30 w 47"/>
                <a:gd name="T43" fmla="*/ 71 h 113"/>
                <a:gd name="T44" fmla="*/ 31 w 47"/>
                <a:gd name="T45" fmla="*/ 69 h 113"/>
                <a:gd name="T46" fmla="*/ 31 w 47"/>
                <a:gd name="T47" fmla="*/ 67 h 113"/>
                <a:gd name="T48" fmla="*/ 33 w 47"/>
                <a:gd name="T49" fmla="*/ 69 h 113"/>
                <a:gd name="T50" fmla="*/ 36 w 47"/>
                <a:gd name="T51" fmla="*/ 72 h 113"/>
                <a:gd name="T52" fmla="*/ 37 w 47"/>
                <a:gd name="T53" fmla="*/ 71 h 113"/>
                <a:gd name="T54" fmla="*/ 34 w 47"/>
                <a:gd name="T55" fmla="*/ 63 h 113"/>
                <a:gd name="T56" fmla="*/ 33 w 47"/>
                <a:gd name="T57" fmla="*/ 60 h 113"/>
                <a:gd name="T58" fmla="*/ 44 w 47"/>
                <a:gd name="T59" fmla="*/ 74 h 113"/>
                <a:gd name="T60" fmla="*/ 45 w 47"/>
                <a:gd name="T61" fmla="*/ 85 h 113"/>
                <a:gd name="T62" fmla="*/ 44 w 47"/>
                <a:gd name="T63" fmla="*/ 97 h 113"/>
                <a:gd name="T64" fmla="*/ 37 w 47"/>
                <a:gd name="T65" fmla="*/ 102 h 113"/>
                <a:gd name="T66" fmla="*/ 37 w 47"/>
                <a:gd name="T67" fmla="*/ 108 h 113"/>
                <a:gd name="T68" fmla="*/ 36 w 47"/>
                <a:gd name="T69" fmla="*/ 112 h 113"/>
                <a:gd name="T70" fmla="*/ 34 w 47"/>
                <a:gd name="T71" fmla="*/ 108 h 113"/>
                <a:gd name="T72" fmla="*/ 26 w 47"/>
                <a:gd name="T73" fmla="*/ 101 h 113"/>
                <a:gd name="T74" fmla="*/ 25 w 47"/>
                <a:gd name="T75" fmla="*/ 97 h 113"/>
                <a:gd name="T76" fmla="*/ 23 w 47"/>
                <a:gd name="T77" fmla="*/ 93 h 113"/>
                <a:gd name="T78" fmla="*/ 28 w 47"/>
                <a:gd name="T79" fmla="*/ 83 h 113"/>
                <a:gd name="T80" fmla="*/ 25 w 47"/>
                <a:gd name="T81" fmla="*/ 72 h 113"/>
                <a:gd name="T82" fmla="*/ 18 w 47"/>
                <a:gd name="T83" fmla="*/ 74 h 113"/>
                <a:gd name="T84" fmla="*/ 12 w 47"/>
                <a:gd name="T85" fmla="*/ 72 h 113"/>
                <a:gd name="T86" fmla="*/ 6 w 47"/>
                <a:gd name="T87" fmla="*/ 66 h 113"/>
                <a:gd name="T88" fmla="*/ 4 w 47"/>
                <a:gd name="T89" fmla="*/ 66 h 113"/>
                <a:gd name="T90" fmla="*/ 1 w 47"/>
                <a:gd name="T91" fmla="*/ 63 h 113"/>
                <a:gd name="T92" fmla="*/ 0 w 47"/>
                <a:gd name="T93" fmla="*/ 61 h 113"/>
                <a:gd name="T94" fmla="*/ 4 w 47"/>
                <a:gd name="T95" fmla="*/ 55 h 113"/>
                <a:gd name="T96" fmla="*/ 4 w 47"/>
                <a:gd name="T97" fmla="*/ 50 h 113"/>
                <a:gd name="T98" fmla="*/ 9 w 47"/>
                <a:gd name="T99" fmla="*/ 45 h 113"/>
                <a:gd name="T100" fmla="*/ 12 w 47"/>
                <a:gd name="T101" fmla="*/ 42 h 113"/>
                <a:gd name="T102" fmla="*/ 9 w 47"/>
                <a:gd name="T103" fmla="*/ 34 h 113"/>
                <a:gd name="T104" fmla="*/ 7 w 47"/>
                <a:gd name="T105" fmla="*/ 28 h 113"/>
                <a:gd name="T106" fmla="*/ 9 w 47"/>
                <a:gd name="T107" fmla="*/ 22 h 113"/>
                <a:gd name="T108" fmla="*/ 11 w 47"/>
                <a:gd name="T109" fmla="*/ 20 h 113"/>
                <a:gd name="T110" fmla="*/ 12 w 47"/>
                <a:gd name="T111" fmla="*/ 14 h 113"/>
                <a:gd name="T112" fmla="*/ 9 w 47"/>
                <a:gd name="T113" fmla="*/ 9 h 113"/>
                <a:gd name="T114" fmla="*/ 7 w 47"/>
                <a:gd name="T115" fmla="*/ 4 h 113"/>
                <a:gd name="T116" fmla="*/ 6 w 47"/>
                <a:gd name="T117" fmla="*/ 3 h 113"/>
                <a:gd name="T118" fmla="*/ 4 w 47"/>
                <a:gd name="T1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13">
                  <a:moveTo>
                    <a:pt x="30" y="38"/>
                  </a:move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close/>
                  <a:moveTo>
                    <a:pt x="28" y="38"/>
                  </a:move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close/>
                  <a:moveTo>
                    <a:pt x="33" y="31"/>
                  </a:move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close/>
                  <a:moveTo>
                    <a:pt x="4" y="0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5" y="52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4" y="61"/>
                  </a:lnTo>
                  <a:lnTo>
                    <a:pt x="37" y="64"/>
                  </a:lnTo>
                  <a:lnTo>
                    <a:pt x="39" y="67"/>
                  </a:lnTo>
                  <a:lnTo>
                    <a:pt x="41" y="69"/>
                  </a:lnTo>
                  <a:lnTo>
                    <a:pt x="44" y="74"/>
                  </a:lnTo>
                  <a:lnTo>
                    <a:pt x="45" y="77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5" y="82"/>
                  </a:lnTo>
                  <a:lnTo>
                    <a:pt x="45" y="85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7" y="105"/>
                  </a:lnTo>
                  <a:lnTo>
                    <a:pt x="37" y="108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3" y="107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6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6" y="77"/>
                  </a:lnTo>
                  <a:lnTo>
                    <a:pt x="26" y="75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2" y="72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3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9" name="Freeform 199"/>
            <p:cNvSpPr>
              <a:spLocks noEditPoints="1"/>
            </p:cNvSpPr>
            <p:nvPr/>
          </p:nvSpPr>
          <p:spPr bwMode="auto">
            <a:xfrm>
              <a:off x="7833117" y="4297020"/>
              <a:ext cx="3898" cy="31188"/>
            </a:xfrm>
            <a:custGeom>
              <a:avLst/>
              <a:gdLst>
                <a:gd name="T0" fmla="*/ 0 w 2"/>
                <a:gd name="T1" fmla="*/ 14 h 16"/>
                <a:gd name="T2" fmla="*/ 0 w 2"/>
                <a:gd name="T3" fmla="*/ 14 h 16"/>
                <a:gd name="T4" fmla="*/ 0 w 2"/>
                <a:gd name="T5" fmla="*/ 14 h 16"/>
                <a:gd name="T6" fmla="*/ 0 w 2"/>
                <a:gd name="T7" fmla="*/ 16 h 16"/>
                <a:gd name="T8" fmla="*/ 0 w 2"/>
                <a:gd name="T9" fmla="*/ 16 h 16"/>
                <a:gd name="T10" fmla="*/ 0 w 2"/>
                <a:gd name="T11" fmla="*/ 14 h 16"/>
                <a:gd name="T12" fmla="*/ 0 w 2"/>
                <a:gd name="T13" fmla="*/ 14 h 16"/>
                <a:gd name="T14" fmla="*/ 0 w 2"/>
                <a:gd name="T15" fmla="*/ 14 h 16"/>
                <a:gd name="T16" fmla="*/ 0 w 2"/>
                <a:gd name="T17" fmla="*/ 14 h 16"/>
                <a:gd name="T18" fmla="*/ 2 w 2"/>
                <a:gd name="T19" fmla="*/ 0 h 16"/>
                <a:gd name="T20" fmla="*/ 2 w 2"/>
                <a:gd name="T21" fmla="*/ 0 h 16"/>
                <a:gd name="T22" fmla="*/ 2 w 2"/>
                <a:gd name="T23" fmla="*/ 1 h 16"/>
                <a:gd name="T24" fmla="*/ 2 w 2"/>
                <a:gd name="T25" fmla="*/ 1 h 16"/>
                <a:gd name="T26" fmla="*/ 2 w 2"/>
                <a:gd name="T27" fmla="*/ 1 h 16"/>
                <a:gd name="T28" fmla="*/ 2 w 2"/>
                <a:gd name="T29" fmla="*/ 1 h 16"/>
                <a:gd name="T30" fmla="*/ 2 w 2"/>
                <a:gd name="T31" fmla="*/ 1 h 16"/>
                <a:gd name="T32" fmla="*/ 0 w 2"/>
                <a:gd name="T33" fmla="*/ 1 h 16"/>
                <a:gd name="T34" fmla="*/ 0 w 2"/>
                <a:gd name="T35" fmla="*/ 1 h 16"/>
                <a:gd name="T36" fmla="*/ 0 w 2"/>
                <a:gd name="T37" fmla="*/ 1 h 16"/>
                <a:gd name="T38" fmla="*/ 2 w 2"/>
                <a:gd name="T39" fmla="*/ 1 h 16"/>
                <a:gd name="T40" fmla="*/ 2 w 2"/>
                <a:gd name="T41" fmla="*/ 0 h 16"/>
                <a:gd name="T42" fmla="*/ 2 w 2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6"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0" name="Freeform 200"/>
            <p:cNvSpPr>
              <a:spLocks/>
            </p:cNvSpPr>
            <p:nvPr/>
          </p:nvSpPr>
          <p:spPr bwMode="auto">
            <a:xfrm>
              <a:off x="7378949" y="4985096"/>
              <a:ext cx="15594" cy="15594"/>
            </a:xfrm>
            <a:custGeom>
              <a:avLst/>
              <a:gdLst>
                <a:gd name="T0" fmla="*/ 5 w 8"/>
                <a:gd name="T1" fmla="*/ 0 h 8"/>
                <a:gd name="T2" fmla="*/ 6 w 8"/>
                <a:gd name="T3" fmla="*/ 1 h 8"/>
                <a:gd name="T4" fmla="*/ 8 w 8"/>
                <a:gd name="T5" fmla="*/ 3 h 8"/>
                <a:gd name="T6" fmla="*/ 8 w 8"/>
                <a:gd name="T7" fmla="*/ 4 h 8"/>
                <a:gd name="T8" fmla="*/ 6 w 8"/>
                <a:gd name="T9" fmla="*/ 4 h 8"/>
                <a:gd name="T10" fmla="*/ 6 w 8"/>
                <a:gd name="T11" fmla="*/ 6 h 8"/>
                <a:gd name="T12" fmla="*/ 5 w 8"/>
                <a:gd name="T13" fmla="*/ 6 h 8"/>
                <a:gd name="T14" fmla="*/ 3 w 8"/>
                <a:gd name="T15" fmla="*/ 8 h 8"/>
                <a:gd name="T16" fmla="*/ 1 w 8"/>
                <a:gd name="T17" fmla="*/ 6 h 8"/>
                <a:gd name="T18" fmla="*/ 0 w 8"/>
                <a:gd name="T19" fmla="*/ 6 h 8"/>
                <a:gd name="T20" fmla="*/ 0 w 8"/>
                <a:gd name="T21" fmla="*/ 6 h 8"/>
                <a:gd name="T22" fmla="*/ 1 w 8"/>
                <a:gd name="T23" fmla="*/ 6 h 8"/>
                <a:gd name="T24" fmla="*/ 1 w 8"/>
                <a:gd name="T25" fmla="*/ 4 h 8"/>
                <a:gd name="T26" fmla="*/ 1 w 8"/>
                <a:gd name="T27" fmla="*/ 3 h 8"/>
                <a:gd name="T28" fmla="*/ 1 w 8"/>
                <a:gd name="T29" fmla="*/ 1 h 8"/>
                <a:gd name="T30" fmla="*/ 3 w 8"/>
                <a:gd name="T31" fmla="*/ 1 h 8"/>
                <a:gd name="T32" fmla="*/ 3 w 8"/>
                <a:gd name="T33" fmla="*/ 0 h 8"/>
                <a:gd name="T34" fmla="*/ 5 w 8"/>
                <a:gd name="T35" fmla="*/ 0 h 8"/>
                <a:gd name="T36" fmla="*/ 5 w 8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1" name="Freeform 201"/>
            <p:cNvSpPr>
              <a:spLocks noEditPoints="1"/>
            </p:cNvSpPr>
            <p:nvPr/>
          </p:nvSpPr>
          <p:spPr bwMode="auto">
            <a:xfrm>
              <a:off x="6164584" y="3359445"/>
              <a:ext cx="9747" cy="9747"/>
            </a:xfrm>
            <a:custGeom>
              <a:avLst/>
              <a:gdLst>
                <a:gd name="T0" fmla="*/ 2 w 5"/>
                <a:gd name="T1" fmla="*/ 2 h 5"/>
                <a:gd name="T2" fmla="*/ 3 w 5"/>
                <a:gd name="T3" fmla="*/ 3 h 5"/>
                <a:gd name="T4" fmla="*/ 5 w 5"/>
                <a:gd name="T5" fmla="*/ 3 h 5"/>
                <a:gd name="T6" fmla="*/ 5 w 5"/>
                <a:gd name="T7" fmla="*/ 5 h 5"/>
                <a:gd name="T8" fmla="*/ 5 w 5"/>
                <a:gd name="T9" fmla="*/ 5 h 5"/>
                <a:gd name="T10" fmla="*/ 3 w 5"/>
                <a:gd name="T11" fmla="*/ 5 h 5"/>
                <a:gd name="T12" fmla="*/ 2 w 5"/>
                <a:gd name="T13" fmla="*/ 3 h 5"/>
                <a:gd name="T14" fmla="*/ 2 w 5"/>
                <a:gd name="T15" fmla="*/ 2 h 5"/>
                <a:gd name="T16" fmla="*/ 2 w 5"/>
                <a:gd name="T17" fmla="*/ 0 h 5"/>
                <a:gd name="T18" fmla="*/ 2 w 5"/>
                <a:gd name="T19" fmla="*/ 0 h 5"/>
                <a:gd name="T20" fmla="*/ 2 w 5"/>
                <a:gd name="T21" fmla="*/ 2 h 5"/>
                <a:gd name="T22" fmla="*/ 2 w 5"/>
                <a:gd name="T23" fmla="*/ 2 h 5"/>
                <a:gd name="T24" fmla="*/ 0 w 5"/>
                <a:gd name="T25" fmla="*/ 2 h 5"/>
                <a:gd name="T26" fmla="*/ 0 w 5"/>
                <a:gd name="T27" fmla="*/ 2 h 5"/>
                <a:gd name="T28" fmla="*/ 0 w 5"/>
                <a:gd name="T29" fmla="*/ 0 h 5"/>
                <a:gd name="T30" fmla="*/ 2 w 5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2" y="2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2" name="Freeform 202"/>
            <p:cNvSpPr>
              <a:spLocks/>
            </p:cNvSpPr>
            <p:nvPr/>
          </p:nvSpPr>
          <p:spPr bwMode="auto">
            <a:xfrm>
              <a:off x="4010695" y="3944211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3" name="Freeform 203"/>
            <p:cNvSpPr>
              <a:spLocks noEditPoints="1"/>
            </p:cNvSpPr>
            <p:nvPr/>
          </p:nvSpPr>
          <p:spPr bwMode="auto">
            <a:xfrm>
              <a:off x="5283536" y="3632336"/>
              <a:ext cx="346961" cy="370352"/>
            </a:xfrm>
            <a:custGeom>
              <a:avLst/>
              <a:gdLst>
                <a:gd name="T0" fmla="*/ 9 w 178"/>
                <a:gd name="T1" fmla="*/ 116 h 190"/>
                <a:gd name="T2" fmla="*/ 124 w 178"/>
                <a:gd name="T3" fmla="*/ 2 h 190"/>
                <a:gd name="T4" fmla="*/ 138 w 178"/>
                <a:gd name="T5" fmla="*/ 12 h 190"/>
                <a:gd name="T6" fmla="*/ 151 w 178"/>
                <a:gd name="T7" fmla="*/ 19 h 190"/>
                <a:gd name="T8" fmla="*/ 165 w 178"/>
                <a:gd name="T9" fmla="*/ 27 h 190"/>
                <a:gd name="T10" fmla="*/ 171 w 178"/>
                <a:gd name="T11" fmla="*/ 37 h 190"/>
                <a:gd name="T12" fmla="*/ 152 w 178"/>
                <a:gd name="T13" fmla="*/ 43 h 190"/>
                <a:gd name="T14" fmla="*/ 154 w 178"/>
                <a:gd name="T15" fmla="*/ 62 h 190"/>
                <a:gd name="T16" fmla="*/ 156 w 178"/>
                <a:gd name="T17" fmla="*/ 81 h 190"/>
                <a:gd name="T18" fmla="*/ 159 w 178"/>
                <a:gd name="T19" fmla="*/ 100 h 190"/>
                <a:gd name="T20" fmla="*/ 160 w 178"/>
                <a:gd name="T21" fmla="*/ 119 h 190"/>
                <a:gd name="T22" fmla="*/ 162 w 178"/>
                <a:gd name="T23" fmla="*/ 138 h 190"/>
                <a:gd name="T24" fmla="*/ 165 w 178"/>
                <a:gd name="T25" fmla="*/ 155 h 190"/>
                <a:gd name="T26" fmla="*/ 168 w 178"/>
                <a:gd name="T27" fmla="*/ 171 h 190"/>
                <a:gd name="T28" fmla="*/ 111 w 178"/>
                <a:gd name="T29" fmla="*/ 179 h 190"/>
                <a:gd name="T30" fmla="*/ 110 w 178"/>
                <a:gd name="T31" fmla="*/ 179 h 190"/>
                <a:gd name="T32" fmla="*/ 100 w 178"/>
                <a:gd name="T33" fmla="*/ 180 h 190"/>
                <a:gd name="T34" fmla="*/ 94 w 178"/>
                <a:gd name="T35" fmla="*/ 179 h 190"/>
                <a:gd name="T36" fmla="*/ 88 w 178"/>
                <a:gd name="T37" fmla="*/ 183 h 190"/>
                <a:gd name="T38" fmla="*/ 80 w 178"/>
                <a:gd name="T39" fmla="*/ 175 h 190"/>
                <a:gd name="T40" fmla="*/ 75 w 178"/>
                <a:gd name="T41" fmla="*/ 182 h 190"/>
                <a:gd name="T42" fmla="*/ 72 w 178"/>
                <a:gd name="T43" fmla="*/ 190 h 190"/>
                <a:gd name="T44" fmla="*/ 67 w 178"/>
                <a:gd name="T45" fmla="*/ 186 h 190"/>
                <a:gd name="T46" fmla="*/ 61 w 178"/>
                <a:gd name="T47" fmla="*/ 182 h 190"/>
                <a:gd name="T48" fmla="*/ 59 w 178"/>
                <a:gd name="T49" fmla="*/ 179 h 190"/>
                <a:gd name="T50" fmla="*/ 58 w 178"/>
                <a:gd name="T51" fmla="*/ 177 h 190"/>
                <a:gd name="T52" fmla="*/ 53 w 178"/>
                <a:gd name="T53" fmla="*/ 171 h 190"/>
                <a:gd name="T54" fmla="*/ 52 w 178"/>
                <a:gd name="T55" fmla="*/ 169 h 190"/>
                <a:gd name="T56" fmla="*/ 48 w 178"/>
                <a:gd name="T57" fmla="*/ 167 h 190"/>
                <a:gd name="T58" fmla="*/ 45 w 178"/>
                <a:gd name="T59" fmla="*/ 166 h 190"/>
                <a:gd name="T60" fmla="*/ 31 w 178"/>
                <a:gd name="T61" fmla="*/ 161 h 190"/>
                <a:gd name="T62" fmla="*/ 28 w 178"/>
                <a:gd name="T63" fmla="*/ 161 h 190"/>
                <a:gd name="T64" fmla="*/ 23 w 178"/>
                <a:gd name="T65" fmla="*/ 163 h 190"/>
                <a:gd name="T66" fmla="*/ 14 w 178"/>
                <a:gd name="T67" fmla="*/ 163 h 190"/>
                <a:gd name="T68" fmla="*/ 9 w 178"/>
                <a:gd name="T69" fmla="*/ 167 h 190"/>
                <a:gd name="T70" fmla="*/ 7 w 178"/>
                <a:gd name="T71" fmla="*/ 166 h 190"/>
                <a:gd name="T72" fmla="*/ 14 w 178"/>
                <a:gd name="T73" fmla="*/ 149 h 190"/>
                <a:gd name="T74" fmla="*/ 12 w 178"/>
                <a:gd name="T75" fmla="*/ 127 h 190"/>
                <a:gd name="T76" fmla="*/ 11 w 178"/>
                <a:gd name="T77" fmla="*/ 120 h 190"/>
                <a:gd name="T78" fmla="*/ 12 w 178"/>
                <a:gd name="T79" fmla="*/ 109 h 190"/>
                <a:gd name="T80" fmla="*/ 7 w 178"/>
                <a:gd name="T81" fmla="*/ 101 h 190"/>
                <a:gd name="T82" fmla="*/ 3 w 178"/>
                <a:gd name="T83" fmla="*/ 95 h 190"/>
                <a:gd name="T84" fmla="*/ 0 w 178"/>
                <a:gd name="T85" fmla="*/ 98 h 190"/>
                <a:gd name="T86" fmla="*/ 11 w 178"/>
                <a:gd name="T87" fmla="*/ 92 h 190"/>
                <a:gd name="T88" fmla="*/ 26 w 178"/>
                <a:gd name="T89" fmla="*/ 92 h 190"/>
                <a:gd name="T90" fmla="*/ 47 w 178"/>
                <a:gd name="T91" fmla="*/ 92 h 190"/>
                <a:gd name="T92" fmla="*/ 58 w 178"/>
                <a:gd name="T93" fmla="*/ 87 h 190"/>
                <a:gd name="T94" fmla="*/ 58 w 178"/>
                <a:gd name="T95" fmla="*/ 78 h 190"/>
                <a:gd name="T96" fmla="*/ 56 w 178"/>
                <a:gd name="T97" fmla="*/ 70 h 190"/>
                <a:gd name="T98" fmla="*/ 63 w 178"/>
                <a:gd name="T99" fmla="*/ 64 h 190"/>
                <a:gd name="T100" fmla="*/ 72 w 178"/>
                <a:gd name="T101" fmla="*/ 60 h 190"/>
                <a:gd name="T102" fmla="*/ 121 w 178"/>
                <a:gd name="T103" fmla="*/ 19 h 190"/>
                <a:gd name="T104" fmla="*/ 121 w 178"/>
                <a:gd name="T105" fmla="*/ 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190">
                  <a:moveTo>
                    <a:pt x="11" y="114"/>
                  </a:moveTo>
                  <a:lnTo>
                    <a:pt x="11" y="116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11" y="114"/>
                  </a:lnTo>
                  <a:lnTo>
                    <a:pt x="11" y="114"/>
                  </a:lnTo>
                  <a:close/>
                  <a:moveTo>
                    <a:pt x="121" y="0"/>
                  </a:moveTo>
                  <a:lnTo>
                    <a:pt x="124" y="2"/>
                  </a:lnTo>
                  <a:lnTo>
                    <a:pt x="127" y="4"/>
                  </a:lnTo>
                  <a:lnTo>
                    <a:pt x="129" y="5"/>
                  </a:lnTo>
                  <a:lnTo>
                    <a:pt x="132" y="8"/>
                  </a:lnTo>
                  <a:lnTo>
                    <a:pt x="135" y="10"/>
                  </a:lnTo>
                  <a:lnTo>
                    <a:pt x="138" y="12"/>
                  </a:lnTo>
                  <a:lnTo>
                    <a:pt x="140" y="13"/>
                  </a:lnTo>
                  <a:lnTo>
                    <a:pt x="143" y="15"/>
                  </a:lnTo>
                  <a:lnTo>
                    <a:pt x="146" y="16"/>
                  </a:lnTo>
                  <a:lnTo>
                    <a:pt x="148" y="18"/>
                  </a:lnTo>
                  <a:lnTo>
                    <a:pt x="151" y="19"/>
                  </a:lnTo>
                  <a:lnTo>
                    <a:pt x="154" y="21"/>
                  </a:lnTo>
                  <a:lnTo>
                    <a:pt x="157" y="23"/>
                  </a:lnTo>
                  <a:lnTo>
                    <a:pt x="159" y="24"/>
                  </a:lnTo>
                  <a:lnTo>
                    <a:pt x="162" y="26"/>
                  </a:lnTo>
                  <a:lnTo>
                    <a:pt x="165" y="27"/>
                  </a:lnTo>
                  <a:lnTo>
                    <a:pt x="167" y="29"/>
                  </a:lnTo>
                  <a:lnTo>
                    <a:pt x="170" y="32"/>
                  </a:lnTo>
                  <a:lnTo>
                    <a:pt x="175" y="34"/>
                  </a:lnTo>
                  <a:lnTo>
                    <a:pt x="178" y="37"/>
                  </a:lnTo>
                  <a:lnTo>
                    <a:pt x="171" y="37"/>
                  </a:lnTo>
                  <a:lnTo>
                    <a:pt x="165" y="37"/>
                  </a:lnTo>
                  <a:lnTo>
                    <a:pt x="156" y="37"/>
                  </a:lnTo>
                  <a:lnTo>
                    <a:pt x="151" y="37"/>
                  </a:lnTo>
                  <a:lnTo>
                    <a:pt x="152" y="40"/>
                  </a:lnTo>
                  <a:lnTo>
                    <a:pt x="152" y="43"/>
                  </a:lnTo>
                  <a:lnTo>
                    <a:pt x="152" y="48"/>
                  </a:lnTo>
                  <a:lnTo>
                    <a:pt x="152" y="51"/>
                  </a:lnTo>
                  <a:lnTo>
                    <a:pt x="154" y="54"/>
                  </a:lnTo>
                  <a:lnTo>
                    <a:pt x="154" y="59"/>
                  </a:lnTo>
                  <a:lnTo>
                    <a:pt x="154" y="62"/>
                  </a:lnTo>
                  <a:lnTo>
                    <a:pt x="154" y="67"/>
                  </a:lnTo>
                  <a:lnTo>
                    <a:pt x="156" y="70"/>
                  </a:lnTo>
                  <a:lnTo>
                    <a:pt x="156" y="73"/>
                  </a:lnTo>
                  <a:lnTo>
                    <a:pt x="156" y="78"/>
                  </a:lnTo>
                  <a:lnTo>
                    <a:pt x="156" y="81"/>
                  </a:lnTo>
                  <a:lnTo>
                    <a:pt x="157" y="84"/>
                  </a:lnTo>
                  <a:lnTo>
                    <a:pt x="157" y="89"/>
                  </a:lnTo>
                  <a:lnTo>
                    <a:pt x="157" y="92"/>
                  </a:lnTo>
                  <a:lnTo>
                    <a:pt x="159" y="97"/>
                  </a:lnTo>
                  <a:lnTo>
                    <a:pt x="159" y="100"/>
                  </a:lnTo>
                  <a:lnTo>
                    <a:pt x="159" y="103"/>
                  </a:lnTo>
                  <a:lnTo>
                    <a:pt x="159" y="108"/>
                  </a:lnTo>
                  <a:lnTo>
                    <a:pt x="160" y="111"/>
                  </a:lnTo>
                  <a:lnTo>
                    <a:pt x="160" y="114"/>
                  </a:lnTo>
                  <a:lnTo>
                    <a:pt x="160" y="119"/>
                  </a:lnTo>
                  <a:lnTo>
                    <a:pt x="160" y="122"/>
                  </a:lnTo>
                  <a:lnTo>
                    <a:pt x="162" y="125"/>
                  </a:lnTo>
                  <a:lnTo>
                    <a:pt x="162" y="130"/>
                  </a:lnTo>
                  <a:lnTo>
                    <a:pt x="162" y="133"/>
                  </a:lnTo>
                  <a:lnTo>
                    <a:pt x="162" y="138"/>
                  </a:lnTo>
                  <a:lnTo>
                    <a:pt x="163" y="141"/>
                  </a:lnTo>
                  <a:lnTo>
                    <a:pt x="163" y="144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5" y="163"/>
                  </a:lnTo>
                  <a:lnTo>
                    <a:pt x="167" y="164"/>
                  </a:lnTo>
                  <a:lnTo>
                    <a:pt x="170" y="166"/>
                  </a:lnTo>
                  <a:lnTo>
                    <a:pt x="168" y="171"/>
                  </a:lnTo>
                  <a:lnTo>
                    <a:pt x="168" y="174"/>
                  </a:lnTo>
                  <a:lnTo>
                    <a:pt x="167" y="179"/>
                  </a:lnTo>
                  <a:lnTo>
                    <a:pt x="115" y="179"/>
                  </a:lnTo>
                  <a:lnTo>
                    <a:pt x="113" y="179"/>
                  </a:lnTo>
                  <a:lnTo>
                    <a:pt x="111" y="179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10" y="177"/>
                  </a:lnTo>
                  <a:lnTo>
                    <a:pt x="110" y="177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08" y="179"/>
                  </a:lnTo>
                  <a:lnTo>
                    <a:pt x="105" y="180"/>
                  </a:lnTo>
                  <a:lnTo>
                    <a:pt x="104" y="180"/>
                  </a:lnTo>
                  <a:lnTo>
                    <a:pt x="100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6" y="179"/>
                  </a:lnTo>
                  <a:lnTo>
                    <a:pt x="96" y="179"/>
                  </a:lnTo>
                  <a:lnTo>
                    <a:pt x="94" y="179"/>
                  </a:lnTo>
                  <a:lnTo>
                    <a:pt x="93" y="179"/>
                  </a:lnTo>
                  <a:lnTo>
                    <a:pt x="91" y="180"/>
                  </a:lnTo>
                  <a:lnTo>
                    <a:pt x="91" y="182"/>
                  </a:lnTo>
                  <a:lnTo>
                    <a:pt x="89" y="183"/>
                  </a:lnTo>
                  <a:lnTo>
                    <a:pt x="88" y="183"/>
                  </a:lnTo>
                  <a:lnTo>
                    <a:pt x="88" y="182"/>
                  </a:lnTo>
                  <a:lnTo>
                    <a:pt x="85" y="180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0" y="175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7" y="179"/>
                  </a:lnTo>
                  <a:lnTo>
                    <a:pt x="77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9" y="188"/>
                  </a:lnTo>
                  <a:lnTo>
                    <a:pt x="69" y="188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6" y="185"/>
                  </a:lnTo>
                  <a:lnTo>
                    <a:pt x="64" y="185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0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5" y="175"/>
                  </a:lnTo>
                  <a:lnTo>
                    <a:pt x="55" y="172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6"/>
                  </a:lnTo>
                  <a:lnTo>
                    <a:pt x="44" y="164"/>
                  </a:lnTo>
                  <a:lnTo>
                    <a:pt x="41" y="163"/>
                  </a:lnTo>
                  <a:lnTo>
                    <a:pt x="37" y="161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6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18" y="164"/>
                  </a:lnTo>
                  <a:lnTo>
                    <a:pt x="15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1" y="164"/>
                  </a:lnTo>
                  <a:lnTo>
                    <a:pt x="11" y="166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9" y="169"/>
                  </a:lnTo>
                  <a:lnTo>
                    <a:pt x="9" y="172"/>
                  </a:lnTo>
                  <a:lnTo>
                    <a:pt x="7" y="17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1"/>
                  </a:lnTo>
                  <a:lnTo>
                    <a:pt x="11" y="156"/>
                  </a:lnTo>
                  <a:lnTo>
                    <a:pt x="12" y="153"/>
                  </a:lnTo>
                  <a:lnTo>
                    <a:pt x="14" y="149"/>
                  </a:lnTo>
                  <a:lnTo>
                    <a:pt x="15" y="142"/>
                  </a:lnTo>
                  <a:lnTo>
                    <a:pt x="15" y="138"/>
                  </a:lnTo>
                  <a:lnTo>
                    <a:pt x="14" y="133"/>
                  </a:lnTo>
                  <a:lnTo>
                    <a:pt x="14" y="131"/>
                  </a:lnTo>
                  <a:lnTo>
                    <a:pt x="12" y="127"/>
                  </a:lnTo>
                  <a:lnTo>
                    <a:pt x="11" y="123"/>
                  </a:lnTo>
                  <a:lnTo>
                    <a:pt x="9" y="122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8"/>
                  </a:lnTo>
                  <a:lnTo>
                    <a:pt x="11" y="106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6" y="101"/>
                  </a:lnTo>
                  <a:lnTo>
                    <a:pt x="4" y="100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1" y="92"/>
                  </a:lnTo>
                  <a:lnTo>
                    <a:pt x="7" y="92"/>
                  </a:lnTo>
                  <a:lnTo>
                    <a:pt x="11" y="92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33" y="92"/>
                  </a:lnTo>
                  <a:lnTo>
                    <a:pt x="36" y="92"/>
                  </a:lnTo>
                  <a:lnTo>
                    <a:pt x="41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87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1"/>
                  </a:lnTo>
                  <a:lnTo>
                    <a:pt x="58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61" y="65"/>
                  </a:lnTo>
                  <a:lnTo>
                    <a:pt x="63" y="64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70" y="60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21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1" y="16"/>
                  </a:lnTo>
                  <a:lnTo>
                    <a:pt x="121" y="13"/>
                  </a:lnTo>
                  <a:lnTo>
                    <a:pt x="121" y="10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4" name="Freeform 204"/>
            <p:cNvSpPr>
              <a:spLocks/>
            </p:cNvSpPr>
            <p:nvPr/>
          </p:nvSpPr>
          <p:spPr bwMode="auto">
            <a:xfrm>
              <a:off x="4039933" y="3998790"/>
              <a:ext cx="9747" cy="11695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0 h 6"/>
                <a:gd name="T4" fmla="*/ 4 w 5"/>
                <a:gd name="T5" fmla="*/ 2 h 6"/>
                <a:gd name="T6" fmla="*/ 4 w 5"/>
                <a:gd name="T7" fmla="*/ 2 h 6"/>
                <a:gd name="T8" fmla="*/ 4 w 5"/>
                <a:gd name="T9" fmla="*/ 2 h 6"/>
                <a:gd name="T10" fmla="*/ 4 w 5"/>
                <a:gd name="T11" fmla="*/ 2 h 6"/>
                <a:gd name="T12" fmla="*/ 5 w 5"/>
                <a:gd name="T13" fmla="*/ 3 h 6"/>
                <a:gd name="T14" fmla="*/ 5 w 5"/>
                <a:gd name="T15" fmla="*/ 3 h 6"/>
                <a:gd name="T16" fmla="*/ 5 w 5"/>
                <a:gd name="T17" fmla="*/ 5 h 6"/>
                <a:gd name="T18" fmla="*/ 5 w 5"/>
                <a:gd name="T19" fmla="*/ 6 h 6"/>
                <a:gd name="T20" fmla="*/ 5 w 5"/>
                <a:gd name="T21" fmla="*/ 6 h 6"/>
                <a:gd name="T22" fmla="*/ 4 w 5"/>
                <a:gd name="T23" fmla="*/ 5 h 6"/>
                <a:gd name="T24" fmla="*/ 2 w 5"/>
                <a:gd name="T25" fmla="*/ 5 h 6"/>
                <a:gd name="T26" fmla="*/ 2 w 5"/>
                <a:gd name="T27" fmla="*/ 5 h 6"/>
                <a:gd name="T28" fmla="*/ 2 w 5"/>
                <a:gd name="T29" fmla="*/ 5 h 6"/>
                <a:gd name="T30" fmla="*/ 2 w 5"/>
                <a:gd name="T31" fmla="*/ 3 h 6"/>
                <a:gd name="T32" fmla="*/ 2 w 5"/>
                <a:gd name="T33" fmla="*/ 3 h 6"/>
                <a:gd name="T34" fmla="*/ 0 w 5"/>
                <a:gd name="T35" fmla="*/ 3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5" name="Freeform 205"/>
            <p:cNvSpPr>
              <a:spLocks noEditPoints="1"/>
            </p:cNvSpPr>
            <p:nvPr/>
          </p:nvSpPr>
          <p:spPr bwMode="auto">
            <a:xfrm>
              <a:off x="9852511" y="3885735"/>
              <a:ext cx="21442" cy="134497"/>
            </a:xfrm>
            <a:custGeom>
              <a:avLst/>
              <a:gdLst>
                <a:gd name="T0" fmla="*/ 2 w 11"/>
                <a:gd name="T1" fmla="*/ 67 h 69"/>
                <a:gd name="T2" fmla="*/ 3 w 11"/>
                <a:gd name="T3" fmla="*/ 67 h 69"/>
                <a:gd name="T4" fmla="*/ 3 w 11"/>
                <a:gd name="T5" fmla="*/ 67 h 69"/>
                <a:gd name="T6" fmla="*/ 2 w 11"/>
                <a:gd name="T7" fmla="*/ 69 h 69"/>
                <a:gd name="T8" fmla="*/ 2 w 11"/>
                <a:gd name="T9" fmla="*/ 69 h 69"/>
                <a:gd name="T10" fmla="*/ 2 w 11"/>
                <a:gd name="T11" fmla="*/ 67 h 69"/>
                <a:gd name="T12" fmla="*/ 0 w 11"/>
                <a:gd name="T13" fmla="*/ 67 h 69"/>
                <a:gd name="T14" fmla="*/ 2 w 11"/>
                <a:gd name="T15" fmla="*/ 67 h 69"/>
                <a:gd name="T16" fmla="*/ 8 w 11"/>
                <a:gd name="T17" fmla="*/ 55 h 69"/>
                <a:gd name="T18" fmla="*/ 8 w 11"/>
                <a:gd name="T19" fmla="*/ 55 h 69"/>
                <a:gd name="T20" fmla="*/ 8 w 11"/>
                <a:gd name="T21" fmla="*/ 56 h 69"/>
                <a:gd name="T22" fmla="*/ 8 w 11"/>
                <a:gd name="T23" fmla="*/ 56 h 69"/>
                <a:gd name="T24" fmla="*/ 8 w 11"/>
                <a:gd name="T25" fmla="*/ 55 h 69"/>
                <a:gd name="T26" fmla="*/ 7 w 11"/>
                <a:gd name="T27" fmla="*/ 55 h 69"/>
                <a:gd name="T28" fmla="*/ 8 w 11"/>
                <a:gd name="T29" fmla="*/ 55 h 69"/>
                <a:gd name="T30" fmla="*/ 11 w 11"/>
                <a:gd name="T31" fmla="*/ 52 h 69"/>
                <a:gd name="T32" fmla="*/ 10 w 11"/>
                <a:gd name="T33" fmla="*/ 52 h 69"/>
                <a:gd name="T34" fmla="*/ 10 w 11"/>
                <a:gd name="T35" fmla="*/ 53 h 69"/>
                <a:gd name="T36" fmla="*/ 10 w 11"/>
                <a:gd name="T37" fmla="*/ 53 h 69"/>
                <a:gd name="T38" fmla="*/ 10 w 11"/>
                <a:gd name="T39" fmla="*/ 53 h 69"/>
                <a:gd name="T40" fmla="*/ 10 w 11"/>
                <a:gd name="T41" fmla="*/ 53 h 69"/>
                <a:gd name="T42" fmla="*/ 8 w 11"/>
                <a:gd name="T43" fmla="*/ 53 h 69"/>
                <a:gd name="T44" fmla="*/ 10 w 11"/>
                <a:gd name="T45" fmla="*/ 52 h 69"/>
                <a:gd name="T46" fmla="*/ 10 w 11"/>
                <a:gd name="T47" fmla="*/ 52 h 69"/>
                <a:gd name="T48" fmla="*/ 11 w 11"/>
                <a:gd name="T49" fmla="*/ 52 h 69"/>
                <a:gd name="T50" fmla="*/ 8 w 11"/>
                <a:gd name="T51" fmla="*/ 36 h 69"/>
                <a:gd name="T52" fmla="*/ 10 w 11"/>
                <a:gd name="T53" fmla="*/ 36 h 69"/>
                <a:gd name="T54" fmla="*/ 10 w 11"/>
                <a:gd name="T55" fmla="*/ 36 h 69"/>
                <a:gd name="T56" fmla="*/ 8 w 11"/>
                <a:gd name="T57" fmla="*/ 36 h 69"/>
                <a:gd name="T58" fmla="*/ 8 w 11"/>
                <a:gd name="T59" fmla="*/ 36 h 69"/>
                <a:gd name="T60" fmla="*/ 8 w 11"/>
                <a:gd name="T61" fmla="*/ 36 h 69"/>
                <a:gd name="T62" fmla="*/ 8 w 11"/>
                <a:gd name="T63" fmla="*/ 36 h 69"/>
                <a:gd name="T64" fmla="*/ 8 w 11"/>
                <a:gd name="T65" fmla="*/ 36 h 69"/>
                <a:gd name="T66" fmla="*/ 11 w 11"/>
                <a:gd name="T67" fmla="*/ 9 h 69"/>
                <a:gd name="T68" fmla="*/ 11 w 11"/>
                <a:gd name="T69" fmla="*/ 9 h 69"/>
                <a:gd name="T70" fmla="*/ 10 w 11"/>
                <a:gd name="T71" fmla="*/ 11 h 69"/>
                <a:gd name="T72" fmla="*/ 10 w 11"/>
                <a:gd name="T73" fmla="*/ 11 h 69"/>
                <a:gd name="T74" fmla="*/ 10 w 11"/>
                <a:gd name="T75" fmla="*/ 9 h 69"/>
                <a:gd name="T76" fmla="*/ 11 w 11"/>
                <a:gd name="T77" fmla="*/ 9 h 69"/>
                <a:gd name="T78" fmla="*/ 8 w 11"/>
                <a:gd name="T79" fmla="*/ 0 h 69"/>
                <a:gd name="T80" fmla="*/ 8 w 11"/>
                <a:gd name="T81" fmla="*/ 0 h 69"/>
                <a:gd name="T82" fmla="*/ 10 w 11"/>
                <a:gd name="T83" fmla="*/ 0 h 69"/>
                <a:gd name="T84" fmla="*/ 10 w 11"/>
                <a:gd name="T85" fmla="*/ 0 h 69"/>
                <a:gd name="T86" fmla="*/ 8 w 11"/>
                <a:gd name="T87" fmla="*/ 1 h 69"/>
                <a:gd name="T88" fmla="*/ 8 w 11"/>
                <a:gd name="T89" fmla="*/ 0 h 69"/>
                <a:gd name="T90" fmla="*/ 8 w 11"/>
                <a:gd name="T9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69">
                  <a:moveTo>
                    <a:pt x="2" y="67"/>
                  </a:moveTo>
                  <a:lnTo>
                    <a:pt x="3" y="67"/>
                  </a:lnTo>
                  <a:lnTo>
                    <a:pt x="3" y="67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2" y="67"/>
                  </a:lnTo>
                  <a:close/>
                  <a:moveTo>
                    <a:pt x="8" y="55"/>
                  </a:moveTo>
                  <a:lnTo>
                    <a:pt x="8" y="55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8" y="55"/>
                  </a:lnTo>
                  <a:close/>
                  <a:moveTo>
                    <a:pt x="11" y="52"/>
                  </a:move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8" y="53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close/>
                  <a:moveTo>
                    <a:pt x="8" y="36"/>
                  </a:move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6" name="Freeform 207"/>
            <p:cNvSpPr>
              <a:spLocks/>
            </p:cNvSpPr>
            <p:nvPr/>
          </p:nvSpPr>
          <p:spPr bwMode="auto">
            <a:xfrm>
              <a:off x="8961717" y="3784375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7" name="Freeform 208"/>
            <p:cNvSpPr>
              <a:spLocks/>
            </p:cNvSpPr>
            <p:nvPr/>
          </p:nvSpPr>
          <p:spPr bwMode="auto">
            <a:xfrm>
              <a:off x="8236607" y="2807815"/>
              <a:ext cx="906389" cy="370352"/>
            </a:xfrm>
            <a:custGeom>
              <a:avLst/>
              <a:gdLst>
                <a:gd name="T0" fmla="*/ 178 w 465"/>
                <a:gd name="T1" fmla="*/ 6 h 190"/>
                <a:gd name="T2" fmla="*/ 203 w 465"/>
                <a:gd name="T3" fmla="*/ 12 h 190"/>
                <a:gd name="T4" fmla="*/ 210 w 465"/>
                <a:gd name="T5" fmla="*/ 25 h 190"/>
                <a:gd name="T6" fmla="*/ 221 w 465"/>
                <a:gd name="T7" fmla="*/ 34 h 190"/>
                <a:gd name="T8" fmla="*/ 238 w 465"/>
                <a:gd name="T9" fmla="*/ 36 h 190"/>
                <a:gd name="T10" fmla="*/ 260 w 465"/>
                <a:gd name="T11" fmla="*/ 31 h 190"/>
                <a:gd name="T12" fmla="*/ 282 w 465"/>
                <a:gd name="T13" fmla="*/ 41 h 190"/>
                <a:gd name="T14" fmla="*/ 295 w 465"/>
                <a:gd name="T15" fmla="*/ 49 h 190"/>
                <a:gd name="T16" fmla="*/ 325 w 465"/>
                <a:gd name="T17" fmla="*/ 55 h 190"/>
                <a:gd name="T18" fmla="*/ 347 w 465"/>
                <a:gd name="T19" fmla="*/ 52 h 190"/>
                <a:gd name="T20" fmla="*/ 370 w 465"/>
                <a:gd name="T21" fmla="*/ 42 h 190"/>
                <a:gd name="T22" fmla="*/ 392 w 465"/>
                <a:gd name="T23" fmla="*/ 36 h 190"/>
                <a:gd name="T24" fmla="*/ 413 w 465"/>
                <a:gd name="T25" fmla="*/ 41 h 190"/>
                <a:gd name="T26" fmla="*/ 407 w 465"/>
                <a:gd name="T27" fmla="*/ 66 h 190"/>
                <a:gd name="T28" fmla="*/ 410 w 465"/>
                <a:gd name="T29" fmla="*/ 80 h 190"/>
                <a:gd name="T30" fmla="*/ 429 w 465"/>
                <a:gd name="T31" fmla="*/ 83 h 190"/>
                <a:gd name="T32" fmla="*/ 446 w 465"/>
                <a:gd name="T33" fmla="*/ 78 h 190"/>
                <a:gd name="T34" fmla="*/ 457 w 465"/>
                <a:gd name="T35" fmla="*/ 88 h 190"/>
                <a:gd name="T36" fmla="*/ 465 w 465"/>
                <a:gd name="T37" fmla="*/ 101 h 190"/>
                <a:gd name="T38" fmla="*/ 448 w 465"/>
                <a:gd name="T39" fmla="*/ 101 h 190"/>
                <a:gd name="T40" fmla="*/ 430 w 465"/>
                <a:gd name="T41" fmla="*/ 102 h 190"/>
                <a:gd name="T42" fmla="*/ 419 w 465"/>
                <a:gd name="T43" fmla="*/ 107 h 190"/>
                <a:gd name="T44" fmla="*/ 410 w 465"/>
                <a:gd name="T45" fmla="*/ 119 h 190"/>
                <a:gd name="T46" fmla="*/ 388 w 465"/>
                <a:gd name="T47" fmla="*/ 124 h 190"/>
                <a:gd name="T48" fmla="*/ 374 w 465"/>
                <a:gd name="T49" fmla="*/ 135 h 190"/>
                <a:gd name="T50" fmla="*/ 351 w 465"/>
                <a:gd name="T51" fmla="*/ 130 h 190"/>
                <a:gd name="T52" fmla="*/ 344 w 465"/>
                <a:gd name="T53" fmla="*/ 146 h 190"/>
                <a:gd name="T54" fmla="*/ 344 w 465"/>
                <a:gd name="T55" fmla="*/ 157 h 190"/>
                <a:gd name="T56" fmla="*/ 328 w 465"/>
                <a:gd name="T57" fmla="*/ 170 h 190"/>
                <a:gd name="T58" fmla="*/ 306 w 465"/>
                <a:gd name="T59" fmla="*/ 176 h 190"/>
                <a:gd name="T60" fmla="*/ 274 w 465"/>
                <a:gd name="T61" fmla="*/ 179 h 190"/>
                <a:gd name="T62" fmla="*/ 247 w 465"/>
                <a:gd name="T63" fmla="*/ 190 h 190"/>
                <a:gd name="T64" fmla="*/ 208 w 465"/>
                <a:gd name="T65" fmla="*/ 181 h 190"/>
                <a:gd name="T66" fmla="*/ 176 w 465"/>
                <a:gd name="T67" fmla="*/ 171 h 190"/>
                <a:gd name="T68" fmla="*/ 124 w 465"/>
                <a:gd name="T69" fmla="*/ 170 h 190"/>
                <a:gd name="T70" fmla="*/ 110 w 465"/>
                <a:gd name="T71" fmla="*/ 149 h 190"/>
                <a:gd name="T72" fmla="*/ 90 w 465"/>
                <a:gd name="T73" fmla="*/ 137 h 190"/>
                <a:gd name="T74" fmla="*/ 60 w 465"/>
                <a:gd name="T75" fmla="*/ 130 h 190"/>
                <a:gd name="T76" fmla="*/ 46 w 465"/>
                <a:gd name="T77" fmla="*/ 127 h 190"/>
                <a:gd name="T78" fmla="*/ 47 w 465"/>
                <a:gd name="T79" fmla="*/ 112 h 190"/>
                <a:gd name="T80" fmla="*/ 44 w 465"/>
                <a:gd name="T81" fmla="*/ 96 h 190"/>
                <a:gd name="T82" fmla="*/ 36 w 465"/>
                <a:gd name="T83" fmla="*/ 83 h 190"/>
                <a:gd name="T84" fmla="*/ 27 w 465"/>
                <a:gd name="T85" fmla="*/ 77 h 190"/>
                <a:gd name="T86" fmla="*/ 11 w 465"/>
                <a:gd name="T87" fmla="*/ 71 h 190"/>
                <a:gd name="T88" fmla="*/ 3 w 465"/>
                <a:gd name="T89" fmla="*/ 63 h 190"/>
                <a:gd name="T90" fmla="*/ 1 w 465"/>
                <a:gd name="T91" fmla="*/ 55 h 190"/>
                <a:gd name="T92" fmla="*/ 12 w 465"/>
                <a:gd name="T93" fmla="*/ 50 h 190"/>
                <a:gd name="T94" fmla="*/ 22 w 465"/>
                <a:gd name="T95" fmla="*/ 47 h 190"/>
                <a:gd name="T96" fmla="*/ 33 w 465"/>
                <a:gd name="T97" fmla="*/ 41 h 190"/>
                <a:gd name="T98" fmla="*/ 46 w 465"/>
                <a:gd name="T99" fmla="*/ 33 h 190"/>
                <a:gd name="T100" fmla="*/ 58 w 465"/>
                <a:gd name="T101" fmla="*/ 26 h 190"/>
                <a:gd name="T102" fmla="*/ 71 w 465"/>
                <a:gd name="T103" fmla="*/ 26 h 190"/>
                <a:gd name="T104" fmla="*/ 83 w 465"/>
                <a:gd name="T105" fmla="*/ 28 h 190"/>
                <a:gd name="T106" fmla="*/ 98 w 465"/>
                <a:gd name="T107" fmla="*/ 36 h 190"/>
                <a:gd name="T108" fmla="*/ 110 w 465"/>
                <a:gd name="T109" fmla="*/ 41 h 190"/>
                <a:gd name="T110" fmla="*/ 120 w 465"/>
                <a:gd name="T111" fmla="*/ 39 h 190"/>
                <a:gd name="T112" fmla="*/ 135 w 465"/>
                <a:gd name="T113" fmla="*/ 42 h 190"/>
                <a:gd name="T114" fmla="*/ 148 w 465"/>
                <a:gd name="T115" fmla="*/ 39 h 190"/>
                <a:gd name="T116" fmla="*/ 150 w 465"/>
                <a:gd name="T117" fmla="*/ 28 h 190"/>
                <a:gd name="T118" fmla="*/ 148 w 465"/>
                <a:gd name="T119" fmla="*/ 15 h 190"/>
                <a:gd name="T120" fmla="*/ 158 w 465"/>
                <a:gd name="T121" fmla="*/ 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5" h="190">
                  <a:moveTo>
                    <a:pt x="161" y="0"/>
                  </a:moveTo>
                  <a:lnTo>
                    <a:pt x="162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2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6"/>
                  </a:lnTo>
                  <a:lnTo>
                    <a:pt x="178" y="6"/>
                  </a:lnTo>
                  <a:lnTo>
                    <a:pt x="181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91" y="9"/>
                  </a:lnTo>
                  <a:lnTo>
                    <a:pt x="194" y="11"/>
                  </a:lnTo>
                  <a:lnTo>
                    <a:pt x="195" y="11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3" y="12"/>
                  </a:lnTo>
                  <a:lnTo>
                    <a:pt x="206" y="14"/>
                  </a:lnTo>
                  <a:lnTo>
                    <a:pt x="208" y="14"/>
                  </a:lnTo>
                  <a:lnTo>
                    <a:pt x="208" y="15"/>
                  </a:lnTo>
                  <a:lnTo>
                    <a:pt x="208" y="15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10" y="20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30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4" y="31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9" y="33"/>
                  </a:lnTo>
                  <a:lnTo>
                    <a:pt x="221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6"/>
                  </a:lnTo>
                  <a:lnTo>
                    <a:pt x="230" y="37"/>
                  </a:lnTo>
                  <a:lnTo>
                    <a:pt x="232" y="37"/>
                  </a:lnTo>
                  <a:lnTo>
                    <a:pt x="232" y="36"/>
                  </a:lnTo>
                  <a:lnTo>
                    <a:pt x="233" y="36"/>
                  </a:lnTo>
                  <a:lnTo>
                    <a:pt x="235" y="37"/>
                  </a:lnTo>
                  <a:lnTo>
                    <a:pt x="236" y="37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0" y="34"/>
                  </a:lnTo>
                  <a:lnTo>
                    <a:pt x="243" y="34"/>
                  </a:lnTo>
                  <a:lnTo>
                    <a:pt x="244" y="34"/>
                  </a:lnTo>
                  <a:lnTo>
                    <a:pt x="246" y="33"/>
                  </a:lnTo>
                  <a:lnTo>
                    <a:pt x="249" y="33"/>
                  </a:lnTo>
                  <a:lnTo>
                    <a:pt x="251" y="33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5" y="31"/>
                  </a:lnTo>
                  <a:lnTo>
                    <a:pt x="257" y="31"/>
                  </a:lnTo>
                  <a:lnTo>
                    <a:pt x="260" y="31"/>
                  </a:lnTo>
                  <a:lnTo>
                    <a:pt x="262" y="33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8" y="34"/>
                  </a:lnTo>
                  <a:lnTo>
                    <a:pt x="269" y="34"/>
                  </a:lnTo>
                  <a:lnTo>
                    <a:pt x="273" y="33"/>
                  </a:lnTo>
                  <a:lnTo>
                    <a:pt x="274" y="34"/>
                  </a:lnTo>
                  <a:lnTo>
                    <a:pt x="276" y="34"/>
                  </a:lnTo>
                  <a:lnTo>
                    <a:pt x="277" y="36"/>
                  </a:lnTo>
                  <a:lnTo>
                    <a:pt x="279" y="37"/>
                  </a:lnTo>
                  <a:lnTo>
                    <a:pt x="281" y="39"/>
                  </a:lnTo>
                  <a:lnTo>
                    <a:pt x="282" y="41"/>
                  </a:lnTo>
                  <a:lnTo>
                    <a:pt x="284" y="41"/>
                  </a:lnTo>
                  <a:lnTo>
                    <a:pt x="288" y="41"/>
                  </a:lnTo>
                  <a:lnTo>
                    <a:pt x="290" y="41"/>
                  </a:lnTo>
                  <a:lnTo>
                    <a:pt x="292" y="41"/>
                  </a:lnTo>
                  <a:lnTo>
                    <a:pt x="292" y="41"/>
                  </a:lnTo>
                  <a:lnTo>
                    <a:pt x="292" y="42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5" y="49"/>
                  </a:lnTo>
                  <a:lnTo>
                    <a:pt x="296" y="49"/>
                  </a:lnTo>
                  <a:lnTo>
                    <a:pt x="299" y="52"/>
                  </a:lnTo>
                  <a:lnTo>
                    <a:pt x="301" y="52"/>
                  </a:lnTo>
                  <a:lnTo>
                    <a:pt x="303" y="52"/>
                  </a:lnTo>
                  <a:lnTo>
                    <a:pt x="304" y="52"/>
                  </a:lnTo>
                  <a:lnTo>
                    <a:pt x="306" y="52"/>
                  </a:lnTo>
                  <a:lnTo>
                    <a:pt x="310" y="52"/>
                  </a:lnTo>
                  <a:lnTo>
                    <a:pt x="314" y="53"/>
                  </a:lnTo>
                  <a:lnTo>
                    <a:pt x="315" y="53"/>
                  </a:lnTo>
                  <a:lnTo>
                    <a:pt x="318" y="53"/>
                  </a:lnTo>
                  <a:lnTo>
                    <a:pt x="322" y="55"/>
                  </a:lnTo>
                  <a:lnTo>
                    <a:pt x="325" y="55"/>
                  </a:lnTo>
                  <a:lnTo>
                    <a:pt x="326" y="55"/>
                  </a:lnTo>
                  <a:lnTo>
                    <a:pt x="328" y="55"/>
                  </a:lnTo>
                  <a:lnTo>
                    <a:pt x="329" y="55"/>
                  </a:lnTo>
                  <a:lnTo>
                    <a:pt x="331" y="56"/>
                  </a:lnTo>
                  <a:lnTo>
                    <a:pt x="333" y="56"/>
                  </a:lnTo>
                  <a:lnTo>
                    <a:pt x="334" y="55"/>
                  </a:lnTo>
                  <a:lnTo>
                    <a:pt x="339" y="53"/>
                  </a:lnTo>
                  <a:lnTo>
                    <a:pt x="340" y="52"/>
                  </a:lnTo>
                  <a:lnTo>
                    <a:pt x="342" y="52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7" y="52"/>
                  </a:lnTo>
                  <a:lnTo>
                    <a:pt x="348" y="52"/>
                  </a:lnTo>
                  <a:lnTo>
                    <a:pt x="350" y="50"/>
                  </a:lnTo>
                  <a:lnTo>
                    <a:pt x="351" y="50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3" y="49"/>
                  </a:lnTo>
                  <a:lnTo>
                    <a:pt x="364" y="49"/>
                  </a:lnTo>
                  <a:lnTo>
                    <a:pt x="366" y="47"/>
                  </a:lnTo>
                  <a:lnTo>
                    <a:pt x="367" y="45"/>
                  </a:lnTo>
                  <a:lnTo>
                    <a:pt x="367" y="44"/>
                  </a:lnTo>
                  <a:lnTo>
                    <a:pt x="370" y="42"/>
                  </a:lnTo>
                  <a:lnTo>
                    <a:pt x="372" y="41"/>
                  </a:lnTo>
                  <a:lnTo>
                    <a:pt x="374" y="39"/>
                  </a:lnTo>
                  <a:lnTo>
                    <a:pt x="375" y="39"/>
                  </a:lnTo>
                  <a:lnTo>
                    <a:pt x="378" y="37"/>
                  </a:lnTo>
                  <a:lnTo>
                    <a:pt x="381" y="36"/>
                  </a:lnTo>
                  <a:lnTo>
                    <a:pt x="383" y="34"/>
                  </a:lnTo>
                  <a:lnTo>
                    <a:pt x="385" y="34"/>
                  </a:lnTo>
                  <a:lnTo>
                    <a:pt x="385" y="34"/>
                  </a:lnTo>
                  <a:lnTo>
                    <a:pt x="388" y="36"/>
                  </a:lnTo>
                  <a:lnTo>
                    <a:pt x="389" y="34"/>
                  </a:lnTo>
                  <a:lnTo>
                    <a:pt x="391" y="36"/>
                  </a:lnTo>
                  <a:lnTo>
                    <a:pt x="392" y="36"/>
                  </a:lnTo>
                  <a:lnTo>
                    <a:pt x="394" y="37"/>
                  </a:lnTo>
                  <a:lnTo>
                    <a:pt x="396" y="39"/>
                  </a:lnTo>
                  <a:lnTo>
                    <a:pt x="399" y="41"/>
                  </a:lnTo>
                  <a:lnTo>
                    <a:pt x="399" y="41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8" y="41"/>
                  </a:lnTo>
                  <a:lnTo>
                    <a:pt x="410" y="39"/>
                  </a:lnTo>
                  <a:lnTo>
                    <a:pt x="411" y="39"/>
                  </a:lnTo>
                  <a:lnTo>
                    <a:pt x="413" y="41"/>
                  </a:lnTo>
                  <a:lnTo>
                    <a:pt x="416" y="41"/>
                  </a:lnTo>
                  <a:lnTo>
                    <a:pt x="418" y="42"/>
                  </a:lnTo>
                  <a:lnTo>
                    <a:pt x="419" y="44"/>
                  </a:lnTo>
                  <a:lnTo>
                    <a:pt x="418" y="45"/>
                  </a:lnTo>
                  <a:lnTo>
                    <a:pt x="415" y="50"/>
                  </a:lnTo>
                  <a:lnTo>
                    <a:pt x="411" y="55"/>
                  </a:lnTo>
                  <a:lnTo>
                    <a:pt x="411" y="58"/>
                  </a:lnTo>
                  <a:lnTo>
                    <a:pt x="410" y="60"/>
                  </a:lnTo>
                  <a:lnTo>
                    <a:pt x="410" y="61"/>
                  </a:lnTo>
                  <a:lnTo>
                    <a:pt x="408" y="63"/>
                  </a:lnTo>
                  <a:lnTo>
                    <a:pt x="408" y="64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2" y="75"/>
                  </a:lnTo>
                  <a:lnTo>
                    <a:pt x="402" y="78"/>
                  </a:lnTo>
                  <a:lnTo>
                    <a:pt x="404" y="80"/>
                  </a:lnTo>
                  <a:lnTo>
                    <a:pt x="405" y="80"/>
                  </a:lnTo>
                  <a:lnTo>
                    <a:pt x="407" y="82"/>
                  </a:lnTo>
                  <a:lnTo>
                    <a:pt x="407" y="83"/>
                  </a:lnTo>
                  <a:lnTo>
                    <a:pt x="408" y="82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3" y="80"/>
                  </a:lnTo>
                  <a:lnTo>
                    <a:pt x="415" y="80"/>
                  </a:lnTo>
                  <a:lnTo>
                    <a:pt x="416" y="80"/>
                  </a:lnTo>
                  <a:lnTo>
                    <a:pt x="418" y="80"/>
                  </a:lnTo>
                  <a:lnTo>
                    <a:pt x="419" y="80"/>
                  </a:lnTo>
                  <a:lnTo>
                    <a:pt x="422" y="80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6" y="82"/>
                  </a:lnTo>
                  <a:lnTo>
                    <a:pt x="427" y="83"/>
                  </a:lnTo>
                  <a:lnTo>
                    <a:pt x="429" y="83"/>
                  </a:lnTo>
                  <a:lnTo>
                    <a:pt x="429" y="83"/>
                  </a:lnTo>
                  <a:lnTo>
                    <a:pt x="430" y="82"/>
                  </a:lnTo>
                  <a:lnTo>
                    <a:pt x="430" y="80"/>
                  </a:lnTo>
                  <a:lnTo>
                    <a:pt x="433" y="78"/>
                  </a:lnTo>
                  <a:lnTo>
                    <a:pt x="433" y="77"/>
                  </a:lnTo>
                  <a:lnTo>
                    <a:pt x="435" y="77"/>
                  </a:lnTo>
                  <a:lnTo>
                    <a:pt x="437" y="77"/>
                  </a:lnTo>
                  <a:lnTo>
                    <a:pt x="438" y="77"/>
                  </a:lnTo>
                  <a:lnTo>
                    <a:pt x="440" y="77"/>
                  </a:lnTo>
                  <a:lnTo>
                    <a:pt x="441" y="77"/>
                  </a:lnTo>
                  <a:lnTo>
                    <a:pt x="445" y="77"/>
                  </a:lnTo>
                  <a:lnTo>
                    <a:pt x="446" y="78"/>
                  </a:lnTo>
                  <a:lnTo>
                    <a:pt x="448" y="80"/>
                  </a:lnTo>
                  <a:lnTo>
                    <a:pt x="449" y="82"/>
                  </a:lnTo>
                  <a:lnTo>
                    <a:pt x="451" y="82"/>
                  </a:lnTo>
                  <a:lnTo>
                    <a:pt x="451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54" y="86"/>
                  </a:lnTo>
                  <a:lnTo>
                    <a:pt x="456" y="86"/>
                  </a:lnTo>
                  <a:lnTo>
                    <a:pt x="456" y="86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60" y="91"/>
                  </a:lnTo>
                  <a:lnTo>
                    <a:pt x="460" y="91"/>
                  </a:lnTo>
                  <a:lnTo>
                    <a:pt x="462" y="93"/>
                  </a:lnTo>
                  <a:lnTo>
                    <a:pt x="463" y="94"/>
                  </a:lnTo>
                  <a:lnTo>
                    <a:pt x="463" y="94"/>
                  </a:lnTo>
                  <a:lnTo>
                    <a:pt x="463" y="96"/>
                  </a:lnTo>
                  <a:lnTo>
                    <a:pt x="465" y="97"/>
                  </a:lnTo>
                  <a:lnTo>
                    <a:pt x="465" y="97"/>
                  </a:lnTo>
                  <a:lnTo>
                    <a:pt x="465" y="99"/>
                  </a:lnTo>
                  <a:lnTo>
                    <a:pt x="465" y="101"/>
                  </a:lnTo>
                  <a:lnTo>
                    <a:pt x="465" y="101"/>
                  </a:lnTo>
                  <a:lnTo>
                    <a:pt x="463" y="102"/>
                  </a:lnTo>
                  <a:lnTo>
                    <a:pt x="462" y="102"/>
                  </a:lnTo>
                  <a:lnTo>
                    <a:pt x="460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4" y="102"/>
                  </a:lnTo>
                  <a:lnTo>
                    <a:pt x="452" y="101"/>
                  </a:lnTo>
                  <a:lnTo>
                    <a:pt x="451" y="101"/>
                  </a:lnTo>
                  <a:lnTo>
                    <a:pt x="449" y="99"/>
                  </a:lnTo>
                  <a:lnTo>
                    <a:pt x="449" y="101"/>
                  </a:lnTo>
                  <a:lnTo>
                    <a:pt x="448" y="101"/>
                  </a:lnTo>
                  <a:lnTo>
                    <a:pt x="448" y="101"/>
                  </a:lnTo>
                  <a:lnTo>
                    <a:pt x="446" y="101"/>
                  </a:lnTo>
                  <a:lnTo>
                    <a:pt x="443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5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2" y="104"/>
                  </a:lnTo>
                  <a:lnTo>
                    <a:pt x="430" y="102"/>
                  </a:lnTo>
                  <a:lnTo>
                    <a:pt x="429" y="102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5"/>
                  </a:lnTo>
                  <a:lnTo>
                    <a:pt x="429" y="107"/>
                  </a:lnTo>
                  <a:lnTo>
                    <a:pt x="427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19" y="107"/>
                  </a:lnTo>
                  <a:lnTo>
                    <a:pt x="419" y="107"/>
                  </a:lnTo>
                  <a:lnTo>
                    <a:pt x="418" y="108"/>
                  </a:lnTo>
                  <a:lnTo>
                    <a:pt x="416" y="108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5" y="112"/>
                  </a:lnTo>
                  <a:lnTo>
                    <a:pt x="413" y="115"/>
                  </a:lnTo>
                  <a:lnTo>
                    <a:pt x="411" y="115"/>
                  </a:lnTo>
                  <a:lnTo>
                    <a:pt x="411" y="116"/>
                  </a:lnTo>
                  <a:lnTo>
                    <a:pt x="411" y="116"/>
                  </a:lnTo>
                  <a:lnTo>
                    <a:pt x="411" y="118"/>
                  </a:lnTo>
                  <a:lnTo>
                    <a:pt x="410" y="119"/>
                  </a:lnTo>
                  <a:lnTo>
                    <a:pt x="410" y="119"/>
                  </a:lnTo>
                  <a:lnTo>
                    <a:pt x="408" y="119"/>
                  </a:lnTo>
                  <a:lnTo>
                    <a:pt x="405" y="121"/>
                  </a:lnTo>
                  <a:lnTo>
                    <a:pt x="404" y="123"/>
                  </a:lnTo>
                  <a:lnTo>
                    <a:pt x="402" y="124"/>
                  </a:lnTo>
                  <a:lnTo>
                    <a:pt x="400" y="124"/>
                  </a:lnTo>
                  <a:lnTo>
                    <a:pt x="397" y="124"/>
                  </a:lnTo>
                  <a:lnTo>
                    <a:pt x="397" y="124"/>
                  </a:lnTo>
                  <a:lnTo>
                    <a:pt x="392" y="124"/>
                  </a:lnTo>
                  <a:lnTo>
                    <a:pt x="391" y="124"/>
                  </a:lnTo>
                  <a:lnTo>
                    <a:pt x="389" y="124"/>
                  </a:lnTo>
                  <a:lnTo>
                    <a:pt x="388" y="124"/>
                  </a:lnTo>
                  <a:lnTo>
                    <a:pt x="388" y="124"/>
                  </a:lnTo>
                  <a:lnTo>
                    <a:pt x="388" y="126"/>
                  </a:lnTo>
                  <a:lnTo>
                    <a:pt x="386" y="126"/>
                  </a:lnTo>
                  <a:lnTo>
                    <a:pt x="386" y="127"/>
                  </a:lnTo>
                  <a:lnTo>
                    <a:pt x="383" y="129"/>
                  </a:lnTo>
                  <a:lnTo>
                    <a:pt x="381" y="130"/>
                  </a:lnTo>
                  <a:lnTo>
                    <a:pt x="381" y="132"/>
                  </a:lnTo>
                  <a:lnTo>
                    <a:pt x="380" y="132"/>
                  </a:lnTo>
                  <a:lnTo>
                    <a:pt x="378" y="134"/>
                  </a:lnTo>
                  <a:lnTo>
                    <a:pt x="378" y="134"/>
                  </a:lnTo>
                  <a:lnTo>
                    <a:pt x="377" y="134"/>
                  </a:lnTo>
                  <a:lnTo>
                    <a:pt x="375" y="135"/>
                  </a:lnTo>
                  <a:lnTo>
                    <a:pt x="374" y="135"/>
                  </a:lnTo>
                  <a:lnTo>
                    <a:pt x="372" y="135"/>
                  </a:lnTo>
                  <a:lnTo>
                    <a:pt x="372" y="135"/>
                  </a:lnTo>
                  <a:lnTo>
                    <a:pt x="369" y="135"/>
                  </a:lnTo>
                  <a:lnTo>
                    <a:pt x="369" y="135"/>
                  </a:lnTo>
                  <a:lnTo>
                    <a:pt x="366" y="135"/>
                  </a:lnTo>
                  <a:lnTo>
                    <a:pt x="361" y="134"/>
                  </a:lnTo>
                  <a:lnTo>
                    <a:pt x="359" y="132"/>
                  </a:lnTo>
                  <a:lnTo>
                    <a:pt x="358" y="130"/>
                  </a:lnTo>
                  <a:lnTo>
                    <a:pt x="356" y="130"/>
                  </a:lnTo>
                  <a:lnTo>
                    <a:pt x="355" y="130"/>
                  </a:lnTo>
                  <a:lnTo>
                    <a:pt x="353" y="130"/>
                  </a:lnTo>
                  <a:lnTo>
                    <a:pt x="351" y="130"/>
                  </a:lnTo>
                  <a:lnTo>
                    <a:pt x="350" y="130"/>
                  </a:lnTo>
                  <a:lnTo>
                    <a:pt x="347" y="132"/>
                  </a:lnTo>
                  <a:lnTo>
                    <a:pt x="347" y="134"/>
                  </a:lnTo>
                  <a:lnTo>
                    <a:pt x="345" y="134"/>
                  </a:lnTo>
                  <a:lnTo>
                    <a:pt x="344" y="137"/>
                  </a:lnTo>
                  <a:lnTo>
                    <a:pt x="344" y="138"/>
                  </a:lnTo>
                  <a:lnTo>
                    <a:pt x="344" y="140"/>
                  </a:lnTo>
                  <a:lnTo>
                    <a:pt x="342" y="141"/>
                  </a:lnTo>
                  <a:lnTo>
                    <a:pt x="342" y="143"/>
                  </a:lnTo>
                  <a:lnTo>
                    <a:pt x="342" y="143"/>
                  </a:lnTo>
                  <a:lnTo>
                    <a:pt x="344" y="145"/>
                  </a:lnTo>
                  <a:lnTo>
                    <a:pt x="344" y="146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8" y="151"/>
                  </a:lnTo>
                  <a:lnTo>
                    <a:pt x="348" y="151"/>
                  </a:lnTo>
                  <a:lnTo>
                    <a:pt x="350" y="153"/>
                  </a:lnTo>
                  <a:lnTo>
                    <a:pt x="350" y="154"/>
                  </a:lnTo>
                  <a:lnTo>
                    <a:pt x="350" y="154"/>
                  </a:lnTo>
                  <a:lnTo>
                    <a:pt x="348" y="154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45" y="157"/>
                  </a:lnTo>
                  <a:lnTo>
                    <a:pt x="344" y="157"/>
                  </a:lnTo>
                  <a:lnTo>
                    <a:pt x="344" y="157"/>
                  </a:lnTo>
                  <a:lnTo>
                    <a:pt x="344" y="159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6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3" y="165"/>
                  </a:lnTo>
                  <a:lnTo>
                    <a:pt x="333" y="165"/>
                  </a:lnTo>
                  <a:lnTo>
                    <a:pt x="331" y="167"/>
                  </a:lnTo>
                  <a:lnTo>
                    <a:pt x="329" y="168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6" y="171"/>
                  </a:lnTo>
                  <a:lnTo>
                    <a:pt x="325" y="171"/>
                  </a:lnTo>
                  <a:lnTo>
                    <a:pt x="323" y="173"/>
                  </a:lnTo>
                  <a:lnTo>
                    <a:pt x="320" y="173"/>
                  </a:lnTo>
                  <a:lnTo>
                    <a:pt x="317" y="175"/>
                  </a:lnTo>
                  <a:lnTo>
                    <a:pt x="317" y="175"/>
                  </a:lnTo>
                  <a:lnTo>
                    <a:pt x="314" y="176"/>
                  </a:lnTo>
                  <a:lnTo>
                    <a:pt x="312" y="176"/>
                  </a:lnTo>
                  <a:lnTo>
                    <a:pt x="309" y="176"/>
                  </a:lnTo>
                  <a:lnTo>
                    <a:pt x="306" y="176"/>
                  </a:lnTo>
                  <a:lnTo>
                    <a:pt x="303" y="176"/>
                  </a:lnTo>
                  <a:lnTo>
                    <a:pt x="301" y="176"/>
                  </a:lnTo>
                  <a:lnTo>
                    <a:pt x="298" y="176"/>
                  </a:lnTo>
                  <a:lnTo>
                    <a:pt x="295" y="176"/>
                  </a:lnTo>
                  <a:lnTo>
                    <a:pt x="293" y="176"/>
                  </a:lnTo>
                  <a:lnTo>
                    <a:pt x="290" y="176"/>
                  </a:lnTo>
                  <a:lnTo>
                    <a:pt x="290" y="178"/>
                  </a:lnTo>
                  <a:lnTo>
                    <a:pt x="282" y="178"/>
                  </a:lnTo>
                  <a:lnTo>
                    <a:pt x="281" y="178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4" y="179"/>
                  </a:lnTo>
                  <a:lnTo>
                    <a:pt x="273" y="179"/>
                  </a:lnTo>
                  <a:lnTo>
                    <a:pt x="271" y="181"/>
                  </a:lnTo>
                  <a:lnTo>
                    <a:pt x="268" y="181"/>
                  </a:lnTo>
                  <a:lnTo>
                    <a:pt x="262" y="184"/>
                  </a:lnTo>
                  <a:lnTo>
                    <a:pt x="258" y="186"/>
                  </a:lnTo>
                  <a:lnTo>
                    <a:pt x="257" y="187"/>
                  </a:lnTo>
                  <a:lnTo>
                    <a:pt x="254" y="187"/>
                  </a:lnTo>
                  <a:lnTo>
                    <a:pt x="252" y="189"/>
                  </a:lnTo>
                  <a:lnTo>
                    <a:pt x="251" y="190"/>
                  </a:lnTo>
                  <a:lnTo>
                    <a:pt x="251" y="190"/>
                  </a:lnTo>
                  <a:lnTo>
                    <a:pt x="249" y="190"/>
                  </a:lnTo>
                  <a:lnTo>
                    <a:pt x="247" y="190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86"/>
                  </a:lnTo>
                  <a:lnTo>
                    <a:pt x="240" y="187"/>
                  </a:lnTo>
                  <a:lnTo>
                    <a:pt x="235" y="187"/>
                  </a:lnTo>
                  <a:lnTo>
                    <a:pt x="232" y="189"/>
                  </a:lnTo>
                  <a:lnTo>
                    <a:pt x="227" y="187"/>
                  </a:lnTo>
                  <a:lnTo>
                    <a:pt x="224" y="186"/>
                  </a:lnTo>
                  <a:lnTo>
                    <a:pt x="222" y="184"/>
                  </a:lnTo>
                  <a:lnTo>
                    <a:pt x="217" y="182"/>
                  </a:lnTo>
                  <a:lnTo>
                    <a:pt x="214" y="182"/>
                  </a:lnTo>
                  <a:lnTo>
                    <a:pt x="208" y="181"/>
                  </a:lnTo>
                  <a:lnTo>
                    <a:pt x="206" y="181"/>
                  </a:lnTo>
                  <a:lnTo>
                    <a:pt x="205" y="179"/>
                  </a:lnTo>
                  <a:lnTo>
                    <a:pt x="202" y="176"/>
                  </a:lnTo>
                  <a:lnTo>
                    <a:pt x="202" y="175"/>
                  </a:lnTo>
                  <a:lnTo>
                    <a:pt x="200" y="175"/>
                  </a:lnTo>
                  <a:lnTo>
                    <a:pt x="199" y="175"/>
                  </a:lnTo>
                  <a:lnTo>
                    <a:pt x="197" y="175"/>
                  </a:lnTo>
                  <a:lnTo>
                    <a:pt x="194" y="175"/>
                  </a:lnTo>
                  <a:lnTo>
                    <a:pt x="189" y="173"/>
                  </a:lnTo>
                  <a:lnTo>
                    <a:pt x="184" y="173"/>
                  </a:lnTo>
                  <a:lnTo>
                    <a:pt x="178" y="173"/>
                  </a:lnTo>
                  <a:lnTo>
                    <a:pt x="176" y="171"/>
                  </a:lnTo>
                  <a:lnTo>
                    <a:pt x="173" y="173"/>
                  </a:lnTo>
                  <a:lnTo>
                    <a:pt x="170" y="175"/>
                  </a:lnTo>
                  <a:lnTo>
                    <a:pt x="162" y="173"/>
                  </a:lnTo>
                  <a:lnTo>
                    <a:pt x="159" y="173"/>
                  </a:lnTo>
                  <a:lnTo>
                    <a:pt x="151" y="171"/>
                  </a:lnTo>
                  <a:lnTo>
                    <a:pt x="145" y="171"/>
                  </a:lnTo>
                  <a:lnTo>
                    <a:pt x="137" y="170"/>
                  </a:lnTo>
                  <a:lnTo>
                    <a:pt x="132" y="171"/>
                  </a:lnTo>
                  <a:lnTo>
                    <a:pt x="129" y="171"/>
                  </a:lnTo>
                  <a:lnTo>
                    <a:pt x="124" y="171"/>
                  </a:lnTo>
                  <a:lnTo>
                    <a:pt x="124" y="171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1" y="167"/>
                  </a:lnTo>
                  <a:lnTo>
                    <a:pt x="121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7" y="160"/>
                  </a:lnTo>
                  <a:lnTo>
                    <a:pt x="115" y="156"/>
                  </a:lnTo>
                  <a:lnTo>
                    <a:pt x="113" y="151"/>
                  </a:lnTo>
                  <a:lnTo>
                    <a:pt x="113" y="151"/>
                  </a:lnTo>
                  <a:lnTo>
                    <a:pt x="113" y="149"/>
                  </a:lnTo>
                  <a:lnTo>
                    <a:pt x="112" y="149"/>
                  </a:lnTo>
                  <a:lnTo>
                    <a:pt x="110" y="149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46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05" y="145"/>
                  </a:lnTo>
                  <a:lnTo>
                    <a:pt x="102" y="143"/>
                  </a:lnTo>
                  <a:lnTo>
                    <a:pt x="101" y="143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3" y="138"/>
                  </a:lnTo>
                  <a:lnTo>
                    <a:pt x="90" y="137"/>
                  </a:lnTo>
                  <a:lnTo>
                    <a:pt x="88" y="137"/>
                  </a:lnTo>
                  <a:lnTo>
                    <a:pt x="87" y="134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0" y="132"/>
                  </a:lnTo>
                  <a:lnTo>
                    <a:pt x="76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68" y="130"/>
                  </a:lnTo>
                  <a:lnTo>
                    <a:pt x="64" y="130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3" y="129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7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7" y="107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97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1" y="91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2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4" y="74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30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6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3" y="31"/>
                  </a:lnTo>
                  <a:lnTo>
                    <a:pt x="53" y="30"/>
                  </a:lnTo>
                  <a:lnTo>
                    <a:pt x="55" y="30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1" y="26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9" y="25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28"/>
                  </a:lnTo>
                  <a:lnTo>
                    <a:pt x="90" y="30"/>
                  </a:lnTo>
                  <a:lnTo>
                    <a:pt x="91" y="30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101" y="39"/>
                  </a:lnTo>
                  <a:lnTo>
                    <a:pt x="101" y="39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41"/>
                  </a:lnTo>
                  <a:lnTo>
                    <a:pt x="117" y="39"/>
                  </a:lnTo>
                  <a:lnTo>
                    <a:pt x="118" y="39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20" y="41"/>
                  </a:lnTo>
                  <a:lnTo>
                    <a:pt x="120" y="39"/>
                  </a:lnTo>
                  <a:lnTo>
                    <a:pt x="120" y="39"/>
                  </a:lnTo>
                  <a:lnTo>
                    <a:pt x="121" y="41"/>
                  </a:lnTo>
                  <a:lnTo>
                    <a:pt x="123" y="41"/>
                  </a:lnTo>
                  <a:lnTo>
                    <a:pt x="124" y="42"/>
                  </a:lnTo>
                  <a:lnTo>
                    <a:pt x="124" y="42"/>
                  </a:lnTo>
                  <a:lnTo>
                    <a:pt x="126" y="41"/>
                  </a:lnTo>
                  <a:lnTo>
                    <a:pt x="128" y="41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4" y="42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40" y="44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3" y="34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3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8" y="26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6" y="23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9"/>
                  </a:lnTo>
                  <a:lnTo>
                    <a:pt x="153" y="9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8" y="6"/>
                  </a:lnTo>
                  <a:lnTo>
                    <a:pt x="159" y="3"/>
                  </a:lnTo>
                  <a:lnTo>
                    <a:pt x="161" y="3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8" name="Freeform 209"/>
            <p:cNvSpPr>
              <a:spLocks/>
            </p:cNvSpPr>
            <p:nvPr/>
          </p:nvSpPr>
          <p:spPr bwMode="auto">
            <a:xfrm>
              <a:off x="5418033" y="3704457"/>
              <a:ext cx="467813" cy="426880"/>
            </a:xfrm>
            <a:custGeom>
              <a:avLst/>
              <a:gdLst>
                <a:gd name="T0" fmla="*/ 135 w 240"/>
                <a:gd name="T1" fmla="*/ 17 h 219"/>
                <a:gd name="T2" fmla="*/ 173 w 240"/>
                <a:gd name="T3" fmla="*/ 44 h 219"/>
                <a:gd name="T4" fmla="*/ 194 w 240"/>
                <a:gd name="T5" fmla="*/ 61 h 219"/>
                <a:gd name="T6" fmla="*/ 203 w 240"/>
                <a:gd name="T7" fmla="*/ 69 h 219"/>
                <a:gd name="T8" fmla="*/ 219 w 240"/>
                <a:gd name="T9" fmla="*/ 75 h 219"/>
                <a:gd name="T10" fmla="*/ 224 w 240"/>
                <a:gd name="T11" fmla="*/ 82 h 219"/>
                <a:gd name="T12" fmla="*/ 222 w 240"/>
                <a:gd name="T13" fmla="*/ 88 h 219"/>
                <a:gd name="T14" fmla="*/ 235 w 240"/>
                <a:gd name="T15" fmla="*/ 88 h 219"/>
                <a:gd name="T16" fmla="*/ 240 w 240"/>
                <a:gd name="T17" fmla="*/ 115 h 219"/>
                <a:gd name="T18" fmla="*/ 235 w 240"/>
                <a:gd name="T19" fmla="*/ 135 h 219"/>
                <a:gd name="T20" fmla="*/ 229 w 240"/>
                <a:gd name="T21" fmla="*/ 143 h 219"/>
                <a:gd name="T22" fmla="*/ 208 w 240"/>
                <a:gd name="T23" fmla="*/ 145 h 219"/>
                <a:gd name="T24" fmla="*/ 184 w 240"/>
                <a:gd name="T25" fmla="*/ 149 h 219"/>
                <a:gd name="T26" fmla="*/ 172 w 240"/>
                <a:gd name="T27" fmla="*/ 148 h 219"/>
                <a:gd name="T28" fmla="*/ 156 w 240"/>
                <a:gd name="T29" fmla="*/ 154 h 219"/>
                <a:gd name="T30" fmla="*/ 142 w 240"/>
                <a:gd name="T31" fmla="*/ 159 h 219"/>
                <a:gd name="T32" fmla="*/ 135 w 240"/>
                <a:gd name="T33" fmla="*/ 168 h 219"/>
                <a:gd name="T34" fmla="*/ 129 w 240"/>
                <a:gd name="T35" fmla="*/ 175 h 219"/>
                <a:gd name="T36" fmla="*/ 117 w 240"/>
                <a:gd name="T37" fmla="*/ 175 h 219"/>
                <a:gd name="T38" fmla="*/ 113 w 240"/>
                <a:gd name="T39" fmla="*/ 182 h 219"/>
                <a:gd name="T40" fmla="*/ 110 w 240"/>
                <a:gd name="T41" fmla="*/ 192 h 219"/>
                <a:gd name="T42" fmla="*/ 101 w 240"/>
                <a:gd name="T43" fmla="*/ 197 h 219"/>
                <a:gd name="T44" fmla="*/ 98 w 240"/>
                <a:gd name="T45" fmla="*/ 206 h 219"/>
                <a:gd name="T46" fmla="*/ 96 w 240"/>
                <a:gd name="T47" fmla="*/ 216 h 219"/>
                <a:gd name="T48" fmla="*/ 88 w 240"/>
                <a:gd name="T49" fmla="*/ 219 h 219"/>
                <a:gd name="T50" fmla="*/ 88 w 240"/>
                <a:gd name="T51" fmla="*/ 212 h 219"/>
                <a:gd name="T52" fmla="*/ 85 w 240"/>
                <a:gd name="T53" fmla="*/ 214 h 219"/>
                <a:gd name="T54" fmla="*/ 80 w 240"/>
                <a:gd name="T55" fmla="*/ 216 h 219"/>
                <a:gd name="T56" fmla="*/ 77 w 240"/>
                <a:gd name="T57" fmla="*/ 219 h 219"/>
                <a:gd name="T58" fmla="*/ 71 w 240"/>
                <a:gd name="T59" fmla="*/ 217 h 219"/>
                <a:gd name="T60" fmla="*/ 65 w 240"/>
                <a:gd name="T61" fmla="*/ 219 h 219"/>
                <a:gd name="T62" fmla="*/ 58 w 240"/>
                <a:gd name="T63" fmla="*/ 212 h 219"/>
                <a:gd name="T64" fmla="*/ 53 w 240"/>
                <a:gd name="T65" fmla="*/ 208 h 219"/>
                <a:gd name="T66" fmla="*/ 57 w 240"/>
                <a:gd name="T67" fmla="*/ 203 h 219"/>
                <a:gd name="T68" fmla="*/ 52 w 240"/>
                <a:gd name="T69" fmla="*/ 198 h 219"/>
                <a:gd name="T70" fmla="*/ 47 w 240"/>
                <a:gd name="T71" fmla="*/ 187 h 219"/>
                <a:gd name="T72" fmla="*/ 42 w 240"/>
                <a:gd name="T73" fmla="*/ 187 h 219"/>
                <a:gd name="T74" fmla="*/ 38 w 240"/>
                <a:gd name="T75" fmla="*/ 192 h 219"/>
                <a:gd name="T76" fmla="*/ 27 w 240"/>
                <a:gd name="T77" fmla="*/ 190 h 219"/>
                <a:gd name="T78" fmla="*/ 22 w 240"/>
                <a:gd name="T79" fmla="*/ 192 h 219"/>
                <a:gd name="T80" fmla="*/ 14 w 240"/>
                <a:gd name="T81" fmla="*/ 192 h 219"/>
                <a:gd name="T82" fmla="*/ 12 w 240"/>
                <a:gd name="T83" fmla="*/ 186 h 219"/>
                <a:gd name="T84" fmla="*/ 12 w 240"/>
                <a:gd name="T85" fmla="*/ 178 h 219"/>
                <a:gd name="T86" fmla="*/ 8 w 240"/>
                <a:gd name="T87" fmla="*/ 173 h 219"/>
                <a:gd name="T88" fmla="*/ 3 w 240"/>
                <a:gd name="T89" fmla="*/ 167 h 219"/>
                <a:gd name="T90" fmla="*/ 3 w 240"/>
                <a:gd name="T91" fmla="*/ 159 h 219"/>
                <a:gd name="T92" fmla="*/ 3 w 240"/>
                <a:gd name="T93" fmla="*/ 153 h 219"/>
                <a:gd name="T94" fmla="*/ 9 w 240"/>
                <a:gd name="T95" fmla="*/ 142 h 219"/>
                <a:gd name="T96" fmla="*/ 20 w 240"/>
                <a:gd name="T97" fmla="*/ 146 h 219"/>
                <a:gd name="T98" fmla="*/ 30 w 240"/>
                <a:gd name="T99" fmla="*/ 143 h 219"/>
                <a:gd name="T100" fmla="*/ 41 w 240"/>
                <a:gd name="T101" fmla="*/ 140 h 219"/>
                <a:gd name="T102" fmla="*/ 99 w 240"/>
                <a:gd name="T103" fmla="*/ 134 h 219"/>
                <a:gd name="T104" fmla="*/ 94 w 240"/>
                <a:gd name="T105" fmla="*/ 107 h 219"/>
                <a:gd name="T106" fmla="*/ 91 w 240"/>
                <a:gd name="T107" fmla="*/ 77 h 219"/>
                <a:gd name="T108" fmla="*/ 88 w 240"/>
                <a:gd name="T109" fmla="*/ 47 h 219"/>
                <a:gd name="T110" fmla="*/ 85 w 240"/>
                <a:gd name="T111" fmla="*/ 17 h 219"/>
                <a:gd name="T112" fmla="*/ 102 w 240"/>
                <a:gd name="T1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0" h="219">
                  <a:moveTo>
                    <a:pt x="102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31" y="14"/>
                  </a:lnTo>
                  <a:lnTo>
                    <a:pt x="135" y="17"/>
                  </a:lnTo>
                  <a:lnTo>
                    <a:pt x="140" y="20"/>
                  </a:lnTo>
                  <a:lnTo>
                    <a:pt x="145" y="25"/>
                  </a:lnTo>
                  <a:lnTo>
                    <a:pt x="150" y="28"/>
                  </a:lnTo>
                  <a:lnTo>
                    <a:pt x="154" y="31"/>
                  </a:lnTo>
                  <a:lnTo>
                    <a:pt x="159" y="34"/>
                  </a:lnTo>
                  <a:lnTo>
                    <a:pt x="164" y="38"/>
                  </a:lnTo>
                  <a:lnTo>
                    <a:pt x="169" y="41"/>
                  </a:lnTo>
                  <a:lnTo>
                    <a:pt x="173" y="44"/>
                  </a:lnTo>
                  <a:lnTo>
                    <a:pt x="178" y="47"/>
                  </a:lnTo>
                  <a:lnTo>
                    <a:pt x="183" y="50"/>
                  </a:lnTo>
                  <a:lnTo>
                    <a:pt x="188" y="53"/>
                  </a:lnTo>
                  <a:lnTo>
                    <a:pt x="192" y="56"/>
                  </a:lnTo>
                  <a:lnTo>
                    <a:pt x="194" y="58"/>
                  </a:lnTo>
                  <a:lnTo>
                    <a:pt x="194" y="58"/>
                  </a:lnTo>
                  <a:lnTo>
                    <a:pt x="195" y="60"/>
                  </a:lnTo>
                  <a:lnTo>
                    <a:pt x="194" y="61"/>
                  </a:lnTo>
                  <a:lnTo>
                    <a:pt x="194" y="63"/>
                  </a:lnTo>
                  <a:lnTo>
                    <a:pt x="195" y="63"/>
                  </a:lnTo>
                  <a:lnTo>
                    <a:pt x="197" y="64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7"/>
                  </a:lnTo>
                  <a:lnTo>
                    <a:pt x="202" y="69"/>
                  </a:lnTo>
                  <a:lnTo>
                    <a:pt x="203" y="69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10" y="71"/>
                  </a:lnTo>
                  <a:lnTo>
                    <a:pt x="211" y="71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6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21" y="75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4" y="82"/>
                  </a:lnTo>
                  <a:lnTo>
                    <a:pt x="224" y="82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6"/>
                  </a:lnTo>
                  <a:lnTo>
                    <a:pt x="222" y="86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32" y="90"/>
                  </a:lnTo>
                  <a:lnTo>
                    <a:pt x="235" y="88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4"/>
                  </a:lnTo>
                  <a:lnTo>
                    <a:pt x="240" y="97"/>
                  </a:lnTo>
                  <a:lnTo>
                    <a:pt x="240" y="102"/>
                  </a:lnTo>
                  <a:lnTo>
                    <a:pt x="240" y="107"/>
                  </a:lnTo>
                  <a:lnTo>
                    <a:pt x="240" y="110"/>
                  </a:lnTo>
                  <a:lnTo>
                    <a:pt x="240" y="115"/>
                  </a:lnTo>
                  <a:lnTo>
                    <a:pt x="240" y="119"/>
                  </a:lnTo>
                  <a:lnTo>
                    <a:pt x="238" y="119"/>
                  </a:lnTo>
                  <a:lnTo>
                    <a:pt x="238" y="123"/>
                  </a:lnTo>
                  <a:lnTo>
                    <a:pt x="238" y="126"/>
                  </a:lnTo>
                  <a:lnTo>
                    <a:pt x="238" y="129"/>
                  </a:lnTo>
                  <a:lnTo>
                    <a:pt x="236" y="130"/>
                  </a:lnTo>
                  <a:lnTo>
                    <a:pt x="235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5" y="137"/>
                  </a:lnTo>
                  <a:lnTo>
                    <a:pt x="233" y="137"/>
                  </a:lnTo>
                  <a:lnTo>
                    <a:pt x="233" y="138"/>
                  </a:lnTo>
                  <a:lnTo>
                    <a:pt x="233" y="138"/>
                  </a:lnTo>
                  <a:lnTo>
                    <a:pt x="232" y="138"/>
                  </a:lnTo>
                  <a:lnTo>
                    <a:pt x="229" y="142"/>
                  </a:lnTo>
                  <a:lnTo>
                    <a:pt x="229" y="143"/>
                  </a:lnTo>
                  <a:lnTo>
                    <a:pt x="225" y="143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1" y="143"/>
                  </a:lnTo>
                  <a:lnTo>
                    <a:pt x="221" y="143"/>
                  </a:lnTo>
                  <a:lnTo>
                    <a:pt x="216" y="143"/>
                  </a:lnTo>
                  <a:lnTo>
                    <a:pt x="213" y="143"/>
                  </a:lnTo>
                  <a:lnTo>
                    <a:pt x="208" y="145"/>
                  </a:lnTo>
                  <a:lnTo>
                    <a:pt x="205" y="145"/>
                  </a:lnTo>
                  <a:lnTo>
                    <a:pt x="200" y="145"/>
                  </a:lnTo>
                  <a:lnTo>
                    <a:pt x="197" y="145"/>
                  </a:lnTo>
                  <a:lnTo>
                    <a:pt x="194" y="146"/>
                  </a:lnTo>
                  <a:lnTo>
                    <a:pt x="192" y="149"/>
                  </a:lnTo>
                  <a:lnTo>
                    <a:pt x="191" y="149"/>
                  </a:lnTo>
                  <a:lnTo>
                    <a:pt x="188" y="149"/>
                  </a:lnTo>
                  <a:lnTo>
                    <a:pt x="184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5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7" y="148"/>
                  </a:lnTo>
                  <a:lnTo>
                    <a:pt x="164" y="149"/>
                  </a:lnTo>
                  <a:lnTo>
                    <a:pt x="162" y="151"/>
                  </a:lnTo>
                  <a:lnTo>
                    <a:pt x="162" y="151"/>
                  </a:lnTo>
                  <a:lnTo>
                    <a:pt x="161" y="153"/>
                  </a:lnTo>
                  <a:lnTo>
                    <a:pt x="156" y="154"/>
                  </a:lnTo>
                  <a:lnTo>
                    <a:pt x="154" y="156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51" y="156"/>
                  </a:lnTo>
                  <a:lnTo>
                    <a:pt x="150" y="156"/>
                  </a:lnTo>
                  <a:lnTo>
                    <a:pt x="148" y="160"/>
                  </a:lnTo>
                  <a:lnTo>
                    <a:pt x="147" y="160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5" y="164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5" y="176"/>
                  </a:lnTo>
                  <a:lnTo>
                    <a:pt x="115" y="178"/>
                  </a:lnTo>
                  <a:lnTo>
                    <a:pt x="117" y="178"/>
                  </a:lnTo>
                  <a:lnTo>
                    <a:pt x="117" y="179"/>
                  </a:lnTo>
                  <a:lnTo>
                    <a:pt x="117" y="181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4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3" y="189"/>
                  </a:lnTo>
                  <a:lnTo>
                    <a:pt x="112" y="189"/>
                  </a:lnTo>
                  <a:lnTo>
                    <a:pt x="112" y="190"/>
                  </a:lnTo>
                  <a:lnTo>
                    <a:pt x="110" y="190"/>
                  </a:lnTo>
                  <a:lnTo>
                    <a:pt x="110" y="192"/>
                  </a:lnTo>
                  <a:lnTo>
                    <a:pt x="109" y="192"/>
                  </a:lnTo>
                  <a:lnTo>
                    <a:pt x="106" y="192"/>
                  </a:lnTo>
                  <a:lnTo>
                    <a:pt x="104" y="194"/>
                  </a:lnTo>
                  <a:lnTo>
                    <a:pt x="104" y="194"/>
                  </a:lnTo>
                  <a:lnTo>
                    <a:pt x="102" y="194"/>
                  </a:lnTo>
                  <a:lnTo>
                    <a:pt x="101" y="195"/>
                  </a:lnTo>
                  <a:lnTo>
                    <a:pt x="101" y="195"/>
                  </a:lnTo>
                  <a:lnTo>
                    <a:pt x="101" y="197"/>
                  </a:lnTo>
                  <a:lnTo>
                    <a:pt x="101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1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99" y="206"/>
                  </a:lnTo>
                  <a:lnTo>
                    <a:pt x="98" y="206"/>
                  </a:lnTo>
                  <a:lnTo>
                    <a:pt x="99" y="208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8" y="214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96" y="216"/>
                  </a:lnTo>
                  <a:lnTo>
                    <a:pt x="93" y="216"/>
                  </a:lnTo>
                  <a:lnTo>
                    <a:pt x="93" y="216"/>
                  </a:lnTo>
                  <a:lnTo>
                    <a:pt x="93" y="217"/>
                  </a:lnTo>
                  <a:lnTo>
                    <a:pt x="91" y="217"/>
                  </a:lnTo>
                  <a:lnTo>
                    <a:pt x="91" y="217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1"/>
                  </a:lnTo>
                  <a:lnTo>
                    <a:pt x="87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0" y="214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6" y="217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7"/>
                  </a:lnTo>
                  <a:lnTo>
                    <a:pt x="61" y="217"/>
                  </a:lnTo>
                  <a:lnTo>
                    <a:pt x="58" y="216"/>
                  </a:lnTo>
                  <a:lnTo>
                    <a:pt x="58" y="214"/>
                  </a:lnTo>
                  <a:lnTo>
                    <a:pt x="58" y="212"/>
                  </a:lnTo>
                  <a:lnTo>
                    <a:pt x="57" y="211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7" y="206"/>
                  </a:lnTo>
                  <a:lnTo>
                    <a:pt x="55" y="206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5" y="203"/>
                  </a:lnTo>
                  <a:lnTo>
                    <a:pt x="57" y="203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5" y="201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5"/>
                  </a:lnTo>
                  <a:lnTo>
                    <a:pt x="50" y="194"/>
                  </a:lnTo>
                  <a:lnTo>
                    <a:pt x="49" y="190"/>
                  </a:lnTo>
                  <a:lnTo>
                    <a:pt x="49" y="189"/>
                  </a:lnTo>
                  <a:lnTo>
                    <a:pt x="47" y="187"/>
                  </a:lnTo>
                  <a:lnTo>
                    <a:pt x="47" y="187"/>
                  </a:lnTo>
                  <a:lnTo>
                    <a:pt x="46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2" y="187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1" y="189"/>
                  </a:lnTo>
                  <a:lnTo>
                    <a:pt x="39" y="190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3" y="190"/>
                  </a:lnTo>
                  <a:lnTo>
                    <a:pt x="31" y="190"/>
                  </a:lnTo>
                  <a:lnTo>
                    <a:pt x="30" y="189"/>
                  </a:lnTo>
                  <a:lnTo>
                    <a:pt x="28" y="189"/>
                  </a:lnTo>
                  <a:lnTo>
                    <a:pt x="28" y="190"/>
                  </a:lnTo>
                  <a:lnTo>
                    <a:pt x="27" y="190"/>
                  </a:lnTo>
                  <a:lnTo>
                    <a:pt x="25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2" y="192"/>
                  </a:lnTo>
                  <a:lnTo>
                    <a:pt x="20" y="190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2" y="190"/>
                  </a:lnTo>
                  <a:lnTo>
                    <a:pt x="11" y="190"/>
                  </a:lnTo>
                  <a:lnTo>
                    <a:pt x="11" y="189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6"/>
                  </a:lnTo>
                  <a:lnTo>
                    <a:pt x="12" y="184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2" y="181"/>
                  </a:lnTo>
                  <a:lnTo>
                    <a:pt x="12" y="181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1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5" y="170"/>
                  </a:lnTo>
                  <a:lnTo>
                    <a:pt x="3" y="168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1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5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9" y="142"/>
                  </a:lnTo>
                  <a:lnTo>
                    <a:pt x="9" y="140"/>
                  </a:lnTo>
                  <a:lnTo>
                    <a:pt x="11" y="138"/>
                  </a:lnTo>
                  <a:lnTo>
                    <a:pt x="12" y="140"/>
                  </a:lnTo>
                  <a:lnTo>
                    <a:pt x="14" y="140"/>
                  </a:lnTo>
                  <a:lnTo>
                    <a:pt x="16" y="143"/>
                  </a:lnTo>
                  <a:lnTo>
                    <a:pt x="19" y="145"/>
                  </a:lnTo>
                  <a:lnTo>
                    <a:pt x="19" y="146"/>
                  </a:lnTo>
                  <a:lnTo>
                    <a:pt x="20" y="146"/>
                  </a:lnTo>
                  <a:lnTo>
                    <a:pt x="22" y="145"/>
                  </a:lnTo>
                  <a:lnTo>
                    <a:pt x="22" y="143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30" y="143"/>
                  </a:lnTo>
                  <a:lnTo>
                    <a:pt x="30" y="143"/>
                  </a:lnTo>
                  <a:lnTo>
                    <a:pt x="31" y="143"/>
                  </a:lnTo>
                  <a:lnTo>
                    <a:pt x="35" y="143"/>
                  </a:lnTo>
                  <a:lnTo>
                    <a:pt x="36" y="143"/>
                  </a:lnTo>
                  <a:lnTo>
                    <a:pt x="39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42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98" y="142"/>
                  </a:lnTo>
                  <a:lnTo>
                    <a:pt x="99" y="137"/>
                  </a:lnTo>
                  <a:lnTo>
                    <a:pt x="99" y="134"/>
                  </a:lnTo>
                  <a:lnTo>
                    <a:pt x="101" y="129"/>
                  </a:lnTo>
                  <a:lnTo>
                    <a:pt x="98" y="127"/>
                  </a:lnTo>
                  <a:lnTo>
                    <a:pt x="96" y="126"/>
                  </a:lnTo>
                  <a:lnTo>
                    <a:pt x="96" y="123"/>
                  </a:lnTo>
                  <a:lnTo>
                    <a:pt x="96" y="118"/>
                  </a:lnTo>
                  <a:lnTo>
                    <a:pt x="94" y="115"/>
                  </a:lnTo>
                  <a:lnTo>
                    <a:pt x="94" y="112"/>
                  </a:lnTo>
                  <a:lnTo>
                    <a:pt x="94" y="107"/>
                  </a:lnTo>
                  <a:lnTo>
                    <a:pt x="94" y="104"/>
                  </a:lnTo>
                  <a:lnTo>
                    <a:pt x="93" y="101"/>
                  </a:lnTo>
                  <a:lnTo>
                    <a:pt x="93" y="96"/>
                  </a:lnTo>
                  <a:lnTo>
                    <a:pt x="93" y="93"/>
                  </a:lnTo>
                  <a:lnTo>
                    <a:pt x="93" y="88"/>
                  </a:lnTo>
                  <a:lnTo>
                    <a:pt x="91" y="85"/>
                  </a:lnTo>
                  <a:lnTo>
                    <a:pt x="91" y="82"/>
                  </a:lnTo>
                  <a:lnTo>
                    <a:pt x="91" y="77"/>
                  </a:lnTo>
                  <a:lnTo>
                    <a:pt x="91" y="74"/>
                  </a:lnTo>
                  <a:lnTo>
                    <a:pt x="90" y="71"/>
                  </a:lnTo>
                  <a:lnTo>
                    <a:pt x="90" y="66"/>
                  </a:lnTo>
                  <a:lnTo>
                    <a:pt x="90" y="63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52"/>
                  </a:lnTo>
                  <a:lnTo>
                    <a:pt x="88" y="47"/>
                  </a:lnTo>
                  <a:lnTo>
                    <a:pt x="87" y="44"/>
                  </a:lnTo>
                  <a:lnTo>
                    <a:pt x="87" y="41"/>
                  </a:lnTo>
                  <a:lnTo>
                    <a:pt x="87" y="36"/>
                  </a:lnTo>
                  <a:lnTo>
                    <a:pt x="87" y="33"/>
                  </a:lnTo>
                  <a:lnTo>
                    <a:pt x="85" y="30"/>
                  </a:lnTo>
                  <a:lnTo>
                    <a:pt x="85" y="25"/>
                  </a:lnTo>
                  <a:lnTo>
                    <a:pt x="85" y="22"/>
                  </a:lnTo>
                  <a:lnTo>
                    <a:pt x="85" y="17"/>
                  </a:lnTo>
                  <a:lnTo>
                    <a:pt x="83" y="14"/>
                  </a:lnTo>
                  <a:lnTo>
                    <a:pt x="83" y="11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9" name="Freeform 210"/>
            <p:cNvSpPr>
              <a:spLocks/>
            </p:cNvSpPr>
            <p:nvPr/>
          </p:nvSpPr>
          <p:spPr bwMode="auto">
            <a:xfrm>
              <a:off x="6340014" y="3154776"/>
              <a:ext cx="74070" cy="50680"/>
            </a:xfrm>
            <a:custGeom>
              <a:avLst/>
              <a:gdLst>
                <a:gd name="T0" fmla="*/ 27 w 38"/>
                <a:gd name="T1" fmla="*/ 0 h 26"/>
                <a:gd name="T2" fmla="*/ 28 w 38"/>
                <a:gd name="T3" fmla="*/ 0 h 26"/>
                <a:gd name="T4" fmla="*/ 31 w 38"/>
                <a:gd name="T5" fmla="*/ 4 h 26"/>
                <a:gd name="T6" fmla="*/ 35 w 38"/>
                <a:gd name="T7" fmla="*/ 6 h 26"/>
                <a:gd name="T8" fmla="*/ 36 w 38"/>
                <a:gd name="T9" fmla="*/ 9 h 26"/>
                <a:gd name="T10" fmla="*/ 38 w 38"/>
                <a:gd name="T11" fmla="*/ 11 h 26"/>
                <a:gd name="T12" fmla="*/ 38 w 38"/>
                <a:gd name="T13" fmla="*/ 11 h 26"/>
                <a:gd name="T14" fmla="*/ 36 w 38"/>
                <a:gd name="T15" fmla="*/ 17 h 26"/>
                <a:gd name="T16" fmla="*/ 35 w 38"/>
                <a:gd name="T17" fmla="*/ 17 h 26"/>
                <a:gd name="T18" fmla="*/ 33 w 38"/>
                <a:gd name="T19" fmla="*/ 17 h 26"/>
                <a:gd name="T20" fmla="*/ 31 w 38"/>
                <a:gd name="T21" fmla="*/ 20 h 26"/>
                <a:gd name="T22" fmla="*/ 28 w 38"/>
                <a:gd name="T23" fmla="*/ 22 h 26"/>
                <a:gd name="T24" fmla="*/ 25 w 38"/>
                <a:gd name="T25" fmla="*/ 20 h 26"/>
                <a:gd name="T26" fmla="*/ 22 w 38"/>
                <a:gd name="T27" fmla="*/ 20 h 26"/>
                <a:gd name="T28" fmla="*/ 19 w 38"/>
                <a:gd name="T29" fmla="*/ 23 h 26"/>
                <a:gd name="T30" fmla="*/ 17 w 38"/>
                <a:gd name="T31" fmla="*/ 25 h 26"/>
                <a:gd name="T32" fmla="*/ 14 w 38"/>
                <a:gd name="T33" fmla="*/ 25 h 26"/>
                <a:gd name="T34" fmla="*/ 11 w 38"/>
                <a:gd name="T35" fmla="*/ 25 h 26"/>
                <a:gd name="T36" fmla="*/ 8 w 38"/>
                <a:gd name="T37" fmla="*/ 26 h 26"/>
                <a:gd name="T38" fmla="*/ 8 w 38"/>
                <a:gd name="T39" fmla="*/ 25 h 26"/>
                <a:gd name="T40" fmla="*/ 5 w 38"/>
                <a:gd name="T41" fmla="*/ 25 h 26"/>
                <a:gd name="T42" fmla="*/ 3 w 38"/>
                <a:gd name="T43" fmla="*/ 22 h 26"/>
                <a:gd name="T44" fmla="*/ 2 w 38"/>
                <a:gd name="T45" fmla="*/ 20 h 26"/>
                <a:gd name="T46" fmla="*/ 2 w 38"/>
                <a:gd name="T47" fmla="*/ 17 h 26"/>
                <a:gd name="T48" fmla="*/ 0 w 38"/>
                <a:gd name="T49" fmla="*/ 14 h 26"/>
                <a:gd name="T50" fmla="*/ 2 w 38"/>
                <a:gd name="T51" fmla="*/ 14 h 26"/>
                <a:gd name="T52" fmla="*/ 2 w 38"/>
                <a:gd name="T53" fmla="*/ 11 h 26"/>
                <a:gd name="T54" fmla="*/ 2 w 38"/>
                <a:gd name="T55" fmla="*/ 8 h 26"/>
                <a:gd name="T56" fmla="*/ 5 w 38"/>
                <a:gd name="T57" fmla="*/ 9 h 26"/>
                <a:gd name="T58" fmla="*/ 5 w 38"/>
                <a:gd name="T59" fmla="*/ 8 h 26"/>
                <a:gd name="T60" fmla="*/ 5 w 38"/>
                <a:gd name="T61" fmla="*/ 4 h 26"/>
                <a:gd name="T62" fmla="*/ 11 w 38"/>
                <a:gd name="T63" fmla="*/ 3 h 26"/>
                <a:gd name="T64" fmla="*/ 13 w 38"/>
                <a:gd name="T65" fmla="*/ 4 h 26"/>
                <a:gd name="T66" fmla="*/ 13 w 38"/>
                <a:gd name="T67" fmla="*/ 4 h 26"/>
                <a:gd name="T68" fmla="*/ 14 w 38"/>
                <a:gd name="T69" fmla="*/ 3 h 26"/>
                <a:gd name="T70" fmla="*/ 16 w 38"/>
                <a:gd name="T71" fmla="*/ 1 h 26"/>
                <a:gd name="T72" fmla="*/ 19 w 38"/>
                <a:gd name="T73" fmla="*/ 1 h 26"/>
                <a:gd name="T74" fmla="*/ 20 w 38"/>
                <a:gd name="T75" fmla="*/ 1 h 26"/>
                <a:gd name="T76" fmla="*/ 22 w 38"/>
                <a:gd name="T77" fmla="*/ 0 h 26"/>
                <a:gd name="T78" fmla="*/ 25 w 38"/>
                <a:gd name="T7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26">
                  <a:moveTo>
                    <a:pt x="27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7"/>
                  </a:lnTo>
                  <a:lnTo>
                    <a:pt x="33" y="20"/>
                  </a:lnTo>
                  <a:lnTo>
                    <a:pt x="31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0" name="Freeform 211"/>
            <p:cNvSpPr>
              <a:spLocks noEditPoints="1"/>
            </p:cNvSpPr>
            <p:nvPr/>
          </p:nvSpPr>
          <p:spPr bwMode="auto">
            <a:xfrm>
              <a:off x="10464566" y="4104048"/>
              <a:ext cx="138395" cy="150091"/>
            </a:xfrm>
            <a:custGeom>
              <a:avLst/>
              <a:gdLst>
                <a:gd name="T0" fmla="*/ 43 w 71"/>
                <a:gd name="T1" fmla="*/ 74 h 77"/>
                <a:gd name="T2" fmla="*/ 43 w 71"/>
                <a:gd name="T3" fmla="*/ 75 h 77"/>
                <a:gd name="T4" fmla="*/ 41 w 71"/>
                <a:gd name="T5" fmla="*/ 75 h 77"/>
                <a:gd name="T6" fmla="*/ 41 w 71"/>
                <a:gd name="T7" fmla="*/ 77 h 77"/>
                <a:gd name="T8" fmla="*/ 41 w 71"/>
                <a:gd name="T9" fmla="*/ 77 h 77"/>
                <a:gd name="T10" fmla="*/ 41 w 71"/>
                <a:gd name="T11" fmla="*/ 77 h 77"/>
                <a:gd name="T12" fmla="*/ 41 w 71"/>
                <a:gd name="T13" fmla="*/ 77 h 77"/>
                <a:gd name="T14" fmla="*/ 41 w 71"/>
                <a:gd name="T15" fmla="*/ 77 h 77"/>
                <a:gd name="T16" fmla="*/ 41 w 71"/>
                <a:gd name="T17" fmla="*/ 75 h 77"/>
                <a:gd name="T18" fmla="*/ 43 w 71"/>
                <a:gd name="T19" fmla="*/ 75 h 77"/>
                <a:gd name="T20" fmla="*/ 43 w 71"/>
                <a:gd name="T21" fmla="*/ 74 h 77"/>
                <a:gd name="T22" fmla="*/ 69 w 71"/>
                <a:gd name="T23" fmla="*/ 59 h 77"/>
                <a:gd name="T24" fmla="*/ 69 w 71"/>
                <a:gd name="T25" fmla="*/ 59 h 77"/>
                <a:gd name="T26" fmla="*/ 71 w 71"/>
                <a:gd name="T27" fmla="*/ 59 h 77"/>
                <a:gd name="T28" fmla="*/ 71 w 71"/>
                <a:gd name="T29" fmla="*/ 59 h 77"/>
                <a:gd name="T30" fmla="*/ 71 w 71"/>
                <a:gd name="T31" fmla="*/ 59 h 77"/>
                <a:gd name="T32" fmla="*/ 71 w 71"/>
                <a:gd name="T33" fmla="*/ 59 h 77"/>
                <a:gd name="T34" fmla="*/ 71 w 71"/>
                <a:gd name="T35" fmla="*/ 59 h 77"/>
                <a:gd name="T36" fmla="*/ 69 w 71"/>
                <a:gd name="T37" fmla="*/ 59 h 77"/>
                <a:gd name="T38" fmla="*/ 69 w 71"/>
                <a:gd name="T39" fmla="*/ 59 h 77"/>
                <a:gd name="T40" fmla="*/ 69 w 71"/>
                <a:gd name="T41" fmla="*/ 59 h 77"/>
                <a:gd name="T42" fmla="*/ 62 w 71"/>
                <a:gd name="T43" fmla="*/ 58 h 77"/>
                <a:gd name="T44" fmla="*/ 62 w 71"/>
                <a:gd name="T45" fmla="*/ 58 h 77"/>
                <a:gd name="T46" fmla="*/ 65 w 71"/>
                <a:gd name="T47" fmla="*/ 58 h 77"/>
                <a:gd name="T48" fmla="*/ 66 w 71"/>
                <a:gd name="T49" fmla="*/ 58 h 77"/>
                <a:gd name="T50" fmla="*/ 66 w 71"/>
                <a:gd name="T51" fmla="*/ 58 h 77"/>
                <a:gd name="T52" fmla="*/ 65 w 71"/>
                <a:gd name="T53" fmla="*/ 58 h 77"/>
                <a:gd name="T54" fmla="*/ 65 w 71"/>
                <a:gd name="T55" fmla="*/ 59 h 77"/>
                <a:gd name="T56" fmla="*/ 65 w 71"/>
                <a:gd name="T57" fmla="*/ 59 h 77"/>
                <a:gd name="T58" fmla="*/ 63 w 71"/>
                <a:gd name="T59" fmla="*/ 59 h 77"/>
                <a:gd name="T60" fmla="*/ 62 w 71"/>
                <a:gd name="T61" fmla="*/ 58 h 77"/>
                <a:gd name="T62" fmla="*/ 62 w 71"/>
                <a:gd name="T63" fmla="*/ 58 h 77"/>
                <a:gd name="T64" fmla="*/ 62 w 71"/>
                <a:gd name="T65" fmla="*/ 58 h 77"/>
                <a:gd name="T66" fmla="*/ 27 w 71"/>
                <a:gd name="T67" fmla="*/ 55 h 77"/>
                <a:gd name="T68" fmla="*/ 28 w 71"/>
                <a:gd name="T69" fmla="*/ 55 h 77"/>
                <a:gd name="T70" fmla="*/ 30 w 71"/>
                <a:gd name="T71" fmla="*/ 55 h 77"/>
                <a:gd name="T72" fmla="*/ 28 w 71"/>
                <a:gd name="T73" fmla="*/ 56 h 77"/>
                <a:gd name="T74" fmla="*/ 28 w 71"/>
                <a:gd name="T75" fmla="*/ 55 h 77"/>
                <a:gd name="T76" fmla="*/ 27 w 71"/>
                <a:gd name="T77" fmla="*/ 55 h 77"/>
                <a:gd name="T78" fmla="*/ 27 w 71"/>
                <a:gd name="T79" fmla="*/ 55 h 77"/>
                <a:gd name="T80" fmla="*/ 2 w 71"/>
                <a:gd name="T81" fmla="*/ 0 h 77"/>
                <a:gd name="T82" fmla="*/ 2 w 71"/>
                <a:gd name="T83" fmla="*/ 0 h 77"/>
                <a:gd name="T84" fmla="*/ 2 w 71"/>
                <a:gd name="T85" fmla="*/ 0 h 77"/>
                <a:gd name="T86" fmla="*/ 2 w 71"/>
                <a:gd name="T87" fmla="*/ 0 h 77"/>
                <a:gd name="T88" fmla="*/ 0 w 71"/>
                <a:gd name="T89" fmla="*/ 0 h 77"/>
                <a:gd name="T90" fmla="*/ 0 w 71"/>
                <a:gd name="T91" fmla="*/ 0 h 77"/>
                <a:gd name="T92" fmla="*/ 2 w 71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77">
                  <a:moveTo>
                    <a:pt x="43" y="74"/>
                  </a:moveTo>
                  <a:lnTo>
                    <a:pt x="43" y="75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5"/>
                  </a:lnTo>
                  <a:lnTo>
                    <a:pt x="43" y="74"/>
                  </a:lnTo>
                  <a:close/>
                  <a:moveTo>
                    <a:pt x="69" y="59"/>
                  </a:moveTo>
                  <a:lnTo>
                    <a:pt x="69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close/>
                  <a:moveTo>
                    <a:pt x="62" y="58"/>
                  </a:moveTo>
                  <a:lnTo>
                    <a:pt x="62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58"/>
                  </a:lnTo>
                  <a:close/>
                  <a:moveTo>
                    <a:pt x="27" y="55"/>
                  </a:moveTo>
                  <a:lnTo>
                    <a:pt x="28" y="55"/>
                  </a:lnTo>
                  <a:lnTo>
                    <a:pt x="30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5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1" name="Freeform 212"/>
            <p:cNvSpPr>
              <a:spLocks noEditPoints="1"/>
            </p:cNvSpPr>
            <p:nvPr/>
          </p:nvSpPr>
          <p:spPr bwMode="auto">
            <a:xfrm>
              <a:off x="6981308" y="4757036"/>
              <a:ext cx="206617" cy="389844"/>
            </a:xfrm>
            <a:custGeom>
              <a:avLst/>
              <a:gdLst>
                <a:gd name="T0" fmla="*/ 98 w 106"/>
                <a:gd name="T1" fmla="*/ 68 h 200"/>
                <a:gd name="T2" fmla="*/ 75 w 106"/>
                <a:gd name="T3" fmla="*/ 19 h 200"/>
                <a:gd name="T4" fmla="*/ 75 w 106"/>
                <a:gd name="T5" fmla="*/ 16 h 200"/>
                <a:gd name="T6" fmla="*/ 89 w 106"/>
                <a:gd name="T7" fmla="*/ 2 h 200"/>
                <a:gd name="T8" fmla="*/ 95 w 106"/>
                <a:gd name="T9" fmla="*/ 11 h 200"/>
                <a:gd name="T10" fmla="*/ 101 w 106"/>
                <a:gd name="T11" fmla="*/ 28 h 200"/>
                <a:gd name="T12" fmla="*/ 106 w 106"/>
                <a:gd name="T13" fmla="*/ 47 h 200"/>
                <a:gd name="T14" fmla="*/ 101 w 106"/>
                <a:gd name="T15" fmla="*/ 57 h 200"/>
                <a:gd name="T16" fmla="*/ 97 w 106"/>
                <a:gd name="T17" fmla="*/ 49 h 200"/>
                <a:gd name="T18" fmla="*/ 94 w 106"/>
                <a:gd name="T19" fmla="*/ 54 h 200"/>
                <a:gd name="T20" fmla="*/ 97 w 106"/>
                <a:gd name="T21" fmla="*/ 60 h 200"/>
                <a:gd name="T22" fmla="*/ 95 w 106"/>
                <a:gd name="T23" fmla="*/ 69 h 200"/>
                <a:gd name="T24" fmla="*/ 90 w 106"/>
                <a:gd name="T25" fmla="*/ 76 h 200"/>
                <a:gd name="T26" fmla="*/ 89 w 106"/>
                <a:gd name="T27" fmla="*/ 95 h 200"/>
                <a:gd name="T28" fmla="*/ 79 w 106"/>
                <a:gd name="T29" fmla="*/ 120 h 200"/>
                <a:gd name="T30" fmla="*/ 68 w 106"/>
                <a:gd name="T31" fmla="*/ 151 h 200"/>
                <a:gd name="T32" fmla="*/ 64 w 106"/>
                <a:gd name="T33" fmla="*/ 170 h 200"/>
                <a:gd name="T34" fmla="*/ 60 w 106"/>
                <a:gd name="T35" fmla="*/ 181 h 200"/>
                <a:gd name="T36" fmla="*/ 54 w 106"/>
                <a:gd name="T37" fmla="*/ 192 h 200"/>
                <a:gd name="T38" fmla="*/ 40 w 106"/>
                <a:gd name="T39" fmla="*/ 197 h 200"/>
                <a:gd name="T40" fmla="*/ 27 w 106"/>
                <a:gd name="T41" fmla="*/ 200 h 200"/>
                <a:gd name="T42" fmla="*/ 16 w 106"/>
                <a:gd name="T43" fmla="*/ 195 h 200"/>
                <a:gd name="T44" fmla="*/ 12 w 106"/>
                <a:gd name="T45" fmla="*/ 189 h 200"/>
                <a:gd name="T46" fmla="*/ 7 w 106"/>
                <a:gd name="T47" fmla="*/ 181 h 200"/>
                <a:gd name="T48" fmla="*/ 8 w 106"/>
                <a:gd name="T49" fmla="*/ 169 h 200"/>
                <a:gd name="T50" fmla="*/ 4 w 106"/>
                <a:gd name="T51" fmla="*/ 159 h 200"/>
                <a:gd name="T52" fmla="*/ 0 w 106"/>
                <a:gd name="T53" fmla="*/ 147 h 200"/>
                <a:gd name="T54" fmla="*/ 4 w 106"/>
                <a:gd name="T55" fmla="*/ 142 h 200"/>
                <a:gd name="T56" fmla="*/ 8 w 106"/>
                <a:gd name="T57" fmla="*/ 134 h 200"/>
                <a:gd name="T58" fmla="*/ 15 w 106"/>
                <a:gd name="T59" fmla="*/ 121 h 200"/>
                <a:gd name="T60" fmla="*/ 18 w 106"/>
                <a:gd name="T61" fmla="*/ 109 h 200"/>
                <a:gd name="T62" fmla="*/ 15 w 106"/>
                <a:gd name="T63" fmla="*/ 99 h 200"/>
                <a:gd name="T64" fmla="*/ 12 w 106"/>
                <a:gd name="T65" fmla="*/ 85 h 200"/>
                <a:gd name="T66" fmla="*/ 18 w 106"/>
                <a:gd name="T67" fmla="*/ 68 h 200"/>
                <a:gd name="T68" fmla="*/ 19 w 106"/>
                <a:gd name="T69" fmla="*/ 60 h 200"/>
                <a:gd name="T70" fmla="*/ 29 w 106"/>
                <a:gd name="T71" fmla="*/ 57 h 200"/>
                <a:gd name="T72" fmla="*/ 34 w 106"/>
                <a:gd name="T73" fmla="*/ 57 h 200"/>
                <a:gd name="T74" fmla="*/ 35 w 106"/>
                <a:gd name="T75" fmla="*/ 55 h 200"/>
                <a:gd name="T76" fmla="*/ 43 w 106"/>
                <a:gd name="T77" fmla="*/ 54 h 200"/>
                <a:gd name="T78" fmla="*/ 46 w 106"/>
                <a:gd name="T79" fmla="*/ 54 h 200"/>
                <a:gd name="T80" fmla="*/ 51 w 106"/>
                <a:gd name="T81" fmla="*/ 47 h 200"/>
                <a:gd name="T82" fmla="*/ 56 w 106"/>
                <a:gd name="T83" fmla="*/ 49 h 200"/>
                <a:gd name="T84" fmla="*/ 57 w 106"/>
                <a:gd name="T85" fmla="*/ 46 h 200"/>
                <a:gd name="T86" fmla="*/ 60 w 106"/>
                <a:gd name="T87" fmla="*/ 40 h 200"/>
                <a:gd name="T88" fmla="*/ 62 w 106"/>
                <a:gd name="T89" fmla="*/ 40 h 200"/>
                <a:gd name="T90" fmla="*/ 62 w 106"/>
                <a:gd name="T91" fmla="*/ 43 h 200"/>
                <a:gd name="T92" fmla="*/ 68 w 106"/>
                <a:gd name="T93" fmla="*/ 36 h 200"/>
                <a:gd name="T94" fmla="*/ 68 w 106"/>
                <a:gd name="T95" fmla="*/ 27 h 200"/>
                <a:gd name="T96" fmla="*/ 68 w 106"/>
                <a:gd name="T97" fmla="*/ 24 h 200"/>
                <a:gd name="T98" fmla="*/ 73 w 106"/>
                <a:gd name="T99" fmla="*/ 24 h 200"/>
                <a:gd name="T100" fmla="*/ 79 w 106"/>
                <a:gd name="T101" fmla="*/ 19 h 200"/>
                <a:gd name="T102" fmla="*/ 82 w 106"/>
                <a:gd name="T103" fmla="*/ 8 h 200"/>
                <a:gd name="T104" fmla="*/ 84 w 106"/>
                <a:gd name="T10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200">
                  <a:moveTo>
                    <a:pt x="98" y="68"/>
                  </a:moveTo>
                  <a:lnTo>
                    <a:pt x="98" y="69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8" y="68"/>
                  </a:lnTo>
                  <a:lnTo>
                    <a:pt x="98" y="68"/>
                  </a:lnTo>
                  <a:close/>
                  <a:moveTo>
                    <a:pt x="75" y="16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5" y="16"/>
                  </a:lnTo>
                  <a:close/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5" y="11"/>
                  </a:lnTo>
                  <a:lnTo>
                    <a:pt x="97" y="13"/>
                  </a:lnTo>
                  <a:lnTo>
                    <a:pt x="98" y="14"/>
                  </a:lnTo>
                  <a:lnTo>
                    <a:pt x="98" y="17"/>
                  </a:lnTo>
                  <a:lnTo>
                    <a:pt x="100" y="21"/>
                  </a:lnTo>
                  <a:lnTo>
                    <a:pt x="101" y="28"/>
                  </a:lnTo>
                  <a:lnTo>
                    <a:pt x="101" y="35"/>
                  </a:lnTo>
                  <a:lnTo>
                    <a:pt x="101" y="38"/>
                  </a:lnTo>
                  <a:lnTo>
                    <a:pt x="103" y="41"/>
                  </a:lnTo>
                  <a:lnTo>
                    <a:pt x="105" y="44"/>
                  </a:lnTo>
                  <a:lnTo>
                    <a:pt x="106" y="47"/>
                  </a:lnTo>
                  <a:lnTo>
                    <a:pt x="105" y="52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0" y="55"/>
                  </a:lnTo>
                  <a:lnTo>
                    <a:pt x="98" y="54"/>
                  </a:lnTo>
                  <a:lnTo>
                    <a:pt x="98" y="51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60"/>
                  </a:lnTo>
                  <a:lnTo>
                    <a:pt x="97" y="60"/>
                  </a:lnTo>
                  <a:lnTo>
                    <a:pt x="97" y="65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4" y="69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2" y="82"/>
                  </a:lnTo>
                  <a:lnTo>
                    <a:pt x="90" y="85"/>
                  </a:lnTo>
                  <a:lnTo>
                    <a:pt x="89" y="92"/>
                  </a:lnTo>
                  <a:lnTo>
                    <a:pt x="89" y="95"/>
                  </a:lnTo>
                  <a:lnTo>
                    <a:pt x="87" y="98"/>
                  </a:lnTo>
                  <a:lnTo>
                    <a:pt x="86" y="103"/>
                  </a:lnTo>
                  <a:lnTo>
                    <a:pt x="82" y="109"/>
                  </a:lnTo>
                  <a:lnTo>
                    <a:pt x="81" y="115"/>
                  </a:lnTo>
                  <a:lnTo>
                    <a:pt x="79" y="120"/>
                  </a:lnTo>
                  <a:lnTo>
                    <a:pt x="78" y="123"/>
                  </a:lnTo>
                  <a:lnTo>
                    <a:pt x="76" y="129"/>
                  </a:lnTo>
                  <a:lnTo>
                    <a:pt x="75" y="136"/>
                  </a:lnTo>
                  <a:lnTo>
                    <a:pt x="71" y="143"/>
                  </a:lnTo>
                  <a:lnTo>
                    <a:pt x="68" y="151"/>
                  </a:lnTo>
                  <a:lnTo>
                    <a:pt x="68" y="153"/>
                  </a:lnTo>
                  <a:lnTo>
                    <a:pt x="68" y="158"/>
                  </a:lnTo>
                  <a:lnTo>
                    <a:pt x="67" y="161"/>
                  </a:lnTo>
                  <a:lnTo>
                    <a:pt x="65" y="166"/>
                  </a:lnTo>
                  <a:lnTo>
                    <a:pt x="64" y="170"/>
                  </a:lnTo>
                  <a:lnTo>
                    <a:pt x="64" y="173"/>
                  </a:lnTo>
                  <a:lnTo>
                    <a:pt x="64" y="175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9" y="184"/>
                  </a:lnTo>
                  <a:lnTo>
                    <a:pt x="57" y="189"/>
                  </a:lnTo>
                  <a:lnTo>
                    <a:pt x="56" y="191"/>
                  </a:lnTo>
                  <a:lnTo>
                    <a:pt x="54" y="192"/>
                  </a:lnTo>
                  <a:lnTo>
                    <a:pt x="51" y="194"/>
                  </a:lnTo>
                  <a:lnTo>
                    <a:pt x="49" y="194"/>
                  </a:lnTo>
                  <a:lnTo>
                    <a:pt x="46" y="194"/>
                  </a:lnTo>
                  <a:lnTo>
                    <a:pt x="43" y="195"/>
                  </a:lnTo>
                  <a:lnTo>
                    <a:pt x="40" y="197"/>
                  </a:lnTo>
                  <a:lnTo>
                    <a:pt x="37" y="199"/>
                  </a:lnTo>
                  <a:lnTo>
                    <a:pt x="35" y="200"/>
                  </a:lnTo>
                  <a:lnTo>
                    <a:pt x="34" y="200"/>
                  </a:lnTo>
                  <a:lnTo>
                    <a:pt x="29" y="200"/>
                  </a:lnTo>
                  <a:lnTo>
                    <a:pt x="27" y="200"/>
                  </a:lnTo>
                  <a:lnTo>
                    <a:pt x="24" y="197"/>
                  </a:lnTo>
                  <a:lnTo>
                    <a:pt x="23" y="197"/>
                  </a:lnTo>
                  <a:lnTo>
                    <a:pt x="19" y="195"/>
                  </a:lnTo>
                  <a:lnTo>
                    <a:pt x="18" y="195"/>
                  </a:lnTo>
                  <a:lnTo>
                    <a:pt x="16" y="195"/>
                  </a:lnTo>
                  <a:lnTo>
                    <a:pt x="16" y="194"/>
                  </a:lnTo>
                  <a:lnTo>
                    <a:pt x="13" y="192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0" y="186"/>
                  </a:lnTo>
                  <a:lnTo>
                    <a:pt x="10" y="184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78"/>
                  </a:lnTo>
                  <a:lnTo>
                    <a:pt x="7" y="177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7" y="167"/>
                  </a:lnTo>
                  <a:lnTo>
                    <a:pt x="7" y="166"/>
                  </a:lnTo>
                  <a:lnTo>
                    <a:pt x="7" y="164"/>
                  </a:lnTo>
                  <a:lnTo>
                    <a:pt x="5" y="162"/>
                  </a:lnTo>
                  <a:lnTo>
                    <a:pt x="4" y="159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10" y="132"/>
                  </a:lnTo>
                  <a:lnTo>
                    <a:pt x="10" y="129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5" y="121"/>
                  </a:lnTo>
                  <a:lnTo>
                    <a:pt x="16" y="118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18" y="107"/>
                  </a:lnTo>
                  <a:lnTo>
                    <a:pt x="18" y="106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3" y="95"/>
                  </a:lnTo>
                  <a:lnTo>
                    <a:pt x="13" y="90"/>
                  </a:lnTo>
                  <a:lnTo>
                    <a:pt x="12" y="85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6" y="60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1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8" y="55"/>
                  </a:lnTo>
                  <a:lnTo>
                    <a:pt x="46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8" y="49"/>
                  </a:lnTo>
                  <a:lnTo>
                    <a:pt x="51" y="47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4" y="40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67" y="35"/>
                  </a:lnTo>
                  <a:lnTo>
                    <a:pt x="67" y="33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9" y="19"/>
                  </a:lnTo>
                  <a:lnTo>
                    <a:pt x="81" y="17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2" name="Freeform 213"/>
            <p:cNvSpPr>
              <a:spLocks/>
            </p:cNvSpPr>
            <p:nvPr/>
          </p:nvSpPr>
          <p:spPr bwMode="auto">
            <a:xfrm>
              <a:off x="3985354" y="3903277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3" name="Freeform 214"/>
            <p:cNvSpPr>
              <a:spLocks/>
            </p:cNvSpPr>
            <p:nvPr/>
          </p:nvSpPr>
          <p:spPr bwMode="auto">
            <a:xfrm>
              <a:off x="6285436" y="3113843"/>
              <a:ext cx="50680" cy="56528"/>
            </a:xfrm>
            <a:custGeom>
              <a:avLst/>
              <a:gdLst>
                <a:gd name="T0" fmla="*/ 7 w 26"/>
                <a:gd name="T1" fmla="*/ 0 h 29"/>
                <a:gd name="T2" fmla="*/ 9 w 26"/>
                <a:gd name="T3" fmla="*/ 0 h 29"/>
                <a:gd name="T4" fmla="*/ 11 w 26"/>
                <a:gd name="T5" fmla="*/ 0 h 29"/>
                <a:gd name="T6" fmla="*/ 11 w 26"/>
                <a:gd name="T7" fmla="*/ 2 h 29"/>
                <a:gd name="T8" fmla="*/ 12 w 26"/>
                <a:gd name="T9" fmla="*/ 2 h 29"/>
                <a:gd name="T10" fmla="*/ 15 w 26"/>
                <a:gd name="T11" fmla="*/ 7 h 29"/>
                <a:gd name="T12" fmla="*/ 17 w 26"/>
                <a:gd name="T13" fmla="*/ 7 h 29"/>
                <a:gd name="T14" fmla="*/ 20 w 26"/>
                <a:gd name="T15" fmla="*/ 8 h 29"/>
                <a:gd name="T16" fmla="*/ 25 w 26"/>
                <a:gd name="T17" fmla="*/ 10 h 29"/>
                <a:gd name="T18" fmla="*/ 26 w 26"/>
                <a:gd name="T19" fmla="*/ 11 h 29"/>
                <a:gd name="T20" fmla="*/ 26 w 26"/>
                <a:gd name="T21" fmla="*/ 13 h 29"/>
                <a:gd name="T22" fmla="*/ 25 w 26"/>
                <a:gd name="T23" fmla="*/ 14 h 29"/>
                <a:gd name="T24" fmla="*/ 23 w 26"/>
                <a:gd name="T25" fmla="*/ 14 h 29"/>
                <a:gd name="T26" fmla="*/ 23 w 26"/>
                <a:gd name="T27" fmla="*/ 14 h 29"/>
                <a:gd name="T28" fmla="*/ 23 w 26"/>
                <a:gd name="T29" fmla="*/ 18 h 29"/>
                <a:gd name="T30" fmla="*/ 23 w 26"/>
                <a:gd name="T31" fmla="*/ 18 h 29"/>
                <a:gd name="T32" fmla="*/ 20 w 26"/>
                <a:gd name="T33" fmla="*/ 19 h 29"/>
                <a:gd name="T34" fmla="*/ 18 w 26"/>
                <a:gd name="T35" fmla="*/ 18 h 29"/>
                <a:gd name="T36" fmla="*/ 18 w 26"/>
                <a:gd name="T37" fmla="*/ 16 h 29"/>
                <a:gd name="T38" fmla="*/ 17 w 26"/>
                <a:gd name="T39" fmla="*/ 16 h 29"/>
                <a:gd name="T40" fmla="*/ 15 w 26"/>
                <a:gd name="T41" fmla="*/ 18 h 29"/>
                <a:gd name="T42" fmla="*/ 14 w 26"/>
                <a:gd name="T43" fmla="*/ 19 h 29"/>
                <a:gd name="T44" fmla="*/ 12 w 26"/>
                <a:gd name="T45" fmla="*/ 22 h 29"/>
                <a:gd name="T46" fmla="*/ 11 w 26"/>
                <a:gd name="T47" fmla="*/ 22 h 29"/>
                <a:gd name="T48" fmla="*/ 11 w 26"/>
                <a:gd name="T49" fmla="*/ 24 h 29"/>
                <a:gd name="T50" fmla="*/ 12 w 26"/>
                <a:gd name="T51" fmla="*/ 25 h 29"/>
                <a:gd name="T52" fmla="*/ 12 w 26"/>
                <a:gd name="T53" fmla="*/ 27 h 29"/>
                <a:gd name="T54" fmla="*/ 12 w 26"/>
                <a:gd name="T55" fmla="*/ 29 h 29"/>
                <a:gd name="T56" fmla="*/ 9 w 26"/>
                <a:gd name="T57" fmla="*/ 25 h 29"/>
                <a:gd name="T58" fmla="*/ 3 w 26"/>
                <a:gd name="T59" fmla="*/ 21 h 29"/>
                <a:gd name="T60" fmla="*/ 3 w 26"/>
                <a:gd name="T61" fmla="*/ 19 h 29"/>
                <a:gd name="T62" fmla="*/ 1 w 26"/>
                <a:gd name="T63" fmla="*/ 19 h 29"/>
                <a:gd name="T64" fmla="*/ 1 w 26"/>
                <a:gd name="T65" fmla="*/ 19 h 29"/>
                <a:gd name="T66" fmla="*/ 0 w 26"/>
                <a:gd name="T67" fmla="*/ 18 h 29"/>
                <a:gd name="T68" fmla="*/ 0 w 26"/>
                <a:gd name="T69" fmla="*/ 18 h 29"/>
                <a:gd name="T70" fmla="*/ 1 w 26"/>
                <a:gd name="T71" fmla="*/ 16 h 29"/>
                <a:gd name="T72" fmla="*/ 1 w 26"/>
                <a:gd name="T73" fmla="*/ 16 h 29"/>
                <a:gd name="T74" fmla="*/ 0 w 26"/>
                <a:gd name="T75" fmla="*/ 13 h 29"/>
                <a:gd name="T76" fmla="*/ 0 w 26"/>
                <a:gd name="T77" fmla="*/ 10 h 29"/>
                <a:gd name="T78" fmla="*/ 3 w 26"/>
                <a:gd name="T79" fmla="*/ 10 h 29"/>
                <a:gd name="T80" fmla="*/ 3 w 26"/>
                <a:gd name="T81" fmla="*/ 7 h 29"/>
                <a:gd name="T82" fmla="*/ 3 w 26"/>
                <a:gd name="T83" fmla="*/ 5 h 29"/>
                <a:gd name="T84" fmla="*/ 6 w 26"/>
                <a:gd name="T85" fmla="*/ 3 h 29"/>
                <a:gd name="T86" fmla="*/ 6 w 26"/>
                <a:gd name="T87" fmla="*/ 3 h 29"/>
                <a:gd name="T88" fmla="*/ 7 w 26"/>
                <a:gd name="T89" fmla="*/ 5 h 29"/>
                <a:gd name="T90" fmla="*/ 7 w 26"/>
                <a:gd name="T91" fmla="*/ 2 h 29"/>
                <a:gd name="T92" fmla="*/ 7 w 26"/>
                <a:gd name="T9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9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9" y="25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4" name="Freeform 215"/>
            <p:cNvSpPr>
              <a:spLocks/>
            </p:cNvSpPr>
            <p:nvPr/>
          </p:nvSpPr>
          <p:spPr bwMode="auto">
            <a:xfrm>
              <a:off x="6515444" y="2938413"/>
              <a:ext cx="97461" cy="109156"/>
            </a:xfrm>
            <a:custGeom>
              <a:avLst/>
              <a:gdLst>
                <a:gd name="T0" fmla="*/ 14 w 50"/>
                <a:gd name="T1" fmla="*/ 2 h 56"/>
                <a:gd name="T2" fmla="*/ 17 w 50"/>
                <a:gd name="T3" fmla="*/ 4 h 56"/>
                <a:gd name="T4" fmla="*/ 20 w 50"/>
                <a:gd name="T5" fmla="*/ 5 h 56"/>
                <a:gd name="T6" fmla="*/ 23 w 50"/>
                <a:gd name="T7" fmla="*/ 5 h 56"/>
                <a:gd name="T8" fmla="*/ 25 w 50"/>
                <a:gd name="T9" fmla="*/ 7 h 56"/>
                <a:gd name="T10" fmla="*/ 27 w 50"/>
                <a:gd name="T11" fmla="*/ 8 h 56"/>
                <a:gd name="T12" fmla="*/ 28 w 50"/>
                <a:gd name="T13" fmla="*/ 7 h 56"/>
                <a:gd name="T14" fmla="*/ 33 w 50"/>
                <a:gd name="T15" fmla="*/ 11 h 56"/>
                <a:gd name="T16" fmla="*/ 36 w 50"/>
                <a:gd name="T17" fmla="*/ 10 h 56"/>
                <a:gd name="T18" fmla="*/ 38 w 50"/>
                <a:gd name="T19" fmla="*/ 15 h 56"/>
                <a:gd name="T20" fmla="*/ 36 w 50"/>
                <a:gd name="T21" fmla="*/ 18 h 56"/>
                <a:gd name="T22" fmla="*/ 36 w 50"/>
                <a:gd name="T23" fmla="*/ 19 h 56"/>
                <a:gd name="T24" fmla="*/ 39 w 50"/>
                <a:gd name="T25" fmla="*/ 22 h 56"/>
                <a:gd name="T26" fmla="*/ 42 w 50"/>
                <a:gd name="T27" fmla="*/ 24 h 56"/>
                <a:gd name="T28" fmla="*/ 41 w 50"/>
                <a:gd name="T29" fmla="*/ 26 h 56"/>
                <a:gd name="T30" fmla="*/ 42 w 50"/>
                <a:gd name="T31" fmla="*/ 29 h 56"/>
                <a:gd name="T32" fmla="*/ 44 w 50"/>
                <a:gd name="T33" fmla="*/ 30 h 56"/>
                <a:gd name="T34" fmla="*/ 47 w 50"/>
                <a:gd name="T35" fmla="*/ 34 h 56"/>
                <a:gd name="T36" fmla="*/ 50 w 50"/>
                <a:gd name="T37" fmla="*/ 38 h 56"/>
                <a:gd name="T38" fmla="*/ 47 w 50"/>
                <a:gd name="T39" fmla="*/ 40 h 56"/>
                <a:gd name="T40" fmla="*/ 44 w 50"/>
                <a:gd name="T41" fmla="*/ 38 h 56"/>
                <a:gd name="T42" fmla="*/ 42 w 50"/>
                <a:gd name="T43" fmla="*/ 38 h 56"/>
                <a:gd name="T44" fmla="*/ 41 w 50"/>
                <a:gd name="T45" fmla="*/ 38 h 56"/>
                <a:gd name="T46" fmla="*/ 38 w 50"/>
                <a:gd name="T47" fmla="*/ 38 h 56"/>
                <a:gd name="T48" fmla="*/ 38 w 50"/>
                <a:gd name="T49" fmla="*/ 40 h 56"/>
                <a:gd name="T50" fmla="*/ 36 w 50"/>
                <a:gd name="T51" fmla="*/ 37 h 56"/>
                <a:gd name="T52" fmla="*/ 33 w 50"/>
                <a:gd name="T53" fmla="*/ 38 h 56"/>
                <a:gd name="T54" fmla="*/ 35 w 50"/>
                <a:gd name="T55" fmla="*/ 43 h 56"/>
                <a:gd name="T56" fmla="*/ 31 w 50"/>
                <a:gd name="T57" fmla="*/ 46 h 56"/>
                <a:gd name="T58" fmla="*/ 30 w 50"/>
                <a:gd name="T59" fmla="*/ 51 h 56"/>
                <a:gd name="T60" fmla="*/ 27 w 50"/>
                <a:gd name="T61" fmla="*/ 54 h 56"/>
                <a:gd name="T62" fmla="*/ 27 w 50"/>
                <a:gd name="T63" fmla="*/ 56 h 56"/>
                <a:gd name="T64" fmla="*/ 23 w 50"/>
                <a:gd name="T65" fmla="*/ 56 h 56"/>
                <a:gd name="T66" fmla="*/ 22 w 50"/>
                <a:gd name="T67" fmla="*/ 54 h 56"/>
                <a:gd name="T68" fmla="*/ 22 w 50"/>
                <a:gd name="T69" fmla="*/ 52 h 56"/>
                <a:gd name="T70" fmla="*/ 22 w 50"/>
                <a:gd name="T71" fmla="*/ 51 h 56"/>
                <a:gd name="T72" fmla="*/ 20 w 50"/>
                <a:gd name="T73" fmla="*/ 46 h 56"/>
                <a:gd name="T74" fmla="*/ 23 w 50"/>
                <a:gd name="T75" fmla="*/ 38 h 56"/>
                <a:gd name="T76" fmla="*/ 22 w 50"/>
                <a:gd name="T77" fmla="*/ 34 h 56"/>
                <a:gd name="T78" fmla="*/ 19 w 50"/>
                <a:gd name="T79" fmla="*/ 27 h 56"/>
                <a:gd name="T80" fmla="*/ 16 w 50"/>
                <a:gd name="T81" fmla="*/ 24 h 56"/>
                <a:gd name="T82" fmla="*/ 12 w 50"/>
                <a:gd name="T83" fmla="*/ 19 h 56"/>
                <a:gd name="T84" fmla="*/ 9 w 50"/>
                <a:gd name="T85" fmla="*/ 16 h 56"/>
                <a:gd name="T86" fmla="*/ 8 w 50"/>
                <a:gd name="T87" fmla="*/ 13 h 56"/>
                <a:gd name="T88" fmla="*/ 5 w 50"/>
                <a:gd name="T89" fmla="*/ 8 h 56"/>
                <a:gd name="T90" fmla="*/ 1 w 50"/>
                <a:gd name="T91" fmla="*/ 5 h 56"/>
                <a:gd name="T92" fmla="*/ 0 w 50"/>
                <a:gd name="T93" fmla="*/ 5 h 56"/>
                <a:gd name="T94" fmla="*/ 5 w 50"/>
                <a:gd name="T95" fmla="*/ 4 h 56"/>
                <a:gd name="T96" fmla="*/ 11 w 50"/>
                <a:gd name="T9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6"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4" y="3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5" y="43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28" y="51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0" y="46"/>
                  </a:lnTo>
                  <a:lnTo>
                    <a:pt x="22" y="45"/>
                  </a:lnTo>
                  <a:lnTo>
                    <a:pt x="22" y="40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0" y="29"/>
                  </a:lnTo>
                  <a:lnTo>
                    <a:pt x="19" y="2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5" name="Freeform 216"/>
            <p:cNvSpPr>
              <a:spLocks/>
            </p:cNvSpPr>
            <p:nvPr/>
          </p:nvSpPr>
          <p:spPr bwMode="auto">
            <a:xfrm>
              <a:off x="5971612" y="3106046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6" name="Freeform 217"/>
            <p:cNvSpPr>
              <a:spLocks noEditPoints="1"/>
            </p:cNvSpPr>
            <p:nvPr/>
          </p:nvSpPr>
          <p:spPr bwMode="auto">
            <a:xfrm>
              <a:off x="5285486" y="3365292"/>
              <a:ext cx="448321" cy="442474"/>
            </a:xfrm>
            <a:custGeom>
              <a:avLst/>
              <a:gdLst>
                <a:gd name="T0" fmla="*/ 169 w 230"/>
                <a:gd name="T1" fmla="*/ 0 h 227"/>
                <a:gd name="T2" fmla="*/ 178 w 230"/>
                <a:gd name="T3" fmla="*/ 11 h 227"/>
                <a:gd name="T4" fmla="*/ 197 w 230"/>
                <a:gd name="T5" fmla="*/ 11 h 227"/>
                <a:gd name="T6" fmla="*/ 203 w 230"/>
                <a:gd name="T7" fmla="*/ 11 h 227"/>
                <a:gd name="T8" fmla="*/ 213 w 230"/>
                <a:gd name="T9" fmla="*/ 13 h 227"/>
                <a:gd name="T10" fmla="*/ 219 w 230"/>
                <a:gd name="T11" fmla="*/ 21 h 227"/>
                <a:gd name="T12" fmla="*/ 219 w 230"/>
                <a:gd name="T13" fmla="*/ 26 h 227"/>
                <a:gd name="T14" fmla="*/ 222 w 230"/>
                <a:gd name="T15" fmla="*/ 38 h 227"/>
                <a:gd name="T16" fmla="*/ 226 w 230"/>
                <a:gd name="T17" fmla="*/ 52 h 227"/>
                <a:gd name="T18" fmla="*/ 227 w 230"/>
                <a:gd name="T19" fmla="*/ 59 h 227"/>
                <a:gd name="T20" fmla="*/ 222 w 230"/>
                <a:gd name="T21" fmla="*/ 62 h 227"/>
                <a:gd name="T22" fmla="*/ 207 w 230"/>
                <a:gd name="T23" fmla="*/ 62 h 227"/>
                <a:gd name="T24" fmla="*/ 202 w 230"/>
                <a:gd name="T25" fmla="*/ 67 h 227"/>
                <a:gd name="T26" fmla="*/ 191 w 230"/>
                <a:gd name="T27" fmla="*/ 70 h 227"/>
                <a:gd name="T28" fmla="*/ 191 w 230"/>
                <a:gd name="T29" fmla="*/ 76 h 227"/>
                <a:gd name="T30" fmla="*/ 194 w 230"/>
                <a:gd name="T31" fmla="*/ 79 h 227"/>
                <a:gd name="T32" fmla="*/ 186 w 230"/>
                <a:gd name="T33" fmla="*/ 82 h 227"/>
                <a:gd name="T34" fmla="*/ 172 w 230"/>
                <a:gd name="T35" fmla="*/ 90 h 227"/>
                <a:gd name="T36" fmla="*/ 159 w 230"/>
                <a:gd name="T37" fmla="*/ 98 h 227"/>
                <a:gd name="T38" fmla="*/ 151 w 230"/>
                <a:gd name="T39" fmla="*/ 98 h 227"/>
                <a:gd name="T40" fmla="*/ 150 w 230"/>
                <a:gd name="T41" fmla="*/ 103 h 227"/>
                <a:gd name="T42" fmla="*/ 140 w 230"/>
                <a:gd name="T43" fmla="*/ 103 h 227"/>
                <a:gd name="T44" fmla="*/ 131 w 230"/>
                <a:gd name="T45" fmla="*/ 109 h 227"/>
                <a:gd name="T46" fmla="*/ 120 w 230"/>
                <a:gd name="T47" fmla="*/ 115 h 227"/>
                <a:gd name="T48" fmla="*/ 118 w 230"/>
                <a:gd name="T49" fmla="*/ 133 h 227"/>
                <a:gd name="T50" fmla="*/ 118 w 230"/>
                <a:gd name="T51" fmla="*/ 139 h 227"/>
                <a:gd name="T52" fmla="*/ 115 w 230"/>
                <a:gd name="T53" fmla="*/ 141 h 227"/>
                <a:gd name="T54" fmla="*/ 107 w 230"/>
                <a:gd name="T55" fmla="*/ 142 h 227"/>
                <a:gd name="T56" fmla="*/ 101 w 230"/>
                <a:gd name="T57" fmla="*/ 144 h 227"/>
                <a:gd name="T58" fmla="*/ 95 w 230"/>
                <a:gd name="T59" fmla="*/ 142 h 227"/>
                <a:gd name="T60" fmla="*/ 87 w 230"/>
                <a:gd name="T61" fmla="*/ 142 h 227"/>
                <a:gd name="T62" fmla="*/ 82 w 230"/>
                <a:gd name="T63" fmla="*/ 147 h 227"/>
                <a:gd name="T64" fmla="*/ 79 w 230"/>
                <a:gd name="T65" fmla="*/ 152 h 227"/>
                <a:gd name="T66" fmla="*/ 74 w 230"/>
                <a:gd name="T67" fmla="*/ 156 h 227"/>
                <a:gd name="T68" fmla="*/ 71 w 230"/>
                <a:gd name="T69" fmla="*/ 160 h 227"/>
                <a:gd name="T70" fmla="*/ 68 w 230"/>
                <a:gd name="T71" fmla="*/ 169 h 227"/>
                <a:gd name="T72" fmla="*/ 65 w 230"/>
                <a:gd name="T73" fmla="*/ 177 h 227"/>
                <a:gd name="T74" fmla="*/ 58 w 230"/>
                <a:gd name="T75" fmla="*/ 182 h 227"/>
                <a:gd name="T76" fmla="*/ 54 w 230"/>
                <a:gd name="T77" fmla="*/ 188 h 227"/>
                <a:gd name="T78" fmla="*/ 46 w 230"/>
                <a:gd name="T79" fmla="*/ 193 h 227"/>
                <a:gd name="T80" fmla="*/ 43 w 230"/>
                <a:gd name="T81" fmla="*/ 202 h 227"/>
                <a:gd name="T82" fmla="*/ 41 w 230"/>
                <a:gd name="T83" fmla="*/ 213 h 227"/>
                <a:gd name="T84" fmla="*/ 36 w 230"/>
                <a:gd name="T85" fmla="*/ 218 h 227"/>
                <a:gd name="T86" fmla="*/ 35 w 230"/>
                <a:gd name="T87" fmla="*/ 223 h 227"/>
                <a:gd name="T88" fmla="*/ 25 w 230"/>
                <a:gd name="T89" fmla="*/ 227 h 227"/>
                <a:gd name="T90" fmla="*/ 11 w 230"/>
                <a:gd name="T91" fmla="*/ 226 h 227"/>
                <a:gd name="T92" fmla="*/ 3 w 230"/>
                <a:gd name="T93" fmla="*/ 216 h 227"/>
                <a:gd name="T94" fmla="*/ 13 w 230"/>
                <a:gd name="T95" fmla="*/ 204 h 227"/>
                <a:gd name="T96" fmla="*/ 17 w 230"/>
                <a:gd name="T97" fmla="*/ 191 h 227"/>
                <a:gd name="T98" fmla="*/ 16 w 230"/>
                <a:gd name="T99" fmla="*/ 191 h 227"/>
                <a:gd name="T100" fmla="*/ 32 w 230"/>
                <a:gd name="T101" fmla="*/ 175 h 227"/>
                <a:gd name="T102" fmla="*/ 36 w 230"/>
                <a:gd name="T103" fmla="*/ 155 h 227"/>
                <a:gd name="T104" fmla="*/ 49 w 230"/>
                <a:gd name="T105" fmla="*/ 147 h 227"/>
                <a:gd name="T106" fmla="*/ 57 w 230"/>
                <a:gd name="T107" fmla="*/ 130 h 227"/>
                <a:gd name="T108" fmla="*/ 80 w 230"/>
                <a:gd name="T109" fmla="*/ 120 h 227"/>
                <a:gd name="T110" fmla="*/ 101 w 230"/>
                <a:gd name="T111" fmla="*/ 101 h 227"/>
                <a:gd name="T112" fmla="*/ 104 w 230"/>
                <a:gd name="T113" fmla="*/ 86 h 227"/>
                <a:gd name="T114" fmla="*/ 106 w 230"/>
                <a:gd name="T115" fmla="*/ 68 h 227"/>
                <a:gd name="T116" fmla="*/ 121 w 230"/>
                <a:gd name="T117" fmla="*/ 45 h 227"/>
                <a:gd name="T118" fmla="*/ 148 w 230"/>
                <a:gd name="T119" fmla="*/ 29 h 227"/>
                <a:gd name="T120" fmla="*/ 166 w 230"/>
                <a:gd name="T121" fmla="*/ 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27">
                  <a:moveTo>
                    <a:pt x="0" y="227"/>
                  </a:move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  <a:moveTo>
                    <a:pt x="167" y="0"/>
                  </a:moveTo>
                  <a:lnTo>
                    <a:pt x="169" y="0"/>
                  </a:lnTo>
                  <a:lnTo>
                    <a:pt x="169" y="2"/>
                  </a:lnTo>
                  <a:lnTo>
                    <a:pt x="169" y="4"/>
                  </a:lnTo>
                  <a:lnTo>
                    <a:pt x="170" y="5"/>
                  </a:lnTo>
                  <a:lnTo>
                    <a:pt x="172" y="8"/>
                  </a:lnTo>
                  <a:lnTo>
                    <a:pt x="175" y="11"/>
                  </a:lnTo>
                  <a:lnTo>
                    <a:pt x="178" y="11"/>
                  </a:lnTo>
                  <a:lnTo>
                    <a:pt x="183" y="13"/>
                  </a:lnTo>
                  <a:lnTo>
                    <a:pt x="188" y="11"/>
                  </a:lnTo>
                  <a:lnTo>
                    <a:pt x="191" y="11"/>
                  </a:lnTo>
                  <a:lnTo>
                    <a:pt x="192" y="11"/>
                  </a:lnTo>
                  <a:lnTo>
                    <a:pt x="194" y="11"/>
                  </a:lnTo>
                  <a:lnTo>
                    <a:pt x="197" y="11"/>
                  </a:lnTo>
                  <a:lnTo>
                    <a:pt x="199" y="11"/>
                  </a:lnTo>
                  <a:lnTo>
                    <a:pt x="202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3" y="11"/>
                  </a:lnTo>
                  <a:lnTo>
                    <a:pt x="203" y="13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3" y="13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8" y="18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19" y="26"/>
                  </a:lnTo>
                  <a:lnTo>
                    <a:pt x="221" y="29"/>
                  </a:lnTo>
                  <a:lnTo>
                    <a:pt x="221" y="32"/>
                  </a:lnTo>
                  <a:lnTo>
                    <a:pt x="221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22" y="38"/>
                  </a:lnTo>
                  <a:lnTo>
                    <a:pt x="221" y="43"/>
                  </a:lnTo>
                  <a:lnTo>
                    <a:pt x="222" y="45"/>
                  </a:lnTo>
                  <a:lnTo>
                    <a:pt x="224" y="46"/>
                  </a:lnTo>
                  <a:lnTo>
                    <a:pt x="224" y="49"/>
                  </a:lnTo>
                  <a:lnTo>
                    <a:pt x="226" y="51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9" y="54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9" y="57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9" y="62"/>
                  </a:lnTo>
                  <a:lnTo>
                    <a:pt x="229" y="62"/>
                  </a:lnTo>
                  <a:lnTo>
                    <a:pt x="227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19" y="62"/>
                  </a:lnTo>
                  <a:lnTo>
                    <a:pt x="216" y="62"/>
                  </a:lnTo>
                  <a:lnTo>
                    <a:pt x="213" y="62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07" y="62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3"/>
                  </a:lnTo>
                  <a:lnTo>
                    <a:pt x="203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196" y="68"/>
                  </a:lnTo>
                  <a:lnTo>
                    <a:pt x="194" y="68"/>
                  </a:lnTo>
                  <a:lnTo>
                    <a:pt x="192" y="68"/>
                  </a:lnTo>
                  <a:lnTo>
                    <a:pt x="191" y="68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73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1" y="78"/>
                  </a:lnTo>
                  <a:lnTo>
                    <a:pt x="191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4" y="79"/>
                  </a:lnTo>
                  <a:lnTo>
                    <a:pt x="194" y="79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89" y="81"/>
                  </a:lnTo>
                  <a:lnTo>
                    <a:pt x="188" y="81"/>
                  </a:lnTo>
                  <a:lnTo>
                    <a:pt x="186" y="82"/>
                  </a:lnTo>
                  <a:lnTo>
                    <a:pt x="183" y="84"/>
                  </a:lnTo>
                  <a:lnTo>
                    <a:pt x="180" y="86"/>
                  </a:lnTo>
                  <a:lnTo>
                    <a:pt x="178" y="86"/>
                  </a:lnTo>
                  <a:lnTo>
                    <a:pt x="177" y="87"/>
                  </a:lnTo>
                  <a:lnTo>
                    <a:pt x="174" y="89"/>
                  </a:lnTo>
                  <a:lnTo>
                    <a:pt x="172" y="90"/>
                  </a:lnTo>
                  <a:lnTo>
                    <a:pt x="170" y="93"/>
                  </a:lnTo>
                  <a:lnTo>
                    <a:pt x="169" y="95"/>
                  </a:lnTo>
                  <a:lnTo>
                    <a:pt x="167" y="97"/>
                  </a:lnTo>
                  <a:lnTo>
                    <a:pt x="166" y="97"/>
                  </a:lnTo>
                  <a:lnTo>
                    <a:pt x="162" y="98"/>
                  </a:lnTo>
                  <a:lnTo>
                    <a:pt x="159" y="98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5" y="98"/>
                  </a:lnTo>
                  <a:lnTo>
                    <a:pt x="153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100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50" y="101"/>
                  </a:lnTo>
                  <a:lnTo>
                    <a:pt x="150" y="103"/>
                  </a:lnTo>
                  <a:lnTo>
                    <a:pt x="148" y="101"/>
                  </a:lnTo>
                  <a:lnTo>
                    <a:pt x="147" y="101"/>
                  </a:lnTo>
                  <a:lnTo>
                    <a:pt x="144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103"/>
                  </a:lnTo>
                  <a:lnTo>
                    <a:pt x="139" y="103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6" y="106"/>
                  </a:lnTo>
                  <a:lnTo>
                    <a:pt x="134" y="106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6" y="111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1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7"/>
                  </a:lnTo>
                  <a:lnTo>
                    <a:pt x="118" y="139"/>
                  </a:lnTo>
                  <a:lnTo>
                    <a:pt x="120" y="139"/>
                  </a:lnTo>
                  <a:lnTo>
                    <a:pt x="120" y="141"/>
                  </a:lnTo>
                  <a:lnTo>
                    <a:pt x="118" y="141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109" y="141"/>
                  </a:lnTo>
                  <a:lnTo>
                    <a:pt x="107" y="142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3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5" y="142"/>
                  </a:lnTo>
                  <a:lnTo>
                    <a:pt x="93" y="142"/>
                  </a:lnTo>
                  <a:lnTo>
                    <a:pt x="92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87" y="142"/>
                  </a:lnTo>
                  <a:lnTo>
                    <a:pt x="85" y="144"/>
                  </a:lnTo>
                  <a:lnTo>
                    <a:pt x="84" y="144"/>
                  </a:lnTo>
                  <a:lnTo>
                    <a:pt x="80" y="144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82" y="147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6" y="156"/>
                  </a:lnTo>
                  <a:lnTo>
                    <a:pt x="76" y="156"/>
                  </a:lnTo>
                  <a:lnTo>
                    <a:pt x="74" y="156"/>
                  </a:lnTo>
                  <a:lnTo>
                    <a:pt x="73" y="156"/>
                  </a:lnTo>
                  <a:lnTo>
                    <a:pt x="73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1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8" y="169"/>
                  </a:lnTo>
                  <a:lnTo>
                    <a:pt x="68" y="171"/>
                  </a:lnTo>
                  <a:lnTo>
                    <a:pt x="66" y="174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3" y="178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83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2" y="189"/>
                  </a:lnTo>
                  <a:lnTo>
                    <a:pt x="51" y="189"/>
                  </a:lnTo>
                  <a:lnTo>
                    <a:pt x="49" y="189"/>
                  </a:lnTo>
                  <a:lnTo>
                    <a:pt x="49" y="191"/>
                  </a:lnTo>
                  <a:lnTo>
                    <a:pt x="47" y="191"/>
                  </a:lnTo>
                  <a:lnTo>
                    <a:pt x="46" y="193"/>
                  </a:lnTo>
                  <a:lnTo>
                    <a:pt x="44" y="193"/>
                  </a:lnTo>
                  <a:lnTo>
                    <a:pt x="44" y="193"/>
                  </a:lnTo>
                  <a:lnTo>
                    <a:pt x="44" y="196"/>
                  </a:lnTo>
                  <a:lnTo>
                    <a:pt x="43" y="197"/>
                  </a:lnTo>
                  <a:lnTo>
                    <a:pt x="43" y="199"/>
                  </a:lnTo>
                  <a:lnTo>
                    <a:pt x="43" y="202"/>
                  </a:lnTo>
                  <a:lnTo>
                    <a:pt x="41" y="204"/>
                  </a:lnTo>
                  <a:lnTo>
                    <a:pt x="41" y="205"/>
                  </a:lnTo>
                  <a:lnTo>
                    <a:pt x="41" y="207"/>
                  </a:lnTo>
                  <a:lnTo>
                    <a:pt x="41" y="210"/>
                  </a:lnTo>
                  <a:lnTo>
                    <a:pt x="41" y="212"/>
                  </a:lnTo>
                  <a:lnTo>
                    <a:pt x="41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6"/>
                  </a:lnTo>
                  <a:lnTo>
                    <a:pt x="38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5" y="219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3"/>
                  </a:lnTo>
                  <a:lnTo>
                    <a:pt x="35" y="223"/>
                  </a:lnTo>
                  <a:lnTo>
                    <a:pt x="33" y="224"/>
                  </a:lnTo>
                  <a:lnTo>
                    <a:pt x="33" y="226"/>
                  </a:lnTo>
                  <a:lnTo>
                    <a:pt x="32" y="227"/>
                  </a:lnTo>
                  <a:lnTo>
                    <a:pt x="30" y="227"/>
                  </a:lnTo>
                  <a:lnTo>
                    <a:pt x="27" y="227"/>
                  </a:lnTo>
                  <a:lnTo>
                    <a:pt x="25" y="227"/>
                  </a:lnTo>
                  <a:lnTo>
                    <a:pt x="22" y="227"/>
                  </a:lnTo>
                  <a:lnTo>
                    <a:pt x="21" y="226"/>
                  </a:lnTo>
                  <a:lnTo>
                    <a:pt x="17" y="226"/>
                  </a:lnTo>
                  <a:lnTo>
                    <a:pt x="16" y="226"/>
                  </a:lnTo>
                  <a:lnTo>
                    <a:pt x="14" y="226"/>
                  </a:lnTo>
                  <a:lnTo>
                    <a:pt x="11" y="226"/>
                  </a:lnTo>
                  <a:lnTo>
                    <a:pt x="6" y="226"/>
                  </a:lnTo>
                  <a:lnTo>
                    <a:pt x="3" y="226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19"/>
                  </a:lnTo>
                  <a:lnTo>
                    <a:pt x="3" y="216"/>
                  </a:lnTo>
                  <a:lnTo>
                    <a:pt x="5" y="215"/>
                  </a:lnTo>
                  <a:lnTo>
                    <a:pt x="6" y="213"/>
                  </a:lnTo>
                  <a:lnTo>
                    <a:pt x="10" y="210"/>
                  </a:lnTo>
                  <a:lnTo>
                    <a:pt x="10" y="205"/>
                  </a:lnTo>
                  <a:lnTo>
                    <a:pt x="11" y="204"/>
                  </a:lnTo>
                  <a:lnTo>
                    <a:pt x="13" y="204"/>
                  </a:lnTo>
                  <a:lnTo>
                    <a:pt x="11" y="202"/>
                  </a:lnTo>
                  <a:lnTo>
                    <a:pt x="13" y="201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7" y="193"/>
                  </a:lnTo>
                  <a:lnTo>
                    <a:pt x="17" y="191"/>
                  </a:lnTo>
                  <a:lnTo>
                    <a:pt x="17" y="191"/>
                  </a:lnTo>
                  <a:lnTo>
                    <a:pt x="16" y="191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1"/>
                  </a:lnTo>
                  <a:lnTo>
                    <a:pt x="17" y="189"/>
                  </a:lnTo>
                  <a:lnTo>
                    <a:pt x="21" y="186"/>
                  </a:lnTo>
                  <a:lnTo>
                    <a:pt x="27" y="182"/>
                  </a:lnTo>
                  <a:lnTo>
                    <a:pt x="28" y="180"/>
                  </a:lnTo>
                  <a:lnTo>
                    <a:pt x="30" y="177"/>
                  </a:lnTo>
                  <a:lnTo>
                    <a:pt x="32" y="175"/>
                  </a:lnTo>
                  <a:lnTo>
                    <a:pt x="32" y="169"/>
                  </a:lnTo>
                  <a:lnTo>
                    <a:pt x="32" y="167"/>
                  </a:lnTo>
                  <a:lnTo>
                    <a:pt x="33" y="164"/>
                  </a:lnTo>
                  <a:lnTo>
                    <a:pt x="35" y="161"/>
                  </a:lnTo>
                  <a:lnTo>
                    <a:pt x="36" y="158"/>
                  </a:lnTo>
                  <a:lnTo>
                    <a:pt x="36" y="155"/>
                  </a:lnTo>
                  <a:lnTo>
                    <a:pt x="38" y="153"/>
                  </a:lnTo>
                  <a:lnTo>
                    <a:pt x="40" y="153"/>
                  </a:lnTo>
                  <a:lnTo>
                    <a:pt x="41" y="152"/>
                  </a:lnTo>
                  <a:lnTo>
                    <a:pt x="44" y="150"/>
                  </a:lnTo>
                  <a:lnTo>
                    <a:pt x="47" y="147"/>
                  </a:lnTo>
                  <a:lnTo>
                    <a:pt x="49" y="147"/>
                  </a:lnTo>
                  <a:lnTo>
                    <a:pt x="51" y="144"/>
                  </a:lnTo>
                  <a:lnTo>
                    <a:pt x="52" y="141"/>
                  </a:lnTo>
                  <a:lnTo>
                    <a:pt x="54" y="136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7" y="130"/>
                  </a:lnTo>
                  <a:lnTo>
                    <a:pt x="58" y="128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73" y="125"/>
                  </a:lnTo>
                  <a:lnTo>
                    <a:pt x="79" y="122"/>
                  </a:lnTo>
                  <a:lnTo>
                    <a:pt x="80" y="120"/>
                  </a:lnTo>
                  <a:lnTo>
                    <a:pt x="82" y="119"/>
                  </a:lnTo>
                  <a:lnTo>
                    <a:pt x="85" y="115"/>
                  </a:lnTo>
                  <a:lnTo>
                    <a:pt x="92" y="112"/>
                  </a:lnTo>
                  <a:lnTo>
                    <a:pt x="95" y="111"/>
                  </a:lnTo>
                  <a:lnTo>
                    <a:pt x="98" y="104"/>
                  </a:lnTo>
                  <a:lnTo>
                    <a:pt x="101" y="101"/>
                  </a:lnTo>
                  <a:lnTo>
                    <a:pt x="103" y="98"/>
                  </a:lnTo>
                  <a:lnTo>
                    <a:pt x="104" y="97"/>
                  </a:lnTo>
                  <a:lnTo>
                    <a:pt x="106" y="93"/>
                  </a:lnTo>
                  <a:lnTo>
                    <a:pt x="107" y="90"/>
                  </a:lnTo>
                  <a:lnTo>
                    <a:pt x="106" y="89"/>
                  </a:lnTo>
                  <a:lnTo>
                    <a:pt x="104" y="86"/>
                  </a:lnTo>
                  <a:lnTo>
                    <a:pt x="103" y="86"/>
                  </a:lnTo>
                  <a:lnTo>
                    <a:pt x="103" y="84"/>
                  </a:lnTo>
                  <a:lnTo>
                    <a:pt x="104" y="82"/>
                  </a:lnTo>
                  <a:lnTo>
                    <a:pt x="104" y="79"/>
                  </a:lnTo>
                  <a:lnTo>
                    <a:pt x="104" y="73"/>
                  </a:lnTo>
                  <a:lnTo>
                    <a:pt x="106" y="68"/>
                  </a:lnTo>
                  <a:lnTo>
                    <a:pt x="110" y="62"/>
                  </a:lnTo>
                  <a:lnTo>
                    <a:pt x="112" y="60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8" y="49"/>
                  </a:lnTo>
                  <a:lnTo>
                    <a:pt x="121" y="45"/>
                  </a:lnTo>
                  <a:lnTo>
                    <a:pt x="123" y="43"/>
                  </a:lnTo>
                  <a:lnTo>
                    <a:pt x="126" y="41"/>
                  </a:lnTo>
                  <a:lnTo>
                    <a:pt x="136" y="37"/>
                  </a:lnTo>
                  <a:lnTo>
                    <a:pt x="142" y="35"/>
                  </a:lnTo>
                  <a:lnTo>
                    <a:pt x="147" y="32"/>
                  </a:lnTo>
                  <a:lnTo>
                    <a:pt x="148" y="29"/>
                  </a:lnTo>
                  <a:lnTo>
                    <a:pt x="155" y="19"/>
                  </a:lnTo>
                  <a:lnTo>
                    <a:pt x="159" y="4"/>
                  </a:lnTo>
                  <a:lnTo>
                    <a:pt x="159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7" name="Freeform 218"/>
            <p:cNvSpPr>
              <a:spLocks/>
            </p:cNvSpPr>
            <p:nvPr/>
          </p:nvSpPr>
          <p:spPr bwMode="auto">
            <a:xfrm>
              <a:off x="6026190" y="3453008"/>
              <a:ext cx="446372" cy="411286"/>
            </a:xfrm>
            <a:custGeom>
              <a:avLst/>
              <a:gdLst>
                <a:gd name="T0" fmla="*/ 43 w 229"/>
                <a:gd name="T1" fmla="*/ 4 h 211"/>
                <a:gd name="T2" fmla="*/ 58 w 229"/>
                <a:gd name="T3" fmla="*/ 4 h 211"/>
                <a:gd name="T4" fmla="*/ 71 w 229"/>
                <a:gd name="T5" fmla="*/ 7 h 211"/>
                <a:gd name="T6" fmla="*/ 85 w 229"/>
                <a:gd name="T7" fmla="*/ 12 h 211"/>
                <a:gd name="T8" fmla="*/ 88 w 229"/>
                <a:gd name="T9" fmla="*/ 22 h 211"/>
                <a:gd name="T10" fmla="*/ 95 w 229"/>
                <a:gd name="T11" fmla="*/ 29 h 211"/>
                <a:gd name="T12" fmla="*/ 117 w 229"/>
                <a:gd name="T13" fmla="*/ 33 h 211"/>
                <a:gd name="T14" fmla="*/ 136 w 229"/>
                <a:gd name="T15" fmla="*/ 44 h 211"/>
                <a:gd name="T16" fmla="*/ 148 w 229"/>
                <a:gd name="T17" fmla="*/ 44 h 211"/>
                <a:gd name="T18" fmla="*/ 158 w 229"/>
                <a:gd name="T19" fmla="*/ 33 h 211"/>
                <a:gd name="T20" fmla="*/ 155 w 229"/>
                <a:gd name="T21" fmla="*/ 26 h 211"/>
                <a:gd name="T22" fmla="*/ 156 w 229"/>
                <a:gd name="T23" fmla="*/ 15 h 211"/>
                <a:gd name="T24" fmla="*/ 174 w 229"/>
                <a:gd name="T25" fmla="*/ 6 h 211"/>
                <a:gd name="T26" fmla="*/ 181 w 229"/>
                <a:gd name="T27" fmla="*/ 4 h 211"/>
                <a:gd name="T28" fmla="*/ 194 w 229"/>
                <a:gd name="T29" fmla="*/ 7 h 211"/>
                <a:gd name="T30" fmla="*/ 200 w 229"/>
                <a:gd name="T31" fmla="*/ 12 h 211"/>
                <a:gd name="T32" fmla="*/ 211 w 229"/>
                <a:gd name="T33" fmla="*/ 17 h 211"/>
                <a:gd name="T34" fmla="*/ 222 w 229"/>
                <a:gd name="T35" fmla="*/ 18 h 211"/>
                <a:gd name="T36" fmla="*/ 229 w 229"/>
                <a:gd name="T37" fmla="*/ 23 h 211"/>
                <a:gd name="T38" fmla="*/ 227 w 229"/>
                <a:gd name="T39" fmla="*/ 26 h 211"/>
                <a:gd name="T40" fmla="*/ 226 w 229"/>
                <a:gd name="T41" fmla="*/ 34 h 211"/>
                <a:gd name="T42" fmla="*/ 226 w 229"/>
                <a:gd name="T43" fmla="*/ 42 h 211"/>
                <a:gd name="T44" fmla="*/ 222 w 229"/>
                <a:gd name="T45" fmla="*/ 48 h 211"/>
                <a:gd name="T46" fmla="*/ 226 w 229"/>
                <a:gd name="T47" fmla="*/ 61 h 211"/>
                <a:gd name="T48" fmla="*/ 227 w 229"/>
                <a:gd name="T49" fmla="*/ 189 h 211"/>
                <a:gd name="T50" fmla="*/ 227 w 229"/>
                <a:gd name="T51" fmla="*/ 203 h 211"/>
                <a:gd name="T52" fmla="*/ 213 w 229"/>
                <a:gd name="T53" fmla="*/ 203 h 211"/>
                <a:gd name="T54" fmla="*/ 191 w 229"/>
                <a:gd name="T55" fmla="*/ 200 h 211"/>
                <a:gd name="T56" fmla="*/ 164 w 229"/>
                <a:gd name="T57" fmla="*/ 185 h 211"/>
                <a:gd name="T58" fmla="*/ 136 w 229"/>
                <a:gd name="T59" fmla="*/ 171 h 211"/>
                <a:gd name="T60" fmla="*/ 109 w 229"/>
                <a:gd name="T61" fmla="*/ 157 h 211"/>
                <a:gd name="T62" fmla="*/ 87 w 229"/>
                <a:gd name="T63" fmla="*/ 156 h 211"/>
                <a:gd name="T64" fmla="*/ 71 w 229"/>
                <a:gd name="T65" fmla="*/ 163 h 211"/>
                <a:gd name="T66" fmla="*/ 60 w 229"/>
                <a:gd name="T67" fmla="*/ 156 h 211"/>
                <a:gd name="T68" fmla="*/ 38 w 229"/>
                <a:gd name="T69" fmla="*/ 148 h 211"/>
                <a:gd name="T70" fmla="*/ 32 w 229"/>
                <a:gd name="T71" fmla="*/ 138 h 211"/>
                <a:gd name="T72" fmla="*/ 16 w 229"/>
                <a:gd name="T73" fmla="*/ 135 h 211"/>
                <a:gd name="T74" fmla="*/ 13 w 229"/>
                <a:gd name="T75" fmla="*/ 132 h 211"/>
                <a:gd name="T76" fmla="*/ 6 w 229"/>
                <a:gd name="T77" fmla="*/ 118 h 211"/>
                <a:gd name="T78" fmla="*/ 2 w 229"/>
                <a:gd name="T79" fmla="*/ 108 h 211"/>
                <a:gd name="T80" fmla="*/ 8 w 229"/>
                <a:gd name="T81" fmla="*/ 104 h 211"/>
                <a:gd name="T82" fmla="*/ 6 w 229"/>
                <a:gd name="T83" fmla="*/ 94 h 211"/>
                <a:gd name="T84" fmla="*/ 8 w 229"/>
                <a:gd name="T85" fmla="*/ 81 h 211"/>
                <a:gd name="T86" fmla="*/ 8 w 229"/>
                <a:gd name="T87" fmla="*/ 63 h 211"/>
                <a:gd name="T88" fmla="*/ 3 w 229"/>
                <a:gd name="T89" fmla="*/ 53 h 211"/>
                <a:gd name="T90" fmla="*/ 3 w 229"/>
                <a:gd name="T91" fmla="*/ 47 h 211"/>
                <a:gd name="T92" fmla="*/ 10 w 229"/>
                <a:gd name="T93" fmla="*/ 44 h 211"/>
                <a:gd name="T94" fmla="*/ 14 w 229"/>
                <a:gd name="T95" fmla="*/ 37 h 211"/>
                <a:gd name="T96" fmla="*/ 13 w 229"/>
                <a:gd name="T97" fmla="*/ 28 h 211"/>
                <a:gd name="T98" fmla="*/ 14 w 229"/>
                <a:gd name="T99" fmla="*/ 23 h 211"/>
                <a:gd name="T100" fmla="*/ 19 w 229"/>
                <a:gd name="T101" fmla="*/ 20 h 211"/>
                <a:gd name="T102" fmla="*/ 25 w 229"/>
                <a:gd name="T103" fmla="*/ 15 h 211"/>
                <a:gd name="T104" fmla="*/ 33 w 229"/>
                <a:gd name="T105" fmla="*/ 11 h 211"/>
                <a:gd name="T106" fmla="*/ 32 w 229"/>
                <a:gd name="T10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11">
                  <a:moveTo>
                    <a:pt x="32" y="0"/>
                  </a:moveTo>
                  <a:lnTo>
                    <a:pt x="33" y="1"/>
                  </a:lnTo>
                  <a:lnTo>
                    <a:pt x="36" y="1"/>
                  </a:lnTo>
                  <a:lnTo>
                    <a:pt x="43" y="4"/>
                  </a:lnTo>
                  <a:lnTo>
                    <a:pt x="46" y="6"/>
                  </a:lnTo>
                  <a:lnTo>
                    <a:pt x="51" y="6"/>
                  </a:lnTo>
                  <a:lnTo>
                    <a:pt x="55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11"/>
                  </a:lnTo>
                  <a:lnTo>
                    <a:pt x="76" y="11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8" y="22"/>
                  </a:lnTo>
                  <a:lnTo>
                    <a:pt x="90" y="25"/>
                  </a:lnTo>
                  <a:lnTo>
                    <a:pt x="92" y="26"/>
                  </a:lnTo>
                  <a:lnTo>
                    <a:pt x="93" y="28"/>
                  </a:lnTo>
                  <a:lnTo>
                    <a:pt x="95" y="29"/>
                  </a:lnTo>
                  <a:lnTo>
                    <a:pt x="99" y="31"/>
                  </a:lnTo>
                  <a:lnTo>
                    <a:pt x="104" y="31"/>
                  </a:lnTo>
                  <a:lnTo>
                    <a:pt x="109" y="31"/>
                  </a:lnTo>
                  <a:lnTo>
                    <a:pt x="117" y="33"/>
                  </a:lnTo>
                  <a:lnTo>
                    <a:pt x="123" y="36"/>
                  </a:lnTo>
                  <a:lnTo>
                    <a:pt x="125" y="37"/>
                  </a:lnTo>
                  <a:lnTo>
                    <a:pt x="129" y="39"/>
                  </a:lnTo>
                  <a:lnTo>
                    <a:pt x="136" y="44"/>
                  </a:lnTo>
                  <a:lnTo>
                    <a:pt x="139" y="45"/>
                  </a:lnTo>
                  <a:lnTo>
                    <a:pt x="142" y="47"/>
                  </a:lnTo>
                  <a:lnTo>
                    <a:pt x="145" y="45"/>
                  </a:lnTo>
                  <a:lnTo>
                    <a:pt x="148" y="44"/>
                  </a:lnTo>
                  <a:lnTo>
                    <a:pt x="151" y="42"/>
                  </a:lnTo>
                  <a:lnTo>
                    <a:pt x="155" y="37"/>
                  </a:lnTo>
                  <a:lnTo>
                    <a:pt x="156" y="36"/>
                  </a:lnTo>
                  <a:lnTo>
                    <a:pt x="158" y="33"/>
                  </a:lnTo>
                  <a:lnTo>
                    <a:pt x="156" y="31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5" y="26"/>
                  </a:lnTo>
                  <a:lnTo>
                    <a:pt x="153" y="22"/>
                  </a:lnTo>
                  <a:lnTo>
                    <a:pt x="155" y="18"/>
                  </a:lnTo>
                  <a:lnTo>
                    <a:pt x="155" y="17"/>
                  </a:lnTo>
                  <a:lnTo>
                    <a:pt x="156" y="15"/>
                  </a:lnTo>
                  <a:lnTo>
                    <a:pt x="161" y="12"/>
                  </a:lnTo>
                  <a:lnTo>
                    <a:pt x="164" y="9"/>
                  </a:lnTo>
                  <a:lnTo>
                    <a:pt x="170" y="6"/>
                  </a:lnTo>
                  <a:lnTo>
                    <a:pt x="174" y="6"/>
                  </a:lnTo>
                  <a:lnTo>
                    <a:pt x="175" y="6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1" y="6"/>
                  </a:lnTo>
                  <a:lnTo>
                    <a:pt x="194" y="7"/>
                  </a:lnTo>
                  <a:lnTo>
                    <a:pt x="197" y="7"/>
                  </a:lnTo>
                  <a:lnTo>
                    <a:pt x="199" y="9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4"/>
                  </a:lnTo>
                  <a:lnTo>
                    <a:pt x="202" y="15"/>
                  </a:lnTo>
                  <a:lnTo>
                    <a:pt x="210" y="17"/>
                  </a:lnTo>
                  <a:lnTo>
                    <a:pt x="211" y="17"/>
                  </a:lnTo>
                  <a:lnTo>
                    <a:pt x="213" y="18"/>
                  </a:lnTo>
                  <a:lnTo>
                    <a:pt x="215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26" y="18"/>
                  </a:lnTo>
                  <a:lnTo>
                    <a:pt x="227" y="20"/>
                  </a:lnTo>
                  <a:lnTo>
                    <a:pt x="227" y="20"/>
                  </a:lnTo>
                  <a:lnTo>
                    <a:pt x="229" y="23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6" y="28"/>
                  </a:lnTo>
                  <a:lnTo>
                    <a:pt x="226" y="29"/>
                  </a:lnTo>
                  <a:lnTo>
                    <a:pt x="226" y="31"/>
                  </a:lnTo>
                  <a:lnTo>
                    <a:pt x="226" y="34"/>
                  </a:lnTo>
                  <a:lnTo>
                    <a:pt x="226" y="36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2" y="47"/>
                  </a:lnTo>
                  <a:lnTo>
                    <a:pt x="222" y="47"/>
                  </a:lnTo>
                  <a:lnTo>
                    <a:pt x="222" y="48"/>
                  </a:lnTo>
                  <a:lnTo>
                    <a:pt x="224" y="52"/>
                  </a:lnTo>
                  <a:lnTo>
                    <a:pt x="224" y="53"/>
                  </a:lnTo>
                  <a:lnTo>
                    <a:pt x="226" y="58"/>
                  </a:lnTo>
                  <a:lnTo>
                    <a:pt x="226" y="61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7" y="181"/>
                  </a:lnTo>
                  <a:lnTo>
                    <a:pt x="227" y="189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2" y="203"/>
                  </a:lnTo>
                  <a:lnTo>
                    <a:pt x="219" y="203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05" y="208"/>
                  </a:lnTo>
                  <a:lnTo>
                    <a:pt x="199" y="204"/>
                  </a:lnTo>
                  <a:lnTo>
                    <a:pt x="191" y="200"/>
                  </a:lnTo>
                  <a:lnTo>
                    <a:pt x="185" y="196"/>
                  </a:lnTo>
                  <a:lnTo>
                    <a:pt x="178" y="193"/>
                  </a:lnTo>
                  <a:lnTo>
                    <a:pt x="170" y="190"/>
                  </a:lnTo>
                  <a:lnTo>
                    <a:pt x="164" y="185"/>
                  </a:lnTo>
                  <a:lnTo>
                    <a:pt x="158" y="182"/>
                  </a:lnTo>
                  <a:lnTo>
                    <a:pt x="150" y="179"/>
                  </a:lnTo>
                  <a:lnTo>
                    <a:pt x="144" y="176"/>
                  </a:lnTo>
                  <a:lnTo>
                    <a:pt x="136" y="171"/>
                  </a:lnTo>
                  <a:lnTo>
                    <a:pt x="129" y="168"/>
                  </a:lnTo>
                  <a:lnTo>
                    <a:pt x="123" y="165"/>
                  </a:lnTo>
                  <a:lnTo>
                    <a:pt x="115" y="162"/>
                  </a:lnTo>
                  <a:lnTo>
                    <a:pt x="109" y="157"/>
                  </a:lnTo>
                  <a:lnTo>
                    <a:pt x="101" y="154"/>
                  </a:lnTo>
                  <a:lnTo>
                    <a:pt x="96" y="152"/>
                  </a:lnTo>
                  <a:lnTo>
                    <a:pt x="92" y="154"/>
                  </a:lnTo>
                  <a:lnTo>
                    <a:pt x="87" y="156"/>
                  </a:lnTo>
                  <a:lnTo>
                    <a:pt x="82" y="159"/>
                  </a:lnTo>
                  <a:lnTo>
                    <a:pt x="76" y="162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66" y="160"/>
                  </a:lnTo>
                  <a:lnTo>
                    <a:pt x="62" y="157"/>
                  </a:lnTo>
                  <a:lnTo>
                    <a:pt x="60" y="156"/>
                  </a:lnTo>
                  <a:lnTo>
                    <a:pt x="54" y="154"/>
                  </a:lnTo>
                  <a:lnTo>
                    <a:pt x="46" y="152"/>
                  </a:lnTo>
                  <a:lnTo>
                    <a:pt x="40" y="151"/>
                  </a:lnTo>
                  <a:lnTo>
                    <a:pt x="38" y="148"/>
                  </a:lnTo>
                  <a:lnTo>
                    <a:pt x="36" y="144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27" y="137"/>
                  </a:lnTo>
                  <a:lnTo>
                    <a:pt x="21" y="135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2"/>
                  </a:lnTo>
                  <a:lnTo>
                    <a:pt x="11" y="127"/>
                  </a:lnTo>
                  <a:lnTo>
                    <a:pt x="11" y="124"/>
                  </a:lnTo>
                  <a:lnTo>
                    <a:pt x="10" y="122"/>
                  </a:lnTo>
                  <a:lnTo>
                    <a:pt x="6" y="118"/>
                  </a:lnTo>
                  <a:lnTo>
                    <a:pt x="5" y="115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3" y="108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0" y="99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8" y="89"/>
                  </a:lnTo>
                  <a:lnTo>
                    <a:pt x="10" y="85"/>
                  </a:lnTo>
                  <a:lnTo>
                    <a:pt x="8" y="81"/>
                  </a:lnTo>
                  <a:lnTo>
                    <a:pt x="8" y="74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1" y="41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8" name="Freeform 219"/>
            <p:cNvSpPr>
              <a:spLocks/>
            </p:cNvSpPr>
            <p:nvPr/>
          </p:nvSpPr>
          <p:spPr bwMode="auto">
            <a:xfrm>
              <a:off x="6355608" y="2573908"/>
              <a:ext cx="202719" cy="95512"/>
            </a:xfrm>
            <a:custGeom>
              <a:avLst/>
              <a:gdLst>
                <a:gd name="T0" fmla="*/ 61 w 104"/>
                <a:gd name="T1" fmla="*/ 2 h 49"/>
                <a:gd name="T2" fmla="*/ 61 w 104"/>
                <a:gd name="T3" fmla="*/ 0 h 49"/>
                <a:gd name="T4" fmla="*/ 66 w 104"/>
                <a:gd name="T5" fmla="*/ 2 h 49"/>
                <a:gd name="T6" fmla="*/ 69 w 104"/>
                <a:gd name="T7" fmla="*/ 3 h 49"/>
                <a:gd name="T8" fmla="*/ 72 w 104"/>
                <a:gd name="T9" fmla="*/ 6 h 49"/>
                <a:gd name="T10" fmla="*/ 79 w 104"/>
                <a:gd name="T11" fmla="*/ 11 h 49"/>
                <a:gd name="T12" fmla="*/ 85 w 104"/>
                <a:gd name="T13" fmla="*/ 9 h 49"/>
                <a:gd name="T14" fmla="*/ 90 w 104"/>
                <a:gd name="T15" fmla="*/ 11 h 49"/>
                <a:gd name="T16" fmla="*/ 94 w 104"/>
                <a:gd name="T17" fmla="*/ 11 h 49"/>
                <a:gd name="T18" fmla="*/ 96 w 104"/>
                <a:gd name="T19" fmla="*/ 14 h 49"/>
                <a:gd name="T20" fmla="*/ 99 w 104"/>
                <a:gd name="T21" fmla="*/ 17 h 49"/>
                <a:gd name="T22" fmla="*/ 98 w 104"/>
                <a:gd name="T23" fmla="*/ 19 h 49"/>
                <a:gd name="T24" fmla="*/ 96 w 104"/>
                <a:gd name="T25" fmla="*/ 25 h 49"/>
                <a:gd name="T26" fmla="*/ 99 w 104"/>
                <a:gd name="T27" fmla="*/ 25 h 49"/>
                <a:gd name="T28" fmla="*/ 101 w 104"/>
                <a:gd name="T29" fmla="*/ 28 h 49"/>
                <a:gd name="T30" fmla="*/ 102 w 104"/>
                <a:gd name="T31" fmla="*/ 31 h 49"/>
                <a:gd name="T32" fmla="*/ 104 w 104"/>
                <a:gd name="T33" fmla="*/ 36 h 49"/>
                <a:gd name="T34" fmla="*/ 104 w 104"/>
                <a:gd name="T35" fmla="*/ 39 h 49"/>
                <a:gd name="T36" fmla="*/ 101 w 104"/>
                <a:gd name="T37" fmla="*/ 41 h 49"/>
                <a:gd name="T38" fmla="*/ 96 w 104"/>
                <a:gd name="T39" fmla="*/ 46 h 49"/>
                <a:gd name="T40" fmla="*/ 93 w 104"/>
                <a:gd name="T41" fmla="*/ 46 h 49"/>
                <a:gd name="T42" fmla="*/ 87 w 104"/>
                <a:gd name="T43" fmla="*/ 46 h 49"/>
                <a:gd name="T44" fmla="*/ 82 w 104"/>
                <a:gd name="T45" fmla="*/ 49 h 49"/>
                <a:gd name="T46" fmla="*/ 79 w 104"/>
                <a:gd name="T47" fmla="*/ 49 h 49"/>
                <a:gd name="T48" fmla="*/ 74 w 104"/>
                <a:gd name="T49" fmla="*/ 44 h 49"/>
                <a:gd name="T50" fmla="*/ 68 w 104"/>
                <a:gd name="T51" fmla="*/ 41 h 49"/>
                <a:gd name="T52" fmla="*/ 60 w 104"/>
                <a:gd name="T53" fmla="*/ 38 h 49"/>
                <a:gd name="T54" fmla="*/ 57 w 104"/>
                <a:gd name="T55" fmla="*/ 35 h 49"/>
                <a:gd name="T56" fmla="*/ 52 w 104"/>
                <a:gd name="T57" fmla="*/ 36 h 49"/>
                <a:gd name="T58" fmla="*/ 46 w 104"/>
                <a:gd name="T59" fmla="*/ 36 h 49"/>
                <a:gd name="T60" fmla="*/ 39 w 104"/>
                <a:gd name="T61" fmla="*/ 36 h 49"/>
                <a:gd name="T62" fmla="*/ 31 w 104"/>
                <a:gd name="T63" fmla="*/ 36 h 49"/>
                <a:gd name="T64" fmla="*/ 28 w 104"/>
                <a:gd name="T65" fmla="*/ 35 h 49"/>
                <a:gd name="T66" fmla="*/ 20 w 104"/>
                <a:gd name="T67" fmla="*/ 35 h 49"/>
                <a:gd name="T68" fmla="*/ 11 w 104"/>
                <a:gd name="T69" fmla="*/ 36 h 49"/>
                <a:gd name="T70" fmla="*/ 1 w 104"/>
                <a:gd name="T71" fmla="*/ 41 h 49"/>
                <a:gd name="T72" fmla="*/ 1 w 104"/>
                <a:gd name="T73" fmla="*/ 25 h 49"/>
                <a:gd name="T74" fmla="*/ 6 w 104"/>
                <a:gd name="T75" fmla="*/ 19 h 49"/>
                <a:gd name="T76" fmla="*/ 11 w 104"/>
                <a:gd name="T77" fmla="*/ 9 h 49"/>
                <a:gd name="T78" fmla="*/ 23 w 104"/>
                <a:gd name="T79" fmla="*/ 6 h 49"/>
                <a:gd name="T80" fmla="*/ 30 w 104"/>
                <a:gd name="T81" fmla="*/ 14 h 49"/>
                <a:gd name="T82" fmla="*/ 39 w 104"/>
                <a:gd name="T83" fmla="*/ 22 h 49"/>
                <a:gd name="T84" fmla="*/ 47 w 104"/>
                <a:gd name="T85" fmla="*/ 19 h 49"/>
                <a:gd name="T86" fmla="*/ 49 w 104"/>
                <a:gd name="T87" fmla="*/ 8 h 49"/>
                <a:gd name="T88" fmla="*/ 49 w 104"/>
                <a:gd name="T89" fmla="*/ 3 h 49"/>
                <a:gd name="T90" fmla="*/ 57 w 104"/>
                <a:gd name="T9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49">
                  <a:moveTo>
                    <a:pt x="60" y="0"/>
                  </a:move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2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6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8" y="20"/>
                  </a:lnTo>
                  <a:lnTo>
                    <a:pt x="98" y="2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7"/>
                  </a:lnTo>
                  <a:lnTo>
                    <a:pt x="101" y="28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1"/>
                  </a:lnTo>
                  <a:lnTo>
                    <a:pt x="104" y="31"/>
                  </a:lnTo>
                  <a:lnTo>
                    <a:pt x="104" y="35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2" y="39"/>
                  </a:lnTo>
                  <a:lnTo>
                    <a:pt x="101" y="41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79" y="49"/>
                  </a:lnTo>
                  <a:lnTo>
                    <a:pt x="77" y="47"/>
                  </a:lnTo>
                  <a:lnTo>
                    <a:pt x="76" y="46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1" y="42"/>
                  </a:lnTo>
                  <a:lnTo>
                    <a:pt x="68" y="41"/>
                  </a:lnTo>
                  <a:lnTo>
                    <a:pt x="66" y="39"/>
                  </a:lnTo>
                  <a:lnTo>
                    <a:pt x="61" y="39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5" y="35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5" y="38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1" y="30"/>
                  </a:lnTo>
                  <a:lnTo>
                    <a:pt x="1" y="25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8" y="16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9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49" y="17"/>
                  </a:lnTo>
                  <a:lnTo>
                    <a:pt x="50" y="16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9" name="Freeform 220"/>
            <p:cNvSpPr>
              <a:spLocks/>
            </p:cNvSpPr>
            <p:nvPr/>
          </p:nvSpPr>
          <p:spPr bwMode="auto">
            <a:xfrm>
              <a:off x="5924830" y="2877987"/>
              <a:ext cx="21442" cy="27289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1 h 14"/>
                <a:gd name="T4" fmla="*/ 6 w 11"/>
                <a:gd name="T5" fmla="*/ 1 h 14"/>
                <a:gd name="T6" fmla="*/ 6 w 11"/>
                <a:gd name="T7" fmla="*/ 1 h 14"/>
                <a:gd name="T8" fmla="*/ 6 w 11"/>
                <a:gd name="T9" fmla="*/ 1 h 14"/>
                <a:gd name="T10" fmla="*/ 6 w 11"/>
                <a:gd name="T11" fmla="*/ 1 h 14"/>
                <a:gd name="T12" fmla="*/ 6 w 11"/>
                <a:gd name="T13" fmla="*/ 3 h 14"/>
                <a:gd name="T14" fmla="*/ 6 w 11"/>
                <a:gd name="T15" fmla="*/ 5 h 14"/>
                <a:gd name="T16" fmla="*/ 8 w 11"/>
                <a:gd name="T17" fmla="*/ 5 h 14"/>
                <a:gd name="T18" fmla="*/ 8 w 11"/>
                <a:gd name="T19" fmla="*/ 6 h 14"/>
                <a:gd name="T20" fmla="*/ 10 w 11"/>
                <a:gd name="T21" fmla="*/ 6 h 14"/>
                <a:gd name="T22" fmla="*/ 11 w 11"/>
                <a:gd name="T23" fmla="*/ 8 h 14"/>
                <a:gd name="T24" fmla="*/ 11 w 11"/>
                <a:gd name="T25" fmla="*/ 8 h 14"/>
                <a:gd name="T26" fmla="*/ 11 w 11"/>
                <a:gd name="T27" fmla="*/ 8 h 14"/>
                <a:gd name="T28" fmla="*/ 11 w 11"/>
                <a:gd name="T29" fmla="*/ 9 h 14"/>
                <a:gd name="T30" fmla="*/ 11 w 11"/>
                <a:gd name="T31" fmla="*/ 9 h 14"/>
                <a:gd name="T32" fmla="*/ 11 w 11"/>
                <a:gd name="T33" fmla="*/ 11 h 14"/>
                <a:gd name="T34" fmla="*/ 10 w 11"/>
                <a:gd name="T35" fmla="*/ 11 h 14"/>
                <a:gd name="T36" fmla="*/ 10 w 11"/>
                <a:gd name="T37" fmla="*/ 13 h 14"/>
                <a:gd name="T38" fmla="*/ 10 w 11"/>
                <a:gd name="T39" fmla="*/ 14 h 14"/>
                <a:gd name="T40" fmla="*/ 8 w 11"/>
                <a:gd name="T41" fmla="*/ 14 h 14"/>
                <a:gd name="T42" fmla="*/ 8 w 11"/>
                <a:gd name="T43" fmla="*/ 13 h 14"/>
                <a:gd name="T44" fmla="*/ 6 w 11"/>
                <a:gd name="T45" fmla="*/ 13 h 14"/>
                <a:gd name="T46" fmla="*/ 6 w 11"/>
                <a:gd name="T47" fmla="*/ 14 h 14"/>
                <a:gd name="T48" fmla="*/ 5 w 11"/>
                <a:gd name="T49" fmla="*/ 14 h 14"/>
                <a:gd name="T50" fmla="*/ 5 w 11"/>
                <a:gd name="T51" fmla="*/ 14 h 14"/>
                <a:gd name="T52" fmla="*/ 3 w 11"/>
                <a:gd name="T53" fmla="*/ 14 h 14"/>
                <a:gd name="T54" fmla="*/ 3 w 11"/>
                <a:gd name="T55" fmla="*/ 14 h 14"/>
                <a:gd name="T56" fmla="*/ 3 w 11"/>
                <a:gd name="T57" fmla="*/ 13 h 14"/>
                <a:gd name="T58" fmla="*/ 2 w 11"/>
                <a:gd name="T59" fmla="*/ 13 h 14"/>
                <a:gd name="T60" fmla="*/ 2 w 11"/>
                <a:gd name="T61" fmla="*/ 13 h 14"/>
                <a:gd name="T62" fmla="*/ 2 w 11"/>
                <a:gd name="T63" fmla="*/ 13 h 14"/>
                <a:gd name="T64" fmla="*/ 2 w 11"/>
                <a:gd name="T65" fmla="*/ 11 h 14"/>
                <a:gd name="T66" fmla="*/ 2 w 11"/>
                <a:gd name="T67" fmla="*/ 11 h 14"/>
                <a:gd name="T68" fmla="*/ 3 w 11"/>
                <a:gd name="T69" fmla="*/ 11 h 14"/>
                <a:gd name="T70" fmla="*/ 2 w 11"/>
                <a:gd name="T71" fmla="*/ 9 h 14"/>
                <a:gd name="T72" fmla="*/ 2 w 11"/>
                <a:gd name="T73" fmla="*/ 8 h 14"/>
                <a:gd name="T74" fmla="*/ 0 w 11"/>
                <a:gd name="T75" fmla="*/ 8 h 14"/>
                <a:gd name="T76" fmla="*/ 0 w 11"/>
                <a:gd name="T77" fmla="*/ 6 h 14"/>
                <a:gd name="T78" fmla="*/ 0 w 11"/>
                <a:gd name="T79" fmla="*/ 6 h 14"/>
                <a:gd name="T80" fmla="*/ 0 w 11"/>
                <a:gd name="T81" fmla="*/ 6 h 14"/>
                <a:gd name="T82" fmla="*/ 0 w 11"/>
                <a:gd name="T83" fmla="*/ 5 h 14"/>
                <a:gd name="T84" fmla="*/ 2 w 11"/>
                <a:gd name="T85" fmla="*/ 5 h 14"/>
                <a:gd name="T86" fmla="*/ 2 w 11"/>
                <a:gd name="T87" fmla="*/ 3 h 14"/>
                <a:gd name="T88" fmla="*/ 3 w 11"/>
                <a:gd name="T89" fmla="*/ 1 h 14"/>
                <a:gd name="T90" fmla="*/ 5 w 11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0" name="Freeform 221"/>
            <p:cNvSpPr>
              <a:spLocks noEditPoints="1"/>
            </p:cNvSpPr>
            <p:nvPr/>
          </p:nvSpPr>
          <p:spPr bwMode="auto">
            <a:xfrm>
              <a:off x="6351709" y="2642132"/>
              <a:ext cx="165684" cy="97461"/>
            </a:xfrm>
            <a:custGeom>
              <a:avLst/>
              <a:gdLst>
                <a:gd name="T0" fmla="*/ 3 w 85"/>
                <a:gd name="T1" fmla="*/ 19 h 50"/>
                <a:gd name="T2" fmla="*/ 0 w 85"/>
                <a:gd name="T3" fmla="*/ 22 h 50"/>
                <a:gd name="T4" fmla="*/ 3 w 85"/>
                <a:gd name="T5" fmla="*/ 15 h 50"/>
                <a:gd name="T6" fmla="*/ 59 w 85"/>
                <a:gd name="T7" fmla="*/ 0 h 50"/>
                <a:gd name="T8" fmla="*/ 63 w 85"/>
                <a:gd name="T9" fmla="*/ 4 h 50"/>
                <a:gd name="T10" fmla="*/ 73 w 85"/>
                <a:gd name="T11" fmla="*/ 7 h 50"/>
                <a:gd name="T12" fmla="*/ 78 w 85"/>
                <a:gd name="T13" fmla="*/ 11 h 50"/>
                <a:gd name="T14" fmla="*/ 82 w 85"/>
                <a:gd name="T15" fmla="*/ 14 h 50"/>
                <a:gd name="T16" fmla="*/ 82 w 85"/>
                <a:gd name="T17" fmla="*/ 17 h 50"/>
                <a:gd name="T18" fmla="*/ 81 w 85"/>
                <a:gd name="T19" fmla="*/ 20 h 50"/>
                <a:gd name="T20" fmla="*/ 85 w 85"/>
                <a:gd name="T21" fmla="*/ 22 h 50"/>
                <a:gd name="T22" fmla="*/ 84 w 85"/>
                <a:gd name="T23" fmla="*/ 23 h 50"/>
                <a:gd name="T24" fmla="*/ 79 w 85"/>
                <a:gd name="T25" fmla="*/ 25 h 50"/>
                <a:gd name="T26" fmla="*/ 78 w 85"/>
                <a:gd name="T27" fmla="*/ 26 h 50"/>
                <a:gd name="T28" fmla="*/ 74 w 85"/>
                <a:gd name="T29" fmla="*/ 28 h 50"/>
                <a:gd name="T30" fmla="*/ 71 w 85"/>
                <a:gd name="T31" fmla="*/ 33 h 50"/>
                <a:gd name="T32" fmla="*/ 71 w 85"/>
                <a:gd name="T33" fmla="*/ 36 h 50"/>
                <a:gd name="T34" fmla="*/ 68 w 85"/>
                <a:gd name="T35" fmla="*/ 41 h 50"/>
                <a:gd name="T36" fmla="*/ 70 w 85"/>
                <a:gd name="T37" fmla="*/ 41 h 50"/>
                <a:gd name="T38" fmla="*/ 71 w 85"/>
                <a:gd name="T39" fmla="*/ 44 h 50"/>
                <a:gd name="T40" fmla="*/ 70 w 85"/>
                <a:gd name="T41" fmla="*/ 45 h 50"/>
                <a:gd name="T42" fmla="*/ 68 w 85"/>
                <a:gd name="T43" fmla="*/ 44 h 50"/>
                <a:gd name="T44" fmla="*/ 66 w 85"/>
                <a:gd name="T45" fmla="*/ 42 h 50"/>
                <a:gd name="T46" fmla="*/ 63 w 85"/>
                <a:gd name="T47" fmla="*/ 44 h 50"/>
                <a:gd name="T48" fmla="*/ 59 w 85"/>
                <a:gd name="T49" fmla="*/ 45 h 50"/>
                <a:gd name="T50" fmla="*/ 57 w 85"/>
                <a:gd name="T51" fmla="*/ 48 h 50"/>
                <a:gd name="T52" fmla="*/ 51 w 85"/>
                <a:gd name="T53" fmla="*/ 50 h 50"/>
                <a:gd name="T54" fmla="*/ 48 w 85"/>
                <a:gd name="T55" fmla="*/ 48 h 50"/>
                <a:gd name="T56" fmla="*/ 44 w 85"/>
                <a:gd name="T57" fmla="*/ 48 h 50"/>
                <a:gd name="T58" fmla="*/ 38 w 85"/>
                <a:gd name="T59" fmla="*/ 48 h 50"/>
                <a:gd name="T60" fmla="*/ 38 w 85"/>
                <a:gd name="T61" fmla="*/ 45 h 50"/>
                <a:gd name="T62" fmla="*/ 35 w 85"/>
                <a:gd name="T63" fmla="*/ 42 h 50"/>
                <a:gd name="T64" fmla="*/ 32 w 85"/>
                <a:gd name="T65" fmla="*/ 42 h 50"/>
                <a:gd name="T66" fmla="*/ 30 w 85"/>
                <a:gd name="T67" fmla="*/ 41 h 50"/>
                <a:gd name="T68" fmla="*/ 29 w 85"/>
                <a:gd name="T69" fmla="*/ 41 h 50"/>
                <a:gd name="T70" fmla="*/ 27 w 85"/>
                <a:gd name="T71" fmla="*/ 36 h 50"/>
                <a:gd name="T72" fmla="*/ 29 w 85"/>
                <a:gd name="T73" fmla="*/ 30 h 50"/>
                <a:gd name="T74" fmla="*/ 25 w 85"/>
                <a:gd name="T75" fmla="*/ 26 h 50"/>
                <a:gd name="T76" fmla="*/ 18 w 85"/>
                <a:gd name="T77" fmla="*/ 26 h 50"/>
                <a:gd name="T78" fmla="*/ 10 w 85"/>
                <a:gd name="T79" fmla="*/ 23 h 50"/>
                <a:gd name="T80" fmla="*/ 7 w 85"/>
                <a:gd name="T81" fmla="*/ 22 h 50"/>
                <a:gd name="T82" fmla="*/ 5 w 85"/>
                <a:gd name="T83" fmla="*/ 20 h 50"/>
                <a:gd name="T84" fmla="*/ 3 w 85"/>
                <a:gd name="T85" fmla="*/ 11 h 50"/>
                <a:gd name="T86" fmla="*/ 7 w 85"/>
                <a:gd name="T87" fmla="*/ 3 h 50"/>
                <a:gd name="T88" fmla="*/ 18 w 85"/>
                <a:gd name="T89" fmla="*/ 0 h 50"/>
                <a:gd name="T90" fmla="*/ 25 w 85"/>
                <a:gd name="T91" fmla="*/ 0 h 50"/>
                <a:gd name="T92" fmla="*/ 30 w 85"/>
                <a:gd name="T93" fmla="*/ 0 h 50"/>
                <a:gd name="T94" fmla="*/ 33 w 85"/>
                <a:gd name="T95" fmla="*/ 0 h 50"/>
                <a:gd name="T96" fmla="*/ 43 w 85"/>
                <a:gd name="T97" fmla="*/ 1 h 50"/>
                <a:gd name="T98" fmla="*/ 51 w 85"/>
                <a:gd name="T99" fmla="*/ 1 h 50"/>
                <a:gd name="T100" fmla="*/ 55 w 85"/>
                <a:gd name="T10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50">
                  <a:moveTo>
                    <a:pt x="3" y="15"/>
                  </a:moveTo>
                  <a:lnTo>
                    <a:pt x="3" y="15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5"/>
                  </a:lnTo>
                  <a:lnTo>
                    <a:pt x="3" y="15"/>
                  </a:lnTo>
                  <a:close/>
                  <a:moveTo>
                    <a:pt x="59" y="0"/>
                  </a:moveTo>
                  <a:lnTo>
                    <a:pt x="59" y="0"/>
                  </a:lnTo>
                  <a:lnTo>
                    <a:pt x="59" y="1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3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8" y="11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2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79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3" y="30"/>
                  </a:lnTo>
                  <a:lnTo>
                    <a:pt x="71" y="31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2"/>
                  </a:lnTo>
                  <a:lnTo>
                    <a:pt x="66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5" y="48"/>
                  </a:lnTo>
                  <a:lnTo>
                    <a:pt x="52" y="48"/>
                  </a:lnTo>
                  <a:lnTo>
                    <a:pt x="51" y="50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1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4"/>
                  </a:lnTo>
                  <a:lnTo>
                    <a:pt x="35" y="42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1" name="Freeform 222"/>
            <p:cNvSpPr>
              <a:spLocks/>
            </p:cNvSpPr>
            <p:nvPr/>
          </p:nvSpPr>
          <p:spPr bwMode="auto">
            <a:xfrm>
              <a:off x="6527139" y="5238494"/>
              <a:ext cx="64325" cy="62375"/>
            </a:xfrm>
            <a:custGeom>
              <a:avLst/>
              <a:gdLst>
                <a:gd name="T0" fmla="*/ 22 w 33"/>
                <a:gd name="T1" fmla="*/ 0 h 32"/>
                <a:gd name="T2" fmla="*/ 24 w 33"/>
                <a:gd name="T3" fmla="*/ 2 h 32"/>
                <a:gd name="T4" fmla="*/ 25 w 33"/>
                <a:gd name="T5" fmla="*/ 4 h 32"/>
                <a:gd name="T6" fmla="*/ 29 w 33"/>
                <a:gd name="T7" fmla="*/ 5 h 32"/>
                <a:gd name="T8" fmla="*/ 32 w 33"/>
                <a:gd name="T9" fmla="*/ 8 h 32"/>
                <a:gd name="T10" fmla="*/ 33 w 33"/>
                <a:gd name="T11" fmla="*/ 10 h 32"/>
                <a:gd name="T12" fmla="*/ 33 w 33"/>
                <a:gd name="T13" fmla="*/ 12 h 32"/>
                <a:gd name="T14" fmla="*/ 33 w 33"/>
                <a:gd name="T15" fmla="*/ 13 h 32"/>
                <a:gd name="T16" fmla="*/ 32 w 33"/>
                <a:gd name="T17" fmla="*/ 16 h 32"/>
                <a:gd name="T18" fmla="*/ 30 w 33"/>
                <a:gd name="T19" fmla="*/ 18 h 32"/>
                <a:gd name="T20" fmla="*/ 30 w 33"/>
                <a:gd name="T21" fmla="*/ 21 h 32"/>
                <a:gd name="T22" fmla="*/ 27 w 33"/>
                <a:gd name="T23" fmla="*/ 23 h 32"/>
                <a:gd name="T24" fmla="*/ 24 w 33"/>
                <a:gd name="T25" fmla="*/ 24 h 32"/>
                <a:gd name="T26" fmla="*/ 22 w 33"/>
                <a:gd name="T27" fmla="*/ 24 h 32"/>
                <a:gd name="T28" fmla="*/ 21 w 33"/>
                <a:gd name="T29" fmla="*/ 24 h 32"/>
                <a:gd name="T30" fmla="*/ 19 w 33"/>
                <a:gd name="T31" fmla="*/ 24 h 32"/>
                <a:gd name="T32" fmla="*/ 16 w 33"/>
                <a:gd name="T33" fmla="*/ 29 h 32"/>
                <a:gd name="T34" fmla="*/ 16 w 33"/>
                <a:gd name="T35" fmla="*/ 30 h 32"/>
                <a:gd name="T36" fmla="*/ 14 w 33"/>
                <a:gd name="T37" fmla="*/ 32 h 32"/>
                <a:gd name="T38" fmla="*/ 13 w 33"/>
                <a:gd name="T39" fmla="*/ 32 h 32"/>
                <a:gd name="T40" fmla="*/ 8 w 33"/>
                <a:gd name="T41" fmla="*/ 30 h 32"/>
                <a:gd name="T42" fmla="*/ 6 w 33"/>
                <a:gd name="T43" fmla="*/ 29 h 32"/>
                <a:gd name="T44" fmla="*/ 6 w 33"/>
                <a:gd name="T45" fmla="*/ 27 h 32"/>
                <a:gd name="T46" fmla="*/ 5 w 33"/>
                <a:gd name="T47" fmla="*/ 27 h 32"/>
                <a:gd name="T48" fmla="*/ 5 w 33"/>
                <a:gd name="T49" fmla="*/ 27 h 32"/>
                <a:gd name="T50" fmla="*/ 5 w 33"/>
                <a:gd name="T51" fmla="*/ 24 h 32"/>
                <a:gd name="T52" fmla="*/ 3 w 33"/>
                <a:gd name="T53" fmla="*/ 23 h 32"/>
                <a:gd name="T54" fmla="*/ 2 w 33"/>
                <a:gd name="T55" fmla="*/ 19 h 32"/>
                <a:gd name="T56" fmla="*/ 0 w 33"/>
                <a:gd name="T57" fmla="*/ 16 h 32"/>
                <a:gd name="T58" fmla="*/ 0 w 33"/>
                <a:gd name="T59" fmla="*/ 16 h 32"/>
                <a:gd name="T60" fmla="*/ 3 w 33"/>
                <a:gd name="T61" fmla="*/ 15 h 32"/>
                <a:gd name="T62" fmla="*/ 5 w 33"/>
                <a:gd name="T63" fmla="*/ 12 h 32"/>
                <a:gd name="T64" fmla="*/ 6 w 33"/>
                <a:gd name="T65" fmla="*/ 12 h 32"/>
                <a:gd name="T66" fmla="*/ 8 w 33"/>
                <a:gd name="T67" fmla="*/ 8 h 32"/>
                <a:gd name="T68" fmla="*/ 10 w 33"/>
                <a:gd name="T69" fmla="*/ 5 h 32"/>
                <a:gd name="T70" fmla="*/ 13 w 33"/>
                <a:gd name="T71" fmla="*/ 5 h 32"/>
                <a:gd name="T72" fmla="*/ 17 w 33"/>
                <a:gd name="T73" fmla="*/ 2 h 32"/>
                <a:gd name="T74" fmla="*/ 22 w 33"/>
                <a:gd name="T7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32">
                  <a:moveTo>
                    <a:pt x="22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2" name="Freeform 223"/>
            <p:cNvSpPr>
              <a:spLocks/>
            </p:cNvSpPr>
            <p:nvPr/>
          </p:nvSpPr>
          <p:spPr bwMode="auto">
            <a:xfrm>
              <a:off x="5439474" y="4176168"/>
              <a:ext cx="116953" cy="116953"/>
            </a:xfrm>
            <a:custGeom>
              <a:avLst/>
              <a:gdLst>
                <a:gd name="T0" fmla="*/ 27 w 60"/>
                <a:gd name="T1" fmla="*/ 2 h 60"/>
                <a:gd name="T2" fmla="*/ 27 w 60"/>
                <a:gd name="T3" fmla="*/ 2 h 60"/>
                <a:gd name="T4" fmla="*/ 28 w 60"/>
                <a:gd name="T5" fmla="*/ 2 h 60"/>
                <a:gd name="T6" fmla="*/ 30 w 60"/>
                <a:gd name="T7" fmla="*/ 5 h 60"/>
                <a:gd name="T8" fmla="*/ 30 w 60"/>
                <a:gd name="T9" fmla="*/ 7 h 60"/>
                <a:gd name="T10" fmla="*/ 30 w 60"/>
                <a:gd name="T11" fmla="*/ 8 h 60"/>
                <a:gd name="T12" fmla="*/ 31 w 60"/>
                <a:gd name="T13" fmla="*/ 11 h 60"/>
                <a:gd name="T14" fmla="*/ 31 w 60"/>
                <a:gd name="T15" fmla="*/ 15 h 60"/>
                <a:gd name="T16" fmla="*/ 30 w 60"/>
                <a:gd name="T17" fmla="*/ 16 h 60"/>
                <a:gd name="T18" fmla="*/ 31 w 60"/>
                <a:gd name="T19" fmla="*/ 16 h 60"/>
                <a:gd name="T20" fmla="*/ 35 w 60"/>
                <a:gd name="T21" fmla="*/ 19 h 60"/>
                <a:gd name="T22" fmla="*/ 36 w 60"/>
                <a:gd name="T23" fmla="*/ 19 h 60"/>
                <a:gd name="T24" fmla="*/ 38 w 60"/>
                <a:gd name="T25" fmla="*/ 19 h 60"/>
                <a:gd name="T26" fmla="*/ 39 w 60"/>
                <a:gd name="T27" fmla="*/ 18 h 60"/>
                <a:gd name="T28" fmla="*/ 41 w 60"/>
                <a:gd name="T29" fmla="*/ 15 h 60"/>
                <a:gd name="T30" fmla="*/ 41 w 60"/>
                <a:gd name="T31" fmla="*/ 13 h 60"/>
                <a:gd name="T32" fmla="*/ 42 w 60"/>
                <a:gd name="T33" fmla="*/ 13 h 60"/>
                <a:gd name="T34" fmla="*/ 44 w 60"/>
                <a:gd name="T35" fmla="*/ 15 h 60"/>
                <a:gd name="T36" fmla="*/ 47 w 60"/>
                <a:gd name="T37" fmla="*/ 22 h 60"/>
                <a:gd name="T38" fmla="*/ 46 w 60"/>
                <a:gd name="T39" fmla="*/ 24 h 60"/>
                <a:gd name="T40" fmla="*/ 42 w 60"/>
                <a:gd name="T41" fmla="*/ 30 h 60"/>
                <a:gd name="T42" fmla="*/ 44 w 60"/>
                <a:gd name="T43" fmla="*/ 30 h 60"/>
                <a:gd name="T44" fmla="*/ 46 w 60"/>
                <a:gd name="T45" fmla="*/ 32 h 60"/>
                <a:gd name="T46" fmla="*/ 49 w 60"/>
                <a:gd name="T47" fmla="*/ 33 h 60"/>
                <a:gd name="T48" fmla="*/ 52 w 60"/>
                <a:gd name="T49" fmla="*/ 33 h 60"/>
                <a:gd name="T50" fmla="*/ 54 w 60"/>
                <a:gd name="T51" fmla="*/ 37 h 60"/>
                <a:gd name="T52" fmla="*/ 57 w 60"/>
                <a:gd name="T53" fmla="*/ 38 h 60"/>
                <a:gd name="T54" fmla="*/ 58 w 60"/>
                <a:gd name="T55" fmla="*/ 40 h 60"/>
                <a:gd name="T56" fmla="*/ 60 w 60"/>
                <a:gd name="T57" fmla="*/ 43 h 60"/>
                <a:gd name="T58" fmla="*/ 60 w 60"/>
                <a:gd name="T59" fmla="*/ 48 h 60"/>
                <a:gd name="T60" fmla="*/ 58 w 60"/>
                <a:gd name="T61" fmla="*/ 49 h 60"/>
                <a:gd name="T62" fmla="*/ 57 w 60"/>
                <a:gd name="T63" fmla="*/ 52 h 60"/>
                <a:gd name="T64" fmla="*/ 57 w 60"/>
                <a:gd name="T65" fmla="*/ 60 h 60"/>
                <a:gd name="T66" fmla="*/ 50 w 60"/>
                <a:gd name="T67" fmla="*/ 59 h 60"/>
                <a:gd name="T68" fmla="*/ 31 w 60"/>
                <a:gd name="T69" fmla="*/ 48 h 60"/>
                <a:gd name="T70" fmla="*/ 16 w 60"/>
                <a:gd name="T71" fmla="*/ 35 h 60"/>
                <a:gd name="T72" fmla="*/ 11 w 60"/>
                <a:gd name="T73" fmla="*/ 33 h 60"/>
                <a:gd name="T74" fmla="*/ 3 w 60"/>
                <a:gd name="T75" fmla="*/ 27 h 60"/>
                <a:gd name="T76" fmla="*/ 3 w 60"/>
                <a:gd name="T77" fmla="*/ 21 h 60"/>
                <a:gd name="T78" fmla="*/ 6 w 60"/>
                <a:gd name="T79" fmla="*/ 18 h 60"/>
                <a:gd name="T80" fmla="*/ 13 w 60"/>
                <a:gd name="T81" fmla="*/ 11 h 60"/>
                <a:gd name="T82" fmla="*/ 14 w 60"/>
                <a:gd name="T83" fmla="*/ 7 h 60"/>
                <a:gd name="T84" fmla="*/ 17 w 60"/>
                <a:gd name="T85" fmla="*/ 5 h 60"/>
                <a:gd name="T86" fmla="*/ 19 w 60"/>
                <a:gd name="T87" fmla="*/ 2 h 60"/>
                <a:gd name="T88" fmla="*/ 20 w 60"/>
                <a:gd name="T89" fmla="*/ 0 h 60"/>
                <a:gd name="T90" fmla="*/ 25 w 60"/>
                <a:gd name="T9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60">
                  <a:moveTo>
                    <a:pt x="25" y="0"/>
                  </a:moveTo>
                  <a:lnTo>
                    <a:pt x="25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6" y="1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5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7" y="38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7" y="60"/>
                  </a:lnTo>
                  <a:lnTo>
                    <a:pt x="58" y="60"/>
                  </a:lnTo>
                  <a:lnTo>
                    <a:pt x="57" y="60"/>
                  </a:lnTo>
                  <a:lnTo>
                    <a:pt x="50" y="59"/>
                  </a:lnTo>
                  <a:lnTo>
                    <a:pt x="47" y="57"/>
                  </a:lnTo>
                  <a:lnTo>
                    <a:pt x="35" y="51"/>
                  </a:lnTo>
                  <a:lnTo>
                    <a:pt x="31" y="48"/>
                  </a:lnTo>
                  <a:lnTo>
                    <a:pt x="27" y="44"/>
                  </a:lnTo>
                  <a:lnTo>
                    <a:pt x="19" y="37"/>
                  </a:lnTo>
                  <a:lnTo>
                    <a:pt x="16" y="35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1" y="33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3" name="Freeform 224"/>
            <p:cNvSpPr>
              <a:spLocks noEditPoints="1"/>
            </p:cNvSpPr>
            <p:nvPr/>
          </p:nvSpPr>
          <p:spPr bwMode="auto">
            <a:xfrm>
              <a:off x="8012446" y="4139134"/>
              <a:ext cx="58477" cy="111106"/>
            </a:xfrm>
            <a:custGeom>
              <a:avLst/>
              <a:gdLst>
                <a:gd name="T0" fmla="*/ 1 w 30"/>
                <a:gd name="T1" fmla="*/ 11 h 57"/>
                <a:gd name="T2" fmla="*/ 1 w 30"/>
                <a:gd name="T3" fmla="*/ 13 h 57"/>
                <a:gd name="T4" fmla="*/ 0 w 30"/>
                <a:gd name="T5" fmla="*/ 11 h 57"/>
                <a:gd name="T6" fmla="*/ 1 w 30"/>
                <a:gd name="T7" fmla="*/ 2 h 57"/>
                <a:gd name="T8" fmla="*/ 1 w 30"/>
                <a:gd name="T9" fmla="*/ 4 h 57"/>
                <a:gd name="T10" fmla="*/ 1 w 30"/>
                <a:gd name="T11" fmla="*/ 4 h 57"/>
                <a:gd name="T12" fmla="*/ 1 w 30"/>
                <a:gd name="T13" fmla="*/ 2 h 57"/>
                <a:gd name="T14" fmla="*/ 1 w 30"/>
                <a:gd name="T15" fmla="*/ 2 h 57"/>
                <a:gd name="T16" fmla="*/ 4 w 30"/>
                <a:gd name="T17" fmla="*/ 0 h 57"/>
                <a:gd name="T18" fmla="*/ 8 w 30"/>
                <a:gd name="T19" fmla="*/ 2 h 57"/>
                <a:gd name="T20" fmla="*/ 14 w 30"/>
                <a:gd name="T21" fmla="*/ 8 h 57"/>
                <a:gd name="T22" fmla="*/ 17 w 30"/>
                <a:gd name="T23" fmla="*/ 13 h 57"/>
                <a:gd name="T24" fmla="*/ 17 w 30"/>
                <a:gd name="T25" fmla="*/ 13 h 57"/>
                <a:gd name="T26" fmla="*/ 20 w 30"/>
                <a:gd name="T27" fmla="*/ 18 h 57"/>
                <a:gd name="T28" fmla="*/ 20 w 30"/>
                <a:gd name="T29" fmla="*/ 19 h 57"/>
                <a:gd name="T30" fmla="*/ 22 w 30"/>
                <a:gd name="T31" fmla="*/ 21 h 57"/>
                <a:gd name="T32" fmla="*/ 23 w 30"/>
                <a:gd name="T33" fmla="*/ 21 h 57"/>
                <a:gd name="T34" fmla="*/ 23 w 30"/>
                <a:gd name="T35" fmla="*/ 26 h 57"/>
                <a:gd name="T36" fmla="*/ 27 w 30"/>
                <a:gd name="T37" fmla="*/ 30 h 57"/>
                <a:gd name="T38" fmla="*/ 28 w 30"/>
                <a:gd name="T39" fmla="*/ 32 h 57"/>
                <a:gd name="T40" fmla="*/ 28 w 30"/>
                <a:gd name="T41" fmla="*/ 32 h 57"/>
                <a:gd name="T42" fmla="*/ 30 w 30"/>
                <a:gd name="T43" fmla="*/ 35 h 57"/>
                <a:gd name="T44" fmla="*/ 30 w 30"/>
                <a:gd name="T45" fmla="*/ 41 h 57"/>
                <a:gd name="T46" fmla="*/ 30 w 30"/>
                <a:gd name="T47" fmla="*/ 45 h 57"/>
                <a:gd name="T48" fmla="*/ 28 w 30"/>
                <a:gd name="T49" fmla="*/ 49 h 57"/>
                <a:gd name="T50" fmla="*/ 23 w 30"/>
                <a:gd name="T51" fmla="*/ 52 h 57"/>
                <a:gd name="T52" fmla="*/ 17 w 30"/>
                <a:gd name="T53" fmla="*/ 56 h 57"/>
                <a:gd name="T54" fmla="*/ 11 w 30"/>
                <a:gd name="T55" fmla="*/ 57 h 57"/>
                <a:gd name="T56" fmla="*/ 4 w 30"/>
                <a:gd name="T57" fmla="*/ 54 h 57"/>
                <a:gd name="T58" fmla="*/ 3 w 30"/>
                <a:gd name="T59" fmla="*/ 48 h 57"/>
                <a:gd name="T60" fmla="*/ 0 w 30"/>
                <a:gd name="T61" fmla="*/ 34 h 57"/>
                <a:gd name="T62" fmla="*/ 0 w 30"/>
                <a:gd name="T63" fmla="*/ 26 h 57"/>
                <a:gd name="T64" fmla="*/ 0 w 30"/>
                <a:gd name="T65" fmla="*/ 23 h 57"/>
                <a:gd name="T66" fmla="*/ 0 w 30"/>
                <a:gd name="T67" fmla="*/ 27 h 57"/>
                <a:gd name="T68" fmla="*/ 1 w 30"/>
                <a:gd name="T69" fmla="*/ 23 h 57"/>
                <a:gd name="T70" fmla="*/ 3 w 30"/>
                <a:gd name="T71" fmla="*/ 18 h 57"/>
                <a:gd name="T72" fmla="*/ 3 w 30"/>
                <a:gd name="T73" fmla="*/ 15 h 57"/>
                <a:gd name="T74" fmla="*/ 4 w 30"/>
                <a:gd name="T75" fmla="*/ 11 h 57"/>
                <a:gd name="T76" fmla="*/ 4 w 30"/>
                <a:gd name="T77" fmla="*/ 8 h 57"/>
                <a:gd name="T78" fmla="*/ 4 w 30"/>
                <a:gd name="T79" fmla="*/ 5 h 57"/>
                <a:gd name="T80" fmla="*/ 8 w 30"/>
                <a:gd name="T81" fmla="*/ 5 h 57"/>
                <a:gd name="T82" fmla="*/ 9 w 30"/>
                <a:gd name="T83" fmla="*/ 5 h 57"/>
                <a:gd name="T84" fmla="*/ 9 w 30"/>
                <a:gd name="T85" fmla="*/ 5 h 57"/>
                <a:gd name="T86" fmla="*/ 4 w 30"/>
                <a:gd name="T87" fmla="*/ 4 h 57"/>
                <a:gd name="T88" fmla="*/ 3 w 30"/>
                <a:gd name="T89" fmla="*/ 2 h 57"/>
                <a:gd name="T90" fmla="*/ 3 w 30"/>
                <a:gd name="T9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57">
                  <a:moveTo>
                    <a:pt x="0" y="11"/>
                  </a:move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" y="2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4"/>
                  </a:lnTo>
                  <a:lnTo>
                    <a:pt x="14" y="8"/>
                  </a:lnTo>
                  <a:lnTo>
                    <a:pt x="16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8"/>
                  </a:lnTo>
                  <a:lnTo>
                    <a:pt x="30" y="41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8"/>
                  </a:lnTo>
                  <a:lnTo>
                    <a:pt x="28" y="49"/>
                  </a:lnTo>
                  <a:lnTo>
                    <a:pt x="27" y="49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7" y="56"/>
                  </a:lnTo>
                  <a:lnTo>
                    <a:pt x="14" y="57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4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4" name="Freeform 225"/>
            <p:cNvSpPr>
              <a:spLocks/>
            </p:cNvSpPr>
            <p:nvPr/>
          </p:nvSpPr>
          <p:spPr bwMode="auto">
            <a:xfrm>
              <a:off x="6032037" y="2985195"/>
              <a:ext cx="3898" cy="584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3 h 3"/>
                <a:gd name="T18" fmla="*/ 2 w 2"/>
                <a:gd name="T19" fmla="*/ 3 h 3"/>
                <a:gd name="T20" fmla="*/ 0 w 2"/>
                <a:gd name="T21" fmla="*/ 3 h 3"/>
                <a:gd name="T22" fmla="*/ 0 w 2"/>
                <a:gd name="T23" fmla="*/ 3 h 3"/>
                <a:gd name="T24" fmla="*/ 0 w 2"/>
                <a:gd name="T25" fmla="*/ 3 h 3"/>
                <a:gd name="T26" fmla="*/ 0 w 2"/>
                <a:gd name="T27" fmla="*/ 2 h 3"/>
                <a:gd name="T28" fmla="*/ 0 w 2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5" name="Freeform 226"/>
            <p:cNvSpPr>
              <a:spLocks/>
            </p:cNvSpPr>
            <p:nvPr/>
          </p:nvSpPr>
          <p:spPr bwMode="auto">
            <a:xfrm>
              <a:off x="4043831" y="4020230"/>
              <a:ext cx="5848" cy="9747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2 h 5"/>
                <a:gd name="T4" fmla="*/ 3 w 3"/>
                <a:gd name="T5" fmla="*/ 3 h 5"/>
                <a:gd name="T6" fmla="*/ 2 w 3"/>
                <a:gd name="T7" fmla="*/ 5 h 5"/>
                <a:gd name="T8" fmla="*/ 0 w 3"/>
                <a:gd name="T9" fmla="*/ 5 h 5"/>
                <a:gd name="T10" fmla="*/ 0 w 3"/>
                <a:gd name="T11" fmla="*/ 3 h 5"/>
                <a:gd name="T12" fmla="*/ 0 w 3"/>
                <a:gd name="T13" fmla="*/ 3 h 5"/>
                <a:gd name="T14" fmla="*/ 2 w 3"/>
                <a:gd name="T15" fmla="*/ 2 h 5"/>
                <a:gd name="T16" fmla="*/ 2 w 3"/>
                <a:gd name="T17" fmla="*/ 0 h 5"/>
                <a:gd name="T18" fmla="*/ 2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6" name="Freeform 227"/>
            <p:cNvSpPr>
              <a:spLocks/>
            </p:cNvSpPr>
            <p:nvPr/>
          </p:nvSpPr>
          <p:spPr bwMode="auto">
            <a:xfrm>
              <a:off x="6755199" y="3406226"/>
              <a:ext cx="38984" cy="48731"/>
            </a:xfrm>
            <a:custGeom>
              <a:avLst/>
              <a:gdLst>
                <a:gd name="T0" fmla="*/ 17 w 20"/>
                <a:gd name="T1" fmla="*/ 0 h 25"/>
                <a:gd name="T2" fmla="*/ 17 w 20"/>
                <a:gd name="T3" fmla="*/ 0 h 25"/>
                <a:gd name="T4" fmla="*/ 19 w 20"/>
                <a:gd name="T5" fmla="*/ 0 h 25"/>
                <a:gd name="T6" fmla="*/ 17 w 20"/>
                <a:gd name="T7" fmla="*/ 1 h 25"/>
                <a:gd name="T8" fmla="*/ 17 w 20"/>
                <a:gd name="T9" fmla="*/ 3 h 25"/>
                <a:gd name="T10" fmla="*/ 17 w 20"/>
                <a:gd name="T11" fmla="*/ 3 h 25"/>
                <a:gd name="T12" fmla="*/ 17 w 20"/>
                <a:gd name="T13" fmla="*/ 3 h 25"/>
                <a:gd name="T14" fmla="*/ 19 w 20"/>
                <a:gd name="T15" fmla="*/ 3 h 25"/>
                <a:gd name="T16" fmla="*/ 19 w 20"/>
                <a:gd name="T17" fmla="*/ 3 h 25"/>
                <a:gd name="T18" fmla="*/ 20 w 20"/>
                <a:gd name="T19" fmla="*/ 8 h 25"/>
                <a:gd name="T20" fmla="*/ 20 w 20"/>
                <a:gd name="T21" fmla="*/ 8 h 25"/>
                <a:gd name="T22" fmla="*/ 19 w 20"/>
                <a:gd name="T23" fmla="*/ 9 h 25"/>
                <a:gd name="T24" fmla="*/ 19 w 20"/>
                <a:gd name="T25" fmla="*/ 9 h 25"/>
                <a:gd name="T26" fmla="*/ 17 w 20"/>
                <a:gd name="T27" fmla="*/ 11 h 25"/>
                <a:gd name="T28" fmla="*/ 17 w 20"/>
                <a:gd name="T29" fmla="*/ 11 h 25"/>
                <a:gd name="T30" fmla="*/ 16 w 20"/>
                <a:gd name="T31" fmla="*/ 13 h 25"/>
                <a:gd name="T32" fmla="*/ 16 w 20"/>
                <a:gd name="T33" fmla="*/ 13 h 25"/>
                <a:gd name="T34" fmla="*/ 17 w 20"/>
                <a:gd name="T35" fmla="*/ 13 h 25"/>
                <a:gd name="T36" fmla="*/ 17 w 20"/>
                <a:gd name="T37" fmla="*/ 13 h 25"/>
                <a:gd name="T38" fmla="*/ 17 w 20"/>
                <a:gd name="T39" fmla="*/ 14 h 25"/>
                <a:gd name="T40" fmla="*/ 16 w 20"/>
                <a:gd name="T41" fmla="*/ 13 h 25"/>
                <a:gd name="T42" fmla="*/ 16 w 20"/>
                <a:gd name="T43" fmla="*/ 13 h 25"/>
                <a:gd name="T44" fmla="*/ 14 w 20"/>
                <a:gd name="T45" fmla="*/ 13 h 25"/>
                <a:gd name="T46" fmla="*/ 14 w 20"/>
                <a:gd name="T47" fmla="*/ 14 h 25"/>
                <a:gd name="T48" fmla="*/ 12 w 20"/>
                <a:gd name="T49" fmla="*/ 14 h 25"/>
                <a:gd name="T50" fmla="*/ 12 w 20"/>
                <a:gd name="T51" fmla="*/ 14 h 25"/>
                <a:gd name="T52" fmla="*/ 12 w 20"/>
                <a:gd name="T53" fmla="*/ 16 h 25"/>
                <a:gd name="T54" fmla="*/ 11 w 20"/>
                <a:gd name="T55" fmla="*/ 16 h 25"/>
                <a:gd name="T56" fmla="*/ 12 w 20"/>
                <a:gd name="T57" fmla="*/ 17 h 25"/>
                <a:gd name="T58" fmla="*/ 12 w 20"/>
                <a:gd name="T59" fmla="*/ 17 h 25"/>
                <a:gd name="T60" fmla="*/ 12 w 20"/>
                <a:gd name="T61" fmla="*/ 17 h 25"/>
                <a:gd name="T62" fmla="*/ 12 w 20"/>
                <a:gd name="T63" fmla="*/ 17 h 25"/>
                <a:gd name="T64" fmla="*/ 12 w 20"/>
                <a:gd name="T65" fmla="*/ 19 h 25"/>
                <a:gd name="T66" fmla="*/ 11 w 20"/>
                <a:gd name="T67" fmla="*/ 19 h 25"/>
                <a:gd name="T68" fmla="*/ 11 w 20"/>
                <a:gd name="T69" fmla="*/ 19 h 25"/>
                <a:gd name="T70" fmla="*/ 11 w 20"/>
                <a:gd name="T71" fmla="*/ 20 h 25"/>
                <a:gd name="T72" fmla="*/ 9 w 20"/>
                <a:gd name="T73" fmla="*/ 20 h 25"/>
                <a:gd name="T74" fmla="*/ 9 w 20"/>
                <a:gd name="T75" fmla="*/ 20 h 25"/>
                <a:gd name="T76" fmla="*/ 8 w 20"/>
                <a:gd name="T77" fmla="*/ 22 h 25"/>
                <a:gd name="T78" fmla="*/ 6 w 20"/>
                <a:gd name="T79" fmla="*/ 22 h 25"/>
                <a:gd name="T80" fmla="*/ 6 w 20"/>
                <a:gd name="T81" fmla="*/ 24 h 25"/>
                <a:gd name="T82" fmla="*/ 6 w 20"/>
                <a:gd name="T83" fmla="*/ 22 h 25"/>
                <a:gd name="T84" fmla="*/ 6 w 20"/>
                <a:gd name="T85" fmla="*/ 22 h 25"/>
                <a:gd name="T86" fmla="*/ 5 w 20"/>
                <a:gd name="T87" fmla="*/ 25 h 25"/>
                <a:gd name="T88" fmla="*/ 3 w 20"/>
                <a:gd name="T89" fmla="*/ 25 h 25"/>
                <a:gd name="T90" fmla="*/ 1 w 20"/>
                <a:gd name="T91" fmla="*/ 25 h 25"/>
                <a:gd name="T92" fmla="*/ 1 w 20"/>
                <a:gd name="T93" fmla="*/ 25 h 25"/>
                <a:gd name="T94" fmla="*/ 0 w 20"/>
                <a:gd name="T95" fmla="*/ 25 h 25"/>
                <a:gd name="T96" fmla="*/ 0 w 20"/>
                <a:gd name="T97" fmla="*/ 24 h 25"/>
                <a:gd name="T98" fmla="*/ 1 w 20"/>
                <a:gd name="T99" fmla="*/ 22 h 25"/>
                <a:gd name="T100" fmla="*/ 1 w 20"/>
                <a:gd name="T101" fmla="*/ 20 h 25"/>
                <a:gd name="T102" fmla="*/ 3 w 20"/>
                <a:gd name="T103" fmla="*/ 19 h 25"/>
                <a:gd name="T104" fmla="*/ 5 w 20"/>
                <a:gd name="T105" fmla="*/ 13 h 25"/>
                <a:gd name="T106" fmla="*/ 6 w 20"/>
                <a:gd name="T107" fmla="*/ 9 h 25"/>
                <a:gd name="T108" fmla="*/ 8 w 20"/>
                <a:gd name="T109" fmla="*/ 6 h 25"/>
                <a:gd name="T110" fmla="*/ 9 w 20"/>
                <a:gd name="T111" fmla="*/ 3 h 25"/>
                <a:gd name="T112" fmla="*/ 11 w 20"/>
                <a:gd name="T113" fmla="*/ 3 h 25"/>
                <a:gd name="T114" fmla="*/ 12 w 20"/>
                <a:gd name="T115" fmla="*/ 1 h 25"/>
                <a:gd name="T116" fmla="*/ 12 w 20"/>
                <a:gd name="T117" fmla="*/ 0 h 25"/>
                <a:gd name="T118" fmla="*/ 14 w 20"/>
                <a:gd name="T119" fmla="*/ 0 h 25"/>
                <a:gd name="T120" fmla="*/ 16 w 20"/>
                <a:gd name="T121" fmla="*/ 0 h 25"/>
                <a:gd name="T122" fmla="*/ 17 w 20"/>
                <a:gd name="T1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5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6" y="9"/>
                  </a:lnTo>
                  <a:lnTo>
                    <a:pt x="8" y="6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7" name="Freeform 228"/>
            <p:cNvSpPr>
              <a:spLocks/>
            </p:cNvSpPr>
            <p:nvPr/>
          </p:nvSpPr>
          <p:spPr bwMode="auto">
            <a:xfrm>
              <a:off x="8587467" y="3778527"/>
              <a:ext cx="210516" cy="245602"/>
            </a:xfrm>
            <a:custGeom>
              <a:avLst/>
              <a:gdLst>
                <a:gd name="T0" fmla="*/ 28 w 108"/>
                <a:gd name="T1" fmla="*/ 1 h 126"/>
                <a:gd name="T2" fmla="*/ 36 w 108"/>
                <a:gd name="T3" fmla="*/ 11 h 126"/>
                <a:gd name="T4" fmla="*/ 37 w 108"/>
                <a:gd name="T5" fmla="*/ 9 h 126"/>
                <a:gd name="T6" fmla="*/ 39 w 108"/>
                <a:gd name="T7" fmla="*/ 14 h 126"/>
                <a:gd name="T8" fmla="*/ 47 w 108"/>
                <a:gd name="T9" fmla="*/ 25 h 126"/>
                <a:gd name="T10" fmla="*/ 56 w 108"/>
                <a:gd name="T11" fmla="*/ 22 h 126"/>
                <a:gd name="T12" fmla="*/ 63 w 108"/>
                <a:gd name="T13" fmla="*/ 28 h 126"/>
                <a:gd name="T14" fmla="*/ 64 w 108"/>
                <a:gd name="T15" fmla="*/ 31 h 126"/>
                <a:gd name="T16" fmla="*/ 69 w 108"/>
                <a:gd name="T17" fmla="*/ 36 h 126"/>
                <a:gd name="T18" fmla="*/ 63 w 108"/>
                <a:gd name="T19" fmla="*/ 42 h 126"/>
                <a:gd name="T20" fmla="*/ 56 w 108"/>
                <a:gd name="T21" fmla="*/ 44 h 126"/>
                <a:gd name="T22" fmla="*/ 56 w 108"/>
                <a:gd name="T23" fmla="*/ 48 h 126"/>
                <a:gd name="T24" fmla="*/ 72 w 108"/>
                <a:gd name="T25" fmla="*/ 56 h 126"/>
                <a:gd name="T26" fmla="*/ 74 w 108"/>
                <a:gd name="T27" fmla="*/ 63 h 126"/>
                <a:gd name="T28" fmla="*/ 78 w 108"/>
                <a:gd name="T29" fmla="*/ 69 h 126"/>
                <a:gd name="T30" fmla="*/ 89 w 108"/>
                <a:gd name="T31" fmla="*/ 78 h 126"/>
                <a:gd name="T32" fmla="*/ 93 w 108"/>
                <a:gd name="T33" fmla="*/ 86 h 126"/>
                <a:gd name="T34" fmla="*/ 96 w 108"/>
                <a:gd name="T35" fmla="*/ 88 h 126"/>
                <a:gd name="T36" fmla="*/ 104 w 108"/>
                <a:gd name="T37" fmla="*/ 94 h 126"/>
                <a:gd name="T38" fmla="*/ 101 w 108"/>
                <a:gd name="T39" fmla="*/ 99 h 126"/>
                <a:gd name="T40" fmla="*/ 108 w 108"/>
                <a:gd name="T41" fmla="*/ 107 h 126"/>
                <a:gd name="T42" fmla="*/ 107 w 108"/>
                <a:gd name="T43" fmla="*/ 113 h 126"/>
                <a:gd name="T44" fmla="*/ 102 w 108"/>
                <a:gd name="T45" fmla="*/ 116 h 126"/>
                <a:gd name="T46" fmla="*/ 97 w 108"/>
                <a:gd name="T47" fmla="*/ 121 h 126"/>
                <a:gd name="T48" fmla="*/ 91 w 108"/>
                <a:gd name="T49" fmla="*/ 118 h 126"/>
                <a:gd name="T50" fmla="*/ 86 w 108"/>
                <a:gd name="T51" fmla="*/ 119 h 126"/>
                <a:gd name="T52" fmla="*/ 83 w 108"/>
                <a:gd name="T53" fmla="*/ 126 h 126"/>
                <a:gd name="T54" fmla="*/ 74 w 108"/>
                <a:gd name="T55" fmla="*/ 122 h 126"/>
                <a:gd name="T56" fmla="*/ 75 w 108"/>
                <a:gd name="T57" fmla="*/ 118 h 126"/>
                <a:gd name="T58" fmla="*/ 77 w 108"/>
                <a:gd name="T59" fmla="*/ 108 h 126"/>
                <a:gd name="T60" fmla="*/ 78 w 108"/>
                <a:gd name="T61" fmla="*/ 100 h 126"/>
                <a:gd name="T62" fmla="*/ 75 w 108"/>
                <a:gd name="T63" fmla="*/ 96 h 126"/>
                <a:gd name="T64" fmla="*/ 66 w 108"/>
                <a:gd name="T65" fmla="*/ 86 h 126"/>
                <a:gd name="T66" fmla="*/ 61 w 108"/>
                <a:gd name="T67" fmla="*/ 70 h 126"/>
                <a:gd name="T68" fmla="*/ 50 w 108"/>
                <a:gd name="T69" fmla="*/ 61 h 126"/>
                <a:gd name="T70" fmla="*/ 44 w 108"/>
                <a:gd name="T71" fmla="*/ 63 h 126"/>
                <a:gd name="T72" fmla="*/ 37 w 108"/>
                <a:gd name="T73" fmla="*/ 67 h 126"/>
                <a:gd name="T74" fmla="*/ 34 w 108"/>
                <a:gd name="T75" fmla="*/ 67 h 126"/>
                <a:gd name="T76" fmla="*/ 26 w 108"/>
                <a:gd name="T77" fmla="*/ 64 h 126"/>
                <a:gd name="T78" fmla="*/ 20 w 108"/>
                <a:gd name="T79" fmla="*/ 69 h 126"/>
                <a:gd name="T80" fmla="*/ 11 w 108"/>
                <a:gd name="T81" fmla="*/ 74 h 126"/>
                <a:gd name="T82" fmla="*/ 14 w 108"/>
                <a:gd name="T83" fmla="*/ 61 h 126"/>
                <a:gd name="T84" fmla="*/ 15 w 108"/>
                <a:gd name="T85" fmla="*/ 52 h 126"/>
                <a:gd name="T86" fmla="*/ 11 w 108"/>
                <a:gd name="T87" fmla="*/ 42 h 126"/>
                <a:gd name="T88" fmla="*/ 3 w 108"/>
                <a:gd name="T89" fmla="*/ 42 h 126"/>
                <a:gd name="T90" fmla="*/ 4 w 108"/>
                <a:gd name="T91" fmla="*/ 34 h 126"/>
                <a:gd name="T92" fmla="*/ 0 w 108"/>
                <a:gd name="T93" fmla="*/ 33 h 126"/>
                <a:gd name="T94" fmla="*/ 3 w 108"/>
                <a:gd name="T95" fmla="*/ 25 h 126"/>
                <a:gd name="T96" fmla="*/ 4 w 108"/>
                <a:gd name="T97" fmla="*/ 22 h 126"/>
                <a:gd name="T98" fmla="*/ 11 w 108"/>
                <a:gd name="T99" fmla="*/ 15 h 126"/>
                <a:gd name="T100" fmla="*/ 15 w 108"/>
                <a:gd name="T101" fmla="*/ 17 h 126"/>
                <a:gd name="T102" fmla="*/ 20 w 108"/>
                <a:gd name="T103" fmla="*/ 18 h 126"/>
                <a:gd name="T104" fmla="*/ 23 w 108"/>
                <a:gd name="T105" fmla="*/ 17 h 126"/>
                <a:gd name="T106" fmla="*/ 22 w 108"/>
                <a:gd name="T107" fmla="*/ 9 h 126"/>
                <a:gd name="T108" fmla="*/ 20 w 108"/>
                <a:gd name="T109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26"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6" y="34"/>
                  </a:lnTo>
                  <a:lnTo>
                    <a:pt x="67" y="33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6" y="41"/>
                  </a:lnTo>
                  <a:lnTo>
                    <a:pt x="64" y="42"/>
                  </a:lnTo>
                  <a:lnTo>
                    <a:pt x="63" y="42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61" y="52"/>
                  </a:lnTo>
                  <a:lnTo>
                    <a:pt x="63" y="53"/>
                  </a:lnTo>
                  <a:lnTo>
                    <a:pt x="64" y="53"/>
                  </a:lnTo>
                  <a:lnTo>
                    <a:pt x="66" y="55"/>
                  </a:lnTo>
                  <a:lnTo>
                    <a:pt x="69" y="55"/>
                  </a:lnTo>
                  <a:lnTo>
                    <a:pt x="71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4" y="63"/>
                  </a:lnTo>
                  <a:lnTo>
                    <a:pt x="74" y="64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9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8" y="78"/>
                  </a:lnTo>
                  <a:lnTo>
                    <a:pt x="89" y="78"/>
                  </a:lnTo>
                  <a:lnTo>
                    <a:pt x="89" y="81"/>
                  </a:lnTo>
                  <a:lnTo>
                    <a:pt x="91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3" y="88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7" y="89"/>
                  </a:lnTo>
                  <a:lnTo>
                    <a:pt x="97" y="91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4" y="102"/>
                  </a:lnTo>
                  <a:lnTo>
                    <a:pt x="105" y="104"/>
                  </a:lnTo>
                  <a:lnTo>
                    <a:pt x="107" y="105"/>
                  </a:lnTo>
                  <a:lnTo>
                    <a:pt x="107" y="107"/>
                  </a:lnTo>
                  <a:lnTo>
                    <a:pt x="108" y="107"/>
                  </a:lnTo>
                  <a:lnTo>
                    <a:pt x="108" y="108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5" y="110"/>
                  </a:lnTo>
                  <a:lnTo>
                    <a:pt x="105" y="111"/>
                  </a:lnTo>
                  <a:lnTo>
                    <a:pt x="105" y="111"/>
                  </a:lnTo>
                  <a:lnTo>
                    <a:pt x="107" y="113"/>
                  </a:lnTo>
                  <a:lnTo>
                    <a:pt x="105" y="113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4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102" y="118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1" y="118"/>
                  </a:lnTo>
                  <a:lnTo>
                    <a:pt x="91" y="116"/>
                  </a:lnTo>
                  <a:lnTo>
                    <a:pt x="91" y="118"/>
                  </a:lnTo>
                  <a:lnTo>
                    <a:pt x="89" y="119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5" y="119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5" y="124"/>
                  </a:lnTo>
                  <a:lnTo>
                    <a:pt x="86" y="124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77" y="122"/>
                  </a:lnTo>
                  <a:lnTo>
                    <a:pt x="75" y="124"/>
                  </a:lnTo>
                  <a:lnTo>
                    <a:pt x="75" y="12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4" y="119"/>
                  </a:lnTo>
                  <a:lnTo>
                    <a:pt x="75" y="119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7" y="108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4" y="96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69" y="91"/>
                  </a:lnTo>
                  <a:lnTo>
                    <a:pt x="67" y="89"/>
                  </a:lnTo>
                  <a:lnTo>
                    <a:pt x="66" y="86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7" y="77"/>
                  </a:lnTo>
                  <a:lnTo>
                    <a:pt x="66" y="74"/>
                  </a:lnTo>
                  <a:lnTo>
                    <a:pt x="64" y="74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58" y="66"/>
                  </a:lnTo>
                  <a:lnTo>
                    <a:pt x="56" y="63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5" y="59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0" y="64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19" y="70"/>
                  </a:lnTo>
                  <a:lnTo>
                    <a:pt x="15" y="72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2" y="69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5" y="55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8" name="Freeform 229"/>
            <p:cNvSpPr>
              <a:spLocks noEditPoints="1"/>
            </p:cNvSpPr>
            <p:nvPr/>
          </p:nvSpPr>
          <p:spPr bwMode="auto">
            <a:xfrm>
              <a:off x="7076820" y="2681116"/>
              <a:ext cx="1148092" cy="532138"/>
            </a:xfrm>
            <a:custGeom>
              <a:avLst/>
              <a:gdLst>
                <a:gd name="T0" fmla="*/ 89 w 589"/>
                <a:gd name="T1" fmla="*/ 188 h 273"/>
                <a:gd name="T2" fmla="*/ 186 w 589"/>
                <a:gd name="T3" fmla="*/ 194 h 273"/>
                <a:gd name="T4" fmla="*/ 182 w 589"/>
                <a:gd name="T5" fmla="*/ 181 h 273"/>
                <a:gd name="T6" fmla="*/ 355 w 589"/>
                <a:gd name="T7" fmla="*/ 21 h 273"/>
                <a:gd name="T8" fmla="*/ 376 w 589"/>
                <a:gd name="T9" fmla="*/ 25 h 273"/>
                <a:gd name="T10" fmla="*/ 387 w 589"/>
                <a:gd name="T11" fmla="*/ 38 h 273"/>
                <a:gd name="T12" fmla="*/ 417 w 589"/>
                <a:gd name="T13" fmla="*/ 27 h 273"/>
                <a:gd name="T14" fmla="*/ 434 w 589"/>
                <a:gd name="T15" fmla="*/ 28 h 273"/>
                <a:gd name="T16" fmla="*/ 484 w 589"/>
                <a:gd name="T17" fmla="*/ 88 h 273"/>
                <a:gd name="T18" fmla="*/ 499 w 589"/>
                <a:gd name="T19" fmla="*/ 85 h 273"/>
                <a:gd name="T20" fmla="*/ 524 w 589"/>
                <a:gd name="T21" fmla="*/ 88 h 273"/>
                <a:gd name="T22" fmla="*/ 554 w 589"/>
                <a:gd name="T23" fmla="*/ 102 h 273"/>
                <a:gd name="T24" fmla="*/ 578 w 589"/>
                <a:gd name="T25" fmla="*/ 110 h 273"/>
                <a:gd name="T26" fmla="*/ 582 w 589"/>
                <a:gd name="T27" fmla="*/ 123 h 273"/>
                <a:gd name="T28" fmla="*/ 565 w 589"/>
                <a:gd name="T29" fmla="*/ 153 h 273"/>
                <a:gd name="T30" fmla="*/ 538 w 589"/>
                <a:gd name="T31" fmla="*/ 161 h 273"/>
                <a:gd name="T32" fmla="*/ 521 w 589"/>
                <a:gd name="T33" fmla="*/ 189 h 273"/>
                <a:gd name="T34" fmla="*/ 494 w 589"/>
                <a:gd name="T35" fmla="*/ 194 h 273"/>
                <a:gd name="T36" fmla="*/ 488 w 589"/>
                <a:gd name="T37" fmla="*/ 206 h 273"/>
                <a:gd name="T38" fmla="*/ 489 w 589"/>
                <a:gd name="T39" fmla="*/ 232 h 273"/>
                <a:gd name="T40" fmla="*/ 477 w 589"/>
                <a:gd name="T41" fmla="*/ 241 h 273"/>
                <a:gd name="T42" fmla="*/ 443 w 589"/>
                <a:gd name="T43" fmla="*/ 233 h 273"/>
                <a:gd name="T44" fmla="*/ 396 w 589"/>
                <a:gd name="T45" fmla="*/ 229 h 273"/>
                <a:gd name="T46" fmla="*/ 363 w 589"/>
                <a:gd name="T47" fmla="*/ 235 h 273"/>
                <a:gd name="T48" fmla="*/ 344 w 589"/>
                <a:gd name="T49" fmla="*/ 247 h 273"/>
                <a:gd name="T50" fmla="*/ 319 w 589"/>
                <a:gd name="T51" fmla="*/ 271 h 273"/>
                <a:gd name="T52" fmla="*/ 298 w 589"/>
                <a:gd name="T53" fmla="*/ 263 h 273"/>
                <a:gd name="T54" fmla="*/ 283 w 589"/>
                <a:gd name="T55" fmla="*/ 233 h 273"/>
                <a:gd name="T56" fmla="*/ 254 w 589"/>
                <a:gd name="T57" fmla="*/ 222 h 273"/>
                <a:gd name="T58" fmla="*/ 210 w 589"/>
                <a:gd name="T59" fmla="*/ 208 h 273"/>
                <a:gd name="T60" fmla="*/ 191 w 589"/>
                <a:gd name="T61" fmla="*/ 183 h 273"/>
                <a:gd name="T62" fmla="*/ 207 w 589"/>
                <a:gd name="T63" fmla="*/ 177 h 273"/>
                <a:gd name="T64" fmla="*/ 205 w 589"/>
                <a:gd name="T65" fmla="*/ 167 h 273"/>
                <a:gd name="T66" fmla="*/ 202 w 589"/>
                <a:gd name="T67" fmla="*/ 172 h 273"/>
                <a:gd name="T68" fmla="*/ 191 w 589"/>
                <a:gd name="T69" fmla="*/ 177 h 273"/>
                <a:gd name="T70" fmla="*/ 186 w 589"/>
                <a:gd name="T71" fmla="*/ 184 h 273"/>
                <a:gd name="T72" fmla="*/ 179 w 589"/>
                <a:gd name="T73" fmla="*/ 180 h 273"/>
                <a:gd name="T74" fmla="*/ 145 w 589"/>
                <a:gd name="T75" fmla="*/ 194 h 273"/>
                <a:gd name="T76" fmla="*/ 125 w 589"/>
                <a:gd name="T77" fmla="*/ 257 h 273"/>
                <a:gd name="T78" fmla="*/ 86 w 589"/>
                <a:gd name="T79" fmla="*/ 251 h 273"/>
                <a:gd name="T80" fmla="*/ 74 w 589"/>
                <a:gd name="T81" fmla="*/ 230 h 273"/>
                <a:gd name="T82" fmla="*/ 52 w 589"/>
                <a:gd name="T83" fmla="*/ 206 h 273"/>
                <a:gd name="T84" fmla="*/ 67 w 589"/>
                <a:gd name="T85" fmla="*/ 195 h 273"/>
                <a:gd name="T86" fmla="*/ 93 w 589"/>
                <a:gd name="T87" fmla="*/ 170 h 273"/>
                <a:gd name="T88" fmla="*/ 68 w 589"/>
                <a:gd name="T89" fmla="*/ 159 h 273"/>
                <a:gd name="T90" fmla="*/ 38 w 589"/>
                <a:gd name="T91" fmla="*/ 172 h 273"/>
                <a:gd name="T92" fmla="*/ 29 w 589"/>
                <a:gd name="T93" fmla="*/ 156 h 273"/>
                <a:gd name="T94" fmla="*/ 2 w 589"/>
                <a:gd name="T95" fmla="*/ 128 h 273"/>
                <a:gd name="T96" fmla="*/ 15 w 589"/>
                <a:gd name="T97" fmla="*/ 96 h 273"/>
                <a:gd name="T98" fmla="*/ 33 w 589"/>
                <a:gd name="T99" fmla="*/ 93 h 273"/>
                <a:gd name="T100" fmla="*/ 68 w 589"/>
                <a:gd name="T101" fmla="*/ 76 h 273"/>
                <a:gd name="T102" fmla="*/ 97 w 589"/>
                <a:gd name="T103" fmla="*/ 76 h 273"/>
                <a:gd name="T104" fmla="*/ 115 w 589"/>
                <a:gd name="T105" fmla="*/ 87 h 273"/>
                <a:gd name="T106" fmla="*/ 149 w 589"/>
                <a:gd name="T107" fmla="*/ 85 h 273"/>
                <a:gd name="T108" fmla="*/ 182 w 589"/>
                <a:gd name="T109" fmla="*/ 93 h 273"/>
                <a:gd name="T110" fmla="*/ 215 w 589"/>
                <a:gd name="T111" fmla="*/ 87 h 273"/>
                <a:gd name="T112" fmla="*/ 205 w 589"/>
                <a:gd name="T113" fmla="*/ 62 h 273"/>
                <a:gd name="T114" fmla="*/ 220 w 589"/>
                <a:gd name="T115" fmla="*/ 44 h 273"/>
                <a:gd name="T116" fmla="*/ 209 w 589"/>
                <a:gd name="T117" fmla="*/ 35 h 273"/>
                <a:gd name="T118" fmla="*/ 248 w 589"/>
                <a:gd name="T119" fmla="*/ 22 h 273"/>
                <a:gd name="T120" fmla="*/ 276 w 589"/>
                <a:gd name="T121" fmla="*/ 16 h 273"/>
                <a:gd name="T122" fmla="*/ 320 w 589"/>
                <a:gd name="T123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9" h="273">
                  <a:moveTo>
                    <a:pt x="51" y="195"/>
                  </a:moveTo>
                  <a:lnTo>
                    <a:pt x="51" y="195"/>
                  </a:lnTo>
                  <a:lnTo>
                    <a:pt x="51" y="195"/>
                  </a:lnTo>
                  <a:lnTo>
                    <a:pt x="51" y="197"/>
                  </a:lnTo>
                  <a:lnTo>
                    <a:pt x="51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1" y="195"/>
                  </a:lnTo>
                  <a:close/>
                  <a:moveTo>
                    <a:pt x="54" y="195"/>
                  </a:move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87" y="188"/>
                  </a:moveTo>
                  <a:lnTo>
                    <a:pt x="89" y="188"/>
                  </a:lnTo>
                  <a:lnTo>
                    <a:pt x="89" y="188"/>
                  </a:lnTo>
                  <a:lnTo>
                    <a:pt x="89" y="189"/>
                  </a:lnTo>
                  <a:lnTo>
                    <a:pt x="89" y="189"/>
                  </a:lnTo>
                  <a:lnTo>
                    <a:pt x="87" y="189"/>
                  </a:lnTo>
                  <a:lnTo>
                    <a:pt x="87" y="188"/>
                  </a:lnTo>
                  <a:lnTo>
                    <a:pt x="87" y="188"/>
                  </a:lnTo>
                  <a:close/>
                  <a:moveTo>
                    <a:pt x="182" y="181"/>
                  </a:moveTo>
                  <a:lnTo>
                    <a:pt x="182" y="183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5" y="184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5" y="189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6" y="194"/>
                  </a:lnTo>
                  <a:lnTo>
                    <a:pt x="186" y="194"/>
                  </a:lnTo>
                  <a:lnTo>
                    <a:pt x="185" y="192"/>
                  </a:lnTo>
                  <a:lnTo>
                    <a:pt x="183" y="192"/>
                  </a:lnTo>
                  <a:lnTo>
                    <a:pt x="180" y="191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7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3"/>
                  </a:lnTo>
                  <a:lnTo>
                    <a:pt x="182" y="183"/>
                  </a:lnTo>
                  <a:lnTo>
                    <a:pt x="182" y="181"/>
                  </a:lnTo>
                  <a:close/>
                  <a:moveTo>
                    <a:pt x="324" y="0"/>
                  </a:moveTo>
                  <a:lnTo>
                    <a:pt x="328" y="0"/>
                  </a:lnTo>
                  <a:lnTo>
                    <a:pt x="332" y="0"/>
                  </a:lnTo>
                  <a:lnTo>
                    <a:pt x="335" y="2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3"/>
                  </a:lnTo>
                  <a:lnTo>
                    <a:pt x="341" y="5"/>
                  </a:lnTo>
                  <a:lnTo>
                    <a:pt x="343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2" y="5"/>
                  </a:lnTo>
                  <a:lnTo>
                    <a:pt x="354" y="8"/>
                  </a:lnTo>
                  <a:lnTo>
                    <a:pt x="355" y="13"/>
                  </a:lnTo>
                  <a:lnTo>
                    <a:pt x="355" y="16"/>
                  </a:lnTo>
                  <a:lnTo>
                    <a:pt x="355" y="17"/>
                  </a:lnTo>
                  <a:lnTo>
                    <a:pt x="355" y="19"/>
                  </a:lnTo>
                  <a:lnTo>
                    <a:pt x="355" y="21"/>
                  </a:lnTo>
                  <a:lnTo>
                    <a:pt x="354" y="22"/>
                  </a:lnTo>
                  <a:lnTo>
                    <a:pt x="355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6" y="24"/>
                  </a:lnTo>
                  <a:lnTo>
                    <a:pt x="368" y="24"/>
                  </a:lnTo>
                  <a:lnTo>
                    <a:pt x="368" y="22"/>
                  </a:lnTo>
                  <a:lnTo>
                    <a:pt x="369" y="22"/>
                  </a:lnTo>
                  <a:lnTo>
                    <a:pt x="371" y="21"/>
                  </a:lnTo>
                  <a:lnTo>
                    <a:pt x="371" y="22"/>
                  </a:lnTo>
                  <a:lnTo>
                    <a:pt x="373" y="24"/>
                  </a:lnTo>
                  <a:lnTo>
                    <a:pt x="373" y="25"/>
                  </a:lnTo>
                  <a:lnTo>
                    <a:pt x="373" y="27"/>
                  </a:lnTo>
                  <a:lnTo>
                    <a:pt x="374" y="28"/>
                  </a:lnTo>
                  <a:lnTo>
                    <a:pt x="374" y="28"/>
                  </a:lnTo>
                  <a:lnTo>
                    <a:pt x="376" y="28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5"/>
                  </a:lnTo>
                  <a:lnTo>
                    <a:pt x="376" y="25"/>
                  </a:lnTo>
                  <a:lnTo>
                    <a:pt x="377" y="25"/>
                  </a:lnTo>
                  <a:lnTo>
                    <a:pt x="379" y="25"/>
                  </a:lnTo>
                  <a:lnTo>
                    <a:pt x="380" y="25"/>
                  </a:lnTo>
                  <a:lnTo>
                    <a:pt x="384" y="28"/>
                  </a:lnTo>
                  <a:lnTo>
                    <a:pt x="385" y="28"/>
                  </a:lnTo>
                  <a:lnTo>
                    <a:pt x="387" y="28"/>
                  </a:lnTo>
                  <a:lnTo>
                    <a:pt x="388" y="28"/>
                  </a:lnTo>
                  <a:lnTo>
                    <a:pt x="390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1" y="27"/>
                  </a:lnTo>
                  <a:lnTo>
                    <a:pt x="393" y="27"/>
                  </a:lnTo>
                  <a:lnTo>
                    <a:pt x="393" y="27"/>
                  </a:lnTo>
                  <a:lnTo>
                    <a:pt x="391" y="28"/>
                  </a:lnTo>
                  <a:lnTo>
                    <a:pt x="390" y="30"/>
                  </a:lnTo>
                  <a:lnTo>
                    <a:pt x="388" y="32"/>
                  </a:lnTo>
                  <a:lnTo>
                    <a:pt x="387" y="33"/>
                  </a:lnTo>
                  <a:lnTo>
                    <a:pt x="387" y="35"/>
                  </a:lnTo>
                  <a:lnTo>
                    <a:pt x="387" y="36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91" y="36"/>
                  </a:lnTo>
                  <a:lnTo>
                    <a:pt x="393" y="35"/>
                  </a:lnTo>
                  <a:lnTo>
                    <a:pt x="395" y="35"/>
                  </a:lnTo>
                  <a:lnTo>
                    <a:pt x="398" y="35"/>
                  </a:lnTo>
                  <a:lnTo>
                    <a:pt x="399" y="36"/>
                  </a:lnTo>
                  <a:lnTo>
                    <a:pt x="401" y="36"/>
                  </a:lnTo>
                  <a:lnTo>
                    <a:pt x="401" y="38"/>
                  </a:lnTo>
                  <a:lnTo>
                    <a:pt x="402" y="38"/>
                  </a:lnTo>
                  <a:lnTo>
                    <a:pt x="402" y="36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6" y="32"/>
                  </a:lnTo>
                  <a:lnTo>
                    <a:pt x="409" y="32"/>
                  </a:lnTo>
                  <a:lnTo>
                    <a:pt x="409" y="30"/>
                  </a:lnTo>
                  <a:lnTo>
                    <a:pt x="410" y="32"/>
                  </a:lnTo>
                  <a:lnTo>
                    <a:pt x="412" y="32"/>
                  </a:lnTo>
                  <a:lnTo>
                    <a:pt x="414" y="30"/>
                  </a:lnTo>
                  <a:lnTo>
                    <a:pt x="417" y="28"/>
                  </a:lnTo>
                  <a:lnTo>
                    <a:pt x="417" y="27"/>
                  </a:lnTo>
                  <a:lnTo>
                    <a:pt x="417" y="27"/>
                  </a:lnTo>
                  <a:lnTo>
                    <a:pt x="417" y="25"/>
                  </a:lnTo>
                  <a:lnTo>
                    <a:pt x="420" y="25"/>
                  </a:lnTo>
                  <a:lnTo>
                    <a:pt x="421" y="25"/>
                  </a:lnTo>
                  <a:lnTo>
                    <a:pt x="423" y="24"/>
                  </a:lnTo>
                  <a:lnTo>
                    <a:pt x="428" y="22"/>
                  </a:lnTo>
                  <a:lnTo>
                    <a:pt x="429" y="21"/>
                  </a:lnTo>
                  <a:lnTo>
                    <a:pt x="432" y="21"/>
                  </a:lnTo>
                  <a:lnTo>
                    <a:pt x="432" y="21"/>
                  </a:lnTo>
                  <a:lnTo>
                    <a:pt x="434" y="21"/>
                  </a:lnTo>
                  <a:lnTo>
                    <a:pt x="436" y="19"/>
                  </a:lnTo>
                  <a:lnTo>
                    <a:pt x="437" y="19"/>
                  </a:lnTo>
                  <a:lnTo>
                    <a:pt x="437" y="21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1" y="24"/>
                  </a:lnTo>
                  <a:lnTo>
                    <a:pt x="431" y="25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4" y="28"/>
                  </a:lnTo>
                  <a:lnTo>
                    <a:pt x="437" y="32"/>
                  </a:lnTo>
                  <a:lnTo>
                    <a:pt x="442" y="35"/>
                  </a:lnTo>
                  <a:lnTo>
                    <a:pt x="447" y="38"/>
                  </a:lnTo>
                  <a:lnTo>
                    <a:pt x="450" y="39"/>
                  </a:lnTo>
                  <a:lnTo>
                    <a:pt x="451" y="41"/>
                  </a:lnTo>
                  <a:lnTo>
                    <a:pt x="453" y="43"/>
                  </a:lnTo>
                  <a:lnTo>
                    <a:pt x="455" y="46"/>
                  </a:lnTo>
                  <a:lnTo>
                    <a:pt x="458" y="49"/>
                  </a:lnTo>
                  <a:lnTo>
                    <a:pt x="461" y="54"/>
                  </a:lnTo>
                  <a:lnTo>
                    <a:pt x="464" y="60"/>
                  </a:lnTo>
                  <a:lnTo>
                    <a:pt x="469" y="66"/>
                  </a:lnTo>
                  <a:lnTo>
                    <a:pt x="470" y="69"/>
                  </a:lnTo>
                  <a:lnTo>
                    <a:pt x="475" y="76"/>
                  </a:lnTo>
                  <a:lnTo>
                    <a:pt x="477" y="79"/>
                  </a:lnTo>
                  <a:lnTo>
                    <a:pt x="480" y="82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4" y="90"/>
                  </a:lnTo>
                  <a:lnTo>
                    <a:pt x="484" y="90"/>
                  </a:lnTo>
                  <a:lnTo>
                    <a:pt x="484" y="88"/>
                  </a:lnTo>
                  <a:lnTo>
                    <a:pt x="484" y="88"/>
                  </a:lnTo>
                  <a:lnTo>
                    <a:pt x="486" y="87"/>
                  </a:lnTo>
                  <a:lnTo>
                    <a:pt x="488" y="87"/>
                  </a:lnTo>
                  <a:lnTo>
                    <a:pt x="488" y="87"/>
                  </a:lnTo>
                  <a:lnTo>
                    <a:pt x="489" y="87"/>
                  </a:lnTo>
                  <a:lnTo>
                    <a:pt x="489" y="85"/>
                  </a:lnTo>
                  <a:lnTo>
                    <a:pt x="489" y="84"/>
                  </a:lnTo>
                  <a:lnTo>
                    <a:pt x="489" y="84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92" y="82"/>
                  </a:lnTo>
                  <a:lnTo>
                    <a:pt x="492" y="80"/>
                  </a:lnTo>
                  <a:lnTo>
                    <a:pt x="494" y="80"/>
                  </a:lnTo>
                  <a:lnTo>
                    <a:pt x="496" y="80"/>
                  </a:lnTo>
                  <a:lnTo>
                    <a:pt x="496" y="80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9" y="82"/>
                  </a:lnTo>
                  <a:lnTo>
                    <a:pt x="500" y="82"/>
                  </a:lnTo>
                  <a:lnTo>
                    <a:pt x="500" y="84"/>
                  </a:lnTo>
                  <a:lnTo>
                    <a:pt x="499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500" y="87"/>
                  </a:lnTo>
                  <a:lnTo>
                    <a:pt x="502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8"/>
                  </a:lnTo>
                  <a:lnTo>
                    <a:pt x="505" y="90"/>
                  </a:lnTo>
                  <a:lnTo>
                    <a:pt x="503" y="90"/>
                  </a:lnTo>
                  <a:lnTo>
                    <a:pt x="505" y="91"/>
                  </a:lnTo>
                  <a:lnTo>
                    <a:pt x="507" y="91"/>
                  </a:lnTo>
                  <a:lnTo>
                    <a:pt x="508" y="90"/>
                  </a:lnTo>
                  <a:lnTo>
                    <a:pt x="511" y="90"/>
                  </a:lnTo>
                  <a:lnTo>
                    <a:pt x="513" y="91"/>
                  </a:lnTo>
                  <a:lnTo>
                    <a:pt x="514" y="91"/>
                  </a:lnTo>
                  <a:lnTo>
                    <a:pt x="518" y="91"/>
                  </a:lnTo>
                  <a:lnTo>
                    <a:pt x="519" y="91"/>
                  </a:lnTo>
                  <a:lnTo>
                    <a:pt x="521" y="90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4" y="88"/>
                  </a:lnTo>
                  <a:lnTo>
                    <a:pt x="525" y="88"/>
                  </a:lnTo>
                  <a:lnTo>
                    <a:pt x="527" y="88"/>
                  </a:lnTo>
                  <a:lnTo>
                    <a:pt x="529" y="87"/>
                  </a:lnTo>
                  <a:lnTo>
                    <a:pt x="529" y="87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5" y="87"/>
                  </a:lnTo>
                  <a:lnTo>
                    <a:pt x="537" y="8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1" y="91"/>
                  </a:lnTo>
                  <a:lnTo>
                    <a:pt x="543" y="93"/>
                  </a:lnTo>
                  <a:lnTo>
                    <a:pt x="543" y="95"/>
                  </a:lnTo>
                  <a:lnTo>
                    <a:pt x="544" y="96"/>
                  </a:lnTo>
                  <a:lnTo>
                    <a:pt x="544" y="99"/>
                  </a:lnTo>
                  <a:lnTo>
                    <a:pt x="546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9" y="101"/>
                  </a:lnTo>
                  <a:lnTo>
                    <a:pt x="554" y="102"/>
                  </a:lnTo>
                  <a:lnTo>
                    <a:pt x="554" y="102"/>
                  </a:lnTo>
                  <a:lnTo>
                    <a:pt x="555" y="104"/>
                  </a:lnTo>
                  <a:lnTo>
                    <a:pt x="555" y="104"/>
                  </a:lnTo>
                  <a:lnTo>
                    <a:pt x="555" y="106"/>
                  </a:lnTo>
                  <a:lnTo>
                    <a:pt x="555" y="107"/>
                  </a:lnTo>
                  <a:lnTo>
                    <a:pt x="557" y="109"/>
                  </a:lnTo>
                  <a:lnTo>
                    <a:pt x="557" y="109"/>
                  </a:lnTo>
                  <a:lnTo>
                    <a:pt x="559" y="110"/>
                  </a:lnTo>
                  <a:lnTo>
                    <a:pt x="559" y="112"/>
                  </a:lnTo>
                  <a:lnTo>
                    <a:pt x="560" y="112"/>
                  </a:lnTo>
                  <a:lnTo>
                    <a:pt x="560" y="112"/>
                  </a:lnTo>
                  <a:lnTo>
                    <a:pt x="563" y="112"/>
                  </a:lnTo>
                  <a:lnTo>
                    <a:pt x="568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1" y="114"/>
                  </a:lnTo>
                  <a:lnTo>
                    <a:pt x="573" y="114"/>
                  </a:lnTo>
                  <a:lnTo>
                    <a:pt x="573" y="114"/>
                  </a:lnTo>
                  <a:lnTo>
                    <a:pt x="574" y="112"/>
                  </a:lnTo>
                  <a:lnTo>
                    <a:pt x="576" y="112"/>
                  </a:lnTo>
                  <a:lnTo>
                    <a:pt x="578" y="110"/>
                  </a:lnTo>
                  <a:lnTo>
                    <a:pt x="579" y="109"/>
                  </a:lnTo>
                  <a:lnTo>
                    <a:pt x="579" y="109"/>
                  </a:lnTo>
                  <a:lnTo>
                    <a:pt x="581" y="109"/>
                  </a:lnTo>
                  <a:lnTo>
                    <a:pt x="581" y="110"/>
                  </a:lnTo>
                  <a:lnTo>
                    <a:pt x="579" y="112"/>
                  </a:lnTo>
                  <a:lnTo>
                    <a:pt x="579" y="112"/>
                  </a:lnTo>
                  <a:lnTo>
                    <a:pt x="579" y="114"/>
                  </a:lnTo>
                  <a:lnTo>
                    <a:pt x="581" y="114"/>
                  </a:lnTo>
                  <a:lnTo>
                    <a:pt x="582" y="115"/>
                  </a:lnTo>
                  <a:lnTo>
                    <a:pt x="584" y="117"/>
                  </a:lnTo>
                  <a:lnTo>
                    <a:pt x="584" y="118"/>
                  </a:lnTo>
                  <a:lnTo>
                    <a:pt x="585" y="118"/>
                  </a:lnTo>
                  <a:lnTo>
                    <a:pt x="587" y="118"/>
                  </a:lnTo>
                  <a:lnTo>
                    <a:pt x="589" y="120"/>
                  </a:lnTo>
                  <a:lnTo>
                    <a:pt x="589" y="121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5" y="121"/>
                  </a:lnTo>
                  <a:lnTo>
                    <a:pt x="584" y="121"/>
                  </a:lnTo>
                  <a:lnTo>
                    <a:pt x="582" y="121"/>
                  </a:lnTo>
                  <a:lnTo>
                    <a:pt x="582" y="123"/>
                  </a:lnTo>
                  <a:lnTo>
                    <a:pt x="581" y="123"/>
                  </a:lnTo>
                  <a:lnTo>
                    <a:pt x="581" y="125"/>
                  </a:lnTo>
                  <a:lnTo>
                    <a:pt x="581" y="126"/>
                  </a:lnTo>
                  <a:lnTo>
                    <a:pt x="581" y="129"/>
                  </a:lnTo>
                  <a:lnTo>
                    <a:pt x="579" y="131"/>
                  </a:lnTo>
                  <a:lnTo>
                    <a:pt x="578" y="132"/>
                  </a:lnTo>
                  <a:lnTo>
                    <a:pt x="578" y="132"/>
                  </a:lnTo>
                  <a:lnTo>
                    <a:pt x="576" y="132"/>
                  </a:lnTo>
                  <a:lnTo>
                    <a:pt x="574" y="134"/>
                  </a:lnTo>
                  <a:lnTo>
                    <a:pt x="571" y="134"/>
                  </a:lnTo>
                  <a:lnTo>
                    <a:pt x="568" y="134"/>
                  </a:lnTo>
                  <a:lnTo>
                    <a:pt x="566" y="136"/>
                  </a:lnTo>
                  <a:lnTo>
                    <a:pt x="565" y="136"/>
                  </a:lnTo>
                  <a:lnTo>
                    <a:pt x="565" y="137"/>
                  </a:lnTo>
                  <a:lnTo>
                    <a:pt x="565" y="139"/>
                  </a:lnTo>
                  <a:lnTo>
                    <a:pt x="563" y="140"/>
                  </a:lnTo>
                  <a:lnTo>
                    <a:pt x="563" y="143"/>
                  </a:lnTo>
                  <a:lnTo>
                    <a:pt x="563" y="147"/>
                  </a:lnTo>
                  <a:lnTo>
                    <a:pt x="563" y="150"/>
                  </a:lnTo>
                  <a:lnTo>
                    <a:pt x="563" y="151"/>
                  </a:lnTo>
                  <a:lnTo>
                    <a:pt x="565" y="153"/>
                  </a:lnTo>
                  <a:lnTo>
                    <a:pt x="565" y="154"/>
                  </a:lnTo>
                  <a:lnTo>
                    <a:pt x="565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2" y="159"/>
                  </a:lnTo>
                  <a:lnTo>
                    <a:pt x="560" y="159"/>
                  </a:lnTo>
                  <a:lnTo>
                    <a:pt x="559" y="159"/>
                  </a:lnTo>
                  <a:lnTo>
                    <a:pt x="557" y="161"/>
                  </a:lnTo>
                  <a:lnTo>
                    <a:pt x="555" y="162"/>
                  </a:lnTo>
                  <a:lnTo>
                    <a:pt x="554" y="162"/>
                  </a:lnTo>
                  <a:lnTo>
                    <a:pt x="552" y="164"/>
                  </a:lnTo>
                  <a:lnTo>
                    <a:pt x="552" y="162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49" y="161"/>
                  </a:lnTo>
                  <a:lnTo>
                    <a:pt x="549" y="161"/>
                  </a:lnTo>
                  <a:lnTo>
                    <a:pt x="546" y="161"/>
                  </a:lnTo>
                  <a:lnTo>
                    <a:pt x="544" y="161"/>
                  </a:lnTo>
                  <a:lnTo>
                    <a:pt x="543" y="161"/>
                  </a:lnTo>
                  <a:lnTo>
                    <a:pt x="541" y="161"/>
                  </a:lnTo>
                  <a:lnTo>
                    <a:pt x="538" y="161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3" y="158"/>
                  </a:lnTo>
                  <a:lnTo>
                    <a:pt x="529" y="158"/>
                  </a:lnTo>
                  <a:lnTo>
                    <a:pt x="529" y="156"/>
                  </a:lnTo>
                  <a:lnTo>
                    <a:pt x="527" y="158"/>
                  </a:lnTo>
                  <a:lnTo>
                    <a:pt x="527" y="158"/>
                  </a:lnTo>
                  <a:lnTo>
                    <a:pt x="527" y="159"/>
                  </a:lnTo>
                  <a:lnTo>
                    <a:pt x="525" y="161"/>
                  </a:lnTo>
                  <a:lnTo>
                    <a:pt x="524" y="167"/>
                  </a:lnTo>
                  <a:lnTo>
                    <a:pt x="522" y="172"/>
                  </a:lnTo>
                  <a:lnTo>
                    <a:pt x="521" y="175"/>
                  </a:lnTo>
                  <a:lnTo>
                    <a:pt x="519" y="178"/>
                  </a:lnTo>
                  <a:lnTo>
                    <a:pt x="518" y="181"/>
                  </a:lnTo>
                  <a:lnTo>
                    <a:pt x="518" y="184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8" y="188"/>
                  </a:lnTo>
                  <a:lnTo>
                    <a:pt x="519" y="188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91"/>
                  </a:lnTo>
                  <a:lnTo>
                    <a:pt x="521" y="192"/>
                  </a:lnTo>
                  <a:lnTo>
                    <a:pt x="521" y="194"/>
                  </a:lnTo>
                  <a:lnTo>
                    <a:pt x="519" y="194"/>
                  </a:lnTo>
                  <a:lnTo>
                    <a:pt x="519" y="194"/>
                  </a:lnTo>
                  <a:lnTo>
                    <a:pt x="518" y="194"/>
                  </a:lnTo>
                  <a:lnTo>
                    <a:pt x="518" y="192"/>
                  </a:lnTo>
                  <a:lnTo>
                    <a:pt x="516" y="192"/>
                  </a:lnTo>
                  <a:lnTo>
                    <a:pt x="514" y="192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08" y="191"/>
                  </a:lnTo>
                  <a:lnTo>
                    <a:pt x="508" y="191"/>
                  </a:lnTo>
                  <a:lnTo>
                    <a:pt x="507" y="191"/>
                  </a:lnTo>
                  <a:lnTo>
                    <a:pt x="502" y="192"/>
                  </a:lnTo>
                  <a:lnTo>
                    <a:pt x="499" y="194"/>
                  </a:lnTo>
                  <a:lnTo>
                    <a:pt x="496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6" y="195"/>
                  </a:lnTo>
                  <a:lnTo>
                    <a:pt x="484" y="195"/>
                  </a:lnTo>
                  <a:lnTo>
                    <a:pt x="483" y="197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3" y="199"/>
                  </a:lnTo>
                  <a:lnTo>
                    <a:pt x="483" y="200"/>
                  </a:lnTo>
                  <a:lnTo>
                    <a:pt x="484" y="200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89" y="200"/>
                  </a:lnTo>
                  <a:lnTo>
                    <a:pt x="491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3"/>
                  </a:lnTo>
                  <a:lnTo>
                    <a:pt x="488" y="205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9" y="210"/>
                  </a:lnTo>
                  <a:lnTo>
                    <a:pt x="488" y="211"/>
                  </a:lnTo>
                  <a:lnTo>
                    <a:pt x="488" y="213"/>
                  </a:lnTo>
                  <a:lnTo>
                    <a:pt x="489" y="213"/>
                  </a:lnTo>
                  <a:lnTo>
                    <a:pt x="489" y="214"/>
                  </a:lnTo>
                  <a:lnTo>
                    <a:pt x="491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4" y="224"/>
                  </a:lnTo>
                  <a:lnTo>
                    <a:pt x="492" y="225"/>
                  </a:lnTo>
                  <a:lnTo>
                    <a:pt x="492" y="225"/>
                  </a:lnTo>
                  <a:lnTo>
                    <a:pt x="494" y="227"/>
                  </a:lnTo>
                  <a:lnTo>
                    <a:pt x="494" y="229"/>
                  </a:lnTo>
                  <a:lnTo>
                    <a:pt x="494" y="229"/>
                  </a:lnTo>
                  <a:lnTo>
                    <a:pt x="494" y="230"/>
                  </a:lnTo>
                  <a:lnTo>
                    <a:pt x="494" y="230"/>
                  </a:lnTo>
                  <a:lnTo>
                    <a:pt x="492" y="229"/>
                  </a:lnTo>
                  <a:lnTo>
                    <a:pt x="491" y="230"/>
                  </a:lnTo>
                  <a:lnTo>
                    <a:pt x="489" y="230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89" y="235"/>
                  </a:lnTo>
                  <a:lnTo>
                    <a:pt x="488" y="235"/>
                  </a:lnTo>
                  <a:lnTo>
                    <a:pt x="486" y="236"/>
                  </a:lnTo>
                  <a:lnTo>
                    <a:pt x="486" y="238"/>
                  </a:lnTo>
                  <a:lnTo>
                    <a:pt x="486" y="238"/>
                  </a:lnTo>
                  <a:lnTo>
                    <a:pt x="486" y="240"/>
                  </a:lnTo>
                  <a:lnTo>
                    <a:pt x="486" y="243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4" y="244"/>
                  </a:lnTo>
                  <a:lnTo>
                    <a:pt x="481" y="241"/>
                  </a:lnTo>
                  <a:lnTo>
                    <a:pt x="480" y="241"/>
                  </a:lnTo>
                  <a:lnTo>
                    <a:pt x="478" y="241"/>
                  </a:lnTo>
                  <a:lnTo>
                    <a:pt x="477" y="241"/>
                  </a:lnTo>
                  <a:lnTo>
                    <a:pt x="475" y="241"/>
                  </a:lnTo>
                  <a:lnTo>
                    <a:pt x="473" y="240"/>
                  </a:lnTo>
                  <a:lnTo>
                    <a:pt x="473" y="238"/>
                  </a:lnTo>
                  <a:lnTo>
                    <a:pt x="472" y="238"/>
                  </a:lnTo>
                  <a:lnTo>
                    <a:pt x="472" y="236"/>
                  </a:lnTo>
                  <a:lnTo>
                    <a:pt x="470" y="235"/>
                  </a:lnTo>
                  <a:lnTo>
                    <a:pt x="470" y="236"/>
                  </a:lnTo>
                  <a:lnTo>
                    <a:pt x="469" y="235"/>
                  </a:lnTo>
                  <a:lnTo>
                    <a:pt x="467" y="235"/>
                  </a:lnTo>
                  <a:lnTo>
                    <a:pt x="466" y="235"/>
                  </a:lnTo>
                  <a:lnTo>
                    <a:pt x="464" y="235"/>
                  </a:lnTo>
                  <a:lnTo>
                    <a:pt x="462" y="233"/>
                  </a:lnTo>
                  <a:lnTo>
                    <a:pt x="459" y="233"/>
                  </a:lnTo>
                  <a:lnTo>
                    <a:pt x="459" y="233"/>
                  </a:lnTo>
                  <a:lnTo>
                    <a:pt x="455" y="233"/>
                  </a:lnTo>
                  <a:lnTo>
                    <a:pt x="451" y="233"/>
                  </a:lnTo>
                  <a:lnTo>
                    <a:pt x="448" y="233"/>
                  </a:lnTo>
                  <a:lnTo>
                    <a:pt x="447" y="233"/>
                  </a:lnTo>
                  <a:lnTo>
                    <a:pt x="447" y="233"/>
                  </a:lnTo>
                  <a:lnTo>
                    <a:pt x="445" y="233"/>
                  </a:lnTo>
                  <a:lnTo>
                    <a:pt x="443" y="233"/>
                  </a:lnTo>
                  <a:lnTo>
                    <a:pt x="440" y="232"/>
                  </a:lnTo>
                  <a:lnTo>
                    <a:pt x="440" y="232"/>
                  </a:lnTo>
                  <a:lnTo>
                    <a:pt x="439" y="232"/>
                  </a:lnTo>
                  <a:lnTo>
                    <a:pt x="434" y="233"/>
                  </a:lnTo>
                  <a:lnTo>
                    <a:pt x="432" y="233"/>
                  </a:lnTo>
                  <a:lnTo>
                    <a:pt x="429" y="233"/>
                  </a:lnTo>
                  <a:lnTo>
                    <a:pt x="425" y="233"/>
                  </a:lnTo>
                  <a:lnTo>
                    <a:pt x="423" y="233"/>
                  </a:lnTo>
                  <a:lnTo>
                    <a:pt x="423" y="233"/>
                  </a:lnTo>
                  <a:lnTo>
                    <a:pt x="421" y="235"/>
                  </a:lnTo>
                  <a:lnTo>
                    <a:pt x="420" y="235"/>
                  </a:lnTo>
                  <a:lnTo>
                    <a:pt x="417" y="235"/>
                  </a:lnTo>
                  <a:lnTo>
                    <a:pt x="412" y="233"/>
                  </a:lnTo>
                  <a:lnTo>
                    <a:pt x="409" y="232"/>
                  </a:lnTo>
                  <a:lnTo>
                    <a:pt x="406" y="230"/>
                  </a:lnTo>
                  <a:lnTo>
                    <a:pt x="402" y="229"/>
                  </a:lnTo>
                  <a:lnTo>
                    <a:pt x="399" y="227"/>
                  </a:lnTo>
                  <a:lnTo>
                    <a:pt x="399" y="229"/>
                  </a:lnTo>
                  <a:lnTo>
                    <a:pt x="399" y="229"/>
                  </a:lnTo>
                  <a:lnTo>
                    <a:pt x="398" y="229"/>
                  </a:lnTo>
                  <a:lnTo>
                    <a:pt x="396" y="229"/>
                  </a:lnTo>
                  <a:lnTo>
                    <a:pt x="395" y="229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90" y="232"/>
                  </a:lnTo>
                  <a:lnTo>
                    <a:pt x="388" y="236"/>
                  </a:lnTo>
                  <a:lnTo>
                    <a:pt x="388" y="238"/>
                  </a:lnTo>
                  <a:lnTo>
                    <a:pt x="390" y="241"/>
                  </a:lnTo>
                  <a:lnTo>
                    <a:pt x="388" y="241"/>
                  </a:lnTo>
                  <a:lnTo>
                    <a:pt x="387" y="241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0" y="240"/>
                  </a:lnTo>
                  <a:lnTo>
                    <a:pt x="379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6" y="236"/>
                  </a:lnTo>
                  <a:lnTo>
                    <a:pt x="371" y="236"/>
                  </a:lnTo>
                  <a:lnTo>
                    <a:pt x="369" y="236"/>
                  </a:lnTo>
                  <a:lnTo>
                    <a:pt x="365" y="235"/>
                  </a:lnTo>
                  <a:lnTo>
                    <a:pt x="365" y="235"/>
                  </a:lnTo>
                  <a:lnTo>
                    <a:pt x="363" y="235"/>
                  </a:lnTo>
                  <a:lnTo>
                    <a:pt x="361" y="235"/>
                  </a:lnTo>
                  <a:lnTo>
                    <a:pt x="360" y="235"/>
                  </a:lnTo>
                  <a:lnTo>
                    <a:pt x="360" y="235"/>
                  </a:lnTo>
                  <a:lnTo>
                    <a:pt x="357" y="236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40"/>
                  </a:lnTo>
                  <a:lnTo>
                    <a:pt x="354" y="241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2" y="244"/>
                  </a:lnTo>
                  <a:lnTo>
                    <a:pt x="352" y="244"/>
                  </a:lnTo>
                  <a:lnTo>
                    <a:pt x="350" y="246"/>
                  </a:lnTo>
                  <a:lnTo>
                    <a:pt x="350" y="246"/>
                  </a:lnTo>
                  <a:lnTo>
                    <a:pt x="349" y="246"/>
                  </a:lnTo>
                  <a:lnTo>
                    <a:pt x="349" y="247"/>
                  </a:lnTo>
                  <a:lnTo>
                    <a:pt x="347" y="247"/>
                  </a:lnTo>
                  <a:lnTo>
                    <a:pt x="347" y="249"/>
                  </a:lnTo>
                  <a:lnTo>
                    <a:pt x="346" y="249"/>
                  </a:lnTo>
                  <a:lnTo>
                    <a:pt x="346" y="247"/>
                  </a:lnTo>
                  <a:lnTo>
                    <a:pt x="344" y="247"/>
                  </a:lnTo>
                  <a:lnTo>
                    <a:pt x="344" y="249"/>
                  </a:lnTo>
                  <a:lnTo>
                    <a:pt x="343" y="251"/>
                  </a:lnTo>
                  <a:lnTo>
                    <a:pt x="339" y="252"/>
                  </a:lnTo>
                  <a:lnTo>
                    <a:pt x="338" y="254"/>
                  </a:lnTo>
                  <a:lnTo>
                    <a:pt x="336" y="254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30" y="257"/>
                  </a:lnTo>
                  <a:lnTo>
                    <a:pt x="330" y="258"/>
                  </a:lnTo>
                  <a:lnTo>
                    <a:pt x="328" y="258"/>
                  </a:lnTo>
                  <a:lnTo>
                    <a:pt x="327" y="258"/>
                  </a:lnTo>
                  <a:lnTo>
                    <a:pt x="325" y="260"/>
                  </a:lnTo>
                  <a:lnTo>
                    <a:pt x="325" y="262"/>
                  </a:lnTo>
                  <a:lnTo>
                    <a:pt x="324" y="263"/>
                  </a:lnTo>
                  <a:lnTo>
                    <a:pt x="322" y="265"/>
                  </a:lnTo>
                  <a:lnTo>
                    <a:pt x="320" y="265"/>
                  </a:lnTo>
                  <a:lnTo>
                    <a:pt x="319" y="266"/>
                  </a:lnTo>
                  <a:lnTo>
                    <a:pt x="319" y="268"/>
                  </a:lnTo>
                  <a:lnTo>
                    <a:pt x="317" y="269"/>
                  </a:lnTo>
                  <a:lnTo>
                    <a:pt x="317" y="269"/>
                  </a:lnTo>
                  <a:lnTo>
                    <a:pt x="319" y="271"/>
                  </a:lnTo>
                  <a:lnTo>
                    <a:pt x="319" y="273"/>
                  </a:lnTo>
                  <a:lnTo>
                    <a:pt x="317" y="273"/>
                  </a:lnTo>
                  <a:lnTo>
                    <a:pt x="317" y="273"/>
                  </a:lnTo>
                  <a:lnTo>
                    <a:pt x="316" y="273"/>
                  </a:lnTo>
                  <a:lnTo>
                    <a:pt x="314" y="273"/>
                  </a:lnTo>
                  <a:lnTo>
                    <a:pt x="313" y="271"/>
                  </a:lnTo>
                  <a:lnTo>
                    <a:pt x="311" y="271"/>
                  </a:lnTo>
                  <a:lnTo>
                    <a:pt x="311" y="269"/>
                  </a:lnTo>
                  <a:lnTo>
                    <a:pt x="311" y="268"/>
                  </a:lnTo>
                  <a:lnTo>
                    <a:pt x="311" y="266"/>
                  </a:lnTo>
                  <a:lnTo>
                    <a:pt x="311" y="266"/>
                  </a:lnTo>
                  <a:lnTo>
                    <a:pt x="311" y="265"/>
                  </a:lnTo>
                  <a:lnTo>
                    <a:pt x="309" y="265"/>
                  </a:lnTo>
                  <a:lnTo>
                    <a:pt x="309" y="263"/>
                  </a:lnTo>
                  <a:lnTo>
                    <a:pt x="309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3"/>
                  </a:lnTo>
                  <a:lnTo>
                    <a:pt x="303" y="263"/>
                  </a:lnTo>
                  <a:lnTo>
                    <a:pt x="300" y="263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2" y="263"/>
                  </a:lnTo>
                  <a:lnTo>
                    <a:pt x="292" y="263"/>
                  </a:lnTo>
                  <a:lnTo>
                    <a:pt x="291" y="263"/>
                  </a:lnTo>
                  <a:lnTo>
                    <a:pt x="291" y="262"/>
                  </a:lnTo>
                  <a:lnTo>
                    <a:pt x="291" y="260"/>
                  </a:lnTo>
                  <a:lnTo>
                    <a:pt x="289" y="257"/>
                  </a:lnTo>
                  <a:lnTo>
                    <a:pt x="289" y="255"/>
                  </a:lnTo>
                  <a:lnTo>
                    <a:pt x="289" y="254"/>
                  </a:lnTo>
                  <a:lnTo>
                    <a:pt x="289" y="251"/>
                  </a:lnTo>
                  <a:lnTo>
                    <a:pt x="287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1" y="249"/>
                  </a:lnTo>
                  <a:lnTo>
                    <a:pt x="281" y="247"/>
                  </a:lnTo>
                  <a:lnTo>
                    <a:pt x="281" y="246"/>
                  </a:lnTo>
                  <a:lnTo>
                    <a:pt x="281" y="243"/>
                  </a:lnTo>
                  <a:lnTo>
                    <a:pt x="281" y="241"/>
                  </a:lnTo>
                  <a:lnTo>
                    <a:pt x="281" y="238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2"/>
                  </a:lnTo>
                  <a:lnTo>
                    <a:pt x="281" y="232"/>
                  </a:lnTo>
                  <a:lnTo>
                    <a:pt x="279" y="233"/>
                  </a:lnTo>
                  <a:lnTo>
                    <a:pt x="278" y="233"/>
                  </a:lnTo>
                  <a:lnTo>
                    <a:pt x="276" y="232"/>
                  </a:lnTo>
                  <a:lnTo>
                    <a:pt x="276" y="230"/>
                  </a:lnTo>
                  <a:lnTo>
                    <a:pt x="275" y="229"/>
                  </a:lnTo>
                  <a:lnTo>
                    <a:pt x="273" y="225"/>
                  </a:lnTo>
                  <a:lnTo>
                    <a:pt x="272" y="225"/>
                  </a:lnTo>
                  <a:lnTo>
                    <a:pt x="270" y="224"/>
                  </a:lnTo>
                  <a:lnTo>
                    <a:pt x="268" y="222"/>
                  </a:lnTo>
                  <a:lnTo>
                    <a:pt x="267" y="222"/>
                  </a:lnTo>
                  <a:lnTo>
                    <a:pt x="267" y="221"/>
                  </a:lnTo>
                  <a:lnTo>
                    <a:pt x="265" y="219"/>
                  </a:lnTo>
                  <a:lnTo>
                    <a:pt x="264" y="219"/>
                  </a:lnTo>
                  <a:lnTo>
                    <a:pt x="262" y="221"/>
                  </a:lnTo>
                  <a:lnTo>
                    <a:pt x="261" y="221"/>
                  </a:lnTo>
                  <a:lnTo>
                    <a:pt x="259" y="222"/>
                  </a:lnTo>
                  <a:lnTo>
                    <a:pt x="259" y="222"/>
                  </a:lnTo>
                  <a:lnTo>
                    <a:pt x="256" y="222"/>
                  </a:lnTo>
                  <a:lnTo>
                    <a:pt x="254" y="222"/>
                  </a:lnTo>
                  <a:lnTo>
                    <a:pt x="253" y="221"/>
                  </a:lnTo>
                  <a:lnTo>
                    <a:pt x="250" y="221"/>
                  </a:lnTo>
                  <a:lnTo>
                    <a:pt x="248" y="221"/>
                  </a:lnTo>
                  <a:lnTo>
                    <a:pt x="243" y="221"/>
                  </a:lnTo>
                  <a:lnTo>
                    <a:pt x="240" y="221"/>
                  </a:lnTo>
                  <a:lnTo>
                    <a:pt x="238" y="221"/>
                  </a:lnTo>
                  <a:lnTo>
                    <a:pt x="235" y="221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3" y="222"/>
                  </a:lnTo>
                  <a:lnTo>
                    <a:pt x="221" y="221"/>
                  </a:lnTo>
                  <a:lnTo>
                    <a:pt x="220" y="219"/>
                  </a:lnTo>
                  <a:lnTo>
                    <a:pt x="218" y="218"/>
                  </a:lnTo>
                  <a:lnTo>
                    <a:pt x="216" y="216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0" y="211"/>
                  </a:lnTo>
                  <a:lnTo>
                    <a:pt x="210" y="210"/>
                  </a:lnTo>
                  <a:lnTo>
                    <a:pt x="210" y="208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5" y="205"/>
                  </a:lnTo>
                  <a:lnTo>
                    <a:pt x="202" y="203"/>
                  </a:lnTo>
                  <a:lnTo>
                    <a:pt x="201" y="202"/>
                  </a:lnTo>
                  <a:lnTo>
                    <a:pt x="199" y="202"/>
                  </a:lnTo>
                  <a:lnTo>
                    <a:pt x="197" y="200"/>
                  </a:lnTo>
                  <a:lnTo>
                    <a:pt x="194" y="199"/>
                  </a:lnTo>
                  <a:lnTo>
                    <a:pt x="194" y="192"/>
                  </a:lnTo>
                  <a:lnTo>
                    <a:pt x="196" y="191"/>
                  </a:lnTo>
                  <a:lnTo>
                    <a:pt x="194" y="189"/>
                  </a:lnTo>
                  <a:lnTo>
                    <a:pt x="194" y="188"/>
                  </a:lnTo>
                  <a:lnTo>
                    <a:pt x="194" y="186"/>
                  </a:lnTo>
                  <a:lnTo>
                    <a:pt x="193" y="186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1" y="184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3" y="180"/>
                  </a:lnTo>
                  <a:lnTo>
                    <a:pt x="193" y="180"/>
                  </a:lnTo>
                  <a:lnTo>
                    <a:pt x="199" y="181"/>
                  </a:lnTo>
                  <a:lnTo>
                    <a:pt x="201" y="181"/>
                  </a:lnTo>
                  <a:lnTo>
                    <a:pt x="201" y="181"/>
                  </a:lnTo>
                  <a:lnTo>
                    <a:pt x="201" y="180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5" y="178"/>
                  </a:lnTo>
                  <a:lnTo>
                    <a:pt x="205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10" y="175"/>
                  </a:lnTo>
                  <a:lnTo>
                    <a:pt x="212" y="175"/>
                  </a:lnTo>
                  <a:lnTo>
                    <a:pt x="212" y="173"/>
                  </a:lnTo>
                  <a:lnTo>
                    <a:pt x="212" y="172"/>
                  </a:lnTo>
                  <a:lnTo>
                    <a:pt x="213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0" y="170"/>
                  </a:lnTo>
                  <a:lnTo>
                    <a:pt x="207" y="170"/>
                  </a:lnTo>
                  <a:lnTo>
                    <a:pt x="207" y="169"/>
                  </a:lnTo>
                  <a:lnTo>
                    <a:pt x="205" y="169"/>
                  </a:lnTo>
                  <a:lnTo>
                    <a:pt x="205" y="167"/>
                  </a:lnTo>
                  <a:lnTo>
                    <a:pt x="205" y="166"/>
                  </a:lnTo>
                  <a:lnTo>
                    <a:pt x="205" y="164"/>
                  </a:lnTo>
                  <a:lnTo>
                    <a:pt x="204" y="164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204" y="166"/>
                  </a:lnTo>
                  <a:lnTo>
                    <a:pt x="205" y="166"/>
                  </a:lnTo>
                  <a:lnTo>
                    <a:pt x="205" y="167"/>
                  </a:lnTo>
                  <a:lnTo>
                    <a:pt x="204" y="167"/>
                  </a:lnTo>
                  <a:lnTo>
                    <a:pt x="202" y="169"/>
                  </a:lnTo>
                  <a:lnTo>
                    <a:pt x="202" y="167"/>
                  </a:lnTo>
                  <a:lnTo>
                    <a:pt x="201" y="167"/>
                  </a:lnTo>
                  <a:lnTo>
                    <a:pt x="201" y="167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6" y="167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9" y="170"/>
                  </a:lnTo>
                  <a:lnTo>
                    <a:pt x="199" y="172"/>
                  </a:lnTo>
                  <a:lnTo>
                    <a:pt x="201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4" y="172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5" y="172"/>
                  </a:lnTo>
                  <a:lnTo>
                    <a:pt x="205" y="172"/>
                  </a:lnTo>
                  <a:lnTo>
                    <a:pt x="205" y="173"/>
                  </a:lnTo>
                  <a:lnTo>
                    <a:pt x="205" y="175"/>
                  </a:lnTo>
                  <a:lnTo>
                    <a:pt x="205" y="175"/>
                  </a:lnTo>
                  <a:lnTo>
                    <a:pt x="205" y="177"/>
                  </a:lnTo>
                  <a:lnTo>
                    <a:pt x="204" y="177"/>
                  </a:lnTo>
                  <a:lnTo>
                    <a:pt x="204" y="177"/>
                  </a:lnTo>
                  <a:lnTo>
                    <a:pt x="199" y="177"/>
                  </a:lnTo>
                  <a:lnTo>
                    <a:pt x="197" y="177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4" y="177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5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2"/>
                  </a:lnTo>
                  <a:lnTo>
                    <a:pt x="190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6" y="172"/>
                  </a:lnTo>
                  <a:lnTo>
                    <a:pt x="188" y="173"/>
                  </a:lnTo>
                  <a:lnTo>
                    <a:pt x="190" y="177"/>
                  </a:lnTo>
                  <a:lnTo>
                    <a:pt x="190" y="178"/>
                  </a:lnTo>
                  <a:lnTo>
                    <a:pt x="190" y="180"/>
                  </a:lnTo>
                  <a:lnTo>
                    <a:pt x="188" y="181"/>
                  </a:lnTo>
                  <a:lnTo>
                    <a:pt x="188" y="181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6" y="183"/>
                  </a:lnTo>
                  <a:lnTo>
                    <a:pt x="186" y="184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4"/>
                  </a:lnTo>
                  <a:lnTo>
                    <a:pt x="185" y="184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0"/>
                  </a:lnTo>
                  <a:lnTo>
                    <a:pt x="185" y="180"/>
                  </a:lnTo>
                  <a:lnTo>
                    <a:pt x="185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2" y="180"/>
                  </a:lnTo>
                  <a:lnTo>
                    <a:pt x="180" y="180"/>
                  </a:lnTo>
                  <a:lnTo>
                    <a:pt x="180" y="178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2" y="186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4" y="189"/>
                  </a:lnTo>
                  <a:lnTo>
                    <a:pt x="160" y="189"/>
                  </a:lnTo>
                  <a:lnTo>
                    <a:pt x="158" y="191"/>
                  </a:lnTo>
                  <a:lnTo>
                    <a:pt x="155" y="191"/>
                  </a:lnTo>
                  <a:lnTo>
                    <a:pt x="153" y="191"/>
                  </a:lnTo>
                  <a:lnTo>
                    <a:pt x="150" y="192"/>
                  </a:lnTo>
                  <a:lnTo>
                    <a:pt x="147" y="192"/>
                  </a:lnTo>
                  <a:lnTo>
                    <a:pt x="145" y="194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38" y="195"/>
                  </a:lnTo>
                  <a:lnTo>
                    <a:pt x="136" y="197"/>
                  </a:lnTo>
                  <a:lnTo>
                    <a:pt x="136" y="205"/>
                  </a:lnTo>
                  <a:lnTo>
                    <a:pt x="136" y="208"/>
                  </a:lnTo>
                  <a:lnTo>
                    <a:pt x="136" y="225"/>
                  </a:lnTo>
                  <a:lnTo>
                    <a:pt x="136" y="229"/>
                  </a:lnTo>
                  <a:lnTo>
                    <a:pt x="136" y="252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0"/>
                  </a:lnTo>
                  <a:lnTo>
                    <a:pt x="134" y="260"/>
                  </a:lnTo>
                  <a:lnTo>
                    <a:pt x="131" y="262"/>
                  </a:lnTo>
                  <a:lnTo>
                    <a:pt x="130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8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5" y="257"/>
                  </a:lnTo>
                  <a:lnTo>
                    <a:pt x="123" y="255"/>
                  </a:lnTo>
                  <a:lnTo>
                    <a:pt x="122" y="252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49"/>
                  </a:lnTo>
                  <a:lnTo>
                    <a:pt x="117" y="247"/>
                  </a:lnTo>
                  <a:lnTo>
                    <a:pt x="114" y="246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09" y="243"/>
                  </a:lnTo>
                  <a:lnTo>
                    <a:pt x="108" y="243"/>
                  </a:lnTo>
                  <a:lnTo>
                    <a:pt x="106" y="243"/>
                  </a:lnTo>
                  <a:lnTo>
                    <a:pt x="103" y="244"/>
                  </a:lnTo>
                  <a:lnTo>
                    <a:pt x="100" y="244"/>
                  </a:lnTo>
                  <a:lnTo>
                    <a:pt x="97" y="246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0" y="247"/>
                  </a:lnTo>
                  <a:lnTo>
                    <a:pt x="89" y="251"/>
                  </a:lnTo>
                  <a:lnTo>
                    <a:pt x="86" y="252"/>
                  </a:lnTo>
                  <a:lnTo>
                    <a:pt x="86" y="251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86" y="244"/>
                  </a:lnTo>
                  <a:lnTo>
                    <a:pt x="87" y="243"/>
                  </a:lnTo>
                  <a:lnTo>
                    <a:pt x="87" y="241"/>
                  </a:lnTo>
                  <a:lnTo>
                    <a:pt x="87" y="240"/>
                  </a:lnTo>
                  <a:lnTo>
                    <a:pt x="87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2" y="235"/>
                  </a:lnTo>
                  <a:lnTo>
                    <a:pt x="82" y="235"/>
                  </a:lnTo>
                  <a:lnTo>
                    <a:pt x="81" y="233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4" y="230"/>
                  </a:lnTo>
                  <a:lnTo>
                    <a:pt x="73" y="229"/>
                  </a:lnTo>
                  <a:lnTo>
                    <a:pt x="71" y="229"/>
                  </a:lnTo>
                  <a:lnTo>
                    <a:pt x="70" y="229"/>
                  </a:lnTo>
                  <a:lnTo>
                    <a:pt x="68" y="229"/>
                  </a:lnTo>
                  <a:lnTo>
                    <a:pt x="68" y="227"/>
                  </a:lnTo>
                  <a:lnTo>
                    <a:pt x="68" y="225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7" y="221"/>
                  </a:lnTo>
                  <a:lnTo>
                    <a:pt x="65" y="219"/>
                  </a:lnTo>
                  <a:lnTo>
                    <a:pt x="63" y="214"/>
                  </a:lnTo>
                  <a:lnTo>
                    <a:pt x="62" y="211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7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5"/>
                  </a:lnTo>
                  <a:lnTo>
                    <a:pt x="54" y="203"/>
                  </a:lnTo>
                  <a:lnTo>
                    <a:pt x="56" y="203"/>
                  </a:lnTo>
                  <a:lnTo>
                    <a:pt x="59" y="203"/>
                  </a:lnTo>
                  <a:lnTo>
                    <a:pt x="62" y="203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7" y="205"/>
                  </a:lnTo>
                  <a:lnTo>
                    <a:pt x="68" y="205"/>
                  </a:lnTo>
                  <a:lnTo>
                    <a:pt x="70" y="205"/>
                  </a:lnTo>
                  <a:lnTo>
                    <a:pt x="71" y="205"/>
                  </a:lnTo>
                  <a:lnTo>
                    <a:pt x="71" y="203"/>
                  </a:lnTo>
                  <a:lnTo>
                    <a:pt x="70" y="203"/>
                  </a:lnTo>
                  <a:lnTo>
                    <a:pt x="70" y="203"/>
                  </a:lnTo>
                  <a:lnTo>
                    <a:pt x="68" y="203"/>
                  </a:lnTo>
                  <a:lnTo>
                    <a:pt x="67" y="202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3" y="197"/>
                  </a:lnTo>
                  <a:lnTo>
                    <a:pt x="65" y="197"/>
                  </a:lnTo>
                  <a:lnTo>
                    <a:pt x="67" y="195"/>
                  </a:lnTo>
                  <a:lnTo>
                    <a:pt x="68" y="194"/>
                  </a:lnTo>
                  <a:lnTo>
                    <a:pt x="68" y="192"/>
                  </a:lnTo>
                  <a:lnTo>
                    <a:pt x="68" y="191"/>
                  </a:lnTo>
                  <a:lnTo>
                    <a:pt x="70" y="189"/>
                  </a:lnTo>
                  <a:lnTo>
                    <a:pt x="71" y="191"/>
                  </a:lnTo>
                  <a:lnTo>
                    <a:pt x="74" y="189"/>
                  </a:lnTo>
                  <a:lnTo>
                    <a:pt x="79" y="189"/>
                  </a:lnTo>
                  <a:lnTo>
                    <a:pt x="84" y="189"/>
                  </a:lnTo>
                  <a:lnTo>
                    <a:pt x="86" y="189"/>
                  </a:lnTo>
                  <a:lnTo>
                    <a:pt x="90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3"/>
                  </a:lnTo>
                  <a:lnTo>
                    <a:pt x="93" y="180"/>
                  </a:lnTo>
                  <a:lnTo>
                    <a:pt x="95" y="175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3" y="169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2" y="161"/>
                  </a:lnTo>
                  <a:lnTo>
                    <a:pt x="89" y="161"/>
                  </a:lnTo>
                  <a:lnTo>
                    <a:pt x="86" y="161"/>
                  </a:lnTo>
                  <a:lnTo>
                    <a:pt x="84" y="161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79" y="164"/>
                  </a:lnTo>
                  <a:lnTo>
                    <a:pt x="79" y="162"/>
                  </a:lnTo>
                  <a:lnTo>
                    <a:pt x="78" y="162"/>
                  </a:lnTo>
                  <a:lnTo>
                    <a:pt x="74" y="161"/>
                  </a:lnTo>
                  <a:lnTo>
                    <a:pt x="73" y="159"/>
                  </a:lnTo>
                  <a:lnTo>
                    <a:pt x="73" y="159"/>
                  </a:lnTo>
                  <a:lnTo>
                    <a:pt x="68" y="159"/>
                  </a:lnTo>
                  <a:lnTo>
                    <a:pt x="67" y="158"/>
                  </a:lnTo>
                  <a:lnTo>
                    <a:pt x="63" y="159"/>
                  </a:lnTo>
                  <a:lnTo>
                    <a:pt x="60" y="161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4" y="164"/>
                  </a:lnTo>
                  <a:lnTo>
                    <a:pt x="51" y="166"/>
                  </a:lnTo>
                  <a:lnTo>
                    <a:pt x="49" y="167"/>
                  </a:lnTo>
                  <a:lnTo>
                    <a:pt x="48" y="167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3" y="169"/>
                  </a:lnTo>
                  <a:lnTo>
                    <a:pt x="41" y="169"/>
                  </a:lnTo>
                  <a:lnTo>
                    <a:pt x="40" y="169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5" y="170"/>
                  </a:lnTo>
                  <a:lnTo>
                    <a:pt x="32" y="169"/>
                  </a:lnTo>
                  <a:lnTo>
                    <a:pt x="29" y="169"/>
                  </a:lnTo>
                  <a:lnTo>
                    <a:pt x="29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7" y="166"/>
                  </a:lnTo>
                  <a:lnTo>
                    <a:pt x="29" y="166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0" y="164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3" y="166"/>
                  </a:lnTo>
                  <a:lnTo>
                    <a:pt x="35" y="166"/>
                  </a:lnTo>
                  <a:lnTo>
                    <a:pt x="35" y="164"/>
                  </a:lnTo>
                  <a:lnTo>
                    <a:pt x="32" y="161"/>
                  </a:lnTo>
                  <a:lnTo>
                    <a:pt x="30" y="159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27" y="151"/>
                  </a:lnTo>
                  <a:lnTo>
                    <a:pt x="24" y="150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19" y="147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1" y="147"/>
                  </a:lnTo>
                  <a:lnTo>
                    <a:pt x="10" y="147"/>
                  </a:lnTo>
                  <a:lnTo>
                    <a:pt x="10" y="145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1"/>
                  </a:lnTo>
                  <a:lnTo>
                    <a:pt x="2" y="128"/>
                  </a:lnTo>
                  <a:lnTo>
                    <a:pt x="4" y="125"/>
                  </a:lnTo>
                  <a:lnTo>
                    <a:pt x="5" y="123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5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6"/>
                  </a:lnTo>
                  <a:lnTo>
                    <a:pt x="16" y="98"/>
                  </a:lnTo>
                  <a:lnTo>
                    <a:pt x="18" y="99"/>
                  </a:lnTo>
                  <a:lnTo>
                    <a:pt x="21" y="102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6" y="107"/>
                  </a:lnTo>
                  <a:lnTo>
                    <a:pt x="27" y="107"/>
                  </a:lnTo>
                  <a:lnTo>
                    <a:pt x="29" y="107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3" y="104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0" y="98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3" y="93"/>
                  </a:lnTo>
                  <a:lnTo>
                    <a:pt x="37" y="91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8" y="84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2" y="80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59" y="74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5" y="73"/>
                  </a:lnTo>
                  <a:lnTo>
                    <a:pt x="67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9" y="73"/>
                  </a:lnTo>
                  <a:lnTo>
                    <a:pt x="82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6" y="76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2" y="77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8" y="77"/>
                  </a:lnTo>
                  <a:lnTo>
                    <a:pt x="100" y="77"/>
                  </a:lnTo>
                  <a:lnTo>
                    <a:pt x="101" y="79"/>
                  </a:lnTo>
                  <a:lnTo>
                    <a:pt x="103" y="80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08" y="84"/>
                  </a:lnTo>
                  <a:lnTo>
                    <a:pt x="109" y="85"/>
                  </a:lnTo>
                  <a:lnTo>
                    <a:pt x="111" y="85"/>
                  </a:lnTo>
                  <a:lnTo>
                    <a:pt x="112" y="87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7" y="93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5" y="88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20" y="87"/>
                  </a:lnTo>
                  <a:lnTo>
                    <a:pt x="122" y="88"/>
                  </a:lnTo>
                  <a:lnTo>
                    <a:pt x="125" y="90"/>
                  </a:lnTo>
                  <a:lnTo>
                    <a:pt x="127" y="91"/>
                  </a:lnTo>
                  <a:lnTo>
                    <a:pt x="130" y="93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6" y="93"/>
                  </a:lnTo>
                  <a:lnTo>
                    <a:pt x="138" y="91"/>
                  </a:lnTo>
                  <a:lnTo>
                    <a:pt x="138" y="90"/>
                  </a:lnTo>
                  <a:lnTo>
                    <a:pt x="139" y="88"/>
                  </a:lnTo>
                  <a:lnTo>
                    <a:pt x="141" y="87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5" y="87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50" y="85"/>
                  </a:lnTo>
                  <a:lnTo>
                    <a:pt x="153" y="85"/>
                  </a:lnTo>
                  <a:lnTo>
                    <a:pt x="155" y="87"/>
                  </a:lnTo>
                  <a:lnTo>
                    <a:pt x="156" y="88"/>
                  </a:lnTo>
                  <a:lnTo>
                    <a:pt x="158" y="88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1" y="85"/>
                  </a:lnTo>
                  <a:lnTo>
                    <a:pt x="163" y="84"/>
                  </a:lnTo>
                  <a:lnTo>
                    <a:pt x="163" y="84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71" y="85"/>
                  </a:lnTo>
                  <a:lnTo>
                    <a:pt x="174" y="87"/>
                  </a:lnTo>
                  <a:lnTo>
                    <a:pt x="175" y="88"/>
                  </a:lnTo>
                  <a:lnTo>
                    <a:pt x="177" y="91"/>
                  </a:lnTo>
                  <a:lnTo>
                    <a:pt x="179" y="91"/>
                  </a:lnTo>
                  <a:lnTo>
                    <a:pt x="180" y="91"/>
                  </a:lnTo>
                  <a:lnTo>
                    <a:pt x="180" y="91"/>
                  </a:lnTo>
                  <a:lnTo>
                    <a:pt x="182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5"/>
                  </a:lnTo>
                  <a:lnTo>
                    <a:pt x="186" y="96"/>
                  </a:lnTo>
                  <a:lnTo>
                    <a:pt x="191" y="95"/>
                  </a:lnTo>
                  <a:lnTo>
                    <a:pt x="191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4" y="88"/>
                  </a:lnTo>
                  <a:lnTo>
                    <a:pt x="194" y="88"/>
                  </a:lnTo>
                  <a:lnTo>
                    <a:pt x="196" y="88"/>
                  </a:lnTo>
                  <a:lnTo>
                    <a:pt x="197" y="90"/>
                  </a:lnTo>
                  <a:lnTo>
                    <a:pt x="197" y="91"/>
                  </a:lnTo>
                  <a:lnTo>
                    <a:pt x="201" y="91"/>
                  </a:lnTo>
                  <a:lnTo>
                    <a:pt x="202" y="91"/>
                  </a:lnTo>
                  <a:lnTo>
                    <a:pt x="204" y="91"/>
                  </a:lnTo>
                  <a:lnTo>
                    <a:pt x="207" y="91"/>
                  </a:lnTo>
                  <a:lnTo>
                    <a:pt x="212" y="90"/>
                  </a:lnTo>
                  <a:lnTo>
                    <a:pt x="215" y="88"/>
                  </a:lnTo>
                  <a:lnTo>
                    <a:pt x="215" y="87"/>
                  </a:lnTo>
                  <a:lnTo>
                    <a:pt x="216" y="84"/>
                  </a:lnTo>
                  <a:lnTo>
                    <a:pt x="216" y="82"/>
                  </a:lnTo>
                  <a:lnTo>
                    <a:pt x="216" y="79"/>
                  </a:lnTo>
                  <a:lnTo>
                    <a:pt x="215" y="77"/>
                  </a:lnTo>
                  <a:lnTo>
                    <a:pt x="213" y="77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4" y="74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9" y="71"/>
                  </a:lnTo>
                  <a:lnTo>
                    <a:pt x="197" y="69"/>
                  </a:lnTo>
                  <a:lnTo>
                    <a:pt x="194" y="69"/>
                  </a:lnTo>
                  <a:lnTo>
                    <a:pt x="194" y="68"/>
                  </a:lnTo>
                  <a:lnTo>
                    <a:pt x="194" y="68"/>
                  </a:lnTo>
                  <a:lnTo>
                    <a:pt x="197" y="66"/>
                  </a:lnTo>
                  <a:lnTo>
                    <a:pt x="201" y="65"/>
                  </a:lnTo>
                  <a:lnTo>
                    <a:pt x="201" y="63"/>
                  </a:lnTo>
                  <a:lnTo>
                    <a:pt x="204" y="63"/>
                  </a:lnTo>
                  <a:lnTo>
                    <a:pt x="205" y="62"/>
                  </a:lnTo>
                  <a:lnTo>
                    <a:pt x="207" y="62"/>
                  </a:lnTo>
                  <a:lnTo>
                    <a:pt x="209" y="60"/>
                  </a:lnTo>
                  <a:lnTo>
                    <a:pt x="209" y="58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7" y="51"/>
                  </a:lnTo>
                  <a:lnTo>
                    <a:pt x="209" y="51"/>
                  </a:lnTo>
                  <a:lnTo>
                    <a:pt x="209" y="49"/>
                  </a:lnTo>
                  <a:lnTo>
                    <a:pt x="209" y="47"/>
                  </a:lnTo>
                  <a:lnTo>
                    <a:pt x="212" y="47"/>
                  </a:lnTo>
                  <a:lnTo>
                    <a:pt x="215" y="47"/>
                  </a:lnTo>
                  <a:lnTo>
                    <a:pt x="216" y="47"/>
                  </a:lnTo>
                  <a:lnTo>
                    <a:pt x="220" y="47"/>
                  </a:lnTo>
                  <a:lnTo>
                    <a:pt x="221" y="47"/>
                  </a:lnTo>
                  <a:lnTo>
                    <a:pt x="223" y="49"/>
                  </a:lnTo>
                  <a:lnTo>
                    <a:pt x="224" y="47"/>
                  </a:lnTo>
                  <a:lnTo>
                    <a:pt x="224" y="47"/>
                  </a:lnTo>
                  <a:lnTo>
                    <a:pt x="224" y="46"/>
                  </a:lnTo>
                  <a:lnTo>
                    <a:pt x="223" y="46"/>
                  </a:lnTo>
                  <a:lnTo>
                    <a:pt x="220" y="44"/>
                  </a:lnTo>
                  <a:lnTo>
                    <a:pt x="218" y="43"/>
                  </a:lnTo>
                  <a:lnTo>
                    <a:pt x="216" y="43"/>
                  </a:lnTo>
                  <a:lnTo>
                    <a:pt x="215" y="43"/>
                  </a:lnTo>
                  <a:lnTo>
                    <a:pt x="213" y="41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3" y="38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2" y="36"/>
                  </a:lnTo>
                  <a:lnTo>
                    <a:pt x="210" y="36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10" y="33"/>
                  </a:lnTo>
                  <a:lnTo>
                    <a:pt x="210" y="32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8" y="27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4" y="27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8" y="25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42" y="24"/>
                  </a:lnTo>
                  <a:lnTo>
                    <a:pt x="243" y="24"/>
                  </a:lnTo>
                  <a:lnTo>
                    <a:pt x="246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0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4" y="21"/>
                  </a:lnTo>
                  <a:lnTo>
                    <a:pt x="259" y="21"/>
                  </a:lnTo>
                  <a:lnTo>
                    <a:pt x="259" y="21"/>
                  </a:lnTo>
                  <a:lnTo>
                    <a:pt x="261" y="21"/>
                  </a:lnTo>
                  <a:lnTo>
                    <a:pt x="264" y="21"/>
                  </a:lnTo>
                  <a:lnTo>
                    <a:pt x="265" y="19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8" y="19"/>
                  </a:lnTo>
                  <a:lnTo>
                    <a:pt x="270" y="17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6" y="16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84" y="14"/>
                  </a:lnTo>
                  <a:lnTo>
                    <a:pt x="289" y="13"/>
                  </a:lnTo>
                  <a:lnTo>
                    <a:pt x="292" y="13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2" y="11"/>
                  </a:lnTo>
                  <a:lnTo>
                    <a:pt x="305" y="10"/>
                  </a:lnTo>
                  <a:lnTo>
                    <a:pt x="308" y="8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3" y="8"/>
                  </a:lnTo>
                  <a:lnTo>
                    <a:pt x="313" y="6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7" y="3"/>
                  </a:lnTo>
                  <a:lnTo>
                    <a:pt x="320" y="2"/>
                  </a:lnTo>
                  <a:lnTo>
                    <a:pt x="322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9" name="Freeform 230"/>
            <p:cNvSpPr>
              <a:spLocks noEditPoints="1"/>
            </p:cNvSpPr>
            <p:nvPr/>
          </p:nvSpPr>
          <p:spPr bwMode="auto">
            <a:xfrm>
              <a:off x="3468811" y="3858446"/>
              <a:ext cx="48731" cy="11695"/>
            </a:xfrm>
            <a:custGeom>
              <a:avLst/>
              <a:gdLst>
                <a:gd name="T0" fmla="*/ 2 w 25"/>
                <a:gd name="T1" fmla="*/ 4 h 6"/>
                <a:gd name="T2" fmla="*/ 2 w 25"/>
                <a:gd name="T3" fmla="*/ 6 h 6"/>
                <a:gd name="T4" fmla="*/ 2 w 25"/>
                <a:gd name="T5" fmla="*/ 6 h 6"/>
                <a:gd name="T6" fmla="*/ 3 w 25"/>
                <a:gd name="T7" fmla="*/ 6 h 6"/>
                <a:gd name="T8" fmla="*/ 3 w 25"/>
                <a:gd name="T9" fmla="*/ 4 h 6"/>
                <a:gd name="T10" fmla="*/ 5 w 25"/>
                <a:gd name="T11" fmla="*/ 6 h 6"/>
                <a:gd name="T12" fmla="*/ 5 w 25"/>
                <a:gd name="T13" fmla="*/ 6 h 6"/>
                <a:gd name="T14" fmla="*/ 3 w 25"/>
                <a:gd name="T15" fmla="*/ 6 h 6"/>
                <a:gd name="T16" fmla="*/ 3 w 25"/>
                <a:gd name="T17" fmla="*/ 6 h 6"/>
                <a:gd name="T18" fmla="*/ 2 w 25"/>
                <a:gd name="T19" fmla="*/ 6 h 6"/>
                <a:gd name="T20" fmla="*/ 2 w 25"/>
                <a:gd name="T21" fmla="*/ 6 h 6"/>
                <a:gd name="T22" fmla="*/ 0 w 25"/>
                <a:gd name="T23" fmla="*/ 4 h 6"/>
                <a:gd name="T24" fmla="*/ 2 w 25"/>
                <a:gd name="T25" fmla="*/ 4 h 6"/>
                <a:gd name="T26" fmla="*/ 21 w 25"/>
                <a:gd name="T27" fmla="*/ 0 h 6"/>
                <a:gd name="T28" fmla="*/ 22 w 25"/>
                <a:gd name="T29" fmla="*/ 0 h 6"/>
                <a:gd name="T30" fmla="*/ 22 w 25"/>
                <a:gd name="T31" fmla="*/ 0 h 6"/>
                <a:gd name="T32" fmla="*/ 21 w 25"/>
                <a:gd name="T33" fmla="*/ 0 h 6"/>
                <a:gd name="T34" fmla="*/ 21 w 25"/>
                <a:gd name="T35" fmla="*/ 0 h 6"/>
                <a:gd name="T36" fmla="*/ 21 w 25"/>
                <a:gd name="T37" fmla="*/ 1 h 6"/>
                <a:gd name="T38" fmla="*/ 19 w 25"/>
                <a:gd name="T39" fmla="*/ 1 h 6"/>
                <a:gd name="T40" fmla="*/ 19 w 25"/>
                <a:gd name="T41" fmla="*/ 0 h 6"/>
                <a:gd name="T42" fmla="*/ 19 w 25"/>
                <a:gd name="T43" fmla="*/ 0 h 6"/>
                <a:gd name="T44" fmla="*/ 21 w 25"/>
                <a:gd name="T45" fmla="*/ 0 h 6"/>
                <a:gd name="T46" fmla="*/ 21 w 25"/>
                <a:gd name="T47" fmla="*/ 0 h 6"/>
                <a:gd name="T48" fmla="*/ 21 w 25"/>
                <a:gd name="T49" fmla="*/ 0 h 6"/>
                <a:gd name="T50" fmla="*/ 21 w 25"/>
                <a:gd name="T51" fmla="*/ 0 h 6"/>
                <a:gd name="T52" fmla="*/ 24 w 25"/>
                <a:gd name="T53" fmla="*/ 0 h 6"/>
                <a:gd name="T54" fmla="*/ 25 w 25"/>
                <a:gd name="T55" fmla="*/ 0 h 6"/>
                <a:gd name="T56" fmla="*/ 25 w 25"/>
                <a:gd name="T57" fmla="*/ 0 h 6"/>
                <a:gd name="T58" fmla="*/ 25 w 25"/>
                <a:gd name="T59" fmla="*/ 0 h 6"/>
                <a:gd name="T60" fmla="*/ 24 w 25"/>
                <a:gd name="T61" fmla="*/ 0 h 6"/>
                <a:gd name="T62" fmla="*/ 24 w 25"/>
                <a:gd name="T63" fmla="*/ 0 h 6"/>
                <a:gd name="T64" fmla="*/ 22 w 25"/>
                <a:gd name="T65" fmla="*/ 0 h 6"/>
                <a:gd name="T66" fmla="*/ 24 w 25"/>
                <a:gd name="T67" fmla="*/ 0 h 6"/>
                <a:gd name="T68" fmla="*/ 24 w 25"/>
                <a:gd name="T69" fmla="*/ 0 h 6"/>
                <a:gd name="T70" fmla="*/ 24 w 25"/>
                <a:gd name="T7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6">
                  <a:moveTo>
                    <a:pt x="2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4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0" name="Freeform 231"/>
            <p:cNvSpPr>
              <a:spLocks noEditPoints="1"/>
            </p:cNvSpPr>
            <p:nvPr/>
          </p:nvSpPr>
          <p:spPr bwMode="auto">
            <a:xfrm>
              <a:off x="7074871" y="3546570"/>
              <a:ext cx="54578" cy="50680"/>
            </a:xfrm>
            <a:custGeom>
              <a:avLst/>
              <a:gdLst>
                <a:gd name="T0" fmla="*/ 25 w 28"/>
                <a:gd name="T1" fmla="*/ 4 h 26"/>
                <a:gd name="T2" fmla="*/ 27 w 28"/>
                <a:gd name="T3" fmla="*/ 7 h 26"/>
                <a:gd name="T4" fmla="*/ 25 w 28"/>
                <a:gd name="T5" fmla="*/ 8 h 26"/>
                <a:gd name="T6" fmla="*/ 23 w 28"/>
                <a:gd name="T7" fmla="*/ 8 h 26"/>
                <a:gd name="T8" fmla="*/ 23 w 28"/>
                <a:gd name="T9" fmla="*/ 5 h 26"/>
                <a:gd name="T10" fmla="*/ 23 w 28"/>
                <a:gd name="T11" fmla="*/ 5 h 26"/>
                <a:gd name="T12" fmla="*/ 23 w 28"/>
                <a:gd name="T13" fmla="*/ 4 h 26"/>
                <a:gd name="T14" fmla="*/ 25 w 28"/>
                <a:gd name="T15" fmla="*/ 2 h 26"/>
                <a:gd name="T16" fmla="*/ 17 w 28"/>
                <a:gd name="T17" fmla="*/ 0 h 26"/>
                <a:gd name="T18" fmla="*/ 22 w 28"/>
                <a:gd name="T19" fmla="*/ 2 h 26"/>
                <a:gd name="T20" fmla="*/ 22 w 28"/>
                <a:gd name="T21" fmla="*/ 5 h 26"/>
                <a:gd name="T22" fmla="*/ 23 w 28"/>
                <a:gd name="T23" fmla="*/ 8 h 26"/>
                <a:gd name="T24" fmla="*/ 23 w 28"/>
                <a:gd name="T25" fmla="*/ 8 h 26"/>
                <a:gd name="T26" fmla="*/ 22 w 28"/>
                <a:gd name="T27" fmla="*/ 8 h 26"/>
                <a:gd name="T28" fmla="*/ 17 w 28"/>
                <a:gd name="T29" fmla="*/ 11 h 26"/>
                <a:gd name="T30" fmla="*/ 19 w 28"/>
                <a:gd name="T31" fmla="*/ 13 h 26"/>
                <a:gd name="T32" fmla="*/ 22 w 28"/>
                <a:gd name="T33" fmla="*/ 11 h 26"/>
                <a:gd name="T34" fmla="*/ 23 w 28"/>
                <a:gd name="T35" fmla="*/ 15 h 26"/>
                <a:gd name="T36" fmla="*/ 25 w 28"/>
                <a:gd name="T37" fmla="*/ 18 h 26"/>
                <a:gd name="T38" fmla="*/ 27 w 28"/>
                <a:gd name="T39" fmla="*/ 22 h 26"/>
                <a:gd name="T40" fmla="*/ 27 w 28"/>
                <a:gd name="T41" fmla="*/ 24 h 26"/>
                <a:gd name="T42" fmla="*/ 25 w 28"/>
                <a:gd name="T43" fmla="*/ 26 h 26"/>
                <a:gd name="T44" fmla="*/ 20 w 28"/>
                <a:gd name="T45" fmla="*/ 26 h 26"/>
                <a:gd name="T46" fmla="*/ 16 w 28"/>
                <a:gd name="T47" fmla="*/ 24 h 26"/>
                <a:gd name="T48" fmla="*/ 14 w 28"/>
                <a:gd name="T49" fmla="*/ 21 h 26"/>
                <a:gd name="T50" fmla="*/ 9 w 28"/>
                <a:gd name="T51" fmla="*/ 18 h 26"/>
                <a:gd name="T52" fmla="*/ 3 w 28"/>
                <a:gd name="T53" fmla="*/ 18 h 26"/>
                <a:gd name="T54" fmla="*/ 3 w 28"/>
                <a:gd name="T55" fmla="*/ 15 h 26"/>
                <a:gd name="T56" fmla="*/ 6 w 28"/>
                <a:gd name="T57" fmla="*/ 10 h 26"/>
                <a:gd name="T58" fmla="*/ 8 w 28"/>
                <a:gd name="T59" fmla="*/ 5 h 26"/>
                <a:gd name="T60" fmla="*/ 9 w 28"/>
                <a:gd name="T61" fmla="*/ 4 h 26"/>
                <a:gd name="T62" fmla="*/ 11 w 28"/>
                <a:gd name="T63" fmla="*/ 2 h 26"/>
                <a:gd name="T64" fmla="*/ 14 w 28"/>
                <a:gd name="T6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6">
                  <a:moveTo>
                    <a:pt x="25" y="2"/>
                  </a:moveTo>
                  <a:lnTo>
                    <a:pt x="25" y="4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2"/>
                  </a:lnTo>
                  <a:close/>
                  <a:moveTo>
                    <a:pt x="17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8" y="26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1" name="Freeform 232"/>
            <p:cNvSpPr>
              <a:spLocks noEditPoints="1"/>
            </p:cNvSpPr>
            <p:nvPr/>
          </p:nvSpPr>
          <p:spPr bwMode="auto">
            <a:xfrm>
              <a:off x="9314526" y="3277578"/>
              <a:ext cx="138395" cy="175430"/>
            </a:xfrm>
            <a:custGeom>
              <a:avLst/>
              <a:gdLst>
                <a:gd name="T0" fmla="*/ 13 w 71"/>
                <a:gd name="T1" fmla="*/ 88 h 90"/>
                <a:gd name="T2" fmla="*/ 3 w 71"/>
                <a:gd name="T3" fmla="*/ 90 h 90"/>
                <a:gd name="T4" fmla="*/ 5 w 71"/>
                <a:gd name="T5" fmla="*/ 85 h 90"/>
                <a:gd name="T6" fmla="*/ 11 w 71"/>
                <a:gd name="T7" fmla="*/ 72 h 90"/>
                <a:gd name="T8" fmla="*/ 3 w 71"/>
                <a:gd name="T9" fmla="*/ 67 h 90"/>
                <a:gd name="T10" fmla="*/ 2 w 71"/>
                <a:gd name="T11" fmla="*/ 71 h 90"/>
                <a:gd name="T12" fmla="*/ 3 w 71"/>
                <a:gd name="T13" fmla="*/ 67 h 90"/>
                <a:gd name="T14" fmla="*/ 26 w 71"/>
                <a:gd name="T15" fmla="*/ 66 h 90"/>
                <a:gd name="T16" fmla="*/ 2 w 71"/>
                <a:gd name="T17" fmla="*/ 64 h 90"/>
                <a:gd name="T18" fmla="*/ 27 w 71"/>
                <a:gd name="T19" fmla="*/ 61 h 90"/>
                <a:gd name="T20" fmla="*/ 29 w 71"/>
                <a:gd name="T21" fmla="*/ 66 h 90"/>
                <a:gd name="T22" fmla="*/ 27 w 71"/>
                <a:gd name="T23" fmla="*/ 63 h 90"/>
                <a:gd name="T24" fmla="*/ 37 w 71"/>
                <a:gd name="T25" fmla="*/ 63 h 90"/>
                <a:gd name="T26" fmla="*/ 5 w 71"/>
                <a:gd name="T27" fmla="*/ 34 h 90"/>
                <a:gd name="T28" fmla="*/ 5 w 71"/>
                <a:gd name="T29" fmla="*/ 34 h 90"/>
                <a:gd name="T30" fmla="*/ 70 w 71"/>
                <a:gd name="T31" fmla="*/ 20 h 90"/>
                <a:gd name="T32" fmla="*/ 7 w 71"/>
                <a:gd name="T33" fmla="*/ 14 h 90"/>
                <a:gd name="T34" fmla="*/ 7 w 71"/>
                <a:gd name="T35" fmla="*/ 17 h 90"/>
                <a:gd name="T36" fmla="*/ 41 w 71"/>
                <a:gd name="T37" fmla="*/ 12 h 90"/>
                <a:gd name="T38" fmla="*/ 51 w 71"/>
                <a:gd name="T39" fmla="*/ 31 h 90"/>
                <a:gd name="T40" fmla="*/ 49 w 71"/>
                <a:gd name="T41" fmla="*/ 41 h 90"/>
                <a:gd name="T42" fmla="*/ 51 w 71"/>
                <a:gd name="T43" fmla="*/ 44 h 90"/>
                <a:gd name="T44" fmla="*/ 48 w 71"/>
                <a:gd name="T45" fmla="*/ 55 h 90"/>
                <a:gd name="T46" fmla="*/ 38 w 71"/>
                <a:gd name="T47" fmla="*/ 58 h 90"/>
                <a:gd name="T48" fmla="*/ 35 w 71"/>
                <a:gd name="T49" fmla="*/ 63 h 90"/>
                <a:gd name="T50" fmla="*/ 30 w 71"/>
                <a:gd name="T51" fmla="*/ 60 h 90"/>
                <a:gd name="T52" fmla="*/ 24 w 71"/>
                <a:gd name="T53" fmla="*/ 63 h 90"/>
                <a:gd name="T54" fmla="*/ 22 w 71"/>
                <a:gd name="T55" fmla="*/ 64 h 90"/>
                <a:gd name="T56" fmla="*/ 21 w 71"/>
                <a:gd name="T57" fmla="*/ 66 h 90"/>
                <a:gd name="T58" fmla="*/ 18 w 71"/>
                <a:gd name="T59" fmla="*/ 67 h 90"/>
                <a:gd name="T60" fmla="*/ 15 w 71"/>
                <a:gd name="T61" fmla="*/ 67 h 90"/>
                <a:gd name="T62" fmla="*/ 10 w 71"/>
                <a:gd name="T63" fmla="*/ 71 h 90"/>
                <a:gd name="T64" fmla="*/ 7 w 71"/>
                <a:gd name="T65" fmla="*/ 69 h 90"/>
                <a:gd name="T66" fmla="*/ 8 w 71"/>
                <a:gd name="T67" fmla="*/ 66 h 90"/>
                <a:gd name="T68" fmla="*/ 8 w 71"/>
                <a:gd name="T69" fmla="*/ 63 h 90"/>
                <a:gd name="T70" fmla="*/ 5 w 71"/>
                <a:gd name="T71" fmla="*/ 58 h 90"/>
                <a:gd name="T72" fmla="*/ 8 w 71"/>
                <a:gd name="T73" fmla="*/ 52 h 90"/>
                <a:gd name="T74" fmla="*/ 8 w 71"/>
                <a:gd name="T75" fmla="*/ 50 h 90"/>
                <a:gd name="T76" fmla="*/ 10 w 71"/>
                <a:gd name="T77" fmla="*/ 45 h 90"/>
                <a:gd name="T78" fmla="*/ 8 w 71"/>
                <a:gd name="T79" fmla="*/ 41 h 90"/>
                <a:gd name="T80" fmla="*/ 8 w 71"/>
                <a:gd name="T81" fmla="*/ 34 h 90"/>
                <a:gd name="T82" fmla="*/ 3 w 71"/>
                <a:gd name="T83" fmla="*/ 33 h 90"/>
                <a:gd name="T84" fmla="*/ 7 w 71"/>
                <a:gd name="T85" fmla="*/ 28 h 90"/>
                <a:gd name="T86" fmla="*/ 13 w 71"/>
                <a:gd name="T87" fmla="*/ 30 h 90"/>
                <a:gd name="T88" fmla="*/ 13 w 71"/>
                <a:gd name="T89" fmla="*/ 28 h 90"/>
                <a:gd name="T90" fmla="*/ 10 w 71"/>
                <a:gd name="T91" fmla="*/ 20 h 90"/>
                <a:gd name="T92" fmla="*/ 8 w 71"/>
                <a:gd name="T93" fmla="*/ 15 h 90"/>
                <a:gd name="T94" fmla="*/ 10 w 71"/>
                <a:gd name="T95" fmla="*/ 14 h 90"/>
                <a:gd name="T96" fmla="*/ 15 w 71"/>
                <a:gd name="T97" fmla="*/ 8 h 90"/>
                <a:gd name="T98" fmla="*/ 22 w 71"/>
                <a:gd name="T99" fmla="*/ 6 h 90"/>
                <a:gd name="T100" fmla="*/ 30 w 71"/>
                <a:gd name="T101" fmla="*/ 6 h 90"/>
                <a:gd name="T102" fmla="*/ 35 w 71"/>
                <a:gd name="T10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90">
                  <a:moveTo>
                    <a:pt x="11" y="83"/>
                  </a:moveTo>
                  <a:lnTo>
                    <a:pt x="13" y="85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2" y="88"/>
                  </a:lnTo>
                  <a:lnTo>
                    <a:pt x="3" y="86"/>
                  </a:lnTo>
                  <a:lnTo>
                    <a:pt x="5" y="85"/>
                  </a:lnTo>
                  <a:lnTo>
                    <a:pt x="10" y="83"/>
                  </a:lnTo>
                  <a:lnTo>
                    <a:pt x="11" y="83"/>
                  </a:lnTo>
                  <a:close/>
                  <a:moveTo>
                    <a:pt x="10" y="71"/>
                  </a:moveTo>
                  <a:lnTo>
                    <a:pt x="11" y="71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close/>
                  <a:moveTo>
                    <a:pt x="3" y="67"/>
                  </a:moveTo>
                  <a:lnTo>
                    <a:pt x="5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3" y="67"/>
                  </a:lnTo>
                  <a:lnTo>
                    <a:pt x="3" y="67"/>
                  </a:lnTo>
                  <a:close/>
                  <a:moveTo>
                    <a:pt x="26" y="66"/>
                  </a:moveTo>
                  <a:lnTo>
                    <a:pt x="26" y="66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2" y="61"/>
                  </a:moveTo>
                  <a:lnTo>
                    <a:pt x="2" y="63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1"/>
                  </a:lnTo>
                  <a:close/>
                  <a:moveTo>
                    <a:pt x="27" y="61"/>
                  </a:moveTo>
                  <a:lnTo>
                    <a:pt x="29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29" y="66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40" y="60"/>
                  </a:moveTo>
                  <a:lnTo>
                    <a:pt x="40" y="64"/>
                  </a:lnTo>
                  <a:lnTo>
                    <a:pt x="38" y="64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40" y="60"/>
                  </a:lnTo>
                  <a:close/>
                  <a:moveTo>
                    <a:pt x="5" y="34"/>
                  </a:moveTo>
                  <a:lnTo>
                    <a:pt x="5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5" y="34"/>
                  </a:lnTo>
                  <a:close/>
                  <a:moveTo>
                    <a:pt x="71" y="19"/>
                  </a:moveTo>
                  <a:lnTo>
                    <a:pt x="71" y="19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1" y="19"/>
                  </a:lnTo>
                  <a:close/>
                  <a:moveTo>
                    <a:pt x="7" y="14"/>
                  </a:moveTo>
                  <a:lnTo>
                    <a:pt x="7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7" y="14"/>
                  </a:lnTo>
                  <a:close/>
                  <a:moveTo>
                    <a:pt x="35" y="0"/>
                  </a:moveTo>
                  <a:lnTo>
                    <a:pt x="38" y="8"/>
                  </a:lnTo>
                  <a:lnTo>
                    <a:pt x="41" y="12"/>
                  </a:lnTo>
                  <a:lnTo>
                    <a:pt x="44" y="15"/>
                  </a:lnTo>
                  <a:lnTo>
                    <a:pt x="48" y="23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1" y="31"/>
                  </a:lnTo>
                  <a:lnTo>
                    <a:pt x="49" y="33"/>
                  </a:lnTo>
                  <a:lnTo>
                    <a:pt x="51" y="36"/>
                  </a:lnTo>
                  <a:lnTo>
                    <a:pt x="49" y="38"/>
                  </a:lnTo>
                  <a:lnTo>
                    <a:pt x="49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9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60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3" y="61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5" y="67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71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5" y="64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10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2" name="Freeform 233"/>
            <p:cNvSpPr>
              <a:spLocks noEditPoints="1"/>
            </p:cNvSpPr>
            <p:nvPr/>
          </p:nvSpPr>
          <p:spPr bwMode="auto">
            <a:xfrm>
              <a:off x="9269694" y="3133335"/>
              <a:ext cx="177380" cy="173481"/>
            </a:xfrm>
            <a:custGeom>
              <a:avLst/>
              <a:gdLst>
                <a:gd name="T0" fmla="*/ 8 w 91"/>
                <a:gd name="T1" fmla="*/ 58 h 89"/>
                <a:gd name="T2" fmla="*/ 82 w 91"/>
                <a:gd name="T3" fmla="*/ 0 h 89"/>
                <a:gd name="T4" fmla="*/ 85 w 91"/>
                <a:gd name="T5" fmla="*/ 1 h 89"/>
                <a:gd name="T6" fmla="*/ 88 w 91"/>
                <a:gd name="T7" fmla="*/ 8 h 89"/>
                <a:gd name="T8" fmla="*/ 91 w 91"/>
                <a:gd name="T9" fmla="*/ 11 h 89"/>
                <a:gd name="T10" fmla="*/ 85 w 91"/>
                <a:gd name="T11" fmla="*/ 14 h 89"/>
                <a:gd name="T12" fmla="*/ 80 w 91"/>
                <a:gd name="T13" fmla="*/ 19 h 89"/>
                <a:gd name="T14" fmla="*/ 77 w 91"/>
                <a:gd name="T15" fmla="*/ 28 h 89"/>
                <a:gd name="T16" fmla="*/ 72 w 91"/>
                <a:gd name="T17" fmla="*/ 39 h 89"/>
                <a:gd name="T18" fmla="*/ 63 w 91"/>
                <a:gd name="T19" fmla="*/ 45 h 89"/>
                <a:gd name="T20" fmla="*/ 53 w 91"/>
                <a:gd name="T21" fmla="*/ 50 h 89"/>
                <a:gd name="T22" fmla="*/ 45 w 91"/>
                <a:gd name="T23" fmla="*/ 58 h 89"/>
                <a:gd name="T24" fmla="*/ 44 w 91"/>
                <a:gd name="T25" fmla="*/ 63 h 89"/>
                <a:gd name="T26" fmla="*/ 49 w 91"/>
                <a:gd name="T27" fmla="*/ 67 h 89"/>
                <a:gd name="T28" fmla="*/ 56 w 91"/>
                <a:gd name="T29" fmla="*/ 74 h 89"/>
                <a:gd name="T30" fmla="*/ 55 w 91"/>
                <a:gd name="T31" fmla="*/ 78 h 89"/>
                <a:gd name="T32" fmla="*/ 49 w 91"/>
                <a:gd name="T33" fmla="*/ 80 h 89"/>
                <a:gd name="T34" fmla="*/ 39 w 91"/>
                <a:gd name="T35" fmla="*/ 80 h 89"/>
                <a:gd name="T36" fmla="*/ 33 w 91"/>
                <a:gd name="T37" fmla="*/ 86 h 89"/>
                <a:gd name="T38" fmla="*/ 31 w 91"/>
                <a:gd name="T39" fmla="*/ 88 h 89"/>
                <a:gd name="T40" fmla="*/ 23 w 91"/>
                <a:gd name="T41" fmla="*/ 86 h 89"/>
                <a:gd name="T42" fmla="*/ 17 w 91"/>
                <a:gd name="T43" fmla="*/ 88 h 89"/>
                <a:gd name="T44" fmla="*/ 14 w 91"/>
                <a:gd name="T45" fmla="*/ 88 h 89"/>
                <a:gd name="T46" fmla="*/ 12 w 91"/>
                <a:gd name="T47" fmla="*/ 83 h 89"/>
                <a:gd name="T48" fmla="*/ 6 w 91"/>
                <a:gd name="T49" fmla="*/ 83 h 89"/>
                <a:gd name="T50" fmla="*/ 9 w 91"/>
                <a:gd name="T51" fmla="*/ 77 h 89"/>
                <a:gd name="T52" fmla="*/ 17 w 91"/>
                <a:gd name="T53" fmla="*/ 74 h 89"/>
                <a:gd name="T54" fmla="*/ 11 w 91"/>
                <a:gd name="T55" fmla="*/ 71 h 89"/>
                <a:gd name="T56" fmla="*/ 11 w 91"/>
                <a:gd name="T57" fmla="*/ 58 h 89"/>
                <a:gd name="T58" fmla="*/ 4 w 91"/>
                <a:gd name="T59" fmla="*/ 56 h 89"/>
                <a:gd name="T60" fmla="*/ 0 w 91"/>
                <a:gd name="T61" fmla="*/ 53 h 89"/>
                <a:gd name="T62" fmla="*/ 1 w 91"/>
                <a:gd name="T63" fmla="*/ 49 h 89"/>
                <a:gd name="T64" fmla="*/ 9 w 91"/>
                <a:gd name="T65" fmla="*/ 44 h 89"/>
                <a:gd name="T66" fmla="*/ 14 w 91"/>
                <a:gd name="T67" fmla="*/ 41 h 89"/>
                <a:gd name="T68" fmla="*/ 19 w 91"/>
                <a:gd name="T69" fmla="*/ 37 h 89"/>
                <a:gd name="T70" fmla="*/ 23 w 91"/>
                <a:gd name="T71" fmla="*/ 36 h 89"/>
                <a:gd name="T72" fmla="*/ 28 w 91"/>
                <a:gd name="T73" fmla="*/ 30 h 89"/>
                <a:gd name="T74" fmla="*/ 31 w 91"/>
                <a:gd name="T75" fmla="*/ 25 h 89"/>
                <a:gd name="T76" fmla="*/ 34 w 91"/>
                <a:gd name="T77" fmla="*/ 22 h 89"/>
                <a:gd name="T78" fmla="*/ 38 w 91"/>
                <a:gd name="T79" fmla="*/ 22 h 89"/>
                <a:gd name="T80" fmla="*/ 41 w 91"/>
                <a:gd name="T81" fmla="*/ 25 h 89"/>
                <a:gd name="T82" fmla="*/ 47 w 91"/>
                <a:gd name="T83" fmla="*/ 26 h 89"/>
                <a:gd name="T84" fmla="*/ 55 w 91"/>
                <a:gd name="T85" fmla="*/ 28 h 89"/>
                <a:gd name="T86" fmla="*/ 56 w 91"/>
                <a:gd name="T87" fmla="*/ 23 h 89"/>
                <a:gd name="T88" fmla="*/ 53 w 91"/>
                <a:gd name="T89" fmla="*/ 19 h 89"/>
                <a:gd name="T90" fmla="*/ 58 w 91"/>
                <a:gd name="T91" fmla="*/ 17 h 89"/>
                <a:gd name="T92" fmla="*/ 66 w 91"/>
                <a:gd name="T93" fmla="*/ 15 h 89"/>
                <a:gd name="T94" fmla="*/ 69 w 91"/>
                <a:gd name="T95" fmla="*/ 12 h 89"/>
                <a:gd name="T96" fmla="*/ 74 w 91"/>
                <a:gd name="T97" fmla="*/ 9 h 89"/>
                <a:gd name="T98" fmla="*/ 77 w 91"/>
                <a:gd name="T99" fmla="*/ 9 h 89"/>
                <a:gd name="T100" fmla="*/ 79 w 91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9">
                  <a:moveTo>
                    <a:pt x="8" y="58"/>
                  </a:moveTo>
                  <a:lnTo>
                    <a:pt x="8" y="60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6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2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5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0" y="19"/>
                  </a:lnTo>
                  <a:lnTo>
                    <a:pt x="79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2" y="39"/>
                  </a:lnTo>
                  <a:lnTo>
                    <a:pt x="71" y="41"/>
                  </a:lnTo>
                  <a:lnTo>
                    <a:pt x="67" y="42"/>
                  </a:lnTo>
                  <a:lnTo>
                    <a:pt x="66" y="44"/>
                  </a:lnTo>
                  <a:lnTo>
                    <a:pt x="64" y="45"/>
                  </a:lnTo>
                  <a:lnTo>
                    <a:pt x="63" y="45"/>
                  </a:lnTo>
                  <a:lnTo>
                    <a:pt x="61" y="49"/>
                  </a:lnTo>
                  <a:lnTo>
                    <a:pt x="60" y="49"/>
                  </a:lnTo>
                  <a:lnTo>
                    <a:pt x="58" y="50"/>
                  </a:lnTo>
                  <a:lnTo>
                    <a:pt x="56" y="50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4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9" y="67"/>
                  </a:lnTo>
                  <a:lnTo>
                    <a:pt x="52" y="71"/>
                  </a:lnTo>
                  <a:lnTo>
                    <a:pt x="53" y="71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39" y="80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4" y="85"/>
                  </a:lnTo>
                  <a:lnTo>
                    <a:pt x="33" y="86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28" y="86"/>
                  </a:lnTo>
                  <a:lnTo>
                    <a:pt x="26" y="88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3" y="86"/>
                  </a:lnTo>
                  <a:lnTo>
                    <a:pt x="22" y="86"/>
                  </a:lnTo>
                  <a:lnTo>
                    <a:pt x="20" y="85"/>
                  </a:lnTo>
                  <a:lnTo>
                    <a:pt x="19" y="85"/>
                  </a:lnTo>
                  <a:lnTo>
                    <a:pt x="19" y="86"/>
                  </a:lnTo>
                  <a:lnTo>
                    <a:pt x="17" y="88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1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4" y="83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1" y="41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6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8" y="17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1"/>
                  </a:lnTo>
                  <a:lnTo>
                    <a:pt x="79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3" name="Freeform 234"/>
            <p:cNvSpPr>
              <a:spLocks noEditPoints="1"/>
            </p:cNvSpPr>
            <p:nvPr/>
          </p:nvSpPr>
          <p:spPr bwMode="auto">
            <a:xfrm>
              <a:off x="3995101" y="3924719"/>
              <a:ext cx="9747" cy="9747"/>
            </a:xfrm>
            <a:custGeom>
              <a:avLst/>
              <a:gdLst>
                <a:gd name="T0" fmla="*/ 3 w 5"/>
                <a:gd name="T1" fmla="*/ 3 h 5"/>
                <a:gd name="T2" fmla="*/ 5 w 5"/>
                <a:gd name="T3" fmla="*/ 3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3 h 5"/>
                <a:gd name="T12" fmla="*/ 3 w 5"/>
                <a:gd name="T13" fmla="*/ 3 h 5"/>
                <a:gd name="T14" fmla="*/ 0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3 w 5"/>
                <a:gd name="T21" fmla="*/ 2 h 5"/>
                <a:gd name="T22" fmla="*/ 3 w 5"/>
                <a:gd name="T23" fmla="*/ 2 h 5"/>
                <a:gd name="T24" fmla="*/ 1 w 5"/>
                <a:gd name="T25" fmla="*/ 3 h 5"/>
                <a:gd name="T26" fmla="*/ 1 w 5"/>
                <a:gd name="T27" fmla="*/ 2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0 h 5"/>
                <a:gd name="T34" fmla="*/ 0 w 5"/>
                <a:gd name="T35" fmla="*/ 0 h 5"/>
                <a:gd name="T36" fmla="*/ 0 w 5"/>
                <a:gd name="T37" fmla="*/ 0 h 5"/>
                <a:gd name="T38" fmla="*/ 0 w 5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4" name="Freeform 235"/>
            <p:cNvSpPr>
              <a:spLocks noEditPoints="1"/>
            </p:cNvSpPr>
            <p:nvPr/>
          </p:nvSpPr>
          <p:spPr bwMode="auto">
            <a:xfrm>
              <a:off x="6981308" y="4735595"/>
              <a:ext cx="37036" cy="27289"/>
            </a:xfrm>
            <a:custGeom>
              <a:avLst/>
              <a:gdLst>
                <a:gd name="T0" fmla="*/ 7 w 19"/>
                <a:gd name="T1" fmla="*/ 13 h 14"/>
                <a:gd name="T2" fmla="*/ 7 w 19"/>
                <a:gd name="T3" fmla="*/ 13 h 14"/>
                <a:gd name="T4" fmla="*/ 8 w 19"/>
                <a:gd name="T5" fmla="*/ 14 h 14"/>
                <a:gd name="T6" fmla="*/ 10 w 19"/>
                <a:gd name="T7" fmla="*/ 14 h 14"/>
                <a:gd name="T8" fmla="*/ 7 w 19"/>
                <a:gd name="T9" fmla="*/ 14 h 14"/>
                <a:gd name="T10" fmla="*/ 7 w 19"/>
                <a:gd name="T11" fmla="*/ 14 h 14"/>
                <a:gd name="T12" fmla="*/ 7 w 19"/>
                <a:gd name="T13" fmla="*/ 13 h 14"/>
                <a:gd name="T14" fmla="*/ 18 w 19"/>
                <a:gd name="T15" fmla="*/ 11 h 14"/>
                <a:gd name="T16" fmla="*/ 19 w 19"/>
                <a:gd name="T17" fmla="*/ 11 h 14"/>
                <a:gd name="T18" fmla="*/ 19 w 19"/>
                <a:gd name="T19" fmla="*/ 13 h 14"/>
                <a:gd name="T20" fmla="*/ 19 w 19"/>
                <a:gd name="T21" fmla="*/ 14 h 14"/>
                <a:gd name="T22" fmla="*/ 19 w 19"/>
                <a:gd name="T23" fmla="*/ 14 h 14"/>
                <a:gd name="T24" fmla="*/ 18 w 19"/>
                <a:gd name="T25" fmla="*/ 14 h 14"/>
                <a:gd name="T26" fmla="*/ 18 w 19"/>
                <a:gd name="T27" fmla="*/ 13 h 14"/>
                <a:gd name="T28" fmla="*/ 15 w 19"/>
                <a:gd name="T29" fmla="*/ 11 h 14"/>
                <a:gd name="T30" fmla="*/ 16 w 19"/>
                <a:gd name="T31" fmla="*/ 11 h 14"/>
                <a:gd name="T32" fmla="*/ 16 w 19"/>
                <a:gd name="T33" fmla="*/ 11 h 14"/>
                <a:gd name="T34" fmla="*/ 18 w 19"/>
                <a:gd name="T35" fmla="*/ 11 h 14"/>
                <a:gd name="T36" fmla="*/ 18 w 19"/>
                <a:gd name="T37" fmla="*/ 11 h 14"/>
                <a:gd name="T38" fmla="*/ 18 w 19"/>
                <a:gd name="T39" fmla="*/ 11 h 14"/>
                <a:gd name="T40" fmla="*/ 18 w 19"/>
                <a:gd name="T41" fmla="*/ 11 h 14"/>
                <a:gd name="T42" fmla="*/ 2 w 19"/>
                <a:gd name="T43" fmla="*/ 0 h 14"/>
                <a:gd name="T44" fmla="*/ 4 w 19"/>
                <a:gd name="T45" fmla="*/ 0 h 14"/>
                <a:gd name="T46" fmla="*/ 2 w 19"/>
                <a:gd name="T47" fmla="*/ 3 h 14"/>
                <a:gd name="T48" fmla="*/ 4 w 19"/>
                <a:gd name="T49" fmla="*/ 6 h 14"/>
                <a:gd name="T50" fmla="*/ 5 w 19"/>
                <a:gd name="T51" fmla="*/ 8 h 14"/>
                <a:gd name="T52" fmla="*/ 4 w 19"/>
                <a:gd name="T53" fmla="*/ 8 h 14"/>
                <a:gd name="T54" fmla="*/ 4 w 19"/>
                <a:gd name="T55" fmla="*/ 8 h 14"/>
                <a:gd name="T56" fmla="*/ 2 w 19"/>
                <a:gd name="T57" fmla="*/ 8 h 14"/>
                <a:gd name="T58" fmla="*/ 2 w 19"/>
                <a:gd name="T59" fmla="*/ 6 h 14"/>
                <a:gd name="T60" fmla="*/ 0 w 19"/>
                <a:gd name="T61" fmla="*/ 6 h 14"/>
                <a:gd name="T62" fmla="*/ 0 w 19"/>
                <a:gd name="T63" fmla="*/ 2 h 14"/>
                <a:gd name="T64" fmla="*/ 2 w 19"/>
                <a:gd name="T65" fmla="*/ 0 h 14"/>
                <a:gd name="T66" fmla="*/ 2 w 19"/>
                <a:gd name="T67" fmla="*/ 0 h 14"/>
                <a:gd name="T68" fmla="*/ 2 w 19"/>
                <a:gd name="T6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4">
                  <a:moveTo>
                    <a:pt x="7" y="13"/>
                  </a:moveTo>
                  <a:lnTo>
                    <a:pt x="7" y="13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close/>
                  <a:moveTo>
                    <a:pt x="18" y="11"/>
                  </a:moveTo>
                  <a:lnTo>
                    <a:pt x="19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close/>
                  <a:moveTo>
                    <a:pt x="2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4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5" name="Freeform 236"/>
            <p:cNvSpPr>
              <a:spLocks noEditPoints="1"/>
            </p:cNvSpPr>
            <p:nvPr/>
          </p:nvSpPr>
          <p:spPr bwMode="auto">
            <a:xfrm>
              <a:off x="1272038" y="4306767"/>
              <a:ext cx="9816279" cy="432727"/>
            </a:xfrm>
            <a:custGeom>
              <a:avLst/>
              <a:gdLst>
                <a:gd name="T0" fmla="*/ 110 w 5036"/>
                <a:gd name="T1" fmla="*/ 222 h 222"/>
                <a:gd name="T2" fmla="*/ 110 w 5036"/>
                <a:gd name="T3" fmla="*/ 220 h 222"/>
                <a:gd name="T4" fmla="*/ 50 w 5036"/>
                <a:gd name="T5" fmla="*/ 137 h 222"/>
                <a:gd name="T6" fmla="*/ 52 w 5036"/>
                <a:gd name="T7" fmla="*/ 137 h 222"/>
                <a:gd name="T8" fmla="*/ 4986 w 5036"/>
                <a:gd name="T9" fmla="*/ 124 h 222"/>
                <a:gd name="T10" fmla="*/ 4986 w 5036"/>
                <a:gd name="T11" fmla="*/ 124 h 222"/>
                <a:gd name="T12" fmla="*/ 4986 w 5036"/>
                <a:gd name="T13" fmla="*/ 124 h 222"/>
                <a:gd name="T14" fmla="*/ 4986 w 5036"/>
                <a:gd name="T15" fmla="*/ 124 h 222"/>
                <a:gd name="T16" fmla="*/ 5020 w 5036"/>
                <a:gd name="T17" fmla="*/ 121 h 222"/>
                <a:gd name="T18" fmla="*/ 5019 w 5036"/>
                <a:gd name="T19" fmla="*/ 121 h 222"/>
                <a:gd name="T20" fmla="*/ 5019 w 5036"/>
                <a:gd name="T21" fmla="*/ 121 h 222"/>
                <a:gd name="T22" fmla="*/ 5033 w 5036"/>
                <a:gd name="T23" fmla="*/ 121 h 222"/>
                <a:gd name="T24" fmla="*/ 5033 w 5036"/>
                <a:gd name="T25" fmla="*/ 121 h 222"/>
                <a:gd name="T26" fmla="*/ 5033 w 5036"/>
                <a:gd name="T27" fmla="*/ 121 h 222"/>
                <a:gd name="T28" fmla="*/ 64 w 5036"/>
                <a:gd name="T29" fmla="*/ 115 h 222"/>
                <a:gd name="T30" fmla="*/ 64 w 5036"/>
                <a:gd name="T31" fmla="*/ 115 h 222"/>
                <a:gd name="T32" fmla="*/ 5036 w 5036"/>
                <a:gd name="T33" fmla="*/ 100 h 222"/>
                <a:gd name="T34" fmla="*/ 5036 w 5036"/>
                <a:gd name="T35" fmla="*/ 102 h 222"/>
                <a:gd name="T36" fmla="*/ 5027 w 5036"/>
                <a:gd name="T37" fmla="*/ 96 h 222"/>
                <a:gd name="T38" fmla="*/ 5028 w 5036"/>
                <a:gd name="T39" fmla="*/ 97 h 222"/>
                <a:gd name="T40" fmla="*/ 5027 w 5036"/>
                <a:gd name="T41" fmla="*/ 97 h 222"/>
                <a:gd name="T42" fmla="*/ 5028 w 5036"/>
                <a:gd name="T43" fmla="*/ 97 h 222"/>
                <a:gd name="T44" fmla="*/ 5027 w 5036"/>
                <a:gd name="T45" fmla="*/ 96 h 222"/>
                <a:gd name="T46" fmla="*/ 5027 w 5036"/>
                <a:gd name="T47" fmla="*/ 96 h 222"/>
                <a:gd name="T48" fmla="*/ 4831 w 5036"/>
                <a:gd name="T49" fmla="*/ 74 h 222"/>
                <a:gd name="T50" fmla="*/ 4831 w 5036"/>
                <a:gd name="T51" fmla="*/ 75 h 222"/>
                <a:gd name="T52" fmla="*/ 4755 w 5036"/>
                <a:gd name="T53" fmla="*/ 69 h 222"/>
                <a:gd name="T54" fmla="*/ 4755 w 5036"/>
                <a:gd name="T55" fmla="*/ 69 h 222"/>
                <a:gd name="T56" fmla="*/ 4826 w 5036"/>
                <a:gd name="T57" fmla="*/ 64 h 222"/>
                <a:gd name="T58" fmla="*/ 4828 w 5036"/>
                <a:gd name="T59" fmla="*/ 67 h 222"/>
                <a:gd name="T60" fmla="*/ 4826 w 5036"/>
                <a:gd name="T61" fmla="*/ 66 h 222"/>
                <a:gd name="T62" fmla="*/ 4806 w 5036"/>
                <a:gd name="T63" fmla="*/ 42 h 222"/>
                <a:gd name="T64" fmla="*/ 4806 w 5036"/>
                <a:gd name="T65" fmla="*/ 44 h 222"/>
                <a:gd name="T66" fmla="*/ 4806 w 5036"/>
                <a:gd name="T67" fmla="*/ 42 h 222"/>
                <a:gd name="T68" fmla="*/ 4806 w 5036"/>
                <a:gd name="T69" fmla="*/ 42 h 222"/>
                <a:gd name="T70" fmla="*/ 4808 w 5036"/>
                <a:gd name="T71" fmla="*/ 37 h 222"/>
                <a:gd name="T72" fmla="*/ 4806 w 5036"/>
                <a:gd name="T73" fmla="*/ 37 h 222"/>
                <a:gd name="T74" fmla="*/ 4806 w 5036"/>
                <a:gd name="T75" fmla="*/ 31 h 222"/>
                <a:gd name="T76" fmla="*/ 4806 w 5036"/>
                <a:gd name="T77" fmla="*/ 31 h 222"/>
                <a:gd name="T78" fmla="*/ 4806 w 5036"/>
                <a:gd name="T79" fmla="*/ 31 h 222"/>
                <a:gd name="T80" fmla="*/ 4806 w 5036"/>
                <a:gd name="T81" fmla="*/ 29 h 222"/>
                <a:gd name="T82" fmla="*/ 4804 w 5036"/>
                <a:gd name="T83" fmla="*/ 29 h 222"/>
                <a:gd name="T84" fmla="*/ 31 w 5036"/>
                <a:gd name="T85" fmla="*/ 28 h 222"/>
                <a:gd name="T86" fmla="*/ 30 w 5036"/>
                <a:gd name="T87" fmla="*/ 31 h 222"/>
                <a:gd name="T88" fmla="*/ 28 w 5036"/>
                <a:gd name="T89" fmla="*/ 29 h 222"/>
                <a:gd name="T90" fmla="*/ 4804 w 5036"/>
                <a:gd name="T91" fmla="*/ 12 h 222"/>
                <a:gd name="T92" fmla="*/ 4803 w 5036"/>
                <a:gd name="T93" fmla="*/ 12 h 222"/>
                <a:gd name="T94" fmla="*/ 4804 w 5036"/>
                <a:gd name="T95" fmla="*/ 11 h 222"/>
                <a:gd name="T96" fmla="*/ 4804 w 5036"/>
                <a:gd name="T97" fmla="*/ 12 h 222"/>
                <a:gd name="T98" fmla="*/ 3 w 5036"/>
                <a:gd name="T99" fmla="*/ 1 h 222"/>
                <a:gd name="T100" fmla="*/ 1 w 5036"/>
                <a:gd name="T101" fmla="*/ 1 h 222"/>
                <a:gd name="T102" fmla="*/ 1 w 5036"/>
                <a:gd name="T103" fmla="*/ 1 h 222"/>
                <a:gd name="T104" fmla="*/ 1 w 5036"/>
                <a:gd name="T10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36" h="222">
                  <a:moveTo>
                    <a:pt x="110" y="220"/>
                  </a:moveTo>
                  <a:lnTo>
                    <a:pt x="110" y="220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0"/>
                  </a:lnTo>
                  <a:lnTo>
                    <a:pt x="110" y="220"/>
                  </a:lnTo>
                  <a:close/>
                  <a:moveTo>
                    <a:pt x="50" y="137"/>
                  </a:moveTo>
                  <a:lnTo>
                    <a:pt x="50" y="137"/>
                  </a:lnTo>
                  <a:lnTo>
                    <a:pt x="50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7"/>
                  </a:lnTo>
                  <a:close/>
                  <a:moveTo>
                    <a:pt x="4986" y="124"/>
                  </a:move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close/>
                  <a:moveTo>
                    <a:pt x="5019" y="121"/>
                  </a:move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close/>
                  <a:moveTo>
                    <a:pt x="5033" y="121"/>
                  </a:move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close/>
                  <a:moveTo>
                    <a:pt x="64" y="115"/>
                  </a:move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close/>
                  <a:moveTo>
                    <a:pt x="5036" y="100"/>
                  </a:moveTo>
                  <a:lnTo>
                    <a:pt x="5036" y="100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0"/>
                  </a:lnTo>
                  <a:close/>
                  <a:moveTo>
                    <a:pt x="5027" y="96"/>
                  </a:moveTo>
                  <a:lnTo>
                    <a:pt x="5027" y="96"/>
                  </a:lnTo>
                  <a:lnTo>
                    <a:pt x="5027" y="96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close/>
                  <a:moveTo>
                    <a:pt x="4831" y="72"/>
                  </a:moveTo>
                  <a:lnTo>
                    <a:pt x="4831" y="74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5"/>
                  </a:lnTo>
                  <a:lnTo>
                    <a:pt x="4831" y="75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2"/>
                  </a:lnTo>
                  <a:close/>
                  <a:moveTo>
                    <a:pt x="4755" y="69"/>
                  </a:move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close/>
                  <a:moveTo>
                    <a:pt x="4825" y="64"/>
                  </a:moveTo>
                  <a:lnTo>
                    <a:pt x="4826" y="64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8" y="67"/>
                  </a:lnTo>
                  <a:lnTo>
                    <a:pt x="4828" y="67"/>
                  </a:lnTo>
                  <a:lnTo>
                    <a:pt x="4826" y="69"/>
                  </a:lnTo>
                  <a:lnTo>
                    <a:pt x="4826" y="67"/>
                  </a:lnTo>
                  <a:lnTo>
                    <a:pt x="4826" y="67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5" y="64"/>
                  </a:lnTo>
                  <a:close/>
                  <a:moveTo>
                    <a:pt x="4806" y="42"/>
                  </a:moveTo>
                  <a:lnTo>
                    <a:pt x="4806" y="42"/>
                  </a:lnTo>
                  <a:lnTo>
                    <a:pt x="4806" y="42"/>
                  </a:lnTo>
                  <a:lnTo>
                    <a:pt x="4808" y="42"/>
                  </a:lnTo>
                  <a:lnTo>
                    <a:pt x="4808" y="42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close/>
                  <a:moveTo>
                    <a:pt x="4808" y="36"/>
                  </a:move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8" y="36"/>
                  </a:lnTo>
                  <a:lnTo>
                    <a:pt x="4808" y="36"/>
                  </a:lnTo>
                  <a:close/>
                  <a:moveTo>
                    <a:pt x="4806" y="31"/>
                  </a:move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close/>
                  <a:moveTo>
                    <a:pt x="4804" y="28"/>
                  </a:moveTo>
                  <a:lnTo>
                    <a:pt x="4804" y="28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4" y="29"/>
                  </a:lnTo>
                  <a:lnTo>
                    <a:pt x="4804" y="29"/>
                  </a:lnTo>
                  <a:lnTo>
                    <a:pt x="4804" y="28"/>
                  </a:lnTo>
                  <a:close/>
                  <a:moveTo>
                    <a:pt x="28" y="28"/>
                  </a:moveTo>
                  <a:lnTo>
                    <a:pt x="28" y="28"/>
                  </a:lnTo>
                  <a:lnTo>
                    <a:pt x="31" y="28"/>
                  </a:lnTo>
                  <a:lnTo>
                    <a:pt x="30" y="29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8" y="28"/>
                  </a:lnTo>
                  <a:close/>
                  <a:moveTo>
                    <a:pt x="4804" y="12"/>
                  </a:moveTo>
                  <a:lnTo>
                    <a:pt x="4804" y="12"/>
                  </a:lnTo>
                  <a:lnTo>
                    <a:pt x="4803" y="12"/>
                  </a:lnTo>
                  <a:lnTo>
                    <a:pt x="4803" y="14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4" y="12"/>
                  </a:lnTo>
                  <a:close/>
                  <a:moveTo>
                    <a:pt x="4804" y="11"/>
                  </a:moveTo>
                  <a:lnTo>
                    <a:pt x="4804" y="11"/>
                  </a:lnTo>
                  <a:lnTo>
                    <a:pt x="4806" y="12"/>
                  </a:lnTo>
                  <a:lnTo>
                    <a:pt x="4804" y="12"/>
                  </a:lnTo>
                  <a:lnTo>
                    <a:pt x="4804" y="12"/>
                  </a:lnTo>
                  <a:lnTo>
                    <a:pt x="4804" y="11"/>
                  </a:lnTo>
                  <a:close/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6" name="Freeform 237"/>
            <p:cNvSpPr>
              <a:spLocks noEditPoints="1"/>
            </p:cNvSpPr>
            <p:nvPr/>
          </p:nvSpPr>
          <p:spPr bwMode="auto">
            <a:xfrm>
              <a:off x="8647892" y="4002688"/>
              <a:ext cx="148141" cy="122802"/>
            </a:xfrm>
            <a:custGeom>
              <a:avLst/>
              <a:gdLst>
                <a:gd name="T0" fmla="*/ 13 w 76"/>
                <a:gd name="T1" fmla="*/ 58 h 63"/>
                <a:gd name="T2" fmla="*/ 10 w 76"/>
                <a:gd name="T3" fmla="*/ 50 h 63"/>
                <a:gd name="T4" fmla="*/ 10 w 76"/>
                <a:gd name="T5" fmla="*/ 48 h 63"/>
                <a:gd name="T6" fmla="*/ 74 w 76"/>
                <a:gd name="T7" fmla="*/ 3 h 63"/>
                <a:gd name="T8" fmla="*/ 73 w 76"/>
                <a:gd name="T9" fmla="*/ 9 h 63"/>
                <a:gd name="T10" fmla="*/ 74 w 76"/>
                <a:gd name="T11" fmla="*/ 12 h 63"/>
                <a:gd name="T12" fmla="*/ 76 w 76"/>
                <a:gd name="T13" fmla="*/ 22 h 63"/>
                <a:gd name="T14" fmla="*/ 76 w 76"/>
                <a:gd name="T15" fmla="*/ 29 h 63"/>
                <a:gd name="T16" fmla="*/ 74 w 76"/>
                <a:gd name="T17" fmla="*/ 36 h 63"/>
                <a:gd name="T18" fmla="*/ 71 w 76"/>
                <a:gd name="T19" fmla="*/ 34 h 63"/>
                <a:gd name="T20" fmla="*/ 65 w 76"/>
                <a:gd name="T21" fmla="*/ 39 h 63"/>
                <a:gd name="T22" fmla="*/ 58 w 76"/>
                <a:gd name="T23" fmla="*/ 41 h 63"/>
                <a:gd name="T24" fmla="*/ 58 w 76"/>
                <a:gd name="T25" fmla="*/ 44 h 63"/>
                <a:gd name="T26" fmla="*/ 54 w 76"/>
                <a:gd name="T27" fmla="*/ 42 h 63"/>
                <a:gd name="T28" fmla="*/ 51 w 76"/>
                <a:gd name="T29" fmla="*/ 45 h 63"/>
                <a:gd name="T30" fmla="*/ 51 w 76"/>
                <a:gd name="T31" fmla="*/ 48 h 63"/>
                <a:gd name="T32" fmla="*/ 55 w 76"/>
                <a:gd name="T33" fmla="*/ 53 h 63"/>
                <a:gd name="T34" fmla="*/ 54 w 76"/>
                <a:gd name="T35" fmla="*/ 56 h 63"/>
                <a:gd name="T36" fmla="*/ 51 w 76"/>
                <a:gd name="T37" fmla="*/ 56 h 63"/>
                <a:gd name="T38" fmla="*/ 47 w 76"/>
                <a:gd name="T39" fmla="*/ 55 h 63"/>
                <a:gd name="T40" fmla="*/ 43 w 76"/>
                <a:gd name="T41" fmla="*/ 56 h 63"/>
                <a:gd name="T42" fmla="*/ 40 w 76"/>
                <a:gd name="T43" fmla="*/ 56 h 63"/>
                <a:gd name="T44" fmla="*/ 38 w 76"/>
                <a:gd name="T45" fmla="*/ 59 h 63"/>
                <a:gd name="T46" fmla="*/ 35 w 76"/>
                <a:gd name="T47" fmla="*/ 61 h 63"/>
                <a:gd name="T48" fmla="*/ 30 w 76"/>
                <a:gd name="T49" fmla="*/ 63 h 63"/>
                <a:gd name="T50" fmla="*/ 22 w 76"/>
                <a:gd name="T51" fmla="*/ 59 h 63"/>
                <a:gd name="T52" fmla="*/ 17 w 76"/>
                <a:gd name="T53" fmla="*/ 59 h 63"/>
                <a:gd name="T54" fmla="*/ 21 w 76"/>
                <a:gd name="T55" fmla="*/ 55 h 63"/>
                <a:gd name="T56" fmla="*/ 16 w 76"/>
                <a:gd name="T57" fmla="*/ 53 h 63"/>
                <a:gd name="T58" fmla="*/ 11 w 76"/>
                <a:gd name="T59" fmla="*/ 55 h 63"/>
                <a:gd name="T60" fmla="*/ 11 w 76"/>
                <a:gd name="T61" fmla="*/ 47 h 63"/>
                <a:gd name="T62" fmla="*/ 8 w 76"/>
                <a:gd name="T63" fmla="*/ 44 h 63"/>
                <a:gd name="T64" fmla="*/ 5 w 76"/>
                <a:gd name="T65" fmla="*/ 36 h 63"/>
                <a:gd name="T66" fmla="*/ 5 w 76"/>
                <a:gd name="T67" fmla="*/ 31 h 63"/>
                <a:gd name="T68" fmla="*/ 2 w 76"/>
                <a:gd name="T69" fmla="*/ 23 h 63"/>
                <a:gd name="T70" fmla="*/ 0 w 76"/>
                <a:gd name="T71" fmla="*/ 17 h 63"/>
                <a:gd name="T72" fmla="*/ 3 w 76"/>
                <a:gd name="T73" fmla="*/ 15 h 63"/>
                <a:gd name="T74" fmla="*/ 8 w 76"/>
                <a:gd name="T75" fmla="*/ 9 h 63"/>
                <a:gd name="T76" fmla="*/ 14 w 76"/>
                <a:gd name="T77" fmla="*/ 4 h 63"/>
                <a:gd name="T78" fmla="*/ 21 w 76"/>
                <a:gd name="T79" fmla="*/ 4 h 63"/>
                <a:gd name="T80" fmla="*/ 25 w 76"/>
                <a:gd name="T81" fmla="*/ 4 h 63"/>
                <a:gd name="T82" fmla="*/ 35 w 76"/>
                <a:gd name="T83" fmla="*/ 4 h 63"/>
                <a:gd name="T84" fmla="*/ 38 w 76"/>
                <a:gd name="T85" fmla="*/ 6 h 63"/>
                <a:gd name="T86" fmla="*/ 41 w 76"/>
                <a:gd name="T87" fmla="*/ 6 h 63"/>
                <a:gd name="T88" fmla="*/ 43 w 76"/>
                <a:gd name="T89" fmla="*/ 7 h 63"/>
                <a:gd name="T90" fmla="*/ 46 w 76"/>
                <a:gd name="T91" fmla="*/ 7 h 63"/>
                <a:gd name="T92" fmla="*/ 52 w 76"/>
                <a:gd name="T93" fmla="*/ 11 h 63"/>
                <a:gd name="T94" fmla="*/ 54 w 76"/>
                <a:gd name="T95" fmla="*/ 6 h 63"/>
                <a:gd name="T96" fmla="*/ 55 w 76"/>
                <a:gd name="T97" fmla="*/ 4 h 63"/>
                <a:gd name="T98" fmla="*/ 60 w 76"/>
                <a:gd name="T99" fmla="*/ 3 h 63"/>
                <a:gd name="T100" fmla="*/ 62 w 76"/>
                <a:gd name="T101" fmla="*/ 3 h 63"/>
                <a:gd name="T102" fmla="*/ 65 w 76"/>
                <a:gd name="T103" fmla="*/ 6 h 63"/>
                <a:gd name="T104" fmla="*/ 68 w 76"/>
                <a:gd name="T105" fmla="*/ 4 h 63"/>
                <a:gd name="T106" fmla="*/ 71 w 76"/>
                <a:gd name="T107" fmla="*/ 1 h 63"/>
                <a:gd name="T108" fmla="*/ 74 w 76"/>
                <a:gd name="T10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" h="63">
                  <a:moveTo>
                    <a:pt x="13" y="56"/>
                  </a:move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6"/>
                  </a:lnTo>
                  <a:close/>
                  <a:moveTo>
                    <a:pt x="10" y="48"/>
                  </a:move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  <a:moveTo>
                    <a:pt x="74" y="0"/>
                  </a:moveTo>
                  <a:lnTo>
                    <a:pt x="76" y="1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6" y="22"/>
                  </a:lnTo>
                  <a:lnTo>
                    <a:pt x="74" y="25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0" y="36"/>
                  </a:lnTo>
                  <a:lnTo>
                    <a:pt x="68" y="37"/>
                  </a:lnTo>
                  <a:lnTo>
                    <a:pt x="66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54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6" y="55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9" y="61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1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3" y="3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7" name="Freeform 238"/>
            <p:cNvSpPr>
              <a:spLocks noEditPoints="1"/>
            </p:cNvSpPr>
            <p:nvPr/>
          </p:nvSpPr>
          <p:spPr bwMode="auto">
            <a:xfrm>
              <a:off x="7714216" y="3123589"/>
              <a:ext cx="309927" cy="134497"/>
            </a:xfrm>
            <a:custGeom>
              <a:avLst/>
              <a:gdLst>
                <a:gd name="T0" fmla="*/ 22 w 159"/>
                <a:gd name="T1" fmla="*/ 58 h 69"/>
                <a:gd name="T2" fmla="*/ 36 w 159"/>
                <a:gd name="T3" fmla="*/ 57 h 69"/>
                <a:gd name="T4" fmla="*/ 27 w 159"/>
                <a:gd name="T5" fmla="*/ 54 h 69"/>
                <a:gd name="T6" fmla="*/ 27 w 159"/>
                <a:gd name="T7" fmla="*/ 57 h 69"/>
                <a:gd name="T8" fmla="*/ 30 w 159"/>
                <a:gd name="T9" fmla="*/ 55 h 69"/>
                <a:gd name="T10" fmla="*/ 79 w 159"/>
                <a:gd name="T11" fmla="*/ 3 h 69"/>
                <a:gd name="T12" fmla="*/ 96 w 159"/>
                <a:gd name="T13" fmla="*/ 6 h 69"/>
                <a:gd name="T14" fmla="*/ 113 w 159"/>
                <a:gd name="T15" fmla="*/ 5 h 69"/>
                <a:gd name="T16" fmla="*/ 128 w 159"/>
                <a:gd name="T17" fmla="*/ 6 h 69"/>
                <a:gd name="T18" fmla="*/ 142 w 159"/>
                <a:gd name="T19" fmla="*/ 8 h 69"/>
                <a:gd name="T20" fmla="*/ 148 w 159"/>
                <a:gd name="T21" fmla="*/ 14 h 69"/>
                <a:gd name="T22" fmla="*/ 159 w 159"/>
                <a:gd name="T23" fmla="*/ 20 h 69"/>
                <a:gd name="T24" fmla="*/ 150 w 159"/>
                <a:gd name="T25" fmla="*/ 25 h 69"/>
                <a:gd name="T26" fmla="*/ 132 w 159"/>
                <a:gd name="T27" fmla="*/ 33 h 69"/>
                <a:gd name="T28" fmla="*/ 121 w 159"/>
                <a:gd name="T29" fmla="*/ 39 h 69"/>
                <a:gd name="T30" fmla="*/ 109 w 159"/>
                <a:gd name="T31" fmla="*/ 42 h 69"/>
                <a:gd name="T32" fmla="*/ 102 w 159"/>
                <a:gd name="T33" fmla="*/ 50 h 69"/>
                <a:gd name="T34" fmla="*/ 94 w 159"/>
                <a:gd name="T35" fmla="*/ 50 h 69"/>
                <a:gd name="T36" fmla="*/ 85 w 159"/>
                <a:gd name="T37" fmla="*/ 49 h 69"/>
                <a:gd name="T38" fmla="*/ 82 w 159"/>
                <a:gd name="T39" fmla="*/ 50 h 69"/>
                <a:gd name="T40" fmla="*/ 69 w 159"/>
                <a:gd name="T41" fmla="*/ 55 h 69"/>
                <a:gd name="T42" fmla="*/ 68 w 159"/>
                <a:gd name="T43" fmla="*/ 61 h 69"/>
                <a:gd name="T44" fmla="*/ 63 w 159"/>
                <a:gd name="T45" fmla="*/ 66 h 69"/>
                <a:gd name="T46" fmla="*/ 53 w 159"/>
                <a:gd name="T47" fmla="*/ 68 h 69"/>
                <a:gd name="T48" fmla="*/ 44 w 159"/>
                <a:gd name="T49" fmla="*/ 69 h 69"/>
                <a:gd name="T50" fmla="*/ 36 w 159"/>
                <a:gd name="T51" fmla="*/ 68 h 69"/>
                <a:gd name="T52" fmla="*/ 33 w 159"/>
                <a:gd name="T53" fmla="*/ 63 h 69"/>
                <a:gd name="T54" fmla="*/ 28 w 159"/>
                <a:gd name="T55" fmla="*/ 65 h 69"/>
                <a:gd name="T56" fmla="*/ 20 w 159"/>
                <a:gd name="T57" fmla="*/ 63 h 69"/>
                <a:gd name="T58" fmla="*/ 12 w 159"/>
                <a:gd name="T59" fmla="*/ 63 h 69"/>
                <a:gd name="T60" fmla="*/ 1 w 159"/>
                <a:gd name="T61" fmla="*/ 65 h 69"/>
                <a:gd name="T62" fmla="*/ 3 w 159"/>
                <a:gd name="T63" fmla="*/ 58 h 69"/>
                <a:gd name="T64" fmla="*/ 8 w 159"/>
                <a:gd name="T65" fmla="*/ 54 h 69"/>
                <a:gd name="T66" fmla="*/ 20 w 159"/>
                <a:gd name="T67" fmla="*/ 57 h 69"/>
                <a:gd name="T68" fmla="*/ 25 w 159"/>
                <a:gd name="T69" fmla="*/ 52 h 69"/>
                <a:gd name="T70" fmla="*/ 34 w 159"/>
                <a:gd name="T71" fmla="*/ 52 h 69"/>
                <a:gd name="T72" fmla="*/ 39 w 159"/>
                <a:gd name="T73" fmla="*/ 52 h 69"/>
                <a:gd name="T74" fmla="*/ 44 w 159"/>
                <a:gd name="T75" fmla="*/ 49 h 69"/>
                <a:gd name="T76" fmla="*/ 46 w 159"/>
                <a:gd name="T77" fmla="*/ 47 h 69"/>
                <a:gd name="T78" fmla="*/ 57 w 159"/>
                <a:gd name="T79" fmla="*/ 42 h 69"/>
                <a:gd name="T80" fmla="*/ 50 w 159"/>
                <a:gd name="T81" fmla="*/ 41 h 69"/>
                <a:gd name="T82" fmla="*/ 44 w 159"/>
                <a:gd name="T83" fmla="*/ 39 h 69"/>
                <a:gd name="T84" fmla="*/ 39 w 159"/>
                <a:gd name="T85" fmla="*/ 36 h 69"/>
                <a:gd name="T86" fmla="*/ 36 w 159"/>
                <a:gd name="T87" fmla="*/ 30 h 69"/>
                <a:gd name="T88" fmla="*/ 34 w 159"/>
                <a:gd name="T89" fmla="*/ 35 h 69"/>
                <a:gd name="T90" fmla="*/ 28 w 159"/>
                <a:gd name="T91" fmla="*/ 36 h 69"/>
                <a:gd name="T92" fmla="*/ 20 w 159"/>
                <a:gd name="T93" fmla="*/ 31 h 69"/>
                <a:gd name="T94" fmla="*/ 19 w 159"/>
                <a:gd name="T95" fmla="*/ 27 h 69"/>
                <a:gd name="T96" fmla="*/ 25 w 159"/>
                <a:gd name="T97" fmla="*/ 22 h 69"/>
                <a:gd name="T98" fmla="*/ 27 w 159"/>
                <a:gd name="T99" fmla="*/ 17 h 69"/>
                <a:gd name="T100" fmla="*/ 28 w 159"/>
                <a:gd name="T101" fmla="*/ 11 h 69"/>
                <a:gd name="T102" fmla="*/ 38 w 159"/>
                <a:gd name="T103" fmla="*/ 8 h 69"/>
                <a:gd name="T104" fmla="*/ 52 w 159"/>
                <a:gd name="T105" fmla="*/ 11 h 69"/>
                <a:gd name="T106" fmla="*/ 61 w 159"/>
                <a:gd name="T107" fmla="*/ 11 h 69"/>
                <a:gd name="T108" fmla="*/ 71 w 159"/>
                <a:gd name="T10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69">
                  <a:moveTo>
                    <a:pt x="19" y="58"/>
                  </a:moveTo>
                  <a:lnTo>
                    <a:pt x="19" y="58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9" y="58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27" y="54"/>
                  </a:move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8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72" y="0"/>
                  </a:moveTo>
                  <a:lnTo>
                    <a:pt x="75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85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2" y="6"/>
                  </a:lnTo>
                  <a:lnTo>
                    <a:pt x="105" y="6"/>
                  </a:lnTo>
                  <a:lnTo>
                    <a:pt x="107" y="6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4" y="6"/>
                  </a:lnTo>
                  <a:lnTo>
                    <a:pt x="128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7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4" y="14"/>
                  </a:lnTo>
                  <a:lnTo>
                    <a:pt x="157" y="17"/>
                  </a:lnTo>
                  <a:lnTo>
                    <a:pt x="159" y="19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3" y="24"/>
                  </a:lnTo>
                  <a:lnTo>
                    <a:pt x="150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3" y="27"/>
                  </a:lnTo>
                  <a:lnTo>
                    <a:pt x="139" y="30"/>
                  </a:lnTo>
                  <a:lnTo>
                    <a:pt x="135" y="31"/>
                  </a:lnTo>
                  <a:lnTo>
                    <a:pt x="134" y="31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3" y="39"/>
                  </a:lnTo>
                  <a:lnTo>
                    <a:pt x="121" y="39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3" y="38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7" y="44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4" y="49"/>
                  </a:lnTo>
                  <a:lnTo>
                    <a:pt x="102" y="50"/>
                  </a:lnTo>
                  <a:lnTo>
                    <a:pt x="102" y="49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6" y="50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5" y="54"/>
                  </a:lnTo>
                  <a:lnTo>
                    <a:pt x="72" y="55"/>
                  </a:lnTo>
                  <a:lnTo>
                    <a:pt x="71" y="55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9" y="57"/>
                  </a:lnTo>
                  <a:lnTo>
                    <a:pt x="68" y="58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6" y="65"/>
                  </a:lnTo>
                  <a:lnTo>
                    <a:pt x="64" y="66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58" y="66"/>
                  </a:lnTo>
                  <a:lnTo>
                    <a:pt x="57" y="68"/>
                  </a:lnTo>
                  <a:lnTo>
                    <a:pt x="55" y="68"/>
                  </a:lnTo>
                  <a:lnTo>
                    <a:pt x="53" y="68"/>
                  </a:lnTo>
                  <a:lnTo>
                    <a:pt x="50" y="66"/>
                  </a:lnTo>
                  <a:lnTo>
                    <a:pt x="49" y="66"/>
                  </a:lnTo>
                  <a:lnTo>
                    <a:pt x="47" y="68"/>
                  </a:lnTo>
                  <a:lnTo>
                    <a:pt x="46" y="68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6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65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2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5"/>
                  </a:lnTo>
                  <a:lnTo>
                    <a:pt x="8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1" y="65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2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7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5" y="41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2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7" y="20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9" y="9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8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8" name="Freeform 239"/>
            <p:cNvSpPr>
              <a:spLocks noEditPoints="1"/>
            </p:cNvSpPr>
            <p:nvPr/>
          </p:nvSpPr>
          <p:spPr bwMode="auto">
            <a:xfrm>
              <a:off x="6720113" y="4261934"/>
              <a:ext cx="226110" cy="286536"/>
            </a:xfrm>
            <a:custGeom>
              <a:avLst/>
              <a:gdLst>
                <a:gd name="T0" fmla="*/ 105 w 116"/>
                <a:gd name="T1" fmla="*/ 109 h 147"/>
                <a:gd name="T2" fmla="*/ 19 w 116"/>
                <a:gd name="T3" fmla="*/ 0 h 147"/>
                <a:gd name="T4" fmla="*/ 21 w 116"/>
                <a:gd name="T5" fmla="*/ 2 h 147"/>
                <a:gd name="T6" fmla="*/ 27 w 116"/>
                <a:gd name="T7" fmla="*/ 5 h 147"/>
                <a:gd name="T8" fmla="*/ 27 w 116"/>
                <a:gd name="T9" fmla="*/ 12 h 147"/>
                <a:gd name="T10" fmla="*/ 34 w 116"/>
                <a:gd name="T11" fmla="*/ 16 h 147"/>
                <a:gd name="T12" fmla="*/ 46 w 116"/>
                <a:gd name="T13" fmla="*/ 18 h 147"/>
                <a:gd name="T14" fmla="*/ 60 w 116"/>
                <a:gd name="T15" fmla="*/ 27 h 147"/>
                <a:gd name="T16" fmla="*/ 73 w 116"/>
                <a:gd name="T17" fmla="*/ 29 h 147"/>
                <a:gd name="T18" fmla="*/ 82 w 116"/>
                <a:gd name="T19" fmla="*/ 27 h 147"/>
                <a:gd name="T20" fmla="*/ 95 w 116"/>
                <a:gd name="T21" fmla="*/ 19 h 147"/>
                <a:gd name="T22" fmla="*/ 105 w 116"/>
                <a:gd name="T23" fmla="*/ 23 h 147"/>
                <a:gd name="T24" fmla="*/ 112 w 116"/>
                <a:gd name="T25" fmla="*/ 23 h 147"/>
                <a:gd name="T26" fmla="*/ 105 w 116"/>
                <a:gd name="T27" fmla="*/ 37 h 147"/>
                <a:gd name="T28" fmla="*/ 101 w 116"/>
                <a:gd name="T29" fmla="*/ 60 h 147"/>
                <a:gd name="T30" fmla="*/ 105 w 116"/>
                <a:gd name="T31" fmla="*/ 95 h 147"/>
                <a:gd name="T32" fmla="*/ 111 w 116"/>
                <a:gd name="T33" fmla="*/ 103 h 147"/>
                <a:gd name="T34" fmla="*/ 103 w 116"/>
                <a:gd name="T35" fmla="*/ 108 h 147"/>
                <a:gd name="T36" fmla="*/ 101 w 116"/>
                <a:gd name="T37" fmla="*/ 111 h 147"/>
                <a:gd name="T38" fmla="*/ 97 w 116"/>
                <a:gd name="T39" fmla="*/ 115 h 147"/>
                <a:gd name="T40" fmla="*/ 90 w 116"/>
                <a:gd name="T41" fmla="*/ 123 h 147"/>
                <a:gd name="T42" fmla="*/ 87 w 116"/>
                <a:gd name="T43" fmla="*/ 130 h 147"/>
                <a:gd name="T44" fmla="*/ 84 w 116"/>
                <a:gd name="T45" fmla="*/ 136 h 147"/>
                <a:gd name="T46" fmla="*/ 79 w 116"/>
                <a:gd name="T47" fmla="*/ 145 h 147"/>
                <a:gd name="T48" fmla="*/ 75 w 116"/>
                <a:gd name="T49" fmla="*/ 145 h 147"/>
                <a:gd name="T50" fmla="*/ 64 w 116"/>
                <a:gd name="T51" fmla="*/ 138 h 147"/>
                <a:gd name="T52" fmla="*/ 56 w 116"/>
                <a:gd name="T53" fmla="*/ 131 h 147"/>
                <a:gd name="T54" fmla="*/ 54 w 116"/>
                <a:gd name="T55" fmla="*/ 130 h 147"/>
                <a:gd name="T56" fmla="*/ 54 w 116"/>
                <a:gd name="T57" fmla="*/ 125 h 147"/>
                <a:gd name="T58" fmla="*/ 46 w 116"/>
                <a:gd name="T59" fmla="*/ 119 h 147"/>
                <a:gd name="T60" fmla="*/ 30 w 116"/>
                <a:gd name="T61" fmla="*/ 111 h 147"/>
                <a:gd name="T62" fmla="*/ 16 w 116"/>
                <a:gd name="T63" fmla="*/ 101 h 147"/>
                <a:gd name="T64" fmla="*/ 2 w 116"/>
                <a:gd name="T65" fmla="*/ 95 h 147"/>
                <a:gd name="T66" fmla="*/ 4 w 116"/>
                <a:gd name="T67" fmla="*/ 92 h 147"/>
                <a:gd name="T68" fmla="*/ 4 w 116"/>
                <a:gd name="T69" fmla="*/ 86 h 147"/>
                <a:gd name="T70" fmla="*/ 7 w 116"/>
                <a:gd name="T71" fmla="*/ 87 h 147"/>
                <a:gd name="T72" fmla="*/ 10 w 116"/>
                <a:gd name="T73" fmla="*/ 84 h 147"/>
                <a:gd name="T74" fmla="*/ 8 w 116"/>
                <a:gd name="T75" fmla="*/ 81 h 147"/>
                <a:gd name="T76" fmla="*/ 5 w 116"/>
                <a:gd name="T77" fmla="*/ 84 h 147"/>
                <a:gd name="T78" fmla="*/ 4 w 116"/>
                <a:gd name="T79" fmla="*/ 81 h 147"/>
                <a:gd name="T80" fmla="*/ 0 w 116"/>
                <a:gd name="T81" fmla="*/ 79 h 147"/>
                <a:gd name="T82" fmla="*/ 2 w 116"/>
                <a:gd name="T83" fmla="*/ 75 h 147"/>
                <a:gd name="T84" fmla="*/ 7 w 116"/>
                <a:gd name="T85" fmla="*/ 67 h 147"/>
                <a:gd name="T86" fmla="*/ 12 w 116"/>
                <a:gd name="T87" fmla="*/ 62 h 147"/>
                <a:gd name="T88" fmla="*/ 13 w 116"/>
                <a:gd name="T89" fmla="*/ 59 h 147"/>
                <a:gd name="T90" fmla="*/ 15 w 116"/>
                <a:gd name="T91" fmla="*/ 54 h 147"/>
                <a:gd name="T92" fmla="*/ 15 w 116"/>
                <a:gd name="T93" fmla="*/ 45 h 147"/>
                <a:gd name="T94" fmla="*/ 13 w 116"/>
                <a:gd name="T95" fmla="*/ 40 h 147"/>
                <a:gd name="T96" fmla="*/ 8 w 116"/>
                <a:gd name="T97" fmla="*/ 34 h 147"/>
                <a:gd name="T98" fmla="*/ 7 w 116"/>
                <a:gd name="T99" fmla="*/ 26 h 147"/>
                <a:gd name="T100" fmla="*/ 4 w 116"/>
                <a:gd name="T101" fmla="*/ 24 h 147"/>
                <a:gd name="T102" fmla="*/ 15 w 116"/>
                <a:gd name="T103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147">
                  <a:moveTo>
                    <a:pt x="103" y="109"/>
                  </a:move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3" y="111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3" y="109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6" y="18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6" y="24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62" y="27"/>
                  </a:lnTo>
                  <a:lnTo>
                    <a:pt x="65" y="27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3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81" y="30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9" y="23"/>
                  </a:lnTo>
                  <a:lnTo>
                    <a:pt x="92" y="21"/>
                  </a:lnTo>
                  <a:lnTo>
                    <a:pt x="95" y="19"/>
                  </a:lnTo>
                  <a:lnTo>
                    <a:pt x="100" y="18"/>
                  </a:lnTo>
                  <a:lnTo>
                    <a:pt x="101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9" y="23"/>
                  </a:lnTo>
                  <a:lnTo>
                    <a:pt x="112" y="23"/>
                  </a:lnTo>
                  <a:lnTo>
                    <a:pt x="116" y="23"/>
                  </a:lnTo>
                  <a:lnTo>
                    <a:pt x="114" y="24"/>
                  </a:lnTo>
                  <a:lnTo>
                    <a:pt x="111" y="27"/>
                  </a:lnTo>
                  <a:lnTo>
                    <a:pt x="108" y="34"/>
                  </a:lnTo>
                  <a:lnTo>
                    <a:pt x="105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101" y="48"/>
                  </a:lnTo>
                  <a:lnTo>
                    <a:pt x="101" y="60"/>
                  </a:lnTo>
                  <a:lnTo>
                    <a:pt x="101" y="71"/>
                  </a:lnTo>
                  <a:lnTo>
                    <a:pt x="101" y="84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5" y="95"/>
                  </a:lnTo>
                  <a:lnTo>
                    <a:pt x="106" y="97"/>
                  </a:lnTo>
                  <a:lnTo>
                    <a:pt x="109" y="100"/>
                  </a:lnTo>
                  <a:lnTo>
                    <a:pt x="109" y="101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08" y="106"/>
                  </a:lnTo>
                  <a:lnTo>
                    <a:pt x="106" y="108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8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2"/>
                  </a:lnTo>
                  <a:lnTo>
                    <a:pt x="100" y="112"/>
                  </a:lnTo>
                  <a:lnTo>
                    <a:pt x="100" y="114"/>
                  </a:lnTo>
                  <a:lnTo>
                    <a:pt x="97" y="115"/>
                  </a:lnTo>
                  <a:lnTo>
                    <a:pt x="93" y="115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0" y="120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30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1" y="144"/>
                  </a:lnTo>
                  <a:lnTo>
                    <a:pt x="79" y="145"/>
                  </a:lnTo>
                  <a:lnTo>
                    <a:pt x="78" y="145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5" y="145"/>
                  </a:lnTo>
                  <a:lnTo>
                    <a:pt x="73" y="144"/>
                  </a:lnTo>
                  <a:lnTo>
                    <a:pt x="71" y="142"/>
                  </a:lnTo>
                  <a:lnTo>
                    <a:pt x="68" y="141"/>
                  </a:lnTo>
                  <a:lnTo>
                    <a:pt x="67" y="139"/>
                  </a:lnTo>
                  <a:lnTo>
                    <a:pt x="64" y="138"/>
                  </a:lnTo>
                  <a:lnTo>
                    <a:pt x="62" y="136"/>
                  </a:lnTo>
                  <a:lnTo>
                    <a:pt x="60" y="134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5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2"/>
                  </a:lnTo>
                  <a:lnTo>
                    <a:pt x="49" y="120"/>
                  </a:lnTo>
                  <a:lnTo>
                    <a:pt x="46" y="119"/>
                  </a:lnTo>
                  <a:lnTo>
                    <a:pt x="43" y="117"/>
                  </a:lnTo>
                  <a:lnTo>
                    <a:pt x="40" y="115"/>
                  </a:lnTo>
                  <a:lnTo>
                    <a:pt x="37" y="114"/>
                  </a:lnTo>
                  <a:lnTo>
                    <a:pt x="34" y="112"/>
                  </a:lnTo>
                  <a:lnTo>
                    <a:pt x="30" y="111"/>
                  </a:lnTo>
                  <a:lnTo>
                    <a:pt x="27" y="109"/>
                  </a:lnTo>
                  <a:lnTo>
                    <a:pt x="24" y="108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3" y="100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2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2" y="81"/>
                  </a:lnTo>
                  <a:lnTo>
                    <a:pt x="8" y="81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19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9" name="Freeform 240"/>
            <p:cNvSpPr>
              <a:spLocks noEditPoints="1"/>
            </p:cNvSpPr>
            <p:nvPr/>
          </p:nvSpPr>
          <p:spPr bwMode="auto">
            <a:xfrm>
              <a:off x="9250202" y="3047570"/>
              <a:ext cx="623751" cy="678329"/>
            </a:xfrm>
            <a:custGeom>
              <a:avLst/>
              <a:gdLst>
                <a:gd name="T0" fmla="*/ 5 w 320"/>
                <a:gd name="T1" fmla="*/ 345 h 348"/>
                <a:gd name="T2" fmla="*/ 267 w 320"/>
                <a:gd name="T3" fmla="*/ 310 h 348"/>
                <a:gd name="T4" fmla="*/ 59 w 320"/>
                <a:gd name="T5" fmla="*/ 319 h 348"/>
                <a:gd name="T6" fmla="*/ 65 w 320"/>
                <a:gd name="T7" fmla="*/ 308 h 348"/>
                <a:gd name="T8" fmla="*/ 87 w 320"/>
                <a:gd name="T9" fmla="*/ 282 h 348"/>
                <a:gd name="T10" fmla="*/ 85 w 320"/>
                <a:gd name="T11" fmla="*/ 283 h 348"/>
                <a:gd name="T12" fmla="*/ 104 w 320"/>
                <a:gd name="T13" fmla="*/ 252 h 348"/>
                <a:gd name="T14" fmla="*/ 95 w 320"/>
                <a:gd name="T15" fmla="*/ 219 h 348"/>
                <a:gd name="T16" fmla="*/ 74 w 320"/>
                <a:gd name="T17" fmla="*/ 214 h 348"/>
                <a:gd name="T18" fmla="*/ 234 w 320"/>
                <a:gd name="T19" fmla="*/ 209 h 348"/>
                <a:gd name="T20" fmla="*/ 82 w 320"/>
                <a:gd name="T21" fmla="*/ 208 h 348"/>
                <a:gd name="T22" fmla="*/ 111 w 320"/>
                <a:gd name="T23" fmla="*/ 201 h 348"/>
                <a:gd name="T24" fmla="*/ 118 w 320"/>
                <a:gd name="T25" fmla="*/ 211 h 348"/>
                <a:gd name="T26" fmla="*/ 107 w 320"/>
                <a:gd name="T27" fmla="*/ 239 h 348"/>
                <a:gd name="T28" fmla="*/ 100 w 320"/>
                <a:gd name="T29" fmla="*/ 233 h 348"/>
                <a:gd name="T30" fmla="*/ 93 w 320"/>
                <a:gd name="T31" fmla="*/ 231 h 348"/>
                <a:gd name="T32" fmla="*/ 93 w 320"/>
                <a:gd name="T33" fmla="*/ 209 h 348"/>
                <a:gd name="T34" fmla="*/ 87 w 320"/>
                <a:gd name="T35" fmla="*/ 217 h 348"/>
                <a:gd name="T36" fmla="*/ 85 w 320"/>
                <a:gd name="T37" fmla="*/ 204 h 348"/>
                <a:gd name="T38" fmla="*/ 123 w 320"/>
                <a:gd name="T39" fmla="*/ 195 h 348"/>
                <a:gd name="T40" fmla="*/ 128 w 320"/>
                <a:gd name="T41" fmla="*/ 192 h 348"/>
                <a:gd name="T42" fmla="*/ 156 w 320"/>
                <a:gd name="T43" fmla="*/ 200 h 348"/>
                <a:gd name="T44" fmla="*/ 133 w 320"/>
                <a:gd name="T45" fmla="*/ 215 h 348"/>
                <a:gd name="T46" fmla="*/ 123 w 320"/>
                <a:gd name="T47" fmla="*/ 204 h 348"/>
                <a:gd name="T48" fmla="*/ 139 w 320"/>
                <a:gd name="T49" fmla="*/ 195 h 348"/>
                <a:gd name="T50" fmla="*/ 152 w 320"/>
                <a:gd name="T51" fmla="*/ 187 h 348"/>
                <a:gd name="T52" fmla="*/ 84 w 320"/>
                <a:gd name="T53" fmla="*/ 184 h 348"/>
                <a:gd name="T54" fmla="*/ 226 w 320"/>
                <a:gd name="T55" fmla="*/ 182 h 348"/>
                <a:gd name="T56" fmla="*/ 212 w 320"/>
                <a:gd name="T57" fmla="*/ 132 h 348"/>
                <a:gd name="T58" fmla="*/ 256 w 320"/>
                <a:gd name="T59" fmla="*/ 83 h 348"/>
                <a:gd name="T60" fmla="*/ 260 w 320"/>
                <a:gd name="T61" fmla="*/ 111 h 348"/>
                <a:gd name="T62" fmla="*/ 249 w 320"/>
                <a:gd name="T63" fmla="*/ 133 h 348"/>
                <a:gd name="T64" fmla="*/ 245 w 320"/>
                <a:gd name="T65" fmla="*/ 168 h 348"/>
                <a:gd name="T66" fmla="*/ 234 w 320"/>
                <a:gd name="T67" fmla="*/ 173 h 348"/>
                <a:gd name="T68" fmla="*/ 230 w 320"/>
                <a:gd name="T69" fmla="*/ 176 h 348"/>
                <a:gd name="T70" fmla="*/ 218 w 320"/>
                <a:gd name="T71" fmla="*/ 179 h 348"/>
                <a:gd name="T72" fmla="*/ 196 w 320"/>
                <a:gd name="T73" fmla="*/ 184 h 348"/>
                <a:gd name="T74" fmla="*/ 188 w 320"/>
                <a:gd name="T75" fmla="*/ 178 h 348"/>
                <a:gd name="T76" fmla="*/ 169 w 320"/>
                <a:gd name="T77" fmla="*/ 200 h 348"/>
                <a:gd name="T78" fmla="*/ 158 w 320"/>
                <a:gd name="T79" fmla="*/ 182 h 348"/>
                <a:gd name="T80" fmla="*/ 128 w 320"/>
                <a:gd name="T81" fmla="*/ 190 h 348"/>
                <a:gd name="T82" fmla="*/ 104 w 320"/>
                <a:gd name="T83" fmla="*/ 190 h 348"/>
                <a:gd name="T84" fmla="*/ 130 w 320"/>
                <a:gd name="T85" fmla="*/ 171 h 348"/>
                <a:gd name="T86" fmla="*/ 167 w 320"/>
                <a:gd name="T87" fmla="*/ 167 h 348"/>
                <a:gd name="T88" fmla="*/ 188 w 320"/>
                <a:gd name="T89" fmla="*/ 149 h 348"/>
                <a:gd name="T90" fmla="*/ 194 w 320"/>
                <a:gd name="T91" fmla="*/ 149 h 348"/>
                <a:gd name="T92" fmla="*/ 227 w 320"/>
                <a:gd name="T93" fmla="*/ 127 h 348"/>
                <a:gd name="T94" fmla="*/ 235 w 320"/>
                <a:gd name="T95" fmla="*/ 97 h 348"/>
                <a:gd name="T96" fmla="*/ 238 w 320"/>
                <a:gd name="T97" fmla="*/ 81 h 348"/>
                <a:gd name="T98" fmla="*/ 248 w 320"/>
                <a:gd name="T99" fmla="*/ 80 h 348"/>
                <a:gd name="T100" fmla="*/ 229 w 320"/>
                <a:gd name="T101" fmla="*/ 59 h 348"/>
                <a:gd name="T102" fmla="*/ 251 w 320"/>
                <a:gd name="T103" fmla="*/ 0 h 348"/>
                <a:gd name="T104" fmla="*/ 290 w 320"/>
                <a:gd name="T105" fmla="*/ 23 h 348"/>
                <a:gd name="T106" fmla="*/ 311 w 320"/>
                <a:gd name="T107" fmla="*/ 33 h 348"/>
                <a:gd name="T108" fmla="*/ 306 w 320"/>
                <a:gd name="T109" fmla="*/ 44 h 348"/>
                <a:gd name="T110" fmla="*/ 271 w 320"/>
                <a:gd name="T111" fmla="*/ 56 h 348"/>
                <a:gd name="T112" fmla="*/ 245 w 320"/>
                <a:gd name="T113" fmla="*/ 59 h 348"/>
                <a:gd name="T114" fmla="*/ 237 w 320"/>
                <a:gd name="T115" fmla="*/ 70 h 348"/>
                <a:gd name="T116" fmla="*/ 240 w 320"/>
                <a:gd name="T117" fmla="*/ 45 h 348"/>
                <a:gd name="T118" fmla="*/ 257 w 320"/>
                <a:gd name="T119" fmla="*/ 3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0" h="348">
                  <a:moveTo>
                    <a:pt x="0" y="345"/>
                  </a:moveTo>
                  <a:lnTo>
                    <a:pt x="3" y="346"/>
                  </a:lnTo>
                  <a:lnTo>
                    <a:pt x="3" y="346"/>
                  </a:lnTo>
                  <a:lnTo>
                    <a:pt x="3" y="346"/>
                  </a:lnTo>
                  <a:lnTo>
                    <a:pt x="2" y="348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5"/>
                  </a:lnTo>
                  <a:lnTo>
                    <a:pt x="0" y="345"/>
                  </a:lnTo>
                  <a:close/>
                  <a:moveTo>
                    <a:pt x="8" y="343"/>
                  </a:moveTo>
                  <a:lnTo>
                    <a:pt x="10" y="343"/>
                  </a:lnTo>
                  <a:lnTo>
                    <a:pt x="8" y="343"/>
                  </a:lnTo>
                  <a:lnTo>
                    <a:pt x="8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5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8" y="345"/>
                  </a:lnTo>
                  <a:lnTo>
                    <a:pt x="8" y="343"/>
                  </a:lnTo>
                  <a:close/>
                  <a:moveTo>
                    <a:pt x="22" y="338"/>
                  </a:moveTo>
                  <a:lnTo>
                    <a:pt x="24" y="338"/>
                  </a:lnTo>
                  <a:lnTo>
                    <a:pt x="24" y="338"/>
                  </a:lnTo>
                  <a:lnTo>
                    <a:pt x="24" y="340"/>
                  </a:lnTo>
                  <a:lnTo>
                    <a:pt x="25" y="340"/>
                  </a:lnTo>
                  <a:lnTo>
                    <a:pt x="24" y="340"/>
                  </a:lnTo>
                  <a:lnTo>
                    <a:pt x="22" y="340"/>
                  </a:lnTo>
                  <a:lnTo>
                    <a:pt x="22" y="338"/>
                  </a:lnTo>
                  <a:close/>
                  <a:moveTo>
                    <a:pt x="267" y="310"/>
                  </a:moveTo>
                  <a:lnTo>
                    <a:pt x="267" y="310"/>
                  </a:lnTo>
                  <a:lnTo>
                    <a:pt x="267" y="310"/>
                  </a:lnTo>
                  <a:lnTo>
                    <a:pt x="267" y="312"/>
                  </a:lnTo>
                  <a:lnTo>
                    <a:pt x="267" y="312"/>
                  </a:lnTo>
                  <a:lnTo>
                    <a:pt x="267" y="310"/>
                  </a:lnTo>
                  <a:lnTo>
                    <a:pt x="267" y="310"/>
                  </a:lnTo>
                  <a:close/>
                  <a:moveTo>
                    <a:pt x="66" y="307"/>
                  </a:moveTo>
                  <a:lnTo>
                    <a:pt x="66" y="308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5" y="312"/>
                  </a:lnTo>
                  <a:lnTo>
                    <a:pt x="63" y="312"/>
                  </a:lnTo>
                  <a:lnTo>
                    <a:pt x="63" y="313"/>
                  </a:lnTo>
                  <a:lnTo>
                    <a:pt x="62" y="313"/>
                  </a:lnTo>
                  <a:lnTo>
                    <a:pt x="60" y="313"/>
                  </a:lnTo>
                  <a:lnTo>
                    <a:pt x="60" y="315"/>
                  </a:lnTo>
                  <a:lnTo>
                    <a:pt x="60" y="316"/>
                  </a:lnTo>
                  <a:lnTo>
                    <a:pt x="60" y="316"/>
                  </a:lnTo>
                  <a:lnTo>
                    <a:pt x="59" y="316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9" y="316"/>
                  </a:lnTo>
                  <a:lnTo>
                    <a:pt x="59" y="315"/>
                  </a:lnTo>
                  <a:lnTo>
                    <a:pt x="59" y="313"/>
                  </a:lnTo>
                  <a:lnTo>
                    <a:pt x="60" y="313"/>
                  </a:lnTo>
                  <a:lnTo>
                    <a:pt x="62" y="312"/>
                  </a:lnTo>
                  <a:lnTo>
                    <a:pt x="62" y="312"/>
                  </a:lnTo>
                  <a:lnTo>
                    <a:pt x="60" y="312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2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5" y="308"/>
                  </a:lnTo>
                  <a:lnTo>
                    <a:pt x="66" y="307"/>
                  </a:lnTo>
                  <a:close/>
                  <a:moveTo>
                    <a:pt x="76" y="291"/>
                  </a:moveTo>
                  <a:lnTo>
                    <a:pt x="76" y="293"/>
                  </a:lnTo>
                  <a:lnTo>
                    <a:pt x="77" y="293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6" y="291"/>
                  </a:lnTo>
                  <a:lnTo>
                    <a:pt x="76" y="291"/>
                  </a:lnTo>
                  <a:close/>
                  <a:moveTo>
                    <a:pt x="79" y="286"/>
                  </a:moveTo>
                  <a:lnTo>
                    <a:pt x="81" y="286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79" y="286"/>
                  </a:lnTo>
                  <a:close/>
                  <a:moveTo>
                    <a:pt x="87" y="282"/>
                  </a:moveTo>
                  <a:lnTo>
                    <a:pt x="87" y="283"/>
                  </a:lnTo>
                  <a:lnTo>
                    <a:pt x="87" y="283"/>
                  </a:lnTo>
                  <a:lnTo>
                    <a:pt x="85" y="283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5"/>
                  </a:lnTo>
                  <a:lnTo>
                    <a:pt x="82" y="286"/>
                  </a:lnTo>
                  <a:lnTo>
                    <a:pt x="84" y="286"/>
                  </a:lnTo>
                  <a:lnTo>
                    <a:pt x="82" y="288"/>
                  </a:lnTo>
                  <a:lnTo>
                    <a:pt x="81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2"/>
                  </a:lnTo>
                  <a:lnTo>
                    <a:pt x="87" y="282"/>
                  </a:lnTo>
                  <a:close/>
                  <a:moveTo>
                    <a:pt x="98" y="252"/>
                  </a:moveTo>
                  <a:lnTo>
                    <a:pt x="100" y="252"/>
                  </a:lnTo>
                  <a:lnTo>
                    <a:pt x="101" y="253"/>
                  </a:lnTo>
                  <a:lnTo>
                    <a:pt x="100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06" y="245"/>
                  </a:moveTo>
                  <a:lnTo>
                    <a:pt x="107" y="245"/>
                  </a:lnTo>
                  <a:lnTo>
                    <a:pt x="106" y="249"/>
                  </a:lnTo>
                  <a:lnTo>
                    <a:pt x="106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6" y="245"/>
                  </a:lnTo>
                  <a:lnTo>
                    <a:pt x="106" y="245"/>
                  </a:lnTo>
                  <a:lnTo>
                    <a:pt x="106" y="245"/>
                  </a:lnTo>
                  <a:close/>
                  <a:moveTo>
                    <a:pt x="89" y="230"/>
                  </a:moveTo>
                  <a:lnTo>
                    <a:pt x="89" y="231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7" y="231"/>
                  </a:lnTo>
                  <a:lnTo>
                    <a:pt x="89" y="230"/>
                  </a:lnTo>
                  <a:close/>
                  <a:moveTo>
                    <a:pt x="96" y="219"/>
                  </a:moveTo>
                  <a:lnTo>
                    <a:pt x="98" y="219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5" y="220"/>
                  </a:lnTo>
                  <a:lnTo>
                    <a:pt x="95" y="220"/>
                  </a:lnTo>
                  <a:lnTo>
                    <a:pt x="95" y="219"/>
                  </a:lnTo>
                  <a:lnTo>
                    <a:pt x="96" y="219"/>
                  </a:lnTo>
                  <a:close/>
                  <a:moveTo>
                    <a:pt x="93" y="219"/>
                  </a:moveTo>
                  <a:lnTo>
                    <a:pt x="93" y="219"/>
                  </a:lnTo>
                  <a:lnTo>
                    <a:pt x="93" y="222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0" y="222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3" y="219"/>
                  </a:lnTo>
                  <a:close/>
                  <a:moveTo>
                    <a:pt x="71" y="214"/>
                  </a:moveTo>
                  <a:lnTo>
                    <a:pt x="73" y="214"/>
                  </a:lnTo>
                  <a:lnTo>
                    <a:pt x="73" y="214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4" y="215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3" y="217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71" y="214"/>
                  </a:lnTo>
                  <a:close/>
                  <a:moveTo>
                    <a:pt x="234" y="209"/>
                  </a:moveTo>
                  <a:lnTo>
                    <a:pt x="234" y="209"/>
                  </a:lnTo>
                  <a:lnTo>
                    <a:pt x="234" y="209"/>
                  </a:lnTo>
                  <a:lnTo>
                    <a:pt x="234" y="211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4" y="209"/>
                  </a:lnTo>
                  <a:close/>
                  <a:moveTo>
                    <a:pt x="77" y="209"/>
                  </a:moveTo>
                  <a:lnTo>
                    <a:pt x="79" y="209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4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close/>
                  <a:moveTo>
                    <a:pt x="85" y="204"/>
                  </a:moveTo>
                  <a:lnTo>
                    <a:pt x="84" y="206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4" y="206"/>
                  </a:lnTo>
                  <a:lnTo>
                    <a:pt x="84" y="204"/>
                  </a:lnTo>
                  <a:lnTo>
                    <a:pt x="85" y="204"/>
                  </a:lnTo>
                  <a:close/>
                  <a:moveTo>
                    <a:pt x="87" y="197"/>
                  </a:moveTo>
                  <a:lnTo>
                    <a:pt x="89" y="198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7" y="198"/>
                  </a:lnTo>
                  <a:lnTo>
                    <a:pt x="87" y="198"/>
                  </a:lnTo>
                  <a:lnTo>
                    <a:pt x="87" y="197"/>
                  </a:lnTo>
                  <a:close/>
                  <a:moveTo>
                    <a:pt x="101" y="197"/>
                  </a:moveTo>
                  <a:lnTo>
                    <a:pt x="103" y="197"/>
                  </a:lnTo>
                  <a:lnTo>
                    <a:pt x="104" y="197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14" y="200"/>
                  </a:lnTo>
                  <a:lnTo>
                    <a:pt x="115" y="200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4" y="204"/>
                  </a:lnTo>
                  <a:lnTo>
                    <a:pt x="114" y="206"/>
                  </a:lnTo>
                  <a:lnTo>
                    <a:pt x="115" y="206"/>
                  </a:lnTo>
                  <a:lnTo>
                    <a:pt x="118" y="206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8" y="209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0" y="214"/>
                  </a:lnTo>
                  <a:lnTo>
                    <a:pt x="115" y="217"/>
                  </a:lnTo>
                  <a:lnTo>
                    <a:pt x="115" y="219"/>
                  </a:lnTo>
                  <a:lnTo>
                    <a:pt x="114" y="222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2" y="226"/>
                  </a:lnTo>
                  <a:lnTo>
                    <a:pt x="112" y="228"/>
                  </a:lnTo>
                  <a:lnTo>
                    <a:pt x="112" y="230"/>
                  </a:lnTo>
                  <a:lnTo>
                    <a:pt x="112" y="233"/>
                  </a:lnTo>
                  <a:lnTo>
                    <a:pt x="111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6" y="236"/>
                  </a:lnTo>
                  <a:lnTo>
                    <a:pt x="107" y="239"/>
                  </a:lnTo>
                  <a:lnTo>
                    <a:pt x="104" y="241"/>
                  </a:lnTo>
                  <a:lnTo>
                    <a:pt x="101" y="242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3" y="241"/>
                  </a:lnTo>
                  <a:lnTo>
                    <a:pt x="103" y="239"/>
                  </a:lnTo>
                  <a:lnTo>
                    <a:pt x="103" y="236"/>
                  </a:lnTo>
                  <a:lnTo>
                    <a:pt x="101" y="234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103" y="231"/>
                  </a:lnTo>
                  <a:lnTo>
                    <a:pt x="103" y="231"/>
                  </a:lnTo>
                  <a:lnTo>
                    <a:pt x="101" y="231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100" y="234"/>
                  </a:lnTo>
                  <a:lnTo>
                    <a:pt x="98" y="236"/>
                  </a:lnTo>
                  <a:lnTo>
                    <a:pt x="100" y="236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93" y="237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6" y="233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93" y="231"/>
                  </a:lnTo>
                  <a:lnTo>
                    <a:pt x="95" y="230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3"/>
                  </a:lnTo>
                  <a:lnTo>
                    <a:pt x="98" y="222"/>
                  </a:lnTo>
                  <a:lnTo>
                    <a:pt x="100" y="220"/>
                  </a:lnTo>
                  <a:lnTo>
                    <a:pt x="100" y="217"/>
                  </a:lnTo>
                  <a:lnTo>
                    <a:pt x="100" y="217"/>
                  </a:lnTo>
                  <a:lnTo>
                    <a:pt x="98" y="217"/>
                  </a:lnTo>
                  <a:lnTo>
                    <a:pt x="100" y="215"/>
                  </a:lnTo>
                  <a:lnTo>
                    <a:pt x="100" y="214"/>
                  </a:lnTo>
                  <a:lnTo>
                    <a:pt x="98" y="212"/>
                  </a:lnTo>
                  <a:lnTo>
                    <a:pt x="96" y="209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11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5" y="214"/>
                  </a:lnTo>
                  <a:lnTo>
                    <a:pt x="95" y="212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5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2" y="214"/>
                  </a:lnTo>
                  <a:lnTo>
                    <a:pt x="90" y="215"/>
                  </a:lnTo>
                  <a:lnTo>
                    <a:pt x="89" y="217"/>
                  </a:lnTo>
                  <a:lnTo>
                    <a:pt x="87" y="217"/>
                  </a:lnTo>
                  <a:lnTo>
                    <a:pt x="89" y="217"/>
                  </a:lnTo>
                  <a:lnTo>
                    <a:pt x="89" y="215"/>
                  </a:lnTo>
                  <a:lnTo>
                    <a:pt x="89" y="214"/>
                  </a:lnTo>
                  <a:lnTo>
                    <a:pt x="87" y="212"/>
                  </a:lnTo>
                  <a:lnTo>
                    <a:pt x="87" y="212"/>
                  </a:lnTo>
                  <a:lnTo>
                    <a:pt x="85" y="211"/>
                  </a:lnTo>
                  <a:lnTo>
                    <a:pt x="87" y="209"/>
                  </a:lnTo>
                  <a:lnTo>
                    <a:pt x="89" y="211"/>
                  </a:lnTo>
                  <a:lnTo>
                    <a:pt x="89" y="212"/>
                  </a:lnTo>
                  <a:lnTo>
                    <a:pt x="90" y="214"/>
                  </a:lnTo>
                  <a:lnTo>
                    <a:pt x="92" y="214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89" y="209"/>
                  </a:lnTo>
                  <a:lnTo>
                    <a:pt x="87" y="208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7" y="204"/>
                  </a:lnTo>
                  <a:lnTo>
                    <a:pt x="89" y="206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3" y="201"/>
                  </a:lnTo>
                  <a:lnTo>
                    <a:pt x="95" y="201"/>
                  </a:lnTo>
                  <a:lnTo>
                    <a:pt x="96" y="201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1" y="197"/>
                  </a:lnTo>
                  <a:lnTo>
                    <a:pt x="101" y="197"/>
                  </a:lnTo>
                  <a:close/>
                  <a:moveTo>
                    <a:pt x="123" y="195"/>
                  </a:moveTo>
                  <a:lnTo>
                    <a:pt x="123" y="195"/>
                  </a:lnTo>
                  <a:lnTo>
                    <a:pt x="125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5"/>
                  </a:lnTo>
                  <a:close/>
                  <a:moveTo>
                    <a:pt x="128" y="192"/>
                  </a:moveTo>
                  <a:lnTo>
                    <a:pt x="128" y="192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8" y="192"/>
                  </a:lnTo>
                  <a:lnTo>
                    <a:pt x="128" y="192"/>
                  </a:lnTo>
                  <a:close/>
                  <a:moveTo>
                    <a:pt x="79" y="189"/>
                  </a:moveTo>
                  <a:lnTo>
                    <a:pt x="82" y="190"/>
                  </a:lnTo>
                  <a:lnTo>
                    <a:pt x="81" y="190"/>
                  </a:lnTo>
                  <a:lnTo>
                    <a:pt x="81" y="193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89"/>
                  </a:lnTo>
                  <a:close/>
                  <a:moveTo>
                    <a:pt x="150" y="189"/>
                  </a:moveTo>
                  <a:lnTo>
                    <a:pt x="152" y="190"/>
                  </a:lnTo>
                  <a:lnTo>
                    <a:pt x="155" y="190"/>
                  </a:lnTo>
                  <a:lnTo>
                    <a:pt x="156" y="192"/>
                  </a:lnTo>
                  <a:lnTo>
                    <a:pt x="158" y="190"/>
                  </a:lnTo>
                  <a:lnTo>
                    <a:pt x="158" y="193"/>
                  </a:lnTo>
                  <a:lnTo>
                    <a:pt x="158" y="195"/>
                  </a:lnTo>
                  <a:lnTo>
                    <a:pt x="159" y="197"/>
                  </a:lnTo>
                  <a:lnTo>
                    <a:pt x="158" y="197"/>
                  </a:lnTo>
                  <a:lnTo>
                    <a:pt x="159" y="198"/>
                  </a:lnTo>
                  <a:lnTo>
                    <a:pt x="156" y="200"/>
                  </a:lnTo>
                  <a:lnTo>
                    <a:pt x="155" y="201"/>
                  </a:lnTo>
                  <a:lnTo>
                    <a:pt x="153" y="203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48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4" y="203"/>
                  </a:lnTo>
                  <a:lnTo>
                    <a:pt x="139" y="204"/>
                  </a:lnTo>
                  <a:lnTo>
                    <a:pt x="137" y="206"/>
                  </a:lnTo>
                  <a:lnTo>
                    <a:pt x="136" y="209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5"/>
                  </a:lnTo>
                  <a:lnTo>
                    <a:pt x="131" y="215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30" y="212"/>
                  </a:lnTo>
                  <a:lnTo>
                    <a:pt x="128" y="212"/>
                  </a:lnTo>
                  <a:lnTo>
                    <a:pt x="126" y="212"/>
                  </a:lnTo>
                  <a:lnTo>
                    <a:pt x="126" y="211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2" y="204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8" y="201"/>
                  </a:lnTo>
                  <a:lnTo>
                    <a:pt x="130" y="200"/>
                  </a:lnTo>
                  <a:lnTo>
                    <a:pt x="130" y="198"/>
                  </a:lnTo>
                  <a:lnTo>
                    <a:pt x="130" y="197"/>
                  </a:lnTo>
                  <a:lnTo>
                    <a:pt x="131" y="197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3" y="193"/>
                  </a:lnTo>
                  <a:lnTo>
                    <a:pt x="134" y="193"/>
                  </a:lnTo>
                  <a:lnTo>
                    <a:pt x="136" y="195"/>
                  </a:lnTo>
                  <a:lnTo>
                    <a:pt x="136" y="197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5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8" y="189"/>
                  </a:lnTo>
                  <a:lnTo>
                    <a:pt x="150" y="189"/>
                  </a:lnTo>
                  <a:close/>
                  <a:moveTo>
                    <a:pt x="153" y="185"/>
                  </a:moveTo>
                  <a:lnTo>
                    <a:pt x="155" y="185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5"/>
                  </a:lnTo>
                  <a:lnTo>
                    <a:pt x="153" y="185"/>
                  </a:lnTo>
                  <a:close/>
                  <a:moveTo>
                    <a:pt x="163" y="185"/>
                  </a:moveTo>
                  <a:lnTo>
                    <a:pt x="163" y="185"/>
                  </a:lnTo>
                  <a:lnTo>
                    <a:pt x="163" y="189"/>
                  </a:lnTo>
                  <a:lnTo>
                    <a:pt x="163" y="190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59" y="190"/>
                  </a:lnTo>
                  <a:lnTo>
                    <a:pt x="158" y="190"/>
                  </a:lnTo>
                  <a:lnTo>
                    <a:pt x="159" y="189"/>
                  </a:lnTo>
                  <a:lnTo>
                    <a:pt x="161" y="187"/>
                  </a:lnTo>
                  <a:lnTo>
                    <a:pt x="163" y="185"/>
                  </a:lnTo>
                  <a:lnTo>
                    <a:pt x="163" y="185"/>
                  </a:lnTo>
                  <a:close/>
                  <a:moveTo>
                    <a:pt x="84" y="184"/>
                  </a:moveTo>
                  <a:lnTo>
                    <a:pt x="84" y="184"/>
                  </a:lnTo>
                  <a:lnTo>
                    <a:pt x="84" y="184"/>
                  </a:lnTo>
                  <a:lnTo>
                    <a:pt x="84" y="184"/>
                  </a:lnTo>
                  <a:lnTo>
                    <a:pt x="84" y="185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2" y="190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4" y="184"/>
                  </a:lnTo>
                  <a:close/>
                  <a:moveTo>
                    <a:pt x="226" y="182"/>
                  </a:moveTo>
                  <a:lnTo>
                    <a:pt x="227" y="182"/>
                  </a:lnTo>
                  <a:lnTo>
                    <a:pt x="227" y="182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6" y="182"/>
                  </a:lnTo>
                  <a:lnTo>
                    <a:pt x="226" y="182"/>
                  </a:lnTo>
                  <a:close/>
                  <a:moveTo>
                    <a:pt x="139" y="157"/>
                  </a:moveTo>
                  <a:lnTo>
                    <a:pt x="141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57"/>
                  </a:lnTo>
                  <a:lnTo>
                    <a:pt x="139" y="157"/>
                  </a:lnTo>
                  <a:close/>
                  <a:moveTo>
                    <a:pt x="215" y="124"/>
                  </a:moveTo>
                  <a:lnTo>
                    <a:pt x="215" y="124"/>
                  </a:lnTo>
                  <a:lnTo>
                    <a:pt x="213" y="127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3" y="130"/>
                  </a:lnTo>
                  <a:lnTo>
                    <a:pt x="212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9"/>
                  </a:lnTo>
                  <a:lnTo>
                    <a:pt x="212" y="129"/>
                  </a:lnTo>
                  <a:lnTo>
                    <a:pt x="210" y="129"/>
                  </a:lnTo>
                  <a:lnTo>
                    <a:pt x="210" y="127"/>
                  </a:lnTo>
                  <a:lnTo>
                    <a:pt x="212" y="126"/>
                  </a:lnTo>
                  <a:lnTo>
                    <a:pt x="213" y="124"/>
                  </a:lnTo>
                  <a:lnTo>
                    <a:pt x="215" y="124"/>
                  </a:lnTo>
                  <a:close/>
                  <a:moveTo>
                    <a:pt x="249" y="69"/>
                  </a:moveTo>
                  <a:lnTo>
                    <a:pt x="251" y="70"/>
                  </a:lnTo>
                  <a:lnTo>
                    <a:pt x="251" y="70"/>
                  </a:lnTo>
                  <a:lnTo>
                    <a:pt x="254" y="72"/>
                  </a:lnTo>
                  <a:lnTo>
                    <a:pt x="254" y="72"/>
                  </a:lnTo>
                  <a:lnTo>
                    <a:pt x="257" y="70"/>
                  </a:lnTo>
                  <a:lnTo>
                    <a:pt x="256" y="74"/>
                  </a:lnTo>
                  <a:lnTo>
                    <a:pt x="256" y="77"/>
                  </a:lnTo>
                  <a:lnTo>
                    <a:pt x="256" y="81"/>
                  </a:lnTo>
                  <a:lnTo>
                    <a:pt x="256" y="83"/>
                  </a:lnTo>
                  <a:lnTo>
                    <a:pt x="257" y="85"/>
                  </a:lnTo>
                  <a:lnTo>
                    <a:pt x="257" y="86"/>
                  </a:lnTo>
                  <a:lnTo>
                    <a:pt x="259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4" y="96"/>
                  </a:lnTo>
                  <a:lnTo>
                    <a:pt x="264" y="97"/>
                  </a:lnTo>
                  <a:lnTo>
                    <a:pt x="265" y="99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5" y="102"/>
                  </a:lnTo>
                  <a:lnTo>
                    <a:pt x="264" y="105"/>
                  </a:lnTo>
                  <a:lnTo>
                    <a:pt x="264" y="108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2" y="111"/>
                  </a:lnTo>
                  <a:lnTo>
                    <a:pt x="262" y="111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59" y="113"/>
                  </a:lnTo>
                  <a:lnTo>
                    <a:pt x="259" y="113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6" y="122"/>
                  </a:lnTo>
                  <a:lnTo>
                    <a:pt x="254" y="122"/>
                  </a:lnTo>
                  <a:lnTo>
                    <a:pt x="251" y="122"/>
                  </a:lnTo>
                  <a:lnTo>
                    <a:pt x="251" y="124"/>
                  </a:lnTo>
                  <a:lnTo>
                    <a:pt x="249" y="126"/>
                  </a:lnTo>
                  <a:lnTo>
                    <a:pt x="249" y="129"/>
                  </a:lnTo>
                  <a:lnTo>
                    <a:pt x="249" y="130"/>
                  </a:lnTo>
                  <a:lnTo>
                    <a:pt x="249" y="132"/>
                  </a:lnTo>
                  <a:lnTo>
                    <a:pt x="249" y="133"/>
                  </a:lnTo>
                  <a:lnTo>
                    <a:pt x="251" y="138"/>
                  </a:lnTo>
                  <a:lnTo>
                    <a:pt x="249" y="143"/>
                  </a:lnTo>
                  <a:lnTo>
                    <a:pt x="249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48" y="148"/>
                  </a:lnTo>
                  <a:lnTo>
                    <a:pt x="246" y="149"/>
                  </a:lnTo>
                  <a:lnTo>
                    <a:pt x="245" y="154"/>
                  </a:lnTo>
                  <a:lnTo>
                    <a:pt x="245" y="154"/>
                  </a:lnTo>
                  <a:lnTo>
                    <a:pt x="245" y="156"/>
                  </a:lnTo>
                  <a:lnTo>
                    <a:pt x="245" y="157"/>
                  </a:lnTo>
                  <a:lnTo>
                    <a:pt x="245" y="159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6" y="165"/>
                  </a:lnTo>
                  <a:lnTo>
                    <a:pt x="248" y="165"/>
                  </a:lnTo>
                  <a:lnTo>
                    <a:pt x="248" y="167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41" y="170"/>
                  </a:lnTo>
                  <a:lnTo>
                    <a:pt x="241" y="171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6"/>
                  </a:lnTo>
                  <a:lnTo>
                    <a:pt x="240" y="176"/>
                  </a:lnTo>
                  <a:lnTo>
                    <a:pt x="238" y="176"/>
                  </a:lnTo>
                  <a:lnTo>
                    <a:pt x="237" y="178"/>
                  </a:lnTo>
                  <a:lnTo>
                    <a:pt x="235" y="179"/>
                  </a:lnTo>
                  <a:lnTo>
                    <a:pt x="235" y="181"/>
                  </a:lnTo>
                  <a:lnTo>
                    <a:pt x="234" y="179"/>
                  </a:lnTo>
                  <a:lnTo>
                    <a:pt x="232" y="179"/>
                  </a:lnTo>
                  <a:lnTo>
                    <a:pt x="234" y="178"/>
                  </a:lnTo>
                  <a:lnTo>
                    <a:pt x="234" y="178"/>
                  </a:lnTo>
                  <a:lnTo>
                    <a:pt x="234" y="174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5" y="171"/>
                  </a:lnTo>
                  <a:lnTo>
                    <a:pt x="237" y="170"/>
                  </a:lnTo>
                  <a:lnTo>
                    <a:pt x="237" y="170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8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0" y="171"/>
                  </a:lnTo>
                  <a:lnTo>
                    <a:pt x="230" y="173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0" y="176"/>
                  </a:lnTo>
                  <a:lnTo>
                    <a:pt x="230" y="176"/>
                  </a:lnTo>
                  <a:lnTo>
                    <a:pt x="229" y="174"/>
                  </a:lnTo>
                  <a:lnTo>
                    <a:pt x="227" y="173"/>
                  </a:lnTo>
                  <a:lnTo>
                    <a:pt x="226" y="173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3" y="176"/>
                  </a:lnTo>
                  <a:lnTo>
                    <a:pt x="223" y="176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1"/>
                  </a:lnTo>
                  <a:lnTo>
                    <a:pt x="218" y="179"/>
                  </a:lnTo>
                  <a:lnTo>
                    <a:pt x="219" y="178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2" y="181"/>
                  </a:lnTo>
                  <a:lnTo>
                    <a:pt x="210" y="182"/>
                  </a:lnTo>
                  <a:lnTo>
                    <a:pt x="210" y="185"/>
                  </a:lnTo>
                  <a:lnTo>
                    <a:pt x="207" y="184"/>
                  </a:lnTo>
                  <a:lnTo>
                    <a:pt x="205" y="184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7" y="184"/>
                  </a:lnTo>
                  <a:lnTo>
                    <a:pt x="193" y="185"/>
                  </a:lnTo>
                  <a:lnTo>
                    <a:pt x="193" y="184"/>
                  </a:lnTo>
                  <a:lnTo>
                    <a:pt x="196" y="184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4" y="182"/>
                  </a:lnTo>
                  <a:lnTo>
                    <a:pt x="193" y="182"/>
                  </a:lnTo>
                  <a:lnTo>
                    <a:pt x="193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1"/>
                  </a:lnTo>
                  <a:lnTo>
                    <a:pt x="189" y="179"/>
                  </a:lnTo>
                  <a:lnTo>
                    <a:pt x="189" y="179"/>
                  </a:lnTo>
                  <a:lnTo>
                    <a:pt x="191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8" y="178"/>
                  </a:lnTo>
                  <a:lnTo>
                    <a:pt x="188" y="179"/>
                  </a:lnTo>
                  <a:lnTo>
                    <a:pt x="186" y="182"/>
                  </a:lnTo>
                  <a:lnTo>
                    <a:pt x="185" y="184"/>
                  </a:lnTo>
                  <a:lnTo>
                    <a:pt x="186" y="185"/>
                  </a:lnTo>
                  <a:lnTo>
                    <a:pt x="189" y="187"/>
                  </a:lnTo>
                  <a:lnTo>
                    <a:pt x="191" y="187"/>
                  </a:lnTo>
                  <a:lnTo>
                    <a:pt x="191" y="189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6" y="190"/>
                  </a:lnTo>
                  <a:lnTo>
                    <a:pt x="183" y="192"/>
                  </a:lnTo>
                  <a:lnTo>
                    <a:pt x="182" y="193"/>
                  </a:lnTo>
                  <a:lnTo>
                    <a:pt x="178" y="198"/>
                  </a:lnTo>
                  <a:lnTo>
                    <a:pt x="177" y="201"/>
                  </a:lnTo>
                  <a:lnTo>
                    <a:pt x="174" y="203"/>
                  </a:lnTo>
                  <a:lnTo>
                    <a:pt x="171" y="201"/>
                  </a:lnTo>
                  <a:lnTo>
                    <a:pt x="169" y="201"/>
                  </a:lnTo>
                  <a:lnTo>
                    <a:pt x="169" y="200"/>
                  </a:lnTo>
                  <a:lnTo>
                    <a:pt x="167" y="198"/>
                  </a:lnTo>
                  <a:lnTo>
                    <a:pt x="166" y="197"/>
                  </a:lnTo>
                  <a:lnTo>
                    <a:pt x="166" y="195"/>
                  </a:lnTo>
                  <a:lnTo>
                    <a:pt x="166" y="192"/>
                  </a:lnTo>
                  <a:lnTo>
                    <a:pt x="164" y="190"/>
                  </a:lnTo>
                  <a:lnTo>
                    <a:pt x="166" y="190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9" y="187"/>
                  </a:lnTo>
                  <a:lnTo>
                    <a:pt x="169" y="185"/>
                  </a:lnTo>
                  <a:lnTo>
                    <a:pt x="169" y="184"/>
                  </a:lnTo>
                  <a:lnTo>
                    <a:pt x="169" y="184"/>
                  </a:lnTo>
                  <a:lnTo>
                    <a:pt x="166" y="184"/>
                  </a:lnTo>
                  <a:lnTo>
                    <a:pt x="164" y="184"/>
                  </a:lnTo>
                  <a:lnTo>
                    <a:pt x="163" y="184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8" y="182"/>
                  </a:lnTo>
                  <a:lnTo>
                    <a:pt x="156" y="182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52" y="184"/>
                  </a:lnTo>
                  <a:lnTo>
                    <a:pt x="150" y="185"/>
                  </a:lnTo>
                  <a:lnTo>
                    <a:pt x="148" y="185"/>
                  </a:lnTo>
                  <a:lnTo>
                    <a:pt x="147" y="187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39" y="189"/>
                  </a:lnTo>
                  <a:lnTo>
                    <a:pt x="137" y="189"/>
                  </a:lnTo>
                  <a:lnTo>
                    <a:pt x="136" y="190"/>
                  </a:lnTo>
                  <a:lnTo>
                    <a:pt x="134" y="189"/>
                  </a:lnTo>
                  <a:lnTo>
                    <a:pt x="131" y="190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6" y="189"/>
                  </a:lnTo>
                  <a:lnTo>
                    <a:pt x="125" y="189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2" y="195"/>
                  </a:lnTo>
                  <a:lnTo>
                    <a:pt x="122" y="197"/>
                  </a:lnTo>
                  <a:lnTo>
                    <a:pt x="122" y="197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2" y="195"/>
                  </a:lnTo>
                  <a:lnTo>
                    <a:pt x="111" y="195"/>
                  </a:lnTo>
                  <a:lnTo>
                    <a:pt x="111" y="195"/>
                  </a:lnTo>
                  <a:lnTo>
                    <a:pt x="109" y="195"/>
                  </a:lnTo>
                  <a:lnTo>
                    <a:pt x="107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4" y="195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6" y="189"/>
                  </a:lnTo>
                  <a:lnTo>
                    <a:pt x="107" y="189"/>
                  </a:lnTo>
                  <a:lnTo>
                    <a:pt x="109" y="189"/>
                  </a:lnTo>
                  <a:lnTo>
                    <a:pt x="111" y="189"/>
                  </a:lnTo>
                  <a:lnTo>
                    <a:pt x="112" y="187"/>
                  </a:lnTo>
                  <a:lnTo>
                    <a:pt x="112" y="185"/>
                  </a:lnTo>
                  <a:lnTo>
                    <a:pt x="114" y="184"/>
                  </a:lnTo>
                  <a:lnTo>
                    <a:pt x="115" y="184"/>
                  </a:lnTo>
                  <a:lnTo>
                    <a:pt x="118" y="182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2" y="179"/>
                  </a:lnTo>
                  <a:lnTo>
                    <a:pt x="123" y="178"/>
                  </a:lnTo>
                  <a:lnTo>
                    <a:pt x="126" y="176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0"/>
                  </a:lnTo>
                  <a:lnTo>
                    <a:pt x="137" y="170"/>
                  </a:lnTo>
                  <a:lnTo>
                    <a:pt x="139" y="170"/>
                  </a:lnTo>
                  <a:lnTo>
                    <a:pt x="141" y="171"/>
                  </a:lnTo>
                  <a:lnTo>
                    <a:pt x="141" y="171"/>
                  </a:lnTo>
                  <a:lnTo>
                    <a:pt x="142" y="170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7" y="170"/>
                  </a:lnTo>
                  <a:lnTo>
                    <a:pt x="148" y="170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5" y="168"/>
                  </a:lnTo>
                  <a:lnTo>
                    <a:pt x="161" y="168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7" y="167"/>
                  </a:lnTo>
                  <a:lnTo>
                    <a:pt x="167" y="168"/>
                  </a:lnTo>
                  <a:lnTo>
                    <a:pt x="167" y="168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72" y="170"/>
                  </a:lnTo>
                  <a:lnTo>
                    <a:pt x="174" y="170"/>
                  </a:lnTo>
                  <a:lnTo>
                    <a:pt x="175" y="170"/>
                  </a:lnTo>
                  <a:lnTo>
                    <a:pt x="177" y="168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3"/>
                  </a:lnTo>
                  <a:lnTo>
                    <a:pt x="178" y="162"/>
                  </a:lnTo>
                  <a:lnTo>
                    <a:pt x="178" y="160"/>
                  </a:lnTo>
                  <a:lnTo>
                    <a:pt x="180" y="159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6" y="152"/>
                  </a:lnTo>
                  <a:lnTo>
                    <a:pt x="188" y="149"/>
                  </a:lnTo>
                  <a:lnTo>
                    <a:pt x="188" y="146"/>
                  </a:lnTo>
                  <a:lnTo>
                    <a:pt x="188" y="143"/>
                  </a:lnTo>
                  <a:lnTo>
                    <a:pt x="189" y="140"/>
                  </a:lnTo>
                  <a:lnTo>
                    <a:pt x="191" y="138"/>
                  </a:lnTo>
                  <a:lnTo>
                    <a:pt x="196" y="137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3" y="141"/>
                  </a:lnTo>
                  <a:lnTo>
                    <a:pt x="193" y="143"/>
                  </a:lnTo>
                  <a:lnTo>
                    <a:pt x="191" y="143"/>
                  </a:lnTo>
                  <a:lnTo>
                    <a:pt x="191" y="143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3" y="148"/>
                  </a:lnTo>
                  <a:lnTo>
                    <a:pt x="193" y="148"/>
                  </a:lnTo>
                  <a:lnTo>
                    <a:pt x="194" y="149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7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205" y="145"/>
                  </a:lnTo>
                  <a:lnTo>
                    <a:pt x="208" y="143"/>
                  </a:lnTo>
                  <a:lnTo>
                    <a:pt x="210" y="143"/>
                  </a:lnTo>
                  <a:lnTo>
                    <a:pt x="212" y="141"/>
                  </a:lnTo>
                  <a:lnTo>
                    <a:pt x="215" y="138"/>
                  </a:lnTo>
                  <a:lnTo>
                    <a:pt x="216" y="138"/>
                  </a:lnTo>
                  <a:lnTo>
                    <a:pt x="216" y="137"/>
                  </a:lnTo>
                  <a:lnTo>
                    <a:pt x="218" y="135"/>
                  </a:lnTo>
                  <a:lnTo>
                    <a:pt x="218" y="132"/>
                  </a:lnTo>
                  <a:lnTo>
                    <a:pt x="219" y="132"/>
                  </a:lnTo>
                  <a:lnTo>
                    <a:pt x="224" y="129"/>
                  </a:lnTo>
                  <a:lnTo>
                    <a:pt x="226" y="127"/>
                  </a:lnTo>
                  <a:lnTo>
                    <a:pt x="227" y="127"/>
                  </a:lnTo>
                  <a:lnTo>
                    <a:pt x="227" y="124"/>
                  </a:lnTo>
                  <a:lnTo>
                    <a:pt x="227" y="122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30" y="118"/>
                  </a:lnTo>
                  <a:lnTo>
                    <a:pt x="232" y="116"/>
                  </a:lnTo>
                  <a:lnTo>
                    <a:pt x="232" y="115"/>
                  </a:lnTo>
                  <a:lnTo>
                    <a:pt x="234" y="110"/>
                  </a:lnTo>
                  <a:lnTo>
                    <a:pt x="234" y="108"/>
                  </a:lnTo>
                  <a:lnTo>
                    <a:pt x="235" y="108"/>
                  </a:lnTo>
                  <a:lnTo>
                    <a:pt x="235" y="107"/>
                  </a:lnTo>
                  <a:lnTo>
                    <a:pt x="235" y="107"/>
                  </a:lnTo>
                  <a:lnTo>
                    <a:pt x="237" y="105"/>
                  </a:lnTo>
                  <a:lnTo>
                    <a:pt x="237" y="104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4" y="97"/>
                  </a:lnTo>
                  <a:lnTo>
                    <a:pt x="234" y="97"/>
                  </a:lnTo>
                  <a:lnTo>
                    <a:pt x="232" y="97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5" y="93"/>
                  </a:lnTo>
                  <a:lnTo>
                    <a:pt x="235" y="91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78"/>
                  </a:lnTo>
                  <a:lnTo>
                    <a:pt x="240" y="78"/>
                  </a:lnTo>
                  <a:lnTo>
                    <a:pt x="240" y="75"/>
                  </a:lnTo>
                  <a:lnTo>
                    <a:pt x="240" y="75"/>
                  </a:lnTo>
                  <a:lnTo>
                    <a:pt x="241" y="74"/>
                  </a:lnTo>
                  <a:lnTo>
                    <a:pt x="241" y="75"/>
                  </a:lnTo>
                  <a:lnTo>
                    <a:pt x="243" y="75"/>
                  </a:lnTo>
                  <a:lnTo>
                    <a:pt x="243" y="75"/>
                  </a:lnTo>
                  <a:lnTo>
                    <a:pt x="245" y="75"/>
                  </a:lnTo>
                  <a:lnTo>
                    <a:pt x="245" y="75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0"/>
                  </a:lnTo>
                  <a:lnTo>
                    <a:pt x="248" y="80"/>
                  </a:lnTo>
                  <a:lnTo>
                    <a:pt x="249" y="80"/>
                  </a:lnTo>
                  <a:lnTo>
                    <a:pt x="252" y="80"/>
                  </a:lnTo>
                  <a:lnTo>
                    <a:pt x="252" y="80"/>
                  </a:lnTo>
                  <a:lnTo>
                    <a:pt x="252" y="78"/>
                  </a:lnTo>
                  <a:lnTo>
                    <a:pt x="254" y="77"/>
                  </a:lnTo>
                  <a:lnTo>
                    <a:pt x="254" y="75"/>
                  </a:lnTo>
                  <a:lnTo>
                    <a:pt x="252" y="74"/>
                  </a:lnTo>
                  <a:lnTo>
                    <a:pt x="252" y="74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8" y="75"/>
                  </a:lnTo>
                  <a:lnTo>
                    <a:pt x="248" y="74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9" y="69"/>
                  </a:lnTo>
                  <a:close/>
                  <a:moveTo>
                    <a:pt x="229" y="56"/>
                  </a:move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9" y="56"/>
                  </a:lnTo>
                  <a:lnTo>
                    <a:pt x="229" y="56"/>
                  </a:lnTo>
                  <a:close/>
                  <a:moveTo>
                    <a:pt x="252" y="4"/>
                  </a:moveTo>
                  <a:lnTo>
                    <a:pt x="254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2" y="6"/>
                  </a:lnTo>
                  <a:lnTo>
                    <a:pt x="252" y="4"/>
                  </a:lnTo>
                  <a:lnTo>
                    <a:pt x="252" y="4"/>
                  </a:lnTo>
                  <a:close/>
                  <a:moveTo>
                    <a:pt x="249" y="0"/>
                  </a:moveTo>
                  <a:lnTo>
                    <a:pt x="249" y="0"/>
                  </a:lnTo>
                  <a:lnTo>
                    <a:pt x="251" y="0"/>
                  </a:lnTo>
                  <a:lnTo>
                    <a:pt x="251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1"/>
                  </a:lnTo>
                  <a:lnTo>
                    <a:pt x="249" y="0"/>
                  </a:lnTo>
                  <a:close/>
                  <a:moveTo>
                    <a:pt x="264" y="0"/>
                  </a:moveTo>
                  <a:lnTo>
                    <a:pt x="264" y="0"/>
                  </a:lnTo>
                  <a:lnTo>
                    <a:pt x="265" y="1"/>
                  </a:lnTo>
                  <a:lnTo>
                    <a:pt x="267" y="3"/>
                  </a:lnTo>
                  <a:lnTo>
                    <a:pt x="270" y="6"/>
                  </a:lnTo>
                  <a:lnTo>
                    <a:pt x="275" y="12"/>
                  </a:lnTo>
                  <a:lnTo>
                    <a:pt x="278" y="14"/>
                  </a:lnTo>
                  <a:lnTo>
                    <a:pt x="279" y="17"/>
                  </a:lnTo>
                  <a:lnTo>
                    <a:pt x="282" y="18"/>
                  </a:lnTo>
                  <a:lnTo>
                    <a:pt x="286" y="22"/>
                  </a:lnTo>
                  <a:lnTo>
                    <a:pt x="289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2" y="25"/>
                  </a:lnTo>
                  <a:lnTo>
                    <a:pt x="293" y="23"/>
                  </a:lnTo>
                  <a:lnTo>
                    <a:pt x="295" y="25"/>
                  </a:lnTo>
                  <a:lnTo>
                    <a:pt x="300" y="26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5" y="26"/>
                  </a:lnTo>
                  <a:lnTo>
                    <a:pt x="306" y="26"/>
                  </a:lnTo>
                  <a:lnTo>
                    <a:pt x="309" y="23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2" y="22"/>
                  </a:lnTo>
                  <a:lnTo>
                    <a:pt x="312" y="22"/>
                  </a:lnTo>
                  <a:lnTo>
                    <a:pt x="311" y="25"/>
                  </a:lnTo>
                  <a:lnTo>
                    <a:pt x="309" y="28"/>
                  </a:lnTo>
                  <a:lnTo>
                    <a:pt x="309" y="30"/>
                  </a:lnTo>
                  <a:lnTo>
                    <a:pt x="309" y="33"/>
                  </a:lnTo>
                  <a:lnTo>
                    <a:pt x="311" y="33"/>
                  </a:lnTo>
                  <a:lnTo>
                    <a:pt x="312" y="36"/>
                  </a:lnTo>
                  <a:lnTo>
                    <a:pt x="312" y="39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6" y="37"/>
                  </a:lnTo>
                  <a:lnTo>
                    <a:pt x="317" y="37"/>
                  </a:lnTo>
                  <a:lnTo>
                    <a:pt x="319" y="37"/>
                  </a:lnTo>
                  <a:lnTo>
                    <a:pt x="320" y="37"/>
                  </a:lnTo>
                  <a:lnTo>
                    <a:pt x="319" y="37"/>
                  </a:lnTo>
                  <a:lnTo>
                    <a:pt x="317" y="39"/>
                  </a:lnTo>
                  <a:lnTo>
                    <a:pt x="316" y="41"/>
                  </a:lnTo>
                  <a:lnTo>
                    <a:pt x="316" y="41"/>
                  </a:lnTo>
                  <a:lnTo>
                    <a:pt x="314" y="41"/>
                  </a:lnTo>
                  <a:lnTo>
                    <a:pt x="312" y="41"/>
                  </a:lnTo>
                  <a:lnTo>
                    <a:pt x="311" y="41"/>
                  </a:lnTo>
                  <a:lnTo>
                    <a:pt x="309" y="42"/>
                  </a:lnTo>
                  <a:lnTo>
                    <a:pt x="308" y="44"/>
                  </a:lnTo>
                  <a:lnTo>
                    <a:pt x="306" y="44"/>
                  </a:lnTo>
                  <a:lnTo>
                    <a:pt x="305" y="44"/>
                  </a:lnTo>
                  <a:lnTo>
                    <a:pt x="303" y="45"/>
                  </a:lnTo>
                  <a:lnTo>
                    <a:pt x="301" y="45"/>
                  </a:lnTo>
                  <a:lnTo>
                    <a:pt x="298" y="44"/>
                  </a:lnTo>
                  <a:lnTo>
                    <a:pt x="297" y="44"/>
                  </a:lnTo>
                  <a:lnTo>
                    <a:pt x="293" y="45"/>
                  </a:lnTo>
                  <a:lnTo>
                    <a:pt x="290" y="48"/>
                  </a:lnTo>
                  <a:lnTo>
                    <a:pt x="287" y="50"/>
                  </a:lnTo>
                  <a:lnTo>
                    <a:pt x="286" y="53"/>
                  </a:lnTo>
                  <a:lnTo>
                    <a:pt x="284" y="55"/>
                  </a:lnTo>
                  <a:lnTo>
                    <a:pt x="284" y="58"/>
                  </a:lnTo>
                  <a:lnTo>
                    <a:pt x="284" y="58"/>
                  </a:lnTo>
                  <a:lnTo>
                    <a:pt x="284" y="59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1" y="61"/>
                  </a:lnTo>
                  <a:lnTo>
                    <a:pt x="278" y="59"/>
                  </a:lnTo>
                  <a:lnTo>
                    <a:pt x="271" y="56"/>
                  </a:lnTo>
                  <a:lnTo>
                    <a:pt x="265" y="53"/>
                  </a:lnTo>
                  <a:lnTo>
                    <a:pt x="262" y="52"/>
                  </a:lnTo>
                  <a:lnTo>
                    <a:pt x="256" y="52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5" y="52"/>
                  </a:lnTo>
                  <a:lnTo>
                    <a:pt x="243" y="52"/>
                  </a:lnTo>
                  <a:lnTo>
                    <a:pt x="243" y="52"/>
                  </a:lnTo>
                  <a:lnTo>
                    <a:pt x="241" y="53"/>
                  </a:lnTo>
                  <a:lnTo>
                    <a:pt x="240" y="53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5" y="59"/>
                  </a:lnTo>
                  <a:lnTo>
                    <a:pt x="246" y="59"/>
                  </a:lnTo>
                  <a:lnTo>
                    <a:pt x="246" y="59"/>
                  </a:lnTo>
                  <a:lnTo>
                    <a:pt x="249" y="61"/>
                  </a:lnTo>
                  <a:lnTo>
                    <a:pt x="251" y="64"/>
                  </a:lnTo>
                  <a:lnTo>
                    <a:pt x="252" y="64"/>
                  </a:lnTo>
                  <a:lnTo>
                    <a:pt x="251" y="66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8" y="66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3" y="67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0" y="70"/>
                  </a:lnTo>
                  <a:lnTo>
                    <a:pt x="238" y="70"/>
                  </a:lnTo>
                  <a:lnTo>
                    <a:pt x="237" y="70"/>
                  </a:lnTo>
                  <a:lnTo>
                    <a:pt x="237" y="70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66"/>
                  </a:lnTo>
                  <a:lnTo>
                    <a:pt x="237" y="64"/>
                  </a:lnTo>
                  <a:lnTo>
                    <a:pt x="237" y="63"/>
                  </a:lnTo>
                  <a:lnTo>
                    <a:pt x="237" y="59"/>
                  </a:lnTo>
                  <a:lnTo>
                    <a:pt x="235" y="59"/>
                  </a:lnTo>
                  <a:lnTo>
                    <a:pt x="234" y="58"/>
                  </a:lnTo>
                  <a:lnTo>
                    <a:pt x="234" y="56"/>
                  </a:lnTo>
                  <a:lnTo>
                    <a:pt x="234" y="55"/>
                  </a:lnTo>
                  <a:lnTo>
                    <a:pt x="234" y="53"/>
                  </a:lnTo>
                  <a:lnTo>
                    <a:pt x="234" y="52"/>
                  </a:lnTo>
                  <a:lnTo>
                    <a:pt x="234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7" y="48"/>
                  </a:lnTo>
                  <a:lnTo>
                    <a:pt x="238" y="47"/>
                  </a:lnTo>
                  <a:lnTo>
                    <a:pt x="240" y="45"/>
                  </a:lnTo>
                  <a:lnTo>
                    <a:pt x="241" y="44"/>
                  </a:lnTo>
                  <a:lnTo>
                    <a:pt x="243" y="42"/>
                  </a:lnTo>
                  <a:lnTo>
                    <a:pt x="241" y="41"/>
                  </a:lnTo>
                  <a:lnTo>
                    <a:pt x="241" y="39"/>
                  </a:lnTo>
                  <a:lnTo>
                    <a:pt x="241" y="39"/>
                  </a:lnTo>
                  <a:lnTo>
                    <a:pt x="243" y="37"/>
                  </a:lnTo>
                  <a:lnTo>
                    <a:pt x="245" y="37"/>
                  </a:lnTo>
                  <a:lnTo>
                    <a:pt x="246" y="41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52" y="41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56" y="39"/>
                  </a:lnTo>
                  <a:lnTo>
                    <a:pt x="256" y="37"/>
                  </a:lnTo>
                  <a:lnTo>
                    <a:pt x="256" y="34"/>
                  </a:lnTo>
                  <a:lnTo>
                    <a:pt x="256" y="33"/>
                  </a:lnTo>
                  <a:lnTo>
                    <a:pt x="257" y="31"/>
                  </a:lnTo>
                  <a:lnTo>
                    <a:pt x="259" y="28"/>
                  </a:lnTo>
                  <a:lnTo>
                    <a:pt x="259" y="26"/>
                  </a:lnTo>
                  <a:lnTo>
                    <a:pt x="259" y="22"/>
                  </a:lnTo>
                  <a:lnTo>
                    <a:pt x="260" y="20"/>
                  </a:lnTo>
                  <a:lnTo>
                    <a:pt x="260" y="17"/>
                  </a:lnTo>
                  <a:lnTo>
                    <a:pt x="262" y="14"/>
                  </a:lnTo>
                  <a:lnTo>
                    <a:pt x="260" y="9"/>
                  </a:lnTo>
                  <a:lnTo>
                    <a:pt x="259" y="7"/>
                  </a:lnTo>
                  <a:lnTo>
                    <a:pt x="259" y="6"/>
                  </a:lnTo>
                  <a:lnTo>
                    <a:pt x="259" y="4"/>
                  </a:lnTo>
                  <a:lnTo>
                    <a:pt x="259" y="3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2" y="1"/>
                  </a:lnTo>
                  <a:lnTo>
                    <a:pt x="262" y="1"/>
                  </a:lnTo>
                  <a:lnTo>
                    <a:pt x="262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0" name="Freeform 241"/>
            <p:cNvSpPr>
              <a:spLocks/>
            </p:cNvSpPr>
            <p:nvPr/>
          </p:nvSpPr>
          <p:spPr bwMode="auto">
            <a:xfrm>
              <a:off x="6749350" y="3445211"/>
              <a:ext cx="122802" cy="130598"/>
            </a:xfrm>
            <a:custGeom>
              <a:avLst/>
              <a:gdLst>
                <a:gd name="T0" fmla="*/ 56 w 63"/>
                <a:gd name="T1" fmla="*/ 4 h 67"/>
                <a:gd name="T2" fmla="*/ 58 w 63"/>
                <a:gd name="T3" fmla="*/ 11 h 67"/>
                <a:gd name="T4" fmla="*/ 58 w 63"/>
                <a:gd name="T5" fmla="*/ 15 h 67"/>
                <a:gd name="T6" fmla="*/ 61 w 63"/>
                <a:gd name="T7" fmla="*/ 18 h 67"/>
                <a:gd name="T8" fmla="*/ 63 w 63"/>
                <a:gd name="T9" fmla="*/ 19 h 67"/>
                <a:gd name="T10" fmla="*/ 58 w 63"/>
                <a:gd name="T11" fmla="*/ 22 h 67"/>
                <a:gd name="T12" fmla="*/ 55 w 63"/>
                <a:gd name="T13" fmla="*/ 24 h 67"/>
                <a:gd name="T14" fmla="*/ 45 w 63"/>
                <a:gd name="T15" fmla="*/ 26 h 67"/>
                <a:gd name="T16" fmla="*/ 37 w 63"/>
                <a:gd name="T17" fmla="*/ 29 h 67"/>
                <a:gd name="T18" fmla="*/ 30 w 63"/>
                <a:gd name="T19" fmla="*/ 30 h 67"/>
                <a:gd name="T20" fmla="*/ 34 w 63"/>
                <a:gd name="T21" fmla="*/ 37 h 67"/>
                <a:gd name="T22" fmla="*/ 39 w 63"/>
                <a:gd name="T23" fmla="*/ 41 h 67"/>
                <a:gd name="T24" fmla="*/ 44 w 63"/>
                <a:gd name="T25" fmla="*/ 46 h 67"/>
                <a:gd name="T26" fmla="*/ 39 w 63"/>
                <a:gd name="T27" fmla="*/ 49 h 67"/>
                <a:gd name="T28" fmla="*/ 39 w 63"/>
                <a:gd name="T29" fmla="*/ 49 h 67"/>
                <a:gd name="T30" fmla="*/ 36 w 63"/>
                <a:gd name="T31" fmla="*/ 54 h 67"/>
                <a:gd name="T32" fmla="*/ 33 w 63"/>
                <a:gd name="T33" fmla="*/ 56 h 67"/>
                <a:gd name="T34" fmla="*/ 26 w 63"/>
                <a:gd name="T35" fmla="*/ 57 h 67"/>
                <a:gd name="T36" fmla="*/ 23 w 63"/>
                <a:gd name="T37" fmla="*/ 60 h 67"/>
                <a:gd name="T38" fmla="*/ 19 w 63"/>
                <a:gd name="T39" fmla="*/ 65 h 67"/>
                <a:gd name="T40" fmla="*/ 15 w 63"/>
                <a:gd name="T41" fmla="*/ 67 h 67"/>
                <a:gd name="T42" fmla="*/ 9 w 63"/>
                <a:gd name="T43" fmla="*/ 67 h 67"/>
                <a:gd name="T44" fmla="*/ 3 w 63"/>
                <a:gd name="T45" fmla="*/ 65 h 67"/>
                <a:gd name="T46" fmla="*/ 0 w 63"/>
                <a:gd name="T47" fmla="*/ 62 h 67"/>
                <a:gd name="T48" fmla="*/ 1 w 63"/>
                <a:gd name="T49" fmla="*/ 57 h 67"/>
                <a:gd name="T50" fmla="*/ 1 w 63"/>
                <a:gd name="T51" fmla="*/ 56 h 67"/>
                <a:gd name="T52" fmla="*/ 3 w 63"/>
                <a:gd name="T53" fmla="*/ 51 h 67"/>
                <a:gd name="T54" fmla="*/ 3 w 63"/>
                <a:gd name="T55" fmla="*/ 48 h 67"/>
                <a:gd name="T56" fmla="*/ 4 w 63"/>
                <a:gd name="T57" fmla="*/ 45 h 67"/>
                <a:gd name="T58" fmla="*/ 6 w 63"/>
                <a:gd name="T59" fmla="*/ 41 h 67"/>
                <a:gd name="T60" fmla="*/ 8 w 63"/>
                <a:gd name="T61" fmla="*/ 37 h 67"/>
                <a:gd name="T62" fmla="*/ 6 w 63"/>
                <a:gd name="T63" fmla="*/ 35 h 67"/>
                <a:gd name="T64" fmla="*/ 8 w 63"/>
                <a:gd name="T65" fmla="*/ 33 h 67"/>
                <a:gd name="T66" fmla="*/ 8 w 63"/>
                <a:gd name="T67" fmla="*/ 30 h 67"/>
                <a:gd name="T68" fmla="*/ 9 w 63"/>
                <a:gd name="T69" fmla="*/ 27 h 67"/>
                <a:gd name="T70" fmla="*/ 9 w 63"/>
                <a:gd name="T71" fmla="*/ 21 h 67"/>
                <a:gd name="T72" fmla="*/ 9 w 63"/>
                <a:gd name="T73" fmla="*/ 16 h 67"/>
                <a:gd name="T74" fmla="*/ 9 w 63"/>
                <a:gd name="T75" fmla="*/ 13 h 67"/>
                <a:gd name="T76" fmla="*/ 9 w 63"/>
                <a:gd name="T77" fmla="*/ 11 h 67"/>
                <a:gd name="T78" fmla="*/ 12 w 63"/>
                <a:gd name="T79" fmla="*/ 11 h 67"/>
                <a:gd name="T80" fmla="*/ 14 w 63"/>
                <a:gd name="T81" fmla="*/ 11 h 67"/>
                <a:gd name="T82" fmla="*/ 19 w 63"/>
                <a:gd name="T83" fmla="*/ 15 h 67"/>
                <a:gd name="T84" fmla="*/ 20 w 63"/>
                <a:gd name="T85" fmla="*/ 16 h 67"/>
                <a:gd name="T86" fmla="*/ 26 w 63"/>
                <a:gd name="T87" fmla="*/ 18 h 67"/>
                <a:gd name="T88" fmla="*/ 34 w 63"/>
                <a:gd name="T89" fmla="*/ 13 h 67"/>
                <a:gd name="T90" fmla="*/ 41 w 63"/>
                <a:gd name="T91" fmla="*/ 10 h 67"/>
                <a:gd name="T92" fmla="*/ 47 w 63"/>
                <a:gd name="T93" fmla="*/ 5 h 67"/>
                <a:gd name="T94" fmla="*/ 55 w 63"/>
                <a:gd name="T9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" h="67">
                  <a:moveTo>
                    <a:pt x="55" y="0"/>
                  </a:moveTo>
                  <a:lnTo>
                    <a:pt x="56" y="4"/>
                  </a:lnTo>
                  <a:lnTo>
                    <a:pt x="58" y="8"/>
                  </a:lnTo>
                  <a:lnTo>
                    <a:pt x="58" y="11"/>
                  </a:lnTo>
                  <a:lnTo>
                    <a:pt x="60" y="15"/>
                  </a:lnTo>
                  <a:lnTo>
                    <a:pt x="58" y="15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4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1" y="27"/>
                  </a:lnTo>
                  <a:lnTo>
                    <a:pt x="37" y="29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1" y="33"/>
                  </a:lnTo>
                  <a:lnTo>
                    <a:pt x="34" y="37"/>
                  </a:lnTo>
                  <a:lnTo>
                    <a:pt x="36" y="38"/>
                  </a:lnTo>
                  <a:lnTo>
                    <a:pt x="39" y="41"/>
                  </a:lnTo>
                  <a:lnTo>
                    <a:pt x="41" y="45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7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6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3" y="60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9" y="67"/>
                  </a:lnTo>
                  <a:lnTo>
                    <a:pt x="6" y="65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4" y="45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31" y="15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41" y="10"/>
                  </a:lnTo>
                  <a:lnTo>
                    <a:pt x="45" y="7"/>
                  </a:lnTo>
                  <a:lnTo>
                    <a:pt x="47" y="5"/>
                  </a:lnTo>
                  <a:lnTo>
                    <a:pt x="52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1" name="Freeform 242"/>
            <p:cNvSpPr>
              <a:spLocks/>
            </p:cNvSpPr>
            <p:nvPr/>
          </p:nvSpPr>
          <p:spPr bwMode="auto">
            <a:xfrm>
              <a:off x="3558476" y="3891582"/>
              <a:ext cx="58477" cy="23391"/>
            </a:xfrm>
            <a:custGeom>
              <a:avLst/>
              <a:gdLst>
                <a:gd name="T0" fmla="*/ 6 w 30"/>
                <a:gd name="T1" fmla="*/ 0 h 12"/>
                <a:gd name="T2" fmla="*/ 13 w 30"/>
                <a:gd name="T3" fmla="*/ 1 h 12"/>
                <a:gd name="T4" fmla="*/ 14 w 30"/>
                <a:gd name="T5" fmla="*/ 1 h 12"/>
                <a:gd name="T6" fmla="*/ 14 w 30"/>
                <a:gd name="T7" fmla="*/ 1 h 12"/>
                <a:gd name="T8" fmla="*/ 17 w 30"/>
                <a:gd name="T9" fmla="*/ 1 h 12"/>
                <a:gd name="T10" fmla="*/ 19 w 30"/>
                <a:gd name="T11" fmla="*/ 3 h 12"/>
                <a:gd name="T12" fmla="*/ 19 w 30"/>
                <a:gd name="T13" fmla="*/ 3 h 12"/>
                <a:gd name="T14" fmla="*/ 20 w 30"/>
                <a:gd name="T15" fmla="*/ 3 h 12"/>
                <a:gd name="T16" fmla="*/ 22 w 30"/>
                <a:gd name="T17" fmla="*/ 3 h 12"/>
                <a:gd name="T18" fmla="*/ 24 w 30"/>
                <a:gd name="T19" fmla="*/ 5 h 12"/>
                <a:gd name="T20" fmla="*/ 28 w 30"/>
                <a:gd name="T21" fmla="*/ 6 h 12"/>
                <a:gd name="T22" fmla="*/ 30 w 30"/>
                <a:gd name="T23" fmla="*/ 9 h 12"/>
                <a:gd name="T24" fmla="*/ 30 w 30"/>
                <a:gd name="T25" fmla="*/ 9 h 12"/>
                <a:gd name="T26" fmla="*/ 28 w 30"/>
                <a:gd name="T27" fmla="*/ 9 h 12"/>
                <a:gd name="T28" fmla="*/ 27 w 30"/>
                <a:gd name="T29" fmla="*/ 11 h 12"/>
                <a:gd name="T30" fmla="*/ 25 w 30"/>
                <a:gd name="T31" fmla="*/ 11 h 12"/>
                <a:gd name="T32" fmla="*/ 24 w 30"/>
                <a:gd name="T33" fmla="*/ 9 h 12"/>
                <a:gd name="T34" fmla="*/ 24 w 30"/>
                <a:gd name="T35" fmla="*/ 9 h 12"/>
                <a:gd name="T36" fmla="*/ 22 w 30"/>
                <a:gd name="T37" fmla="*/ 9 h 12"/>
                <a:gd name="T38" fmla="*/ 22 w 30"/>
                <a:gd name="T39" fmla="*/ 9 h 12"/>
                <a:gd name="T40" fmla="*/ 22 w 30"/>
                <a:gd name="T41" fmla="*/ 9 h 12"/>
                <a:gd name="T42" fmla="*/ 20 w 30"/>
                <a:gd name="T43" fmla="*/ 9 h 12"/>
                <a:gd name="T44" fmla="*/ 20 w 30"/>
                <a:gd name="T45" fmla="*/ 9 h 12"/>
                <a:gd name="T46" fmla="*/ 19 w 30"/>
                <a:gd name="T47" fmla="*/ 11 h 12"/>
                <a:gd name="T48" fmla="*/ 19 w 30"/>
                <a:gd name="T49" fmla="*/ 11 h 12"/>
                <a:gd name="T50" fmla="*/ 17 w 30"/>
                <a:gd name="T51" fmla="*/ 9 h 12"/>
                <a:gd name="T52" fmla="*/ 17 w 30"/>
                <a:gd name="T53" fmla="*/ 9 h 12"/>
                <a:gd name="T54" fmla="*/ 16 w 30"/>
                <a:gd name="T55" fmla="*/ 11 h 12"/>
                <a:gd name="T56" fmla="*/ 16 w 30"/>
                <a:gd name="T57" fmla="*/ 12 h 12"/>
                <a:gd name="T58" fmla="*/ 14 w 30"/>
                <a:gd name="T59" fmla="*/ 11 h 12"/>
                <a:gd name="T60" fmla="*/ 14 w 30"/>
                <a:gd name="T61" fmla="*/ 11 h 12"/>
                <a:gd name="T62" fmla="*/ 13 w 30"/>
                <a:gd name="T63" fmla="*/ 11 h 12"/>
                <a:gd name="T64" fmla="*/ 9 w 30"/>
                <a:gd name="T65" fmla="*/ 11 h 12"/>
                <a:gd name="T66" fmla="*/ 8 w 30"/>
                <a:gd name="T67" fmla="*/ 11 h 12"/>
                <a:gd name="T68" fmla="*/ 6 w 30"/>
                <a:gd name="T69" fmla="*/ 8 h 12"/>
                <a:gd name="T70" fmla="*/ 6 w 30"/>
                <a:gd name="T71" fmla="*/ 8 h 12"/>
                <a:gd name="T72" fmla="*/ 5 w 30"/>
                <a:gd name="T73" fmla="*/ 8 h 12"/>
                <a:gd name="T74" fmla="*/ 3 w 30"/>
                <a:gd name="T75" fmla="*/ 6 h 12"/>
                <a:gd name="T76" fmla="*/ 3 w 30"/>
                <a:gd name="T77" fmla="*/ 6 h 12"/>
                <a:gd name="T78" fmla="*/ 0 w 30"/>
                <a:gd name="T79" fmla="*/ 5 h 12"/>
                <a:gd name="T80" fmla="*/ 0 w 30"/>
                <a:gd name="T81" fmla="*/ 5 h 12"/>
                <a:gd name="T82" fmla="*/ 0 w 30"/>
                <a:gd name="T83" fmla="*/ 3 h 12"/>
                <a:gd name="T84" fmla="*/ 0 w 30"/>
                <a:gd name="T85" fmla="*/ 1 h 12"/>
                <a:gd name="T86" fmla="*/ 1 w 30"/>
                <a:gd name="T87" fmla="*/ 1 h 12"/>
                <a:gd name="T88" fmla="*/ 3 w 30"/>
                <a:gd name="T89" fmla="*/ 1 h 12"/>
                <a:gd name="T90" fmla="*/ 5 w 30"/>
                <a:gd name="T91" fmla="*/ 1 h 12"/>
                <a:gd name="T92" fmla="*/ 5 w 30"/>
                <a:gd name="T93" fmla="*/ 1 h 12"/>
                <a:gd name="T94" fmla="*/ 6 w 30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12">
                  <a:moveTo>
                    <a:pt x="6" y="0"/>
                  </a:move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4" y="5"/>
                  </a:lnTo>
                  <a:lnTo>
                    <a:pt x="28" y="6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2" name="Freeform 243"/>
            <p:cNvSpPr>
              <a:spLocks noEditPoints="1"/>
            </p:cNvSpPr>
            <p:nvPr/>
          </p:nvSpPr>
          <p:spPr bwMode="auto">
            <a:xfrm>
              <a:off x="5952119" y="2991042"/>
              <a:ext cx="333317" cy="350860"/>
            </a:xfrm>
            <a:custGeom>
              <a:avLst/>
              <a:gdLst>
                <a:gd name="T0" fmla="*/ 130 w 171"/>
                <a:gd name="T1" fmla="*/ 153 h 180"/>
                <a:gd name="T2" fmla="*/ 122 w 171"/>
                <a:gd name="T3" fmla="*/ 169 h 180"/>
                <a:gd name="T4" fmla="*/ 123 w 171"/>
                <a:gd name="T5" fmla="*/ 175 h 180"/>
                <a:gd name="T6" fmla="*/ 114 w 171"/>
                <a:gd name="T7" fmla="*/ 178 h 180"/>
                <a:gd name="T8" fmla="*/ 95 w 171"/>
                <a:gd name="T9" fmla="*/ 167 h 180"/>
                <a:gd name="T10" fmla="*/ 84 w 171"/>
                <a:gd name="T11" fmla="*/ 161 h 180"/>
                <a:gd name="T12" fmla="*/ 92 w 171"/>
                <a:gd name="T13" fmla="*/ 158 h 180"/>
                <a:gd name="T14" fmla="*/ 103 w 171"/>
                <a:gd name="T15" fmla="*/ 158 h 180"/>
                <a:gd name="T16" fmla="*/ 119 w 171"/>
                <a:gd name="T17" fmla="*/ 155 h 180"/>
                <a:gd name="T18" fmla="*/ 25 w 171"/>
                <a:gd name="T19" fmla="*/ 139 h 180"/>
                <a:gd name="T20" fmla="*/ 104 w 171"/>
                <a:gd name="T21" fmla="*/ 112 h 180"/>
                <a:gd name="T22" fmla="*/ 22 w 171"/>
                <a:gd name="T23" fmla="*/ 107 h 180"/>
                <a:gd name="T24" fmla="*/ 43 w 171"/>
                <a:gd name="T25" fmla="*/ 107 h 180"/>
                <a:gd name="T26" fmla="*/ 44 w 171"/>
                <a:gd name="T27" fmla="*/ 117 h 180"/>
                <a:gd name="T28" fmla="*/ 40 w 171"/>
                <a:gd name="T29" fmla="*/ 139 h 180"/>
                <a:gd name="T30" fmla="*/ 30 w 171"/>
                <a:gd name="T31" fmla="*/ 142 h 180"/>
                <a:gd name="T32" fmla="*/ 25 w 171"/>
                <a:gd name="T33" fmla="*/ 129 h 180"/>
                <a:gd name="T34" fmla="*/ 25 w 171"/>
                <a:gd name="T35" fmla="*/ 123 h 180"/>
                <a:gd name="T36" fmla="*/ 22 w 171"/>
                <a:gd name="T37" fmla="*/ 110 h 180"/>
                <a:gd name="T38" fmla="*/ 33 w 171"/>
                <a:gd name="T39" fmla="*/ 106 h 180"/>
                <a:gd name="T40" fmla="*/ 54 w 171"/>
                <a:gd name="T41" fmla="*/ 77 h 180"/>
                <a:gd name="T42" fmla="*/ 84 w 171"/>
                <a:gd name="T43" fmla="*/ 55 h 180"/>
                <a:gd name="T44" fmla="*/ 79 w 171"/>
                <a:gd name="T45" fmla="*/ 2 h 180"/>
                <a:gd name="T46" fmla="*/ 96 w 171"/>
                <a:gd name="T47" fmla="*/ 10 h 180"/>
                <a:gd name="T48" fmla="*/ 98 w 171"/>
                <a:gd name="T49" fmla="*/ 16 h 180"/>
                <a:gd name="T50" fmla="*/ 98 w 171"/>
                <a:gd name="T51" fmla="*/ 19 h 180"/>
                <a:gd name="T52" fmla="*/ 104 w 171"/>
                <a:gd name="T53" fmla="*/ 27 h 180"/>
                <a:gd name="T54" fmla="*/ 92 w 171"/>
                <a:gd name="T55" fmla="*/ 25 h 180"/>
                <a:gd name="T56" fmla="*/ 81 w 171"/>
                <a:gd name="T57" fmla="*/ 30 h 180"/>
                <a:gd name="T58" fmla="*/ 81 w 171"/>
                <a:gd name="T59" fmla="*/ 43 h 180"/>
                <a:gd name="T60" fmla="*/ 103 w 171"/>
                <a:gd name="T61" fmla="*/ 70 h 180"/>
                <a:gd name="T62" fmla="*/ 137 w 171"/>
                <a:gd name="T63" fmla="*/ 92 h 180"/>
                <a:gd name="T64" fmla="*/ 156 w 171"/>
                <a:gd name="T65" fmla="*/ 110 h 180"/>
                <a:gd name="T66" fmla="*/ 166 w 171"/>
                <a:gd name="T67" fmla="*/ 125 h 180"/>
                <a:gd name="T68" fmla="*/ 147 w 171"/>
                <a:gd name="T69" fmla="*/ 118 h 180"/>
                <a:gd name="T70" fmla="*/ 152 w 171"/>
                <a:gd name="T71" fmla="*/ 142 h 180"/>
                <a:gd name="T72" fmla="*/ 136 w 171"/>
                <a:gd name="T73" fmla="*/ 159 h 180"/>
                <a:gd name="T74" fmla="*/ 136 w 171"/>
                <a:gd name="T75" fmla="*/ 145 h 180"/>
                <a:gd name="T76" fmla="*/ 126 w 171"/>
                <a:gd name="T77" fmla="*/ 123 h 180"/>
                <a:gd name="T78" fmla="*/ 115 w 171"/>
                <a:gd name="T79" fmla="*/ 114 h 180"/>
                <a:gd name="T80" fmla="*/ 107 w 171"/>
                <a:gd name="T81" fmla="*/ 110 h 180"/>
                <a:gd name="T82" fmla="*/ 93 w 171"/>
                <a:gd name="T83" fmla="*/ 103 h 180"/>
                <a:gd name="T84" fmla="*/ 66 w 171"/>
                <a:gd name="T85" fmla="*/ 82 h 180"/>
                <a:gd name="T86" fmla="*/ 59 w 171"/>
                <a:gd name="T87" fmla="*/ 76 h 180"/>
                <a:gd name="T88" fmla="*/ 52 w 171"/>
                <a:gd name="T89" fmla="*/ 63 h 180"/>
                <a:gd name="T90" fmla="*/ 24 w 171"/>
                <a:gd name="T91" fmla="*/ 52 h 180"/>
                <a:gd name="T92" fmla="*/ 14 w 171"/>
                <a:gd name="T93" fmla="*/ 54 h 180"/>
                <a:gd name="T94" fmla="*/ 3 w 171"/>
                <a:gd name="T95" fmla="*/ 47 h 180"/>
                <a:gd name="T96" fmla="*/ 3 w 171"/>
                <a:gd name="T97" fmla="*/ 40 h 180"/>
                <a:gd name="T98" fmla="*/ 3 w 171"/>
                <a:gd name="T99" fmla="*/ 35 h 180"/>
                <a:gd name="T100" fmla="*/ 3 w 171"/>
                <a:gd name="T101" fmla="*/ 25 h 180"/>
                <a:gd name="T102" fmla="*/ 11 w 171"/>
                <a:gd name="T103" fmla="*/ 21 h 180"/>
                <a:gd name="T104" fmla="*/ 21 w 171"/>
                <a:gd name="T105" fmla="*/ 14 h 180"/>
                <a:gd name="T106" fmla="*/ 29 w 171"/>
                <a:gd name="T107" fmla="*/ 18 h 180"/>
                <a:gd name="T108" fmla="*/ 33 w 171"/>
                <a:gd name="T109" fmla="*/ 19 h 180"/>
                <a:gd name="T110" fmla="*/ 40 w 171"/>
                <a:gd name="T111" fmla="*/ 11 h 180"/>
                <a:gd name="T112" fmla="*/ 49 w 171"/>
                <a:gd name="T113" fmla="*/ 14 h 180"/>
                <a:gd name="T114" fmla="*/ 49 w 171"/>
                <a:gd name="T115" fmla="*/ 8 h 180"/>
                <a:gd name="T116" fmla="*/ 55 w 171"/>
                <a:gd name="T117" fmla="*/ 3 h 180"/>
                <a:gd name="T118" fmla="*/ 65 w 171"/>
                <a:gd name="T119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80">
                  <a:moveTo>
                    <a:pt x="76" y="177"/>
                  </a:move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6" y="178"/>
                  </a:lnTo>
                  <a:lnTo>
                    <a:pt x="76" y="177"/>
                  </a:lnTo>
                  <a:lnTo>
                    <a:pt x="76" y="177"/>
                  </a:lnTo>
                  <a:close/>
                  <a:moveTo>
                    <a:pt x="130" y="153"/>
                  </a:moveTo>
                  <a:lnTo>
                    <a:pt x="130" y="153"/>
                  </a:lnTo>
                  <a:lnTo>
                    <a:pt x="130" y="155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3" y="161"/>
                  </a:lnTo>
                  <a:lnTo>
                    <a:pt x="123" y="162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6"/>
                  </a:lnTo>
                  <a:lnTo>
                    <a:pt x="122" y="167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3" y="169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2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3" y="175"/>
                  </a:lnTo>
                  <a:lnTo>
                    <a:pt x="123" y="177"/>
                  </a:lnTo>
                  <a:lnTo>
                    <a:pt x="122" y="177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2" y="180"/>
                  </a:lnTo>
                  <a:lnTo>
                    <a:pt x="120" y="180"/>
                  </a:lnTo>
                  <a:lnTo>
                    <a:pt x="119" y="180"/>
                  </a:lnTo>
                  <a:lnTo>
                    <a:pt x="117" y="180"/>
                  </a:lnTo>
                  <a:lnTo>
                    <a:pt x="115" y="178"/>
                  </a:lnTo>
                  <a:lnTo>
                    <a:pt x="114" y="178"/>
                  </a:lnTo>
                  <a:lnTo>
                    <a:pt x="114" y="178"/>
                  </a:lnTo>
                  <a:lnTo>
                    <a:pt x="112" y="175"/>
                  </a:lnTo>
                  <a:lnTo>
                    <a:pt x="111" y="174"/>
                  </a:lnTo>
                  <a:lnTo>
                    <a:pt x="107" y="174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3" y="172"/>
                  </a:lnTo>
                  <a:lnTo>
                    <a:pt x="100" y="170"/>
                  </a:lnTo>
                  <a:lnTo>
                    <a:pt x="96" y="169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2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89" y="166"/>
                  </a:lnTo>
                  <a:lnTo>
                    <a:pt x="87" y="166"/>
                  </a:lnTo>
                  <a:lnTo>
                    <a:pt x="87" y="164"/>
                  </a:lnTo>
                  <a:lnTo>
                    <a:pt x="85" y="164"/>
                  </a:lnTo>
                  <a:lnTo>
                    <a:pt x="84" y="161"/>
                  </a:lnTo>
                  <a:lnTo>
                    <a:pt x="84" y="161"/>
                  </a:lnTo>
                  <a:lnTo>
                    <a:pt x="84" y="159"/>
                  </a:lnTo>
                  <a:lnTo>
                    <a:pt x="85" y="158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9" y="155"/>
                  </a:lnTo>
                  <a:lnTo>
                    <a:pt x="90" y="156"/>
                  </a:lnTo>
                  <a:lnTo>
                    <a:pt x="90" y="158"/>
                  </a:lnTo>
                  <a:lnTo>
                    <a:pt x="92" y="158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3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98" y="156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6" y="158"/>
                  </a:lnTo>
                  <a:lnTo>
                    <a:pt x="107" y="158"/>
                  </a:lnTo>
                  <a:lnTo>
                    <a:pt x="111" y="158"/>
                  </a:lnTo>
                  <a:lnTo>
                    <a:pt x="112" y="158"/>
                  </a:lnTo>
                  <a:lnTo>
                    <a:pt x="114" y="158"/>
                  </a:lnTo>
                  <a:lnTo>
                    <a:pt x="115" y="156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5"/>
                  </a:lnTo>
                  <a:lnTo>
                    <a:pt x="120" y="155"/>
                  </a:lnTo>
                  <a:lnTo>
                    <a:pt x="122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3"/>
                  </a:lnTo>
                  <a:close/>
                  <a:moveTo>
                    <a:pt x="25" y="139"/>
                  </a:moveTo>
                  <a:lnTo>
                    <a:pt x="25" y="139"/>
                  </a:lnTo>
                  <a:lnTo>
                    <a:pt x="27" y="140"/>
                  </a:lnTo>
                  <a:lnTo>
                    <a:pt x="25" y="142"/>
                  </a:lnTo>
                  <a:lnTo>
                    <a:pt x="24" y="140"/>
                  </a:lnTo>
                  <a:lnTo>
                    <a:pt x="24" y="139"/>
                  </a:lnTo>
                  <a:lnTo>
                    <a:pt x="25" y="139"/>
                  </a:lnTo>
                  <a:close/>
                  <a:moveTo>
                    <a:pt x="104" y="110"/>
                  </a:moveTo>
                  <a:lnTo>
                    <a:pt x="106" y="112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0"/>
                  </a:lnTo>
                  <a:close/>
                  <a:moveTo>
                    <a:pt x="24" y="106"/>
                  </a:move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4" y="106"/>
                  </a:lnTo>
                  <a:lnTo>
                    <a:pt x="24" y="106"/>
                  </a:lnTo>
                  <a:close/>
                  <a:moveTo>
                    <a:pt x="37" y="103"/>
                  </a:moveTo>
                  <a:lnTo>
                    <a:pt x="38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1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4" y="11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7"/>
                  </a:lnTo>
                  <a:lnTo>
                    <a:pt x="44" y="117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0" y="139"/>
                  </a:lnTo>
                  <a:lnTo>
                    <a:pt x="38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3" y="142"/>
                  </a:lnTo>
                  <a:lnTo>
                    <a:pt x="32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5" y="128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5" y="126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30" y="109"/>
                  </a:lnTo>
                  <a:lnTo>
                    <a:pt x="32" y="107"/>
                  </a:lnTo>
                  <a:lnTo>
                    <a:pt x="33" y="106"/>
                  </a:lnTo>
                  <a:lnTo>
                    <a:pt x="35" y="104"/>
                  </a:lnTo>
                  <a:lnTo>
                    <a:pt x="37" y="104"/>
                  </a:lnTo>
                  <a:lnTo>
                    <a:pt x="37" y="103"/>
                  </a:lnTo>
                  <a:lnTo>
                    <a:pt x="37" y="103"/>
                  </a:lnTo>
                  <a:close/>
                  <a:moveTo>
                    <a:pt x="54" y="74"/>
                  </a:moveTo>
                  <a:lnTo>
                    <a:pt x="54" y="76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9" y="76"/>
                  </a:lnTo>
                  <a:lnTo>
                    <a:pt x="51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4" y="74"/>
                  </a:lnTo>
                  <a:close/>
                  <a:moveTo>
                    <a:pt x="84" y="55"/>
                  </a:moveTo>
                  <a:lnTo>
                    <a:pt x="84" y="55"/>
                  </a:lnTo>
                  <a:lnTo>
                    <a:pt x="82" y="57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5" y="55"/>
                  </a:lnTo>
                  <a:lnTo>
                    <a:pt x="84" y="55"/>
                  </a:lnTo>
                  <a:close/>
                  <a:moveTo>
                    <a:pt x="79" y="0"/>
                  </a:move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4" y="7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0" y="18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1" y="21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3" y="24"/>
                  </a:lnTo>
                  <a:lnTo>
                    <a:pt x="104" y="25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1" y="24"/>
                  </a:lnTo>
                  <a:lnTo>
                    <a:pt x="100" y="24"/>
                  </a:lnTo>
                  <a:lnTo>
                    <a:pt x="98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5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2" y="36"/>
                  </a:lnTo>
                  <a:lnTo>
                    <a:pt x="85" y="38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2" y="47"/>
                  </a:lnTo>
                  <a:lnTo>
                    <a:pt x="82" y="51"/>
                  </a:lnTo>
                  <a:lnTo>
                    <a:pt x="84" y="52"/>
                  </a:lnTo>
                  <a:lnTo>
                    <a:pt x="87" y="55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101" y="66"/>
                  </a:lnTo>
                  <a:lnTo>
                    <a:pt x="103" y="70"/>
                  </a:lnTo>
                  <a:lnTo>
                    <a:pt x="104" y="76"/>
                  </a:lnTo>
                  <a:lnTo>
                    <a:pt x="106" y="77"/>
                  </a:lnTo>
                  <a:lnTo>
                    <a:pt x="109" y="81"/>
                  </a:lnTo>
                  <a:lnTo>
                    <a:pt x="114" y="85"/>
                  </a:lnTo>
                  <a:lnTo>
                    <a:pt x="119" y="88"/>
                  </a:lnTo>
                  <a:lnTo>
                    <a:pt x="123" y="92"/>
                  </a:lnTo>
                  <a:lnTo>
                    <a:pt x="126" y="92"/>
                  </a:lnTo>
                  <a:lnTo>
                    <a:pt x="134" y="92"/>
                  </a:lnTo>
                  <a:lnTo>
                    <a:pt x="136" y="92"/>
                  </a:lnTo>
                  <a:lnTo>
                    <a:pt x="137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6" y="95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6" y="99"/>
                  </a:lnTo>
                  <a:lnTo>
                    <a:pt x="144" y="103"/>
                  </a:lnTo>
                  <a:lnTo>
                    <a:pt x="152" y="106"/>
                  </a:lnTo>
                  <a:lnTo>
                    <a:pt x="153" y="107"/>
                  </a:lnTo>
                  <a:lnTo>
                    <a:pt x="156" y="110"/>
                  </a:lnTo>
                  <a:lnTo>
                    <a:pt x="163" y="114"/>
                  </a:lnTo>
                  <a:lnTo>
                    <a:pt x="164" y="115"/>
                  </a:lnTo>
                  <a:lnTo>
                    <a:pt x="169" y="118"/>
                  </a:lnTo>
                  <a:lnTo>
                    <a:pt x="171" y="120"/>
                  </a:lnTo>
                  <a:lnTo>
                    <a:pt x="171" y="123"/>
                  </a:lnTo>
                  <a:lnTo>
                    <a:pt x="171" y="125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26"/>
                  </a:lnTo>
                  <a:lnTo>
                    <a:pt x="166" y="125"/>
                  </a:lnTo>
                  <a:lnTo>
                    <a:pt x="163" y="120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5"/>
                  </a:lnTo>
                  <a:lnTo>
                    <a:pt x="152" y="115"/>
                  </a:lnTo>
                  <a:lnTo>
                    <a:pt x="150" y="115"/>
                  </a:lnTo>
                  <a:lnTo>
                    <a:pt x="148" y="117"/>
                  </a:lnTo>
                  <a:lnTo>
                    <a:pt x="147" y="118"/>
                  </a:lnTo>
                  <a:lnTo>
                    <a:pt x="145" y="122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4" y="131"/>
                  </a:lnTo>
                  <a:lnTo>
                    <a:pt x="147" y="131"/>
                  </a:lnTo>
                  <a:lnTo>
                    <a:pt x="150" y="133"/>
                  </a:lnTo>
                  <a:lnTo>
                    <a:pt x="152" y="134"/>
                  </a:lnTo>
                  <a:lnTo>
                    <a:pt x="152" y="139"/>
                  </a:lnTo>
                  <a:lnTo>
                    <a:pt x="152" y="140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5" y="144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50"/>
                  </a:lnTo>
                  <a:lnTo>
                    <a:pt x="142" y="151"/>
                  </a:lnTo>
                  <a:lnTo>
                    <a:pt x="139" y="153"/>
                  </a:lnTo>
                  <a:lnTo>
                    <a:pt x="137" y="156"/>
                  </a:lnTo>
                  <a:lnTo>
                    <a:pt x="136" y="158"/>
                  </a:lnTo>
                  <a:lnTo>
                    <a:pt x="136" y="159"/>
                  </a:lnTo>
                  <a:lnTo>
                    <a:pt x="131" y="159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1" y="153"/>
                  </a:lnTo>
                  <a:lnTo>
                    <a:pt x="133" y="153"/>
                  </a:lnTo>
                  <a:lnTo>
                    <a:pt x="134" y="150"/>
                  </a:lnTo>
                  <a:lnTo>
                    <a:pt x="133" y="148"/>
                  </a:lnTo>
                  <a:lnTo>
                    <a:pt x="134" y="147"/>
                  </a:lnTo>
                  <a:lnTo>
                    <a:pt x="134" y="145"/>
                  </a:lnTo>
                  <a:lnTo>
                    <a:pt x="136" y="145"/>
                  </a:lnTo>
                  <a:lnTo>
                    <a:pt x="137" y="145"/>
                  </a:lnTo>
                  <a:lnTo>
                    <a:pt x="137" y="142"/>
                  </a:lnTo>
                  <a:lnTo>
                    <a:pt x="136" y="140"/>
                  </a:lnTo>
                  <a:lnTo>
                    <a:pt x="136" y="139"/>
                  </a:lnTo>
                  <a:lnTo>
                    <a:pt x="136" y="136"/>
                  </a:lnTo>
                  <a:lnTo>
                    <a:pt x="133" y="131"/>
                  </a:lnTo>
                  <a:lnTo>
                    <a:pt x="131" y="126"/>
                  </a:lnTo>
                  <a:lnTo>
                    <a:pt x="131" y="125"/>
                  </a:lnTo>
                  <a:lnTo>
                    <a:pt x="130" y="123"/>
                  </a:lnTo>
                  <a:lnTo>
                    <a:pt x="126" y="123"/>
                  </a:lnTo>
                  <a:lnTo>
                    <a:pt x="125" y="123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7"/>
                  </a:lnTo>
                  <a:lnTo>
                    <a:pt x="119" y="115"/>
                  </a:lnTo>
                  <a:lnTo>
                    <a:pt x="119" y="114"/>
                  </a:lnTo>
                  <a:lnTo>
                    <a:pt x="117" y="112"/>
                  </a:lnTo>
                  <a:lnTo>
                    <a:pt x="115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1" y="114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11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09"/>
                  </a:lnTo>
                  <a:lnTo>
                    <a:pt x="104" y="104"/>
                  </a:lnTo>
                  <a:lnTo>
                    <a:pt x="103" y="103"/>
                  </a:lnTo>
                  <a:lnTo>
                    <a:pt x="101" y="103"/>
                  </a:lnTo>
                  <a:lnTo>
                    <a:pt x="100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0" y="99"/>
                  </a:lnTo>
                  <a:lnTo>
                    <a:pt x="87" y="99"/>
                  </a:lnTo>
                  <a:lnTo>
                    <a:pt x="81" y="93"/>
                  </a:lnTo>
                  <a:lnTo>
                    <a:pt x="78" y="92"/>
                  </a:lnTo>
                  <a:lnTo>
                    <a:pt x="74" y="88"/>
                  </a:lnTo>
                  <a:lnTo>
                    <a:pt x="71" y="85"/>
                  </a:lnTo>
                  <a:lnTo>
                    <a:pt x="70" y="84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1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66"/>
                  </a:lnTo>
                  <a:lnTo>
                    <a:pt x="52" y="63"/>
                  </a:lnTo>
                  <a:lnTo>
                    <a:pt x="52" y="57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4" y="54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7" y="49"/>
                  </a:lnTo>
                  <a:lnTo>
                    <a:pt x="24" y="52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6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7" y="16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13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5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3" name="Freeform 244"/>
            <p:cNvSpPr>
              <a:spLocks/>
            </p:cNvSpPr>
            <p:nvPr/>
          </p:nvSpPr>
          <p:spPr bwMode="auto">
            <a:xfrm>
              <a:off x="5073020" y="2201608"/>
              <a:ext cx="311875" cy="144242"/>
            </a:xfrm>
            <a:custGeom>
              <a:avLst/>
              <a:gdLst>
                <a:gd name="T0" fmla="*/ 130 w 160"/>
                <a:gd name="T1" fmla="*/ 8 h 74"/>
                <a:gd name="T2" fmla="*/ 144 w 160"/>
                <a:gd name="T3" fmla="*/ 3 h 74"/>
                <a:gd name="T4" fmla="*/ 139 w 160"/>
                <a:gd name="T5" fmla="*/ 13 h 74"/>
                <a:gd name="T6" fmla="*/ 141 w 160"/>
                <a:gd name="T7" fmla="*/ 19 h 74"/>
                <a:gd name="T8" fmla="*/ 149 w 160"/>
                <a:gd name="T9" fmla="*/ 21 h 74"/>
                <a:gd name="T10" fmla="*/ 156 w 160"/>
                <a:gd name="T11" fmla="*/ 24 h 74"/>
                <a:gd name="T12" fmla="*/ 155 w 160"/>
                <a:gd name="T13" fmla="*/ 29 h 74"/>
                <a:gd name="T14" fmla="*/ 156 w 160"/>
                <a:gd name="T15" fmla="*/ 32 h 74"/>
                <a:gd name="T16" fmla="*/ 155 w 160"/>
                <a:gd name="T17" fmla="*/ 37 h 74"/>
                <a:gd name="T18" fmla="*/ 149 w 160"/>
                <a:gd name="T19" fmla="*/ 43 h 74"/>
                <a:gd name="T20" fmla="*/ 144 w 160"/>
                <a:gd name="T21" fmla="*/ 49 h 74"/>
                <a:gd name="T22" fmla="*/ 123 w 160"/>
                <a:gd name="T23" fmla="*/ 57 h 74"/>
                <a:gd name="T24" fmla="*/ 96 w 160"/>
                <a:gd name="T25" fmla="*/ 66 h 74"/>
                <a:gd name="T26" fmla="*/ 92 w 160"/>
                <a:gd name="T27" fmla="*/ 71 h 74"/>
                <a:gd name="T28" fmla="*/ 76 w 160"/>
                <a:gd name="T29" fmla="*/ 73 h 74"/>
                <a:gd name="T30" fmla="*/ 59 w 160"/>
                <a:gd name="T31" fmla="*/ 66 h 74"/>
                <a:gd name="T32" fmla="*/ 55 w 160"/>
                <a:gd name="T33" fmla="*/ 66 h 74"/>
                <a:gd name="T34" fmla="*/ 49 w 160"/>
                <a:gd name="T35" fmla="*/ 62 h 74"/>
                <a:gd name="T36" fmla="*/ 27 w 160"/>
                <a:gd name="T37" fmla="*/ 63 h 74"/>
                <a:gd name="T38" fmla="*/ 29 w 160"/>
                <a:gd name="T39" fmla="*/ 60 h 74"/>
                <a:gd name="T40" fmla="*/ 41 w 160"/>
                <a:gd name="T41" fmla="*/ 52 h 74"/>
                <a:gd name="T42" fmla="*/ 37 w 160"/>
                <a:gd name="T43" fmla="*/ 52 h 74"/>
                <a:gd name="T44" fmla="*/ 43 w 160"/>
                <a:gd name="T45" fmla="*/ 46 h 74"/>
                <a:gd name="T46" fmla="*/ 33 w 160"/>
                <a:gd name="T47" fmla="*/ 46 h 74"/>
                <a:gd name="T48" fmla="*/ 18 w 160"/>
                <a:gd name="T49" fmla="*/ 41 h 74"/>
                <a:gd name="T50" fmla="*/ 8 w 160"/>
                <a:gd name="T51" fmla="*/ 40 h 74"/>
                <a:gd name="T52" fmla="*/ 19 w 160"/>
                <a:gd name="T53" fmla="*/ 37 h 74"/>
                <a:gd name="T54" fmla="*/ 29 w 160"/>
                <a:gd name="T55" fmla="*/ 37 h 74"/>
                <a:gd name="T56" fmla="*/ 37 w 160"/>
                <a:gd name="T57" fmla="*/ 33 h 74"/>
                <a:gd name="T58" fmla="*/ 38 w 160"/>
                <a:gd name="T59" fmla="*/ 27 h 74"/>
                <a:gd name="T60" fmla="*/ 21 w 160"/>
                <a:gd name="T61" fmla="*/ 24 h 74"/>
                <a:gd name="T62" fmla="*/ 3 w 160"/>
                <a:gd name="T63" fmla="*/ 22 h 74"/>
                <a:gd name="T64" fmla="*/ 7 w 160"/>
                <a:gd name="T65" fmla="*/ 21 h 74"/>
                <a:gd name="T66" fmla="*/ 18 w 160"/>
                <a:gd name="T67" fmla="*/ 19 h 74"/>
                <a:gd name="T68" fmla="*/ 14 w 160"/>
                <a:gd name="T69" fmla="*/ 16 h 74"/>
                <a:gd name="T70" fmla="*/ 16 w 160"/>
                <a:gd name="T71" fmla="*/ 13 h 74"/>
                <a:gd name="T72" fmla="*/ 16 w 160"/>
                <a:gd name="T73" fmla="*/ 8 h 74"/>
                <a:gd name="T74" fmla="*/ 24 w 160"/>
                <a:gd name="T75" fmla="*/ 13 h 74"/>
                <a:gd name="T76" fmla="*/ 27 w 160"/>
                <a:gd name="T77" fmla="*/ 16 h 74"/>
                <a:gd name="T78" fmla="*/ 24 w 160"/>
                <a:gd name="T79" fmla="*/ 10 h 74"/>
                <a:gd name="T80" fmla="*/ 27 w 160"/>
                <a:gd name="T81" fmla="*/ 7 h 74"/>
                <a:gd name="T82" fmla="*/ 22 w 160"/>
                <a:gd name="T83" fmla="*/ 3 h 74"/>
                <a:gd name="T84" fmla="*/ 38 w 160"/>
                <a:gd name="T85" fmla="*/ 8 h 74"/>
                <a:gd name="T86" fmla="*/ 46 w 160"/>
                <a:gd name="T87" fmla="*/ 14 h 74"/>
                <a:gd name="T88" fmla="*/ 44 w 160"/>
                <a:gd name="T89" fmla="*/ 22 h 74"/>
                <a:gd name="T90" fmla="*/ 44 w 160"/>
                <a:gd name="T91" fmla="*/ 26 h 74"/>
                <a:gd name="T92" fmla="*/ 51 w 160"/>
                <a:gd name="T93" fmla="*/ 27 h 74"/>
                <a:gd name="T94" fmla="*/ 55 w 160"/>
                <a:gd name="T95" fmla="*/ 21 h 74"/>
                <a:gd name="T96" fmla="*/ 60 w 160"/>
                <a:gd name="T97" fmla="*/ 14 h 74"/>
                <a:gd name="T98" fmla="*/ 71 w 160"/>
                <a:gd name="T99" fmla="*/ 18 h 74"/>
                <a:gd name="T100" fmla="*/ 74 w 160"/>
                <a:gd name="T101" fmla="*/ 11 h 74"/>
                <a:gd name="T102" fmla="*/ 85 w 160"/>
                <a:gd name="T103" fmla="*/ 11 h 74"/>
                <a:gd name="T104" fmla="*/ 93 w 160"/>
                <a:gd name="T105" fmla="*/ 18 h 74"/>
                <a:gd name="T106" fmla="*/ 100 w 160"/>
                <a:gd name="T107" fmla="*/ 13 h 74"/>
                <a:gd name="T108" fmla="*/ 108 w 160"/>
                <a:gd name="T109" fmla="*/ 8 h 74"/>
                <a:gd name="T110" fmla="*/ 117 w 160"/>
                <a:gd name="T111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0" h="74">
                  <a:moveTo>
                    <a:pt x="123" y="0"/>
                  </a:moveTo>
                  <a:lnTo>
                    <a:pt x="123" y="0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8" y="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9" y="5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2" y="5"/>
                  </a:lnTo>
                  <a:lnTo>
                    <a:pt x="141" y="5"/>
                  </a:lnTo>
                  <a:lnTo>
                    <a:pt x="139" y="7"/>
                  </a:lnTo>
                  <a:lnTo>
                    <a:pt x="137" y="8"/>
                  </a:lnTo>
                  <a:lnTo>
                    <a:pt x="136" y="10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9" y="13"/>
                  </a:lnTo>
                  <a:lnTo>
                    <a:pt x="141" y="11"/>
                  </a:lnTo>
                  <a:lnTo>
                    <a:pt x="142" y="11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2" y="19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21"/>
                  </a:lnTo>
                  <a:lnTo>
                    <a:pt x="149" y="21"/>
                  </a:lnTo>
                  <a:lnTo>
                    <a:pt x="147" y="21"/>
                  </a:lnTo>
                  <a:lnTo>
                    <a:pt x="145" y="24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3" y="22"/>
                  </a:lnTo>
                  <a:lnTo>
                    <a:pt x="155" y="22"/>
                  </a:lnTo>
                  <a:lnTo>
                    <a:pt x="155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4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6" y="29"/>
                  </a:lnTo>
                  <a:lnTo>
                    <a:pt x="155" y="29"/>
                  </a:lnTo>
                  <a:lnTo>
                    <a:pt x="155" y="29"/>
                  </a:lnTo>
                  <a:lnTo>
                    <a:pt x="156" y="29"/>
                  </a:lnTo>
                  <a:lnTo>
                    <a:pt x="156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3"/>
                  </a:lnTo>
                  <a:lnTo>
                    <a:pt x="158" y="33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37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5" y="38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3" y="41"/>
                  </a:lnTo>
                  <a:lnTo>
                    <a:pt x="152" y="43"/>
                  </a:lnTo>
                  <a:lnTo>
                    <a:pt x="150" y="43"/>
                  </a:lnTo>
                  <a:lnTo>
                    <a:pt x="149" y="43"/>
                  </a:lnTo>
                  <a:lnTo>
                    <a:pt x="147" y="43"/>
                  </a:lnTo>
                  <a:lnTo>
                    <a:pt x="147" y="44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4" y="49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9" y="52"/>
                  </a:lnTo>
                  <a:lnTo>
                    <a:pt x="137" y="54"/>
                  </a:lnTo>
                  <a:lnTo>
                    <a:pt x="134" y="54"/>
                  </a:lnTo>
                  <a:lnTo>
                    <a:pt x="131" y="54"/>
                  </a:lnTo>
                  <a:lnTo>
                    <a:pt x="126" y="55"/>
                  </a:lnTo>
                  <a:lnTo>
                    <a:pt x="123" y="57"/>
                  </a:lnTo>
                  <a:lnTo>
                    <a:pt x="120" y="59"/>
                  </a:lnTo>
                  <a:lnTo>
                    <a:pt x="117" y="62"/>
                  </a:lnTo>
                  <a:lnTo>
                    <a:pt x="114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8" y="65"/>
                  </a:lnTo>
                  <a:lnTo>
                    <a:pt x="100" y="66"/>
                  </a:lnTo>
                  <a:lnTo>
                    <a:pt x="96" y="66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85" y="74"/>
                  </a:lnTo>
                  <a:lnTo>
                    <a:pt x="76" y="73"/>
                  </a:lnTo>
                  <a:lnTo>
                    <a:pt x="73" y="73"/>
                  </a:lnTo>
                  <a:lnTo>
                    <a:pt x="68" y="71"/>
                  </a:lnTo>
                  <a:lnTo>
                    <a:pt x="67" y="71"/>
                  </a:lnTo>
                  <a:lnTo>
                    <a:pt x="63" y="71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52" y="65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8" y="62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33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38" y="48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0" y="32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5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3" y="26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1" y="19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7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4"/>
                  </a:lnTo>
                  <a:lnTo>
                    <a:pt x="70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4" y="11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11"/>
                  </a:lnTo>
                  <a:lnTo>
                    <a:pt x="89" y="14"/>
                  </a:lnTo>
                  <a:lnTo>
                    <a:pt x="90" y="16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8"/>
                  </a:lnTo>
                  <a:lnTo>
                    <a:pt x="92" y="16"/>
                  </a:lnTo>
                  <a:lnTo>
                    <a:pt x="90" y="11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100" y="13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7" y="8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20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4" name="Freeform 245"/>
            <p:cNvSpPr>
              <a:spLocks noEditPoints="1"/>
            </p:cNvSpPr>
            <p:nvPr/>
          </p:nvSpPr>
          <p:spPr bwMode="auto">
            <a:xfrm>
              <a:off x="7004699" y="3240542"/>
              <a:ext cx="543833" cy="460016"/>
            </a:xfrm>
            <a:custGeom>
              <a:avLst/>
              <a:gdLst>
                <a:gd name="T0" fmla="*/ 167 w 279"/>
                <a:gd name="T1" fmla="*/ 213 h 236"/>
                <a:gd name="T2" fmla="*/ 170 w 279"/>
                <a:gd name="T3" fmla="*/ 208 h 236"/>
                <a:gd name="T4" fmla="*/ 14 w 279"/>
                <a:gd name="T5" fmla="*/ 6 h 236"/>
                <a:gd name="T6" fmla="*/ 28 w 279"/>
                <a:gd name="T7" fmla="*/ 14 h 236"/>
                <a:gd name="T8" fmla="*/ 45 w 279"/>
                <a:gd name="T9" fmla="*/ 8 h 236"/>
                <a:gd name="T10" fmla="*/ 61 w 279"/>
                <a:gd name="T11" fmla="*/ 8 h 236"/>
                <a:gd name="T12" fmla="*/ 61 w 279"/>
                <a:gd name="T13" fmla="*/ 14 h 236"/>
                <a:gd name="T14" fmla="*/ 63 w 279"/>
                <a:gd name="T15" fmla="*/ 20 h 236"/>
                <a:gd name="T16" fmla="*/ 72 w 279"/>
                <a:gd name="T17" fmla="*/ 31 h 236"/>
                <a:gd name="T18" fmla="*/ 89 w 279"/>
                <a:gd name="T19" fmla="*/ 41 h 236"/>
                <a:gd name="T20" fmla="*/ 141 w 279"/>
                <a:gd name="T21" fmla="*/ 49 h 236"/>
                <a:gd name="T22" fmla="*/ 148 w 279"/>
                <a:gd name="T23" fmla="*/ 41 h 236"/>
                <a:gd name="T24" fmla="*/ 162 w 279"/>
                <a:gd name="T25" fmla="*/ 30 h 236"/>
                <a:gd name="T26" fmla="*/ 179 w 279"/>
                <a:gd name="T27" fmla="*/ 27 h 236"/>
                <a:gd name="T28" fmla="*/ 192 w 279"/>
                <a:gd name="T29" fmla="*/ 28 h 236"/>
                <a:gd name="T30" fmla="*/ 206 w 279"/>
                <a:gd name="T31" fmla="*/ 36 h 236"/>
                <a:gd name="T32" fmla="*/ 220 w 279"/>
                <a:gd name="T33" fmla="*/ 38 h 236"/>
                <a:gd name="T34" fmla="*/ 233 w 279"/>
                <a:gd name="T35" fmla="*/ 49 h 236"/>
                <a:gd name="T36" fmla="*/ 249 w 279"/>
                <a:gd name="T37" fmla="*/ 63 h 236"/>
                <a:gd name="T38" fmla="*/ 250 w 279"/>
                <a:gd name="T39" fmla="*/ 71 h 236"/>
                <a:gd name="T40" fmla="*/ 247 w 279"/>
                <a:gd name="T41" fmla="*/ 79 h 236"/>
                <a:gd name="T42" fmla="*/ 242 w 279"/>
                <a:gd name="T43" fmla="*/ 86 h 236"/>
                <a:gd name="T44" fmla="*/ 239 w 279"/>
                <a:gd name="T45" fmla="*/ 98 h 236"/>
                <a:gd name="T46" fmla="*/ 241 w 279"/>
                <a:gd name="T47" fmla="*/ 107 h 236"/>
                <a:gd name="T48" fmla="*/ 242 w 279"/>
                <a:gd name="T49" fmla="*/ 132 h 236"/>
                <a:gd name="T50" fmla="*/ 257 w 279"/>
                <a:gd name="T51" fmla="*/ 146 h 236"/>
                <a:gd name="T52" fmla="*/ 250 w 279"/>
                <a:gd name="T53" fmla="*/ 172 h 236"/>
                <a:gd name="T54" fmla="*/ 268 w 279"/>
                <a:gd name="T55" fmla="*/ 187 h 236"/>
                <a:gd name="T56" fmla="*/ 271 w 279"/>
                <a:gd name="T57" fmla="*/ 201 h 236"/>
                <a:gd name="T58" fmla="*/ 279 w 279"/>
                <a:gd name="T59" fmla="*/ 205 h 236"/>
                <a:gd name="T60" fmla="*/ 269 w 279"/>
                <a:gd name="T61" fmla="*/ 213 h 236"/>
                <a:gd name="T62" fmla="*/ 258 w 279"/>
                <a:gd name="T63" fmla="*/ 219 h 236"/>
                <a:gd name="T64" fmla="*/ 253 w 279"/>
                <a:gd name="T65" fmla="*/ 235 h 236"/>
                <a:gd name="T66" fmla="*/ 238 w 279"/>
                <a:gd name="T67" fmla="*/ 231 h 236"/>
                <a:gd name="T68" fmla="*/ 206 w 279"/>
                <a:gd name="T69" fmla="*/ 228 h 236"/>
                <a:gd name="T70" fmla="*/ 189 w 279"/>
                <a:gd name="T71" fmla="*/ 216 h 236"/>
                <a:gd name="T72" fmla="*/ 173 w 279"/>
                <a:gd name="T73" fmla="*/ 206 h 236"/>
                <a:gd name="T74" fmla="*/ 152 w 279"/>
                <a:gd name="T75" fmla="*/ 213 h 236"/>
                <a:gd name="T76" fmla="*/ 124 w 279"/>
                <a:gd name="T77" fmla="*/ 200 h 236"/>
                <a:gd name="T78" fmla="*/ 105 w 279"/>
                <a:gd name="T79" fmla="*/ 187 h 236"/>
                <a:gd name="T80" fmla="*/ 96 w 279"/>
                <a:gd name="T81" fmla="*/ 173 h 236"/>
                <a:gd name="T82" fmla="*/ 86 w 279"/>
                <a:gd name="T83" fmla="*/ 156 h 236"/>
                <a:gd name="T84" fmla="*/ 75 w 279"/>
                <a:gd name="T85" fmla="*/ 153 h 236"/>
                <a:gd name="T86" fmla="*/ 67 w 279"/>
                <a:gd name="T87" fmla="*/ 159 h 236"/>
                <a:gd name="T88" fmla="*/ 61 w 279"/>
                <a:gd name="T89" fmla="*/ 154 h 236"/>
                <a:gd name="T90" fmla="*/ 53 w 279"/>
                <a:gd name="T91" fmla="*/ 143 h 236"/>
                <a:gd name="T92" fmla="*/ 47 w 279"/>
                <a:gd name="T93" fmla="*/ 120 h 236"/>
                <a:gd name="T94" fmla="*/ 29 w 279"/>
                <a:gd name="T95" fmla="*/ 110 h 236"/>
                <a:gd name="T96" fmla="*/ 26 w 279"/>
                <a:gd name="T97" fmla="*/ 102 h 236"/>
                <a:gd name="T98" fmla="*/ 20 w 279"/>
                <a:gd name="T99" fmla="*/ 90 h 236"/>
                <a:gd name="T100" fmla="*/ 29 w 279"/>
                <a:gd name="T101" fmla="*/ 79 h 236"/>
                <a:gd name="T102" fmla="*/ 29 w 279"/>
                <a:gd name="T103" fmla="*/ 68 h 236"/>
                <a:gd name="T104" fmla="*/ 22 w 279"/>
                <a:gd name="T105" fmla="*/ 63 h 236"/>
                <a:gd name="T106" fmla="*/ 15 w 279"/>
                <a:gd name="T107" fmla="*/ 55 h 236"/>
                <a:gd name="T108" fmla="*/ 11 w 279"/>
                <a:gd name="T109" fmla="*/ 44 h 236"/>
                <a:gd name="T110" fmla="*/ 7 w 279"/>
                <a:gd name="T111" fmla="*/ 36 h 236"/>
                <a:gd name="T112" fmla="*/ 4 w 279"/>
                <a:gd name="T113" fmla="*/ 28 h 236"/>
                <a:gd name="T114" fmla="*/ 4 w 279"/>
                <a:gd name="T115" fmla="*/ 23 h 236"/>
                <a:gd name="T116" fmla="*/ 3 w 279"/>
                <a:gd name="T117" fmla="*/ 11 h 236"/>
                <a:gd name="T118" fmla="*/ 3 w 279"/>
                <a:gd name="T119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36">
                  <a:moveTo>
                    <a:pt x="176" y="206"/>
                  </a:moveTo>
                  <a:lnTo>
                    <a:pt x="178" y="206"/>
                  </a:lnTo>
                  <a:lnTo>
                    <a:pt x="176" y="208"/>
                  </a:lnTo>
                  <a:lnTo>
                    <a:pt x="175" y="209"/>
                  </a:lnTo>
                  <a:lnTo>
                    <a:pt x="173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0" y="211"/>
                  </a:lnTo>
                  <a:lnTo>
                    <a:pt x="168" y="211"/>
                  </a:lnTo>
                  <a:lnTo>
                    <a:pt x="167" y="213"/>
                  </a:lnTo>
                  <a:lnTo>
                    <a:pt x="165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7" y="211"/>
                  </a:lnTo>
                  <a:lnTo>
                    <a:pt x="170" y="209"/>
                  </a:lnTo>
                  <a:lnTo>
                    <a:pt x="170" y="208"/>
                  </a:lnTo>
                  <a:lnTo>
                    <a:pt x="170" y="208"/>
                  </a:lnTo>
                  <a:lnTo>
                    <a:pt x="170" y="206"/>
                  </a:lnTo>
                  <a:lnTo>
                    <a:pt x="171" y="208"/>
                  </a:lnTo>
                  <a:lnTo>
                    <a:pt x="175" y="206"/>
                  </a:lnTo>
                  <a:lnTo>
                    <a:pt x="176" y="206"/>
                  </a:lnTo>
                  <a:close/>
                  <a:moveTo>
                    <a:pt x="9" y="0"/>
                  </a:move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8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8" y="6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9" y="3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3" y="39"/>
                  </a:lnTo>
                  <a:lnTo>
                    <a:pt x="86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4"/>
                  </a:lnTo>
                  <a:lnTo>
                    <a:pt x="94" y="46"/>
                  </a:lnTo>
                  <a:lnTo>
                    <a:pt x="100" y="50"/>
                  </a:lnTo>
                  <a:lnTo>
                    <a:pt x="102" y="50"/>
                  </a:lnTo>
                  <a:lnTo>
                    <a:pt x="111" y="53"/>
                  </a:lnTo>
                  <a:lnTo>
                    <a:pt x="118" y="53"/>
                  </a:lnTo>
                  <a:lnTo>
                    <a:pt x="135" y="49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1" y="49"/>
                  </a:lnTo>
                  <a:lnTo>
                    <a:pt x="140" y="49"/>
                  </a:lnTo>
                  <a:lnTo>
                    <a:pt x="141" y="50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7"/>
                  </a:lnTo>
                  <a:lnTo>
                    <a:pt x="143" y="44"/>
                  </a:lnTo>
                  <a:lnTo>
                    <a:pt x="143" y="41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4" y="39"/>
                  </a:lnTo>
                  <a:lnTo>
                    <a:pt x="154" y="39"/>
                  </a:lnTo>
                  <a:lnTo>
                    <a:pt x="156" y="38"/>
                  </a:lnTo>
                  <a:lnTo>
                    <a:pt x="157" y="34"/>
                  </a:lnTo>
                  <a:lnTo>
                    <a:pt x="157" y="33"/>
                  </a:lnTo>
                  <a:lnTo>
                    <a:pt x="160" y="31"/>
                  </a:lnTo>
                  <a:lnTo>
                    <a:pt x="162" y="30"/>
                  </a:lnTo>
                  <a:lnTo>
                    <a:pt x="165" y="30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8" y="28"/>
                  </a:lnTo>
                  <a:lnTo>
                    <a:pt x="178" y="28"/>
                  </a:lnTo>
                  <a:lnTo>
                    <a:pt x="178" y="27"/>
                  </a:lnTo>
                  <a:lnTo>
                    <a:pt x="179" y="27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4" y="25"/>
                  </a:lnTo>
                  <a:lnTo>
                    <a:pt x="186" y="27"/>
                  </a:lnTo>
                  <a:lnTo>
                    <a:pt x="189" y="27"/>
                  </a:lnTo>
                  <a:lnTo>
                    <a:pt x="190" y="27"/>
                  </a:lnTo>
                  <a:lnTo>
                    <a:pt x="192" y="27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5" y="31"/>
                  </a:lnTo>
                  <a:lnTo>
                    <a:pt x="198" y="31"/>
                  </a:lnTo>
                  <a:lnTo>
                    <a:pt x="200" y="33"/>
                  </a:lnTo>
                  <a:lnTo>
                    <a:pt x="201" y="33"/>
                  </a:lnTo>
                  <a:lnTo>
                    <a:pt x="205" y="33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8" y="36"/>
                  </a:lnTo>
                  <a:lnTo>
                    <a:pt x="209" y="36"/>
                  </a:lnTo>
                  <a:lnTo>
                    <a:pt x="211" y="34"/>
                  </a:lnTo>
                  <a:lnTo>
                    <a:pt x="211" y="36"/>
                  </a:lnTo>
                  <a:lnTo>
                    <a:pt x="212" y="36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2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3" y="42"/>
                  </a:lnTo>
                  <a:lnTo>
                    <a:pt x="225" y="44"/>
                  </a:lnTo>
                  <a:lnTo>
                    <a:pt x="227" y="44"/>
                  </a:lnTo>
                  <a:lnTo>
                    <a:pt x="230" y="46"/>
                  </a:lnTo>
                  <a:lnTo>
                    <a:pt x="231" y="47"/>
                  </a:lnTo>
                  <a:lnTo>
                    <a:pt x="233" y="49"/>
                  </a:lnTo>
                  <a:lnTo>
                    <a:pt x="236" y="52"/>
                  </a:lnTo>
                  <a:lnTo>
                    <a:pt x="236" y="52"/>
                  </a:lnTo>
                  <a:lnTo>
                    <a:pt x="241" y="52"/>
                  </a:lnTo>
                  <a:lnTo>
                    <a:pt x="247" y="52"/>
                  </a:lnTo>
                  <a:lnTo>
                    <a:pt x="249" y="53"/>
                  </a:lnTo>
                  <a:lnTo>
                    <a:pt x="247" y="57"/>
                  </a:lnTo>
                  <a:lnTo>
                    <a:pt x="249" y="58"/>
                  </a:lnTo>
                  <a:lnTo>
                    <a:pt x="249" y="60"/>
                  </a:lnTo>
                  <a:lnTo>
                    <a:pt x="249" y="61"/>
                  </a:lnTo>
                  <a:lnTo>
                    <a:pt x="249" y="63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4"/>
                  </a:lnTo>
                  <a:lnTo>
                    <a:pt x="249" y="64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49" y="72"/>
                  </a:lnTo>
                  <a:lnTo>
                    <a:pt x="249" y="72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7" y="75"/>
                  </a:lnTo>
                  <a:lnTo>
                    <a:pt x="247" y="77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4" y="91"/>
                  </a:lnTo>
                  <a:lnTo>
                    <a:pt x="241" y="91"/>
                  </a:lnTo>
                  <a:lnTo>
                    <a:pt x="239" y="93"/>
                  </a:lnTo>
                  <a:lnTo>
                    <a:pt x="238" y="94"/>
                  </a:lnTo>
                  <a:lnTo>
                    <a:pt x="239" y="98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2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2" y="105"/>
                  </a:lnTo>
                  <a:lnTo>
                    <a:pt x="241" y="107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2"/>
                  </a:lnTo>
                  <a:lnTo>
                    <a:pt x="241" y="115"/>
                  </a:lnTo>
                  <a:lnTo>
                    <a:pt x="241" y="118"/>
                  </a:lnTo>
                  <a:lnTo>
                    <a:pt x="242" y="124"/>
                  </a:lnTo>
                  <a:lnTo>
                    <a:pt x="242" y="124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5"/>
                  </a:lnTo>
                  <a:lnTo>
                    <a:pt x="244" y="135"/>
                  </a:lnTo>
                  <a:lnTo>
                    <a:pt x="247" y="137"/>
                  </a:lnTo>
                  <a:lnTo>
                    <a:pt x="250" y="137"/>
                  </a:lnTo>
                  <a:lnTo>
                    <a:pt x="255" y="137"/>
                  </a:lnTo>
                  <a:lnTo>
                    <a:pt x="257" y="138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6"/>
                  </a:lnTo>
                  <a:lnTo>
                    <a:pt x="253" y="150"/>
                  </a:lnTo>
                  <a:lnTo>
                    <a:pt x="250" y="154"/>
                  </a:lnTo>
                  <a:lnTo>
                    <a:pt x="247" y="157"/>
                  </a:lnTo>
                  <a:lnTo>
                    <a:pt x="244" y="161"/>
                  </a:lnTo>
                  <a:lnTo>
                    <a:pt x="244" y="162"/>
                  </a:lnTo>
                  <a:lnTo>
                    <a:pt x="246" y="165"/>
                  </a:lnTo>
                  <a:lnTo>
                    <a:pt x="247" y="167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72"/>
                  </a:lnTo>
                  <a:lnTo>
                    <a:pt x="253" y="175"/>
                  </a:lnTo>
                  <a:lnTo>
                    <a:pt x="253" y="178"/>
                  </a:lnTo>
                  <a:lnTo>
                    <a:pt x="255" y="178"/>
                  </a:lnTo>
                  <a:lnTo>
                    <a:pt x="257" y="181"/>
                  </a:lnTo>
                  <a:lnTo>
                    <a:pt x="258" y="183"/>
                  </a:lnTo>
                  <a:lnTo>
                    <a:pt x="260" y="183"/>
                  </a:lnTo>
                  <a:lnTo>
                    <a:pt x="261" y="183"/>
                  </a:lnTo>
                  <a:lnTo>
                    <a:pt x="264" y="184"/>
                  </a:lnTo>
                  <a:lnTo>
                    <a:pt x="266" y="186"/>
                  </a:lnTo>
                  <a:lnTo>
                    <a:pt x="268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1" y="194"/>
                  </a:lnTo>
                  <a:lnTo>
                    <a:pt x="272" y="198"/>
                  </a:lnTo>
                  <a:lnTo>
                    <a:pt x="272" y="200"/>
                  </a:lnTo>
                  <a:lnTo>
                    <a:pt x="271" y="200"/>
                  </a:lnTo>
                  <a:lnTo>
                    <a:pt x="271" y="201"/>
                  </a:lnTo>
                  <a:lnTo>
                    <a:pt x="271" y="201"/>
                  </a:lnTo>
                  <a:lnTo>
                    <a:pt x="271" y="203"/>
                  </a:lnTo>
                  <a:lnTo>
                    <a:pt x="272" y="203"/>
                  </a:lnTo>
                  <a:lnTo>
                    <a:pt x="274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79" y="205"/>
                  </a:lnTo>
                  <a:lnTo>
                    <a:pt x="279" y="205"/>
                  </a:lnTo>
                  <a:lnTo>
                    <a:pt x="277" y="206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1"/>
                  </a:lnTo>
                  <a:lnTo>
                    <a:pt x="275" y="213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69" y="213"/>
                  </a:lnTo>
                  <a:lnTo>
                    <a:pt x="266" y="213"/>
                  </a:lnTo>
                  <a:lnTo>
                    <a:pt x="266" y="213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1" y="217"/>
                  </a:lnTo>
                  <a:lnTo>
                    <a:pt x="258" y="217"/>
                  </a:lnTo>
                  <a:lnTo>
                    <a:pt x="258" y="219"/>
                  </a:lnTo>
                  <a:lnTo>
                    <a:pt x="257" y="219"/>
                  </a:lnTo>
                  <a:lnTo>
                    <a:pt x="257" y="222"/>
                  </a:lnTo>
                  <a:lnTo>
                    <a:pt x="257" y="224"/>
                  </a:lnTo>
                  <a:lnTo>
                    <a:pt x="257" y="225"/>
                  </a:lnTo>
                  <a:lnTo>
                    <a:pt x="255" y="225"/>
                  </a:lnTo>
                  <a:lnTo>
                    <a:pt x="255" y="225"/>
                  </a:lnTo>
                  <a:lnTo>
                    <a:pt x="255" y="227"/>
                  </a:lnTo>
                  <a:lnTo>
                    <a:pt x="255" y="228"/>
                  </a:lnTo>
                  <a:lnTo>
                    <a:pt x="255" y="233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2" y="236"/>
                  </a:lnTo>
                  <a:lnTo>
                    <a:pt x="249" y="235"/>
                  </a:lnTo>
                  <a:lnTo>
                    <a:pt x="247" y="235"/>
                  </a:lnTo>
                  <a:lnTo>
                    <a:pt x="241" y="233"/>
                  </a:lnTo>
                  <a:lnTo>
                    <a:pt x="239" y="231"/>
                  </a:lnTo>
                  <a:lnTo>
                    <a:pt x="239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1" y="231"/>
                  </a:lnTo>
                  <a:lnTo>
                    <a:pt x="230" y="231"/>
                  </a:lnTo>
                  <a:lnTo>
                    <a:pt x="228" y="231"/>
                  </a:lnTo>
                  <a:lnTo>
                    <a:pt x="225" y="231"/>
                  </a:lnTo>
                  <a:lnTo>
                    <a:pt x="223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4" y="228"/>
                  </a:lnTo>
                  <a:lnTo>
                    <a:pt x="209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7"/>
                  </a:lnTo>
                  <a:lnTo>
                    <a:pt x="201" y="227"/>
                  </a:lnTo>
                  <a:lnTo>
                    <a:pt x="200" y="227"/>
                  </a:lnTo>
                  <a:lnTo>
                    <a:pt x="198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0" y="220"/>
                  </a:lnTo>
                  <a:lnTo>
                    <a:pt x="190" y="219"/>
                  </a:lnTo>
                  <a:lnTo>
                    <a:pt x="189" y="216"/>
                  </a:lnTo>
                  <a:lnTo>
                    <a:pt x="189" y="211"/>
                  </a:lnTo>
                  <a:lnTo>
                    <a:pt x="189" y="209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4" y="205"/>
                  </a:lnTo>
                  <a:lnTo>
                    <a:pt x="178" y="203"/>
                  </a:lnTo>
                  <a:lnTo>
                    <a:pt x="178" y="203"/>
                  </a:lnTo>
                  <a:lnTo>
                    <a:pt x="175" y="205"/>
                  </a:lnTo>
                  <a:lnTo>
                    <a:pt x="173" y="206"/>
                  </a:lnTo>
                  <a:lnTo>
                    <a:pt x="168" y="206"/>
                  </a:lnTo>
                  <a:lnTo>
                    <a:pt x="167" y="208"/>
                  </a:lnTo>
                  <a:lnTo>
                    <a:pt x="167" y="209"/>
                  </a:lnTo>
                  <a:lnTo>
                    <a:pt x="165" y="209"/>
                  </a:lnTo>
                  <a:lnTo>
                    <a:pt x="164" y="209"/>
                  </a:lnTo>
                  <a:lnTo>
                    <a:pt x="160" y="211"/>
                  </a:lnTo>
                  <a:lnTo>
                    <a:pt x="157" y="213"/>
                  </a:lnTo>
                  <a:lnTo>
                    <a:pt x="156" y="214"/>
                  </a:lnTo>
                  <a:lnTo>
                    <a:pt x="154" y="214"/>
                  </a:lnTo>
                  <a:lnTo>
                    <a:pt x="152" y="213"/>
                  </a:lnTo>
                  <a:lnTo>
                    <a:pt x="148" y="211"/>
                  </a:lnTo>
                  <a:lnTo>
                    <a:pt x="145" y="211"/>
                  </a:lnTo>
                  <a:lnTo>
                    <a:pt x="141" y="211"/>
                  </a:lnTo>
                  <a:lnTo>
                    <a:pt x="140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5" y="206"/>
                  </a:lnTo>
                  <a:lnTo>
                    <a:pt x="130" y="205"/>
                  </a:lnTo>
                  <a:lnTo>
                    <a:pt x="126" y="201"/>
                  </a:lnTo>
                  <a:lnTo>
                    <a:pt x="124" y="200"/>
                  </a:lnTo>
                  <a:lnTo>
                    <a:pt x="124" y="198"/>
                  </a:lnTo>
                  <a:lnTo>
                    <a:pt x="123" y="197"/>
                  </a:lnTo>
                  <a:lnTo>
                    <a:pt x="118" y="195"/>
                  </a:lnTo>
                  <a:lnTo>
                    <a:pt x="116" y="194"/>
                  </a:lnTo>
                  <a:lnTo>
                    <a:pt x="113" y="194"/>
                  </a:lnTo>
                  <a:lnTo>
                    <a:pt x="110" y="194"/>
                  </a:lnTo>
                  <a:lnTo>
                    <a:pt x="110" y="192"/>
                  </a:lnTo>
                  <a:lnTo>
                    <a:pt x="108" y="192"/>
                  </a:lnTo>
                  <a:lnTo>
                    <a:pt x="105" y="189"/>
                  </a:lnTo>
                  <a:lnTo>
                    <a:pt x="105" y="187"/>
                  </a:lnTo>
                  <a:lnTo>
                    <a:pt x="104" y="184"/>
                  </a:lnTo>
                  <a:lnTo>
                    <a:pt x="102" y="183"/>
                  </a:lnTo>
                  <a:lnTo>
                    <a:pt x="102" y="179"/>
                  </a:lnTo>
                  <a:lnTo>
                    <a:pt x="102" y="178"/>
                  </a:lnTo>
                  <a:lnTo>
                    <a:pt x="99" y="178"/>
                  </a:lnTo>
                  <a:lnTo>
                    <a:pt x="99" y="176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7" y="173"/>
                  </a:lnTo>
                  <a:lnTo>
                    <a:pt x="96" y="173"/>
                  </a:lnTo>
                  <a:lnTo>
                    <a:pt x="96" y="172"/>
                  </a:lnTo>
                  <a:lnTo>
                    <a:pt x="96" y="170"/>
                  </a:lnTo>
                  <a:lnTo>
                    <a:pt x="96" y="168"/>
                  </a:lnTo>
                  <a:lnTo>
                    <a:pt x="94" y="167"/>
                  </a:lnTo>
                  <a:lnTo>
                    <a:pt x="93" y="164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8" y="159"/>
                  </a:lnTo>
                  <a:lnTo>
                    <a:pt x="88" y="156"/>
                  </a:lnTo>
                  <a:lnTo>
                    <a:pt x="86" y="156"/>
                  </a:lnTo>
                  <a:lnTo>
                    <a:pt x="80" y="159"/>
                  </a:lnTo>
                  <a:lnTo>
                    <a:pt x="78" y="157"/>
                  </a:lnTo>
                  <a:lnTo>
                    <a:pt x="74" y="154"/>
                  </a:lnTo>
                  <a:lnTo>
                    <a:pt x="72" y="154"/>
                  </a:lnTo>
                  <a:lnTo>
                    <a:pt x="72" y="154"/>
                  </a:lnTo>
                  <a:lnTo>
                    <a:pt x="72" y="153"/>
                  </a:lnTo>
                  <a:lnTo>
                    <a:pt x="74" y="153"/>
                  </a:lnTo>
                  <a:lnTo>
                    <a:pt x="75" y="154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4" y="151"/>
                  </a:lnTo>
                  <a:lnTo>
                    <a:pt x="72" y="151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4"/>
                  </a:lnTo>
                  <a:lnTo>
                    <a:pt x="70" y="156"/>
                  </a:lnTo>
                  <a:lnTo>
                    <a:pt x="70" y="157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7" y="159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4" y="156"/>
                  </a:lnTo>
                  <a:lnTo>
                    <a:pt x="63" y="156"/>
                  </a:lnTo>
                  <a:lnTo>
                    <a:pt x="63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8" y="146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3" y="143"/>
                  </a:lnTo>
                  <a:lnTo>
                    <a:pt x="53" y="137"/>
                  </a:lnTo>
                  <a:lnTo>
                    <a:pt x="55" y="134"/>
                  </a:lnTo>
                  <a:lnTo>
                    <a:pt x="55" y="131"/>
                  </a:lnTo>
                  <a:lnTo>
                    <a:pt x="53" y="129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7" y="120"/>
                  </a:lnTo>
                  <a:lnTo>
                    <a:pt x="45" y="120"/>
                  </a:lnTo>
                  <a:lnTo>
                    <a:pt x="42" y="118"/>
                  </a:lnTo>
                  <a:lnTo>
                    <a:pt x="41" y="116"/>
                  </a:lnTo>
                  <a:lnTo>
                    <a:pt x="37" y="115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1" y="112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5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2" y="98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0" y="90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5" y="83"/>
                  </a:lnTo>
                  <a:lnTo>
                    <a:pt x="28" y="79"/>
                  </a:lnTo>
                  <a:lnTo>
                    <a:pt x="29" y="79"/>
                  </a:lnTo>
                  <a:lnTo>
                    <a:pt x="31" y="77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69"/>
                  </a:lnTo>
                  <a:lnTo>
                    <a:pt x="29" y="68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3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5" name="Freeform 246"/>
            <p:cNvSpPr>
              <a:spLocks/>
            </p:cNvSpPr>
            <p:nvPr/>
          </p:nvSpPr>
          <p:spPr bwMode="auto">
            <a:xfrm>
              <a:off x="6856558" y="3320461"/>
              <a:ext cx="276789" cy="261196"/>
            </a:xfrm>
            <a:custGeom>
              <a:avLst/>
              <a:gdLst>
                <a:gd name="T0" fmla="*/ 63 w 142"/>
                <a:gd name="T1" fmla="*/ 0 h 134"/>
                <a:gd name="T2" fmla="*/ 69 w 142"/>
                <a:gd name="T3" fmla="*/ 1 h 134"/>
                <a:gd name="T4" fmla="*/ 76 w 142"/>
                <a:gd name="T5" fmla="*/ 1 h 134"/>
                <a:gd name="T6" fmla="*/ 79 w 142"/>
                <a:gd name="T7" fmla="*/ 1 h 134"/>
                <a:gd name="T8" fmla="*/ 79 w 142"/>
                <a:gd name="T9" fmla="*/ 6 h 134"/>
                <a:gd name="T10" fmla="*/ 82 w 142"/>
                <a:gd name="T11" fmla="*/ 5 h 134"/>
                <a:gd name="T12" fmla="*/ 85 w 142"/>
                <a:gd name="T13" fmla="*/ 3 h 134"/>
                <a:gd name="T14" fmla="*/ 87 w 142"/>
                <a:gd name="T15" fmla="*/ 5 h 134"/>
                <a:gd name="T16" fmla="*/ 91 w 142"/>
                <a:gd name="T17" fmla="*/ 11 h 134"/>
                <a:gd name="T18" fmla="*/ 91 w 142"/>
                <a:gd name="T19" fmla="*/ 14 h 134"/>
                <a:gd name="T20" fmla="*/ 93 w 142"/>
                <a:gd name="T21" fmla="*/ 16 h 134"/>
                <a:gd name="T22" fmla="*/ 96 w 142"/>
                <a:gd name="T23" fmla="*/ 22 h 134"/>
                <a:gd name="T24" fmla="*/ 101 w 142"/>
                <a:gd name="T25" fmla="*/ 25 h 134"/>
                <a:gd name="T26" fmla="*/ 109 w 142"/>
                <a:gd name="T27" fmla="*/ 25 h 134"/>
                <a:gd name="T28" fmla="*/ 104 w 142"/>
                <a:gd name="T29" fmla="*/ 28 h 134"/>
                <a:gd name="T30" fmla="*/ 107 w 142"/>
                <a:gd name="T31" fmla="*/ 33 h 134"/>
                <a:gd name="T32" fmla="*/ 107 w 142"/>
                <a:gd name="T33" fmla="*/ 36 h 134"/>
                <a:gd name="T34" fmla="*/ 99 w 142"/>
                <a:gd name="T35" fmla="*/ 42 h 134"/>
                <a:gd name="T36" fmla="*/ 98 w 142"/>
                <a:gd name="T37" fmla="*/ 45 h 134"/>
                <a:gd name="T38" fmla="*/ 98 w 142"/>
                <a:gd name="T39" fmla="*/ 50 h 134"/>
                <a:gd name="T40" fmla="*/ 96 w 142"/>
                <a:gd name="T41" fmla="*/ 55 h 134"/>
                <a:gd name="T42" fmla="*/ 101 w 142"/>
                <a:gd name="T43" fmla="*/ 61 h 134"/>
                <a:gd name="T44" fmla="*/ 104 w 142"/>
                <a:gd name="T45" fmla="*/ 61 h 134"/>
                <a:gd name="T46" fmla="*/ 105 w 142"/>
                <a:gd name="T47" fmla="*/ 64 h 134"/>
                <a:gd name="T48" fmla="*/ 105 w 142"/>
                <a:gd name="T49" fmla="*/ 71 h 134"/>
                <a:gd name="T50" fmla="*/ 110 w 142"/>
                <a:gd name="T51" fmla="*/ 72 h 134"/>
                <a:gd name="T52" fmla="*/ 121 w 142"/>
                <a:gd name="T53" fmla="*/ 79 h 134"/>
                <a:gd name="T54" fmla="*/ 126 w 142"/>
                <a:gd name="T55" fmla="*/ 82 h 134"/>
                <a:gd name="T56" fmla="*/ 131 w 142"/>
                <a:gd name="T57" fmla="*/ 90 h 134"/>
                <a:gd name="T58" fmla="*/ 131 w 142"/>
                <a:gd name="T59" fmla="*/ 102 h 134"/>
                <a:gd name="T60" fmla="*/ 134 w 142"/>
                <a:gd name="T61" fmla="*/ 112 h 134"/>
                <a:gd name="T62" fmla="*/ 137 w 142"/>
                <a:gd name="T63" fmla="*/ 113 h 134"/>
                <a:gd name="T64" fmla="*/ 140 w 142"/>
                <a:gd name="T65" fmla="*/ 115 h 134"/>
                <a:gd name="T66" fmla="*/ 140 w 142"/>
                <a:gd name="T67" fmla="*/ 118 h 134"/>
                <a:gd name="T68" fmla="*/ 135 w 142"/>
                <a:gd name="T69" fmla="*/ 118 h 134"/>
                <a:gd name="T70" fmla="*/ 131 w 142"/>
                <a:gd name="T71" fmla="*/ 118 h 134"/>
                <a:gd name="T72" fmla="*/ 124 w 142"/>
                <a:gd name="T73" fmla="*/ 116 h 134"/>
                <a:gd name="T74" fmla="*/ 121 w 142"/>
                <a:gd name="T75" fmla="*/ 120 h 134"/>
                <a:gd name="T76" fmla="*/ 117 w 142"/>
                <a:gd name="T77" fmla="*/ 129 h 134"/>
                <a:gd name="T78" fmla="*/ 104 w 142"/>
                <a:gd name="T79" fmla="*/ 132 h 134"/>
                <a:gd name="T80" fmla="*/ 87 w 142"/>
                <a:gd name="T81" fmla="*/ 131 h 134"/>
                <a:gd name="T82" fmla="*/ 68 w 142"/>
                <a:gd name="T83" fmla="*/ 116 h 134"/>
                <a:gd name="T84" fmla="*/ 50 w 142"/>
                <a:gd name="T85" fmla="*/ 104 h 134"/>
                <a:gd name="T86" fmla="*/ 36 w 142"/>
                <a:gd name="T87" fmla="*/ 94 h 134"/>
                <a:gd name="T88" fmla="*/ 23 w 142"/>
                <a:gd name="T89" fmla="*/ 88 h 134"/>
                <a:gd name="T90" fmla="*/ 6 w 142"/>
                <a:gd name="T91" fmla="*/ 85 h 134"/>
                <a:gd name="T92" fmla="*/ 5 w 142"/>
                <a:gd name="T93" fmla="*/ 82 h 134"/>
                <a:gd name="T94" fmla="*/ 3 w 142"/>
                <a:gd name="T95" fmla="*/ 72 h 134"/>
                <a:gd name="T96" fmla="*/ 8 w 142"/>
                <a:gd name="T97" fmla="*/ 61 h 134"/>
                <a:gd name="T98" fmla="*/ 23 w 142"/>
                <a:gd name="T99" fmla="*/ 52 h 134"/>
                <a:gd name="T100" fmla="*/ 35 w 142"/>
                <a:gd name="T101" fmla="*/ 44 h 134"/>
                <a:gd name="T102" fmla="*/ 36 w 142"/>
                <a:gd name="T103" fmla="*/ 33 h 134"/>
                <a:gd name="T104" fmla="*/ 38 w 142"/>
                <a:gd name="T105" fmla="*/ 27 h 134"/>
                <a:gd name="T106" fmla="*/ 36 w 142"/>
                <a:gd name="T107" fmla="*/ 19 h 134"/>
                <a:gd name="T108" fmla="*/ 38 w 142"/>
                <a:gd name="T109" fmla="*/ 14 h 134"/>
                <a:gd name="T110" fmla="*/ 49 w 142"/>
                <a:gd name="T111" fmla="*/ 8 h 134"/>
                <a:gd name="T112" fmla="*/ 52 w 142"/>
                <a:gd name="T113" fmla="*/ 3 h 134"/>
                <a:gd name="T114" fmla="*/ 58 w 142"/>
                <a:gd name="T1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134">
                  <a:moveTo>
                    <a:pt x="58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9" y="1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4" y="16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9" y="23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4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6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6" y="49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6" y="53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8" y="57"/>
                  </a:lnTo>
                  <a:lnTo>
                    <a:pt x="101" y="60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5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9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9" y="72"/>
                  </a:lnTo>
                  <a:lnTo>
                    <a:pt x="110" y="72"/>
                  </a:lnTo>
                  <a:lnTo>
                    <a:pt x="113" y="74"/>
                  </a:lnTo>
                  <a:lnTo>
                    <a:pt x="117" y="75"/>
                  </a:lnTo>
                  <a:lnTo>
                    <a:pt x="118" y="77"/>
                  </a:lnTo>
                  <a:lnTo>
                    <a:pt x="121" y="79"/>
                  </a:lnTo>
                  <a:lnTo>
                    <a:pt x="123" y="79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26" y="82"/>
                  </a:lnTo>
                  <a:lnTo>
                    <a:pt x="126" y="85"/>
                  </a:lnTo>
                  <a:lnTo>
                    <a:pt x="128" y="85"/>
                  </a:lnTo>
                  <a:lnTo>
                    <a:pt x="129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6"/>
                  </a:lnTo>
                  <a:lnTo>
                    <a:pt x="129" y="102"/>
                  </a:lnTo>
                  <a:lnTo>
                    <a:pt x="131" y="102"/>
                  </a:lnTo>
                  <a:lnTo>
                    <a:pt x="134" y="102"/>
                  </a:lnTo>
                  <a:lnTo>
                    <a:pt x="134" y="105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9" y="113"/>
                  </a:lnTo>
                  <a:lnTo>
                    <a:pt x="139" y="115"/>
                  </a:lnTo>
                  <a:lnTo>
                    <a:pt x="140" y="115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40" y="118"/>
                  </a:lnTo>
                  <a:lnTo>
                    <a:pt x="140" y="118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1" y="118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126" y="116"/>
                  </a:lnTo>
                  <a:lnTo>
                    <a:pt x="124" y="116"/>
                  </a:lnTo>
                  <a:lnTo>
                    <a:pt x="123" y="118"/>
                  </a:lnTo>
                  <a:lnTo>
                    <a:pt x="121" y="118"/>
                  </a:lnTo>
                  <a:lnTo>
                    <a:pt x="121" y="120"/>
                  </a:lnTo>
                  <a:lnTo>
                    <a:pt x="121" y="120"/>
                  </a:lnTo>
                  <a:lnTo>
                    <a:pt x="120" y="121"/>
                  </a:lnTo>
                  <a:lnTo>
                    <a:pt x="118" y="124"/>
                  </a:lnTo>
                  <a:lnTo>
                    <a:pt x="118" y="126"/>
                  </a:lnTo>
                  <a:lnTo>
                    <a:pt x="117" y="129"/>
                  </a:lnTo>
                  <a:lnTo>
                    <a:pt x="115" y="131"/>
                  </a:lnTo>
                  <a:lnTo>
                    <a:pt x="112" y="132"/>
                  </a:lnTo>
                  <a:lnTo>
                    <a:pt x="110" y="134"/>
                  </a:lnTo>
                  <a:lnTo>
                    <a:pt x="104" y="132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0" y="127"/>
                  </a:lnTo>
                  <a:lnTo>
                    <a:pt x="77" y="124"/>
                  </a:lnTo>
                  <a:lnTo>
                    <a:pt x="72" y="121"/>
                  </a:lnTo>
                  <a:lnTo>
                    <a:pt x="68" y="116"/>
                  </a:lnTo>
                  <a:lnTo>
                    <a:pt x="63" y="113"/>
                  </a:lnTo>
                  <a:lnTo>
                    <a:pt x="60" y="110"/>
                  </a:lnTo>
                  <a:lnTo>
                    <a:pt x="55" y="107"/>
                  </a:lnTo>
                  <a:lnTo>
                    <a:pt x="50" y="104"/>
                  </a:lnTo>
                  <a:lnTo>
                    <a:pt x="49" y="101"/>
                  </a:lnTo>
                  <a:lnTo>
                    <a:pt x="44" y="99"/>
                  </a:lnTo>
                  <a:lnTo>
                    <a:pt x="41" y="97"/>
                  </a:lnTo>
                  <a:lnTo>
                    <a:pt x="36" y="94"/>
                  </a:lnTo>
                  <a:lnTo>
                    <a:pt x="33" y="93"/>
                  </a:lnTo>
                  <a:lnTo>
                    <a:pt x="30" y="91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19" y="86"/>
                  </a:lnTo>
                  <a:lnTo>
                    <a:pt x="14" y="86"/>
                  </a:lnTo>
                  <a:lnTo>
                    <a:pt x="9" y="85"/>
                  </a:lnTo>
                  <a:lnTo>
                    <a:pt x="6" y="85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3" y="75"/>
                  </a:lnTo>
                  <a:lnTo>
                    <a:pt x="3" y="72"/>
                  </a:lnTo>
                  <a:lnTo>
                    <a:pt x="1" y="68"/>
                  </a:lnTo>
                  <a:lnTo>
                    <a:pt x="0" y="64"/>
                  </a:lnTo>
                  <a:lnTo>
                    <a:pt x="5" y="63"/>
                  </a:lnTo>
                  <a:lnTo>
                    <a:pt x="8" y="61"/>
                  </a:lnTo>
                  <a:lnTo>
                    <a:pt x="12" y="58"/>
                  </a:lnTo>
                  <a:lnTo>
                    <a:pt x="16" y="57"/>
                  </a:lnTo>
                  <a:lnTo>
                    <a:pt x="20" y="53"/>
                  </a:lnTo>
                  <a:lnTo>
                    <a:pt x="23" y="52"/>
                  </a:lnTo>
                  <a:lnTo>
                    <a:pt x="28" y="49"/>
                  </a:lnTo>
                  <a:lnTo>
                    <a:pt x="31" y="49"/>
                  </a:lnTo>
                  <a:lnTo>
                    <a:pt x="33" y="47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6" name="Freeform 247"/>
            <p:cNvSpPr>
              <a:spLocks/>
            </p:cNvSpPr>
            <p:nvPr/>
          </p:nvSpPr>
          <p:spPr bwMode="auto">
            <a:xfrm>
              <a:off x="7803880" y="4618642"/>
              <a:ext cx="1950" cy="5848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3 h 3"/>
                <a:gd name="T10" fmla="*/ 1 w 1"/>
                <a:gd name="T11" fmla="*/ 3 h 3"/>
                <a:gd name="T12" fmla="*/ 1 w 1"/>
                <a:gd name="T13" fmla="*/ 2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2 h 3"/>
                <a:gd name="T20" fmla="*/ 1 w 1"/>
                <a:gd name="T21" fmla="*/ 3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0 h 3"/>
                <a:gd name="T30" fmla="*/ 1 w 1"/>
                <a:gd name="T31" fmla="*/ 0 h 3"/>
                <a:gd name="T32" fmla="*/ 1 w 1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7" name="Freeform 248"/>
            <p:cNvSpPr>
              <a:spLocks noEditPoints="1"/>
            </p:cNvSpPr>
            <p:nvPr/>
          </p:nvSpPr>
          <p:spPr bwMode="auto">
            <a:xfrm>
              <a:off x="7686926" y="3378937"/>
              <a:ext cx="820623" cy="849861"/>
            </a:xfrm>
            <a:custGeom>
              <a:avLst/>
              <a:gdLst>
                <a:gd name="T0" fmla="*/ 362 w 421"/>
                <a:gd name="T1" fmla="*/ 417 h 436"/>
                <a:gd name="T2" fmla="*/ 71 w 421"/>
                <a:gd name="T3" fmla="*/ 414 h 436"/>
                <a:gd name="T4" fmla="*/ 350 w 421"/>
                <a:gd name="T5" fmla="*/ 381 h 436"/>
                <a:gd name="T6" fmla="*/ 359 w 421"/>
                <a:gd name="T7" fmla="*/ 361 h 436"/>
                <a:gd name="T8" fmla="*/ 358 w 421"/>
                <a:gd name="T9" fmla="*/ 351 h 436"/>
                <a:gd name="T10" fmla="*/ 354 w 421"/>
                <a:gd name="T11" fmla="*/ 356 h 436"/>
                <a:gd name="T12" fmla="*/ 142 w 421"/>
                <a:gd name="T13" fmla="*/ 0 h 436"/>
                <a:gd name="T14" fmla="*/ 153 w 421"/>
                <a:gd name="T15" fmla="*/ 30 h 436"/>
                <a:gd name="T16" fmla="*/ 154 w 421"/>
                <a:gd name="T17" fmla="*/ 52 h 436"/>
                <a:gd name="T18" fmla="*/ 153 w 421"/>
                <a:gd name="T19" fmla="*/ 64 h 436"/>
                <a:gd name="T20" fmla="*/ 168 w 421"/>
                <a:gd name="T21" fmla="*/ 74 h 436"/>
                <a:gd name="T22" fmla="*/ 176 w 421"/>
                <a:gd name="T23" fmla="*/ 93 h 436"/>
                <a:gd name="T24" fmla="*/ 187 w 421"/>
                <a:gd name="T25" fmla="*/ 115 h 436"/>
                <a:gd name="T26" fmla="*/ 220 w 421"/>
                <a:gd name="T27" fmla="*/ 127 h 436"/>
                <a:gd name="T28" fmla="*/ 250 w 421"/>
                <a:gd name="T29" fmla="*/ 138 h 436"/>
                <a:gd name="T30" fmla="*/ 283 w 421"/>
                <a:gd name="T31" fmla="*/ 145 h 436"/>
                <a:gd name="T32" fmla="*/ 294 w 421"/>
                <a:gd name="T33" fmla="*/ 118 h 436"/>
                <a:gd name="T34" fmla="*/ 309 w 421"/>
                <a:gd name="T35" fmla="*/ 138 h 436"/>
                <a:gd name="T36" fmla="*/ 342 w 421"/>
                <a:gd name="T37" fmla="*/ 137 h 436"/>
                <a:gd name="T38" fmla="*/ 340 w 421"/>
                <a:gd name="T39" fmla="*/ 124 h 436"/>
                <a:gd name="T40" fmla="*/ 361 w 421"/>
                <a:gd name="T41" fmla="*/ 110 h 436"/>
                <a:gd name="T42" fmla="*/ 394 w 421"/>
                <a:gd name="T43" fmla="*/ 104 h 436"/>
                <a:gd name="T44" fmla="*/ 408 w 421"/>
                <a:gd name="T45" fmla="*/ 105 h 436"/>
                <a:gd name="T46" fmla="*/ 421 w 421"/>
                <a:gd name="T47" fmla="*/ 119 h 436"/>
                <a:gd name="T48" fmla="*/ 400 w 421"/>
                <a:gd name="T49" fmla="*/ 135 h 436"/>
                <a:gd name="T50" fmla="*/ 381 w 421"/>
                <a:gd name="T51" fmla="*/ 162 h 436"/>
                <a:gd name="T52" fmla="*/ 365 w 421"/>
                <a:gd name="T53" fmla="*/ 181 h 436"/>
                <a:gd name="T54" fmla="*/ 359 w 421"/>
                <a:gd name="T55" fmla="*/ 208 h 436"/>
                <a:gd name="T56" fmla="*/ 348 w 421"/>
                <a:gd name="T57" fmla="*/ 189 h 436"/>
                <a:gd name="T58" fmla="*/ 334 w 421"/>
                <a:gd name="T59" fmla="*/ 195 h 436"/>
                <a:gd name="T60" fmla="*/ 343 w 421"/>
                <a:gd name="T61" fmla="*/ 176 h 436"/>
                <a:gd name="T62" fmla="*/ 326 w 421"/>
                <a:gd name="T63" fmla="*/ 164 h 436"/>
                <a:gd name="T64" fmla="*/ 304 w 421"/>
                <a:gd name="T65" fmla="*/ 149 h 436"/>
                <a:gd name="T66" fmla="*/ 291 w 421"/>
                <a:gd name="T67" fmla="*/ 143 h 436"/>
                <a:gd name="T68" fmla="*/ 299 w 421"/>
                <a:gd name="T69" fmla="*/ 162 h 436"/>
                <a:gd name="T70" fmla="*/ 296 w 421"/>
                <a:gd name="T71" fmla="*/ 178 h 436"/>
                <a:gd name="T72" fmla="*/ 301 w 421"/>
                <a:gd name="T73" fmla="*/ 208 h 436"/>
                <a:gd name="T74" fmla="*/ 293 w 421"/>
                <a:gd name="T75" fmla="*/ 217 h 436"/>
                <a:gd name="T76" fmla="*/ 271 w 421"/>
                <a:gd name="T77" fmla="*/ 220 h 436"/>
                <a:gd name="T78" fmla="*/ 250 w 421"/>
                <a:gd name="T79" fmla="*/ 246 h 436"/>
                <a:gd name="T80" fmla="*/ 208 w 421"/>
                <a:gd name="T81" fmla="*/ 282 h 436"/>
                <a:gd name="T82" fmla="*/ 181 w 421"/>
                <a:gd name="T83" fmla="*/ 302 h 436"/>
                <a:gd name="T84" fmla="*/ 173 w 421"/>
                <a:gd name="T85" fmla="*/ 349 h 436"/>
                <a:gd name="T86" fmla="*/ 154 w 421"/>
                <a:gd name="T87" fmla="*/ 395 h 436"/>
                <a:gd name="T88" fmla="*/ 119 w 421"/>
                <a:gd name="T89" fmla="*/ 401 h 436"/>
                <a:gd name="T90" fmla="*/ 108 w 421"/>
                <a:gd name="T91" fmla="*/ 368 h 436"/>
                <a:gd name="T92" fmla="*/ 85 w 421"/>
                <a:gd name="T93" fmla="*/ 316 h 436"/>
                <a:gd name="T94" fmla="*/ 67 w 421"/>
                <a:gd name="T95" fmla="*/ 261 h 436"/>
                <a:gd name="T96" fmla="*/ 67 w 421"/>
                <a:gd name="T97" fmla="*/ 227 h 436"/>
                <a:gd name="T98" fmla="*/ 64 w 421"/>
                <a:gd name="T99" fmla="*/ 208 h 436"/>
                <a:gd name="T100" fmla="*/ 41 w 421"/>
                <a:gd name="T101" fmla="*/ 230 h 436"/>
                <a:gd name="T102" fmla="*/ 28 w 421"/>
                <a:gd name="T103" fmla="*/ 203 h 436"/>
                <a:gd name="T104" fmla="*/ 6 w 421"/>
                <a:gd name="T105" fmla="*/ 184 h 436"/>
                <a:gd name="T106" fmla="*/ 15 w 421"/>
                <a:gd name="T107" fmla="*/ 178 h 436"/>
                <a:gd name="T108" fmla="*/ 41 w 421"/>
                <a:gd name="T109" fmla="*/ 175 h 436"/>
                <a:gd name="T110" fmla="*/ 26 w 421"/>
                <a:gd name="T111" fmla="*/ 149 h 436"/>
                <a:gd name="T112" fmla="*/ 30 w 421"/>
                <a:gd name="T113" fmla="*/ 119 h 436"/>
                <a:gd name="T114" fmla="*/ 69 w 421"/>
                <a:gd name="T115" fmla="*/ 102 h 436"/>
                <a:gd name="T116" fmla="*/ 91 w 421"/>
                <a:gd name="T117" fmla="*/ 69 h 436"/>
                <a:gd name="T118" fmla="*/ 93 w 421"/>
                <a:gd name="T119" fmla="*/ 45 h 436"/>
                <a:gd name="T120" fmla="*/ 85 w 421"/>
                <a:gd name="T121" fmla="*/ 27 h 436"/>
                <a:gd name="T122" fmla="*/ 93 w 421"/>
                <a:gd name="T123" fmla="*/ 12 h 436"/>
                <a:gd name="T124" fmla="*/ 129 w 421"/>
                <a:gd name="T125" fmla="*/ 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1" h="436">
                  <a:moveTo>
                    <a:pt x="370" y="428"/>
                  </a:moveTo>
                  <a:lnTo>
                    <a:pt x="370" y="428"/>
                  </a:lnTo>
                  <a:lnTo>
                    <a:pt x="372" y="431"/>
                  </a:lnTo>
                  <a:lnTo>
                    <a:pt x="372" y="435"/>
                  </a:lnTo>
                  <a:lnTo>
                    <a:pt x="370" y="436"/>
                  </a:lnTo>
                  <a:lnTo>
                    <a:pt x="369" y="431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9" y="430"/>
                  </a:lnTo>
                  <a:lnTo>
                    <a:pt x="370" y="428"/>
                  </a:lnTo>
                  <a:close/>
                  <a:moveTo>
                    <a:pt x="369" y="425"/>
                  </a:moveTo>
                  <a:lnTo>
                    <a:pt x="369" y="427"/>
                  </a:lnTo>
                  <a:lnTo>
                    <a:pt x="367" y="428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9" y="425"/>
                  </a:lnTo>
                  <a:close/>
                  <a:moveTo>
                    <a:pt x="364" y="417"/>
                  </a:move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2" y="417"/>
                  </a:lnTo>
                  <a:lnTo>
                    <a:pt x="362" y="417"/>
                  </a:lnTo>
                  <a:lnTo>
                    <a:pt x="364" y="417"/>
                  </a:lnTo>
                  <a:close/>
                  <a:moveTo>
                    <a:pt x="365" y="414"/>
                  </a:moveTo>
                  <a:lnTo>
                    <a:pt x="365" y="414"/>
                  </a:lnTo>
                  <a:lnTo>
                    <a:pt x="365" y="416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6"/>
                  </a:lnTo>
                  <a:lnTo>
                    <a:pt x="365" y="416"/>
                  </a:lnTo>
                  <a:lnTo>
                    <a:pt x="365" y="414"/>
                  </a:lnTo>
                  <a:lnTo>
                    <a:pt x="365" y="414"/>
                  </a:lnTo>
                  <a:close/>
                  <a:moveTo>
                    <a:pt x="71" y="413"/>
                  </a:moveTo>
                  <a:lnTo>
                    <a:pt x="71" y="413"/>
                  </a:lnTo>
                  <a:lnTo>
                    <a:pt x="71" y="413"/>
                  </a:lnTo>
                  <a:lnTo>
                    <a:pt x="71" y="414"/>
                  </a:lnTo>
                  <a:lnTo>
                    <a:pt x="71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71" y="414"/>
                  </a:lnTo>
                  <a:lnTo>
                    <a:pt x="71" y="413"/>
                  </a:lnTo>
                  <a:lnTo>
                    <a:pt x="71" y="413"/>
                  </a:lnTo>
                  <a:close/>
                  <a:moveTo>
                    <a:pt x="359" y="413"/>
                  </a:moveTo>
                  <a:lnTo>
                    <a:pt x="361" y="414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59" y="413"/>
                  </a:lnTo>
                  <a:close/>
                  <a:moveTo>
                    <a:pt x="354" y="400"/>
                  </a:moveTo>
                  <a:lnTo>
                    <a:pt x="354" y="400"/>
                  </a:lnTo>
                  <a:lnTo>
                    <a:pt x="356" y="400"/>
                  </a:lnTo>
                  <a:lnTo>
                    <a:pt x="354" y="401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close/>
                  <a:moveTo>
                    <a:pt x="351" y="375"/>
                  </a:moveTo>
                  <a:lnTo>
                    <a:pt x="351" y="376"/>
                  </a:lnTo>
                  <a:lnTo>
                    <a:pt x="351" y="378"/>
                  </a:lnTo>
                  <a:lnTo>
                    <a:pt x="351" y="381"/>
                  </a:lnTo>
                  <a:lnTo>
                    <a:pt x="351" y="381"/>
                  </a:lnTo>
                  <a:lnTo>
                    <a:pt x="350" y="381"/>
                  </a:lnTo>
                  <a:lnTo>
                    <a:pt x="350" y="379"/>
                  </a:lnTo>
                  <a:lnTo>
                    <a:pt x="348" y="378"/>
                  </a:lnTo>
                  <a:lnTo>
                    <a:pt x="350" y="376"/>
                  </a:lnTo>
                  <a:lnTo>
                    <a:pt x="350" y="376"/>
                  </a:lnTo>
                  <a:lnTo>
                    <a:pt x="351" y="375"/>
                  </a:lnTo>
                  <a:close/>
                  <a:moveTo>
                    <a:pt x="66" y="370"/>
                  </a:moveTo>
                  <a:lnTo>
                    <a:pt x="66" y="370"/>
                  </a:lnTo>
                  <a:lnTo>
                    <a:pt x="66" y="370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0"/>
                  </a:lnTo>
                  <a:lnTo>
                    <a:pt x="66" y="370"/>
                  </a:lnTo>
                  <a:close/>
                  <a:moveTo>
                    <a:pt x="353" y="367"/>
                  </a:moveTo>
                  <a:lnTo>
                    <a:pt x="354" y="367"/>
                  </a:lnTo>
                  <a:lnTo>
                    <a:pt x="354" y="368"/>
                  </a:lnTo>
                  <a:lnTo>
                    <a:pt x="354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7"/>
                  </a:lnTo>
                  <a:close/>
                  <a:moveTo>
                    <a:pt x="359" y="359"/>
                  </a:moveTo>
                  <a:lnTo>
                    <a:pt x="359" y="361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58" y="359"/>
                  </a:lnTo>
                  <a:lnTo>
                    <a:pt x="359" y="359"/>
                  </a:lnTo>
                  <a:close/>
                  <a:moveTo>
                    <a:pt x="354" y="345"/>
                  </a:moveTo>
                  <a:lnTo>
                    <a:pt x="354" y="345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3" y="346"/>
                  </a:lnTo>
                  <a:lnTo>
                    <a:pt x="354" y="345"/>
                  </a:lnTo>
                  <a:lnTo>
                    <a:pt x="354" y="345"/>
                  </a:lnTo>
                  <a:close/>
                  <a:moveTo>
                    <a:pt x="359" y="337"/>
                  </a:moveTo>
                  <a:lnTo>
                    <a:pt x="359" y="338"/>
                  </a:lnTo>
                  <a:lnTo>
                    <a:pt x="359" y="338"/>
                  </a:lnTo>
                  <a:lnTo>
                    <a:pt x="359" y="340"/>
                  </a:lnTo>
                  <a:lnTo>
                    <a:pt x="359" y="342"/>
                  </a:lnTo>
                  <a:lnTo>
                    <a:pt x="359" y="342"/>
                  </a:lnTo>
                  <a:lnTo>
                    <a:pt x="359" y="343"/>
                  </a:lnTo>
                  <a:lnTo>
                    <a:pt x="358" y="343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58" y="351"/>
                  </a:lnTo>
                  <a:lnTo>
                    <a:pt x="358" y="353"/>
                  </a:lnTo>
                  <a:lnTo>
                    <a:pt x="356" y="353"/>
                  </a:lnTo>
                  <a:lnTo>
                    <a:pt x="356" y="356"/>
                  </a:lnTo>
                  <a:lnTo>
                    <a:pt x="356" y="357"/>
                  </a:lnTo>
                  <a:lnTo>
                    <a:pt x="356" y="359"/>
                  </a:lnTo>
                  <a:lnTo>
                    <a:pt x="354" y="359"/>
                  </a:lnTo>
                  <a:lnTo>
                    <a:pt x="354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61"/>
                  </a:lnTo>
                  <a:lnTo>
                    <a:pt x="354" y="362"/>
                  </a:lnTo>
                  <a:lnTo>
                    <a:pt x="354" y="365"/>
                  </a:lnTo>
                  <a:lnTo>
                    <a:pt x="354" y="367"/>
                  </a:lnTo>
                  <a:lnTo>
                    <a:pt x="354" y="367"/>
                  </a:lnTo>
                  <a:lnTo>
                    <a:pt x="353" y="367"/>
                  </a:lnTo>
                  <a:lnTo>
                    <a:pt x="351" y="364"/>
                  </a:lnTo>
                  <a:lnTo>
                    <a:pt x="351" y="362"/>
                  </a:lnTo>
                  <a:lnTo>
                    <a:pt x="351" y="361"/>
                  </a:lnTo>
                  <a:lnTo>
                    <a:pt x="351" y="361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3" y="357"/>
                  </a:lnTo>
                  <a:lnTo>
                    <a:pt x="353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1"/>
                  </a:lnTo>
                  <a:lnTo>
                    <a:pt x="354" y="351"/>
                  </a:lnTo>
                  <a:lnTo>
                    <a:pt x="354" y="349"/>
                  </a:lnTo>
                  <a:lnTo>
                    <a:pt x="354" y="348"/>
                  </a:lnTo>
                  <a:lnTo>
                    <a:pt x="354" y="348"/>
                  </a:lnTo>
                  <a:lnTo>
                    <a:pt x="356" y="346"/>
                  </a:lnTo>
                  <a:lnTo>
                    <a:pt x="356" y="345"/>
                  </a:lnTo>
                  <a:lnTo>
                    <a:pt x="356" y="345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38"/>
                  </a:lnTo>
                  <a:lnTo>
                    <a:pt x="359" y="337"/>
                  </a:lnTo>
                  <a:lnTo>
                    <a:pt x="359" y="337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0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6"/>
                  </a:lnTo>
                  <a:lnTo>
                    <a:pt x="143" y="9"/>
                  </a:lnTo>
                  <a:lnTo>
                    <a:pt x="145" y="12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22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3" y="27"/>
                  </a:lnTo>
                  <a:lnTo>
                    <a:pt x="153" y="28"/>
                  </a:lnTo>
                  <a:lnTo>
                    <a:pt x="153" y="30"/>
                  </a:lnTo>
                  <a:lnTo>
                    <a:pt x="153" y="33"/>
                  </a:lnTo>
                  <a:lnTo>
                    <a:pt x="154" y="34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5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9" y="49"/>
                  </a:lnTo>
                  <a:lnTo>
                    <a:pt x="157" y="49"/>
                  </a:lnTo>
                  <a:lnTo>
                    <a:pt x="157" y="50"/>
                  </a:lnTo>
                  <a:lnTo>
                    <a:pt x="156" y="50"/>
                  </a:lnTo>
                  <a:lnTo>
                    <a:pt x="154" y="52"/>
                  </a:lnTo>
                  <a:lnTo>
                    <a:pt x="154" y="50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49" y="47"/>
                  </a:lnTo>
                  <a:lnTo>
                    <a:pt x="148" y="49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48" y="53"/>
                  </a:lnTo>
                  <a:lnTo>
                    <a:pt x="151" y="56"/>
                  </a:lnTo>
                  <a:lnTo>
                    <a:pt x="153" y="56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9" y="69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2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5" y="74"/>
                  </a:lnTo>
                  <a:lnTo>
                    <a:pt x="167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70" y="74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6" y="80"/>
                  </a:lnTo>
                  <a:lnTo>
                    <a:pt x="178" y="8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81" y="83"/>
                  </a:lnTo>
                  <a:lnTo>
                    <a:pt x="183" y="83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6" y="93"/>
                  </a:lnTo>
                  <a:lnTo>
                    <a:pt x="175" y="96"/>
                  </a:lnTo>
                  <a:lnTo>
                    <a:pt x="175" y="97"/>
                  </a:lnTo>
                  <a:lnTo>
                    <a:pt x="175" y="99"/>
                  </a:lnTo>
                  <a:lnTo>
                    <a:pt x="173" y="101"/>
                  </a:lnTo>
                  <a:lnTo>
                    <a:pt x="173" y="102"/>
                  </a:lnTo>
                  <a:lnTo>
                    <a:pt x="171" y="102"/>
                  </a:lnTo>
                  <a:lnTo>
                    <a:pt x="171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5" y="110"/>
                  </a:lnTo>
                  <a:lnTo>
                    <a:pt x="176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3" y="113"/>
                  </a:lnTo>
                  <a:lnTo>
                    <a:pt x="186" y="113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92" y="119"/>
                  </a:lnTo>
                  <a:lnTo>
                    <a:pt x="194" y="119"/>
                  </a:lnTo>
                  <a:lnTo>
                    <a:pt x="195" y="121"/>
                  </a:lnTo>
                  <a:lnTo>
                    <a:pt x="197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3" y="124"/>
                  </a:lnTo>
                  <a:lnTo>
                    <a:pt x="206" y="124"/>
                  </a:lnTo>
                  <a:lnTo>
                    <a:pt x="208" y="124"/>
                  </a:lnTo>
                  <a:lnTo>
                    <a:pt x="209" y="124"/>
                  </a:lnTo>
                  <a:lnTo>
                    <a:pt x="209" y="126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4" y="129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9"/>
                  </a:lnTo>
                  <a:lnTo>
                    <a:pt x="220" y="127"/>
                  </a:lnTo>
                  <a:lnTo>
                    <a:pt x="222" y="129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1" y="129"/>
                  </a:lnTo>
                  <a:lnTo>
                    <a:pt x="235" y="130"/>
                  </a:lnTo>
                  <a:lnTo>
                    <a:pt x="236" y="130"/>
                  </a:lnTo>
                  <a:lnTo>
                    <a:pt x="238" y="132"/>
                  </a:lnTo>
                  <a:lnTo>
                    <a:pt x="238" y="132"/>
                  </a:lnTo>
                  <a:lnTo>
                    <a:pt x="238" y="134"/>
                  </a:lnTo>
                  <a:lnTo>
                    <a:pt x="238" y="135"/>
                  </a:lnTo>
                  <a:lnTo>
                    <a:pt x="241" y="137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7" y="140"/>
                  </a:lnTo>
                  <a:lnTo>
                    <a:pt x="249" y="138"/>
                  </a:lnTo>
                  <a:lnTo>
                    <a:pt x="250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7" y="140"/>
                  </a:lnTo>
                  <a:lnTo>
                    <a:pt x="258" y="142"/>
                  </a:lnTo>
                  <a:lnTo>
                    <a:pt x="260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5" y="143"/>
                  </a:lnTo>
                  <a:lnTo>
                    <a:pt x="268" y="145"/>
                  </a:lnTo>
                  <a:lnTo>
                    <a:pt x="268" y="143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74" y="145"/>
                  </a:lnTo>
                  <a:lnTo>
                    <a:pt x="276" y="145"/>
                  </a:lnTo>
                  <a:lnTo>
                    <a:pt x="277" y="145"/>
                  </a:lnTo>
                  <a:lnTo>
                    <a:pt x="279" y="145"/>
                  </a:lnTo>
                  <a:lnTo>
                    <a:pt x="280" y="145"/>
                  </a:lnTo>
                  <a:lnTo>
                    <a:pt x="282" y="145"/>
                  </a:lnTo>
                  <a:lnTo>
                    <a:pt x="283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8" y="142"/>
                  </a:lnTo>
                  <a:lnTo>
                    <a:pt x="288" y="140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5" y="134"/>
                  </a:lnTo>
                  <a:lnTo>
                    <a:pt x="285" y="134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4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88" y="121"/>
                  </a:lnTo>
                  <a:lnTo>
                    <a:pt x="290" y="119"/>
                  </a:lnTo>
                  <a:lnTo>
                    <a:pt x="291" y="119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19"/>
                  </a:lnTo>
                  <a:lnTo>
                    <a:pt x="298" y="119"/>
                  </a:lnTo>
                  <a:lnTo>
                    <a:pt x="298" y="121"/>
                  </a:lnTo>
                  <a:lnTo>
                    <a:pt x="298" y="121"/>
                  </a:lnTo>
                  <a:lnTo>
                    <a:pt x="298" y="123"/>
                  </a:lnTo>
                  <a:lnTo>
                    <a:pt x="296" y="127"/>
                  </a:lnTo>
                  <a:lnTo>
                    <a:pt x="298" y="129"/>
                  </a:lnTo>
                  <a:lnTo>
                    <a:pt x="298" y="129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8" y="132"/>
                  </a:lnTo>
                  <a:lnTo>
                    <a:pt x="296" y="132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5"/>
                  </a:lnTo>
                  <a:lnTo>
                    <a:pt x="299" y="137"/>
                  </a:lnTo>
                  <a:lnTo>
                    <a:pt x="301" y="137"/>
                  </a:lnTo>
                  <a:lnTo>
                    <a:pt x="302" y="138"/>
                  </a:lnTo>
                  <a:lnTo>
                    <a:pt x="305" y="137"/>
                  </a:lnTo>
                  <a:lnTo>
                    <a:pt x="305" y="138"/>
                  </a:lnTo>
                  <a:lnTo>
                    <a:pt x="307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40"/>
                  </a:lnTo>
                  <a:lnTo>
                    <a:pt x="309" y="140"/>
                  </a:lnTo>
                  <a:lnTo>
                    <a:pt x="310" y="140"/>
                  </a:lnTo>
                  <a:lnTo>
                    <a:pt x="312" y="140"/>
                  </a:lnTo>
                  <a:lnTo>
                    <a:pt x="313" y="140"/>
                  </a:lnTo>
                  <a:lnTo>
                    <a:pt x="317" y="138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20" y="137"/>
                  </a:lnTo>
                  <a:lnTo>
                    <a:pt x="321" y="137"/>
                  </a:lnTo>
                  <a:lnTo>
                    <a:pt x="323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8" y="138"/>
                  </a:lnTo>
                  <a:lnTo>
                    <a:pt x="331" y="138"/>
                  </a:lnTo>
                  <a:lnTo>
                    <a:pt x="334" y="138"/>
                  </a:lnTo>
                  <a:lnTo>
                    <a:pt x="335" y="137"/>
                  </a:lnTo>
                  <a:lnTo>
                    <a:pt x="335" y="137"/>
                  </a:lnTo>
                  <a:lnTo>
                    <a:pt x="337" y="138"/>
                  </a:lnTo>
                  <a:lnTo>
                    <a:pt x="339" y="138"/>
                  </a:lnTo>
                  <a:lnTo>
                    <a:pt x="340" y="138"/>
                  </a:lnTo>
                  <a:lnTo>
                    <a:pt x="342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5"/>
                  </a:lnTo>
                  <a:lnTo>
                    <a:pt x="343" y="135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5" y="132"/>
                  </a:lnTo>
                  <a:lnTo>
                    <a:pt x="345" y="130"/>
                  </a:lnTo>
                  <a:lnTo>
                    <a:pt x="345" y="129"/>
                  </a:lnTo>
                  <a:lnTo>
                    <a:pt x="343" y="129"/>
                  </a:lnTo>
                  <a:lnTo>
                    <a:pt x="343" y="127"/>
                  </a:lnTo>
                  <a:lnTo>
                    <a:pt x="342" y="129"/>
                  </a:lnTo>
                  <a:lnTo>
                    <a:pt x="340" y="129"/>
                  </a:lnTo>
                  <a:lnTo>
                    <a:pt x="339" y="127"/>
                  </a:lnTo>
                  <a:lnTo>
                    <a:pt x="339" y="127"/>
                  </a:lnTo>
                  <a:lnTo>
                    <a:pt x="337" y="126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40" y="124"/>
                  </a:lnTo>
                  <a:lnTo>
                    <a:pt x="342" y="124"/>
                  </a:lnTo>
                  <a:lnTo>
                    <a:pt x="342" y="124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1" y="123"/>
                  </a:lnTo>
                  <a:lnTo>
                    <a:pt x="351" y="121"/>
                  </a:lnTo>
                  <a:lnTo>
                    <a:pt x="353" y="121"/>
                  </a:lnTo>
                  <a:lnTo>
                    <a:pt x="354" y="119"/>
                  </a:lnTo>
                  <a:lnTo>
                    <a:pt x="354" y="119"/>
                  </a:lnTo>
                  <a:lnTo>
                    <a:pt x="353" y="119"/>
                  </a:lnTo>
                  <a:lnTo>
                    <a:pt x="353" y="119"/>
                  </a:lnTo>
                  <a:lnTo>
                    <a:pt x="353" y="118"/>
                  </a:lnTo>
                  <a:lnTo>
                    <a:pt x="354" y="118"/>
                  </a:lnTo>
                  <a:lnTo>
                    <a:pt x="356" y="116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2"/>
                  </a:lnTo>
                  <a:lnTo>
                    <a:pt x="361" y="110"/>
                  </a:lnTo>
                  <a:lnTo>
                    <a:pt x="362" y="110"/>
                  </a:lnTo>
                  <a:lnTo>
                    <a:pt x="364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2" y="107"/>
                  </a:lnTo>
                  <a:lnTo>
                    <a:pt x="372" y="107"/>
                  </a:lnTo>
                  <a:lnTo>
                    <a:pt x="373" y="105"/>
                  </a:lnTo>
                  <a:lnTo>
                    <a:pt x="373" y="105"/>
                  </a:lnTo>
                  <a:lnTo>
                    <a:pt x="375" y="104"/>
                  </a:lnTo>
                  <a:lnTo>
                    <a:pt x="375" y="104"/>
                  </a:lnTo>
                  <a:lnTo>
                    <a:pt x="376" y="102"/>
                  </a:lnTo>
                  <a:lnTo>
                    <a:pt x="380" y="101"/>
                  </a:lnTo>
                  <a:lnTo>
                    <a:pt x="381" y="99"/>
                  </a:lnTo>
                  <a:lnTo>
                    <a:pt x="383" y="99"/>
                  </a:lnTo>
                  <a:lnTo>
                    <a:pt x="383" y="101"/>
                  </a:lnTo>
                  <a:lnTo>
                    <a:pt x="384" y="101"/>
                  </a:lnTo>
                  <a:lnTo>
                    <a:pt x="384" y="101"/>
                  </a:lnTo>
                  <a:lnTo>
                    <a:pt x="386" y="102"/>
                  </a:lnTo>
                  <a:lnTo>
                    <a:pt x="387" y="102"/>
                  </a:lnTo>
                  <a:lnTo>
                    <a:pt x="389" y="102"/>
                  </a:lnTo>
                  <a:lnTo>
                    <a:pt x="391" y="104"/>
                  </a:lnTo>
                  <a:lnTo>
                    <a:pt x="392" y="104"/>
                  </a:lnTo>
                  <a:lnTo>
                    <a:pt x="392" y="104"/>
                  </a:lnTo>
                  <a:lnTo>
                    <a:pt x="394" y="104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1"/>
                  </a:lnTo>
                  <a:lnTo>
                    <a:pt x="397" y="99"/>
                  </a:lnTo>
                  <a:lnTo>
                    <a:pt x="400" y="97"/>
                  </a:lnTo>
                  <a:lnTo>
                    <a:pt x="402" y="97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5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5" y="102"/>
                  </a:lnTo>
                  <a:lnTo>
                    <a:pt x="405" y="102"/>
                  </a:lnTo>
                  <a:lnTo>
                    <a:pt x="403" y="102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6" y="104"/>
                  </a:lnTo>
                  <a:lnTo>
                    <a:pt x="408" y="104"/>
                  </a:lnTo>
                  <a:lnTo>
                    <a:pt x="408" y="104"/>
                  </a:lnTo>
                  <a:lnTo>
                    <a:pt x="408" y="105"/>
                  </a:lnTo>
                  <a:lnTo>
                    <a:pt x="410" y="107"/>
                  </a:lnTo>
                  <a:lnTo>
                    <a:pt x="410" y="108"/>
                  </a:lnTo>
                  <a:lnTo>
                    <a:pt x="408" y="110"/>
                  </a:lnTo>
                  <a:lnTo>
                    <a:pt x="406" y="112"/>
                  </a:lnTo>
                  <a:lnTo>
                    <a:pt x="406" y="112"/>
                  </a:lnTo>
                  <a:lnTo>
                    <a:pt x="406" y="113"/>
                  </a:lnTo>
                  <a:lnTo>
                    <a:pt x="405" y="113"/>
                  </a:lnTo>
                  <a:lnTo>
                    <a:pt x="405" y="113"/>
                  </a:lnTo>
                  <a:lnTo>
                    <a:pt x="406" y="113"/>
                  </a:lnTo>
                  <a:lnTo>
                    <a:pt x="406" y="115"/>
                  </a:lnTo>
                  <a:lnTo>
                    <a:pt x="406" y="115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1" y="113"/>
                  </a:lnTo>
                  <a:lnTo>
                    <a:pt x="413" y="115"/>
                  </a:lnTo>
                  <a:lnTo>
                    <a:pt x="414" y="115"/>
                  </a:lnTo>
                  <a:lnTo>
                    <a:pt x="416" y="115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21" y="116"/>
                  </a:lnTo>
                  <a:lnTo>
                    <a:pt x="421" y="116"/>
                  </a:lnTo>
                  <a:lnTo>
                    <a:pt x="421" y="118"/>
                  </a:lnTo>
                  <a:lnTo>
                    <a:pt x="421" y="118"/>
                  </a:lnTo>
                  <a:lnTo>
                    <a:pt x="421" y="119"/>
                  </a:lnTo>
                  <a:lnTo>
                    <a:pt x="421" y="119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19" y="121"/>
                  </a:lnTo>
                  <a:lnTo>
                    <a:pt x="419" y="123"/>
                  </a:lnTo>
                  <a:lnTo>
                    <a:pt x="417" y="124"/>
                  </a:lnTo>
                  <a:lnTo>
                    <a:pt x="416" y="124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7"/>
                  </a:lnTo>
                  <a:lnTo>
                    <a:pt x="414" y="129"/>
                  </a:lnTo>
                  <a:lnTo>
                    <a:pt x="417" y="132"/>
                  </a:lnTo>
                  <a:lnTo>
                    <a:pt x="417" y="134"/>
                  </a:lnTo>
                  <a:lnTo>
                    <a:pt x="416" y="134"/>
                  </a:lnTo>
                  <a:lnTo>
                    <a:pt x="416" y="134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3" y="130"/>
                  </a:lnTo>
                  <a:lnTo>
                    <a:pt x="411" y="130"/>
                  </a:lnTo>
                  <a:lnTo>
                    <a:pt x="405" y="130"/>
                  </a:lnTo>
                  <a:lnTo>
                    <a:pt x="405" y="130"/>
                  </a:lnTo>
                  <a:lnTo>
                    <a:pt x="402" y="132"/>
                  </a:lnTo>
                  <a:lnTo>
                    <a:pt x="402" y="134"/>
                  </a:lnTo>
                  <a:lnTo>
                    <a:pt x="400" y="135"/>
                  </a:lnTo>
                  <a:lnTo>
                    <a:pt x="399" y="135"/>
                  </a:lnTo>
                  <a:lnTo>
                    <a:pt x="397" y="135"/>
                  </a:lnTo>
                  <a:lnTo>
                    <a:pt x="394" y="138"/>
                  </a:lnTo>
                  <a:lnTo>
                    <a:pt x="392" y="140"/>
                  </a:lnTo>
                  <a:lnTo>
                    <a:pt x="391" y="140"/>
                  </a:lnTo>
                  <a:lnTo>
                    <a:pt x="389" y="142"/>
                  </a:lnTo>
                  <a:lnTo>
                    <a:pt x="389" y="143"/>
                  </a:lnTo>
                  <a:lnTo>
                    <a:pt x="387" y="143"/>
                  </a:lnTo>
                  <a:lnTo>
                    <a:pt x="387" y="145"/>
                  </a:lnTo>
                  <a:lnTo>
                    <a:pt x="387" y="148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51"/>
                  </a:lnTo>
                  <a:lnTo>
                    <a:pt x="387" y="151"/>
                  </a:lnTo>
                  <a:lnTo>
                    <a:pt x="387" y="153"/>
                  </a:lnTo>
                  <a:lnTo>
                    <a:pt x="387" y="154"/>
                  </a:lnTo>
                  <a:lnTo>
                    <a:pt x="386" y="156"/>
                  </a:lnTo>
                  <a:lnTo>
                    <a:pt x="384" y="157"/>
                  </a:lnTo>
                  <a:lnTo>
                    <a:pt x="384" y="157"/>
                  </a:lnTo>
                  <a:lnTo>
                    <a:pt x="383" y="159"/>
                  </a:lnTo>
                  <a:lnTo>
                    <a:pt x="381" y="160"/>
                  </a:lnTo>
                  <a:lnTo>
                    <a:pt x="381" y="160"/>
                  </a:lnTo>
                  <a:lnTo>
                    <a:pt x="381" y="162"/>
                  </a:lnTo>
                  <a:lnTo>
                    <a:pt x="381" y="162"/>
                  </a:lnTo>
                  <a:lnTo>
                    <a:pt x="381" y="164"/>
                  </a:lnTo>
                  <a:lnTo>
                    <a:pt x="381" y="164"/>
                  </a:lnTo>
                  <a:lnTo>
                    <a:pt x="383" y="164"/>
                  </a:lnTo>
                  <a:lnTo>
                    <a:pt x="383" y="165"/>
                  </a:lnTo>
                  <a:lnTo>
                    <a:pt x="383" y="165"/>
                  </a:lnTo>
                  <a:lnTo>
                    <a:pt x="383" y="167"/>
                  </a:lnTo>
                  <a:lnTo>
                    <a:pt x="381" y="170"/>
                  </a:lnTo>
                  <a:lnTo>
                    <a:pt x="380" y="171"/>
                  </a:lnTo>
                  <a:lnTo>
                    <a:pt x="378" y="173"/>
                  </a:lnTo>
                  <a:lnTo>
                    <a:pt x="378" y="175"/>
                  </a:lnTo>
                  <a:lnTo>
                    <a:pt x="376" y="176"/>
                  </a:lnTo>
                  <a:lnTo>
                    <a:pt x="376" y="179"/>
                  </a:lnTo>
                  <a:lnTo>
                    <a:pt x="375" y="181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3" y="182"/>
                  </a:lnTo>
                  <a:lnTo>
                    <a:pt x="370" y="182"/>
                  </a:lnTo>
                  <a:lnTo>
                    <a:pt x="369" y="181"/>
                  </a:lnTo>
                  <a:lnTo>
                    <a:pt x="369" y="181"/>
                  </a:lnTo>
                  <a:lnTo>
                    <a:pt x="367" y="181"/>
                  </a:lnTo>
                  <a:lnTo>
                    <a:pt x="367" y="181"/>
                  </a:lnTo>
                  <a:lnTo>
                    <a:pt x="365" y="181"/>
                  </a:lnTo>
                  <a:lnTo>
                    <a:pt x="365" y="181"/>
                  </a:lnTo>
                  <a:lnTo>
                    <a:pt x="364" y="179"/>
                  </a:lnTo>
                  <a:lnTo>
                    <a:pt x="362" y="181"/>
                  </a:lnTo>
                  <a:lnTo>
                    <a:pt x="362" y="181"/>
                  </a:lnTo>
                  <a:lnTo>
                    <a:pt x="364" y="184"/>
                  </a:lnTo>
                  <a:lnTo>
                    <a:pt x="364" y="186"/>
                  </a:lnTo>
                  <a:lnTo>
                    <a:pt x="364" y="189"/>
                  </a:lnTo>
                  <a:lnTo>
                    <a:pt x="364" y="192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2" y="197"/>
                  </a:lnTo>
                  <a:lnTo>
                    <a:pt x="362" y="197"/>
                  </a:lnTo>
                  <a:lnTo>
                    <a:pt x="361" y="195"/>
                  </a:lnTo>
                  <a:lnTo>
                    <a:pt x="361" y="197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59" y="200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3"/>
                  </a:lnTo>
                  <a:lnTo>
                    <a:pt x="361" y="206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59" y="208"/>
                  </a:lnTo>
                  <a:lnTo>
                    <a:pt x="359" y="209"/>
                  </a:lnTo>
                  <a:lnTo>
                    <a:pt x="359" y="209"/>
                  </a:lnTo>
                  <a:lnTo>
                    <a:pt x="358" y="211"/>
                  </a:lnTo>
                  <a:lnTo>
                    <a:pt x="358" y="212"/>
                  </a:lnTo>
                  <a:lnTo>
                    <a:pt x="356" y="211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3" y="209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1" y="212"/>
                  </a:lnTo>
                  <a:lnTo>
                    <a:pt x="351" y="211"/>
                  </a:lnTo>
                  <a:lnTo>
                    <a:pt x="351" y="205"/>
                  </a:lnTo>
                  <a:lnTo>
                    <a:pt x="351" y="203"/>
                  </a:lnTo>
                  <a:lnTo>
                    <a:pt x="351" y="201"/>
                  </a:lnTo>
                  <a:lnTo>
                    <a:pt x="350" y="200"/>
                  </a:lnTo>
                  <a:lnTo>
                    <a:pt x="350" y="200"/>
                  </a:lnTo>
                  <a:lnTo>
                    <a:pt x="350" y="198"/>
                  </a:lnTo>
                  <a:lnTo>
                    <a:pt x="350" y="197"/>
                  </a:lnTo>
                  <a:lnTo>
                    <a:pt x="348" y="195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89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5" y="186"/>
                  </a:lnTo>
                  <a:lnTo>
                    <a:pt x="345" y="186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87"/>
                  </a:lnTo>
                  <a:lnTo>
                    <a:pt x="343" y="189"/>
                  </a:lnTo>
                  <a:lnTo>
                    <a:pt x="342" y="189"/>
                  </a:lnTo>
                  <a:lnTo>
                    <a:pt x="340" y="190"/>
                  </a:lnTo>
                  <a:lnTo>
                    <a:pt x="340" y="192"/>
                  </a:lnTo>
                  <a:lnTo>
                    <a:pt x="340" y="194"/>
                  </a:lnTo>
                  <a:lnTo>
                    <a:pt x="340" y="195"/>
                  </a:lnTo>
                  <a:lnTo>
                    <a:pt x="340" y="195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7" y="197"/>
                  </a:lnTo>
                  <a:lnTo>
                    <a:pt x="337" y="195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4" y="194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2" y="190"/>
                  </a:lnTo>
                  <a:lnTo>
                    <a:pt x="332" y="187"/>
                  </a:lnTo>
                  <a:lnTo>
                    <a:pt x="332" y="186"/>
                  </a:lnTo>
                  <a:lnTo>
                    <a:pt x="332" y="184"/>
                  </a:lnTo>
                  <a:lnTo>
                    <a:pt x="332" y="182"/>
                  </a:lnTo>
                  <a:lnTo>
                    <a:pt x="334" y="181"/>
                  </a:lnTo>
                  <a:lnTo>
                    <a:pt x="334" y="181"/>
                  </a:lnTo>
                  <a:lnTo>
                    <a:pt x="334" y="179"/>
                  </a:lnTo>
                  <a:lnTo>
                    <a:pt x="335" y="179"/>
                  </a:lnTo>
                  <a:lnTo>
                    <a:pt x="337" y="179"/>
                  </a:lnTo>
                  <a:lnTo>
                    <a:pt x="337" y="179"/>
                  </a:lnTo>
                  <a:lnTo>
                    <a:pt x="339" y="179"/>
                  </a:lnTo>
                  <a:lnTo>
                    <a:pt x="339" y="178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5" y="176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3"/>
                  </a:lnTo>
                  <a:lnTo>
                    <a:pt x="346" y="171"/>
                  </a:lnTo>
                  <a:lnTo>
                    <a:pt x="346" y="170"/>
                  </a:lnTo>
                  <a:lnTo>
                    <a:pt x="346" y="170"/>
                  </a:lnTo>
                  <a:lnTo>
                    <a:pt x="346" y="168"/>
                  </a:lnTo>
                  <a:lnTo>
                    <a:pt x="348" y="168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1" y="168"/>
                  </a:lnTo>
                  <a:lnTo>
                    <a:pt x="351" y="167"/>
                  </a:lnTo>
                  <a:lnTo>
                    <a:pt x="351" y="167"/>
                  </a:lnTo>
                  <a:lnTo>
                    <a:pt x="350" y="165"/>
                  </a:lnTo>
                  <a:lnTo>
                    <a:pt x="346" y="164"/>
                  </a:lnTo>
                  <a:lnTo>
                    <a:pt x="345" y="164"/>
                  </a:lnTo>
                  <a:lnTo>
                    <a:pt x="340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4" y="164"/>
                  </a:lnTo>
                  <a:lnTo>
                    <a:pt x="329" y="164"/>
                  </a:lnTo>
                  <a:lnTo>
                    <a:pt x="326" y="164"/>
                  </a:lnTo>
                  <a:lnTo>
                    <a:pt x="324" y="164"/>
                  </a:lnTo>
                  <a:lnTo>
                    <a:pt x="323" y="164"/>
                  </a:lnTo>
                  <a:lnTo>
                    <a:pt x="321" y="164"/>
                  </a:lnTo>
                  <a:lnTo>
                    <a:pt x="318" y="164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3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0"/>
                  </a:lnTo>
                  <a:lnTo>
                    <a:pt x="312" y="160"/>
                  </a:lnTo>
                  <a:lnTo>
                    <a:pt x="312" y="157"/>
                  </a:lnTo>
                  <a:lnTo>
                    <a:pt x="312" y="153"/>
                  </a:lnTo>
                  <a:lnTo>
                    <a:pt x="312" y="151"/>
                  </a:lnTo>
                  <a:lnTo>
                    <a:pt x="310" y="148"/>
                  </a:lnTo>
                  <a:lnTo>
                    <a:pt x="310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9"/>
                  </a:lnTo>
                  <a:lnTo>
                    <a:pt x="309" y="151"/>
                  </a:lnTo>
                  <a:lnTo>
                    <a:pt x="307" y="151"/>
                  </a:lnTo>
                  <a:lnTo>
                    <a:pt x="305" y="151"/>
                  </a:lnTo>
                  <a:lnTo>
                    <a:pt x="304" y="149"/>
                  </a:lnTo>
                  <a:lnTo>
                    <a:pt x="302" y="149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301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6" y="145"/>
                  </a:lnTo>
                  <a:lnTo>
                    <a:pt x="294" y="145"/>
                  </a:lnTo>
                  <a:lnTo>
                    <a:pt x="293" y="143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3" y="143"/>
                  </a:lnTo>
                  <a:lnTo>
                    <a:pt x="293" y="145"/>
                  </a:lnTo>
                  <a:lnTo>
                    <a:pt x="293" y="145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90" y="148"/>
                  </a:lnTo>
                  <a:lnTo>
                    <a:pt x="288" y="149"/>
                  </a:lnTo>
                  <a:lnTo>
                    <a:pt x="288" y="151"/>
                  </a:lnTo>
                  <a:lnTo>
                    <a:pt x="287" y="151"/>
                  </a:lnTo>
                  <a:lnTo>
                    <a:pt x="287" y="153"/>
                  </a:lnTo>
                  <a:lnTo>
                    <a:pt x="288" y="153"/>
                  </a:lnTo>
                  <a:lnTo>
                    <a:pt x="288" y="154"/>
                  </a:lnTo>
                  <a:lnTo>
                    <a:pt x="290" y="154"/>
                  </a:lnTo>
                  <a:lnTo>
                    <a:pt x="291" y="156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4" y="159"/>
                  </a:lnTo>
                  <a:lnTo>
                    <a:pt x="298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0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4"/>
                  </a:lnTo>
                  <a:lnTo>
                    <a:pt x="298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4" y="164"/>
                  </a:lnTo>
                  <a:lnTo>
                    <a:pt x="293" y="164"/>
                  </a:lnTo>
                  <a:lnTo>
                    <a:pt x="291" y="167"/>
                  </a:lnTo>
                  <a:lnTo>
                    <a:pt x="290" y="168"/>
                  </a:lnTo>
                  <a:lnTo>
                    <a:pt x="290" y="168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3"/>
                  </a:lnTo>
                  <a:lnTo>
                    <a:pt x="288" y="173"/>
                  </a:lnTo>
                  <a:lnTo>
                    <a:pt x="290" y="175"/>
                  </a:lnTo>
                  <a:lnTo>
                    <a:pt x="290" y="175"/>
                  </a:lnTo>
                  <a:lnTo>
                    <a:pt x="291" y="175"/>
                  </a:lnTo>
                  <a:lnTo>
                    <a:pt x="291" y="175"/>
                  </a:lnTo>
                  <a:lnTo>
                    <a:pt x="293" y="176"/>
                  </a:lnTo>
                  <a:lnTo>
                    <a:pt x="294" y="176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81"/>
                  </a:lnTo>
                  <a:lnTo>
                    <a:pt x="296" y="181"/>
                  </a:lnTo>
                  <a:lnTo>
                    <a:pt x="294" y="184"/>
                  </a:lnTo>
                  <a:lnTo>
                    <a:pt x="294" y="186"/>
                  </a:lnTo>
                  <a:lnTo>
                    <a:pt x="294" y="187"/>
                  </a:lnTo>
                  <a:lnTo>
                    <a:pt x="294" y="187"/>
                  </a:lnTo>
                  <a:lnTo>
                    <a:pt x="294" y="189"/>
                  </a:lnTo>
                  <a:lnTo>
                    <a:pt x="296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4"/>
                  </a:lnTo>
                  <a:lnTo>
                    <a:pt x="299" y="194"/>
                  </a:lnTo>
                  <a:lnTo>
                    <a:pt x="299" y="194"/>
                  </a:lnTo>
                  <a:lnTo>
                    <a:pt x="298" y="195"/>
                  </a:lnTo>
                  <a:lnTo>
                    <a:pt x="298" y="197"/>
                  </a:lnTo>
                  <a:lnTo>
                    <a:pt x="299" y="198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5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301" y="212"/>
                  </a:lnTo>
                  <a:lnTo>
                    <a:pt x="299" y="212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7"/>
                  </a:lnTo>
                  <a:lnTo>
                    <a:pt x="299" y="217"/>
                  </a:lnTo>
                  <a:lnTo>
                    <a:pt x="299" y="217"/>
                  </a:lnTo>
                  <a:lnTo>
                    <a:pt x="298" y="216"/>
                  </a:lnTo>
                  <a:lnTo>
                    <a:pt x="298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6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4" y="214"/>
                  </a:lnTo>
                  <a:lnTo>
                    <a:pt x="294" y="216"/>
                  </a:lnTo>
                  <a:lnTo>
                    <a:pt x="294" y="217"/>
                  </a:lnTo>
                  <a:lnTo>
                    <a:pt x="293" y="217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7"/>
                  </a:lnTo>
                  <a:lnTo>
                    <a:pt x="288" y="217"/>
                  </a:lnTo>
                  <a:lnTo>
                    <a:pt x="287" y="216"/>
                  </a:lnTo>
                  <a:lnTo>
                    <a:pt x="287" y="214"/>
                  </a:lnTo>
                  <a:lnTo>
                    <a:pt x="288" y="211"/>
                  </a:lnTo>
                  <a:lnTo>
                    <a:pt x="288" y="209"/>
                  </a:lnTo>
                  <a:lnTo>
                    <a:pt x="287" y="208"/>
                  </a:lnTo>
                  <a:lnTo>
                    <a:pt x="285" y="208"/>
                  </a:lnTo>
                  <a:lnTo>
                    <a:pt x="285" y="206"/>
                  </a:lnTo>
                  <a:lnTo>
                    <a:pt x="285" y="208"/>
                  </a:lnTo>
                  <a:lnTo>
                    <a:pt x="287" y="208"/>
                  </a:lnTo>
                  <a:lnTo>
                    <a:pt x="287" y="209"/>
                  </a:lnTo>
                  <a:lnTo>
                    <a:pt x="288" y="209"/>
                  </a:lnTo>
                  <a:lnTo>
                    <a:pt x="288" y="211"/>
                  </a:lnTo>
                  <a:lnTo>
                    <a:pt x="287" y="211"/>
                  </a:lnTo>
                  <a:lnTo>
                    <a:pt x="285" y="214"/>
                  </a:lnTo>
                  <a:lnTo>
                    <a:pt x="283" y="216"/>
                  </a:lnTo>
                  <a:lnTo>
                    <a:pt x="282" y="217"/>
                  </a:lnTo>
                  <a:lnTo>
                    <a:pt x="274" y="219"/>
                  </a:lnTo>
                  <a:lnTo>
                    <a:pt x="272" y="219"/>
                  </a:lnTo>
                  <a:lnTo>
                    <a:pt x="271" y="220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69" y="227"/>
                  </a:lnTo>
                  <a:lnTo>
                    <a:pt x="271" y="230"/>
                  </a:lnTo>
                  <a:lnTo>
                    <a:pt x="271" y="231"/>
                  </a:lnTo>
                  <a:lnTo>
                    <a:pt x="271" y="233"/>
                  </a:lnTo>
                  <a:lnTo>
                    <a:pt x="269" y="233"/>
                  </a:lnTo>
                  <a:lnTo>
                    <a:pt x="268" y="234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65" y="239"/>
                  </a:lnTo>
                  <a:lnTo>
                    <a:pt x="263" y="241"/>
                  </a:lnTo>
                  <a:lnTo>
                    <a:pt x="263" y="241"/>
                  </a:lnTo>
                  <a:lnTo>
                    <a:pt x="261" y="241"/>
                  </a:lnTo>
                  <a:lnTo>
                    <a:pt x="260" y="241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0" y="242"/>
                  </a:lnTo>
                  <a:lnTo>
                    <a:pt x="255" y="244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4"/>
                  </a:lnTo>
                  <a:lnTo>
                    <a:pt x="250" y="244"/>
                  </a:lnTo>
                  <a:lnTo>
                    <a:pt x="249" y="242"/>
                  </a:lnTo>
                  <a:lnTo>
                    <a:pt x="246" y="246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7" y="246"/>
                  </a:lnTo>
                  <a:lnTo>
                    <a:pt x="249" y="247"/>
                  </a:lnTo>
                  <a:lnTo>
                    <a:pt x="249" y="247"/>
                  </a:lnTo>
                  <a:lnTo>
                    <a:pt x="246" y="249"/>
                  </a:lnTo>
                  <a:lnTo>
                    <a:pt x="239" y="255"/>
                  </a:lnTo>
                  <a:lnTo>
                    <a:pt x="239" y="255"/>
                  </a:lnTo>
                  <a:lnTo>
                    <a:pt x="238" y="257"/>
                  </a:lnTo>
                  <a:lnTo>
                    <a:pt x="236" y="258"/>
                  </a:lnTo>
                  <a:lnTo>
                    <a:pt x="235" y="261"/>
                  </a:lnTo>
                  <a:lnTo>
                    <a:pt x="231" y="266"/>
                  </a:lnTo>
                  <a:lnTo>
                    <a:pt x="230" y="268"/>
                  </a:lnTo>
                  <a:lnTo>
                    <a:pt x="224" y="271"/>
                  </a:lnTo>
                  <a:lnTo>
                    <a:pt x="222" y="271"/>
                  </a:lnTo>
                  <a:lnTo>
                    <a:pt x="219" y="274"/>
                  </a:lnTo>
                  <a:lnTo>
                    <a:pt x="217" y="277"/>
                  </a:lnTo>
                  <a:lnTo>
                    <a:pt x="212" y="279"/>
                  </a:lnTo>
                  <a:lnTo>
                    <a:pt x="208" y="282"/>
                  </a:lnTo>
                  <a:lnTo>
                    <a:pt x="205" y="285"/>
                  </a:lnTo>
                  <a:lnTo>
                    <a:pt x="203" y="286"/>
                  </a:lnTo>
                  <a:lnTo>
                    <a:pt x="203" y="286"/>
                  </a:lnTo>
                  <a:lnTo>
                    <a:pt x="203" y="288"/>
                  </a:lnTo>
                  <a:lnTo>
                    <a:pt x="205" y="288"/>
                  </a:lnTo>
                  <a:lnTo>
                    <a:pt x="205" y="290"/>
                  </a:lnTo>
                  <a:lnTo>
                    <a:pt x="205" y="290"/>
                  </a:lnTo>
                  <a:lnTo>
                    <a:pt x="205" y="291"/>
                  </a:lnTo>
                  <a:lnTo>
                    <a:pt x="203" y="293"/>
                  </a:lnTo>
                  <a:lnTo>
                    <a:pt x="201" y="294"/>
                  </a:lnTo>
                  <a:lnTo>
                    <a:pt x="195" y="296"/>
                  </a:lnTo>
                  <a:lnTo>
                    <a:pt x="195" y="296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7"/>
                  </a:lnTo>
                  <a:lnTo>
                    <a:pt x="187" y="301"/>
                  </a:lnTo>
                  <a:lnTo>
                    <a:pt x="186" y="302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3" y="304"/>
                  </a:lnTo>
                  <a:lnTo>
                    <a:pt x="183" y="304"/>
                  </a:lnTo>
                  <a:lnTo>
                    <a:pt x="181" y="302"/>
                  </a:lnTo>
                  <a:lnTo>
                    <a:pt x="181" y="302"/>
                  </a:lnTo>
                  <a:lnTo>
                    <a:pt x="179" y="302"/>
                  </a:lnTo>
                  <a:lnTo>
                    <a:pt x="176" y="304"/>
                  </a:lnTo>
                  <a:lnTo>
                    <a:pt x="175" y="305"/>
                  </a:lnTo>
                  <a:lnTo>
                    <a:pt x="171" y="310"/>
                  </a:lnTo>
                  <a:lnTo>
                    <a:pt x="171" y="315"/>
                  </a:lnTo>
                  <a:lnTo>
                    <a:pt x="171" y="318"/>
                  </a:lnTo>
                  <a:lnTo>
                    <a:pt x="173" y="321"/>
                  </a:lnTo>
                  <a:lnTo>
                    <a:pt x="173" y="323"/>
                  </a:lnTo>
                  <a:lnTo>
                    <a:pt x="173" y="324"/>
                  </a:lnTo>
                  <a:lnTo>
                    <a:pt x="171" y="326"/>
                  </a:lnTo>
                  <a:lnTo>
                    <a:pt x="171" y="327"/>
                  </a:lnTo>
                  <a:lnTo>
                    <a:pt x="173" y="329"/>
                  </a:lnTo>
                  <a:lnTo>
                    <a:pt x="173" y="332"/>
                  </a:lnTo>
                  <a:lnTo>
                    <a:pt x="173" y="334"/>
                  </a:lnTo>
                  <a:lnTo>
                    <a:pt x="173" y="335"/>
                  </a:lnTo>
                  <a:lnTo>
                    <a:pt x="175" y="338"/>
                  </a:lnTo>
                  <a:lnTo>
                    <a:pt x="175" y="337"/>
                  </a:lnTo>
                  <a:lnTo>
                    <a:pt x="173" y="335"/>
                  </a:lnTo>
                  <a:lnTo>
                    <a:pt x="173" y="334"/>
                  </a:lnTo>
                  <a:lnTo>
                    <a:pt x="171" y="335"/>
                  </a:lnTo>
                  <a:lnTo>
                    <a:pt x="171" y="337"/>
                  </a:lnTo>
                  <a:lnTo>
                    <a:pt x="175" y="338"/>
                  </a:lnTo>
                  <a:lnTo>
                    <a:pt x="175" y="340"/>
                  </a:lnTo>
                  <a:lnTo>
                    <a:pt x="173" y="349"/>
                  </a:lnTo>
                  <a:lnTo>
                    <a:pt x="173" y="353"/>
                  </a:lnTo>
                  <a:lnTo>
                    <a:pt x="171" y="356"/>
                  </a:lnTo>
                  <a:lnTo>
                    <a:pt x="170" y="356"/>
                  </a:lnTo>
                  <a:lnTo>
                    <a:pt x="168" y="359"/>
                  </a:lnTo>
                  <a:lnTo>
                    <a:pt x="167" y="364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7" y="368"/>
                  </a:lnTo>
                  <a:lnTo>
                    <a:pt x="165" y="370"/>
                  </a:lnTo>
                  <a:lnTo>
                    <a:pt x="167" y="368"/>
                  </a:lnTo>
                  <a:lnTo>
                    <a:pt x="168" y="370"/>
                  </a:lnTo>
                  <a:lnTo>
                    <a:pt x="168" y="372"/>
                  </a:lnTo>
                  <a:lnTo>
                    <a:pt x="168" y="378"/>
                  </a:lnTo>
                  <a:lnTo>
                    <a:pt x="168" y="384"/>
                  </a:lnTo>
                  <a:lnTo>
                    <a:pt x="167" y="384"/>
                  </a:lnTo>
                  <a:lnTo>
                    <a:pt x="165" y="384"/>
                  </a:lnTo>
                  <a:lnTo>
                    <a:pt x="164" y="384"/>
                  </a:lnTo>
                  <a:lnTo>
                    <a:pt x="164" y="384"/>
                  </a:lnTo>
                  <a:lnTo>
                    <a:pt x="162" y="384"/>
                  </a:lnTo>
                  <a:lnTo>
                    <a:pt x="160" y="384"/>
                  </a:lnTo>
                  <a:lnTo>
                    <a:pt x="159" y="386"/>
                  </a:lnTo>
                  <a:lnTo>
                    <a:pt x="159" y="387"/>
                  </a:lnTo>
                  <a:lnTo>
                    <a:pt x="156" y="394"/>
                  </a:lnTo>
                  <a:lnTo>
                    <a:pt x="154" y="395"/>
                  </a:lnTo>
                  <a:lnTo>
                    <a:pt x="154" y="397"/>
                  </a:lnTo>
                  <a:lnTo>
                    <a:pt x="156" y="397"/>
                  </a:lnTo>
                  <a:lnTo>
                    <a:pt x="156" y="398"/>
                  </a:lnTo>
                  <a:lnTo>
                    <a:pt x="157" y="398"/>
                  </a:lnTo>
                  <a:lnTo>
                    <a:pt x="160" y="398"/>
                  </a:lnTo>
                  <a:lnTo>
                    <a:pt x="160" y="400"/>
                  </a:lnTo>
                  <a:lnTo>
                    <a:pt x="162" y="400"/>
                  </a:lnTo>
                  <a:lnTo>
                    <a:pt x="159" y="400"/>
                  </a:lnTo>
                  <a:lnTo>
                    <a:pt x="156" y="398"/>
                  </a:lnTo>
                  <a:lnTo>
                    <a:pt x="148" y="401"/>
                  </a:lnTo>
                  <a:lnTo>
                    <a:pt x="145" y="403"/>
                  </a:lnTo>
                  <a:lnTo>
                    <a:pt x="145" y="405"/>
                  </a:lnTo>
                  <a:lnTo>
                    <a:pt x="143" y="408"/>
                  </a:lnTo>
                  <a:lnTo>
                    <a:pt x="143" y="409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5" y="416"/>
                  </a:lnTo>
                  <a:lnTo>
                    <a:pt x="134" y="416"/>
                  </a:lnTo>
                  <a:lnTo>
                    <a:pt x="130" y="416"/>
                  </a:lnTo>
                  <a:lnTo>
                    <a:pt x="127" y="413"/>
                  </a:lnTo>
                  <a:lnTo>
                    <a:pt x="126" y="411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9" y="401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18" y="397"/>
                  </a:lnTo>
                  <a:lnTo>
                    <a:pt x="116" y="394"/>
                  </a:lnTo>
                  <a:lnTo>
                    <a:pt x="116" y="389"/>
                  </a:lnTo>
                  <a:lnTo>
                    <a:pt x="116" y="390"/>
                  </a:lnTo>
                  <a:lnTo>
                    <a:pt x="118" y="390"/>
                  </a:lnTo>
                  <a:lnTo>
                    <a:pt x="118" y="392"/>
                  </a:lnTo>
                  <a:lnTo>
                    <a:pt x="118" y="395"/>
                  </a:lnTo>
                  <a:lnTo>
                    <a:pt x="118" y="395"/>
                  </a:lnTo>
                  <a:lnTo>
                    <a:pt x="119" y="395"/>
                  </a:lnTo>
                  <a:lnTo>
                    <a:pt x="118" y="389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5" y="387"/>
                  </a:lnTo>
                  <a:lnTo>
                    <a:pt x="115" y="386"/>
                  </a:lnTo>
                  <a:lnTo>
                    <a:pt x="115" y="386"/>
                  </a:lnTo>
                  <a:lnTo>
                    <a:pt x="115" y="384"/>
                  </a:lnTo>
                  <a:lnTo>
                    <a:pt x="113" y="383"/>
                  </a:lnTo>
                  <a:lnTo>
                    <a:pt x="112" y="376"/>
                  </a:lnTo>
                  <a:lnTo>
                    <a:pt x="110" y="373"/>
                  </a:lnTo>
                  <a:lnTo>
                    <a:pt x="108" y="368"/>
                  </a:lnTo>
                  <a:lnTo>
                    <a:pt x="107" y="367"/>
                  </a:lnTo>
                  <a:lnTo>
                    <a:pt x="105" y="364"/>
                  </a:lnTo>
                  <a:lnTo>
                    <a:pt x="104" y="362"/>
                  </a:lnTo>
                  <a:lnTo>
                    <a:pt x="102" y="361"/>
                  </a:lnTo>
                  <a:lnTo>
                    <a:pt x="101" y="359"/>
                  </a:lnTo>
                  <a:lnTo>
                    <a:pt x="101" y="359"/>
                  </a:lnTo>
                  <a:lnTo>
                    <a:pt x="97" y="351"/>
                  </a:lnTo>
                  <a:lnTo>
                    <a:pt x="96" y="346"/>
                  </a:lnTo>
                  <a:lnTo>
                    <a:pt x="96" y="345"/>
                  </a:lnTo>
                  <a:lnTo>
                    <a:pt x="94" y="343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3" y="335"/>
                  </a:lnTo>
                  <a:lnTo>
                    <a:pt x="93" y="332"/>
                  </a:lnTo>
                  <a:lnTo>
                    <a:pt x="91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89" y="324"/>
                  </a:lnTo>
                  <a:lnTo>
                    <a:pt x="89" y="323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6" y="320"/>
                  </a:lnTo>
                  <a:lnTo>
                    <a:pt x="85" y="316"/>
                  </a:lnTo>
                  <a:lnTo>
                    <a:pt x="85" y="316"/>
                  </a:lnTo>
                  <a:lnTo>
                    <a:pt x="83" y="315"/>
                  </a:lnTo>
                  <a:lnTo>
                    <a:pt x="82" y="312"/>
                  </a:lnTo>
                  <a:lnTo>
                    <a:pt x="80" y="310"/>
                  </a:lnTo>
                  <a:lnTo>
                    <a:pt x="83" y="310"/>
                  </a:lnTo>
                  <a:lnTo>
                    <a:pt x="82" y="309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2" y="305"/>
                  </a:lnTo>
                  <a:lnTo>
                    <a:pt x="80" y="305"/>
                  </a:lnTo>
                  <a:lnTo>
                    <a:pt x="78" y="305"/>
                  </a:lnTo>
                  <a:lnTo>
                    <a:pt x="78" y="302"/>
                  </a:lnTo>
                  <a:lnTo>
                    <a:pt x="75" y="301"/>
                  </a:lnTo>
                  <a:lnTo>
                    <a:pt x="75" y="299"/>
                  </a:lnTo>
                  <a:lnTo>
                    <a:pt x="74" y="294"/>
                  </a:lnTo>
                  <a:lnTo>
                    <a:pt x="72" y="283"/>
                  </a:lnTo>
                  <a:lnTo>
                    <a:pt x="71" y="279"/>
                  </a:lnTo>
                  <a:lnTo>
                    <a:pt x="71" y="277"/>
                  </a:lnTo>
                  <a:lnTo>
                    <a:pt x="69" y="272"/>
                  </a:lnTo>
                  <a:lnTo>
                    <a:pt x="69" y="269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7" y="263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67" y="260"/>
                  </a:lnTo>
                  <a:lnTo>
                    <a:pt x="69" y="258"/>
                  </a:lnTo>
                  <a:lnTo>
                    <a:pt x="69" y="257"/>
                  </a:lnTo>
                  <a:lnTo>
                    <a:pt x="69" y="253"/>
                  </a:lnTo>
                  <a:lnTo>
                    <a:pt x="67" y="257"/>
                  </a:lnTo>
                  <a:lnTo>
                    <a:pt x="67" y="257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9" y="252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4" y="246"/>
                  </a:lnTo>
                  <a:lnTo>
                    <a:pt x="64" y="244"/>
                  </a:lnTo>
                  <a:lnTo>
                    <a:pt x="64" y="244"/>
                  </a:lnTo>
                  <a:lnTo>
                    <a:pt x="64" y="241"/>
                  </a:lnTo>
                  <a:lnTo>
                    <a:pt x="67" y="233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3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6" y="219"/>
                  </a:lnTo>
                  <a:lnTo>
                    <a:pt x="64" y="220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6" y="217"/>
                  </a:lnTo>
                  <a:lnTo>
                    <a:pt x="69" y="216"/>
                  </a:lnTo>
                  <a:lnTo>
                    <a:pt x="71" y="216"/>
                  </a:lnTo>
                  <a:lnTo>
                    <a:pt x="69" y="216"/>
                  </a:lnTo>
                  <a:lnTo>
                    <a:pt x="67" y="216"/>
                  </a:lnTo>
                  <a:lnTo>
                    <a:pt x="63" y="216"/>
                  </a:lnTo>
                  <a:lnTo>
                    <a:pt x="63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3" y="209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4" y="208"/>
                  </a:lnTo>
                  <a:lnTo>
                    <a:pt x="63" y="208"/>
                  </a:lnTo>
                  <a:lnTo>
                    <a:pt x="61" y="208"/>
                  </a:lnTo>
                  <a:lnTo>
                    <a:pt x="60" y="208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60" y="209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4"/>
                  </a:lnTo>
                  <a:lnTo>
                    <a:pt x="55" y="214"/>
                  </a:lnTo>
                  <a:lnTo>
                    <a:pt x="56" y="214"/>
                  </a:lnTo>
                  <a:lnTo>
                    <a:pt x="56" y="216"/>
                  </a:lnTo>
                  <a:lnTo>
                    <a:pt x="58" y="216"/>
                  </a:lnTo>
                  <a:lnTo>
                    <a:pt x="58" y="217"/>
                  </a:lnTo>
                  <a:lnTo>
                    <a:pt x="58" y="219"/>
                  </a:lnTo>
                  <a:lnTo>
                    <a:pt x="56" y="223"/>
                  </a:lnTo>
                  <a:lnTo>
                    <a:pt x="55" y="223"/>
                  </a:lnTo>
                  <a:lnTo>
                    <a:pt x="48" y="227"/>
                  </a:lnTo>
                  <a:lnTo>
                    <a:pt x="45" y="228"/>
                  </a:lnTo>
                  <a:lnTo>
                    <a:pt x="41" y="230"/>
                  </a:lnTo>
                  <a:lnTo>
                    <a:pt x="39" y="231"/>
                  </a:lnTo>
                  <a:lnTo>
                    <a:pt x="36" y="230"/>
                  </a:lnTo>
                  <a:lnTo>
                    <a:pt x="33" y="228"/>
                  </a:lnTo>
                  <a:lnTo>
                    <a:pt x="28" y="225"/>
                  </a:lnTo>
                  <a:lnTo>
                    <a:pt x="26" y="223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7" y="214"/>
                  </a:lnTo>
                  <a:lnTo>
                    <a:pt x="14" y="211"/>
                  </a:lnTo>
                  <a:lnTo>
                    <a:pt x="11" y="209"/>
                  </a:lnTo>
                  <a:lnTo>
                    <a:pt x="11" y="208"/>
                  </a:lnTo>
                  <a:lnTo>
                    <a:pt x="11" y="206"/>
                  </a:lnTo>
                  <a:lnTo>
                    <a:pt x="12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9" y="205"/>
                  </a:lnTo>
                  <a:lnTo>
                    <a:pt x="20" y="206"/>
                  </a:lnTo>
                  <a:lnTo>
                    <a:pt x="22" y="205"/>
                  </a:lnTo>
                  <a:lnTo>
                    <a:pt x="23" y="205"/>
                  </a:lnTo>
                  <a:lnTo>
                    <a:pt x="26" y="203"/>
                  </a:lnTo>
                  <a:lnTo>
                    <a:pt x="26" y="203"/>
                  </a:lnTo>
                  <a:lnTo>
                    <a:pt x="28" y="203"/>
                  </a:lnTo>
                  <a:lnTo>
                    <a:pt x="31" y="200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3" y="198"/>
                  </a:lnTo>
                  <a:lnTo>
                    <a:pt x="22" y="200"/>
                  </a:lnTo>
                  <a:lnTo>
                    <a:pt x="20" y="200"/>
                  </a:lnTo>
                  <a:lnTo>
                    <a:pt x="15" y="198"/>
                  </a:lnTo>
                  <a:lnTo>
                    <a:pt x="9" y="195"/>
                  </a:lnTo>
                  <a:lnTo>
                    <a:pt x="6" y="194"/>
                  </a:lnTo>
                  <a:lnTo>
                    <a:pt x="4" y="190"/>
                  </a:lnTo>
                  <a:lnTo>
                    <a:pt x="3" y="187"/>
                  </a:lnTo>
                  <a:lnTo>
                    <a:pt x="3" y="186"/>
                  </a:lnTo>
                  <a:lnTo>
                    <a:pt x="6" y="186"/>
                  </a:lnTo>
                  <a:lnTo>
                    <a:pt x="7" y="184"/>
                  </a:lnTo>
                  <a:lnTo>
                    <a:pt x="6" y="184"/>
                  </a:lnTo>
                  <a:lnTo>
                    <a:pt x="4" y="186"/>
                  </a:lnTo>
                  <a:lnTo>
                    <a:pt x="3" y="186"/>
                  </a:lnTo>
                  <a:lnTo>
                    <a:pt x="1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7" y="182"/>
                  </a:lnTo>
                  <a:lnTo>
                    <a:pt x="7" y="17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11" y="178"/>
                  </a:lnTo>
                  <a:lnTo>
                    <a:pt x="12" y="176"/>
                  </a:lnTo>
                  <a:lnTo>
                    <a:pt x="12" y="178"/>
                  </a:lnTo>
                  <a:lnTo>
                    <a:pt x="15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20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5" y="179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30" y="176"/>
                  </a:lnTo>
                  <a:lnTo>
                    <a:pt x="33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41" y="176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9" y="173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68"/>
                  </a:lnTo>
                  <a:lnTo>
                    <a:pt x="39" y="165"/>
                  </a:lnTo>
                  <a:lnTo>
                    <a:pt x="37" y="164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1" y="156"/>
                  </a:lnTo>
                  <a:lnTo>
                    <a:pt x="30" y="156"/>
                  </a:lnTo>
                  <a:lnTo>
                    <a:pt x="26" y="153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8" y="148"/>
                  </a:lnTo>
                  <a:lnTo>
                    <a:pt x="28" y="145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2" y="142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19" y="135"/>
                  </a:lnTo>
                  <a:lnTo>
                    <a:pt x="19" y="134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22" y="130"/>
                  </a:lnTo>
                  <a:lnTo>
                    <a:pt x="25" y="127"/>
                  </a:lnTo>
                  <a:lnTo>
                    <a:pt x="26" y="124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4" y="121"/>
                  </a:lnTo>
                  <a:lnTo>
                    <a:pt x="34" y="123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3" y="121"/>
                  </a:lnTo>
                  <a:lnTo>
                    <a:pt x="53" y="119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05"/>
                  </a:lnTo>
                  <a:lnTo>
                    <a:pt x="67" y="104"/>
                  </a:lnTo>
                  <a:lnTo>
                    <a:pt x="69" y="102"/>
                  </a:lnTo>
                  <a:lnTo>
                    <a:pt x="71" y="99"/>
                  </a:lnTo>
                  <a:lnTo>
                    <a:pt x="72" y="96"/>
                  </a:lnTo>
                  <a:lnTo>
                    <a:pt x="72" y="94"/>
                  </a:lnTo>
                  <a:lnTo>
                    <a:pt x="74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8" y="88"/>
                  </a:lnTo>
                  <a:lnTo>
                    <a:pt x="80" y="86"/>
                  </a:lnTo>
                  <a:lnTo>
                    <a:pt x="82" y="86"/>
                  </a:lnTo>
                  <a:lnTo>
                    <a:pt x="83" y="85"/>
                  </a:lnTo>
                  <a:lnTo>
                    <a:pt x="83" y="83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3" y="80"/>
                  </a:lnTo>
                  <a:lnTo>
                    <a:pt x="86" y="77"/>
                  </a:lnTo>
                  <a:lnTo>
                    <a:pt x="88" y="74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1" y="71"/>
                  </a:lnTo>
                  <a:lnTo>
                    <a:pt x="91" y="69"/>
                  </a:lnTo>
                  <a:lnTo>
                    <a:pt x="91" y="69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9" y="55"/>
                  </a:lnTo>
                  <a:lnTo>
                    <a:pt x="101" y="55"/>
                  </a:lnTo>
                  <a:lnTo>
                    <a:pt x="102" y="55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99" y="50"/>
                  </a:lnTo>
                  <a:lnTo>
                    <a:pt x="97" y="49"/>
                  </a:lnTo>
                  <a:lnTo>
                    <a:pt x="9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7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1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6" y="41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2" y="17"/>
                  </a:lnTo>
                  <a:lnTo>
                    <a:pt x="82" y="15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2" y="15"/>
                  </a:lnTo>
                  <a:lnTo>
                    <a:pt x="105" y="15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10" y="15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6" y="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35" y="3"/>
                  </a:lnTo>
                  <a:lnTo>
                    <a:pt x="137" y="1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8" name="Freeform 249"/>
            <p:cNvSpPr>
              <a:spLocks/>
            </p:cNvSpPr>
            <p:nvPr/>
          </p:nvSpPr>
          <p:spPr bwMode="auto">
            <a:xfrm>
              <a:off x="6729858" y="3445211"/>
              <a:ext cx="46781" cy="120852"/>
            </a:xfrm>
            <a:custGeom>
              <a:avLst/>
              <a:gdLst>
                <a:gd name="T0" fmla="*/ 22 w 24"/>
                <a:gd name="T1" fmla="*/ 0 h 62"/>
                <a:gd name="T2" fmla="*/ 22 w 24"/>
                <a:gd name="T3" fmla="*/ 2 h 62"/>
                <a:gd name="T4" fmla="*/ 24 w 24"/>
                <a:gd name="T5" fmla="*/ 4 h 62"/>
                <a:gd name="T6" fmla="*/ 24 w 24"/>
                <a:gd name="T7" fmla="*/ 5 h 62"/>
                <a:gd name="T8" fmla="*/ 24 w 24"/>
                <a:gd name="T9" fmla="*/ 7 h 62"/>
                <a:gd name="T10" fmla="*/ 24 w 24"/>
                <a:gd name="T11" fmla="*/ 8 h 62"/>
                <a:gd name="T12" fmla="*/ 22 w 24"/>
                <a:gd name="T13" fmla="*/ 11 h 62"/>
                <a:gd name="T14" fmla="*/ 19 w 24"/>
                <a:gd name="T15" fmla="*/ 11 h 62"/>
                <a:gd name="T16" fmla="*/ 19 w 24"/>
                <a:gd name="T17" fmla="*/ 13 h 62"/>
                <a:gd name="T18" fmla="*/ 19 w 24"/>
                <a:gd name="T19" fmla="*/ 16 h 62"/>
                <a:gd name="T20" fmla="*/ 16 w 24"/>
                <a:gd name="T21" fmla="*/ 16 h 62"/>
                <a:gd name="T22" fmla="*/ 16 w 24"/>
                <a:gd name="T23" fmla="*/ 15 h 62"/>
                <a:gd name="T24" fmla="*/ 13 w 24"/>
                <a:gd name="T25" fmla="*/ 15 h 62"/>
                <a:gd name="T26" fmla="*/ 11 w 24"/>
                <a:gd name="T27" fmla="*/ 18 h 62"/>
                <a:gd name="T28" fmla="*/ 10 w 24"/>
                <a:gd name="T29" fmla="*/ 21 h 62"/>
                <a:gd name="T30" fmla="*/ 10 w 24"/>
                <a:gd name="T31" fmla="*/ 22 h 62"/>
                <a:gd name="T32" fmla="*/ 10 w 24"/>
                <a:gd name="T33" fmla="*/ 26 h 62"/>
                <a:gd name="T34" fmla="*/ 10 w 24"/>
                <a:gd name="T35" fmla="*/ 26 h 62"/>
                <a:gd name="T36" fmla="*/ 11 w 24"/>
                <a:gd name="T37" fmla="*/ 26 h 62"/>
                <a:gd name="T38" fmla="*/ 13 w 24"/>
                <a:gd name="T39" fmla="*/ 26 h 62"/>
                <a:gd name="T40" fmla="*/ 13 w 24"/>
                <a:gd name="T41" fmla="*/ 27 h 62"/>
                <a:gd name="T42" fmla="*/ 10 w 24"/>
                <a:gd name="T43" fmla="*/ 29 h 62"/>
                <a:gd name="T44" fmla="*/ 8 w 24"/>
                <a:gd name="T45" fmla="*/ 32 h 62"/>
                <a:gd name="T46" fmla="*/ 10 w 24"/>
                <a:gd name="T47" fmla="*/ 33 h 62"/>
                <a:gd name="T48" fmla="*/ 14 w 24"/>
                <a:gd name="T49" fmla="*/ 32 h 62"/>
                <a:gd name="T50" fmla="*/ 18 w 24"/>
                <a:gd name="T51" fmla="*/ 30 h 62"/>
                <a:gd name="T52" fmla="*/ 18 w 24"/>
                <a:gd name="T53" fmla="*/ 33 h 62"/>
                <a:gd name="T54" fmla="*/ 16 w 24"/>
                <a:gd name="T55" fmla="*/ 35 h 62"/>
                <a:gd name="T56" fmla="*/ 16 w 24"/>
                <a:gd name="T57" fmla="*/ 38 h 62"/>
                <a:gd name="T58" fmla="*/ 14 w 24"/>
                <a:gd name="T59" fmla="*/ 41 h 62"/>
                <a:gd name="T60" fmla="*/ 13 w 24"/>
                <a:gd name="T61" fmla="*/ 46 h 62"/>
                <a:gd name="T62" fmla="*/ 13 w 24"/>
                <a:gd name="T63" fmla="*/ 48 h 62"/>
                <a:gd name="T64" fmla="*/ 13 w 24"/>
                <a:gd name="T65" fmla="*/ 52 h 62"/>
                <a:gd name="T66" fmla="*/ 11 w 24"/>
                <a:gd name="T67" fmla="*/ 56 h 62"/>
                <a:gd name="T68" fmla="*/ 10 w 24"/>
                <a:gd name="T69" fmla="*/ 62 h 62"/>
                <a:gd name="T70" fmla="*/ 8 w 24"/>
                <a:gd name="T71" fmla="*/ 62 h 62"/>
                <a:gd name="T72" fmla="*/ 7 w 24"/>
                <a:gd name="T73" fmla="*/ 54 h 62"/>
                <a:gd name="T74" fmla="*/ 3 w 24"/>
                <a:gd name="T75" fmla="*/ 48 h 62"/>
                <a:gd name="T76" fmla="*/ 3 w 24"/>
                <a:gd name="T77" fmla="*/ 45 h 62"/>
                <a:gd name="T78" fmla="*/ 2 w 24"/>
                <a:gd name="T79" fmla="*/ 38 h 62"/>
                <a:gd name="T80" fmla="*/ 2 w 24"/>
                <a:gd name="T81" fmla="*/ 33 h 62"/>
                <a:gd name="T82" fmla="*/ 3 w 24"/>
                <a:gd name="T83" fmla="*/ 30 h 62"/>
                <a:gd name="T84" fmla="*/ 3 w 24"/>
                <a:gd name="T85" fmla="*/ 29 h 62"/>
                <a:gd name="T86" fmla="*/ 7 w 24"/>
                <a:gd name="T87" fmla="*/ 24 h 62"/>
                <a:gd name="T88" fmla="*/ 10 w 24"/>
                <a:gd name="T89" fmla="*/ 13 h 62"/>
                <a:gd name="T90" fmla="*/ 11 w 24"/>
                <a:gd name="T91" fmla="*/ 7 h 62"/>
                <a:gd name="T92" fmla="*/ 14 w 24"/>
                <a:gd name="T93" fmla="*/ 5 h 62"/>
                <a:gd name="T94" fmla="*/ 16 w 24"/>
                <a:gd name="T95" fmla="*/ 5 h 62"/>
                <a:gd name="T96" fmla="*/ 19 w 24"/>
                <a:gd name="T97" fmla="*/ 2 h 62"/>
                <a:gd name="T98" fmla="*/ 19 w 24"/>
                <a:gd name="T99" fmla="*/ 4 h 62"/>
                <a:gd name="T100" fmla="*/ 21 w 24"/>
                <a:gd name="T101" fmla="*/ 2 h 62"/>
                <a:gd name="T102" fmla="*/ 22 w 24"/>
                <a:gd name="T10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" h="62">
                  <a:moveTo>
                    <a:pt x="24" y="0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8" y="37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57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7" y="24"/>
                  </a:lnTo>
                  <a:lnTo>
                    <a:pt x="8" y="19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9" name="Freeform 250"/>
            <p:cNvSpPr>
              <a:spLocks noEditPoints="1"/>
            </p:cNvSpPr>
            <p:nvPr/>
          </p:nvSpPr>
          <p:spPr bwMode="auto">
            <a:xfrm>
              <a:off x="5472611" y="2681116"/>
              <a:ext cx="122802" cy="150091"/>
            </a:xfrm>
            <a:custGeom>
              <a:avLst/>
              <a:gdLst>
                <a:gd name="T0" fmla="*/ 7 w 63"/>
                <a:gd name="T1" fmla="*/ 28 h 77"/>
                <a:gd name="T2" fmla="*/ 2 w 63"/>
                <a:gd name="T3" fmla="*/ 27 h 77"/>
                <a:gd name="T4" fmla="*/ 49 w 63"/>
                <a:gd name="T5" fmla="*/ 3 h 77"/>
                <a:gd name="T6" fmla="*/ 43 w 63"/>
                <a:gd name="T7" fmla="*/ 8 h 77"/>
                <a:gd name="T8" fmla="*/ 40 w 63"/>
                <a:gd name="T9" fmla="*/ 13 h 77"/>
                <a:gd name="T10" fmla="*/ 35 w 63"/>
                <a:gd name="T11" fmla="*/ 14 h 77"/>
                <a:gd name="T12" fmla="*/ 38 w 63"/>
                <a:gd name="T13" fmla="*/ 16 h 77"/>
                <a:gd name="T14" fmla="*/ 32 w 63"/>
                <a:gd name="T15" fmla="*/ 19 h 77"/>
                <a:gd name="T16" fmla="*/ 40 w 63"/>
                <a:gd name="T17" fmla="*/ 25 h 77"/>
                <a:gd name="T18" fmla="*/ 44 w 63"/>
                <a:gd name="T19" fmla="*/ 24 h 77"/>
                <a:gd name="T20" fmla="*/ 46 w 63"/>
                <a:gd name="T21" fmla="*/ 21 h 77"/>
                <a:gd name="T22" fmla="*/ 51 w 63"/>
                <a:gd name="T23" fmla="*/ 22 h 77"/>
                <a:gd name="T24" fmla="*/ 54 w 63"/>
                <a:gd name="T25" fmla="*/ 24 h 77"/>
                <a:gd name="T26" fmla="*/ 57 w 63"/>
                <a:gd name="T27" fmla="*/ 27 h 77"/>
                <a:gd name="T28" fmla="*/ 60 w 63"/>
                <a:gd name="T29" fmla="*/ 27 h 77"/>
                <a:gd name="T30" fmla="*/ 59 w 63"/>
                <a:gd name="T31" fmla="*/ 30 h 77"/>
                <a:gd name="T32" fmla="*/ 62 w 63"/>
                <a:gd name="T33" fmla="*/ 38 h 77"/>
                <a:gd name="T34" fmla="*/ 62 w 63"/>
                <a:gd name="T35" fmla="*/ 44 h 77"/>
                <a:gd name="T36" fmla="*/ 60 w 63"/>
                <a:gd name="T37" fmla="*/ 52 h 77"/>
                <a:gd name="T38" fmla="*/ 57 w 63"/>
                <a:gd name="T39" fmla="*/ 60 h 77"/>
                <a:gd name="T40" fmla="*/ 52 w 63"/>
                <a:gd name="T41" fmla="*/ 63 h 77"/>
                <a:gd name="T42" fmla="*/ 49 w 63"/>
                <a:gd name="T43" fmla="*/ 63 h 77"/>
                <a:gd name="T44" fmla="*/ 40 w 63"/>
                <a:gd name="T45" fmla="*/ 65 h 77"/>
                <a:gd name="T46" fmla="*/ 37 w 63"/>
                <a:gd name="T47" fmla="*/ 68 h 77"/>
                <a:gd name="T48" fmla="*/ 30 w 63"/>
                <a:gd name="T49" fmla="*/ 69 h 77"/>
                <a:gd name="T50" fmla="*/ 29 w 63"/>
                <a:gd name="T51" fmla="*/ 71 h 77"/>
                <a:gd name="T52" fmla="*/ 24 w 63"/>
                <a:gd name="T53" fmla="*/ 74 h 77"/>
                <a:gd name="T54" fmla="*/ 13 w 63"/>
                <a:gd name="T55" fmla="*/ 76 h 77"/>
                <a:gd name="T56" fmla="*/ 11 w 63"/>
                <a:gd name="T57" fmla="*/ 73 h 77"/>
                <a:gd name="T58" fmla="*/ 3 w 63"/>
                <a:gd name="T59" fmla="*/ 74 h 77"/>
                <a:gd name="T60" fmla="*/ 8 w 63"/>
                <a:gd name="T61" fmla="*/ 69 h 77"/>
                <a:gd name="T62" fmla="*/ 0 w 63"/>
                <a:gd name="T63" fmla="*/ 71 h 77"/>
                <a:gd name="T64" fmla="*/ 7 w 63"/>
                <a:gd name="T65" fmla="*/ 65 h 77"/>
                <a:gd name="T66" fmla="*/ 0 w 63"/>
                <a:gd name="T67" fmla="*/ 63 h 77"/>
                <a:gd name="T68" fmla="*/ 5 w 63"/>
                <a:gd name="T69" fmla="*/ 62 h 77"/>
                <a:gd name="T70" fmla="*/ 7 w 63"/>
                <a:gd name="T71" fmla="*/ 58 h 77"/>
                <a:gd name="T72" fmla="*/ 14 w 63"/>
                <a:gd name="T73" fmla="*/ 55 h 77"/>
                <a:gd name="T74" fmla="*/ 18 w 63"/>
                <a:gd name="T75" fmla="*/ 54 h 77"/>
                <a:gd name="T76" fmla="*/ 11 w 63"/>
                <a:gd name="T77" fmla="*/ 54 h 77"/>
                <a:gd name="T78" fmla="*/ 13 w 63"/>
                <a:gd name="T79" fmla="*/ 52 h 77"/>
                <a:gd name="T80" fmla="*/ 16 w 63"/>
                <a:gd name="T81" fmla="*/ 46 h 77"/>
                <a:gd name="T82" fmla="*/ 19 w 63"/>
                <a:gd name="T83" fmla="*/ 44 h 77"/>
                <a:gd name="T84" fmla="*/ 13 w 63"/>
                <a:gd name="T85" fmla="*/ 43 h 77"/>
                <a:gd name="T86" fmla="*/ 10 w 63"/>
                <a:gd name="T87" fmla="*/ 41 h 77"/>
                <a:gd name="T88" fmla="*/ 7 w 63"/>
                <a:gd name="T89" fmla="*/ 39 h 77"/>
                <a:gd name="T90" fmla="*/ 3 w 63"/>
                <a:gd name="T91" fmla="*/ 38 h 77"/>
                <a:gd name="T92" fmla="*/ 10 w 63"/>
                <a:gd name="T93" fmla="*/ 35 h 77"/>
                <a:gd name="T94" fmla="*/ 8 w 63"/>
                <a:gd name="T95" fmla="*/ 32 h 77"/>
                <a:gd name="T96" fmla="*/ 7 w 63"/>
                <a:gd name="T97" fmla="*/ 30 h 77"/>
                <a:gd name="T98" fmla="*/ 7 w 63"/>
                <a:gd name="T99" fmla="*/ 25 h 77"/>
                <a:gd name="T100" fmla="*/ 5 w 63"/>
                <a:gd name="T101" fmla="*/ 22 h 77"/>
                <a:gd name="T102" fmla="*/ 11 w 63"/>
                <a:gd name="T103" fmla="*/ 22 h 77"/>
                <a:gd name="T104" fmla="*/ 19 w 63"/>
                <a:gd name="T105" fmla="*/ 22 h 77"/>
                <a:gd name="T106" fmla="*/ 25 w 63"/>
                <a:gd name="T107" fmla="*/ 21 h 77"/>
                <a:gd name="T108" fmla="*/ 30 w 63"/>
                <a:gd name="T109" fmla="*/ 17 h 77"/>
                <a:gd name="T110" fmla="*/ 24 w 63"/>
                <a:gd name="T111" fmla="*/ 13 h 77"/>
                <a:gd name="T112" fmla="*/ 29 w 63"/>
                <a:gd name="T113" fmla="*/ 10 h 77"/>
                <a:gd name="T114" fmla="*/ 30 w 63"/>
                <a:gd name="T115" fmla="*/ 5 h 77"/>
                <a:gd name="T116" fmla="*/ 38 w 63"/>
                <a:gd name="T117" fmla="*/ 3 h 77"/>
                <a:gd name="T118" fmla="*/ 40 w 63"/>
                <a:gd name="T119" fmla="*/ 5 h 77"/>
                <a:gd name="T120" fmla="*/ 40 w 63"/>
                <a:gd name="T121" fmla="*/ 8 h 77"/>
                <a:gd name="T122" fmla="*/ 41 w 63"/>
                <a:gd name="T123" fmla="*/ 3 h 77"/>
                <a:gd name="T124" fmla="*/ 44 w 63"/>
                <a:gd name="T1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77">
                  <a:moveTo>
                    <a:pt x="2" y="27"/>
                  </a:move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2" y="27"/>
                  </a:lnTo>
                  <a:close/>
                  <a:moveTo>
                    <a:pt x="44" y="0"/>
                  </a:moveTo>
                  <a:lnTo>
                    <a:pt x="44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7" y="16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60" y="33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62" y="41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7"/>
                  </a:lnTo>
                  <a:lnTo>
                    <a:pt x="59" y="58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9" y="62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5"/>
                  </a:lnTo>
                  <a:lnTo>
                    <a:pt x="46" y="63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0" y="6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7" y="73"/>
                  </a:lnTo>
                  <a:lnTo>
                    <a:pt x="25" y="73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0" y="77"/>
                  </a:lnTo>
                  <a:lnTo>
                    <a:pt x="8" y="77"/>
                  </a:lnTo>
                  <a:lnTo>
                    <a:pt x="10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1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4" y="55"/>
                  </a:lnTo>
                  <a:lnTo>
                    <a:pt x="19" y="55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10" y="54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27" y="16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0" name="Freeform 251"/>
            <p:cNvSpPr>
              <a:spLocks noEditPoints="1"/>
            </p:cNvSpPr>
            <p:nvPr/>
          </p:nvSpPr>
          <p:spPr bwMode="auto">
            <a:xfrm>
              <a:off x="8544584" y="4425668"/>
              <a:ext cx="1190975" cy="298231"/>
            </a:xfrm>
            <a:custGeom>
              <a:avLst/>
              <a:gdLst>
                <a:gd name="T0" fmla="*/ 357 w 611"/>
                <a:gd name="T1" fmla="*/ 143 h 153"/>
                <a:gd name="T2" fmla="*/ 302 w 611"/>
                <a:gd name="T3" fmla="*/ 135 h 153"/>
                <a:gd name="T4" fmla="*/ 381 w 611"/>
                <a:gd name="T5" fmla="*/ 132 h 153"/>
                <a:gd name="T6" fmla="*/ 372 w 611"/>
                <a:gd name="T7" fmla="*/ 129 h 153"/>
                <a:gd name="T8" fmla="*/ 302 w 611"/>
                <a:gd name="T9" fmla="*/ 118 h 153"/>
                <a:gd name="T10" fmla="*/ 253 w 611"/>
                <a:gd name="T11" fmla="*/ 123 h 153"/>
                <a:gd name="T12" fmla="*/ 365 w 611"/>
                <a:gd name="T13" fmla="*/ 115 h 153"/>
                <a:gd name="T14" fmla="*/ 577 w 611"/>
                <a:gd name="T15" fmla="*/ 115 h 153"/>
                <a:gd name="T16" fmla="*/ 383 w 611"/>
                <a:gd name="T17" fmla="*/ 115 h 153"/>
                <a:gd name="T18" fmla="*/ 339 w 611"/>
                <a:gd name="T19" fmla="*/ 121 h 153"/>
                <a:gd name="T20" fmla="*/ 315 w 611"/>
                <a:gd name="T21" fmla="*/ 113 h 153"/>
                <a:gd name="T22" fmla="*/ 348 w 611"/>
                <a:gd name="T23" fmla="*/ 113 h 153"/>
                <a:gd name="T24" fmla="*/ 294 w 611"/>
                <a:gd name="T25" fmla="*/ 120 h 153"/>
                <a:gd name="T26" fmla="*/ 269 w 611"/>
                <a:gd name="T27" fmla="*/ 124 h 153"/>
                <a:gd name="T28" fmla="*/ 280 w 611"/>
                <a:gd name="T29" fmla="*/ 117 h 153"/>
                <a:gd name="T30" fmla="*/ 231 w 611"/>
                <a:gd name="T31" fmla="*/ 117 h 153"/>
                <a:gd name="T32" fmla="*/ 397 w 611"/>
                <a:gd name="T33" fmla="*/ 109 h 153"/>
                <a:gd name="T34" fmla="*/ 567 w 611"/>
                <a:gd name="T35" fmla="*/ 117 h 153"/>
                <a:gd name="T36" fmla="*/ 471 w 611"/>
                <a:gd name="T37" fmla="*/ 102 h 153"/>
                <a:gd name="T38" fmla="*/ 432 w 611"/>
                <a:gd name="T39" fmla="*/ 98 h 153"/>
                <a:gd name="T40" fmla="*/ 244 w 611"/>
                <a:gd name="T41" fmla="*/ 95 h 153"/>
                <a:gd name="T42" fmla="*/ 523 w 611"/>
                <a:gd name="T43" fmla="*/ 87 h 153"/>
                <a:gd name="T44" fmla="*/ 129 w 611"/>
                <a:gd name="T45" fmla="*/ 83 h 153"/>
                <a:gd name="T46" fmla="*/ 173 w 611"/>
                <a:gd name="T47" fmla="*/ 90 h 153"/>
                <a:gd name="T48" fmla="*/ 220 w 611"/>
                <a:gd name="T49" fmla="*/ 106 h 153"/>
                <a:gd name="T50" fmla="*/ 179 w 611"/>
                <a:gd name="T51" fmla="*/ 113 h 153"/>
                <a:gd name="T52" fmla="*/ 102 w 611"/>
                <a:gd name="T53" fmla="*/ 95 h 153"/>
                <a:gd name="T54" fmla="*/ 121 w 611"/>
                <a:gd name="T55" fmla="*/ 82 h 153"/>
                <a:gd name="T56" fmla="*/ 493 w 611"/>
                <a:gd name="T57" fmla="*/ 79 h 153"/>
                <a:gd name="T58" fmla="*/ 514 w 611"/>
                <a:gd name="T59" fmla="*/ 82 h 153"/>
                <a:gd name="T60" fmla="*/ 361 w 611"/>
                <a:gd name="T61" fmla="*/ 71 h 153"/>
                <a:gd name="T62" fmla="*/ 342 w 611"/>
                <a:gd name="T63" fmla="*/ 72 h 153"/>
                <a:gd name="T64" fmla="*/ 351 w 611"/>
                <a:gd name="T65" fmla="*/ 74 h 153"/>
                <a:gd name="T66" fmla="*/ 356 w 611"/>
                <a:gd name="T67" fmla="*/ 54 h 153"/>
                <a:gd name="T68" fmla="*/ 428 w 611"/>
                <a:gd name="T69" fmla="*/ 46 h 153"/>
                <a:gd name="T70" fmla="*/ 252 w 611"/>
                <a:gd name="T71" fmla="*/ 54 h 153"/>
                <a:gd name="T72" fmla="*/ 395 w 611"/>
                <a:gd name="T73" fmla="*/ 44 h 153"/>
                <a:gd name="T74" fmla="*/ 449 w 611"/>
                <a:gd name="T75" fmla="*/ 36 h 153"/>
                <a:gd name="T76" fmla="*/ 438 w 611"/>
                <a:gd name="T77" fmla="*/ 43 h 153"/>
                <a:gd name="T78" fmla="*/ 439 w 611"/>
                <a:gd name="T79" fmla="*/ 38 h 153"/>
                <a:gd name="T80" fmla="*/ 134 w 611"/>
                <a:gd name="T81" fmla="*/ 41 h 153"/>
                <a:gd name="T82" fmla="*/ 515 w 611"/>
                <a:gd name="T83" fmla="*/ 25 h 153"/>
                <a:gd name="T84" fmla="*/ 364 w 611"/>
                <a:gd name="T85" fmla="*/ 22 h 153"/>
                <a:gd name="T86" fmla="*/ 454 w 611"/>
                <a:gd name="T87" fmla="*/ 25 h 153"/>
                <a:gd name="T88" fmla="*/ 537 w 611"/>
                <a:gd name="T89" fmla="*/ 19 h 153"/>
                <a:gd name="T90" fmla="*/ 118 w 611"/>
                <a:gd name="T91" fmla="*/ 31 h 153"/>
                <a:gd name="T92" fmla="*/ 96 w 611"/>
                <a:gd name="T93" fmla="*/ 22 h 153"/>
                <a:gd name="T94" fmla="*/ 422 w 611"/>
                <a:gd name="T95" fmla="*/ 19 h 153"/>
                <a:gd name="T96" fmla="*/ 350 w 611"/>
                <a:gd name="T97" fmla="*/ 19 h 153"/>
                <a:gd name="T98" fmla="*/ 6 w 611"/>
                <a:gd name="T99" fmla="*/ 14 h 153"/>
                <a:gd name="T100" fmla="*/ 466 w 611"/>
                <a:gd name="T101" fmla="*/ 8 h 153"/>
                <a:gd name="T102" fmla="*/ 533 w 611"/>
                <a:gd name="T103" fmla="*/ 6 h 153"/>
                <a:gd name="T104" fmla="*/ 332 w 611"/>
                <a:gd name="T105" fmla="*/ 3 h 153"/>
                <a:gd name="T106" fmla="*/ 518 w 611"/>
                <a:gd name="T107" fmla="*/ 31 h 153"/>
                <a:gd name="T108" fmla="*/ 556 w 611"/>
                <a:gd name="T109" fmla="*/ 22 h 153"/>
                <a:gd name="T110" fmla="*/ 611 w 611"/>
                <a:gd name="T111" fmla="*/ 82 h 153"/>
                <a:gd name="T112" fmla="*/ 586 w 611"/>
                <a:gd name="T113" fmla="*/ 112 h 153"/>
                <a:gd name="T114" fmla="*/ 581 w 611"/>
                <a:gd name="T115" fmla="*/ 95 h 153"/>
                <a:gd name="T116" fmla="*/ 556 w 611"/>
                <a:gd name="T117" fmla="*/ 66 h 153"/>
                <a:gd name="T118" fmla="*/ 510 w 611"/>
                <a:gd name="T119" fmla="*/ 50 h 153"/>
                <a:gd name="T120" fmla="*/ 495 w 611"/>
                <a:gd name="T121" fmla="*/ 46 h 153"/>
                <a:gd name="T122" fmla="*/ 509 w 611"/>
                <a:gd name="T123" fmla="*/ 27 h 153"/>
                <a:gd name="T124" fmla="*/ 471 w 611"/>
                <a:gd name="T125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153">
                  <a:moveTo>
                    <a:pt x="357" y="146"/>
                  </a:moveTo>
                  <a:lnTo>
                    <a:pt x="357" y="146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6" y="150"/>
                  </a:lnTo>
                  <a:lnTo>
                    <a:pt x="354" y="151"/>
                  </a:lnTo>
                  <a:lnTo>
                    <a:pt x="351" y="151"/>
                  </a:lnTo>
                  <a:lnTo>
                    <a:pt x="351" y="153"/>
                  </a:lnTo>
                  <a:lnTo>
                    <a:pt x="350" y="153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3" y="150"/>
                  </a:lnTo>
                  <a:lnTo>
                    <a:pt x="354" y="148"/>
                  </a:lnTo>
                  <a:lnTo>
                    <a:pt x="356" y="146"/>
                  </a:lnTo>
                  <a:lnTo>
                    <a:pt x="357" y="146"/>
                  </a:lnTo>
                  <a:lnTo>
                    <a:pt x="357" y="146"/>
                  </a:lnTo>
                  <a:close/>
                  <a:moveTo>
                    <a:pt x="337" y="145"/>
                  </a:moveTo>
                  <a:lnTo>
                    <a:pt x="337" y="146"/>
                  </a:lnTo>
                  <a:lnTo>
                    <a:pt x="337" y="146"/>
                  </a:lnTo>
                  <a:lnTo>
                    <a:pt x="335" y="148"/>
                  </a:lnTo>
                  <a:lnTo>
                    <a:pt x="335" y="148"/>
                  </a:lnTo>
                  <a:lnTo>
                    <a:pt x="334" y="148"/>
                  </a:lnTo>
                  <a:lnTo>
                    <a:pt x="334" y="148"/>
                  </a:lnTo>
                  <a:lnTo>
                    <a:pt x="334" y="146"/>
                  </a:lnTo>
                  <a:lnTo>
                    <a:pt x="335" y="145"/>
                  </a:lnTo>
                  <a:lnTo>
                    <a:pt x="337" y="145"/>
                  </a:lnTo>
                  <a:close/>
                  <a:moveTo>
                    <a:pt x="359" y="142"/>
                  </a:moveTo>
                  <a:lnTo>
                    <a:pt x="359" y="142"/>
                  </a:lnTo>
                  <a:lnTo>
                    <a:pt x="359" y="142"/>
                  </a:lnTo>
                  <a:lnTo>
                    <a:pt x="357" y="143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6" y="143"/>
                  </a:lnTo>
                  <a:lnTo>
                    <a:pt x="357" y="142"/>
                  </a:lnTo>
                  <a:lnTo>
                    <a:pt x="359" y="142"/>
                  </a:lnTo>
                  <a:close/>
                  <a:moveTo>
                    <a:pt x="307" y="129"/>
                  </a:moveTo>
                  <a:lnTo>
                    <a:pt x="309" y="129"/>
                  </a:lnTo>
                  <a:lnTo>
                    <a:pt x="309" y="131"/>
                  </a:lnTo>
                  <a:lnTo>
                    <a:pt x="309" y="131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4"/>
                  </a:lnTo>
                  <a:lnTo>
                    <a:pt x="313" y="134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6" y="134"/>
                  </a:lnTo>
                  <a:lnTo>
                    <a:pt x="316" y="135"/>
                  </a:lnTo>
                  <a:lnTo>
                    <a:pt x="318" y="137"/>
                  </a:lnTo>
                  <a:lnTo>
                    <a:pt x="318" y="139"/>
                  </a:lnTo>
                  <a:lnTo>
                    <a:pt x="320" y="139"/>
                  </a:lnTo>
                  <a:lnTo>
                    <a:pt x="321" y="140"/>
                  </a:lnTo>
                  <a:lnTo>
                    <a:pt x="320" y="140"/>
                  </a:lnTo>
                  <a:lnTo>
                    <a:pt x="318" y="142"/>
                  </a:lnTo>
                  <a:lnTo>
                    <a:pt x="318" y="143"/>
                  </a:lnTo>
                  <a:lnTo>
                    <a:pt x="316" y="143"/>
                  </a:lnTo>
                  <a:lnTo>
                    <a:pt x="315" y="143"/>
                  </a:lnTo>
                  <a:lnTo>
                    <a:pt x="315" y="143"/>
                  </a:lnTo>
                  <a:lnTo>
                    <a:pt x="312" y="143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0"/>
                  </a:lnTo>
                  <a:lnTo>
                    <a:pt x="307" y="139"/>
                  </a:lnTo>
                  <a:lnTo>
                    <a:pt x="305" y="139"/>
                  </a:lnTo>
                  <a:lnTo>
                    <a:pt x="302" y="135"/>
                  </a:lnTo>
                  <a:lnTo>
                    <a:pt x="301" y="135"/>
                  </a:lnTo>
                  <a:lnTo>
                    <a:pt x="301" y="135"/>
                  </a:lnTo>
                  <a:lnTo>
                    <a:pt x="299" y="135"/>
                  </a:lnTo>
                  <a:lnTo>
                    <a:pt x="296" y="135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6" y="131"/>
                  </a:lnTo>
                  <a:lnTo>
                    <a:pt x="298" y="131"/>
                  </a:lnTo>
                  <a:lnTo>
                    <a:pt x="301" y="131"/>
                  </a:lnTo>
                  <a:lnTo>
                    <a:pt x="302" y="129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close/>
                  <a:moveTo>
                    <a:pt x="380" y="124"/>
                  </a:moveTo>
                  <a:lnTo>
                    <a:pt x="380" y="126"/>
                  </a:lnTo>
                  <a:lnTo>
                    <a:pt x="380" y="126"/>
                  </a:lnTo>
                  <a:lnTo>
                    <a:pt x="381" y="126"/>
                  </a:lnTo>
                  <a:lnTo>
                    <a:pt x="383" y="124"/>
                  </a:lnTo>
                  <a:lnTo>
                    <a:pt x="383" y="124"/>
                  </a:lnTo>
                  <a:lnTo>
                    <a:pt x="383" y="126"/>
                  </a:lnTo>
                  <a:lnTo>
                    <a:pt x="383" y="126"/>
                  </a:lnTo>
                  <a:lnTo>
                    <a:pt x="383" y="128"/>
                  </a:lnTo>
                  <a:lnTo>
                    <a:pt x="381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1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0" y="134"/>
                  </a:lnTo>
                  <a:lnTo>
                    <a:pt x="378" y="135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3" y="140"/>
                  </a:lnTo>
                  <a:lnTo>
                    <a:pt x="372" y="142"/>
                  </a:lnTo>
                  <a:lnTo>
                    <a:pt x="372" y="142"/>
                  </a:lnTo>
                  <a:lnTo>
                    <a:pt x="369" y="142"/>
                  </a:lnTo>
                  <a:lnTo>
                    <a:pt x="365" y="143"/>
                  </a:lnTo>
                  <a:lnTo>
                    <a:pt x="364" y="145"/>
                  </a:lnTo>
                  <a:lnTo>
                    <a:pt x="362" y="145"/>
                  </a:lnTo>
                  <a:lnTo>
                    <a:pt x="361" y="143"/>
                  </a:lnTo>
                  <a:lnTo>
                    <a:pt x="361" y="143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2" y="142"/>
                  </a:lnTo>
                  <a:lnTo>
                    <a:pt x="362" y="140"/>
                  </a:lnTo>
                  <a:lnTo>
                    <a:pt x="361" y="140"/>
                  </a:lnTo>
                  <a:lnTo>
                    <a:pt x="361" y="139"/>
                  </a:lnTo>
                  <a:lnTo>
                    <a:pt x="361" y="137"/>
                  </a:lnTo>
                  <a:lnTo>
                    <a:pt x="362" y="135"/>
                  </a:lnTo>
                  <a:lnTo>
                    <a:pt x="362" y="134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7" y="129"/>
                  </a:lnTo>
                  <a:lnTo>
                    <a:pt x="367" y="131"/>
                  </a:lnTo>
                  <a:lnTo>
                    <a:pt x="367" y="131"/>
                  </a:lnTo>
                  <a:lnTo>
                    <a:pt x="369" y="131"/>
                  </a:lnTo>
                  <a:lnTo>
                    <a:pt x="369" y="131"/>
                  </a:lnTo>
                  <a:lnTo>
                    <a:pt x="370" y="131"/>
                  </a:lnTo>
                  <a:lnTo>
                    <a:pt x="372" y="131"/>
                  </a:lnTo>
                  <a:lnTo>
                    <a:pt x="372" y="129"/>
                  </a:lnTo>
                  <a:lnTo>
                    <a:pt x="372" y="129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5" y="128"/>
                  </a:lnTo>
                  <a:lnTo>
                    <a:pt x="376" y="126"/>
                  </a:lnTo>
                  <a:lnTo>
                    <a:pt x="376" y="126"/>
                  </a:lnTo>
                  <a:lnTo>
                    <a:pt x="380" y="124"/>
                  </a:lnTo>
                  <a:lnTo>
                    <a:pt x="380" y="124"/>
                  </a:lnTo>
                  <a:close/>
                  <a:moveTo>
                    <a:pt x="244" y="120"/>
                  </a:moveTo>
                  <a:lnTo>
                    <a:pt x="246" y="121"/>
                  </a:lnTo>
                  <a:lnTo>
                    <a:pt x="246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4" y="120"/>
                  </a:lnTo>
                  <a:lnTo>
                    <a:pt x="244" y="120"/>
                  </a:lnTo>
                  <a:close/>
                  <a:moveTo>
                    <a:pt x="353" y="117"/>
                  </a:moveTo>
                  <a:lnTo>
                    <a:pt x="354" y="117"/>
                  </a:lnTo>
                  <a:lnTo>
                    <a:pt x="354" y="117"/>
                  </a:lnTo>
                  <a:lnTo>
                    <a:pt x="353" y="118"/>
                  </a:lnTo>
                  <a:lnTo>
                    <a:pt x="351" y="118"/>
                  </a:lnTo>
                  <a:lnTo>
                    <a:pt x="351" y="120"/>
                  </a:lnTo>
                  <a:lnTo>
                    <a:pt x="350" y="118"/>
                  </a:lnTo>
                  <a:lnTo>
                    <a:pt x="351" y="118"/>
                  </a:lnTo>
                  <a:lnTo>
                    <a:pt x="351" y="118"/>
                  </a:lnTo>
                  <a:lnTo>
                    <a:pt x="353" y="117"/>
                  </a:lnTo>
                  <a:lnTo>
                    <a:pt x="353" y="117"/>
                  </a:lnTo>
                  <a:close/>
                  <a:moveTo>
                    <a:pt x="301" y="117"/>
                  </a:move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2" y="117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1"/>
                  </a:lnTo>
                  <a:lnTo>
                    <a:pt x="299" y="120"/>
                  </a:lnTo>
                  <a:lnTo>
                    <a:pt x="299" y="118"/>
                  </a:lnTo>
                  <a:lnTo>
                    <a:pt x="301" y="118"/>
                  </a:lnTo>
                  <a:lnTo>
                    <a:pt x="301" y="117"/>
                  </a:lnTo>
                  <a:lnTo>
                    <a:pt x="301" y="117"/>
                  </a:lnTo>
                  <a:close/>
                  <a:moveTo>
                    <a:pt x="354" y="113"/>
                  </a:moveTo>
                  <a:lnTo>
                    <a:pt x="356" y="115"/>
                  </a:lnTo>
                  <a:lnTo>
                    <a:pt x="356" y="115"/>
                  </a:lnTo>
                  <a:lnTo>
                    <a:pt x="356" y="117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4" y="113"/>
                  </a:lnTo>
                  <a:lnTo>
                    <a:pt x="354" y="113"/>
                  </a:lnTo>
                  <a:close/>
                  <a:moveTo>
                    <a:pt x="257" y="113"/>
                  </a:moveTo>
                  <a:lnTo>
                    <a:pt x="260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61" y="117"/>
                  </a:lnTo>
                  <a:lnTo>
                    <a:pt x="260" y="120"/>
                  </a:lnTo>
                  <a:lnTo>
                    <a:pt x="258" y="123"/>
                  </a:lnTo>
                  <a:lnTo>
                    <a:pt x="258" y="123"/>
                  </a:lnTo>
                  <a:lnTo>
                    <a:pt x="260" y="123"/>
                  </a:lnTo>
                  <a:lnTo>
                    <a:pt x="257" y="124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0" y="123"/>
                  </a:lnTo>
                  <a:lnTo>
                    <a:pt x="249" y="123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52" y="121"/>
                  </a:lnTo>
                  <a:lnTo>
                    <a:pt x="252" y="121"/>
                  </a:lnTo>
                  <a:lnTo>
                    <a:pt x="252" y="120"/>
                  </a:lnTo>
                  <a:lnTo>
                    <a:pt x="252" y="117"/>
                  </a:lnTo>
                  <a:lnTo>
                    <a:pt x="253" y="115"/>
                  </a:lnTo>
                  <a:lnTo>
                    <a:pt x="255" y="113"/>
                  </a:lnTo>
                  <a:lnTo>
                    <a:pt x="257" y="113"/>
                  </a:lnTo>
                  <a:close/>
                  <a:moveTo>
                    <a:pt x="370" y="113"/>
                  </a:moveTo>
                  <a:lnTo>
                    <a:pt x="370" y="113"/>
                  </a:lnTo>
                  <a:lnTo>
                    <a:pt x="370" y="113"/>
                  </a:lnTo>
                  <a:lnTo>
                    <a:pt x="370" y="115"/>
                  </a:lnTo>
                  <a:lnTo>
                    <a:pt x="370" y="117"/>
                  </a:lnTo>
                  <a:lnTo>
                    <a:pt x="369" y="118"/>
                  </a:lnTo>
                  <a:lnTo>
                    <a:pt x="369" y="118"/>
                  </a:lnTo>
                  <a:lnTo>
                    <a:pt x="367" y="118"/>
                  </a:lnTo>
                  <a:lnTo>
                    <a:pt x="367" y="117"/>
                  </a:lnTo>
                  <a:lnTo>
                    <a:pt x="365" y="117"/>
                  </a:lnTo>
                  <a:lnTo>
                    <a:pt x="365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9" y="115"/>
                  </a:lnTo>
                  <a:lnTo>
                    <a:pt x="370" y="113"/>
                  </a:lnTo>
                  <a:lnTo>
                    <a:pt x="370" y="113"/>
                  </a:lnTo>
                  <a:close/>
                  <a:moveTo>
                    <a:pt x="364" y="113"/>
                  </a:moveTo>
                  <a:lnTo>
                    <a:pt x="364" y="113"/>
                  </a:lnTo>
                  <a:lnTo>
                    <a:pt x="365" y="113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59" y="118"/>
                  </a:lnTo>
                  <a:lnTo>
                    <a:pt x="359" y="118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7"/>
                  </a:lnTo>
                  <a:lnTo>
                    <a:pt x="359" y="115"/>
                  </a:lnTo>
                  <a:lnTo>
                    <a:pt x="359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5"/>
                  </a:lnTo>
                  <a:lnTo>
                    <a:pt x="361" y="115"/>
                  </a:lnTo>
                  <a:lnTo>
                    <a:pt x="364" y="113"/>
                  </a:lnTo>
                  <a:close/>
                  <a:moveTo>
                    <a:pt x="580" y="113"/>
                  </a:moveTo>
                  <a:lnTo>
                    <a:pt x="580" y="113"/>
                  </a:lnTo>
                  <a:lnTo>
                    <a:pt x="581" y="115"/>
                  </a:lnTo>
                  <a:lnTo>
                    <a:pt x="581" y="117"/>
                  </a:lnTo>
                  <a:lnTo>
                    <a:pt x="581" y="117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8" y="115"/>
                  </a:lnTo>
                  <a:lnTo>
                    <a:pt x="578" y="113"/>
                  </a:lnTo>
                  <a:lnTo>
                    <a:pt x="580" y="113"/>
                  </a:lnTo>
                  <a:close/>
                  <a:moveTo>
                    <a:pt x="275" y="112"/>
                  </a:moveTo>
                  <a:lnTo>
                    <a:pt x="275" y="113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3"/>
                  </a:lnTo>
                  <a:lnTo>
                    <a:pt x="272" y="113"/>
                  </a:lnTo>
                  <a:lnTo>
                    <a:pt x="272" y="112"/>
                  </a:lnTo>
                  <a:lnTo>
                    <a:pt x="275" y="112"/>
                  </a:lnTo>
                  <a:close/>
                  <a:moveTo>
                    <a:pt x="296" y="112"/>
                  </a:move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2"/>
                  </a:lnTo>
                  <a:lnTo>
                    <a:pt x="296" y="112"/>
                  </a:lnTo>
                  <a:close/>
                  <a:moveTo>
                    <a:pt x="373" y="112"/>
                  </a:moveTo>
                  <a:lnTo>
                    <a:pt x="375" y="112"/>
                  </a:lnTo>
                  <a:lnTo>
                    <a:pt x="375" y="113"/>
                  </a:lnTo>
                  <a:lnTo>
                    <a:pt x="376" y="113"/>
                  </a:lnTo>
                  <a:lnTo>
                    <a:pt x="376" y="113"/>
                  </a:lnTo>
                  <a:lnTo>
                    <a:pt x="380" y="113"/>
                  </a:lnTo>
                  <a:lnTo>
                    <a:pt x="381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3" y="115"/>
                  </a:lnTo>
                  <a:lnTo>
                    <a:pt x="373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2" y="115"/>
                  </a:lnTo>
                  <a:lnTo>
                    <a:pt x="372" y="113"/>
                  </a:lnTo>
                  <a:lnTo>
                    <a:pt x="373" y="113"/>
                  </a:lnTo>
                  <a:lnTo>
                    <a:pt x="373" y="112"/>
                  </a:lnTo>
                  <a:close/>
                  <a:moveTo>
                    <a:pt x="422" y="112"/>
                  </a:moveTo>
                  <a:lnTo>
                    <a:pt x="424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4" y="113"/>
                  </a:lnTo>
                  <a:lnTo>
                    <a:pt x="422" y="113"/>
                  </a:lnTo>
                  <a:lnTo>
                    <a:pt x="421" y="112"/>
                  </a:lnTo>
                  <a:lnTo>
                    <a:pt x="422" y="112"/>
                  </a:lnTo>
                  <a:close/>
                  <a:moveTo>
                    <a:pt x="350" y="112"/>
                  </a:moveTo>
                  <a:lnTo>
                    <a:pt x="351" y="112"/>
                  </a:lnTo>
                  <a:lnTo>
                    <a:pt x="351" y="112"/>
                  </a:lnTo>
                  <a:lnTo>
                    <a:pt x="351" y="115"/>
                  </a:lnTo>
                  <a:lnTo>
                    <a:pt x="351" y="115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0" y="117"/>
                  </a:lnTo>
                  <a:lnTo>
                    <a:pt x="350" y="118"/>
                  </a:lnTo>
                  <a:lnTo>
                    <a:pt x="350" y="120"/>
                  </a:lnTo>
                  <a:lnTo>
                    <a:pt x="348" y="120"/>
                  </a:lnTo>
                  <a:lnTo>
                    <a:pt x="346" y="120"/>
                  </a:lnTo>
                  <a:lnTo>
                    <a:pt x="345" y="120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2" y="121"/>
                  </a:lnTo>
                  <a:lnTo>
                    <a:pt x="340" y="121"/>
                  </a:lnTo>
                  <a:lnTo>
                    <a:pt x="339" y="121"/>
                  </a:lnTo>
                  <a:lnTo>
                    <a:pt x="335" y="123"/>
                  </a:lnTo>
                  <a:lnTo>
                    <a:pt x="334" y="123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3"/>
                  </a:lnTo>
                  <a:lnTo>
                    <a:pt x="331" y="123"/>
                  </a:lnTo>
                  <a:lnTo>
                    <a:pt x="329" y="123"/>
                  </a:lnTo>
                  <a:lnTo>
                    <a:pt x="328" y="123"/>
                  </a:lnTo>
                  <a:lnTo>
                    <a:pt x="326" y="123"/>
                  </a:lnTo>
                  <a:lnTo>
                    <a:pt x="324" y="123"/>
                  </a:lnTo>
                  <a:lnTo>
                    <a:pt x="324" y="124"/>
                  </a:lnTo>
                  <a:lnTo>
                    <a:pt x="323" y="124"/>
                  </a:lnTo>
                  <a:lnTo>
                    <a:pt x="323" y="124"/>
                  </a:lnTo>
                  <a:lnTo>
                    <a:pt x="320" y="123"/>
                  </a:lnTo>
                  <a:lnTo>
                    <a:pt x="316" y="121"/>
                  </a:lnTo>
                  <a:lnTo>
                    <a:pt x="313" y="123"/>
                  </a:lnTo>
                  <a:lnTo>
                    <a:pt x="310" y="121"/>
                  </a:lnTo>
                  <a:lnTo>
                    <a:pt x="309" y="121"/>
                  </a:lnTo>
                  <a:lnTo>
                    <a:pt x="307" y="123"/>
                  </a:lnTo>
                  <a:lnTo>
                    <a:pt x="307" y="121"/>
                  </a:lnTo>
                  <a:lnTo>
                    <a:pt x="305" y="121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9" y="117"/>
                  </a:lnTo>
                  <a:lnTo>
                    <a:pt x="310" y="117"/>
                  </a:lnTo>
                  <a:lnTo>
                    <a:pt x="312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5" y="115"/>
                  </a:lnTo>
                  <a:lnTo>
                    <a:pt x="316" y="113"/>
                  </a:lnTo>
                  <a:lnTo>
                    <a:pt x="318" y="113"/>
                  </a:lnTo>
                  <a:lnTo>
                    <a:pt x="318" y="115"/>
                  </a:lnTo>
                  <a:lnTo>
                    <a:pt x="320" y="115"/>
                  </a:lnTo>
                  <a:lnTo>
                    <a:pt x="321" y="115"/>
                  </a:lnTo>
                  <a:lnTo>
                    <a:pt x="323" y="115"/>
                  </a:lnTo>
                  <a:lnTo>
                    <a:pt x="324" y="117"/>
                  </a:lnTo>
                  <a:lnTo>
                    <a:pt x="328" y="117"/>
                  </a:lnTo>
                  <a:lnTo>
                    <a:pt x="328" y="118"/>
                  </a:lnTo>
                  <a:lnTo>
                    <a:pt x="329" y="118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2" y="118"/>
                  </a:lnTo>
                  <a:lnTo>
                    <a:pt x="332" y="118"/>
                  </a:lnTo>
                  <a:lnTo>
                    <a:pt x="334" y="118"/>
                  </a:lnTo>
                  <a:lnTo>
                    <a:pt x="335" y="118"/>
                  </a:lnTo>
                  <a:lnTo>
                    <a:pt x="335" y="117"/>
                  </a:lnTo>
                  <a:lnTo>
                    <a:pt x="337" y="117"/>
                  </a:lnTo>
                  <a:lnTo>
                    <a:pt x="337" y="117"/>
                  </a:lnTo>
                  <a:lnTo>
                    <a:pt x="339" y="118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43" y="120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8" y="115"/>
                  </a:lnTo>
                  <a:lnTo>
                    <a:pt x="350" y="115"/>
                  </a:lnTo>
                  <a:lnTo>
                    <a:pt x="351" y="113"/>
                  </a:lnTo>
                  <a:lnTo>
                    <a:pt x="348" y="113"/>
                  </a:lnTo>
                  <a:lnTo>
                    <a:pt x="350" y="112"/>
                  </a:lnTo>
                  <a:lnTo>
                    <a:pt x="350" y="112"/>
                  </a:lnTo>
                  <a:close/>
                  <a:moveTo>
                    <a:pt x="468" y="112"/>
                  </a:moveTo>
                  <a:lnTo>
                    <a:pt x="469" y="112"/>
                  </a:lnTo>
                  <a:lnTo>
                    <a:pt x="469" y="112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8" y="112"/>
                  </a:lnTo>
                  <a:close/>
                  <a:moveTo>
                    <a:pt x="279" y="112"/>
                  </a:moveTo>
                  <a:lnTo>
                    <a:pt x="282" y="112"/>
                  </a:lnTo>
                  <a:lnTo>
                    <a:pt x="282" y="112"/>
                  </a:lnTo>
                  <a:lnTo>
                    <a:pt x="282" y="115"/>
                  </a:lnTo>
                  <a:lnTo>
                    <a:pt x="283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90" y="115"/>
                  </a:lnTo>
                  <a:lnTo>
                    <a:pt x="290" y="117"/>
                  </a:lnTo>
                  <a:lnTo>
                    <a:pt x="290" y="117"/>
                  </a:lnTo>
                  <a:lnTo>
                    <a:pt x="290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294" y="117"/>
                  </a:lnTo>
                  <a:lnTo>
                    <a:pt x="294" y="118"/>
                  </a:lnTo>
                  <a:lnTo>
                    <a:pt x="294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90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0" y="121"/>
                  </a:lnTo>
                  <a:lnTo>
                    <a:pt x="290" y="123"/>
                  </a:lnTo>
                  <a:lnTo>
                    <a:pt x="287" y="123"/>
                  </a:lnTo>
                  <a:lnTo>
                    <a:pt x="285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5" y="120"/>
                  </a:lnTo>
                  <a:lnTo>
                    <a:pt x="283" y="121"/>
                  </a:lnTo>
                  <a:lnTo>
                    <a:pt x="282" y="123"/>
                  </a:lnTo>
                  <a:lnTo>
                    <a:pt x="282" y="123"/>
                  </a:lnTo>
                  <a:lnTo>
                    <a:pt x="280" y="123"/>
                  </a:lnTo>
                  <a:lnTo>
                    <a:pt x="277" y="124"/>
                  </a:lnTo>
                  <a:lnTo>
                    <a:pt x="277" y="124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271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6" y="126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3"/>
                  </a:lnTo>
                  <a:lnTo>
                    <a:pt x="263" y="123"/>
                  </a:lnTo>
                  <a:lnTo>
                    <a:pt x="261" y="120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64" y="118"/>
                  </a:lnTo>
                  <a:lnTo>
                    <a:pt x="266" y="117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4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0"/>
                  </a:lnTo>
                  <a:lnTo>
                    <a:pt x="282" y="120"/>
                  </a:lnTo>
                  <a:lnTo>
                    <a:pt x="283" y="118"/>
                  </a:lnTo>
                  <a:lnTo>
                    <a:pt x="282" y="118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79" y="117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5" y="113"/>
                  </a:lnTo>
                  <a:lnTo>
                    <a:pt x="275" y="112"/>
                  </a:lnTo>
                  <a:lnTo>
                    <a:pt x="277" y="112"/>
                  </a:lnTo>
                  <a:lnTo>
                    <a:pt x="279" y="112"/>
                  </a:lnTo>
                  <a:close/>
                  <a:moveTo>
                    <a:pt x="238" y="112"/>
                  </a:moveTo>
                  <a:lnTo>
                    <a:pt x="239" y="112"/>
                  </a:lnTo>
                  <a:lnTo>
                    <a:pt x="241" y="112"/>
                  </a:lnTo>
                  <a:lnTo>
                    <a:pt x="242" y="112"/>
                  </a:lnTo>
                  <a:lnTo>
                    <a:pt x="244" y="113"/>
                  </a:lnTo>
                  <a:lnTo>
                    <a:pt x="246" y="115"/>
                  </a:lnTo>
                  <a:lnTo>
                    <a:pt x="247" y="117"/>
                  </a:lnTo>
                  <a:lnTo>
                    <a:pt x="246" y="117"/>
                  </a:lnTo>
                  <a:lnTo>
                    <a:pt x="244" y="118"/>
                  </a:lnTo>
                  <a:lnTo>
                    <a:pt x="241" y="120"/>
                  </a:lnTo>
                  <a:lnTo>
                    <a:pt x="241" y="120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3"/>
                  </a:lnTo>
                  <a:lnTo>
                    <a:pt x="239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1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4" y="117"/>
                  </a:lnTo>
                  <a:lnTo>
                    <a:pt x="233" y="117"/>
                  </a:lnTo>
                  <a:lnTo>
                    <a:pt x="231" y="117"/>
                  </a:lnTo>
                  <a:lnTo>
                    <a:pt x="230" y="115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2"/>
                  </a:lnTo>
                  <a:lnTo>
                    <a:pt x="230" y="112"/>
                  </a:lnTo>
                  <a:lnTo>
                    <a:pt x="231" y="112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8" y="112"/>
                  </a:lnTo>
                  <a:close/>
                  <a:moveTo>
                    <a:pt x="447" y="107"/>
                  </a:moveTo>
                  <a:lnTo>
                    <a:pt x="451" y="107"/>
                  </a:lnTo>
                  <a:lnTo>
                    <a:pt x="451" y="109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10"/>
                  </a:lnTo>
                  <a:lnTo>
                    <a:pt x="447" y="109"/>
                  </a:lnTo>
                  <a:lnTo>
                    <a:pt x="447" y="109"/>
                  </a:lnTo>
                  <a:lnTo>
                    <a:pt x="447" y="107"/>
                  </a:lnTo>
                  <a:lnTo>
                    <a:pt x="447" y="107"/>
                  </a:lnTo>
                  <a:close/>
                  <a:moveTo>
                    <a:pt x="405" y="104"/>
                  </a:moveTo>
                  <a:lnTo>
                    <a:pt x="406" y="106"/>
                  </a:lnTo>
                  <a:lnTo>
                    <a:pt x="406" y="106"/>
                  </a:lnTo>
                  <a:lnTo>
                    <a:pt x="406" y="106"/>
                  </a:lnTo>
                  <a:lnTo>
                    <a:pt x="406" y="107"/>
                  </a:lnTo>
                  <a:lnTo>
                    <a:pt x="405" y="107"/>
                  </a:lnTo>
                  <a:lnTo>
                    <a:pt x="403" y="107"/>
                  </a:lnTo>
                  <a:lnTo>
                    <a:pt x="403" y="109"/>
                  </a:lnTo>
                  <a:lnTo>
                    <a:pt x="402" y="110"/>
                  </a:lnTo>
                  <a:lnTo>
                    <a:pt x="400" y="109"/>
                  </a:lnTo>
                  <a:lnTo>
                    <a:pt x="397" y="109"/>
                  </a:lnTo>
                  <a:lnTo>
                    <a:pt x="397" y="109"/>
                  </a:lnTo>
                  <a:lnTo>
                    <a:pt x="395" y="109"/>
                  </a:lnTo>
                  <a:lnTo>
                    <a:pt x="394" y="109"/>
                  </a:lnTo>
                  <a:lnTo>
                    <a:pt x="392" y="110"/>
                  </a:lnTo>
                  <a:lnTo>
                    <a:pt x="392" y="110"/>
                  </a:lnTo>
                  <a:lnTo>
                    <a:pt x="392" y="109"/>
                  </a:lnTo>
                  <a:lnTo>
                    <a:pt x="392" y="107"/>
                  </a:lnTo>
                  <a:lnTo>
                    <a:pt x="395" y="106"/>
                  </a:lnTo>
                  <a:lnTo>
                    <a:pt x="397" y="106"/>
                  </a:lnTo>
                  <a:lnTo>
                    <a:pt x="398" y="106"/>
                  </a:lnTo>
                  <a:lnTo>
                    <a:pt x="400" y="106"/>
                  </a:lnTo>
                  <a:lnTo>
                    <a:pt x="402" y="104"/>
                  </a:lnTo>
                  <a:lnTo>
                    <a:pt x="405" y="104"/>
                  </a:lnTo>
                  <a:close/>
                  <a:moveTo>
                    <a:pt x="414" y="104"/>
                  </a:moveTo>
                  <a:lnTo>
                    <a:pt x="416" y="104"/>
                  </a:lnTo>
                  <a:lnTo>
                    <a:pt x="416" y="104"/>
                  </a:lnTo>
                  <a:lnTo>
                    <a:pt x="416" y="104"/>
                  </a:lnTo>
                  <a:lnTo>
                    <a:pt x="416" y="106"/>
                  </a:lnTo>
                  <a:lnTo>
                    <a:pt x="414" y="106"/>
                  </a:lnTo>
                  <a:lnTo>
                    <a:pt x="416" y="104"/>
                  </a:lnTo>
                  <a:lnTo>
                    <a:pt x="414" y="104"/>
                  </a:lnTo>
                  <a:close/>
                  <a:moveTo>
                    <a:pt x="577" y="101"/>
                  </a:moveTo>
                  <a:lnTo>
                    <a:pt x="580" y="101"/>
                  </a:lnTo>
                  <a:lnTo>
                    <a:pt x="580" y="102"/>
                  </a:lnTo>
                  <a:lnTo>
                    <a:pt x="581" y="104"/>
                  </a:lnTo>
                  <a:lnTo>
                    <a:pt x="583" y="104"/>
                  </a:lnTo>
                  <a:lnTo>
                    <a:pt x="583" y="106"/>
                  </a:lnTo>
                  <a:lnTo>
                    <a:pt x="581" y="109"/>
                  </a:lnTo>
                  <a:lnTo>
                    <a:pt x="580" y="112"/>
                  </a:lnTo>
                  <a:lnTo>
                    <a:pt x="578" y="113"/>
                  </a:lnTo>
                  <a:lnTo>
                    <a:pt x="577" y="115"/>
                  </a:lnTo>
                  <a:lnTo>
                    <a:pt x="574" y="117"/>
                  </a:lnTo>
                  <a:lnTo>
                    <a:pt x="569" y="117"/>
                  </a:lnTo>
                  <a:lnTo>
                    <a:pt x="567" y="117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4" y="113"/>
                  </a:lnTo>
                  <a:lnTo>
                    <a:pt x="566" y="109"/>
                  </a:lnTo>
                  <a:lnTo>
                    <a:pt x="569" y="106"/>
                  </a:lnTo>
                  <a:lnTo>
                    <a:pt x="570" y="104"/>
                  </a:lnTo>
                  <a:lnTo>
                    <a:pt x="572" y="102"/>
                  </a:lnTo>
                  <a:lnTo>
                    <a:pt x="574" y="102"/>
                  </a:lnTo>
                  <a:lnTo>
                    <a:pt x="577" y="101"/>
                  </a:lnTo>
                  <a:close/>
                  <a:moveTo>
                    <a:pt x="477" y="98"/>
                  </a:moveTo>
                  <a:lnTo>
                    <a:pt x="477" y="98"/>
                  </a:lnTo>
                  <a:lnTo>
                    <a:pt x="479" y="99"/>
                  </a:lnTo>
                  <a:lnTo>
                    <a:pt x="477" y="99"/>
                  </a:lnTo>
                  <a:lnTo>
                    <a:pt x="477" y="102"/>
                  </a:lnTo>
                  <a:lnTo>
                    <a:pt x="476" y="106"/>
                  </a:lnTo>
                  <a:lnTo>
                    <a:pt x="476" y="106"/>
                  </a:lnTo>
                  <a:lnTo>
                    <a:pt x="474" y="107"/>
                  </a:lnTo>
                  <a:lnTo>
                    <a:pt x="474" y="107"/>
                  </a:lnTo>
                  <a:lnTo>
                    <a:pt x="473" y="109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69" y="110"/>
                  </a:lnTo>
                  <a:lnTo>
                    <a:pt x="469" y="110"/>
                  </a:lnTo>
                  <a:lnTo>
                    <a:pt x="469" y="109"/>
                  </a:lnTo>
                  <a:lnTo>
                    <a:pt x="469" y="109"/>
                  </a:lnTo>
                  <a:lnTo>
                    <a:pt x="469" y="107"/>
                  </a:lnTo>
                  <a:lnTo>
                    <a:pt x="469" y="106"/>
                  </a:lnTo>
                  <a:lnTo>
                    <a:pt x="469" y="106"/>
                  </a:lnTo>
                  <a:lnTo>
                    <a:pt x="471" y="106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73" y="102"/>
                  </a:lnTo>
                  <a:lnTo>
                    <a:pt x="474" y="101"/>
                  </a:lnTo>
                  <a:lnTo>
                    <a:pt x="474" y="101"/>
                  </a:lnTo>
                  <a:lnTo>
                    <a:pt x="474" y="99"/>
                  </a:lnTo>
                  <a:lnTo>
                    <a:pt x="476" y="99"/>
                  </a:lnTo>
                  <a:lnTo>
                    <a:pt x="476" y="98"/>
                  </a:lnTo>
                  <a:lnTo>
                    <a:pt x="476" y="98"/>
                  </a:lnTo>
                  <a:lnTo>
                    <a:pt x="477" y="98"/>
                  </a:lnTo>
                  <a:close/>
                  <a:moveTo>
                    <a:pt x="480" y="98"/>
                  </a:moveTo>
                  <a:lnTo>
                    <a:pt x="482" y="99"/>
                  </a:lnTo>
                  <a:lnTo>
                    <a:pt x="482" y="99"/>
                  </a:lnTo>
                  <a:lnTo>
                    <a:pt x="480" y="99"/>
                  </a:lnTo>
                  <a:lnTo>
                    <a:pt x="480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80" y="98"/>
                  </a:lnTo>
                  <a:close/>
                  <a:moveTo>
                    <a:pt x="227" y="98"/>
                  </a:moveTo>
                  <a:lnTo>
                    <a:pt x="227" y="98"/>
                  </a:lnTo>
                  <a:lnTo>
                    <a:pt x="228" y="98"/>
                  </a:lnTo>
                  <a:lnTo>
                    <a:pt x="228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close/>
                  <a:moveTo>
                    <a:pt x="433" y="98"/>
                  </a:moveTo>
                  <a:lnTo>
                    <a:pt x="433" y="98"/>
                  </a:lnTo>
                  <a:lnTo>
                    <a:pt x="433" y="98"/>
                  </a:lnTo>
                  <a:lnTo>
                    <a:pt x="433" y="98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2" y="98"/>
                  </a:lnTo>
                  <a:lnTo>
                    <a:pt x="432" y="98"/>
                  </a:lnTo>
                  <a:lnTo>
                    <a:pt x="433" y="98"/>
                  </a:lnTo>
                  <a:lnTo>
                    <a:pt x="433" y="98"/>
                  </a:lnTo>
                  <a:close/>
                  <a:moveTo>
                    <a:pt x="318" y="96"/>
                  </a:moveTo>
                  <a:lnTo>
                    <a:pt x="320" y="96"/>
                  </a:lnTo>
                  <a:lnTo>
                    <a:pt x="320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318" y="96"/>
                  </a:lnTo>
                  <a:close/>
                  <a:moveTo>
                    <a:pt x="222" y="95"/>
                  </a:moveTo>
                  <a:lnTo>
                    <a:pt x="223" y="96"/>
                  </a:lnTo>
                  <a:lnTo>
                    <a:pt x="223" y="96"/>
                  </a:lnTo>
                  <a:lnTo>
                    <a:pt x="220" y="96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7" y="98"/>
                  </a:lnTo>
                  <a:lnTo>
                    <a:pt x="216" y="99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5" y="96"/>
                  </a:lnTo>
                  <a:lnTo>
                    <a:pt x="206" y="95"/>
                  </a:lnTo>
                  <a:lnTo>
                    <a:pt x="208" y="95"/>
                  </a:lnTo>
                  <a:lnTo>
                    <a:pt x="222" y="95"/>
                  </a:lnTo>
                  <a:close/>
                  <a:moveTo>
                    <a:pt x="241" y="93"/>
                  </a:moveTo>
                  <a:lnTo>
                    <a:pt x="242" y="93"/>
                  </a:lnTo>
                  <a:lnTo>
                    <a:pt x="242" y="95"/>
                  </a:lnTo>
                  <a:lnTo>
                    <a:pt x="244" y="95"/>
                  </a:lnTo>
                  <a:lnTo>
                    <a:pt x="244" y="95"/>
                  </a:lnTo>
                  <a:lnTo>
                    <a:pt x="242" y="95"/>
                  </a:lnTo>
                  <a:lnTo>
                    <a:pt x="242" y="96"/>
                  </a:lnTo>
                  <a:lnTo>
                    <a:pt x="241" y="96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41" y="93"/>
                  </a:lnTo>
                  <a:close/>
                  <a:moveTo>
                    <a:pt x="521" y="90"/>
                  </a:moveTo>
                  <a:lnTo>
                    <a:pt x="521" y="91"/>
                  </a:lnTo>
                  <a:lnTo>
                    <a:pt x="520" y="93"/>
                  </a:lnTo>
                  <a:lnTo>
                    <a:pt x="520" y="93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1" y="90"/>
                  </a:lnTo>
                  <a:lnTo>
                    <a:pt x="521" y="90"/>
                  </a:lnTo>
                  <a:close/>
                  <a:moveTo>
                    <a:pt x="96" y="90"/>
                  </a:moveTo>
                  <a:lnTo>
                    <a:pt x="96" y="90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6" y="90"/>
                  </a:lnTo>
                  <a:close/>
                  <a:moveTo>
                    <a:pt x="520" y="88"/>
                  </a:moveTo>
                  <a:lnTo>
                    <a:pt x="521" y="88"/>
                  </a:lnTo>
                  <a:lnTo>
                    <a:pt x="521" y="90"/>
                  </a:lnTo>
                  <a:lnTo>
                    <a:pt x="520" y="90"/>
                  </a:lnTo>
                  <a:lnTo>
                    <a:pt x="520" y="88"/>
                  </a:lnTo>
                  <a:lnTo>
                    <a:pt x="520" y="88"/>
                  </a:lnTo>
                  <a:close/>
                  <a:moveTo>
                    <a:pt x="523" y="87"/>
                  </a:moveTo>
                  <a:lnTo>
                    <a:pt x="523" y="88"/>
                  </a:lnTo>
                  <a:lnTo>
                    <a:pt x="523" y="88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close/>
                  <a:moveTo>
                    <a:pt x="514" y="83"/>
                  </a:moveTo>
                  <a:lnTo>
                    <a:pt x="514" y="85"/>
                  </a:lnTo>
                  <a:lnTo>
                    <a:pt x="515" y="87"/>
                  </a:lnTo>
                  <a:lnTo>
                    <a:pt x="517" y="87"/>
                  </a:lnTo>
                  <a:lnTo>
                    <a:pt x="518" y="88"/>
                  </a:lnTo>
                  <a:lnTo>
                    <a:pt x="518" y="88"/>
                  </a:lnTo>
                  <a:lnTo>
                    <a:pt x="518" y="90"/>
                  </a:lnTo>
                  <a:lnTo>
                    <a:pt x="517" y="91"/>
                  </a:lnTo>
                  <a:lnTo>
                    <a:pt x="517" y="93"/>
                  </a:lnTo>
                  <a:lnTo>
                    <a:pt x="515" y="95"/>
                  </a:lnTo>
                  <a:lnTo>
                    <a:pt x="514" y="95"/>
                  </a:lnTo>
                  <a:lnTo>
                    <a:pt x="512" y="93"/>
                  </a:lnTo>
                  <a:lnTo>
                    <a:pt x="512" y="93"/>
                  </a:lnTo>
                  <a:lnTo>
                    <a:pt x="512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2" y="85"/>
                  </a:lnTo>
                  <a:lnTo>
                    <a:pt x="514" y="83"/>
                  </a:lnTo>
                  <a:close/>
                  <a:moveTo>
                    <a:pt x="121" y="80"/>
                  </a:moveTo>
                  <a:lnTo>
                    <a:pt x="123" y="80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30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8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1" y="87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5" y="93"/>
                  </a:lnTo>
                  <a:lnTo>
                    <a:pt x="146" y="93"/>
                  </a:lnTo>
                  <a:lnTo>
                    <a:pt x="148" y="93"/>
                  </a:lnTo>
                  <a:lnTo>
                    <a:pt x="149" y="93"/>
                  </a:lnTo>
                  <a:lnTo>
                    <a:pt x="154" y="95"/>
                  </a:lnTo>
                  <a:lnTo>
                    <a:pt x="156" y="95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62" y="95"/>
                  </a:lnTo>
                  <a:lnTo>
                    <a:pt x="164" y="95"/>
                  </a:lnTo>
                  <a:lnTo>
                    <a:pt x="165" y="95"/>
                  </a:lnTo>
                  <a:lnTo>
                    <a:pt x="167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3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1" y="91"/>
                  </a:lnTo>
                  <a:lnTo>
                    <a:pt x="181" y="91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6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3" y="95"/>
                  </a:lnTo>
                  <a:lnTo>
                    <a:pt x="195" y="95"/>
                  </a:lnTo>
                  <a:lnTo>
                    <a:pt x="197" y="95"/>
                  </a:lnTo>
                  <a:lnTo>
                    <a:pt x="200" y="95"/>
                  </a:lnTo>
                  <a:lnTo>
                    <a:pt x="201" y="95"/>
                  </a:lnTo>
                  <a:lnTo>
                    <a:pt x="201" y="96"/>
                  </a:lnTo>
                  <a:lnTo>
                    <a:pt x="201" y="99"/>
                  </a:lnTo>
                  <a:lnTo>
                    <a:pt x="203" y="99"/>
                  </a:lnTo>
                  <a:lnTo>
                    <a:pt x="203" y="99"/>
                  </a:lnTo>
                  <a:lnTo>
                    <a:pt x="205" y="101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8" y="106"/>
                  </a:lnTo>
                  <a:lnTo>
                    <a:pt x="211" y="106"/>
                  </a:lnTo>
                  <a:lnTo>
                    <a:pt x="214" y="107"/>
                  </a:lnTo>
                  <a:lnTo>
                    <a:pt x="219" y="106"/>
                  </a:lnTo>
                  <a:lnTo>
                    <a:pt x="220" y="106"/>
                  </a:lnTo>
                  <a:lnTo>
                    <a:pt x="222" y="106"/>
                  </a:lnTo>
                  <a:lnTo>
                    <a:pt x="223" y="106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28" y="109"/>
                  </a:lnTo>
                  <a:lnTo>
                    <a:pt x="228" y="110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8" y="118"/>
                  </a:lnTo>
                  <a:lnTo>
                    <a:pt x="228" y="120"/>
                  </a:lnTo>
                  <a:lnTo>
                    <a:pt x="230" y="120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5" y="120"/>
                  </a:lnTo>
                  <a:lnTo>
                    <a:pt x="223" y="120"/>
                  </a:lnTo>
                  <a:lnTo>
                    <a:pt x="220" y="118"/>
                  </a:lnTo>
                  <a:lnTo>
                    <a:pt x="217" y="117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8" y="115"/>
                  </a:lnTo>
                  <a:lnTo>
                    <a:pt x="206" y="115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198" y="115"/>
                  </a:lnTo>
                  <a:lnTo>
                    <a:pt x="195" y="115"/>
                  </a:lnTo>
                  <a:lnTo>
                    <a:pt x="186" y="115"/>
                  </a:lnTo>
                  <a:lnTo>
                    <a:pt x="184" y="113"/>
                  </a:lnTo>
                  <a:lnTo>
                    <a:pt x="179" y="113"/>
                  </a:lnTo>
                  <a:lnTo>
                    <a:pt x="176" y="113"/>
                  </a:lnTo>
                  <a:lnTo>
                    <a:pt x="173" y="112"/>
                  </a:lnTo>
                  <a:lnTo>
                    <a:pt x="165" y="109"/>
                  </a:lnTo>
                  <a:lnTo>
                    <a:pt x="162" y="107"/>
                  </a:lnTo>
                  <a:lnTo>
                    <a:pt x="154" y="106"/>
                  </a:lnTo>
                  <a:lnTo>
                    <a:pt x="152" y="106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6" y="106"/>
                  </a:lnTo>
                  <a:lnTo>
                    <a:pt x="143" y="106"/>
                  </a:lnTo>
                  <a:lnTo>
                    <a:pt x="143" y="107"/>
                  </a:lnTo>
                  <a:lnTo>
                    <a:pt x="141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4" y="107"/>
                  </a:lnTo>
                  <a:lnTo>
                    <a:pt x="132" y="106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4" y="102"/>
                  </a:lnTo>
                  <a:lnTo>
                    <a:pt x="121" y="102"/>
                  </a:lnTo>
                  <a:lnTo>
                    <a:pt x="115" y="102"/>
                  </a:lnTo>
                  <a:lnTo>
                    <a:pt x="113" y="102"/>
                  </a:lnTo>
                  <a:lnTo>
                    <a:pt x="113" y="101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3" y="99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08" y="95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99" y="95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4" y="88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8" y="80"/>
                  </a:lnTo>
                  <a:lnTo>
                    <a:pt x="111" y="82"/>
                  </a:lnTo>
                  <a:lnTo>
                    <a:pt x="113" y="82"/>
                  </a:lnTo>
                  <a:lnTo>
                    <a:pt x="115" y="82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21" y="80"/>
                  </a:lnTo>
                  <a:close/>
                  <a:moveTo>
                    <a:pt x="365" y="80"/>
                  </a:moveTo>
                  <a:lnTo>
                    <a:pt x="367" y="80"/>
                  </a:lnTo>
                  <a:lnTo>
                    <a:pt x="367" y="82"/>
                  </a:lnTo>
                  <a:lnTo>
                    <a:pt x="367" y="82"/>
                  </a:lnTo>
                  <a:lnTo>
                    <a:pt x="367" y="80"/>
                  </a:lnTo>
                  <a:lnTo>
                    <a:pt x="365" y="80"/>
                  </a:lnTo>
                  <a:lnTo>
                    <a:pt x="365" y="80"/>
                  </a:lnTo>
                  <a:close/>
                  <a:moveTo>
                    <a:pt x="315" y="79"/>
                  </a:moveTo>
                  <a:lnTo>
                    <a:pt x="316" y="80"/>
                  </a:lnTo>
                  <a:lnTo>
                    <a:pt x="316" y="80"/>
                  </a:lnTo>
                  <a:lnTo>
                    <a:pt x="316" y="85"/>
                  </a:lnTo>
                  <a:lnTo>
                    <a:pt x="315" y="88"/>
                  </a:lnTo>
                  <a:lnTo>
                    <a:pt x="315" y="87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5" y="80"/>
                  </a:lnTo>
                  <a:lnTo>
                    <a:pt x="315" y="79"/>
                  </a:lnTo>
                  <a:close/>
                  <a:moveTo>
                    <a:pt x="203" y="77"/>
                  </a:moveTo>
                  <a:lnTo>
                    <a:pt x="203" y="79"/>
                  </a:lnTo>
                  <a:lnTo>
                    <a:pt x="203" y="79"/>
                  </a:lnTo>
                  <a:lnTo>
                    <a:pt x="203" y="79"/>
                  </a:lnTo>
                  <a:lnTo>
                    <a:pt x="201" y="79"/>
                  </a:lnTo>
                  <a:lnTo>
                    <a:pt x="201" y="79"/>
                  </a:lnTo>
                  <a:lnTo>
                    <a:pt x="203" y="77"/>
                  </a:lnTo>
                  <a:lnTo>
                    <a:pt x="203" y="77"/>
                  </a:lnTo>
                  <a:close/>
                  <a:moveTo>
                    <a:pt x="492" y="76"/>
                  </a:moveTo>
                  <a:lnTo>
                    <a:pt x="492" y="76"/>
                  </a:lnTo>
                  <a:lnTo>
                    <a:pt x="492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79"/>
                  </a:lnTo>
                  <a:lnTo>
                    <a:pt x="493" y="80"/>
                  </a:lnTo>
                  <a:lnTo>
                    <a:pt x="492" y="80"/>
                  </a:lnTo>
                  <a:lnTo>
                    <a:pt x="492" y="80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2" y="76"/>
                  </a:lnTo>
                  <a:close/>
                  <a:moveTo>
                    <a:pt x="518" y="74"/>
                  </a:moveTo>
                  <a:lnTo>
                    <a:pt x="520" y="74"/>
                  </a:lnTo>
                  <a:lnTo>
                    <a:pt x="520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1" y="76"/>
                  </a:lnTo>
                  <a:lnTo>
                    <a:pt x="521" y="77"/>
                  </a:lnTo>
                  <a:lnTo>
                    <a:pt x="521" y="77"/>
                  </a:lnTo>
                  <a:lnTo>
                    <a:pt x="521" y="79"/>
                  </a:lnTo>
                  <a:lnTo>
                    <a:pt x="521" y="80"/>
                  </a:lnTo>
                  <a:lnTo>
                    <a:pt x="521" y="80"/>
                  </a:lnTo>
                  <a:lnTo>
                    <a:pt x="521" y="82"/>
                  </a:lnTo>
                  <a:lnTo>
                    <a:pt x="521" y="83"/>
                  </a:lnTo>
                  <a:lnTo>
                    <a:pt x="521" y="83"/>
                  </a:lnTo>
                  <a:lnTo>
                    <a:pt x="521" y="85"/>
                  </a:lnTo>
                  <a:lnTo>
                    <a:pt x="521" y="85"/>
                  </a:lnTo>
                  <a:lnTo>
                    <a:pt x="521" y="87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17" y="87"/>
                  </a:lnTo>
                  <a:lnTo>
                    <a:pt x="517" y="85"/>
                  </a:lnTo>
                  <a:lnTo>
                    <a:pt x="515" y="85"/>
                  </a:lnTo>
                  <a:lnTo>
                    <a:pt x="515" y="83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5" y="82"/>
                  </a:lnTo>
                  <a:lnTo>
                    <a:pt x="515" y="80"/>
                  </a:lnTo>
                  <a:lnTo>
                    <a:pt x="515" y="79"/>
                  </a:lnTo>
                  <a:lnTo>
                    <a:pt x="514" y="77"/>
                  </a:lnTo>
                  <a:lnTo>
                    <a:pt x="514" y="77"/>
                  </a:lnTo>
                  <a:lnTo>
                    <a:pt x="515" y="77"/>
                  </a:lnTo>
                  <a:lnTo>
                    <a:pt x="515" y="77"/>
                  </a:lnTo>
                  <a:lnTo>
                    <a:pt x="517" y="76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18" y="74"/>
                  </a:lnTo>
                  <a:close/>
                  <a:moveTo>
                    <a:pt x="498" y="71"/>
                  </a:moveTo>
                  <a:lnTo>
                    <a:pt x="498" y="72"/>
                  </a:lnTo>
                  <a:lnTo>
                    <a:pt x="499" y="72"/>
                  </a:lnTo>
                  <a:lnTo>
                    <a:pt x="498" y="76"/>
                  </a:lnTo>
                  <a:lnTo>
                    <a:pt x="496" y="77"/>
                  </a:lnTo>
                  <a:lnTo>
                    <a:pt x="495" y="80"/>
                  </a:lnTo>
                  <a:lnTo>
                    <a:pt x="495" y="82"/>
                  </a:lnTo>
                  <a:lnTo>
                    <a:pt x="495" y="79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8" y="71"/>
                  </a:lnTo>
                  <a:close/>
                  <a:moveTo>
                    <a:pt x="50" y="71"/>
                  </a:moveTo>
                  <a:lnTo>
                    <a:pt x="52" y="71"/>
                  </a:lnTo>
                  <a:lnTo>
                    <a:pt x="53" y="72"/>
                  </a:lnTo>
                  <a:lnTo>
                    <a:pt x="55" y="72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1"/>
                  </a:lnTo>
                  <a:close/>
                  <a:moveTo>
                    <a:pt x="361" y="71"/>
                  </a:moveTo>
                  <a:lnTo>
                    <a:pt x="361" y="71"/>
                  </a:lnTo>
                  <a:lnTo>
                    <a:pt x="361" y="72"/>
                  </a:lnTo>
                  <a:lnTo>
                    <a:pt x="361" y="72"/>
                  </a:lnTo>
                  <a:lnTo>
                    <a:pt x="359" y="72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61" y="71"/>
                  </a:lnTo>
                  <a:close/>
                  <a:moveTo>
                    <a:pt x="335" y="68"/>
                  </a:moveTo>
                  <a:lnTo>
                    <a:pt x="337" y="68"/>
                  </a:lnTo>
                  <a:lnTo>
                    <a:pt x="337" y="69"/>
                  </a:lnTo>
                  <a:lnTo>
                    <a:pt x="339" y="69"/>
                  </a:lnTo>
                  <a:lnTo>
                    <a:pt x="339" y="71"/>
                  </a:lnTo>
                  <a:lnTo>
                    <a:pt x="339" y="74"/>
                  </a:lnTo>
                  <a:lnTo>
                    <a:pt x="337" y="74"/>
                  </a:lnTo>
                  <a:lnTo>
                    <a:pt x="335" y="72"/>
                  </a:lnTo>
                  <a:lnTo>
                    <a:pt x="334" y="71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8"/>
                  </a:lnTo>
                  <a:close/>
                  <a:moveTo>
                    <a:pt x="348" y="61"/>
                  </a:moveTo>
                  <a:lnTo>
                    <a:pt x="348" y="63"/>
                  </a:lnTo>
                  <a:lnTo>
                    <a:pt x="348" y="66"/>
                  </a:lnTo>
                  <a:lnTo>
                    <a:pt x="346" y="69"/>
                  </a:lnTo>
                  <a:lnTo>
                    <a:pt x="346" y="71"/>
                  </a:lnTo>
                  <a:lnTo>
                    <a:pt x="346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69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2" y="65"/>
                  </a:lnTo>
                  <a:lnTo>
                    <a:pt x="343" y="65"/>
                  </a:lnTo>
                  <a:lnTo>
                    <a:pt x="345" y="63"/>
                  </a:lnTo>
                  <a:lnTo>
                    <a:pt x="346" y="61"/>
                  </a:lnTo>
                  <a:lnTo>
                    <a:pt x="348" y="61"/>
                  </a:lnTo>
                  <a:close/>
                  <a:moveTo>
                    <a:pt x="353" y="58"/>
                  </a:moveTo>
                  <a:lnTo>
                    <a:pt x="353" y="58"/>
                  </a:lnTo>
                  <a:lnTo>
                    <a:pt x="354" y="61"/>
                  </a:lnTo>
                  <a:lnTo>
                    <a:pt x="354" y="63"/>
                  </a:lnTo>
                  <a:lnTo>
                    <a:pt x="354" y="65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5"/>
                  </a:lnTo>
                  <a:lnTo>
                    <a:pt x="353" y="66"/>
                  </a:lnTo>
                  <a:lnTo>
                    <a:pt x="351" y="66"/>
                  </a:lnTo>
                  <a:lnTo>
                    <a:pt x="351" y="69"/>
                  </a:lnTo>
                  <a:lnTo>
                    <a:pt x="351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3" y="72"/>
                  </a:lnTo>
                  <a:lnTo>
                    <a:pt x="351" y="72"/>
                  </a:lnTo>
                  <a:lnTo>
                    <a:pt x="351" y="72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0" y="76"/>
                  </a:lnTo>
                  <a:lnTo>
                    <a:pt x="350" y="77"/>
                  </a:lnTo>
                  <a:lnTo>
                    <a:pt x="348" y="76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6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8"/>
                  </a:lnTo>
                  <a:lnTo>
                    <a:pt x="350" y="68"/>
                  </a:lnTo>
                  <a:lnTo>
                    <a:pt x="350" y="66"/>
                  </a:lnTo>
                  <a:lnTo>
                    <a:pt x="350" y="65"/>
                  </a:lnTo>
                  <a:lnTo>
                    <a:pt x="350" y="61"/>
                  </a:lnTo>
                  <a:lnTo>
                    <a:pt x="351" y="60"/>
                  </a:lnTo>
                  <a:lnTo>
                    <a:pt x="353" y="58"/>
                  </a:lnTo>
                  <a:lnTo>
                    <a:pt x="353" y="58"/>
                  </a:lnTo>
                  <a:close/>
                  <a:moveTo>
                    <a:pt x="501" y="55"/>
                  </a:moveTo>
                  <a:lnTo>
                    <a:pt x="503" y="55"/>
                  </a:lnTo>
                  <a:lnTo>
                    <a:pt x="504" y="57"/>
                  </a:lnTo>
                  <a:lnTo>
                    <a:pt x="506" y="57"/>
                  </a:lnTo>
                  <a:lnTo>
                    <a:pt x="504" y="57"/>
                  </a:lnTo>
                  <a:lnTo>
                    <a:pt x="501" y="55"/>
                  </a:lnTo>
                  <a:lnTo>
                    <a:pt x="501" y="55"/>
                  </a:lnTo>
                  <a:close/>
                  <a:moveTo>
                    <a:pt x="353" y="52"/>
                  </a:moveTo>
                  <a:lnTo>
                    <a:pt x="354" y="52"/>
                  </a:lnTo>
                  <a:lnTo>
                    <a:pt x="356" y="54"/>
                  </a:lnTo>
                  <a:lnTo>
                    <a:pt x="356" y="55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1" y="55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3" y="52"/>
                  </a:lnTo>
                  <a:close/>
                  <a:moveTo>
                    <a:pt x="430" y="46"/>
                  </a:moveTo>
                  <a:lnTo>
                    <a:pt x="432" y="46"/>
                  </a:lnTo>
                  <a:lnTo>
                    <a:pt x="432" y="47"/>
                  </a:lnTo>
                  <a:lnTo>
                    <a:pt x="430" y="47"/>
                  </a:lnTo>
                  <a:lnTo>
                    <a:pt x="430" y="46"/>
                  </a:lnTo>
                  <a:lnTo>
                    <a:pt x="430" y="46"/>
                  </a:lnTo>
                  <a:close/>
                  <a:moveTo>
                    <a:pt x="428" y="46"/>
                  </a:moveTo>
                  <a:lnTo>
                    <a:pt x="428" y="46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9"/>
                  </a:lnTo>
                  <a:lnTo>
                    <a:pt x="428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5" y="49"/>
                  </a:lnTo>
                  <a:lnTo>
                    <a:pt x="425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5" y="47"/>
                  </a:lnTo>
                  <a:lnTo>
                    <a:pt x="428" y="46"/>
                  </a:lnTo>
                  <a:close/>
                  <a:moveTo>
                    <a:pt x="433" y="46"/>
                  </a:moveTo>
                  <a:lnTo>
                    <a:pt x="433" y="46"/>
                  </a:lnTo>
                  <a:lnTo>
                    <a:pt x="435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33" y="46"/>
                  </a:lnTo>
                  <a:lnTo>
                    <a:pt x="433" y="46"/>
                  </a:lnTo>
                  <a:close/>
                  <a:moveTo>
                    <a:pt x="257" y="44"/>
                  </a:moveTo>
                  <a:lnTo>
                    <a:pt x="257" y="46"/>
                  </a:lnTo>
                  <a:lnTo>
                    <a:pt x="257" y="47"/>
                  </a:lnTo>
                  <a:lnTo>
                    <a:pt x="255" y="46"/>
                  </a:lnTo>
                  <a:lnTo>
                    <a:pt x="257" y="44"/>
                  </a:lnTo>
                  <a:lnTo>
                    <a:pt x="257" y="44"/>
                  </a:lnTo>
                  <a:close/>
                  <a:moveTo>
                    <a:pt x="417" y="43"/>
                  </a:moveTo>
                  <a:lnTo>
                    <a:pt x="419" y="43"/>
                  </a:lnTo>
                  <a:lnTo>
                    <a:pt x="419" y="44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close/>
                  <a:moveTo>
                    <a:pt x="255" y="43"/>
                  </a:moveTo>
                  <a:lnTo>
                    <a:pt x="255" y="44"/>
                  </a:lnTo>
                  <a:lnTo>
                    <a:pt x="255" y="44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9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2" y="54"/>
                  </a:lnTo>
                  <a:lnTo>
                    <a:pt x="252" y="54"/>
                  </a:lnTo>
                  <a:lnTo>
                    <a:pt x="252" y="50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6"/>
                  </a:lnTo>
                  <a:lnTo>
                    <a:pt x="252" y="43"/>
                  </a:lnTo>
                  <a:lnTo>
                    <a:pt x="253" y="43"/>
                  </a:lnTo>
                  <a:lnTo>
                    <a:pt x="255" y="43"/>
                  </a:lnTo>
                  <a:close/>
                  <a:moveTo>
                    <a:pt x="403" y="39"/>
                  </a:moveTo>
                  <a:lnTo>
                    <a:pt x="406" y="39"/>
                  </a:lnTo>
                  <a:lnTo>
                    <a:pt x="408" y="39"/>
                  </a:lnTo>
                  <a:lnTo>
                    <a:pt x="410" y="41"/>
                  </a:lnTo>
                  <a:lnTo>
                    <a:pt x="411" y="41"/>
                  </a:lnTo>
                  <a:lnTo>
                    <a:pt x="411" y="43"/>
                  </a:lnTo>
                  <a:lnTo>
                    <a:pt x="411" y="43"/>
                  </a:lnTo>
                  <a:lnTo>
                    <a:pt x="413" y="43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3" y="47"/>
                  </a:lnTo>
                  <a:lnTo>
                    <a:pt x="413" y="47"/>
                  </a:lnTo>
                  <a:lnTo>
                    <a:pt x="411" y="49"/>
                  </a:lnTo>
                  <a:lnTo>
                    <a:pt x="410" y="49"/>
                  </a:lnTo>
                  <a:lnTo>
                    <a:pt x="408" y="50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5" y="50"/>
                  </a:lnTo>
                  <a:lnTo>
                    <a:pt x="403" y="49"/>
                  </a:lnTo>
                  <a:lnTo>
                    <a:pt x="402" y="49"/>
                  </a:lnTo>
                  <a:lnTo>
                    <a:pt x="398" y="47"/>
                  </a:lnTo>
                  <a:lnTo>
                    <a:pt x="398" y="47"/>
                  </a:lnTo>
                  <a:lnTo>
                    <a:pt x="397" y="46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395" y="41"/>
                  </a:lnTo>
                  <a:lnTo>
                    <a:pt x="395" y="41"/>
                  </a:lnTo>
                  <a:lnTo>
                    <a:pt x="397" y="39"/>
                  </a:lnTo>
                  <a:lnTo>
                    <a:pt x="398" y="41"/>
                  </a:lnTo>
                  <a:lnTo>
                    <a:pt x="400" y="39"/>
                  </a:lnTo>
                  <a:lnTo>
                    <a:pt x="403" y="39"/>
                  </a:lnTo>
                  <a:close/>
                  <a:moveTo>
                    <a:pt x="424" y="38"/>
                  </a:moveTo>
                  <a:lnTo>
                    <a:pt x="424" y="39"/>
                  </a:lnTo>
                  <a:lnTo>
                    <a:pt x="422" y="39"/>
                  </a:lnTo>
                  <a:lnTo>
                    <a:pt x="422" y="38"/>
                  </a:lnTo>
                  <a:lnTo>
                    <a:pt x="424" y="38"/>
                  </a:lnTo>
                  <a:lnTo>
                    <a:pt x="424" y="38"/>
                  </a:lnTo>
                  <a:close/>
                  <a:moveTo>
                    <a:pt x="118" y="36"/>
                  </a:moveTo>
                  <a:lnTo>
                    <a:pt x="119" y="38"/>
                  </a:lnTo>
                  <a:lnTo>
                    <a:pt x="119" y="38"/>
                  </a:lnTo>
                  <a:lnTo>
                    <a:pt x="119" y="39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8" y="36"/>
                  </a:lnTo>
                  <a:close/>
                  <a:moveTo>
                    <a:pt x="127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27" y="38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7" y="36"/>
                  </a:lnTo>
                  <a:close/>
                  <a:moveTo>
                    <a:pt x="446" y="35"/>
                  </a:moveTo>
                  <a:lnTo>
                    <a:pt x="446" y="35"/>
                  </a:lnTo>
                  <a:lnTo>
                    <a:pt x="447" y="36"/>
                  </a:lnTo>
                  <a:lnTo>
                    <a:pt x="449" y="36"/>
                  </a:lnTo>
                  <a:lnTo>
                    <a:pt x="452" y="38"/>
                  </a:lnTo>
                  <a:lnTo>
                    <a:pt x="455" y="38"/>
                  </a:lnTo>
                  <a:lnTo>
                    <a:pt x="457" y="38"/>
                  </a:lnTo>
                  <a:lnTo>
                    <a:pt x="458" y="38"/>
                  </a:lnTo>
                  <a:lnTo>
                    <a:pt x="462" y="41"/>
                  </a:lnTo>
                  <a:lnTo>
                    <a:pt x="462" y="41"/>
                  </a:lnTo>
                  <a:lnTo>
                    <a:pt x="462" y="43"/>
                  </a:lnTo>
                  <a:lnTo>
                    <a:pt x="463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5" y="46"/>
                  </a:lnTo>
                  <a:lnTo>
                    <a:pt x="465" y="47"/>
                  </a:lnTo>
                  <a:lnTo>
                    <a:pt x="465" y="50"/>
                  </a:lnTo>
                  <a:lnTo>
                    <a:pt x="462" y="49"/>
                  </a:lnTo>
                  <a:lnTo>
                    <a:pt x="458" y="47"/>
                  </a:lnTo>
                  <a:lnTo>
                    <a:pt x="457" y="47"/>
                  </a:lnTo>
                  <a:lnTo>
                    <a:pt x="454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1" y="43"/>
                  </a:lnTo>
                  <a:lnTo>
                    <a:pt x="447" y="43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6" y="44"/>
                  </a:lnTo>
                  <a:lnTo>
                    <a:pt x="446" y="44"/>
                  </a:lnTo>
                  <a:lnTo>
                    <a:pt x="446" y="46"/>
                  </a:lnTo>
                  <a:lnTo>
                    <a:pt x="443" y="44"/>
                  </a:lnTo>
                  <a:lnTo>
                    <a:pt x="441" y="44"/>
                  </a:lnTo>
                  <a:lnTo>
                    <a:pt x="439" y="44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1"/>
                  </a:lnTo>
                  <a:lnTo>
                    <a:pt x="436" y="43"/>
                  </a:lnTo>
                  <a:lnTo>
                    <a:pt x="436" y="43"/>
                  </a:lnTo>
                  <a:lnTo>
                    <a:pt x="435" y="43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28" y="43"/>
                  </a:lnTo>
                  <a:lnTo>
                    <a:pt x="427" y="41"/>
                  </a:lnTo>
                  <a:lnTo>
                    <a:pt x="427" y="41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4" y="44"/>
                  </a:lnTo>
                  <a:lnTo>
                    <a:pt x="424" y="46"/>
                  </a:lnTo>
                  <a:lnTo>
                    <a:pt x="422" y="46"/>
                  </a:lnTo>
                  <a:lnTo>
                    <a:pt x="424" y="44"/>
                  </a:lnTo>
                  <a:lnTo>
                    <a:pt x="424" y="44"/>
                  </a:lnTo>
                  <a:lnTo>
                    <a:pt x="422" y="43"/>
                  </a:lnTo>
                  <a:lnTo>
                    <a:pt x="422" y="41"/>
                  </a:lnTo>
                  <a:lnTo>
                    <a:pt x="425" y="38"/>
                  </a:lnTo>
                  <a:lnTo>
                    <a:pt x="427" y="36"/>
                  </a:lnTo>
                  <a:lnTo>
                    <a:pt x="432" y="36"/>
                  </a:lnTo>
                  <a:lnTo>
                    <a:pt x="436" y="36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39" y="36"/>
                  </a:lnTo>
                  <a:lnTo>
                    <a:pt x="439" y="36"/>
                  </a:lnTo>
                  <a:lnTo>
                    <a:pt x="439" y="38"/>
                  </a:lnTo>
                  <a:lnTo>
                    <a:pt x="441" y="38"/>
                  </a:lnTo>
                  <a:lnTo>
                    <a:pt x="443" y="36"/>
                  </a:lnTo>
                  <a:lnTo>
                    <a:pt x="444" y="36"/>
                  </a:lnTo>
                  <a:lnTo>
                    <a:pt x="444" y="35"/>
                  </a:lnTo>
                  <a:lnTo>
                    <a:pt x="446" y="35"/>
                  </a:lnTo>
                  <a:close/>
                  <a:moveTo>
                    <a:pt x="23" y="35"/>
                  </a:moveTo>
                  <a:lnTo>
                    <a:pt x="26" y="38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6" y="43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3" y="35"/>
                  </a:lnTo>
                  <a:close/>
                  <a:moveTo>
                    <a:pt x="132" y="31"/>
                  </a:moveTo>
                  <a:lnTo>
                    <a:pt x="134" y="31"/>
                  </a:lnTo>
                  <a:lnTo>
                    <a:pt x="137" y="33"/>
                  </a:lnTo>
                  <a:lnTo>
                    <a:pt x="138" y="35"/>
                  </a:lnTo>
                  <a:lnTo>
                    <a:pt x="140" y="36"/>
                  </a:lnTo>
                  <a:lnTo>
                    <a:pt x="138" y="38"/>
                  </a:lnTo>
                  <a:lnTo>
                    <a:pt x="138" y="39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1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29" y="39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30" y="35"/>
                  </a:lnTo>
                  <a:lnTo>
                    <a:pt x="130" y="31"/>
                  </a:lnTo>
                  <a:lnTo>
                    <a:pt x="132" y="31"/>
                  </a:lnTo>
                  <a:close/>
                  <a:moveTo>
                    <a:pt x="20" y="31"/>
                  </a:move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8" y="35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1"/>
                  </a:lnTo>
                  <a:close/>
                  <a:moveTo>
                    <a:pt x="517" y="25"/>
                  </a:moveTo>
                  <a:lnTo>
                    <a:pt x="517" y="25"/>
                  </a:lnTo>
                  <a:lnTo>
                    <a:pt x="517" y="25"/>
                  </a:lnTo>
                  <a:lnTo>
                    <a:pt x="517" y="25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7" y="25"/>
                  </a:lnTo>
                  <a:close/>
                  <a:moveTo>
                    <a:pt x="14" y="24"/>
                  </a:moveTo>
                  <a:lnTo>
                    <a:pt x="15" y="25"/>
                  </a:lnTo>
                  <a:lnTo>
                    <a:pt x="15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4"/>
                  </a:lnTo>
                  <a:close/>
                  <a:moveTo>
                    <a:pt x="394" y="24"/>
                  </a:moveTo>
                  <a:lnTo>
                    <a:pt x="395" y="24"/>
                  </a:lnTo>
                  <a:lnTo>
                    <a:pt x="395" y="24"/>
                  </a:lnTo>
                  <a:lnTo>
                    <a:pt x="395" y="27"/>
                  </a:lnTo>
                  <a:lnTo>
                    <a:pt x="397" y="30"/>
                  </a:lnTo>
                  <a:lnTo>
                    <a:pt x="395" y="30"/>
                  </a:lnTo>
                  <a:lnTo>
                    <a:pt x="395" y="31"/>
                  </a:lnTo>
                  <a:lnTo>
                    <a:pt x="395" y="30"/>
                  </a:lnTo>
                  <a:lnTo>
                    <a:pt x="394" y="28"/>
                  </a:lnTo>
                  <a:lnTo>
                    <a:pt x="394" y="27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4" y="24"/>
                  </a:lnTo>
                  <a:close/>
                  <a:moveTo>
                    <a:pt x="364" y="22"/>
                  </a:move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2"/>
                  </a:lnTo>
                  <a:close/>
                  <a:moveTo>
                    <a:pt x="395" y="20"/>
                  </a:moveTo>
                  <a:lnTo>
                    <a:pt x="400" y="22"/>
                  </a:lnTo>
                  <a:lnTo>
                    <a:pt x="400" y="22"/>
                  </a:lnTo>
                  <a:lnTo>
                    <a:pt x="395" y="24"/>
                  </a:lnTo>
                  <a:lnTo>
                    <a:pt x="392" y="22"/>
                  </a:lnTo>
                  <a:lnTo>
                    <a:pt x="387" y="24"/>
                  </a:lnTo>
                  <a:lnTo>
                    <a:pt x="387" y="24"/>
                  </a:lnTo>
                  <a:lnTo>
                    <a:pt x="387" y="22"/>
                  </a:lnTo>
                  <a:lnTo>
                    <a:pt x="386" y="22"/>
                  </a:lnTo>
                  <a:lnTo>
                    <a:pt x="387" y="22"/>
                  </a:lnTo>
                  <a:lnTo>
                    <a:pt x="389" y="20"/>
                  </a:lnTo>
                  <a:lnTo>
                    <a:pt x="391" y="22"/>
                  </a:lnTo>
                  <a:lnTo>
                    <a:pt x="395" y="20"/>
                  </a:lnTo>
                  <a:close/>
                  <a:moveTo>
                    <a:pt x="354" y="20"/>
                  </a:moveTo>
                  <a:lnTo>
                    <a:pt x="354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0"/>
                  </a:lnTo>
                  <a:lnTo>
                    <a:pt x="354" y="20"/>
                  </a:lnTo>
                  <a:close/>
                  <a:moveTo>
                    <a:pt x="458" y="19"/>
                  </a:moveTo>
                  <a:lnTo>
                    <a:pt x="458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2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5"/>
                  </a:lnTo>
                  <a:lnTo>
                    <a:pt x="454" y="25"/>
                  </a:lnTo>
                  <a:lnTo>
                    <a:pt x="452" y="24"/>
                  </a:lnTo>
                  <a:lnTo>
                    <a:pt x="449" y="22"/>
                  </a:lnTo>
                  <a:lnTo>
                    <a:pt x="449" y="22"/>
                  </a:lnTo>
                  <a:lnTo>
                    <a:pt x="454" y="20"/>
                  </a:lnTo>
                  <a:lnTo>
                    <a:pt x="455" y="20"/>
                  </a:lnTo>
                  <a:lnTo>
                    <a:pt x="455" y="20"/>
                  </a:lnTo>
                  <a:lnTo>
                    <a:pt x="458" y="19"/>
                  </a:lnTo>
                  <a:lnTo>
                    <a:pt x="458" y="19"/>
                  </a:lnTo>
                  <a:close/>
                  <a:moveTo>
                    <a:pt x="376" y="19"/>
                  </a:moveTo>
                  <a:lnTo>
                    <a:pt x="380" y="20"/>
                  </a:lnTo>
                  <a:lnTo>
                    <a:pt x="381" y="20"/>
                  </a:lnTo>
                  <a:lnTo>
                    <a:pt x="383" y="20"/>
                  </a:lnTo>
                  <a:lnTo>
                    <a:pt x="383" y="20"/>
                  </a:lnTo>
                  <a:lnTo>
                    <a:pt x="383" y="19"/>
                  </a:lnTo>
                  <a:lnTo>
                    <a:pt x="383" y="20"/>
                  </a:lnTo>
                  <a:lnTo>
                    <a:pt x="384" y="20"/>
                  </a:lnTo>
                  <a:lnTo>
                    <a:pt x="384" y="20"/>
                  </a:lnTo>
                  <a:lnTo>
                    <a:pt x="386" y="20"/>
                  </a:lnTo>
                  <a:lnTo>
                    <a:pt x="386" y="22"/>
                  </a:lnTo>
                  <a:lnTo>
                    <a:pt x="386" y="22"/>
                  </a:lnTo>
                  <a:lnTo>
                    <a:pt x="383" y="22"/>
                  </a:lnTo>
                  <a:lnTo>
                    <a:pt x="381" y="24"/>
                  </a:lnTo>
                  <a:lnTo>
                    <a:pt x="378" y="22"/>
                  </a:lnTo>
                  <a:lnTo>
                    <a:pt x="375" y="24"/>
                  </a:lnTo>
                  <a:lnTo>
                    <a:pt x="373" y="24"/>
                  </a:lnTo>
                  <a:lnTo>
                    <a:pt x="372" y="24"/>
                  </a:lnTo>
                  <a:lnTo>
                    <a:pt x="372" y="22"/>
                  </a:lnTo>
                  <a:lnTo>
                    <a:pt x="372" y="19"/>
                  </a:lnTo>
                  <a:lnTo>
                    <a:pt x="372" y="19"/>
                  </a:lnTo>
                  <a:lnTo>
                    <a:pt x="373" y="19"/>
                  </a:lnTo>
                  <a:lnTo>
                    <a:pt x="376" y="19"/>
                  </a:lnTo>
                  <a:close/>
                  <a:moveTo>
                    <a:pt x="533" y="19"/>
                  </a:moveTo>
                  <a:lnTo>
                    <a:pt x="537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5" y="20"/>
                  </a:lnTo>
                  <a:lnTo>
                    <a:pt x="550" y="20"/>
                  </a:lnTo>
                  <a:lnTo>
                    <a:pt x="551" y="20"/>
                  </a:lnTo>
                  <a:lnTo>
                    <a:pt x="553" y="20"/>
                  </a:lnTo>
                  <a:lnTo>
                    <a:pt x="550" y="22"/>
                  </a:lnTo>
                  <a:lnTo>
                    <a:pt x="548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0" y="22"/>
                  </a:lnTo>
                  <a:lnTo>
                    <a:pt x="537" y="20"/>
                  </a:lnTo>
                  <a:lnTo>
                    <a:pt x="533" y="19"/>
                  </a:lnTo>
                  <a:lnTo>
                    <a:pt x="533" y="19"/>
                  </a:lnTo>
                  <a:lnTo>
                    <a:pt x="533" y="19"/>
                  </a:lnTo>
                  <a:close/>
                  <a:moveTo>
                    <a:pt x="148" y="17"/>
                  </a:moveTo>
                  <a:lnTo>
                    <a:pt x="149" y="17"/>
                  </a:lnTo>
                  <a:lnTo>
                    <a:pt x="149" y="19"/>
                  </a:lnTo>
                  <a:lnTo>
                    <a:pt x="148" y="19"/>
                  </a:lnTo>
                  <a:lnTo>
                    <a:pt x="146" y="17"/>
                  </a:lnTo>
                  <a:lnTo>
                    <a:pt x="148" y="17"/>
                  </a:lnTo>
                  <a:close/>
                  <a:moveTo>
                    <a:pt x="105" y="17"/>
                  </a:moveTo>
                  <a:lnTo>
                    <a:pt x="105" y="17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22"/>
                  </a:lnTo>
                  <a:lnTo>
                    <a:pt x="108" y="27"/>
                  </a:lnTo>
                  <a:lnTo>
                    <a:pt x="111" y="31"/>
                  </a:lnTo>
                  <a:lnTo>
                    <a:pt x="118" y="31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5" y="38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2" y="25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6" y="22"/>
                  </a:lnTo>
                  <a:lnTo>
                    <a:pt x="97" y="22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5" y="17"/>
                  </a:lnTo>
                  <a:close/>
                  <a:moveTo>
                    <a:pt x="359" y="17"/>
                  </a:moveTo>
                  <a:lnTo>
                    <a:pt x="359" y="17"/>
                  </a:lnTo>
                  <a:lnTo>
                    <a:pt x="361" y="17"/>
                  </a:lnTo>
                  <a:lnTo>
                    <a:pt x="361" y="19"/>
                  </a:lnTo>
                  <a:lnTo>
                    <a:pt x="361" y="19"/>
                  </a:lnTo>
                  <a:lnTo>
                    <a:pt x="361" y="20"/>
                  </a:lnTo>
                  <a:lnTo>
                    <a:pt x="359" y="20"/>
                  </a:lnTo>
                  <a:lnTo>
                    <a:pt x="359" y="19"/>
                  </a:lnTo>
                  <a:lnTo>
                    <a:pt x="359" y="17"/>
                  </a:lnTo>
                  <a:lnTo>
                    <a:pt x="359" y="17"/>
                  </a:lnTo>
                  <a:close/>
                  <a:moveTo>
                    <a:pt x="419" y="14"/>
                  </a:moveTo>
                  <a:lnTo>
                    <a:pt x="421" y="14"/>
                  </a:lnTo>
                  <a:lnTo>
                    <a:pt x="422" y="16"/>
                  </a:lnTo>
                  <a:lnTo>
                    <a:pt x="425" y="17"/>
                  </a:lnTo>
                  <a:lnTo>
                    <a:pt x="427" y="19"/>
                  </a:lnTo>
                  <a:lnTo>
                    <a:pt x="427" y="19"/>
                  </a:lnTo>
                  <a:lnTo>
                    <a:pt x="425" y="20"/>
                  </a:lnTo>
                  <a:lnTo>
                    <a:pt x="425" y="20"/>
                  </a:lnTo>
                  <a:lnTo>
                    <a:pt x="422" y="19"/>
                  </a:lnTo>
                  <a:lnTo>
                    <a:pt x="421" y="19"/>
                  </a:lnTo>
                  <a:lnTo>
                    <a:pt x="417" y="20"/>
                  </a:lnTo>
                  <a:lnTo>
                    <a:pt x="416" y="20"/>
                  </a:lnTo>
                  <a:lnTo>
                    <a:pt x="416" y="19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9" y="14"/>
                  </a:lnTo>
                  <a:lnTo>
                    <a:pt x="419" y="14"/>
                  </a:lnTo>
                  <a:close/>
                  <a:moveTo>
                    <a:pt x="354" y="13"/>
                  </a:moveTo>
                  <a:lnTo>
                    <a:pt x="354" y="13"/>
                  </a:lnTo>
                  <a:lnTo>
                    <a:pt x="356" y="13"/>
                  </a:lnTo>
                  <a:lnTo>
                    <a:pt x="354" y="14"/>
                  </a:lnTo>
                  <a:lnTo>
                    <a:pt x="356" y="16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6"/>
                  </a:lnTo>
                  <a:lnTo>
                    <a:pt x="359" y="17"/>
                  </a:lnTo>
                  <a:lnTo>
                    <a:pt x="357" y="17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4"/>
                  </a:lnTo>
                  <a:lnTo>
                    <a:pt x="353" y="14"/>
                  </a:lnTo>
                  <a:lnTo>
                    <a:pt x="351" y="17"/>
                  </a:lnTo>
                  <a:lnTo>
                    <a:pt x="350" y="19"/>
                  </a:lnTo>
                  <a:lnTo>
                    <a:pt x="350" y="17"/>
                  </a:lnTo>
                  <a:lnTo>
                    <a:pt x="350" y="16"/>
                  </a:lnTo>
                  <a:lnTo>
                    <a:pt x="350" y="14"/>
                  </a:lnTo>
                  <a:lnTo>
                    <a:pt x="351" y="13"/>
                  </a:lnTo>
                  <a:lnTo>
                    <a:pt x="351" y="13"/>
                  </a:lnTo>
                  <a:lnTo>
                    <a:pt x="354" y="13"/>
                  </a:lnTo>
                  <a:close/>
                  <a:moveTo>
                    <a:pt x="159" y="9"/>
                  </a:moveTo>
                  <a:lnTo>
                    <a:pt x="159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3"/>
                  </a:lnTo>
                  <a:lnTo>
                    <a:pt x="157" y="14"/>
                  </a:lnTo>
                  <a:lnTo>
                    <a:pt x="156" y="14"/>
                  </a:lnTo>
                  <a:lnTo>
                    <a:pt x="156" y="13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9" y="9"/>
                  </a:lnTo>
                  <a:close/>
                  <a:moveTo>
                    <a:pt x="523" y="9"/>
                  </a:moveTo>
                  <a:lnTo>
                    <a:pt x="525" y="9"/>
                  </a:lnTo>
                  <a:lnTo>
                    <a:pt x="525" y="9"/>
                  </a:lnTo>
                  <a:lnTo>
                    <a:pt x="525" y="9"/>
                  </a:lnTo>
                  <a:lnTo>
                    <a:pt x="525" y="11"/>
                  </a:lnTo>
                  <a:lnTo>
                    <a:pt x="525" y="11"/>
                  </a:lnTo>
                  <a:lnTo>
                    <a:pt x="523" y="11"/>
                  </a:lnTo>
                  <a:lnTo>
                    <a:pt x="523" y="11"/>
                  </a:lnTo>
                  <a:lnTo>
                    <a:pt x="523" y="9"/>
                  </a:lnTo>
                  <a:lnTo>
                    <a:pt x="523" y="9"/>
                  </a:lnTo>
                  <a:close/>
                  <a:moveTo>
                    <a:pt x="3" y="8"/>
                  </a:moveTo>
                  <a:lnTo>
                    <a:pt x="4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8"/>
                  </a:lnTo>
                  <a:close/>
                  <a:moveTo>
                    <a:pt x="466" y="8"/>
                  </a:moveTo>
                  <a:lnTo>
                    <a:pt x="466" y="8"/>
                  </a:lnTo>
                  <a:lnTo>
                    <a:pt x="468" y="8"/>
                  </a:lnTo>
                  <a:lnTo>
                    <a:pt x="468" y="9"/>
                  </a:lnTo>
                  <a:lnTo>
                    <a:pt x="468" y="13"/>
                  </a:lnTo>
                  <a:lnTo>
                    <a:pt x="468" y="14"/>
                  </a:lnTo>
                  <a:lnTo>
                    <a:pt x="466" y="14"/>
                  </a:lnTo>
                  <a:lnTo>
                    <a:pt x="465" y="14"/>
                  </a:lnTo>
                  <a:lnTo>
                    <a:pt x="465" y="13"/>
                  </a:lnTo>
                  <a:lnTo>
                    <a:pt x="463" y="13"/>
                  </a:lnTo>
                  <a:lnTo>
                    <a:pt x="463" y="11"/>
                  </a:lnTo>
                  <a:lnTo>
                    <a:pt x="463" y="11"/>
                  </a:lnTo>
                  <a:lnTo>
                    <a:pt x="463" y="9"/>
                  </a:lnTo>
                  <a:lnTo>
                    <a:pt x="463" y="9"/>
                  </a:lnTo>
                  <a:lnTo>
                    <a:pt x="466" y="8"/>
                  </a:lnTo>
                  <a:close/>
                  <a:moveTo>
                    <a:pt x="465" y="6"/>
                  </a:moveTo>
                  <a:lnTo>
                    <a:pt x="466" y="6"/>
                  </a:lnTo>
                  <a:lnTo>
                    <a:pt x="466" y="8"/>
                  </a:lnTo>
                  <a:lnTo>
                    <a:pt x="465" y="8"/>
                  </a:lnTo>
                  <a:lnTo>
                    <a:pt x="458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6"/>
                  </a:lnTo>
                  <a:lnTo>
                    <a:pt x="463" y="8"/>
                  </a:lnTo>
                  <a:lnTo>
                    <a:pt x="465" y="6"/>
                  </a:lnTo>
                  <a:lnTo>
                    <a:pt x="465" y="6"/>
                  </a:lnTo>
                  <a:close/>
                  <a:moveTo>
                    <a:pt x="531" y="5"/>
                  </a:moveTo>
                  <a:lnTo>
                    <a:pt x="534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7" y="6"/>
                  </a:lnTo>
                  <a:lnTo>
                    <a:pt x="539" y="6"/>
                  </a:lnTo>
                  <a:lnTo>
                    <a:pt x="540" y="8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1"/>
                  </a:lnTo>
                  <a:lnTo>
                    <a:pt x="544" y="13"/>
                  </a:lnTo>
                  <a:lnTo>
                    <a:pt x="542" y="13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39" y="13"/>
                  </a:lnTo>
                  <a:lnTo>
                    <a:pt x="537" y="11"/>
                  </a:lnTo>
                  <a:lnTo>
                    <a:pt x="537" y="9"/>
                  </a:lnTo>
                  <a:lnTo>
                    <a:pt x="536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1" y="6"/>
                  </a:lnTo>
                  <a:lnTo>
                    <a:pt x="531" y="5"/>
                  </a:lnTo>
                  <a:lnTo>
                    <a:pt x="531" y="5"/>
                  </a:lnTo>
                  <a:close/>
                  <a:moveTo>
                    <a:pt x="413" y="5"/>
                  </a:moveTo>
                  <a:lnTo>
                    <a:pt x="413" y="5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3" y="6"/>
                  </a:lnTo>
                  <a:lnTo>
                    <a:pt x="413" y="6"/>
                  </a:lnTo>
                  <a:lnTo>
                    <a:pt x="413" y="5"/>
                  </a:lnTo>
                  <a:close/>
                  <a:moveTo>
                    <a:pt x="462" y="2"/>
                  </a:moveTo>
                  <a:lnTo>
                    <a:pt x="463" y="2"/>
                  </a:lnTo>
                  <a:lnTo>
                    <a:pt x="463" y="2"/>
                  </a:lnTo>
                  <a:lnTo>
                    <a:pt x="462" y="3"/>
                  </a:lnTo>
                  <a:lnTo>
                    <a:pt x="462" y="3"/>
                  </a:lnTo>
                  <a:lnTo>
                    <a:pt x="460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2" y="2"/>
                  </a:lnTo>
                  <a:lnTo>
                    <a:pt x="462" y="2"/>
                  </a:lnTo>
                  <a:close/>
                  <a:moveTo>
                    <a:pt x="334" y="2"/>
                  </a:moveTo>
                  <a:lnTo>
                    <a:pt x="334" y="2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3"/>
                  </a:lnTo>
                  <a:lnTo>
                    <a:pt x="332" y="2"/>
                  </a:lnTo>
                  <a:lnTo>
                    <a:pt x="334" y="2"/>
                  </a:lnTo>
                  <a:close/>
                  <a:moveTo>
                    <a:pt x="490" y="0"/>
                  </a:moveTo>
                  <a:lnTo>
                    <a:pt x="492" y="0"/>
                  </a:lnTo>
                  <a:lnTo>
                    <a:pt x="495" y="2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6"/>
                  </a:lnTo>
                  <a:lnTo>
                    <a:pt x="507" y="6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2" y="8"/>
                  </a:lnTo>
                  <a:lnTo>
                    <a:pt x="512" y="8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4" y="13"/>
                  </a:lnTo>
                  <a:lnTo>
                    <a:pt x="515" y="14"/>
                  </a:lnTo>
                  <a:lnTo>
                    <a:pt x="515" y="14"/>
                  </a:lnTo>
                  <a:lnTo>
                    <a:pt x="514" y="16"/>
                  </a:lnTo>
                  <a:lnTo>
                    <a:pt x="514" y="17"/>
                  </a:lnTo>
                  <a:lnTo>
                    <a:pt x="514" y="19"/>
                  </a:lnTo>
                  <a:lnTo>
                    <a:pt x="512" y="20"/>
                  </a:lnTo>
                  <a:lnTo>
                    <a:pt x="512" y="22"/>
                  </a:lnTo>
                  <a:lnTo>
                    <a:pt x="514" y="24"/>
                  </a:lnTo>
                  <a:lnTo>
                    <a:pt x="514" y="25"/>
                  </a:lnTo>
                  <a:lnTo>
                    <a:pt x="514" y="27"/>
                  </a:lnTo>
                  <a:lnTo>
                    <a:pt x="514" y="28"/>
                  </a:lnTo>
                  <a:lnTo>
                    <a:pt x="517" y="33"/>
                  </a:lnTo>
                  <a:lnTo>
                    <a:pt x="517" y="36"/>
                  </a:lnTo>
                  <a:lnTo>
                    <a:pt x="518" y="35"/>
                  </a:lnTo>
                  <a:lnTo>
                    <a:pt x="518" y="33"/>
                  </a:lnTo>
                  <a:lnTo>
                    <a:pt x="518" y="31"/>
                  </a:lnTo>
                  <a:lnTo>
                    <a:pt x="518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20" y="35"/>
                  </a:lnTo>
                  <a:lnTo>
                    <a:pt x="521" y="38"/>
                  </a:lnTo>
                  <a:lnTo>
                    <a:pt x="521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3" y="39"/>
                  </a:lnTo>
                  <a:lnTo>
                    <a:pt x="523" y="41"/>
                  </a:lnTo>
                  <a:lnTo>
                    <a:pt x="525" y="43"/>
                  </a:lnTo>
                  <a:lnTo>
                    <a:pt x="526" y="43"/>
                  </a:lnTo>
                  <a:lnTo>
                    <a:pt x="526" y="44"/>
                  </a:lnTo>
                  <a:lnTo>
                    <a:pt x="529" y="44"/>
                  </a:lnTo>
                  <a:lnTo>
                    <a:pt x="531" y="44"/>
                  </a:lnTo>
                  <a:lnTo>
                    <a:pt x="533" y="44"/>
                  </a:lnTo>
                  <a:lnTo>
                    <a:pt x="534" y="43"/>
                  </a:lnTo>
                  <a:lnTo>
                    <a:pt x="534" y="41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0" y="35"/>
                  </a:lnTo>
                  <a:lnTo>
                    <a:pt x="540" y="35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0"/>
                  </a:lnTo>
                  <a:lnTo>
                    <a:pt x="545" y="28"/>
                  </a:lnTo>
                  <a:lnTo>
                    <a:pt x="545" y="28"/>
                  </a:lnTo>
                  <a:lnTo>
                    <a:pt x="548" y="27"/>
                  </a:lnTo>
                  <a:lnTo>
                    <a:pt x="551" y="27"/>
                  </a:lnTo>
                  <a:lnTo>
                    <a:pt x="555" y="25"/>
                  </a:lnTo>
                  <a:lnTo>
                    <a:pt x="556" y="25"/>
                  </a:lnTo>
                  <a:lnTo>
                    <a:pt x="556" y="24"/>
                  </a:lnTo>
                  <a:lnTo>
                    <a:pt x="556" y="22"/>
                  </a:lnTo>
                  <a:lnTo>
                    <a:pt x="556" y="22"/>
                  </a:lnTo>
                  <a:lnTo>
                    <a:pt x="556" y="20"/>
                  </a:lnTo>
                  <a:lnTo>
                    <a:pt x="559" y="19"/>
                  </a:lnTo>
                  <a:lnTo>
                    <a:pt x="562" y="17"/>
                  </a:lnTo>
                  <a:lnTo>
                    <a:pt x="566" y="17"/>
                  </a:lnTo>
                  <a:lnTo>
                    <a:pt x="567" y="17"/>
                  </a:lnTo>
                  <a:lnTo>
                    <a:pt x="569" y="17"/>
                  </a:lnTo>
                  <a:lnTo>
                    <a:pt x="570" y="19"/>
                  </a:lnTo>
                  <a:lnTo>
                    <a:pt x="578" y="20"/>
                  </a:lnTo>
                  <a:lnTo>
                    <a:pt x="580" y="22"/>
                  </a:lnTo>
                  <a:lnTo>
                    <a:pt x="580" y="24"/>
                  </a:lnTo>
                  <a:lnTo>
                    <a:pt x="581" y="24"/>
                  </a:lnTo>
                  <a:lnTo>
                    <a:pt x="583" y="24"/>
                  </a:lnTo>
                  <a:lnTo>
                    <a:pt x="585" y="25"/>
                  </a:lnTo>
                  <a:lnTo>
                    <a:pt x="586" y="25"/>
                  </a:lnTo>
                  <a:lnTo>
                    <a:pt x="591" y="27"/>
                  </a:lnTo>
                  <a:lnTo>
                    <a:pt x="594" y="28"/>
                  </a:lnTo>
                  <a:lnTo>
                    <a:pt x="596" y="30"/>
                  </a:lnTo>
                  <a:lnTo>
                    <a:pt x="600" y="28"/>
                  </a:lnTo>
                  <a:lnTo>
                    <a:pt x="600" y="30"/>
                  </a:lnTo>
                  <a:lnTo>
                    <a:pt x="602" y="30"/>
                  </a:lnTo>
                  <a:lnTo>
                    <a:pt x="602" y="30"/>
                  </a:lnTo>
                  <a:lnTo>
                    <a:pt x="607" y="30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3"/>
                  </a:lnTo>
                  <a:lnTo>
                    <a:pt x="611" y="33"/>
                  </a:lnTo>
                  <a:lnTo>
                    <a:pt x="611" y="38"/>
                  </a:lnTo>
                  <a:lnTo>
                    <a:pt x="611" y="41"/>
                  </a:lnTo>
                  <a:lnTo>
                    <a:pt x="611" y="58"/>
                  </a:lnTo>
                  <a:lnTo>
                    <a:pt x="611" y="61"/>
                  </a:lnTo>
                  <a:lnTo>
                    <a:pt x="611" y="79"/>
                  </a:lnTo>
                  <a:lnTo>
                    <a:pt x="611" y="82"/>
                  </a:lnTo>
                  <a:lnTo>
                    <a:pt x="611" y="87"/>
                  </a:lnTo>
                  <a:lnTo>
                    <a:pt x="611" y="88"/>
                  </a:lnTo>
                  <a:lnTo>
                    <a:pt x="610" y="90"/>
                  </a:lnTo>
                  <a:lnTo>
                    <a:pt x="610" y="93"/>
                  </a:lnTo>
                  <a:lnTo>
                    <a:pt x="611" y="93"/>
                  </a:lnTo>
                  <a:lnTo>
                    <a:pt x="611" y="95"/>
                  </a:lnTo>
                  <a:lnTo>
                    <a:pt x="611" y="102"/>
                  </a:lnTo>
                  <a:lnTo>
                    <a:pt x="611" y="106"/>
                  </a:lnTo>
                  <a:lnTo>
                    <a:pt x="611" y="120"/>
                  </a:lnTo>
                  <a:lnTo>
                    <a:pt x="611" y="123"/>
                  </a:lnTo>
                  <a:lnTo>
                    <a:pt x="611" y="126"/>
                  </a:lnTo>
                  <a:lnTo>
                    <a:pt x="611" y="126"/>
                  </a:lnTo>
                  <a:lnTo>
                    <a:pt x="608" y="124"/>
                  </a:lnTo>
                  <a:lnTo>
                    <a:pt x="607" y="123"/>
                  </a:lnTo>
                  <a:lnTo>
                    <a:pt x="607" y="121"/>
                  </a:lnTo>
                  <a:lnTo>
                    <a:pt x="605" y="120"/>
                  </a:lnTo>
                  <a:lnTo>
                    <a:pt x="599" y="115"/>
                  </a:lnTo>
                  <a:lnTo>
                    <a:pt x="597" y="113"/>
                  </a:lnTo>
                  <a:lnTo>
                    <a:pt x="597" y="113"/>
                  </a:lnTo>
                  <a:lnTo>
                    <a:pt x="597" y="112"/>
                  </a:lnTo>
                  <a:lnTo>
                    <a:pt x="599" y="112"/>
                  </a:lnTo>
                  <a:lnTo>
                    <a:pt x="599" y="109"/>
                  </a:lnTo>
                  <a:lnTo>
                    <a:pt x="599" y="110"/>
                  </a:lnTo>
                  <a:lnTo>
                    <a:pt x="597" y="112"/>
                  </a:lnTo>
                  <a:lnTo>
                    <a:pt x="594" y="112"/>
                  </a:lnTo>
                  <a:lnTo>
                    <a:pt x="592" y="112"/>
                  </a:lnTo>
                  <a:lnTo>
                    <a:pt x="591" y="113"/>
                  </a:lnTo>
                  <a:lnTo>
                    <a:pt x="589" y="113"/>
                  </a:lnTo>
                  <a:lnTo>
                    <a:pt x="588" y="113"/>
                  </a:lnTo>
                  <a:lnTo>
                    <a:pt x="588" y="112"/>
                  </a:lnTo>
                  <a:lnTo>
                    <a:pt x="586" y="110"/>
                  </a:lnTo>
                  <a:lnTo>
                    <a:pt x="586" y="110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2"/>
                  </a:lnTo>
                  <a:lnTo>
                    <a:pt x="581" y="112"/>
                  </a:lnTo>
                  <a:lnTo>
                    <a:pt x="581" y="110"/>
                  </a:lnTo>
                  <a:lnTo>
                    <a:pt x="583" y="109"/>
                  </a:lnTo>
                  <a:lnTo>
                    <a:pt x="583" y="109"/>
                  </a:lnTo>
                  <a:lnTo>
                    <a:pt x="585" y="106"/>
                  </a:lnTo>
                  <a:lnTo>
                    <a:pt x="585" y="106"/>
                  </a:lnTo>
                  <a:lnTo>
                    <a:pt x="585" y="104"/>
                  </a:lnTo>
                  <a:lnTo>
                    <a:pt x="585" y="104"/>
                  </a:lnTo>
                  <a:lnTo>
                    <a:pt x="583" y="104"/>
                  </a:lnTo>
                  <a:lnTo>
                    <a:pt x="583" y="102"/>
                  </a:lnTo>
                  <a:lnTo>
                    <a:pt x="581" y="101"/>
                  </a:lnTo>
                  <a:lnTo>
                    <a:pt x="581" y="101"/>
                  </a:lnTo>
                  <a:lnTo>
                    <a:pt x="580" y="101"/>
                  </a:lnTo>
                  <a:lnTo>
                    <a:pt x="580" y="99"/>
                  </a:lnTo>
                  <a:lnTo>
                    <a:pt x="580" y="99"/>
                  </a:lnTo>
                  <a:lnTo>
                    <a:pt x="581" y="99"/>
                  </a:lnTo>
                  <a:lnTo>
                    <a:pt x="581" y="99"/>
                  </a:lnTo>
                  <a:lnTo>
                    <a:pt x="583" y="99"/>
                  </a:lnTo>
                  <a:lnTo>
                    <a:pt x="585" y="99"/>
                  </a:lnTo>
                  <a:lnTo>
                    <a:pt x="586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1" y="98"/>
                  </a:lnTo>
                  <a:lnTo>
                    <a:pt x="580" y="98"/>
                  </a:lnTo>
                  <a:lnTo>
                    <a:pt x="577" y="95"/>
                  </a:lnTo>
                  <a:lnTo>
                    <a:pt x="577" y="95"/>
                  </a:lnTo>
                  <a:lnTo>
                    <a:pt x="578" y="95"/>
                  </a:lnTo>
                  <a:lnTo>
                    <a:pt x="581" y="95"/>
                  </a:lnTo>
                  <a:lnTo>
                    <a:pt x="580" y="93"/>
                  </a:lnTo>
                  <a:lnTo>
                    <a:pt x="580" y="91"/>
                  </a:lnTo>
                  <a:lnTo>
                    <a:pt x="578" y="90"/>
                  </a:lnTo>
                  <a:lnTo>
                    <a:pt x="578" y="90"/>
                  </a:lnTo>
                  <a:lnTo>
                    <a:pt x="577" y="88"/>
                  </a:lnTo>
                  <a:lnTo>
                    <a:pt x="575" y="87"/>
                  </a:lnTo>
                  <a:lnTo>
                    <a:pt x="574" y="83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9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6"/>
                  </a:lnTo>
                  <a:lnTo>
                    <a:pt x="570" y="76"/>
                  </a:lnTo>
                  <a:lnTo>
                    <a:pt x="569" y="74"/>
                  </a:lnTo>
                  <a:lnTo>
                    <a:pt x="569" y="74"/>
                  </a:lnTo>
                  <a:lnTo>
                    <a:pt x="567" y="72"/>
                  </a:lnTo>
                  <a:lnTo>
                    <a:pt x="567" y="72"/>
                  </a:lnTo>
                  <a:lnTo>
                    <a:pt x="566" y="72"/>
                  </a:lnTo>
                  <a:lnTo>
                    <a:pt x="566" y="71"/>
                  </a:lnTo>
                  <a:lnTo>
                    <a:pt x="566" y="71"/>
                  </a:lnTo>
                  <a:lnTo>
                    <a:pt x="559" y="68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68"/>
                  </a:lnTo>
                  <a:lnTo>
                    <a:pt x="556" y="66"/>
                  </a:lnTo>
                  <a:lnTo>
                    <a:pt x="556" y="66"/>
                  </a:lnTo>
                  <a:lnTo>
                    <a:pt x="555" y="66"/>
                  </a:lnTo>
                  <a:lnTo>
                    <a:pt x="555" y="66"/>
                  </a:lnTo>
                  <a:lnTo>
                    <a:pt x="553" y="66"/>
                  </a:lnTo>
                  <a:lnTo>
                    <a:pt x="551" y="66"/>
                  </a:lnTo>
                  <a:lnTo>
                    <a:pt x="548" y="65"/>
                  </a:lnTo>
                  <a:lnTo>
                    <a:pt x="545" y="63"/>
                  </a:lnTo>
                  <a:lnTo>
                    <a:pt x="544" y="61"/>
                  </a:lnTo>
                  <a:lnTo>
                    <a:pt x="540" y="61"/>
                  </a:lnTo>
                  <a:lnTo>
                    <a:pt x="539" y="60"/>
                  </a:lnTo>
                  <a:lnTo>
                    <a:pt x="536" y="60"/>
                  </a:lnTo>
                  <a:lnTo>
                    <a:pt x="533" y="60"/>
                  </a:lnTo>
                  <a:lnTo>
                    <a:pt x="531" y="60"/>
                  </a:lnTo>
                  <a:lnTo>
                    <a:pt x="529" y="60"/>
                  </a:lnTo>
                  <a:lnTo>
                    <a:pt x="528" y="60"/>
                  </a:lnTo>
                  <a:lnTo>
                    <a:pt x="521" y="55"/>
                  </a:lnTo>
                  <a:lnTo>
                    <a:pt x="520" y="54"/>
                  </a:lnTo>
                  <a:lnTo>
                    <a:pt x="521" y="54"/>
                  </a:lnTo>
                  <a:lnTo>
                    <a:pt x="521" y="52"/>
                  </a:lnTo>
                  <a:lnTo>
                    <a:pt x="523" y="52"/>
                  </a:lnTo>
                  <a:lnTo>
                    <a:pt x="521" y="52"/>
                  </a:lnTo>
                  <a:lnTo>
                    <a:pt x="521" y="52"/>
                  </a:lnTo>
                  <a:lnTo>
                    <a:pt x="520" y="52"/>
                  </a:lnTo>
                  <a:lnTo>
                    <a:pt x="518" y="52"/>
                  </a:lnTo>
                  <a:lnTo>
                    <a:pt x="518" y="52"/>
                  </a:lnTo>
                  <a:lnTo>
                    <a:pt x="517" y="52"/>
                  </a:lnTo>
                  <a:lnTo>
                    <a:pt x="515" y="52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2" y="50"/>
                  </a:lnTo>
                  <a:lnTo>
                    <a:pt x="512" y="50"/>
                  </a:lnTo>
                  <a:lnTo>
                    <a:pt x="510" y="50"/>
                  </a:lnTo>
                  <a:lnTo>
                    <a:pt x="510" y="49"/>
                  </a:lnTo>
                  <a:lnTo>
                    <a:pt x="509" y="49"/>
                  </a:lnTo>
                  <a:lnTo>
                    <a:pt x="509" y="49"/>
                  </a:lnTo>
                  <a:lnTo>
                    <a:pt x="509" y="47"/>
                  </a:lnTo>
                  <a:lnTo>
                    <a:pt x="507" y="47"/>
                  </a:lnTo>
                  <a:lnTo>
                    <a:pt x="506" y="46"/>
                  </a:lnTo>
                  <a:lnTo>
                    <a:pt x="506" y="43"/>
                  </a:lnTo>
                  <a:lnTo>
                    <a:pt x="506" y="43"/>
                  </a:lnTo>
                  <a:lnTo>
                    <a:pt x="507" y="41"/>
                  </a:lnTo>
                  <a:lnTo>
                    <a:pt x="509" y="39"/>
                  </a:lnTo>
                  <a:lnTo>
                    <a:pt x="507" y="39"/>
                  </a:lnTo>
                  <a:lnTo>
                    <a:pt x="507" y="39"/>
                  </a:lnTo>
                  <a:lnTo>
                    <a:pt x="506" y="41"/>
                  </a:lnTo>
                  <a:lnTo>
                    <a:pt x="506" y="41"/>
                  </a:lnTo>
                  <a:lnTo>
                    <a:pt x="506" y="44"/>
                  </a:lnTo>
                  <a:lnTo>
                    <a:pt x="506" y="44"/>
                  </a:lnTo>
                  <a:lnTo>
                    <a:pt x="504" y="44"/>
                  </a:lnTo>
                  <a:lnTo>
                    <a:pt x="504" y="46"/>
                  </a:lnTo>
                  <a:lnTo>
                    <a:pt x="504" y="47"/>
                  </a:lnTo>
                  <a:lnTo>
                    <a:pt x="503" y="49"/>
                  </a:lnTo>
                  <a:lnTo>
                    <a:pt x="503" y="50"/>
                  </a:lnTo>
                  <a:lnTo>
                    <a:pt x="503" y="50"/>
                  </a:lnTo>
                  <a:lnTo>
                    <a:pt x="503" y="52"/>
                  </a:lnTo>
                  <a:lnTo>
                    <a:pt x="499" y="54"/>
                  </a:lnTo>
                  <a:lnTo>
                    <a:pt x="499" y="54"/>
                  </a:lnTo>
                  <a:lnTo>
                    <a:pt x="498" y="54"/>
                  </a:lnTo>
                  <a:lnTo>
                    <a:pt x="496" y="54"/>
                  </a:lnTo>
                  <a:lnTo>
                    <a:pt x="495" y="54"/>
                  </a:lnTo>
                  <a:lnTo>
                    <a:pt x="495" y="54"/>
                  </a:lnTo>
                  <a:lnTo>
                    <a:pt x="495" y="52"/>
                  </a:lnTo>
                  <a:lnTo>
                    <a:pt x="493" y="50"/>
                  </a:lnTo>
                  <a:lnTo>
                    <a:pt x="493" y="49"/>
                  </a:lnTo>
                  <a:lnTo>
                    <a:pt x="495" y="46"/>
                  </a:lnTo>
                  <a:lnTo>
                    <a:pt x="495" y="44"/>
                  </a:lnTo>
                  <a:lnTo>
                    <a:pt x="493" y="43"/>
                  </a:lnTo>
                  <a:lnTo>
                    <a:pt x="490" y="41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2" y="38"/>
                  </a:lnTo>
                  <a:lnTo>
                    <a:pt x="482" y="36"/>
                  </a:lnTo>
                  <a:lnTo>
                    <a:pt x="482" y="35"/>
                  </a:lnTo>
                  <a:lnTo>
                    <a:pt x="484" y="35"/>
                  </a:lnTo>
                  <a:lnTo>
                    <a:pt x="485" y="33"/>
                  </a:lnTo>
                  <a:lnTo>
                    <a:pt x="487" y="35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3" y="35"/>
                  </a:lnTo>
                  <a:lnTo>
                    <a:pt x="495" y="33"/>
                  </a:lnTo>
                  <a:lnTo>
                    <a:pt x="496" y="31"/>
                  </a:lnTo>
                  <a:lnTo>
                    <a:pt x="498" y="30"/>
                  </a:lnTo>
                  <a:lnTo>
                    <a:pt x="499" y="30"/>
                  </a:lnTo>
                  <a:lnTo>
                    <a:pt x="501" y="30"/>
                  </a:lnTo>
                  <a:lnTo>
                    <a:pt x="503" y="31"/>
                  </a:lnTo>
                  <a:lnTo>
                    <a:pt x="504" y="31"/>
                  </a:lnTo>
                  <a:lnTo>
                    <a:pt x="506" y="31"/>
                  </a:lnTo>
                  <a:lnTo>
                    <a:pt x="506" y="33"/>
                  </a:lnTo>
                  <a:lnTo>
                    <a:pt x="507" y="33"/>
                  </a:lnTo>
                  <a:lnTo>
                    <a:pt x="507" y="31"/>
                  </a:lnTo>
                  <a:lnTo>
                    <a:pt x="507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7" y="28"/>
                  </a:lnTo>
                  <a:lnTo>
                    <a:pt x="509" y="27"/>
                  </a:lnTo>
                  <a:lnTo>
                    <a:pt x="509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07" y="27"/>
                  </a:lnTo>
                  <a:lnTo>
                    <a:pt x="504" y="27"/>
                  </a:lnTo>
                  <a:lnTo>
                    <a:pt x="501" y="27"/>
                  </a:lnTo>
                  <a:lnTo>
                    <a:pt x="499" y="27"/>
                  </a:lnTo>
                  <a:lnTo>
                    <a:pt x="496" y="28"/>
                  </a:lnTo>
                  <a:lnTo>
                    <a:pt x="495" y="28"/>
                  </a:lnTo>
                  <a:lnTo>
                    <a:pt x="492" y="28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7" y="27"/>
                  </a:lnTo>
                  <a:lnTo>
                    <a:pt x="485" y="27"/>
                  </a:lnTo>
                  <a:lnTo>
                    <a:pt x="484" y="25"/>
                  </a:lnTo>
                  <a:lnTo>
                    <a:pt x="484" y="25"/>
                  </a:lnTo>
                  <a:lnTo>
                    <a:pt x="482" y="24"/>
                  </a:lnTo>
                  <a:lnTo>
                    <a:pt x="482" y="24"/>
                  </a:lnTo>
                  <a:lnTo>
                    <a:pt x="480" y="20"/>
                  </a:lnTo>
                  <a:lnTo>
                    <a:pt x="480" y="17"/>
                  </a:lnTo>
                  <a:lnTo>
                    <a:pt x="479" y="17"/>
                  </a:lnTo>
                  <a:lnTo>
                    <a:pt x="477" y="17"/>
                  </a:lnTo>
                  <a:lnTo>
                    <a:pt x="471" y="16"/>
                  </a:lnTo>
                  <a:lnTo>
                    <a:pt x="471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4"/>
                  </a:lnTo>
                  <a:lnTo>
                    <a:pt x="469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1" y="9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4" y="6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2" y="3"/>
                  </a:lnTo>
                  <a:lnTo>
                    <a:pt x="482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8" y="0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1" name="Freeform 252"/>
            <p:cNvSpPr>
              <a:spLocks noEditPoints="1"/>
            </p:cNvSpPr>
            <p:nvPr/>
          </p:nvSpPr>
          <p:spPr bwMode="auto">
            <a:xfrm>
              <a:off x="8449071" y="4250239"/>
              <a:ext cx="1017494" cy="331368"/>
            </a:xfrm>
            <a:custGeom>
              <a:avLst/>
              <a:gdLst>
                <a:gd name="T0" fmla="*/ 470 w 522"/>
                <a:gd name="T1" fmla="*/ 98 h 170"/>
                <a:gd name="T2" fmla="*/ 462 w 522"/>
                <a:gd name="T3" fmla="*/ 88 h 170"/>
                <a:gd name="T4" fmla="*/ 511 w 522"/>
                <a:gd name="T5" fmla="*/ 87 h 170"/>
                <a:gd name="T6" fmla="*/ 45 w 522"/>
                <a:gd name="T7" fmla="*/ 85 h 170"/>
                <a:gd name="T8" fmla="*/ 140 w 522"/>
                <a:gd name="T9" fmla="*/ 90 h 170"/>
                <a:gd name="T10" fmla="*/ 137 w 522"/>
                <a:gd name="T11" fmla="*/ 85 h 170"/>
                <a:gd name="T12" fmla="*/ 463 w 522"/>
                <a:gd name="T13" fmla="*/ 74 h 170"/>
                <a:gd name="T14" fmla="*/ 127 w 522"/>
                <a:gd name="T15" fmla="*/ 73 h 170"/>
                <a:gd name="T16" fmla="*/ 116 w 522"/>
                <a:gd name="T17" fmla="*/ 71 h 170"/>
                <a:gd name="T18" fmla="*/ 126 w 522"/>
                <a:gd name="T19" fmla="*/ 69 h 170"/>
                <a:gd name="T20" fmla="*/ 135 w 522"/>
                <a:gd name="T21" fmla="*/ 68 h 170"/>
                <a:gd name="T22" fmla="*/ 34 w 522"/>
                <a:gd name="T23" fmla="*/ 76 h 170"/>
                <a:gd name="T24" fmla="*/ 432 w 522"/>
                <a:gd name="T25" fmla="*/ 62 h 170"/>
                <a:gd name="T26" fmla="*/ 391 w 522"/>
                <a:gd name="T27" fmla="*/ 79 h 170"/>
                <a:gd name="T28" fmla="*/ 365 w 522"/>
                <a:gd name="T29" fmla="*/ 101 h 170"/>
                <a:gd name="T30" fmla="*/ 399 w 522"/>
                <a:gd name="T31" fmla="*/ 95 h 170"/>
                <a:gd name="T32" fmla="*/ 383 w 522"/>
                <a:gd name="T33" fmla="*/ 112 h 170"/>
                <a:gd name="T34" fmla="*/ 391 w 522"/>
                <a:gd name="T35" fmla="*/ 137 h 170"/>
                <a:gd name="T36" fmla="*/ 395 w 522"/>
                <a:gd name="T37" fmla="*/ 148 h 170"/>
                <a:gd name="T38" fmla="*/ 372 w 522"/>
                <a:gd name="T39" fmla="*/ 131 h 170"/>
                <a:gd name="T40" fmla="*/ 362 w 522"/>
                <a:gd name="T41" fmla="*/ 162 h 170"/>
                <a:gd name="T42" fmla="*/ 350 w 522"/>
                <a:gd name="T43" fmla="*/ 139 h 170"/>
                <a:gd name="T44" fmla="*/ 347 w 522"/>
                <a:gd name="T45" fmla="*/ 115 h 170"/>
                <a:gd name="T46" fmla="*/ 358 w 522"/>
                <a:gd name="T47" fmla="*/ 76 h 170"/>
                <a:gd name="T48" fmla="*/ 378 w 522"/>
                <a:gd name="T49" fmla="*/ 69 h 170"/>
                <a:gd name="T50" fmla="*/ 427 w 522"/>
                <a:gd name="T51" fmla="*/ 63 h 170"/>
                <a:gd name="T52" fmla="*/ 473 w 522"/>
                <a:gd name="T53" fmla="*/ 65 h 170"/>
                <a:gd name="T54" fmla="*/ 484 w 522"/>
                <a:gd name="T55" fmla="*/ 69 h 170"/>
                <a:gd name="T56" fmla="*/ 471 w 522"/>
                <a:gd name="T57" fmla="*/ 84 h 170"/>
                <a:gd name="T58" fmla="*/ 468 w 522"/>
                <a:gd name="T59" fmla="*/ 74 h 170"/>
                <a:gd name="T60" fmla="*/ 481 w 522"/>
                <a:gd name="T61" fmla="*/ 55 h 170"/>
                <a:gd name="T62" fmla="*/ 17 w 522"/>
                <a:gd name="T63" fmla="*/ 52 h 170"/>
                <a:gd name="T64" fmla="*/ 151 w 522"/>
                <a:gd name="T65" fmla="*/ 44 h 170"/>
                <a:gd name="T66" fmla="*/ 440 w 522"/>
                <a:gd name="T67" fmla="*/ 36 h 170"/>
                <a:gd name="T68" fmla="*/ 324 w 522"/>
                <a:gd name="T69" fmla="*/ 29 h 170"/>
                <a:gd name="T70" fmla="*/ 309 w 522"/>
                <a:gd name="T71" fmla="*/ 24 h 170"/>
                <a:gd name="T72" fmla="*/ 315 w 522"/>
                <a:gd name="T73" fmla="*/ 33 h 170"/>
                <a:gd name="T74" fmla="*/ 329 w 522"/>
                <a:gd name="T75" fmla="*/ 54 h 170"/>
                <a:gd name="T76" fmla="*/ 328 w 522"/>
                <a:gd name="T77" fmla="*/ 73 h 170"/>
                <a:gd name="T78" fmla="*/ 310 w 522"/>
                <a:gd name="T79" fmla="*/ 104 h 170"/>
                <a:gd name="T80" fmla="*/ 304 w 522"/>
                <a:gd name="T81" fmla="*/ 121 h 170"/>
                <a:gd name="T82" fmla="*/ 277 w 522"/>
                <a:gd name="T83" fmla="*/ 136 h 170"/>
                <a:gd name="T84" fmla="*/ 254 w 522"/>
                <a:gd name="T85" fmla="*/ 133 h 170"/>
                <a:gd name="T86" fmla="*/ 225 w 522"/>
                <a:gd name="T87" fmla="*/ 128 h 170"/>
                <a:gd name="T88" fmla="*/ 203 w 522"/>
                <a:gd name="T89" fmla="*/ 98 h 170"/>
                <a:gd name="T90" fmla="*/ 200 w 522"/>
                <a:gd name="T91" fmla="*/ 68 h 170"/>
                <a:gd name="T92" fmla="*/ 219 w 522"/>
                <a:gd name="T93" fmla="*/ 73 h 170"/>
                <a:gd name="T94" fmla="*/ 257 w 522"/>
                <a:gd name="T95" fmla="*/ 65 h 170"/>
                <a:gd name="T96" fmla="*/ 282 w 522"/>
                <a:gd name="T97" fmla="*/ 55 h 170"/>
                <a:gd name="T98" fmla="*/ 293 w 522"/>
                <a:gd name="T99" fmla="*/ 38 h 170"/>
                <a:gd name="T100" fmla="*/ 457 w 522"/>
                <a:gd name="T101" fmla="*/ 25 h 170"/>
                <a:gd name="T102" fmla="*/ 33 w 522"/>
                <a:gd name="T103" fmla="*/ 10 h 170"/>
                <a:gd name="T104" fmla="*/ 74 w 522"/>
                <a:gd name="T105" fmla="*/ 51 h 170"/>
                <a:gd name="T106" fmla="*/ 101 w 522"/>
                <a:gd name="T107" fmla="*/ 69 h 170"/>
                <a:gd name="T108" fmla="*/ 119 w 522"/>
                <a:gd name="T109" fmla="*/ 87 h 170"/>
                <a:gd name="T110" fmla="*/ 138 w 522"/>
                <a:gd name="T111" fmla="*/ 115 h 170"/>
                <a:gd name="T112" fmla="*/ 153 w 522"/>
                <a:gd name="T113" fmla="*/ 139 h 170"/>
                <a:gd name="T114" fmla="*/ 135 w 522"/>
                <a:gd name="T115" fmla="*/ 166 h 170"/>
                <a:gd name="T116" fmla="*/ 88 w 522"/>
                <a:gd name="T117" fmla="*/ 125 h 170"/>
                <a:gd name="T118" fmla="*/ 49 w 522"/>
                <a:gd name="T119" fmla="*/ 58 h 170"/>
                <a:gd name="T120" fmla="*/ 1 w 522"/>
                <a:gd name="T121" fmla="*/ 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2" h="170">
                  <a:moveTo>
                    <a:pt x="134" y="90"/>
                  </a:moveTo>
                  <a:lnTo>
                    <a:pt x="134" y="92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34" y="93"/>
                  </a:lnTo>
                  <a:lnTo>
                    <a:pt x="134" y="95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1" y="93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4" y="90"/>
                  </a:lnTo>
                  <a:close/>
                  <a:moveTo>
                    <a:pt x="466" y="90"/>
                  </a:moveTo>
                  <a:lnTo>
                    <a:pt x="466" y="90"/>
                  </a:lnTo>
                  <a:lnTo>
                    <a:pt x="468" y="92"/>
                  </a:lnTo>
                  <a:lnTo>
                    <a:pt x="468" y="95"/>
                  </a:lnTo>
                  <a:lnTo>
                    <a:pt x="468" y="95"/>
                  </a:lnTo>
                  <a:lnTo>
                    <a:pt x="470" y="95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6" y="96"/>
                  </a:lnTo>
                  <a:lnTo>
                    <a:pt x="465" y="96"/>
                  </a:lnTo>
                  <a:lnTo>
                    <a:pt x="465" y="96"/>
                  </a:lnTo>
                  <a:lnTo>
                    <a:pt x="465" y="95"/>
                  </a:lnTo>
                  <a:lnTo>
                    <a:pt x="465" y="95"/>
                  </a:lnTo>
                  <a:lnTo>
                    <a:pt x="463" y="93"/>
                  </a:lnTo>
                  <a:lnTo>
                    <a:pt x="463" y="92"/>
                  </a:lnTo>
                  <a:lnTo>
                    <a:pt x="463" y="92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5" y="92"/>
                  </a:lnTo>
                  <a:lnTo>
                    <a:pt x="466" y="90"/>
                  </a:lnTo>
                  <a:lnTo>
                    <a:pt x="466" y="90"/>
                  </a:lnTo>
                  <a:close/>
                  <a:moveTo>
                    <a:pt x="462" y="88"/>
                  </a:moveTo>
                  <a:lnTo>
                    <a:pt x="463" y="90"/>
                  </a:lnTo>
                  <a:lnTo>
                    <a:pt x="462" y="90"/>
                  </a:lnTo>
                  <a:lnTo>
                    <a:pt x="463" y="92"/>
                  </a:lnTo>
                  <a:lnTo>
                    <a:pt x="462" y="93"/>
                  </a:lnTo>
                  <a:lnTo>
                    <a:pt x="462" y="93"/>
                  </a:lnTo>
                  <a:lnTo>
                    <a:pt x="460" y="93"/>
                  </a:lnTo>
                  <a:lnTo>
                    <a:pt x="460" y="92"/>
                  </a:lnTo>
                  <a:lnTo>
                    <a:pt x="460" y="90"/>
                  </a:lnTo>
                  <a:lnTo>
                    <a:pt x="462" y="88"/>
                  </a:lnTo>
                  <a:close/>
                  <a:moveTo>
                    <a:pt x="119" y="88"/>
                  </a:moveTo>
                  <a:lnTo>
                    <a:pt x="121" y="88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1" y="92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88"/>
                  </a:lnTo>
                  <a:close/>
                  <a:moveTo>
                    <a:pt x="514" y="85"/>
                  </a:moveTo>
                  <a:lnTo>
                    <a:pt x="517" y="85"/>
                  </a:lnTo>
                  <a:lnTo>
                    <a:pt x="517" y="85"/>
                  </a:lnTo>
                  <a:lnTo>
                    <a:pt x="520" y="87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2" y="90"/>
                  </a:lnTo>
                  <a:lnTo>
                    <a:pt x="520" y="90"/>
                  </a:lnTo>
                  <a:lnTo>
                    <a:pt x="520" y="90"/>
                  </a:lnTo>
                  <a:lnTo>
                    <a:pt x="518" y="90"/>
                  </a:lnTo>
                  <a:lnTo>
                    <a:pt x="518" y="90"/>
                  </a:lnTo>
                  <a:lnTo>
                    <a:pt x="517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4" y="88"/>
                  </a:lnTo>
                  <a:lnTo>
                    <a:pt x="512" y="87"/>
                  </a:lnTo>
                  <a:lnTo>
                    <a:pt x="511" y="87"/>
                  </a:lnTo>
                  <a:lnTo>
                    <a:pt x="511" y="87"/>
                  </a:lnTo>
                  <a:lnTo>
                    <a:pt x="512" y="88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5" y="90"/>
                  </a:lnTo>
                  <a:lnTo>
                    <a:pt x="515" y="92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2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09" y="88"/>
                  </a:lnTo>
                  <a:lnTo>
                    <a:pt x="507" y="88"/>
                  </a:lnTo>
                  <a:lnTo>
                    <a:pt x="506" y="88"/>
                  </a:lnTo>
                  <a:lnTo>
                    <a:pt x="506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09" y="87"/>
                  </a:lnTo>
                  <a:lnTo>
                    <a:pt x="509" y="87"/>
                  </a:lnTo>
                  <a:lnTo>
                    <a:pt x="511" y="87"/>
                  </a:lnTo>
                  <a:lnTo>
                    <a:pt x="511" y="85"/>
                  </a:lnTo>
                  <a:lnTo>
                    <a:pt x="512" y="85"/>
                  </a:lnTo>
                  <a:lnTo>
                    <a:pt x="514" y="85"/>
                  </a:lnTo>
                  <a:close/>
                  <a:moveTo>
                    <a:pt x="45" y="85"/>
                  </a:moveTo>
                  <a:lnTo>
                    <a:pt x="45" y="85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92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4" y="85"/>
                  </a:lnTo>
                  <a:lnTo>
                    <a:pt x="45" y="85"/>
                  </a:lnTo>
                  <a:close/>
                  <a:moveTo>
                    <a:pt x="134" y="85"/>
                  </a:moveTo>
                  <a:lnTo>
                    <a:pt x="135" y="8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8"/>
                  </a:lnTo>
                  <a:lnTo>
                    <a:pt x="138" y="88"/>
                  </a:lnTo>
                  <a:lnTo>
                    <a:pt x="138" y="87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4" y="87"/>
                  </a:lnTo>
                  <a:lnTo>
                    <a:pt x="134" y="85"/>
                  </a:lnTo>
                  <a:close/>
                  <a:moveTo>
                    <a:pt x="492" y="85"/>
                  </a:moveTo>
                  <a:lnTo>
                    <a:pt x="495" y="87"/>
                  </a:lnTo>
                  <a:lnTo>
                    <a:pt x="495" y="88"/>
                  </a:lnTo>
                  <a:lnTo>
                    <a:pt x="495" y="88"/>
                  </a:lnTo>
                  <a:lnTo>
                    <a:pt x="495" y="87"/>
                  </a:lnTo>
                  <a:lnTo>
                    <a:pt x="493" y="87"/>
                  </a:lnTo>
                  <a:lnTo>
                    <a:pt x="492" y="85"/>
                  </a:lnTo>
                  <a:close/>
                  <a:moveTo>
                    <a:pt x="465" y="84"/>
                  </a:moveTo>
                  <a:lnTo>
                    <a:pt x="465" y="84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4"/>
                  </a:lnTo>
                  <a:lnTo>
                    <a:pt x="465" y="84"/>
                  </a:lnTo>
                  <a:close/>
                  <a:moveTo>
                    <a:pt x="134" y="82"/>
                  </a:moveTo>
                  <a:lnTo>
                    <a:pt x="134" y="82"/>
                  </a:lnTo>
                  <a:lnTo>
                    <a:pt x="135" y="84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4" y="82"/>
                  </a:lnTo>
                  <a:close/>
                  <a:moveTo>
                    <a:pt x="115" y="76"/>
                  </a:moveTo>
                  <a:lnTo>
                    <a:pt x="115" y="76"/>
                  </a:lnTo>
                  <a:lnTo>
                    <a:pt x="116" y="76"/>
                  </a:lnTo>
                  <a:lnTo>
                    <a:pt x="116" y="77"/>
                  </a:lnTo>
                  <a:lnTo>
                    <a:pt x="115" y="77"/>
                  </a:lnTo>
                  <a:lnTo>
                    <a:pt x="113" y="77"/>
                  </a:lnTo>
                  <a:lnTo>
                    <a:pt x="113" y="76"/>
                  </a:lnTo>
                  <a:lnTo>
                    <a:pt x="115" y="76"/>
                  </a:lnTo>
                  <a:close/>
                  <a:moveTo>
                    <a:pt x="465" y="74"/>
                  </a:moveTo>
                  <a:lnTo>
                    <a:pt x="465" y="74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3" y="76"/>
                  </a:lnTo>
                  <a:lnTo>
                    <a:pt x="465" y="74"/>
                  </a:lnTo>
                  <a:lnTo>
                    <a:pt x="465" y="74"/>
                  </a:lnTo>
                  <a:close/>
                  <a:moveTo>
                    <a:pt x="463" y="73"/>
                  </a:moveTo>
                  <a:lnTo>
                    <a:pt x="463" y="73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3"/>
                  </a:lnTo>
                  <a:lnTo>
                    <a:pt x="463" y="73"/>
                  </a:lnTo>
                  <a:close/>
                  <a:moveTo>
                    <a:pt x="118" y="73"/>
                  </a:moveTo>
                  <a:lnTo>
                    <a:pt x="118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6" y="74"/>
                  </a:lnTo>
                  <a:lnTo>
                    <a:pt x="116" y="73"/>
                  </a:lnTo>
                  <a:lnTo>
                    <a:pt x="118" y="73"/>
                  </a:lnTo>
                  <a:close/>
                  <a:moveTo>
                    <a:pt x="123" y="73"/>
                  </a:moveTo>
                  <a:lnTo>
                    <a:pt x="123" y="73"/>
                  </a:lnTo>
                  <a:lnTo>
                    <a:pt x="124" y="74"/>
                  </a:lnTo>
                  <a:lnTo>
                    <a:pt x="124" y="74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close/>
                  <a:moveTo>
                    <a:pt x="127" y="71"/>
                  </a:moveTo>
                  <a:lnTo>
                    <a:pt x="129" y="73"/>
                  </a:lnTo>
                  <a:lnTo>
                    <a:pt x="129" y="73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1"/>
                  </a:lnTo>
                  <a:close/>
                  <a:moveTo>
                    <a:pt x="105" y="69"/>
                  </a:moveTo>
                  <a:lnTo>
                    <a:pt x="107" y="69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2" y="74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5" y="69"/>
                  </a:lnTo>
                  <a:lnTo>
                    <a:pt x="105" y="69"/>
                  </a:lnTo>
                  <a:close/>
                  <a:moveTo>
                    <a:pt x="118" y="69"/>
                  </a:moveTo>
                  <a:lnTo>
                    <a:pt x="118" y="69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8" y="69"/>
                  </a:lnTo>
                  <a:close/>
                  <a:moveTo>
                    <a:pt x="108" y="68"/>
                  </a:moveTo>
                  <a:lnTo>
                    <a:pt x="112" y="69"/>
                  </a:lnTo>
                  <a:lnTo>
                    <a:pt x="113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2" y="73"/>
                  </a:lnTo>
                  <a:lnTo>
                    <a:pt x="112" y="71"/>
                  </a:lnTo>
                  <a:lnTo>
                    <a:pt x="110" y="71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07" y="69"/>
                  </a:lnTo>
                  <a:lnTo>
                    <a:pt x="108" y="69"/>
                  </a:lnTo>
                  <a:lnTo>
                    <a:pt x="108" y="68"/>
                  </a:lnTo>
                  <a:close/>
                  <a:moveTo>
                    <a:pt x="126" y="68"/>
                  </a:moveTo>
                  <a:lnTo>
                    <a:pt x="127" y="69"/>
                  </a:lnTo>
                  <a:lnTo>
                    <a:pt x="129" y="68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8"/>
                  </a:lnTo>
                  <a:close/>
                  <a:moveTo>
                    <a:pt x="135" y="68"/>
                  </a:move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5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69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8"/>
                  </a:lnTo>
                  <a:lnTo>
                    <a:pt x="135" y="68"/>
                  </a:lnTo>
                  <a:close/>
                  <a:moveTo>
                    <a:pt x="101" y="65"/>
                  </a:moveTo>
                  <a:lnTo>
                    <a:pt x="101" y="65"/>
                  </a:lnTo>
                  <a:lnTo>
                    <a:pt x="102" y="66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6"/>
                  </a:lnTo>
                  <a:lnTo>
                    <a:pt x="101" y="65"/>
                  </a:lnTo>
                  <a:close/>
                  <a:moveTo>
                    <a:pt x="30" y="63"/>
                  </a:moveTo>
                  <a:lnTo>
                    <a:pt x="31" y="65"/>
                  </a:lnTo>
                  <a:lnTo>
                    <a:pt x="34" y="68"/>
                  </a:lnTo>
                  <a:lnTo>
                    <a:pt x="36" y="69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0" y="63"/>
                  </a:lnTo>
                  <a:lnTo>
                    <a:pt x="30" y="63"/>
                  </a:lnTo>
                  <a:close/>
                  <a:moveTo>
                    <a:pt x="97" y="62"/>
                  </a:moveTo>
                  <a:lnTo>
                    <a:pt x="104" y="63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2" y="65"/>
                  </a:lnTo>
                  <a:lnTo>
                    <a:pt x="101" y="65"/>
                  </a:lnTo>
                  <a:lnTo>
                    <a:pt x="99" y="65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2"/>
                  </a:lnTo>
                  <a:close/>
                  <a:moveTo>
                    <a:pt x="430" y="62"/>
                  </a:moveTo>
                  <a:lnTo>
                    <a:pt x="432" y="62"/>
                  </a:lnTo>
                  <a:lnTo>
                    <a:pt x="432" y="62"/>
                  </a:lnTo>
                  <a:lnTo>
                    <a:pt x="433" y="63"/>
                  </a:lnTo>
                  <a:lnTo>
                    <a:pt x="433" y="65"/>
                  </a:lnTo>
                  <a:lnTo>
                    <a:pt x="432" y="65"/>
                  </a:lnTo>
                  <a:lnTo>
                    <a:pt x="432" y="66"/>
                  </a:lnTo>
                  <a:lnTo>
                    <a:pt x="430" y="68"/>
                  </a:lnTo>
                  <a:lnTo>
                    <a:pt x="429" y="69"/>
                  </a:lnTo>
                  <a:lnTo>
                    <a:pt x="429" y="71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2" y="77"/>
                  </a:lnTo>
                  <a:lnTo>
                    <a:pt x="421" y="79"/>
                  </a:lnTo>
                  <a:lnTo>
                    <a:pt x="421" y="79"/>
                  </a:lnTo>
                  <a:lnTo>
                    <a:pt x="419" y="79"/>
                  </a:lnTo>
                  <a:lnTo>
                    <a:pt x="419" y="81"/>
                  </a:lnTo>
                  <a:lnTo>
                    <a:pt x="418" y="81"/>
                  </a:lnTo>
                  <a:lnTo>
                    <a:pt x="411" y="81"/>
                  </a:lnTo>
                  <a:lnTo>
                    <a:pt x="410" y="81"/>
                  </a:lnTo>
                  <a:lnTo>
                    <a:pt x="408" y="81"/>
                  </a:lnTo>
                  <a:lnTo>
                    <a:pt x="405" y="81"/>
                  </a:lnTo>
                  <a:lnTo>
                    <a:pt x="405" y="81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400" y="79"/>
                  </a:lnTo>
                  <a:lnTo>
                    <a:pt x="391" y="79"/>
                  </a:lnTo>
                  <a:lnTo>
                    <a:pt x="388" y="79"/>
                  </a:lnTo>
                  <a:lnTo>
                    <a:pt x="384" y="79"/>
                  </a:lnTo>
                  <a:lnTo>
                    <a:pt x="383" y="79"/>
                  </a:lnTo>
                  <a:lnTo>
                    <a:pt x="381" y="79"/>
                  </a:lnTo>
                  <a:lnTo>
                    <a:pt x="380" y="79"/>
                  </a:lnTo>
                  <a:lnTo>
                    <a:pt x="378" y="79"/>
                  </a:lnTo>
                  <a:lnTo>
                    <a:pt x="372" y="79"/>
                  </a:lnTo>
                  <a:lnTo>
                    <a:pt x="370" y="79"/>
                  </a:lnTo>
                  <a:lnTo>
                    <a:pt x="367" y="77"/>
                  </a:lnTo>
                  <a:lnTo>
                    <a:pt x="365" y="77"/>
                  </a:lnTo>
                  <a:lnTo>
                    <a:pt x="364" y="77"/>
                  </a:lnTo>
                  <a:lnTo>
                    <a:pt x="362" y="79"/>
                  </a:lnTo>
                  <a:lnTo>
                    <a:pt x="362" y="79"/>
                  </a:lnTo>
                  <a:lnTo>
                    <a:pt x="361" y="82"/>
                  </a:lnTo>
                  <a:lnTo>
                    <a:pt x="359" y="84"/>
                  </a:lnTo>
                  <a:lnTo>
                    <a:pt x="359" y="85"/>
                  </a:lnTo>
                  <a:lnTo>
                    <a:pt x="358" y="87"/>
                  </a:lnTo>
                  <a:lnTo>
                    <a:pt x="358" y="88"/>
                  </a:lnTo>
                  <a:lnTo>
                    <a:pt x="358" y="90"/>
                  </a:lnTo>
                  <a:lnTo>
                    <a:pt x="358" y="92"/>
                  </a:lnTo>
                  <a:lnTo>
                    <a:pt x="358" y="93"/>
                  </a:lnTo>
                  <a:lnTo>
                    <a:pt x="359" y="95"/>
                  </a:lnTo>
                  <a:lnTo>
                    <a:pt x="361" y="98"/>
                  </a:lnTo>
                  <a:lnTo>
                    <a:pt x="361" y="98"/>
                  </a:lnTo>
                  <a:lnTo>
                    <a:pt x="364" y="99"/>
                  </a:lnTo>
                  <a:lnTo>
                    <a:pt x="365" y="101"/>
                  </a:lnTo>
                  <a:lnTo>
                    <a:pt x="365" y="104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4"/>
                  </a:lnTo>
                  <a:lnTo>
                    <a:pt x="370" y="106"/>
                  </a:lnTo>
                  <a:lnTo>
                    <a:pt x="372" y="106"/>
                  </a:lnTo>
                  <a:lnTo>
                    <a:pt x="373" y="104"/>
                  </a:lnTo>
                  <a:lnTo>
                    <a:pt x="375" y="103"/>
                  </a:lnTo>
                  <a:lnTo>
                    <a:pt x="377" y="101"/>
                  </a:lnTo>
                  <a:lnTo>
                    <a:pt x="378" y="99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81" y="98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4" y="99"/>
                  </a:lnTo>
                  <a:lnTo>
                    <a:pt x="386" y="99"/>
                  </a:lnTo>
                  <a:lnTo>
                    <a:pt x="388" y="98"/>
                  </a:lnTo>
                  <a:lnTo>
                    <a:pt x="389" y="98"/>
                  </a:lnTo>
                  <a:lnTo>
                    <a:pt x="389" y="96"/>
                  </a:lnTo>
                  <a:lnTo>
                    <a:pt x="391" y="96"/>
                  </a:lnTo>
                  <a:lnTo>
                    <a:pt x="394" y="96"/>
                  </a:lnTo>
                  <a:lnTo>
                    <a:pt x="395" y="96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402" y="95"/>
                  </a:lnTo>
                  <a:lnTo>
                    <a:pt x="403" y="93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6" y="96"/>
                  </a:lnTo>
                  <a:lnTo>
                    <a:pt x="406" y="96"/>
                  </a:lnTo>
                  <a:lnTo>
                    <a:pt x="406" y="99"/>
                  </a:lnTo>
                  <a:lnTo>
                    <a:pt x="406" y="99"/>
                  </a:lnTo>
                  <a:lnTo>
                    <a:pt x="405" y="99"/>
                  </a:lnTo>
                  <a:lnTo>
                    <a:pt x="403" y="99"/>
                  </a:lnTo>
                  <a:lnTo>
                    <a:pt x="403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9" y="99"/>
                  </a:lnTo>
                  <a:lnTo>
                    <a:pt x="399" y="99"/>
                  </a:lnTo>
                  <a:lnTo>
                    <a:pt x="397" y="101"/>
                  </a:lnTo>
                  <a:lnTo>
                    <a:pt x="395" y="103"/>
                  </a:lnTo>
                  <a:lnTo>
                    <a:pt x="394" y="104"/>
                  </a:lnTo>
                  <a:lnTo>
                    <a:pt x="391" y="107"/>
                  </a:lnTo>
                  <a:lnTo>
                    <a:pt x="391" y="107"/>
                  </a:lnTo>
                  <a:lnTo>
                    <a:pt x="389" y="109"/>
                  </a:lnTo>
                  <a:lnTo>
                    <a:pt x="384" y="109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7" y="114"/>
                  </a:lnTo>
                  <a:lnTo>
                    <a:pt x="378" y="114"/>
                  </a:lnTo>
                  <a:lnTo>
                    <a:pt x="380" y="115"/>
                  </a:lnTo>
                  <a:lnTo>
                    <a:pt x="380" y="117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3" y="117"/>
                  </a:lnTo>
                  <a:lnTo>
                    <a:pt x="384" y="118"/>
                  </a:lnTo>
                  <a:lnTo>
                    <a:pt x="386" y="121"/>
                  </a:lnTo>
                  <a:lnTo>
                    <a:pt x="386" y="123"/>
                  </a:lnTo>
                  <a:lnTo>
                    <a:pt x="388" y="125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9"/>
                  </a:lnTo>
                  <a:lnTo>
                    <a:pt x="392" y="131"/>
                  </a:lnTo>
                  <a:lnTo>
                    <a:pt x="392" y="131"/>
                  </a:lnTo>
                  <a:lnTo>
                    <a:pt x="391" y="133"/>
                  </a:lnTo>
                  <a:lnTo>
                    <a:pt x="391" y="134"/>
                  </a:lnTo>
                  <a:lnTo>
                    <a:pt x="391" y="136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9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40"/>
                  </a:lnTo>
                  <a:lnTo>
                    <a:pt x="395" y="140"/>
                  </a:lnTo>
                  <a:lnTo>
                    <a:pt x="395" y="142"/>
                  </a:lnTo>
                  <a:lnTo>
                    <a:pt x="395" y="142"/>
                  </a:lnTo>
                  <a:lnTo>
                    <a:pt x="395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9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5"/>
                  </a:lnTo>
                  <a:lnTo>
                    <a:pt x="399" y="147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4" y="148"/>
                  </a:lnTo>
                  <a:lnTo>
                    <a:pt x="389" y="150"/>
                  </a:lnTo>
                  <a:lnTo>
                    <a:pt x="388" y="150"/>
                  </a:lnTo>
                  <a:lnTo>
                    <a:pt x="388" y="151"/>
                  </a:lnTo>
                  <a:lnTo>
                    <a:pt x="388" y="153"/>
                  </a:lnTo>
                  <a:lnTo>
                    <a:pt x="388" y="155"/>
                  </a:lnTo>
                  <a:lnTo>
                    <a:pt x="388" y="155"/>
                  </a:lnTo>
                  <a:lnTo>
                    <a:pt x="384" y="155"/>
                  </a:lnTo>
                  <a:lnTo>
                    <a:pt x="383" y="155"/>
                  </a:lnTo>
                  <a:lnTo>
                    <a:pt x="381" y="155"/>
                  </a:lnTo>
                  <a:lnTo>
                    <a:pt x="380" y="153"/>
                  </a:lnTo>
                  <a:lnTo>
                    <a:pt x="380" y="153"/>
                  </a:lnTo>
                  <a:lnTo>
                    <a:pt x="380" y="151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5"/>
                  </a:lnTo>
                  <a:lnTo>
                    <a:pt x="381" y="145"/>
                  </a:lnTo>
                  <a:lnTo>
                    <a:pt x="381" y="144"/>
                  </a:lnTo>
                  <a:lnTo>
                    <a:pt x="380" y="144"/>
                  </a:lnTo>
                  <a:lnTo>
                    <a:pt x="378" y="142"/>
                  </a:lnTo>
                  <a:lnTo>
                    <a:pt x="377" y="142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4"/>
                  </a:lnTo>
                  <a:lnTo>
                    <a:pt x="372" y="131"/>
                  </a:lnTo>
                  <a:lnTo>
                    <a:pt x="373" y="131"/>
                  </a:lnTo>
                  <a:lnTo>
                    <a:pt x="373" y="128"/>
                  </a:lnTo>
                  <a:lnTo>
                    <a:pt x="373" y="126"/>
                  </a:lnTo>
                  <a:lnTo>
                    <a:pt x="373" y="125"/>
                  </a:lnTo>
                  <a:lnTo>
                    <a:pt x="372" y="123"/>
                  </a:lnTo>
                  <a:lnTo>
                    <a:pt x="370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5" y="125"/>
                  </a:lnTo>
                  <a:lnTo>
                    <a:pt x="362" y="126"/>
                  </a:lnTo>
                  <a:lnTo>
                    <a:pt x="361" y="128"/>
                  </a:lnTo>
                  <a:lnTo>
                    <a:pt x="361" y="129"/>
                  </a:lnTo>
                  <a:lnTo>
                    <a:pt x="362" y="131"/>
                  </a:lnTo>
                  <a:lnTo>
                    <a:pt x="362" y="133"/>
                  </a:lnTo>
                  <a:lnTo>
                    <a:pt x="364" y="134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2" y="140"/>
                  </a:lnTo>
                  <a:lnTo>
                    <a:pt x="362" y="144"/>
                  </a:lnTo>
                  <a:lnTo>
                    <a:pt x="362" y="148"/>
                  </a:lnTo>
                  <a:lnTo>
                    <a:pt x="364" y="151"/>
                  </a:lnTo>
                  <a:lnTo>
                    <a:pt x="364" y="153"/>
                  </a:lnTo>
                  <a:lnTo>
                    <a:pt x="362" y="156"/>
                  </a:lnTo>
                  <a:lnTo>
                    <a:pt x="361" y="158"/>
                  </a:lnTo>
                  <a:lnTo>
                    <a:pt x="361" y="159"/>
                  </a:lnTo>
                  <a:lnTo>
                    <a:pt x="362" y="162"/>
                  </a:lnTo>
                  <a:lnTo>
                    <a:pt x="364" y="164"/>
                  </a:lnTo>
                  <a:lnTo>
                    <a:pt x="364" y="166"/>
                  </a:lnTo>
                  <a:lnTo>
                    <a:pt x="362" y="166"/>
                  </a:lnTo>
                  <a:lnTo>
                    <a:pt x="361" y="166"/>
                  </a:lnTo>
                  <a:lnTo>
                    <a:pt x="361" y="166"/>
                  </a:lnTo>
                  <a:lnTo>
                    <a:pt x="359" y="166"/>
                  </a:lnTo>
                  <a:lnTo>
                    <a:pt x="356" y="166"/>
                  </a:lnTo>
                  <a:lnTo>
                    <a:pt x="356" y="166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3" y="167"/>
                  </a:lnTo>
                  <a:lnTo>
                    <a:pt x="351" y="166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8" y="161"/>
                  </a:lnTo>
                  <a:lnTo>
                    <a:pt x="348" y="159"/>
                  </a:lnTo>
                  <a:lnTo>
                    <a:pt x="350" y="158"/>
                  </a:lnTo>
                  <a:lnTo>
                    <a:pt x="351" y="156"/>
                  </a:lnTo>
                  <a:lnTo>
                    <a:pt x="350" y="153"/>
                  </a:lnTo>
                  <a:lnTo>
                    <a:pt x="351" y="151"/>
                  </a:lnTo>
                  <a:lnTo>
                    <a:pt x="351" y="150"/>
                  </a:lnTo>
                  <a:lnTo>
                    <a:pt x="351" y="148"/>
                  </a:lnTo>
                  <a:lnTo>
                    <a:pt x="351" y="144"/>
                  </a:lnTo>
                  <a:lnTo>
                    <a:pt x="351" y="144"/>
                  </a:lnTo>
                  <a:lnTo>
                    <a:pt x="350" y="139"/>
                  </a:lnTo>
                  <a:lnTo>
                    <a:pt x="350" y="139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48" y="136"/>
                  </a:lnTo>
                  <a:lnTo>
                    <a:pt x="347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2" y="134"/>
                  </a:lnTo>
                  <a:lnTo>
                    <a:pt x="340" y="133"/>
                  </a:lnTo>
                  <a:lnTo>
                    <a:pt x="340" y="131"/>
                  </a:lnTo>
                  <a:lnTo>
                    <a:pt x="340" y="129"/>
                  </a:lnTo>
                  <a:lnTo>
                    <a:pt x="340" y="128"/>
                  </a:lnTo>
                  <a:lnTo>
                    <a:pt x="340" y="126"/>
                  </a:lnTo>
                  <a:lnTo>
                    <a:pt x="340" y="125"/>
                  </a:lnTo>
                  <a:lnTo>
                    <a:pt x="340" y="125"/>
                  </a:lnTo>
                  <a:lnTo>
                    <a:pt x="340" y="123"/>
                  </a:lnTo>
                  <a:lnTo>
                    <a:pt x="340" y="123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1"/>
                  </a:lnTo>
                  <a:lnTo>
                    <a:pt x="345" y="120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7" y="115"/>
                  </a:lnTo>
                  <a:lnTo>
                    <a:pt x="348" y="114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48" y="107"/>
                  </a:lnTo>
                  <a:lnTo>
                    <a:pt x="348" y="107"/>
                  </a:lnTo>
                  <a:lnTo>
                    <a:pt x="348" y="106"/>
                  </a:lnTo>
                  <a:lnTo>
                    <a:pt x="348" y="103"/>
                  </a:lnTo>
                  <a:lnTo>
                    <a:pt x="350" y="98"/>
                  </a:lnTo>
                  <a:lnTo>
                    <a:pt x="353" y="96"/>
                  </a:lnTo>
                  <a:lnTo>
                    <a:pt x="353" y="95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96"/>
                  </a:lnTo>
                  <a:lnTo>
                    <a:pt x="354" y="95"/>
                  </a:lnTo>
                  <a:lnTo>
                    <a:pt x="354" y="92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4" y="87"/>
                  </a:lnTo>
                  <a:lnTo>
                    <a:pt x="354" y="85"/>
                  </a:lnTo>
                  <a:lnTo>
                    <a:pt x="356" y="85"/>
                  </a:lnTo>
                  <a:lnTo>
                    <a:pt x="354" y="82"/>
                  </a:lnTo>
                  <a:lnTo>
                    <a:pt x="354" y="82"/>
                  </a:lnTo>
                  <a:lnTo>
                    <a:pt x="356" y="79"/>
                  </a:lnTo>
                  <a:lnTo>
                    <a:pt x="358" y="77"/>
                  </a:lnTo>
                  <a:lnTo>
                    <a:pt x="358" y="77"/>
                  </a:lnTo>
                  <a:lnTo>
                    <a:pt x="35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61" y="73"/>
                  </a:lnTo>
                  <a:lnTo>
                    <a:pt x="361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73"/>
                  </a:lnTo>
                  <a:lnTo>
                    <a:pt x="364" y="73"/>
                  </a:lnTo>
                  <a:lnTo>
                    <a:pt x="365" y="74"/>
                  </a:lnTo>
                  <a:lnTo>
                    <a:pt x="365" y="73"/>
                  </a:lnTo>
                  <a:lnTo>
                    <a:pt x="367" y="73"/>
                  </a:lnTo>
                  <a:lnTo>
                    <a:pt x="367" y="71"/>
                  </a:lnTo>
                  <a:lnTo>
                    <a:pt x="367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70" y="68"/>
                  </a:lnTo>
                  <a:lnTo>
                    <a:pt x="370" y="66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3" y="66"/>
                  </a:lnTo>
                  <a:lnTo>
                    <a:pt x="375" y="68"/>
                  </a:lnTo>
                  <a:lnTo>
                    <a:pt x="377" y="68"/>
                  </a:lnTo>
                  <a:lnTo>
                    <a:pt x="377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1" y="69"/>
                  </a:lnTo>
                  <a:lnTo>
                    <a:pt x="384" y="69"/>
                  </a:lnTo>
                  <a:lnTo>
                    <a:pt x="388" y="71"/>
                  </a:lnTo>
                  <a:lnTo>
                    <a:pt x="392" y="71"/>
                  </a:lnTo>
                  <a:lnTo>
                    <a:pt x="394" y="71"/>
                  </a:lnTo>
                  <a:lnTo>
                    <a:pt x="395" y="71"/>
                  </a:lnTo>
                  <a:lnTo>
                    <a:pt x="397" y="73"/>
                  </a:lnTo>
                  <a:lnTo>
                    <a:pt x="399" y="73"/>
                  </a:lnTo>
                  <a:lnTo>
                    <a:pt x="399" y="73"/>
                  </a:lnTo>
                  <a:lnTo>
                    <a:pt x="400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405" y="73"/>
                  </a:lnTo>
                  <a:lnTo>
                    <a:pt x="413" y="73"/>
                  </a:lnTo>
                  <a:lnTo>
                    <a:pt x="414" y="73"/>
                  </a:lnTo>
                  <a:lnTo>
                    <a:pt x="419" y="71"/>
                  </a:lnTo>
                  <a:lnTo>
                    <a:pt x="421" y="68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4" y="65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27" y="65"/>
                  </a:lnTo>
                  <a:lnTo>
                    <a:pt x="427" y="63"/>
                  </a:lnTo>
                  <a:lnTo>
                    <a:pt x="429" y="62"/>
                  </a:lnTo>
                  <a:lnTo>
                    <a:pt x="430" y="62"/>
                  </a:lnTo>
                  <a:close/>
                  <a:moveTo>
                    <a:pt x="93" y="55"/>
                  </a:moveTo>
                  <a:lnTo>
                    <a:pt x="93" y="55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3" y="55"/>
                  </a:lnTo>
                  <a:close/>
                  <a:moveTo>
                    <a:pt x="474" y="54"/>
                  </a:moveTo>
                  <a:lnTo>
                    <a:pt x="474" y="54"/>
                  </a:lnTo>
                  <a:lnTo>
                    <a:pt x="474" y="55"/>
                  </a:lnTo>
                  <a:lnTo>
                    <a:pt x="471" y="57"/>
                  </a:lnTo>
                  <a:lnTo>
                    <a:pt x="471" y="58"/>
                  </a:lnTo>
                  <a:lnTo>
                    <a:pt x="471" y="58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3" y="63"/>
                  </a:lnTo>
                  <a:lnTo>
                    <a:pt x="473" y="65"/>
                  </a:lnTo>
                  <a:lnTo>
                    <a:pt x="473" y="66"/>
                  </a:lnTo>
                  <a:lnTo>
                    <a:pt x="473" y="66"/>
                  </a:lnTo>
                  <a:lnTo>
                    <a:pt x="471" y="68"/>
                  </a:lnTo>
                  <a:lnTo>
                    <a:pt x="468" y="71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70" y="74"/>
                  </a:lnTo>
                  <a:lnTo>
                    <a:pt x="471" y="73"/>
                  </a:lnTo>
                  <a:lnTo>
                    <a:pt x="473" y="73"/>
                  </a:lnTo>
                  <a:lnTo>
                    <a:pt x="473" y="73"/>
                  </a:lnTo>
                  <a:lnTo>
                    <a:pt x="473" y="71"/>
                  </a:lnTo>
                  <a:lnTo>
                    <a:pt x="474" y="69"/>
                  </a:lnTo>
                  <a:lnTo>
                    <a:pt x="474" y="69"/>
                  </a:lnTo>
                  <a:lnTo>
                    <a:pt x="476" y="69"/>
                  </a:lnTo>
                  <a:lnTo>
                    <a:pt x="476" y="68"/>
                  </a:lnTo>
                  <a:lnTo>
                    <a:pt x="476" y="66"/>
                  </a:lnTo>
                  <a:lnTo>
                    <a:pt x="476" y="65"/>
                  </a:lnTo>
                  <a:lnTo>
                    <a:pt x="479" y="63"/>
                  </a:lnTo>
                  <a:lnTo>
                    <a:pt x="481" y="63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484" y="65"/>
                  </a:lnTo>
                  <a:lnTo>
                    <a:pt x="484" y="66"/>
                  </a:lnTo>
                  <a:lnTo>
                    <a:pt x="484" y="69"/>
                  </a:lnTo>
                  <a:lnTo>
                    <a:pt x="482" y="69"/>
                  </a:lnTo>
                  <a:lnTo>
                    <a:pt x="481" y="71"/>
                  </a:lnTo>
                  <a:lnTo>
                    <a:pt x="477" y="73"/>
                  </a:lnTo>
                  <a:lnTo>
                    <a:pt x="477" y="73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79" y="76"/>
                  </a:lnTo>
                  <a:lnTo>
                    <a:pt x="482" y="77"/>
                  </a:lnTo>
                  <a:lnTo>
                    <a:pt x="482" y="77"/>
                  </a:lnTo>
                  <a:lnTo>
                    <a:pt x="484" y="79"/>
                  </a:lnTo>
                  <a:lnTo>
                    <a:pt x="484" y="81"/>
                  </a:lnTo>
                  <a:lnTo>
                    <a:pt x="484" y="81"/>
                  </a:lnTo>
                  <a:lnTo>
                    <a:pt x="485" y="81"/>
                  </a:lnTo>
                  <a:lnTo>
                    <a:pt x="485" y="82"/>
                  </a:lnTo>
                  <a:lnTo>
                    <a:pt x="487" y="82"/>
                  </a:lnTo>
                  <a:lnTo>
                    <a:pt x="481" y="81"/>
                  </a:lnTo>
                  <a:lnTo>
                    <a:pt x="479" y="79"/>
                  </a:lnTo>
                  <a:lnTo>
                    <a:pt x="477" y="79"/>
                  </a:lnTo>
                  <a:lnTo>
                    <a:pt x="476" y="79"/>
                  </a:lnTo>
                  <a:lnTo>
                    <a:pt x="474" y="79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1" y="82"/>
                  </a:lnTo>
                  <a:lnTo>
                    <a:pt x="471" y="84"/>
                  </a:lnTo>
                  <a:lnTo>
                    <a:pt x="471" y="85"/>
                  </a:lnTo>
                  <a:lnTo>
                    <a:pt x="473" y="88"/>
                  </a:lnTo>
                  <a:lnTo>
                    <a:pt x="474" y="92"/>
                  </a:lnTo>
                  <a:lnTo>
                    <a:pt x="477" y="96"/>
                  </a:lnTo>
                  <a:lnTo>
                    <a:pt x="477" y="96"/>
                  </a:lnTo>
                  <a:lnTo>
                    <a:pt x="479" y="98"/>
                  </a:lnTo>
                  <a:lnTo>
                    <a:pt x="477" y="98"/>
                  </a:lnTo>
                  <a:lnTo>
                    <a:pt x="476" y="96"/>
                  </a:lnTo>
                  <a:lnTo>
                    <a:pt x="474" y="95"/>
                  </a:lnTo>
                  <a:lnTo>
                    <a:pt x="473" y="95"/>
                  </a:lnTo>
                  <a:lnTo>
                    <a:pt x="471" y="92"/>
                  </a:lnTo>
                  <a:lnTo>
                    <a:pt x="471" y="92"/>
                  </a:lnTo>
                  <a:lnTo>
                    <a:pt x="470" y="90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8" y="87"/>
                  </a:lnTo>
                  <a:lnTo>
                    <a:pt x="468" y="85"/>
                  </a:lnTo>
                  <a:lnTo>
                    <a:pt x="468" y="84"/>
                  </a:lnTo>
                  <a:lnTo>
                    <a:pt x="470" y="81"/>
                  </a:lnTo>
                  <a:lnTo>
                    <a:pt x="468" y="81"/>
                  </a:lnTo>
                  <a:lnTo>
                    <a:pt x="468" y="81"/>
                  </a:lnTo>
                  <a:lnTo>
                    <a:pt x="466" y="79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6" y="74"/>
                  </a:lnTo>
                  <a:lnTo>
                    <a:pt x="468" y="74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69"/>
                  </a:lnTo>
                  <a:lnTo>
                    <a:pt x="465" y="68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6" y="62"/>
                  </a:lnTo>
                  <a:lnTo>
                    <a:pt x="466" y="62"/>
                  </a:lnTo>
                  <a:lnTo>
                    <a:pt x="468" y="58"/>
                  </a:lnTo>
                  <a:lnTo>
                    <a:pt x="470" y="57"/>
                  </a:lnTo>
                  <a:lnTo>
                    <a:pt x="471" y="55"/>
                  </a:lnTo>
                  <a:lnTo>
                    <a:pt x="473" y="54"/>
                  </a:lnTo>
                  <a:lnTo>
                    <a:pt x="474" y="54"/>
                  </a:lnTo>
                  <a:close/>
                  <a:moveTo>
                    <a:pt x="26" y="54"/>
                  </a:moveTo>
                  <a:lnTo>
                    <a:pt x="28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6" y="54"/>
                  </a:lnTo>
                  <a:close/>
                  <a:moveTo>
                    <a:pt x="482" y="47"/>
                  </a:moveTo>
                  <a:lnTo>
                    <a:pt x="484" y="51"/>
                  </a:lnTo>
                  <a:lnTo>
                    <a:pt x="482" y="54"/>
                  </a:lnTo>
                  <a:lnTo>
                    <a:pt x="481" y="55"/>
                  </a:lnTo>
                  <a:lnTo>
                    <a:pt x="479" y="55"/>
                  </a:lnTo>
                  <a:lnTo>
                    <a:pt x="477" y="57"/>
                  </a:lnTo>
                  <a:lnTo>
                    <a:pt x="477" y="55"/>
                  </a:lnTo>
                  <a:lnTo>
                    <a:pt x="476" y="52"/>
                  </a:lnTo>
                  <a:lnTo>
                    <a:pt x="477" y="51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2" y="47"/>
                  </a:lnTo>
                  <a:close/>
                  <a:moveTo>
                    <a:pt x="435" y="46"/>
                  </a:moveTo>
                  <a:lnTo>
                    <a:pt x="436" y="46"/>
                  </a:lnTo>
                  <a:lnTo>
                    <a:pt x="436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5" y="46"/>
                  </a:lnTo>
                  <a:lnTo>
                    <a:pt x="435" y="46"/>
                  </a:lnTo>
                  <a:close/>
                  <a:moveTo>
                    <a:pt x="8" y="43"/>
                  </a:moveTo>
                  <a:lnTo>
                    <a:pt x="9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3"/>
                  </a:lnTo>
                  <a:close/>
                  <a:moveTo>
                    <a:pt x="197" y="43"/>
                  </a:move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197" y="43"/>
                  </a:lnTo>
                  <a:close/>
                  <a:moveTo>
                    <a:pt x="151" y="41"/>
                  </a:moveTo>
                  <a:lnTo>
                    <a:pt x="151" y="41"/>
                  </a:lnTo>
                  <a:lnTo>
                    <a:pt x="151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1"/>
                  </a:lnTo>
                  <a:close/>
                  <a:moveTo>
                    <a:pt x="159" y="40"/>
                  </a:moveTo>
                  <a:lnTo>
                    <a:pt x="159" y="40"/>
                  </a:lnTo>
                  <a:lnTo>
                    <a:pt x="159" y="40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7" y="40"/>
                  </a:lnTo>
                  <a:lnTo>
                    <a:pt x="159" y="40"/>
                  </a:lnTo>
                  <a:close/>
                  <a:moveTo>
                    <a:pt x="323" y="36"/>
                  </a:moveTo>
                  <a:lnTo>
                    <a:pt x="324" y="36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3" y="36"/>
                  </a:lnTo>
                  <a:close/>
                  <a:moveTo>
                    <a:pt x="436" y="32"/>
                  </a:moveTo>
                  <a:lnTo>
                    <a:pt x="438" y="33"/>
                  </a:lnTo>
                  <a:lnTo>
                    <a:pt x="438" y="35"/>
                  </a:lnTo>
                  <a:lnTo>
                    <a:pt x="440" y="35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6" y="36"/>
                  </a:lnTo>
                  <a:lnTo>
                    <a:pt x="436" y="35"/>
                  </a:lnTo>
                  <a:lnTo>
                    <a:pt x="436" y="33"/>
                  </a:lnTo>
                  <a:lnTo>
                    <a:pt x="436" y="33"/>
                  </a:lnTo>
                  <a:lnTo>
                    <a:pt x="436" y="32"/>
                  </a:lnTo>
                  <a:lnTo>
                    <a:pt x="436" y="32"/>
                  </a:lnTo>
                  <a:close/>
                  <a:moveTo>
                    <a:pt x="455" y="30"/>
                  </a:moveTo>
                  <a:lnTo>
                    <a:pt x="457" y="30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5" y="32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5" y="30"/>
                  </a:lnTo>
                  <a:close/>
                  <a:moveTo>
                    <a:pt x="454" y="27"/>
                  </a:moveTo>
                  <a:lnTo>
                    <a:pt x="454" y="29"/>
                  </a:lnTo>
                  <a:lnTo>
                    <a:pt x="455" y="29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4" y="29"/>
                  </a:lnTo>
                  <a:lnTo>
                    <a:pt x="454" y="27"/>
                  </a:lnTo>
                  <a:close/>
                  <a:moveTo>
                    <a:pt x="328" y="25"/>
                  </a:moveTo>
                  <a:lnTo>
                    <a:pt x="328" y="27"/>
                  </a:lnTo>
                  <a:lnTo>
                    <a:pt x="328" y="27"/>
                  </a:lnTo>
                  <a:lnTo>
                    <a:pt x="324" y="29"/>
                  </a:lnTo>
                  <a:lnTo>
                    <a:pt x="323" y="27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8" y="25"/>
                  </a:lnTo>
                  <a:close/>
                  <a:moveTo>
                    <a:pt x="187" y="25"/>
                  </a:moveTo>
                  <a:lnTo>
                    <a:pt x="187" y="25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0" y="30"/>
                  </a:lnTo>
                  <a:lnTo>
                    <a:pt x="189" y="32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0"/>
                  </a:lnTo>
                  <a:lnTo>
                    <a:pt x="186" y="30"/>
                  </a:lnTo>
                  <a:lnTo>
                    <a:pt x="184" y="30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7" y="25"/>
                  </a:lnTo>
                  <a:lnTo>
                    <a:pt x="187" y="25"/>
                  </a:lnTo>
                  <a:close/>
                  <a:moveTo>
                    <a:pt x="307" y="22"/>
                  </a:moveTo>
                  <a:lnTo>
                    <a:pt x="307" y="22"/>
                  </a:lnTo>
                  <a:lnTo>
                    <a:pt x="309" y="24"/>
                  </a:lnTo>
                  <a:lnTo>
                    <a:pt x="309" y="24"/>
                  </a:lnTo>
                  <a:lnTo>
                    <a:pt x="310" y="22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1" y="25"/>
                  </a:lnTo>
                  <a:lnTo>
                    <a:pt x="321" y="27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2"/>
                  </a:lnTo>
                  <a:lnTo>
                    <a:pt x="324" y="32"/>
                  </a:lnTo>
                  <a:lnTo>
                    <a:pt x="326" y="32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23" y="33"/>
                  </a:lnTo>
                  <a:lnTo>
                    <a:pt x="321" y="32"/>
                  </a:lnTo>
                  <a:lnTo>
                    <a:pt x="321" y="33"/>
                  </a:lnTo>
                  <a:lnTo>
                    <a:pt x="321" y="33"/>
                  </a:lnTo>
                  <a:lnTo>
                    <a:pt x="318" y="33"/>
                  </a:lnTo>
                  <a:lnTo>
                    <a:pt x="317" y="33"/>
                  </a:lnTo>
                  <a:lnTo>
                    <a:pt x="315" y="33"/>
                  </a:lnTo>
                  <a:lnTo>
                    <a:pt x="315" y="33"/>
                  </a:lnTo>
                  <a:lnTo>
                    <a:pt x="317" y="33"/>
                  </a:lnTo>
                  <a:lnTo>
                    <a:pt x="320" y="36"/>
                  </a:lnTo>
                  <a:lnTo>
                    <a:pt x="320" y="36"/>
                  </a:lnTo>
                  <a:lnTo>
                    <a:pt x="318" y="40"/>
                  </a:lnTo>
                  <a:lnTo>
                    <a:pt x="320" y="40"/>
                  </a:lnTo>
                  <a:lnTo>
                    <a:pt x="320" y="40"/>
                  </a:lnTo>
                  <a:lnTo>
                    <a:pt x="321" y="41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3" y="44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4" y="46"/>
                  </a:lnTo>
                  <a:lnTo>
                    <a:pt x="326" y="46"/>
                  </a:lnTo>
                  <a:lnTo>
                    <a:pt x="326" y="47"/>
                  </a:lnTo>
                  <a:lnTo>
                    <a:pt x="328" y="49"/>
                  </a:lnTo>
                  <a:lnTo>
                    <a:pt x="329" y="51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29" y="54"/>
                  </a:lnTo>
                  <a:lnTo>
                    <a:pt x="328" y="54"/>
                  </a:lnTo>
                  <a:lnTo>
                    <a:pt x="328" y="55"/>
                  </a:lnTo>
                  <a:lnTo>
                    <a:pt x="326" y="55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8" y="58"/>
                  </a:lnTo>
                  <a:lnTo>
                    <a:pt x="329" y="62"/>
                  </a:lnTo>
                  <a:lnTo>
                    <a:pt x="331" y="62"/>
                  </a:lnTo>
                  <a:lnTo>
                    <a:pt x="336" y="65"/>
                  </a:lnTo>
                  <a:lnTo>
                    <a:pt x="337" y="66"/>
                  </a:lnTo>
                  <a:lnTo>
                    <a:pt x="340" y="69"/>
                  </a:lnTo>
                  <a:lnTo>
                    <a:pt x="342" y="71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36" y="74"/>
                  </a:lnTo>
                  <a:lnTo>
                    <a:pt x="332" y="73"/>
                  </a:lnTo>
                  <a:lnTo>
                    <a:pt x="331" y="73"/>
                  </a:lnTo>
                  <a:lnTo>
                    <a:pt x="329" y="73"/>
                  </a:lnTo>
                  <a:lnTo>
                    <a:pt x="329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3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4" y="74"/>
                  </a:lnTo>
                  <a:lnTo>
                    <a:pt x="321" y="81"/>
                  </a:lnTo>
                  <a:lnTo>
                    <a:pt x="321" y="82"/>
                  </a:lnTo>
                  <a:lnTo>
                    <a:pt x="321" y="88"/>
                  </a:lnTo>
                  <a:lnTo>
                    <a:pt x="321" y="90"/>
                  </a:lnTo>
                  <a:lnTo>
                    <a:pt x="321" y="93"/>
                  </a:lnTo>
                  <a:lnTo>
                    <a:pt x="323" y="95"/>
                  </a:lnTo>
                  <a:lnTo>
                    <a:pt x="323" y="96"/>
                  </a:lnTo>
                  <a:lnTo>
                    <a:pt x="323" y="96"/>
                  </a:lnTo>
                  <a:lnTo>
                    <a:pt x="321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7" y="99"/>
                  </a:lnTo>
                  <a:lnTo>
                    <a:pt x="315" y="101"/>
                  </a:lnTo>
                  <a:lnTo>
                    <a:pt x="313" y="103"/>
                  </a:lnTo>
                  <a:lnTo>
                    <a:pt x="313" y="103"/>
                  </a:lnTo>
                  <a:lnTo>
                    <a:pt x="312" y="103"/>
                  </a:lnTo>
                  <a:lnTo>
                    <a:pt x="312" y="103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3"/>
                  </a:lnTo>
                  <a:lnTo>
                    <a:pt x="310" y="103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6"/>
                  </a:lnTo>
                  <a:lnTo>
                    <a:pt x="309" y="106"/>
                  </a:lnTo>
                  <a:lnTo>
                    <a:pt x="307" y="106"/>
                  </a:lnTo>
                  <a:lnTo>
                    <a:pt x="307" y="107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6" y="114"/>
                  </a:lnTo>
                  <a:lnTo>
                    <a:pt x="306" y="115"/>
                  </a:lnTo>
                  <a:lnTo>
                    <a:pt x="304" y="117"/>
                  </a:lnTo>
                  <a:lnTo>
                    <a:pt x="306" y="117"/>
                  </a:lnTo>
                  <a:lnTo>
                    <a:pt x="306" y="117"/>
                  </a:lnTo>
                  <a:lnTo>
                    <a:pt x="307" y="117"/>
                  </a:lnTo>
                  <a:lnTo>
                    <a:pt x="307" y="118"/>
                  </a:lnTo>
                  <a:lnTo>
                    <a:pt x="307" y="120"/>
                  </a:lnTo>
                  <a:lnTo>
                    <a:pt x="307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23"/>
                  </a:lnTo>
                  <a:lnTo>
                    <a:pt x="306" y="123"/>
                  </a:lnTo>
                  <a:lnTo>
                    <a:pt x="306" y="125"/>
                  </a:lnTo>
                  <a:lnTo>
                    <a:pt x="304" y="126"/>
                  </a:lnTo>
                  <a:lnTo>
                    <a:pt x="304" y="126"/>
                  </a:lnTo>
                  <a:lnTo>
                    <a:pt x="304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4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3"/>
                  </a:lnTo>
                  <a:lnTo>
                    <a:pt x="301" y="134"/>
                  </a:lnTo>
                  <a:lnTo>
                    <a:pt x="299" y="134"/>
                  </a:lnTo>
                  <a:lnTo>
                    <a:pt x="299" y="136"/>
                  </a:lnTo>
                  <a:lnTo>
                    <a:pt x="299" y="137"/>
                  </a:lnTo>
                  <a:lnTo>
                    <a:pt x="288" y="142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79" y="139"/>
                  </a:lnTo>
                  <a:lnTo>
                    <a:pt x="279" y="136"/>
                  </a:lnTo>
                  <a:lnTo>
                    <a:pt x="279" y="134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1" y="134"/>
                  </a:lnTo>
                  <a:lnTo>
                    <a:pt x="268" y="136"/>
                  </a:lnTo>
                  <a:lnTo>
                    <a:pt x="266" y="136"/>
                  </a:lnTo>
                  <a:lnTo>
                    <a:pt x="266" y="134"/>
                  </a:lnTo>
                  <a:lnTo>
                    <a:pt x="266" y="133"/>
                  </a:lnTo>
                  <a:lnTo>
                    <a:pt x="266" y="133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61" y="133"/>
                  </a:lnTo>
                  <a:lnTo>
                    <a:pt x="257" y="128"/>
                  </a:lnTo>
                  <a:lnTo>
                    <a:pt x="255" y="131"/>
                  </a:lnTo>
                  <a:lnTo>
                    <a:pt x="254" y="133"/>
                  </a:lnTo>
                  <a:lnTo>
                    <a:pt x="250" y="134"/>
                  </a:lnTo>
                  <a:lnTo>
                    <a:pt x="249" y="134"/>
                  </a:lnTo>
                  <a:lnTo>
                    <a:pt x="246" y="133"/>
                  </a:lnTo>
                  <a:lnTo>
                    <a:pt x="244" y="134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39" y="134"/>
                  </a:lnTo>
                  <a:lnTo>
                    <a:pt x="239" y="133"/>
                  </a:lnTo>
                  <a:lnTo>
                    <a:pt x="239" y="129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6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5" y="128"/>
                  </a:lnTo>
                  <a:lnTo>
                    <a:pt x="233" y="128"/>
                  </a:lnTo>
                  <a:lnTo>
                    <a:pt x="231" y="128"/>
                  </a:lnTo>
                  <a:lnTo>
                    <a:pt x="228" y="129"/>
                  </a:lnTo>
                  <a:lnTo>
                    <a:pt x="227" y="129"/>
                  </a:lnTo>
                  <a:lnTo>
                    <a:pt x="225" y="129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4" y="128"/>
                  </a:lnTo>
                  <a:lnTo>
                    <a:pt x="224" y="129"/>
                  </a:lnTo>
                  <a:lnTo>
                    <a:pt x="222" y="128"/>
                  </a:lnTo>
                  <a:lnTo>
                    <a:pt x="220" y="126"/>
                  </a:lnTo>
                  <a:lnTo>
                    <a:pt x="219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17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3" y="112"/>
                  </a:lnTo>
                  <a:lnTo>
                    <a:pt x="213" y="110"/>
                  </a:lnTo>
                  <a:lnTo>
                    <a:pt x="213" y="109"/>
                  </a:lnTo>
                  <a:lnTo>
                    <a:pt x="214" y="107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1" y="101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3" y="98"/>
                  </a:lnTo>
                  <a:lnTo>
                    <a:pt x="201" y="96"/>
                  </a:lnTo>
                  <a:lnTo>
                    <a:pt x="203" y="96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0" y="84"/>
                  </a:lnTo>
                  <a:lnTo>
                    <a:pt x="200" y="82"/>
                  </a:lnTo>
                  <a:lnTo>
                    <a:pt x="198" y="81"/>
                  </a:lnTo>
                  <a:lnTo>
                    <a:pt x="197" y="77"/>
                  </a:lnTo>
                  <a:lnTo>
                    <a:pt x="197" y="74"/>
                  </a:lnTo>
                  <a:lnTo>
                    <a:pt x="197" y="73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198" y="68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8" y="57"/>
                  </a:lnTo>
                  <a:lnTo>
                    <a:pt x="206" y="58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09" y="63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1"/>
                  </a:lnTo>
                  <a:lnTo>
                    <a:pt x="219" y="73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2" y="73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8" y="69"/>
                  </a:lnTo>
                  <a:lnTo>
                    <a:pt x="231" y="71"/>
                  </a:lnTo>
                  <a:lnTo>
                    <a:pt x="235" y="71"/>
                  </a:lnTo>
                  <a:lnTo>
                    <a:pt x="235" y="71"/>
                  </a:lnTo>
                  <a:lnTo>
                    <a:pt x="236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39" y="71"/>
                  </a:lnTo>
                  <a:lnTo>
                    <a:pt x="241" y="69"/>
                  </a:lnTo>
                  <a:lnTo>
                    <a:pt x="242" y="69"/>
                  </a:lnTo>
                  <a:lnTo>
                    <a:pt x="244" y="68"/>
                  </a:lnTo>
                  <a:lnTo>
                    <a:pt x="244" y="66"/>
                  </a:lnTo>
                  <a:lnTo>
                    <a:pt x="244" y="65"/>
                  </a:lnTo>
                  <a:lnTo>
                    <a:pt x="246" y="65"/>
                  </a:lnTo>
                  <a:lnTo>
                    <a:pt x="247" y="63"/>
                  </a:lnTo>
                  <a:lnTo>
                    <a:pt x="249" y="63"/>
                  </a:lnTo>
                  <a:lnTo>
                    <a:pt x="255" y="63"/>
                  </a:lnTo>
                  <a:lnTo>
                    <a:pt x="257" y="63"/>
                  </a:lnTo>
                  <a:lnTo>
                    <a:pt x="257" y="63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8" y="65"/>
                  </a:lnTo>
                  <a:lnTo>
                    <a:pt x="261" y="66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8" y="66"/>
                  </a:lnTo>
                  <a:lnTo>
                    <a:pt x="268" y="65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0" y="62"/>
                  </a:lnTo>
                  <a:lnTo>
                    <a:pt x="280" y="62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2" y="57"/>
                  </a:lnTo>
                  <a:lnTo>
                    <a:pt x="283" y="57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3" y="52"/>
                  </a:lnTo>
                  <a:lnTo>
                    <a:pt x="285" y="52"/>
                  </a:lnTo>
                  <a:lnTo>
                    <a:pt x="287" y="51"/>
                  </a:lnTo>
                  <a:lnTo>
                    <a:pt x="287" y="49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4"/>
                  </a:lnTo>
                  <a:lnTo>
                    <a:pt x="287" y="44"/>
                  </a:lnTo>
                  <a:lnTo>
                    <a:pt x="288" y="43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36"/>
                  </a:lnTo>
                  <a:lnTo>
                    <a:pt x="293" y="36"/>
                  </a:lnTo>
                  <a:lnTo>
                    <a:pt x="293" y="35"/>
                  </a:lnTo>
                  <a:lnTo>
                    <a:pt x="293" y="33"/>
                  </a:lnTo>
                  <a:lnTo>
                    <a:pt x="293" y="32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5" y="25"/>
                  </a:lnTo>
                  <a:lnTo>
                    <a:pt x="296" y="24"/>
                  </a:lnTo>
                  <a:lnTo>
                    <a:pt x="298" y="24"/>
                  </a:lnTo>
                  <a:lnTo>
                    <a:pt x="298" y="22"/>
                  </a:lnTo>
                  <a:lnTo>
                    <a:pt x="298" y="22"/>
                  </a:lnTo>
                  <a:lnTo>
                    <a:pt x="299" y="24"/>
                  </a:lnTo>
                  <a:lnTo>
                    <a:pt x="301" y="22"/>
                  </a:lnTo>
                  <a:lnTo>
                    <a:pt x="302" y="22"/>
                  </a:lnTo>
                  <a:lnTo>
                    <a:pt x="304" y="22"/>
                  </a:lnTo>
                  <a:lnTo>
                    <a:pt x="306" y="24"/>
                  </a:lnTo>
                  <a:lnTo>
                    <a:pt x="306" y="24"/>
                  </a:lnTo>
                  <a:lnTo>
                    <a:pt x="307" y="22"/>
                  </a:lnTo>
                  <a:close/>
                  <a:moveTo>
                    <a:pt x="455" y="21"/>
                  </a:moveTo>
                  <a:lnTo>
                    <a:pt x="455" y="21"/>
                  </a:lnTo>
                  <a:lnTo>
                    <a:pt x="457" y="21"/>
                  </a:lnTo>
                  <a:lnTo>
                    <a:pt x="457" y="22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7"/>
                  </a:lnTo>
                  <a:lnTo>
                    <a:pt x="455" y="29"/>
                  </a:lnTo>
                  <a:lnTo>
                    <a:pt x="454" y="27"/>
                  </a:lnTo>
                  <a:lnTo>
                    <a:pt x="454" y="27"/>
                  </a:lnTo>
                  <a:lnTo>
                    <a:pt x="455" y="25"/>
                  </a:lnTo>
                  <a:lnTo>
                    <a:pt x="455" y="24"/>
                  </a:lnTo>
                  <a:lnTo>
                    <a:pt x="455" y="24"/>
                  </a:lnTo>
                  <a:lnTo>
                    <a:pt x="455" y="22"/>
                  </a:lnTo>
                  <a:lnTo>
                    <a:pt x="455" y="22"/>
                  </a:lnTo>
                  <a:lnTo>
                    <a:pt x="455" y="21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6"/>
                  </a:lnTo>
                  <a:lnTo>
                    <a:pt x="11" y="8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1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2" y="25"/>
                  </a:lnTo>
                  <a:lnTo>
                    <a:pt x="44" y="27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6" y="33"/>
                  </a:lnTo>
                  <a:lnTo>
                    <a:pt x="61" y="38"/>
                  </a:lnTo>
                  <a:lnTo>
                    <a:pt x="64" y="40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9" y="46"/>
                  </a:lnTo>
                  <a:lnTo>
                    <a:pt x="71" y="47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5" y="54"/>
                  </a:lnTo>
                  <a:lnTo>
                    <a:pt x="77" y="55"/>
                  </a:lnTo>
                  <a:lnTo>
                    <a:pt x="78" y="55"/>
                  </a:lnTo>
                  <a:lnTo>
                    <a:pt x="80" y="57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2"/>
                  </a:lnTo>
                  <a:lnTo>
                    <a:pt x="86" y="55"/>
                  </a:lnTo>
                  <a:lnTo>
                    <a:pt x="86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4" y="62"/>
                  </a:lnTo>
                  <a:lnTo>
                    <a:pt x="97" y="65"/>
                  </a:lnTo>
                  <a:lnTo>
                    <a:pt x="99" y="66"/>
                  </a:lnTo>
                  <a:lnTo>
                    <a:pt x="99" y="68"/>
                  </a:lnTo>
                  <a:lnTo>
                    <a:pt x="101" y="69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102" y="73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2" y="77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08" y="81"/>
                  </a:lnTo>
                  <a:lnTo>
                    <a:pt x="105" y="82"/>
                  </a:lnTo>
                  <a:lnTo>
                    <a:pt x="108" y="82"/>
                  </a:lnTo>
                  <a:lnTo>
                    <a:pt x="110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6" y="79"/>
                  </a:lnTo>
                  <a:lnTo>
                    <a:pt x="116" y="77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19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92"/>
                  </a:lnTo>
                  <a:lnTo>
                    <a:pt x="119" y="92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23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9" y="101"/>
                  </a:lnTo>
                  <a:lnTo>
                    <a:pt x="131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4" y="109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7" y="115"/>
                  </a:lnTo>
                  <a:lnTo>
                    <a:pt x="138" y="115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37" y="118"/>
                  </a:lnTo>
                  <a:lnTo>
                    <a:pt x="135" y="120"/>
                  </a:lnTo>
                  <a:lnTo>
                    <a:pt x="135" y="120"/>
                  </a:lnTo>
                  <a:lnTo>
                    <a:pt x="135" y="121"/>
                  </a:lnTo>
                  <a:lnTo>
                    <a:pt x="135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8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2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9" y="121"/>
                  </a:lnTo>
                  <a:lnTo>
                    <a:pt x="154" y="126"/>
                  </a:lnTo>
                  <a:lnTo>
                    <a:pt x="156" y="129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4" y="134"/>
                  </a:lnTo>
                  <a:lnTo>
                    <a:pt x="154" y="136"/>
                  </a:lnTo>
                  <a:lnTo>
                    <a:pt x="153" y="137"/>
                  </a:lnTo>
                  <a:lnTo>
                    <a:pt x="153" y="139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4" y="151"/>
                  </a:lnTo>
                  <a:lnTo>
                    <a:pt x="154" y="153"/>
                  </a:lnTo>
                  <a:lnTo>
                    <a:pt x="153" y="155"/>
                  </a:lnTo>
                  <a:lnTo>
                    <a:pt x="154" y="158"/>
                  </a:lnTo>
                  <a:lnTo>
                    <a:pt x="153" y="167"/>
                  </a:lnTo>
                  <a:lnTo>
                    <a:pt x="153" y="167"/>
                  </a:lnTo>
                  <a:lnTo>
                    <a:pt x="151" y="169"/>
                  </a:lnTo>
                  <a:lnTo>
                    <a:pt x="151" y="169"/>
                  </a:lnTo>
                  <a:lnTo>
                    <a:pt x="149" y="169"/>
                  </a:lnTo>
                  <a:lnTo>
                    <a:pt x="149" y="169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6" y="166"/>
                  </a:lnTo>
                  <a:lnTo>
                    <a:pt x="145" y="166"/>
                  </a:lnTo>
                  <a:lnTo>
                    <a:pt x="143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35" y="164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5" y="169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69"/>
                  </a:lnTo>
                  <a:lnTo>
                    <a:pt x="132" y="167"/>
                  </a:lnTo>
                  <a:lnTo>
                    <a:pt x="129" y="166"/>
                  </a:lnTo>
                  <a:lnTo>
                    <a:pt x="129" y="164"/>
                  </a:lnTo>
                  <a:lnTo>
                    <a:pt x="127" y="162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18" y="155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3" y="151"/>
                  </a:lnTo>
                  <a:lnTo>
                    <a:pt x="110" y="150"/>
                  </a:lnTo>
                  <a:lnTo>
                    <a:pt x="105" y="145"/>
                  </a:lnTo>
                  <a:lnTo>
                    <a:pt x="102" y="142"/>
                  </a:lnTo>
                  <a:lnTo>
                    <a:pt x="101" y="139"/>
                  </a:lnTo>
                  <a:lnTo>
                    <a:pt x="99" y="137"/>
                  </a:lnTo>
                  <a:lnTo>
                    <a:pt x="94" y="134"/>
                  </a:lnTo>
                  <a:lnTo>
                    <a:pt x="93" y="133"/>
                  </a:lnTo>
                  <a:lnTo>
                    <a:pt x="91" y="131"/>
                  </a:lnTo>
                  <a:lnTo>
                    <a:pt x="90" y="126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75" y="104"/>
                  </a:lnTo>
                  <a:lnTo>
                    <a:pt x="74" y="101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69" y="93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3" y="8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6" y="81"/>
                  </a:lnTo>
                  <a:lnTo>
                    <a:pt x="55" y="79"/>
                  </a:lnTo>
                  <a:lnTo>
                    <a:pt x="55" y="76"/>
                  </a:lnTo>
                  <a:lnTo>
                    <a:pt x="53" y="71"/>
                  </a:lnTo>
                  <a:lnTo>
                    <a:pt x="52" y="63"/>
                  </a:lnTo>
                  <a:lnTo>
                    <a:pt x="50" y="62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6"/>
                  </a:lnTo>
                  <a:lnTo>
                    <a:pt x="33" y="44"/>
                  </a:lnTo>
                  <a:lnTo>
                    <a:pt x="31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8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7" y="30"/>
                  </a:lnTo>
                  <a:lnTo>
                    <a:pt x="15" y="29"/>
                  </a:lnTo>
                  <a:lnTo>
                    <a:pt x="14" y="27"/>
                  </a:lnTo>
                  <a:lnTo>
                    <a:pt x="11" y="24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2" name="Freeform 253"/>
            <p:cNvSpPr>
              <a:spLocks/>
            </p:cNvSpPr>
            <p:nvPr/>
          </p:nvSpPr>
          <p:spPr bwMode="auto">
            <a:xfrm>
              <a:off x="6217214" y="2938413"/>
              <a:ext cx="192974" cy="99411"/>
            </a:xfrm>
            <a:custGeom>
              <a:avLst/>
              <a:gdLst>
                <a:gd name="T0" fmla="*/ 79 w 99"/>
                <a:gd name="T1" fmla="*/ 0 h 51"/>
                <a:gd name="T2" fmla="*/ 82 w 99"/>
                <a:gd name="T3" fmla="*/ 4 h 51"/>
                <a:gd name="T4" fmla="*/ 88 w 99"/>
                <a:gd name="T5" fmla="*/ 2 h 51"/>
                <a:gd name="T6" fmla="*/ 90 w 99"/>
                <a:gd name="T7" fmla="*/ 4 h 51"/>
                <a:gd name="T8" fmla="*/ 91 w 99"/>
                <a:gd name="T9" fmla="*/ 5 h 51"/>
                <a:gd name="T10" fmla="*/ 96 w 99"/>
                <a:gd name="T11" fmla="*/ 8 h 51"/>
                <a:gd name="T12" fmla="*/ 98 w 99"/>
                <a:gd name="T13" fmla="*/ 8 h 51"/>
                <a:gd name="T14" fmla="*/ 98 w 99"/>
                <a:gd name="T15" fmla="*/ 11 h 51"/>
                <a:gd name="T16" fmla="*/ 94 w 99"/>
                <a:gd name="T17" fmla="*/ 15 h 51"/>
                <a:gd name="T18" fmla="*/ 91 w 99"/>
                <a:gd name="T19" fmla="*/ 15 h 51"/>
                <a:gd name="T20" fmla="*/ 88 w 99"/>
                <a:gd name="T21" fmla="*/ 18 h 51"/>
                <a:gd name="T22" fmla="*/ 85 w 99"/>
                <a:gd name="T23" fmla="*/ 21 h 51"/>
                <a:gd name="T24" fmla="*/ 82 w 99"/>
                <a:gd name="T25" fmla="*/ 27 h 51"/>
                <a:gd name="T26" fmla="*/ 80 w 99"/>
                <a:gd name="T27" fmla="*/ 30 h 51"/>
                <a:gd name="T28" fmla="*/ 77 w 99"/>
                <a:gd name="T29" fmla="*/ 35 h 51"/>
                <a:gd name="T30" fmla="*/ 76 w 99"/>
                <a:gd name="T31" fmla="*/ 38 h 51"/>
                <a:gd name="T32" fmla="*/ 74 w 99"/>
                <a:gd name="T33" fmla="*/ 40 h 51"/>
                <a:gd name="T34" fmla="*/ 69 w 99"/>
                <a:gd name="T35" fmla="*/ 41 h 51"/>
                <a:gd name="T36" fmla="*/ 68 w 99"/>
                <a:gd name="T37" fmla="*/ 43 h 51"/>
                <a:gd name="T38" fmla="*/ 61 w 99"/>
                <a:gd name="T39" fmla="*/ 45 h 51"/>
                <a:gd name="T40" fmla="*/ 57 w 99"/>
                <a:gd name="T41" fmla="*/ 43 h 51"/>
                <a:gd name="T42" fmla="*/ 50 w 99"/>
                <a:gd name="T43" fmla="*/ 43 h 51"/>
                <a:gd name="T44" fmla="*/ 47 w 99"/>
                <a:gd name="T45" fmla="*/ 46 h 51"/>
                <a:gd name="T46" fmla="*/ 44 w 99"/>
                <a:gd name="T47" fmla="*/ 46 h 51"/>
                <a:gd name="T48" fmla="*/ 41 w 99"/>
                <a:gd name="T49" fmla="*/ 48 h 51"/>
                <a:gd name="T50" fmla="*/ 38 w 99"/>
                <a:gd name="T51" fmla="*/ 48 h 51"/>
                <a:gd name="T52" fmla="*/ 35 w 99"/>
                <a:gd name="T53" fmla="*/ 51 h 51"/>
                <a:gd name="T54" fmla="*/ 27 w 99"/>
                <a:gd name="T55" fmla="*/ 51 h 51"/>
                <a:gd name="T56" fmla="*/ 22 w 99"/>
                <a:gd name="T57" fmla="*/ 48 h 51"/>
                <a:gd name="T58" fmla="*/ 17 w 99"/>
                <a:gd name="T59" fmla="*/ 45 h 51"/>
                <a:gd name="T60" fmla="*/ 11 w 99"/>
                <a:gd name="T61" fmla="*/ 40 h 51"/>
                <a:gd name="T62" fmla="*/ 6 w 99"/>
                <a:gd name="T63" fmla="*/ 37 h 51"/>
                <a:gd name="T64" fmla="*/ 5 w 99"/>
                <a:gd name="T65" fmla="*/ 34 h 51"/>
                <a:gd name="T66" fmla="*/ 3 w 99"/>
                <a:gd name="T67" fmla="*/ 30 h 51"/>
                <a:gd name="T68" fmla="*/ 5 w 99"/>
                <a:gd name="T69" fmla="*/ 29 h 51"/>
                <a:gd name="T70" fmla="*/ 6 w 99"/>
                <a:gd name="T71" fmla="*/ 27 h 51"/>
                <a:gd name="T72" fmla="*/ 5 w 99"/>
                <a:gd name="T73" fmla="*/ 24 h 51"/>
                <a:gd name="T74" fmla="*/ 6 w 99"/>
                <a:gd name="T75" fmla="*/ 21 h 51"/>
                <a:gd name="T76" fmla="*/ 8 w 99"/>
                <a:gd name="T77" fmla="*/ 19 h 51"/>
                <a:gd name="T78" fmla="*/ 5 w 99"/>
                <a:gd name="T79" fmla="*/ 16 h 51"/>
                <a:gd name="T80" fmla="*/ 8 w 99"/>
                <a:gd name="T81" fmla="*/ 15 h 51"/>
                <a:gd name="T82" fmla="*/ 11 w 99"/>
                <a:gd name="T83" fmla="*/ 16 h 51"/>
                <a:gd name="T84" fmla="*/ 14 w 99"/>
                <a:gd name="T85" fmla="*/ 15 h 51"/>
                <a:gd name="T86" fmla="*/ 14 w 99"/>
                <a:gd name="T87" fmla="*/ 11 h 51"/>
                <a:gd name="T88" fmla="*/ 17 w 99"/>
                <a:gd name="T89" fmla="*/ 10 h 51"/>
                <a:gd name="T90" fmla="*/ 22 w 99"/>
                <a:gd name="T91" fmla="*/ 13 h 51"/>
                <a:gd name="T92" fmla="*/ 35 w 99"/>
                <a:gd name="T93" fmla="*/ 15 h 51"/>
                <a:gd name="T94" fmla="*/ 39 w 99"/>
                <a:gd name="T95" fmla="*/ 11 h 51"/>
                <a:gd name="T96" fmla="*/ 46 w 99"/>
                <a:gd name="T97" fmla="*/ 8 h 51"/>
                <a:gd name="T98" fmla="*/ 52 w 99"/>
                <a:gd name="T99" fmla="*/ 5 h 51"/>
                <a:gd name="T100" fmla="*/ 57 w 99"/>
                <a:gd name="T101" fmla="*/ 7 h 51"/>
                <a:gd name="T102" fmla="*/ 65 w 99"/>
                <a:gd name="T103" fmla="*/ 0 h 51"/>
                <a:gd name="T104" fmla="*/ 72 w 99"/>
                <a:gd name="T10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51">
                  <a:moveTo>
                    <a:pt x="77" y="0"/>
                  </a:moveTo>
                  <a:lnTo>
                    <a:pt x="77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8" y="11"/>
                  </a:lnTo>
                  <a:lnTo>
                    <a:pt x="96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3" y="26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5" y="43"/>
                  </a:lnTo>
                  <a:lnTo>
                    <a:pt x="61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3" y="43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30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5" y="15"/>
                  </a:lnTo>
                  <a:lnTo>
                    <a:pt x="38" y="15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8" y="5"/>
                  </a:lnTo>
                  <a:lnTo>
                    <a:pt x="61" y="5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3" name="Freeform 254"/>
            <p:cNvSpPr>
              <a:spLocks noEditPoints="1"/>
            </p:cNvSpPr>
            <p:nvPr/>
          </p:nvSpPr>
          <p:spPr bwMode="auto">
            <a:xfrm>
              <a:off x="3665682" y="3848699"/>
              <a:ext cx="79919" cy="58477"/>
            </a:xfrm>
            <a:custGeom>
              <a:avLst/>
              <a:gdLst>
                <a:gd name="T0" fmla="*/ 21 w 41"/>
                <a:gd name="T1" fmla="*/ 17 h 30"/>
                <a:gd name="T2" fmla="*/ 24 w 41"/>
                <a:gd name="T3" fmla="*/ 19 h 30"/>
                <a:gd name="T4" fmla="*/ 21 w 41"/>
                <a:gd name="T5" fmla="*/ 19 h 30"/>
                <a:gd name="T6" fmla="*/ 17 w 41"/>
                <a:gd name="T7" fmla="*/ 16 h 30"/>
                <a:gd name="T8" fmla="*/ 24 w 41"/>
                <a:gd name="T9" fmla="*/ 1 h 30"/>
                <a:gd name="T10" fmla="*/ 30 w 41"/>
                <a:gd name="T11" fmla="*/ 3 h 30"/>
                <a:gd name="T12" fmla="*/ 36 w 41"/>
                <a:gd name="T13" fmla="*/ 5 h 30"/>
                <a:gd name="T14" fmla="*/ 40 w 41"/>
                <a:gd name="T15" fmla="*/ 5 h 30"/>
                <a:gd name="T16" fmla="*/ 40 w 41"/>
                <a:gd name="T17" fmla="*/ 8 h 30"/>
                <a:gd name="T18" fmla="*/ 40 w 41"/>
                <a:gd name="T19" fmla="*/ 11 h 30"/>
                <a:gd name="T20" fmla="*/ 41 w 41"/>
                <a:gd name="T21" fmla="*/ 12 h 30"/>
                <a:gd name="T22" fmla="*/ 41 w 41"/>
                <a:gd name="T23" fmla="*/ 14 h 30"/>
                <a:gd name="T24" fmla="*/ 38 w 41"/>
                <a:gd name="T25" fmla="*/ 16 h 30"/>
                <a:gd name="T26" fmla="*/ 40 w 41"/>
                <a:gd name="T27" fmla="*/ 17 h 30"/>
                <a:gd name="T28" fmla="*/ 40 w 41"/>
                <a:gd name="T29" fmla="*/ 19 h 30"/>
                <a:gd name="T30" fmla="*/ 38 w 41"/>
                <a:gd name="T31" fmla="*/ 22 h 30"/>
                <a:gd name="T32" fmla="*/ 36 w 41"/>
                <a:gd name="T33" fmla="*/ 22 h 30"/>
                <a:gd name="T34" fmla="*/ 38 w 41"/>
                <a:gd name="T35" fmla="*/ 23 h 30"/>
                <a:gd name="T36" fmla="*/ 40 w 41"/>
                <a:gd name="T37" fmla="*/ 27 h 30"/>
                <a:gd name="T38" fmla="*/ 40 w 41"/>
                <a:gd name="T39" fmla="*/ 30 h 30"/>
                <a:gd name="T40" fmla="*/ 36 w 41"/>
                <a:gd name="T41" fmla="*/ 28 h 30"/>
                <a:gd name="T42" fmla="*/ 35 w 41"/>
                <a:gd name="T43" fmla="*/ 27 h 30"/>
                <a:gd name="T44" fmla="*/ 28 w 41"/>
                <a:gd name="T45" fmla="*/ 27 h 30"/>
                <a:gd name="T46" fmla="*/ 27 w 41"/>
                <a:gd name="T47" fmla="*/ 28 h 30"/>
                <a:gd name="T48" fmla="*/ 24 w 41"/>
                <a:gd name="T49" fmla="*/ 28 h 30"/>
                <a:gd name="T50" fmla="*/ 17 w 41"/>
                <a:gd name="T51" fmla="*/ 27 h 30"/>
                <a:gd name="T52" fmla="*/ 14 w 41"/>
                <a:gd name="T53" fmla="*/ 27 h 30"/>
                <a:gd name="T54" fmla="*/ 11 w 41"/>
                <a:gd name="T55" fmla="*/ 28 h 30"/>
                <a:gd name="T56" fmla="*/ 10 w 41"/>
                <a:gd name="T57" fmla="*/ 30 h 30"/>
                <a:gd name="T58" fmla="*/ 6 w 41"/>
                <a:gd name="T59" fmla="*/ 28 h 30"/>
                <a:gd name="T60" fmla="*/ 5 w 41"/>
                <a:gd name="T61" fmla="*/ 27 h 30"/>
                <a:gd name="T62" fmla="*/ 0 w 41"/>
                <a:gd name="T63" fmla="*/ 25 h 30"/>
                <a:gd name="T64" fmla="*/ 2 w 41"/>
                <a:gd name="T65" fmla="*/ 20 h 30"/>
                <a:gd name="T66" fmla="*/ 3 w 41"/>
                <a:gd name="T67" fmla="*/ 20 h 30"/>
                <a:gd name="T68" fmla="*/ 8 w 41"/>
                <a:gd name="T69" fmla="*/ 22 h 30"/>
                <a:gd name="T70" fmla="*/ 11 w 41"/>
                <a:gd name="T71" fmla="*/ 22 h 30"/>
                <a:gd name="T72" fmla="*/ 22 w 41"/>
                <a:gd name="T73" fmla="*/ 23 h 30"/>
                <a:gd name="T74" fmla="*/ 25 w 41"/>
                <a:gd name="T75" fmla="*/ 23 h 30"/>
                <a:gd name="T76" fmla="*/ 27 w 41"/>
                <a:gd name="T77" fmla="*/ 22 h 30"/>
                <a:gd name="T78" fmla="*/ 30 w 41"/>
                <a:gd name="T79" fmla="*/ 22 h 30"/>
                <a:gd name="T80" fmla="*/ 32 w 41"/>
                <a:gd name="T81" fmla="*/ 20 h 30"/>
                <a:gd name="T82" fmla="*/ 28 w 41"/>
                <a:gd name="T83" fmla="*/ 19 h 30"/>
                <a:gd name="T84" fmla="*/ 24 w 41"/>
                <a:gd name="T85" fmla="*/ 14 h 30"/>
                <a:gd name="T86" fmla="*/ 25 w 41"/>
                <a:gd name="T87" fmla="*/ 12 h 30"/>
                <a:gd name="T88" fmla="*/ 25 w 41"/>
                <a:gd name="T89" fmla="*/ 9 h 30"/>
                <a:gd name="T90" fmla="*/ 21 w 41"/>
                <a:gd name="T91" fmla="*/ 6 h 30"/>
                <a:gd name="T92" fmla="*/ 16 w 41"/>
                <a:gd name="T93" fmla="*/ 6 h 30"/>
                <a:gd name="T94" fmla="*/ 16 w 41"/>
                <a:gd name="T95" fmla="*/ 3 h 30"/>
                <a:gd name="T96" fmla="*/ 19 w 41"/>
                <a:gd name="T97" fmla="*/ 3 h 30"/>
                <a:gd name="T98" fmla="*/ 24 w 41"/>
                <a:gd name="T99" fmla="*/ 1 h 30"/>
                <a:gd name="T100" fmla="*/ 24 w 41"/>
                <a:gd name="T101" fmla="*/ 0 h 30"/>
                <a:gd name="T102" fmla="*/ 27 w 41"/>
                <a:gd name="T103" fmla="*/ 0 h 30"/>
                <a:gd name="T104" fmla="*/ 25 w 41"/>
                <a:gd name="T105" fmla="*/ 0 h 30"/>
                <a:gd name="T106" fmla="*/ 24 w 41"/>
                <a:gd name="T107" fmla="*/ 0 h 30"/>
                <a:gd name="T108" fmla="*/ 22 w 41"/>
                <a:gd name="T109" fmla="*/ 0 h 30"/>
                <a:gd name="T110" fmla="*/ 24 w 41"/>
                <a:gd name="T1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30">
                  <a:moveTo>
                    <a:pt x="19" y="16"/>
                  </a:moveTo>
                  <a:lnTo>
                    <a:pt x="21" y="17"/>
                  </a:lnTo>
                  <a:lnTo>
                    <a:pt x="22" y="17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1" y="19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9" y="16"/>
                  </a:lnTo>
                  <a:close/>
                  <a:moveTo>
                    <a:pt x="24" y="1"/>
                  </a:moveTo>
                  <a:lnTo>
                    <a:pt x="27" y="1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4" y="1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4" name="Freeform 255"/>
            <p:cNvSpPr>
              <a:spLocks noEditPoints="1"/>
            </p:cNvSpPr>
            <p:nvPr/>
          </p:nvSpPr>
          <p:spPr bwMode="auto">
            <a:xfrm>
              <a:off x="6147042" y="3010534"/>
              <a:ext cx="165684" cy="140344"/>
            </a:xfrm>
            <a:custGeom>
              <a:avLst/>
              <a:gdLst>
                <a:gd name="T0" fmla="*/ 56 w 85"/>
                <a:gd name="T1" fmla="*/ 66 h 72"/>
                <a:gd name="T2" fmla="*/ 52 w 85"/>
                <a:gd name="T3" fmla="*/ 64 h 72"/>
                <a:gd name="T4" fmla="*/ 45 w 85"/>
                <a:gd name="T5" fmla="*/ 63 h 72"/>
                <a:gd name="T6" fmla="*/ 61 w 85"/>
                <a:gd name="T7" fmla="*/ 64 h 72"/>
                <a:gd name="T8" fmla="*/ 69 w 85"/>
                <a:gd name="T9" fmla="*/ 69 h 72"/>
                <a:gd name="T10" fmla="*/ 66 w 85"/>
                <a:gd name="T11" fmla="*/ 69 h 72"/>
                <a:gd name="T12" fmla="*/ 53 w 85"/>
                <a:gd name="T13" fmla="*/ 63 h 72"/>
                <a:gd name="T14" fmla="*/ 52 w 85"/>
                <a:gd name="T15" fmla="*/ 61 h 72"/>
                <a:gd name="T16" fmla="*/ 42 w 85"/>
                <a:gd name="T17" fmla="*/ 56 h 72"/>
                <a:gd name="T18" fmla="*/ 44 w 85"/>
                <a:gd name="T19" fmla="*/ 58 h 72"/>
                <a:gd name="T20" fmla="*/ 26 w 85"/>
                <a:gd name="T21" fmla="*/ 45 h 72"/>
                <a:gd name="T22" fmla="*/ 23 w 85"/>
                <a:gd name="T23" fmla="*/ 44 h 72"/>
                <a:gd name="T24" fmla="*/ 20 w 85"/>
                <a:gd name="T25" fmla="*/ 42 h 72"/>
                <a:gd name="T26" fmla="*/ 19 w 85"/>
                <a:gd name="T27" fmla="*/ 42 h 72"/>
                <a:gd name="T28" fmla="*/ 20 w 85"/>
                <a:gd name="T29" fmla="*/ 36 h 72"/>
                <a:gd name="T30" fmla="*/ 22 w 85"/>
                <a:gd name="T31" fmla="*/ 39 h 72"/>
                <a:gd name="T32" fmla="*/ 17 w 85"/>
                <a:gd name="T33" fmla="*/ 33 h 72"/>
                <a:gd name="T34" fmla="*/ 17 w 85"/>
                <a:gd name="T35" fmla="*/ 31 h 72"/>
                <a:gd name="T36" fmla="*/ 12 w 85"/>
                <a:gd name="T37" fmla="*/ 26 h 72"/>
                <a:gd name="T38" fmla="*/ 14 w 85"/>
                <a:gd name="T39" fmla="*/ 33 h 72"/>
                <a:gd name="T40" fmla="*/ 11 w 85"/>
                <a:gd name="T41" fmla="*/ 28 h 72"/>
                <a:gd name="T42" fmla="*/ 15 w 85"/>
                <a:gd name="T43" fmla="*/ 25 h 72"/>
                <a:gd name="T44" fmla="*/ 15 w 85"/>
                <a:gd name="T45" fmla="*/ 26 h 72"/>
                <a:gd name="T46" fmla="*/ 39 w 85"/>
                <a:gd name="T47" fmla="*/ 0 h 72"/>
                <a:gd name="T48" fmla="*/ 48 w 85"/>
                <a:gd name="T49" fmla="*/ 4 h 72"/>
                <a:gd name="T50" fmla="*/ 56 w 85"/>
                <a:gd name="T51" fmla="*/ 11 h 72"/>
                <a:gd name="T52" fmla="*/ 67 w 85"/>
                <a:gd name="T53" fmla="*/ 14 h 72"/>
                <a:gd name="T54" fmla="*/ 74 w 85"/>
                <a:gd name="T55" fmla="*/ 11 h 72"/>
                <a:gd name="T56" fmla="*/ 77 w 85"/>
                <a:gd name="T57" fmla="*/ 12 h 72"/>
                <a:gd name="T58" fmla="*/ 78 w 85"/>
                <a:gd name="T59" fmla="*/ 19 h 72"/>
                <a:gd name="T60" fmla="*/ 82 w 85"/>
                <a:gd name="T61" fmla="*/ 22 h 72"/>
                <a:gd name="T62" fmla="*/ 85 w 85"/>
                <a:gd name="T63" fmla="*/ 25 h 72"/>
                <a:gd name="T64" fmla="*/ 80 w 85"/>
                <a:gd name="T65" fmla="*/ 25 h 72"/>
                <a:gd name="T66" fmla="*/ 78 w 85"/>
                <a:gd name="T67" fmla="*/ 30 h 72"/>
                <a:gd name="T68" fmla="*/ 75 w 85"/>
                <a:gd name="T69" fmla="*/ 28 h 72"/>
                <a:gd name="T70" fmla="*/ 67 w 85"/>
                <a:gd name="T71" fmla="*/ 25 h 72"/>
                <a:gd name="T72" fmla="*/ 61 w 85"/>
                <a:gd name="T73" fmla="*/ 26 h 72"/>
                <a:gd name="T74" fmla="*/ 55 w 85"/>
                <a:gd name="T75" fmla="*/ 25 h 72"/>
                <a:gd name="T76" fmla="*/ 42 w 85"/>
                <a:gd name="T77" fmla="*/ 23 h 72"/>
                <a:gd name="T78" fmla="*/ 36 w 85"/>
                <a:gd name="T79" fmla="*/ 23 h 72"/>
                <a:gd name="T80" fmla="*/ 31 w 85"/>
                <a:gd name="T81" fmla="*/ 30 h 72"/>
                <a:gd name="T82" fmla="*/ 37 w 85"/>
                <a:gd name="T83" fmla="*/ 39 h 72"/>
                <a:gd name="T84" fmla="*/ 45 w 85"/>
                <a:gd name="T85" fmla="*/ 49 h 72"/>
                <a:gd name="T86" fmla="*/ 53 w 85"/>
                <a:gd name="T87" fmla="*/ 56 h 72"/>
                <a:gd name="T88" fmla="*/ 60 w 85"/>
                <a:gd name="T89" fmla="*/ 63 h 72"/>
                <a:gd name="T90" fmla="*/ 44 w 85"/>
                <a:gd name="T91" fmla="*/ 55 h 72"/>
                <a:gd name="T92" fmla="*/ 34 w 85"/>
                <a:gd name="T93" fmla="*/ 53 h 72"/>
                <a:gd name="T94" fmla="*/ 23 w 85"/>
                <a:gd name="T95" fmla="*/ 42 h 72"/>
                <a:gd name="T96" fmla="*/ 28 w 85"/>
                <a:gd name="T97" fmla="*/ 41 h 72"/>
                <a:gd name="T98" fmla="*/ 19 w 85"/>
                <a:gd name="T99" fmla="*/ 28 h 72"/>
                <a:gd name="T100" fmla="*/ 11 w 85"/>
                <a:gd name="T101" fmla="*/ 22 h 72"/>
                <a:gd name="T102" fmla="*/ 4 w 85"/>
                <a:gd name="T103" fmla="*/ 30 h 72"/>
                <a:gd name="T104" fmla="*/ 0 w 85"/>
                <a:gd name="T105" fmla="*/ 19 h 72"/>
                <a:gd name="T106" fmla="*/ 6 w 85"/>
                <a:gd name="T107" fmla="*/ 19 h 72"/>
                <a:gd name="T108" fmla="*/ 14 w 85"/>
                <a:gd name="T109" fmla="*/ 17 h 72"/>
                <a:gd name="T110" fmla="*/ 17 w 85"/>
                <a:gd name="T111" fmla="*/ 19 h 72"/>
                <a:gd name="T112" fmla="*/ 25 w 85"/>
                <a:gd name="T113" fmla="*/ 20 h 72"/>
                <a:gd name="T114" fmla="*/ 26 w 85"/>
                <a:gd name="T115" fmla="*/ 15 h 72"/>
                <a:gd name="T116" fmla="*/ 30 w 85"/>
                <a:gd name="T117" fmla="*/ 12 h 72"/>
                <a:gd name="T118" fmla="*/ 30 w 85"/>
                <a:gd name="T119" fmla="*/ 6 h 72"/>
                <a:gd name="T120" fmla="*/ 34 w 85"/>
                <a:gd name="T121" fmla="*/ 4 h 72"/>
                <a:gd name="T122" fmla="*/ 39 w 85"/>
                <a:gd name="T1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" h="72">
                  <a:moveTo>
                    <a:pt x="56" y="66"/>
                  </a:moveTo>
                  <a:lnTo>
                    <a:pt x="58" y="66"/>
                  </a:lnTo>
                  <a:lnTo>
                    <a:pt x="60" y="67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6" y="66"/>
                  </a:lnTo>
                  <a:close/>
                  <a:moveTo>
                    <a:pt x="44" y="63"/>
                  </a:moveTo>
                  <a:lnTo>
                    <a:pt x="47" y="63"/>
                  </a:lnTo>
                  <a:lnTo>
                    <a:pt x="48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4" y="63"/>
                  </a:lnTo>
                  <a:close/>
                  <a:moveTo>
                    <a:pt x="53" y="63"/>
                  </a:moveTo>
                  <a:lnTo>
                    <a:pt x="60" y="66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72" y="72"/>
                  </a:lnTo>
                  <a:lnTo>
                    <a:pt x="69" y="71"/>
                  </a:lnTo>
                  <a:lnTo>
                    <a:pt x="66" y="69"/>
                  </a:lnTo>
                  <a:lnTo>
                    <a:pt x="61" y="66"/>
                  </a:lnTo>
                  <a:lnTo>
                    <a:pt x="58" y="66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3" y="63"/>
                  </a:lnTo>
                  <a:close/>
                  <a:moveTo>
                    <a:pt x="42" y="58"/>
                  </a:moveTo>
                  <a:lnTo>
                    <a:pt x="44" y="60"/>
                  </a:lnTo>
                  <a:lnTo>
                    <a:pt x="45" y="60"/>
                  </a:lnTo>
                  <a:lnTo>
                    <a:pt x="50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45" y="61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58"/>
                  </a:lnTo>
                  <a:close/>
                  <a:moveTo>
                    <a:pt x="42" y="56"/>
                  </a:moveTo>
                  <a:lnTo>
                    <a:pt x="44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2" y="56"/>
                  </a:lnTo>
                  <a:close/>
                  <a:moveTo>
                    <a:pt x="25" y="45"/>
                  </a:moveTo>
                  <a:lnTo>
                    <a:pt x="26" y="45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5" y="45"/>
                  </a:lnTo>
                  <a:close/>
                  <a:moveTo>
                    <a:pt x="22" y="42"/>
                  </a:moveTo>
                  <a:lnTo>
                    <a:pt x="23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2" y="42"/>
                  </a:lnTo>
                  <a:close/>
                  <a:moveTo>
                    <a:pt x="19" y="42"/>
                  </a:moveTo>
                  <a:lnTo>
                    <a:pt x="20" y="42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7" y="33"/>
                  </a:moveTo>
                  <a:lnTo>
                    <a:pt x="19" y="33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7" y="33"/>
                  </a:lnTo>
                  <a:lnTo>
                    <a:pt x="17" y="33"/>
                  </a:lnTo>
                  <a:close/>
                  <a:moveTo>
                    <a:pt x="15" y="30"/>
                  </a:moveTo>
                  <a:lnTo>
                    <a:pt x="17" y="30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0"/>
                  </a:lnTo>
                  <a:close/>
                  <a:moveTo>
                    <a:pt x="11" y="25"/>
                  </a:move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close/>
                  <a:moveTo>
                    <a:pt x="14" y="23"/>
                  </a:moveTo>
                  <a:lnTo>
                    <a:pt x="15" y="25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3"/>
                  </a:lnTo>
                  <a:close/>
                  <a:moveTo>
                    <a:pt x="39" y="0"/>
                  </a:moveTo>
                  <a:lnTo>
                    <a:pt x="41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8" y="4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5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77" y="30"/>
                  </a:lnTo>
                  <a:lnTo>
                    <a:pt x="75" y="30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6" y="25"/>
                  </a:lnTo>
                  <a:lnTo>
                    <a:pt x="64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48" y="22"/>
                  </a:lnTo>
                  <a:lnTo>
                    <a:pt x="47" y="23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6" y="23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26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3" y="33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8"/>
                  </a:lnTo>
                  <a:lnTo>
                    <a:pt x="55" y="60"/>
                  </a:lnTo>
                  <a:lnTo>
                    <a:pt x="58" y="6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5" y="61"/>
                  </a:lnTo>
                  <a:lnTo>
                    <a:pt x="52" y="60"/>
                  </a:lnTo>
                  <a:lnTo>
                    <a:pt x="48" y="56"/>
                  </a:lnTo>
                  <a:lnTo>
                    <a:pt x="44" y="55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7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0" y="49"/>
                  </a:lnTo>
                  <a:lnTo>
                    <a:pt x="28" y="47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6" y="39"/>
                  </a:lnTo>
                  <a:lnTo>
                    <a:pt x="25" y="37"/>
                  </a:lnTo>
                  <a:lnTo>
                    <a:pt x="20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5" name="Freeform 256"/>
            <p:cNvSpPr>
              <a:spLocks noEditPoints="1"/>
            </p:cNvSpPr>
            <p:nvPr/>
          </p:nvSpPr>
          <p:spPr bwMode="auto">
            <a:xfrm>
              <a:off x="3248549" y="3950058"/>
              <a:ext cx="171531" cy="101360"/>
            </a:xfrm>
            <a:custGeom>
              <a:avLst/>
              <a:gdLst>
                <a:gd name="T0" fmla="*/ 60 w 88"/>
                <a:gd name="T1" fmla="*/ 9 h 52"/>
                <a:gd name="T2" fmla="*/ 69 w 88"/>
                <a:gd name="T3" fmla="*/ 11 h 52"/>
                <a:gd name="T4" fmla="*/ 69 w 88"/>
                <a:gd name="T5" fmla="*/ 11 h 52"/>
                <a:gd name="T6" fmla="*/ 80 w 88"/>
                <a:gd name="T7" fmla="*/ 17 h 52"/>
                <a:gd name="T8" fmla="*/ 75 w 88"/>
                <a:gd name="T9" fmla="*/ 16 h 52"/>
                <a:gd name="T10" fmla="*/ 77 w 88"/>
                <a:gd name="T11" fmla="*/ 17 h 52"/>
                <a:gd name="T12" fmla="*/ 80 w 88"/>
                <a:gd name="T13" fmla="*/ 19 h 52"/>
                <a:gd name="T14" fmla="*/ 83 w 88"/>
                <a:gd name="T15" fmla="*/ 19 h 52"/>
                <a:gd name="T16" fmla="*/ 86 w 88"/>
                <a:gd name="T17" fmla="*/ 19 h 52"/>
                <a:gd name="T18" fmla="*/ 85 w 88"/>
                <a:gd name="T19" fmla="*/ 22 h 52"/>
                <a:gd name="T20" fmla="*/ 82 w 88"/>
                <a:gd name="T21" fmla="*/ 25 h 52"/>
                <a:gd name="T22" fmla="*/ 75 w 88"/>
                <a:gd name="T23" fmla="*/ 25 h 52"/>
                <a:gd name="T24" fmla="*/ 74 w 88"/>
                <a:gd name="T25" fmla="*/ 27 h 52"/>
                <a:gd name="T26" fmla="*/ 72 w 88"/>
                <a:gd name="T27" fmla="*/ 27 h 52"/>
                <a:gd name="T28" fmla="*/ 71 w 88"/>
                <a:gd name="T29" fmla="*/ 28 h 52"/>
                <a:gd name="T30" fmla="*/ 64 w 88"/>
                <a:gd name="T31" fmla="*/ 25 h 52"/>
                <a:gd name="T32" fmla="*/ 61 w 88"/>
                <a:gd name="T33" fmla="*/ 28 h 52"/>
                <a:gd name="T34" fmla="*/ 60 w 88"/>
                <a:gd name="T35" fmla="*/ 30 h 52"/>
                <a:gd name="T36" fmla="*/ 60 w 88"/>
                <a:gd name="T37" fmla="*/ 33 h 52"/>
                <a:gd name="T38" fmla="*/ 53 w 88"/>
                <a:gd name="T39" fmla="*/ 36 h 52"/>
                <a:gd name="T40" fmla="*/ 52 w 88"/>
                <a:gd name="T41" fmla="*/ 39 h 52"/>
                <a:gd name="T42" fmla="*/ 47 w 88"/>
                <a:gd name="T43" fmla="*/ 36 h 52"/>
                <a:gd name="T44" fmla="*/ 42 w 88"/>
                <a:gd name="T45" fmla="*/ 41 h 52"/>
                <a:gd name="T46" fmla="*/ 36 w 88"/>
                <a:gd name="T47" fmla="*/ 41 h 52"/>
                <a:gd name="T48" fmla="*/ 37 w 88"/>
                <a:gd name="T49" fmla="*/ 47 h 52"/>
                <a:gd name="T50" fmla="*/ 34 w 88"/>
                <a:gd name="T51" fmla="*/ 49 h 52"/>
                <a:gd name="T52" fmla="*/ 33 w 88"/>
                <a:gd name="T53" fmla="*/ 52 h 52"/>
                <a:gd name="T54" fmla="*/ 26 w 88"/>
                <a:gd name="T55" fmla="*/ 50 h 52"/>
                <a:gd name="T56" fmla="*/ 26 w 88"/>
                <a:gd name="T57" fmla="*/ 47 h 52"/>
                <a:gd name="T58" fmla="*/ 22 w 88"/>
                <a:gd name="T59" fmla="*/ 45 h 52"/>
                <a:gd name="T60" fmla="*/ 22 w 88"/>
                <a:gd name="T61" fmla="*/ 44 h 52"/>
                <a:gd name="T62" fmla="*/ 23 w 88"/>
                <a:gd name="T63" fmla="*/ 39 h 52"/>
                <a:gd name="T64" fmla="*/ 19 w 88"/>
                <a:gd name="T65" fmla="*/ 39 h 52"/>
                <a:gd name="T66" fmla="*/ 12 w 88"/>
                <a:gd name="T67" fmla="*/ 39 h 52"/>
                <a:gd name="T68" fmla="*/ 11 w 88"/>
                <a:gd name="T69" fmla="*/ 38 h 52"/>
                <a:gd name="T70" fmla="*/ 9 w 88"/>
                <a:gd name="T71" fmla="*/ 36 h 52"/>
                <a:gd name="T72" fmla="*/ 4 w 88"/>
                <a:gd name="T73" fmla="*/ 33 h 52"/>
                <a:gd name="T74" fmla="*/ 1 w 88"/>
                <a:gd name="T75" fmla="*/ 31 h 52"/>
                <a:gd name="T76" fmla="*/ 0 w 88"/>
                <a:gd name="T77" fmla="*/ 30 h 52"/>
                <a:gd name="T78" fmla="*/ 1 w 88"/>
                <a:gd name="T79" fmla="*/ 25 h 52"/>
                <a:gd name="T80" fmla="*/ 4 w 88"/>
                <a:gd name="T81" fmla="*/ 20 h 52"/>
                <a:gd name="T82" fmla="*/ 11 w 88"/>
                <a:gd name="T83" fmla="*/ 16 h 52"/>
                <a:gd name="T84" fmla="*/ 17 w 88"/>
                <a:gd name="T85" fmla="*/ 12 h 52"/>
                <a:gd name="T86" fmla="*/ 20 w 88"/>
                <a:gd name="T87" fmla="*/ 9 h 52"/>
                <a:gd name="T88" fmla="*/ 26 w 88"/>
                <a:gd name="T89" fmla="*/ 11 h 52"/>
                <a:gd name="T90" fmla="*/ 36 w 88"/>
                <a:gd name="T91" fmla="*/ 11 h 52"/>
                <a:gd name="T92" fmla="*/ 47 w 88"/>
                <a:gd name="T93" fmla="*/ 9 h 52"/>
                <a:gd name="T94" fmla="*/ 42 w 88"/>
                <a:gd name="T95" fmla="*/ 1 h 52"/>
                <a:gd name="T96" fmla="*/ 39 w 88"/>
                <a:gd name="T97" fmla="*/ 3 h 52"/>
                <a:gd name="T98" fmla="*/ 49 w 88"/>
                <a:gd name="T99" fmla="*/ 0 h 52"/>
                <a:gd name="T100" fmla="*/ 49 w 88"/>
                <a:gd name="T10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8" h="52">
                  <a:moveTo>
                    <a:pt x="49" y="8"/>
                  </a:moveTo>
                  <a:lnTo>
                    <a:pt x="50" y="8"/>
                  </a:lnTo>
                  <a:lnTo>
                    <a:pt x="55" y="9"/>
                  </a:lnTo>
                  <a:lnTo>
                    <a:pt x="60" y="9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7" y="9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9" y="9"/>
                  </a:lnTo>
                  <a:lnTo>
                    <a:pt x="72" y="11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77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6" y="19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8" y="25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7" y="28"/>
                  </a:lnTo>
                  <a:lnTo>
                    <a:pt x="66" y="27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3" y="27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3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7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9" y="8"/>
                  </a:lnTo>
                  <a:close/>
                  <a:moveTo>
                    <a:pt x="42" y="1"/>
                  </a:moveTo>
                  <a:lnTo>
                    <a:pt x="44" y="1"/>
                  </a:lnTo>
                  <a:lnTo>
                    <a:pt x="42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2" y="1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6" name="Freeform 257"/>
            <p:cNvSpPr>
              <a:spLocks/>
            </p:cNvSpPr>
            <p:nvPr/>
          </p:nvSpPr>
          <p:spPr bwMode="auto">
            <a:xfrm>
              <a:off x="7827270" y="6059116"/>
              <a:ext cx="19492" cy="9747"/>
            </a:xfrm>
            <a:custGeom>
              <a:avLst/>
              <a:gdLst>
                <a:gd name="T0" fmla="*/ 2 w 10"/>
                <a:gd name="T1" fmla="*/ 0 h 5"/>
                <a:gd name="T2" fmla="*/ 3 w 10"/>
                <a:gd name="T3" fmla="*/ 0 h 5"/>
                <a:gd name="T4" fmla="*/ 5 w 10"/>
                <a:gd name="T5" fmla="*/ 2 h 5"/>
                <a:gd name="T6" fmla="*/ 8 w 10"/>
                <a:gd name="T7" fmla="*/ 2 h 5"/>
                <a:gd name="T8" fmla="*/ 10 w 10"/>
                <a:gd name="T9" fmla="*/ 3 h 5"/>
                <a:gd name="T10" fmla="*/ 8 w 10"/>
                <a:gd name="T11" fmla="*/ 3 h 5"/>
                <a:gd name="T12" fmla="*/ 8 w 10"/>
                <a:gd name="T13" fmla="*/ 3 h 5"/>
                <a:gd name="T14" fmla="*/ 5 w 10"/>
                <a:gd name="T15" fmla="*/ 5 h 5"/>
                <a:gd name="T16" fmla="*/ 3 w 10"/>
                <a:gd name="T17" fmla="*/ 5 h 5"/>
                <a:gd name="T18" fmla="*/ 3 w 10"/>
                <a:gd name="T19" fmla="*/ 3 h 5"/>
                <a:gd name="T20" fmla="*/ 2 w 10"/>
                <a:gd name="T21" fmla="*/ 2 h 5"/>
                <a:gd name="T22" fmla="*/ 2 w 10"/>
                <a:gd name="T23" fmla="*/ 2 h 5"/>
                <a:gd name="T24" fmla="*/ 0 w 10"/>
                <a:gd name="T25" fmla="*/ 0 h 5"/>
                <a:gd name="T26" fmla="*/ 0 w 10"/>
                <a:gd name="T27" fmla="*/ 0 h 5"/>
                <a:gd name="T28" fmla="*/ 2 w 10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7" name="Freeform 258"/>
            <p:cNvSpPr>
              <a:spLocks noEditPoints="1"/>
            </p:cNvSpPr>
            <p:nvPr/>
          </p:nvSpPr>
          <p:spPr bwMode="auto">
            <a:xfrm>
              <a:off x="8971463" y="3774629"/>
              <a:ext cx="15594" cy="11695"/>
            </a:xfrm>
            <a:custGeom>
              <a:avLst/>
              <a:gdLst>
                <a:gd name="T0" fmla="*/ 6 w 8"/>
                <a:gd name="T1" fmla="*/ 5 h 6"/>
                <a:gd name="T2" fmla="*/ 6 w 8"/>
                <a:gd name="T3" fmla="*/ 5 h 6"/>
                <a:gd name="T4" fmla="*/ 6 w 8"/>
                <a:gd name="T5" fmla="*/ 5 h 6"/>
                <a:gd name="T6" fmla="*/ 6 w 8"/>
                <a:gd name="T7" fmla="*/ 5 h 6"/>
                <a:gd name="T8" fmla="*/ 6 w 8"/>
                <a:gd name="T9" fmla="*/ 6 h 6"/>
                <a:gd name="T10" fmla="*/ 4 w 8"/>
                <a:gd name="T11" fmla="*/ 5 h 6"/>
                <a:gd name="T12" fmla="*/ 4 w 8"/>
                <a:gd name="T13" fmla="*/ 5 h 6"/>
                <a:gd name="T14" fmla="*/ 6 w 8"/>
                <a:gd name="T15" fmla="*/ 5 h 6"/>
                <a:gd name="T16" fmla="*/ 3 w 8"/>
                <a:gd name="T17" fmla="*/ 3 h 6"/>
                <a:gd name="T18" fmla="*/ 3 w 8"/>
                <a:gd name="T19" fmla="*/ 5 h 6"/>
                <a:gd name="T20" fmla="*/ 3 w 8"/>
                <a:gd name="T21" fmla="*/ 5 h 6"/>
                <a:gd name="T22" fmla="*/ 1 w 8"/>
                <a:gd name="T23" fmla="*/ 5 h 6"/>
                <a:gd name="T24" fmla="*/ 1 w 8"/>
                <a:gd name="T25" fmla="*/ 5 h 6"/>
                <a:gd name="T26" fmla="*/ 0 w 8"/>
                <a:gd name="T27" fmla="*/ 5 h 6"/>
                <a:gd name="T28" fmla="*/ 1 w 8"/>
                <a:gd name="T29" fmla="*/ 5 h 6"/>
                <a:gd name="T30" fmla="*/ 3 w 8"/>
                <a:gd name="T31" fmla="*/ 3 h 6"/>
                <a:gd name="T32" fmla="*/ 4 w 8"/>
                <a:gd name="T33" fmla="*/ 0 h 6"/>
                <a:gd name="T34" fmla="*/ 6 w 8"/>
                <a:gd name="T35" fmla="*/ 0 h 6"/>
                <a:gd name="T36" fmla="*/ 6 w 8"/>
                <a:gd name="T37" fmla="*/ 0 h 6"/>
                <a:gd name="T38" fmla="*/ 6 w 8"/>
                <a:gd name="T39" fmla="*/ 0 h 6"/>
                <a:gd name="T40" fmla="*/ 6 w 8"/>
                <a:gd name="T41" fmla="*/ 0 h 6"/>
                <a:gd name="T42" fmla="*/ 8 w 8"/>
                <a:gd name="T43" fmla="*/ 2 h 6"/>
                <a:gd name="T44" fmla="*/ 8 w 8"/>
                <a:gd name="T45" fmla="*/ 2 h 6"/>
                <a:gd name="T46" fmla="*/ 8 w 8"/>
                <a:gd name="T47" fmla="*/ 2 h 6"/>
                <a:gd name="T48" fmla="*/ 8 w 8"/>
                <a:gd name="T49" fmla="*/ 3 h 6"/>
                <a:gd name="T50" fmla="*/ 8 w 8"/>
                <a:gd name="T51" fmla="*/ 3 h 6"/>
                <a:gd name="T52" fmla="*/ 8 w 8"/>
                <a:gd name="T53" fmla="*/ 3 h 6"/>
                <a:gd name="T54" fmla="*/ 6 w 8"/>
                <a:gd name="T55" fmla="*/ 5 h 6"/>
                <a:gd name="T56" fmla="*/ 4 w 8"/>
                <a:gd name="T57" fmla="*/ 3 h 6"/>
                <a:gd name="T58" fmla="*/ 3 w 8"/>
                <a:gd name="T59" fmla="*/ 3 h 6"/>
                <a:gd name="T60" fmla="*/ 1 w 8"/>
                <a:gd name="T61" fmla="*/ 3 h 6"/>
                <a:gd name="T62" fmla="*/ 1 w 8"/>
                <a:gd name="T63" fmla="*/ 3 h 6"/>
                <a:gd name="T64" fmla="*/ 1 w 8"/>
                <a:gd name="T65" fmla="*/ 2 h 6"/>
                <a:gd name="T66" fmla="*/ 3 w 8"/>
                <a:gd name="T67" fmla="*/ 2 h 6"/>
                <a:gd name="T68" fmla="*/ 3 w 8"/>
                <a:gd name="T69" fmla="*/ 2 h 6"/>
                <a:gd name="T70" fmla="*/ 3 w 8"/>
                <a:gd name="T71" fmla="*/ 0 h 6"/>
                <a:gd name="T72" fmla="*/ 3 w 8"/>
                <a:gd name="T73" fmla="*/ 0 h 6"/>
                <a:gd name="T74" fmla="*/ 4 w 8"/>
                <a:gd name="T75" fmla="*/ 0 h 6"/>
                <a:gd name="T76" fmla="*/ 4 w 8"/>
                <a:gd name="T7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close/>
                  <a:moveTo>
                    <a:pt x="3" y="3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close/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8" name="Freeform 259"/>
            <p:cNvSpPr>
              <a:spLocks/>
            </p:cNvSpPr>
            <p:nvPr/>
          </p:nvSpPr>
          <p:spPr bwMode="auto">
            <a:xfrm>
              <a:off x="4034086" y="4176168"/>
              <a:ext cx="138395" cy="206617"/>
            </a:xfrm>
            <a:custGeom>
              <a:avLst/>
              <a:gdLst>
                <a:gd name="T0" fmla="*/ 24 w 71"/>
                <a:gd name="T1" fmla="*/ 4 h 106"/>
                <a:gd name="T2" fmla="*/ 38 w 71"/>
                <a:gd name="T3" fmla="*/ 11 h 106"/>
                <a:gd name="T4" fmla="*/ 43 w 71"/>
                <a:gd name="T5" fmla="*/ 22 h 106"/>
                <a:gd name="T6" fmla="*/ 41 w 71"/>
                <a:gd name="T7" fmla="*/ 30 h 106"/>
                <a:gd name="T8" fmla="*/ 46 w 71"/>
                <a:gd name="T9" fmla="*/ 26 h 106"/>
                <a:gd name="T10" fmla="*/ 55 w 71"/>
                <a:gd name="T11" fmla="*/ 32 h 106"/>
                <a:gd name="T12" fmla="*/ 60 w 71"/>
                <a:gd name="T13" fmla="*/ 43 h 106"/>
                <a:gd name="T14" fmla="*/ 59 w 71"/>
                <a:gd name="T15" fmla="*/ 46 h 106"/>
                <a:gd name="T16" fmla="*/ 60 w 71"/>
                <a:gd name="T17" fmla="*/ 49 h 106"/>
                <a:gd name="T18" fmla="*/ 59 w 71"/>
                <a:gd name="T19" fmla="*/ 51 h 106"/>
                <a:gd name="T20" fmla="*/ 52 w 71"/>
                <a:gd name="T21" fmla="*/ 52 h 106"/>
                <a:gd name="T22" fmla="*/ 51 w 71"/>
                <a:gd name="T23" fmla="*/ 56 h 106"/>
                <a:gd name="T24" fmla="*/ 51 w 71"/>
                <a:gd name="T25" fmla="*/ 59 h 106"/>
                <a:gd name="T26" fmla="*/ 49 w 71"/>
                <a:gd name="T27" fmla="*/ 67 h 106"/>
                <a:gd name="T28" fmla="*/ 54 w 71"/>
                <a:gd name="T29" fmla="*/ 73 h 106"/>
                <a:gd name="T30" fmla="*/ 57 w 71"/>
                <a:gd name="T31" fmla="*/ 76 h 106"/>
                <a:gd name="T32" fmla="*/ 60 w 71"/>
                <a:gd name="T33" fmla="*/ 78 h 106"/>
                <a:gd name="T34" fmla="*/ 60 w 71"/>
                <a:gd name="T35" fmla="*/ 81 h 106"/>
                <a:gd name="T36" fmla="*/ 62 w 71"/>
                <a:gd name="T37" fmla="*/ 84 h 106"/>
                <a:gd name="T38" fmla="*/ 63 w 71"/>
                <a:gd name="T39" fmla="*/ 85 h 106"/>
                <a:gd name="T40" fmla="*/ 65 w 71"/>
                <a:gd name="T41" fmla="*/ 89 h 106"/>
                <a:gd name="T42" fmla="*/ 68 w 71"/>
                <a:gd name="T43" fmla="*/ 95 h 106"/>
                <a:gd name="T44" fmla="*/ 71 w 71"/>
                <a:gd name="T45" fmla="*/ 96 h 106"/>
                <a:gd name="T46" fmla="*/ 67 w 71"/>
                <a:gd name="T47" fmla="*/ 96 h 106"/>
                <a:gd name="T48" fmla="*/ 62 w 71"/>
                <a:gd name="T49" fmla="*/ 95 h 106"/>
                <a:gd name="T50" fmla="*/ 57 w 71"/>
                <a:gd name="T51" fmla="*/ 96 h 106"/>
                <a:gd name="T52" fmla="*/ 52 w 71"/>
                <a:gd name="T53" fmla="*/ 100 h 106"/>
                <a:gd name="T54" fmla="*/ 49 w 71"/>
                <a:gd name="T55" fmla="*/ 101 h 106"/>
                <a:gd name="T56" fmla="*/ 46 w 71"/>
                <a:gd name="T57" fmla="*/ 101 h 106"/>
                <a:gd name="T58" fmla="*/ 44 w 71"/>
                <a:gd name="T59" fmla="*/ 101 h 106"/>
                <a:gd name="T60" fmla="*/ 43 w 71"/>
                <a:gd name="T61" fmla="*/ 104 h 106"/>
                <a:gd name="T62" fmla="*/ 38 w 71"/>
                <a:gd name="T63" fmla="*/ 106 h 106"/>
                <a:gd name="T64" fmla="*/ 33 w 71"/>
                <a:gd name="T65" fmla="*/ 104 h 106"/>
                <a:gd name="T66" fmla="*/ 29 w 71"/>
                <a:gd name="T67" fmla="*/ 100 h 106"/>
                <a:gd name="T68" fmla="*/ 26 w 71"/>
                <a:gd name="T69" fmla="*/ 96 h 106"/>
                <a:gd name="T70" fmla="*/ 24 w 71"/>
                <a:gd name="T71" fmla="*/ 93 h 106"/>
                <a:gd name="T72" fmla="*/ 21 w 71"/>
                <a:gd name="T73" fmla="*/ 85 h 106"/>
                <a:gd name="T74" fmla="*/ 22 w 71"/>
                <a:gd name="T75" fmla="*/ 76 h 106"/>
                <a:gd name="T76" fmla="*/ 26 w 71"/>
                <a:gd name="T77" fmla="*/ 70 h 106"/>
                <a:gd name="T78" fmla="*/ 27 w 71"/>
                <a:gd name="T79" fmla="*/ 67 h 106"/>
                <a:gd name="T80" fmla="*/ 24 w 71"/>
                <a:gd name="T81" fmla="*/ 63 h 106"/>
                <a:gd name="T82" fmla="*/ 22 w 71"/>
                <a:gd name="T83" fmla="*/ 59 h 106"/>
                <a:gd name="T84" fmla="*/ 18 w 71"/>
                <a:gd name="T85" fmla="*/ 59 h 106"/>
                <a:gd name="T86" fmla="*/ 19 w 71"/>
                <a:gd name="T87" fmla="*/ 54 h 106"/>
                <a:gd name="T88" fmla="*/ 19 w 71"/>
                <a:gd name="T89" fmla="*/ 49 h 106"/>
                <a:gd name="T90" fmla="*/ 14 w 71"/>
                <a:gd name="T91" fmla="*/ 49 h 106"/>
                <a:gd name="T92" fmla="*/ 7 w 71"/>
                <a:gd name="T93" fmla="*/ 44 h 106"/>
                <a:gd name="T94" fmla="*/ 3 w 71"/>
                <a:gd name="T95" fmla="*/ 35 h 106"/>
                <a:gd name="T96" fmla="*/ 3 w 71"/>
                <a:gd name="T97" fmla="*/ 30 h 106"/>
                <a:gd name="T98" fmla="*/ 7 w 71"/>
                <a:gd name="T99" fmla="*/ 27 h 106"/>
                <a:gd name="T100" fmla="*/ 10 w 71"/>
                <a:gd name="T101" fmla="*/ 26 h 106"/>
                <a:gd name="T102" fmla="*/ 16 w 71"/>
                <a:gd name="T103" fmla="*/ 21 h 106"/>
                <a:gd name="T104" fmla="*/ 13 w 71"/>
                <a:gd name="T105" fmla="*/ 21 h 106"/>
                <a:gd name="T106" fmla="*/ 11 w 71"/>
                <a:gd name="T107" fmla="*/ 18 h 106"/>
                <a:gd name="T108" fmla="*/ 13 w 71"/>
                <a:gd name="T109" fmla="*/ 11 h 106"/>
                <a:gd name="T110" fmla="*/ 18 w 71"/>
                <a:gd name="T111" fmla="*/ 8 h 106"/>
                <a:gd name="T112" fmla="*/ 22 w 71"/>
                <a:gd name="T113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6">
                  <a:moveTo>
                    <a:pt x="21" y="0"/>
                  </a:moveTo>
                  <a:lnTo>
                    <a:pt x="21" y="0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1" y="26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43" y="26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52" y="29"/>
                  </a:lnTo>
                  <a:lnTo>
                    <a:pt x="55" y="30"/>
                  </a:lnTo>
                  <a:lnTo>
                    <a:pt x="55" y="32"/>
                  </a:lnTo>
                  <a:lnTo>
                    <a:pt x="59" y="3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2" y="38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5" y="51"/>
                  </a:lnTo>
                  <a:lnTo>
                    <a:pt x="54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2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5" y="76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9" y="74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65" y="90"/>
                  </a:lnTo>
                  <a:lnTo>
                    <a:pt x="67" y="90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8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7" y="96"/>
                  </a:lnTo>
                  <a:lnTo>
                    <a:pt x="57" y="98"/>
                  </a:lnTo>
                  <a:lnTo>
                    <a:pt x="55" y="98"/>
                  </a:lnTo>
                  <a:lnTo>
                    <a:pt x="55" y="100"/>
                  </a:lnTo>
                  <a:lnTo>
                    <a:pt x="54" y="100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5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30" y="103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4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9"/>
                  </a:lnTo>
                  <a:lnTo>
                    <a:pt x="7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9" name="Freeform 260"/>
            <p:cNvSpPr>
              <a:spLocks noEditPoints="1"/>
            </p:cNvSpPr>
            <p:nvPr/>
          </p:nvSpPr>
          <p:spPr bwMode="auto">
            <a:xfrm>
              <a:off x="5295231" y="4059215"/>
              <a:ext cx="81867" cy="50680"/>
            </a:xfrm>
            <a:custGeom>
              <a:avLst/>
              <a:gdLst>
                <a:gd name="T0" fmla="*/ 11 w 42"/>
                <a:gd name="T1" fmla="*/ 23 h 26"/>
                <a:gd name="T2" fmla="*/ 9 w 42"/>
                <a:gd name="T3" fmla="*/ 24 h 26"/>
                <a:gd name="T4" fmla="*/ 11 w 42"/>
                <a:gd name="T5" fmla="*/ 23 h 26"/>
                <a:gd name="T6" fmla="*/ 8 w 42"/>
                <a:gd name="T7" fmla="*/ 23 h 26"/>
                <a:gd name="T8" fmla="*/ 8 w 42"/>
                <a:gd name="T9" fmla="*/ 24 h 26"/>
                <a:gd name="T10" fmla="*/ 6 w 42"/>
                <a:gd name="T11" fmla="*/ 23 h 26"/>
                <a:gd name="T12" fmla="*/ 8 w 42"/>
                <a:gd name="T13" fmla="*/ 23 h 26"/>
                <a:gd name="T14" fmla="*/ 14 w 42"/>
                <a:gd name="T15" fmla="*/ 21 h 26"/>
                <a:gd name="T16" fmla="*/ 14 w 42"/>
                <a:gd name="T17" fmla="*/ 21 h 26"/>
                <a:gd name="T18" fmla="*/ 14 w 42"/>
                <a:gd name="T19" fmla="*/ 23 h 26"/>
                <a:gd name="T20" fmla="*/ 12 w 42"/>
                <a:gd name="T21" fmla="*/ 21 h 26"/>
                <a:gd name="T22" fmla="*/ 11 w 42"/>
                <a:gd name="T23" fmla="*/ 16 h 26"/>
                <a:gd name="T24" fmla="*/ 9 w 42"/>
                <a:gd name="T25" fmla="*/ 18 h 26"/>
                <a:gd name="T26" fmla="*/ 9 w 42"/>
                <a:gd name="T27" fmla="*/ 16 h 26"/>
                <a:gd name="T28" fmla="*/ 16 w 42"/>
                <a:gd name="T29" fmla="*/ 16 h 26"/>
                <a:gd name="T30" fmla="*/ 16 w 42"/>
                <a:gd name="T31" fmla="*/ 18 h 26"/>
                <a:gd name="T32" fmla="*/ 9 w 42"/>
                <a:gd name="T33" fmla="*/ 12 h 26"/>
                <a:gd name="T34" fmla="*/ 8 w 42"/>
                <a:gd name="T35" fmla="*/ 13 h 26"/>
                <a:gd name="T36" fmla="*/ 9 w 42"/>
                <a:gd name="T37" fmla="*/ 12 h 26"/>
                <a:gd name="T38" fmla="*/ 28 w 42"/>
                <a:gd name="T39" fmla="*/ 0 h 26"/>
                <a:gd name="T40" fmla="*/ 42 w 42"/>
                <a:gd name="T41" fmla="*/ 0 h 26"/>
                <a:gd name="T42" fmla="*/ 42 w 42"/>
                <a:gd name="T43" fmla="*/ 5 h 26"/>
                <a:gd name="T44" fmla="*/ 42 w 42"/>
                <a:gd name="T45" fmla="*/ 7 h 26"/>
                <a:gd name="T46" fmla="*/ 39 w 42"/>
                <a:gd name="T47" fmla="*/ 7 h 26"/>
                <a:gd name="T48" fmla="*/ 41 w 42"/>
                <a:gd name="T49" fmla="*/ 8 h 26"/>
                <a:gd name="T50" fmla="*/ 42 w 42"/>
                <a:gd name="T51" fmla="*/ 12 h 26"/>
                <a:gd name="T52" fmla="*/ 39 w 42"/>
                <a:gd name="T53" fmla="*/ 15 h 26"/>
                <a:gd name="T54" fmla="*/ 33 w 42"/>
                <a:gd name="T55" fmla="*/ 16 h 26"/>
                <a:gd name="T56" fmla="*/ 28 w 42"/>
                <a:gd name="T57" fmla="*/ 18 h 26"/>
                <a:gd name="T58" fmla="*/ 25 w 42"/>
                <a:gd name="T59" fmla="*/ 24 h 26"/>
                <a:gd name="T60" fmla="*/ 22 w 42"/>
                <a:gd name="T61" fmla="*/ 24 h 26"/>
                <a:gd name="T62" fmla="*/ 22 w 42"/>
                <a:gd name="T63" fmla="*/ 24 h 26"/>
                <a:gd name="T64" fmla="*/ 20 w 42"/>
                <a:gd name="T65" fmla="*/ 23 h 26"/>
                <a:gd name="T66" fmla="*/ 19 w 42"/>
                <a:gd name="T67" fmla="*/ 21 h 26"/>
                <a:gd name="T68" fmla="*/ 19 w 42"/>
                <a:gd name="T69" fmla="*/ 19 h 26"/>
                <a:gd name="T70" fmla="*/ 17 w 42"/>
                <a:gd name="T71" fmla="*/ 19 h 26"/>
                <a:gd name="T72" fmla="*/ 22 w 42"/>
                <a:gd name="T73" fmla="*/ 16 h 26"/>
                <a:gd name="T74" fmla="*/ 20 w 42"/>
                <a:gd name="T75" fmla="*/ 15 h 26"/>
                <a:gd name="T76" fmla="*/ 17 w 42"/>
                <a:gd name="T77" fmla="*/ 16 h 26"/>
                <a:gd name="T78" fmla="*/ 17 w 42"/>
                <a:gd name="T79" fmla="*/ 13 h 26"/>
                <a:gd name="T80" fmla="*/ 22 w 42"/>
                <a:gd name="T81" fmla="*/ 12 h 26"/>
                <a:gd name="T82" fmla="*/ 23 w 42"/>
                <a:gd name="T83" fmla="*/ 12 h 26"/>
                <a:gd name="T84" fmla="*/ 17 w 42"/>
                <a:gd name="T85" fmla="*/ 12 h 26"/>
                <a:gd name="T86" fmla="*/ 12 w 42"/>
                <a:gd name="T87" fmla="*/ 13 h 26"/>
                <a:gd name="T88" fmla="*/ 11 w 42"/>
                <a:gd name="T89" fmla="*/ 12 h 26"/>
                <a:gd name="T90" fmla="*/ 6 w 42"/>
                <a:gd name="T91" fmla="*/ 10 h 26"/>
                <a:gd name="T92" fmla="*/ 6 w 42"/>
                <a:gd name="T93" fmla="*/ 7 h 26"/>
                <a:gd name="T94" fmla="*/ 3 w 42"/>
                <a:gd name="T95" fmla="*/ 7 h 26"/>
                <a:gd name="T96" fmla="*/ 1 w 42"/>
                <a:gd name="T97" fmla="*/ 5 h 26"/>
                <a:gd name="T98" fmla="*/ 6 w 42"/>
                <a:gd name="T99" fmla="*/ 4 h 26"/>
                <a:gd name="T100" fmla="*/ 16 w 42"/>
                <a:gd name="T10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" h="26">
                  <a:moveTo>
                    <a:pt x="11" y="23"/>
                  </a:moveTo>
                  <a:lnTo>
                    <a:pt x="11" y="23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1" y="23"/>
                  </a:lnTo>
                  <a:close/>
                  <a:moveTo>
                    <a:pt x="8" y="23"/>
                  </a:moveTo>
                  <a:lnTo>
                    <a:pt x="8" y="23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close/>
                  <a:moveTo>
                    <a:pt x="9" y="16"/>
                  </a:move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close/>
                  <a:moveTo>
                    <a:pt x="17" y="16"/>
                  </a:moveTo>
                  <a:lnTo>
                    <a:pt x="17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7" y="16"/>
                  </a:lnTo>
                  <a:close/>
                  <a:moveTo>
                    <a:pt x="9" y="12"/>
                  </a:move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close/>
                  <a:moveTo>
                    <a:pt x="20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39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0" name="Freeform 261"/>
            <p:cNvSpPr>
              <a:spLocks/>
            </p:cNvSpPr>
            <p:nvPr/>
          </p:nvSpPr>
          <p:spPr bwMode="auto">
            <a:xfrm>
              <a:off x="9840815" y="4031926"/>
              <a:ext cx="9747" cy="13645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0 h 7"/>
                <a:gd name="T4" fmla="*/ 3 w 5"/>
                <a:gd name="T5" fmla="*/ 0 h 7"/>
                <a:gd name="T6" fmla="*/ 5 w 5"/>
                <a:gd name="T7" fmla="*/ 2 h 7"/>
                <a:gd name="T8" fmla="*/ 2 w 5"/>
                <a:gd name="T9" fmla="*/ 3 h 7"/>
                <a:gd name="T10" fmla="*/ 2 w 5"/>
                <a:gd name="T11" fmla="*/ 7 h 7"/>
                <a:gd name="T12" fmla="*/ 0 w 5"/>
                <a:gd name="T13" fmla="*/ 7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3 h 7"/>
                <a:gd name="T20" fmla="*/ 2 w 5"/>
                <a:gd name="T21" fmla="*/ 2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471" name="Freeform 262"/>
            <p:cNvSpPr>
              <a:spLocks/>
            </p:cNvSpPr>
            <p:nvPr/>
          </p:nvSpPr>
          <p:spPr bwMode="auto">
            <a:xfrm>
              <a:off x="3164733" y="3913024"/>
              <a:ext cx="113055" cy="116953"/>
            </a:xfrm>
            <a:custGeom>
              <a:avLst/>
              <a:gdLst>
                <a:gd name="T0" fmla="*/ 24 w 58"/>
                <a:gd name="T1" fmla="*/ 0 h 60"/>
                <a:gd name="T2" fmla="*/ 36 w 58"/>
                <a:gd name="T3" fmla="*/ 0 h 60"/>
                <a:gd name="T4" fmla="*/ 44 w 58"/>
                <a:gd name="T5" fmla="*/ 3 h 60"/>
                <a:gd name="T6" fmla="*/ 44 w 58"/>
                <a:gd name="T7" fmla="*/ 11 h 60"/>
                <a:gd name="T8" fmla="*/ 44 w 58"/>
                <a:gd name="T9" fmla="*/ 19 h 60"/>
                <a:gd name="T10" fmla="*/ 44 w 58"/>
                <a:gd name="T11" fmla="*/ 28 h 60"/>
                <a:gd name="T12" fmla="*/ 46 w 58"/>
                <a:gd name="T13" fmla="*/ 28 h 60"/>
                <a:gd name="T14" fmla="*/ 49 w 58"/>
                <a:gd name="T15" fmla="*/ 28 h 60"/>
                <a:gd name="T16" fmla="*/ 51 w 58"/>
                <a:gd name="T17" fmla="*/ 28 h 60"/>
                <a:gd name="T18" fmla="*/ 54 w 58"/>
                <a:gd name="T19" fmla="*/ 30 h 60"/>
                <a:gd name="T20" fmla="*/ 54 w 58"/>
                <a:gd name="T21" fmla="*/ 28 h 60"/>
                <a:gd name="T22" fmla="*/ 54 w 58"/>
                <a:gd name="T23" fmla="*/ 28 h 60"/>
                <a:gd name="T24" fmla="*/ 58 w 58"/>
                <a:gd name="T25" fmla="*/ 31 h 60"/>
                <a:gd name="T26" fmla="*/ 54 w 58"/>
                <a:gd name="T27" fmla="*/ 35 h 60"/>
                <a:gd name="T28" fmla="*/ 49 w 58"/>
                <a:gd name="T29" fmla="*/ 38 h 60"/>
                <a:gd name="T30" fmla="*/ 47 w 58"/>
                <a:gd name="T31" fmla="*/ 39 h 60"/>
                <a:gd name="T32" fmla="*/ 44 w 58"/>
                <a:gd name="T33" fmla="*/ 41 h 60"/>
                <a:gd name="T34" fmla="*/ 44 w 58"/>
                <a:gd name="T35" fmla="*/ 44 h 60"/>
                <a:gd name="T36" fmla="*/ 44 w 58"/>
                <a:gd name="T37" fmla="*/ 47 h 60"/>
                <a:gd name="T38" fmla="*/ 43 w 58"/>
                <a:gd name="T39" fmla="*/ 49 h 60"/>
                <a:gd name="T40" fmla="*/ 43 w 58"/>
                <a:gd name="T41" fmla="*/ 50 h 60"/>
                <a:gd name="T42" fmla="*/ 41 w 58"/>
                <a:gd name="T43" fmla="*/ 50 h 60"/>
                <a:gd name="T44" fmla="*/ 39 w 58"/>
                <a:gd name="T45" fmla="*/ 50 h 60"/>
                <a:gd name="T46" fmla="*/ 39 w 58"/>
                <a:gd name="T47" fmla="*/ 52 h 60"/>
                <a:gd name="T48" fmla="*/ 39 w 58"/>
                <a:gd name="T49" fmla="*/ 52 h 60"/>
                <a:gd name="T50" fmla="*/ 38 w 58"/>
                <a:gd name="T51" fmla="*/ 53 h 60"/>
                <a:gd name="T52" fmla="*/ 36 w 58"/>
                <a:gd name="T53" fmla="*/ 55 h 60"/>
                <a:gd name="T54" fmla="*/ 35 w 58"/>
                <a:gd name="T55" fmla="*/ 55 h 60"/>
                <a:gd name="T56" fmla="*/ 33 w 58"/>
                <a:gd name="T57" fmla="*/ 57 h 60"/>
                <a:gd name="T58" fmla="*/ 32 w 58"/>
                <a:gd name="T59" fmla="*/ 58 h 60"/>
                <a:gd name="T60" fmla="*/ 32 w 58"/>
                <a:gd name="T61" fmla="*/ 60 h 60"/>
                <a:gd name="T62" fmla="*/ 24 w 58"/>
                <a:gd name="T63" fmla="*/ 57 h 60"/>
                <a:gd name="T64" fmla="*/ 13 w 58"/>
                <a:gd name="T65" fmla="*/ 57 h 60"/>
                <a:gd name="T66" fmla="*/ 6 w 58"/>
                <a:gd name="T67" fmla="*/ 53 h 60"/>
                <a:gd name="T68" fmla="*/ 0 w 58"/>
                <a:gd name="T69" fmla="*/ 47 h 60"/>
                <a:gd name="T70" fmla="*/ 2 w 58"/>
                <a:gd name="T71" fmla="*/ 46 h 60"/>
                <a:gd name="T72" fmla="*/ 2 w 58"/>
                <a:gd name="T73" fmla="*/ 44 h 60"/>
                <a:gd name="T74" fmla="*/ 2 w 58"/>
                <a:gd name="T75" fmla="*/ 42 h 60"/>
                <a:gd name="T76" fmla="*/ 2 w 58"/>
                <a:gd name="T77" fmla="*/ 41 h 60"/>
                <a:gd name="T78" fmla="*/ 2 w 58"/>
                <a:gd name="T79" fmla="*/ 38 h 60"/>
                <a:gd name="T80" fmla="*/ 2 w 58"/>
                <a:gd name="T81" fmla="*/ 36 h 60"/>
                <a:gd name="T82" fmla="*/ 5 w 58"/>
                <a:gd name="T83" fmla="*/ 31 h 60"/>
                <a:gd name="T84" fmla="*/ 8 w 58"/>
                <a:gd name="T85" fmla="*/ 25 h 60"/>
                <a:gd name="T86" fmla="*/ 14 w 58"/>
                <a:gd name="T87" fmla="*/ 25 h 60"/>
                <a:gd name="T88" fmla="*/ 22 w 58"/>
                <a:gd name="T89" fmla="*/ 25 h 60"/>
                <a:gd name="T90" fmla="*/ 27 w 58"/>
                <a:gd name="T91" fmla="*/ 25 h 60"/>
                <a:gd name="T92" fmla="*/ 27 w 58"/>
                <a:gd name="T93" fmla="*/ 23 h 60"/>
                <a:gd name="T94" fmla="*/ 27 w 58"/>
                <a:gd name="T95" fmla="*/ 20 h 60"/>
                <a:gd name="T96" fmla="*/ 24 w 58"/>
                <a:gd name="T97" fmla="*/ 20 h 60"/>
                <a:gd name="T98" fmla="*/ 24 w 58"/>
                <a:gd name="T99" fmla="*/ 19 h 60"/>
                <a:gd name="T100" fmla="*/ 22 w 58"/>
                <a:gd name="T101" fmla="*/ 16 h 60"/>
                <a:gd name="T102" fmla="*/ 19 w 58"/>
                <a:gd name="T103" fmla="*/ 14 h 60"/>
                <a:gd name="T104" fmla="*/ 14 w 58"/>
                <a:gd name="T105" fmla="*/ 11 h 60"/>
                <a:gd name="T106" fmla="*/ 13 w 58"/>
                <a:gd name="T107" fmla="*/ 9 h 60"/>
                <a:gd name="T108" fmla="*/ 16 w 58"/>
                <a:gd name="T109" fmla="*/ 8 h 60"/>
                <a:gd name="T110" fmla="*/ 19 w 58"/>
                <a:gd name="T111" fmla="*/ 6 h 60"/>
                <a:gd name="T112" fmla="*/ 19 w 58"/>
                <a:gd name="T1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" h="60">
                  <a:moveTo>
                    <a:pt x="19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4" y="8"/>
                  </a:lnTo>
                  <a:lnTo>
                    <a:pt x="44" y="11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5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7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3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5" y="58"/>
                  </a:lnTo>
                  <a:lnTo>
                    <a:pt x="24" y="57"/>
                  </a:lnTo>
                  <a:lnTo>
                    <a:pt x="16" y="57"/>
                  </a:lnTo>
                  <a:lnTo>
                    <a:pt x="13" y="57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6" y="28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2" name="Freeform 263"/>
            <p:cNvSpPr>
              <a:spLocks noEditPoints="1"/>
            </p:cNvSpPr>
            <p:nvPr/>
          </p:nvSpPr>
          <p:spPr bwMode="auto">
            <a:xfrm>
              <a:off x="4692922" y="6100050"/>
              <a:ext cx="331368" cy="177380"/>
            </a:xfrm>
            <a:custGeom>
              <a:avLst/>
              <a:gdLst>
                <a:gd name="T0" fmla="*/ 170 w 170"/>
                <a:gd name="T1" fmla="*/ 89 h 91"/>
                <a:gd name="T2" fmla="*/ 170 w 170"/>
                <a:gd name="T3" fmla="*/ 89 h 91"/>
                <a:gd name="T4" fmla="*/ 170 w 170"/>
                <a:gd name="T5" fmla="*/ 89 h 91"/>
                <a:gd name="T6" fmla="*/ 170 w 170"/>
                <a:gd name="T7" fmla="*/ 91 h 91"/>
                <a:gd name="T8" fmla="*/ 168 w 170"/>
                <a:gd name="T9" fmla="*/ 89 h 91"/>
                <a:gd name="T10" fmla="*/ 167 w 170"/>
                <a:gd name="T11" fmla="*/ 89 h 91"/>
                <a:gd name="T12" fmla="*/ 168 w 170"/>
                <a:gd name="T13" fmla="*/ 89 h 91"/>
                <a:gd name="T14" fmla="*/ 170 w 170"/>
                <a:gd name="T15" fmla="*/ 89 h 91"/>
                <a:gd name="T16" fmla="*/ 9 w 170"/>
                <a:gd name="T17" fmla="*/ 0 h 91"/>
                <a:gd name="T18" fmla="*/ 9 w 170"/>
                <a:gd name="T19" fmla="*/ 0 h 91"/>
                <a:gd name="T20" fmla="*/ 11 w 170"/>
                <a:gd name="T21" fmla="*/ 0 h 91"/>
                <a:gd name="T22" fmla="*/ 14 w 170"/>
                <a:gd name="T23" fmla="*/ 1 h 91"/>
                <a:gd name="T24" fmla="*/ 16 w 170"/>
                <a:gd name="T25" fmla="*/ 1 h 91"/>
                <a:gd name="T26" fmla="*/ 16 w 170"/>
                <a:gd name="T27" fmla="*/ 1 h 91"/>
                <a:gd name="T28" fmla="*/ 17 w 170"/>
                <a:gd name="T29" fmla="*/ 1 h 91"/>
                <a:gd name="T30" fmla="*/ 17 w 170"/>
                <a:gd name="T31" fmla="*/ 1 h 91"/>
                <a:gd name="T32" fmla="*/ 19 w 170"/>
                <a:gd name="T33" fmla="*/ 1 h 91"/>
                <a:gd name="T34" fmla="*/ 19 w 170"/>
                <a:gd name="T35" fmla="*/ 1 h 91"/>
                <a:gd name="T36" fmla="*/ 20 w 170"/>
                <a:gd name="T37" fmla="*/ 3 h 91"/>
                <a:gd name="T38" fmla="*/ 20 w 170"/>
                <a:gd name="T39" fmla="*/ 4 h 91"/>
                <a:gd name="T40" fmla="*/ 22 w 170"/>
                <a:gd name="T41" fmla="*/ 4 h 91"/>
                <a:gd name="T42" fmla="*/ 23 w 170"/>
                <a:gd name="T43" fmla="*/ 6 h 91"/>
                <a:gd name="T44" fmla="*/ 23 w 170"/>
                <a:gd name="T45" fmla="*/ 6 h 91"/>
                <a:gd name="T46" fmla="*/ 23 w 170"/>
                <a:gd name="T47" fmla="*/ 4 h 91"/>
                <a:gd name="T48" fmla="*/ 25 w 170"/>
                <a:gd name="T49" fmla="*/ 4 h 91"/>
                <a:gd name="T50" fmla="*/ 25 w 170"/>
                <a:gd name="T51" fmla="*/ 4 h 91"/>
                <a:gd name="T52" fmla="*/ 27 w 170"/>
                <a:gd name="T53" fmla="*/ 6 h 91"/>
                <a:gd name="T54" fmla="*/ 27 w 170"/>
                <a:gd name="T55" fmla="*/ 7 h 91"/>
                <a:gd name="T56" fmla="*/ 28 w 170"/>
                <a:gd name="T57" fmla="*/ 9 h 91"/>
                <a:gd name="T58" fmla="*/ 28 w 170"/>
                <a:gd name="T59" fmla="*/ 11 h 91"/>
                <a:gd name="T60" fmla="*/ 28 w 170"/>
                <a:gd name="T61" fmla="*/ 11 h 91"/>
                <a:gd name="T62" fmla="*/ 30 w 170"/>
                <a:gd name="T63" fmla="*/ 11 h 91"/>
                <a:gd name="T64" fmla="*/ 31 w 170"/>
                <a:gd name="T65" fmla="*/ 11 h 91"/>
                <a:gd name="T66" fmla="*/ 30 w 170"/>
                <a:gd name="T67" fmla="*/ 12 h 91"/>
                <a:gd name="T68" fmla="*/ 31 w 170"/>
                <a:gd name="T69" fmla="*/ 14 h 91"/>
                <a:gd name="T70" fmla="*/ 33 w 170"/>
                <a:gd name="T71" fmla="*/ 14 h 91"/>
                <a:gd name="T72" fmla="*/ 31 w 170"/>
                <a:gd name="T73" fmla="*/ 15 h 91"/>
                <a:gd name="T74" fmla="*/ 30 w 170"/>
                <a:gd name="T75" fmla="*/ 15 h 91"/>
                <a:gd name="T76" fmla="*/ 28 w 170"/>
                <a:gd name="T77" fmla="*/ 17 h 91"/>
                <a:gd name="T78" fmla="*/ 28 w 170"/>
                <a:gd name="T79" fmla="*/ 17 h 91"/>
                <a:gd name="T80" fmla="*/ 25 w 170"/>
                <a:gd name="T81" fmla="*/ 15 h 91"/>
                <a:gd name="T82" fmla="*/ 25 w 170"/>
                <a:gd name="T83" fmla="*/ 12 h 91"/>
                <a:gd name="T84" fmla="*/ 23 w 170"/>
                <a:gd name="T85" fmla="*/ 11 h 91"/>
                <a:gd name="T86" fmla="*/ 22 w 170"/>
                <a:gd name="T87" fmla="*/ 9 h 91"/>
                <a:gd name="T88" fmla="*/ 22 w 170"/>
                <a:gd name="T89" fmla="*/ 9 h 91"/>
                <a:gd name="T90" fmla="*/ 20 w 170"/>
                <a:gd name="T91" fmla="*/ 9 h 91"/>
                <a:gd name="T92" fmla="*/ 19 w 170"/>
                <a:gd name="T93" fmla="*/ 9 h 91"/>
                <a:gd name="T94" fmla="*/ 17 w 170"/>
                <a:gd name="T95" fmla="*/ 7 h 91"/>
                <a:gd name="T96" fmla="*/ 17 w 170"/>
                <a:gd name="T97" fmla="*/ 6 h 91"/>
                <a:gd name="T98" fmla="*/ 17 w 170"/>
                <a:gd name="T99" fmla="*/ 6 h 91"/>
                <a:gd name="T100" fmla="*/ 16 w 170"/>
                <a:gd name="T101" fmla="*/ 6 h 91"/>
                <a:gd name="T102" fmla="*/ 14 w 170"/>
                <a:gd name="T103" fmla="*/ 6 h 91"/>
                <a:gd name="T104" fmla="*/ 12 w 170"/>
                <a:gd name="T105" fmla="*/ 4 h 91"/>
                <a:gd name="T106" fmla="*/ 8 w 170"/>
                <a:gd name="T107" fmla="*/ 3 h 91"/>
                <a:gd name="T108" fmla="*/ 6 w 170"/>
                <a:gd name="T109" fmla="*/ 3 h 91"/>
                <a:gd name="T110" fmla="*/ 4 w 170"/>
                <a:gd name="T111" fmla="*/ 1 h 91"/>
                <a:gd name="T112" fmla="*/ 4 w 170"/>
                <a:gd name="T113" fmla="*/ 1 h 91"/>
                <a:gd name="T114" fmla="*/ 6 w 170"/>
                <a:gd name="T115" fmla="*/ 0 h 91"/>
                <a:gd name="T116" fmla="*/ 1 w 170"/>
                <a:gd name="T117" fmla="*/ 0 h 91"/>
                <a:gd name="T118" fmla="*/ 0 w 170"/>
                <a:gd name="T119" fmla="*/ 0 h 91"/>
                <a:gd name="T120" fmla="*/ 1 w 170"/>
                <a:gd name="T121" fmla="*/ 0 h 91"/>
                <a:gd name="T122" fmla="*/ 8 w 170"/>
                <a:gd name="T123" fmla="*/ 0 h 91"/>
                <a:gd name="T124" fmla="*/ 9 w 170"/>
                <a:gd name="T1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91">
                  <a:moveTo>
                    <a:pt x="170" y="89"/>
                  </a:moveTo>
                  <a:lnTo>
                    <a:pt x="170" y="89"/>
                  </a:lnTo>
                  <a:lnTo>
                    <a:pt x="170" y="89"/>
                  </a:lnTo>
                  <a:lnTo>
                    <a:pt x="170" y="91"/>
                  </a:lnTo>
                  <a:lnTo>
                    <a:pt x="168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0" y="89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3" name="Freeform 264"/>
            <p:cNvSpPr>
              <a:spLocks noEditPoints="1"/>
            </p:cNvSpPr>
            <p:nvPr/>
          </p:nvSpPr>
          <p:spPr bwMode="auto">
            <a:xfrm>
              <a:off x="6318573" y="3176218"/>
              <a:ext cx="241703" cy="220263"/>
            </a:xfrm>
            <a:custGeom>
              <a:avLst/>
              <a:gdLst>
                <a:gd name="T0" fmla="*/ 66 w 124"/>
                <a:gd name="T1" fmla="*/ 105 h 113"/>
                <a:gd name="T2" fmla="*/ 88 w 124"/>
                <a:gd name="T3" fmla="*/ 107 h 113"/>
                <a:gd name="T4" fmla="*/ 93 w 124"/>
                <a:gd name="T5" fmla="*/ 112 h 113"/>
                <a:gd name="T6" fmla="*/ 57 w 124"/>
                <a:gd name="T7" fmla="*/ 108 h 113"/>
                <a:gd name="T8" fmla="*/ 109 w 124"/>
                <a:gd name="T9" fmla="*/ 105 h 113"/>
                <a:gd name="T10" fmla="*/ 47 w 124"/>
                <a:gd name="T11" fmla="*/ 91 h 113"/>
                <a:gd name="T12" fmla="*/ 117 w 124"/>
                <a:gd name="T13" fmla="*/ 93 h 113"/>
                <a:gd name="T14" fmla="*/ 83 w 124"/>
                <a:gd name="T15" fmla="*/ 88 h 113"/>
                <a:gd name="T16" fmla="*/ 118 w 124"/>
                <a:gd name="T17" fmla="*/ 86 h 113"/>
                <a:gd name="T18" fmla="*/ 82 w 124"/>
                <a:gd name="T19" fmla="*/ 83 h 113"/>
                <a:gd name="T20" fmla="*/ 107 w 124"/>
                <a:gd name="T21" fmla="*/ 82 h 113"/>
                <a:gd name="T22" fmla="*/ 74 w 124"/>
                <a:gd name="T23" fmla="*/ 80 h 113"/>
                <a:gd name="T24" fmla="*/ 104 w 124"/>
                <a:gd name="T25" fmla="*/ 79 h 113"/>
                <a:gd name="T26" fmla="*/ 83 w 124"/>
                <a:gd name="T27" fmla="*/ 80 h 113"/>
                <a:gd name="T28" fmla="*/ 69 w 124"/>
                <a:gd name="T29" fmla="*/ 74 h 113"/>
                <a:gd name="T30" fmla="*/ 83 w 124"/>
                <a:gd name="T31" fmla="*/ 72 h 113"/>
                <a:gd name="T32" fmla="*/ 77 w 124"/>
                <a:gd name="T33" fmla="*/ 67 h 113"/>
                <a:gd name="T34" fmla="*/ 68 w 124"/>
                <a:gd name="T35" fmla="*/ 67 h 113"/>
                <a:gd name="T36" fmla="*/ 104 w 124"/>
                <a:gd name="T37" fmla="*/ 66 h 113"/>
                <a:gd name="T38" fmla="*/ 77 w 124"/>
                <a:gd name="T39" fmla="*/ 66 h 113"/>
                <a:gd name="T40" fmla="*/ 55 w 124"/>
                <a:gd name="T41" fmla="*/ 64 h 113"/>
                <a:gd name="T42" fmla="*/ 13 w 124"/>
                <a:gd name="T43" fmla="*/ 61 h 113"/>
                <a:gd name="T44" fmla="*/ 13 w 124"/>
                <a:gd name="T45" fmla="*/ 55 h 113"/>
                <a:gd name="T46" fmla="*/ 93 w 124"/>
                <a:gd name="T47" fmla="*/ 55 h 113"/>
                <a:gd name="T48" fmla="*/ 16 w 124"/>
                <a:gd name="T49" fmla="*/ 49 h 113"/>
                <a:gd name="T50" fmla="*/ 72 w 124"/>
                <a:gd name="T51" fmla="*/ 49 h 113"/>
                <a:gd name="T52" fmla="*/ 65 w 124"/>
                <a:gd name="T53" fmla="*/ 52 h 113"/>
                <a:gd name="T54" fmla="*/ 69 w 124"/>
                <a:gd name="T55" fmla="*/ 63 h 113"/>
                <a:gd name="T56" fmla="*/ 58 w 124"/>
                <a:gd name="T57" fmla="*/ 55 h 113"/>
                <a:gd name="T58" fmla="*/ 54 w 124"/>
                <a:gd name="T59" fmla="*/ 45 h 113"/>
                <a:gd name="T60" fmla="*/ 99 w 124"/>
                <a:gd name="T61" fmla="*/ 44 h 113"/>
                <a:gd name="T62" fmla="*/ 93 w 124"/>
                <a:gd name="T63" fmla="*/ 44 h 113"/>
                <a:gd name="T64" fmla="*/ 3 w 124"/>
                <a:gd name="T65" fmla="*/ 34 h 113"/>
                <a:gd name="T66" fmla="*/ 83 w 124"/>
                <a:gd name="T67" fmla="*/ 28 h 113"/>
                <a:gd name="T68" fmla="*/ 77 w 124"/>
                <a:gd name="T69" fmla="*/ 30 h 113"/>
                <a:gd name="T70" fmla="*/ 72 w 124"/>
                <a:gd name="T71" fmla="*/ 15 h 113"/>
                <a:gd name="T72" fmla="*/ 99 w 124"/>
                <a:gd name="T73" fmla="*/ 1 h 113"/>
                <a:gd name="T74" fmla="*/ 93 w 124"/>
                <a:gd name="T75" fmla="*/ 17 h 113"/>
                <a:gd name="T76" fmla="*/ 66 w 124"/>
                <a:gd name="T77" fmla="*/ 15 h 113"/>
                <a:gd name="T78" fmla="*/ 65 w 124"/>
                <a:gd name="T79" fmla="*/ 25 h 113"/>
                <a:gd name="T80" fmla="*/ 54 w 124"/>
                <a:gd name="T81" fmla="*/ 25 h 113"/>
                <a:gd name="T82" fmla="*/ 44 w 124"/>
                <a:gd name="T83" fmla="*/ 20 h 113"/>
                <a:gd name="T84" fmla="*/ 50 w 124"/>
                <a:gd name="T85" fmla="*/ 44 h 113"/>
                <a:gd name="T86" fmla="*/ 42 w 124"/>
                <a:gd name="T87" fmla="*/ 49 h 113"/>
                <a:gd name="T88" fmla="*/ 63 w 124"/>
                <a:gd name="T89" fmla="*/ 66 h 113"/>
                <a:gd name="T90" fmla="*/ 49 w 124"/>
                <a:gd name="T91" fmla="*/ 66 h 113"/>
                <a:gd name="T92" fmla="*/ 50 w 124"/>
                <a:gd name="T93" fmla="*/ 72 h 113"/>
                <a:gd name="T94" fmla="*/ 49 w 124"/>
                <a:gd name="T95" fmla="*/ 88 h 113"/>
                <a:gd name="T96" fmla="*/ 35 w 124"/>
                <a:gd name="T97" fmla="*/ 79 h 113"/>
                <a:gd name="T98" fmla="*/ 22 w 124"/>
                <a:gd name="T99" fmla="*/ 66 h 113"/>
                <a:gd name="T100" fmla="*/ 46 w 124"/>
                <a:gd name="T101" fmla="*/ 63 h 113"/>
                <a:gd name="T102" fmla="*/ 46 w 124"/>
                <a:gd name="T103" fmla="*/ 58 h 113"/>
                <a:gd name="T104" fmla="*/ 24 w 124"/>
                <a:gd name="T105" fmla="*/ 55 h 113"/>
                <a:gd name="T106" fmla="*/ 22 w 124"/>
                <a:gd name="T107" fmla="*/ 47 h 113"/>
                <a:gd name="T108" fmla="*/ 6 w 124"/>
                <a:gd name="T109" fmla="*/ 34 h 113"/>
                <a:gd name="T110" fmla="*/ 11 w 124"/>
                <a:gd name="T111" fmla="*/ 30 h 113"/>
                <a:gd name="T112" fmla="*/ 20 w 124"/>
                <a:gd name="T113" fmla="*/ 19 h 113"/>
                <a:gd name="T114" fmla="*/ 36 w 124"/>
                <a:gd name="T115" fmla="*/ 9 h 113"/>
                <a:gd name="T116" fmla="*/ 55 w 124"/>
                <a:gd name="T117" fmla="*/ 6 h 113"/>
                <a:gd name="T118" fmla="*/ 71 w 124"/>
                <a:gd name="T119" fmla="*/ 4 h 113"/>
                <a:gd name="T120" fmla="*/ 93 w 124"/>
                <a:gd name="T121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13">
                  <a:moveTo>
                    <a:pt x="58" y="102"/>
                  </a:moveTo>
                  <a:lnTo>
                    <a:pt x="60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66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7" y="105"/>
                  </a:lnTo>
                  <a:lnTo>
                    <a:pt x="79" y="107"/>
                  </a:lnTo>
                  <a:lnTo>
                    <a:pt x="82" y="107"/>
                  </a:lnTo>
                  <a:lnTo>
                    <a:pt x="83" y="107"/>
                  </a:lnTo>
                  <a:lnTo>
                    <a:pt x="85" y="107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1" y="108"/>
                  </a:lnTo>
                  <a:lnTo>
                    <a:pt x="95" y="108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6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3" y="112"/>
                  </a:lnTo>
                  <a:lnTo>
                    <a:pt x="90" y="112"/>
                  </a:lnTo>
                  <a:lnTo>
                    <a:pt x="87" y="112"/>
                  </a:lnTo>
                  <a:lnTo>
                    <a:pt x="80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2" y="112"/>
                  </a:lnTo>
                  <a:lnTo>
                    <a:pt x="71" y="110"/>
                  </a:lnTo>
                  <a:lnTo>
                    <a:pt x="69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8" y="102"/>
                  </a:lnTo>
                  <a:close/>
                  <a:moveTo>
                    <a:pt x="109" y="99"/>
                  </a:moveTo>
                  <a:lnTo>
                    <a:pt x="109" y="101"/>
                  </a:lnTo>
                  <a:lnTo>
                    <a:pt x="109" y="102"/>
                  </a:lnTo>
                  <a:lnTo>
                    <a:pt x="109" y="104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7" y="102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9" y="99"/>
                  </a:lnTo>
                  <a:close/>
                  <a:moveTo>
                    <a:pt x="47" y="90"/>
                  </a:moveTo>
                  <a:lnTo>
                    <a:pt x="49" y="91"/>
                  </a:lnTo>
                  <a:lnTo>
                    <a:pt x="50" y="93"/>
                  </a:lnTo>
                  <a:lnTo>
                    <a:pt x="49" y="93"/>
                  </a:lnTo>
                  <a:lnTo>
                    <a:pt x="49" y="94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90"/>
                  </a:lnTo>
                  <a:close/>
                  <a:moveTo>
                    <a:pt x="124" y="90"/>
                  </a:moveTo>
                  <a:lnTo>
                    <a:pt x="124" y="90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18" y="91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4" y="90"/>
                  </a:lnTo>
                  <a:close/>
                  <a:moveTo>
                    <a:pt x="83" y="88"/>
                  </a:moveTo>
                  <a:lnTo>
                    <a:pt x="83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8"/>
                  </a:lnTo>
                  <a:close/>
                  <a:moveTo>
                    <a:pt x="98" y="85"/>
                  </a:moveTo>
                  <a:lnTo>
                    <a:pt x="98" y="86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98" y="85"/>
                  </a:lnTo>
                  <a:close/>
                  <a:moveTo>
                    <a:pt x="118" y="85"/>
                  </a:move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8" y="85"/>
                  </a:lnTo>
                  <a:close/>
                  <a:moveTo>
                    <a:pt x="71" y="83"/>
                  </a:moveTo>
                  <a:lnTo>
                    <a:pt x="71" y="85"/>
                  </a:lnTo>
                  <a:lnTo>
                    <a:pt x="71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1" y="83"/>
                  </a:lnTo>
                  <a:close/>
                  <a:moveTo>
                    <a:pt x="82" y="83"/>
                  </a:moveTo>
                  <a:lnTo>
                    <a:pt x="83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0" y="83"/>
                  </a:lnTo>
                  <a:lnTo>
                    <a:pt x="82" y="83"/>
                  </a:lnTo>
                  <a:close/>
                  <a:moveTo>
                    <a:pt x="110" y="82"/>
                  </a:moveTo>
                  <a:lnTo>
                    <a:pt x="112" y="82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7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7" y="82"/>
                  </a:lnTo>
                  <a:lnTo>
                    <a:pt x="109" y="82"/>
                  </a:lnTo>
                  <a:lnTo>
                    <a:pt x="110" y="82"/>
                  </a:lnTo>
                  <a:close/>
                  <a:moveTo>
                    <a:pt x="91" y="80"/>
                  </a:moveTo>
                  <a:lnTo>
                    <a:pt x="93" y="82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1" y="82"/>
                  </a:lnTo>
                  <a:lnTo>
                    <a:pt x="91" y="80"/>
                  </a:lnTo>
                  <a:close/>
                  <a:moveTo>
                    <a:pt x="72" y="79"/>
                  </a:moveTo>
                  <a:lnTo>
                    <a:pt x="74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9"/>
                  </a:lnTo>
                  <a:lnTo>
                    <a:pt x="72" y="79"/>
                  </a:lnTo>
                  <a:close/>
                  <a:moveTo>
                    <a:pt x="104" y="79"/>
                  </a:moveTo>
                  <a:lnTo>
                    <a:pt x="106" y="79"/>
                  </a:lnTo>
                  <a:lnTo>
                    <a:pt x="106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6" y="80"/>
                  </a:lnTo>
                  <a:lnTo>
                    <a:pt x="106" y="79"/>
                  </a:lnTo>
                  <a:lnTo>
                    <a:pt x="104" y="79"/>
                  </a:lnTo>
                  <a:close/>
                  <a:moveTo>
                    <a:pt x="80" y="77"/>
                  </a:moveTo>
                  <a:lnTo>
                    <a:pt x="82" y="77"/>
                  </a:lnTo>
                  <a:lnTo>
                    <a:pt x="80" y="79"/>
                  </a:lnTo>
                  <a:lnTo>
                    <a:pt x="82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7"/>
                  </a:lnTo>
                  <a:lnTo>
                    <a:pt x="80" y="77"/>
                  </a:lnTo>
                  <a:close/>
                  <a:moveTo>
                    <a:pt x="85" y="77"/>
                  </a:moveTo>
                  <a:lnTo>
                    <a:pt x="85" y="77"/>
                  </a:lnTo>
                  <a:lnTo>
                    <a:pt x="85" y="77"/>
                  </a:lnTo>
                  <a:lnTo>
                    <a:pt x="85" y="79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2" y="79"/>
                  </a:lnTo>
                  <a:lnTo>
                    <a:pt x="85" y="77"/>
                  </a:lnTo>
                  <a:close/>
                  <a:moveTo>
                    <a:pt x="69" y="75"/>
                  </a:move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5"/>
                  </a:lnTo>
                  <a:close/>
                  <a:moveTo>
                    <a:pt x="69" y="72"/>
                  </a:moveTo>
                  <a:lnTo>
                    <a:pt x="69" y="72"/>
                  </a:lnTo>
                  <a:lnTo>
                    <a:pt x="69" y="72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9" y="72"/>
                  </a:lnTo>
                  <a:close/>
                  <a:moveTo>
                    <a:pt x="76" y="71"/>
                  </a:moveTo>
                  <a:lnTo>
                    <a:pt x="76" y="71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1"/>
                  </a:lnTo>
                  <a:close/>
                  <a:moveTo>
                    <a:pt x="82" y="71"/>
                  </a:move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2" y="72"/>
                  </a:lnTo>
                  <a:lnTo>
                    <a:pt x="82" y="71"/>
                  </a:lnTo>
                  <a:lnTo>
                    <a:pt x="82" y="71"/>
                  </a:lnTo>
                  <a:close/>
                  <a:moveTo>
                    <a:pt x="96" y="69"/>
                  </a:moveTo>
                  <a:lnTo>
                    <a:pt x="96" y="69"/>
                  </a:lnTo>
                  <a:lnTo>
                    <a:pt x="95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3" y="69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6" y="69"/>
                  </a:lnTo>
                  <a:close/>
                  <a:moveTo>
                    <a:pt x="77" y="67"/>
                  </a:moveTo>
                  <a:lnTo>
                    <a:pt x="79" y="69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7" y="67"/>
                  </a:lnTo>
                  <a:close/>
                  <a:moveTo>
                    <a:pt x="68" y="67"/>
                  </a:moveTo>
                  <a:lnTo>
                    <a:pt x="68" y="69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9"/>
                  </a:lnTo>
                  <a:lnTo>
                    <a:pt x="68" y="67"/>
                  </a:lnTo>
                  <a:lnTo>
                    <a:pt x="68" y="67"/>
                  </a:lnTo>
                  <a:close/>
                  <a:moveTo>
                    <a:pt x="104" y="66"/>
                  </a:moveTo>
                  <a:lnTo>
                    <a:pt x="106" y="66"/>
                  </a:lnTo>
                  <a:lnTo>
                    <a:pt x="106" y="66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1" y="67"/>
                  </a:lnTo>
                  <a:lnTo>
                    <a:pt x="99" y="67"/>
                  </a:lnTo>
                  <a:lnTo>
                    <a:pt x="101" y="66"/>
                  </a:lnTo>
                  <a:lnTo>
                    <a:pt x="102" y="66"/>
                  </a:lnTo>
                  <a:lnTo>
                    <a:pt x="104" y="66"/>
                  </a:lnTo>
                  <a:close/>
                  <a:moveTo>
                    <a:pt x="14" y="64"/>
                  </a:moveTo>
                  <a:lnTo>
                    <a:pt x="16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6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4"/>
                  </a:lnTo>
                  <a:close/>
                  <a:moveTo>
                    <a:pt x="74" y="63"/>
                  </a:moveTo>
                  <a:lnTo>
                    <a:pt x="76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4" y="66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4" y="63"/>
                  </a:lnTo>
                  <a:close/>
                  <a:moveTo>
                    <a:pt x="55" y="63"/>
                  </a:moveTo>
                  <a:lnTo>
                    <a:pt x="55" y="63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4" y="64"/>
                  </a:lnTo>
                  <a:lnTo>
                    <a:pt x="55" y="64"/>
                  </a:lnTo>
                  <a:lnTo>
                    <a:pt x="55" y="63"/>
                  </a:lnTo>
                  <a:lnTo>
                    <a:pt x="55" y="63"/>
                  </a:lnTo>
                  <a:close/>
                  <a:moveTo>
                    <a:pt x="13" y="55"/>
                  </a:moveTo>
                  <a:lnTo>
                    <a:pt x="14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5"/>
                  </a:lnTo>
                  <a:close/>
                  <a:moveTo>
                    <a:pt x="14" y="55"/>
                  </a:moveTo>
                  <a:lnTo>
                    <a:pt x="14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4" y="55"/>
                  </a:lnTo>
                  <a:close/>
                  <a:moveTo>
                    <a:pt x="91" y="53"/>
                  </a:moveTo>
                  <a:lnTo>
                    <a:pt x="93" y="53"/>
                  </a:lnTo>
                  <a:lnTo>
                    <a:pt x="95" y="53"/>
                  </a:lnTo>
                  <a:lnTo>
                    <a:pt x="93" y="55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1" y="53"/>
                  </a:lnTo>
                  <a:close/>
                  <a:moveTo>
                    <a:pt x="16" y="49"/>
                  </a:moveTo>
                  <a:lnTo>
                    <a:pt x="16" y="50"/>
                  </a:lnTo>
                  <a:lnTo>
                    <a:pt x="16" y="52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6" y="49"/>
                  </a:lnTo>
                  <a:close/>
                  <a:moveTo>
                    <a:pt x="69" y="47"/>
                  </a:moveTo>
                  <a:lnTo>
                    <a:pt x="71" y="47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69" y="47"/>
                  </a:lnTo>
                  <a:close/>
                  <a:moveTo>
                    <a:pt x="54" y="45"/>
                  </a:moveTo>
                  <a:lnTo>
                    <a:pt x="54" y="47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6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0" y="56"/>
                  </a:lnTo>
                  <a:lnTo>
                    <a:pt x="58" y="55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4" y="45"/>
                  </a:lnTo>
                  <a:close/>
                  <a:moveTo>
                    <a:pt x="57" y="42"/>
                  </a:moveTo>
                  <a:lnTo>
                    <a:pt x="60" y="44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7" y="42"/>
                  </a:lnTo>
                  <a:close/>
                  <a:moveTo>
                    <a:pt x="63" y="42"/>
                  </a:move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61" y="42"/>
                  </a:lnTo>
                  <a:lnTo>
                    <a:pt x="63" y="42"/>
                  </a:lnTo>
                  <a:close/>
                  <a:moveTo>
                    <a:pt x="96" y="39"/>
                  </a:moveTo>
                  <a:lnTo>
                    <a:pt x="98" y="41"/>
                  </a:lnTo>
                  <a:lnTo>
                    <a:pt x="98" y="42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5" y="44"/>
                  </a:lnTo>
                  <a:lnTo>
                    <a:pt x="96" y="42"/>
                  </a:lnTo>
                  <a:lnTo>
                    <a:pt x="95" y="42"/>
                  </a:lnTo>
                  <a:lnTo>
                    <a:pt x="93" y="44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6" y="39"/>
                  </a:lnTo>
                  <a:close/>
                  <a:moveTo>
                    <a:pt x="3" y="33"/>
                  </a:moveTo>
                  <a:lnTo>
                    <a:pt x="3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close/>
                  <a:moveTo>
                    <a:pt x="83" y="28"/>
                  </a:moveTo>
                  <a:lnTo>
                    <a:pt x="83" y="30"/>
                  </a:lnTo>
                  <a:lnTo>
                    <a:pt x="83" y="30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3" y="28"/>
                  </a:lnTo>
                  <a:close/>
                  <a:moveTo>
                    <a:pt x="85" y="20"/>
                  </a:moveTo>
                  <a:lnTo>
                    <a:pt x="87" y="20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3" y="20"/>
                  </a:lnTo>
                  <a:lnTo>
                    <a:pt x="85" y="20"/>
                  </a:lnTo>
                  <a:close/>
                  <a:moveTo>
                    <a:pt x="72" y="15"/>
                  </a:moveTo>
                  <a:lnTo>
                    <a:pt x="72" y="15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72" y="15"/>
                  </a:lnTo>
                  <a:close/>
                  <a:moveTo>
                    <a:pt x="95" y="0"/>
                  </a:moveTo>
                  <a:lnTo>
                    <a:pt x="96" y="0"/>
                  </a:lnTo>
                  <a:lnTo>
                    <a:pt x="98" y="0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4"/>
                  </a:lnTo>
                  <a:lnTo>
                    <a:pt x="95" y="15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85" y="14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4" y="14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8" y="14"/>
                  </a:lnTo>
                  <a:lnTo>
                    <a:pt x="66" y="15"/>
                  </a:lnTo>
                  <a:lnTo>
                    <a:pt x="65" y="17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6" y="23"/>
                  </a:lnTo>
                  <a:lnTo>
                    <a:pt x="66" y="25"/>
                  </a:lnTo>
                  <a:lnTo>
                    <a:pt x="68" y="27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0" y="28"/>
                  </a:lnTo>
                  <a:lnTo>
                    <a:pt x="58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31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5"/>
                  </a:lnTo>
                  <a:lnTo>
                    <a:pt x="50" y="23"/>
                  </a:lnTo>
                  <a:lnTo>
                    <a:pt x="47" y="22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6" y="33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0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4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4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6" y="50"/>
                  </a:lnTo>
                  <a:lnTo>
                    <a:pt x="49" y="50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7" y="55"/>
                  </a:lnTo>
                  <a:lnTo>
                    <a:pt x="58" y="56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3" y="64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1" y="66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0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7" y="71"/>
                  </a:lnTo>
                  <a:lnTo>
                    <a:pt x="46" y="71"/>
                  </a:lnTo>
                  <a:lnTo>
                    <a:pt x="46" y="69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6" y="75"/>
                  </a:lnTo>
                  <a:lnTo>
                    <a:pt x="49" y="79"/>
                  </a:lnTo>
                  <a:lnTo>
                    <a:pt x="49" y="82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7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4" y="83"/>
                  </a:lnTo>
                  <a:lnTo>
                    <a:pt x="42" y="83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5"/>
                  </a:lnTo>
                  <a:lnTo>
                    <a:pt x="39" y="8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3" y="80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1" y="83"/>
                  </a:lnTo>
                  <a:lnTo>
                    <a:pt x="30" y="82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8" y="71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3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8" y="60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8" y="60"/>
                  </a:lnTo>
                  <a:lnTo>
                    <a:pt x="42" y="61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2" y="56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0" y="56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4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4" name="Freeform 265"/>
            <p:cNvSpPr>
              <a:spLocks noEditPoints="1"/>
            </p:cNvSpPr>
            <p:nvPr/>
          </p:nvSpPr>
          <p:spPr bwMode="auto">
            <a:xfrm>
              <a:off x="6000849" y="4312614"/>
              <a:ext cx="83817" cy="76020"/>
            </a:xfrm>
            <a:custGeom>
              <a:avLst/>
              <a:gdLst>
                <a:gd name="T0" fmla="*/ 21 w 43"/>
                <a:gd name="T1" fmla="*/ 20 h 39"/>
                <a:gd name="T2" fmla="*/ 21 w 43"/>
                <a:gd name="T3" fmla="*/ 22 h 39"/>
                <a:gd name="T4" fmla="*/ 23 w 43"/>
                <a:gd name="T5" fmla="*/ 22 h 39"/>
                <a:gd name="T6" fmla="*/ 30 w 43"/>
                <a:gd name="T7" fmla="*/ 22 h 39"/>
                <a:gd name="T8" fmla="*/ 43 w 43"/>
                <a:gd name="T9" fmla="*/ 25 h 39"/>
                <a:gd name="T10" fmla="*/ 43 w 43"/>
                <a:gd name="T11" fmla="*/ 31 h 39"/>
                <a:gd name="T12" fmla="*/ 43 w 43"/>
                <a:gd name="T13" fmla="*/ 37 h 39"/>
                <a:gd name="T14" fmla="*/ 40 w 43"/>
                <a:gd name="T15" fmla="*/ 39 h 39"/>
                <a:gd name="T16" fmla="*/ 32 w 43"/>
                <a:gd name="T17" fmla="*/ 39 h 39"/>
                <a:gd name="T18" fmla="*/ 26 w 43"/>
                <a:gd name="T19" fmla="*/ 39 h 39"/>
                <a:gd name="T20" fmla="*/ 23 w 43"/>
                <a:gd name="T21" fmla="*/ 39 h 39"/>
                <a:gd name="T22" fmla="*/ 23 w 43"/>
                <a:gd name="T23" fmla="*/ 39 h 39"/>
                <a:gd name="T24" fmla="*/ 21 w 43"/>
                <a:gd name="T25" fmla="*/ 39 h 39"/>
                <a:gd name="T26" fmla="*/ 19 w 43"/>
                <a:gd name="T27" fmla="*/ 37 h 39"/>
                <a:gd name="T28" fmla="*/ 19 w 43"/>
                <a:gd name="T29" fmla="*/ 37 h 39"/>
                <a:gd name="T30" fmla="*/ 18 w 43"/>
                <a:gd name="T31" fmla="*/ 39 h 39"/>
                <a:gd name="T32" fmla="*/ 16 w 43"/>
                <a:gd name="T33" fmla="*/ 37 h 39"/>
                <a:gd name="T34" fmla="*/ 15 w 43"/>
                <a:gd name="T35" fmla="*/ 37 h 39"/>
                <a:gd name="T36" fmla="*/ 16 w 43"/>
                <a:gd name="T37" fmla="*/ 33 h 39"/>
                <a:gd name="T38" fmla="*/ 18 w 43"/>
                <a:gd name="T39" fmla="*/ 31 h 39"/>
                <a:gd name="T40" fmla="*/ 19 w 43"/>
                <a:gd name="T41" fmla="*/ 28 h 39"/>
                <a:gd name="T42" fmla="*/ 19 w 43"/>
                <a:gd name="T43" fmla="*/ 23 h 39"/>
                <a:gd name="T44" fmla="*/ 5 w 43"/>
                <a:gd name="T45" fmla="*/ 0 h 39"/>
                <a:gd name="T46" fmla="*/ 7 w 43"/>
                <a:gd name="T47" fmla="*/ 0 h 39"/>
                <a:gd name="T48" fmla="*/ 8 w 43"/>
                <a:gd name="T49" fmla="*/ 1 h 39"/>
                <a:gd name="T50" fmla="*/ 5 w 43"/>
                <a:gd name="T51" fmla="*/ 6 h 39"/>
                <a:gd name="T52" fmla="*/ 4 w 43"/>
                <a:gd name="T53" fmla="*/ 8 h 39"/>
                <a:gd name="T54" fmla="*/ 0 w 43"/>
                <a:gd name="T55" fmla="*/ 6 h 39"/>
                <a:gd name="T56" fmla="*/ 0 w 43"/>
                <a:gd name="T57" fmla="*/ 4 h 39"/>
                <a:gd name="T58" fmla="*/ 2 w 43"/>
                <a:gd name="T59" fmla="*/ 3 h 39"/>
                <a:gd name="T60" fmla="*/ 4 w 43"/>
                <a:gd name="T61" fmla="*/ 1 h 39"/>
                <a:gd name="T62" fmla="*/ 4 w 43"/>
                <a:gd name="T6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9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43" y="39"/>
                  </a:lnTo>
                  <a:lnTo>
                    <a:pt x="40" y="39"/>
                  </a:lnTo>
                  <a:lnTo>
                    <a:pt x="35" y="39"/>
                  </a:lnTo>
                  <a:lnTo>
                    <a:pt x="32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6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9" y="28"/>
                  </a:lnTo>
                  <a:lnTo>
                    <a:pt x="21" y="26"/>
                  </a:lnTo>
                  <a:lnTo>
                    <a:pt x="19" y="23"/>
                  </a:lnTo>
                  <a:lnTo>
                    <a:pt x="21" y="20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5" name="Freeform 266"/>
            <p:cNvSpPr>
              <a:spLocks noEditPoints="1"/>
            </p:cNvSpPr>
            <p:nvPr/>
          </p:nvSpPr>
          <p:spPr bwMode="auto">
            <a:xfrm>
              <a:off x="4022390" y="3950058"/>
              <a:ext cx="17544" cy="17544"/>
            </a:xfrm>
            <a:custGeom>
              <a:avLst/>
              <a:gdLst>
                <a:gd name="T0" fmla="*/ 8 w 9"/>
                <a:gd name="T1" fmla="*/ 8 h 9"/>
                <a:gd name="T2" fmla="*/ 9 w 9"/>
                <a:gd name="T3" fmla="*/ 8 h 9"/>
                <a:gd name="T4" fmla="*/ 9 w 9"/>
                <a:gd name="T5" fmla="*/ 9 h 9"/>
                <a:gd name="T6" fmla="*/ 8 w 9"/>
                <a:gd name="T7" fmla="*/ 9 h 9"/>
                <a:gd name="T8" fmla="*/ 8 w 9"/>
                <a:gd name="T9" fmla="*/ 9 h 9"/>
                <a:gd name="T10" fmla="*/ 8 w 9"/>
                <a:gd name="T11" fmla="*/ 9 h 9"/>
                <a:gd name="T12" fmla="*/ 8 w 9"/>
                <a:gd name="T13" fmla="*/ 9 h 9"/>
                <a:gd name="T14" fmla="*/ 8 w 9"/>
                <a:gd name="T15" fmla="*/ 8 h 9"/>
                <a:gd name="T16" fmla="*/ 8 w 9"/>
                <a:gd name="T17" fmla="*/ 8 h 9"/>
                <a:gd name="T18" fmla="*/ 2 w 9"/>
                <a:gd name="T19" fmla="*/ 3 h 9"/>
                <a:gd name="T20" fmla="*/ 3 w 9"/>
                <a:gd name="T21" fmla="*/ 3 h 9"/>
                <a:gd name="T22" fmla="*/ 3 w 9"/>
                <a:gd name="T23" fmla="*/ 3 h 9"/>
                <a:gd name="T24" fmla="*/ 5 w 9"/>
                <a:gd name="T25" fmla="*/ 4 h 9"/>
                <a:gd name="T26" fmla="*/ 3 w 9"/>
                <a:gd name="T27" fmla="*/ 4 h 9"/>
                <a:gd name="T28" fmla="*/ 3 w 9"/>
                <a:gd name="T29" fmla="*/ 8 h 9"/>
                <a:gd name="T30" fmla="*/ 3 w 9"/>
                <a:gd name="T31" fmla="*/ 8 h 9"/>
                <a:gd name="T32" fmla="*/ 2 w 9"/>
                <a:gd name="T33" fmla="*/ 8 h 9"/>
                <a:gd name="T34" fmla="*/ 2 w 9"/>
                <a:gd name="T35" fmla="*/ 8 h 9"/>
                <a:gd name="T36" fmla="*/ 2 w 9"/>
                <a:gd name="T37" fmla="*/ 8 h 9"/>
                <a:gd name="T38" fmla="*/ 0 w 9"/>
                <a:gd name="T39" fmla="*/ 3 h 9"/>
                <a:gd name="T40" fmla="*/ 2 w 9"/>
                <a:gd name="T41" fmla="*/ 3 h 9"/>
                <a:gd name="T42" fmla="*/ 2 w 9"/>
                <a:gd name="T43" fmla="*/ 3 h 9"/>
                <a:gd name="T44" fmla="*/ 5 w 9"/>
                <a:gd name="T45" fmla="*/ 0 h 9"/>
                <a:gd name="T46" fmla="*/ 6 w 9"/>
                <a:gd name="T47" fmla="*/ 1 h 9"/>
                <a:gd name="T48" fmla="*/ 6 w 9"/>
                <a:gd name="T49" fmla="*/ 1 h 9"/>
                <a:gd name="T50" fmla="*/ 6 w 9"/>
                <a:gd name="T51" fmla="*/ 3 h 9"/>
                <a:gd name="T52" fmla="*/ 9 w 9"/>
                <a:gd name="T53" fmla="*/ 4 h 9"/>
                <a:gd name="T54" fmla="*/ 8 w 9"/>
                <a:gd name="T55" fmla="*/ 4 h 9"/>
                <a:gd name="T56" fmla="*/ 5 w 9"/>
                <a:gd name="T57" fmla="*/ 4 h 9"/>
                <a:gd name="T58" fmla="*/ 5 w 9"/>
                <a:gd name="T59" fmla="*/ 4 h 9"/>
                <a:gd name="T60" fmla="*/ 5 w 9"/>
                <a:gd name="T61" fmla="*/ 3 h 9"/>
                <a:gd name="T62" fmla="*/ 5 w 9"/>
                <a:gd name="T63" fmla="*/ 3 h 9"/>
                <a:gd name="T64" fmla="*/ 5 w 9"/>
                <a:gd name="T65" fmla="*/ 1 h 9"/>
                <a:gd name="T66" fmla="*/ 5 w 9"/>
                <a:gd name="T67" fmla="*/ 1 h 9"/>
                <a:gd name="T68" fmla="*/ 5 w 9"/>
                <a:gd name="T6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5" y="0"/>
                  </a:move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6" name="Freeform 267"/>
            <p:cNvSpPr>
              <a:spLocks/>
            </p:cNvSpPr>
            <p:nvPr/>
          </p:nvSpPr>
          <p:spPr bwMode="auto">
            <a:xfrm>
              <a:off x="5340064" y="4059215"/>
              <a:ext cx="206617" cy="153989"/>
            </a:xfrm>
            <a:custGeom>
              <a:avLst/>
              <a:gdLst>
                <a:gd name="T0" fmla="*/ 29 w 106"/>
                <a:gd name="T1" fmla="*/ 0 h 79"/>
                <a:gd name="T2" fmla="*/ 30 w 106"/>
                <a:gd name="T3" fmla="*/ 4 h 79"/>
                <a:gd name="T4" fmla="*/ 35 w 106"/>
                <a:gd name="T5" fmla="*/ 5 h 79"/>
                <a:gd name="T6" fmla="*/ 43 w 106"/>
                <a:gd name="T7" fmla="*/ 5 h 79"/>
                <a:gd name="T8" fmla="*/ 52 w 106"/>
                <a:gd name="T9" fmla="*/ 5 h 79"/>
                <a:gd name="T10" fmla="*/ 54 w 106"/>
                <a:gd name="T11" fmla="*/ 10 h 79"/>
                <a:gd name="T12" fmla="*/ 60 w 106"/>
                <a:gd name="T13" fmla="*/ 7 h 79"/>
                <a:gd name="T14" fmla="*/ 64 w 106"/>
                <a:gd name="T15" fmla="*/ 12 h 79"/>
                <a:gd name="T16" fmla="*/ 68 w 106"/>
                <a:gd name="T17" fmla="*/ 7 h 79"/>
                <a:gd name="T18" fmla="*/ 78 w 106"/>
                <a:gd name="T19" fmla="*/ 10 h 79"/>
                <a:gd name="T20" fmla="*/ 82 w 106"/>
                <a:gd name="T21" fmla="*/ 7 h 79"/>
                <a:gd name="T22" fmla="*/ 84 w 106"/>
                <a:gd name="T23" fmla="*/ 4 h 79"/>
                <a:gd name="T24" fmla="*/ 89 w 106"/>
                <a:gd name="T25" fmla="*/ 8 h 79"/>
                <a:gd name="T26" fmla="*/ 92 w 106"/>
                <a:gd name="T27" fmla="*/ 16 h 79"/>
                <a:gd name="T28" fmla="*/ 97 w 106"/>
                <a:gd name="T29" fmla="*/ 19 h 79"/>
                <a:gd name="T30" fmla="*/ 92 w 106"/>
                <a:gd name="T31" fmla="*/ 24 h 79"/>
                <a:gd name="T32" fmla="*/ 97 w 106"/>
                <a:gd name="T33" fmla="*/ 24 h 79"/>
                <a:gd name="T34" fmla="*/ 98 w 106"/>
                <a:gd name="T35" fmla="*/ 30 h 79"/>
                <a:gd name="T36" fmla="*/ 103 w 106"/>
                <a:gd name="T37" fmla="*/ 37 h 79"/>
                <a:gd name="T38" fmla="*/ 100 w 106"/>
                <a:gd name="T39" fmla="*/ 45 h 79"/>
                <a:gd name="T40" fmla="*/ 103 w 106"/>
                <a:gd name="T41" fmla="*/ 49 h 79"/>
                <a:gd name="T42" fmla="*/ 103 w 106"/>
                <a:gd name="T43" fmla="*/ 54 h 79"/>
                <a:gd name="T44" fmla="*/ 106 w 106"/>
                <a:gd name="T45" fmla="*/ 62 h 79"/>
                <a:gd name="T46" fmla="*/ 103 w 106"/>
                <a:gd name="T47" fmla="*/ 62 h 79"/>
                <a:gd name="T48" fmla="*/ 98 w 106"/>
                <a:gd name="T49" fmla="*/ 65 h 79"/>
                <a:gd name="T50" fmla="*/ 101 w 106"/>
                <a:gd name="T51" fmla="*/ 67 h 79"/>
                <a:gd name="T52" fmla="*/ 100 w 106"/>
                <a:gd name="T53" fmla="*/ 75 h 79"/>
                <a:gd name="T54" fmla="*/ 93 w 106"/>
                <a:gd name="T55" fmla="*/ 73 h 79"/>
                <a:gd name="T56" fmla="*/ 92 w 106"/>
                <a:gd name="T57" fmla="*/ 75 h 79"/>
                <a:gd name="T58" fmla="*/ 89 w 106"/>
                <a:gd name="T59" fmla="*/ 79 h 79"/>
                <a:gd name="T60" fmla="*/ 86 w 106"/>
                <a:gd name="T61" fmla="*/ 79 h 79"/>
                <a:gd name="T62" fmla="*/ 81 w 106"/>
                <a:gd name="T63" fmla="*/ 76 h 79"/>
                <a:gd name="T64" fmla="*/ 82 w 106"/>
                <a:gd name="T65" fmla="*/ 71 h 79"/>
                <a:gd name="T66" fmla="*/ 81 w 106"/>
                <a:gd name="T67" fmla="*/ 67 h 79"/>
                <a:gd name="T68" fmla="*/ 79 w 106"/>
                <a:gd name="T69" fmla="*/ 62 h 79"/>
                <a:gd name="T70" fmla="*/ 78 w 106"/>
                <a:gd name="T71" fmla="*/ 62 h 79"/>
                <a:gd name="T72" fmla="*/ 71 w 106"/>
                <a:gd name="T73" fmla="*/ 60 h 79"/>
                <a:gd name="T74" fmla="*/ 67 w 106"/>
                <a:gd name="T75" fmla="*/ 64 h 79"/>
                <a:gd name="T76" fmla="*/ 64 w 106"/>
                <a:gd name="T77" fmla="*/ 64 h 79"/>
                <a:gd name="T78" fmla="*/ 65 w 106"/>
                <a:gd name="T79" fmla="*/ 56 h 79"/>
                <a:gd name="T80" fmla="*/ 64 w 106"/>
                <a:gd name="T81" fmla="*/ 51 h 79"/>
                <a:gd name="T82" fmla="*/ 59 w 106"/>
                <a:gd name="T83" fmla="*/ 45 h 79"/>
                <a:gd name="T84" fmla="*/ 52 w 106"/>
                <a:gd name="T85" fmla="*/ 40 h 79"/>
                <a:gd name="T86" fmla="*/ 38 w 106"/>
                <a:gd name="T87" fmla="*/ 41 h 79"/>
                <a:gd name="T88" fmla="*/ 35 w 106"/>
                <a:gd name="T89" fmla="*/ 45 h 79"/>
                <a:gd name="T90" fmla="*/ 30 w 106"/>
                <a:gd name="T91" fmla="*/ 52 h 79"/>
                <a:gd name="T92" fmla="*/ 26 w 106"/>
                <a:gd name="T93" fmla="*/ 52 h 79"/>
                <a:gd name="T94" fmla="*/ 24 w 106"/>
                <a:gd name="T95" fmla="*/ 48 h 79"/>
                <a:gd name="T96" fmla="*/ 19 w 106"/>
                <a:gd name="T97" fmla="*/ 40 h 79"/>
                <a:gd name="T98" fmla="*/ 15 w 106"/>
                <a:gd name="T99" fmla="*/ 38 h 79"/>
                <a:gd name="T100" fmla="*/ 7 w 106"/>
                <a:gd name="T101" fmla="*/ 30 h 79"/>
                <a:gd name="T102" fmla="*/ 4 w 106"/>
                <a:gd name="T103" fmla="*/ 26 h 79"/>
                <a:gd name="T104" fmla="*/ 0 w 106"/>
                <a:gd name="T105" fmla="*/ 27 h 79"/>
                <a:gd name="T106" fmla="*/ 5 w 106"/>
                <a:gd name="T107" fmla="*/ 18 h 79"/>
                <a:gd name="T108" fmla="*/ 16 w 106"/>
                <a:gd name="T109" fmla="*/ 15 h 79"/>
                <a:gd name="T110" fmla="*/ 18 w 106"/>
                <a:gd name="T111" fmla="*/ 8 h 79"/>
                <a:gd name="T112" fmla="*/ 19 w 106"/>
                <a:gd name="T113" fmla="*/ 7 h 79"/>
                <a:gd name="T114" fmla="*/ 19 w 106"/>
                <a:gd name="T1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79">
                  <a:moveTo>
                    <a:pt x="19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5" y="10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7"/>
                  </a:lnTo>
                  <a:lnTo>
                    <a:pt x="89" y="8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5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3" y="23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7" y="29"/>
                  </a:lnTo>
                  <a:lnTo>
                    <a:pt x="98" y="30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100" y="45"/>
                  </a:lnTo>
                  <a:lnTo>
                    <a:pt x="100" y="46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9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6"/>
                  </a:lnTo>
                  <a:lnTo>
                    <a:pt x="103" y="57"/>
                  </a:lnTo>
                  <a:lnTo>
                    <a:pt x="105" y="57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6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100" y="65"/>
                  </a:lnTo>
                  <a:lnTo>
                    <a:pt x="101" y="67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0" y="70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0" y="75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79" y="64"/>
                  </a:lnTo>
                  <a:lnTo>
                    <a:pt x="79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7" y="64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4" y="60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1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0" y="46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7" name="Freeform 268"/>
            <p:cNvSpPr>
              <a:spLocks/>
            </p:cNvSpPr>
            <p:nvPr/>
          </p:nvSpPr>
          <p:spPr bwMode="auto">
            <a:xfrm>
              <a:off x="5291333" y="4026079"/>
              <a:ext cx="83817" cy="21442"/>
            </a:xfrm>
            <a:custGeom>
              <a:avLst/>
              <a:gdLst>
                <a:gd name="T0" fmla="*/ 25 w 43"/>
                <a:gd name="T1" fmla="*/ 2 h 11"/>
                <a:gd name="T2" fmla="*/ 29 w 43"/>
                <a:gd name="T3" fmla="*/ 3 h 11"/>
                <a:gd name="T4" fmla="*/ 32 w 43"/>
                <a:gd name="T5" fmla="*/ 3 h 11"/>
                <a:gd name="T6" fmla="*/ 35 w 43"/>
                <a:gd name="T7" fmla="*/ 5 h 11"/>
                <a:gd name="T8" fmla="*/ 37 w 43"/>
                <a:gd name="T9" fmla="*/ 5 h 11"/>
                <a:gd name="T10" fmla="*/ 38 w 43"/>
                <a:gd name="T11" fmla="*/ 5 h 11"/>
                <a:gd name="T12" fmla="*/ 43 w 43"/>
                <a:gd name="T13" fmla="*/ 6 h 11"/>
                <a:gd name="T14" fmla="*/ 43 w 43"/>
                <a:gd name="T15" fmla="*/ 8 h 11"/>
                <a:gd name="T16" fmla="*/ 37 w 43"/>
                <a:gd name="T17" fmla="*/ 10 h 11"/>
                <a:gd name="T18" fmla="*/ 30 w 43"/>
                <a:gd name="T19" fmla="*/ 8 h 11"/>
                <a:gd name="T20" fmla="*/ 29 w 43"/>
                <a:gd name="T21" fmla="*/ 6 h 11"/>
                <a:gd name="T22" fmla="*/ 25 w 43"/>
                <a:gd name="T23" fmla="*/ 5 h 11"/>
                <a:gd name="T24" fmla="*/ 24 w 43"/>
                <a:gd name="T25" fmla="*/ 5 h 11"/>
                <a:gd name="T26" fmla="*/ 22 w 43"/>
                <a:gd name="T27" fmla="*/ 6 h 11"/>
                <a:gd name="T28" fmla="*/ 22 w 43"/>
                <a:gd name="T29" fmla="*/ 6 h 11"/>
                <a:gd name="T30" fmla="*/ 16 w 43"/>
                <a:gd name="T31" fmla="*/ 8 h 11"/>
                <a:gd name="T32" fmla="*/ 14 w 43"/>
                <a:gd name="T33" fmla="*/ 8 h 11"/>
                <a:gd name="T34" fmla="*/ 11 w 43"/>
                <a:gd name="T35" fmla="*/ 11 h 11"/>
                <a:gd name="T36" fmla="*/ 5 w 43"/>
                <a:gd name="T37" fmla="*/ 11 h 11"/>
                <a:gd name="T38" fmla="*/ 2 w 43"/>
                <a:gd name="T39" fmla="*/ 11 h 11"/>
                <a:gd name="T40" fmla="*/ 0 w 43"/>
                <a:gd name="T41" fmla="*/ 11 h 11"/>
                <a:gd name="T42" fmla="*/ 0 w 43"/>
                <a:gd name="T43" fmla="*/ 6 h 11"/>
                <a:gd name="T44" fmla="*/ 2 w 43"/>
                <a:gd name="T45" fmla="*/ 6 h 11"/>
                <a:gd name="T46" fmla="*/ 3 w 43"/>
                <a:gd name="T47" fmla="*/ 8 h 11"/>
                <a:gd name="T48" fmla="*/ 8 w 43"/>
                <a:gd name="T49" fmla="*/ 8 h 11"/>
                <a:gd name="T50" fmla="*/ 8 w 43"/>
                <a:gd name="T51" fmla="*/ 8 h 11"/>
                <a:gd name="T52" fmla="*/ 11 w 43"/>
                <a:gd name="T53" fmla="*/ 6 h 11"/>
                <a:gd name="T54" fmla="*/ 18 w 43"/>
                <a:gd name="T55" fmla="*/ 6 h 11"/>
                <a:gd name="T56" fmla="*/ 19 w 43"/>
                <a:gd name="T57" fmla="*/ 6 h 11"/>
                <a:gd name="T58" fmla="*/ 18 w 43"/>
                <a:gd name="T59" fmla="*/ 5 h 11"/>
                <a:gd name="T60" fmla="*/ 10 w 43"/>
                <a:gd name="T61" fmla="*/ 6 h 11"/>
                <a:gd name="T62" fmla="*/ 5 w 43"/>
                <a:gd name="T63" fmla="*/ 8 h 11"/>
                <a:gd name="T64" fmla="*/ 3 w 43"/>
                <a:gd name="T65" fmla="*/ 5 h 11"/>
                <a:gd name="T66" fmla="*/ 11 w 43"/>
                <a:gd name="T67" fmla="*/ 5 h 11"/>
                <a:gd name="T68" fmla="*/ 19 w 43"/>
                <a:gd name="T69" fmla="*/ 5 h 11"/>
                <a:gd name="T70" fmla="*/ 22 w 43"/>
                <a:gd name="T7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11">
                  <a:moveTo>
                    <a:pt x="24" y="0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37" y="10"/>
                  </a:lnTo>
                  <a:lnTo>
                    <a:pt x="33" y="10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7" y="3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8" name="Freeform 269"/>
            <p:cNvSpPr>
              <a:spLocks noEditPoints="1"/>
            </p:cNvSpPr>
            <p:nvPr/>
          </p:nvSpPr>
          <p:spPr bwMode="auto">
            <a:xfrm>
              <a:off x="3712463" y="1219200"/>
              <a:ext cx="1728960" cy="1280639"/>
            </a:xfrm>
            <a:custGeom>
              <a:avLst/>
              <a:gdLst>
                <a:gd name="T0" fmla="*/ 310 w 887"/>
                <a:gd name="T1" fmla="*/ 422 h 657"/>
                <a:gd name="T2" fmla="*/ 276 w 887"/>
                <a:gd name="T3" fmla="*/ 430 h 657"/>
                <a:gd name="T4" fmla="*/ 681 w 887"/>
                <a:gd name="T5" fmla="*/ 391 h 657"/>
                <a:gd name="T6" fmla="*/ 662 w 887"/>
                <a:gd name="T7" fmla="*/ 396 h 657"/>
                <a:gd name="T8" fmla="*/ 239 w 887"/>
                <a:gd name="T9" fmla="*/ 345 h 657"/>
                <a:gd name="T10" fmla="*/ 16 w 887"/>
                <a:gd name="T11" fmla="*/ 208 h 657"/>
                <a:gd name="T12" fmla="*/ 801 w 887"/>
                <a:gd name="T13" fmla="*/ 128 h 657"/>
                <a:gd name="T14" fmla="*/ 608 w 887"/>
                <a:gd name="T15" fmla="*/ 0 h 657"/>
                <a:gd name="T16" fmla="*/ 741 w 887"/>
                <a:gd name="T17" fmla="*/ 35 h 657"/>
                <a:gd name="T18" fmla="*/ 739 w 887"/>
                <a:gd name="T19" fmla="*/ 81 h 657"/>
                <a:gd name="T20" fmla="*/ 829 w 887"/>
                <a:gd name="T21" fmla="*/ 63 h 657"/>
                <a:gd name="T22" fmla="*/ 809 w 887"/>
                <a:gd name="T23" fmla="*/ 120 h 657"/>
                <a:gd name="T24" fmla="*/ 777 w 887"/>
                <a:gd name="T25" fmla="*/ 155 h 657"/>
                <a:gd name="T26" fmla="*/ 771 w 887"/>
                <a:gd name="T27" fmla="*/ 203 h 657"/>
                <a:gd name="T28" fmla="*/ 731 w 887"/>
                <a:gd name="T29" fmla="*/ 227 h 657"/>
                <a:gd name="T30" fmla="*/ 766 w 887"/>
                <a:gd name="T31" fmla="*/ 276 h 657"/>
                <a:gd name="T32" fmla="*/ 771 w 887"/>
                <a:gd name="T33" fmla="*/ 292 h 657"/>
                <a:gd name="T34" fmla="*/ 746 w 887"/>
                <a:gd name="T35" fmla="*/ 311 h 657"/>
                <a:gd name="T36" fmla="*/ 676 w 887"/>
                <a:gd name="T37" fmla="*/ 331 h 657"/>
                <a:gd name="T38" fmla="*/ 722 w 887"/>
                <a:gd name="T39" fmla="*/ 336 h 657"/>
                <a:gd name="T40" fmla="*/ 695 w 887"/>
                <a:gd name="T41" fmla="*/ 340 h 657"/>
                <a:gd name="T42" fmla="*/ 739 w 887"/>
                <a:gd name="T43" fmla="*/ 383 h 657"/>
                <a:gd name="T44" fmla="*/ 683 w 887"/>
                <a:gd name="T45" fmla="*/ 377 h 657"/>
                <a:gd name="T46" fmla="*/ 632 w 887"/>
                <a:gd name="T47" fmla="*/ 407 h 657"/>
                <a:gd name="T48" fmla="*/ 725 w 887"/>
                <a:gd name="T49" fmla="*/ 419 h 657"/>
                <a:gd name="T50" fmla="*/ 678 w 887"/>
                <a:gd name="T51" fmla="*/ 448 h 657"/>
                <a:gd name="T52" fmla="*/ 588 w 887"/>
                <a:gd name="T53" fmla="*/ 462 h 657"/>
                <a:gd name="T54" fmla="*/ 541 w 887"/>
                <a:gd name="T55" fmla="*/ 511 h 657"/>
                <a:gd name="T56" fmla="*/ 506 w 887"/>
                <a:gd name="T57" fmla="*/ 520 h 657"/>
                <a:gd name="T58" fmla="*/ 462 w 887"/>
                <a:gd name="T59" fmla="*/ 539 h 657"/>
                <a:gd name="T60" fmla="*/ 459 w 887"/>
                <a:gd name="T61" fmla="*/ 582 h 657"/>
                <a:gd name="T62" fmla="*/ 443 w 887"/>
                <a:gd name="T63" fmla="*/ 610 h 657"/>
                <a:gd name="T64" fmla="*/ 422 w 887"/>
                <a:gd name="T65" fmla="*/ 657 h 657"/>
                <a:gd name="T66" fmla="*/ 392 w 887"/>
                <a:gd name="T67" fmla="*/ 641 h 657"/>
                <a:gd name="T68" fmla="*/ 362 w 887"/>
                <a:gd name="T69" fmla="*/ 632 h 657"/>
                <a:gd name="T70" fmla="*/ 334 w 887"/>
                <a:gd name="T71" fmla="*/ 608 h 657"/>
                <a:gd name="T72" fmla="*/ 321 w 887"/>
                <a:gd name="T73" fmla="*/ 561 h 657"/>
                <a:gd name="T74" fmla="*/ 326 w 887"/>
                <a:gd name="T75" fmla="*/ 547 h 657"/>
                <a:gd name="T76" fmla="*/ 295 w 887"/>
                <a:gd name="T77" fmla="*/ 536 h 657"/>
                <a:gd name="T78" fmla="*/ 302 w 887"/>
                <a:gd name="T79" fmla="*/ 503 h 657"/>
                <a:gd name="T80" fmla="*/ 288 w 887"/>
                <a:gd name="T81" fmla="*/ 495 h 657"/>
                <a:gd name="T82" fmla="*/ 288 w 887"/>
                <a:gd name="T83" fmla="*/ 474 h 657"/>
                <a:gd name="T84" fmla="*/ 290 w 887"/>
                <a:gd name="T85" fmla="*/ 462 h 657"/>
                <a:gd name="T86" fmla="*/ 317 w 887"/>
                <a:gd name="T87" fmla="*/ 432 h 657"/>
                <a:gd name="T88" fmla="*/ 274 w 887"/>
                <a:gd name="T89" fmla="*/ 397 h 657"/>
                <a:gd name="T90" fmla="*/ 301 w 887"/>
                <a:gd name="T91" fmla="*/ 388 h 657"/>
                <a:gd name="T92" fmla="*/ 279 w 887"/>
                <a:gd name="T93" fmla="*/ 363 h 657"/>
                <a:gd name="T94" fmla="*/ 249 w 887"/>
                <a:gd name="T95" fmla="*/ 377 h 657"/>
                <a:gd name="T96" fmla="*/ 255 w 887"/>
                <a:gd name="T97" fmla="*/ 339 h 657"/>
                <a:gd name="T98" fmla="*/ 239 w 887"/>
                <a:gd name="T99" fmla="*/ 306 h 657"/>
                <a:gd name="T100" fmla="*/ 209 w 887"/>
                <a:gd name="T101" fmla="*/ 263 h 657"/>
                <a:gd name="T102" fmla="*/ 102 w 887"/>
                <a:gd name="T103" fmla="*/ 244 h 657"/>
                <a:gd name="T104" fmla="*/ 42 w 887"/>
                <a:gd name="T105" fmla="*/ 225 h 657"/>
                <a:gd name="T106" fmla="*/ 86 w 887"/>
                <a:gd name="T107" fmla="*/ 200 h 657"/>
                <a:gd name="T108" fmla="*/ 3 w 887"/>
                <a:gd name="T109" fmla="*/ 188 h 657"/>
                <a:gd name="T110" fmla="*/ 105 w 887"/>
                <a:gd name="T111" fmla="*/ 150 h 657"/>
                <a:gd name="T112" fmla="*/ 102 w 887"/>
                <a:gd name="T113" fmla="*/ 104 h 657"/>
                <a:gd name="T114" fmla="*/ 191 w 887"/>
                <a:gd name="T115" fmla="*/ 62 h 657"/>
                <a:gd name="T116" fmla="*/ 279 w 887"/>
                <a:gd name="T117" fmla="*/ 69 h 657"/>
                <a:gd name="T118" fmla="*/ 408 w 887"/>
                <a:gd name="T119" fmla="*/ 54 h 657"/>
                <a:gd name="T120" fmla="*/ 448 w 887"/>
                <a:gd name="T121" fmla="*/ 17 h 657"/>
                <a:gd name="T122" fmla="*/ 541 w 887"/>
                <a:gd name="T123" fmla="*/ 3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7" h="657">
                  <a:moveTo>
                    <a:pt x="384" y="634"/>
                  </a:moveTo>
                  <a:lnTo>
                    <a:pt x="384" y="634"/>
                  </a:lnTo>
                  <a:lnTo>
                    <a:pt x="384" y="635"/>
                  </a:lnTo>
                  <a:lnTo>
                    <a:pt x="384" y="637"/>
                  </a:lnTo>
                  <a:lnTo>
                    <a:pt x="383" y="640"/>
                  </a:lnTo>
                  <a:lnTo>
                    <a:pt x="381" y="638"/>
                  </a:lnTo>
                  <a:lnTo>
                    <a:pt x="380" y="637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7" y="637"/>
                  </a:lnTo>
                  <a:lnTo>
                    <a:pt x="381" y="634"/>
                  </a:lnTo>
                  <a:lnTo>
                    <a:pt x="384" y="634"/>
                  </a:lnTo>
                  <a:close/>
                  <a:moveTo>
                    <a:pt x="517" y="523"/>
                  </a:moveTo>
                  <a:lnTo>
                    <a:pt x="519" y="525"/>
                  </a:lnTo>
                  <a:lnTo>
                    <a:pt x="519" y="528"/>
                  </a:lnTo>
                  <a:lnTo>
                    <a:pt x="517" y="528"/>
                  </a:lnTo>
                  <a:lnTo>
                    <a:pt x="515" y="528"/>
                  </a:lnTo>
                  <a:lnTo>
                    <a:pt x="514" y="526"/>
                  </a:lnTo>
                  <a:lnTo>
                    <a:pt x="515" y="525"/>
                  </a:lnTo>
                  <a:lnTo>
                    <a:pt x="517" y="523"/>
                  </a:lnTo>
                  <a:close/>
                  <a:moveTo>
                    <a:pt x="314" y="419"/>
                  </a:moveTo>
                  <a:lnTo>
                    <a:pt x="317" y="421"/>
                  </a:lnTo>
                  <a:lnTo>
                    <a:pt x="320" y="421"/>
                  </a:lnTo>
                  <a:lnTo>
                    <a:pt x="320" y="422"/>
                  </a:lnTo>
                  <a:lnTo>
                    <a:pt x="320" y="422"/>
                  </a:lnTo>
                  <a:lnTo>
                    <a:pt x="317" y="424"/>
                  </a:lnTo>
                  <a:lnTo>
                    <a:pt x="317" y="427"/>
                  </a:lnTo>
                  <a:lnTo>
                    <a:pt x="315" y="427"/>
                  </a:lnTo>
                  <a:lnTo>
                    <a:pt x="317" y="429"/>
                  </a:lnTo>
                  <a:lnTo>
                    <a:pt x="315" y="429"/>
                  </a:lnTo>
                  <a:lnTo>
                    <a:pt x="314" y="430"/>
                  </a:lnTo>
                  <a:lnTo>
                    <a:pt x="312" y="430"/>
                  </a:lnTo>
                  <a:lnTo>
                    <a:pt x="312" y="429"/>
                  </a:lnTo>
                  <a:lnTo>
                    <a:pt x="310" y="426"/>
                  </a:lnTo>
                  <a:lnTo>
                    <a:pt x="310" y="424"/>
                  </a:lnTo>
                  <a:lnTo>
                    <a:pt x="310" y="422"/>
                  </a:lnTo>
                  <a:lnTo>
                    <a:pt x="310" y="421"/>
                  </a:lnTo>
                  <a:lnTo>
                    <a:pt x="312" y="419"/>
                  </a:lnTo>
                  <a:lnTo>
                    <a:pt x="314" y="419"/>
                  </a:lnTo>
                  <a:close/>
                  <a:moveTo>
                    <a:pt x="266" y="410"/>
                  </a:moveTo>
                  <a:lnTo>
                    <a:pt x="273" y="410"/>
                  </a:lnTo>
                  <a:lnTo>
                    <a:pt x="280" y="411"/>
                  </a:lnTo>
                  <a:lnTo>
                    <a:pt x="282" y="413"/>
                  </a:lnTo>
                  <a:lnTo>
                    <a:pt x="285" y="415"/>
                  </a:lnTo>
                  <a:lnTo>
                    <a:pt x="290" y="419"/>
                  </a:lnTo>
                  <a:lnTo>
                    <a:pt x="295" y="421"/>
                  </a:lnTo>
                  <a:lnTo>
                    <a:pt x="301" y="422"/>
                  </a:lnTo>
                  <a:lnTo>
                    <a:pt x="301" y="424"/>
                  </a:lnTo>
                  <a:lnTo>
                    <a:pt x="301" y="424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7"/>
                  </a:lnTo>
                  <a:lnTo>
                    <a:pt x="302" y="427"/>
                  </a:lnTo>
                  <a:lnTo>
                    <a:pt x="302" y="427"/>
                  </a:lnTo>
                  <a:lnTo>
                    <a:pt x="301" y="429"/>
                  </a:lnTo>
                  <a:lnTo>
                    <a:pt x="299" y="430"/>
                  </a:lnTo>
                  <a:lnTo>
                    <a:pt x="290" y="433"/>
                  </a:lnTo>
                  <a:lnTo>
                    <a:pt x="287" y="435"/>
                  </a:lnTo>
                  <a:lnTo>
                    <a:pt x="279" y="437"/>
                  </a:lnTo>
                  <a:lnTo>
                    <a:pt x="276" y="437"/>
                  </a:lnTo>
                  <a:lnTo>
                    <a:pt x="276" y="437"/>
                  </a:lnTo>
                  <a:lnTo>
                    <a:pt x="274" y="435"/>
                  </a:lnTo>
                  <a:lnTo>
                    <a:pt x="271" y="435"/>
                  </a:lnTo>
                  <a:lnTo>
                    <a:pt x="271" y="433"/>
                  </a:lnTo>
                  <a:lnTo>
                    <a:pt x="269" y="433"/>
                  </a:lnTo>
                  <a:lnTo>
                    <a:pt x="269" y="432"/>
                  </a:lnTo>
                  <a:lnTo>
                    <a:pt x="271" y="432"/>
                  </a:lnTo>
                  <a:lnTo>
                    <a:pt x="274" y="432"/>
                  </a:lnTo>
                  <a:lnTo>
                    <a:pt x="277" y="432"/>
                  </a:lnTo>
                  <a:lnTo>
                    <a:pt x="276" y="430"/>
                  </a:lnTo>
                  <a:lnTo>
                    <a:pt x="276" y="430"/>
                  </a:lnTo>
                  <a:lnTo>
                    <a:pt x="274" y="430"/>
                  </a:lnTo>
                  <a:lnTo>
                    <a:pt x="273" y="430"/>
                  </a:lnTo>
                  <a:lnTo>
                    <a:pt x="273" y="429"/>
                  </a:lnTo>
                  <a:lnTo>
                    <a:pt x="271" y="429"/>
                  </a:lnTo>
                  <a:lnTo>
                    <a:pt x="265" y="429"/>
                  </a:lnTo>
                  <a:lnTo>
                    <a:pt x="261" y="427"/>
                  </a:lnTo>
                  <a:lnTo>
                    <a:pt x="260" y="427"/>
                  </a:lnTo>
                  <a:lnTo>
                    <a:pt x="260" y="426"/>
                  </a:lnTo>
                  <a:lnTo>
                    <a:pt x="258" y="426"/>
                  </a:lnTo>
                  <a:lnTo>
                    <a:pt x="260" y="421"/>
                  </a:lnTo>
                  <a:lnTo>
                    <a:pt x="261" y="419"/>
                  </a:lnTo>
                  <a:lnTo>
                    <a:pt x="263" y="419"/>
                  </a:lnTo>
                  <a:lnTo>
                    <a:pt x="266" y="419"/>
                  </a:lnTo>
                  <a:lnTo>
                    <a:pt x="268" y="419"/>
                  </a:lnTo>
                  <a:lnTo>
                    <a:pt x="263" y="418"/>
                  </a:lnTo>
                  <a:lnTo>
                    <a:pt x="261" y="416"/>
                  </a:lnTo>
                  <a:lnTo>
                    <a:pt x="260" y="416"/>
                  </a:lnTo>
                  <a:lnTo>
                    <a:pt x="260" y="415"/>
                  </a:lnTo>
                  <a:lnTo>
                    <a:pt x="260" y="413"/>
                  </a:lnTo>
                  <a:lnTo>
                    <a:pt x="260" y="413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66" y="410"/>
                  </a:lnTo>
                  <a:close/>
                  <a:moveTo>
                    <a:pt x="301" y="392"/>
                  </a:moveTo>
                  <a:lnTo>
                    <a:pt x="304" y="392"/>
                  </a:lnTo>
                  <a:lnTo>
                    <a:pt x="306" y="394"/>
                  </a:lnTo>
                  <a:lnTo>
                    <a:pt x="307" y="396"/>
                  </a:lnTo>
                  <a:lnTo>
                    <a:pt x="306" y="396"/>
                  </a:lnTo>
                  <a:lnTo>
                    <a:pt x="304" y="396"/>
                  </a:lnTo>
                  <a:lnTo>
                    <a:pt x="299" y="396"/>
                  </a:lnTo>
                  <a:lnTo>
                    <a:pt x="299" y="394"/>
                  </a:lnTo>
                  <a:lnTo>
                    <a:pt x="299" y="394"/>
                  </a:lnTo>
                  <a:lnTo>
                    <a:pt x="299" y="392"/>
                  </a:lnTo>
                  <a:lnTo>
                    <a:pt x="301" y="392"/>
                  </a:lnTo>
                  <a:close/>
                  <a:moveTo>
                    <a:pt x="679" y="391"/>
                  </a:moveTo>
                  <a:lnTo>
                    <a:pt x="681" y="391"/>
                  </a:lnTo>
                  <a:lnTo>
                    <a:pt x="683" y="391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4"/>
                  </a:lnTo>
                  <a:lnTo>
                    <a:pt x="686" y="396"/>
                  </a:lnTo>
                  <a:lnTo>
                    <a:pt x="686" y="396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84" y="397"/>
                  </a:lnTo>
                  <a:lnTo>
                    <a:pt x="686" y="399"/>
                  </a:lnTo>
                  <a:lnTo>
                    <a:pt x="686" y="399"/>
                  </a:lnTo>
                  <a:lnTo>
                    <a:pt x="686" y="400"/>
                  </a:lnTo>
                  <a:lnTo>
                    <a:pt x="686" y="400"/>
                  </a:lnTo>
                  <a:lnTo>
                    <a:pt x="679" y="402"/>
                  </a:lnTo>
                  <a:lnTo>
                    <a:pt x="678" y="403"/>
                  </a:lnTo>
                  <a:lnTo>
                    <a:pt x="676" y="405"/>
                  </a:lnTo>
                  <a:lnTo>
                    <a:pt x="673" y="407"/>
                  </a:lnTo>
                  <a:lnTo>
                    <a:pt x="673" y="407"/>
                  </a:lnTo>
                  <a:lnTo>
                    <a:pt x="671" y="405"/>
                  </a:lnTo>
                  <a:lnTo>
                    <a:pt x="668" y="403"/>
                  </a:lnTo>
                  <a:lnTo>
                    <a:pt x="660" y="403"/>
                  </a:lnTo>
                  <a:lnTo>
                    <a:pt x="653" y="405"/>
                  </a:lnTo>
                  <a:lnTo>
                    <a:pt x="649" y="407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2"/>
                  </a:lnTo>
                  <a:lnTo>
                    <a:pt x="649" y="402"/>
                  </a:lnTo>
                  <a:lnTo>
                    <a:pt x="651" y="400"/>
                  </a:lnTo>
                  <a:lnTo>
                    <a:pt x="653" y="399"/>
                  </a:lnTo>
                  <a:lnTo>
                    <a:pt x="651" y="397"/>
                  </a:lnTo>
                  <a:lnTo>
                    <a:pt x="653" y="394"/>
                  </a:lnTo>
                  <a:lnTo>
                    <a:pt x="654" y="394"/>
                  </a:lnTo>
                  <a:lnTo>
                    <a:pt x="657" y="394"/>
                  </a:lnTo>
                  <a:lnTo>
                    <a:pt x="659" y="396"/>
                  </a:lnTo>
                  <a:lnTo>
                    <a:pt x="662" y="396"/>
                  </a:lnTo>
                  <a:lnTo>
                    <a:pt x="668" y="394"/>
                  </a:lnTo>
                  <a:lnTo>
                    <a:pt x="671" y="394"/>
                  </a:lnTo>
                  <a:lnTo>
                    <a:pt x="679" y="391"/>
                  </a:lnTo>
                  <a:close/>
                  <a:moveTo>
                    <a:pt x="279" y="383"/>
                  </a:moveTo>
                  <a:lnTo>
                    <a:pt x="279" y="385"/>
                  </a:lnTo>
                  <a:lnTo>
                    <a:pt x="280" y="386"/>
                  </a:lnTo>
                  <a:lnTo>
                    <a:pt x="280" y="388"/>
                  </a:lnTo>
                  <a:lnTo>
                    <a:pt x="280" y="388"/>
                  </a:lnTo>
                  <a:lnTo>
                    <a:pt x="280" y="389"/>
                  </a:lnTo>
                  <a:lnTo>
                    <a:pt x="279" y="389"/>
                  </a:lnTo>
                  <a:lnTo>
                    <a:pt x="279" y="391"/>
                  </a:lnTo>
                  <a:lnTo>
                    <a:pt x="277" y="391"/>
                  </a:lnTo>
                  <a:lnTo>
                    <a:pt x="274" y="389"/>
                  </a:lnTo>
                  <a:lnTo>
                    <a:pt x="273" y="389"/>
                  </a:lnTo>
                  <a:lnTo>
                    <a:pt x="273" y="388"/>
                  </a:lnTo>
                  <a:lnTo>
                    <a:pt x="273" y="388"/>
                  </a:lnTo>
                  <a:lnTo>
                    <a:pt x="274" y="386"/>
                  </a:lnTo>
                  <a:lnTo>
                    <a:pt x="276" y="385"/>
                  </a:lnTo>
                  <a:lnTo>
                    <a:pt x="279" y="383"/>
                  </a:lnTo>
                  <a:close/>
                  <a:moveTo>
                    <a:pt x="255" y="342"/>
                  </a:moveTo>
                  <a:lnTo>
                    <a:pt x="257" y="342"/>
                  </a:lnTo>
                  <a:lnTo>
                    <a:pt x="257" y="344"/>
                  </a:lnTo>
                  <a:lnTo>
                    <a:pt x="255" y="345"/>
                  </a:lnTo>
                  <a:lnTo>
                    <a:pt x="254" y="347"/>
                  </a:lnTo>
                  <a:lnTo>
                    <a:pt x="250" y="350"/>
                  </a:lnTo>
                  <a:lnTo>
                    <a:pt x="249" y="350"/>
                  </a:lnTo>
                  <a:lnTo>
                    <a:pt x="249" y="348"/>
                  </a:lnTo>
                  <a:lnTo>
                    <a:pt x="247" y="348"/>
                  </a:lnTo>
                  <a:lnTo>
                    <a:pt x="246" y="348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4" y="347"/>
                  </a:lnTo>
                  <a:lnTo>
                    <a:pt x="243" y="347"/>
                  </a:lnTo>
                  <a:lnTo>
                    <a:pt x="241" y="347"/>
                  </a:lnTo>
                  <a:lnTo>
                    <a:pt x="239" y="345"/>
                  </a:lnTo>
                  <a:lnTo>
                    <a:pt x="243" y="344"/>
                  </a:lnTo>
                  <a:lnTo>
                    <a:pt x="243" y="344"/>
                  </a:lnTo>
                  <a:lnTo>
                    <a:pt x="247" y="344"/>
                  </a:lnTo>
                  <a:lnTo>
                    <a:pt x="249" y="344"/>
                  </a:lnTo>
                  <a:lnTo>
                    <a:pt x="250" y="344"/>
                  </a:lnTo>
                  <a:lnTo>
                    <a:pt x="252" y="344"/>
                  </a:lnTo>
                  <a:lnTo>
                    <a:pt x="254" y="342"/>
                  </a:lnTo>
                  <a:lnTo>
                    <a:pt x="255" y="342"/>
                  </a:lnTo>
                  <a:close/>
                  <a:moveTo>
                    <a:pt x="793" y="270"/>
                  </a:moveTo>
                  <a:lnTo>
                    <a:pt x="794" y="273"/>
                  </a:lnTo>
                  <a:lnTo>
                    <a:pt x="794" y="274"/>
                  </a:lnTo>
                  <a:lnTo>
                    <a:pt x="796" y="277"/>
                  </a:lnTo>
                  <a:lnTo>
                    <a:pt x="799" y="276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88" y="281"/>
                  </a:lnTo>
                  <a:lnTo>
                    <a:pt x="783" y="281"/>
                  </a:lnTo>
                  <a:lnTo>
                    <a:pt x="780" y="279"/>
                  </a:lnTo>
                  <a:lnTo>
                    <a:pt x="780" y="276"/>
                  </a:lnTo>
                  <a:lnTo>
                    <a:pt x="780" y="271"/>
                  </a:lnTo>
                  <a:lnTo>
                    <a:pt x="783" y="270"/>
                  </a:lnTo>
                  <a:lnTo>
                    <a:pt x="787" y="271"/>
                  </a:lnTo>
                  <a:lnTo>
                    <a:pt x="790" y="270"/>
                  </a:lnTo>
                  <a:lnTo>
                    <a:pt x="793" y="270"/>
                  </a:lnTo>
                  <a:close/>
                  <a:moveTo>
                    <a:pt x="780" y="230"/>
                  </a:moveTo>
                  <a:lnTo>
                    <a:pt x="782" y="232"/>
                  </a:lnTo>
                  <a:lnTo>
                    <a:pt x="783" y="240"/>
                  </a:lnTo>
                  <a:lnTo>
                    <a:pt x="783" y="251"/>
                  </a:lnTo>
                  <a:lnTo>
                    <a:pt x="782" y="251"/>
                  </a:lnTo>
                  <a:lnTo>
                    <a:pt x="777" y="238"/>
                  </a:lnTo>
                  <a:lnTo>
                    <a:pt x="777" y="233"/>
                  </a:lnTo>
                  <a:lnTo>
                    <a:pt x="777" y="230"/>
                  </a:lnTo>
                  <a:lnTo>
                    <a:pt x="780" y="230"/>
                  </a:lnTo>
                  <a:close/>
                  <a:moveTo>
                    <a:pt x="11" y="207"/>
                  </a:moveTo>
                  <a:lnTo>
                    <a:pt x="12" y="207"/>
                  </a:lnTo>
                  <a:lnTo>
                    <a:pt x="16" y="208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0" y="211"/>
                  </a:lnTo>
                  <a:lnTo>
                    <a:pt x="17" y="211"/>
                  </a:lnTo>
                  <a:lnTo>
                    <a:pt x="12" y="211"/>
                  </a:lnTo>
                  <a:lnTo>
                    <a:pt x="6" y="210"/>
                  </a:lnTo>
                  <a:lnTo>
                    <a:pt x="4" y="210"/>
                  </a:lnTo>
                  <a:lnTo>
                    <a:pt x="4" y="208"/>
                  </a:lnTo>
                  <a:lnTo>
                    <a:pt x="6" y="208"/>
                  </a:lnTo>
                  <a:lnTo>
                    <a:pt x="8" y="207"/>
                  </a:lnTo>
                  <a:lnTo>
                    <a:pt x="11" y="207"/>
                  </a:lnTo>
                  <a:close/>
                  <a:moveTo>
                    <a:pt x="794" y="194"/>
                  </a:moveTo>
                  <a:lnTo>
                    <a:pt x="798" y="196"/>
                  </a:lnTo>
                  <a:lnTo>
                    <a:pt x="798" y="197"/>
                  </a:lnTo>
                  <a:lnTo>
                    <a:pt x="796" y="200"/>
                  </a:lnTo>
                  <a:lnTo>
                    <a:pt x="793" y="202"/>
                  </a:lnTo>
                  <a:lnTo>
                    <a:pt x="790" y="202"/>
                  </a:lnTo>
                  <a:lnTo>
                    <a:pt x="790" y="200"/>
                  </a:lnTo>
                  <a:lnTo>
                    <a:pt x="790" y="199"/>
                  </a:lnTo>
                  <a:lnTo>
                    <a:pt x="794" y="196"/>
                  </a:lnTo>
                  <a:lnTo>
                    <a:pt x="794" y="194"/>
                  </a:lnTo>
                  <a:close/>
                  <a:moveTo>
                    <a:pt x="779" y="177"/>
                  </a:moveTo>
                  <a:lnTo>
                    <a:pt x="779" y="177"/>
                  </a:lnTo>
                  <a:lnTo>
                    <a:pt x="779" y="180"/>
                  </a:lnTo>
                  <a:lnTo>
                    <a:pt x="779" y="184"/>
                  </a:lnTo>
                  <a:lnTo>
                    <a:pt x="780" y="188"/>
                  </a:lnTo>
                  <a:lnTo>
                    <a:pt x="779" y="191"/>
                  </a:lnTo>
                  <a:lnTo>
                    <a:pt x="776" y="192"/>
                  </a:lnTo>
                  <a:lnTo>
                    <a:pt x="776" y="189"/>
                  </a:lnTo>
                  <a:lnTo>
                    <a:pt x="774" y="184"/>
                  </a:lnTo>
                  <a:lnTo>
                    <a:pt x="774" y="180"/>
                  </a:lnTo>
                  <a:lnTo>
                    <a:pt x="777" y="177"/>
                  </a:lnTo>
                  <a:lnTo>
                    <a:pt x="779" y="177"/>
                  </a:lnTo>
                  <a:close/>
                  <a:moveTo>
                    <a:pt x="793" y="125"/>
                  </a:moveTo>
                  <a:lnTo>
                    <a:pt x="801" y="125"/>
                  </a:lnTo>
                  <a:lnTo>
                    <a:pt x="801" y="128"/>
                  </a:lnTo>
                  <a:lnTo>
                    <a:pt x="798" y="132"/>
                  </a:lnTo>
                  <a:lnTo>
                    <a:pt x="791" y="136"/>
                  </a:lnTo>
                  <a:lnTo>
                    <a:pt x="783" y="136"/>
                  </a:lnTo>
                  <a:lnTo>
                    <a:pt x="777" y="134"/>
                  </a:lnTo>
                  <a:lnTo>
                    <a:pt x="776" y="131"/>
                  </a:lnTo>
                  <a:lnTo>
                    <a:pt x="779" y="128"/>
                  </a:lnTo>
                  <a:lnTo>
                    <a:pt x="785" y="126"/>
                  </a:lnTo>
                  <a:lnTo>
                    <a:pt x="793" y="125"/>
                  </a:lnTo>
                  <a:close/>
                  <a:moveTo>
                    <a:pt x="774" y="54"/>
                  </a:moveTo>
                  <a:lnTo>
                    <a:pt x="777" y="57"/>
                  </a:lnTo>
                  <a:lnTo>
                    <a:pt x="780" y="60"/>
                  </a:lnTo>
                  <a:lnTo>
                    <a:pt x="783" y="63"/>
                  </a:lnTo>
                  <a:lnTo>
                    <a:pt x="782" y="65"/>
                  </a:lnTo>
                  <a:lnTo>
                    <a:pt x="777" y="65"/>
                  </a:lnTo>
                  <a:lnTo>
                    <a:pt x="772" y="62"/>
                  </a:lnTo>
                  <a:lnTo>
                    <a:pt x="769" y="58"/>
                  </a:lnTo>
                  <a:lnTo>
                    <a:pt x="769" y="55"/>
                  </a:lnTo>
                  <a:lnTo>
                    <a:pt x="771" y="54"/>
                  </a:lnTo>
                  <a:lnTo>
                    <a:pt x="774" y="54"/>
                  </a:lnTo>
                  <a:close/>
                  <a:moveTo>
                    <a:pt x="381" y="33"/>
                  </a:moveTo>
                  <a:lnTo>
                    <a:pt x="396" y="38"/>
                  </a:lnTo>
                  <a:lnTo>
                    <a:pt x="403" y="41"/>
                  </a:lnTo>
                  <a:lnTo>
                    <a:pt x="407" y="44"/>
                  </a:lnTo>
                  <a:lnTo>
                    <a:pt x="405" y="49"/>
                  </a:lnTo>
                  <a:lnTo>
                    <a:pt x="403" y="55"/>
                  </a:lnTo>
                  <a:lnTo>
                    <a:pt x="402" y="55"/>
                  </a:lnTo>
                  <a:lnTo>
                    <a:pt x="396" y="52"/>
                  </a:lnTo>
                  <a:lnTo>
                    <a:pt x="386" y="47"/>
                  </a:lnTo>
                  <a:lnTo>
                    <a:pt x="377" y="46"/>
                  </a:lnTo>
                  <a:lnTo>
                    <a:pt x="369" y="40"/>
                  </a:lnTo>
                  <a:lnTo>
                    <a:pt x="369" y="36"/>
                  </a:lnTo>
                  <a:lnTo>
                    <a:pt x="369" y="35"/>
                  </a:lnTo>
                  <a:lnTo>
                    <a:pt x="377" y="35"/>
                  </a:lnTo>
                  <a:lnTo>
                    <a:pt x="381" y="33"/>
                  </a:lnTo>
                  <a:close/>
                  <a:moveTo>
                    <a:pt x="575" y="0"/>
                  </a:moveTo>
                  <a:lnTo>
                    <a:pt x="608" y="0"/>
                  </a:lnTo>
                  <a:lnTo>
                    <a:pt x="619" y="2"/>
                  </a:lnTo>
                  <a:lnTo>
                    <a:pt x="634" y="3"/>
                  </a:lnTo>
                  <a:lnTo>
                    <a:pt x="642" y="6"/>
                  </a:lnTo>
                  <a:lnTo>
                    <a:pt x="643" y="6"/>
                  </a:lnTo>
                  <a:lnTo>
                    <a:pt x="653" y="8"/>
                  </a:lnTo>
                  <a:lnTo>
                    <a:pt x="662" y="8"/>
                  </a:lnTo>
                  <a:lnTo>
                    <a:pt x="678" y="11"/>
                  </a:lnTo>
                  <a:lnTo>
                    <a:pt x="679" y="13"/>
                  </a:lnTo>
                  <a:lnTo>
                    <a:pt x="678" y="14"/>
                  </a:lnTo>
                  <a:lnTo>
                    <a:pt x="675" y="14"/>
                  </a:lnTo>
                  <a:lnTo>
                    <a:pt x="654" y="16"/>
                  </a:lnTo>
                  <a:lnTo>
                    <a:pt x="618" y="16"/>
                  </a:lnTo>
                  <a:lnTo>
                    <a:pt x="597" y="19"/>
                  </a:lnTo>
                  <a:lnTo>
                    <a:pt x="591" y="19"/>
                  </a:lnTo>
                  <a:lnTo>
                    <a:pt x="589" y="22"/>
                  </a:lnTo>
                  <a:lnTo>
                    <a:pt x="593" y="24"/>
                  </a:lnTo>
                  <a:lnTo>
                    <a:pt x="597" y="22"/>
                  </a:lnTo>
                  <a:lnTo>
                    <a:pt x="613" y="19"/>
                  </a:lnTo>
                  <a:lnTo>
                    <a:pt x="619" y="17"/>
                  </a:lnTo>
                  <a:lnTo>
                    <a:pt x="630" y="19"/>
                  </a:lnTo>
                  <a:lnTo>
                    <a:pt x="646" y="21"/>
                  </a:lnTo>
                  <a:lnTo>
                    <a:pt x="653" y="19"/>
                  </a:lnTo>
                  <a:lnTo>
                    <a:pt x="662" y="19"/>
                  </a:lnTo>
                  <a:lnTo>
                    <a:pt x="675" y="19"/>
                  </a:lnTo>
                  <a:lnTo>
                    <a:pt x="689" y="16"/>
                  </a:lnTo>
                  <a:lnTo>
                    <a:pt x="694" y="22"/>
                  </a:lnTo>
                  <a:lnTo>
                    <a:pt x="698" y="27"/>
                  </a:lnTo>
                  <a:lnTo>
                    <a:pt x="703" y="25"/>
                  </a:lnTo>
                  <a:lnTo>
                    <a:pt x="708" y="27"/>
                  </a:lnTo>
                  <a:lnTo>
                    <a:pt x="708" y="29"/>
                  </a:lnTo>
                  <a:lnTo>
                    <a:pt x="711" y="29"/>
                  </a:lnTo>
                  <a:lnTo>
                    <a:pt x="714" y="29"/>
                  </a:lnTo>
                  <a:lnTo>
                    <a:pt x="727" y="30"/>
                  </a:lnTo>
                  <a:lnTo>
                    <a:pt x="736" y="33"/>
                  </a:lnTo>
                  <a:lnTo>
                    <a:pt x="739" y="33"/>
                  </a:lnTo>
                  <a:lnTo>
                    <a:pt x="741" y="35"/>
                  </a:lnTo>
                  <a:lnTo>
                    <a:pt x="742" y="36"/>
                  </a:lnTo>
                  <a:lnTo>
                    <a:pt x="741" y="38"/>
                  </a:lnTo>
                  <a:lnTo>
                    <a:pt x="735" y="41"/>
                  </a:lnTo>
                  <a:lnTo>
                    <a:pt x="728" y="44"/>
                  </a:lnTo>
                  <a:lnTo>
                    <a:pt x="719" y="46"/>
                  </a:lnTo>
                  <a:lnTo>
                    <a:pt x="708" y="47"/>
                  </a:lnTo>
                  <a:lnTo>
                    <a:pt x="626" y="52"/>
                  </a:lnTo>
                  <a:lnTo>
                    <a:pt x="623" y="54"/>
                  </a:lnTo>
                  <a:lnTo>
                    <a:pt x="621" y="55"/>
                  </a:lnTo>
                  <a:lnTo>
                    <a:pt x="621" y="60"/>
                  </a:lnTo>
                  <a:lnTo>
                    <a:pt x="626" y="60"/>
                  </a:lnTo>
                  <a:lnTo>
                    <a:pt x="635" y="58"/>
                  </a:lnTo>
                  <a:lnTo>
                    <a:pt x="651" y="57"/>
                  </a:lnTo>
                  <a:lnTo>
                    <a:pt x="662" y="57"/>
                  </a:lnTo>
                  <a:lnTo>
                    <a:pt x="689" y="58"/>
                  </a:lnTo>
                  <a:lnTo>
                    <a:pt x="697" y="62"/>
                  </a:lnTo>
                  <a:lnTo>
                    <a:pt x="701" y="68"/>
                  </a:lnTo>
                  <a:lnTo>
                    <a:pt x="711" y="66"/>
                  </a:lnTo>
                  <a:lnTo>
                    <a:pt x="712" y="66"/>
                  </a:lnTo>
                  <a:lnTo>
                    <a:pt x="714" y="65"/>
                  </a:lnTo>
                  <a:lnTo>
                    <a:pt x="716" y="62"/>
                  </a:lnTo>
                  <a:lnTo>
                    <a:pt x="717" y="60"/>
                  </a:lnTo>
                  <a:lnTo>
                    <a:pt x="717" y="58"/>
                  </a:lnTo>
                  <a:lnTo>
                    <a:pt x="719" y="57"/>
                  </a:lnTo>
                  <a:lnTo>
                    <a:pt x="720" y="57"/>
                  </a:lnTo>
                  <a:lnTo>
                    <a:pt x="727" y="55"/>
                  </a:lnTo>
                  <a:lnTo>
                    <a:pt x="741" y="55"/>
                  </a:lnTo>
                  <a:lnTo>
                    <a:pt x="744" y="55"/>
                  </a:lnTo>
                  <a:lnTo>
                    <a:pt x="747" y="58"/>
                  </a:lnTo>
                  <a:lnTo>
                    <a:pt x="747" y="60"/>
                  </a:lnTo>
                  <a:lnTo>
                    <a:pt x="747" y="63"/>
                  </a:lnTo>
                  <a:lnTo>
                    <a:pt x="747" y="65"/>
                  </a:lnTo>
                  <a:lnTo>
                    <a:pt x="747" y="68"/>
                  </a:lnTo>
                  <a:lnTo>
                    <a:pt x="746" y="73"/>
                  </a:lnTo>
                  <a:lnTo>
                    <a:pt x="742" y="77"/>
                  </a:lnTo>
                  <a:lnTo>
                    <a:pt x="739" y="81"/>
                  </a:lnTo>
                  <a:lnTo>
                    <a:pt x="735" y="82"/>
                  </a:lnTo>
                  <a:lnTo>
                    <a:pt x="728" y="88"/>
                  </a:lnTo>
                  <a:lnTo>
                    <a:pt x="727" y="90"/>
                  </a:lnTo>
                  <a:lnTo>
                    <a:pt x="719" y="95"/>
                  </a:lnTo>
                  <a:lnTo>
                    <a:pt x="717" y="98"/>
                  </a:lnTo>
                  <a:lnTo>
                    <a:pt x="717" y="99"/>
                  </a:lnTo>
                  <a:lnTo>
                    <a:pt x="719" y="99"/>
                  </a:lnTo>
                  <a:lnTo>
                    <a:pt x="720" y="98"/>
                  </a:lnTo>
                  <a:lnTo>
                    <a:pt x="722" y="96"/>
                  </a:lnTo>
                  <a:lnTo>
                    <a:pt x="724" y="96"/>
                  </a:lnTo>
                  <a:lnTo>
                    <a:pt x="733" y="92"/>
                  </a:lnTo>
                  <a:lnTo>
                    <a:pt x="736" y="92"/>
                  </a:lnTo>
                  <a:lnTo>
                    <a:pt x="742" y="87"/>
                  </a:lnTo>
                  <a:lnTo>
                    <a:pt x="747" y="85"/>
                  </a:lnTo>
                  <a:lnTo>
                    <a:pt x="750" y="84"/>
                  </a:lnTo>
                  <a:lnTo>
                    <a:pt x="753" y="82"/>
                  </a:lnTo>
                  <a:lnTo>
                    <a:pt x="763" y="73"/>
                  </a:lnTo>
                  <a:lnTo>
                    <a:pt x="769" y="71"/>
                  </a:lnTo>
                  <a:lnTo>
                    <a:pt x="776" y="71"/>
                  </a:lnTo>
                  <a:lnTo>
                    <a:pt x="776" y="74"/>
                  </a:lnTo>
                  <a:lnTo>
                    <a:pt x="783" y="76"/>
                  </a:lnTo>
                  <a:lnTo>
                    <a:pt x="787" y="76"/>
                  </a:lnTo>
                  <a:lnTo>
                    <a:pt x="791" y="76"/>
                  </a:lnTo>
                  <a:lnTo>
                    <a:pt x="793" y="77"/>
                  </a:lnTo>
                  <a:lnTo>
                    <a:pt x="796" y="77"/>
                  </a:lnTo>
                  <a:lnTo>
                    <a:pt x="801" y="79"/>
                  </a:lnTo>
                  <a:lnTo>
                    <a:pt x="804" y="77"/>
                  </a:lnTo>
                  <a:lnTo>
                    <a:pt x="804" y="77"/>
                  </a:lnTo>
                  <a:lnTo>
                    <a:pt x="809" y="74"/>
                  </a:lnTo>
                  <a:lnTo>
                    <a:pt x="812" y="71"/>
                  </a:lnTo>
                  <a:lnTo>
                    <a:pt x="817" y="68"/>
                  </a:lnTo>
                  <a:lnTo>
                    <a:pt x="818" y="66"/>
                  </a:lnTo>
                  <a:lnTo>
                    <a:pt x="820" y="66"/>
                  </a:lnTo>
                  <a:lnTo>
                    <a:pt x="821" y="65"/>
                  </a:lnTo>
                  <a:lnTo>
                    <a:pt x="828" y="63"/>
                  </a:lnTo>
                  <a:lnTo>
                    <a:pt x="829" y="63"/>
                  </a:lnTo>
                  <a:lnTo>
                    <a:pt x="832" y="65"/>
                  </a:lnTo>
                  <a:lnTo>
                    <a:pt x="847" y="65"/>
                  </a:lnTo>
                  <a:lnTo>
                    <a:pt x="854" y="65"/>
                  </a:lnTo>
                  <a:lnTo>
                    <a:pt x="865" y="68"/>
                  </a:lnTo>
                  <a:lnTo>
                    <a:pt x="873" y="69"/>
                  </a:lnTo>
                  <a:lnTo>
                    <a:pt x="876" y="69"/>
                  </a:lnTo>
                  <a:lnTo>
                    <a:pt x="881" y="73"/>
                  </a:lnTo>
                  <a:lnTo>
                    <a:pt x="886" y="76"/>
                  </a:lnTo>
                  <a:lnTo>
                    <a:pt x="887" y="76"/>
                  </a:lnTo>
                  <a:lnTo>
                    <a:pt x="887" y="77"/>
                  </a:lnTo>
                  <a:lnTo>
                    <a:pt x="886" y="77"/>
                  </a:lnTo>
                  <a:lnTo>
                    <a:pt x="876" y="82"/>
                  </a:lnTo>
                  <a:lnTo>
                    <a:pt x="873" y="85"/>
                  </a:lnTo>
                  <a:lnTo>
                    <a:pt x="862" y="90"/>
                  </a:lnTo>
                  <a:lnTo>
                    <a:pt x="858" y="92"/>
                  </a:lnTo>
                  <a:lnTo>
                    <a:pt x="853" y="92"/>
                  </a:lnTo>
                  <a:lnTo>
                    <a:pt x="848" y="92"/>
                  </a:lnTo>
                  <a:lnTo>
                    <a:pt x="843" y="93"/>
                  </a:lnTo>
                  <a:lnTo>
                    <a:pt x="843" y="93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47" y="98"/>
                  </a:lnTo>
                  <a:lnTo>
                    <a:pt x="843" y="99"/>
                  </a:lnTo>
                  <a:lnTo>
                    <a:pt x="843" y="101"/>
                  </a:lnTo>
                  <a:lnTo>
                    <a:pt x="834" y="103"/>
                  </a:lnTo>
                  <a:lnTo>
                    <a:pt x="828" y="104"/>
                  </a:lnTo>
                  <a:lnTo>
                    <a:pt x="821" y="104"/>
                  </a:lnTo>
                  <a:lnTo>
                    <a:pt x="817" y="104"/>
                  </a:lnTo>
                  <a:lnTo>
                    <a:pt x="810" y="107"/>
                  </a:lnTo>
                  <a:lnTo>
                    <a:pt x="813" y="109"/>
                  </a:lnTo>
                  <a:lnTo>
                    <a:pt x="815" y="110"/>
                  </a:lnTo>
                  <a:lnTo>
                    <a:pt x="823" y="112"/>
                  </a:lnTo>
                  <a:lnTo>
                    <a:pt x="823" y="114"/>
                  </a:lnTo>
                  <a:lnTo>
                    <a:pt x="820" y="115"/>
                  </a:lnTo>
                  <a:lnTo>
                    <a:pt x="815" y="118"/>
                  </a:lnTo>
                  <a:lnTo>
                    <a:pt x="809" y="120"/>
                  </a:lnTo>
                  <a:lnTo>
                    <a:pt x="807" y="120"/>
                  </a:lnTo>
                  <a:lnTo>
                    <a:pt x="804" y="120"/>
                  </a:lnTo>
                  <a:lnTo>
                    <a:pt x="802" y="120"/>
                  </a:lnTo>
                  <a:lnTo>
                    <a:pt x="796" y="120"/>
                  </a:lnTo>
                  <a:lnTo>
                    <a:pt x="791" y="120"/>
                  </a:lnTo>
                  <a:lnTo>
                    <a:pt x="782" y="120"/>
                  </a:lnTo>
                  <a:lnTo>
                    <a:pt x="777" y="118"/>
                  </a:lnTo>
                  <a:lnTo>
                    <a:pt x="776" y="117"/>
                  </a:lnTo>
                  <a:lnTo>
                    <a:pt x="772" y="118"/>
                  </a:lnTo>
                  <a:lnTo>
                    <a:pt x="771" y="118"/>
                  </a:lnTo>
                  <a:lnTo>
                    <a:pt x="766" y="121"/>
                  </a:lnTo>
                  <a:lnTo>
                    <a:pt x="763" y="123"/>
                  </a:lnTo>
                  <a:lnTo>
                    <a:pt x="761" y="126"/>
                  </a:lnTo>
                  <a:lnTo>
                    <a:pt x="761" y="128"/>
                  </a:lnTo>
                  <a:lnTo>
                    <a:pt x="761" y="131"/>
                  </a:lnTo>
                  <a:lnTo>
                    <a:pt x="761" y="132"/>
                  </a:lnTo>
                  <a:lnTo>
                    <a:pt x="763" y="134"/>
                  </a:lnTo>
                  <a:lnTo>
                    <a:pt x="765" y="134"/>
                  </a:lnTo>
                  <a:lnTo>
                    <a:pt x="766" y="134"/>
                  </a:lnTo>
                  <a:lnTo>
                    <a:pt x="771" y="134"/>
                  </a:lnTo>
                  <a:lnTo>
                    <a:pt x="772" y="134"/>
                  </a:lnTo>
                  <a:lnTo>
                    <a:pt x="772" y="136"/>
                  </a:lnTo>
                  <a:lnTo>
                    <a:pt x="774" y="137"/>
                  </a:lnTo>
                  <a:lnTo>
                    <a:pt x="774" y="139"/>
                  </a:lnTo>
                  <a:lnTo>
                    <a:pt x="772" y="140"/>
                  </a:lnTo>
                  <a:lnTo>
                    <a:pt x="772" y="144"/>
                  </a:lnTo>
                  <a:lnTo>
                    <a:pt x="772" y="145"/>
                  </a:lnTo>
                  <a:lnTo>
                    <a:pt x="772" y="148"/>
                  </a:lnTo>
                  <a:lnTo>
                    <a:pt x="774" y="148"/>
                  </a:lnTo>
                  <a:lnTo>
                    <a:pt x="776" y="148"/>
                  </a:lnTo>
                  <a:lnTo>
                    <a:pt x="776" y="148"/>
                  </a:lnTo>
                  <a:lnTo>
                    <a:pt x="777" y="150"/>
                  </a:lnTo>
                  <a:lnTo>
                    <a:pt x="779" y="151"/>
                  </a:lnTo>
                  <a:lnTo>
                    <a:pt x="779" y="151"/>
                  </a:lnTo>
                  <a:lnTo>
                    <a:pt x="779" y="153"/>
                  </a:lnTo>
                  <a:lnTo>
                    <a:pt x="777" y="155"/>
                  </a:lnTo>
                  <a:lnTo>
                    <a:pt x="774" y="155"/>
                  </a:lnTo>
                  <a:lnTo>
                    <a:pt x="768" y="156"/>
                  </a:lnTo>
                  <a:lnTo>
                    <a:pt x="768" y="158"/>
                  </a:lnTo>
                  <a:lnTo>
                    <a:pt x="766" y="158"/>
                  </a:lnTo>
                  <a:lnTo>
                    <a:pt x="766" y="159"/>
                  </a:lnTo>
                  <a:lnTo>
                    <a:pt x="765" y="161"/>
                  </a:lnTo>
                  <a:lnTo>
                    <a:pt x="765" y="162"/>
                  </a:lnTo>
                  <a:lnTo>
                    <a:pt x="763" y="164"/>
                  </a:lnTo>
                  <a:lnTo>
                    <a:pt x="761" y="164"/>
                  </a:lnTo>
                  <a:lnTo>
                    <a:pt x="758" y="164"/>
                  </a:lnTo>
                  <a:lnTo>
                    <a:pt x="755" y="166"/>
                  </a:lnTo>
                  <a:lnTo>
                    <a:pt x="747" y="170"/>
                  </a:lnTo>
                  <a:lnTo>
                    <a:pt x="747" y="170"/>
                  </a:lnTo>
                  <a:lnTo>
                    <a:pt x="750" y="172"/>
                  </a:lnTo>
                  <a:lnTo>
                    <a:pt x="750" y="173"/>
                  </a:lnTo>
                  <a:lnTo>
                    <a:pt x="746" y="178"/>
                  </a:lnTo>
                  <a:lnTo>
                    <a:pt x="746" y="181"/>
                  </a:lnTo>
                  <a:lnTo>
                    <a:pt x="744" y="184"/>
                  </a:lnTo>
                  <a:lnTo>
                    <a:pt x="744" y="188"/>
                  </a:lnTo>
                  <a:lnTo>
                    <a:pt x="742" y="191"/>
                  </a:lnTo>
                  <a:lnTo>
                    <a:pt x="739" y="194"/>
                  </a:lnTo>
                  <a:lnTo>
                    <a:pt x="738" y="197"/>
                  </a:lnTo>
                  <a:lnTo>
                    <a:pt x="739" y="200"/>
                  </a:lnTo>
                  <a:lnTo>
                    <a:pt x="741" y="202"/>
                  </a:lnTo>
                  <a:lnTo>
                    <a:pt x="744" y="200"/>
                  </a:lnTo>
                  <a:lnTo>
                    <a:pt x="747" y="196"/>
                  </a:lnTo>
                  <a:lnTo>
                    <a:pt x="752" y="194"/>
                  </a:lnTo>
                  <a:lnTo>
                    <a:pt x="755" y="194"/>
                  </a:lnTo>
                  <a:lnTo>
                    <a:pt x="760" y="196"/>
                  </a:lnTo>
                  <a:lnTo>
                    <a:pt x="763" y="197"/>
                  </a:lnTo>
                  <a:lnTo>
                    <a:pt x="768" y="197"/>
                  </a:lnTo>
                  <a:lnTo>
                    <a:pt x="771" y="199"/>
                  </a:lnTo>
                  <a:lnTo>
                    <a:pt x="772" y="200"/>
                  </a:lnTo>
                  <a:lnTo>
                    <a:pt x="774" y="202"/>
                  </a:lnTo>
                  <a:lnTo>
                    <a:pt x="774" y="203"/>
                  </a:lnTo>
                  <a:lnTo>
                    <a:pt x="771" y="203"/>
                  </a:lnTo>
                  <a:lnTo>
                    <a:pt x="771" y="203"/>
                  </a:lnTo>
                  <a:lnTo>
                    <a:pt x="765" y="200"/>
                  </a:lnTo>
                  <a:lnTo>
                    <a:pt x="761" y="200"/>
                  </a:lnTo>
                  <a:lnTo>
                    <a:pt x="757" y="200"/>
                  </a:lnTo>
                  <a:lnTo>
                    <a:pt x="753" y="202"/>
                  </a:lnTo>
                  <a:lnTo>
                    <a:pt x="757" y="208"/>
                  </a:lnTo>
                  <a:lnTo>
                    <a:pt x="760" y="210"/>
                  </a:lnTo>
                  <a:lnTo>
                    <a:pt x="766" y="211"/>
                  </a:lnTo>
                  <a:lnTo>
                    <a:pt x="769" y="213"/>
                  </a:lnTo>
                  <a:lnTo>
                    <a:pt x="772" y="214"/>
                  </a:lnTo>
                  <a:lnTo>
                    <a:pt x="774" y="214"/>
                  </a:lnTo>
                  <a:lnTo>
                    <a:pt x="776" y="214"/>
                  </a:lnTo>
                  <a:lnTo>
                    <a:pt x="779" y="213"/>
                  </a:lnTo>
                  <a:lnTo>
                    <a:pt x="783" y="213"/>
                  </a:lnTo>
                  <a:lnTo>
                    <a:pt x="787" y="213"/>
                  </a:lnTo>
                  <a:lnTo>
                    <a:pt x="788" y="214"/>
                  </a:lnTo>
                  <a:lnTo>
                    <a:pt x="788" y="218"/>
                  </a:lnTo>
                  <a:lnTo>
                    <a:pt x="788" y="221"/>
                  </a:lnTo>
                  <a:lnTo>
                    <a:pt x="788" y="224"/>
                  </a:lnTo>
                  <a:lnTo>
                    <a:pt x="787" y="225"/>
                  </a:lnTo>
                  <a:lnTo>
                    <a:pt x="785" y="229"/>
                  </a:lnTo>
                  <a:lnTo>
                    <a:pt x="783" y="229"/>
                  </a:lnTo>
                  <a:lnTo>
                    <a:pt x="782" y="229"/>
                  </a:lnTo>
                  <a:lnTo>
                    <a:pt x="780" y="229"/>
                  </a:lnTo>
                  <a:lnTo>
                    <a:pt x="779" y="227"/>
                  </a:lnTo>
                  <a:lnTo>
                    <a:pt x="776" y="227"/>
                  </a:lnTo>
                  <a:lnTo>
                    <a:pt x="771" y="225"/>
                  </a:lnTo>
                  <a:lnTo>
                    <a:pt x="766" y="224"/>
                  </a:lnTo>
                  <a:lnTo>
                    <a:pt x="763" y="224"/>
                  </a:lnTo>
                  <a:lnTo>
                    <a:pt x="757" y="224"/>
                  </a:lnTo>
                  <a:lnTo>
                    <a:pt x="750" y="225"/>
                  </a:lnTo>
                  <a:lnTo>
                    <a:pt x="750" y="225"/>
                  </a:lnTo>
                  <a:lnTo>
                    <a:pt x="741" y="230"/>
                  </a:lnTo>
                  <a:lnTo>
                    <a:pt x="738" y="230"/>
                  </a:lnTo>
                  <a:lnTo>
                    <a:pt x="736" y="229"/>
                  </a:lnTo>
                  <a:lnTo>
                    <a:pt x="731" y="227"/>
                  </a:lnTo>
                  <a:lnTo>
                    <a:pt x="730" y="227"/>
                  </a:lnTo>
                  <a:lnTo>
                    <a:pt x="727" y="230"/>
                  </a:lnTo>
                  <a:lnTo>
                    <a:pt x="727" y="230"/>
                  </a:lnTo>
                  <a:lnTo>
                    <a:pt x="727" y="232"/>
                  </a:lnTo>
                  <a:lnTo>
                    <a:pt x="728" y="233"/>
                  </a:lnTo>
                  <a:lnTo>
                    <a:pt x="730" y="233"/>
                  </a:lnTo>
                  <a:lnTo>
                    <a:pt x="730" y="233"/>
                  </a:lnTo>
                  <a:lnTo>
                    <a:pt x="735" y="233"/>
                  </a:lnTo>
                  <a:lnTo>
                    <a:pt x="736" y="235"/>
                  </a:lnTo>
                  <a:lnTo>
                    <a:pt x="738" y="240"/>
                  </a:lnTo>
                  <a:lnTo>
                    <a:pt x="741" y="243"/>
                  </a:lnTo>
                  <a:lnTo>
                    <a:pt x="742" y="243"/>
                  </a:lnTo>
                  <a:lnTo>
                    <a:pt x="742" y="244"/>
                  </a:lnTo>
                  <a:lnTo>
                    <a:pt x="747" y="243"/>
                  </a:lnTo>
                  <a:lnTo>
                    <a:pt x="750" y="243"/>
                  </a:lnTo>
                  <a:lnTo>
                    <a:pt x="752" y="243"/>
                  </a:lnTo>
                  <a:lnTo>
                    <a:pt x="755" y="244"/>
                  </a:lnTo>
                  <a:lnTo>
                    <a:pt x="757" y="244"/>
                  </a:lnTo>
                  <a:lnTo>
                    <a:pt x="760" y="244"/>
                  </a:lnTo>
                  <a:lnTo>
                    <a:pt x="761" y="244"/>
                  </a:lnTo>
                  <a:lnTo>
                    <a:pt x="766" y="248"/>
                  </a:lnTo>
                  <a:lnTo>
                    <a:pt x="765" y="252"/>
                  </a:lnTo>
                  <a:lnTo>
                    <a:pt x="766" y="254"/>
                  </a:lnTo>
                  <a:lnTo>
                    <a:pt x="769" y="257"/>
                  </a:lnTo>
                  <a:lnTo>
                    <a:pt x="771" y="259"/>
                  </a:lnTo>
                  <a:lnTo>
                    <a:pt x="771" y="260"/>
                  </a:lnTo>
                  <a:lnTo>
                    <a:pt x="771" y="262"/>
                  </a:lnTo>
                  <a:lnTo>
                    <a:pt x="771" y="263"/>
                  </a:lnTo>
                  <a:lnTo>
                    <a:pt x="772" y="265"/>
                  </a:lnTo>
                  <a:lnTo>
                    <a:pt x="772" y="266"/>
                  </a:lnTo>
                  <a:lnTo>
                    <a:pt x="772" y="270"/>
                  </a:lnTo>
                  <a:lnTo>
                    <a:pt x="772" y="273"/>
                  </a:lnTo>
                  <a:lnTo>
                    <a:pt x="772" y="274"/>
                  </a:lnTo>
                  <a:lnTo>
                    <a:pt x="771" y="276"/>
                  </a:lnTo>
                  <a:lnTo>
                    <a:pt x="768" y="276"/>
                  </a:lnTo>
                  <a:lnTo>
                    <a:pt x="766" y="276"/>
                  </a:lnTo>
                  <a:lnTo>
                    <a:pt x="765" y="274"/>
                  </a:lnTo>
                  <a:lnTo>
                    <a:pt x="763" y="273"/>
                  </a:lnTo>
                  <a:lnTo>
                    <a:pt x="761" y="271"/>
                  </a:lnTo>
                  <a:lnTo>
                    <a:pt x="757" y="271"/>
                  </a:lnTo>
                  <a:lnTo>
                    <a:pt x="750" y="276"/>
                  </a:lnTo>
                  <a:lnTo>
                    <a:pt x="747" y="276"/>
                  </a:lnTo>
                  <a:lnTo>
                    <a:pt x="746" y="277"/>
                  </a:lnTo>
                  <a:lnTo>
                    <a:pt x="744" y="279"/>
                  </a:lnTo>
                  <a:lnTo>
                    <a:pt x="739" y="281"/>
                  </a:lnTo>
                  <a:lnTo>
                    <a:pt x="736" y="279"/>
                  </a:lnTo>
                  <a:lnTo>
                    <a:pt x="731" y="277"/>
                  </a:lnTo>
                  <a:lnTo>
                    <a:pt x="733" y="279"/>
                  </a:lnTo>
                  <a:lnTo>
                    <a:pt x="736" y="281"/>
                  </a:lnTo>
                  <a:lnTo>
                    <a:pt x="738" y="282"/>
                  </a:lnTo>
                  <a:lnTo>
                    <a:pt x="739" y="282"/>
                  </a:lnTo>
                  <a:lnTo>
                    <a:pt x="741" y="282"/>
                  </a:lnTo>
                  <a:lnTo>
                    <a:pt x="742" y="281"/>
                  </a:lnTo>
                  <a:lnTo>
                    <a:pt x="747" y="279"/>
                  </a:lnTo>
                  <a:lnTo>
                    <a:pt x="749" y="279"/>
                  </a:lnTo>
                  <a:lnTo>
                    <a:pt x="749" y="279"/>
                  </a:lnTo>
                  <a:lnTo>
                    <a:pt x="750" y="279"/>
                  </a:lnTo>
                  <a:lnTo>
                    <a:pt x="752" y="281"/>
                  </a:lnTo>
                  <a:lnTo>
                    <a:pt x="752" y="284"/>
                  </a:lnTo>
                  <a:lnTo>
                    <a:pt x="752" y="287"/>
                  </a:lnTo>
                  <a:lnTo>
                    <a:pt x="750" y="288"/>
                  </a:lnTo>
                  <a:lnTo>
                    <a:pt x="750" y="290"/>
                  </a:lnTo>
                  <a:lnTo>
                    <a:pt x="749" y="290"/>
                  </a:lnTo>
                  <a:lnTo>
                    <a:pt x="749" y="290"/>
                  </a:lnTo>
                  <a:lnTo>
                    <a:pt x="752" y="292"/>
                  </a:lnTo>
                  <a:lnTo>
                    <a:pt x="755" y="288"/>
                  </a:lnTo>
                  <a:lnTo>
                    <a:pt x="757" y="285"/>
                  </a:lnTo>
                  <a:lnTo>
                    <a:pt x="758" y="282"/>
                  </a:lnTo>
                  <a:lnTo>
                    <a:pt x="760" y="281"/>
                  </a:lnTo>
                  <a:lnTo>
                    <a:pt x="765" y="282"/>
                  </a:lnTo>
                  <a:lnTo>
                    <a:pt x="766" y="285"/>
                  </a:lnTo>
                  <a:lnTo>
                    <a:pt x="771" y="292"/>
                  </a:lnTo>
                  <a:lnTo>
                    <a:pt x="772" y="292"/>
                  </a:lnTo>
                  <a:lnTo>
                    <a:pt x="774" y="293"/>
                  </a:lnTo>
                  <a:lnTo>
                    <a:pt x="776" y="296"/>
                  </a:lnTo>
                  <a:lnTo>
                    <a:pt x="774" y="298"/>
                  </a:lnTo>
                  <a:lnTo>
                    <a:pt x="774" y="299"/>
                  </a:lnTo>
                  <a:lnTo>
                    <a:pt x="774" y="301"/>
                  </a:lnTo>
                  <a:lnTo>
                    <a:pt x="772" y="301"/>
                  </a:lnTo>
                  <a:lnTo>
                    <a:pt x="771" y="301"/>
                  </a:lnTo>
                  <a:lnTo>
                    <a:pt x="769" y="303"/>
                  </a:lnTo>
                  <a:lnTo>
                    <a:pt x="763" y="301"/>
                  </a:lnTo>
                  <a:lnTo>
                    <a:pt x="760" y="301"/>
                  </a:lnTo>
                  <a:lnTo>
                    <a:pt x="760" y="304"/>
                  </a:lnTo>
                  <a:lnTo>
                    <a:pt x="753" y="306"/>
                  </a:lnTo>
                  <a:lnTo>
                    <a:pt x="747" y="306"/>
                  </a:lnTo>
                  <a:lnTo>
                    <a:pt x="741" y="304"/>
                  </a:lnTo>
                  <a:lnTo>
                    <a:pt x="736" y="303"/>
                  </a:lnTo>
                  <a:lnTo>
                    <a:pt x="738" y="299"/>
                  </a:lnTo>
                  <a:lnTo>
                    <a:pt x="738" y="296"/>
                  </a:lnTo>
                  <a:lnTo>
                    <a:pt x="736" y="293"/>
                  </a:lnTo>
                  <a:lnTo>
                    <a:pt x="735" y="293"/>
                  </a:lnTo>
                  <a:lnTo>
                    <a:pt x="736" y="296"/>
                  </a:lnTo>
                  <a:lnTo>
                    <a:pt x="735" y="298"/>
                  </a:lnTo>
                  <a:lnTo>
                    <a:pt x="731" y="299"/>
                  </a:lnTo>
                  <a:lnTo>
                    <a:pt x="730" y="301"/>
                  </a:lnTo>
                  <a:lnTo>
                    <a:pt x="730" y="301"/>
                  </a:lnTo>
                  <a:lnTo>
                    <a:pt x="731" y="301"/>
                  </a:lnTo>
                  <a:lnTo>
                    <a:pt x="731" y="303"/>
                  </a:lnTo>
                  <a:lnTo>
                    <a:pt x="731" y="304"/>
                  </a:lnTo>
                  <a:lnTo>
                    <a:pt x="731" y="304"/>
                  </a:lnTo>
                  <a:lnTo>
                    <a:pt x="730" y="306"/>
                  </a:lnTo>
                  <a:lnTo>
                    <a:pt x="730" y="307"/>
                  </a:lnTo>
                  <a:lnTo>
                    <a:pt x="730" y="307"/>
                  </a:lnTo>
                  <a:lnTo>
                    <a:pt x="731" y="309"/>
                  </a:lnTo>
                  <a:lnTo>
                    <a:pt x="733" y="309"/>
                  </a:lnTo>
                  <a:lnTo>
                    <a:pt x="735" y="311"/>
                  </a:lnTo>
                  <a:lnTo>
                    <a:pt x="746" y="311"/>
                  </a:lnTo>
                  <a:lnTo>
                    <a:pt x="749" y="311"/>
                  </a:lnTo>
                  <a:lnTo>
                    <a:pt x="758" y="314"/>
                  </a:lnTo>
                  <a:lnTo>
                    <a:pt x="758" y="315"/>
                  </a:lnTo>
                  <a:lnTo>
                    <a:pt x="757" y="320"/>
                  </a:lnTo>
                  <a:lnTo>
                    <a:pt x="757" y="323"/>
                  </a:lnTo>
                  <a:lnTo>
                    <a:pt x="755" y="325"/>
                  </a:lnTo>
                  <a:lnTo>
                    <a:pt x="744" y="325"/>
                  </a:lnTo>
                  <a:lnTo>
                    <a:pt x="741" y="325"/>
                  </a:lnTo>
                  <a:lnTo>
                    <a:pt x="736" y="328"/>
                  </a:lnTo>
                  <a:lnTo>
                    <a:pt x="731" y="329"/>
                  </a:lnTo>
                  <a:lnTo>
                    <a:pt x="730" y="329"/>
                  </a:lnTo>
                  <a:lnTo>
                    <a:pt x="720" y="328"/>
                  </a:lnTo>
                  <a:lnTo>
                    <a:pt x="717" y="326"/>
                  </a:lnTo>
                  <a:lnTo>
                    <a:pt x="709" y="322"/>
                  </a:lnTo>
                  <a:lnTo>
                    <a:pt x="703" y="317"/>
                  </a:lnTo>
                  <a:lnTo>
                    <a:pt x="701" y="318"/>
                  </a:lnTo>
                  <a:lnTo>
                    <a:pt x="700" y="320"/>
                  </a:lnTo>
                  <a:lnTo>
                    <a:pt x="698" y="320"/>
                  </a:lnTo>
                  <a:lnTo>
                    <a:pt x="697" y="320"/>
                  </a:lnTo>
                  <a:lnTo>
                    <a:pt x="695" y="320"/>
                  </a:lnTo>
                  <a:lnTo>
                    <a:pt x="692" y="320"/>
                  </a:lnTo>
                  <a:lnTo>
                    <a:pt x="690" y="317"/>
                  </a:lnTo>
                  <a:lnTo>
                    <a:pt x="686" y="315"/>
                  </a:lnTo>
                  <a:lnTo>
                    <a:pt x="684" y="314"/>
                  </a:lnTo>
                  <a:lnTo>
                    <a:pt x="684" y="314"/>
                  </a:lnTo>
                  <a:lnTo>
                    <a:pt x="686" y="315"/>
                  </a:lnTo>
                  <a:lnTo>
                    <a:pt x="687" y="317"/>
                  </a:lnTo>
                  <a:lnTo>
                    <a:pt x="692" y="322"/>
                  </a:lnTo>
                  <a:lnTo>
                    <a:pt x="695" y="323"/>
                  </a:lnTo>
                  <a:lnTo>
                    <a:pt x="695" y="323"/>
                  </a:lnTo>
                  <a:lnTo>
                    <a:pt x="690" y="323"/>
                  </a:lnTo>
                  <a:lnTo>
                    <a:pt x="687" y="325"/>
                  </a:lnTo>
                  <a:lnTo>
                    <a:pt x="684" y="326"/>
                  </a:lnTo>
                  <a:lnTo>
                    <a:pt x="683" y="329"/>
                  </a:lnTo>
                  <a:lnTo>
                    <a:pt x="681" y="329"/>
                  </a:lnTo>
                  <a:lnTo>
                    <a:pt x="676" y="331"/>
                  </a:lnTo>
                  <a:lnTo>
                    <a:pt x="675" y="331"/>
                  </a:lnTo>
                  <a:lnTo>
                    <a:pt x="671" y="329"/>
                  </a:lnTo>
                  <a:lnTo>
                    <a:pt x="665" y="328"/>
                  </a:lnTo>
                  <a:lnTo>
                    <a:pt x="662" y="326"/>
                  </a:lnTo>
                  <a:lnTo>
                    <a:pt x="659" y="325"/>
                  </a:lnTo>
                  <a:lnTo>
                    <a:pt x="660" y="326"/>
                  </a:lnTo>
                  <a:lnTo>
                    <a:pt x="668" y="329"/>
                  </a:lnTo>
                  <a:lnTo>
                    <a:pt x="668" y="331"/>
                  </a:lnTo>
                  <a:lnTo>
                    <a:pt x="667" y="333"/>
                  </a:lnTo>
                  <a:lnTo>
                    <a:pt x="667" y="333"/>
                  </a:lnTo>
                  <a:lnTo>
                    <a:pt x="665" y="333"/>
                  </a:lnTo>
                  <a:lnTo>
                    <a:pt x="662" y="333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4" y="334"/>
                  </a:lnTo>
                  <a:lnTo>
                    <a:pt x="654" y="334"/>
                  </a:lnTo>
                  <a:lnTo>
                    <a:pt x="656" y="336"/>
                  </a:lnTo>
                  <a:lnTo>
                    <a:pt x="656" y="336"/>
                  </a:lnTo>
                  <a:lnTo>
                    <a:pt x="657" y="336"/>
                  </a:lnTo>
                  <a:lnTo>
                    <a:pt x="660" y="334"/>
                  </a:lnTo>
                  <a:lnTo>
                    <a:pt x="662" y="334"/>
                  </a:lnTo>
                  <a:lnTo>
                    <a:pt x="667" y="334"/>
                  </a:lnTo>
                  <a:lnTo>
                    <a:pt x="670" y="333"/>
                  </a:lnTo>
                  <a:lnTo>
                    <a:pt x="675" y="333"/>
                  </a:lnTo>
                  <a:lnTo>
                    <a:pt x="676" y="333"/>
                  </a:lnTo>
                  <a:lnTo>
                    <a:pt x="686" y="329"/>
                  </a:lnTo>
                  <a:lnTo>
                    <a:pt x="687" y="328"/>
                  </a:lnTo>
                  <a:lnTo>
                    <a:pt x="690" y="326"/>
                  </a:lnTo>
                  <a:lnTo>
                    <a:pt x="697" y="326"/>
                  </a:lnTo>
                  <a:lnTo>
                    <a:pt x="705" y="326"/>
                  </a:lnTo>
                  <a:lnTo>
                    <a:pt x="708" y="326"/>
                  </a:lnTo>
                  <a:lnTo>
                    <a:pt x="709" y="328"/>
                  </a:lnTo>
                  <a:lnTo>
                    <a:pt x="714" y="331"/>
                  </a:lnTo>
                  <a:lnTo>
                    <a:pt x="717" y="333"/>
                  </a:lnTo>
                  <a:lnTo>
                    <a:pt x="720" y="333"/>
                  </a:lnTo>
                  <a:lnTo>
                    <a:pt x="722" y="336"/>
                  </a:lnTo>
                  <a:lnTo>
                    <a:pt x="728" y="337"/>
                  </a:lnTo>
                  <a:lnTo>
                    <a:pt x="731" y="339"/>
                  </a:lnTo>
                  <a:lnTo>
                    <a:pt x="735" y="340"/>
                  </a:lnTo>
                  <a:lnTo>
                    <a:pt x="735" y="345"/>
                  </a:lnTo>
                  <a:lnTo>
                    <a:pt x="735" y="347"/>
                  </a:lnTo>
                  <a:lnTo>
                    <a:pt x="733" y="355"/>
                  </a:lnTo>
                  <a:lnTo>
                    <a:pt x="731" y="355"/>
                  </a:lnTo>
                  <a:lnTo>
                    <a:pt x="731" y="359"/>
                  </a:lnTo>
                  <a:lnTo>
                    <a:pt x="730" y="361"/>
                  </a:lnTo>
                  <a:lnTo>
                    <a:pt x="728" y="361"/>
                  </a:lnTo>
                  <a:lnTo>
                    <a:pt x="725" y="359"/>
                  </a:lnTo>
                  <a:lnTo>
                    <a:pt x="717" y="356"/>
                  </a:lnTo>
                  <a:lnTo>
                    <a:pt x="711" y="355"/>
                  </a:lnTo>
                  <a:lnTo>
                    <a:pt x="708" y="353"/>
                  </a:lnTo>
                  <a:lnTo>
                    <a:pt x="705" y="351"/>
                  </a:lnTo>
                  <a:lnTo>
                    <a:pt x="700" y="347"/>
                  </a:lnTo>
                  <a:lnTo>
                    <a:pt x="698" y="339"/>
                  </a:lnTo>
                  <a:lnTo>
                    <a:pt x="697" y="336"/>
                  </a:lnTo>
                  <a:lnTo>
                    <a:pt x="695" y="336"/>
                  </a:lnTo>
                  <a:lnTo>
                    <a:pt x="692" y="337"/>
                  </a:lnTo>
                  <a:lnTo>
                    <a:pt x="689" y="337"/>
                  </a:lnTo>
                  <a:lnTo>
                    <a:pt x="687" y="339"/>
                  </a:lnTo>
                  <a:lnTo>
                    <a:pt x="679" y="342"/>
                  </a:lnTo>
                  <a:lnTo>
                    <a:pt x="676" y="344"/>
                  </a:lnTo>
                  <a:lnTo>
                    <a:pt x="675" y="344"/>
                  </a:lnTo>
                  <a:lnTo>
                    <a:pt x="667" y="345"/>
                  </a:lnTo>
                  <a:lnTo>
                    <a:pt x="670" y="347"/>
                  </a:lnTo>
                  <a:lnTo>
                    <a:pt x="671" y="347"/>
                  </a:lnTo>
                  <a:lnTo>
                    <a:pt x="675" y="345"/>
                  </a:lnTo>
                  <a:lnTo>
                    <a:pt x="676" y="345"/>
                  </a:lnTo>
                  <a:lnTo>
                    <a:pt x="681" y="344"/>
                  </a:lnTo>
                  <a:lnTo>
                    <a:pt x="686" y="342"/>
                  </a:lnTo>
                  <a:lnTo>
                    <a:pt x="687" y="342"/>
                  </a:lnTo>
                  <a:lnTo>
                    <a:pt x="692" y="340"/>
                  </a:lnTo>
                  <a:lnTo>
                    <a:pt x="694" y="340"/>
                  </a:lnTo>
                  <a:lnTo>
                    <a:pt x="695" y="340"/>
                  </a:lnTo>
                  <a:lnTo>
                    <a:pt x="695" y="340"/>
                  </a:lnTo>
                  <a:lnTo>
                    <a:pt x="697" y="348"/>
                  </a:lnTo>
                  <a:lnTo>
                    <a:pt x="695" y="351"/>
                  </a:lnTo>
                  <a:lnTo>
                    <a:pt x="694" y="351"/>
                  </a:lnTo>
                  <a:lnTo>
                    <a:pt x="689" y="353"/>
                  </a:lnTo>
                  <a:lnTo>
                    <a:pt x="689" y="355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7" y="353"/>
                  </a:lnTo>
                  <a:lnTo>
                    <a:pt x="698" y="353"/>
                  </a:lnTo>
                  <a:lnTo>
                    <a:pt x="700" y="355"/>
                  </a:lnTo>
                  <a:lnTo>
                    <a:pt x="703" y="356"/>
                  </a:lnTo>
                  <a:lnTo>
                    <a:pt x="709" y="359"/>
                  </a:lnTo>
                  <a:lnTo>
                    <a:pt x="712" y="361"/>
                  </a:lnTo>
                  <a:lnTo>
                    <a:pt x="716" y="363"/>
                  </a:lnTo>
                  <a:lnTo>
                    <a:pt x="720" y="364"/>
                  </a:lnTo>
                  <a:lnTo>
                    <a:pt x="722" y="366"/>
                  </a:lnTo>
                  <a:lnTo>
                    <a:pt x="727" y="367"/>
                  </a:lnTo>
                  <a:lnTo>
                    <a:pt x="728" y="367"/>
                  </a:lnTo>
                  <a:lnTo>
                    <a:pt x="730" y="370"/>
                  </a:lnTo>
                  <a:lnTo>
                    <a:pt x="731" y="372"/>
                  </a:lnTo>
                  <a:lnTo>
                    <a:pt x="735" y="372"/>
                  </a:lnTo>
                  <a:lnTo>
                    <a:pt x="735" y="374"/>
                  </a:lnTo>
                  <a:lnTo>
                    <a:pt x="730" y="377"/>
                  </a:lnTo>
                  <a:lnTo>
                    <a:pt x="728" y="378"/>
                  </a:lnTo>
                  <a:lnTo>
                    <a:pt x="727" y="378"/>
                  </a:lnTo>
                  <a:lnTo>
                    <a:pt x="728" y="380"/>
                  </a:lnTo>
                  <a:lnTo>
                    <a:pt x="728" y="381"/>
                  </a:lnTo>
                  <a:lnTo>
                    <a:pt x="728" y="385"/>
                  </a:lnTo>
                  <a:lnTo>
                    <a:pt x="730" y="381"/>
                  </a:lnTo>
                  <a:lnTo>
                    <a:pt x="730" y="380"/>
                  </a:lnTo>
                  <a:lnTo>
                    <a:pt x="731" y="380"/>
                  </a:lnTo>
                  <a:lnTo>
                    <a:pt x="733" y="380"/>
                  </a:lnTo>
                  <a:lnTo>
                    <a:pt x="735" y="378"/>
                  </a:lnTo>
                  <a:lnTo>
                    <a:pt x="738" y="378"/>
                  </a:lnTo>
                  <a:lnTo>
                    <a:pt x="739" y="383"/>
                  </a:lnTo>
                  <a:lnTo>
                    <a:pt x="739" y="386"/>
                  </a:lnTo>
                  <a:lnTo>
                    <a:pt x="739" y="389"/>
                  </a:lnTo>
                  <a:lnTo>
                    <a:pt x="739" y="394"/>
                  </a:lnTo>
                  <a:lnTo>
                    <a:pt x="739" y="396"/>
                  </a:lnTo>
                  <a:lnTo>
                    <a:pt x="741" y="397"/>
                  </a:lnTo>
                  <a:lnTo>
                    <a:pt x="741" y="402"/>
                  </a:lnTo>
                  <a:lnTo>
                    <a:pt x="741" y="403"/>
                  </a:lnTo>
                  <a:lnTo>
                    <a:pt x="741" y="405"/>
                  </a:lnTo>
                  <a:lnTo>
                    <a:pt x="736" y="407"/>
                  </a:lnTo>
                  <a:lnTo>
                    <a:pt x="733" y="405"/>
                  </a:lnTo>
                  <a:lnTo>
                    <a:pt x="730" y="405"/>
                  </a:lnTo>
                  <a:lnTo>
                    <a:pt x="730" y="405"/>
                  </a:lnTo>
                  <a:lnTo>
                    <a:pt x="728" y="403"/>
                  </a:lnTo>
                  <a:lnTo>
                    <a:pt x="728" y="402"/>
                  </a:lnTo>
                  <a:lnTo>
                    <a:pt x="728" y="400"/>
                  </a:lnTo>
                  <a:lnTo>
                    <a:pt x="728" y="396"/>
                  </a:lnTo>
                  <a:lnTo>
                    <a:pt x="727" y="397"/>
                  </a:lnTo>
                  <a:lnTo>
                    <a:pt x="727" y="397"/>
                  </a:lnTo>
                  <a:lnTo>
                    <a:pt x="727" y="399"/>
                  </a:lnTo>
                  <a:lnTo>
                    <a:pt x="727" y="405"/>
                  </a:lnTo>
                  <a:lnTo>
                    <a:pt x="725" y="407"/>
                  </a:lnTo>
                  <a:lnTo>
                    <a:pt x="720" y="407"/>
                  </a:lnTo>
                  <a:lnTo>
                    <a:pt x="717" y="407"/>
                  </a:lnTo>
                  <a:lnTo>
                    <a:pt x="716" y="407"/>
                  </a:lnTo>
                  <a:lnTo>
                    <a:pt x="709" y="403"/>
                  </a:lnTo>
                  <a:lnTo>
                    <a:pt x="706" y="400"/>
                  </a:lnTo>
                  <a:lnTo>
                    <a:pt x="705" y="397"/>
                  </a:lnTo>
                  <a:lnTo>
                    <a:pt x="703" y="394"/>
                  </a:lnTo>
                  <a:lnTo>
                    <a:pt x="701" y="391"/>
                  </a:lnTo>
                  <a:lnTo>
                    <a:pt x="700" y="388"/>
                  </a:lnTo>
                  <a:lnTo>
                    <a:pt x="698" y="386"/>
                  </a:lnTo>
                  <a:lnTo>
                    <a:pt x="695" y="385"/>
                  </a:lnTo>
                  <a:lnTo>
                    <a:pt x="690" y="383"/>
                  </a:lnTo>
                  <a:lnTo>
                    <a:pt x="687" y="381"/>
                  </a:lnTo>
                  <a:lnTo>
                    <a:pt x="686" y="378"/>
                  </a:lnTo>
                  <a:lnTo>
                    <a:pt x="683" y="377"/>
                  </a:lnTo>
                  <a:lnTo>
                    <a:pt x="678" y="377"/>
                  </a:lnTo>
                  <a:lnTo>
                    <a:pt x="673" y="375"/>
                  </a:lnTo>
                  <a:lnTo>
                    <a:pt x="667" y="377"/>
                  </a:lnTo>
                  <a:lnTo>
                    <a:pt x="662" y="375"/>
                  </a:lnTo>
                  <a:lnTo>
                    <a:pt x="660" y="375"/>
                  </a:lnTo>
                  <a:lnTo>
                    <a:pt x="660" y="375"/>
                  </a:lnTo>
                  <a:lnTo>
                    <a:pt x="660" y="377"/>
                  </a:lnTo>
                  <a:lnTo>
                    <a:pt x="667" y="378"/>
                  </a:lnTo>
                  <a:lnTo>
                    <a:pt x="670" y="378"/>
                  </a:lnTo>
                  <a:lnTo>
                    <a:pt x="676" y="378"/>
                  </a:lnTo>
                  <a:lnTo>
                    <a:pt x="679" y="378"/>
                  </a:lnTo>
                  <a:lnTo>
                    <a:pt x="681" y="380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1" y="386"/>
                  </a:lnTo>
                  <a:lnTo>
                    <a:pt x="676" y="389"/>
                  </a:lnTo>
                  <a:lnTo>
                    <a:pt x="675" y="391"/>
                  </a:lnTo>
                  <a:lnTo>
                    <a:pt x="668" y="392"/>
                  </a:lnTo>
                  <a:lnTo>
                    <a:pt x="667" y="392"/>
                  </a:lnTo>
                  <a:lnTo>
                    <a:pt x="662" y="392"/>
                  </a:lnTo>
                  <a:lnTo>
                    <a:pt x="657" y="392"/>
                  </a:lnTo>
                  <a:lnTo>
                    <a:pt x="653" y="392"/>
                  </a:lnTo>
                  <a:lnTo>
                    <a:pt x="649" y="391"/>
                  </a:lnTo>
                  <a:lnTo>
                    <a:pt x="643" y="391"/>
                  </a:lnTo>
                  <a:lnTo>
                    <a:pt x="642" y="392"/>
                  </a:lnTo>
                  <a:lnTo>
                    <a:pt x="643" y="392"/>
                  </a:lnTo>
                  <a:lnTo>
                    <a:pt x="646" y="394"/>
                  </a:lnTo>
                  <a:lnTo>
                    <a:pt x="648" y="394"/>
                  </a:lnTo>
                  <a:lnTo>
                    <a:pt x="648" y="396"/>
                  </a:lnTo>
                  <a:lnTo>
                    <a:pt x="648" y="397"/>
                  </a:lnTo>
                  <a:lnTo>
                    <a:pt x="646" y="399"/>
                  </a:lnTo>
                  <a:lnTo>
                    <a:pt x="646" y="400"/>
                  </a:lnTo>
                  <a:lnTo>
                    <a:pt x="642" y="403"/>
                  </a:lnTo>
                  <a:lnTo>
                    <a:pt x="640" y="403"/>
                  </a:lnTo>
                  <a:lnTo>
                    <a:pt x="634" y="405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8" y="405"/>
                  </a:lnTo>
                  <a:lnTo>
                    <a:pt x="640" y="405"/>
                  </a:lnTo>
                  <a:lnTo>
                    <a:pt x="648" y="407"/>
                  </a:lnTo>
                  <a:lnTo>
                    <a:pt x="654" y="407"/>
                  </a:lnTo>
                  <a:lnTo>
                    <a:pt x="667" y="405"/>
                  </a:lnTo>
                  <a:lnTo>
                    <a:pt x="667" y="405"/>
                  </a:lnTo>
                  <a:lnTo>
                    <a:pt x="668" y="405"/>
                  </a:lnTo>
                  <a:lnTo>
                    <a:pt x="668" y="407"/>
                  </a:lnTo>
                  <a:lnTo>
                    <a:pt x="670" y="407"/>
                  </a:lnTo>
                  <a:lnTo>
                    <a:pt x="668" y="408"/>
                  </a:lnTo>
                  <a:lnTo>
                    <a:pt x="665" y="410"/>
                  </a:lnTo>
                  <a:lnTo>
                    <a:pt x="662" y="410"/>
                  </a:lnTo>
                  <a:lnTo>
                    <a:pt x="659" y="411"/>
                  </a:lnTo>
                  <a:lnTo>
                    <a:pt x="657" y="411"/>
                  </a:lnTo>
                  <a:lnTo>
                    <a:pt x="654" y="415"/>
                  </a:lnTo>
                  <a:lnTo>
                    <a:pt x="654" y="418"/>
                  </a:lnTo>
                  <a:lnTo>
                    <a:pt x="657" y="418"/>
                  </a:lnTo>
                  <a:lnTo>
                    <a:pt x="659" y="416"/>
                  </a:lnTo>
                  <a:lnTo>
                    <a:pt x="660" y="415"/>
                  </a:lnTo>
                  <a:lnTo>
                    <a:pt x="662" y="413"/>
                  </a:lnTo>
                  <a:lnTo>
                    <a:pt x="667" y="411"/>
                  </a:lnTo>
                  <a:lnTo>
                    <a:pt x="671" y="411"/>
                  </a:lnTo>
                  <a:lnTo>
                    <a:pt x="675" y="411"/>
                  </a:lnTo>
                  <a:lnTo>
                    <a:pt x="683" y="408"/>
                  </a:lnTo>
                  <a:lnTo>
                    <a:pt x="684" y="408"/>
                  </a:lnTo>
                  <a:lnTo>
                    <a:pt x="695" y="410"/>
                  </a:lnTo>
                  <a:lnTo>
                    <a:pt x="705" y="413"/>
                  </a:lnTo>
                  <a:lnTo>
                    <a:pt x="711" y="415"/>
                  </a:lnTo>
                  <a:lnTo>
                    <a:pt x="717" y="415"/>
                  </a:lnTo>
                  <a:lnTo>
                    <a:pt x="731" y="415"/>
                  </a:lnTo>
                  <a:lnTo>
                    <a:pt x="731" y="415"/>
                  </a:lnTo>
                  <a:lnTo>
                    <a:pt x="731" y="416"/>
                  </a:lnTo>
                  <a:lnTo>
                    <a:pt x="730" y="416"/>
                  </a:lnTo>
                  <a:lnTo>
                    <a:pt x="728" y="418"/>
                  </a:lnTo>
                  <a:lnTo>
                    <a:pt x="725" y="419"/>
                  </a:lnTo>
                  <a:lnTo>
                    <a:pt x="724" y="419"/>
                  </a:lnTo>
                  <a:lnTo>
                    <a:pt x="724" y="419"/>
                  </a:lnTo>
                  <a:lnTo>
                    <a:pt x="720" y="421"/>
                  </a:lnTo>
                  <a:lnTo>
                    <a:pt x="719" y="421"/>
                  </a:lnTo>
                  <a:lnTo>
                    <a:pt x="720" y="422"/>
                  </a:lnTo>
                  <a:lnTo>
                    <a:pt x="719" y="422"/>
                  </a:lnTo>
                  <a:lnTo>
                    <a:pt x="717" y="422"/>
                  </a:lnTo>
                  <a:lnTo>
                    <a:pt x="712" y="424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8" y="426"/>
                  </a:lnTo>
                  <a:lnTo>
                    <a:pt x="709" y="426"/>
                  </a:lnTo>
                  <a:lnTo>
                    <a:pt x="709" y="427"/>
                  </a:lnTo>
                  <a:lnTo>
                    <a:pt x="709" y="429"/>
                  </a:lnTo>
                  <a:lnTo>
                    <a:pt x="708" y="429"/>
                  </a:lnTo>
                  <a:lnTo>
                    <a:pt x="706" y="429"/>
                  </a:lnTo>
                  <a:lnTo>
                    <a:pt x="703" y="429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03" y="430"/>
                  </a:lnTo>
                  <a:lnTo>
                    <a:pt x="703" y="432"/>
                  </a:lnTo>
                  <a:lnTo>
                    <a:pt x="701" y="432"/>
                  </a:lnTo>
                  <a:lnTo>
                    <a:pt x="700" y="433"/>
                  </a:lnTo>
                  <a:lnTo>
                    <a:pt x="695" y="435"/>
                  </a:lnTo>
                  <a:lnTo>
                    <a:pt x="694" y="437"/>
                  </a:lnTo>
                  <a:lnTo>
                    <a:pt x="689" y="437"/>
                  </a:lnTo>
                  <a:lnTo>
                    <a:pt x="689" y="437"/>
                  </a:lnTo>
                  <a:lnTo>
                    <a:pt x="690" y="438"/>
                  </a:lnTo>
                  <a:lnTo>
                    <a:pt x="690" y="440"/>
                  </a:lnTo>
                  <a:lnTo>
                    <a:pt x="687" y="441"/>
                  </a:lnTo>
                  <a:lnTo>
                    <a:pt x="684" y="443"/>
                  </a:lnTo>
                  <a:lnTo>
                    <a:pt x="683" y="443"/>
                  </a:lnTo>
                  <a:lnTo>
                    <a:pt x="683" y="444"/>
                  </a:lnTo>
                  <a:lnTo>
                    <a:pt x="683" y="444"/>
                  </a:lnTo>
                  <a:lnTo>
                    <a:pt x="681" y="446"/>
                  </a:lnTo>
                  <a:lnTo>
                    <a:pt x="678" y="448"/>
                  </a:lnTo>
                  <a:lnTo>
                    <a:pt x="675" y="449"/>
                  </a:lnTo>
                  <a:lnTo>
                    <a:pt x="673" y="449"/>
                  </a:lnTo>
                  <a:lnTo>
                    <a:pt x="671" y="451"/>
                  </a:lnTo>
                  <a:lnTo>
                    <a:pt x="670" y="451"/>
                  </a:lnTo>
                  <a:lnTo>
                    <a:pt x="667" y="452"/>
                  </a:lnTo>
                  <a:lnTo>
                    <a:pt x="665" y="452"/>
                  </a:lnTo>
                  <a:lnTo>
                    <a:pt x="662" y="454"/>
                  </a:lnTo>
                  <a:lnTo>
                    <a:pt x="659" y="454"/>
                  </a:lnTo>
                  <a:lnTo>
                    <a:pt x="649" y="455"/>
                  </a:lnTo>
                  <a:lnTo>
                    <a:pt x="646" y="457"/>
                  </a:lnTo>
                  <a:lnTo>
                    <a:pt x="643" y="457"/>
                  </a:lnTo>
                  <a:lnTo>
                    <a:pt x="635" y="460"/>
                  </a:lnTo>
                  <a:lnTo>
                    <a:pt x="632" y="460"/>
                  </a:lnTo>
                  <a:lnTo>
                    <a:pt x="630" y="460"/>
                  </a:lnTo>
                  <a:lnTo>
                    <a:pt x="627" y="462"/>
                  </a:lnTo>
                  <a:lnTo>
                    <a:pt x="623" y="460"/>
                  </a:lnTo>
                  <a:lnTo>
                    <a:pt x="621" y="460"/>
                  </a:lnTo>
                  <a:lnTo>
                    <a:pt x="619" y="460"/>
                  </a:lnTo>
                  <a:lnTo>
                    <a:pt x="618" y="462"/>
                  </a:lnTo>
                  <a:lnTo>
                    <a:pt x="616" y="463"/>
                  </a:lnTo>
                  <a:lnTo>
                    <a:pt x="615" y="463"/>
                  </a:lnTo>
                  <a:lnTo>
                    <a:pt x="608" y="462"/>
                  </a:lnTo>
                  <a:lnTo>
                    <a:pt x="608" y="463"/>
                  </a:lnTo>
                  <a:lnTo>
                    <a:pt x="610" y="465"/>
                  </a:lnTo>
                  <a:lnTo>
                    <a:pt x="610" y="465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2" y="466"/>
                  </a:lnTo>
                  <a:lnTo>
                    <a:pt x="599" y="465"/>
                  </a:lnTo>
                  <a:lnTo>
                    <a:pt x="594" y="463"/>
                  </a:lnTo>
                  <a:lnTo>
                    <a:pt x="588" y="459"/>
                  </a:lnTo>
                  <a:lnTo>
                    <a:pt x="585" y="457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6" y="462"/>
                  </a:lnTo>
                  <a:lnTo>
                    <a:pt x="586" y="463"/>
                  </a:lnTo>
                  <a:lnTo>
                    <a:pt x="585" y="463"/>
                  </a:lnTo>
                  <a:lnTo>
                    <a:pt x="585" y="463"/>
                  </a:lnTo>
                  <a:lnTo>
                    <a:pt x="586" y="465"/>
                  </a:lnTo>
                  <a:lnTo>
                    <a:pt x="588" y="466"/>
                  </a:lnTo>
                  <a:lnTo>
                    <a:pt x="588" y="468"/>
                  </a:lnTo>
                  <a:lnTo>
                    <a:pt x="586" y="470"/>
                  </a:lnTo>
                  <a:lnTo>
                    <a:pt x="585" y="471"/>
                  </a:lnTo>
                  <a:lnTo>
                    <a:pt x="583" y="471"/>
                  </a:lnTo>
                  <a:lnTo>
                    <a:pt x="577" y="476"/>
                  </a:lnTo>
                  <a:lnTo>
                    <a:pt x="575" y="476"/>
                  </a:lnTo>
                  <a:lnTo>
                    <a:pt x="574" y="478"/>
                  </a:lnTo>
                  <a:lnTo>
                    <a:pt x="574" y="478"/>
                  </a:lnTo>
                  <a:lnTo>
                    <a:pt x="572" y="481"/>
                  </a:lnTo>
                  <a:lnTo>
                    <a:pt x="571" y="482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67" y="487"/>
                  </a:lnTo>
                  <a:lnTo>
                    <a:pt x="567" y="489"/>
                  </a:lnTo>
                  <a:lnTo>
                    <a:pt x="563" y="495"/>
                  </a:lnTo>
                  <a:lnTo>
                    <a:pt x="560" y="500"/>
                  </a:lnTo>
                  <a:lnTo>
                    <a:pt x="558" y="501"/>
                  </a:lnTo>
                  <a:lnTo>
                    <a:pt x="558" y="503"/>
                  </a:lnTo>
                  <a:lnTo>
                    <a:pt x="556" y="501"/>
                  </a:lnTo>
                  <a:lnTo>
                    <a:pt x="555" y="503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3" y="506"/>
                  </a:lnTo>
                  <a:lnTo>
                    <a:pt x="552" y="507"/>
                  </a:lnTo>
                  <a:lnTo>
                    <a:pt x="545" y="511"/>
                  </a:lnTo>
                  <a:lnTo>
                    <a:pt x="544" y="511"/>
                  </a:lnTo>
                  <a:lnTo>
                    <a:pt x="542" y="511"/>
                  </a:lnTo>
                  <a:lnTo>
                    <a:pt x="541" y="511"/>
                  </a:lnTo>
                  <a:lnTo>
                    <a:pt x="537" y="509"/>
                  </a:lnTo>
                  <a:lnTo>
                    <a:pt x="536" y="507"/>
                  </a:lnTo>
                  <a:lnTo>
                    <a:pt x="534" y="506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4" y="509"/>
                  </a:lnTo>
                  <a:lnTo>
                    <a:pt x="536" y="509"/>
                  </a:lnTo>
                  <a:lnTo>
                    <a:pt x="537" y="514"/>
                  </a:lnTo>
                  <a:lnTo>
                    <a:pt x="536" y="515"/>
                  </a:lnTo>
                  <a:lnTo>
                    <a:pt x="534" y="515"/>
                  </a:lnTo>
                  <a:lnTo>
                    <a:pt x="531" y="517"/>
                  </a:lnTo>
                  <a:lnTo>
                    <a:pt x="528" y="520"/>
                  </a:lnTo>
                  <a:lnTo>
                    <a:pt x="526" y="522"/>
                  </a:lnTo>
                  <a:lnTo>
                    <a:pt x="526" y="518"/>
                  </a:lnTo>
                  <a:lnTo>
                    <a:pt x="526" y="518"/>
                  </a:lnTo>
                  <a:lnTo>
                    <a:pt x="525" y="517"/>
                  </a:lnTo>
                  <a:lnTo>
                    <a:pt x="525" y="518"/>
                  </a:lnTo>
                  <a:lnTo>
                    <a:pt x="525" y="518"/>
                  </a:lnTo>
                  <a:lnTo>
                    <a:pt x="523" y="522"/>
                  </a:lnTo>
                  <a:lnTo>
                    <a:pt x="523" y="522"/>
                  </a:lnTo>
                  <a:lnTo>
                    <a:pt x="522" y="522"/>
                  </a:lnTo>
                  <a:lnTo>
                    <a:pt x="520" y="523"/>
                  </a:lnTo>
                  <a:lnTo>
                    <a:pt x="519" y="522"/>
                  </a:lnTo>
                  <a:lnTo>
                    <a:pt x="517" y="522"/>
                  </a:lnTo>
                  <a:lnTo>
                    <a:pt x="517" y="520"/>
                  </a:lnTo>
                  <a:lnTo>
                    <a:pt x="514" y="522"/>
                  </a:lnTo>
                  <a:lnTo>
                    <a:pt x="514" y="522"/>
                  </a:lnTo>
                  <a:lnTo>
                    <a:pt x="514" y="523"/>
                  </a:lnTo>
                  <a:lnTo>
                    <a:pt x="512" y="525"/>
                  </a:lnTo>
                  <a:lnTo>
                    <a:pt x="511" y="526"/>
                  </a:lnTo>
                  <a:lnTo>
                    <a:pt x="509" y="526"/>
                  </a:lnTo>
                  <a:lnTo>
                    <a:pt x="507" y="526"/>
                  </a:lnTo>
                  <a:lnTo>
                    <a:pt x="504" y="526"/>
                  </a:lnTo>
                  <a:lnTo>
                    <a:pt x="503" y="525"/>
                  </a:lnTo>
                  <a:lnTo>
                    <a:pt x="50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8"/>
                  </a:lnTo>
                  <a:lnTo>
                    <a:pt x="511" y="512"/>
                  </a:lnTo>
                  <a:lnTo>
                    <a:pt x="514" y="511"/>
                  </a:lnTo>
                  <a:lnTo>
                    <a:pt x="514" y="509"/>
                  </a:lnTo>
                  <a:lnTo>
                    <a:pt x="509" y="509"/>
                  </a:lnTo>
                  <a:lnTo>
                    <a:pt x="506" y="507"/>
                  </a:lnTo>
                  <a:lnTo>
                    <a:pt x="503" y="507"/>
                  </a:lnTo>
                  <a:lnTo>
                    <a:pt x="501" y="507"/>
                  </a:lnTo>
                  <a:lnTo>
                    <a:pt x="504" y="509"/>
                  </a:lnTo>
                  <a:lnTo>
                    <a:pt x="507" y="511"/>
                  </a:lnTo>
                  <a:lnTo>
                    <a:pt x="506" y="512"/>
                  </a:lnTo>
                  <a:lnTo>
                    <a:pt x="504" y="514"/>
                  </a:lnTo>
                  <a:lnTo>
                    <a:pt x="503" y="518"/>
                  </a:lnTo>
                  <a:lnTo>
                    <a:pt x="501" y="520"/>
                  </a:lnTo>
                  <a:lnTo>
                    <a:pt x="498" y="517"/>
                  </a:lnTo>
                  <a:lnTo>
                    <a:pt x="496" y="517"/>
                  </a:lnTo>
                  <a:lnTo>
                    <a:pt x="496" y="518"/>
                  </a:lnTo>
                  <a:lnTo>
                    <a:pt x="500" y="522"/>
                  </a:lnTo>
                  <a:lnTo>
                    <a:pt x="501" y="522"/>
                  </a:lnTo>
                  <a:lnTo>
                    <a:pt x="501" y="525"/>
                  </a:lnTo>
                  <a:lnTo>
                    <a:pt x="495" y="526"/>
                  </a:lnTo>
                  <a:lnTo>
                    <a:pt x="487" y="526"/>
                  </a:lnTo>
                  <a:lnTo>
                    <a:pt x="482" y="526"/>
                  </a:lnTo>
                  <a:lnTo>
                    <a:pt x="474" y="528"/>
                  </a:lnTo>
                  <a:lnTo>
                    <a:pt x="473" y="528"/>
                  </a:lnTo>
                  <a:lnTo>
                    <a:pt x="471" y="528"/>
                  </a:lnTo>
                  <a:lnTo>
                    <a:pt x="479" y="533"/>
                  </a:lnTo>
                  <a:lnTo>
                    <a:pt x="481" y="533"/>
                  </a:lnTo>
                  <a:lnTo>
                    <a:pt x="479" y="534"/>
                  </a:lnTo>
                  <a:lnTo>
                    <a:pt x="478" y="534"/>
                  </a:lnTo>
                  <a:lnTo>
                    <a:pt x="476" y="537"/>
                  </a:lnTo>
                  <a:lnTo>
                    <a:pt x="474" y="539"/>
                  </a:lnTo>
                  <a:lnTo>
                    <a:pt x="471" y="541"/>
                  </a:lnTo>
                  <a:lnTo>
                    <a:pt x="465" y="539"/>
                  </a:lnTo>
                  <a:lnTo>
                    <a:pt x="462" y="539"/>
                  </a:lnTo>
                  <a:lnTo>
                    <a:pt x="459" y="539"/>
                  </a:lnTo>
                  <a:lnTo>
                    <a:pt x="459" y="541"/>
                  </a:lnTo>
                  <a:lnTo>
                    <a:pt x="460" y="541"/>
                  </a:lnTo>
                  <a:lnTo>
                    <a:pt x="460" y="544"/>
                  </a:lnTo>
                  <a:lnTo>
                    <a:pt x="462" y="544"/>
                  </a:lnTo>
                  <a:lnTo>
                    <a:pt x="465" y="542"/>
                  </a:lnTo>
                  <a:lnTo>
                    <a:pt x="466" y="545"/>
                  </a:lnTo>
                  <a:lnTo>
                    <a:pt x="468" y="548"/>
                  </a:lnTo>
                  <a:lnTo>
                    <a:pt x="471" y="550"/>
                  </a:lnTo>
                  <a:lnTo>
                    <a:pt x="471" y="552"/>
                  </a:lnTo>
                  <a:lnTo>
                    <a:pt x="471" y="553"/>
                  </a:lnTo>
                  <a:lnTo>
                    <a:pt x="471" y="555"/>
                  </a:lnTo>
                  <a:lnTo>
                    <a:pt x="468" y="556"/>
                  </a:lnTo>
                  <a:lnTo>
                    <a:pt x="465" y="556"/>
                  </a:lnTo>
                  <a:lnTo>
                    <a:pt x="465" y="558"/>
                  </a:lnTo>
                  <a:lnTo>
                    <a:pt x="463" y="559"/>
                  </a:lnTo>
                  <a:lnTo>
                    <a:pt x="460" y="559"/>
                  </a:lnTo>
                  <a:lnTo>
                    <a:pt x="459" y="558"/>
                  </a:lnTo>
                  <a:lnTo>
                    <a:pt x="457" y="558"/>
                  </a:lnTo>
                  <a:lnTo>
                    <a:pt x="452" y="558"/>
                  </a:lnTo>
                  <a:lnTo>
                    <a:pt x="457" y="559"/>
                  </a:lnTo>
                  <a:lnTo>
                    <a:pt x="460" y="561"/>
                  </a:lnTo>
                  <a:lnTo>
                    <a:pt x="460" y="561"/>
                  </a:lnTo>
                  <a:lnTo>
                    <a:pt x="463" y="561"/>
                  </a:lnTo>
                  <a:lnTo>
                    <a:pt x="465" y="561"/>
                  </a:lnTo>
                  <a:lnTo>
                    <a:pt x="465" y="566"/>
                  </a:lnTo>
                  <a:lnTo>
                    <a:pt x="466" y="569"/>
                  </a:lnTo>
                  <a:lnTo>
                    <a:pt x="466" y="570"/>
                  </a:lnTo>
                  <a:lnTo>
                    <a:pt x="463" y="572"/>
                  </a:lnTo>
                  <a:lnTo>
                    <a:pt x="463" y="575"/>
                  </a:lnTo>
                  <a:lnTo>
                    <a:pt x="462" y="575"/>
                  </a:lnTo>
                  <a:lnTo>
                    <a:pt x="459" y="575"/>
                  </a:lnTo>
                  <a:lnTo>
                    <a:pt x="459" y="578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59" y="582"/>
                  </a:lnTo>
                  <a:lnTo>
                    <a:pt x="457" y="583"/>
                  </a:lnTo>
                  <a:lnTo>
                    <a:pt x="455" y="585"/>
                  </a:lnTo>
                  <a:lnTo>
                    <a:pt x="454" y="586"/>
                  </a:lnTo>
                  <a:lnTo>
                    <a:pt x="454" y="586"/>
                  </a:lnTo>
                  <a:lnTo>
                    <a:pt x="451" y="586"/>
                  </a:lnTo>
                  <a:lnTo>
                    <a:pt x="448" y="586"/>
                  </a:lnTo>
                  <a:lnTo>
                    <a:pt x="446" y="583"/>
                  </a:lnTo>
                  <a:lnTo>
                    <a:pt x="444" y="583"/>
                  </a:lnTo>
                  <a:lnTo>
                    <a:pt x="443" y="583"/>
                  </a:lnTo>
                  <a:lnTo>
                    <a:pt x="443" y="583"/>
                  </a:lnTo>
                  <a:lnTo>
                    <a:pt x="444" y="585"/>
                  </a:lnTo>
                  <a:lnTo>
                    <a:pt x="446" y="586"/>
                  </a:lnTo>
                  <a:lnTo>
                    <a:pt x="451" y="588"/>
                  </a:lnTo>
                  <a:lnTo>
                    <a:pt x="451" y="589"/>
                  </a:lnTo>
                  <a:lnTo>
                    <a:pt x="449" y="589"/>
                  </a:lnTo>
                  <a:lnTo>
                    <a:pt x="448" y="593"/>
                  </a:lnTo>
                  <a:lnTo>
                    <a:pt x="446" y="593"/>
                  </a:lnTo>
                  <a:lnTo>
                    <a:pt x="444" y="594"/>
                  </a:lnTo>
                  <a:lnTo>
                    <a:pt x="441" y="594"/>
                  </a:lnTo>
                  <a:lnTo>
                    <a:pt x="440" y="594"/>
                  </a:lnTo>
                  <a:lnTo>
                    <a:pt x="435" y="594"/>
                  </a:lnTo>
                  <a:lnTo>
                    <a:pt x="433" y="593"/>
                  </a:lnTo>
                  <a:lnTo>
                    <a:pt x="432" y="594"/>
                  </a:lnTo>
                  <a:lnTo>
                    <a:pt x="433" y="594"/>
                  </a:lnTo>
                  <a:lnTo>
                    <a:pt x="437" y="596"/>
                  </a:lnTo>
                  <a:lnTo>
                    <a:pt x="438" y="596"/>
                  </a:lnTo>
                  <a:lnTo>
                    <a:pt x="443" y="597"/>
                  </a:lnTo>
                  <a:lnTo>
                    <a:pt x="443" y="599"/>
                  </a:lnTo>
                  <a:lnTo>
                    <a:pt x="443" y="599"/>
                  </a:lnTo>
                  <a:lnTo>
                    <a:pt x="443" y="600"/>
                  </a:lnTo>
                  <a:lnTo>
                    <a:pt x="443" y="602"/>
                  </a:lnTo>
                  <a:lnTo>
                    <a:pt x="441" y="604"/>
                  </a:lnTo>
                  <a:lnTo>
                    <a:pt x="441" y="607"/>
                  </a:lnTo>
                  <a:lnTo>
                    <a:pt x="443" y="608"/>
                  </a:lnTo>
                  <a:lnTo>
                    <a:pt x="443" y="610"/>
                  </a:lnTo>
                  <a:lnTo>
                    <a:pt x="443" y="610"/>
                  </a:lnTo>
                  <a:lnTo>
                    <a:pt x="444" y="613"/>
                  </a:lnTo>
                  <a:lnTo>
                    <a:pt x="441" y="615"/>
                  </a:lnTo>
                  <a:lnTo>
                    <a:pt x="440" y="615"/>
                  </a:lnTo>
                  <a:lnTo>
                    <a:pt x="438" y="615"/>
                  </a:lnTo>
                  <a:lnTo>
                    <a:pt x="437" y="616"/>
                  </a:lnTo>
                  <a:lnTo>
                    <a:pt x="441" y="616"/>
                  </a:lnTo>
                  <a:lnTo>
                    <a:pt x="441" y="618"/>
                  </a:lnTo>
                  <a:lnTo>
                    <a:pt x="440" y="619"/>
                  </a:lnTo>
                  <a:lnTo>
                    <a:pt x="438" y="624"/>
                  </a:lnTo>
                  <a:lnTo>
                    <a:pt x="437" y="630"/>
                  </a:lnTo>
                  <a:lnTo>
                    <a:pt x="435" y="637"/>
                  </a:lnTo>
                  <a:lnTo>
                    <a:pt x="430" y="641"/>
                  </a:lnTo>
                  <a:lnTo>
                    <a:pt x="429" y="643"/>
                  </a:lnTo>
                  <a:lnTo>
                    <a:pt x="429" y="643"/>
                  </a:lnTo>
                  <a:lnTo>
                    <a:pt x="425" y="643"/>
                  </a:lnTo>
                  <a:lnTo>
                    <a:pt x="422" y="641"/>
                  </a:lnTo>
                  <a:lnTo>
                    <a:pt x="419" y="640"/>
                  </a:lnTo>
                  <a:lnTo>
                    <a:pt x="418" y="640"/>
                  </a:lnTo>
                  <a:lnTo>
                    <a:pt x="418" y="641"/>
                  </a:lnTo>
                  <a:lnTo>
                    <a:pt x="419" y="643"/>
                  </a:lnTo>
                  <a:lnTo>
                    <a:pt x="421" y="643"/>
                  </a:lnTo>
                  <a:lnTo>
                    <a:pt x="424" y="643"/>
                  </a:lnTo>
                  <a:lnTo>
                    <a:pt x="427" y="645"/>
                  </a:lnTo>
                  <a:lnTo>
                    <a:pt x="429" y="645"/>
                  </a:lnTo>
                  <a:lnTo>
                    <a:pt x="429" y="646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52"/>
                  </a:lnTo>
                  <a:lnTo>
                    <a:pt x="427" y="654"/>
                  </a:lnTo>
                  <a:lnTo>
                    <a:pt x="427" y="656"/>
                  </a:lnTo>
                  <a:lnTo>
                    <a:pt x="422" y="656"/>
                  </a:lnTo>
                  <a:lnTo>
                    <a:pt x="421" y="654"/>
                  </a:lnTo>
                  <a:lnTo>
                    <a:pt x="418" y="652"/>
                  </a:lnTo>
                  <a:lnTo>
                    <a:pt x="418" y="654"/>
                  </a:lnTo>
                  <a:lnTo>
                    <a:pt x="421" y="656"/>
                  </a:lnTo>
                  <a:lnTo>
                    <a:pt x="422" y="657"/>
                  </a:lnTo>
                  <a:lnTo>
                    <a:pt x="421" y="657"/>
                  </a:lnTo>
                  <a:lnTo>
                    <a:pt x="419" y="657"/>
                  </a:lnTo>
                  <a:lnTo>
                    <a:pt x="418" y="657"/>
                  </a:lnTo>
                  <a:lnTo>
                    <a:pt x="414" y="657"/>
                  </a:lnTo>
                  <a:lnTo>
                    <a:pt x="414" y="656"/>
                  </a:lnTo>
                  <a:lnTo>
                    <a:pt x="416" y="656"/>
                  </a:lnTo>
                  <a:lnTo>
                    <a:pt x="414" y="656"/>
                  </a:lnTo>
                  <a:lnTo>
                    <a:pt x="413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0" y="652"/>
                  </a:lnTo>
                  <a:lnTo>
                    <a:pt x="411" y="652"/>
                  </a:lnTo>
                  <a:lnTo>
                    <a:pt x="413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1" y="649"/>
                  </a:lnTo>
                  <a:lnTo>
                    <a:pt x="410" y="651"/>
                  </a:lnTo>
                  <a:lnTo>
                    <a:pt x="410" y="652"/>
                  </a:lnTo>
                  <a:lnTo>
                    <a:pt x="408" y="652"/>
                  </a:lnTo>
                  <a:lnTo>
                    <a:pt x="405" y="652"/>
                  </a:lnTo>
                  <a:lnTo>
                    <a:pt x="397" y="649"/>
                  </a:lnTo>
                  <a:lnTo>
                    <a:pt x="397" y="648"/>
                  </a:lnTo>
                  <a:lnTo>
                    <a:pt x="397" y="646"/>
                  </a:lnTo>
                  <a:lnTo>
                    <a:pt x="399" y="645"/>
                  </a:lnTo>
                  <a:lnTo>
                    <a:pt x="400" y="645"/>
                  </a:lnTo>
                  <a:lnTo>
                    <a:pt x="402" y="643"/>
                  </a:lnTo>
                  <a:lnTo>
                    <a:pt x="405" y="641"/>
                  </a:lnTo>
                  <a:lnTo>
                    <a:pt x="407" y="640"/>
                  </a:lnTo>
                  <a:lnTo>
                    <a:pt x="405" y="640"/>
                  </a:lnTo>
                  <a:lnTo>
                    <a:pt x="400" y="643"/>
                  </a:lnTo>
                  <a:lnTo>
                    <a:pt x="399" y="643"/>
                  </a:lnTo>
                  <a:lnTo>
                    <a:pt x="397" y="645"/>
                  </a:lnTo>
                  <a:lnTo>
                    <a:pt x="396" y="643"/>
                  </a:lnTo>
                  <a:lnTo>
                    <a:pt x="394" y="643"/>
                  </a:lnTo>
                  <a:lnTo>
                    <a:pt x="392" y="641"/>
                  </a:lnTo>
                  <a:lnTo>
                    <a:pt x="389" y="641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86" y="637"/>
                  </a:lnTo>
                  <a:lnTo>
                    <a:pt x="388" y="632"/>
                  </a:lnTo>
                  <a:lnTo>
                    <a:pt x="389" y="630"/>
                  </a:lnTo>
                  <a:lnTo>
                    <a:pt x="389" y="630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8" y="627"/>
                  </a:lnTo>
                  <a:lnTo>
                    <a:pt x="388" y="629"/>
                  </a:lnTo>
                  <a:lnTo>
                    <a:pt x="388" y="630"/>
                  </a:lnTo>
                  <a:lnTo>
                    <a:pt x="383" y="632"/>
                  </a:lnTo>
                  <a:lnTo>
                    <a:pt x="380" y="632"/>
                  </a:lnTo>
                  <a:lnTo>
                    <a:pt x="378" y="634"/>
                  </a:lnTo>
                  <a:lnTo>
                    <a:pt x="377" y="635"/>
                  </a:lnTo>
                  <a:lnTo>
                    <a:pt x="375" y="635"/>
                  </a:lnTo>
                  <a:lnTo>
                    <a:pt x="373" y="635"/>
                  </a:lnTo>
                  <a:lnTo>
                    <a:pt x="372" y="635"/>
                  </a:lnTo>
                  <a:lnTo>
                    <a:pt x="370" y="637"/>
                  </a:lnTo>
                  <a:lnTo>
                    <a:pt x="369" y="637"/>
                  </a:lnTo>
                  <a:lnTo>
                    <a:pt x="367" y="635"/>
                  </a:lnTo>
                  <a:lnTo>
                    <a:pt x="366" y="635"/>
                  </a:lnTo>
                  <a:lnTo>
                    <a:pt x="362" y="635"/>
                  </a:lnTo>
                  <a:lnTo>
                    <a:pt x="362" y="635"/>
                  </a:lnTo>
                  <a:lnTo>
                    <a:pt x="362" y="637"/>
                  </a:lnTo>
                  <a:lnTo>
                    <a:pt x="362" y="638"/>
                  </a:lnTo>
                  <a:lnTo>
                    <a:pt x="361" y="638"/>
                  </a:lnTo>
                  <a:lnTo>
                    <a:pt x="359" y="638"/>
                  </a:lnTo>
                  <a:lnTo>
                    <a:pt x="358" y="637"/>
                  </a:lnTo>
                  <a:lnTo>
                    <a:pt x="356" y="637"/>
                  </a:lnTo>
                  <a:lnTo>
                    <a:pt x="356" y="637"/>
                  </a:lnTo>
                  <a:lnTo>
                    <a:pt x="356" y="635"/>
                  </a:lnTo>
                  <a:lnTo>
                    <a:pt x="361" y="634"/>
                  </a:lnTo>
                  <a:lnTo>
                    <a:pt x="362" y="632"/>
                  </a:lnTo>
                  <a:lnTo>
                    <a:pt x="361" y="632"/>
                  </a:lnTo>
                  <a:lnTo>
                    <a:pt x="356" y="632"/>
                  </a:lnTo>
                  <a:lnTo>
                    <a:pt x="356" y="632"/>
                  </a:lnTo>
                  <a:lnTo>
                    <a:pt x="353" y="632"/>
                  </a:lnTo>
                  <a:lnTo>
                    <a:pt x="353" y="629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1" y="627"/>
                  </a:lnTo>
                  <a:lnTo>
                    <a:pt x="351" y="627"/>
                  </a:lnTo>
                  <a:lnTo>
                    <a:pt x="350" y="626"/>
                  </a:lnTo>
                  <a:lnTo>
                    <a:pt x="345" y="626"/>
                  </a:lnTo>
                  <a:lnTo>
                    <a:pt x="345" y="624"/>
                  </a:lnTo>
                  <a:lnTo>
                    <a:pt x="345" y="622"/>
                  </a:lnTo>
                  <a:lnTo>
                    <a:pt x="343" y="621"/>
                  </a:lnTo>
                  <a:lnTo>
                    <a:pt x="342" y="619"/>
                  </a:lnTo>
                  <a:lnTo>
                    <a:pt x="340" y="619"/>
                  </a:lnTo>
                  <a:lnTo>
                    <a:pt x="342" y="618"/>
                  </a:lnTo>
                  <a:lnTo>
                    <a:pt x="342" y="616"/>
                  </a:lnTo>
                  <a:lnTo>
                    <a:pt x="340" y="616"/>
                  </a:lnTo>
                  <a:lnTo>
                    <a:pt x="340" y="615"/>
                  </a:lnTo>
                  <a:lnTo>
                    <a:pt x="340" y="615"/>
                  </a:lnTo>
                  <a:lnTo>
                    <a:pt x="339" y="613"/>
                  </a:lnTo>
                  <a:lnTo>
                    <a:pt x="339" y="611"/>
                  </a:lnTo>
                  <a:lnTo>
                    <a:pt x="340" y="611"/>
                  </a:lnTo>
                  <a:lnTo>
                    <a:pt x="342" y="610"/>
                  </a:lnTo>
                  <a:lnTo>
                    <a:pt x="343" y="610"/>
                  </a:lnTo>
                  <a:lnTo>
                    <a:pt x="343" y="608"/>
                  </a:lnTo>
                  <a:lnTo>
                    <a:pt x="347" y="608"/>
                  </a:lnTo>
                  <a:lnTo>
                    <a:pt x="345" y="607"/>
                  </a:lnTo>
                  <a:lnTo>
                    <a:pt x="342" y="607"/>
                  </a:lnTo>
                  <a:lnTo>
                    <a:pt x="342" y="607"/>
                  </a:lnTo>
                  <a:lnTo>
                    <a:pt x="340" y="608"/>
                  </a:lnTo>
                  <a:lnTo>
                    <a:pt x="339" y="610"/>
                  </a:lnTo>
                  <a:lnTo>
                    <a:pt x="336" y="610"/>
                  </a:lnTo>
                  <a:lnTo>
                    <a:pt x="334" y="610"/>
                  </a:lnTo>
                  <a:lnTo>
                    <a:pt x="334" y="608"/>
                  </a:lnTo>
                  <a:lnTo>
                    <a:pt x="334" y="607"/>
                  </a:lnTo>
                  <a:lnTo>
                    <a:pt x="337" y="605"/>
                  </a:lnTo>
                  <a:lnTo>
                    <a:pt x="334" y="604"/>
                  </a:lnTo>
                  <a:lnTo>
                    <a:pt x="332" y="604"/>
                  </a:lnTo>
                  <a:lnTo>
                    <a:pt x="331" y="602"/>
                  </a:lnTo>
                  <a:lnTo>
                    <a:pt x="329" y="602"/>
                  </a:lnTo>
                  <a:lnTo>
                    <a:pt x="328" y="600"/>
                  </a:lnTo>
                  <a:lnTo>
                    <a:pt x="326" y="599"/>
                  </a:lnTo>
                  <a:lnTo>
                    <a:pt x="325" y="599"/>
                  </a:lnTo>
                  <a:lnTo>
                    <a:pt x="326" y="597"/>
                  </a:lnTo>
                  <a:lnTo>
                    <a:pt x="326" y="597"/>
                  </a:lnTo>
                  <a:lnTo>
                    <a:pt x="326" y="594"/>
                  </a:lnTo>
                  <a:lnTo>
                    <a:pt x="326" y="594"/>
                  </a:lnTo>
                  <a:lnTo>
                    <a:pt x="328" y="591"/>
                  </a:lnTo>
                  <a:lnTo>
                    <a:pt x="329" y="589"/>
                  </a:lnTo>
                  <a:lnTo>
                    <a:pt x="332" y="586"/>
                  </a:lnTo>
                  <a:lnTo>
                    <a:pt x="329" y="588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3" y="588"/>
                  </a:lnTo>
                  <a:lnTo>
                    <a:pt x="321" y="588"/>
                  </a:lnTo>
                  <a:lnTo>
                    <a:pt x="321" y="588"/>
                  </a:lnTo>
                  <a:lnTo>
                    <a:pt x="320" y="586"/>
                  </a:lnTo>
                  <a:lnTo>
                    <a:pt x="318" y="585"/>
                  </a:lnTo>
                  <a:lnTo>
                    <a:pt x="317" y="583"/>
                  </a:lnTo>
                  <a:lnTo>
                    <a:pt x="315" y="582"/>
                  </a:lnTo>
                  <a:lnTo>
                    <a:pt x="314" y="577"/>
                  </a:lnTo>
                  <a:lnTo>
                    <a:pt x="309" y="572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7" y="564"/>
                  </a:lnTo>
                  <a:lnTo>
                    <a:pt x="312" y="563"/>
                  </a:lnTo>
                  <a:lnTo>
                    <a:pt x="317" y="561"/>
                  </a:lnTo>
                  <a:lnTo>
                    <a:pt x="320" y="561"/>
                  </a:lnTo>
                  <a:lnTo>
                    <a:pt x="321" y="561"/>
                  </a:lnTo>
                  <a:lnTo>
                    <a:pt x="325" y="561"/>
                  </a:lnTo>
                  <a:lnTo>
                    <a:pt x="326" y="559"/>
                  </a:lnTo>
                  <a:lnTo>
                    <a:pt x="325" y="559"/>
                  </a:lnTo>
                  <a:lnTo>
                    <a:pt x="323" y="559"/>
                  </a:lnTo>
                  <a:lnTo>
                    <a:pt x="323" y="559"/>
                  </a:lnTo>
                  <a:lnTo>
                    <a:pt x="323" y="558"/>
                  </a:lnTo>
                  <a:lnTo>
                    <a:pt x="323" y="556"/>
                  </a:lnTo>
                  <a:lnTo>
                    <a:pt x="323" y="558"/>
                  </a:lnTo>
                  <a:lnTo>
                    <a:pt x="320" y="559"/>
                  </a:lnTo>
                  <a:lnTo>
                    <a:pt x="315" y="561"/>
                  </a:lnTo>
                  <a:lnTo>
                    <a:pt x="310" y="561"/>
                  </a:lnTo>
                  <a:lnTo>
                    <a:pt x="310" y="561"/>
                  </a:lnTo>
                  <a:lnTo>
                    <a:pt x="309" y="563"/>
                  </a:lnTo>
                  <a:lnTo>
                    <a:pt x="307" y="563"/>
                  </a:lnTo>
                  <a:lnTo>
                    <a:pt x="307" y="563"/>
                  </a:lnTo>
                  <a:lnTo>
                    <a:pt x="306" y="561"/>
                  </a:lnTo>
                  <a:lnTo>
                    <a:pt x="306" y="559"/>
                  </a:lnTo>
                  <a:lnTo>
                    <a:pt x="307" y="556"/>
                  </a:lnTo>
                  <a:lnTo>
                    <a:pt x="310" y="553"/>
                  </a:lnTo>
                  <a:lnTo>
                    <a:pt x="312" y="552"/>
                  </a:lnTo>
                  <a:lnTo>
                    <a:pt x="314" y="552"/>
                  </a:lnTo>
                  <a:lnTo>
                    <a:pt x="317" y="552"/>
                  </a:lnTo>
                  <a:lnTo>
                    <a:pt x="318" y="552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20" y="548"/>
                  </a:lnTo>
                  <a:lnTo>
                    <a:pt x="323" y="548"/>
                  </a:lnTo>
                  <a:lnTo>
                    <a:pt x="325" y="548"/>
                  </a:lnTo>
                  <a:lnTo>
                    <a:pt x="326" y="550"/>
                  </a:lnTo>
                  <a:lnTo>
                    <a:pt x="328" y="553"/>
                  </a:lnTo>
                  <a:lnTo>
                    <a:pt x="329" y="553"/>
                  </a:lnTo>
                  <a:lnTo>
                    <a:pt x="329" y="553"/>
                  </a:lnTo>
                  <a:lnTo>
                    <a:pt x="329" y="550"/>
                  </a:lnTo>
                  <a:lnTo>
                    <a:pt x="328" y="548"/>
                  </a:lnTo>
                  <a:lnTo>
                    <a:pt x="326" y="547"/>
                  </a:lnTo>
                  <a:lnTo>
                    <a:pt x="326" y="547"/>
                  </a:lnTo>
                  <a:lnTo>
                    <a:pt x="323" y="547"/>
                  </a:lnTo>
                  <a:lnTo>
                    <a:pt x="320" y="544"/>
                  </a:lnTo>
                  <a:lnTo>
                    <a:pt x="320" y="544"/>
                  </a:lnTo>
                  <a:lnTo>
                    <a:pt x="320" y="542"/>
                  </a:lnTo>
                  <a:lnTo>
                    <a:pt x="318" y="539"/>
                  </a:lnTo>
                  <a:lnTo>
                    <a:pt x="318" y="539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7" y="539"/>
                  </a:lnTo>
                  <a:lnTo>
                    <a:pt x="318" y="541"/>
                  </a:lnTo>
                  <a:lnTo>
                    <a:pt x="318" y="544"/>
                  </a:lnTo>
                  <a:lnTo>
                    <a:pt x="320" y="545"/>
                  </a:lnTo>
                  <a:lnTo>
                    <a:pt x="318" y="547"/>
                  </a:lnTo>
                  <a:lnTo>
                    <a:pt x="317" y="548"/>
                  </a:lnTo>
                  <a:lnTo>
                    <a:pt x="315" y="548"/>
                  </a:lnTo>
                  <a:lnTo>
                    <a:pt x="312" y="550"/>
                  </a:lnTo>
                  <a:lnTo>
                    <a:pt x="314" y="548"/>
                  </a:lnTo>
                  <a:lnTo>
                    <a:pt x="314" y="545"/>
                  </a:lnTo>
                  <a:lnTo>
                    <a:pt x="312" y="547"/>
                  </a:lnTo>
                  <a:lnTo>
                    <a:pt x="310" y="548"/>
                  </a:lnTo>
                  <a:lnTo>
                    <a:pt x="310" y="550"/>
                  </a:lnTo>
                  <a:lnTo>
                    <a:pt x="309" y="552"/>
                  </a:lnTo>
                  <a:lnTo>
                    <a:pt x="306" y="555"/>
                  </a:lnTo>
                  <a:lnTo>
                    <a:pt x="304" y="558"/>
                  </a:lnTo>
                  <a:lnTo>
                    <a:pt x="304" y="559"/>
                  </a:lnTo>
                  <a:lnTo>
                    <a:pt x="302" y="559"/>
                  </a:lnTo>
                  <a:lnTo>
                    <a:pt x="301" y="558"/>
                  </a:lnTo>
                  <a:lnTo>
                    <a:pt x="299" y="556"/>
                  </a:lnTo>
                  <a:lnTo>
                    <a:pt x="299" y="555"/>
                  </a:lnTo>
                  <a:lnTo>
                    <a:pt x="299" y="550"/>
                  </a:lnTo>
                  <a:lnTo>
                    <a:pt x="299" y="548"/>
                  </a:lnTo>
                  <a:lnTo>
                    <a:pt x="299" y="545"/>
                  </a:lnTo>
                  <a:lnTo>
                    <a:pt x="298" y="539"/>
                  </a:lnTo>
                  <a:lnTo>
                    <a:pt x="298" y="537"/>
                  </a:lnTo>
                  <a:lnTo>
                    <a:pt x="295" y="536"/>
                  </a:lnTo>
                  <a:lnTo>
                    <a:pt x="295" y="536"/>
                  </a:lnTo>
                  <a:lnTo>
                    <a:pt x="293" y="534"/>
                  </a:lnTo>
                  <a:lnTo>
                    <a:pt x="293" y="533"/>
                  </a:lnTo>
                  <a:lnTo>
                    <a:pt x="293" y="533"/>
                  </a:lnTo>
                  <a:lnTo>
                    <a:pt x="295" y="533"/>
                  </a:lnTo>
                  <a:lnTo>
                    <a:pt x="298" y="531"/>
                  </a:lnTo>
                  <a:lnTo>
                    <a:pt x="301" y="528"/>
                  </a:lnTo>
                  <a:lnTo>
                    <a:pt x="306" y="525"/>
                  </a:lnTo>
                  <a:lnTo>
                    <a:pt x="307" y="525"/>
                  </a:lnTo>
                  <a:lnTo>
                    <a:pt x="312" y="523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4" y="522"/>
                  </a:lnTo>
                  <a:lnTo>
                    <a:pt x="310" y="523"/>
                  </a:lnTo>
                  <a:lnTo>
                    <a:pt x="306" y="523"/>
                  </a:lnTo>
                  <a:lnTo>
                    <a:pt x="304" y="525"/>
                  </a:lnTo>
                  <a:lnTo>
                    <a:pt x="302" y="526"/>
                  </a:lnTo>
                  <a:lnTo>
                    <a:pt x="301" y="528"/>
                  </a:lnTo>
                  <a:lnTo>
                    <a:pt x="296" y="530"/>
                  </a:lnTo>
                  <a:lnTo>
                    <a:pt x="293" y="530"/>
                  </a:lnTo>
                  <a:lnTo>
                    <a:pt x="290" y="526"/>
                  </a:lnTo>
                  <a:lnTo>
                    <a:pt x="287" y="528"/>
                  </a:lnTo>
                  <a:lnTo>
                    <a:pt x="285" y="528"/>
                  </a:lnTo>
                  <a:lnTo>
                    <a:pt x="284" y="526"/>
                  </a:lnTo>
                  <a:lnTo>
                    <a:pt x="284" y="523"/>
                  </a:lnTo>
                  <a:lnTo>
                    <a:pt x="285" y="518"/>
                  </a:lnTo>
                  <a:lnTo>
                    <a:pt x="284" y="518"/>
                  </a:lnTo>
                  <a:lnTo>
                    <a:pt x="282" y="517"/>
                  </a:lnTo>
                  <a:lnTo>
                    <a:pt x="282" y="517"/>
                  </a:lnTo>
                  <a:lnTo>
                    <a:pt x="280" y="515"/>
                  </a:lnTo>
                  <a:lnTo>
                    <a:pt x="282" y="515"/>
                  </a:lnTo>
                  <a:lnTo>
                    <a:pt x="287" y="514"/>
                  </a:lnTo>
                  <a:lnTo>
                    <a:pt x="293" y="509"/>
                  </a:lnTo>
                  <a:lnTo>
                    <a:pt x="296" y="507"/>
                  </a:lnTo>
                  <a:lnTo>
                    <a:pt x="299" y="506"/>
                  </a:lnTo>
                  <a:lnTo>
                    <a:pt x="301" y="504"/>
                  </a:lnTo>
                  <a:lnTo>
                    <a:pt x="302" y="503"/>
                  </a:lnTo>
                  <a:lnTo>
                    <a:pt x="302" y="503"/>
                  </a:lnTo>
                  <a:lnTo>
                    <a:pt x="304" y="501"/>
                  </a:lnTo>
                  <a:lnTo>
                    <a:pt x="306" y="501"/>
                  </a:lnTo>
                  <a:lnTo>
                    <a:pt x="309" y="500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0" y="496"/>
                  </a:lnTo>
                  <a:lnTo>
                    <a:pt x="306" y="500"/>
                  </a:lnTo>
                  <a:lnTo>
                    <a:pt x="304" y="501"/>
                  </a:lnTo>
                  <a:lnTo>
                    <a:pt x="295" y="506"/>
                  </a:lnTo>
                  <a:lnTo>
                    <a:pt x="291" y="509"/>
                  </a:lnTo>
                  <a:lnTo>
                    <a:pt x="290" y="511"/>
                  </a:lnTo>
                  <a:lnTo>
                    <a:pt x="288" y="512"/>
                  </a:lnTo>
                  <a:lnTo>
                    <a:pt x="287" y="512"/>
                  </a:lnTo>
                  <a:lnTo>
                    <a:pt x="284" y="512"/>
                  </a:lnTo>
                  <a:lnTo>
                    <a:pt x="280" y="514"/>
                  </a:lnTo>
                  <a:lnTo>
                    <a:pt x="279" y="514"/>
                  </a:lnTo>
                  <a:lnTo>
                    <a:pt x="277" y="514"/>
                  </a:lnTo>
                  <a:lnTo>
                    <a:pt x="277" y="511"/>
                  </a:lnTo>
                  <a:lnTo>
                    <a:pt x="277" y="509"/>
                  </a:lnTo>
                  <a:lnTo>
                    <a:pt x="277" y="507"/>
                  </a:lnTo>
                  <a:lnTo>
                    <a:pt x="279" y="504"/>
                  </a:lnTo>
                  <a:lnTo>
                    <a:pt x="280" y="503"/>
                  </a:lnTo>
                  <a:lnTo>
                    <a:pt x="280" y="503"/>
                  </a:lnTo>
                  <a:lnTo>
                    <a:pt x="280" y="501"/>
                  </a:lnTo>
                  <a:lnTo>
                    <a:pt x="284" y="500"/>
                  </a:lnTo>
                  <a:lnTo>
                    <a:pt x="285" y="500"/>
                  </a:lnTo>
                  <a:lnTo>
                    <a:pt x="287" y="498"/>
                  </a:lnTo>
                  <a:lnTo>
                    <a:pt x="293" y="496"/>
                  </a:lnTo>
                  <a:lnTo>
                    <a:pt x="295" y="496"/>
                  </a:lnTo>
                  <a:lnTo>
                    <a:pt x="295" y="496"/>
                  </a:lnTo>
                  <a:lnTo>
                    <a:pt x="296" y="496"/>
                  </a:lnTo>
                  <a:lnTo>
                    <a:pt x="295" y="495"/>
                  </a:lnTo>
                  <a:lnTo>
                    <a:pt x="293" y="495"/>
                  </a:lnTo>
                  <a:lnTo>
                    <a:pt x="288" y="495"/>
                  </a:lnTo>
                  <a:lnTo>
                    <a:pt x="284" y="495"/>
                  </a:lnTo>
                  <a:lnTo>
                    <a:pt x="280" y="495"/>
                  </a:lnTo>
                  <a:lnTo>
                    <a:pt x="280" y="495"/>
                  </a:lnTo>
                  <a:lnTo>
                    <a:pt x="279" y="495"/>
                  </a:lnTo>
                  <a:lnTo>
                    <a:pt x="277" y="493"/>
                  </a:lnTo>
                  <a:lnTo>
                    <a:pt x="274" y="490"/>
                  </a:lnTo>
                  <a:lnTo>
                    <a:pt x="276" y="485"/>
                  </a:lnTo>
                  <a:lnTo>
                    <a:pt x="276" y="482"/>
                  </a:lnTo>
                  <a:lnTo>
                    <a:pt x="279" y="481"/>
                  </a:lnTo>
                  <a:lnTo>
                    <a:pt x="280" y="481"/>
                  </a:lnTo>
                  <a:lnTo>
                    <a:pt x="284" y="479"/>
                  </a:lnTo>
                  <a:lnTo>
                    <a:pt x="287" y="476"/>
                  </a:lnTo>
                  <a:lnTo>
                    <a:pt x="291" y="474"/>
                  </a:lnTo>
                  <a:lnTo>
                    <a:pt x="293" y="474"/>
                  </a:lnTo>
                  <a:lnTo>
                    <a:pt x="296" y="474"/>
                  </a:lnTo>
                  <a:lnTo>
                    <a:pt x="302" y="478"/>
                  </a:lnTo>
                  <a:lnTo>
                    <a:pt x="306" y="478"/>
                  </a:lnTo>
                  <a:lnTo>
                    <a:pt x="309" y="476"/>
                  </a:lnTo>
                  <a:lnTo>
                    <a:pt x="314" y="478"/>
                  </a:lnTo>
                  <a:lnTo>
                    <a:pt x="320" y="481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14" y="476"/>
                  </a:lnTo>
                  <a:lnTo>
                    <a:pt x="314" y="474"/>
                  </a:lnTo>
                  <a:lnTo>
                    <a:pt x="315" y="474"/>
                  </a:lnTo>
                  <a:lnTo>
                    <a:pt x="317" y="474"/>
                  </a:lnTo>
                  <a:lnTo>
                    <a:pt x="317" y="473"/>
                  </a:lnTo>
                  <a:lnTo>
                    <a:pt x="310" y="474"/>
                  </a:lnTo>
                  <a:lnTo>
                    <a:pt x="309" y="474"/>
                  </a:lnTo>
                  <a:lnTo>
                    <a:pt x="304" y="474"/>
                  </a:lnTo>
                  <a:lnTo>
                    <a:pt x="302" y="474"/>
                  </a:lnTo>
                  <a:lnTo>
                    <a:pt x="299" y="474"/>
                  </a:lnTo>
                  <a:lnTo>
                    <a:pt x="296" y="473"/>
                  </a:lnTo>
                  <a:lnTo>
                    <a:pt x="293" y="473"/>
                  </a:lnTo>
                  <a:lnTo>
                    <a:pt x="291" y="473"/>
                  </a:lnTo>
                  <a:lnTo>
                    <a:pt x="288" y="474"/>
                  </a:lnTo>
                  <a:lnTo>
                    <a:pt x="287" y="474"/>
                  </a:lnTo>
                  <a:lnTo>
                    <a:pt x="280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7" y="476"/>
                  </a:lnTo>
                  <a:lnTo>
                    <a:pt x="277" y="476"/>
                  </a:lnTo>
                  <a:lnTo>
                    <a:pt x="277" y="474"/>
                  </a:lnTo>
                  <a:lnTo>
                    <a:pt x="279" y="473"/>
                  </a:lnTo>
                  <a:lnTo>
                    <a:pt x="282" y="470"/>
                  </a:lnTo>
                  <a:lnTo>
                    <a:pt x="284" y="465"/>
                  </a:lnTo>
                  <a:lnTo>
                    <a:pt x="285" y="463"/>
                  </a:lnTo>
                  <a:lnTo>
                    <a:pt x="287" y="463"/>
                  </a:lnTo>
                  <a:lnTo>
                    <a:pt x="288" y="463"/>
                  </a:lnTo>
                  <a:lnTo>
                    <a:pt x="295" y="465"/>
                  </a:lnTo>
                  <a:lnTo>
                    <a:pt x="301" y="466"/>
                  </a:lnTo>
                  <a:lnTo>
                    <a:pt x="304" y="466"/>
                  </a:lnTo>
                  <a:lnTo>
                    <a:pt x="307" y="466"/>
                  </a:lnTo>
                  <a:lnTo>
                    <a:pt x="307" y="466"/>
                  </a:lnTo>
                  <a:lnTo>
                    <a:pt x="309" y="465"/>
                  </a:lnTo>
                  <a:lnTo>
                    <a:pt x="309" y="465"/>
                  </a:lnTo>
                  <a:lnTo>
                    <a:pt x="309" y="463"/>
                  </a:lnTo>
                  <a:lnTo>
                    <a:pt x="310" y="463"/>
                  </a:lnTo>
                  <a:lnTo>
                    <a:pt x="310" y="462"/>
                  </a:lnTo>
                  <a:lnTo>
                    <a:pt x="312" y="460"/>
                  </a:lnTo>
                  <a:lnTo>
                    <a:pt x="314" y="459"/>
                  </a:lnTo>
                  <a:lnTo>
                    <a:pt x="312" y="459"/>
                  </a:lnTo>
                  <a:lnTo>
                    <a:pt x="312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6" y="462"/>
                  </a:lnTo>
                  <a:lnTo>
                    <a:pt x="304" y="462"/>
                  </a:lnTo>
                  <a:lnTo>
                    <a:pt x="298" y="463"/>
                  </a:lnTo>
                  <a:lnTo>
                    <a:pt x="296" y="463"/>
                  </a:lnTo>
                  <a:lnTo>
                    <a:pt x="291" y="462"/>
                  </a:lnTo>
                  <a:lnTo>
                    <a:pt x="290" y="462"/>
                  </a:lnTo>
                  <a:lnTo>
                    <a:pt x="290" y="460"/>
                  </a:lnTo>
                  <a:lnTo>
                    <a:pt x="284" y="460"/>
                  </a:lnTo>
                  <a:lnTo>
                    <a:pt x="282" y="462"/>
                  </a:lnTo>
                  <a:lnTo>
                    <a:pt x="280" y="462"/>
                  </a:lnTo>
                  <a:lnTo>
                    <a:pt x="282" y="460"/>
                  </a:lnTo>
                  <a:lnTo>
                    <a:pt x="284" y="459"/>
                  </a:lnTo>
                  <a:lnTo>
                    <a:pt x="287" y="454"/>
                  </a:lnTo>
                  <a:lnTo>
                    <a:pt x="288" y="452"/>
                  </a:lnTo>
                  <a:lnTo>
                    <a:pt x="293" y="451"/>
                  </a:lnTo>
                  <a:lnTo>
                    <a:pt x="296" y="451"/>
                  </a:lnTo>
                  <a:lnTo>
                    <a:pt x="304" y="455"/>
                  </a:lnTo>
                  <a:lnTo>
                    <a:pt x="307" y="455"/>
                  </a:lnTo>
                  <a:lnTo>
                    <a:pt x="309" y="455"/>
                  </a:lnTo>
                  <a:lnTo>
                    <a:pt x="314" y="454"/>
                  </a:lnTo>
                  <a:lnTo>
                    <a:pt x="315" y="452"/>
                  </a:lnTo>
                  <a:lnTo>
                    <a:pt x="317" y="451"/>
                  </a:lnTo>
                  <a:lnTo>
                    <a:pt x="318" y="449"/>
                  </a:lnTo>
                  <a:lnTo>
                    <a:pt x="318" y="448"/>
                  </a:lnTo>
                  <a:lnTo>
                    <a:pt x="315" y="449"/>
                  </a:lnTo>
                  <a:lnTo>
                    <a:pt x="314" y="449"/>
                  </a:lnTo>
                  <a:lnTo>
                    <a:pt x="312" y="449"/>
                  </a:lnTo>
                  <a:lnTo>
                    <a:pt x="314" y="444"/>
                  </a:lnTo>
                  <a:lnTo>
                    <a:pt x="314" y="441"/>
                  </a:lnTo>
                  <a:lnTo>
                    <a:pt x="314" y="440"/>
                  </a:lnTo>
                  <a:lnTo>
                    <a:pt x="318" y="440"/>
                  </a:lnTo>
                  <a:lnTo>
                    <a:pt x="325" y="440"/>
                  </a:lnTo>
                  <a:lnTo>
                    <a:pt x="326" y="440"/>
                  </a:lnTo>
                  <a:lnTo>
                    <a:pt x="326" y="438"/>
                  </a:lnTo>
                  <a:lnTo>
                    <a:pt x="323" y="438"/>
                  </a:lnTo>
                  <a:lnTo>
                    <a:pt x="321" y="437"/>
                  </a:lnTo>
                  <a:lnTo>
                    <a:pt x="320" y="437"/>
                  </a:lnTo>
                  <a:lnTo>
                    <a:pt x="318" y="438"/>
                  </a:lnTo>
                  <a:lnTo>
                    <a:pt x="315" y="438"/>
                  </a:lnTo>
                  <a:lnTo>
                    <a:pt x="315" y="437"/>
                  </a:lnTo>
                  <a:lnTo>
                    <a:pt x="317" y="433"/>
                  </a:lnTo>
                  <a:lnTo>
                    <a:pt x="317" y="432"/>
                  </a:lnTo>
                  <a:lnTo>
                    <a:pt x="318" y="429"/>
                  </a:lnTo>
                  <a:lnTo>
                    <a:pt x="318" y="427"/>
                  </a:lnTo>
                  <a:lnTo>
                    <a:pt x="320" y="426"/>
                  </a:lnTo>
                  <a:lnTo>
                    <a:pt x="323" y="424"/>
                  </a:lnTo>
                  <a:lnTo>
                    <a:pt x="325" y="422"/>
                  </a:lnTo>
                  <a:lnTo>
                    <a:pt x="325" y="422"/>
                  </a:lnTo>
                  <a:lnTo>
                    <a:pt x="323" y="419"/>
                  </a:lnTo>
                  <a:lnTo>
                    <a:pt x="323" y="419"/>
                  </a:lnTo>
                  <a:lnTo>
                    <a:pt x="325" y="418"/>
                  </a:lnTo>
                  <a:lnTo>
                    <a:pt x="326" y="418"/>
                  </a:lnTo>
                  <a:lnTo>
                    <a:pt x="325" y="418"/>
                  </a:lnTo>
                  <a:lnTo>
                    <a:pt x="323" y="416"/>
                  </a:lnTo>
                  <a:lnTo>
                    <a:pt x="321" y="418"/>
                  </a:lnTo>
                  <a:lnTo>
                    <a:pt x="318" y="418"/>
                  </a:lnTo>
                  <a:lnTo>
                    <a:pt x="317" y="416"/>
                  </a:lnTo>
                  <a:lnTo>
                    <a:pt x="314" y="416"/>
                  </a:lnTo>
                  <a:lnTo>
                    <a:pt x="314" y="416"/>
                  </a:lnTo>
                  <a:lnTo>
                    <a:pt x="309" y="418"/>
                  </a:lnTo>
                  <a:lnTo>
                    <a:pt x="309" y="418"/>
                  </a:lnTo>
                  <a:lnTo>
                    <a:pt x="307" y="418"/>
                  </a:lnTo>
                  <a:lnTo>
                    <a:pt x="298" y="416"/>
                  </a:lnTo>
                  <a:lnTo>
                    <a:pt x="296" y="416"/>
                  </a:lnTo>
                  <a:lnTo>
                    <a:pt x="293" y="413"/>
                  </a:lnTo>
                  <a:lnTo>
                    <a:pt x="290" y="411"/>
                  </a:lnTo>
                  <a:lnTo>
                    <a:pt x="287" y="410"/>
                  </a:lnTo>
                  <a:lnTo>
                    <a:pt x="282" y="408"/>
                  </a:lnTo>
                  <a:lnTo>
                    <a:pt x="276" y="408"/>
                  </a:lnTo>
                  <a:lnTo>
                    <a:pt x="273" y="407"/>
                  </a:lnTo>
                  <a:lnTo>
                    <a:pt x="271" y="405"/>
                  </a:lnTo>
                  <a:lnTo>
                    <a:pt x="268" y="403"/>
                  </a:lnTo>
                  <a:lnTo>
                    <a:pt x="265" y="400"/>
                  </a:lnTo>
                  <a:lnTo>
                    <a:pt x="265" y="399"/>
                  </a:lnTo>
                  <a:lnTo>
                    <a:pt x="266" y="399"/>
                  </a:lnTo>
                  <a:lnTo>
                    <a:pt x="268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7" y="397"/>
                  </a:lnTo>
                  <a:lnTo>
                    <a:pt x="279" y="397"/>
                  </a:lnTo>
                  <a:lnTo>
                    <a:pt x="280" y="397"/>
                  </a:lnTo>
                  <a:lnTo>
                    <a:pt x="285" y="397"/>
                  </a:lnTo>
                  <a:lnTo>
                    <a:pt x="290" y="399"/>
                  </a:lnTo>
                  <a:lnTo>
                    <a:pt x="291" y="399"/>
                  </a:lnTo>
                  <a:lnTo>
                    <a:pt x="295" y="400"/>
                  </a:lnTo>
                  <a:lnTo>
                    <a:pt x="304" y="405"/>
                  </a:lnTo>
                  <a:lnTo>
                    <a:pt x="307" y="407"/>
                  </a:lnTo>
                  <a:lnTo>
                    <a:pt x="309" y="407"/>
                  </a:lnTo>
                  <a:lnTo>
                    <a:pt x="317" y="408"/>
                  </a:lnTo>
                  <a:lnTo>
                    <a:pt x="317" y="408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17" y="407"/>
                  </a:lnTo>
                  <a:lnTo>
                    <a:pt x="314" y="403"/>
                  </a:lnTo>
                  <a:lnTo>
                    <a:pt x="310" y="402"/>
                  </a:lnTo>
                  <a:lnTo>
                    <a:pt x="310" y="400"/>
                  </a:lnTo>
                  <a:lnTo>
                    <a:pt x="310" y="399"/>
                  </a:lnTo>
                  <a:lnTo>
                    <a:pt x="312" y="397"/>
                  </a:lnTo>
                  <a:lnTo>
                    <a:pt x="312" y="396"/>
                  </a:lnTo>
                  <a:lnTo>
                    <a:pt x="310" y="394"/>
                  </a:lnTo>
                  <a:lnTo>
                    <a:pt x="309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6" y="391"/>
                  </a:lnTo>
                  <a:lnTo>
                    <a:pt x="307" y="391"/>
                  </a:lnTo>
                  <a:lnTo>
                    <a:pt x="312" y="392"/>
                  </a:lnTo>
                  <a:lnTo>
                    <a:pt x="314" y="392"/>
                  </a:lnTo>
                  <a:lnTo>
                    <a:pt x="315" y="392"/>
                  </a:lnTo>
                  <a:lnTo>
                    <a:pt x="315" y="391"/>
                  </a:lnTo>
                  <a:lnTo>
                    <a:pt x="314" y="391"/>
                  </a:lnTo>
                  <a:lnTo>
                    <a:pt x="310" y="388"/>
                  </a:lnTo>
                  <a:lnTo>
                    <a:pt x="304" y="388"/>
                  </a:lnTo>
                  <a:lnTo>
                    <a:pt x="301" y="388"/>
                  </a:lnTo>
                  <a:lnTo>
                    <a:pt x="298" y="388"/>
                  </a:lnTo>
                  <a:lnTo>
                    <a:pt x="295" y="386"/>
                  </a:lnTo>
                  <a:lnTo>
                    <a:pt x="293" y="386"/>
                  </a:lnTo>
                  <a:lnTo>
                    <a:pt x="290" y="386"/>
                  </a:lnTo>
                  <a:lnTo>
                    <a:pt x="288" y="388"/>
                  </a:lnTo>
                  <a:lnTo>
                    <a:pt x="287" y="386"/>
                  </a:lnTo>
                  <a:lnTo>
                    <a:pt x="285" y="383"/>
                  </a:lnTo>
                  <a:lnTo>
                    <a:pt x="285" y="381"/>
                  </a:lnTo>
                  <a:lnTo>
                    <a:pt x="287" y="381"/>
                  </a:lnTo>
                  <a:lnTo>
                    <a:pt x="287" y="380"/>
                  </a:lnTo>
                  <a:lnTo>
                    <a:pt x="288" y="380"/>
                  </a:lnTo>
                  <a:lnTo>
                    <a:pt x="290" y="378"/>
                  </a:lnTo>
                  <a:lnTo>
                    <a:pt x="301" y="375"/>
                  </a:lnTo>
                  <a:lnTo>
                    <a:pt x="304" y="374"/>
                  </a:lnTo>
                  <a:lnTo>
                    <a:pt x="304" y="374"/>
                  </a:lnTo>
                  <a:lnTo>
                    <a:pt x="302" y="374"/>
                  </a:lnTo>
                  <a:lnTo>
                    <a:pt x="299" y="375"/>
                  </a:lnTo>
                  <a:lnTo>
                    <a:pt x="298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8" y="375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0" y="377"/>
                  </a:lnTo>
                  <a:lnTo>
                    <a:pt x="280" y="375"/>
                  </a:lnTo>
                  <a:lnTo>
                    <a:pt x="280" y="375"/>
                  </a:lnTo>
                  <a:lnTo>
                    <a:pt x="282" y="374"/>
                  </a:lnTo>
                  <a:lnTo>
                    <a:pt x="284" y="372"/>
                  </a:lnTo>
                  <a:lnTo>
                    <a:pt x="285" y="370"/>
                  </a:lnTo>
                  <a:lnTo>
                    <a:pt x="285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69"/>
                  </a:lnTo>
                  <a:lnTo>
                    <a:pt x="280" y="367"/>
                  </a:lnTo>
                  <a:lnTo>
                    <a:pt x="280" y="364"/>
                  </a:lnTo>
                  <a:lnTo>
                    <a:pt x="279" y="363"/>
                  </a:lnTo>
                  <a:lnTo>
                    <a:pt x="277" y="361"/>
                  </a:lnTo>
                  <a:lnTo>
                    <a:pt x="277" y="361"/>
                  </a:lnTo>
                  <a:lnTo>
                    <a:pt x="274" y="356"/>
                  </a:lnTo>
                  <a:lnTo>
                    <a:pt x="276" y="356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4" y="356"/>
                  </a:lnTo>
                  <a:lnTo>
                    <a:pt x="273" y="356"/>
                  </a:lnTo>
                  <a:lnTo>
                    <a:pt x="274" y="358"/>
                  </a:lnTo>
                  <a:lnTo>
                    <a:pt x="274" y="358"/>
                  </a:lnTo>
                  <a:lnTo>
                    <a:pt x="274" y="359"/>
                  </a:lnTo>
                  <a:lnTo>
                    <a:pt x="276" y="361"/>
                  </a:lnTo>
                  <a:lnTo>
                    <a:pt x="276" y="363"/>
                  </a:lnTo>
                  <a:lnTo>
                    <a:pt x="277" y="364"/>
                  </a:lnTo>
                  <a:lnTo>
                    <a:pt x="279" y="366"/>
                  </a:lnTo>
                  <a:lnTo>
                    <a:pt x="280" y="367"/>
                  </a:lnTo>
                  <a:lnTo>
                    <a:pt x="280" y="369"/>
                  </a:lnTo>
                  <a:lnTo>
                    <a:pt x="279" y="370"/>
                  </a:lnTo>
                  <a:lnTo>
                    <a:pt x="276" y="372"/>
                  </a:lnTo>
                  <a:lnTo>
                    <a:pt x="276" y="372"/>
                  </a:lnTo>
                  <a:lnTo>
                    <a:pt x="276" y="374"/>
                  </a:lnTo>
                  <a:lnTo>
                    <a:pt x="274" y="375"/>
                  </a:lnTo>
                  <a:lnTo>
                    <a:pt x="273" y="374"/>
                  </a:lnTo>
                  <a:lnTo>
                    <a:pt x="273" y="374"/>
                  </a:lnTo>
                  <a:lnTo>
                    <a:pt x="273" y="375"/>
                  </a:lnTo>
                  <a:lnTo>
                    <a:pt x="274" y="378"/>
                  </a:lnTo>
                  <a:lnTo>
                    <a:pt x="273" y="380"/>
                  </a:lnTo>
                  <a:lnTo>
                    <a:pt x="271" y="380"/>
                  </a:lnTo>
                  <a:lnTo>
                    <a:pt x="269" y="380"/>
                  </a:lnTo>
                  <a:lnTo>
                    <a:pt x="268" y="381"/>
                  </a:lnTo>
                  <a:lnTo>
                    <a:pt x="261" y="381"/>
                  </a:lnTo>
                  <a:lnTo>
                    <a:pt x="260" y="381"/>
                  </a:lnTo>
                  <a:lnTo>
                    <a:pt x="257" y="381"/>
                  </a:lnTo>
                  <a:lnTo>
                    <a:pt x="252" y="380"/>
                  </a:lnTo>
                  <a:lnTo>
                    <a:pt x="250" y="378"/>
                  </a:lnTo>
                  <a:lnTo>
                    <a:pt x="249" y="377"/>
                  </a:lnTo>
                  <a:lnTo>
                    <a:pt x="247" y="375"/>
                  </a:lnTo>
                  <a:lnTo>
                    <a:pt x="247" y="374"/>
                  </a:lnTo>
                  <a:lnTo>
                    <a:pt x="249" y="372"/>
                  </a:lnTo>
                  <a:lnTo>
                    <a:pt x="250" y="370"/>
                  </a:lnTo>
                  <a:lnTo>
                    <a:pt x="250" y="366"/>
                  </a:lnTo>
                  <a:lnTo>
                    <a:pt x="254" y="363"/>
                  </a:lnTo>
                  <a:lnTo>
                    <a:pt x="258" y="358"/>
                  </a:lnTo>
                  <a:lnTo>
                    <a:pt x="260" y="356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54" y="359"/>
                  </a:lnTo>
                  <a:lnTo>
                    <a:pt x="249" y="359"/>
                  </a:lnTo>
                  <a:lnTo>
                    <a:pt x="249" y="359"/>
                  </a:lnTo>
                  <a:lnTo>
                    <a:pt x="249" y="356"/>
                  </a:lnTo>
                  <a:lnTo>
                    <a:pt x="249" y="356"/>
                  </a:lnTo>
                  <a:lnTo>
                    <a:pt x="252" y="356"/>
                  </a:lnTo>
                  <a:lnTo>
                    <a:pt x="254" y="355"/>
                  </a:lnTo>
                  <a:lnTo>
                    <a:pt x="252" y="353"/>
                  </a:lnTo>
                  <a:lnTo>
                    <a:pt x="249" y="353"/>
                  </a:lnTo>
                  <a:lnTo>
                    <a:pt x="249" y="353"/>
                  </a:lnTo>
                  <a:lnTo>
                    <a:pt x="250" y="351"/>
                  </a:lnTo>
                  <a:lnTo>
                    <a:pt x="255" y="351"/>
                  </a:lnTo>
                  <a:lnTo>
                    <a:pt x="257" y="350"/>
                  </a:lnTo>
                  <a:lnTo>
                    <a:pt x="258" y="350"/>
                  </a:lnTo>
                  <a:lnTo>
                    <a:pt x="261" y="347"/>
                  </a:lnTo>
                  <a:lnTo>
                    <a:pt x="261" y="345"/>
                  </a:lnTo>
                  <a:lnTo>
                    <a:pt x="261" y="344"/>
                  </a:lnTo>
                  <a:lnTo>
                    <a:pt x="261" y="344"/>
                  </a:lnTo>
                  <a:lnTo>
                    <a:pt x="261" y="342"/>
                  </a:lnTo>
                  <a:lnTo>
                    <a:pt x="261" y="340"/>
                  </a:lnTo>
                  <a:lnTo>
                    <a:pt x="261" y="340"/>
                  </a:lnTo>
                  <a:lnTo>
                    <a:pt x="260" y="339"/>
                  </a:lnTo>
                  <a:lnTo>
                    <a:pt x="257" y="337"/>
                  </a:lnTo>
                  <a:lnTo>
                    <a:pt x="255" y="339"/>
                  </a:lnTo>
                  <a:lnTo>
                    <a:pt x="255" y="339"/>
                  </a:lnTo>
                  <a:lnTo>
                    <a:pt x="254" y="339"/>
                  </a:lnTo>
                  <a:lnTo>
                    <a:pt x="252" y="339"/>
                  </a:lnTo>
                  <a:lnTo>
                    <a:pt x="250" y="339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7" y="334"/>
                  </a:lnTo>
                  <a:lnTo>
                    <a:pt x="249" y="334"/>
                  </a:lnTo>
                  <a:lnTo>
                    <a:pt x="250" y="333"/>
                  </a:lnTo>
                  <a:lnTo>
                    <a:pt x="252" y="333"/>
                  </a:lnTo>
                  <a:lnTo>
                    <a:pt x="254" y="329"/>
                  </a:lnTo>
                  <a:lnTo>
                    <a:pt x="254" y="328"/>
                  </a:lnTo>
                  <a:lnTo>
                    <a:pt x="254" y="326"/>
                  </a:lnTo>
                  <a:lnTo>
                    <a:pt x="250" y="325"/>
                  </a:lnTo>
                  <a:lnTo>
                    <a:pt x="249" y="326"/>
                  </a:lnTo>
                  <a:lnTo>
                    <a:pt x="247" y="326"/>
                  </a:lnTo>
                  <a:lnTo>
                    <a:pt x="247" y="326"/>
                  </a:lnTo>
                  <a:lnTo>
                    <a:pt x="246" y="325"/>
                  </a:lnTo>
                  <a:lnTo>
                    <a:pt x="246" y="323"/>
                  </a:lnTo>
                  <a:lnTo>
                    <a:pt x="243" y="323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243" y="320"/>
                  </a:lnTo>
                  <a:lnTo>
                    <a:pt x="243" y="318"/>
                  </a:lnTo>
                  <a:lnTo>
                    <a:pt x="244" y="317"/>
                  </a:lnTo>
                  <a:lnTo>
                    <a:pt x="244" y="317"/>
                  </a:lnTo>
                  <a:lnTo>
                    <a:pt x="246" y="317"/>
                  </a:lnTo>
                  <a:lnTo>
                    <a:pt x="246" y="314"/>
                  </a:lnTo>
                  <a:lnTo>
                    <a:pt x="244" y="312"/>
                  </a:lnTo>
                  <a:lnTo>
                    <a:pt x="243" y="312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09"/>
                  </a:lnTo>
                  <a:lnTo>
                    <a:pt x="241" y="309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33" y="304"/>
                  </a:lnTo>
                  <a:lnTo>
                    <a:pt x="230" y="306"/>
                  </a:lnTo>
                  <a:lnTo>
                    <a:pt x="225" y="306"/>
                  </a:lnTo>
                  <a:lnTo>
                    <a:pt x="225" y="306"/>
                  </a:lnTo>
                  <a:lnTo>
                    <a:pt x="227" y="304"/>
                  </a:lnTo>
                  <a:lnTo>
                    <a:pt x="230" y="304"/>
                  </a:lnTo>
                  <a:lnTo>
                    <a:pt x="233" y="303"/>
                  </a:lnTo>
                  <a:lnTo>
                    <a:pt x="235" y="301"/>
                  </a:lnTo>
                  <a:lnTo>
                    <a:pt x="233" y="299"/>
                  </a:lnTo>
                  <a:lnTo>
                    <a:pt x="233" y="298"/>
                  </a:lnTo>
                  <a:lnTo>
                    <a:pt x="233" y="298"/>
                  </a:lnTo>
                  <a:lnTo>
                    <a:pt x="233" y="296"/>
                  </a:lnTo>
                  <a:lnTo>
                    <a:pt x="236" y="296"/>
                  </a:lnTo>
                  <a:lnTo>
                    <a:pt x="238" y="295"/>
                  </a:lnTo>
                  <a:lnTo>
                    <a:pt x="239" y="295"/>
                  </a:lnTo>
                  <a:lnTo>
                    <a:pt x="236" y="292"/>
                  </a:lnTo>
                  <a:lnTo>
                    <a:pt x="232" y="290"/>
                  </a:lnTo>
                  <a:lnTo>
                    <a:pt x="230" y="290"/>
                  </a:lnTo>
                  <a:lnTo>
                    <a:pt x="230" y="288"/>
                  </a:lnTo>
                  <a:lnTo>
                    <a:pt x="228" y="287"/>
                  </a:lnTo>
                  <a:lnTo>
                    <a:pt x="228" y="285"/>
                  </a:lnTo>
                  <a:lnTo>
                    <a:pt x="225" y="284"/>
                  </a:lnTo>
                  <a:lnTo>
                    <a:pt x="224" y="282"/>
                  </a:lnTo>
                  <a:lnTo>
                    <a:pt x="217" y="279"/>
                  </a:lnTo>
                  <a:lnTo>
                    <a:pt x="214" y="277"/>
                  </a:lnTo>
                  <a:lnTo>
                    <a:pt x="213" y="274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06" y="271"/>
                  </a:lnTo>
                  <a:lnTo>
                    <a:pt x="206" y="270"/>
                  </a:lnTo>
                  <a:lnTo>
                    <a:pt x="209" y="266"/>
                  </a:lnTo>
                  <a:lnTo>
                    <a:pt x="211" y="266"/>
                  </a:lnTo>
                  <a:lnTo>
                    <a:pt x="209" y="263"/>
                  </a:lnTo>
                  <a:lnTo>
                    <a:pt x="206" y="260"/>
                  </a:lnTo>
                  <a:lnTo>
                    <a:pt x="205" y="260"/>
                  </a:lnTo>
                  <a:lnTo>
                    <a:pt x="202" y="260"/>
                  </a:lnTo>
                  <a:lnTo>
                    <a:pt x="198" y="259"/>
                  </a:lnTo>
                  <a:lnTo>
                    <a:pt x="195" y="257"/>
                  </a:lnTo>
                  <a:lnTo>
                    <a:pt x="194" y="255"/>
                  </a:lnTo>
                  <a:lnTo>
                    <a:pt x="189" y="254"/>
                  </a:lnTo>
                  <a:lnTo>
                    <a:pt x="183" y="252"/>
                  </a:lnTo>
                  <a:lnTo>
                    <a:pt x="173" y="249"/>
                  </a:lnTo>
                  <a:lnTo>
                    <a:pt x="168" y="248"/>
                  </a:lnTo>
                  <a:lnTo>
                    <a:pt x="165" y="246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50" y="244"/>
                  </a:lnTo>
                  <a:lnTo>
                    <a:pt x="146" y="244"/>
                  </a:lnTo>
                  <a:lnTo>
                    <a:pt x="145" y="244"/>
                  </a:lnTo>
                  <a:lnTo>
                    <a:pt x="142" y="241"/>
                  </a:lnTo>
                  <a:lnTo>
                    <a:pt x="138" y="241"/>
                  </a:lnTo>
                  <a:lnTo>
                    <a:pt x="135" y="241"/>
                  </a:lnTo>
                  <a:lnTo>
                    <a:pt x="134" y="243"/>
                  </a:lnTo>
                  <a:lnTo>
                    <a:pt x="131" y="244"/>
                  </a:lnTo>
                  <a:lnTo>
                    <a:pt x="127" y="246"/>
                  </a:lnTo>
                  <a:lnTo>
                    <a:pt x="126" y="244"/>
                  </a:lnTo>
                  <a:lnTo>
                    <a:pt x="124" y="243"/>
                  </a:lnTo>
                  <a:lnTo>
                    <a:pt x="123" y="243"/>
                  </a:lnTo>
                  <a:lnTo>
                    <a:pt x="123" y="243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5" y="246"/>
                  </a:lnTo>
                  <a:lnTo>
                    <a:pt x="112" y="248"/>
                  </a:lnTo>
                  <a:lnTo>
                    <a:pt x="109" y="248"/>
                  </a:lnTo>
                  <a:lnTo>
                    <a:pt x="109" y="248"/>
                  </a:lnTo>
                  <a:lnTo>
                    <a:pt x="107" y="248"/>
                  </a:lnTo>
                  <a:lnTo>
                    <a:pt x="105" y="248"/>
                  </a:lnTo>
                  <a:lnTo>
                    <a:pt x="104" y="246"/>
                  </a:lnTo>
                  <a:lnTo>
                    <a:pt x="102" y="244"/>
                  </a:lnTo>
                  <a:lnTo>
                    <a:pt x="101" y="244"/>
                  </a:lnTo>
                  <a:lnTo>
                    <a:pt x="99" y="244"/>
                  </a:lnTo>
                  <a:lnTo>
                    <a:pt x="98" y="244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0" y="246"/>
                  </a:lnTo>
                  <a:lnTo>
                    <a:pt x="86" y="244"/>
                  </a:lnTo>
                  <a:lnTo>
                    <a:pt x="85" y="244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6" y="251"/>
                  </a:lnTo>
                  <a:lnTo>
                    <a:pt x="90" y="252"/>
                  </a:lnTo>
                  <a:lnTo>
                    <a:pt x="86" y="252"/>
                  </a:lnTo>
                  <a:lnTo>
                    <a:pt x="68" y="249"/>
                  </a:lnTo>
                  <a:lnTo>
                    <a:pt x="64" y="249"/>
                  </a:lnTo>
                  <a:lnTo>
                    <a:pt x="61" y="248"/>
                  </a:lnTo>
                  <a:lnTo>
                    <a:pt x="58" y="246"/>
                  </a:lnTo>
                  <a:lnTo>
                    <a:pt x="53" y="243"/>
                  </a:lnTo>
                  <a:lnTo>
                    <a:pt x="50" y="241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7" y="235"/>
                  </a:lnTo>
                  <a:lnTo>
                    <a:pt x="60" y="233"/>
                  </a:lnTo>
                  <a:lnTo>
                    <a:pt x="66" y="233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58" y="232"/>
                  </a:lnTo>
                  <a:lnTo>
                    <a:pt x="52" y="230"/>
                  </a:lnTo>
                  <a:lnTo>
                    <a:pt x="45" y="229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2" y="227"/>
                  </a:lnTo>
                  <a:lnTo>
                    <a:pt x="42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38" y="225"/>
                  </a:lnTo>
                  <a:lnTo>
                    <a:pt x="34" y="227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7" y="222"/>
                  </a:lnTo>
                  <a:lnTo>
                    <a:pt x="25" y="221"/>
                  </a:lnTo>
                  <a:lnTo>
                    <a:pt x="23" y="219"/>
                  </a:lnTo>
                  <a:lnTo>
                    <a:pt x="25" y="218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3" y="216"/>
                  </a:lnTo>
                  <a:lnTo>
                    <a:pt x="45" y="214"/>
                  </a:lnTo>
                  <a:lnTo>
                    <a:pt x="55" y="216"/>
                  </a:lnTo>
                  <a:lnTo>
                    <a:pt x="60" y="211"/>
                  </a:lnTo>
                  <a:lnTo>
                    <a:pt x="61" y="211"/>
                  </a:lnTo>
                  <a:lnTo>
                    <a:pt x="68" y="210"/>
                  </a:lnTo>
                  <a:lnTo>
                    <a:pt x="79" y="210"/>
                  </a:lnTo>
                  <a:lnTo>
                    <a:pt x="85" y="210"/>
                  </a:lnTo>
                  <a:lnTo>
                    <a:pt x="88" y="211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10"/>
                  </a:lnTo>
                  <a:lnTo>
                    <a:pt x="94" y="207"/>
                  </a:lnTo>
                  <a:lnTo>
                    <a:pt x="94" y="205"/>
                  </a:lnTo>
                  <a:lnTo>
                    <a:pt x="94" y="203"/>
                  </a:lnTo>
                  <a:lnTo>
                    <a:pt x="93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2" y="202"/>
                  </a:lnTo>
                  <a:lnTo>
                    <a:pt x="77" y="205"/>
                  </a:lnTo>
                  <a:lnTo>
                    <a:pt x="74" y="205"/>
                  </a:lnTo>
                  <a:lnTo>
                    <a:pt x="71" y="205"/>
                  </a:lnTo>
                  <a:lnTo>
                    <a:pt x="68" y="205"/>
                  </a:lnTo>
                  <a:lnTo>
                    <a:pt x="66" y="205"/>
                  </a:lnTo>
                  <a:lnTo>
                    <a:pt x="63" y="203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58" y="205"/>
                  </a:lnTo>
                  <a:lnTo>
                    <a:pt x="55" y="207"/>
                  </a:lnTo>
                  <a:lnTo>
                    <a:pt x="53" y="207"/>
                  </a:lnTo>
                  <a:lnTo>
                    <a:pt x="52" y="207"/>
                  </a:lnTo>
                  <a:lnTo>
                    <a:pt x="50" y="207"/>
                  </a:lnTo>
                  <a:lnTo>
                    <a:pt x="41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36" y="200"/>
                  </a:lnTo>
                  <a:lnTo>
                    <a:pt x="33" y="200"/>
                  </a:lnTo>
                  <a:lnTo>
                    <a:pt x="33" y="199"/>
                  </a:lnTo>
                  <a:lnTo>
                    <a:pt x="36" y="197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34" y="196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7" y="197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1" y="192"/>
                  </a:lnTo>
                  <a:lnTo>
                    <a:pt x="9" y="192"/>
                  </a:lnTo>
                  <a:lnTo>
                    <a:pt x="8" y="191"/>
                  </a:lnTo>
                  <a:lnTo>
                    <a:pt x="3" y="188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3" y="181"/>
                  </a:lnTo>
                  <a:lnTo>
                    <a:pt x="3" y="181"/>
                  </a:lnTo>
                  <a:lnTo>
                    <a:pt x="3" y="180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4" y="175"/>
                  </a:lnTo>
                  <a:lnTo>
                    <a:pt x="6" y="175"/>
                  </a:lnTo>
                  <a:lnTo>
                    <a:pt x="12" y="173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8" y="170"/>
                  </a:lnTo>
                  <a:lnTo>
                    <a:pt x="30" y="170"/>
                  </a:lnTo>
                  <a:lnTo>
                    <a:pt x="31" y="169"/>
                  </a:lnTo>
                  <a:lnTo>
                    <a:pt x="34" y="167"/>
                  </a:lnTo>
                  <a:lnTo>
                    <a:pt x="41" y="166"/>
                  </a:lnTo>
                  <a:lnTo>
                    <a:pt x="55" y="164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8" y="159"/>
                  </a:lnTo>
                  <a:lnTo>
                    <a:pt x="64" y="158"/>
                  </a:lnTo>
                  <a:lnTo>
                    <a:pt x="69" y="156"/>
                  </a:lnTo>
                  <a:lnTo>
                    <a:pt x="72" y="156"/>
                  </a:lnTo>
                  <a:lnTo>
                    <a:pt x="74" y="156"/>
                  </a:lnTo>
                  <a:lnTo>
                    <a:pt x="77" y="155"/>
                  </a:lnTo>
                  <a:lnTo>
                    <a:pt x="79" y="155"/>
                  </a:lnTo>
                  <a:lnTo>
                    <a:pt x="90" y="155"/>
                  </a:lnTo>
                  <a:lnTo>
                    <a:pt x="96" y="155"/>
                  </a:lnTo>
                  <a:lnTo>
                    <a:pt x="98" y="155"/>
                  </a:lnTo>
                  <a:lnTo>
                    <a:pt x="99" y="155"/>
                  </a:lnTo>
                  <a:lnTo>
                    <a:pt x="101" y="153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9" y="145"/>
                  </a:lnTo>
                  <a:lnTo>
                    <a:pt x="112" y="140"/>
                  </a:lnTo>
                  <a:lnTo>
                    <a:pt x="113" y="134"/>
                  </a:lnTo>
                  <a:lnTo>
                    <a:pt x="115" y="129"/>
                  </a:lnTo>
                  <a:lnTo>
                    <a:pt x="115" y="128"/>
                  </a:lnTo>
                  <a:lnTo>
                    <a:pt x="116" y="126"/>
                  </a:lnTo>
                  <a:lnTo>
                    <a:pt x="118" y="125"/>
                  </a:lnTo>
                  <a:lnTo>
                    <a:pt x="121" y="123"/>
                  </a:lnTo>
                  <a:lnTo>
                    <a:pt x="124" y="123"/>
                  </a:lnTo>
                  <a:lnTo>
                    <a:pt x="124" y="123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6" y="123"/>
                  </a:lnTo>
                  <a:lnTo>
                    <a:pt x="113" y="123"/>
                  </a:lnTo>
                  <a:lnTo>
                    <a:pt x="110" y="123"/>
                  </a:lnTo>
                  <a:lnTo>
                    <a:pt x="107" y="123"/>
                  </a:lnTo>
                  <a:lnTo>
                    <a:pt x="105" y="125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3" y="121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7"/>
                  </a:lnTo>
                  <a:lnTo>
                    <a:pt x="83" y="114"/>
                  </a:lnTo>
                  <a:lnTo>
                    <a:pt x="85" y="112"/>
                  </a:lnTo>
                  <a:lnTo>
                    <a:pt x="90" y="109"/>
                  </a:lnTo>
                  <a:lnTo>
                    <a:pt x="93" y="107"/>
                  </a:lnTo>
                  <a:lnTo>
                    <a:pt x="96" y="106"/>
                  </a:lnTo>
                  <a:lnTo>
                    <a:pt x="99" y="104"/>
                  </a:lnTo>
                  <a:lnTo>
                    <a:pt x="102" y="104"/>
                  </a:lnTo>
                  <a:lnTo>
                    <a:pt x="104" y="103"/>
                  </a:lnTo>
                  <a:lnTo>
                    <a:pt x="109" y="101"/>
                  </a:lnTo>
                  <a:lnTo>
                    <a:pt x="112" y="98"/>
                  </a:lnTo>
                  <a:lnTo>
                    <a:pt x="118" y="93"/>
                  </a:lnTo>
                  <a:lnTo>
                    <a:pt x="120" y="93"/>
                  </a:lnTo>
                  <a:lnTo>
                    <a:pt x="129" y="90"/>
                  </a:lnTo>
                  <a:lnTo>
                    <a:pt x="132" y="90"/>
                  </a:lnTo>
                  <a:lnTo>
                    <a:pt x="134" y="92"/>
                  </a:lnTo>
                  <a:lnTo>
                    <a:pt x="135" y="92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40" y="95"/>
                  </a:lnTo>
                  <a:lnTo>
                    <a:pt x="138" y="90"/>
                  </a:lnTo>
                  <a:lnTo>
                    <a:pt x="138" y="88"/>
                  </a:lnTo>
                  <a:lnTo>
                    <a:pt x="142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3" y="85"/>
                  </a:lnTo>
                  <a:lnTo>
                    <a:pt x="156" y="87"/>
                  </a:lnTo>
                  <a:lnTo>
                    <a:pt x="159" y="88"/>
                  </a:lnTo>
                  <a:lnTo>
                    <a:pt x="162" y="88"/>
                  </a:lnTo>
                  <a:lnTo>
                    <a:pt x="164" y="88"/>
                  </a:lnTo>
                  <a:lnTo>
                    <a:pt x="165" y="88"/>
                  </a:lnTo>
                  <a:lnTo>
                    <a:pt x="167" y="87"/>
                  </a:lnTo>
                  <a:lnTo>
                    <a:pt x="168" y="84"/>
                  </a:lnTo>
                  <a:lnTo>
                    <a:pt x="170" y="79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7" y="68"/>
                  </a:lnTo>
                  <a:lnTo>
                    <a:pt x="168" y="66"/>
                  </a:lnTo>
                  <a:lnTo>
                    <a:pt x="170" y="65"/>
                  </a:lnTo>
                  <a:lnTo>
                    <a:pt x="173" y="63"/>
                  </a:lnTo>
                  <a:lnTo>
                    <a:pt x="179" y="60"/>
                  </a:lnTo>
                  <a:lnTo>
                    <a:pt x="184" y="60"/>
                  </a:lnTo>
                  <a:lnTo>
                    <a:pt x="187" y="60"/>
                  </a:lnTo>
                  <a:lnTo>
                    <a:pt x="191" y="62"/>
                  </a:lnTo>
                  <a:lnTo>
                    <a:pt x="195" y="62"/>
                  </a:lnTo>
                  <a:lnTo>
                    <a:pt x="200" y="65"/>
                  </a:lnTo>
                  <a:lnTo>
                    <a:pt x="208" y="69"/>
                  </a:lnTo>
                  <a:lnTo>
                    <a:pt x="213" y="71"/>
                  </a:lnTo>
                  <a:lnTo>
                    <a:pt x="217" y="73"/>
                  </a:lnTo>
                  <a:lnTo>
                    <a:pt x="222" y="74"/>
                  </a:lnTo>
                  <a:lnTo>
                    <a:pt x="227" y="77"/>
                  </a:lnTo>
                  <a:lnTo>
                    <a:pt x="232" y="79"/>
                  </a:lnTo>
                  <a:lnTo>
                    <a:pt x="233" y="81"/>
                  </a:lnTo>
                  <a:lnTo>
                    <a:pt x="235" y="81"/>
                  </a:lnTo>
                  <a:lnTo>
                    <a:pt x="233" y="79"/>
                  </a:lnTo>
                  <a:lnTo>
                    <a:pt x="232" y="77"/>
                  </a:lnTo>
                  <a:lnTo>
                    <a:pt x="227" y="74"/>
                  </a:lnTo>
                  <a:lnTo>
                    <a:pt x="216" y="69"/>
                  </a:lnTo>
                  <a:lnTo>
                    <a:pt x="211" y="66"/>
                  </a:lnTo>
                  <a:lnTo>
                    <a:pt x="206" y="63"/>
                  </a:lnTo>
                  <a:lnTo>
                    <a:pt x="203" y="60"/>
                  </a:lnTo>
                  <a:lnTo>
                    <a:pt x="195" y="58"/>
                  </a:lnTo>
                  <a:lnTo>
                    <a:pt x="197" y="58"/>
                  </a:lnTo>
                  <a:lnTo>
                    <a:pt x="203" y="55"/>
                  </a:lnTo>
                  <a:lnTo>
                    <a:pt x="219" y="52"/>
                  </a:lnTo>
                  <a:lnTo>
                    <a:pt x="235" y="51"/>
                  </a:lnTo>
                  <a:lnTo>
                    <a:pt x="239" y="51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7"/>
                  </a:lnTo>
                  <a:lnTo>
                    <a:pt x="261" y="46"/>
                  </a:lnTo>
                  <a:lnTo>
                    <a:pt x="265" y="46"/>
                  </a:lnTo>
                  <a:lnTo>
                    <a:pt x="268" y="46"/>
                  </a:lnTo>
                  <a:lnTo>
                    <a:pt x="273" y="47"/>
                  </a:lnTo>
                  <a:lnTo>
                    <a:pt x="274" y="49"/>
                  </a:lnTo>
                  <a:lnTo>
                    <a:pt x="277" y="52"/>
                  </a:lnTo>
                  <a:lnTo>
                    <a:pt x="279" y="55"/>
                  </a:lnTo>
                  <a:lnTo>
                    <a:pt x="277" y="66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6"/>
                  </a:lnTo>
                  <a:lnTo>
                    <a:pt x="285" y="65"/>
                  </a:lnTo>
                  <a:lnTo>
                    <a:pt x="287" y="63"/>
                  </a:lnTo>
                  <a:lnTo>
                    <a:pt x="287" y="58"/>
                  </a:lnTo>
                  <a:lnTo>
                    <a:pt x="288" y="57"/>
                  </a:lnTo>
                  <a:lnTo>
                    <a:pt x="285" y="54"/>
                  </a:lnTo>
                  <a:lnTo>
                    <a:pt x="285" y="49"/>
                  </a:lnTo>
                  <a:lnTo>
                    <a:pt x="287" y="46"/>
                  </a:lnTo>
                  <a:lnTo>
                    <a:pt x="290" y="46"/>
                  </a:lnTo>
                  <a:lnTo>
                    <a:pt x="304" y="55"/>
                  </a:lnTo>
                  <a:lnTo>
                    <a:pt x="310" y="57"/>
                  </a:lnTo>
                  <a:lnTo>
                    <a:pt x="317" y="62"/>
                  </a:lnTo>
                  <a:lnTo>
                    <a:pt x="325" y="62"/>
                  </a:lnTo>
                  <a:lnTo>
                    <a:pt x="332" y="62"/>
                  </a:lnTo>
                  <a:lnTo>
                    <a:pt x="336" y="62"/>
                  </a:lnTo>
                  <a:lnTo>
                    <a:pt x="337" y="60"/>
                  </a:lnTo>
                  <a:lnTo>
                    <a:pt x="334" y="58"/>
                  </a:lnTo>
                  <a:lnTo>
                    <a:pt x="325" y="54"/>
                  </a:lnTo>
                  <a:lnTo>
                    <a:pt x="320" y="49"/>
                  </a:lnTo>
                  <a:lnTo>
                    <a:pt x="317" y="44"/>
                  </a:lnTo>
                  <a:lnTo>
                    <a:pt x="315" y="41"/>
                  </a:lnTo>
                  <a:lnTo>
                    <a:pt x="318" y="41"/>
                  </a:lnTo>
                  <a:lnTo>
                    <a:pt x="329" y="41"/>
                  </a:lnTo>
                  <a:lnTo>
                    <a:pt x="347" y="44"/>
                  </a:lnTo>
                  <a:lnTo>
                    <a:pt x="369" y="52"/>
                  </a:lnTo>
                  <a:lnTo>
                    <a:pt x="378" y="55"/>
                  </a:lnTo>
                  <a:lnTo>
                    <a:pt x="399" y="63"/>
                  </a:lnTo>
                  <a:lnTo>
                    <a:pt x="403" y="65"/>
                  </a:lnTo>
                  <a:lnTo>
                    <a:pt x="407" y="66"/>
                  </a:lnTo>
                  <a:lnTo>
                    <a:pt x="408" y="65"/>
                  </a:lnTo>
                  <a:lnTo>
                    <a:pt x="410" y="63"/>
                  </a:lnTo>
                  <a:lnTo>
                    <a:pt x="410" y="62"/>
                  </a:lnTo>
                  <a:lnTo>
                    <a:pt x="408" y="60"/>
                  </a:lnTo>
                  <a:lnTo>
                    <a:pt x="408" y="57"/>
                  </a:lnTo>
                  <a:lnTo>
                    <a:pt x="408" y="54"/>
                  </a:lnTo>
                  <a:lnTo>
                    <a:pt x="408" y="49"/>
                  </a:lnTo>
                  <a:lnTo>
                    <a:pt x="411" y="47"/>
                  </a:lnTo>
                  <a:lnTo>
                    <a:pt x="413" y="44"/>
                  </a:lnTo>
                  <a:lnTo>
                    <a:pt x="411" y="41"/>
                  </a:lnTo>
                  <a:lnTo>
                    <a:pt x="408" y="38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7" y="30"/>
                  </a:lnTo>
                  <a:lnTo>
                    <a:pt x="402" y="30"/>
                  </a:lnTo>
                  <a:lnTo>
                    <a:pt x="437" y="32"/>
                  </a:lnTo>
                  <a:lnTo>
                    <a:pt x="443" y="32"/>
                  </a:lnTo>
                  <a:lnTo>
                    <a:pt x="444" y="33"/>
                  </a:lnTo>
                  <a:lnTo>
                    <a:pt x="446" y="33"/>
                  </a:lnTo>
                  <a:lnTo>
                    <a:pt x="448" y="33"/>
                  </a:lnTo>
                  <a:lnTo>
                    <a:pt x="455" y="33"/>
                  </a:lnTo>
                  <a:lnTo>
                    <a:pt x="455" y="32"/>
                  </a:lnTo>
                  <a:lnTo>
                    <a:pt x="454" y="30"/>
                  </a:lnTo>
                  <a:lnTo>
                    <a:pt x="413" y="27"/>
                  </a:lnTo>
                  <a:lnTo>
                    <a:pt x="405" y="27"/>
                  </a:lnTo>
                  <a:lnTo>
                    <a:pt x="402" y="27"/>
                  </a:lnTo>
                  <a:lnTo>
                    <a:pt x="397" y="27"/>
                  </a:lnTo>
                  <a:lnTo>
                    <a:pt x="389" y="27"/>
                  </a:lnTo>
                  <a:lnTo>
                    <a:pt x="386" y="27"/>
                  </a:lnTo>
                  <a:lnTo>
                    <a:pt x="381" y="24"/>
                  </a:lnTo>
                  <a:lnTo>
                    <a:pt x="386" y="21"/>
                  </a:lnTo>
                  <a:lnTo>
                    <a:pt x="389" y="21"/>
                  </a:lnTo>
                  <a:lnTo>
                    <a:pt x="396" y="22"/>
                  </a:lnTo>
                  <a:lnTo>
                    <a:pt x="400" y="19"/>
                  </a:lnTo>
                  <a:lnTo>
                    <a:pt x="407" y="17"/>
                  </a:lnTo>
                  <a:lnTo>
                    <a:pt x="414" y="17"/>
                  </a:lnTo>
                  <a:lnTo>
                    <a:pt x="429" y="13"/>
                  </a:lnTo>
                  <a:lnTo>
                    <a:pt x="432" y="13"/>
                  </a:lnTo>
                  <a:lnTo>
                    <a:pt x="435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8" y="17"/>
                  </a:lnTo>
                  <a:lnTo>
                    <a:pt x="451" y="17"/>
                  </a:lnTo>
                  <a:lnTo>
                    <a:pt x="452" y="17"/>
                  </a:lnTo>
                  <a:lnTo>
                    <a:pt x="455" y="19"/>
                  </a:lnTo>
                  <a:lnTo>
                    <a:pt x="460" y="16"/>
                  </a:lnTo>
                  <a:lnTo>
                    <a:pt x="465" y="13"/>
                  </a:lnTo>
                  <a:lnTo>
                    <a:pt x="470" y="10"/>
                  </a:lnTo>
                  <a:lnTo>
                    <a:pt x="476" y="11"/>
                  </a:lnTo>
                  <a:lnTo>
                    <a:pt x="481" y="13"/>
                  </a:lnTo>
                  <a:lnTo>
                    <a:pt x="484" y="14"/>
                  </a:lnTo>
                  <a:lnTo>
                    <a:pt x="490" y="16"/>
                  </a:lnTo>
                  <a:lnTo>
                    <a:pt x="500" y="22"/>
                  </a:lnTo>
                  <a:lnTo>
                    <a:pt x="501" y="22"/>
                  </a:lnTo>
                  <a:lnTo>
                    <a:pt x="503" y="22"/>
                  </a:lnTo>
                  <a:lnTo>
                    <a:pt x="503" y="21"/>
                  </a:lnTo>
                  <a:lnTo>
                    <a:pt x="503" y="19"/>
                  </a:lnTo>
                  <a:lnTo>
                    <a:pt x="504" y="16"/>
                  </a:lnTo>
                  <a:lnTo>
                    <a:pt x="503" y="16"/>
                  </a:lnTo>
                  <a:lnTo>
                    <a:pt x="495" y="13"/>
                  </a:lnTo>
                  <a:lnTo>
                    <a:pt x="495" y="11"/>
                  </a:lnTo>
                  <a:lnTo>
                    <a:pt x="493" y="10"/>
                  </a:lnTo>
                  <a:lnTo>
                    <a:pt x="493" y="8"/>
                  </a:lnTo>
                  <a:lnTo>
                    <a:pt x="493" y="8"/>
                  </a:lnTo>
                  <a:lnTo>
                    <a:pt x="495" y="6"/>
                  </a:lnTo>
                  <a:lnTo>
                    <a:pt x="501" y="8"/>
                  </a:lnTo>
                  <a:lnTo>
                    <a:pt x="503" y="6"/>
                  </a:lnTo>
                  <a:lnTo>
                    <a:pt x="504" y="6"/>
                  </a:lnTo>
                  <a:lnTo>
                    <a:pt x="506" y="5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5"/>
                  </a:lnTo>
                  <a:lnTo>
                    <a:pt x="520" y="5"/>
                  </a:lnTo>
                  <a:lnTo>
                    <a:pt x="522" y="5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41" y="3"/>
                  </a:lnTo>
                  <a:lnTo>
                    <a:pt x="544" y="2"/>
                  </a:lnTo>
                  <a:lnTo>
                    <a:pt x="547" y="2"/>
                  </a:lnTo>
                  <a:lnTo>
                    <a:pt x="552" y="2"/>
                  </a:lnTo>
                  <a:lnTo>
                    <a:pt x="555" y="2"/>
                  </a:lnTo>
                  <a:lnTo>
                    <a:pt x="560" y="3"/>
                  </a:lnTo>
                  <a:lnTo>
                    <a:pt x="564" y="3"/>
                  </a:lnTo>
                  <a:lnTo>
                    <a:pt x="571" y="2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9" name="Freeform 270"/>
            <p:cNvSpPr>
              <a:spLocks/>
            </p:cNvSpPr>
            <p:nvPr/>
          </p:nvSpPr>
          <p:spPr bwMode="auto">
            <a:xfrm>
              <a:off x="5673380" y="4104048"/>
              <a:ext cx="124750" cy="181278"/>
            </a:xfrm>
            <a:custGeom>
              <a:avLst/>
              <a:gdLst>
                <a:gd name="T0" fmla="*/ 47 w 64"/>
                <a:gd name="T1" fmla="*/ 1 h 93"/>
                <a:gd name="T2" fmla="*/ 45 w 64"/>
                <a:gd name="T3" fmla="*/ 6 h 93"/>
                <a:gd name="T4" fmla="*/ 49 w 64"/>
                <a:gd name="T5" fmla="*/ 11 h 93"/>
                <a:gd name="T6" fmla="*/ 52 w 64"/>
                <a:gd name="T7" fmla="*/ 12 h 93"/>
                <a:gd name="T8" fmla="*/ 52 w 64"/>
                <a:gd name="T9" fmla="*/ 18 h 93"/>
                <a:gd name="T10" fmla="*/ 50 w 64"/>
                <a:gd name="T11" fmla="*/ 22 h 93"/>
                <a:gd name="T12" fmla="*/ 52 w 64"/>
                <a:gd name="T13" fmla="*/ 22 h 93"/>
                <a:gd name="T14" fmla="*/ 50 w 64"/>
                <a:gd name="T15" fmla="*/ 25 h 93"/>
                <a:gd name="T16" fmla="*/ 52 w 64"/>
                <a:gd name="T17" fmla="*/ 23 h 93"/>
                <a:gd name="T18" fmla="*/ 55 w 64"/>
                <a:gd name="T19" fmla="*/ 26 h 93"/>
                <a:gd name="T20" fmla="*/ 53 w 64"/>
                <a:gd name="T21" fmla="*/ 33 h 93"/>
                <a:gd name="T22" fmla="*/ 52 w 64"/>
                <a:gd name="T23" fmla="*/ 34 h 93"/>
                <a:gd name="T24" fmla="*/ 57 w 64"/>
                <a:gd name="T25" fmla="*/ 41 h 93"/>
                <a:gd name="T26" fmla="*/ 55 w 64"/>
                <a:gd name="T27" fmla="*/ 44 h 93"/>
                <a:gd name="T28" fmla="*/ 53 w 64"/>
                <a:gd name="T29" fmla="*/ 53 h 93"/>
                <a:gd name="T30" fmla="*/ 55 w 64"/>
                <a:gd name="T31" fmla="*/ 56 h 93"/>
                <a:gd name="T32" fmla="*/ 55 w 64"/>
                <a:gd name="T33" fmla="*/ 59 h 93"/>
                <a:gd name="T34" fmla="*/ 55 w 64"/>
                <a:gd name="T35" fmla="*/ 63 h 93"/>
                <a:gd name="T36" fmla="*/ 57 w 64"/>
                <a:gd name="T37" fmla="*/ 66 h 93"/>
                <a:gd name="T38" fmla="*/ 60 w 64"/>
                <a:gd name="T39" fmla="*/ 69 h 93"/>
                <a:gd name="T40" fmla="*/ 63 w 64"/>
                <a:gd name="T41" fmla="*/ 72 h 93"/>
                <a:gd name="T42" fmla="*/ 63 w 64"/>
                <a:gd name="T43" fmla="*/ 74 h 93"/>
                <a:gd name="T44" fmla="*/ 58 w 64"/>
                <a:gd name="T45" fmla="*/ 78 h 93"/>
                <a:gd name="T46" fmla="*/ 42 w 64"/>
                <a:gd name="T47" fmla="*/ 81 h 93"/>
                <a:gd name="T48" fmla="*/ 31 w 64"/>
                <a:gd name="T49" fmla="*/ 86 h 93"/>
                <a:gd name="T50" fmla="*/ 17 w 64"/>
                <a:gd name="T51" fmla="*/ 93 h 93"/>
                <a:gd name="T52" fmla="*/ 8 w 64"/>
                <a:gd name="T53" fmla="*/ 88 h 93"/>
                <a:gd name="T54" fmla="*/ 1 w 64"/>
                <a:gd name="T55" fmla="*/ 86 h 93"/>
                <a:gd name="T56" fmla="*/ 6 w 64"/>
                <a:gd name="T57" fmla="*/ 86 h 93"/>
                <a:gd name="T58" fmla="*/ 6 w 64"/>
                <a:gd name="T59" fmla="*/ 83 h 93"/>
                <a:gd name="T60" fmla="*/ 4 w 64"/>
                <a:gd name="T61" fmla="*/ 80 h 93"/>
                <a:gd name="T62" fmla="*/ 3 w 64"/>
                <a:gd name="T63" fmla="*/ 75 h 93"/>
                <a:gd name="T64" fmla="*/ 0 w 64"/>
                <a:gd name="T65" fmla="*/ 66 h 93"/>
                <a:gd name="T66" fmla="*/ 0 w 64"/>
                <a:gd name="T67" fmla="*/ 63 h 93"/>
                <a:gd name="T68" fmla="*/ 3 w 64"/>
                <a:gd name="T69" fmla="*/ 56 h 93"/>
                <a:gd name="T70" fmla="*/ 6 w 64"/>
                <a:gd name="T71" fmla="*/ 48 h 93"/>
                <a:gd name="T72" fmla="*/ 8 w 64"/>
                <a:gd name="T73" fmla="*/ 45 h 93"/>
                <a:gd name="T74" fmla="*/ 9 w 64"/>
                <a:gd name="T75" fmla="*/ 44 h 93"/>
                <a:gd name="T76" fmla="*/ 9 w 64"/>
                <a:gd name="T77" fmla="*/ 39 h 93"/>
                <a:gd name="T78" fmla="*/ 9 w 64"/>
                <a:gd name="T79" fmla="*/ 31 h 93"/>
                <a:gd name="T80" fmla="*/ 8 w 64"/>
                <a:gd name="T81" fmla="*/ 28 h 93"/>
                <a:gd name="T82" fmla="*/ 8 w 64"/>
                <a:gd name="T83" fmla="*/ 25 h 93"/>
                <a:gd name="T84" fmla="*/ 6 w 64"/>
                <a:gd name="T85" fmla="*/ 20 h 93"/>
                <a:gd name="T86" fmla="*/ 6 w 64"/>
                <a:gd name="T87" fmla="*/ 14 h 93"/>
                <a:gd name="T88" fmla="*/ 6 w 64"/>
                <a:gd name="T89" fmla="*/ 11 h 93"/>
                <a:gd name="T90" fmla="*/ 4 w 64"/>
                <a:gd name="T91" fmla="*/ 9 h 93"/>
                <a:gd name="T92" fmla="*/ 6 w 64"/>
                <a:gd name="T93" fmla="*/ 3 h 93"/>
                <a:gd name="T94" fmla="*/ 14 w 64"/>
                <a:gd name="T95" fmla="*/ 3 h 93"/>
                <a:gd name="T96" fmla="*/ 25 w 64"/>
                <a:gd name="T97" fmla="*/ 1 h 93"/>
                <a:gd name="T98" fmla="*/ 34 w 64"/>
                <a:gd name="T99" fmla="*/ 3 h 93"/>
                <a:gd name="T100" fmla="*/ 38 w 64"/>
                <a:gd name="T101" fmla="*/ 3 h 93"/>
                <a:gd name="T102" fmla="*/ 41 w 64"/>
                <a:gd name="T103" fmla="*/ 1 h 93"/>
                <a:gd name="T104" fmla="*/ 42 w 64"/>
                <a:gd name="T10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" h="93">
                  <a:moveTo>
                    <a:pt x="42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7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5" y="39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50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4" y="72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1" y="74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0" y="78"/>
                  </a:lnTo>
                  <a:lnTo>
                    <a:pt x="45" y="80"/>
                  </a:lnTo>
                  <a:lnTo>
                    <a:pt x="42" y="81"/>
                  </a:lnTo>
                  <a:lnTo>
                    <a:pt x="39" y="83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1" y="86"/>
                  </a:lnTo>
                  <a:lnTo>
                    <a:pt x="25" y="88"/>
                  </a:lnTo>
                  <a:lnTo>
                    <a:pt x="23" y="89"/>
                  </a:lnTo>
                  <a:lnTo>
                    <a:pt x="22" y="9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3" y="88"/>
                  </a:lnTo>
                  <a:lnTo>
                    <a:pt x="1" y="88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1" y="74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1" y="61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3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39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0" name="Freeform 271"/>
            <p:cNvSpPr>
              <a:spLocks/>
            </p:cNvSpPr>
            <p:nvPr/>
          </p:nvSpPr>
          <p:spPr bwMode="auto">
            <a:xfrm>
              <a:off x="4225109" y="4254137"/>
              <a:ext cx="83817" cy="103309"/>
            </a:xfrm>
            <a:custGeom>
              <a:avLst/>
              <a:gdLst>
                <a:gd name="T0" fmla="*/ 17 w 43"/>
                <a:gd name="T1" fmla="*/ 3 h 53"/>
                <a:gd name="T2" fmla="*/ 25 w 43"/>
                <a:gd name="T3" fmla="*/ 6 h 53"/>
                <a:gd name="T4" fmla="*/ 32 w 43"/>
                <a:gd name="T5" fmla="*/ 11 h 53"/>
                <a:gd name="T6" fmla="*/ 33 w 43"/>
                <a:gd name="T7" fmla="*/ 14 h 53"/>
                <a:gd name="T8" fmla="*/ 35 w 43"/>
                <a:gd name="T9" fmla="*/ 14 h 53"/>
                <a:gd name="T10" fmla="*/ 38 w 43"/>
                <a:gd name="T11" fmla="*/ 17 h 53"/>
                <a:gd name="T12" fmla="*/ 38 w 43"/>
                <a:gd name="T13" fmla="*/ 20 h 53"/>
                <a:gd name="T14" fmla="*/ 38 w 43"/>
                <a:gd name="T15" fmla="*/ 20 h 53"/>
                <a:gd name="T16" fmla="*/ 39 w 43"/>
                <a:gd name="T17" fmla="*/ 20 h 53"/>
                <a:gd name="T18" fmla="*/ 39 w 43"/>
                <a:gd name="T19" fmla="*/ 17 h 53"/>
                <a:gd name="T20" fmla="*/ 41 w 43"/>
                <a:gd name="T21" fmla="*/ 17 h 53"/>
                <a:gd name="T22" fmla="*/ 43 w 43"/>
                <a:gd name="T23" fmla="*/ 23 h 53"/>
                <a:gd name="T24" fmla="*/ 43 w 43"/>
                <a:gd name="T25" fmla="*/ 25 h 53"/>
                <a:gd name="T26" fmla="*/ 43 w 43"/>
                <a:gd name="T27" fmla="*/ 25 h 53"/>
                <a:gd name="T28" fmla="*/ 41 w 43"/>
                <a:gd name="T29" fmla="*/ 27 h 53"/>
                <a:gd name="T30" fmla="*/ 39 w 43"/>
                <a:gd name="T31" fmla="*/ 28 h 53"/>
                <a:gd name="T32" fmla="*/ 39 w 43"/>
                <a:gd name="T33" fmla="*/ 30 h 53"/>
                <a:gd name="T34" fmla="*/ 38 w 43"/>
                <a:gd name="T35" fmla="*/ 31 h 53"/>
                <a:gd name="T36" fmla="*/ 36 w 43"/>
                <a:gd name="T37" fmla="*/ 34 h 53"/>
                <a:gd name="T38" fmla="*/ 35 w 43"/>
                <a:gd name="T39" fmla="*/ 38 h 53"/>
                <a:gd name="T40" fmla="*/ 33 w 43"/>
                <a:gd name="T41" fmla="*/ 39 h 53"/>
                <a:gd name="T42" fmla="*/ 32 w 43"/>
                <a:gd name="T43" fmla="*/ 41 h 53"/>
                <a:gd name="T44" fmla="*/ 32 w 43"/>
                <a:gd name="T45" fmla="*/ 42 h 53"/>
                <a:gd name="T46" fmla="*/ 30 w 43"/>
                <a:gd name="T47" fmla="*/ 47 h 53"/>
                <a:gd name="T48" fmla="*/ 28 w 43"/>
                <a:gd name="T49" fmla="*/ 49 h 53"/>
                <a:gd name="T50" fmla="*/ 27 w 43"/>
                <a:gd name="T51" fmla="*/ 50 h 53"/>
                <a:gd name="T52" fmla="*/ 25 w 43"/>
                <a:gd name="T53" fmla="*/ 52 h 53"/>
                <a:gd name="T54" fmla="*/ 24 w 43"/>
                <a:gd name="T55" fmla="*/ 52 h 53"/>
                <a:gd name="T56" fmla="*/ 21 w 43"/>
                <a:gd name="T57" fmla="*/ 52 h 53"/>
                <a:gd name="T58" fmla="*/ 21 w 43"/>
                <a:gd name="T59" fmla="*/ 52 h 53"/>
                <a:gd name="T60" fmla="*/ 19 w 43"/>
                <a:gd name="T61" fmla="*/ 50 h 53"/>
                <a:gd name="T62" fmla="*/ 17 w 43"/>
                <a:gd name="T63" fmla="*/ 50 h 53"/>
                <a:gd name="T64" fmla="*/ 16 w 43"/>
                <a:gd name="T65" fmla="*/ 50 h 53"/>
                <a:gd name="T66" fmla="*/ 13 w 43"/>
                <a:gd name="T67" fmla="*/ 50 h 53"/>
                <a:gd name="T68" fmla="*/ 13 w 43"/>
                <a:gd name="T69" fmla="*/ 50 h 53"/>
                <a:gd name="T70" fmla="*/ 11 w 43"/>
                <a:gd name="T71" fmla="*/ 50 h 53"/>
                <a:gd name="T72" fmla="*/ 10 w 43"/>
                <a:gd name="T73" fmla="*/ 52 h 53"/>
                <a:gd name="T74" fmla="*/ 8 w 43"/>
                <a:gd name="T75" fmla="*/ 53 h 53"/>
                <a:gd name="T76" fmla="*/ 6 w 43"/>
                <a:gd name="T77" fmla="*/ 52 h 53"/>
                <a:gd name="T78" fmla="*/ 3 w 43"/>
                <a:gd name="T79" fmla="*/ 52 h 53"/>
                <a:gd name="T80" fmla="*/ 2 w 43"/>
                <a:gd name="T81" fmla="*/ 50 h 53"/>
                <a:gd name="T82" fmla="*/ 0 w 43"/>
                <a:gd name="T83" fmla="*/ 50 h 53"/>
                <a:gd name="T84" fmla="*/ 2 w 43"/>
                <a:gd name="T85" fmla="*/ 50 h 53"/>
                <a:gd name="T86" fmla="*/ 2 w 43"/>
                <a:gd name="T87" fmla="*/ 49 h 53"/>
                <a:gd name="T88" fmla="*/ 5 w 43"/>
                <a:gd name="T89" fmla="*/ 44 h 53"/>
                <a:gd name="T90" fmla="*/ 6 w 43"/>
                <a:gd name="T91" fmla="*/ 42 h 53"/>
                <a:gd name="T92" fmla="*/ 6 w 43"/>
                <a:gd name="T93" fmla="*/ 38 h 53"/>
                <a:gd name="T94" fmla="*/ 8 w 43"/>
                <a:gd name="T95" fmla="*/ 36 h 53"/>
                <a:gd name="T96" fmla="*/ 10 w 43"/>
                <a:gd name="T97" fmla="*/ 33 h 53"/>
                <a:gd name="T98" fmla="*/ 10 w 43"/>
                <a:gd name="T99" fmla="*/ 31 h 53"/>
                <a:gd name="T100" fmla="*/ 8 w 43"/>
                <a:gd name="T101" fmla="*/ 30 h 53"/>
                <a:gd name="T102" fmla="*/ 6 w 43"/>
                <a:gd name="T103" fmla="*/ 28 h 53"/>
                <a:gd name="T104" fmla="*/ 5 w 43"/>
                <a:gd name="T105" fmla="*/ 25 h 53"/>
                <a:gd name="T106" fmla="*/ 3 w 43"/>
                <a:gd name="T107" fmla="*/ 23 h 53"/>
                <a:gd name="T108" fmla="*/ 3 w 43"/>
                <a:gd name="T109" fmla="*/ 22 h 53"/>
                <a:gd name="T110" fmla="*/ 3 w 43"/>
                <a:gd name="T111" fmla="*/ 20 h 53"/>
                <a:gd name="T112" fmla="*/ 3 w 43"/>
                <a:gd name="T113" fmla="*/ 17 h 53"/>
                <a:gd name="T114" fmla="*/ 2 w 43"/>
                <a:gd name="T115" fmla="*/ 16 h 53"/>
                <a:gd name="T116" fmla="*/ 2 w 43"/>
                <a:gd name="T117" fmla="*/ 12 h 53"/>
                <a:gd name="T118" fmla="*/ 3 w 43"/>
                <a:gd name="T119" fmla="*/ 11 h 53"/>
                <a:gd name="T120" fmla="*/ 6 w 43"/>
                <a:gd name="T121" fmla="*/ 8 h 53"/>
                <a:gd name="T122" fmla="*/ 8 w 43"/>
                <a:gd name="T123" fmla="*/ 6 h 53"/>
                <a:gd name="T124" fmla="*/ 10 w 43"/>
                <a:gd name="T1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53">
                  <a:moveTo>
                    <a:pt x="11" y="0"/>
                  </a:moveTo>
                  <a:lnTo>
                    <a:pt x="17" y="3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39" y="28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2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0" y="45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1" name="Freeform 272"/>
            <p:cNvSpPr>
              <a:spLocks/>
            </p:cNvSpPr>
            <p:nvPr/>
          </p:nvSpPr>
          <p:spPr bwMode="auto">
            <a:xfrm>
              <a:off x="6889694" y="3113843"/>
              <a:ext cx="191024" cy="83817"/>
            </a:xfrm>
            <a:custGeom>
              <a:avLst/>
              <a:gdLst>
                <a:gd name="T0" fmla="*/ 8 w 98"/>
                <a:gd name="T1" fmla="*/ 0 h 43"/>
                <a:gd name="T2" fmla="*/ 14 w 98"/>
                <a:gd name="T3" fmla="*/ 2 h 43"/>
                <a:gd name="T4" fmla="*/ 22 w 98"/>
                <a:gd name="T5" fmla="*/ 5 h 43"/>
                <a:gd name="T6" fmla="*/ 32 w 98"/>
                <a:gd name="T7" fmla="*/ 7 h 43"/>
                <a:gd name="T8" fmla="*/ 36 w 98"/>
                <a:gd name="T9" fmla="*/ 5 h 43"/>
                <a:gd name="T10" fmla="*/ 41 w 98"/>
                <a:gd name="T11" fmla="*/ 7 h 43"/>
                <a:gd name="T12" fmla="*/ 44 w 98"/>
                <a:gd name="T13" fmla="*/ 8 h 43"/>
                <a:gd name="T14" fmla="*/ 52 w 98"/>
                <a:gd name="T15" fmla="*/ 13 h 43"/>
                <a:gd name="T16" fmla="*/ 55 w 98"/>
                <a:gd name="T17" fmla="*/ 14 h 43"/>
                <a:gd name="T18" fmla="*/ 55 w 98"/>
                <a:gd name="T19" fmla="*/ 16 h 43"/>
                <a:gd name="T20" fmla="*/ 59 w 98"/>
                <a:gd name="T21" fmla="*/ 18 h 43"/>
                <a:gd name="T22" fmla="*/ 62 w 98"/>
                <a:gd name="T23" fmla="*/ 16 h 43"/>
                <a:gd name="T24" fmla="*/ 66 w 98"/>
                <a:gd name="T25" fmla="*/ 14 h 43"/>
                <a:gd name="T26" fmla="*/ 70 w 98"/>
                <a:gd name="T27" fmla="*/ 16 h 43"/>
                <a:gd name="T28" fmla="*/ 73 w 98"/>
                <a:gd name="T29" fmla="*/ 14 h 43"/>
                <a:gd name="T30" fmla="*/ 76 w 98"/>
                <a:gd name="T31" fmla="*/ 16 h 43"/>
                <a:gd name="T32" fmla="*/ 82 w 98"/>
                <a:gd name="T33" fmla="*/ 18 h 43"/>
                <a:gd name="T34" fmla="*/ 84 w 98"/>
                <a:gd name="T35" fmla="*/ 21 h 43"/>
                <a:gd name="T36" fmla="*/ 84 w 98"/>
                <a:gd name="T37" fmla="*/ 24 h 43"/>
                <a:gd name="T38" fmla="*/ 87 w 98"/>
                <a:gd name="T39" fmla="*/ 27 h 43"/>
                <a:gd name="T40" fmla="*/ 90 w 98"/>
                <a:gd name="T41" fmla="*/ 27 h 43"/>
                <a:gd name="T42" fmla="*/ 93 w 98"/>
                <a:gd name="T43" fmla="*/ 29 h 43"/>
                <a:gd name="T44" fmla="*/ 92 w 98"/>
                <a:gd name="T45" fmla="*/ 32 h 43"/>
                <a:gd name="T46" fmla="*/ 90 w 98"/>
                <a:gd name="T47" fmla="*/ 32 h 43"/>
                <a:gd name="T48" fmla="*/ 90 w 98"/>
                <a:gd name="T49" fmla="*/ 33 h 43"/>
                <a:gd name="T50" fmla="*/ 93 w 98"/>
                <a:gd name="T51" fmla="*/ 36 h 43"/>
                <a:gd name="T52" fmla="*/ 98 w 98"/>
                <a:gd name="T53" fmla="*/ 40 h 43"/>
                <a:gd name="T54" fmla="*/ 95 w 98"/>
                <a:gd name="T55" fmla="*/ 43 h 43"/>
                <a:gd name="T56" fmla="*/ 93 w 98"/>
                <a:gd name="T57" fmla="*/ 43 h 43"/>
                <a:gd name="T58" fmla="*/ 88 w 98"/>
                <a:gd name="T59" fmla="*/ 41 h 43"/>
                <a:gd name="T60" fmla="*/ 85 w 98"/>
                <a:gd name="T61" fmla="*/ 40 h 43"/>
                <a:gd name="T62" fmla="*/ 84 w 98"/>
                <a:gd name="T63" fmla="*/ 38 h 43"/>
                <a:gd name="T64" fmla="*/ 76 w 98"/>
                <a:gd name="T65" fmla="*/ 36 h 43"/>
                <a:gd name="T66" fmla="*/ 71 w 98"/>
                <a:gd name="T67" fmla="*/ 40 h 43"/>
                <a:gd name="T68" fmla="*/ 71 w 98"/>
                <a:gd name="T69" fmla="*/ 41 h 43"/>
                <a:gd name="T70" fmla="*/ 62 w 98"/>
                <a:gd name="T71" fmla="*/ 41 h 43"/>
                <a:gd name="T72" fmla="*/ 57 w 98"/>
                <a:gd name="T73" fmla="*/ 41 h 43"/>
                <a:gd name="T74" fmla="*/ 52 w 98"/>
                <a:gd name="T75" fmla="*/ 43 h 43"/>
                <a:gd name="T76" fmla="*/ 51 w 98"/>
                <a:gd name="T77" fmla="*/ 41 h 43"/>
                <a:gd name="T78" fmla="*/ 49 w 98"/>
                <a:gd name="T79" fmla="*/ 41 h 43"/>
                <a:gd name="T80" fmla="*/ 46 w 98"/>
                <a:gd name="T81" fmla="*/ 40 h 43"/>
                <a:gd name="T82" fmla="*/ 46 w 98"/>
                <a:gd name="T83" fmla="*/ 38 h 43"/>
                <a:gd name="T84" fmla="*/ 41 w 98"/>
                <a:gd name="T85" fmla="*/ 35 h 43"/>
                <a:gd name="T86" fmla="*/ 38 w 98"/>
                <a:gd name="T87" fmla="*/ 35 h 43"/>
                <a:gd name="T88" fmla="*/ 36 w 98"/>
                <a:gd name="T89" fmla="*/ 36 h 43"/>
                <a:gd name="T90" fmla="*/ 33 w 98"/>
                <a:gd name="T91" fmla="*/ 36 h 43"/>
                <a:gd name="T92" fmla="*/ 29 w 98"/>
                <a:gd name="T93" fmla="*/ 35 h 43"/>
                <a:gd name="T94" fmla="*/ 25 w 98"/>
                <a:gd name="T95" fmla="*/ 36 h 43"/>
                <a:gd name="T96" fmla="*/ 25 w 98"/>
                <a:gd name="T97" fmla="*/ 32 h 43"/>
                <a:gd name="T98" fmla="*/ 27 w 98"/>
                <a:gd name="T99" fmla="*/ 27 h 43"/>
                <a:gd name="T100" fmla="*/ 22 w 98"/>
                <a:gd name="T101" fmla="*/ 16 h 43"/>
                <a:gd name="T102" fmla="*/ 16 w 98"/>
                <a:gd name="T103" fmla="*/ 11 h 43"/>
                <a:gd name="T104" fmla="*/ 8 w 98"/>
                <a:gd name="T105" fmla="*/ 7 h 43"/>
                <a:gd name="T106" fmla="*/ 2 w 98"/>
                <a:gd name="T10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43">
                  <a:moveTo>
                    <a:pt x="3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3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8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4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6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2" y="41"/>
                  </a:lnTo>
                  <a:lnTo>
                    <a:pt x="90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38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6" y="36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3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4"/>
                  </a:lnTo>
                  <a:lnTo>
                    <a:pt x="24" y="21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3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2" name="Freeform 273"/>
            <p:cNvSpPr>
              <a:spLocks/>
            </p:cNvSpPr>
            <p:nvPr/>
          </p:nvSpPr>
          <p:spPr bwMode="auto">
            <a:xfrm>
              <a:off x="4022390" y="4072860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2 w 3"/>
                <a:gd name="T7" fmla="*/ 3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1 h 3"/>
                <a:gd name="T14" fmla="*/ 2 w 3"/>
                <a:gd name="T15" fmla="*/ 1 h 3"/>
                <a:gd name="T16" fmla="*/ 3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3" name="Freeform 274"/>
            <p:cNvSpPr>
              <a:spLocks/>
            </p:cNvSpPr>
            <p:nvPr/>
          </p:nvSpPr>
          <p:spPr bwMode="auto">
            <a:xfrm>
              <a:off x="6010596" y="4351598"/>
              <a:ext cx="163735" cy="175430"/>
            </a:xfrm>
            <a:custGeom>
              <a:avLst/>
              <a:gdLst>
                <a:gd name="T0" fmla="*/ 52 w 84"/>
                <a:gd name="T1" fmla="*/ 0 h 90"/>
                <a:gd name="T2" fmla="*/ 63 w 84"/>
                <a:gd name="T3" fmla="*/ 0 h 90"/>
                <a:gd name="T4" fmla="*/ 65 w 84"/>
                <a:gd name="T5" fmla="*/ 6 h 90"/>
                <a:gd name="T6" fmla="*/ 65 w 84"/>
                <a:gd name="T7" fmla="*/ 14 h 90"/>
                <a:gd name="T8" fmla="*/ 66 w 84"/>
                <a:gd name="T9" fmla="*/ 16 h 90"/>
                <a:gd name="T10" fmla="*/ 79 w 84"/>
                <a:gd name="T11" fmla="*/ 14 h 90"/>
                <a:gd name="T12" fmla="*/ 82 w 84"/>
                <a:gd name="T13" fmla="*/ 21 h 90"/>
                <a:gd name="T14" fmla="*/ 81 w 84"/>
                <a:gd name="T15" fmla="*/ 24 h 90"/>
                <a:gd name="T16" fmla="*/ 76 w 84"/>
                <a:gd name="T17" fmla="*/ 27 h 90"/>
                <a:gd name="T18" fmla="*/ 74 w 84"/>
                <a:gd name="T19" fmla="*/ 35 h 90"/>
                <a:gd name="T20" fmla="*/ 79 w 84"/>
                <a:gd name="T21" fmla="*/ 38 h 90"/>
                <a:gd name="T22" fmla="*/ 84 w 84"/>
                <a:gd name="T23" fmla="*/ 43 h 90"/>
                <a:gd name="T24" fmla="*/ 82 w 84"/>
                <a:gd name="T25" fmla="*/ 54 h 90"/>
                <a:gd name="T26" fmla="*/ 82 w 84"/>
                <a:gd name="T27" fmla="*/ 60 h 90"/>
                <a:gd name="T28" fmla="*/ 79 w 84"/>
                <a:gd name="T29" fmla="*/ 65 h 90"/>
                <a:gd name="T30" fmla="*/ 77 w 84"/>
                <a:gd name="T31" fmla="*/ 68 h 90"/>
                <a:gd name="T32" fmla="*/ 74 w 84"/>
                <a:gd name="T33" fmla="*/ 68 h 90"/>
                <a:gd name="T34" fmla="*/ 71 w 84"/>
                <a:gd name="T35" fmla="*/ 65 h 90"/>
                <a:gd name="T36" fmla="*/ 62 w 84"/>
                <a:gd name="T37" fmla="*/ 66 h 90"/>
                <a:gd name="T38" fmla="*/ 57 w 84"/>
                <a:gd name="T39" fmla="*/ 60 h 90"/>
                <a:gd name="T40" fmla="*/ 54 w 84"/>
                <a:gd name="T41" fmla="*/ 63 h 90"/>
                <a:gd name="T42" fmla="*/ 54 w 84"/>
                <a:gd name="T43" fmla="*/ 66 h 90"/>
                <a:gd name="T44" fmla="*/ 43 w 84"/>
                <a:gd name="T45" fmla="*/ 68 h 90"/>
                <a:gd name="T46" fmla="*/ 41 w 84"/>
                <a:gd name="T47" fmla="*/ 71 h 90"/>
                <a:gd name="T48" fmla="*/ 41 w 84"/>
                <a:gd name="T49" fmla="*/ 74 h 90"/>
                <a:gd name="T50" fmla="*/ 41 w 84"/>
                <a:gd name="T51" fmla="*/ 79 h 90"/>
                <a:gd name="T52" fmla="*/ 46 w 84"/>
                <a:gd name="T53" fmla="*/ 82 h 90"/>
                <a:gd name="T54" fmla="*/ 46 w 84"/>
                <a:gd name="T55" fmla="*/ 85 h 90"/>
                <a:gd name="T56" fmla="*/ 41 w 84"/>
                <a:gd name="T57" fmla="*/ 87 h 90"/>
                <a:gd name="T58" fmla="*/ 35 w 84"/>
                <a:gd name="T59" fmla="*/ 87 h 90"/>
                <a:gd name="T60" fmla="*/ 27 w 84"/>
                <a:gd name="T61" fmla="*/ 82 h 90"/>
                <a:gd name="T62" fmla="*/ 14 w 84"/>
                <a:gd name="T63" fmla="*/ 69 h 90"/>
                <a:gd name="T64" fmla="*/ 18 w 84"/>
                <a:gd name="T65" fmla="*/ 69 h 90"/>
                <a:gd name="T66" fmla="*/ 13 w 84"/>
                <a:gd name="T67" fmla="*/ 66 h 90"/>
                <a:gd name="T68" fmla="*/ 8 w 84"/>
                <a:gd name="T69" fmla="*/ 60 h 90"/>
                <a:gd name="T70" fmla="*/ 8 w 84"/>
                <a:gd name="T71" fmla="*/ 60 h 90"/>
                <a:gd name="T72" fmla="*/ 5 w 84"/>
                <a:gd name="T73" fmla="*/ 54 h 90"/>
                <a:gd name="T74" fmla="*/ 11 w 84"/>
                <a:gd name="T75" fmla="*/ 57 h 90"/>
                <a:gd name="T76" fmla="*/ 8 w 84"/>
                <a:gd name="T77" fmla="*/ 55 h 90"/>
                <a:gd name="T78" fmla="*/ 8 w 84"/>
                <a:gd name="T79" fmla="*/ 54 h 90"/>
                <a:gd name="T80" fmla="*/ 2 w 84"/>
                <a:gd name="T81" fmla="*/ 47 h 90"/>
                <a:gd name="T82" fmla="*/ 3 w 84"/>
                <a:gd name="T83" fmla="*/ 43 h 90"/>
                <a:gd name="T84" fmla="*/ 8 w 84"/>
                <a:gd name="T85" fmla="*/ 38 h 90"/>
                <a:gd name="T86" fmla="*/ 10 w 84"/>
                <a:gd name="T87" fmla="*/ 29 h 90"/>
                <a:gd name="T88" fmla="*/ 14 w 84"/>
                <a:gd name="T89" fmla="*/ 32 h 90"/>
                <a:gd name="T90" fmla="*/ 14 w 84"/>
                <a:gd name="T91" fmla="*/ 30 h 90"/>
                <a:gd name="T92" fmla="*/ 8 w 84"/>
                <a:gd name="T93" fmla="*/ 24 h 90"/>
                <a:gd name="T94" fmla="*/ 13 w 84"/>
                <a:gd name="T95" fmla="*/ 25 h 90"/>
                <a:gd name="T96" fmla="*/ 13 w 84"/>
                <a:gd name="T97" fmla="*/ 19 h 90"/>
                <a:gd name="T98" fmla="*/ 16 w 84"/>
                <a:gd name="T99" fmla="*/ 19 h 90"/>
                <a:gd name="T100" fmla="*/ 19 w 84"/>
                <a:gd name="T101" fmla="*/ 19 h 90"/>
                <a:gd name="T102" fmla="*/ 35 w 84"/>
                <a:gd name="T103" fmla="*/ 19 h 90"/>
                <a:gd name="T104" fmla="*/ 38 w 84"/>
                <a:gd name="T105" fmla="*/ 8 h 90"/>
                <a:gd name="T106" fmla="*/ 38 w 84"/>
                <a:gd name="T10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" h="90">
                  <a:moveTo>
                    <a:pt x="41" y="0"/>
                  </a:moveTo>
                  <a:lnTo>
                    <a:pt x="46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70" y="14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5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4" y="43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51"/>
                  </a:lnTo>
                  <a:lnTo>
                    <a:pt x="82" y="54"/>
                  </a:lnTo>
                  <a:lnTo>
                    <a:pt x="82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2" y="6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7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4" y="69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71" y="65"/>
                  </a:lnTo>
                  <a:lnTo>
                    <a:pt x="71" y="66"/>
                  </a:lnTo>
                  <a:lnTo>
                    <a:pt x="68" y="68"/>
                  </a:lnTo>
                  <a:lnTo>
                    <a:pt x="66" y="68"/>
                  </a:lnTo>
                  <a:lnTo>
                    <a:pt x="63" y="68"/>
                  </a:lnTo>
                  <a:lnTo>
                    <a:pt x="62" y="66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5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3" y="77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6" y="85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5" y="90"/>
                  </a:lnTo>
                  <a:lnTo>
                    <a:pt x="33" y="88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4" y="77"/>
                  </a:lnTo>
                  <a:lnTo>
                    <a:pt x="19" y="73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6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7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3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4" name="Freeform 275"/>
            <p:cNvSpPr>
              <a:spLocks noEditPoints="1"/>
            </p:cNvSpPr>
            <p:nvPr/>
          </p:nvSpPr>
          <p:spPr bwMode="auto">
            <a:xfrm>
              <a:off x="5630497" y="2844851"/>
              <a:ext cx="401540" cy="343063"/>
            </a:xfrm>
            <a:custGeom>
              <a:avLst/>
              <a:gdLst>
                <a:gd name="T0" fmla="*/ 206 w 206"/>
                <a:gd name="T1" fmla="*/ 162 h 176"/>
                <a:gd name="T2" fmla="*/ 197 w 206"/>
                <a:gd name="T3" fmla="*/ 173 h 176"/>
                <a:gd name="T4" fmla="*/ 195 w 206"/>
                <a:gd name="T5" fmla="*/ 167 h 176"/>
                <a:gd name="T6" fmla="*/ 194 w 206"/>
                <a:gd name="T7" fmla="*/ 160 h 176"/>
                <a:gd name="T8" fmla="*/ 200 w 206"/>
                <a:gd name="T9" fmla="*/ 154 h 176"/>
                <a:gd name="T10" fmla="*/ 205 w 206"/>
                <a:gd name="T11" fmla="*/ 148 h 176"/>
                <a:gd name="T12" fmla="*/ 105 w 206"/>
                <a:gd name="T13" fmla="*/ 0 h 176"/>
                <a:gd name="T14" fmla="*/ 112 w 206"/>
                <a:gd name="T15" fmla="*/ 7 h 176"/>
                <a:gd name="T16" fmla="*/ 121 w 206"/>
                <a:gd name="T17" fmla="*/ 12 h 176"/>
                <a:gd name="T18" fmla="*/ 129 w 206"/>
                <a:gd name="T19" fmla="*/ 15 h 176"/>
                <a:gd name="T20" fmla="*/ 129 w 206"/>
                <a:gd name="T21" fmla="*/ 22 h 176"/>
                <a:gd name="T22" fmla="*/ 138 w 206"/>
                <a:gd name="T23" fmla="*/ 22 h 176"/>
                <a:gd name="T24" fmla="*/ 145 w 206"/>
                <a:gd name="T25" fmla="*/ 28 h 176"/>
                <a:gd name="T26" fmla="*/ 154 w 206"/>
                <a:gd name="T27" fmla="*/ 31 h 176"/>
                <a:gd name="T28" fmla="*/ 162 w 206"/>
                <a:gd name="T29" fmla="*/ 31 h 176"/>
                <a:gd name="T30" fmla="*/ 170 w 206"/>
                <a:gd name="T31" fmla="*/ 36 h 176"/>
                <a:gd name="T32" fmla="*/ 178 w 206"/>
                <a:gd name="T33" fmla="*/ 37 h 176"/>
                <a:gd name="T34" fmla="*/ 181 w 206"/>
                <a:gd name="T35" fmla="*/ 48 h 176"/>
                <a:gd name="T36" fmla="*/ 179 w 206"/>
                <a:gd name="T37" fmla="*/ 66 h 176"/>
                <a:gd name="T38" fmla="*/ 170 w 206"/>
                <a:gd name="T39" fmla="*/ 67 h 176"/>
                <a:gd name="T40" fmla="*/ 165 w 206"/>
                <a:gd name="T41" fmla="*/ 75 h 176"/>
                <a:gd name="T42" fmla="*/ 157 w 206"/>
                <a:gd name="T43" fmla="*/ 85 h 176"/>
                <a:gd name="T44" fmla="*/ 157 w 206"/>
                <a:gd name="T45" fmla="*/ 91 h 176"/>
                <a:gd name="T46" fmla="*/ 167 w 206"/>
                <a:gd name="T47" fmla="*/ 86 h 176"/>
                <a:gd name="T48" fmla="*/ 170 w 206"/>
                <a:gd name="T49" fmla="*/ 96 h 176"/>
                <a:gd name="T50" fmla="*/ 172 w 206"/>
                <a:gd name="T51" fmla="*/ 105 h 176"/>
                <a:gd name="T52" fmla="*/ 165 w 206"/>
                <a:gd name="T53" fmla="*/ 111 h 176"/>
                <a:gd name="T54" fmla="*/ 170 w 206"/>
                <a:gd name="T55" fmla="*/ 118 h 176"/>
                <a:gd name="T56" fmla="*/ 172 w 206"/>
                <a:gd name="T57" fmla="*/ 127 h 176"/>
                <a:gd name="T58" fmla="*/ 176 w 206"/>
                <a:gd name="T59" fmla="*/ 132 h 176"/>
                <a:gd name="T60" fmla="*/ 173 w 206"/>
                <a:gd name="T61" fmla="*/ 137 h 176"/>
                <a:gd name="T62" fmla="*/ 153 w 206"/>
                <a:gd name="T63" fmla="*/ 146 h 176"/>
                <a:gd name="T64" fmla="*/ 140 w 206"/>
                <a:gd name="T65" fmla="*/ 140 h 176"/>
                <a:gd name="T66" fmla="*/ 131 w 206"/>
                <a:gd name="T67" fmla="*/ 140 h 176"/>
                <a:gd name="T68" fmla="*/ 113 w 206"/>
                <a:gd name="T69" fmla="*/ 149 h 176"/>
                <a:gd name="T70" fmla="*/ 108 w 206"/>
                <a:gd name="T71" fmla="*/ 157 h 176"/>
                <a:gd name="T72" fmla="*/ 97 w 206"/>
                <a:gd name="T73" fmla="*/ 159 h 176"/>
                <a:gd name="T74" fmla="*/ 91 w 206"/>
                <a:gd name="T75" fmla="*/ 154 h 176"/>
                <a:gd name="T76" fmla="*/ 79 w 206"/>
                <a:gd name="T77" fmla="*/ 151 h 176"/>
                <a:gd name="T78" fmla="*/ 67 w 206"/>
                <a:gd name="T79" fmla="*/ 152 h 176"/>
                <a:gd name="T80" fmla="*/ 58 w 206"/>
                <a:gd name="T81" fmla="*/ 149 h 176"/>
                <a:gd name="T82" fmla="*/ 49 w 206"/>
                <a:gd name="T83" fmla="*/ 146 h 176"/>
                <a:gd name="T84" fmla="*/ 45 w 206"/>
                <a:gd name="T85" fmla="*/ 143 h 176"/>
                <a:gd name="T86" fmla="*/ 52 w 206"/>
                <a:gd name="T87" fmla="*/ 118 h 176"/>
                <a:gd name="T88" fmla="*/ 56 w 206"/>
                <a:gd name="T89" fmla="*/ 105 h 176"/>
                <a:gd name="T90" fmla="*/ 52 w 206"/>
                <a:gd name="T91" fmla="*/ 100 h 176"/>
                <a:gd name="T92" fmla="*/ 52 w 206"/>
                <a:gd name="T93" fmla="*/ 89 h 176"/>
                <a:gd name="T94" fmla="*/ 39 w 206"/>
                <a:gd name="T95" fmla="*/ 74 h 176"/>
                <a:gd name="T96" fmla="*/ 34 w 206"/>
                <a:gd name="T97" fmla="*/ 70 h 176"/>
                <a:gd name="T98" fmla="*/ 28 w 206"/>
                <a:gd name="T99" fmla="*/ 66 h 176"/>
                <a:gd name="T100" fmla="*/ 20 w 206"/>
                <a:gd name="T101" fmla="*/ 63 h 176"/>
                <a:gd name="T102" fmla="*/ 1 w 206"/>
                <a:gd name="T103" fmla="*/ 56 h 176"/>
                <a:gd name="T104" fmla="*/ 4 w 206"/>
                <a:gd name="T105" fmla="*/ 53 h 176"/>
                <a:gd name="T106" fmla="*/ 1 w 206"/>
                <a:gd name="T107" fmla="*/ 48 h 176"/>
                <a:gd name="T108" fmla="*/ 30 w 206"/>
                <a:gd name="T109" fmla="*/ 48 h 176"/>
                <a:gd name="T110" fmla="*/ 47 w 206"/>
                <a:gd name="T111" fmla="*/ 45 h 176"/>
                <a:gd name="T112" fmla="*/ 49 w 206"/>
                <a:gd name="T113" fmla="*/ 26 h 176"/>
                <a:gd name="T114" fmla="*/ 69 w 206"/>
                <a:gd name="T115" fmla="*/ 33 h 176"/>
                <a:gd name="T116" fmla="*/ 82 w 206"/>
                <a:gd name="T117" fmla="*/ 22 h 176"/>
                <a:gd name="T118" fmla="*/ 94 w 206"/>
                <a:gd name="T119" fmla="*/ 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76">
                  <a:moveTo>
                    <a:pt x="205" y="148"/>
                  </a:moveTo>
                  <a:lnTo>
                    <a:pt x="206" y="148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6" y="151"/>
                  </a:lnTo>
                  <a:lnTo>
                    <a:pt x="205" y="154"/>
                  </a:lnTo>
                  <a:lnTo>
                    <a:pt x="206" y="154"/>
                  </a:lnTo>
                  <a:lnTo>
                    <a:pt x="206" y="154"/>
                  </a:lnTo>
                  <a:lnTo>
                    <a:pt x="206" y="156"/>
                  </a:lnTo>
                  <a:lnTo>
                    <a:pt x="206" y="162"/>
                  </a:lnTo>
                  <a:lnTo>
                    <a:pt x="206" y="163"/>
                  </a:lnTo>
                  <a:lnTo>
                    <a:pt x="205" y="165"/>
                  </a:lnTo>
                  <a:lnTo>
                    <a:pt x="205" y="167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3" y="171"/>
                  </a:lnTo>
                  <a:lnTo>
                    <a:pt x="203" y="174"/>
                  </a:lnTo>
                  <a:lnTo>
                    <a:pt x="202" y="176"/>
                  </a:lnTo>
                  <a:lnTo>
                    <a:pt x="198" y="174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94" y="167"/>
                  </a:lnTo>
                  <a:lnTo>
                    <a:pt x="194" y="167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5" y="163"/>
                  </a:lnTo>
                  <a:lnTo>
                    <a:pt x="195" y="163"/>
                  </a:lnTo>
                  <a:lnTo>
                    <a:pt x="194" y="163"/>
                  </a:lnTo>
                  <a:lnTo>
                    <a:pt x="194" y="162"/>
                  </a:lnTo>
                  <a:lnTo>
                    <a:pt x="192" y="162"/>
                  </a:lnTo>
                  <a:lnTo>
                    <a:pt x="194" y="160"/>
                  </a:lnTo>
                  <a:lnTo>
                    <a:pt x="194" y="160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5" y="156"/>
                  </a:lnTo>
                  <a:lnTo>
                    <a:pt x="197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200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1"/>
                  </a:lnTo>
                  <a:lnTo>
                    <a:pt x="203" y="151"/>
                  </a:lnTo>
                  <a:lnTo>
                    <a:pt x="203" y="149"/>
                  </a:lnTo>
                  <a:lnTo>
                    <a:pt x="205" y="148"/>
                  </a:lnTo>
                  <a:lnTo>
                    <a:pt x="205" y="148"/>
                  </a:lnTo>
                  <a:close/>
                  <a:moveTo>
                    <a:pt x="49" y="94"/>
                  </a:moveTo>
                  <a:lnTo>
                    <a:pt x="50" y="94"/>
                  </a:lnTo>
                  <a:lnTo>
                    <a:pt x="52" y="96"/>
                  </a:lnTo>
                  <a:lnTo>
                    <a:pt x="52" y="97"/>
                  </a:lnTo>
                  <a:lnTo>
                    <a:pt x="50" y="96"/>
                  </a:lnTo>
                  <a:lnTo>
                    <a:pt x="49" y="96"/>
                  </a:lnTo>
                  <a:lnTo>
                    <a:pt x="49" y="94"/>
                  </a:lnTo>
                  <a:lnTo>
                    <a:pt x="49" y="94"/>
                  </a:lnTo>
                  <a:close/>
                  <a:moveTo>
                    <a:pt x="105" y="0"/>
                  </a:moveTo>
                  <a:lnTo>
                    <a:pt x="105" y="1"/>
                  </a:lnTo>
                  <a:lnTo>
                    <a:pt x="105" y="3"/>
                  </a:lnTo>
                  <a:lnTo>
                    <a:pt x="107" y="3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07" y="6"/>
                  </a:lnTo>
                  <a:lnTo>
                    <a:pt x="108" y="6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9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7" y="15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32" y="22"/>
                  </a:lnTo>
                  <a:lnTo>
                    <a:pt x="134" y="22"/>
                  </a:lnTo>
                  <a:lnTo>
                    <a:pt x="135" y="20"/>
                  </a:lnTo>
                  <a:lnTo>
                    <a:pt x="137" y="20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8" y="25"/>
                  </a:lnTo>
                  <a:lnTo>
                    <a:pt x="140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3" y="26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48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62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5" y="37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8" y="37"/>
                  </a:lnTo>
                  <a:lnTo>
                    <a:pt x="179" y="39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6" y="39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2"/>
                  </a:lnTo>
                  <a:lnTo>
                    <a:pt x="183" y="45"/>
                  </a:lnTo>
                  <a:lnTo>
                    <a:pt x="183" y="47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78" y="56"/>
                  </a:lnTo>
                  <a:lnTo>
                    <a:pt x="179" y="58"/>
                  </a:lnTo>
                  <a:lnTo>
                    <a:pt x="178" y="59"/>
                  </a:lnTo>
                  <a:lnTo>
                    <a:pt x="178" y="63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78" y="66"/>
                  </a:lnTo>
                  <a:lnTo>
                    <a:pt x="176" y="67"/>
                  </a:lnTo>
                  <a:lnTo>
                    <a:pt x="176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2" y="67"/>
                  </a:lnTo>
                  <a:lnTo>
                    <a:pt x="170" y="67"/>
                  </a:lnTo>
                  <a:lnTo>
                    <a:pt x="170" y="67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2"/>
                  </a:lnTo>
                  <a:lnTo>
                    <a:pt x="167" y="74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7"/>
                  </a:lnTo>
                  <a:lnTo>
                    <a:pt x="162" y="77"/>
                  </a:lnTo>
                  <a:lnTo>
                    <a:pt x="162" y="78"/>
                  </a:lnTo>
                  <a:lnTo>
                    <a:pt x="162" y="80"/>
                  </a:lnTo>
                  <a:lnTo>
                    <a:pt x="162" y="80"/>
                  </a:lnTo>
                  <a:lnTo>
                    <a:pt x="159" y="82"/>
                  </a:lnTo>
                  <a:lnTo>
                    <a:pt x="157" y="83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7" y="89"/>
                  </a:lnTo>
                  <a:lnTo>
                    <a:pt x="156" y="89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56" y="93"/>
                  </a:lnTo>
                  <a:lnTo>
                    <a:pt x="157" y="91"/>
                  </a:ln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61" y="88"/>
                  </a:lnTo>
                  <a:lnTo>
                    <a:pt x="162" y="86"/>
                  </a:lnTo>
                  <a:lnTo>
                    <a:pt x="164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7" y="89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8" y="93"/>
                  </a:lnTo>
                  <a:lnTo>
                    <a:pt x="168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7"/>
                  </a:lnTo>
                  <a:lnTo>
                    <a:pt x="167" y="97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8" y="100"/>
                  </a:lnTo>
                  <a:lnTo>
                    <a:pt x="170" y="102"/>
                  </a:lnTo>
                  <a:lnTo>
                    <a:pt x="170" y="104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7"/>
                  </a:lnTo>
                  <a:lnTo>
                    <a:pt x="172" y="108"/>
                  </a:lnTo>
                  <a:lnTo>
                    <a:pt x="170" y="108"/>
                  </a:lnTo>
                  <a:lnTo>
                    <a:pt x="170" y="108"/>
                  </a:lnTo>
                  <a:lnTo>
                    <a:pt x="168" y="110"/>
                  </a:lnTo>
                  <a:lnTo>
                    <a:pt x="167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1"/>
                  </a:lnTo>
                  <a:lnTo>
                    <a:pt x="165" y="111"/>
                  </a:lnTo>
                  <a:lnTo>
                    <a:pt x="165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70" y="115"/>
                  </a:lnTo>
                  <a:lnTo>
                    <a:pt x="170" y="115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4"/>
                  </a:lnTo>
                  <a:lnTo>
                    <a:pt x="170" y="126"/>
                  </a:lnTo>
                  <a:lnTo>
                    <a:pt x="172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8" y="127"/>
                  </a:lnTo>
                  <a:lnTo>
                    <a:pt x="179" y="127"/>
                  </a:lnTo>
                  <a:lnTo>
                    <a:pt x="179" y="127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8" y="130"/>
                  </a:lnTo>
                  <a:lnTo>
                    <a:pt x="178" y="132"/>
                  </a:lnTo>
                  <a:lnTo>
                    <a:pt x="176" y="132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5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5" y="135"/>
                  </a:lnTo>
                  <a:lnTo>
                    <a:pt x="175" y="135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68" y="140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43"/>
                  </a:lnTo>
                  <a:lnTo>
                    <a:pt x="164" y="145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57" y="146"/>
                  </a:lnTo>
                  <a:lnTo>
                    <a:pt x="156" y="146"/>
                  </a:lnTo>
                  <a:lnTo>
                    <a:pt x="153" y="146"/>
                  </a:lnTo>
                  <a:lnTo>
                    <a:pt x="151" y="145"/>
                  </a:lnTo>
                  <a:lnTo>
                    <a:pt x="146" y="143"/>
                  </a:lnTo>
                  <a:lnTo>
                    <a:pt x="146" y="141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2" y="141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2" y="140"/>
                  </a:lnTo>
                  <a:lnTo>
                    <a:pt x="132" y="140"/>
                  </a:lnTo>
                  <a:lnTo>
                    <a:pt x="131" y="14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6" y="138"/>
                  </a:lnTo>
                  <a:lnTo>
                    <a:pt x="124" y="138"/>
                  </a:lnTo>
                  <a:lnTo>
                    <a:pt x="123" y="140"/>
                  </a:lnTo>
                  <a:lnTo>
                    <a:pt x="116" y="145"/>
                  </a:lnTo>
                  <a:lnTo>
                    <a:pt x="115" y="146"/>
                  </a:lnTo>
                  <a:lnTo>
                    <a:pt x="113" y="149"/>
                  </a:lnTo>
                  <a:lnTo>
                    <a:pt x="113" y="151"/>
                  </a:lnTo>
                  <a:lnTo>
                    <a:pt x="113" y="154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3" y="157"/>
                  </a:lnTo>
                  <a:lnTo>
                    <a:pt x="112" y="157"/>
                  </a:lnTo>
                  <a:lnTo>
                    <a:pt x="110" y="157"/>
                  </a:lnTo>
                  <a:lnTo>
                    <a:pt x="110" y="157"/>
                  </a:lnTo>
                  <a:lnTo>
                    <a:pt x="108" y="157"/>
                  </a:lnTo>
                  <a:lnTo>
                    <a:pt x="108" y="157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5" y="159"/>
                  </a:lnTo>
                  <a:lnTo>
                    <a:pt x="104" y="159"/>
                  </a:lnTo>
                  <a:lnTo>
                    <a:pt x="101" y="157"/>
                  </a:lnTo>
                  <a:lnTo>
                    <a:pt x="99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91" y="154"/>
                  </a:lnTo>
                  <a:lnTo>
                    <a:pt x="90" y="154"/>
                  </a:lnTo>
                  <a:lnTo>
                    <a:pt x="90" y="154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6" y="152"/>
                  </a:lnTo>
                  <a:lnTo>
                    <a:pt x="85" y="152"/>
                  </a:lnTo>
                  <a:lnTo>
                    <a:pt x="83" y="151"/>
                  </a:lnTo>
                  <a:lnTo>
                    <a:pt x="80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6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3" y="151"/>
                  </a:lnTo>
                  <a:lnTo>
                    <a:pt x="61" y="151"/>
                  </a:lnTo>
                  <a:lnTo>
                    <a:pt x="61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48"/>
                  </a:lnTo>
                  <a:lnTo>
                    <a:pt x="55" y="148"/>
                  </a:lnTo>
                  <a:lnTo>
                    <a:pt x="52" y="148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9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4" y="141"/>
                  </a:lnTo>
                  <a:lnTo>
                    <a:pt x="42" y="141"/>
                  </a:lnTo>
                  <a:lnTo>
                    <a:pt x="42" y="140"/>
                  </a:lnTo>
                  <a:lnTo>
                    <a:pt x="45" y="140"/>
                  </a:lnTo>
                  <a:lnTo>
                    <a:pt x="47" y="138"/>
                  </a:lnTo>
                  <a:lnTo>
                    <a:pt x="49" y="130"/>
                  </a:lnTo>
                  <a:lnTo>
                    <a:pt x="50" y="119"/>
                  </a:lnTo>
                  <a:lnTo>
                    <a:pt x="52" y="118"/>
                  </a:lnTo>
                  <a:lnTo>
                    <a:pt x="53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18"/>
                  </a:lnTo>
                  <a:lnTo>
                    <a:pt x="52" y="110"/>
                  </a:lnTo>
                  <a:lnTo>
                    <a:pt x="52" y="107"/>
                  </a:lnTo>
                  <a:lnTo>
                    <a:pt x="53" y="102"/>
                  </a:lnTo>
                  <a:lnTo>
                    <a:pt x="55" y="104"/>
                  </a:lnTo>
                  <a:lnTo>
                    <a:pt x="56" y="105"/>
                  </a:lnTo>
                  <a:lnTo>
                    <a:pt x="58" y="107"/>
                  </a:lnTo>
                  <a:lnTo>
                    <a:pt x="58" y="110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58" y="105"/>
                  </a:lnTo>
                  <a:lnTo>
                    <a:pt x="58" y="104"/>
                  </a:lnTo>
                  <a:lnTo>
                    <a:pt x="56" y="102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2" y="85"/>
                  </a:lnTo>
                  <a:lnTo>
                    <a:pt x="41" y="82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9" y="70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4" y="72"/>
                  </a:lnTo>
                  <a:lnTo>
                    <a:pt x="41" y="70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3" y="47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7" y="44"/>
                  </a:lnTo>
                  <a:lnTo>
                    <a:pt x="19" y="44"/>
                  </a:lnTo>
                  <a:lnTo>
                    <a:pt x="22" y="42"/>
                  </a:lnTo>
                  <a:lnTo>
                    <a:pt x="25" y="44"/>
                  </a:lnTo>
                  <a:lnTo>
                    <a:pt x="28" y="47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47" y="45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4" y="34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5" y="33"/>
                  </a:lnTo>
                  <a:lnTo>
                    <a:pt x="58" y="33"/>
                  </a:lnTo>
                  <a:lnTo>
                    <a:pt x="61" y="33"/>
                  </a:lnTo>
                  <a:lnTo>
                    <a:pt x="66" y="34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2" y="26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4" y="3"/>
                  </a:lnTo>
                  <a:lnTo>
                    <a:pt x="96" y="1"/>
                  </a:lnTo>
                  <a:lnTo>
                    <a:pt x="104" y="1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5" name="Freeform 276"/>
            <p:cNvSpPr>
              <a:spLocks noEditPoints="1"/>
            </p:cNvSpPr>
            <p:nvPr/>
          </p:nvSpPr>
          <p:spPr bwMode="auto">
            <a:xfrm>
              <a:off x="5556427" y="2392631"/>
              <a:ext cx="27289" cy="38984"/>
            </a:xfrm>
            <a:custGeom>
              <a:avLst/>
              <a:gdLst>
                <a:gd name="T0" fmla="*/ 6 w 14"/>
                <a:gd name="T1" fmla="*/ 16 h 20"/>
                <a:gd name="T2" fmla="*/ 6 w 14"/>
                <a:gd name="T3" fmla="*/ 16 h 20"/>
                <a:gd name="T4" fmla="*/ 8 w 14"/>
                <a:gd name="T5" fmla="*/ 16 h 20"/>
                <a:gd name="T6" fmla="*/ 9 w 14"/>
                <a:gd name="T7" fmla="*/ 17 h 20"/>
                <a:gd name="T8" fmla="*/ 9 w 14"/>
                <a:gd name="T9" fmla="*/ 17 h 20"/>
                <a:gd name="T10" fmla="*/ 9 w 14"/>
                <a:gd name="T11" fmla="*/ 17 h 20"/>
                <a:gd name="T12" fmla="*/ 9 w 14"/>
                <a:gd name="T13" fmla="*/ 19 h 20"/>
                <a:gd name="T14" fmla="*/ 9 w 14"/>
                <a:gd name="T15" fmla="*/ 20 h 20"/>
                <a:gd name="T16" fmla="*/ 11 w 14"/>
                <a:gd name="T17" fmla="*/ 20 h 20"/>
                <a:gd name="T18" fmla="*/ 9 w 14"/>
                <a:gd name="T19" fmla="*/ 20 h 20"/>
                <a:gd name="T20" fmla="*/ 9 w 14"/>
                <a:gd name="T21" fmla="*/ 20 h 20"/>
                <a:gd name="T22" fmla="*/ 8 w 14"/>
                <a:gd name="T23" fmla="*/ 17 h 20"/>
                <a:gd name="T24" fmla="*/ 6 w 14"/>
                <a:gd name="T25" fmla="*/ 16 h 20"/>
                <a:gd name="T26" fmla="*/ 6 w 14"/>
                <a:gd name="T27" fmla="*/ 16 h 20"/>
                <a:gd name="T28" fmla="*/ 8 w 14"/>
                <a:gd name="T29" fmla="*/ 9 h 20"/>
                <a:gd name="T30" fmla="*/ 9 w 14"/>
                <a:gd name="T31" fmla="*/ 9 h 20"/>
                <a:gd name="T32" fmla="*/ 11 w 14"/>
                <a:gd name="T33" fmla="*/ 11 h 20"/>
                <a:gd name="T34" fmla="*/ 11 w 14"/>
                <a:gd name="T35" fmla="*/ 11 h 20"/>
                <a:gd name="T36" fmla="*/ 11 w 14"/>
                <a:gd name="T37" fmla="*/ 13 h 20"/>
                <a:gd name="T38" fmla="*/ 11 w 14"/>
                <a:gd name="T39" fmla="*/ 13 h 20"/>
                <a:gd name="T40" fmla="*/ 11 w 14"/>
                <a:gd name="T41" fmla="*/ 13 h 20"/>
                <a:gd name="T42" fmla="*/ 9 w 14"/>
                <a:gd name="T43" fmla="*/ 11 h 20"/>
                <a:gd name="T44" fmla="*/ 8 w 14"/>
                <a:gd name="T45" fmla="*/ 11 h 20"/>
                <a:gd name="T46" fmla="*/ 8 w 14"/>
                <a:gd name="T47" fmla="*/ 11 h 20"/>
                <a:gd name="T48" fmla="*/ 8 w 14"/>
                <a:gd name="T49" fmla="*/ 9 h 20"/>
                <a:gd name="T50" fmla="*/ 8 w 14"/>
                <a:gd name="T51" fmla="*/ 9 h 20"/>
                <a:gd name="T52" fmla="*/ 1 w 14"/>
                <a:gd name="T53" fmla="*/ 5 h 20"/>
                <a:gd name="T54" fmla="*/ 3 w 14"/>
                <a:gd name="T55" fmla="*/ 5 h 20"/>
                <a:gd name="T56" fmla="*/ 5 w 14"/>
                <a:gd name="T57" fmla="*/ 5 h 20"/>
                <a:gd name="T58" fmla="*/ 5 w 14"/>
                <a:gd name="T59" fmla="*/ 6 h 20"/>
                <a:gd name="T60" fmla="*/ 5 w 14"/>
                <a:gd name="T61" fmla="*/ 6 h 20"/>
                <a:gd name="T62" fmla="*/ 3 w 14"/>
                <a:gd name="T63" fmla="*/ 6 h 20"/>
                <a:gd name="T64" fmla="*/ 1 w 14"/>
                <a:gd name="T65" fmla="*/ 6 h 20"/>
                <a:gd name="T66" fmla="*/ 0 w 14"/>
                <a:gd name="T67" fmla="*/ 6 h 20"/>
                <a:gd name="T68" fmla="*/ 0 w 14"/>
                <a:gd name="T69" fmla="*/ 5 h 20"/>
                <a:gd name="T70" fmla="*/ 1 w 14"/>
                <a:gd name="T71" fmla="*/ 5 h 20"/>
                <a:gd name="T72" fmla="*/ 1 w 14"/>
                <a:gd name="T73" fmla="*/ 5 h 20"/>
                <a:gd name="T74" fmla="*/ 6 w 14"/>
                <a:gd name="T75" fmla="*/ 0 h 20"/>
                <a:gd name="T76" fmla="*/ 8 w 14"/>
                <a:gd name="T77" fmla="*/ 2 h 20"/>
                <a:gd name="T78" fmla="*/ 11 w 14"/>
                <a:gd name="T79" fmla="*/ 3 h 20"/>
                <a:gd name="T80" fmla="*/ 11 w 14"/>
                <a:gd name="T81" fmla="*/ 5 h 20"/>
                <a:gd name="T82" fmla="*/ 9 w 14"/>
                <a:gd name="T83" fmla="*/ 5 h 20"/>
                <a:gd name="T84" fmla="*/ 9 w 14"/>
                <a:gd name="T85" fmla="*/ 5 h 20"/>
                <a:gd name="T86" fmla="*/ 8 w 14"/>
                <a:gd name="T87" fmla="*/ 5 h 20"/>
                <a:gd name="T88" fmla="*/ 8 w 14"/>
                <a:gd name="T89" fmla="*/ 5 h 20"/>
                <a:gd name="T90" fmla="*/ 8 w 14"/>
                <a:gd name="T91" fmla="*/ 5 h 20"/>
                <a:gd name="T92" fmla="*/ 8 w 14"/>
                <a:gd name="T93" fmla="*/ 6 h 20"/>
                <a:gd name="T94" fmla="*/ 9 w 14"/>
                <a:gd name="T95" fmla="*/ 8 h 20"/>
                <a:gd name="T96" fmla="*/ 9 w 14"/>
                <a:gd name="T97" fmla="*/ 8 h 20"/>
                <a:gd name="T98" fmla="*/ 9 w 14"/>
                <a:gd name="T99" fmla="*/ 9 h 20"/>
                <a:gd name="T100" fmla="*/ 8 w 14"/>
                <a:gd name="T101" fmla="*/ 8 h 20"/>
                <a:gd name="T102" fmla="*/ 6 w 14"/>
                <a:gd name="T103" fmla="*/ 5 h 20"/>
                <a:gd name="T104" fmla="*/ 3 w 14"/>
                <a:gd name="T105" fmla="*/ 2 h 20"/>
                <a:gd name="T106" fmla="*/ 6 w 14"/>
                <a:gd name="T107" fmla="*/ 0 h 20"/>
                <a:gd name="T108" fmla="*/ 12 w 14"/>
                <a:gd name="T109" fmla="*/ 0 h 20"/>
                <a:gd name="T110" fmla="*/ 12 w 14"/>
                <a:gd name="T111" fmla="*/ 2 h 20"/>
                <a:gd name="T112" fmla="*/ 14 w 14"/>
                <a:gd name="T113" fmla="*/ 2 h 20"/>
                <a:gd name="T114" fmla="*/ 14 w 14"/>
                <a:gd name="T115" fmla="*/ 3 h 20"/>
                <a:gd name="T116" fmla="*/ 12 w 14"/>
                <a:gd name="T117" fmla="*/ 3 h 20"/>
                <a:gd name="T118" fmla="*/ 12 w 14"/>
                <a:gd name="T119" fmla="*/ 3 h 20"/>
                <a:gd name="T120" fmla="*/ 12 w 14"/>
                <a:gd name="T121" fmla="*/ 3 h 20"/>
                <a:gd name="T122" fmla="*/ 12 w 14"/>
                <a:gd name="T123" fmla="*/ 2 h 20"/>
                <a:gd name="T124" fmla="*/ 12 w 14"/>
                <a:gd name="T1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" h="20">
                  <a:moveTo>
                    <a:pt x="6" y="16"/>
                  </a:moveTo>
                  <a:lnTo>
                    <a:pt x="6" y="16"/>
                  </a:lnTo>
                  <a:lnTo>
                    <a:pt x="8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6" y="16"/>
                  </a:lnTo>
                  <a:close/>
                  <a:moveTo>
                    <a:pt x="8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8"/>
                  </a:lnTo>
                  <a:lnTo>
                    <a:pt x="6" y="5"/>
                  </a:lnTo>
                  <a:lnTo>
                    <a:pt x="3" y="2"/>
                  </a:lnTo>
                  <a:lnTo>
                    <a:pt x="6" y="0"/>
                  </a:lnTo>
                  <a:close/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6" name="Freeform 277"/>
            <p:cNvSpPr>
              <a:spLocks noEditPoints="1"/>
            </p:cNvSpPr>
            <p:nvPr/>
          </p:nvSpPr>
          <p:spPr bwMode="auto">
            <a:xfrm>
              <a:off x="9653690" y="4146930"/>
              <a:ext cx="703670" cy="122802"/>
            </a:xfrm>
            <a:custGeom>
              <a:avLst/>
              <a:gdLst>
                <a:gd name="T0" fmla="*/ 361 w 361"/>
                <a:gd name="T1" fmla="*/ 61 h 63"/>
                <a:gd name="T2" fmla="*/ 361 w 361"/>
                <a:gd name="T3" fmla="*/ 63 h 63"/>
                <a:gd name="T4" fmla="*/ 361 w 361"/>
                <a:gd name="T5" fmla="*/ 63 h 63"/>
                <a:gd name="T6" fmla="*/ 359 w 361"/>
                <a:gd name="T7" fmla="*/ 63 h 63"/>
                <a:gd name="T8" fmla="*/ 359 w 361"/>
                <a:gd name="T9" fmla="*/ 63 h 63"/>
                <a:gd name="T10" fmla="*/ 361 w 361"/>
                <a:gd name="T11" fmla="*/ 61 h 63"/>
                <a:gd name="T12" fmla="*/ 291 w 361"/>
                <a:gd name="T13" fmla="*/ 37 h 63"/>
                <a:gd name="T14" fmla="*/ 293 w 361"/>
                <a:gd name="T15" fmla="*/ 39 h 63"/>
                <a:gd name="T16" fmla="*/ 293 w 361"/>
                <a:gd name="T17" fmla="*/ 39 h 63"/>
                <a:gd name="T18" fmla="*/ 293 w 361"/>
                <a:gd name="T19" fmla="*/ 41 h 63"/>
                <a:gd name="T20" fmla="*/ 293 w 361"/>
                <a:gd name="T21" fmla="*/ 41 h 63"/>
                <a:gd name="T22" fmla="*/ 293 w 361"/>
                <a:gd name="T23" fmla="*/ 41 h 63"/>
                <a:gd name="T24" fmla="*/ 291 w 361"/>
                <a:gd name="T25" fmla="*/ 41 h 63"/>
                <a:gd name="T26" fmla="*/ 291 w 361"/>
                <a:gd name="T27" fmla="*/ 39 h 63"/>
                <a:gd name="T28" fmla="*/ 290 w 361"/>
                <a:gd name="T29" fmla="*/ 39 h 63"/>
                <a:gd name="T30" fmla="*/ 291 w 361"/>
                <a:gd name="T31" fmla="*/ 39 h 63"/>
                <a:gd name="T32" fmla="*/ 291 w 361"/>
                <a:gd name="T33" fmla="*/ 37 h 63"/>
                <a:gd name="T34" fmla="*/ 197 w 361"/>
                <a:gd name="T35" fmla="*/ 33 h 63"/>
                <a:gd name="T36" fmla="*/ 197 w 361"/>
                <a:gd name="T37" fmla="*/ 33 h 63"/>
                <a:gd name="T38" fmla="*/ 197 w 361"/>
                <a:gd name="T39" fmla="*/ 33 h 63"/>
                <a:gd name="T40" fmla="*/ 197 w 361"/>
                <a:gd name="T41" fmla="*/ 33 h 63"/>
                <a:gd name="T42" fmla="*/ 197 w 361"/>
                <a:gd name="T43" fmla="*/ 33 h 63"/>
                <a:gd name="T44" fmla="*/ 195 w 361"/>
                <a:gd name="T45" fmla="*/ 33 h 63"/>
                <a:gd name="T46" fmla="*/ 195 w 361"/>
                <a:gd name="T47" fmla="*/ 33 h 63"/>
                <a:gd name="T48" fmla="*/ 195 w 361"/>
                <a:gd name="T49" fmla="*/ 33 h 63"/>
                <a:gd name="T50" fmla="*/ 197 w 361"/>
                <a:gd name="T51" fmla="*/ 33 h 63"/>
                <a:gd name="T52" fmla="*/ 197 w 361"/>
                <a:gd name="T53" fmla="*/ 33 h 63"/>
                <a:gd name="T54" fmla="*/ 197 w 361"/>
                <a:gd name="T55" fmla="*/ 33 h 63"/>
                <a:gd name="T56" fmla="*/ 197 w 361"/>
                <a:gd name="T57" fmla="*/ 33 h 63"/>
                <a:gd name="T58" fmla="*/ 197 w 361"/>
                <a:gd name="T59" fmla="*/ 33 h 63"/>
                <a:gd name="T60" fmla="*/ 200 w 361"/>
                <a:gd name="T61" fmla="*/ 31 h 63"/>
                <a:gd name="T62" fmla="*/ 200 w 361"/>
                <a:gd name="T63" fmla="*/ 31 h 63"/>
                <a:gd name="T64" fmla="*/ 200 w 361"/>
                <a:gd name="T65" fmla="*/ 31 h 63"/>
                <a:gd name="T66" fmla="*/ 200 w 361"/>
                <a:gd name="T67" fmla="*/ 31 h 63"/>
                <a:gd name="T68" fmla="*/ 200 w 361"/>
                <a:gd name="T69" fmla="*/ 31 h 63"/>
                <a:gd name="T70" fmla="*/ 200 w 361"/>
                <a:gd name="T71" fmla="*/ 31 h 63"/>
                <a:gd name="T72" fmla="*/ 200 w 361"/>
                <a:gd name="T73" fmla="*/ 31 h 63"/>
                <a:gd name="T74" fmla="*/ 200 w 361"/>
                <a:gd name="T75" fmla="*/ 31 h 63"/>
                <a:gd name="T76" fmla="*/ 200 w 361"/>
                <a:gd name="T77" fmla="*/ 31 h 63"/>
                <a:gd name="T78" fmla="*/ 3 w 361"/>
                <a:gd name="T79" fmla="*/ 0 h 63"/>
                <a:gd name="T80" fmla="*/ 3 w 361"/>
                <a:gd name="T81" fmla="*/ 1 h 63"/>
                <a:gd name="T82" fmla="*/ 3 w 361"/>
                <a:gd name="T83" fmla="*/ 1 h 63"/>
                <a:gd name="T84" fmla="*/ 1 w 361"/>
                <a:gd name="T85" fmla="*/ 1 h 63"/>
                <a:gd name="T86" fmla="*/ 1 w 361"/>
                <a:gd name="T87" fmla="*/ 3 h 63"/>
                <a:gd name="T88" fmla="*/ 0 w 361"/>
                <a:gd name="T89" fmla="*/ 3 h 63"/>
                <a:gd name="T90" fmla="*/ 1 w 361"/>
                <a:gd name="T91" fmla="*/ 1 h 63"/>
                <a:gd name="T92" fmla="*/ 1 w 361"/>
                <a:gd name="T93" fmla="*/ 1 h 63"/>
                <a:gd name="T94" fmla="*/ 1 w 361"/>
                <a:gd name="T95" fmla="*/ 1 h 63"/>
                <a:gd name="T96" fmla="*/ 3 w 361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1" h="63">
                  <a:moveTo>
                    <a:pt x="361" y="61"/>
                  </a:moveTo>
                  <a:lnTo>
                    <a:pt x="361" y="63"/>
                  </a:lnTo>
                  <a:lnTo>
                    <a:pt x="361" y="63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61" y="61"/>
                  </a:lnTo>
                  <a:close/>
                  <a:moveTo>
                    <a:pt x="291" y="37"/>
                  </a:moveTo>
                  <a:lnTo>
                    <a:pt x="293" y="39"/>
                  </a:lnTo>
                  <a:lnTo>
                    <a:pt x="293" y="39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1" y="41"/>
                  </a:lnTo>
                  <a:lnTo>
                    <a:pt x="291" y="39"/>
                  </a:lnTo>
                  <a:lnTo>
                    <a:pt x="290" y="39"/>
                  </a:lnTo>
                  <a:lnTo>
                    <a:pt x="291" y="39"/>
                  </a:lnTo>
                  <a:lnTo>
                    <a:pt x="291" y="37"/>
                  </a:lnTo>
                  <a:close/>
                  <a:moveTo>
                    <a:pt x="197" y="33"/>
                  </a:move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close/>
                  <a:moveTo>
                    <a:pt x="200" y="31"/>
                  </a:move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close/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7" name="Freeform 278"/>
            <p:cNvSpPr>
              <a:spLocks noEditPoints="1"/>
            </p:cNvSpPr>
            <p:nvPr/>
          </p:nvSpPr>
          <p:spPr bwMode="auto">
            <a:xfrm>
              <a:off x="4039933" y="5994792"/>
              <a:ext cx="95512" cy="40934"/>
            </a:xfrm>
            <a:custGeom>
              <a:avLst/>
              <a:gdLst>
                <a:gd name="T0" fmla="*/ 23 w 49"/>
                <a:gd name="T1" fmla="*/ 17 h 21"/>
                <a:gd name="T2" fmla="*/ 21 w 49"/>
                <a:gd name="T3" fmla="*/ 19 h 21"/>
                <a:gd name="T4" fmla="*/ 21 w 49"/>
                <a:gd name="T5" fmla="*/ 17 h 21"/>
                <a:gd name="T6" fmla="*/ 40 w 49"/>
                <a:gd name="T7" fmla="*/ 14 h 21"/>
                <a:gd name="T8" fmla="*/ 38 w 49"/>
                <a:gd name="T9" fmla="*/ 14 h 21"/>
                <a:gd name="T10" fmla="*/ 4 w 49"/>
                <a:gd name="T11" fmla="*/ 10 h 21"/>
                <a:gd name="T12" fmla="*/ 4 w 49"/>
                <a:gd name="T13" fmla="*/ 13 h 21"/>
                <a:gd name="T14" fmla="*/ 0 w 49"/>
                <a:gd name="T15" fmla="*/ 11 h 21"/>
                <a:gd name="T16" fmla="*/ 10 w 49"/>
                <a:gd name="T17" fmla="*/ 2 h 21"/>
                <a:gd name="T18" fmla="*/ 15 w 49"/>
                <a:gd name="T19" fmla="*/ 5 h 21"/>
                <a:gd name="T20" fmla="*/ 19 w 49"/>
                <a:gd name="T21" fmla="*/ 3 h 21"/>
                <a:gd name="T22" fmla="*/ 24 w 49"/>
                <a:gd name="T23" fmla="*/ 3 h 21"/>
                <a:gd name="T24" fmla="*/ 27 w 49"/>
                <a:gd name="T25" fmla="*/ 2 h 21"/>
                <a:gd name="T26" fmla="*/ 27 w 49"/>
                <a:gd name="T27" fmla="*/ 5 h 21"/>
                <a:gd name="T28" fmla="*/ 24 w 49"/>
                <a:gd name="T29" fmla="*/ 6 h 21"/>
                <a:gd name="T30" fmla="*/ 18 w 49"/>
                <a:gd name="T31" fmla="*/ 14 h 21"/>
                <a:gd name="T32" fmla="*/ 15 w 49"/>
                <a:gd name="T33" fmla="*/ 14 h 21"/>
                <a:gd name="T34" fmla="*/ 11 w 49"/>
                <a:gd name="T35" fmla="*/ 17 h 21"/>
                <a:gd name="T36" fmla="*/ 10 w 49"/>
                <a:gd name="T37" fmla="*/ 17 h 21"/>
                <a:gd name="T38" fmla="*/ 5 w 49"/>
                <a:gd name="T39" fmla="*/ 17 h 21"/>
                <a:gd name="T40" fmla="*/ 8 w 49"/>
                <a:gd name="T41" fmla="*/ 13 h 21"/>
                <a:gd name="T42" fmla="*/ 13 w 49"/>
                <a:gd name="T43" fmla="*/ 10 h 21"/>
                <a:gd name="T44" fmla="*/ 13 w 49"/>
                <a:gd name="T45" fmla="*/ 8 h 21"/>
                <a:gd name="T46" fmla="*/ 10 w 49"/>
                <a:gd name="T47" fmla="*/ 10 h 21"/>
                <a:gd name="T48" fmla="*/ 10 w 49"/>
                <a:gd name="T49" fmla="*/ 8 h 21"/>
                <a:gd name="T50" fmla="*/ 13 w 49"/>
                <a:gd name="T51" fmla="*/ 6 h 21"/>
                <a:gd name="T52" fmla="*/ 10 w 49"/>
                <a:gd name="T53" fmla="*/ 3 h 21"/>
                <a:gd name="T54" fmla="*/ 10 w 49"/>
                <a:gd name="T55" fmla="*/ 2 h 21"/>
                <a:gd name="T56" fmla="*/ 16 w 49"/>
                <a:gd name="T57" fmla="*/ 2 h 21"/>
                <a:gd name="T58" fmla="*/ 13 w 49"/>
                <a:gd name="T59" fmla="*/ 2 h 21"/>
                <a:gd name="T60" fmla="*/ 34 w 49"/>
                <a:gd name="T61" fmla="*/ 0 h 21"/>
                <a:gd name="T62" fmla="*/ 40 w 49"/>
                <a:gd name="T63" fmla="*/ 2 h 21"/>
                <a:gd name="T64" fmla="*/ 40 w 49"/>
                <a:gd name="T65" fmla="*/ 3 h 21"/>
                <a:gd name="T66" fmla="*/ 40 w 49"/>
                <a:gd name="T67" fmla="*/ 5 h 21"/>
                <a:gd name="T68" fmla="*/ 43 w 49"/>
                <a:gd name="T69" fmla="*/ 5 h 21"/>
                <a:gd name="T70" fmla="*/ 43 w 49"/>
                <a:gd name="T71" fmla="*/ 3 h 21"/>
                <a:gd name="T72" fmla="*/ 48 w 49"/>
                <a:gd name="T73" fmla="*/ 3 h 21"/>
                <a:gd name="T74" fmla="*/ 46 w 49"/>
                <a:gd name="T75" fmla="*/ 6 h 21"/>
                <a:gd name="T76" fmla="*/ 49 w 49"/>
                <a:gd name="T77" fmla="*/ 8 h 21"/>
                <a:gd name="T78" fmla="*/ 45 w 49"/>
                <a:gd name="T79" fmla="*/ 10 h 21"/>
                <a:gd name="T80" fmla="*/ 37 w 49"/>
                <a:gd name="T81" fmla="*/ 13 h 21"/>
                <a:gd name="T82" fmla="*/ 37 w 49"/>
                <a:gd name="T83" fmla="*/ 16 h 21"/>
                <a:gd name="T84" fmla="*/ 30 w 49"/>
                <a:gd name="T85" fmla="*/ 17 h 21"/>
                <a:gd name="T86" fmla="*/ 27 w 49"/>
                <a:gd name="T87" fmla="*/ 17 h 21"/>
                <a:gd name="T88" fmla="*/ 23 w 49"/>
                <a:gd name="T89" fmla="*/ 17 h 21"/>
                <a:gd name="T90" fmla="*/ 24 w 49"/>
                <a:gd name="T91" fmla="*/ 13 h 21"/>
                <a:gd name="T92" fmla="*/ 29 w 49"/>
                <a:gd name="T93" fmla="*/ 8 h 21"/>
                <a:gd name="T94" fmla="*/ 30 w 49"/>
                <a:gd name="T95" fmla="*/ 8 h 21"/>
                <a:gd name="T96" fmla="*/ 34 w 49"/>
                <a:gd name="T9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" h="21">
                  <a:moveTo>
                    <a:pt x="21" y="17"/>
                  </a:moveTo>
                  <a:lnTo>
                    <a:pt x="21" y="17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close/>
                  <a:moveTo>
                    <a:pt x="40" y="14"/>
                  </a:moveTo>
                  <a:lnTo>
                    <a:pt x="40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40" y="14"/>
                  </a:lnTo>
                  <a:close/>
                  <a:moveTo>
                    <a:pt x="2" y="10"/>
                  </a:moveTo>
                  <a:lnTo>
                    <a:pt x="4" y="10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close/>
                  <a:moveTo>
                    <a:pt x="10" y="2"/>
                  </a:moveTo>
                  <a:lnTo>
                    <a:pt x="11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  <a:moveTo>
                    <a:pt x="34" y="0"/>
                  </a:moveTo>
                  <a:lnTo>
                    <a:pt x="37" y="2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6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4" y="19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8" name="Freeform 279"/>
            <p:cNvSpPr>
              <a:spLocks noEditPoints="1"/>
            </p:cNvSpPr>
            <p:nvPr/>
          </p:nvSpPr>
          <p:spPr bwMode="auto">
            <a:xfrm>
              <a:off x="10682879" y="4766783"/>
              <a:ext cx="202719" cy="267044"/>
            </a:xfrm>
            <a:custGeom>
              <a:avLst/>
              <a:gdLst>
                <a:gd name="T0" fmla="*/ 0 w 104"/>
                <a:gd name="T1" fmla="*/ 137 h 137"/>
                <a:gd name="T2" fmla="*/ 98 w 104"/>
                <a:gd name="T3" fmla="*/ 121 h 137"/>
                <a:gd name="T4" fmla="*/ 98 w 104"/>
                <a:gd name="T5" fmla="*/ 121 h 137"/>
                <a:gd name="T6" fmla="*/ 99 w 104"/>
                <a:gd name="T7" fmla="*/ 98 h 137"/>
                <a:gd name="T8" fmla="*/ 99 w 104"/>
                <a:gd name="T9" fmla="*/ 99 h 137"/>
                <a:gd name="T10" fmla="*/ 99 w 104"/>
                <a:gd name="T11" fmla="*/ 98 h 137"/>
                <a:gd name="T12" fmla="*/ 57 w 104"/>
                <a:gd name="T13" fmla="*/ 96 h 137"/>
                <a:gd name="T14" fmla="*/ 54 w 104"/>
                <a:gd name="T15" fmla="*/ 98 h 137"/>
                <a:gd name="T16" fmla="*/ 49 w 104"/>
                <a:gd name="T17" fmla="*/ 98 h 137"/>
                <a:gd name="T18" fmla="*/ 54 w 104"/>
                <a:gd name="T19" fmla="*/ 96 h 137"/>
                <a:gd name="T20" fmla="*/ 82 w 104"/>
                <a:gd name="T21" fmla="*/ 96 h 137"/>
                <a:gd name="T22" fmla="*/ 80 w 104"/>
                <a:gd name="T23" fmla="*/ 96 h 137"/>
                <a:gd name="T24" fmla="*/ 80 w 104"/>
                <a:gd name="T25" fmla="*/ 96 h 137"/>
                <a:gd name="T26" fmla="*/ 96 w 104"/>
                <a:gd name="T27" fmla="*/ 85 h 137"/>
                <a:gd name="T28" fmla="*/ 69 w 104"/>
                <a:gd name="T29" fmla="*/ 82 h 137"/>
                <a:gd name="T30" fmla="*/ 68 w 104"/>
                <a:gd name="T31" fmla="*/ 82 h 137"/>
                <a:gd name="T32" fmla="*/ 93 w 104"/>
                <a:gd name="T33" fmla="*/ 82 h 137"/>
                <a:gd name="T34" fmla="*/ 93 w 104"/>
                <a:gd name="T35" fmla="*/ 80 h 137"/>
                <a:gd name="T36" fmla="*/ 103 w 104"/>
                <a:gd name="T37" fmla="*/ 80 h 137"/>
                <a:gd name="T38" fmla="*/ 62 w 104"/>
                <a:gd name="T39" fmla="*/ 77 h 137"/>
                <a:gd name="T40" fmla="*/ 52 w 104"/>
                <a:gd name="T41" fmla="*/ 71 h 137"/>
                <a:gd name="T42" fmla="*/ 55 w 104"/>
                <a:gd name="T43" fmla="*/ 72 h 137"/>
                <a:gd name="T44" fmla="*/ 58 w 104"/>
                <a:gd name="T45" fmla="*/ 77 h 137"/>
                <a:gd name="T46" fmla="*/ 57 w 104"/>
                <a:gd name="T47" fmla="*/ 83 h 137"/>
                <a:gd name="T48" fmla="*/ 52 w 104"/>
                <a:gd name="T49" fmla="*/ 85 h 137"/>
                <a:gd name="T50" fmla="*/ 44 w 104"/>
                <a:gd name="T51" fmla="*/ 83 h 137"/>
                <a:gd name="T52" fmla="*/ 39 w 104"/>
                <a:gd name="T53" fmla="*/ 80 h 137"/>
                <a:gd name="T54" fmla="*/ 41 w 104"/>
                <a:gd name="T55" fmla="*/ 79 h 137"/>
                <a:gd name="T56" fmla="*/ 43 w 104"/>
                <a:gd name="T57" fmla="*/ 74 h 137"/>
                <a:gd name="T58" fmla="*/ 52 w 104"/>
                <a:gd name="T59" fmla="*/ 71 h 137"/>
                <a:gd name="T60" fmla="*/ 71 w 104"/>
                <a:gd name="T61" fmla="*/ 72 h 137"/>
                <a:gd name="T62" fmla="*/ 95 w 104"/>
                <a:gd name="T63" fmla="*/ 69 h 137"/>
                <a:gd name="T64" fmla="*/ 93 w 104"/>
                <a:gd name="T65" fmla="*/ 71 h 137"/>
                <a:gd name="T66" fmla="*/ 93 w 104"/>
                <a:gd name="T67" fmla="*/ 69 h 137"/>
                <a:gd name="T68" fmla="*/ 38 w 104"/>
                <a:gd name="T69" fmla="*/ 68 h 137"/>
                <a:gd name="T70" fmla="*/ 79 w 104"/>
                <a:gd name="T71" fmla="*/ 64 h 137"/>
                <a:gd name="T72" fmla="*/ 79 w 104"/>
                <a:gd name="T73" fmla="*/ 63 h 137"/>
                <a:gd name="T74" fmla="*/ 79 w 104"/>
                <a:gd name="T75" fmla="*/ 66 h 137"/>
                <a:gd name="T76" fmla="*/ 80 w 104"/>
                <a:gd name="T77" fmla="*/ 60 h 137"/>
                <a:gd name="T78" fmla="*/ 79 w 104"/>
                <a:gd name="T79" fmla="*/ 60 h 137"/>
                <a:gd name="T80" fmla="*/ 77 w 104"/>
                <a:gd name="T81" fmla="*/ 57 h 137"/>
                <a:gd name="T82" fmla="*/ 73 w 104"/>
                <a:gd name="T83" fmla="*/ 63 h 137"/>
                <a:gd name="T84" fmla="*/ 77 w 104"/>
                <a:gd name="T85" fmla="*/ 60 h 137"/>
                <a:gd name="T86" fmla="*/ 74 w 104"/>
                <a:gd name="T87" fmla="*/ 63 h 137"/>
                <a:gd name="T88" fmla="*/ 69 w 104"/>
                <a:gd name="T89" fmla="*/ 63 h 137"/>
                <a:gd name="T90" fmla="*/ 65 w 104"/>
                <a:gd name="T91" fmla="*/ 64 h 137"/>
                <a:gd name="T92" fmla="*/ 60 w 104"/>
                <a:gd name="T93" fmla="*/ 66 h 137"/>
                <a:gd name="T94" fmla="*/ 58 w 104"/>
                <a:gd name="T95" fmla="*/ 63 h 137"/>
                <a:gd name="T96" fmla="*/ 60 w 104"/>
                <a:gd name="T97" fmla="*/ 61 h 137"/>
                <a:gd name="T98" fmla="*/ 68 w 104"/>
                <a:gd name="T99" fmla="*/ 58 h 137"/>
                <a:gd name="T100" fmla="*/ 74 w 104"/>
                <a:gd name="T101" fmla="*/ 55 h 137"/>
                <a:gd name="T102" fmla="*/ 79 w 104"/>
                <a:gd name="T103" fmla="*/ 53 h 137"/>
                <a:gd name="T104" fmla="*/ 79 w 104"/>
                <a:gd name="T105" fmla="*/ 53 h 137"/>
                <a:gd name="T106" fmla="*/ 36 w 104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" h="137">
                  <a:moveTo>
                    <a:pt x="0" y="137"/>
                  </a:move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7"/>
                  </a:lnTo>
                  <a:close/>
                  <a:moveTo>
                    <a:pt x="98" y="121"/>
                  </a:move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close/>
                  <a:moveTo>
                    <a:pt x="99" y="98"/>
                  </a:move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close/>
                  <a:moveTo>
                    <a:pt x="55" y="96"/>
                  </a:moveTo>
                  <a:lnTo>
                    <a:pt x="55" y="96"/>
                  </a:lnTo>
                  <a:lnTo>
                    <a:pt x="57" y="96"/>
                  </a:lnTo>
                  <a:lnTo>
                    <a:pt x="57" y="96"/>
                  </a:lnTo>
                  <a:lnTo>
                    <a:pt x="55" y="98"/>
                  </a:lnTo>
                  <a:lnTo>
                    <a:pt x="55" y="96"/>
                  </a:lnTo>
                  <a:lnTo>
                    <a:pt x="54" y="96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0" y="99"/>
                  </a:lnTo>
                  <a:lnTo>
                    <a:pt x="49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5" y="96"/>
                  </a:lnTo>
                  <a:close/>
                  <a:moveTo>
                    <a:pt x="82" y="94"/>
                  </a:move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2" y="94"/>
                  </a:lnTo>
                  <a:close/>
                  <a:moveTo>
                    <a:pt x="96" y="85"/>
                  </a:move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close/>
                  <a:moveTo>
                    <a:pt x="69" y="80"/>
                  </a:moveTo>
                  <a:lnTo>
                    <a:pt x="69" y="82"/>
                  </a:lnTo>
                  <a:lnTo>
                    <a:pt x="69" y="82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9" y="80"/>
                  </a:lnTo>
                  <a:close/>
                  <a:moveTo>
                    <a:pt x="93" y="80"/>
                  </a:moveTo>
                  <a:lnTo>
                    <a:pt x="93" y="80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1" y="80"/>
                  </a:lnTo>
                  <a:lnTo>
                    <a:pt x="93" y="80"/>
                  </a:lnTo>
                  <a:close/>
                  <a:moveTo>
                    <a:pt x="103" y="80"/>
                  </a:moveTo>
                  <a:lnTo>
                    <a:pt x="104" y="80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80"/>
                  </a:lnTo>
                  <a:close/>
                  <a:moveTo>
                    <a:pt x="62" y="75"/>
                  </a:move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2" y="75"/>
                  </a:lnTo>
                  <a:close/>
                  <a:moveTo>
                    <a:pt x="52" y="71"/>
                  </a:moveTo>
                  <a:lnTo>
                    <a:pt x="54" y="71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5" y="83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0" y="85"/>
                  </a:lnTo>
                  <a:lnTo>
                    <a:pt x="49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72"/>
                  </a:lnTo>
                  <a:lnTo>
                    <a:pt x="52" y="71"/>
                  </a:lnTo>
                  <a:close/>
                  <a:moveTo>
                    <a:pt x="69" y="71"/>
                  </a:move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69" y="72"/>
                  </a:lnTo>
                  <a:lnTo>
                    <a:pt x="69" y="71"/>
                  </a:lnTo>
                  <a:close/>
                  <a:moveTo>
                    <a:pt x="93" y="69"/>
                  </a:move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close/>
                  <a:moveTo>
                    <a:pt x="39" y="68"/>
                  </a:moveTo>
                  <a:lnTo>
                    <a:pt x="39" y="68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close/>
                  <a:moveTo>
                    <a:pt x="79" y="63"/>
                  </a:moveTo>
                  <a:lnTo>
                    <a:pt x="79" y="64"/>
                  </a:lnTo>
                  <a:lnTo>
                    <a:pt x="79" y="66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4"/>
                  </a:lnTo>
                  <a:lnTo>
                    <a:pt x="79" y="63"/>
                  </a:lnTo>
                  <a:close/>
                  <a:moveTo>
                    <a:pt x="80" y="61"/>
                  </a:moveTo>
                  <a:lnTo>
                    <a:pt x="82" y="63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3"/>
                  </a:lnTo>
                  <a:lnTo>
                    <a:pt x="80" y="63"/>
                  </a:lnTo>
                  <a:lnTo>
                    <a:pt x="80" y="61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0" y="58"/>
                  </a:lnTo>
                  <a:close/>
                  <a:moveTo>
                    <a:pt x="79" y="53"/>
                  </a:moveTo>
                  <a:lnTo>
                    <a:pt x="79" y="55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3"/>
                  </a:lnTo>
                  <a:lnTo>
                    <a:pt x="74" y="61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1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3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close/>
                  <a:moveTo>
                    <a:pt x="79" y="53"/>
                  </a:moveTo>
                  <a:lnTo>
                    <a:pt x="79" y="53"/>
                  </a:lnTo>
                  <a:lnTo>
                    <a:pt x="79" y="53"/>
                  </a:lnTo>
                  <a:lnTo>
                    <a:pt x="79" y="55"/>
                  </a:lnTo>
                  <a:lnTo>
                    <a:pt x="79" y="53"/>
                  </a:lnTo>
                  <a:lnTo>
                    <a:pt x="79" y="53"/>
                  </a:lnTo>
                  <a:close/>
                  <a:moveTo>
                    <a:pt x="36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9" name="Freeform 280"/>
            <p:cNvSpPr>
              <a:spLocks noEditPoints="1"/>
            </p:cNvSpPr>
            <p:nvPr/>
          </p:nvSpPr>
          <p:spPr bwMode="auto">
            <a:xfrm>
              <a:off x="6314675" y="2030076"/>
              <a:ext cx="339165" cy="469763"/>
            </a:xfrm>
            <a:custGeom>
              <a:avLst/>
              <a:gdLst>
                <a:gd name="T0" fmla="*/ 13 w 174"/>
                <a:gd name="T1" fmla="*/ 236 h 241"/>
                <a:gd name="T2" fmla="*/ 30 w 174"/>
                <a:gd name="T3" fmla="*/ 233 h 241"/>
                <a:gd name="T4" fmla="*/ 2 w 174"/>
                <a:gd name="T5" fmla="*/ 233 h 241"/>
                <a:gd name="T6" fmla="*/ 38 w 174"/>
                <a:gd name="T7" fmla="*/ 230 h 241"/>
                <a:gd name="T8" fmla="*/ 38 w 174"/>
                <a:gd name="T9" fmla="*/ 233 h 241"/>
                <a:gd name="T10" fmla="*/ 7 w 174"/>
                <a:gd name="T11" fmla="*/ 230 h 241"/>
                <a:gd name="T12" fmla="*/ 10 w 174"/>
                <a:gd name="T13" fmla="*/ 233 h 241"/>
                <a:gd name="T14" fmla="*/ 2 w 174"/>
                <a:gd name="T15" fmla="*/ 232 h 241"/>
                <a:gd name="T16" fmla="*/ 3 w 174"/>
                <a:gd name="T17" fmla="*/ 230 h 241"/>
                <a:gd name="T18" fmla="*/ 35 w 174"/>
                <a:gd name="T19" fmla="*/ 230 h 241"/>
                <a:gd name="T20" fmla="*/ 27 w 174"/>
                <a:gd name="T21" fmla="*/ 227 h 241"/>
                <a:gd name="T22" fmla="*/ 24 w 174"/>
                <a:gd name="T23" fmla="*/ 166 h 241"/>
                <a:gd name="T24" fmla="*/ 26 w 174"/>
                <a:gd name="T25" fmla="*/ 167 h 241"/>
                <a:gd name="T26" fmla="*/ 78 w 174"/>
                <a:gd name="T27" fmla="*/ 125 h 241"/>
                <a:gd name="T28" fmla="*/ 126 w 174"/>
                <a:gd name="T29" fmla="*/ 5 h 241"/>
                <a:gd name="T30" fmla="*/ 134 w 174"/>
                <a:gd name="T31" fmla="*/ 24 h 241"/>
                <a:gd name="T32" fmla="*/ 133 w 174"/>
                <a:gd name="T33" fmla="*/ 32 h 241"/>
                <a:gd name="T34" fmla="*/ 142 w 174"/>
                <a:gd name="T35" fmla="*/ 50 h 241"/>
                <a:gd name="T36" fmla="*/ 141 w 174"/>
                <a:gd name="T37" fmla="*/ 74 h 241"/>
                <a:gd name="T38" fmla="*/ 145 w 174"/>
                <a:gd name="T39" fmla="*/ 93 h 241"/>
                <a:gd name="T40" fmla="*/ 152 w 174"/>
                <a:gd name="T41" fmla="*/ 109 h 241"/>
                <a:gd name="T42" fmla="*/ 145 w 174"/>
                <a:gd name="T43" fmla="*/ 120 h 241"/>
                <a:gd name="T44" fmla="*/ 145 w 174"/>
                <a:gd name="T45" fmla="*/ 126 h 241"/>
                <a:gd name="T46" fmla="*/ 152 w 174"/>
                <a:gd name="T47" fmla="*/ 136 h 241"/>
                <a:gd name="T48" fmla="*/ 158 w 174"/>
                <a:gd name="T49" fmla="*/ 150 h 241"/>
                <a:gd name="T50" fmla="*/ 169 w 174"/>
                <a:gd name="T51" fmla="*/ 167 h 241"/>
                <a:gd name="T52" fmla="*/ 169 w 174"/>
                <a:gd name="T53" fmla="*/ 183 h 241"/>
                <a:gd name="T54" fmla="*/ 144 w 174"/>
                <a:gd name="T55" fmla="*/ 206 h 241"/>
                <a:gd name="T56" fmla="*/ 120 w 174"/>
                <a:gd name="T57" fmla="*/ 225 h 241"/>
                <a:gd name="T58" fmla="*/ 104 w 174"/>
                <a:gd name="T59" fmla="*/ 227 h 241"/>
                <a:gd name="T60" fmla="*/ 100 w 174"/>
                <a:gd name="T61" fmla="*/ 227 h 241"/>
                <a:gd name="T62" fmla="*/ 92 w 174"/>
                <a:gd name="T63" fmla="*/ 230 h 241"/>
                <a:gd name="T64" fmla="*/ 78 w 174"/>
                <a:gd name="T65" fmla="*/ 235 h 241"/>
                <a:gd name="T66" fmla="*/ 56 w 174"/>
                <a:gd name="T67" fmla="*/ 240 h 241"/>
                <a:gd name="T68" fmla="*/ 51 w 174"/>
                <a:gd name="T69" fmla="*/ 236 h 241"/>
                <a:gd name="T70" fmla="*/ 44 w 174"/>
                <a:gd name="T71" fmla="*/ 236 h 241"/>
                <a:gd name="T72" fmla="*/ 44 w 174"/>
                <a:gd name="T73" fmla="*/ 233 h 241"/>
                <a:gd name="T74" fmla="*/ 35 w 174"/>
                <a:gd name="T75" fmla="*/ 227 h 241"/>
                <a:gd name="T76" fmla="*/ 27 w 174"/>
                <a:gd name="T77" fmla="*/ 221 h 241"/>
                <a:gd name="T78" fmla="*/ 29 w 174"/>
                <a:gd name="T79" fmla="*/ 205 h 241"/>
                <a:gd name="T80" fmla="*/ 29 w 174"/>
                <a:gd name="T81" fmla="*/ 202 h 241"/>
                <a:gd name="T82" fmla="*/ 24 w 174"/>
                <a:gd name="T83" fmla="*/ 184 h 241"/>
                <a:gd name="T84" fmla="*/ 30 w 174"/>
                <a:gd name="T85" fmla="*/ 169 h 241"/>
                <a:gd name="T86" fmla="*/ 40 w 174"/>
                <a:gd name="T87" fmla="*/ 161 h 241"/>
                <a:gd name="T88" fmla="*/ 51 w 174"/>
                <a:gd name="T89" fmla="*/ 153 h 241"/>
                <a:gd name="T90" fmla="*/ 68 w 174"/>
                <a:gd name="T91" fmla="*/ 136 h 241"/>
                <a:gd name="T92" fmla="*/ 84 w 174"/>
                <a:gd name="T93" fmla="*/ 128 h 241"/>
                <a:gd name="T94" fmla="*/ 84 w 174"/>
                <a:gd name="T95" fmla="*/ 117 h 241"/>
                <a:gd name="T96" fmla="*/ 73 w 174"/>
                <a:gd name="T97" fmla="*/ 104 h 241"/>
                <a:gd name="T98" fmla="*/ 60 w 174"/>
                <a:gd name="T99" fmla="*/ 96 h 241"/>
                <a:gd name="T100" fmla="*/ 63 w 174"/>
                <a:gd name="T101" fmla="*/ 84 h 241"/>
                <a:gd name="T102" fmla="*/ 59 w 174"/>
                <a:gd name="T103" fmla="*/ 73 h 241"/>
                <a:gd name="T104" fmla="*/ 57 w 174"/>
                <a:gd name="T105" fmla="*/ 66 h 241"/>
                <a:gd name="T106" fmla="*/ 59 w 174"/>
                <a:gd name="T107" fmla="*/ 54 h 241"/>
                <a:gd name="T108" fmla="*/ 48 w 174"/>
                <a:gd name="T109" fmla="*/ 43 h 241"/>
                <a:gd name="T110" fmla="*/ 26 w 174"/>
                <a:gd name="T111" fmla="*/ 33 h 241"/>
                <a:gd name="T112" fmla="*/ 22 w 174"/>
                <a:gd name="T113" fmla="*/ 27 h 241"/>
                <a:gd name="T114" fmla="*/ 30 w 174"/>
                <a:gd name="T115" fmla="*/ 21 h 241"/>
                <a:gd name="T116" fmla="*/ 51 w 174"/>
                <a:gd name="T117" fmla="*/ 36 h 241"/>
                <a:gd name="T118" fmla="*/ 70 w 174"/>
                <a:gd name="T119" fmla="*/ 35 h 241"/>
                <a:gd name="T120" fmla="*/ 85 w 174"/>
                <a:gd name="T121" fmla="*/ 30 h 241"/>
                <a:gd name="T122" fmla="*/ 93 w 174"/>
                <a:gd name="T123" fmla="*/ 11 h 241"/>
                <a:gd name="T124" fmla="*/ 109 w 174"/>
                <a:gd name="T125" fmla="*/ 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41">
                  <a:moveTo>
                    <a:pt x="15" y="236"/>
                  </a:moveTo>
                  <a:lnTo>
                    <a:pt x="15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5" y="238"/>
                  </a:lnTo>
                  <a:lnTo>
                    <a:pt x="15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5" y="236"/>
                  </a:lnTo>
                  <a:close/>
                  <a:moveTo>
                    <a:pt x="30" y="233"/>
                  </a:moveTo>
                  <a:lnTo>
                    <a:pt x="30" y="233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30" y="233"/>
                  </a:lnTo>
                  <a:close/>
                  <a:moveTo>
                    <a:pt x="33" y="233"/>
                  </a:moveTo>
                  <a:lnTo>
                    <a:pt x="33" y="235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2" y="233"/>
                  </a:lnTo>
                  <a:lnTo>
                    <a:pt x="32" y="233"/>
                  </a:lnTo>
                  <a:lnTo>
                    <a:pt x="33" y="233"/>
                  </a:lnTo>
                  <a:close/>
                  <a:moveTo>
                    <a:pt x="2" y="232"/>
                  </a:move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2" y="232"/>
                  </a:lnTo>
                  <a:close/>
                  <a:moveTo>
                    <a:pt x="38" y="230"/>
                  </a:moveTo>
                  <a:lnTo>
                    <a:pt x="40" y="230"/>
                  </a:lnTo>
                  <a:lnTo>
                    <a:pt x="41" y="230"/>
                  </a:lnTo>
                  <a:lnTo>
                    <a:pt x="41" y="232"/>
                  </a:lnTo>
                  <a:lnTo>
                    <a:pt x="40" y="232"/>
                  </a:lnTo>
                  <a:lnTo>
                    <a:pt x="40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0" y="233"/>
                  </a:lnTo>
                  <a:lnTo>
                    <a:pt x="38" y="233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7" y="232"/>
                  </a:lnTo>
                  <a:lnTo>
                    <a:pt x="37" y="230"/>
                  </a:lnTo>
                  <a:lnTo>
                    <a:pt x="38" y="230"/>
                  </a:lnTo>
                  <a:lnTo>
                    <a:pt x="38" y="230"/>
                  </a:lnTo>
                  <a:close/>
                  <a:moveTo>
                    <a:pt x="5" y="229"/>
                  </a:move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8" y="230"/>
                  </a:lnTo>
                  <a:lnTo>
                    <a:pt x="10" y="230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3" y="236"/>
                  </a:lnTo>
                  <a:lnTo>
                    <a:pt x="3" y="235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0"/>
                  </a:lnTo>
                  <a:lnTo>
                    <a:pt x="5" y="229"/>
                  </a:lnTo>
                  <a:lnTo>
                    <a:pt x="5" y="229"/>
                  </a:lnTo>
                  <a:close/>
                  <a:moveTo>
                    <a:pt x="33" y="227"/>
                  </a:moveTo>
                  <a:lnTo>
                    <a:pt x="35" y="229"/>
                  </a:lnTo>
                  <a:lnTo>
                    <a:pt x="35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7"/>
                  </a:lnTo>
                  <a:close/>
                  <a:moveTo>
                    <a:pt x="26" y="224"/>
                  </a:moveTo>
                  <a:lnTo>
                    <a:pt x="26" y="224"/>
                  </a:lnTo>
                  <a:lnTo>
                    <a:pt x="27" y="225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6" y="225"/>
                  </a:lnTo>
                  <a:lnTo>
                    <a:pt x="24" y="224"/>
                  </a:lnTo>
                  <a:lnTo>
                    <a:pt x="24" y="224"/>
                  </a:lnTo>
                  <a:lnTo>
                    <a:pt x="26" y="224"/>
                  </a:lnTo>
                  <a:close/>
                  <a:moveTo>
                    <a:pt x="24" y="166"/>
                  </a:moveTo>
                  <a:lnTo>
                    <a:pt x="24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4" y="167"/>
                  </a:lnTo>
                  <a:lnTo>
                    <a:pt x="22" y="166"/>
                  </a:lnTo>
                  <a:lnTo>
                    <a:pt x="24" y="166"/>
                  </a:lnTo>
                  <a:close/>
                  <a:moveTo>
                    <a:pt x="76" y="123"/>
                  </a:moveTo>
                  <a:lnTo>
                    <a:pt x="79" y="123"/>
                  </a:lnTo>
                  <a:lnTo>
                    <a:pt x="79" y="125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4" y="123"/>
                  </a:lnTo>
                  <a:lnTo>
                    <a:pt x="76" y="123"/>
                  </a:lnTo>
                  <a:close/>
                  <a:moveTo>
                    <a:pt x="119" y="0"/>
                  </a:moveTo>
                  <a:lnTo>
                    <a:pt x="120" y="0"/>
                  </a:lnTo>
                  <a:lnTo>
                    <a:pt x="123" y="2"/>
                  </a:lnTo>
                  <a:lnTo>
                    <a:pt x="126" y="5"/>
                  </a:lnTo>
                  <a:lnTo>
                    <a:pt x="128" y="6"/>
                  </a:lnTo>
                  <a:lnTo>
                    <a:pt x="134" y="8"/>
                  </a:lnTo>
                  <a:lnTo>
                    <a:pt x="139" y="10"/>
                  </a:lnTo>
                  <a:lnTo>
                    <a:pt x="142" y="16"/>
                  </a:lnTo>
                  <a:lnTo>
                    <a:pt x="141" y="17"/>
                  </a:lnTo>
                  <a:lnTo>
                    <a:pt x="139" y="17"/>
                  </a:lnTo>
                  <a:lnTo>
                    <a:pt x="138" y="21"/>
                  </a:lnTo>
                  <a:lnTo>
                    <a:pt x="134" y="22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3" y="28"/>
                  </a:lnTo>
                  <a:lnTo>
                    <a:pt x="131" y="28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3" y="30"/>
                  </a:lnTo>
                  <a:lnTo>
                    <a:pt x="133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3" y="33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31" y="44"/>
                  </a:lnTo>
                  <a:lnTo>
                    <a:pt x="133" y="47"/>
                  </a:lnTo>
                  <a:lnTo>
                    <a:pt x="138" y="49"/>
                  </a:lnTo>
                  <a:lnTo>
                    <a:pt x="142" y="50"/>
                  </a:lnTo>
                  <a:lnTo>
                    <a:pt x="144" y="54"/>
                  </a:lnTo>
                  <a:lnTo>
                    <a:pt x="149" y="58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3"/>
                  </a:lnTo>
                  <a:lnTo>
                    <a:pt x="149" y="66"/>
                  </a:lnTo>
                  <a:lnTo>
                    <a:pt x="145" y="69"/>
                  </a:lnTo>
                  <a:lnTo>
                    <a:pt x="142" y="73"/>
                  </a:lnTo>
                  <a:lnTo>
                    <a:pt x="141" y="74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9" y="80"/>
                  </a:lnTo>
                  <a:lnTo>
                    <a:pt x="141" y="85"/>
                  </a:lnTo>
                  <a:lnTo>
                    <a:pt x="142" y="87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3"/>
                  </a:lnTo>
                  <a:lnTo>
                    <a:pt x="147" y="95"/>
                  </a:lnTo>
                  <a:lnTo>
                    <a:pt x="147" y="96"/>
                  </a:lnTo>
                  <a:lnTo>
                    <a:pt x="149" y="96"/>
                  </a:lnTo>
                  <a:lnTo>
                    <a:pt x="150" y="99"/>
                  </a:lnTo>
                  <a:lnTo>
                    <a:pt x="150" y="101"/>
                  </a:lnTo>
                  <a:lnTo>
                    <a:pt x="153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10"/>
                  </a:lnTo>
                  <a:lnTo>
                    <a:pt x="147" y="110"/>
                  </a:lnTo>
                  <a:lnTo>
                    <a:pt x="149" y="112"/>
                  </a:lnTo>
                  <a:lnTo>
                    <a:pt x="147" y="114"/>
                  </a:lnTo>
                  <a:lnTo>
                    <a:pt x="147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5" y="125"/>
                  </a:lnTo>
                  <a:lnTo>
                    <a:pt x="145" y="125"/>
                  </a:lnTo>
                  <a:lnTo>
                    <a:pt x="145" y="126"/>
                  </a:lnTo>
                  <a:lnTo>
                    <a:pt x="147" y="128"/>
                  </a:lnTo>
                  <a:lnTo>
                    <a:pt x="147" y="129"/>
                  </a:lnTo>
                  <a:lnTo>
                    <a:pt x="149" y="129"/>
                  </a:lnTo>
                  <a:lnTo>
                    <a:pt x="152" y="131"/>
                  </a:lnTo>
                  <a:lnTo>
                    <a:pt x="153" y="131"/>
                  </a:lnTo>
                  <a:lnTo>
                    <a:pt x="153" y="132"/>
                  </a:lnTo>
                  <a:lnTo>
                    <a:pt x="153" y="134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7"/>
                  </a:lnTo>
                  <a:lnTo>
                    <a:pt x="153" y="140"/>
                  </a:lnTo>
                  <a:lnTo>
                    <a:pt x="156" y="142"/>
                  </a:lnTo>
                  <a:lnTo>
                    <a:pt x="158" y="143"/>
                  </a:lnTo>
                  <a:lnTo>
                    <a:pt x="160" y="143"/>
                  </a:lnTo>
                  <a:lnTo>
                    <a:pt x="160" y="145"/>
                  </a:lnTo>
                  <a:lnTo>
                    <a:pt x="160" y="147"/>
                  </a:lnTo>
                  <a:lnTo>
                    <a:pt x="158" y="148"/>
                  </a:lnTo>
                  <a:lnTo>
                    <a:pt x="158" y="150"/>
                  </a:lnTo>
                  <a:lnTo>
                    <a:pt x="155" y="153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52" y="156"/>
                  </a:lnTo>
                  <a:lnTo>
                    <a:pt x="158" y="159"/>
                  </a:lnTo>
                  <a:lnTo>
                    <a:pt x="161" y="162"/>
                  </a:lnTo>
                  <a:lnTo>
                    <a:pt x="166" y="164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71" y="170"/>
                  </a:lnTo>
                  <a:lnTo>
                    <a:pt x="172" y="170"/>
                  </a:lnTo>
                  <a:lnTo>
                    <a:pt x="174" y="172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2" y="177"/>
                  </a:lnTo>
                  <a:lnTo>
                    <a:pt x="171" y="178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4" y="186"/>
                  </a:lnTo>
                  <a:lnTo>
                    <a:pt x="160" y="191"/>
                  </a:lnTo>
                  <a:lnTo>
                    <a:pt x="158" y="192"/>
                  </a:lnTo>
                  <a:lnTo>
                    <a:pt x="156" y="194"/>
                  </a:lnTo>
                  <a:lnTo>
                    <a:pt x="152" y="199"/>
                  </a:lnTo>
                  <a:lnTo>
                    <a:pt x="150" y="200"/>
                  </a:lnTo>
                  <a:lnTo>
                    <a:pt x="147" y="203"/>
                  </a:lnTo>
                  <a:lnTo>
                    <a:pt x="145" y="205"/>
                  </a:lnTo>
                  <a:lnTo>
                    <a:pt x="144" y="206"/>
                  </a:lnTo>
                  <a:lnTo>
                    <a:pt x="141" y="210"/>
                  </a:lnTo>
                  <a:lnTo>
                    <a:pt x="138" y="213"/>
                  </a:lnTo>
                  <a:lnTo>
                    <a:pt x="133" y="214"/>
                  </a:lnTo>
                  <a:lnTo>
                    <a:pt x="133" y="216"/>
                  </a:lnTo>
                  <a:lnTo>
                    <a:pt x="131" y="216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5" y="221"/>
                  </a:lnTo>
                  <a:lnTo>
                    <a:pt x="120" y="225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2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3" y="229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1" y="225"/>
                  </a:lnTo>
                  <a:lnTo>
                    <a:pt x="103" y="224"/>
                  </a:lnTo>
                  <a:lnTo>
                    <a:pt x="103" y="224"/>
                  </a:lnTo>
                  <a:lnTo>
                    <a:pt x="101" y="224"/>
                  </a:lnTo>
                  <a:lnTo>
                    <a:pt x="101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7" y="229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9"/>
                  </a:lnTo>
                  <a:lnTo>
                    <a:pt x="95" y="230"/>
                  </a:lnTo>
                  <a:lnTo>
                    <a:pt x="93" y="230"/>
                  </a:lnTo>
                  <a:lnTo>
                    <a:pt x="93" y="230"/>
                  </a:lnTo>
                  <a:lnTo>
                    <a:pt x="92" y="230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89" y="230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2" y="232"/>
                  </a:lnTo>
                  <a:lnTo>
                    <a:pt x="81" y="233"/>
                  </a:lnTo>
                  <a:lnTo>
                    <a:pt x="79" y="235"/>
                  </a:lnTo>
                  <a:lnTo>
                    <a:pt x="78" y="235"/>
                  </a:lnTo>
                  <a:lnTo>
                    <a:pt x="73" y="235"/>
                  </a:lnTo>
                  <a:lnTo>
                    <a:pt x="73" y="236"/>
                  </a:lnTo>
                  <a:lnTo>
                    <a:pt x="71" y="236"/>
                  </a:lnTo>
                  <a:lnTo>
                    <a:pt x="70" y="236"/>
                  </a:lnTo>
                  <a:lnTo>
                    <a:pt x="65" y="238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6" y="240"/>
                  </a:lnTo>
                  <a:lnTo>
                    <a:pt x="52" y="241"/>
                  </a:lnTo>
                  <a:lnTo>
                    <a:pt x="51" y="241"/>
                  </a:lnTo>
                  <a:lnTo>
                    <a:pt x="49" y="241"/>
                  </a:lnTo>
                  <a:lnTo>
                    <a:pt x="51" y="240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1" y="236"/>
                  </a:lnTo>
                  <a:lnTo>
                    <a:pt x="51" y="235"/>
                  </a:lnTo>
                  <a:lnTo>
                    <a:pt x="49" y="233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48" y="235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4" y="233"/>
                  </a:lnTo>
                  <a:lnTo>
                    <a:pt x="44" y="233"/>
                  </a:lnTo>
                  <a:lnTo>
                    <a:pt x="44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3" y="230"/>
                  </a:lnTo>
                  <a:lnTo>
                    <a:pt x="40" y="229"/>
                  </a:lnTo>
                  <a:lnTo>
                    <a:pt x="35" y="227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21"/>
                  </a:lnTo>
                  <a:lnTo>
                    <a:pt x="27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9" y="211"/>
                  </a:lnTo>
                  <a:lnTo>
                    <a:pt x="29" y="210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2"/>
                  </a:lnTo>
                  <a:lnTo>
                    <a:pt x="29" y="200"/>
                  </a:lnTo>
                  <a:lnTo>
                    <a:pt x="29" y="197"/>
                  </a:lnTo>
                  <a:lnTo>
                    <a:pt x="27" y="195"/>
                  </a:lnTo>
                  <a:lnTo>
                    <a:pt x="26" y="194"/>
                  </a:lnTo>
                  <a:lnTo>
                    <a:pt x="26" y="191"/>
                  </a:lnTo>
                  <a:lnTo>
                    <a:pt x="27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2" y="180"/>
                  </a:lnTo>
                  <a:lnTo>
                    <a:pt x="22" y="178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9" y="172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0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33" y="166"/>
                  </a:lnTo>
                  <a:lnTo>
                    <a:pt x="35" y="167"/>
                  </a:lnTo>
                  <a:lnTo>
                    <a:pt x="38" y="166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1" y="159"/>
                  </a:lnTo>
                  <a:lnTo>
                    <a:pt x="43" y="158"/>
                  </a:lnTo>
                  <a:lnTo>
                    <a:pt x="43" y="156"/>
                  </a:lnTo>
                  <a:lnTo>
                    <a:pt x="46" y="156"/>
                  </a:lnTo>
                  <a:lnTo>
                    <a:pt x="51" y="153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48"/>
                  </a:lnTo>
                  <a:lnTo>
                    <a:pt x="59" y="147"/>
                  </a:lnTo>
                  <a:lnTo>
                    <a:pt x="60" y="145"/>
                  </a:lnTo>
                  <a:lnTo>
                    <a:pt x="63" y="142"/>
                  </a:lnTo>
                  <a:lnTo>
                    <a:pt x="63" y="142"/>
                  </a:lnTo>
                  <a:lnTo>
                    <a:pt x="65" y="139"/>
                  </a:lnTo>
                  <a:lnTo>
                    <a:pt x="68" y="136"/>
                  </a:lnTo>
                  <a:lnTo>
                    <a:pt x="71" y="132"/>
                  </a:lnTo>
                  <a:lnTo>
                    <a:pt x="73" y="131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6" y="128"/>
                  </a:lnTo>
                  <a:lnTo>
                    <a:pt x="78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84" y="128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5"/>
                  </a:lnTo>
                  <a:lnTo>
                    <a:pt x="84" y="125"/>
                  </a:lnTo>
                  <a:lnTo>
                    <a:pt x="84" y="123"/>
                  </a:lnTo>
                  <a:lnTo>
                    <a:pt x="84" y="123"/>
                  </a:lnTo>
                  <a:lnTo>
                    <a:pt x="82" y="121"/>
                  </a:lnTo>
                  <a:lnTo>
                    <a:pt x="84" y="120"/>
                  </a:lnTo>
                  <a:lnTo>
                    <a:pt x="84" y="117"/>
                  </a:lnTo>
                  <a:lnTo>
                    <a:pt x="84" y="114"/>
                  </a:lnTo>
                  <a:lnTo>
                    <a:pt x="82" y="112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4" y="104"/>
                  </a:lnTo>
                  <a:lnTo>
                    <a:pt x="73" y="104"/>
                  </a:lnTo>
                  <a:lnTo>
                    <a:pt x="73" y="106"/>
                  </a:lnTo>
                  <a:lnTo>
                    <a:pt x="71" y="107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5" y="101"/>
                  </a:lnTo>
                  <a:lnTo>
                    <a:pt x="65" y="99"/>
                  </a:lnTo>
                  <a:lnTo>
                    <a:pt x="63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1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5" y="80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60" y="74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60" y="7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9" y="54"/>
                  </a:lnTo>
                  <a:lnTo>
                    <a:pt x="60" y="54"/>
                  </a:lnTo>
                  <a:lnTo>
                    <a:pt x="57" y="52"/>
                  </a:lnTo>
                  <a:lnTo>
                    <a:pt x="56" y="50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49" y="44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5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6" y="33"/>
                  </a:lnTo>
                  <a:lnTo>
                    <a:pt x="24" y="32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9" y="25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3" y="24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8" y="35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4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81" y="36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9" y="30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0" y="22"/>
                  </a:lnTo>
                  <a:lnTo>
                    <a:pt x="90" y="21"/>
                  </a:lnTo>
                  <a:lnTo>
                    <a:pt x="92" y="17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8" y="8"/>
                  </a:lnTo>
                  <a:lnTo>
                    <a:pt x="101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8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3"/>
                  </a:lnTo>
                  <a:lnTo>
                    <a:pt x="114" y="3"/>
                  </a:lnTo>
                  <a:lnTo>
                    <a:pt x="117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0" name="Freeform 281"/>
            <p:cNvSpPr>
              <a:spLocks/>
            </p:cNvSpPr>
            <p:nvPr/>
          </p:nvSpPr>
          <p:spPr bwMode="auto">
            <a:xfrm>
              <a:off x="6692824" y="3998790"/>
              <a:ext cx="424930" cy="321622"/>
            </a:xfrm>
            <a:custGeom>
              <a:avLst/>
              <a:gdLst>
                <a:gd name="T0" fmla="*/ 74 w 218"/>
                <a:gd name="T1" fmla="*/ 2 h 165"/>
                <a:gd name="T2" fmla="*/ 81 w 218"/>
                <a:gd name="T3" fmla="*/ 6 h 165"/>
                <a:gd name="T4" fmla="*/ 90 w 218"/>
                <a:gd name="T5" fmla="*/ 3 h 165"/>
                <a:gd name="T6" fmla="*/ 95 w 218"/>
                <a:gd name="T7" fmla="*/ 5 h 165"/>
                <a:gd name="T8" fmla="*/ 103 w 218"/>
                <a:gd name="T9" fmla="*/ 5 h 165"/>
                <a:gd name="T10" fmla="*/ 114 w 218"/>
                <a:gd name="T11" fmla="*/ 9 h 165"/>
                <a:gd name="T12" fmla="*/ 125 w 218"/>
                <a:gd name="T13" fmla="*/ 22 h 165"/>
                <a:gd name="T14" fmla="*/ 133 w 218"/>
                <a:gd name="T15" fmla="*/ 30 h 165"/>
                <a:gd name="T16" fmla="*/ 133 w 218"/>
                <a:gd name="T17" fmla="*/ 39 h 165"/>
                <a:gd name="T18" fmla="*/ 128 w 218"/>
                <a:gd name="T19" fmla="*/ 47 h 165"/>
                <a:gd name="T20" fmla="*/ 130 w 218"/>
                <a:gd name="T21" fmla="*/ 57 h 165"/>
                <a:gd name="T22" fmla="*/ 139 w 218"/>
                <a:gd name="T23" fmla="*/ 55 h 165"/>
                <a:gd name="T24" fmla="*/ 144 w 218"/>
                <a:gd name="T25" fmla="*/ 55 h 165"/>
                <a:gd name="T26" fmla="*/ 141 w 218"/>
                <a:gd name="T27" fmla="*/ 61 h 165"/>
                <a:gd name="T28" fmla="*/ 142 w 218"/>
                <a:gd name="T29" fmla="*/ 66 h 165"/>
                <a:gd name="T30" fmla="*/ 148 w 218"/>
                <a:gd name="T31" fmla="*/ 72 h 165"/>
                <a:gd name="T32" fmla="*/ 153 w 218"/>
                <a:gd name="T33" fmla="*/ 80 h 165"/>
                <a:gd name="T34" fmla="*/ 164 w 218"/>
                <a:gd name="T35" fmla="*/ 87 h 165"/>
                <a:gd name="T36" fmla="*/ 186 w 218"/>
                <a:gd name="T37" fmla="*/ 95 h 165"/>
                <a:gd name="T38" fmla="*/ 218 w 218"/>
                <a:gd name="T39" fmla="*/ 99 h 165"/>
                <a:gd name="T40" fmla="*/ 199 w 218"/>
                <a:gd name="T41" fmla="*/ 118 h 165"/>
                <a:gd name="T42" fmla="*/ 180 w 218"/>
                <a:gd name="T43" fmla="*/ 135 h 165"/>
                <a:gd name="T44" fmla="*/ 166 w 218"/>
                <a:gd name="T45" fmla="*/ 143 h 165"/>
                <a:gd name="T46" fmla="*/ 153 w 218"/>
                <a:gd name="T47" fmla="*/ 145 h 165"/>
                <a:gd name="T48" fmla="*/ 144 w 218"/>
                <a:gd name="T49" fmla="*/ 151 h 165"/>
                <a:gd name="T50" fmla="*/ 134 w 218"/>
                <a:gd name="T51" fmla="*/ 154 h 165"/>
                <a:gd name="T52" fmla="*/ 123 w 218"/>
                <a:gd name="T53" fmla="*/ 158 h 165"/>
                <a:gd name="T54" fmla="*/ 117 w 218"/>
                <a:gd name="T55" fmla="*/ 158 h 165"/>
                <a:gd name="T56" fmla="*/ 106 w 218"/>
                <a:gd name="T57" fmla="*/ 156 h 165"/>
                <a:gd name="T58" fmla="*/ 95 w 218"/>
                <a:gd name="T59" fmla="*/ 164 h 165"/>
                <a:gd name="T60" fmla="*/ 84 w 218"/>
                <a:gd name="T61" fmla="*/ 164 h 165"/>
                <a:gd name="T62" fmla="*/ 73 w 218"/>
                <a:gd name="T63" fmla="*/ 161 h 165"/>
                <a:gd name="T64" fmla="*/ 57 w 218"/>
                <a:gd name="T65" fmla="*/ 151 h 165"/>
                <a:gd name="T66" fmla="*/ 46 w 218"/>
                <a:gd name="T67" fmla="*/ 151 h 165"/>
                <a:gd name="T68" fmla="*/ 41 w 218"/>
                <a:gd name="T69" fmla="*/ 145 h 165"/>
                <a:gd name="T70" fmla="*/ 41 w 218"/>
                <a:gd name="T71" fmla="*/ 139 h 165"/>
                <a:gd name="T72" fmla="*/ 35 w 218"/>
                <a:gd name="T73" fmla="*/ 137 h 165"/>
                <a:gd name="T74" fmla="*/ 33 w 218"/>
                <a:gd name="T75" fmla="*/ 135 h 165"/>
                <a:gd name="T76" fmla="*/ 29 w 218"/>
                <a:gd name="T77" fmla="*/ 128 h 165"/>
                <a:gd name="T78" fmla="*/ 24 w 218"/>
                <a:gd name="T79" fmla="*/ 118 h 165"/>
                <a:gd name="T80" fmla="*/ 16 w 218"/>
                <a:gd name="T81" fmla="*/ 110 h 165"/>
                <a:gd name="T82" fmla="*/ 10 w 218"/>
                <a:gd name="T83" fmla="*/ 104 h 165"/>
                <a:gd name="T84" fmla="*/ 2 w 218"/>
                <a:gd name="T85" fmla="*/ 102 h 165"/>
                <a:gd name="T86" fmla="*/ 3 w 218"/>
                <a:gd name="T87" fmla="*/ 96 h 165"/>
                <a:gd name="T88" fmla="*/ 10 w 218"/>
                <a:gd name="T89" fmla="*/ 93 h 165"/>
                <a:gd name="T90" fmla="*/ 16 w 218"/>
                <a:gd name="T91" fmla="*/ 91 h 165"/>
                <a:gd name="T92" fmla="*/ 16 w 218"/>
                <a:gd name="T93" fmla="*/ 79 h 165"/>
                <a:gd name="T94" fmla="*/ 18 w 218"/>
                <a:gd name="T95" fmla="*/ 71 h 165"/>
                <a:gd name="T96" fmla="*/ 21 w 218"/>
                <a:gd name="T97" fmla="*/ 61 h 165"/>
                <a:gd name="T98" fmla="*/ 26 w 218"/>
                <a:gd name="T99" fmla="*/ 58 h 165"/>
                <a:gd name="T100" fmla="*/ 29 w 218"/>
                <a:gd name="T101" fmla="*/ 57 h 165"/>
                <a:gd name="T102" fmla="*/ 30 w 218"/>
                <a:gd name="T103" fmla="*/ 46 h 165"/>
                <a:gd name="T104" fmla="*/ 38 w 218"/>
                <a:gd name="T105" fmla="*/ 33 h 165"/>
                <a:gd name="T106" fmla="*/ 46 w 218"/>
                <a:gd name="T107" fmla="*/ 31 h 165"/>
                <a:gd name="T108" fmla="*/ 48 w 218"/>
                <a:gd name="T109" fmla="*/ 22 h 165"/>
                <a:gd name="T110" fmla="*/ 51 w 218"/>
                <a:gd name="T111" fmla="*/ 14 h 165"/>
                <a:gd name="T112" fmla="*/ 55 w 218"/>
                <a:gd name="T113" fmla="*/ 8 h 165"/>
                <a:gd name="T114" fmla="*/ 60 w 218"/>
                <a:gd name="T115" fmla="*/ 6 h 165"/>
                <a:gd name="T116" fmla="*/ 66 w 218"/>
                <a:gd name="T117" fmla="*/ 9 h 165"/>
                <a:gd name="T118" fmla="*/ 71 w 218"/>
                <a:gd name="T1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165">
                  <a:moveTo>
                    <a:pt x="71" y="0"/>
                  </a:moveTo>
                  <a:lnTo>
                    <a:pt x="73" y="0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3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5" y="5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01" y="6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6" y="6"/>
                  </a:lnTo>
                  <a:lnTo>
                    <a:pt x="107" y="8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3"/>
                  </a:lnTo>
                  <a:lnTo>
                    <a:pt x="119" y="16"/>
                  </a:lnTo>
                  <a:lnTo>
                    <a:pt x="122" y="19"/>
                  </a:lnTo>
                  <a:lnTo>
                    <a:pt x="125" y="22"/>
                  </a:lnTo>
                  <a:lnTo>
                    <a:pt x="128" y="24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1" y="30"/>
                  </a:lnTo>
                  <a:lnTo>
                    <a:pt x="133" y="30"/>
                  </a:lnTo>
                  <a:lnTo>
                    <a:pt x="134" y="31"/>
                  </a:lnTo>
                  <a:lnTo>
                    <a:pt x="134" y="33"/>
                  </a:lnTo>
                  <a:lnTo>
                    <a:pt x="136" y="35"/>
                  </a:lnTo>
                  <a:lnTo>
                    <a:pt x="134" y="36"/>
                  </a:lnTo>
                  <a:lnTo>
                    <a:pt x="133" y="39"/>
                  </a:lnTo>
                  <a:lnTo>
                    <a:pt x="131" y="43"/>
                  </a:lnTo>
                  <a:lnTo>
                    <a:pt x="130" y="4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7"/>
                  </a:lnTo>
                  <a:lnTo>
                    <a:pt x="128" y="50"/>
                  </a:lnTo>
                  <a:lnTo>
                    <a:pt x="128" y="54"/>
                  </a:lnTo>
                  <a:lnTo>
                    <a:pt x="128" y="57"/>
                  </a:lnTo>
                  <a:lnTo>
                    <a:pt x="130" y="57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3" y="57"/>
                  </a:lnTo>
                  <a:lnTo>
                    <a:pt x="136" y="55"/>
                  </a:lnTo>
                  <a:lnTo>
                    <a:pt x="137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3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5" y="71"/>
                  </a:lnTo>
                  <a:lnTo>
                    <a:pt x="147" y="71"/>
                  </a:lnTo>
                  <a:lnTo>
                    <a:pt x="148" y="72"/>
                  </a:lnTo>
                  <a:lnTo>
                    <a:pt x="148" y="74"/>
                  </a:lnTo>
                  <a:lnTo>
                    <a:pt x="150" y="76"/>
                  </a:lnTo>
                  <a:lnTo>
                    <a:pt x="152" y="77"/>
                  </a:lnTo>
                  <a:lnTo>
                    <a:pt x="152" y="79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8" y="82"/>
                  </a:lnTo>
                  <a:lnTo>
                    <a:pt x="160" y="85"/>
                  </a:lnTo>
                  <a:lnTo>
                    <a:pt x="160" y="85"/>
                  </a:lnTo>
                  <a:lnTo>
                    <a:pt x="164" y="87"/>
                  </a:lnTo>
                  <a:lnTo>
                    <a:pt x="169" y="88"/>
                  </a:lnTo>
                  <a:lnTo>
                    <a:pt x="172" y="90"/>
                  </a:lnTo>
                  <a:lnTo>
                    <a:pt x="177" y="91"/>
                  </a:lnTo>
                  <a:lnTo>
                    <a:pt x="182" y="93"/>
                  </a:lnTo>
                  <a:lnTo>
                    <a:pt x="186" y="95"/>
                  </a:lnTo>
                  <a:lnTo>
                    <a:pt x="193" y="96"/>
                  </a:lnTo>
                  <a:lnTo>
                    <a:pt x="197" y="98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18" y="99"/>
                  </a:lnTo>
                  <a:lnTo>
                    <a:pt x="213" y="102"/>
                  </a:lnTo>
                  <a:lnTo>
                    <a:pt x="210" y="107"/>
                  </a:lnTo>
                  <a:lnTo>
                    <a:pt x="205" y="110"/>
                  </a:lnTo>
                  <a:lnTo>
                    <a:pt x="202" y="113"/>
                  </a:lnTo>
                  <a:lnTo>
                    <a:pt x="199" y="118"/>
                  </a:lnTo>
                  <a:lnTo>
                    <a:pt x="194" y="121"/>
                  </a:lnTo>
                  <a:lnTo>
                    <a:pt x="191" y="124"/>
                  </a:lnTo>
                  <a:lnTo>
                    <a:pt x="188" y="128"/>
                  </a:lnTo>
                  <a:lnTo>
                    <a:pt x="183" y="132"/>
                  </a:lnTo>
                  <a:lnTo>
                    <a:pt x="180" y="135"/>
                  </a:lnTo>
                  <a:lnTo>
                    <a:pt x="177" y="140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69" y="143"/>
                  </a:lnTo>
                  <a:lnTo>
                    <a:pt x="166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8" y="143"/>
                  </a:lnTo>
                  <a:lnTo>
                    <a:pt x="158" y="143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0" y="147"/>
                  </a:lnTo>
                  <a:lnTo>
                    <a:pt x="147" y="148"/>
                  </a:lnTo>
                  <a:lnTo>
                    <a:pt x="145" y="148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3"/>
                  </a:lnTo>
                  <a:lnTo>
                    <a:pt x="142" y="153"/>
                  </a:lnTo>
                  <a:lnTo>
                    <a:pt x="136" y="154"/>
                  </a:lnTo>
                  <a:lnTo>
                    <a:pt x="134" y="154"/>
                  </a:lnTo>
                  <a:lnTo>
                    <a:pt x="131" y="154"/>
                  </a:lnTo>
                  <a:lnTo>
                    <a:pt x="130" y="156"/>
                  </a:lnTo>
                  <a:lnTo>
                    <a:pt x="130" y="158"/>
                  </a:lnTo>
                  <a:lnTo>
                    <a:pt x="126" y="158"/>
                  </a:lnTo>
                  <a:lnTo>
                    <a:pt x="123" y="158"/>
                  </a:lnTo>
                  <a:lnTo>
                    <a:pt x="122" y="158"/>
                  </a:lnTo>
                  <a:lnTo>
                    <a:pt x="122" y="158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7" y="158"/>
                  </a:lnTo>
                  <a:lnTo>
                    <a:pt x="117" y="156"/>
                  </a:lnTo>
                  <a:lnTo>
                    <a:pt x="115" y="154"/>
                  </a:lnTo>
                  <a:lnTo>
                    <a:pt x="114" y="153"/>
                  </a:lnTo>
                  <a:lnTo>
                    <a:pt x="109" y="154"/>
                  </a:lnTo>
                  <a:lnTo>
                    <a:pt x="106" y="156"/>
                  </a:lnTo>
                  <a:lnTo>
                    <a:pt x="103" y="158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6" y="162"/>
                  </a:lnTo>
                  <a:lnTo>
                    <a:pt x="95" y="164"/>
                  </a:lnTo>
                  <a:lnTo>
                    <a:pt x="95" y="165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87" y="164"/>
                  </a:lnTo>
                  <a:lnTo>
                    <a:pt x="84" y="164"/>
                  </a:lnTo>
                  <a:lnTo>
                    <a:pt x="82" y="162"/>
                  </a:lnTo>
                  <a:lnTo>
                    <a:pt x="79" y="162"/>
                  </a:lnTo>
                  <a:lnTo>
                    <a:pt x="76" y="162"/>
                  </a:lnTo>
                  <a:lnTo>
                    <a:pt x="74" y="162"/>
                  </a:lnTo>
                  <a:lnTo>
                    <a:pt x="73" y="161"/>
                  </a:lnTo>
                  <a:lnTo>
                    <a:pt x="70" y="159"/>
                  </a:lnTo>
                  <a:lnTo>
                    <a:pt x="66" y="158"/>
                  </a:lnTo>
                  <a:lnTo>
                    <a:pt x="65" y="156"/>
                  </a:lnTo>
                  <a:lnTo>
                    <a:pt x="60" y="153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5" y="151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0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2" y="134"/>
                  </a:lnTo>
                  <a:lnTo>
                    <a:pt x="30" y="132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7" y="124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6" y="109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8" y="104"/>
                  </a:lnTo>
                  <a:lnTo>
                    <a:pt x="7" y="104"/>
                  </a:lnTo>
                  <a:lnTo>
                    <a:pt x="3" y="102"/>
                  </a:lnTo>
                  <a:lnTo>
                    <a:pt x="2" y="10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8" y="93"/>
                  </a:lnTo>
                  <a:lnTo>
                    <a:pt x="10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1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1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7" y="36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6" y="25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71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1" name="Freeform 282"/>
            <p:cNvSpPr>
              <a:spLocks noEditPoints="1"/>
            </p:cNvSpPr>
            <p:nvPr/>
          </p:nvSpPr>
          <p:spPr bwMode="auto">
            <a:xfrm>
              <a:off x="5252348" y="3106046"/>
              <a:ext cx="633498" cy="518493"/>
            </a:xfrm>
            <a:custGeom>
              <a:avLst/>
              <a:gdLst>
                <a:gd name="T0" fmla="*/ 39 w 325"/>
                <a:gd name="T1" fmla="*/ 258 h 266"/>
                <a:gd name="T2" fmla="*/ 34 w 325"/>
                <a:gd name="T3" fmla="*/ 261 h 266"/>
                <a:gd name="T4" fmla="*/ 16 w 325"/>
                <a:gd name="T5" fmla="*/ 258 h 266"/>
                <a:gd name="T6" fmla="*/ 30 w 325"/>
                <a:gd name="T7" fmla="*/ 250 h 266"/>
                <a:gd name="T8" fmla="*/ 19 w 325"/>
                <a:gd name="T9" fmla="*/ 255 h 266"/>
                <a:gd name="T10" fmla="*/ 63 w 325"/>
                <a:gd name="T11" fmla="*/ 248 h 266"/>
                <a:gd name="T12" fmla="*/ 57 w 325"/>
                <a:gd name="T13" fmla="*/ 256 h 266"/>
                <a:gd name="T14" fmla="*/ 6 w 325"/>
                <a:gd name="T15" fmla="*/ 248 h 266"/>
                <a:gd name="T16" fmla="*/ 68 w 325"/>
                <a:gd name="T17" fmla="*/ 241 h 266"/>
                <a:gd name="T18" fmla="*/ 63 w 325"/>
                <a:gd name="T19" fmla="*/ 244 h 266"/>
                <a:gd name="T20" fmla="*/ 285 w 325"/>
                <a:gd name="T21" fmla="*/ 88 h 266"/>
                <a:gd name="T22" fmla="*/ 284 w 325"/>
                <a:gd name="T23" fmla="*/ 83 h 266"/>
                <a:gd name="T24" fmla="*/ 285 w 325"/>
                <a:gd name="T25" fmla="*/ 80 h 266"/>
                <a:gd name="T26" fmla="*/ 310 w 325"/>
                <a:gd name="T27" fmla="*/ 69 h 266"/>
                <a:gd name="T28" fmla="*/ 309 w 325"/>
                <a:gd name="T29" fmla="*/ 77 h 266"/>
                <a:gd name="T30" fmla="*/ 299 w 325"/>
                <a:gd name="T31" fmla="*/ 74 h 266"/>
                <a:gd name="T32" fmla="*/ 325 w 325"/>
                <a:gd name="T33" fmla="*/ 64 h 266"/>
                <a:gd name="T34" fmla="*/ 318 w 325"/>
                <a:gd name="T35" fmla="*/ 64 h 266"/>
                <a:gd name="T36" fmla="*/ 167 w 325"/>
                <a:gd name="T37" fmla="*/ 3 h 266"/>
                <a:gd name="T38" fmla="*/ 200 w 325"/>
                <a:gd name="T39" fmla="*/ 6 h 266"/>
                <a:gd name="T40" fmla="*/ 220 w 325"/>
                <a:gd name="T41" fmla="*/ 6 h 266"/>
                <a:gd name="T42" fmla="*/ 238 w 325"/>
                <a:gd name="T43" fmla="*/ 9 h 266"/>
                <a:gd name="T44" fmla="*/ 241 w 325"/>
                <a:gd name="T45" fmla="*/ 12 h 266"/>
                <a:gd name="T46" fmla="*/ 246 w 325"/>
                <a:gd name="T47" fmla="*/ 14 h 266"/>
                <a:gd name="T48" fmla="*/ 258 w 325"/>
                <a:gd name="T49" fmla="*/ 17 h 266"/>
                <a:gd name="T50" fmla="*/ 268 w 325"/>
                <a:gd name="T51" fmla="*/ 18 h 266"/>
                <a:gd name="T52" fmla="*/ 277 w 325"/>
                <a:gd name="T53" fmla="*/ 17 h 266"/>
                <a:gd name="T54" fmla="*/ 284 w 325"/>
                <a:gd name="T55" fmla="*/ 23 h 266"/>
                <a:gd name="T56" fmla="*/ 291 w 325"/>
                <a:gd name="T57" fmla="*/ 25 h 266"/>
                <a:gd name="T58" fmla="*/ 301 w 325"/>
                <a:gd name="T59" fmla="*/ 25 h 266"/>
                <a:gd name="T60" fmla="*/ 310 w 325"/>
                <a:gd name="T61" fmla="*/ 25 h 266"/>
                <a:gd name="T62" fmla="*/ 310 w 325"/>
                <a:gd name="T63" fmla="*/ 33 h 266"/>
                <a:gd name="T64" fmla="*/ 274 w 325"/>
                <a:gd name="T65" fmla="*/ 50 h 266"/>
                <a:gd name="T66" fmla="*/ 268 w 325"/>
                <a:gd name="T67" fmla="*/ 59 h 266"/>
                <a:gd name="T68" fmla="*/ 265 w 325"/>
                <a:gd name="T69" fmla="*/ 85 h 266"/>
                <a:gd name="T70" fmla="*/ 252 w 325"/>
                <a:gd name="T71" fmla="*/ 100 h 266"/>
                <a:gd name="T72" fmla="*/ 239 w 325"/>
                <a:gd name="T73" fmla="*/ 110 h 266"/>
                <a:gd name="T74" fmla="*/ 222 w 325"/>
                <a:gd name="T75" fmla="*/ 121 h 266"/>
                <a:gd name="T76" fmla="*/ 198 w 325"/>
                <a:gd name="T77" fmla="*/ 122 h 266"/>
                <a:gd name="T78" fmla="*/ 184 w 325"/>
                <a:gd name="T79" fmla="*/ 130 h 266"/>
                <a:gd name="T80" fmla="*/ 172 w 325"/>
                <a:gd name="T81" fmla="*/ 124 h 266"/>
                <a:gd name="T82" fmla="*/ 170 w 325"/>
                <a:gd name="T83" fmla="*/ 118 h 266"/>
                <a:gd name="T84" fmla="*/ 154 w 325"/>
                <a:gd name="T85" fmla="*/ 108 h 266"/>
                <a:gd name="T86" fmla="*/ 162 w 325"/>
                <a:gd name="T87" fmla="*/ 97 h 266"/>
                <a:gd name="T88" fmla="*/ 159 w 325"/>
                <a:gd name="T89" fmla="*/ 86 h 266"/>
                <a:gd name="T90" fmla="*/ 156 w 325"/>
                <a:gd name="T91" fmla="*/ 74 h 266"/>
                <a:gd name="T92" fmla="*/ 162 w 325"/>
                <a:gd name="T93" fmla="*/ 66 h 266"/>
                <a:gd name="T94" fmla="*/ 164 w 325"/>
                <a:gd name="T95" fmla="*/ 59 h 266"/>
                <a:gd name="T96" fmla="*/ 162 w 325"/>
                <a:gd name="T97" fmla="*/ 47 h 266"/>
                <a:gd name="T98" fmla="*/ 173 w 325"/>
                <a:gd name="T99" fmla="*/ 39 h 266"/>
                <a:gd name="T100" fmla="*/ 168 w 325"/>
                <a:gd name="T101" fmla="*/ 33 h 266"/>
                <a:gd name="T102" fmla="*/ 159 w 325"/>
                <a:gd name="T103" fmla="*/ 31 h 266"/>
                <a:gd name="T104" fmla="*/ 151 w 325"/>
                <a:gd name="T105" fmla="*/ 33 h 266"/>
                <a:gd name="T106" fmla="*/ 143 w 325"/>
                <a:gd name="T107" fmla="*/ 33 h 266"/>
                <a:gd name="T108" fmla="*/ 138 w 325"/>
                <a:gd name="T109" fmla="*/ 29 h 266"/>
                <a:gd name="T110" fmla="*/ 135 w 325"/>
                <a:gd name="T111" fmla="*/ 26 h 266"/>
                <a:gd name="T112" fmla="*/ 132 w 325"/>
                <a:gd name="T113" fmla="*/ 20 h 266"/>
                <a:gd name="T114" fmla="*/ 129 w 325"/>
                <a:gd name="T115" fmla="*/ 14 h 266"/>
                <a:gd name="T116" fmla="*/ 143 w 325"/>
                <a:gd name="T117" fmla="*/ 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266">
                  <a:moveTo>
                    <a:pt x="3" y="263"/>
                  </a:moveTo>
                  <a:lnTo>
                    <a:pt x="4" y="263"/>
                  </a:lnTo>
                  <a:lnTo>
                    <a:pt x="3" y="266"/>
                  </a:lnTo>
                  <a:lnTo>
                    <a:pt x="1" y="264"/>
                  </a:lnTo>
                  <a:lnTo>
                    <a:pt x="1" y="264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3" y="263"/>
                  </a:lnTo>
                  <a:close/>
                  <a:moveTo>
                    <a:pt x="39" y="258"/>
                  </a:moveTo>
                  <a:lnTo>
                    <a:pt x="41" y="258"/>
                  </a:lnTo>
                  <a:lnTo>
                    <a:pt x="41" y="258"/>
                  </a:lnTo>
                  <a:lnTo>
                    <a:pt x="41" y="259"/>
                  </a:lnTo>
                  <a:lnTo>
                    <a:pt x="41" y="261"/>
                  </a:lnTo>
                  <a:lnTo>
                    <a:pt x="39" y="263"/>
                  </a:lnTo>
                  <a:lnTo>
                    <a:pt x="38" y="264"/>
                  </a:lnTo>
                  <a:lnTo>
                    <a:pt x="36" y="264"/>
                  </a:lnTo>
                  <a:lnTo>
                    <a:pt x="36" y="263"/>
                  </a:lnTo>
                  <a:lnTo>
                    <a:pt x="34" y="261"/>
                  </a:lnTo>
                  <a:lnTo>
                    <a:pt x="34" y="259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9" y="258"/>
                  </a:lnTo>
                  <a:lnTo>
                    <a:pt x="39" y="258"/>
                  </a:lnTo>
                  <a:lnTo>
                    <a:pt x="39" y="258"/>
                  </a:lnTo>
                  <a:close/>
                  <a:moveTo>
                    <a:pt x="14" y="256"/>
                  </a:moveTo>
                  <a:lnTo>
                    <a:pt x="14" y="256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4" y="256"/>
                  </a:lnTo>
                  <a:close/>
                  <a:moveTo>
                    <a:pt x="30" y="250"/>
                  </a:moveTo>
                  <a:lnTo>
                    <a:pt x="30" y="252"/>
                  </a:lnTo>
                  <a:lnTo>
                    <a:pt x="27" y="253"/>
                  </a:lnTo>
                  <a:lnTo>
                    <a:pt x="25" y="258"/>
                  </a:lnTo>
                  <a:lnTo>
                    <a:pt x="25" y="259"/>
                  </a:lnTo>
                  <a:lnTo>
                    <a:pt x="23" y="259"/>
                  </a:lnTo>
                  <a:lnTo>
                    <a:pt x="22" y="259"/>
                  </a:lnTo>
                  <a:lnTo>
                    <a:pt x="20" y="258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3" y="253"/>
                  </a:lnTo>
                  <a:lnTo>
                    <a:pt x="23" y="253"/>
                  </a:lnTo>
                  <a:lnTo>
                    <a:pt x="27" y="252"/>
                  </a:lnTo>
                  <a:lnTo>
                    <a:pt x="30" y="250"/>
                  </a:lnTo>
                  <a:close/>
                  <a:moveTo>
                    <a:pt x="61" y="248"/>
                  </a:moveTo>
                  <a:lnTo>
                    <a:pt x="63" y="248"/>
                  </a:lnTo>
                  <a:lnTo>
                    <a:pt x="63" y="248"/>
                  </a:lnTo>
                  <a:lnTo>
                    <a:pt x="63" y="250"/>
                  </a:lnTo>
                  <a:lnTo>
                    <a:pt x="63" y="253"/>
                  </a:lnTo>
                  <a:lnTo>
                    <a:pt x="61" y="256"/>
                  </a:lnTo>
                  <a:lnTo>
                    <a:pt x="58" y="256"/>
                  </a:lnTo>
                  <a:lnTo>
                    <a:pt x="55" y="259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55" y="258"/>
                  </a:lnTo>
                  <a:lnTo>
                    <a:pt x="57" y="256"/>
                  </a:lnTo>
                  <a:lnTo>
                    <a:pt x="58" y="253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1" y="248"/>
                  </a:lnTo>
                  <a:lnTo>
                    <a:pt x="61" y="248"/>
                  </a:lnTo>
                  <a:close/>
                  <a:moveTo>
                    <a:pt x="6" y="247"/>
                  </a:moveTo>
                  <a:lnTo>
                    <a:pt x="6" y="247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3" y="248"/>
                  </a:lnTo>
                  <a:lnTo>
                    <a:pt x="3" y="247"/>
                  </a:lnTo>
                  <a:lnTo>
                    <a:pt x="6" y="247"/>
                  </a:lnTo>
                  <a:close/>
                  <a:moveTo>
                    <a:pt x="68" y="241"/>
                  </a:moveTo>
                  <a:lnTo>
                    <a:pt x="69" y="241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5"/>
                  </a:lnTo>
                  <a:lnTo>
                    <a:pt x="64" y="245"/>
                  </a:lnTo>
                  <a:lnTo>
                    <a:pt x="63" y="247"/>
                  </a:lnTo>
                  <a:lnTo>
                    <a:pt x="63" y="247"/>
                  </a:lnTo>
                  <a:lnTo>
                    <a:pt x="63" y="244"/>
                  </a:lnTo>
                  <a:lnTo>
                    <a:pt x="63" y="244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8" y="241"/>
                  </a:lnTo>
                  <a:close/>
                  <a:moveTo>
                    <a:pt x="284" y="86"/>
                  </a:move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6"/>
                  </a:lnTo>
                  <a:lnTo>
                    <a:pt x="284" y="86"/>
                  </a:lnTo>
                  <a:close/>
                  <a:moveTo>
                    <a:pt x="285" y="80"/>
                  </a:moveTo>
                  <a:lnTo>
                    <a:pt x="287" y="80"/>
                  </a:lnTo>
                  <a:lnTo>
                    <a:pt x="287" y="81"/>
                  </a:lnTo>
                  <a:lnTo>
                    <a:pt x="284" y="83"/>
                  </a:lnTo>
                  <a:lnTo>
                    <a:pt x="284" y="83"/>
                  </a:lnTo>
                  <a:lnTo>
                    <a:pt x="284" y="85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0" y="83"/>
                  </a:lnTo>
                  <a:lnTo>
                    <a:pt x="282" y="83"/>
                  </a:lnTo>
                  <a:lnTo>
                    <a:pt x="282" y="81"/>
                  </a:lnTo>
                  <a:lnTo>
                    <a:pt x="282" y="81"/>
                  </a:lnTo>
                  <a:lnTo>
                    <a:pt x="285" y="80"/>
                  </a:lnTo>
                  <a:close/>
                  <a:moveTo>
                    <a:pt x="309" y="66"/>
                  </a:moveTo>
                  <a:lnTo>
                    <a:pt x="309" y="66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14" y="70"/>
                  </a:lnTo>
                  <a:lnTo>
                    <a:pt x="312" y="72"/>
                  </a:lnTo>
                  <a:lnTo>
                    <a:pt x="310" y="72"/>
                  </a:lnTo>
                  <a:lnTo>
                    <a:pt x="310" y="74"/>
                  </a:lnTo>
                  <a:lnTo>
                    <a:pt x="310" y="75"/>
                  </a:lnTo>
                  <a:lnTo>
                    <a:pt x="309" y="77"/>
                  </a:lnTo>
                  <a:lnTo>
                    <a:pt x="307" y="77"/>
                  </a:lnTo>
                  <a:lnTo>
                    <a:pt x="304" y="75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2" y="74"/>
                  </a:lnTo>
                  <a:lnTo>
                    <a:pt x="302" y="74"/>
                  </a:lnTo>
                  <a:lnTo>
                    <a:pt x="301" y="72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2"/>
                  </a:lnTo>
                  <a:lnTo>
                    <a:pt x="298" y="72"/>
                  </a:lnTo>
                  <a:lnTo>
                    <a:pt x="302" y="67"/>
                  </a:lnTo>
                  <a:lnTo>
                    <a:pt x="304" y="67"/>
                  </a:lnTo>
                  <a:lnTo>
                    <a:pt x="309" y="66"/>
                  </a:lnTo>
                  <a:close/>
                  <a:moveTo>
                    <a:pt x="321" y="64"/>
                  </a:moveTo>
                  <a:lnTo>
                    <a:pt x="325" y="64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0" y="66"/>
                  </a:lnTo>
                  <a:lnTo>
                    <a:pt x="318" y="66"/>
                  </a:lnTo>
                  <a:lnTo>
                    <a:pt x="318" y="66"/>
                  </a:lnTo>
                  <a:lnTo>
                    <a:pt x="318" y="64"/>
                  </a:lnTo>
                  <a:lnTo>
                    <a:pt x="318" y="64"/>
                  </a:lnTo>
                  <a:lnTo>
                    <a:pt x="321" y="64"/>
                  </a:lnTo>
                  <a:close/>
                  <a:moveTo>
                    <a:pt x="151" y="0"/>
                  </a:moveTo>
                  <a:lnTo>
                    <a:pt x="153" y="1"/>
                  </a:lnTo>
                  <a:lnTo>
                    <a:pt x="154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61" y="4"/>
                  </a:lnTo>
                  <a:lnTo>
                    <a:pt x="164" y="3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73" y="3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1" y="3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7" y="6"/>
                  </a:lnTo>
                  <a:lnTo>
                    <a:pt x="200" y="6"/>
                  </a:lnTo>
                  <a:lnTo>
                    <a:pt x="205" y="6"/>
                  </a:lnTo>
                  <a:lnTo>
                    <a:pt x="206" y="4"/>
                  </a:lnTo>
                  <a:lnTo>
                    <a:pt x="208" y="6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213" y="6"/>
                  </a:lnTo>
                  <a:lnTo>
                    <a:pt x="219" y="7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5" y="6"/>
                  </a:lnTo>
                  <a:lnTo>
                    <a:pt x="228" y="7"/>
                  </a:lnTo>
                  <a:lnTo>
                    <a:pt x="232" y="7"/>
                  </a:lnTo>
                  <a:lnTo>
                    <a:pt x="235" y="7"/>
                  </a:lnTo>
                  <a:lnTo>
                    <a:pt x="236" y="6"/>
                  </a:lnTo>
                  <a:lnTo>
                    <a:pt x="236" y="6"/>
                  </a:lnTo>
                  <a:lnTo>
                    <a:pt x="236" y="7"/>
                  </a:lnTo>
                  <a:lnTo>
                    <a:pt x="238" y="7"/>
                  </a:lnTo>
                  <a:lnTo>
                    <a:pt x="238" y="9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9"/>
                  </a:lnTo>
                  <a:lnTo>
                    <a:pt x="243" y="9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3" y="12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6" y="14"/>
                  </a:lnTo>
                  <a:lnTo>
                    <a:pt x="249" y="14"/>
                  </a:lnTo>
                  <a:lnTo>
                    <a:pt x="250" y="14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4" y="17"/>
                  </a:lnTo>
                  <a:lnTo>
                    <a:pt x="255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71" y="18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4" y="17"/>
                  </a:lnTo>
                  <a:lnTo>
                    <a:pt x="277" y="17"/>
                  </a:lnTo>
                  <a:lnTo>
                    <a:pt x="279" y="18"/>
                  </a:lnTo>
                  <a:lnTo>
                    <a:pt x="280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4" y="20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5" y="23"/>
                  </a:lnTo>
                  <a:lnTo>
                    <a:pt x="285" y="23"/>
                  </a:lnTo>
                  <a:lnTo>
                    <a:pt x="287" y="22"/>
                  </a:lnTo>
                  <a:lnTo>
                    <a:pt x="287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3" y="25"/>
                  </a:lnTo>
                  <a:lnTo>
                    <a:pt x="295" y="23"/>
                  </a:lnTo>
                  <a:lnTo>
                    <a:pt x="298" y="25"/>
                  </a:lnTo>
                  <a:lnTo>
                    <a:pt x="299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4" y="23"/>
                  </a:lnTo>
                  <a:lnTo>
                    <a:pt x="304" y="23"/>
                  </a:lnTo>
                  <a:lnTo>
                    <a:pt x="306" y="23"/>
                  </a:lnTo>
                  <a:lnTo>
                    <a:pt x="307" y="23"/>
                  </a:lnTo>
                  <a:lnTo>
                    <a:pt x="309" y="23"/>
                  </a:lnTo>
                  <a:lnTo>
                    <a:pt x="309" y="23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6" y="34"/>
                  </a:lnTo>
                  <a:lnTo>
                    <a:pt x="296" y="40"/>
                  </a:lnTo>
                  <a:lnTo>
                    <a:pt x="293" y="42"/>
                  </a:lnTo>
                  <a:lnTo>
                    <a:pt x="293" y="44"/>
                  </a:lnTo>
                  <a:lnTo>
                    <a:pt x="285" y="45"/>
                  </a:lnTo>
                  <a:lnTo>
                    <a:pt x="280" y="47"/>
                  </a:lnTo>
                  <a:lnTo>
                    <a:pt x="277" y="47"/>
                  </a:lnTo>
                  <a:lnTo>
                    <a:pt x="274" y="50"/>
                  </a:lnTo>
                  <a:lnTo>
                    <a:pt x="273" y="51"/>
                  </a:lnTo>
                  <a:lnTo>
                    <a:pt x="274" y="51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68" y="59"/>
                  </a:lnTo>
                  <a:lnTo>
                    <a:pt x="265" y="64"/>
                  </a:lnTo>
                  <a:lnTo>
                    <a:pt x="263" y="66"/>
                  </a:lnTo>
                  <a:lnTo>
                    <a:pt x="261" y="67"/>
                  </a:lnTo>
                  <a:lnTo>
                    <a:pt x="258" y="74"/>
                  </a:lnTo>
                  <a:lnTo>
                    <a:pt x="258" y="75"/>
                  </a:lnTo>
                  <a:lnTo>
                    <a:pt x="260" y="81"/>
                  </a:lnTo>
                  <a:lnTo>
                    <a:pt x="261" y="83"/>
                  </a:lnTo>
                  <a:lnTo>
                    <a:pt x="261" y="85"/>
                  </a:lnTo>
                  <a:lnTo>
                    <a:pt x="265" y="85"/>
                  </a:lnTo>
                  <a:lnTo>
                    <a:pt x="266" y="86"/>
                  </a:lnTo>
                  <a:lnTo>
                    <a:pt x="265" y="88"/>
                  </a:lnTo>
                  <a:lnTo>
                    <a:pt x="261" y="89"/>
                  </a:lnTo>
                  <a:lnTo>
                    <a:pt x="257" y="91"/>
                  </a:lnTo>
                  <a:lnTo>
                    <a:pt x="255" y="94"/>
                  </a:lnTo>
                  <a:lnTo>
                    <a:pt x="255" y="96"/>
                  </a:lnTo>
                  <a:lnTo>
                    <a:pt x="254" y="96"/>
                  </a:lnTo>
                  <a:lnTo>
                    <a:pt x="254" y="99"/>
                  </a:lnTo>
                  <a:lnTo>
                    <a:pt x="252" y="100"/>
                  </a:lnTo>
                  <a:lnTo>
                    <a:pt x="252" y="102"/>
                  </a:lnTo>
                  <a:lnTo>
                    <a:pt x="250" y="103"/>
                  </a:lnTo>
                  <a:lnTo>
                    <a:pt x="250" y="103"/>
                  </a:lnTo>
                  <a:lnTo>
                    <a:pt x="252" y="105"/>
                  </a:lnTo>
                  <a:lnTo>
                    <a:pt x="252" y="105"/>
                  </a:lnTo>
                  <a:lnTo>
                    <a:pt x="250" y="107"/>
                  </a:lnTo>
                  <a:lnTo>
                    <a:pt x="249" y="107"/>
                  </a:lnTo>
                  <a:lnTo>
                    <a:pt x="244" y="107"/>
                  </a:lnTo>
                  <a:lnTo>
                    <a:pt x="239" y="110"/>
                  </a:lnTo>
                  <a:lnTo>
                    <a:pt x="236" y="111"/>
                  </a:lnTo>
                  <a:lnTo>
                    <a:pt x="235" y="116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0" y="119"/>
                  </a:lnTo>
                  <a:lnTo>
                    <a:pt x="227" y="118"/>
                  </a:lnTo>
                  <a:lnTo>
                    <a:pt x="225" y="119"/>
                  </a:lnTo>
                  <a:lnTo>
                    <a:pt x="224" y="119"/>
                  </a:lnTo>
                  <a:lnTo>
                    <a:pt x="222" y="121"/>
                  </a:lnTo>
                  <a:lnTo>
                    <a:pt x="220" y="119"/>
                  </a:lnTo>
                  <a:lnTo>
                    <a:pt x="217" y="119"/>
                  </a:lnTo>
                  <a:lnTo>
                    <a:pt x="216" y="119"/>
                  </a:lnTo>
                  <a:lnTo>
                    <a:pt x="213" y="121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0" y="121"/>
                  </a:lnTo>
                  <a:lnTo>
                    <a:pt x="198" y="121"/>
                  </a:lnTo>
                  <a:lnTo>
                    <a:pt x="198" y="122"/>
                  </a:lnTo>
                  <a:lnTo>
                    <a:pt x="195" y="124"/>
                  </a:lnTo>
                  <a:lnTo>
                    <a:pt x="192" y="124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6" y="129"/>
                  </a:lnTo>
                  <a:lnTo>
                    <a:pt x="186" y="130"/>
                  </a:lnTo>
                  <a:lnTo>
                    <a:pt x="184" y="130"/>
                  </a:lnTo>
                  <a:lnTo>
                    <a:pt x="184" y="129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0"/>
                  </a:lnTo>
                  <a:lnTo>
                    <a:pt x="176" y="129"/>
                  </a:lnTo>
                  <a:lnTo>
                    <a:pt x="175" y="129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4"/>
                  </a:lnTo>
                  <a:lnTo>
                    <a:pt x="172" y="122"/>
                  </a:lnTo>
                  <a:lnTo>
                    <a:pt x="172" y="122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2" y="118"/>
                  </a:lnTo>
                  <a:lnTo>
                    <a:pt x="170" y="118"/>
                  </a:lnTo>
                  <a:lnTo>
                    <a:pt x="168" y="116"/>
                  </a:lnTo>
                  <a:lnTo>
                    <a:pt x="164" y="113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59" y="111"/>
                  </a:lnTo>
                  <a:lnTo>
                    <a:pt x="156" y="113"/>
                  </a:lnTo>
                  <a:lnTo>
                    <a:pt x="154" y="108"/>
                  </a:lnTo>
                  <a:lnTo>
                    <a:pt x="154" y="107"/>
                  </a:lnTo>
                  <a:lnTo>
                    <a:pt x="154" y="105"/>
                  </a:lnTo>
                  <a:lnTo>
                    <a:pt x="156" y="103"/>
                  </a:lnTo>
                  <a:lnTo>
                    <a:pt x="156" y="102"/>
                  </a:lnTo>
                  <a:lnTo>
                    <a:pt x="157" y="100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62" y="97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1" y="96"/>
                  </a:lnTo>
                  <a:lnTo>
                    <a:pt x="156" y="91"/>
                  </a:lnTo>
                  <a:lnTo>
                    <a:pt x="157" y="91"/>
                  </a:lnTo>
                  <a:lnTo>
                    <a:pt x="157" y="89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59" y="86"/>
                  </a:lnTo>
                  <a:lnTo>
                    <a:pt x="159" y="85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1" y="80"/>
                  </a:lnTo>
                  <a:lnTo>
                    <a:pt x="159" y="80"/>
                  </a:lnTo>
                  <a:lnTo>
                    <a:pt x="157" y="77"/>
                  </a:lnTo>
                  <a:lnTo>
                    <a:pt x="157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4" y="72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2" y="69"/>
                  </a:lnTo>
                  <a:lnTo>
                    <a:pt x="162" y="66"/>
                  </a:lnTo>
                  <a:lnTo>
                    <a:pt x="164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1"/>
                  </a:lnTo>
                  <a:lnTo>
                    <a:pt x="162" y="61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6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4" y="51"/>
                  </a:lnTo>
                  <a:lnTo>
                    <a:pt x="164" y="50"/>
                  </a:lnTo>
                  <a:lnTo>
                    <a:pt x="162" y="48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5" y="47"/>
                  </a:lnTo>
                  <a:lnTo>
                    <a:pt x="165" y="45"/>
                  </a:lnTo>
                  <a:lnTo>
                    <a:pt x="168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7"/>
                  </a:lnTo>
                  <a:lnTo>
                    <a:pt x="172" y="37"/>
                  </a:lnTo>
                  <a:lnTo>
                    <a:pt x="170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5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3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1" y="33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3" y="28"/>
                  </a:lnTo>
                  <a:lnTo>
                    <a:pt x="143" y="28"/>
                  </a:lnTo>
                  <a:lnTo>
                    <a:pt x="142" y="29"/>
                  </a:lnTo>
                  <a:lnTo>
                    <a:pt x="140" y="29"/>
                  </a:lnTo>
                  <a:lnTo>
                    <a:pt x="138" y="29"/>
                  </a:lnTo>
                  <a:lnTo>
                    <a:pt x="137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29"/>
                  </a:lnTo>
                  <a:lnTo>
                    <a:pt x="135" y="28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7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2" y="17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2" y="9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6" y="1"/>
                  </a:lnTo>
                  <a:lnTo>
                    <a:pt x="150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2" name="Freeform 283"/>
            <p:cNvSpPr>
              <a:spLocks noEditPoints="1"/>
            </p:cNvSpPr>
            <p:nvPr/>
          </p:nvSpPr>
          <p:spPr bwMode="auto">
            <a:xfrm>
              <a:off x="6792233" y="3907176"/>
              <a:ext cx="187125" cy="161786"/>
            </a:xfrm>
            <a:custGeom>
              <a:avLst/>
              <a:gdLst>
                <a:gd name="T0" fmla="*/ 53 w 96"/>
                <a:gd name="T1" fmla="*/ 33 h 83"/>
                <a:gd name="T2" fmla="*/ 55 w 96"/>
                <a:gd name="T3" fmla="*/ 34 h 83"/>
                <a:gd name="T4" fmla="*/ 55 w 96"/>
                <a:gd name="T5" fmla="*/ 36 h 83"/>
                <a:gd name="T6" fmla="*/ 50 w 96"/>
                <a:gd name="T7" fmla="*/ 34 h 83"/>
                <a:gd name="T8" fmla="*/ 52 w 96"/>
                <a:gd name="T9" fmla="*/ 34 h 83"/>
                <a:gd name="T10" fmla="*/ 52 w 96"/>
                <a:gd name="T11" fmla="*/ 33 h 83"/>
                <a:gd name="T12" fmla="*/ 53 w 96"/>
                <a:gd name="T13" fmla="*/ 30 h 83"/>
                <a:gd name="T14" fmla="*/ 52 w 96"/>
                <a:gd name="T15" fmla="*/ 28 h 83"/>
                <a:gd name="T16" fmla="*/ 39 w 96"/>
                <a:gd name="T17" fmla="*/ 19 h 83"/>
                <a:gd name="T18" fmla="*/ 44 w 96"/>
                <a:gd name="T19" fmla="*/ 36 h 83"/>
                <a:gd name="T20" fmla="*/ 49 w 96"/>
                <a:gd name="T21" fmla="*/ 42 h 83"/>
                <a:gd name="T22" fmla="*/ 49 w 96"/>
                <a:gd name="T23" fmla="*/ 39 h 83"/>
                <a:gd name="T24" fmla="*/ 52 w 96"/>
                <a:gd name="T25" fmla="*/ 41 h 83"/>
                <a:gd name="T26" fmla="*/ 58 w 96"/>
                <a:gd name="T27" fmla="*/ 45 h 83"/>
                <a:gd name="T28" fmla="*/ 68 w 96"/>
                <a:gd name="T29" fmla="*/ 50 h 83"/>
                <a:gd name="T30" fmla="*/ 85 w 96"/>
                <a:gd name="T31" fmla="*/ 67 h 83"/>
                <a:gd name="T32" fmla="*/ 91 w 96"/>
                <a:gd name="T33" fmla="*/ 75 h 83"/>
                <a:gd name="T34" fmla="*/ 96 w 96"/>
                <a:gd name="T35" fmla="*/ 78 h 83"/>
                <a:gd name="T36" fmla="*/ 91 w 96"/>
                <a:gd name="T37" fmla="*/ 80 h 83"/>
                <a:gd name="T38" fmla="*/ 86 w 96"/>
                <a:gd name="T39" fmla="*/ 82 h 83"/>
                <a:gd name="T40" fmla="*/ 83 w 96"/>
                <a:gd name="T41" fmla="*/ 80 h 83"/>
                <a:gd name="T42" fmla="*/ 79 w 96"/>
                <a:gd name="T43" fmla="*/ 75 h 83"/>
                <a:gd name="T44" fmla="*/ 71 w 96"/>
                <a:gd name="T45" fmla="*/ 66 h 83"/>
                <a:gd name="T46" fmla="*/ 63 w 96"/>
                <a:gd name="T47" fmla="*/ 56 h 83"/>
                <a:gd name="T48" fmla="*/ 53 w 96"/>
                <a:gd name="T49" fmla="*/ 52 h 83"/>
                <a:gd name="T50" fmla="*/ 47 w 96"/>
                <a:gd name="T51" fmla="*/ 52 h 83"/>
                <a:gd name="T52" fmla="*/ 41 w 96"/>
                <a:gd name="T53" fmla="*/ 52 h 83"/>
                <a:gd name="T54" fmla="*/ 38 w 96"/>
                <a:gd name="T55" fmla="*/ 50 h 83"/>
                <a:gd name="T56" fmla="*/ 30 w 96"/>
                <a:gd name="T57" fmla="*/ 53 h 83"/>
                <a:gd name="T58" fmla="*/ 25 w 96"/>
                <a:gd name="T59" fmla="*/ 49 h 83"/>
                <a:gd name="T60" fmla="*/ 22 w 96"/>
                <a:gd name="T61" fmla="*/ 47 h 83"/>
                <a:gd name="T62" fmla="*/ 17 w 96"/>
                <a:gd name="T63" fmla="*/ 55 h 83"/>
                <a:gd name="T64" fmla="*/ 12 w 96"/>
                <a:gd name="T65" fmla="*/ 53 h 83"/>
                <a:gd name="T66" fmla="*/ 9 w 96"/>
                <a:gd name="T67" fmla="*/ 55 h 83"/>
                <a:gd name="T68" fmla="*/ 4 w 96"/>
                <a:gd name="T69" fmla="*/ 55 h 83"/>
                <a:gd name="T70" fmla="*/ 0 w 96"/>
                <a:gd name="T71" fmla="*/ 52 h 83"/>
                <a:gd name="T72" fmla="*/ 1 w 96"/>
                <a:gd name="T73" fmla="*/ 41 h 83"/>
                <a:gd name="T74" fmla="*/ 4 w 96"/>
                <a:gd name="T75" fmla="*/ 30 h 83"/>
                <a:gd name="T76" fmla="*/ 6 w 96"/>
                <a:gd name="T77" fmla="*/ 20 h 83"/>
                <a:gd name="T78" fmla="*/ 8 w 96"/>
                <a:gd name="T79" fmla="*/ 15 h 83"/>
                <a:gd name="T80" fmla="*/ 11 w 96"/>
                <a:gd name="T81" fmla="*/ 14 h 83"/>
                <a:gd name="T82" fmla="*/ 15 w 96"/>
                <a:gd name="T83" fmla="*/ 11 h 83"/>
                <a:gd name="T84" fmla="*/ 19 w 96"/>
                <a:gd name="T85" fmla="*/ 9 h 83"/>
                <a:gd name="T86" fmla="*/ 20 w 96"/>
                <a:gd name="T87" fmla="*/ 8 h 83"/>
                <a:gd name="T88" fmla="*/ 25 w 96"/>
                <a:gd name="T89" fmla="*/ 8 h 83"/>
                <a:gd name="T90" fmla="*/ 27 w 96"/>
                <a:gd name="T91" fmla="*/ 6 h 83"/>
                <a:gd name="T92" fmla="*/ 28 w 96"/>
                <a:gd name="T93" fmla="*/ 4 h 83"/>
                <a:gd name="T94" fmla="*/ 31 w 96"/>
                <a:gd name="T9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83">
                  <a:moveTo>
                    <a:pt x="50" y="31"/>
                  </a:move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0" y="31"/>
                  </a:lnTo>
                  <a:close/>
                  <a:moveTo>
                    <a:pt x="52" y="28"/>
                  </a:moveTo>
                  <a:lnTo>
                    <a:pt x="52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2" y="28"/>
                  </a:lnTo>
                  <a:close/>
                  <a:moveTo>
                    <a:pt x="31" y="0"/>
                  </a:moveTo>
                  <a:lnTo>
                    <a:pt x="36" y="9"/>
                  </a:lnTo>
                  <a:lnTo>
                    <a:pt x="38" y="14"/>
                  </a:lnTo>
                  <a:lnTo>
                    <a:pt x="39" y="19"/>
                  </a:lnTo>
                  <a:lnTo>
                    <a:pt x="39" y="26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4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7" y="41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3" y="44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3" y="49"/>
                  </a:lnTo>
                  <a:lnTo>
                    <a:pt x="68" y="50"/>
                  </a:lnTo>
                  <a:lnTo>
                    <a:pt x="72" y="55"/>
                  </a:lnTo>
                  <a:lnTo>
                    <a:pt x="75" y="60"/>
                  </a:lnTo>
                  <a:lnTo>
                    <a:pt x="83" y="66"/>
                  </a:lnTo>
                  <a:lnTo>
                    <a:pt x="85" y="67"/>
                  </a:lnTo>
                  <a:lnTo>
                    <a:pt x="86" y="71"/>
                  </a:lnTo>
                  <a:lnTo>
                    <a:pt x="88" y="71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6" y="77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6" y="82"/>
                  </a:lnTo>
                  <a:lnTo>
                    <a:pt x="86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7" y="71"/>
                  </a:lnTo>
                  <a:lnTo>
                    <a:pt x="74" y="69"/>
                  </a:lnTo>
                  <a:lnTo>
                    <a:pt x="71" y="66"/>
                  </a:lnTo>
                  <a:lnTo>
                    <a:pt x="68" y="63"/>
                  </a:lnTo>
                  <a:lnTo>
                    <a:pt x="64" y="60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58" y="56"/>
                  </a:lnTo>
                  <a:lnTo>
                    <a:pt x="56" y="55"/>
                  </a:lnTo>
                  <a:lnTo>
                    <a:pt x="55" y="53"/>
                  </a:lnTo>
                  <a:lnTo>
                    <a:pt x="53" y="52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8" y="52"/>
                  </a:lnTo>
                  <a:lnTo>
                    <a:pt x="25" y="50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7" y="52"/>
                  </a:lnTo>
                  <a:lnTo>
                    <a:pt x="17" y="55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3" name="Freeform 284"/>
            <p:cNvSpPr>
              <a:spLocks/>
            </p:cNvSpPr>
            <p:nvPr/>
          </p:nvSpPr>
          <p:spPr bwMode="auto">
            <a:xfrm>
              <a:off x="5283536" y="3624539"/>
              <a:ext cx="235856" cy="202719"/>
            </a:xfrm>
            <a:custGeom>
              <a:avLst/>
              <a:gdLst>
                <a:gd name="T0" fmla="*/ 121 w 121"/>
                <a:gd name="T1" fmla="*/ 0 h 104"/>
                <a:gd name="T2" fmla="*/ 121 w 121"/>
                <a:gd name="T3" fmla="*/ 8 h 104"/>
                <a:gd name="T4" fmla="*/ 121 w 121"/>
                <a:gd name="T5" fmla="*/ 14 h 104"/>
                <a:gd name="T6" fmla="*/ 121 w 121"/>
                <a:gd name="T7" fmla="*/ 20 h 104"/>
                <a:gd name="T8" fmla="*/ 121 w 121"/>
                <a:gd name="T9" fmla="*/ 25 h 104"/>
                <a:gd name="T10" fmla="*/ 74 w 121"/>
                <a:gd name="T11" fmla="*/ 61 h 104"/>
                <a:gd name="T12" fmla="*/ 72 w 121"/>
                <a:gd name="T13" fmla="*/ 64 h 104"/>
                <a:gd name="T14" fmla="*/ 67 w 121"/>
                <a:gd name="T15" fmla="*/ 66 h 104"/>
                <a:gd name="T16" fmla="*/ 64 w 121"/>
                <a:gd name="T17" fmla="*/ 66 h 104"/>
                <a:gd name="T18" fmla="*/ 61 w 121"/>
                <a:gd name="T19" fmla="*/ 69 h 104"/>
                <a:gd name="T20" fmla="*/ 58 w 121"/>
                <a:gd name="T21" fmla="*/ 72 h 104"/>
                <a:gd name="T22" fmla="*/ 56 w 121"/>
                <a:gd name="T23" fmla="*/ 74 h 104"/>
                <a:gd name="T24" fmla="*/ 58 w 121"/>
                <a:gd name="T25" fmla="*/ 77 h 104"/>
                <a:gd name="T26" fmla="*/ 58 w 121"/>
                <a:gd name="T27" fmla="*/ 80 h 104"/>
                <a:gd name="T28" fmla="*/ 58 w 121"/>
                <a:gd name="T29" fmla="*/ 83 h 104"/>
                <a:gd name="T30" fmla="*/ 58 w 121"/>
                <a:gd name="T31" fmla="*/ 88 h 104"/>
                <a:gd name="T32" fmla="*/ 58 w 121"/>
                <a:gd name="T33" fmla="*/ 91 h 104"/>
                <a:gd name="T34" fmla="*/ 58 w 121"/>
                <a:gd name="T35" fmla="*/ 96 h 104"/>
                <a:gd name="T36" fmla="*/ 50 w 121"/>
                <a:gd name="T37" fmla="*/ 96 h 104"/>
                <a:gd name="T38" fmla="*/ 41 w 121"/>
                <a:gd name="T39" fmla="*/ 96 h 104"/>
                <a:gd name="T40" fmla="*/ 33 w 121"/>
                <a:gd name="T41" fmla="*/ 96 h 104"/>
                <a:gd name="T42" fmla="*/ 26 w 121"/>
                <a:gd name="T43" fmla="*/ 96 h 104"/>
                <a:gd name="T44" fmla="*/ 20 w 121"/>
                <a:gd name="T45" fmla="*/ 96 h 104"/>
                <a:gd name="T46" fmla="*/ 14 w 121"/>
                <a:gd name="T47" fmla="*/ 96 h 104"/>
                <a:gd name="T48" fmla="*/ 7 w 121"/>
                <a:gd name="T49" fmla="*/ 96 h 104"/>
                <a:gd name="T50" fmla="*/ 1 w 121"/>
                <a:gd name="T51" fmla="*/ 99 h 104"/>
                <a:gd name="T52" fmla="*/ 0 w 121"/>
                <a:gd name="T53" fmla="*/ 102 h 104"/>
                <a:gd name="T54" fmla="*/ 0 w 121"/>
                <a:gd name="T55" fmla="*/ 102 h 104"/>
                <a:gd name="T56" fmla="*/ 3 w 121"/>
                <a:gd name="T57" fmla="*/ 86 h 104"/>
                <a:gd name="T58" fmla="*/ 6 w 121"/>
                <a:gd name="T59" fmla="*/ 82 h 104"/>
                <a:gd name="T60" fmla="*/ 11 w 121"/>
                <a:gd name="T61" fmla="*/ 77 h 104"/>
                <a:gd name="T62" fmla="*/ 12 w 121"/>
                <a:gd name="T63" fmla="*/ 71 h 104"/>
                <a:gd name="T64" fmla="*/ 12 w 121"/>
                <a:gd name="T65" fmla="*/ 69 h 104"/>
                <a:gd name="T66" fmla="*/ 15 w 121"/>
                <a:gd name="T67" fmla="*/ 64 h 104"/>
                <a:gd name="T68" fmla="*/ 18 w 121"/>
                <a:gd name="T69" fmla="*/ 60 h 104"/>
                <a:gd name="T70" fmla="*/ 18 w 121"/>
                <a:gd name="T71" fmla="*/ 58 h 104"/>
                <a:gd name="T72" fmla="*/ 17 w 121"/>
                <a:gd name="T73" fmla="*/ 60 h 104"/>
                <a:gd name="T74" fmla="*/ 17 w 121"/>
                <a:gd name="T75" fmla="*/ 60 h 104"/>
                <a:gd name="T76" fmla="*/ 18 w 121"/>
                <a:gd name="T77" fmla="*/ 56 h 104"/>
                <a:gd name="T78" fmla="*/ 28 w 121"/>
                <a:gd name="T79" fmla="*/ 49 h 104"/>
                <a:gd name="T80" fmla="*/ 31 w 121"/>
                <a:gd name="T81" fmla="*/ 44 h 104"/>
                <a:gd name="T82" fmla="*/ 33 w 121"/>
                <a:gd name="T83" fmla="*/ 36 h 104"/>
                <a:gd name="T84" fmla="*/ 34 w 121"/>
                <a:gd name="T85" fmla="*/ 31 h 104"/>
                <a:gd name="T86" fmla="*/ 37 w 121"/>
                <a:gd name="T87" fmla="*/ 25 h 104"/>
                <a:gd name="T88" fmla="*/ 39 w 121"/>
                <a:gd name="T89" fmla="*/ 20 h 104"/>
                <a:gd name="T90" fmla="*/ 42 w 121"/>
                <a:gd name="T91" fmla="*/ 19 h 104"/>
                <a:gd name="T92" fmla="*/ 48 w 121"/>
                <a:gd name="T93" fmla="*/ 14 h 104"/>
                <a:gd name="T94" fmla="*/ 52 w 121"/>
                <a:gd name="T95" fmla="*/ 11 h 104"/>
                <a:gd name="T96" fmla="*/ 55 w 121"/>
                <a:gd name="T97" fmla="*/ 3 h 104"/>
                <a:gd name="T98" fmla="*/ 93 w 121"/>
                <a:gd name="T9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104">
                  <a:moveTo>
                    <a:pt x="97" y="0"/>
                  </a:moveTo>
                  <a:lnTo>
                    <a:pt x="121" y="0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21" y="11"/>
                  </a:lnTo>
                  <a:lnTo>
                    <a:pt x="121" y="14"/>
                  </a:lnTo>
                  <a:lnTo>
                    <a:pt x="121" y="17"/>
                  </a:lnTo>
                  <a:lnTo>
                    <a:pt x="121" y="20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74" y="25"/>
                  </a:lnTo>
                  <a:lnTo>
                    <a:pt x="74" y="61"/>
                  </a:lnTo>
                  <a:lnTo>
                    <a:pt x="74" y="63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8"/>
                  </a:lnTo>
                  <a:lnTo>
                    <a:pt x="61" y="69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1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3" y="96"/>
                  </a:lnTo>
                  <a:lnTo>
                    <a:pt x="50" y="96"/>
                  </a:lnTo>
                  <a:lnTo>
                    <a:pt x="47" y="96"/>
                  </a:lnTo>
                  <a:lnTo>
                    <a:pt x="41" y="96"/>
                  </a:lnTo>
                  <a:lnTo>
                    <a:pt x="36" y="96"/>
                  </a:lnTo>
                  <a:lnTo>
                    <a:pt x="33" y="96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23" y="96"/>
                  </a:lnTo>
                  <a:lnTo>
                    <a:pt x="20" y="96"/>
                  </a:lnTo>
                  <a:lnTo>
                    <a:pt x="17" y="96"/>
                  </a:lnTo>
                  <a:lnTo>
                    <a:pt x="14" y="96"/>
                  </a:lnTo>
                  <a:lnTo>
                    <a:pt x="11" y="96"/>
                  </a:lnTo>
                  <a:lnTo>
                    <a:pt x="7" y="96"/>
                  </a:lnTo>
                  <a:lnTo>
                    <a:pt x="1" y="96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1" y="94"/>
                  </a:lnTo>
                  <a:lnTo>
                    <a:pt x="3" y="86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7" y="80"/>
                  </a:lnTo>
                  <a:lnTo>
                    <a:pt x="11" y="77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69"/>
                  </a:lnTo>
                  <a:lnTo>
                    <a:pt x="14" y="68"/>
                  </a:lnTo>
                  <a:lnTo>
                    <a:pt x="15" y="64"/>
                  </a:lnTo>
                  <a:lnTo>
                    <a:pt x="17" y="63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7" y="58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8" y="56"/>
                  </a:lnTo>
                  <a:lnTo>
                    <a:pt x="22" y="53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4" y="31"/>
                  </a:lnTo>
                  <a:lnTo>
                    <a:pt x="36" y="28"/>
                  </a:lnTo>
                  <a:lnTo>
                    <a:pt x="37" y="25"/>
                  </a:lnTo>
                  <a:lnTo>
                    <a:pt x="37" y="22"/>
                  </a:lnTo>
                  <a:lnTo>
                    <a:pt x="39" y="20"/>
                  </a:lnTo>
                  <a:lnTo>
                    <a:pt x="41" y="20"/>
                  </a:lnTo>
                  <a:lnTo>
                    <a:pt x="42" y="19"/>
                  </a:lnTo>
                  <a:lnTo>
                    <a:pt x="45" y="17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5" y="3"/>
                  </a:lnTo>
                  <a:lnTo>
                    <a:pt x="56" y="0"/>
                  </a:lnTo>
                  <a:lnTo>
                    <a:pt x="93" y="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4" name="Freeform 285"/>
            <p:cNvSpPr>
              <a:spLocks/>
            </p:cNvSpPr>
            <p:nvPr/>
          </p:nvSpPr>
          <p:spPr bwMode="auto">
            <a:xfrm>
              <a:off x="6458917" y="3501738"/>
              <a:ext cx="345013" cy="288485"/>
            </a:xfrm>
            <a:custGeom>
              <a:avLst/>
              <a:gdLst>
                <a:gd name="T0" fmla="*/ 18 w 177"/>
                <a:gd name="T1" fmla="*/ 0 h 148"/>
                <a:gd name="T2" fmla="*/ 41 w 177"/>
                <a:gd name="T3" fmla="*/ 6 h 148"/>
                <a:gd name="T4" fmla="*/ 56 w 177"/>
                <a:gd name="T5" fmla="*/ 9 h 148"/>
                <a:gd name="T6" fmla="*/ 65 w 177"/>
                <a:gd name="T7" fmla="*/ 12 h 148"/>
                <a:gd name="T8" fmla="*/ 76 w 177"/>
                <a:gd name="T9" fmla="*/ 6 h 148"/>
                <a:gd name="T10" fmla="*/ 81 w 177"/>
                <a:gd name="T11" fmla="*/ 4 h 148"/>
                <a:gd name="T12" fmla="*/ 86 w 177"/>
                <a:gd name="T13" fmla="*/ 3 h 148"/>
                <a:gd name="T14" fmla="*/ 87 w 177"/>
                <a:gd name="T15" fmla="*/ 3 h 148"/>
                <a:gd name="T16" fmla="*/ 92 w 177"/>
                <a:gd name="T17" fmla="*/ 0 h 148"/>
                <a:gd name="T18" fmla="*/ 101 w 177"/>
                <a:gd name="T19" fmla="*/ 3 h 148"/>
                <a:gd name="T20" fmla="*/ 108 w 177"/>
                <a:gd name="T21" fmla="*/ 4 h 148"/>
                <a:gd name="T22" fmla="*/ 103 w 177"/>
                <a:gd name="T23" fmla="*/ 4 h 148"/>
                <a:gd name="T24" fmla="*/ 108 w 177"/>
                <a:gd name="T25" fmla="*/ 8 h 148"/>
                <a:gd name="T26" fmla="*/ 109 w 177"/>
                <a:gd name="T27" fmla="*/ 4 h 148"/>
                <a:gd name="T28" fmla="*/ 116 w 177"/>
                <a:gd name="T29" fmla="*/ 9 h 148"/>
                <a:gd name="T30" fmla="*/ 123 w 177"/>
                <a:gd name="T31" fmla="*/ 8 h 148"/>
                <a:gd name="T32" fmla="*/ 130 w 177"/>
                <a:gd name="T33" fmla="*/ 8 h 148"/>
                <a:gd name="T34" fmla="*/ 138 w 177"/>
                <a:gd name="T35" fmla="*/ 4 h 148"/>
                <a:gd name="T36" fmla="*/ 142 w 177"/>
                <a:gd name="T37" fmla="*/ 16 h 148"/>
                <a:gd name="T38" fmla="*/ 146 w 177"/>
                <a:gd name="T39" fmla="*/ 25 h 148"/>
                <a:gd name="T40" fmla="*/ 147 w 177"/>
                <a:gd name="T41" fmla="*/ 34 h 148"/>
                <a:gd name="T42" fmla="*/ 141 w 177"/>
                <a:gd name="T43" fmla="*/ 55 h 148"/>
                <a:gd name="T44" fmla="*/ 136 w 177"/>
                <a:gd name="T45" fmla="*/ 60 h 148"/>
                <a:gd name="T46" fmla="*/ 125 w 177"/>
                <a:gd name="T47" fmla="*/ 49 h 148"/>
                <a:gd name="T48" fmla="*/ 122 w 177"/>
                <a:gd name="T49" fmla="*/ 41 h 148"/>
                <a:gd name="T50" fmla="*/ 117 w 177"/>
                <a:gd name="T51" fmla="*/ 33 h 148"/>
                <a:gd name="T52" fmla="*/ 114 w 177"/>
                <a:gd name="T53" fmla="*/ 28 h 148"/>
                <a:gd name="T54" fmla="*/ 114 w 177"/>
                <a:gd name="T55" fmla="*/ 34 h 148"/>
                <a:gd name="T56" fmla="*/ 116 w 177"/>
                <a:gd name="T57" fmla="*/ 42 h 148"/>
                <a:gd name="T58" fmla="*/ 119 w 177"/>
                <a:gd name="T59" fmla="*/ 49 h 148"/>
                <a:gd name="T60" fmla="*/ 128 w 177"/>
                <a:gd name="T61" fmla="*/ 56 h 148"/>
                <a:gd name="T62" fmla="*/ 130 w 177"/>
                <a:gd name="T63" fmla="*/ 66 h 148"/>
                <a:gd name="T64" fmla="*/ 134 w 177"/>
                <a:gd name="T65" fmla="*/ 72 h 148"/>
                <a:gd name="T66" fmla="*/ 144 w 177"/>
                <a:gd name="T67" fmla="*/ 93 h 148"/>
                <a:gd name="T68" fmla="*/ 155 w 177"/>
                <a:gd name="T69" fmla="*/ 115 h 148"/>
                <a:gd name="T70" fmla="*/ 158 w 177"/>
                <a:gd name="T71" fmla="*/ 119 h 148"/>
                <a:gd name="T72" fmla="*/ 157 w 177"/>
                <a:gd name="T73" fmla="*/ 121 h 148"/>
                <a:gd name="T74" fmla="*/ 161 w 177"/>
                <a:gd name="T75" fmla="*/ 135 h 148"/>
                <a:gd name="T76" fmla="*/ 171 w 177"/>
                <a:gd name="T77" fmla="*/ 143 h 148"/>
                <a:gd name="T78" fmla="*/ 149 w 177"/>
                <a:gd name="T79" fmla="*/ 148 h 148"/>
                <a:gd name="T80" fmla="*/ 98 w 177"/>
                <a:gd name="T81" fmla="*/ 146 h 148"/>
                <a:gd name="T82" fmla="*/ 95 w 177"/>
                <a:gd name="T83" fmla="*/ 148 h 148"/>
                <a:gd name="T84" fmla="*/ 16 w 177"/>
                <a:gd name="T85" fmla="*/ 148 h 148"/>
                <a:gd name="T86" fmla="*/ 5 w 177"/>
                <a:gd name="T87" fmla="*/ 38 h 148"/>
                <a:gd name="T88" fmla="*/ 2 w 177"/>
                <a:gd name="T89" fmla="*/ 27 h 148"/>
                <a:gd name="T90" fmla="*/ 4 w 177"/>
                <a:gd name="T91" fmla="*/ 19 h 148"/>
                <a:gd name="T92" fmla="*/ 4 w 177"/>
                <a:gd name="T93" fmla="*/ 11 h 148"/>
                <a:gd name="T94" fmla="*/ 4 w 177"/>
                <a:gd name="T95" fmla="*/ 3 h 148"/>
                <a:gd name="T96" fmla="*/ 7 w 177"/>
                <a:gd name="T9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7" h="148">
                  <a:moveTo>
                    <a:pt x="7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6" y="6"/>
                  </a:lnTo>
                  <a:lnTo>
                    <a:pt x="48" y="8"/>
                  </a:lnTo>
                  <a:lnTo>
                    <a:pt x="56" y="9"/>
                  </a:lnTo>
                  <a:lnTo>
                    <a:pt x="60" y="11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0" y="11"/>
                  </a:lnTo>
                  <a:lnTo>
                    <a:pt x="71" y="9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6" y="3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5" y="3"/>
                  </a:lnTo>
                  <a:lnTo>
                    <a:pt x="103" y="4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8"/>
                  </a:lnTo>
                  <a:lnTo>
                    <a:pt x="111" y="6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1" y="6"/>
                  </a:lnTo>
                  <a:lnTo>
                    <a:pt x="114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0" y="8"/>
                  </a:lnTo>
                  <a:lnTo>
                    <a:pt x="134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9" y="6"/>
                  </a:lnTo>
                  <a:lnTo>
                    <a:pt x="141" y="9"/>
                  </a:lnTo>
                  <a:lnTo>
                    <a:pt x="141" y="12"/>
                  </a:lnTo>
                  <a:lnTo>
                    <a:pt x="142" y="16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6" y="22"/>
                  </a:lnTo>
                  <a:lnTo>
                    <a:pt x="146" y="25"/>
                  </a:lnTo>
                  <a:lnTo>
                    <a:pt x="147" y="28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7" y="34"/>
                  </a:lnTo>
                  <a:lnTo>
                    <a:pt x="146" y="38"/>
                  </a:lnTo>
                  <a:lnTo>
                    <a:pt x="144" y="45"/>
                  </a:lnTo>
                  <a:lnTo>
                    <a:pt x="142" y="52"/>
                  </a:lnTo>
                  <a:lnTo>
                    <a:pt x="141" y="55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6" y="60"/>
                  </a:lnTo>
                  <a:lnTo>
                    <a:pt x="131" y="56"/>
                  </a:lnTo>
                  <a:lnTo>
                    <a:pt x="130" y="53"/>
                  </a:lnTo>
                  <a:lnTo>
                    <a:pt x="127" y="50"/>
                  </a:lnTo>
                  <a:lnTo>
                    <a:pt x="125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1"/>
                  </a:lnTo>
                  <a:lnTo>
                    <a:pt x="122" y="41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3"/>
                  </a:lnTo>
                  <a:lnTo>
                    <a:pt x="116" y="28"/>
                  </a:lnTo>
                  <a:lnTo>
                    <a:pt x="114" y="27"/>
                  </a:lnTo>
                  <a:lnTo>
                    <a:pt x="112" y="27"/>
                  </a:lnTo>
                  <a:lnTo>
                    <a:pt x="114" y="28"/>
                  </a:lnTo>
                  <a:lnTo>
                    <a:pt x="112" y="30"/>
                  </a:lnTo>
                  <a:lnTo>
                    <a:pt x="111" y="31"/>
                  </a:lnTo>
                  <a:lnTo>
                    <a:pt x="112" y="33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6" y="38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4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22" y="50"/>
                  </a:lnTo>
                  <a:lnTo>
                    <a:pt x="123" y="53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8" y="58"/>
                  </a:lnTo>
                  <a:lnTo>
                    <a:pt x="128" y="61"/>
                  </a:lnTo>
                  <a:lnTo>
                    <a:pt x="128" y="63"/>
                  </a:lnTo>
                  <a:lnTo>
                    <a:pt x="130" y="66"/>
                  </a:lnTo>
                  <a:lnTo>
                    <a:pt x="131" y="67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4" y="72"/>
                  </a:lnTo>
                  <a:lnTo>
                    <a:pt x="134" y="77"/>
                  </a:lnTo>
                  <a:lnTo>
                    <a:pt x="136" y="79"/>
                  </a:lnTo>
                  <a:lnTo>
                    <a:pt x="141" y="88"/>
                  </a:lnTo>
                  <a:lnTo>
                    <a:pt x="144" y="93"/>
                  </a:lnTo>
                  <a:lnTo>
                    <a:pt x="146" y="96"/>
                  </a:lnTo>
                  <a:lnTo>
                    <a:pt x="147" y="101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7" y="116"/>
                  </a:lnTo>
                  <a:lnTo>
                    <a:pt x="158" y="118"/>
                  </a:lnTo>
                  <a:lnTo>
                    <a:pt x="161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57" y="127"/>
                  </a:lnTo>
                  <a:lnTo>
                    <a:pt x="158" y="129"/>
                  </a:lnTo>
                  <a:lnTo>
                    <a:pt x="160" y="134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8" y="138"/>
                  </a:lnTo>
                  <a:lnTo>
                    <a:pt x="171" y="143"/>
                  </a:lnTo>
                  <a:lnTo>
                    <a:pt x="175" y="146"/>
                  </a:lnTo>
                  <a:lnTo>
                    <a:pt x="177" y="148"/>
                  </a:lnTo>
                  <a:lnTo>
                    <a:pt x="177" y="148"/>
                  </a:lnTo>
                  <a:lnTo>
                    <a:pt x="149" y="148"/>
                  </a:lnTo>
                  <a:lnTo>
                    <a:pt x="144" y="148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97" y="146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60" y="148"/>
                  </a:lnTo>
                  <a:lnTo>
                    <a:pt x="54" y="148"/>
                  </a:lnTo>
                  <a:lnTo>
                    <a:pt x="16" y="148"/>
                  </a:lnTo>
                  <a:lnTo>
                    <a:pt x="10" y="148"/>
                  </a:lnTo>
                  <a:lnTo>
                    <a:pt x="5" y="14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5" name="Freeform 286"/>
            <p:cNvSpPr>
              <a:spLocks noEditPoints="1"/>
            </p:cNvSpPr>
            <p:nvPr/>
          </p:nvSpPr>
          <p:spPr bwMode="auto">
            <a:xfrm>
              <a:off x="6378998" y="2509585"/>
              <a:ext cx="179328" cy="85766"/>
            </a:xfrm>
            <a:custGeom>
              <a:avLst/>
              <a:gdLst>
                <a:gd name="T0" fmla="*/ 13 w 92"/>
                <a:gd name="T1" fmla="*/ 22 h 44"/>
                <a:gd name="T2" fmla="*/ 23 w 92"/>
                <a:gd name="T3" fmla="*/ 25 h 44"/>
                <a:gd name="T4" fmla="*/ 16 w 92"/>
                <a:gd name="T5" fmla="*/ 27 h 44"/>
                <a:gd name="T6" fmla="*/ 10 w 92"/>
                <a:gd name="T7" fmla="*/ 30 h 44"/>
                <a:gd name="T8" fmla="*/ 5 w 92"/>
                <a:gd name="T9" fmla="*/ 35 h 44"/>
                <a:gd name="T10" fmla="*/ 2 w 92"/>
                <a:gd name="T11" fmla="*/ 35 h 44"/>
                <a:gd name="T12" fmla="*/ 4 w 92"/>
                <a:gd name="T13" fmla="*/ 30 h 44"/>
                <a:gd name="T14" fmla="*/ 2 w 92"/>
                <a:gd name="T15" fmla="*/ 27 h 44"/>
                <a:gd name="T16" fmla="*/ 2 w 92"/>
                <a:gd name="T17" fmla="*/ 23 h 44"/>
                <a:gd name="T18" fmla="*/ 5 w 92"/>
                <a:gd name="T19" fmla="*/ 23 h 44"/>
                <a:gd name="T20" fmla="*/ 10 w 92"/>
                <a:gd name="T21" fmla="*/ 20 h 44"/>
                <a:gd name="T22" fmla="*/ 23 w 92"/>
                <a:gd name="T23" fmla="*/ 22 h 44"/>
                <a:gd name="T24" fmla="*/ 19 w 92"/>
                <a:gd name="T25" fmla="*/ 20 h 44"/>
                <a:gd name="T26" fmla="*/ 13 w 92"/>
                <a:gd name="T27" fmla="*/ 12 h 44"/>
                <a:gd name="T28" fmla="*/ 16 w 92"/>
                <a:gd name="T29" fmla="*/ 17 h 44"/>
                <a:gd name="T30" fmla="*/ 13 w 92"/>
                <a:gd name="T31" fmla="*/ 19 h 44"/>
                <a:gd name="T32" fmla="*/ 8 w 92"/>
                <a:gd name="T33" fmla="*/ 16 h 44"/>
                <a:gd name="T34" fmla="*/ 10 w 92"/>
                <a:gd name="T35" fmla="*/ 14 h 44"/>
                <a:gd name="T36" fmla="*/ 54 w 92"/>
                <a:gd name="T37" fmla="*/ 0 h 44"/>
                <a:gd name="T38" fmla="*/ 70 w 92"/>
                <a:gd name="T39" fmla="*/ 1 h 44"/>
                <a:gd name="T40" fmla="*/ 89 w 92"/>
                <a:gd name="T41" fmla="*/ 5 h 44"/>
                <a:gd name="T42" fmla="*/ 92 w 92"/>
                <a:gd name="T43" fmla="*/ 5 h 44"/>
                <a:gd name="T44" fmla="*/ 90 w 92"/>
                <a:gd name="T45" fmla="*/ 6 h 44"/>
                <a:gd name="T46" fmla="*/ 87 w 92"/>
                <a:gd name="T47" fmla="*/ 9 h 44"/>
                <a:gd name="T48" fmla="*/ 79 w 92"/>
                <a:gd name="T49" fmla="*/ 12 h 44"/>
                <a:gd name="T50" fmla="*/ 78 w 92"/>
                <a:gd name="T51" fmla="*/ 20 h 44"/>
                <a:gd name="T52" fmla="*/ 82 w 92"/>
                <a:gd name="T53" fmla="*/ 30 h 44"/>
                <a:gd name="T54" fmla="*/ 84 w 92"/>
                <a:gd name="T55" fmla="*/ 35 h 44"/>
                <a:gd name="T56" fmla="*/ 86 w 92"/>
                <a:gd name="T57" fmla="*/ 36 h 44"/>
                <a:gd name="T58" fmla="*/ 82 w 92"/>
                <a:gd name="T59" fmla="*/ 39 h 44"/>
                <a:gd name="T60" fmla="*/ 81 w 92"/>
                <a:gd name="T61" fmla="*/ 44 h 44"/>
                <a:gd name="T62" fmla="*/ 76 w 92"/>
                <a:gd name="T63" fmla="*/ 42 h 44"/>
                <a:gd name="T64" fmla="*/ 68 w 92"/>
                <a:gd name="T65" fmla="*/ 44 h 44"/>
                <a:gd name="T66" fmla="*/ 60 w 92"/>
                <a:gd name="T67" fmla="*/ 39 h 44"/>
                <a:gd name="T68" fmla="*/ 57 w 92"/>
                <a:gd name="T69" fmla="*/ 36 h 44"/>
                <a:gd name="T70" fmla="*/ 51 w 92"/>
                <a:gd name="T71" fmla="*/ 33 h 44"/>
                <a:gd name="T72" fmla="*/ 49 w 92"/>
                <a:gd name="T73" fmla="*/ 35 h 44"/>
                <a:gd name="T74" fmla="*/ 45 w 92"/>
                <a:gd name="T75" fmla="*/ 35 h 44"/>
                <a:gd name="T76" fmla="*/ 37 w 92"/>
                <a:gd name="T77" fmla="*/ 36 h 44"/>
                <a:gd name="T78" fmla="*/ 40 w 92"/>
                <a:gd name="T79" fmla="*/ 28 h 44"/>
                <a:gd name="T80" fmla="*/ 37 w 92"/>
                <a:gd name="T81" fmla="*/ 27 h 44"/>
                <a:gd name="T82" fmla="*/ 32 w 92"/>
                <a:gd name="T83" fmla="*/ 28 h 44"/>
                <a:gd name="T84" fmla="*/ 26 w 92"/>
                <a:gd name="T85" fmla="*/ 22 h 44"/>
                <a:gd name="T86" fmla="*/ 27 w 92"/>
                <a:gd name="T87" fmla="*/ 17 h 44"/>
                <a:gd name="T88" fmla="*/ 24 w 92"/>
                <a:gd name="T89" fmla="*/ 14 h 44"/>
                <a:gd name="T90" fmla="*/ 24 w 92"/>
                <a:gd name="T91" fmla="*/ 11 h 44"/>
                <a:gd name="T92" fmla="*/ 29 w 92"/>
                <a:gd name="T93" fmla="*/ 8 h 44"/>
                <a:gd name="T94" fmla="*/ 37 w 92"/>
                <a:gd name="T95" fmla="*/ 3 h 44"/>
                <a:gd name="T96" fmla="*/ 54 w 92"/>
                <a:gd name="T9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44">
                  <a:moveTo>
                    <a:pt x="10" y="20"/>
                  </a:moveTo>
                  <a:lnTo>
                    <a:pt x="11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6" y="22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0" y="20"/>
                  </a:lnTo>
                  <a:close/>
                  <a:moveTo>
                    <a:pt x="19" y="20"/>
                  </a:moveTo>
                  <a:lnTo>
                    <a:pt x="23" y="20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20"/>
                  </a:lnTo>
                  <a:close/>
                  <a:moveTo>
                    <a:pt x="11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54" y="0"/>
                  </a:moveTo>
                  <a:lnTo>
                    <a:pt x="56" y="0"/>
                  </a:lnTo>
                  <a:lnTo>
                    <a:pt x="57" y="0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9" y="3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7" y="9"/>
                  </a:lnTo>
                  <a:lnTo>
                    <a:pt x="86" y="12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8" y="20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81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4" y="35"/>
                  </a:lnTo>
                  <a:lnTo>
                    <a:pt x="84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6" y="36"/>
                  </a:lnTo>
                  <a:lnTo>
                    <a:pt x="54" y="35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8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5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6" name="Freeform 287"/>
            <p:cNvSpPr>
              <a:spLocks noEditPoints="1"/>
            </p:cNvSpPr>
            <p:nvPr/>
          </p:nvSpPr>
          <p:spPr bwMode="auto">
            <a:xfrm>
              <a:off x="3184225" y="4376939"/>
              <a:ext cx="460016" cy="181278"/>
            </a:xfrm>
            <a:custGeom>
              <a:avLst/>
              <a:gdLst>
                <a:gd name="T0" fmla="*/ 167 w 236"/>
                <a:gd name="T1" fmla="*/ 61 h 93"/>
                <a:gd name="T2" fmla="*/ 164 w 236"/>
                <a:gd name="T3" fmla="*/ 61 h 93"/>
                <a:gd name="T4" fmla="*/ 17 w 236"/>
                <a:gd name="T5" fmla="*/ 39 h 93"/>
                <a:gd name="T6" fmla="*/ 33 w 236"/>
                <a:gd name="T7" fmla="*/ 30 h 93"/>
                <a:gd name="T8" fmla="*/ 31 w 236"/>
                <a:gd name="T9" fmla="*/ 33 h 93"/>
                <a:gd name="T10" fmla="*/ 29 w 236"/>
                <a:gd name="T11" fmla="*/ 31 h 93"/>
                <a:gd name="T12" fmla="*/ 18 w 236"/>
                <a:gd name="T13" fmla="*/ 31 h 93"/>
                <a:gd name="T14" fmla="*/ 15 w 236"/>
                <a:gd name="T15" fmla="*/ 28 h 93"/>
                <a:gd name="T16" fmla="*/ 1 w 236"/>
                <a:gd name="T17" fmla="*/ 27 h 93"/>
                <a:gd name="T18" fmla="*/ 12 w 236"/>
                <a:gd name="T19" fmla="*/ 23 h 93"/>
                <a:gd name="T20" fmla="*/ 11 w 236"/>
                <a:gd name="T21" fmla="*/ 25 h 93"/>
                <a:gd name="T22" fmla="*/ 6 w 236"/>
                <a:gd name="T23" fmla="*/ 20 h 93"/>
                <a:gd name="T24" fmla="*/ 11 w 236"/>
                <a:gd name="T25" fmla="*/ 30 h 93"/>
                <a:gd name="T26" fmla="*/ 1 w 236"/>
                <a:gd name="T27" fmla="*/ 33 h 93"/>
                <a:gd name="T28" fmla="*/ 6 w 236"/>
                <a:gd name="T29" fmla="*/ 28 h 93"/>
                <a:gd name="T30" fmla="*/ 0 w 236"/>
                <a:gd name="T31" fmla="*/ 20 h 93"/>
                <a:gd name="T32" fmla="*/ 182 w 236"/>
                <a:gd name="T33" fmla="*/ 3 h 93"/>
                <a:gd name="T34" fmla="*/ 184 w 236"/>
                <a:gd name="T35" fmla="*/ 0 h 93"/>
                <a:gd name="T36" fmla="*/ 193 w 236"/>
                <a:gd name="T37" fmla="*/ 6 h 93"/>
                <a:gd name="T38" fmla="*/ 201 w 236"/>
                <a:gd name="T39" fmla="*/ 11 h 93"/>
                <a:gd name="T40" fmla="*/ 206 w 236"/>
                <a:gd name="T41" fmla="*/ 16 h 93"/>
                <a:gd name="T42" fmla="*/ 214 w 236"/>
                <a:gd name="T43" fmla="*/ 17 h 93"/>
                <a:gd name="T44" fmla="*/ 219 w 236"/>
                <a:gd name="T45" fmla="*/ 17 h 93"/>
                <a:gd name="T46" fmla="*/ 223 w 236"/>
                <a:gd name="T47" fmla="*/ 16 h 93"/>
                <a:gd name="T48" fmla="*/ 233 w 236"/>
                <a:gd name="T49" fmla="*/ 20 h 93"/>
                <a:gd name="T50" fmla="*/ 230 w 236"/>
                <a:gd name="T51" fmla="*/ 22 h 93"/>
                <a:gd name="T52" fmla="*/ 234 w 236"/>
                <a:gd name="T53" fmla="*/ 28 h 93"/>
                <a:gd name="T54" fmla="*/ 236 w 236"/>
                <a:gd name="T55" fmla="*/ 34 h 93"/>
                <a:gd name="T56" fmla="*/ 233 w 236"/>
                <a:gd name="T57" fmla="*/ 36 h 93"/>
                <a:gd name="T58" fmla="*/ 223 w 236"/>
                <a:gd name="T59" fmla="*/ 50 h 93"/>
                <a:gd name="T60" fmla="*/ 208 w 236"/>
                <a:gd name="T61" fmla="*/ 60 h 93"/>
                <a:gd name="T62" fmla="*/ 195 w 236"/>
                <a:gd name="T63" fmla="*/ 66 h 93"/>
                <a:gd name="T64" fmla="*/ 193 w 236"/>
                <a:gd name="T65" fmla="*/ 71 h 93"/>
                <a:gd name="T66" fmla="*/ 192 w 236"/>
                <a:gd name="T67" fmla="*/ 69 h 93"/>
                <a:gd name="T68" fmla="*/ 190 w 236"/>
                <a:gd name="T69" fmla="*/ 74 h 93"/>
                <a:gd name="T70" fmla="*/ 187 w 236"/>
                <a:gd name="T71" fmla="*/ 80 h 93"/>
                <a:gd name="T72" fmla="*/ 187 w 236"/>
                <a:gd name="T73" fmla="*/ 85 h 93"/>
                <a:gd name="T74" fmla="*/ 182 w 236"/>
                <a:gd name="T75" fmla="*/ 90 h 93"/>
                <a:gd name="T76" fmla="*/ 179 w 236"/>
                <a:gd name="T77" fmla="*/ 91 h 93"/>
                <a:gd name="T78" fmla="*/ 175 w 236"/>
                <a:gd name="T79" fmla="*/ 85 h 93"/>
                <a:gd name="T80" fmla="*/ 168 w 236"/>
                <a:gd name="T81" fmla="*/ 83 h 93"/>
                <a:gd name="T82" fmla="*/ 162 w 236"/>
                <a:gd name="T83" fmla="*/ 85 h 93"/>
                <a:gd name="T84" fmla="*/ 160 w 236"/>
                <a:gd name="T85" fmla="*/ 80 h 93"/>
                <a:gd name="T86" fmla="*/ 162 w 236"/>
                <a:gd name="T87" fmla="*/ 79 h 93"/>
                <a:gd name="T88" fmla="*/ 164 w 236"/>
                <a:gd name="T89" fmla="*/ 75 h 93"/>
                <a:gd name="T90" fmla="*/ 164 w 236"/>
                <a:gd name="T91" fmla="*/ 71 h 93"/>
                <a:gd name="T92" fmla="*/ 164 w 236"/>
                <a:gd name="T93" fmla="*/ 69 h 93"/>
                <a:gd name="T94" fmla="*/ 170 w 236"/>
                <a:gd name="T95" fmla="*/ 60 h 93"/>
                <a:gd name="T96" fmla="*/ 170 w 236"/>
                <a:gd name="T97" fmla="*/ 50 h 93"/>
                <a:gd name="T98" fmla="*/ 167 w 236"/>
                <a:gd name="T99" fmla="*/ 53 h 93"/>
                <a:gd name="T100" fmla="*/ 162 w 236"/>
                <a:gd name="T101" fmla="*/ 58 h 93"/>
                <a:gd name="T102" fmla="*/ 154 w 236"/>
                <a:gd name="T103" fmla="*/ 52 h 93"/>
                <a:gd name="T104" fmla="*/ 156 w 236"/>
                <a:gd name="T105" fmla="*/ 41 h 93"/>
                <a:gd name="T106" fmla="*/ 160 w 236"/>
                <a:gd name="T107" fmla="*/ 30 h 93"/>
                <a:gd name="T108" fmla="*/ 160 w 236"/>
                <a:gd name="T109" fmla="*/ 25 h 93"/>
                <a:gd name="T110" fmla="*/ 167 w 236"/>
                <a:gd name="T111" fmla="*/ 12 h 93"/>
                <a:gd name="T112" fmla="*/ 173 w 236"/>
                <a:gd name="T113" fmla="*/ 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93">
                  <a:moveTo>
                    <a:pt x="167" y="58"/>
                  </a:moveTo>
                  <a:lnTo>
                    <a:pt x="167" y="58"/>
                  </a:lnTo>
                  <a:lnTo>
                    <a:pt x="168" y="60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5" y="63"/>
                  </a:lnTo>
                  <a:lnTo>
                    <a:pt x="165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1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7" y="58"/>
                  </a:lnTo>
                  <a:close/>
                  <a:moveTo>
                    <a:pt x="15" y="38"/>
                  </a:moveTo>
                  <a:lnTo>
                    <a:pt x="17" y="38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8"/>
                  </a:lnTo>
                  <a:close/>
                  <a:moveTo>
                    <a:pt x="33" y="30"/>
                  </a:moveTo>
                  <a:lnTo>
                    <a:pt x="33" y="30"/>
                  </a:lnTo>
                  <a:lnTo>
                    <a:pt x="33" y="30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3" y="30"/>
                  </a:lnTo>
                  <a:close/>
                  <a:moveTo>
                    <a:pt x="18" y="27"/>
                  </a:moveTo>
                  <a:lnTo>
                    <a:pt x="20" y="28"/>
                  </a:lnTo>
                  <a:lnTo>
                    <a:pt x="20" y="30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8" y="27"/>
                  </a:lnTo>
                  <a:close/>
                  <a:moveTo>
                    <a:pt x="1" y="23"/>
                  </a:moveTo>
                  <a:lnTo>
                    <a:pt x="3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3"/>
                  </a:lnTo>
                  <a:close/>
                  <a:moveTo>
                    <a:pt x="12" y="23"/>
                  </a:moveTo>
                  <a:lnTo>
                    <a:pt x="14" y="23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2" y="23"/>
                  </a:lnTo>
                  <a:close/>
                  <a:moveTo>
                    <a:pt x="3" y="19"/>
                  </a:moveTo>
                  <a:lnTo>
                    <a:pt x="4" y="19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9" y="34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3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9"/>
                  </a:lnTo>
                  <a:close/>
                  <a:moveTo>
                    <a:pt x="182" y="1"/>
                  </a:moveTo>
                  <a:lnTo>
                    <a:pt x="182" y="3"/>
                  </a:lnTo>
                  <a:lnTo>
                    <a:pt x="182" y="3"/>
                  </a:lnTo>
                  <a:lnTo>
                    <a:pt x="182" y="1"/>
                  </a:lnTo>
                  <a:lnTo>
                    <a:pt x="182" y="1"/>
                  </a:lnTo>
                  <a:lnTo>
                    <a:pt x="182" y="1"/>
                  </a:lnTo>
                  <a:close/>
                  <a:moveTo>
                    <a:pt x="184" y="0"/>
                  </a:moveTo>
                  <a:lnTo>
                    <a:pt x="184" y="0"/>
                  </a:lnTo>
                  <a:lnTo>
                    <a:pt x="186" y="1"/>
                  </a:lnTo>
                  <a:lnTo>
                    <a:pt x="186" y="1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5" y="8"/>
                  </a:lnTo>
                  <a:lnTo>
                    <a:pt x="198" y="9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6" y="16"/>
                  </a:lnTo>
                  <a:lnTo>
                    <a:pt x="208" y="16"/>
                  </a:lnTo>
                  <a:lnTo>
                    <a:pt x="209" y="16"/>
                  </a:lnTo>
                  <a:lnTo>
                    <a:pt x="211" y="16"/>
                  </a:lnTo>
                  <a:lnTo>
                    <a:pt x="212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20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3" y="16"/>
                  </a:lnTo>
                  <a:lnTo>
                    <a:pt x="225" y="16"/>
                  </a:lnTo>
                  <a:lnTo>
                    <a:pt x="225" y="17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31" y="19"/>
                  </a:lnTo>
                  <a:lnTo>
                    <a:pt x="233" y="20"/>
                  </a:lnTo>
                  <a:lnTo>
                    <a:pt x="236" y="22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3" y="22"/>
                  </a:lnTo>
                  <a:lnTo>
                    <a:pt x="231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1" y="23"/>
                  </a:lnTo>
                  <a:lnTo>
                    <a:pt x="233" y="23"/>
                  </a:lnTo>
                  <a:lnTo>
                    <a:pt x="233" y="25"/>
                  </a:lnTo>
                  <a:lnTo>
                    <a:pt x="233" y="27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6" y="31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1" y="42"/>
                  </a:lnTo>
                  <a:lnTo>
                    <a:pt x="230" y="44"/>
                  </a:lnTo>
                  <a:lnTo>
                    <a:pt x="228" y="45"/>
                  </a:lnTo>
                  <a:lnTo>
                    <a:pt x="227" y="47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0" y="53"/>
                  </a:lnTo>
                  <a:lnTo>
                    <a:pt x="217" y="55"/>
                  </a:lnTo>
                  <a:lnTo>
                    <a:pt x="216" y="56"/>
                  </a:lnTo>
                  <a:lnTo>
                    <a:pt x="212" y="58"/>
                  </a:lnTo>
                  <a:lnTo>
                    <a:pt x="208" y="60"/>
                  </a:lnTo>
                  <a:lnTo>
                    <a:pt x="206" y="61"/>
                  </a:lnTo>
                  <a:lnTo>
                    <a:pt x="203" y="61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197" y="64"/>
                  </a:lnTo>
                  <a:lnTo>
                    <a:pt x="195" y="66"/>
                  </a:lnTo>
                  <a:lnTo>
                    <a:pt x="195" y="68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89" y="75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80"/>
                  </a:lnTo>
                  <a:lnTo>
                    <a:pt x="187" y="82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7" y="83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4" y="88"/>
                  </a:lnTo>
                  <a:lnTo>
                    <a:pt x="182" y="88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1"/>
                  </a:lnTo>
                  <a:lnTo>
                    <a:pt x="181" y="91"/>
                  </a:lnTo>
                  <a:lnTo>
                    <a:pt x="181" y="93"/>
                  </a:lnTo>
                  <a:lnTo>
                    <a:pt x="179" y="91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6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1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7" y="82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2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7"/>
                  </a:lnTo>
                  <a:lnTo>
                    <a:pt x="162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77"/>
                  </a:lnTo>
                  <a:lnTo>
                    <a:pt x="165" y="75"/>
                  </a:lnTo>
                  <a:lnTo>
                    <a:pt x="164" y="75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69"/>
                  </a:lnTo>
                  <a:lnTo>
                    <a:pt x="164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5" y="68"/>
                  </a:lnTo>
                  <a:lnTo>
                    <a:pt x="165" y="68"/>
                  </a:lnTo>
                  <a:lnTo>
                    <a:pt x="167" y="66"/>
                  </a:lnTo>
                  <a:lnTo>
                    <a:pt x="168" y="66"/>
                  </a:lnTo>
                  <a:lnTo>
                    <a:pt x="168" y="64"/>
                  </a:lnTo>
                  <a:lnTo>
                    <a:pt x="170" y="60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70" y="55"/>
                  </a:lnTo>
                  <a:lnTo>
                    <a:pt x="170" y="52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2"/>
                  </a:lnTo>
                  <a:lnTo>
                    <a:pt x="168" y="55"/>
                  </a:lnTo>
                  <a:lnTo>
                    <a:pt x="168" y="56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60"/>
                  </a:lnTo>
                  <a:lnTo>
                    <a:pt x="162" y="58"/>
                  </a:lnTo>
                  <a:lnTo>
                    <a:pt x="160" y="58"/>
                  </a:lnTo>
                  <a:lnTo>
                    <a:pt x="157" y="55"/>
                  </a:lnTo>
                  <a:lnTo>
                    <a:pt x="156" y="53"/>
                  </a:lnTo>
                  <a:lnTo>
                    <a:pt x="154" y="53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6" y="44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4" y="36"/>
                  </a:lnTo>
                  <a:lnTo>
                    <a:pt x="156" y="34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60" y="30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2" y="28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2" y="23"/>
                  </a:lnTo>
                  <a:lnTo>
                    <a:pt x="164" y="22"/>
                  </a:lnTo>
                  <a:lnTo>
                    <a:pt x="165" y="20"/>
                  </a:lnTo>
                  <a:lnTo>
                    <a:pt x="167" y="19"/>
                  </a:lnTo>
                  <a:lnTo>
                    <a:pt x="167" y="14"/>
                  </a:lnTo>
                  <a:lnTo>
                    <a:pt x="167" y="12"/>
                  </a:lnTo>
                  <a:lnTo>
                    <a:pt x="167" y="9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1" y="6"/>
                  </a:lnTo>
                  <a:lnTo>
                    <a:pt x="173" y="6"/>
                  </a:lnTo>
                  <a:lnTo>
                    <a:pt x="175" y="4"/>
                  </a:lnTo>
                  <a:lnTo>
                    <a:pt x="178" y="4"/>
                  </a:lnTo>
                  <a:lnTo>
                    <a:pt x="182" y="3"/>
                  </a:lnTo>
                  <a:lnTo>
                    <a:pt x="184" y="1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7" name="Freeform 288"/>
            <p:cNvSpPr>
              <a:spLocks/>
            </p:cNvSpPr>
            <p:nvPr/>
          </p:nvSpPr>
          <p:spPr bwMode="auto">
            <a:xfrm>
              <a:off x="5519392" y="3330206"/>
              <a:ext cx="584766" cy="549680"/>
            </a:xfrm>
            <a:custGeom>
              <a:avLst/>
              <a:gdLst>
                <a:gd name="T0" fmla="*/ 243 w 300"/>
                <a:gd name="T1" fmla="*/ 3 h 282"/>
                <a:gd name="T2" fmla="*/ 247 w 300"/>
                <a:gd name="T3" fmla="*/ 6 h 282"/>
                <a:gd name="T4" fmla="*/ 246 w 300"/>
                <a:gd name="T5" fmla="*/ 11 h 282"/>
                <a:gd name="T6" fmla="*/ 246 w 300"/>
                <a:gd name="T7" fmla="*/ 23 h 282"/>
                <a:gd name="T8" fmla="*/ 246 w 300"/>
                <a:gd name="T9" fmla="*/ 34 h 282"/>
                <a:gd name="T10" fmla="*/ 241 w 300"/>
                <a:gd name="T11" fmla="*/ 42 h 282"/>
                <a:gd name="T12" fmla="*/ 235 w 300"/>
                <a:gd name="T13" fmla="*/ 53 h 282"/>
                <a:gd name="T14" fmla="*/ 240 w 300"/>
                <a:gd name="T15" fmla="*/ 63 h 282"/>
                <a:gd name="T16" fmla="*/ 249 w 300"/>
                <a:gd name="T17" fmla="*/ 75 h 282"/>
                <a:gd name="T18" fmla="*/ 259 w 300"/>
                <a:gd name="T19" fmla="*/ 88 h 282"/>
                <a:gd name="T20" fmla="*/ 263 w 300"/>
                <a:gd name="T21" fmla="*/ 110 h 282"/>
                <a:gd name="T22" fmla="*/ 265 w 300"/>
                <a:gd name="T23" fmla="*/ 121 h 282"/>
                <a:gd name="T24" fmla="*/ 268 w 300"/>
                <a:gd name="T25" fmla="*/ 144 h 282"/>
                <a:gd name="T26" fmla="*/ 268 w 300"/>
                <a:gd name="T27" fmla="*/ 162 h 282"/>
                <a:gd name="T28" fmla="*/ 262 w 300"/>
                <a:gd name="T29" fmla="*/ 171 h 282"/>
                <a:gd name="T30" fmla="*/ 271 w 300"/>
                <a:gd name="T31" fmla="*/ 187 h 282"/>
                <a:gd name="T32" fmla="*/ 276 w 300"/>
                <a:gd name="T33" fmla="*/ 198 h 282"/>
                <a:gd name="T34" fmla="*/ 293 w 300"/>
                <a:gd name="T35" fmla="*/ 204 h 282"/>
                <a:gd name="T36" fmla="*/ 276 w 300"/>
                <a:gd name="T37" fmla="*/ 228 h 282"/>
                <a:gd name="T38" fmla="*/ 233 w 300"/>
                <a:gd name="T39" fmla="*/ 253 h 282"/>
                <a:gd name="T40" fmla="*/ 214 w 300"/>
                <a:gd name="T41" fmla="*/ 271 h 282"/>
                <a:gd name="T42" fmla="*/ 191 w 300"/>
                <a:gd name="T43" fmla="*/ 278 h 282"/>
                <a:gd name="T44" fmla="*/ 175 w 300"/>
                <a:gd name="T45" fmla="*/ 282 h 282"/>
                <a:gd name="T46" fmla="*/ 172 w 300"/>
                <a:gd name="T47" fmla="*/ 278 h 282"/>
                <a:gd name="T48" fmla="*/ 172 w 300"/>
                <a:gd name="T49" fmla="*/ 274 h 282"/>
                <a:gd name="T50" fmla="*/ 169 w 300"/>
                <a:gd name="T51" fmla="*/ 267 h 282"/>
                <a:gd name="T52" fmla="*/ 159 w 300"/>
                <a:gd name="T53" fmla="*/ 263 h 282"/>
                <a:gd name="T54" fmla="*/ 150 w 300"/>
                <a:gd name="T55" fmla="*/ 259 h 282"/>
                <a:gd name="T56" fmla="*/ 142 w 300"/>
                <a:gd name="T57" fmla="*/ 253 h 282"/>
                <a:gd name="T58" fmla="*/ 131 w 300"/>
                <a:gd name="T59" fmla="*/ 242 h 282"/>
                <a:gd name="T60" fmla="*/ 102 w 300"/>
                <a:gd name="T61" fmla="*/ 223 h 282"/>
                <a:gd name="T62" fmla="*/ 74 w 300"/>
                <a:gd name="T63" fmla="*/ 203 h 282"/>
                <a:gd name="T64" fmla="*/ 49 w 300"/>
                <a:gd name="T65" fmla="*/ 187 h 282"/>
                <a:gd name="T66" fmla="*/ 33 w 300"/>
                <a:gd name="T67" fmla="*/ 176 h 282"/>
                <a:gd name="T68" fmla="*/ 17 w 300"/>
                <a:gd name="T69" fmla="*/ 167 h 282"/>
                <a:gd name="T70" fmla="*/ 0 w 300"/>
                <a:gd name="T71" fmla="*/ 155 h 282"/>
                <a:gd name="T72" fmla="*/ 5 w 300"/>
                <a:gd name="T73" fmla="*/ 130 h 282"/>
                <a:gd name="T74" fmla="*/ 17 w 300"/>
                <a:gd name="T75" fmla="*/ 122 h 282"/>
                <a:gd name="T76" fmla="*/ 24 w 300"/>
                <a:gd name="T77" fmla="*/ 119 h 282"/>
                <a:gd name="T78" fmla="*/ 31 w 300"/>
                <a:gd name="T79" fmla="*/ 119 h 282"/>
                <a:gd name="T80" fmla="*/ 35 w 300"/>
                <a:gd name="T81" fmla="*/ 116 h 282"/>
                <a:gd name="T82" fmla="*/ 47 w 300"/>
                <a:gd name="T83" fmla="*/ 115 h 282"/>
                <a:gd name="T84" fmla="*/ 58 w 300"/>
                <a:gd name="T85" fmla="*/ 104 h 282"/>
                <a:gd name="T86" fmla="*/ 72 w 300"/>
                <a:gd name="T87" fmla="*/ 99 h 282"/>
                <a:gd name="T88" fmla="*/ 71 w 300"/>
                <a:gd name="T89" fmla="*/ 96 h 282"/>
                <a:gd name="T90" fmla="*/ 71 w 300"/>
                <a:gd name="T91" fmla="*/ 91 h 282"/>
                <a:gd name="T92" fmla="*/ 72 w 300"/>
                <a:gd name="T93" fmla="*/ 86 h 282"/>
                <a:gd name="T94" fmla="*/ 83 w 300"/>
                <a:gd name="T95" fmla="*/ 81 h 282"/>
                <a:gd name="T96" fmla="*/ 93 w 300"/>
                <a:gd name="T97" fmla="*/ 80 h 282"/>
                <a:gd name="T98" fmla="*/ 109 w 300"/>
                <a:gd name="T99" fmla="*/ 80 h 282"/>
                <a:gd name="T100" fmla="*/ 110 w 300"/>
                <a:gd name="T101" fmla="*/ 74 h 282"/>
                <a:gd name="T102" fmla="*/ 104 w 300"/>
                <a:gd name="T103" fmla="*/ 64 h 282"/>
                <a:gd name="T104" fmla="*/ 101 w 300"/>
                <a:gd name="T105" fmla="*/ 52 h 282"/>
                <a:gd name="T106" fmla="*/ 101 w 300"/>
                <a:gd name="T107" fmla="*/ 42 h 282"/>
                <a:gd name="T108" fmla="*/ 98 w 300"/>
                <a:gd name="T109" fmla="*/ 36 h 282"/>
                <a:gd name="T110" fmla="*/ 101 w 300"/>
                <a:gd name="T111" fmla="*/ 31 h 282"/>
                <a:gd name="T112" fmla="*/ 120 w 300"/>
                <a:gd name="T113" fmla="*/ 20 h 282"/>
                <a:gd name="T114" fmla="*/ 131 w 300"/>
                <a:gd name="T115" fmla="*/ 14 h 282"/>
                <a:gd name="T116" fmla="*/ 159 w 300"/>
                <a:gd name="T117" fmla="*/ 7 h 282"/>
                <a:gd name="T118" fmla="*/ 194 w 300"/>
                <a:gd name="T119" fmla="*/ 3 h 282"/>
                <a:gd name="T120" fmla="*/ 208 w 300"/>
                <a:gd name="T121" fmla="*/ 4 h 282"/>
                <a:gd name="T122" fmla="*/ 225 w 300"/>
                <a:gd name="T123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0" h="282">
                  <a:moveTo>
                    <a:pt x="230" y="0"/>
                  </a:moveTo>
                  <a:lnTo>
                    <a:pt x="233" y="0"/>
                  </a:lnTo>
                  <a:lnTo>
                    <a:pt x="236" y="1"/>
                  </a:lnTo>
                  <a:lnTo>
                    <a:pt x="238" y="3"/>
                  </a:lnTo>
                  <a:lnTo>
                    <a:pt x="240" y="3"/>
                  </a:lnTo>
                  <a:lnTo>
                    <a:pt x="243" y="3"/>
                  </a:lnTo>
                  <a:lnTo>
                    <a:pt x="249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6" y="14"/>
                  </a:lnTo>
                  <a:lnTo>
                    <a:pt x="246" y="17"/>
                  </a:lnTo>
                  <a:lnTo>
                    <a:pt x="244" y="18"/>
                  </a:lnTo>
                  <a:lnTo>
                    <a:pt x="244" y="20"/>
                  </a:lnTo>
                  <a:lnTo>
                    <a:pt x="246" y="22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6"/>
                  </a:lnTo>
                  <a:lnTo>
                    <a:pt x="246" y="28"/>
                  </a:lnTo>
                  <a:lnTo>
                    <a:pt x="247" y="29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4" y="36"/>
                  </a:lnTo>
                  <a:lnTo>
                    <a:pt x="244" y="37"/>
                  </a:lnTo>
                  <a:lnTo>
                    <a:pt x="244" y="39"/>
                  </a:lnTo>
                  <a:lnTo>
                    <a:pt x="243" y="40"/>
                  </a:lnTo>
                  <a:lnTo>
                    <a:pt x="243" y="42"/>
                  </a:lnTo>
                  <a:lnTo>
                    <a:pt x="241" y="42"/>
                  </a:lnTo>
                  <a:lnTo>
                    <a:pt x="240" y="44"/>
                  </a:lnTo>
                  <a:lnTo>
                    <a:pt x="238" y="45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6" y="56"/>
                  </a:lnTo>
                  <a:lnTo>
                    <a:pt x="236" y="59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40" y="63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4" y="67"/>
                  </a:lnTo>
                  <a:lnTo>
                    <a:pt x="246" y="70"/>
                  </a:lnTo>
                  <a:lnTo>
                    <a:pt x="246" y="74"/>
                  </a:lnTo>
                  <a:lnTo>
                    <a:pt x="249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5" y="80"/>
                  </a:lnTo>
                  <a:lnTo>
                    <a:pt x="257" y="80"/>
                  </a:lnTo>
                  <a:lnTo>
                    <a:pt x="257" y="85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60" y="96"/>
                  </a:lnTo>
                  <a:lnTo>
                    <a:pt x="262" y="100"/>
                  </a:lnTo>
                  <a:lnTo>
                    <a:pt x="262" y="104"/>
                  </a:lnTo>
                  <a:lnTo>
                    <a:pt x="263" y="107"/>
                  </a:lnTo>
                  <a:lnTo>
                    <a:pt x="263" y="110"/>
                  </a:lnTo>
                  <a:lnTo>
                    <a:pt x="262" y="110"/>
                  </a:lnTo>
                  <a:lnTo>
                    <a:pt x="260" y="111"/>
                  </a:lnTo>
                  <a:lnTo>
                    <a:pt x="262" y="113"/>
                  </a:lnTo>
                  <a:lnTo>
                    <a:pt x="263" y="116"/>
                  </a:lnTo>
                  <a:lnTo>
                    <a:pt x="265" y="119"/>
                  </a:lnTo>
                  <a:lnTo>
                    <a:pt x="265" y="121"/>
                  </a:lnTo>
                  <a:lnTo>
                    <a:pt x="266" y="124"/>
                  </a:lnTo>
                  <a:lnTo>
                    <a:pt x="268" y="126"/>
                  </a:lnTo>
                  <a:lnTo>
                    <a:pt x="268" y="127"/>
                  </a:lnTo>
                  <a:lnTo>
                    <a:pt x="268" y="130"/>
                  </a:lnTo>
                  <a:lnTo>
                    <a:pt x="268" y="137"/>
                  </a:lnTo>
                  <a:lnTo>
                    <a:pt x="268" y="144"/>
                  </a:lnTo>
                  <a:lnTo>
                    <a:pt x="270" y="148"/>
                  </a:lnTo>
                  <a:lnTo>
                    <a:pt x="268" y="152"/>
                  </a:lnTo>
                  <a:lnTo>
                    <a:pt x="266" y="155"/>
                  </a:lnTo>
                  <a:lnTo>
                    <a:pt x="266" y="157"/>
                  </a:lnTo>
                  <a:lnTo>
                    <a:pt x="268" y="160"/>
                  </a:lnTo>
                  <a:lnTo>
                    <a:pt x="268" y="162"/>
                  </a:lnTo>
                  <a:lnTo>
                    <a:pt x="270" y="162"/>
                  </a:lnTo>
                  <a:lnTo>
                    <a:pt x="268" y="167"/>
                  </a:lnTo>
                  <a:lnTo>
                    <a:pt x="268" y="167"/>
                  </a:lnTo>
                  <a:lnTo>
                    <a:pt x="266" y="168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62" y="174"/>
                  </a:lnTo>
                  <a:lnTo>
                    <a:pt x="265" y="178"/>
                  </a:lnTo>
                  <a:lnTo>
                    <a:pt x="266" y="181"/>
                  </a:lnTo>
                  <a:lnTo>
                    <a:pt x="270" y="185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3" y="195"/>
                  </a:lnTo>
                  <a:lnTo>
                    <a:pt x="273" y="196"/>
                  </a:lnTo>
                  <a:lnTo>
                    <a:pt x="274" y="196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200"/>
                  </a:lnTo>
                  <a:lnTo>
                    <a:pt x="281" y="198"/>
                  </a:lnTo>
                  <a:lnTo>
                    <a:pt x="287" y="200"/>
                  </a:lnTo>
                  <a:lnTo>
                    <a:pt x="292" y="201"/>
                  </a:lnTo>
                  <a:lnTo>
                    <a:pt x="293" y="201"/>
                  </a:lnTo>
                  <a:lnTo>
                    <a:pt x="293" y="204"/>
                  </a:lnTo>
                  <a:lnTo>
                    <a:pt x="296" y="207"/>
                  </a:lnTo>
                  <a:lnTo>
                    <a:pt x="298" y="211"/>
                  </a:lnTo>
                  <a:lnTo>
                    <a:pt x="300" y="214"/>
                  </a:lnTo>
                  <a:lnTo>
                    <a:pt x="292" y="219"/>
                  </a:lnTo>
                  <a:lnTo>
                    <a:pt x="284" y="223"/>
                  </a:lnTo>
                  <a:lnTo>
                    <a:pt x="276" y="228"/>
                  </a:lnTo>
                  <a:lnTo>
                    <a:pt x="270" y="233"/>
                  </a:lnTo>
                  <a:lnTo>
                    <a:pt x="262" y="236"/>
                  </a:lnTo>
                  <a:lnTo>
                    <a:pt x="254" y="241"/>
                  </a:lnTo>
                  <a:lnTo>
                    <a:pt x="246" y="245"/>
                  </a:lnTo>
                  <a:lnTo>
                    <a:pt x="240" y="250"/>
                  </a:lnTo>
                  <a:lnTo>
                    <a:pt x="233" y="253"/>
                  </a:lnTo>
                  <a:lnTo>
                    <a:pt x="230" y="256"/>
                  </a:lnTo>
                  <a:lnTo>
                    <a:pt x="227" y="259"/>
                  </a:lnTo>
                  <a:lnTo>
                    <a:pt x="224" y="263"/>
                  </a:lnTo>
                  <a:lnTo>
                    <a:pt x="221" y="266"/>
                  </a:lnTo>
                  <a:lnTo>
                    <a:pt x="216" y="269"/>
                  </a:lnTo>
                  <a:lnTo>
                    <a:pt x="214" y="271"/>
                  </a:lnTo>
                  <a:lnTo>
                    <a:pt x="210" y="274"/>
                  </a:lnTo>
                  <a:lnTo>
                    <a:pt x="208" y="275"/>
                  </a:lnTo>
                  <a:lnTo>
                    <a:pt x="203" y="277"/>
                  </a:lnTo>
                  <a:lnTo>
                    <a:pt x="199" y="277"/>
                  </a:lnTo>
                  <a:lnTo>
                    <a:pt x="194" y="278"/>
                  </a:lnTo>
                  <a:lnTo>
                    <a:pt x="191" y="278"/>
                  </a:lnTo>
                  <a:lnTo>
                    <a:pt x="188" y="280"/>
                  </a:lnTo>
                  <a:lnTo>
                    <a:pt x="183" y="280"/>
                  </a:lnTo>
                  <a:lnTo>
                    <a:pt x="180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3" y="282"/>
                  </a:lnTo>
                  <a:lnTo>
                    <a:pt x="173" y="282"/>
                  </a:lnTo>
                  <a:lnTo>
                    <a:pt x="172" y="280"/>
                  </a:lnTo>
                  <a:lnTo>
                    <a:pt x="170" y="280"/>
                  </a:lnTo>
                  <a:lnTo>
                    <a:pt x="170" y="278"/>
                  </a:lnTo>
                  <a:lnTo>
                    <a:pt x="172" y="278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3" y="275"/>
                  </a:lnTo>
                  <a:lnTo>
                    <a:pt x="173" y="275"/>
                  </a:lnTo>
                  <a:lnTo>
                    <a:pt x="172" y="274"/>
                  </a:lnTo>
                  <a:lnTo>
                    <a:pt x="172" y="274"/>
                  </a:lnTo>
                  <a:lnTo>
                    <a:pt x="172" y="271"/>
                  </a:lnTo>
                  <a:lnTo>
                    <a:pt x="172" y="271"/>
                  </a:lnTo>
                  <a:lnTo>
                    <a:pt x="172" y="269"/>
                  </a:lnTo>
                  <a:lnTo>
                    <a:pt x="170" y="269"/>
                  </a:lnTo>
                  <a:lnTo>
                    <a:pt x="169" y="267"/>
                  </a:lnTo>
                  <a:lnTo>
                    <a:pt x="167" y="267"/>
                  </a:lnTo>
                  <a:lnTo>
                    <a:pt x="167" y="267"/>
                  </a:lnTo>
                  <a:lnTo>
                    <a:pt x="164" y="267"/>
                  </a:lnTo>
                  <a:lnTo>
                    <a:pt x="161" y="266"/>
                  </a:lnTo>
                  <a:lnTo>
                    <a:pt x="161" y="266"/>
                  </a:lnTo>
                  <a:lnTo>
                    <a:pt x="159" y="263"/>
                  </a:lnTo>
                  <a:lnTo>
                    <a:pt x="158" y="263"/>
                  </a:lnTo>
                  <a:lnTo>
                    <a:pt x="153" y="263"/>
                  </a:lnTo>
                  <a:lnTo>
                    <a:pt x="153" y="263"/>
                  </a:lnTo>
                  <a:lnTo>
                    <a:pt x="151" y="261"/>
                  </a:lnTo>
                  <a:lnTo>
                    <a:pt x="150" y="261"/>
                  </a:lnTo>
                  <a:lnTo>
                    <a:pt x="150" y="259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2" y="255"/>
                  </a:lnTo>
                  <a:lnTo>
                    <a:pt x="142" y="253"/>
                  </a:lnTo>
                  <a:lnTo>
                    <a:pt x="143" y="252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0" y="248"/>
                  </a:lnTo>
                  <a:lnTo>
                    <a:pt x="136" y="245"/>
                  </a:lnTo>
                  <a:lnTo>
                    <a:pt x="131" y="242"/>
                  </a:lnTo>
                  <a:lnTo>
                    <a:pt x="126" y="239"/>
                  </a:lnTo>
                  <a:lnTo>
                    <a:pt x="121" y="236"/>
                  </a:lnTo>
                  <a:lnTo>
                    <a:pt x="117" y="233"/>
                  </a:lnTo>
                  <a:lnTo>
                    <a:pt x="112" y="230"/>
                  </a:lnTo>
                  <a:lnTo>
                    <a:pt x="107" y="226"/>
                  </a:lnTo>
                  <a:lnTo>
                    <a:pt x="102" y="223"/>
                  </a:lnTo>
                  <a:lnTo>
                    <a:pt x="98" y="220"/>
                  </a:lnTo>
                  <a:lnTo>
                    <a:pt x="93" y="217"/>
                  </a:lnTo>
                  <a:lnTo>
                    <a:pt x="88" y="212"/>
                  </a:lnTo>
                  <a:lnTo>
                    <a:pt x="83" y="209"/>
                  </a:lnTo>
                  <a:lnTo>
                    <a:pt x="79" y="206"/>
                  </a:lnTo>
                  <a:lnTo>
                    <a:pt x="74" y="203"/>
                  </a:lnTo>
                  <a:lnTo>
                    <a:pt x="69" y="200"/>
                  </a:lnTo>
                  <a:lnTo>
                    <a:pt x="65" y="196"/>
                  </a:lnTo>
                  <a:lnTo>
                    <a:pt x="60" y="193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49" y="187"/>
                  </a:lnTo>
                  <a:lnTo>
                    <a:pt x="46" y="184"/>
                  </a:lnTo>
                  <a:lnTo>
                    <a:pt x="44" y="182"/>
                  </a:lnTo>
                  <a:lnTo>
                    <a:pt x="41" y="181"/>
                  </a:lnTo>
                  <a:lnTo>
                    <a:pt x="38" y="179"/>
                  </a:lnTo>
                  <a:lnTo>
                    <a:pt x="36" y="178"/>
                  </a:lnTo>
                  <a:lnTo>
                    <a:pt x="33" y="176"/>
                  </a:lnTo>
                  <a:lnTo>
                    <a:pt x="30" y="174"/>
                  </a:lnTo>
                  <a:lnTo>
                    <a:pt x="27" y="173"/>
                  </a:lnTo>
                  <a:lnTo>
                    <a:pt x="25" y="171"/>
                  </a:lnTo>
                  <a:lnTo>
                    <a:pt x="22" y="170"/>
                  </a:lnTo>
                  <a:lnTo>
                    <a:pt x="19" y="168"/>
                  </a:lnTo>
                  <a:lnTo>
                    <a:pt x="17" y="167"/>
                  </a:lnTo>
                  <a:lnTo>
                    <a:pt x="14" y="165"/>
                  </a:lnTo>
                  <a:lnTo>
                    <a:pt x="11" y="163"/>
                  </a:lnTo>
                  <a:lnTo>
                    <a:pt x="8" y="160"/>
                  </a:lnTo>
                  <a:lnTo>
                    <a:pt x="6" y="159"/>
                  </a:lnTo>
                  <a:lnTo>
                    <a:pt x="3" y="157"/>
                  </a:lnTo>
                  <a:lnTo>
                    <a:pt x="0" y="155"/>
                  </a:lnTo>
                  <a:lnTo>
                    <a:pt x="0" y="135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4" y="124"/>
                  </a:lnTo>
                  <a:lnTo>
                    <a:pt x="16" y="124"/>
                  </a:lnTo>
                  <a:lnTo>
                    <a:pt x="17" y="122"/>
                  </a:lnTo>
                  <a:lnTo>
                    <a:pt x="19" y="122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4" y="119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6"/>
                  </a:lnTo>
                  <a:lnTo>
                    <a:pt x="35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47" y="115"/>
                  </a:lnTo>
                  <a:lnTo>
                    <a:pt x="49" y="113"/>
                  </a:lnTo>
                  <a:lnTo>
                    <a:pt x="50" y="111"/>
                  </a:lnTo>
                  <a:lnTo>
                    <a:pt x="52" y="108"/>
                  </a:lnTo>
                  <a:lnTo>
                    <a:pt x="54" y="107"/>
                  </a:lnTo>
                  <a:lnTo>
                    <a:pt x="57" y="105"/>
                  </a:lnTo>
                  <a:lnTo>
                    <a:pt x="58" y="104"/>
                  </a:lnTo>
                  <a:lnTo>
                    <a:pt x="60" y="104"/>
                  </a:lnTo>
                  <a:lnTo>
                    <a:pt x="63" y="102"/>
                  </a:lnTo>
                  <a:lnTo>
                    <a:pt x="66" y="100"/>
                  </a:lnTo>
                  <a:lnTo>
                    <a:pt x="68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1" y="91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4" y="86"/>
                  </a:lnTo>
                  <a:lnTo>
                    <a:pt x="76" y="86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3" y="83"/>
                  </a:lnTo>
                  <a:lnTo>
                    <a:pt x="83" y="81"/>
                  </a:lnTo>
                  <a:lnTo>
                    <a:pt x="83" y="80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3" y="80"/>
                  </a:lnTo>
                  <a:lnTo>
                    <a:pt x="96" y="80"/>
                  </a:lnTo>
                  <a:lnTo>
                    <a:pt x="99" y="80"/>
                  </a:lnTo>
                  <a:lnTo>
                    <a:pt x="102" y="80"/>
                  </a:lnTo>
                  <a:lnTo>
                    <a:pt x="104" y="80"/>
                  </a:lnTo>
                  <a:lnTo>
                    <a:pt x="107" y="80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9" y="75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09" y="72"/>
                  </a:lnTo>
                  <a:lnTo>
                    <a:pt x="107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4" y="64"/>
                  </a:lnTo>
                  <a:lnTo>
                    <a:pt x="102" y="63"/>
                  </a:lnTo>
                  <a:lnTo>
                    <a:pt x="101" y="61"/>
                  </a:lnTo>
                  <a:lnTo>
                    <a:pt x="102" y="56"/>
                  </a:lnTo>
                  <a:lnTo>
                    <a:pt x="101" y="55"/>
                  </a:lnTo>
                  <a:lnTo>
                    <a:pt x="101" y="53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47"/>
                  </a:lnTo>
                  <a:lnTo>
                    <a:pt x="99" y="44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39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6" y="33"/>
                  </a:lnTo>
                  <a:lnTo>
                    <a:pt x="98" y="33"/>
                  </a:lnTo>
                  <a:lnTo>
                    <a:pt x="101" y="31"/>
                  </a:lnTo>
                  <a:lnTo>
                    <a:pt x="104" y="28"/>
                  </a:lnTo>
                  <a:lnTo>
                    <a:pt x="107" y="28"/>
                  </a:lnTo>
                  <a:lnTo>
                    <a:pt x="109" y="25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20" y="20"/>
                  </a:lnTo>
                  <a:lnTo>
                    <a:pt x="121" y="20"/>
                  </a:lnTo>
                  <a:lnTo>
                    <a:pt x="123" y="20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8" y="15"/>
                  </a:lnTo>
                  <a:lnTo>
                    <a:pt x="131" y="14"/>
                  </a:lnTo>
                  <a:lnTo>
                    <a:pt x="134" y="12"/>
                  </a:lnTo>
                  <a:lnTo>
                    <a:pt x="137" y="11"/>
                  </a:lnTo>
                  <a:lnTo>
                    <a:pt x="140" y="9"/>
                  </a:lnTo>
                  <a:lnTo>
                    <a:pt x="143" y="9"/>
                  </a:lnTo>
                  <a:lnTo>
                    <a:pt x="154" y="7"/>
                  </a:lnTo>
                  <a:lnTo>
                    <a:pt x="159" y="7"/>
                  </a:lnTo>
                  <a:lnTo>
                    <a:pt x="164" y="7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7" y="4"/>
                  </a:lnTo>
                  <a:lnTo>
                    <a:pt x="180" y="3"/>
                  </a:lnTo>
                  <a:lnTo>
                    <a:pt x="194" y="3"/>
                  </a:lnTo>
                  <a:lnTo>
                    <a:pt x="197" y="3"/>
                  </a:lnTo>
                  <a:lnTo>
                    <a:pt x="199" y="4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5" y="6"/>
                  </a:lnTo>
                  <a:lnTo>
                    <a:pt x="208" y="4"/>
                  </a:lnTo>
                  <a:lnTo>
                    <a:pt x="213" y="3"/>
                  </a:lnTo>
                  <a:lnTo>
                    <a:pt x="216" y="1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1" y="1"/>
                  </a:lnTo>
                  <a:lnTo>
                    <a:pt x="225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8" name="Freeform 289"/>
            <p:cNvSpPr>
              <a:spLocks/>
            </p:cNvSpPr>
            <p:nvPr/>
          </p:nvSpPr>
          <p:spPr bwMode="auto">
            <a:xfrm>
              <a:off x="3735854" y="3850649"/>
              <a:ext cx="101360" cy="68223"/>
            </a:xfrm>
            <a:custGeom>
              <a:avLst/>
              <a:gdLst>
                <a:gd name="T0" fmla="*/ 16 w 52"/>
                <a:gd name="T1" fmla="*/ 2 h 35"/>
                <a:gd name="T2" fmla="*/ 19 w 52"/>
                <a:gd name="T3" fmla="*/ 2 h 35"/>
                <a:gd name="T4" fmla="*/ 22 w 52"/>
                <a:gd name="T5" fmla="*/ 4 h 35"/>
                <a:gd name="T6" fmla="*/ 24 w 52"/>
                <a:gd name="T7" fmla="*/ 5 h 35"/>
                <a:gd name="T8" fmla="*/ 27 w 52"/>
                <a:gd name="T9" fmla="*/ 5 h 35"/>
                <a:gd name="T10" fmla="*/ 29 w 52"/>
                <a:gd name="T11" fmla="*/ 5 h 35"/>
                <a:gd name="T12" fmla="*/ 30 w 52"/>
                <a:gd name="T13" fmla="*/ 7 h 35"/>
                <a:gd name="T14" fmla="*/ 32 w 52"/>
                <a:gd name="T15" fmla="*/ 10 h 35"/>
                <a:gd name="T16" fmla="*/ 40 w 52"/>
                <a:gd name="T17" fmla="*/ 10 h 35"/>
                <a:gd name="T18" fmla="*/ 38 w 52"/>
                <a:gd name="T19" fmla="*/ 11 h 35"/>
                <a:gd name="T20" fmla="*/ 35 w 52"/>
                <a:gd name="T21" fmla="*/ 11 h 35"/>
                <a:gd name="T22" fmla="*/ 35 w 52"/>
                <a:gd name="T23" fmla="*/ 13 h 35"/>
                <a:gd name="T24" fmla="*/ 38 w 52"/>
                <a:gd name="T25" fmla="*/ 13 h 35"/>
                <a:gd name="T26" fmla="*/ 41 w 52"/>
                <a:gd name="T27" fmla="*/ 15 h 35"/>
                <a:gd name="T28" fmla="*/ 45 w 52"/>
                <a:gd name="T29" fmla="*/ 15 h 35"/>
                <a:gd name="T30" fmla="*/ 51 w 52"/>
                <a:gd name="T31" fmla="*/ 19 h 35"/>
                <a:gd name="T32" fmla="*/ 52 w 52"/>
                <a:gd name="T33" fmla="*/ 21 h 35"/>
                <a:gd name="T34" fmla="*/ 51 w 52"/>
                <a:gd name="T35" fmla="*/ 22 h 35"/>
                <a:gd name="T36" fmla="*/ 49 w 52"/>
                <a:gd name="T37" fmla="*/ 24 h 35"/>
                <a:gd name="T38" fmla="*/ 48 w 52"/>
                <a:gd name="T39" fmla="*/ 26 h 35"/>
                <a:gd name="T40" fmla="*/ 48 w 52"/>
                <a:gd name="T41" fmla="*/ 26 h 35"/>
                <a:gd name="T42" fmla="*/ 46 w 52"/>
                <a:gd name="T43" fmla="*/ 24 h 35"/>
                <a:gd name="T44" fmla="*/ 43 w 52"/>
                <a:gd name="T45" fmla="*/ 24 h 35"/>
                <a:gd name="T46" fmla="*/ 38 w 52"/>
                <a:gd name="T47" fmla="*/ 22 h 35"/>
                <a:gd name="T48" fmla="*/ 33 w 52"/>
                <a:gd name="T49" fmla="*/ 22 h 35"/>
                <a:gd name="T50" fmla="*/ 30 w 52"/>
                <a:gd name="T51" fmla="*/ 22 h 35"/>
                <a:gd name="T52" fmla="*/ 27 w 52"/>
                <a:gd name="T53" fmla="*/ 24 h 35"/>
                <a:gd name="T54" fmla="*/ 26 w 52"/>
                <a:gd name="T55" fmla="*/ 26 h 35"/>
                <a:gd name="T56" fmla="*/ 21 w 52"/>
                <a:gd name="T57" fmla="*/ 26 h 35"/>
                <a:gd name="T58" fmla="*/ 18 w 52"/>
                <a:gd name="T59" fmla="*/ 24 h 35"/>
                <a:gd name="T60" fmla="*/ 15 w 52"/>
                <a:gd name="T61" fmla="*/ 26 h 35"/>
                <a:gd name="T62" fmla="*/ 13 w 52"/>
                <a:gd name="T63" fmla="*/ 26 h 35"/>
                <a:gd name="T64" fmla="*/ 13 w 52"/>
                <a:gd name="T65" fmla="*/ 29 h 35"/>
                <a:gd name="T66" fmla="*/ 10 w 52"/>
                <a:gd name="T67" fmla="*/ 33 h 35"/>
                <a:gd name="T68" fmla="*/ 8 w 52"/>
                <a:gd name="T69" fmla="*/ 35 h 35"/>
                <a:gd name="T70" fmla="*/ 7 w 52"/>
                <a:gd name="T71" fmla="*/ 33 h 35"/>
                <a:gd name="T72" fmla="*/ 5 w 52"/>
                <a:gd name="T73" fmla="*/ 32 h 35"/>
                <a:gd name="T74" fmla="*/ 5 w 52"/>
                <a:gd name="T75" fmla="*/ 30 h 35"/>
                <a:gd name="T76" fmla="*/ 4 w 52"/>
                <a:gd name="T77" fmla="*/ 29 h 35"/>
                <a:gd name="T78" fmla="*/ 4 w 52"/>
                <a:gd name="T79" fmla="*/ 26 h 35"/>
                <a:gd name="T80" fmla="*/ 2 w 52"/>
                <a:gd name="T81" fmla="*/ 22 h 35"/>
                <a:gd name="T82" fmla="*/ 0 w 52"/>
                <a:gd name="T83" fmla="*/ 21 h 35"/>
                <a:gd name="T84" fmla="*/ 2 w 52"/>
                <a:gd name="T85" fmla="*/ 21 h 35"/>
                <a:gd name="T86" fmla="*/ 4 w 52"/>
                <a:gd name="T87" fmla="*/ 18 h 35"/>
                <a:gd name="T88" fmla="*/ 4 w 52"/>
                <a:gd name="T89" fmla="*/ 16 h 35"/>
                <a:gd name="T90" fmla="*/ 2 w 52"/>
                <a:gd name="T91" fmla="*/ 15 h 35"/>
                <a:gd name="T92" fmla="*/ 5 w 52"/>
                <a:gd name="T93" fmla="*/ 13 h 35"/>
                <a:gd name="T94" fmla="*/ 5 w 52"/>
                <a:gd name="T95" fmla="*/ 11 h 35"/>
                <a:gd name="T96" fmla="*/ 4 w 52"/>
                <a:gd name="T97" fmla="*/ 10 h 35"/>
                <a:gd name="T98" fmla="*/ 4 w 52"/>
                <a:gd name="T99" fmla="*/ 7 h 35"/>
                <a:gd name="T100" fmla="*/ 4 w 52"/>
                <a:gd name="T101" fmla="*/ 4 h 35"/>
                <a:gd name="T102" fmla="*/ 4 w 52"/>
                <a:gd name="T103" fmla="*/ 2 h 35"/>
                <a:gd name="T104" fmla="*/ 5 w 52"/>
                <a:gd name="T105" fmla="*/ 2 h 35"/>
                <a:gd name="T106" fmla="*/ 8 w 52"/>
                <a:gd name="T107" fmla="*/ 0 h 35"/>
                <a:gd name="T108" fmla="*/ 11 w 52"/>
                <a:gd name="T109" fmla="*/ 2 h 35"/>
                <a:gd name="T110" fmla="*/ 15 w 52"/>
                <a:gd name="T1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" h="35">
                  <a:moveTo>
                    <a:pt x="15" y="0"/>
                  </a:move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9" name="Freeform 290"/>
            <p:cNvSpPr>
              <a:spLocks/>
            </p:cNvSpPr>
            <p:nvPr/>
          </p:nvSpPr>
          <p:spPr bwMode="auto">
            <a:xfrm>
              <a:off x="4032136" y="3977348"/>
              <a:ext cx="5848" cy="9747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2 h 5"/>
                <a:gd name="T6" fmla="*/ 3 w 3"/>
                <a:gd name="T7" fmla="*/ 3 h 5"/>
                <a:gd name="T8" fmla="*/ 3 w 3"/>
                <a:gd name="T9" fmla="*/ 5 h 5"/>
                <a:gd name="T10" fmla="*/ 1 w 3"/>
                <a:gd name="T11" fmla="*/ 5 h 5"/>
                <a:gd name="T12" fmla="*/ 1 w 3"/>
                <a:gd name="T13" fmla="*/ 3 h 5"/>
                <a:gd name="T14" fmla="*/ 0 w 3"/>
                <a:gd name="T15" fmla="*/ 2 h 5"/>
                <a:gd name="T16" fmla="*/ 0 w 3"/>
                <a:gd name="T17" fmla="*/ 0 h 5"/>
                <a:gd name="T18" fmla="*/ 0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0" name="Freeform 291"/>
            <p:cNvSpPr>
              <a:spLocks noEditPoints="1"/>
            </p:cNvSpPr>
            <p:nvPr/>
          </p:nvSpPr>
          <p:spPr bwMode="auto">
            <a:xfrm>
              <a:off x="5993052" y="2585604"/>
              <a:ext cx="198821" cy="122802"/>
            </a:xfrm>
            <a:custGeom>
              <a:avLst/>
              <a:gdLst>
                <a:gd name="T0" fmla="*/ 52 w 102"/>
                <a:gd name="T1" fmla="*/ 60 h 63"/>
                <a:gd name="T2" fmla="*/ 49 w 102"/>
                <a:gd name="T3" fmla="*/ 63 h 63"/>
                <a:gd name="T4" fmla="*/ 30 w 102"/>
                <a:gd name="T5" fmla="*/ 57 h 63"/>
                <a:gd name="T6" fmla="*/ 34 w 102"/>
                <a:gd name="T7" fmla="*/ 60 h 63"/>
                <a:gd name="T8" fmla="*/ 60 w 102"/>
                <a:gd name="T9" fmla="*/ 55 h 63"/>
                <a:gd name="T10" fmla="*/ 64 w 102"/>
                <a:gd name="T11" fmla="*/ 57 h 63"/>
                <a:gd name="T12" fmla="*/ 58 w 102"/>
                <a:gd name="T13" fmla="*/ 57 h 63"/>
                <a:gd name="T14" fmla="*/ 23 w 102"/>
                <a:gd name="T15" fmla="*/ 55 h 63"/>
                <a:gd name="T16" fmla="*/ 27 w 102"/>
                <a:gd name="T17" fmla="*/ 59 h 63"/>
                <a:gd name="T18" fmla="*/ 41 w 102"/>
                <a:gd name="T19" fmla="*/ 54 h 63"/>
                <a:gd name="T20" fmla="*/ 38 w 102"/>
                <a:gd name="T21" fmla="*/ 62 h 63"/>
                <a:gd name="T22" fmla="*/ 39 w 102"/>
                <a:gd name="T23" fmla="*/ 55 h 63"/>
                <a:gd name="T24" fmla="*/ 101 w 102"/>
                <a:gd name="T25" fmla="*/ 55 h 63"/>
                <a:gd name="T26" fmla="*/ 96 w 102"/>
                <a:gd name="T27" fmla="*/ 51 h 63"/>
                <a:gd name="T28" fmla="*/ 39 w 102"/>
                <a:gd name="T29" fmla="*/ 51 h 63"/>
                <a:gd name="T30" fmla="*/ 34 w 102"/>
                <a:gd name="T31" fmla="*/ 55 h 63"/>
                <a:gd name="T32" fmla="*/ 25 w 102"/>
                <a:gd name="T33" fmla="*/ 49 h 63"/>
                <a:gd name="T34" fmla="*/ 33 w 102"/>
                <a:gd name="T35" fmla="*/ 46 h 63"/>
                <a:gd name="T36" fmla="*/ 66 w 102"/>
                <a:gd name="T37" fmla="*/ 43 h 63"/>
                <a:gd name="T38" fmla="*/ 64 w 102"/>
                <a:gd name="T39" fmla="*/ 43 h 63"/>
                <a:gd name="T40" fmla="*/ 36 w 102"/>
                <a:gd name="T41" fmla="*/ 40 h 63"/>
                <a:gd name="T42" fmla="*/ 34 w 102"/>
                <a:gd name="T43" fmla="*/ 38 h 63"/>
                <a:gd name="T44" fmla="*/ 64 w 102"/>
                <a:gd name="T45" fmla="*/ 35 h 63"/>
                <a:gd name="T46" fmla="*/ 64 w 102"/>
                <a:gd name="T47" fmla="*/ 41 h 63"/>
                <a:gd name="T48" fmla="*/ 61 w 102"/>
                <a:gd name="T49" fmla="*/ 44 h 63"/>
                <a:gd name="T50" fmla="*/ 63 w 102"/>
                <a:gd name="T51" fmla="*/ 51 h 63"/>
                <a:gd name="T52" fmla="*/ 57 w 102"/>
                <a:gd name="T53" fmla="*/ 59 h 63"/>
                <a:gd name="T54" fmla="*/ 52 w 102"/>
                <a:gd name="T55" fmla="*/ 55 h 63"/>
                <a:gd name="T56" fmla="*/ 45 w 102"/>
                <a:gd name="T57" fmla="*/ 52 h 63"/>
                <a:gd name="T58" fmla="*/ 44 w 102"/>
                <a:gd name="T59" fmla="*/ 44 h 63"/>
                <a:gd name="T60" fmla="*/ 42 w 102"/>
                <a:gd name="T61" fmla="*/ 41 h 63"/>
                <a:gd name="T62" fmla="*/ 49 w 102"/>
                <a:gd name="T63" fmla="*/ 38 h 63"/>
                <a:gd name="T64" fmla="*/ 50 w 102"/>
                <a:gd name="T65" fmla="*/ 41 h 63"/>
                <a:gd name="T66" fmla="*/ 55 w 102"/>
                <a:gd name="T67" fmla="*/ 40 h 63"/>
                <a:gd name="T68" fmla="*/ 60 w 102"/>
                <a:gd name="T69" fmla="*/ 33 h 63"/>
                <a:gd name="T70" fmla="*/ 42 w 102"/>
                <a:gd name="T71" fmla="*/ 11 h 63"/>
                <a:gd name="T72" fmla="*/ 36 w 102"/>
                <a:gd name="T73" fmla="*/ 0 h 63"/>
                <a:gd name="T74" fmla="*/ 34 w 102"/>
                <a:gd name="T75" fmla="*/ 8 h 63"/>
                <a:gd name="T76" fmla="*/ 31 w 102"/>
                <a:gd name="T77" fmla="*/ 19 h 63"/>
                <a:gd name="T78" fmla="*/ 39 w 102"/>
                <a:gd name="T79" fmla="*/ 25 h 63"/>
                <a:gd name="T80" fmla="*/ 38 w 102"/>
                <a:gd name="T81" fmla="*/ 32 h 63"/>
                <a:gd name="T82" fmla="*/ 31 w 102"/>
                <a:gd name="T83" fmla="*/ 32 h 63"/>
                <a:gd name="T84" fmla="*/ 28 w 102"/>
                <a:gd name="T85" fmla="*/ 40 h 63"/>
                <a:gd name="T86" fmla="*/ 27 w 102"/>
                <a:gd name="T87" fmla="*/ 43 h 63"/>
                <a:gd name="T88" fmla="*/ 22 w 102"/>
                <a:gd name="T89" fmla="*/ 48 h 63"/>
                <a:gd name="T90" fmla="*/ 19 w 102"/>
                <a:gd name="T91" fmla="*/ 55 h 63"/>
                <a:gd name="T92" fmla="*/ 23 w 102"/>
                <a:gd name="T93" fmla="*/ 59 h 63"/>
                <a:gd name="T94" fmla="*/ 20 w 102"/>
                <a:gd name="T95" fmla="*/ 60 h 63"/>
                <a:gd name="T96" fmla="*/ 11 w 102"/>
                <a:gd name="T97" fmla="*/ 59 h 63"/>
                <a:gd name="T98" fmla="*/ 6 w 102"/>
                <a:gd name="T99" fmla="*/ 54 h 63"/>
                <a:gd name="T100" fmla="*/ 0 w 102"/>
                <a:gd name="T101" fmla="*/ 44 h 63"/>
                <a:gd name="T102" fmla="*/ 1 w 102"/>
                <a:gd name="T103" fmla="*/ 24 h 63"/>
                <a:gd name="T104" fmla="*/ 8 w 102"/>
                <a:gd name="T105" fmla="*/ 25 h 63"/>
                <a:gd name="T106" fmla="*/ 12 w 102"/>
                <a:gd name="T107" fmla="*/ 21 h 63"/>
                <a:gd name="T108" fmla="*/ 17 w 102"/>
                <a:gd name="T109" fmla="*/ 16 h 63"/>
                <a:gd name="T110" fmla="*/ 8 w 102"/>
                <a:gd name="T111" fmla="*/ 22 h 63"/>
                <a:gd name="T112" fmla="*/ 3 w 102"/>
                <a:gd name="T113" fmla="*/ 19 h 63"/>
                <a:gd name="T114" fmla="*/ 14 w 102"/>
                <a:gd name="T115" fmla="*/ 13 h 63"/>
                <a:gd name="T116" fmla="*/ 27 w 102"/>
                <a:gd name="T11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63">
                  <a:moveTo>
                    <a:pt x="45" y="57"/>
                  </a:moveTo>
                  <a:lnTo>
                    <a:pt x="47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3" y="62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2" y="62"/>
                  </a:lnTo>
                  <a:lnTo>
                    <a:pt x="42" y="59"/>
                  </a:lnTo>
                  <a:lnTo>
                    <a:pt x="42" y="57"/>
                  </a:lnTo>
                  <a:lnTo>
                    <a:pt x="45" y="57"/>
                  </a:lnTo>
                  <a:close/>
                  <a:moveTo>
                    <a:pt x="30" y="57"/>
                  </a:moveTo>
                  <a:lnTo>
                    <a:pt x="31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0" y="57"/>
                  </a:lnTo>
                  <a:lnTo>
                    <a:pt x="30" y="57"/>
                  </a:lnTo>
                  <a:close/>
                  <a:moveTo>
                    <a:pt x="60" y="55"/>
                  </a:moveTo>
                  <a:lnTo>
                    <a:pt x="61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5"/>
                  </a:lnTo>
                  <a:lnTo>
                    <a:pt x="60" y="55"/>
                  </a:lnTo>
                  <a:close/>
                  <a:moveTo>
                    <a:pt x="23" y="55"/>
                  </a:moveTo>
                  <a:lnTo>
                    <a:pt x="25" y="55"/>
                  </a:lnTo>
                  <a:lnTo>
                    <a:pt x="27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41" y="54"/>
                  </a:moveTo>
                  <a:lnTo>
                    <a:pt x="41" y="54"/>
                  </a:lnTo>
                  <a:lnTo>
                    <a:pt x="41" y="55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9" y="55"/>
                  </a:lnTo>
                  <a:lnTo>
                    <a:pt x="41" y="54"/>
                  </a:lnTo>
                  <a:close/>
                  <a:moveTo>
                    <a:pt x="96" y="51"/>
                  </a:moveTo>
                  <a:lnTo>
                    <a:pt x="102" y="54"/>
                  </a:lnTo>
                  <a:lnTo>
                    <a:pt x="102" y="55"/>
                  </a:lnTo>
                  <a:lnTo>
                    <a:pt x="101" y="55"/>
                  </a:lnTo>
                  <a:lnTo>
                    <a:pt x="101" y="57"/>
                  </a:lnTo>
                  <a:lnTo>
                    <a:pt x="98" y="55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6" y="51"/>
                  </a:lnTo>
                  <a:close/>
                  <a:moveTo>
                    <a:pt x="36" y="44"/>
                  </a:moveTo>
                  <a:lnTo>
                    <a:pt x="36" y="44"/>
                  </a:lnTo>
                  <a:lnTo>
                    <a:pt x="38" y="46"/>
                  </a:lnTo>
                  <a:lnTo>
                    <a:pt x="38" y="48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9" y="54"/>
                  </a:lnTo>
                  <a:lnTo>
                    <a:pt x="36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49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6" y="44"/>
                  </a:lnTo>
                  <a:close/>
                  <a:moveTo>
                    <a:pt x="64" y="43"/>
                  </a:moveTo>
                  <a:lnTo>
                    <a:pt x="64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4" y="43"/>
                  </a:lnTo>
                  <a:close/>
                  <a:moveTo>
                    <a:pt x="34" y="36"/>
                  </a:moveTo>
                  <a:lnTo>
                    <a:pt x="36" y="38"/>
                  </a:lnTo>
                  <a:lnTo>
                    <a:pt x="38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close/>
                  <a:moveTo>
                    <a:pt x="61" y="33"/>
                  </a:moveTo>
                  <a:lnTo>
                    <a:pt x="63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4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1" y="49"/>
                  </a:lnTo>
                  <a:lnTo>
                    <a:pt x="63" y="51"/>
                  </a:lnTo>
                  <a:lnTo>
                    <a:pt x="61" y="52"/>
                  </a:lnTo>
                  <a:lnTo>
                    <a:pt x="58" y="52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5" y="62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4" y="51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0" y="36"/>
                  </a:lnTo>
                  <a:lnTo>
                    <a:pt x="52" y="38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6"/>
                  </a:lnTo>
                  <a:lnTo>
                    <a:pt x="57" y="35"/>
                  </a:lnTo>
                  <a:lnTo>
                    <a:pt x="60" y="33"/>
                  </a:lnTo>
                  <a:lnTo>
                    <a:pt x="61" y="33"/>
                  </a:lnTo>
                  <a:close/>
                  <a:moveTo>
                    <a:pt x="42" y="10"/>
                  </a:moveTo>
                  <a:lnTo>
                    <a:pt x="44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0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31" y="3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0" y="54"/>
                  </a:lnTo>
                  <a:lnTo>
                    <a:pt x="19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8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5" y="7"/>
                  </a:lnTo>
                  <a:lnTo>
                    <a:pt x="27" y="3"/>
                  </a:lnTo>
                  <a:lnTo>
                    <a:pt x="31" y="3"/>
                  </a:lnTo>
                  <a:lnTo>
                    <a:pt x="34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1" name="Freeform 292"/>
            <p:cNvSpPr>
              <a:spLocks/>
            </p:cNvSpPr>
            <p:nvPr/>
          </p:nvSpPr>
          <p:spPr bwMode="auto">
            <a:xfrm>
              <a:off x="6942324" y="4059215"/>
              <a:ext cx="46781" cy="50680"/>
            </a:xfrm>
            <a:custGeom>
              <a:avLst/>
              <a:gdLst>
                <a:gd name="T0" fmla="*/ 19 w 24"/>
                <a:gd name="T1" fmla="*/ 0 h 26"/>
                <a:gd name="T2" fmla="*/ 19 w 24"/>
                <a:gd name="T3" fmla="*/ 0 h 26"/>
                <a:gd name="T4" fmla="*/ 22 w 24"/>
                <a:gd name="T5" fmla="*/ 4 h 26"/>
                <a:gd name="T6" fmla="*/ 22 w 24"/>
                <a:gd name="T7" fmla="*/ 5 h 26"/>
                <a:gd name="T8" fmla="*/ 24 w 24"/>
                <a:gd name="T9" fmla="*/ 7 h 26"/>
                <a:gd name="T10" fmla="*/ 22 w 24"/>
                <a:gd name="T11" fmla="*/ 8 h 26"/>
                <a:gd name="T12" fmla="*/ 22 w 24"/>
                <a:gd name="T13" fmla="*/ 10 h 26"/>
                <a:gd name="T14" fmla="*/ 20 w 24"/>
                <a:gd name="T15" fmla="*/ 12 h 26"/>
                <a:gd name="T16" fmla="*/ 17 w 24"/>
                <a:gd name="T17" fmla="*/ 13 h 26"/>
                <a:gd name="T18" fmla="*/ 14 w 24"/>
                <a:gd name="T19" fmla="*/ 15 h 26"/>
                <a:gd name="T20" fmla="*/ 13 w 24"/>
                <a:gd name="T21" fmla="*/ 16 h 26"/>
                <a:gd name="T22" fmla="*/ 11 w 24"/>
                <a:gd name="T23" fmla="*/ 16 h 26"/>
                <a:gd name="T24" fmla="*/ 11 w 24"/>
                <a:gd name="T25" fmla="*/ 18 h 26"/>
                <a:gd name="T26" fmla="*/ 11 w 24"/>
                <a:gd name="T27" fmla="*/ 18 h 26"/>
                <a:gd name="T28" fmla="*/ 13 w 24"/>
                <a:gd name="T29" fmla="*/ 18 h 26"/>
                <a:gd name="T30" fmla="*/ 14 w 24"/>
                <a:gd name="T31" fmla="*/ 16 h 26"/>
                <a:gd name="T32" fmla="*/ 16 w 24"/>
                <a:gd name="T33" fmla="*/ 16 h 26"/>
                <a:gd name="T34" fmla="*/ 17 w 24"/>
                <a:gd name="T35" fmla="*/ 16 h 26"/>
                <a:gd name="T36" fmla="*/ 19 w 24"/>
                <a:gd name="T37" fmla="*/ 16 h 26"/>
                <a:gd name="T38" fmla="*/ 20 w 24"/>
                <a:gd name="T39" fmla="*/ 18 h 26"/>
                <a:gd name="T40" fmla="*/ 19 w 24"/>
                <a:gd name="T41" fmla="*/ 19 h 26"/>
                <a:gd name="T42" fmla="*/ 17 w 24"/>
                <a:gd name="T43" fmla="*/ 23 h 26"/>
                <a:gd name="T44" fmla="*/ 16 w 24"/>
                <a:gd name="T45" fmla="*/ 24 h 26"/>
                <a:gd name="T46" fmla="*/ 16 w 24"/>
                <a:gd name="T47" fmla="*/ 26 h 26"/>
                <a:gd name="T48" fmla="*/ 14 w 24"/>
                <a:gd name="T49" fmla="*/ 24 h 26"/>
                <a:gd name="T50" fmla="*/ 14 w 24"/>
                <a:gd name="T51" fmla="*/ 24 h 26"/>
                <a:gd name="T52" fmla="*/ 13 w 24"/>
                <a:gd name="T53" fmla="*/ 24 h 26"/>
                <a:gd name="T54" fmla="*/ 11 w 24"/>
                <a:gd name="T55" fmla="*/ 24 h 26"/>
                <a:gd name="T56" fmla="*/ 9 w 24"/>
                <a:gd name="T57" fmla="*/ 24 h 26"/>
                <a:gd name="T58" fmla="*/ 8 w 24"/>
                <a:gd name="T59" fmla="*/ 24 h 26"/>
                <a:gd name="T60" fmla="*/ 5 w 24"/>
                <a:gd name="T61" fmla="*/ 26 h 26"/>
                <a:gd name="T62" fmla="*/ 3 w 24"/>
                <a:gd name="T63" fmla="*/ 26 h 26"/>
                <a:gd name="T64" fmla="*/ 2 w 24"/>
                <a:gd name="T65" fmla="*/ 26 h 26"/>
                <a:gd name="T66" fmla="*/ 2 w 24"/>
                <a:gd name="T67" fmla="*/ 26 h 26"/>
                <a:gd name="T68" fmla="*/ 0 w 24"/>
                <a:gd name="T69" fmla="*/ 26 h 26"/>
                <a:gd name="T70" fmla="*/ 0 w 24"/>
                <a:gd name="T71" fmla="*/ 23 h 26"/>
                <a:gd name="T72" fmla="*/ 0 w 24"/>
                <a:gd name="T73" fmla="*/ 19 h 26"/>
                <a:gd name="T74" fmla="*/ 0 w 24"/>
                <a:gd name="T75" fmla="*/ 16 h 26"/>
                <a:gd name="T76" fmla="*/ 0 w 24"/>
                <a:gd name="T77" fmla="*/ 15 h 26"/>
                <a:gd name="T78" fmla="*/ 0 w 24"/>
                <a:gd name="T79" fmla="*/ 15 h 26"/>
                <a:gd name="T80" fmla="*/ 2 w 24"/>
                <a:gd name="T81" fmla="*/ 13 h 26"/>
                <a:gd name="T82" fmla="*/ 3 w 24"/>
                <a:gd name="T83" fmla="*/ 12 h 26"/>
                <a:gd name="T84" fmla="*/ 5 w 24"/>
                <a:gd name="T85" fmla="*/ 8 h 26"/>
                <a:gd name="T86" fmla="*/ 6 w 24"/>
                <a:gd name="T87" fmla="*/ 5 h 26"/>
                <a:gd name="T88" fmla="*/ 8 w 24"/>
                <a:gd name="T89" fmla="*/ 4 h 26"/>
                <a:gd name="T90" fmla="*/ 9 w 24"/>
                <a:gd name="T91" fmla="*/ 4 h 26"/>
                <a:gd name="T92" fmla="*/ 9 w 24"/>
                <a:gd name="T93" fmla="*/ 2 h 26"/>
                <a:gd name="T94" fmla="*/ 9 w 24"/>
                <a:gd name="T95" fmla="*/ 4 h 26"/>
                <a:gd name="T96" fmla="*/ 13 w 24"/>
                <a:gd name="T97" fmla="*/ 5 h 26"/>
                <a:gd name="T98" fmla="*/ 13 w 24"/>
                <a:gd name="T99" fmla="*/ 5 h 26"/>
                <a:gd name="T100" fmla="*/ 14 w 24"/>
                <a:gd name="T101" fmla="*/ 4 h 26"/>
                <a:gd name="T102" fmla="*/ 14 w 24"/>
                <a:gd name="T103" fmla="*/ 2 h 26"/>
                <a:gd name="T104" fmla="*/ 16 w 24"/>
                <a:gd name="T105" fmla="*/ 0 h 26"/>
                <a:gd name="T106" fmla="*/ 16 w 24"/>
                <a:gd name="T107" fmla="*/ 2 h 26"/>
                <a:gd name="T108" fmla="*/ 17 w 24"/>
                <a:gd name="T109" fmla="*/ 0 h 26"/>
                <a:gd name="T110" fmla="*/ 19 w 24"/>
                <a:gd name="T1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" h="26">
                  <a:moveTo>
                    <a:pt x="19" y="0"/>
                  </a:moveTo>
                  <a:lnTo>
                    <a:pt x="19" y="0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2" name="Freeform 293"/>
            <p:cNvSpPr>
              <a:spLocks noEditPoints="1"/>
            </p:cNvSpPr>
            <p:nvPr/>
          </p:nvSpPr>
          <p:spPr bwMode="auto">
            <a:xfrm>
              <a:off x="5928729" y="2692811"/>
              <a:ext cx="257297" cy="288485"/>
            </a:xfrm>
            <a:custGeom>
              <a:avLst/>
              <a:gdLst>
                <a:gd name="T0" fmla="*/ 116 w 132"/>
                <a:gd name="T1" fmla="*/ 22 h 148"/>
                <a:gd name="T2" fmla="*/ 78 w 132"/>
                <a:gd name="T3" fmla="*/ 13 h 148"/>
                <a:gd name="T4" fmla="*/ 113 w 132"/>
                <a:gd name="T5" fmla="*/ 10 h 148"/>
                <a:gd name="T6" fmla="*/ 112 w 132"/>
                <a:gd name="T7" fmla="*/ 15 h 148"/>
                <a:gd name="T8" fmla="*/ 107 w 132"/>
                <a:gd name="T9" fmla="*/ 10 h 148"/>
                <a:gd name="T10" fmla="*/ 37 w 132"/>
                <a:gd name="T11" fmla="*/ 7 h 148"/>
                <a:gd name="T12" fmla="*/ 50 w 132"/>
                <a:gd name="T13" fmla="*/ 5 h 148"/>
                <a:gd name="T14" fmla="*/ 61 w 132"/>
                <a:gd name="T15" fmla="*/ 8 h 148"/>
                <a:gd name="T16" fmla="*/ 74 w 132"/>
                <a:gd name="T17" fmla="*/ 15 h 148"/>
                <a:gd name="T18" fmla="*/ 82 w 132"/>
                <a:gd name="T19" fmla="*/ 22 h 148"/>
                <a:gd name="T20" fmla="*/ 102 w 132"/>
                <a:gd name="T21" fmla="*/ 13 h 148"/>
                <a:gd name="T22" fmla="*/ 121 w 132"/>
                <a:gd name="T23" fmla="*/ 27 h 148"/>
                <a:gd name="T24" fmla="*/ 123 w 132"/>
                <a:gd name="T25" fmla="*/ 41 h 148"/>
                <a:gd name="T26" fmla="*/ 126 w 132"/>
                <a:gd name="T27" fmla="*/ 54 h 148"/>
                <a:gd name="T28" fmla="*/ 127 w 132"/>
                <a:gd name="T29" fmla="*/ 62 h 148"/>
                <a:gd name="T30" fmla="*/ 131 w 132"/>
                <a:gd name="T31" fmla="*/ 71 h 148"/>
                <a:gd name="T32" fmla="*/ 129 w 132"/>
                <a:gd name="T33" fmla="*/ 84 h 148"/>
                <a:gd name="T34" fmla="*/ 124 w 132"/>
                <a:gd name="T35" fmla="*/ 79 h 148"/>
                <a:gd name="T36" fmla="*/ 119 w 132"/>
                <a:gd name="T37" fmla="*/ 84 h 148"/>
                <a:gd name="T38" fmla="*/ 108 w 132"/>
                <a:gd name="T39" fmla="*/ 87 h 148"/>
                <a:gd name="T40" fmla="*/ 102 w 132"/>
                <a:gd name="T41" fmla="*/ 92 h 148"/>
                <a:gd name="T42" fmla="*/ 93 w 132"/>
                <a:gd name="T43" fmla="*/ 95 h 148"/>
                <a:gd name="T44" fmla="*/ 91 w 132"/>
                <a:gd name="T45" fmla="*/ 96 h 148"/>
                <a:gd name="T46" fmla="*/ 96 w 132"/>
                <a:gd name="T47" fmla="*/ 103 h 148"/>
                <a:gd name="T48" fmla="*/ 101 w 132"/>
                <a:gd name="T49" fmla="*/ 111 h 148"/>
                <a:gd name="T50" fmla="*/ 110 w 132"/>
                <a:gd name="T51" fmla="*/ 119 h 148"/>
                <a:gd name="T52" fmla="*/ 115 w 132"/>
                <a:gd name="T53" fmla="*/ 126 h 148"/>
                <a:gd name="T54" fmla="*/ 107 w 132"/>
                <a:gd name="T55" fmla="*/ 131 h 148"/>
                <a:gd name="T56" fmla="*/ 104 w 132"/>
                <a:gd name="T57" fmla="*/ 139 h 148"/>
                <a:gd name="T58" fmla="*/ 104 w 132"/>
                <a:gd name="T59" fmla="*/ 145 h 148"/>
                <a:gd name="T60" fmla="*/ 97 w 132"/>
                <a:gd name="T61" fmla="*/ 142 h 148"/>
                <a:gd name="T62" fmla="*/ 93 w 132"/>
                <a:gd name="T63" fmla="*/ 142 h 148"/>
                <a:gd name="T64" fmla="*/ 77 w 132"/>
                <a:gd name="T65" fmla="*/ 147 h 148"/>
                <a:gd name="T66" fmla="*/ 67 w 132"/>
                <a:gd name="T67" fmla="*/ 144 h 148"/>
                <a:gd name="T68" fmla="*/ 63 w 132"/>
                <a:gd name="T69" fmla="*/ 147 h 148"/>
                <a:gd name="T70" fmla="*/ 56 w 132"/>
                <a:gd name="T71" fmla="*/ 144 h 148"/>
                <a:gd name="T72" fmla="*/ 49 w 132"/>
                <a:gd name="T73" fmla="*/ 142 h 148"/>
                <a:gd name="T74" fmla="*/ 41 w 132"/>
                <a:gd name="T75" fmla="*/ 141 h 148"/>
                <a:gd name="T76" fmla="*/ 39 w 132"/>
                <a:gd name="T77" fmla="*/ 142 h 148"/>
                <a:gd name="T78" fmla="*/ 30 w 132"/>
                <a:gd name="T79" fmla="*/ 144 h 148"/>
                <a:gd name="T80" fmla="*/ 26 w 132"/>
                <a:gd name="T81" fmla="*/ 133 h 148"/>
                <a:gd name="T82" fmla="*/ 33 w 132"/>
                <a:gd name="T83" fmla="*/ 117 h 148"/>
                <a:gd name="T84" fmla="*/ 19 w 132"/>
                <a:gd name="T85" fmla="*/ 115 h 148"/>
                <a:gd name="T86" fmla="*/ 14 w 132"/>
                <a:gd name="T87" fmla="*/ 114 h 148"/>
                <a:gd name="T88" fmla="*/ 8 w 132"/>
                <a:gd name="T89" fmla="*/ 108 h 148"/>
                <a:gd name="T90" fmla="*/ 6 w 132"/>
                <a:gd name="T91" fmla="*/ 101 h 148"/>
                <a:gd name="T92" fmla="*/ 8 w 132"/>
                <a:gd name="T93" fmla="*/ 92 h 148"/>
                <a:gd name="T94" fmla="*/ 3 w 132"/>
                <a:gd name="T95" fmla="*/ 85 h 148"/>
                <a:gd name="T96" fmla="*/ 1 w 132"/>
                <a:gd name="T97" fmla="*/ 79 h 148"/>
                <a:gd name="T98" fmla="*/ 6 w 132"/>
                <a:gd name="T99" fmla="*/ 71 h 148"/>
                <a:gd name="T100" fmla="*/ 3 w 132"/>
                <a:gd name="T101" fmla="*/ 63 h 148"/>
                <a:gd name="T102" fmla="*/ 14 w 132"/>
                <a:gd name="T103" fmla="*/ 62 h 148"/>
                <a:gd name="T104" fmla="*/ 15 w 132"/>
                <a:gd name="T105" fmla="*/ 59 h 148"/>
                <a:gd name="T106" fmla="*/ 14 w 132"/>
                <a:gd name="T107" fmla="*/ 52 h 148"/>
                <a:gd name="T108" fmla="*/ 17 w 132"/>
                <a:gd name="T109" fmla="*/ 48 h 148"/>
                <a:gd name="T110" fmla="*/ 19 w 132"/>
                <a:gd name="T111" fmla="*/ 32 h 148"/>
                <a:gd name="T112" fmla="*/ 34 w 132"/>
                <a:gd name="T113" fmla="*/ 32 h 148"/>
                <a:gd name="T114" fmla="*/ 39 w 132"/>
                <a:gd name="T115" fmla="*/ 26 h 148"/>
                <a:gd name="T116" fmla="*/ 55 w 132"/>
                <a:gd name="T117" fmla="*/ 29 h 148"/>
                <a:gd name="T118" fmla="*/ 42 w 132"/>
                <a:gd name="T119" fmla="*/ 15 h 148"/>
                <a:gd name="T120" fmla="*/ 42 w 132"/>
                <a:gd name="T121" fmla="*/ 8 h 148"/>
                <a:gd name="T122" fmla="*/ 37 w 132"/>
                <a:gd name="T123" fmla="*/ 2 h 148"/>
                <a:gd name="T124" fmla="*/ 36 w 132"/>
                <a:gd name="T125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48">
                  <a:moveTo>
                    <a:pt x="116" y="19"/>
                  </a:moveTo>
                  <a:lnTo>
                    <a:pt x="119" y="21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2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5" y="19"/>
                  </a:lnTo>
                  <a:lnTo>
                    <a:pt x="116" y="19"/>
                  </a:lnTo>
                  <a:close/>
                  <a:moveTo>
                    <a:pt x="75" y="11"/>
                  </a:moveTo>
                  <a:lnTo>
                    <a:pt x="78" y="11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1"/>
                  </a:lnTo>
                  <a:close/>
                  <a:moveTo>
                    <a:pt x="110" y="8"/>
                  </a:moveTo>
                  <a:lnTo>
                    <a:pt x="110" y="8"/>
                  </a:lnTo>
                  <a:lnTo>
                    <a:pt x="110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3" y="15"/>
                  </a:lnTo>
                  <a:lnTo>
                    <a:pt x="115" y="15"/>
                  </a:lnTo>
                  <a:lnTo>
                    <a:pt x="113" y="16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7" y="15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0"/>
                  </a:lnTo>
                  <a:lnTo>
                    <a:pt x="107" y="8"/>
                  </a:lnTo>
                  <a:lnTo>
                    <a:pt x="108" y="8"/>
                  </a:lnTo>
                  <a:lnTo>
                    <a:pt x="110" y="8"/>
                  </a:lnTo>
                  <a:close/>
                  <a:moveTo>
                    <a:pt x="39" y="7"/>
                  </a:moveTo>
                  <a:lnTo>
                    <a:pt x="39" y="7"/>
                  </a:lnTo>
                  <a:lnTo>
                    <a:pt x="41" y="7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9" y="7"/>
                  </a:lnTo>
                  <a:close/>
                  <a:moveTo>
                    <a:pt x="41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71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7" y="13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5" y="16"/>
                  </a:lnTo>
                  <a:lnTo>
                    <a:pt x="110" y="19"/>
                  </a:lnTo>
                  <a:lnTo>
                    <a:pt x="115" y="18"/>
                  </a:lnTo>
                  <a:lnTo>
                    <a:pt x="116" y="21"/>
                  </a:lnTo>
                  <a:lnTo>
                    <a:pt x="116" y="24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5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4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6"/>
                  </a:lnTo>
                  <a:lnTo>
                    <a:pt x="126" y="48"/>
                  </a:lnTo>
                  <a:lnTo>
                    <a:pt x="127" y="51"/>
                  </a:lnTo>
                  <a:lnTo>
                    <a:pt x="126" y="52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9" y="57"/>
                  </a:lnTo>
                  <a:lnTo>
                    <a:pt x="127" y="57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60"/>
                  </a:lnTo>
                  <a:lnTo>
                    <a:pt x="127" y="62"/>
                  </a:lnTo>
                  <a:lnTo>
                    <a:pt x="127" y="62"/>
                  </a:lnTo>
                  <a:lnTo>
                    <a:pt x="127" y="63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0"/>
                  </a:lnTo>
                  <a:lnTo>
                    <a:pt x="131" y="71"/>
                  </a:lnTo>
                  <a:lnTo>
                    <a:pt x="132" y="71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6" y="81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4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1" y="79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4" y="81"/>
                  </a:lnTo>
                  <a:lnTo>
                    <a:pt x="124" y="82"/>
                  </a:lnTo>
                  <a:lnTo>
                    <a:pt x="121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6" y="84"/>
                  </a:lnTo>
                  <a:lnTo>
                    <a:pt x="113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89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2" y="92"/>
                  </a:lnTo>
                  <a:lnTo>
                    <a:pt x="102" y="90"/>
                  </a:lnTo>
                  <a:lnTo>
                    <a:pt x="101" y="90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6" y="92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3" y="96"/>
                  </a:lnTo>
                  <a:lnTo>
                    <a:pt x="93" y="98"/>
                  </a:lnTo>
                  <a:lnTo>
                    <a:pt x="94" y="98"/>
                  </a:lnTo>
                  <a:lnTo>
                    <a:pt x="96" y="100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6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2" y="111"/>
                  </a:lnTo>
                  <a:lnTo>
                    <a:pt x="104" y="112"/>
                  </a:lnTo>
                  <a:lnTo>
                    <a:pt x="105" y="114"/>
                  </a:lnTo>
                  <a:lnTo>
                    <a:pt x="107" y="115"/>
                  </a:lnTo>
                  <a:lnTo>
                    <a:pt x="108" y="115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2" y="119"/>
                  </a:lnTo>
                  <a:lnTo>
                    <a:pt x="113" y="120"/>
                  </a:lnTo>
                  <a:lnTo>
                    <a:pt x="115" y="120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5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8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31"/>
                  </a:lnTo>
                  <a:lnTo>
                    <a:pt x="102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4" y="137"/>
                  </a:lnTo>
                  <a:lnTo>
                    <a:pt x="104" y="139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2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2"/>
                  </a:lnTo>
                  <a:lnTo>
                    <a:pt x="99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3" y="142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7" y="147"/>
                  </a:lnTo>
                  <a:lnTo>
                    <a:pt x="77" y="147"/>
                  </a:lnTo>
                  <a:lnTo>
                    <a:pt x="75" y="147"/>
                  </a:lnTo>
                  <a:lnTo>
                    <a:pt x="74" y="147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71" y="145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6" y="144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7"/>
                  </a:lnTo>
                  <a:lnTo>
                    <a:pt x="63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0" y="145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3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9" y="141"/>
                  </a:lnTo>
                  <a:lnTo>
                    <a:pt x="47" y="141"/>
                  </a:lnTo>
                  <a:lnTo>
                    <a:pt x="49" y="142"/>
                  </a:lnTo>
                  <a:lnTo>
                    <a:pt x="47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30" y="144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5" y="142"/>
                  </a:lnTo>
                  <a:lnTo>
                    <a:pt x="25" y="141"/>
                  </a:lnTo>
                  <a:lnTo>
                    <a:pt x="25" y="137"/>
                  </a:lnTo>
                  <a:lnTo>
                    <a:pt x="26" y="136"/>
                  </a:lnTo>
                  <a:lnTo>
                    <a:pt x="25" y="134"/>
                  </a:lnTo>
                  <a:lnTo>
                    <a:pt x="26" y="133"/>
                  </a:lnTo>
                  <a:lnTo>
                    <a:pt x="26" y="131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30" y="125"/>
                  </a:lnTo>
                  <a:lnTo>
                    <a:pt x="30" y="123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2" y="115"/>
                  </a:lnTo>
                  <a:lnTo>
                    <a:pt x="20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9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8" y="93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4" y="73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6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6" y="27"/>
                  </a:lnTo>
                  <a:lnTo>
                    <a:pt x="31" y="27"/>
                  </a:lnTo>
                  <a:lnTo>
                    <a:pt x="34" y="30"/>
                  </a:lnTo>
                  <a:lnTo>
                    <a:pt x="33" y="32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7" y="30"/>
                  </a:lnTo>
                  <a:lnTo>
                    <a:pt x="39" y="30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4" y="24"/>
                  </a:lnTo>
                  <a:lnTo>
                    <a:pt x="49" y="24"/>
                  </a:lnTo>
                  <a:lnTo>
                    <a:pt x="50" y="26"/>
                  </a:lnTo>
                  <a:lnTo>
                    <a:pt x="55" y="29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5" y="29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7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41" y="5"/>
                  </a:lnTo>
                  <a:lnTo>
                    <a:pt x="41" y="4"/>
                  </a:lnTo>
                  <a:close/>
                  <a:moveTo>
                    <a:pt x="41" y="4"/>
                  </a:move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close/>
                  <a:moveTo>
                    <a:pt x="37" y="0"/>
                  </a:moveTo>
                  <a:lnTo>
                    <a:pt x="37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3" name="Freeform 294"/>
            <p:cNvSpPr>
              <a:spLocks/>
            </p:cNvSpPr>
            <p:nvPr/>
          </p:nvSpPr>
          <p:spPr bwMode="auto">
            <a:xfrm>
              <a:off x="6106107" y="2846799"/>
              <a:ext cx="187125" cy="89664"/>
            </a:xfrm>
            <a:custGeom>
              <a:avLst/>
              <a:gdLst>
                <a:gd name="T0" fmla="*/ 35 w 96"/>
                <a:gd name="T1" fmla="*/ 0 h 46"/>
                <a:gd name="T2" fmla="*/ 36 w 96"/>
                <a:gd name="T3" fmla="*/ 3 h 46"/>
                <a:gd name="T4" fmla="*/ 38 w 96"/>
                <a:gd name="T5" fmla="*/ 3 h 46"/>
                <a:gd name="T6" fmla="*/ 41 w 96"/>
                <a:gd name="T7" fmla="*/ 2 h 46"/>
                <a:gd name="T8" fmla="*/ 46 w 96"/>
                <a:gd name="T9" fmla="*/ 2 h 46"/>
                <a:gd name="T10" fmla="*/ 47 w 96"/>
                <a:gd name="T11" fmla="*/ 5 h 46"/>
                <a:gd name="T12" fmla="*/ 54 w 96"/>
                <a:gd name="T13" fmla="*/ 6 h 46"/>
                <a:gd name="T14" fmla="*/ 57 w 96"/>
                <a:gd name="T15" fmla="*/ 8 h 46"/>
                <a:gd name="T16" fmla="*/ 62 w 96"/>
                <a:gd name="T17" fmla="*/ 8 h 46"/>
                <a:gd name="T18" fmla="*/ 62 w 96"/>
                <a:gd name="T19" fmla="*/ 10 h 46"/>
                <a:gd name="T20" fmla="*/ 60 w 96"/>
                <a:gd name="T21" fmla="*/ 13 h 46"/>
                <a:gd name="T22" fmla="*/ 63 w 96"/>
                <a:gd name="T23" fmla="*/ 14 h 46"/>
                <a:gd name="T24" fmla="*/ 66 w 96"/>
                <a:gd name="T25" fmla="*/ 17 h 46"/>
                <a:gd name="T26" fmla="*/ 71 w 96"/>
                <a:gd name="T27" fmla="*/ 16 h 46"/>
                <a:gd name="T28" fmla="*/ 69 w 96"/>
                <a:gd name="T29" fmla="*/ 11 h 46"/>
                <a:gd name="T30" fmla="*/ 77 w 96"/>
                <a:gd name="T31" fmla="*/ 14 h 46"/>
                <a:gd name="T32" fmla="*/ 81 w 96"/>
                <a:gd name="T33" fmla="*/ 14 h 46"/>
                <a:gd name="T34" fmla="*/ 79 w 96"/>
                <a:gd name="T35" fmla="*/ 17 h 46"/>
                <a:gd name="T36" fmla="*/ 82 w 96"/>
                <a:gd name="T37" fmla="*/ 19 h 46"/>
                <a:gd name="T38" fmla="*/ 85 w 96"/>
                <a:gd name="T39" fmla="*/ 19 h 46"/>
                <a:gd name="T40" fmla="*/ 87 w 96"/>
                <a:gd name="T41" fmla="*/ 21 h 46"/>
                <a:gd name="T42" fmla="*/ 90 w 96"/>
                <a:gd name="T43" fmla="*/ 21 h 46"/>
                <a:gd name="T44" fmla="*/ 93 w 96"/>
                <a:gd name="T45" fmla="*/ 24 h 46"/>
                <a:gd name="T46" fmla="*/ 96 w 96"/>
                <a:gd name="T47" fmla="*/ 29 h 46"/>
                <a:gd name="T48" fmla="*/ 93 w 96"/>
                <a:gd name="T49" fmla="*/ 29 h 46"/>
                <a:gd name="T50" fmla="*/ 90 w 96"/>
                <a:gd name="T51" fmla="*/ 32 h 46"/>
                <a:gd name="T52" fmla="*/ 87 w 96"/>
                <a:gd name="T53" fmla="*/ 35 h 46"/>
                <a:gd name="T54" fmla="*/ 84 w 96"/>
                <a:gd name="T55" fmla="*/ 38 h 46"/>
                <a:gd name="T56" fmla="*/ 82 w 96"/>
                <a:gd name="T57" fmla="*/ 41 h 46"/>
                <a:gd name="T58" fmla="*/ 73 w 96"/>
                <a:gd name="T59" fmla="*/ 41 h 46"/>
                <a:gd name="T60" fmla="*/ 69 w 96"/>
                <a:gd name="T61" fmla="*/ 46 h 46"/>
                <a:gd name="T62" fmla="*/ 66 w 96"/>
                <a:gd name="T63" fmla="*/ 44 h 46"/>
                <a:gd name="T64" fmla="*/ 63 w 96"/>
                <a:gd name="T65" fmla="*/ 43 h 46"/>
                <a:gd name="T66" fmla="*/ 57 w 96"/>
                <a:gd name="T67" fmla="*/ 43 h 46"/>
                <a:gd name="T68" fmla="*/ 51 w 96"/>
                <a:gd name="T69" fmla="*/ 41 h 46"/>
                <a:gd name="T70" fmla="*/ 44 w 96"/>
                <a:gd name="T71" fmla="*/ 40 h 46"/>
                <a:gd name="T72" fmla="*/ 41 w 96"/>
                <a:gd name="T73" fmla="*/ 38 h 46"/>
                <a:gd name="T74" fmla="*/ 40 w 96"/>
                <a:gd name="T75" fmla="*/ 43 h 46"/>
                <a:gd name="T76" fmla="*/ 35 w 96"/>
                <a:gd name="T77" fmla="*/ 46 h 46"/>
                <a:gd name="T78" fmla="*/ 30 w 96"/>
                <a:gd name="T79" fmla="*/ 46 h 46"/>
                <a:gd name="T80" fmla="*/ 25 w 96"/>
                <a:gd name="T81" fmla="*/ 43 h 46"/>
                <a:gd name="T82" fmla="*/ 21 w 96"/>
                <a:gd name="T83" fmla="*/ 40 h 46"/>
                <a:gd name="T84" fmla="*/ 17 w 96"/>
                <a:gd name="T85" fmla="*/ 38 h 46"/>
                <a:gd name="T86" fmla="*/ 13 w 96"/>
                <a:gd name="T87" fmla="*/ 33 h 46"/>
                <a:gd name="T88" fmla="*/ 8 w 96"/>
                <a:gd name="T89" fmla="*/ 30 h 46"/>
                <a:gd name="T90" fmla="*/ 5 w 96"/>
                <a:gd name="T91" fmla="*/ 25 h 46"/>
                <a:gd name="T92" fmla="*/ 5 w 96"/>
                <a:gd name="T93" fmla="*/ 22 h 46"/>
                <a:gd name="T94" fmla="*/ 5 w 96"/>
                <a:gd name="T95" fmla="*/ 21 h 46"/>
                <a:gd name="T96" fmla="*/ 0 w 96"/>
                <a:gd name="T97" fmla="*/ 17 h 46"/>
                <a:gd name="T98" fmla="*/ 0 w 96"/>
                <a:gd name="T99" fmla="*/ 14 h 46"/>
                <a:gd name="T100" fmla="*/ 2 w 96"/>
                <a:gd name="T101" fmla="*/ 14 h 46"/>
                <a:gd name="T102" fmla="*/ 5 w 96"/>
                <a:gd name="T103" fmla="*/ 13 h 46"/>
                <a:gd name="T104" fmla="*/ 10 w 96"/>
                <a:gd name="T105" fmla="*/ 11 h 46"/>
                <a:gd name="T106" fmla="*/ 13 w 96"/>
                <a:gd name="T107" fmla="*/ 11 h 46"/>
                <a:gd name="T108" fmla="*/ 16 w 96"/>
                <a:gd name="T109" fmla="*/ 8 h 46"/>
                <a:gd name="T110" fmla="*/ 19 w 96"/>
                <a:gd name="T111" fmla="*/ 8 h 46"/>
                <a:gd name="T112" fmla="*/ 21 w 96"/>
                <a:gd name="T113" fmla="*/ 6 h 46"/>
                <a:gd name="T114" fmla="*/ 28 w 96"/>
                <a:gd name="T115" fmla="*/ 5 h 46"/>
                <a:gd name="T116" fmla="*/ 32 w 96"/>
                <a:gd name="T117" fmla="*/ 2 h 46"/>
                <a:gd name="T118" fmla="*/ 32 w 96"/>
                <a:gd name="T1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46">
                  <a:moveTo>
                    <a:pt x="32" y="0"/>
                  </a:move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9" y="16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69" y="13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4" y="21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5" y="30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2" y="41"/>
                  </a:lnTo>
                  <a:lnTo>
                    <a:pt x="79" y="41"/>
                  </a:lnTo>
                  <a:lnTo>
                    <a:pt x="77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41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4" y="35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4" name="Freeform 295"/>
            <p:cNvSpPr>
              <a:spLocks/>
            </p:cNvSpPr>
            <p:nvPr/>
          </p:nvSpPr>
          <p:spPr bwMode="auto">
            <a:xfrm>
              <a:off x="6675280" y="3375039"/>
              <a:ext cx="64325" cy="33137"/>
            </a:xfrm>
            <a:custGeom>
              <a:avLst/>
              <a:gdLst>
                <a:gd name="T0" fmla="*/ 33 w 33"/>
                <a:gd name="T1" fmla="*/ 0 h 17"/>
                <a:gd name="T2" fmla="*/ 31 w 33"/>
                <a:gd name="T3" fmla="*/ 0 h 17"/>
                <a:gd name="T4" fmla="*/ 23 w 33"/>
                <a:gd name="T5" fmla="*/ 5 h 17"/>
                <a:gd name="T6" fmla="*/ 23 w 33"/>
                <a:gd name="T7" fmla="*/ 6 h 17"/>
                <a:gd name="T8" fmla="*/ 23 w 33"/>
                <a:gd name="T9" fmla="*/ 8 h 17"/>
                <a:gd name="T10" fmla="*/ 25 w 33"/>
                <a:gd name="T11" fmla="*/ 10 h 17"/>
                <a:gd name="T12" fmla="*/ 25 w 33"/>
                <a:gd name="T13" fmla="*/ 10 h 17"/>
                <a:gd name="T14" fmla="*/ 25 w 33"/>
                <a:gd name="T15" fmla="*/ 11 h 17"/>
                <a:gd name="T16" fmla="*/ 23 w 33"/>
                <a:gd name="T17" fmla="*/ 11 h 17"/>
                <a:gd name="T18" fmla="*/ 22 w 33"/>
                <a:gd name="T19" fmla="*/ 11 h 17"/>
                <a:gd name="T20" fmla="*/ 20 w 33"/>
                <a:gd name="T21" fmla="*/ 11 h 17"/>
                <a:gd name="T22" fmla="*/ 20 w 33"/>
                <a:gd name="T23" fmla="*/ 11 h 17"/>
                <a:gd name="T24" fmla="*/ 17 w 33"/>
                <a:gd name="T25" fmla="*/ 13 h 17"/>
                <a:gd name="T26" fmla="*/ 16 w 33"/>
                <a:gd name="T27" fmla="*/ 14 h 17"/>
                <a:gd name="T28" fmla="*/ 14 w 33"/>
                <a:gd name="T29" fmla="*/ 14 h 17"/>
                <a:gd name="T30" fmla="*/ 12 w 33"/>
                <a:gd name="T31" fmla="*/ 16 h 17"/>
                <a:gd name="T32" fmla="*/ 11 w 33"/>
                <a:gd name="T33" fmla="*/ 16 h 17"/>
                <a:gd name="T34" fmla="*/ 11 w 33"/>
                <a:gd name="T35" fmla="*/ 16 h 17"/>
                <a:gd name="T36" fmla="*/ 11 w 33"/>
                <a:gd name="T37" fmla="*/ 16 h 17"/>
                <a:gd name="T38" fmla="*/ 11 w 33"/>
                <a:gd name="T39" fmla="*/ 17 h 17"/>
                <a:gd name="T40" fmla="*/ 9 w 33"/>
                <a:gd name="T41" fmla="*/ 17 h 17"/>
                <a:gd name="T42" fmla="*/ 9 w 33"/>
                <a:gd name="T43" fmla="*/ 17 h 17"/>
                <a:gd name="T44" fmla="*/ 9 w 33"/>
                <a:gd name="T45" fmla="*/ 16 h 17"/>
                <a:gd name="T46" fmla="*/ 8 w 33"/>
                <a:gd name="T47" fmla="*/ 16 h 17"/>
                <a:gd name="T48" fmla="*/ 6 w 33"/>
                <a:gd name="T49" fmla="*/ 16 h 17"/>
                <a:gd name="T50" fmla="*/ 6 w 33"/>
                <a:gd name="T51" fmla="*/ 16 h 17"/>
                <a:gd name="T52" fmla="*/ 3 w 33"/>
                <a:gd name="T53" fmla="*/ 16 h 17"/>
                <a:gd name="T54" fmla="*/ 1 w 33"/>
                <a:gd name="T55" fmla="*/ 14 h 17"/>
                <a:gd name="T56" fmla="*/ 1 w 33"/>
                <a:gd name="T57" fmla="*/ 14 h 17"/>
                <a:gd name="T58" fmla="*/ 0 w 33"/>
                <a:gd name="T59" fmla="*/ 11 h 17"/>
                <a:gd name="T60" fmla="*/ 0 w 33"/>
                <a:gd name="T61" fmla="*/ 10 h 17"/>
                <a:gd name="T62" fmla="*/ 1 w 33"/>
                <a:gd name="T63" fmla="*/ 10 h 17"/>
                <a:gd name="T64" fmla="*/ 3 w 33"/>
                <a:gd name="T65" fmla="*/ 10 h 17"/>
                <a:gd name="T66" fmla="*/ 3 w 33"/>
                <a:gd name="T67" fmla="*/ 8 h 17"/>
                <a:gd name="T68" fmla="*/ 5 w 33"/>
                <a:gd name="T69" fmla="*/ 8 h 17"/>
                <a:gd name="T70" fmla="*/ 6 w 33"/>
                <a:gd name="T71" fmla="*/ 8 h 17"/>
                <a:gd name="T72" fmla="*/ 6 w 33"/>
                <a:gd name="T73" fmla="*/ 8 h 17"/>
                <a:gd name="T74" fmla="*/ 8 w 33"/>
                <a:gd name="T75" fmla="*/ 8 h 17"/>
                <a:gd name="T76" fmla="*/ 9 w 33"/>
                <a:gd name="T77" fmla="*/ 6 h 17"/>
                <a:gd name="T78" fmla="*/ 9 w 33"/>
                <a:gd name="T79" fmla="*/ 3 h 17"/>
                <a:gd name="T80" fmla="*/ 11 w 33"/>
                <a:gd name="T81" fmla="*/ 5 h 17"/>
                <a:gd name="T82" fmla="*/ 14 w 33"/>
                <a:gd name="T83" fmla="*/ 5 h 17"/>
                <a:gd name="T84" fmla="*/ 17 w 33"/>
                <a:gd name="T85" fmla="*/ 5 h 17"/>
                <a:gd name="T86" fmla="*/ 19 w 33"/>
                <a:gd name="T87" fmla="*/ 5 h 17"/>
                <a:gd name="T88" fmla="*/ 25 w 33"/>
                <a:gd name="T89" fmla="*/ 3 h 17"/>
                <a:gd name="T90" fmla="*/ 27 w 33"/>
                <a:gd name="T91" fmla="*/ 2 h 17"/>
                <a:gd name="T92" fmla="*/ 28 w 33"/>
                <a:gd name="T93" fmla="*/ 2 h 17"/>
                <a:gd name="T94" fmla="*/ 30 w 33"/>
                <a:gd name="T95" fmla="*/ 0 h 17"/>
                <a:gd name="T96" fmla="*/ 33 w 33"/>
                <a:gd name="T9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17">
                  <a:moveTo>
                    <a:pt x="33" y="0"/>
                  </a:moveTo>
                  <a:lnTo>
                    <a:pt x="31" y="0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3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5" name="Freeform 296"/>
            <p:cNvSpPr>
              <a:spLocks noEditPoints="1"/>
            </p:cNvSpPr>
            <p:nvPr/>
          </p:nvSpPr>
          <p:spPr bwMode="auto">
            <a:xfrm>
              <a:off x="8491954" y="4708306"/>
              <a:ext cx="251450" cy="52630"/>
            </a:xfrm>
            <a:custGeom>
              <a:avLst/>
              <a:gdLst>
                <a:gd name="T0" fmla="*/ 1 w 129"/>
                <a:gd name="T1" fmla="*/ 25 h 27"/>
                <a:gd name="T2" fmla="*/ 1 w 129"/>
                <a:gd name="T3" fmla="*/ 25 h 27"/>
                <a:gd name="T4" fmla="*/ 1 w 129"/>
                <a:gd name="T5" fmla="*/ 27 h 27"/>
                <a:gd name="T6" fmla="*/ 1 w 129"/>
                <a:gd name="T7" fmla="*/ 27 h 27"/>
                <a:gd name="T8" fmla="*/ 1 w 129"/>
                <a:gd name="T9" fmla="*/ 27 h 27"/>
                <a:gd name="T10" fmla="*/ 1 w 129"/>
                <a:gd name="T11" fmla="*/ 27 h 27"/>
                <a:gd name="T12" fmla="*/ 1 w 129"/>
                <a:gd name="T13" fmla="*/ 27 h 27"/>
                <a:gd name="T14" fmla="*/ 1 w 129"/>
                <a:gd name="T15" fmla="*/ 27 h 27"/>
                <a:gd name="T16" fmla="*/ 1 w 129"/>
                <a:gd name="T17" fmla="*/ 27 h 27"/>
                <a:gd name="T18" fmla="*/ 1 w 129"/>
                <a:gd name="T19" fmla="*/ 27 h 27"/>
                <a:gd name="T20" fmla="*/ 1 w 129"/>
                <a:gd name="T21" fmla="*/ 25 h 27"/>
                <a:gd name="T22" fmla="*/ 1 w 129"/>
                <a:gd name="T23" fmla="*/ 25 h 27"/>
                <a:gd name="T24" fmla="*/ 0 w 129"/>
                <a:gd name="T25" fmla="*/ 25 h 27"/>
                <a:gd name="T26" fmla="*/ 1 w 129"/>
                <a:gd name="T27" fmla="*/ 25 h 27"/>
                <a:gd name="T28" fmla="*/ 1 w 129"/>
                <a:gd name="T29" fmla="*/ 25 h 27"/>
                <a:gd name="T30" fmla="*/ 1 w 129"/>
                <a:gd name="T31" fmla="*/ 25 h 27"/>
                <a:gd name="T32" fmla="*/ 1 w 129"/>
                <a:gd name="T33" fmla="*/ 25 h 27"/>
                <a:gd name="T34" fmla="*/ 1 w 129"/>
                <a:gd name="T35" fmla="*/ 25 h 27"/>
                <a:gd name="T36" fmla="*/ 1 w 129"/>
                <a:gd name="T37" fmla="*/ 27 h 27"/>
                <a:gd name="T38" fmla="*/ 1 w 129"/>
                <a:gd name="T39" fmla="*/ 27 h 27"/>
                <a:gd name="T40" fmla="*/ 1 w 129"/>
                <a:gd name="T41" fmla="*/ 27 h 27"/>
                <a:gd name="T42" fmla="*/ 1 w 129"/>
                <a:gd name="T43" fmla="*/ 27 h 27"/>
                <a:gd name="T44" fmla="*/ 1 w 129"/>
                <a:gd name="T45" fmla="*/ 27 h 27"/>
                <a:gd name="T46" fmla="*/ 1 w 129"/>
                <a:gd name="T47" fmla="*/ 27 h 27"/>
                <a:gd name="T48" fmla="*/ 0 w 129"/>
                <a:gd name="T49" fmla="*/ 25 h 27"/>
                <a:gd name="T50" fmla="*/ 0 w 129"/>
                <a:gd name="T51" fmla="*/ 25 h 27"/>
                <a:gd name="T52" fmla="*/ 129 w 129"/>
                <a:gd name="T53" fmla="*/ 0 h 27"/>
                <a:gd name="T54" fmla="*/ 129 w 129"/>
                <a:gd name="T55" fmla="*/ 1 h 27"/>
                <a:gd name="T56" fmla="*/ 129 w 129"/>
                <a:gd name="T57" fmla="*/ 3 h 27"/>
                <a:gd name="T58" fmla="*/ 127 w 129"/>
                <a:gd name="T59" fmla="*/ 1 h 27"/>
                <a:gd name="T60" fmla="*/ 127 w 129"/>
                <a:gd name="T61" fmla="*/ 1 h 27"/>
                <a:gd name="T62" fmla="*/ 127 w 129"/>
                <a:gd name="T63" fmla="*/ 1 h 27"/>
                <a:gd name="T64" fmla="*/ 127 w 129"/>
                <a:gd name="T65" fmla="*/ 1 h 27"/>
                <a:gd name="T66" fmla="*/ 129 w 129"/>
                <a:gd name="T67" fmla="*/ 1 h 27"/>
                <a:gd name="T68" fmla="*/ 129 w 129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27">
                  <a:moveTo>
                    <a:pt x="1" y="25"/>
                  </a:move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5"/>
                  </a:lnTo>
                  <a:close/>
                  <a:moveTo>
                    <a:pt x="0" y="25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129" y="0"/>
                  </a:moveTo>
                  <a:lnTo>
                    <a:pt x="129" y="1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9" y="1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6" name="Freeform 297"/>
            <p:cNvSpPr>
              <a:spLocks/>
            </p:cNvSpPr>
            <p:nvPr/>
          </p:nvSpPr>
          <p:spPr bwMode="auto">
            <a:xfrm>
              <a:off x="3815773" y="4068962"/>
              <a:ext cx="13645" cy="9747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2 w 7"/>
                <a:gd name="T5" fmla="*/ 0 h 5"/>
                <a:gd name="T6" fmla="*/ 2 w 7"/>
                <a:gd name="T7" fmla="*/ 2 h 5"/>
                <a:gd name="T8" fmla="*/ 5 w 7"/>
                <a:gd name="T9" fmla="*/ 3 h 5"/>
                <a:gd name="T10" fmla="*/ 7 w 7"/>
                <a:gd name="T11" fmla="*/ 5 h 5"/>
                <a:gd name="T12" fmla="*/ 5 w 7"/>
                <a:gd name="T13" fmla="*/ 5 h 5"/>
                <a:gd name="T14" fmla="*/ 2 w 7"/>
                <a:gd name="T15" fmla="*/ 3 h 5"/>
                <a:gd name="T16" fmla="*/ 0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7" name="Freeform 298"/>
            <p:cNvSpPr>
              <a:spLocks noEditPoints="1"/>
            </p:cNvSpPr>
            <p:nvPr/>
          </p:nvSpPr>
          <p:spPr bwMode="auto">
            <a:xfrm>
              <a:off x="5049629" y="3930566"/>
              <a:ext cx="76020" cy="68223"/>
            </a:xfrm>
            <a:custGeom>
              <a:avLst/>
              <a:gdLst>
                <a:gd name="T0" fmla="*/ 15 w 39"/>
                <a:gd name="T1" fmla="*/ 32 h 35"/>
                <a:gd name="T2" fmla="*/ 15 w 39"/>
                <a:gd name="T3" fmla="*/ 35 h 35"/>
                <a:gd name="T4" fmla="*/ 14 w 39"/>
                <a:gd name="T5" fmla="*/ 35 h 35"/>
                <a:gd name="T6" fmla="*/ 12 w 39"/>
                <a:gd name="T7" fmla="*/ 33 h 35"/>
                <a:gd name="T8" fmla="*/ 14 w 39"/>
                <a:gd name="T9" fmla="*/ 32 h 35"/>
                <a:gd name="T10" fmla="*/ 33 w 39"/>
                <a:gd name="T11" fmla="*/ 27 h 35"/>
                <a:gd name="T12" fmla="*/ 33 w 39"/>
                <a:gd name="T13" fmla="*/ 30 h 35"/>
                <a:gd name="T14" fmla="*/ 31 w 39"/>
                <a:gd name="T15" fmla="*/ 30 h 35"/>
                <a:gd name="T16" fmla="*/ 31 w 39"/>
                <a:gd name="T17" fmla="*/ 29 h 35"/>
                <a:gd name="T18" fmla="*/ 31 w 39"/>
                <a:gd name="T19" fmla="*/ 27 h 35"/>
                <a:gd name="T20" fmla="*/ 23 w 39"/>
                <a:gd name="T21" fmla="*/ 27 h 35"/>
                <a:gd name="T22" fmla="*/ 26 w 39"/>
                <a:gd name="T23" fmla="*/ 30 h 35"/>
                <a:gd name="T24" fmla="*/ 28 w 39"/>
                <a:gd name="T25" fmla="*/ 32 h 35"/>
                <a:gd name="T26" fmla="*/ 25 w 39"/>
                <a:gd name="T27" fmla="*/ 33 h 35"/>
                <a:gd name="T28" fmla="*/ 23 w 39"/>
                <a:gd name="T29" fmla="*/ 32 h 35"/>
                <a:gd name="T30" fmla="*/ 23 w 39"/>
                <a:gd name="T31" fmla="*/ 29 h 35"/>
                <a:gd name="T32" fmla="*/ 23 w 39"/>
                <a:gd name="T33" fmla="*/ 27 h 35"/>
                <a:gd name="T34" fmla="*/ 36 w 39"/>
                <a:gd name="T35" fmla="*/ 14 h 35"/>
                <a:gd name="T36" fmla="*/ 38 w 39"/>
                <a:gd name="T37" fmla="*/ 14 h 35"/>
                <a:gd name="T38" fmla="*/ 39 w 39"/>
                <a:gd name="T39" fmla="*/ 16 h 35"/>
                <a:gd name="T40" fmla="*/ 38 w 39"/>
                <a:gd name="T41" fmla="*/ 18 h 35"/>
                <a:gd name="T42" fmla="*/ 34 w 39"/>
                <a:gd name="T43" fmla="*/ 18 h 35"/>
                <a:gd name="T44" fmla="*/ 36 w 39"/>
                <a:gd name="T45" fmla="*/ 14 h 35"/>
                <a:gd name="T46" fmla="*/ 15 w 39"/>
                <a:gd name="T47" fmla="*/ 8 h 35"/>
                <a:gd name="T48" fmla="*/ 19 w 39"/>
                <a:gd name="T49" fmla="*/ 10 h 35"/>
                <a:gd name="T50" fmla="*/ 19 w 39"/>
                <a:gd name="T51" fmla="*/ 10 h 35"/>
                <a:gd name="T52" fmla="*/ 15 w 39"/>
                <a:gd name="T53" fmla="*/ 10 h 35"/>
                <a:gd name="T54" fmla="*/ 14 w 39"/>
                <a:gd name="T55" fmla="*/ 8 h 35"/>
                <a:gd name="T56" fmla="*/ 14 w 39"/>
                <a:gd name="T57" fmla="*/ 8 h 35"/>
                <a:gd name="T58" fmla="*/ 36 w 39"/>
                <a:gd name="T59" fmla="*/ 7 h 35"/>
                <a:gd name="T60" fmla="*/ 36 w 39"/>
                <a:gd name="T61" fmla="*/ 8 h 35"/>
                <a:gd name="T62" fmla="*/ 34 w 39"/>
                <a:gd name="T63" fmla="*/ 8 h 35"/>
                <a:gd name="T64" fmla="*/ 36 w 39"/>
                <a:gd name="T65" fmla="*/ 5 h 35"/>
                <a:gd name="T66" fmla="*/ 6 w 39"/>
                <a:gd name="T67" fmla="*/ 3 h 35"/>
                <a:gd name="T68" fmla="*/ 8 w 39"/>
                <a:gd name="T69" fmla="*/ 5 h 35"/>
                <a:gd name="T70" fmla="*/ 4 w 39"/>
                <a:gd name="T71" fmla="*/ 7 h 35"/>
                <a:gd name="T72" fmla="*/ 4 w 39"/>
                <a:gd name="T73" fmla="*/ 5 h 35"/>
                <a:gd name="T74" fmla="*/ 6 w 39"/>
                <a:gd name="T75" fmla="*/ 3 h 35"/>
                <a:gd name="T76" fmla="*/ 4 w 39"/>
                <a:gd name="T77" fmla="*/ 0 h 35"/>
                <a:gd name="T78" fmla="*/ 4 w 39"/>
                <a:gd name="T79" fmla="*/ 2 h 35"/>
                <a:gd name="T80" fmla="*/ 1 w 39"/>
                <a:gd name="T81" fmla="*/ 3 h 35"/>
                <a:gd name="T82" fmla="*/ 1 w 39"/>
                <a:gd name="T83" fmla="*/ 3 h 35"/>
                <a:gd name="T84" fmla="*/ 1 w 39"/>
                <a:gd name="T8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5">
                  <a:moveTo>
                    <a:pt x="14" y="32"/>
                  </a:moveTo>
                  <a:lnTo>
                    <a:pt x="15" y="32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4" y="32"/>
                  </a:lnTo>
                  <a:close/>
                  <a:moveTo>
                    <a:pt x="31" y="27"/>
                  </a:moveTo>
                  <a:lnTo>
                    <a:pt x="33" y="27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7"/>
                  </a:lnTo>
                  <a:close/>
                  <a:moveTo>
                    <a:pt x="23" y="27"/>
                  </a:moveTo>
                  <a:lnTo>
                    <a:pt x="23" y="27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7"/>
                  </a:lnTo>
                  <a:close/>
                  <a:moveTo>
                    <a:pt x="36" y="14"/>
                  </a:moveTo>
                  <a:lnTo>
                    <a:pt x="36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6" y="16"/>
                  </a:lnTo>
                  <a:lnTo>
                    <a:pt x="36" y="14"/>
                  </a:lnTo>
                  <a:close/>
                  <a:moveTo>
                    <a:pt x="14" y="8"/>
                  </a:moveTo>
                  <a:lnTo>
                    <a:pt x="15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36" y="5"/>
                  </a:moveTo>
                  <a:lnTo>
                    <a:pt x="36" y="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6" y="3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8" name="Freeform 299"/>
            <p:cNvSpPr>
              <a:spLocks noEditPoints="1"/>
            </p:cNvSpPr>
            <p:nvPr/>
          </p:nvSpPr>
          <p:spPr bwMode="auto">
            <a:xfrm>
              <a:off x="3373299" y="3757086"/>
              <a:ext cx="302130" cy="97461"/>
            </a:xfrm>
            <a:custGeom>
              <a:avLst/>
              <a:gdLst>
                <a:gd name="T0" fmla="*/ 32 w 155"/>
                <a:gd name="T1" fmla="*/ 22 h 50"/>
                <a:gd name="T2" fmla="*/ 27 w 155"/>
                <a:gd name="T3" fmla="*/ 26 h 50"/>
                <a:gd name="T4" fmla="*/ 26 w 155"/>
                <a:gd name="T5" fmla="*/ 23 h 50"/>
                <a:gd name="T6" fmla="*/ 26 w 155"/>
                <a:gd name="T7" fmla="*/ 20 h 50"/>
                <a:gd name="T8" fmla="*/ 104 w 155"/>
                <a:gd name="T9" fmla="*/ 17 h 50"/>
                <a:gd name="T10" fmla="*/ 101 w 155"/>
                <a:gd name="T11" fmla="*/ 18 h 50"/>
                <a:gd name="T12" fmla="*/ 100 w 155"/>
                <a:gd name="T13" fmla="*/ 14 h 50"/>
                <a:gd name="T14" fmla="*/ 101 w 155"/>
                <a:gd name="T15" fmla="*/ 15 h 50"/>
                <a:gd name="T16" fmla="*/ 100 w 155"/>
                <a:gd name="T17" fmla="*/ 14 h 50"/>
                <a:gd name="T18" fmla="*/ 98 w 155"/>
                <a:gd name="T19" fmla="*/ 14 h 50"/>
                <a:gd name="T20" fmla="*/ 95 w 155"/>
                <a:gd name="T21" fmla="*/ 12 h 50"/>
                <a:gd name="T22" fmla="*/ 93 w 155"/>
                <a:gd name="T23" fmla="*/ 9 h 50"/>
                <a:gd name="T24" fmla="*/ 93 w 155"/>
                <a:gd name="T25" fmla="*/ 11 h 50"/>
                <a:gd name="T26" fmla="*/ 89 w 155"/>
                <a:gd name="T27" fmla="*/ 9 h 50"/>
                <a:gd name="T28" fmla="*/ 79 w 155"/>
                <a:gd name="T29" fmla="*/ 7 h 50"/>
                <a:gd name="T30" fmla="*/ 40 w 155"/>
                <a:gd name="T31" fmla="*/ 0 h 50"/>
                <a:gd name="T32" fmla="*/ 52 w 155"/>
                <a:gd name="T33" fmla="*/ 1 h 50"/>
                <a:gd name="T34" fmla="*/ 62 w 155"/>
                <a:gd name="T35" fmla="*/ 1 h 50"/>
                <a:gd name="T36" fmla="*/ 68 w 155"/>
                <a:gd name="T37" fmla="*/ 3 h 50"/>
                <a:gd name="T38" fmla="*/ 73 w 155"/>
                <a:gd name="T39" fmla="*/ 4 h 50"/>
                <a:gd name="T40" fmla="*/ 81 w 155"/>
                <a:gd name="T41" fmla="*/ 12 h 50"/>
                <a:gd name="T42" fmla="*/ 89 w 155"/>
                <a:gd name="T43" fmla="*/ 12 h 50"/>
                <a:gd name="T44" fmla="*/ 104 w 155"/>
                <a:gd name="T45" fmla="*/ 20 h 50"/>
                <a:gd name="T46" fmla="*/ 106 w 155"/>
                <a:gd name="T47" fmla="*/ 18 h 50"/>
                <a:gd name="T48" fmla="*/ 112 w 155"/>
                <a:gd name="T49" fmla="*/ 23 h 50"/>
                <a:gd name="T50" fmla="*/ 111 w 155"/>
                <a:gd name="T51" fmla="*/ 25 h 50"/>
                <a:gd name="T52" fmla="*/ 115 w 155"/>
                <a:gd name="T53" fmla="*/ 26 h 50"/>
                <a:gd name="T54" fmla="*/ 119 w 155"/>
                <a:gd name="T55" fmla="*/ 28 h 50"/>
                <a:gd name="T56" fmla="*/ 126 w 155"/>
                <a:gd name="T57" fmla="*/ 31 h 50"/>
                <a:gd name="T58" fmla="*/ 133 w 155"/>
                <a:gd name="T59" fmla="*/ 33 h 50"/>
                <a:gd name="T60" fmla="*/ 131 w 155"/>
                <a:gd name="T61" fmla="*/ 36 h 50"/>
                <a:gd name="T62" fmla="*/ 139 w 155"/>
                <a:gd name="T63" fmla="*/ 37 h 50"/>
                <a:gd name="T64" fmla="*/ 150 w 155"/>
                <a:gd name="T65" fmla="*/ 42 h 50"/>
                <a:gd name="T66" fmla="*/ 155 w 155"/>
                <a:gd name="T67" fmla="*/ 44 h 50"/>
                <a:gd name="T68" fmla="*/ 152 w 155"/>
                <a:gd name="T69" fmla="*/ 47 h 50"/>
                <a:gd name="T70" fmla="*/ 141 w 155"/>
                <a:gd name="T71" fmla="*/ 48 h 50"/>
                <a:gd name="T72" fmla="*/ 139 w 155"/>
                <a:gd name="T73" fmla="*/ 48 h 50"/>
                <a:gd name="T74" fmla="*/ 126 w 155"/>
                <a:gd name="T75" fmla="*/ 48 h 50"/>
                <a:gd name="T76" fmla="*/ 114 w 155"/>
                <a:gd name="T77" fmla="*/ 48 h 50"/>
                <a:gd name="T78" fmla="*/ 111 w 155"/>
                <a:gd name="T79" fmla="*/ 44 h 50"/>
                <a:gd name="T80" fmla="*/ 111 w 155"/>
                <a:gd name="T81" fmla="*/ 39 h 50"/>
                <a:gd name="T82" fmla="*/ 104 w 155"/>
                <a:gd name="T83" fmla="*/ 37 h 50"/>
                <a:gd name="T84" fmla="*/ 93 w 155"/>
                <a:gd name="T85" fmla="*/ 33 h 50"/>
                <a:gd name="T86" fmla="*/ 90 w 155"/>
                <a:gd name="T87" fmla="*/ 25 h 50"/>
                <a:gd name="T88" fmla="*/ 79 w 155"/>
                <a:gd name="T89" fmla="*/ 23 h 50"/>
                <a:gd name="T90" fmla="*/ 65 w 155"/>
                <a:gd name="T91" fmla="*/ 17 h 50"/>
                <a:gd name="T92" fmla="*/ 55 w 155"/>
                <a:gd name="T93" fmla="*/ 17 h 50"/>
                <a:gd name="T94" fmla="*/ 52 w 155"/>
                <a:gd name="T95" fmla="*/ 14 h 50"/>
                <a:gd name="T96" fmla="*/ 44 w 155"/>
                <a:gd name="T97" fmla="*/ 14 h 50"/>
                <a:gd name="T98" fmla="*/ 44 w 155"/>
                <a:gd name="T99" fmla="*/ 11 h 50"/>
                <a:gd name="T100" fmla="*/ 44 w 155"/>
                <a:gd name="T101" fmla="*/ 7 h 50"/>
                <a:gd name="T102" fmla="*/ 29 w 155"/>
                <a:gd name="T103" fmla="*/ 9 h 50"/>
                <a:gd name="T104" fmla="*/ 22 w 155"/>
                <a:gd name="T105" fmla="*/ 14 h 50"/>
                <a:gd name="T106" fmla="*/ 18 w 155"/>
                <a:gd name="T107" fmla="*/ 15 h 50"/>
                <a:gd name="T108" fmla="*/ 13 w 155"/>
                <a:gd name="T109" fmla="*/ 18 h 50"/>
                <a:gd name="T110" fmla="*/ 5 w 155"/>
                <a:gd name="T111" fmla="*/ 22 h 50"/>
                <a:gd name="T112" fmla="*/ 2 w 155"/>
                <a:gd name="T113" fmla="*/ 18 h 50"/>
                <a:gd name="T114" fmla="*/ 5 w 155"/>
                <a:gd name="T115" fmla="*/ 17 h 50"/>
                <a:gd name="T116" fmla="*/ 7 w 155"/>
                <a:gd name="T117" fmla="*/ 14 h 50"/>
                <a:gd name="T118" fmla="*/ 24 w 155"/>
                <a:gd name="T119" fmla="*/ 3 h 50"/>
                <a:gd name="T120" fmla="*/ 40 w 155"/>
                <a:gd name="T1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50">
                  <a:moveTo>
                    <a:pt x="27" y="18"/>
                  </a:moveTo>
                  <a:lnTo>
                    <a:pt x="30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8"/>
                  </a:lnTo>
                  <a:close/>
                  <a:moveTo>
                    <a:pt x="101" y="17"/>
                  </a:moveTo>
                  <a:lnTo>
                    <a:pt x="103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101" y="17"/>
                  </a:lnTo>
                  <a:close/>
                  <a:moveTo>
                    <a:pt x="100" y="14"/>
                  </a:move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0" y="15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close/>
                  <a:moveTo>
                    <a:pt x="96" y="11"/>
                  </a:moveTo>
                  <a:lnTo>
                    <a:pt x="96" y="11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2"/>
                  </a:lnTo>
                  <a:lnTo>
                    <a:pt x="95" y="11"/>
                  </a:lnTo>
                  <a:lnTo>
                    <a:pt x="96" y="11"/>
                  </a:lnTo>
                  <a:close/>
                  <a:moveTo>
                    <a:pt x="90" y="9"/>
                  </a:moveTo>
                  <a:lnTo>
                    <a:pt x="92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2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9" y="9"/>
                  </a:lnTo>
                  <a:lnTo>
                    <a:pt x="90" y="9"/>
                  </a:lnTo>
                  <a:close/>
                  <a:moveTo>
                    <a:pt x="76" y="6"/>
                  </a:move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6"/>
                  </a:lnTo>
                  <a:close/>
                  <a:moveTo>
                    <a:pt x="40" y="0"/>
                  </a:moveTo>
                  <a:lnTo>
                    <a:pt x="44" y="0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4" y="6"/>
                  </a:lnTo>
                  <a:lnTo>
                    <a:pt x="78" y="9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6" y="15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4" y="20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8"/>
                  </a:lnTo>
                  <a:lnTo>
                    <a:pt x="117" y="26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5" y="29"/>
                  </a:lnTo>
                  <a:lnTo>
                    <a:pt x="126" y="31"/>
                  </a:lnTo>
                  <a:lnTo>
                    <a:pt x="130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3"/>
                  </a:lnTo>
                  <a:lnTo>
                    <a:pt x="133" y="33"/>
                  </a:lnTo>
                  <a:lnTo>
                    <a:pt x="133" y="34"/>
                  </a:lnTo>
                  <a:lnTo>
                    <a:pt x="134" y="34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3" y="37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7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3" y="42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3" y="45"/>
                  </a:lnTo>
                  <a:lnTo>
                    <a:pt x="153" y="47"/>
                  </a:lnTo>
                  <a:lnTo>
                    <a:pt x="152" y="47"/>
                  </a:lnTo>
                  <a:lnTo>
                    <a:pt x="149" y="47"/>
                  </a:lnTo>
                  <a:lnTo>
                    <a:pt x="145" y="47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7"/>
                  </a:lnTo>
                  <a:lnTo>
                    <a:pt x="141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4" y="48"/>
                  </a:lnTo>
                  <a:lnTo>
                    <a:pt x="133" y="48"/>
                  </a:lnTo>
                  <a:lnTo>
                    <a:pt x="131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0" y="48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8" y="50"/>
                  </a:lnTo>
                  <a:lnTo>
                    <a:pt x="103" y="50"/>
                  </a:lnTo>
                  <a:lnTo>
                    <a:pt x="106" y="47"/>
                  </a:lnTo>
                  <a:lnTo>
                    <a:pt x="111" y="44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92" y="31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5"/>
                  </a:lnTo>
                  <a:lnTo>
                    <a:pt x="89" y="23"/>
                  </a:lnTo>
                  <a:lnTo>
                    <a:pt x="87" y="23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79" y="23"/>
                  </a:lnTo>
                  <a:lnTo>
                    <a:pt x="71" y="22"/>
                  </a:lnTo>
                  <a:lnTo>
                    <a:pt x="68" y="20"/>
                  </a:lnTo>
                  <a:lnTo>
                    <a:pt x="67" y="20"/>
                  </a:lnTo>
                  <a:lnTo>
                    <a:pt x="67" y="18"/>
                  </a:lnTo>
                  <a:lnTo>
                    <a:pt x="65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49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9" name="Freeform 300"/>
            <p:cNvSpPr>
              <a:spLocks/>
            </p:cNvSpPr>
            <p:nvPr/>
          </p:nvSpPr>
          <p:spPr bwMode="auto">
            <a:xfrm>
              <a:off x="3344061" y="4104048"/>
              <a:ext cx="93563" cy="85766"/>
            </a:xfrm>
            <a:custGeom>
              <a:avLst/>
              <a:gdLst>
                <a:gd name="T0" fmla="*/ 7 w 48"/>
                <a:gd name="T1" fmla="*/ 1 h 44"/>
                <a:gd name="T2" fmla="*/ 15 w 48"/>
                <a:gd name="T3" fmla="*/ 1 h 44"/>
                <a:gd name="T4" fmla="*/ 20 w 48"/>
                <a:gd name="T5" fmla="*/ 3 h 44"/>
                <a:gd name="T6" fmla="*/ 23 w 48"/>
                <a:gd name="T7" fmla="*/ 3 h 44"/>
                <a:gd name="T8" fmla="*/ 25 w 48"/>
                <a:gd name="T9" fmla="*/ 6 h 44"/>
                <a:gd name="T10" fmla="*/ 29 w 48"/>
                <a:gd name="T11" fmla="*/ 6 h 44"/>
                <a:gd name="T12" fmla="*/ 33 w 48"/>
                <a:gd name="T13" fmla="*/ 3 h 44"/>
                <a:gd name="T14" fmla="*/ 34 w 48"/>
                <a:gd name="T15" fmla="*/ 6 h 44"/>
                <a:gd name="T16" fmla="*/ 41 w 48"/>
                <a:gd name="T17" fmla="*/ 15 h 44"/>
                <a:gd name="T18" fmla="*/ 45 w 48"/>
                <a:gd name="T19" fmla="*/ 20 h 44"/>
                <a:gd name="T20" fmla="*/ 48 w 48"/>
                <a:gd name="T21" fmla="*/ 23 h 44"/>
                <a:gd name="T22" fmla="*/ 47 w 48"/>
                <a:gd name="T23" fmla="*/ 23 h 44"/>
                <a:gd name="T24" fmla="*/ 45 w 48"/>
                <a:gd name="T25" fmla="*/ 22 h 44"/>
                <a:gd name="T26" fmla="*/ 44 w 48"/>
                <a:gd name="T27" fmla="*/ 23 h 44"/>
                <a:gd name="T28" fmla="*/ 42 w 48"/>
                <a:gd name="T29" fmla="*/ 28 h 44"/>
                <a:gd name="T30" fmla="*/ 45 w 48"/>
                <a:gd name="T31" fmla="*/ 31 h 44"/>
                <a:gd name="T32" fmla="*/ 45 w 48"/>
                <a:gd name="T33" fmla="*/ 33 h 44"/>
                <a:gd name="T34" fmla="*/ 44 w 48"/>
                <a:gd name="T35" fmla="*/ 34 h 44"/>
                <a:gd name="T36" fmla="*/ 44 w 48"/>
                <a:gd name="T37" fmla="*/ 39 h 44"/>
                <a:gd name="T38" fmla="*/ 42 w 48"/>
                <a:gd name="T39" fmla="*/ 41 h 44"/>
                <a:gd name="T40" fmla="*/ 44 w 48"/>
                <a:gd name="T41" fmla="*/ 42 h 44"/>
                <a:gd name="T42" fmla="*/ 42 w 48"/>
                <a:gd name="T43" fmla="*/ 42 h 44"/>
                <a:gd name="T44" fmla="*/ 41 w 48"/>
                <a:gd name="T45" fmla="*/ 37 h 44"/>
                <a:gd name="T46" fmla="*/ 36 w 48"/>
                <a:gd name="T47" fmla="*/ 34 h 44"/>
                <a:gd name="T48" fmla="*/ 37 w 48"/>
                <a:gd name="T49" fmla="*/ 37 h 44"/>
                <a:gd name="T50" fmla="*/ 36 w 48"/>
                <a:gd name="T51" fmla="*/ 39 h 44"/>
                <a:gd name="T52" fmla="*/ 33 w 48"/>
                <a:gd name="T53" fmla="*/ 39 h 44"/>
                <a:gd name="T54" fmla="*/ 33 w 48"/>
                <a:gd name="T55" fmla="*/ 34 h 44"/>
                <a:gd name="T56" fmla="*/ 31 w 48"/>
                <a:gd name="T57" fmla="*/ 29 h 44"/>
                <a:gd name="T58" fmla="*/ 25 w 48"/>
                <a:gd name="T59" fmla="*/ 25 h 44"/>
                <a:gd name="T60" fmla="*/ 18 w 48"/>
                <a:gd name="T61" fmla="*/ 22 h 44"/>
                <a:gd name="T62" fmla="*/ 17 w 48"/>
                <a:gd name="T63" fmla="*/ 18 h 44"/>
                <a:gd name="T64" fmla="*/ 9 w 48"/>
                <a:gd name="T65" fmla="*/ 12 h 44"/>
                <a:gd name="T66" fmla="*/ 11 w 48"/>
                <a:gd name="T67" fmla="*/ 17 h 44"/>
                <a:gd name="T68" fmla="*/ 15 w 48"/>
                <a:gd name="T69" fmla="*/ 18 h 44"/>
                <a:gd name="T70" fmla="*/ 12 w 48"/>
                <a:gd name="T71" fmla="*/ 22 h 44"/>
                <a:gd name="T72" fmla="*/ 9 w 48"/>
                <a:gd name="T73" fmla="*/ 18 h 44"/>
                <a:gd name="T74" fmla="*/ 1 w 48"/>
                <a:gd name="T75" fmla="*/ 14 h 44"/>
                <a:gd name="T76" fmla="*/ 3 w 48"/>
                <a:gd name="T77" fmla="*/ 9 h 44"/>
                <a:gd name="T78" fmla="*/ 3 w 48"/>
                <a:gd name="T79" fmla="*/ 6 h 44"/>
                <a:gd name="T80" fmla="*/ 0 w 48"/>
                <a:gd name="T81" fmla="*/ 3 h 44"/>
                <a:gd name="T82" fmla="*/ 3 w 48"/>
                <a:gd name="T83" fmla="*/ 1 h 44"/>
                <a:gd name="T84" fmla="*/ 3 w 48"/>
                <a:gd name="T85" fmla="*/ 1 h 44"/>
                <a:gd name="T86" fmla="*/ 4 w 48"/>
                <a:gd name="T8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44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41" y="15"/>
                  </a:lnTo>
                  <a:lnTo>
                    <a:pt x="42" y="17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7" y="36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1" y="36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29"/>
                  </a:lnTo>
                  <a:lnTo>
                    <a:pt x="29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7" y="18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0" name="Freeform 301"/>
            <p:cNvSpPr>
              <a:spLocks noEditPoints="1"/>
            </p:cNvSpPr>
            <p:nvPr/>
          </p:nvSpPr>
          <p:spPr bwMode="auto">
            <a:xfrm>
              <a:off x="3537034" y="4067012"/>
              <a:ext cx="343063" cy="469763"/>
            </a:xfrm>
            <a:custGeom>
              <a:avLst/>
              <a:gdLst>
                <a:gd name="T0" fmla="*/ 109 w 176"/>
                <a:gd name="T1" fmla="*/ 0 h 241"/>
                <a:gd name="T2" fmla="*/ 102 w 176"/>
                <a:gd name="T3" fmla="*/ 11 h 241"/>
                <a:gd name="T4" fmla="*/ 88 w 176"/>
                <a:gd name="T5" fmla="*/ 34 h 241"/>
                <a:gd name="T6" fmla="*/ 85 w 176"/>
                <a:gd name="T7" fmla="*/ 47 h 241"/>
                <a:gd name="T8" fmla="*/ 96 w 176"/>
                <a:gd name="T9" fmla="*/ 60 h 241"/>
                <a:gd name="T10" fmla="*/ 96 w 176"/>
                <a:gd name="T11" fmla="*/ 72 h 241"/>
                <a:gd name="T12" fmla="*/ 110 w 176"/>
                <a:gd name="T13" fmla="*/ 78 h 241"/>
                <a:gd name="T14" fmla="*/ 128 w 176"/>
                <a:gd name="T15" fmla="*/ 80 h 241"/>
                <a:gd name="T16" fmla="*/ 140 w 176"/>
                <a:gd name="T17" fmla="*/ 91 h 241"/>
                <a:gd name="T18" fmla="*/ 164 w 176"/>
                <a:gd name="T19" fmla="*/ 89 h 241"/>
                <a:gd name="T20" fmla="*/ 162 w 176"/>
                <a:gd name="T21" fmla="*/ 102 h 241"/>
                <a:gd name="T22" fmla="*/ 164 w 176"/>
                <a:gd name="T23" fmla="*/ 121 h 241"/>
                <a:gd name="T24" fmla="*/ 167 w 176"/>
                <a:gd name="T25" fmla="*/ 134 h 241"/>
                <a:gd name="T26" fmla="*/ 167 w 176"/>
                <a:gd name="T27" fmla="*/ 141 h 241"/>
                <a:gd name="T28" fmla="*/ 172 w 176"/>
                <a:gd name="T29" fmla="*/ 151 h 241"/>
                <a:gd name="T30" fmla="*/ 173 w 176"/>
                <a:gd name="T31" fmla="*/ 162 h 241"/>
                <a:gd name="T32" fmla="*/ 167 w 176"/>
                <a:gd name="T33" fmla="*/ 149 h 241"/>
                <a:gd name="T34" fmla="*/ 159 w 176"/>
                <a:gd name="T35" fmla="*/ 152 h 241"/>
                <a:gd name="T36" fmla="*/ 143 w 176"/>
                <a:gd name="T37" fmla="*/ 154 h 241"/>
                <a:gd name="T38" fmla="*/ 132 w 176"/>
                <a:gd name="T39" fmla="*/ 157 h 241"/>
                <a:gd name="T40" fmla="*/ 139 w 176"/>
                <a:gd name="T41" fmla="*/ 165 h 241"/>
                <a:gd name="T42" fmla="*/ 143 w 176"/>
                <a:gd name="T43" fmla="*/ 170 h 241"/>
                <a:gd name="T44" fmla="*/ 140 w 176"/>
                <a:gd name="T45" fmla="*/ 170 h 241"/>
                <a:gd name="T46" fmla="*/ 134 w 176"/>
                <a:gd name="T47" fmla="*/ 170 h 241"/>
                <a:gd name="T48" fmla="*/ 131 w 176"/>
                <a:gd name="T49" fmla="*/ 182 h 241"/>
                <a:gd name="T50" fmla="*/ 137 w 176"/>
                <a:gd name="T51" fmla="*/ 190 h 241"/>
                <a:gd name="T52" fmla="*/ 139 w 176"/>
                <a:gd name="T53" fmla="*/ 195 h 241"/>
                <a:gd name="T54" fmla="*/ 135 w 176"/>
                <a:gd name="T55" fmla="*/ 217 h 241"/>
                <a:gd name="T56" fmla="*/ 128 w 176"/>
                <a:gd name="T57" fmla="*/ 236 h 241"/>
                <a:gd name="T58" fmla="*/ 121 w 176"/>
                <a:gd name="T59" fmla="*/ 231 h 241"/>
                <a:gd name="T60" fmla="*/ 126 w 176"/>
                <a:gd name="T61" fmla="*/ 215 h 241"/>
                <a:gd name="T62" fmla="*/ 115 w 176"/>
                <a:gd name="T63" fmla="*/ 212 h 241"/>
                <a:gd name="T64" fmla="*/ 104 w 176"/>
                <a:gd name="T65" fmla="*/ 211 h 241"/>
                <a:gd name="T66" fmla="*/ 93 w 176"/>
                <a:gd name="T67" fmla="*/ 212 h 241"/>
                <a:gd name="T68" fmla="*/ 85 w 176"/>
                <a:gd name="T69" fmla="*/ 211 h 241"/>
                <a:gd name="T70" fmla="*/ 80 w 176"/>
                <a:gd name="T71" fmla="*/ 203 h 241"/>
                <a:gd name="T72" fmla="*/ 74 w 176"/>
                <a:gd name="T73" fmla="*/ 195 h 241"/>
                <a:gd name="T74" fmla="*/ 66 w 176"/>
                <a:gd name="T75" fmla="*/ 187 h 241"/>
                <a:gd name="T76" fmla="*/ 60 w 176"/>
                <a:gd name="T77" fmla="*/ 182 h 241"/>
                <a:gd name="T78" fmla="*/ 46 w 176"/>
                <a:gd name="T79" fmla="*/ 178 h 241"/>
                <a:gd name="T80" fmla="*/ 38 w 176"/>
                <a:gd name="T81" fmla="*/ 176 h 241"/>
                <a:gd name="T82" fmla="*/ 27 w 176"/>
                <a:gd name="T83" fmla="*/ 175 h 241"/>
                <a:gd name="T84" fmla="*/ 19 w 176"/>
                <a:gd name="T85" fmla="*/ 167 h 241"/>
                <a:gd name="T86" fmla="*/ 3 w 176"/>
                <a:gd name="T87" fmla="*/ 159 h 241"/>
                <a:gd name="T88" fmla="*/ 8 w 176"/>
                <a:gd name="T89" fmla="*/ 145 h 241"/>
                <a:gd name="T90" fmla="*/ 17 w 176"/>
                <a:gd name="T91" fmla="*/ 140 h 241"/>
                <a:gd name="T92" fmla="*/ 22 w 176"/>
                <a:gd name="T93" fmla="*/ 135 h 241"/>
                <a:gd name="T94" fmla="*/ 27 w 176"/>
                <a:gd name="T95" fmla="*/ 124 h 241"/>
                <a:gd name="T96" fmla="*/ 22 w 176"/>
                <a:gd name="T97" fmla="*/ 118 h 241"/>
                <a:gd name="T98" fmla="*/ 25 w 176"/>
                <a:gd name="T99" fmla="*/ 105 h 241"/>
                <a:gd name="T100" fmla="*/ 24 w 176"/>
                <a:gd name="T101" fmla="*/ 89 h 241"/>
                <a:gd name="T102" fmla="*/ 17 w 176"/>
                <a:gd name="T103" fmla="*/ 72 h 241"/>
                <a:gd name="T104" fmla="*/ 22 w 176"/>
                <a:gd name="T105" fmla="*/ 71 h 241"/>
                <a:gd name="T106" fmla="*/ 25 w 176"/>
                <a:gd name="T107" fmla="*/ 61 h 241"/>
                <a:gd name="T108" fmla="*/ 30 w 176"/>
                <a:gd name="T109" fmla="*/ 61 h 241"/>
                <a:gd name="T110" fmla="*/ 33 w 176"/>
                <a:gd name="T111" fmla="*/ 64 h 241"/>
                <a:gd name="T112" fmla="*/ 44 w 176"/>
                <a:gd name="T113" fmla="*/ 45 h 241"/>
                <a:gd name="T114" fmla="*/ 50 w 176"/>
                <a:gd name="T115" fmla="*/ 33 h 241"/>
                <a:gd name="T116" fmla="*/ 57 w 176"/>
                <a:gd name="T117" fmla="*/ 23 h 241"/>
                <a:gd name="T118" fmla="*/ 68 w 176"/>
                <a:gd name="T119" fmla="*/ 25 h 241"/>
                <a:gd name="T120" fmla="*/ 83 w 176"/>
                <a:gd name="T121" fmla="*/ 17 h 241"/>
                <a:gd name="T122" fmla="*/ 106 w 176"/>
                <a:gd name="T12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241">
                  <a:moveTo>
                    <a:pt x="12" y="141"/>
                  </a:move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2" y="141"/>
                  </a:lnTo>
                  <a:close/>
                  <a:moveTo>
                    <a:pt x="107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3" y="4"/>
                  </a:lnTo>
                  <a:lnTo>
                    <a:pt x="115" y="6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6" y="11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20"/>
                  </a:lnTo>
                  <a:lnTo>
                    <a:pt x="93" y="22"/>
                  </a:lnTo>
                  <a:lnTo>
                    <a:pt x="91" y="23"/>
                  </a:lnTo>
                  <a:lnTo>
                    <a:pt x="91" y="25"/>
                  </a:lnTo>
                  <a:lnTo>
                    <a:pt x="90" y="28"/>
                  </a:lnTo>
                  <a:lnTo>
                    <a:pt x="88" y="33"/>
                  </a:lnTo>
                  <a:lnTo>
                    <a:pt x="88" y="34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5" y="44"/>
                  </a:lnTo>
                  <a:lnTo>
                    <a:pt x="83" y="45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1" y="52"/>
                  </a:lnTo>
                  <a:lnTo>
                    <a:pt x="93" y="55"/>
                  </a:lnTo>
                  <a:lnTo>
                    <a:pt x="94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6" y="67"/>
                  </a:lnTo>
                  <a:lnTo>
                    <a:pt x="94" y="67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8" y="74"/>
                  </a:lnTo>
                  <a:lnTo>
                    <a:pt x="99" y="74"/>
                  </a:lnTo>
                  <a:lnTo>
                    <a:pt x="99" y="75"/>
                  </a:lnTo>
                  <a:lnTo>
                    <a:pt x="101" y="77"/>
                  </a:lnTo>
                  <a:lnTo>
                    <a:pt x="102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78"/>
                  </a:lnTo>
                  <a:lnTo>
                    <a:pt x="110" y="78"/>
                  </a:lnTo>
                  <a:lnTo>
                    <a:pt x="113" y="78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1" y="77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32" y="83"/>
                  </a:lnTo>
                  <a:lnTo>
                    <a:pt x="134" y="86"/>
                  </a:lnTo>
                  <a:lnTo>
                    <a:pt x="137" y="88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3" y="91"/>
                  </a:lnTo>
                  <a:lnTo>
                    <a:pt x="147" y="91"/>
                  </a:lnTo>
                  <a:lnTo>
                    <a:pt x="150" y="91"/>
                  </a:lnTo>
                  <a:lnTo>
                    <a:pt x="153" y="91"/>
                  </a:lnTo>
                  <a:lnTo>
                    <a:pt x="158" y="91"/>
                  </a:lnTo>
                  <a:lnTo>
                    <a:pt x="161" y="89"/>
                  </a:lnTo>
                  <a:lnTo>
                    <a:pt x="162" y="89"/>
                  </a:lnTo>
                  <a:lnTo>
                    <a:pt x="164" y="89"/>
                  </a:lnTo>
                  <a:lnTo>
                    <a:pt x="165" y="89"/>
                  </a:lnTo>
                  <a:lnTo>
                    <a:pt x="167" y="91"/>
                  </a:lnTo>
                  <a:lnTo>
                    <a:pt x="167" y="91"/>
                  </a:lnTo>
                  <a:lnTo>
                    <a:pt x="169" y="93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5" y="97"/>
                  </a:lnTo>
                  <a:lnTo>
                    <a:pt x="165" y="99"/>
                  </a:lnTo>
                  <a:lnTo>
                    <a:pt x="164" y="100"/>
                  </a:lnTo>
                  <a:lnTo>
                    <a:pt x="162" y="102"/>
                  </a:lnTo>
                  <a:lnTo>
                    <a:pt x="162" y="104"/>
                  </a:lnTo>
                  <a:lnTo>
                    <a:pt x="162" y="105"/>
                  </a:lnTo>
                  <a:lnTo>
                    <a:pt x="162" y="108"/>
                  </a:lnTo>
                  <a:lnTo>
                    <a:pt x="162" y="113"/>
                  </a:lnTo>
                  <a:lnTo>
                    <a:pt x="162" y="115"/>
                  </a:lnTo>
                  <a:lnTo>
                    <a:pt x="162" y="115"/>
                  </a:lnTo>
                  <a:lnTo>
                    <a:pt x="162" y="116"/>
                  </a:lnTo>
                  <a:lnTo>
                    <a:pt x="162" y="118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24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9" y="130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4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40"/>
                  </a:lnTo>
                  <a:lnTo>
                    <a:pt x="164" y="138"/>
                  </a:lnTo>
                  <a:lnTo>
                    <a:pt x="164" y="140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5" y="141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9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6"/>
                  </a:lnTo>
                  <a:lnTo>
                    <a:pt x="172" y="146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2" y="151"/>
                  </a:lnTo>
                  <a:lnTo>
                    <a:pt x="173" y="151"/>
                  </a:lnTo>
                  <a:lnTo>
                    <a:pt x="173" y="152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5" y="157"/>
                  </a:lnTo>
                  <a:lnTo>
                    <a:pt x="175" y="159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59"/>
                  </a:lnTo>
                  <a:lnTo>
                    <a:pt x="173" y="156"/>
                  </a:lnTo>
                  <a:lnTo>
                    <a:pt x="172" y="156"/>
                  </a:lnTo>
                  <a:lnTo>
                    <a:pt x="172" y="152"/>
                  </a:lnTo>
                  <a:lnTo>
                    <a:pt x="170" y="151"/>
                  </a:lnTo>
                  <a:lnTo>
                    <a:pt x="169" y="149"/>
                  </a:lnTo>
                  <a:lnTo>
                    <a:pt x="169" y="149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5" y="149"/>
                  </a:lnTo>
                  <a:lnTo>
                    <a:pt x="165" y="151"/>
                  </a:lnTo>
                  <a:lnTo>
                    <a:pt x="164" y="152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1" y="154"/>
                  </a:lnTo>
                  <a:lnTo>
                    <a:pt x="159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6" y="151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8" y="154"/>
                  </a:lnTo>
                  <a:lnTo>
                    <a:pt x="156" y="154"/>
                  </a:lnTo>
                  <a:lnTo>
                    <a:pt x="147" y="154"/>
                  </a:lnTo>
                  <a:lnTo>
                    <a:pt x="143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4" y="154"/>
                  </a:lnTo>
                  <a:lnTo>
                    <a:pt x="134" y="156"/>
                  </a:lnTo>
                  <a:lnTo>
                    <a:pt x="132" y="154"/>
                  </a:lnTo>
                  <a:lnTo>
                    <a:pt x="132" y="157"/>
                  </a:lnTo>
                  <a:lnTo>
                    <a:pt x="132" y="160"/>
                  </a:lnTo>
                  <a:lnTo>
                    <a:pt x="132" y="163"/>
                  </a:lnTo>
                  <a:lnTo>
                    <a:pt x="134" y="163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9" y="163"/>
                  </a:lnTo>
                  <a:lnTo>
                    <a:pt x="139" y="165"/>
                  </a:lnTo>
                  <a:lnTo>
                    <a:pt x="140" y="165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3" y="167"/>
                  </a:lnTo>
                  <a:lnTo>
                    <a:pt x="143" y="168"/>
                  </a:lnTo>
                  <a:lnTo>
                    <a:pt x="143" y="168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39" y="170"/>
                  </a:lnTo>
                  <a:lnTo>
                    <a:pt x="139" y="168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70"/>
                  </a:lnTo>
                  <a:lnTo>
                    <a:pt x="134" y="171"/>
                  </a:lnTo>
                  <a:lnTo>
                    <a:pt x="132" y="171"/>
                  </a:lnTo>
                  <a:lnTo>
                    <a:pt x="132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6"/>
                  </a:lnTo>
                  <a:lnTo>
                    <a:pt x="129" y="179"/>
                  </a:lnTo>
                  <a:lnTo>
                    <a:pt x="129" y="181"/>
                  </a:lnTo>
                  <a:lnTo>
                    <a:pt x="131" y="182"/>
                  </a:lnTo>
                  <a:lnTo>
                    <a:pt x="132" y="184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40" y="197"/>
                  </a:lnTo>
                  <a:lnTo>
                    <a:pt x="139" y="197"/>
                  </a:lnTo>
                  <a:lnTo>
                    <a:pt x="139" y="200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37" y="208"/>
                  </a:lnTo>
                  <a:lnTo>
                    <a:pt x="137" y="212"/>
                  </a:lnTo>
                  <a:lnTo>
                    <a:pt x="135" y="217"/>
                  </a:lnTo>
                  <a:lnTo>
                    <a:pt x="135" y="223"/>
                  </a:lnTo>
                  <a:lnTo>
                    <a:pt x="134" y="228"/>
                  </a:lnTo>
                  <a:lnTo>
                    <a:pt x="132" y="231"/>
                  </a:lnTo>
                  <a:lnTo>
                    <a:pt x="132" y="236"/>
                  </a:lnTo>
                  <a:lnTo>
                    <a:pt x="132" y="239"/>
                  </a:lnTo>
                  <a:lnTo>
                    <a:pt x="131" y="241"/>
                  </a:lnTo>
                  <a:lnTo>
                    <a:pt x="131" y="239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8" y="236"/>
                  </a:lnTo>
                  <a:lnTo>
                    <a:pt x="128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3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21" y="231"/>
                  </a:lnTo>
                  <a:lnTo>
                    <a:pt x="124" y="227"/>
                  </a:lnTo>
                  <a:lnTo>
                    <a:pt x="126" y="223"/>
                  </a:lnTo>
                  <a:lnTo>
                    <a:pt x="129" y="220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7"/>
                  </a:lnTo>
                  <a:lnTo>
                    <a:pt x="128" y="217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4" y="215"/>
                  </a:lnTo>
                  <a:lnTo>
                    <a:pt x="123" y="214"/>
                  </a:lnTo>
                  <a:lnTo>
                    <a:pt x="123" y="214"/>
                  </a:lnTo>
                  <a:lnTo>
                    <a:pt x="121" y="214"/>
                  </a:lnTo>
                  <a:lnTo>
                    <a:pt x="121" y="212"/>
                  </a:lnTo>
                  <a:lnTo>
                    <a:pt x="118" y="211"/>
                  </a:lnTo>
                  <a:lnTo>
                    <a:pt x="117" y="211"/>
                  </a:lnTo>
                  <a:lnTo>
                    <a:pt x="117" y="211"/>
                  </a:lnTo>
                  <a:lnTo>
                    <a:pt x="115" y="212"/>
                  </a:lnTo>
                  <a:lnTo>
                    <a:pt x="113" y="212"/>
                  </a:lnTo>
                  <a:lnTo>
                    <a:pt x="112" y="212"/>
                  </a:lnTo>
                  <a:lnTo>
                    <a:pt x="110" y="212"/>
                  </a:lnTo>
                  <a:lnTo>
                    <a:pt x="110" y="212"/>
                  </a:lnTo>
                  <a:lnTo>
                    <a:pt x="109" y="212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11"/>
                  </a:lnTo>
                  <a:lnTo>
                    <a:pt x="104" y="211"/>
                  </a:lnTo>
                  <a:lnTo>
                    <a:pt x="102" y="212"/>
                  </a:lnTo>
                  <a:lnTo>
                    <a:pt x="102" y="212"/>
                  </a:lnTo>
                  <a:lnTo>
                    <a:pt x="101" y="212"/>
                  </a:lnTo>
                  <a:lnTo>
                    <a:pt x="99" y="214"/>
                  </a:lnTo>
                  <a:lnTo>
                    <a:pt x="99" y="214"/>
                  </a:lnTo>
                  <a:lnTo>
                    <a:pt x="98" y="214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3" y="214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1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5" y="212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3" y="204"/>
                  </a:lnTo>
                  <a:lnTo>
                    <a:pt x="82" y="204"/>
                  </a:lnTo>
                  <a:lnTo>
                    <a:pt x="82" y="204"/>
                  </a:lnTo>
                  <a:lnTo>
                    <a:pt x="80" y="203"/>
                  </a:lnTo>
                  <a:lnTo>
                    <a:pt x="80" y="203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200"/>
                  </a:lnTo>
                  <a:lnTo>
                    <a:pt x="79" y="198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4" y="195"/>
                  </a:lnTo>
                  <a:lnTo>
                    <a:pt x="74" y="195"/>
                  </a:lnTo>
                  <a:lnTo>
                    <a:pt x="72" y="193"/>
                  </a:lnTo>
                  <a:lnTo>
                    <a:pt x="71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90"/>
                  </a:lnTo>
                  <a:lnTo>
                    <a:pt x="68" y="189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6" y="186"/>
                  </a:lnTo>
                  <a:lnTo>
                    <a:pt x="65" y="186"/>
                  </a:lnTo>
                  <a:lnTo>
                    <a:pt x="65" y="184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79"/>
                  </a:lnTo>
                  <a:lnTo>
                    <a:pt x="55" y="179"/>
                  </a:lnTo>
                  <a:lnTo>
                    <a:pt x="55" y="181"/>
                  </a:lnTo>
                  <a:lnTo>
                    <a:pt x="52" y="179"/>
                  </a:lnTo>
                  <a:lnTo>
                    <a:pt x="50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4" y="176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19" y="167"/>
                  </a:lnTo>
                  <a:lnTo>
                    <a:pt x="17" y="168"/>
                  </a:lnTo>
                  <a:lnTo>
                    <a:pt x="14" y="167"/>
                  </a:lnTo>
                  <a:lnTo>
                    <a:pt x="12" y="165"/>
                  </a:lnTo>
                  <a:lnTo>
                    <a:pt x="11" y="165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3" y="157"/>
                  </a:lnTo>
                  <a:lnTo>
                    <a:pt x="0" y="156"/>
                  </a:lnTo>
                  <a:lnTo>
                    <a:pt x="1" y="154"/>
                  </a:lnTo>
                  <a:lnTo>
                    <a:pt x="3" y="152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6" y="149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6" y="143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9" y="140"/>
                  </a:lnTo>
                  <a:lnTo>
                    <a:pt x="20" y="138"/>
                  </a:lnTo>
                  <a:lnTo>
                    <a:pt x="20" y="137"/>
                  </a:lnTo>
                  <a:lnTo>
                    <a:pt x="19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35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2"/>
                  </a:lnTo>
                  <a:lnTo>
                    <a:pt x="25" y="132"/>
                  </a:lnTo>
                  <a:lnTo>
                    <a:pt x="25" y="129"/>
                  </a:lnTo>
                  <a:lnTo>
                    <a:pt x="27" y="127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5" y="124"/>
                  </a:lnTo>
                  <a:lnTo>
                    <a:pt x="27" y="121"/>
                  </a:lnTo>
                  <a:lnTo>
                    <a:pt x="25" y="121"/>
                  </a:lnTo>
                  <a:lnTo>
                    <a:pt x="25" y="123"/>
                  </a:lnTo>
                  <a:lnTo>
                    <a:pt x="24" y="121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2" y="100"/>
                  </a:lnTo>
                  <a:lnTo>
                    <a:pt x="25" y="97"/>
                  </a:lnTo>
                  <a:lnTo>
                    <a:pt x="27" y="96"/>
                  </a:lnTo>
                  <a:lnTo>
                    <a:pt x="25" y="93"/>
                  </a:lnTo>
                  <a:lnTo>
                    <a:pt x="24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5" y="85"/>
                  </a:lnTo>
                  <a:lnTo>
                    <a:pt x="24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4" y="60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8"/>
                  </a:lnTo>
                  <a:lnTo>
                    <a:pt x="28" y="58"/>
                  </a:lnTo>
                  <a:lnTo>
                    <a:pt x="30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41" y="50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1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3"/>
                  </a:lnTo>
                  <a:lnTo>
                    <a:pt x="60" y="20"/>
                  </a:lnTo>
                  <a:lnTo>
                    <a:pt x="61" y="19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2" y="15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3" y="17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6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1" name="Freeform 302"/>
            <p:cNvSpPr>
              <a:spLocks noEditPoints="1"/>
            </p:cNvSpPr>
            <p:nvPr/>
          </p:nvSpPr>
          <p:spPr bwMode="auto">
            <a:xfrm>
              <a:off x="7838966" y="2751288"/>
              <a:ext cx="1721163" cy="1150041"/>
            </a:xfrm>
            <a:custGeom>
              <a:avLst/>
              <a:gdLst>
                <a:gd name="T0" fmla="*/ 507 w 883"/>
                <a:gd name="T1" fmla="*/ 582 h 590"/>
                <a:gd name="T2" fmla="*/ 530 w 883"/>
                <a:gd name="T3" fmla="*/ 549 h 590"/>
                <a:gd name="T4" fmla="*/ 667 w 883"/>
                <a:gd name="T5" fmla="*/ 479 h 590"/>
                <a:gd name="T6" fmla="*/ 699 w 883"/>
                <a:gd name="T7" fmla="*/ 410 h 590"/>
                <a:gd name="T8" fmla="*/ 753 w 883"/>
                <a:gd name="T9" fmla="*/ 11 h 590"/>
                <a:gd name="T10" fmla="*/ 772 w 883"/>
                <a:gd name="T11" fmla="*/ 51 h 590"/>
                <a:gd name="T12" fmla="*/ 813 w 883"/>
                <a:gd name="T13" fmla="*/ 84 h 590"/>
                <a:gd name="T14" fmla="*/ 877 w 883"/>
                <a:gd name="T15" fmla="*/ 100 h 590"/>
                <a:gd name="T16" fmla="*/ 869 w 883"/>
                <a:gd name="T17" fmla="*/ 139 h 590"/>
                <a:gd name="T18" fmla="*/ 833 w 883"/>
                <a:gd name="T19" fmla="*/ 161 h 590"/>
                <a:gd name="T20" fmla="*/ 822 w 883"/>
                <a:gd name="T21" fmla="*/ 204 h 590"/>
                <a:gd name="T22" fmla="*/ 790 w 883"/>
                <a:gd name="T23" fmla="*/ 213 h 590"/>
                <a:gd name="T24" fmla="*/ 764 w 883"/>
                <a:gd name="T25" fmla="*/ 224 h 590"/>
                <a:gd name="T26" fmla="*/ 713 w 883"/>
                <a:gd name="T27" fmla="*/ 254 h 590"/>
                <a:gd name="T28" fmla="*/ 696 w 883"/>
                <a:gd name="T29" fmla="*/ 248 h 590"/>
                <a:gd name="T30" fmla="*/ 636 w 883"/>
                <a:gd name="T31" fmla="*/ 267 h 590"/>
                <a:gd name="T32" fmla="*/ 701 w 883"/>
                <a:gd name="T33" fmla="*/ 289 h 590"/>
                <a:gd name="T34" fmla="*/ 675 w 883"/>
                <a:gd name="T35" fmla="*/ 312 h 590"/>
                <a:gd name="T36" fmla="*/ 683 w 883"/>
                <a:gd name="T37" fmla="*/ 367 h 590"/>
                <a:gd name="T38" fmla="*/ 693 w 883"/>
                <a:gd name="T39" fmla="*/ 397 h 590"/>
                <a:gd name="T40" fmla="*/ 691 w 883"/>
                <a:gd name="T41" fmla="*/ 424 h 590"/>
                <a:gd name="T42" fmla="*/ 671 w 883"/>
                <a:gd name="T43" fmla="*/ 464 h 590"/>
                <a:gd name="T44" fmla="*/ 663 w 883"/>
                <a:gd name="T45" fmla="*/ 481 h 590"/>
                <a:gd name="T46" fmla="*/ 634 w 883"/>
                <a:gd name="T47" fmla="*/ 506 h 590"/>
                <a:gd name="T48" fmla="*/ 596 w 883"/>
                <a:gd name="T49" fmla="*/ 523 h 590"/>
                <a:gd name="T50" fmla="*/ 578 w 883"/>
                <a:gd name="T51" fmla="*/ 528 h 590"/>
                <a:gd name="T52" fmla="*/ 551 w 883"/>
                <a:gd name="T53" fmla="*/ 539 h 590"/>
                <a:gd name="T54" fmla="*/ 526 w 883"/>
                <a:gd name="T55" fmla="*/ 556 h 590"/>
                <a:gd name="T56" fmla="*/ 503 w 883"/>
                <a:gd name="T57" fmla="*/ 538 h 590"/>
                <a:gd name="T58" fmla="*/ 478 w 883"/>
                <a:gd name="T59" fmla="*/ 523 h 590"/>
                <a:gd name="T60" fmla="*/ 439 w 883"/>
                <a:gd name="T61" fmla="*/ 523 h 590"/>
                <a:gd name="T62" fmla="*/ 406 w 883"/>
                <a:gd name="T63" fmla="*/ 527 h 590"/>
                <a:gd name="T64" fmla="*/ 396 w 883"/>
                <a:gd name="T65" fmla="*/ 538 h 590"/>
                <a:gd name="T66" fmla="*/ 365 w 883"/>
                <a:gd name="T67" fmla="*/ 516 h 590"/>
                <a:gd name="T68" fmla="*/ 349 w 883"/>
                <a:gd name="T69" fmla="*/ 486 h 590"/>
                <a:gd name="T70" fmla="*/ 354 w 883"/>
                <a:gd name="T71" fmla="*/ 441 h 590"/>
                <a:gd name="T72" fmla="*/ 330 w 883"/>
                <a:gd name="T73" fmla="*/ 426 h 590"/>
                <a:gd name="T74" fmla="*/ 291 w 883"/>
                <a:gd name="T75" fmla="*/ 430 h 590"/>
                <a:gd name="T76" fmla="*/ 250 w 883"/>
                <a:gd name="T77" fmla="*/ 441 h 590"/>
                <a:gd name="T78" fmla="*/ 209 w 883"/>
                <a:gd name="T79" fmla="*/ 443 h 590"/>
                <a:gd name="T80" fmla="*/ 166 w 883"/>
                <a:gd name="T81" fmla="*/ 432 h 590"/>
                <a:gd name="T82" fmla="*/ 105 w 883"/>
                <a:gd name="T83" fmla="*/ 405 h 590"/>
                <a:gd name="T84" fmla="*/ 75 w 883"/>
                <a:gd name="T85" fmla="*/ 380 h 590"/>
                <a:gd name="T86" fmla="*/ 76 w 883"/>
                <a:gd name="T87" fmla="*/ 356 h 590"/>
                <a:gd name="T88" fmla="*/ 43 w 883"/>
                <a:gd name="T89" fmla="*/ 319 h 590"/>
                <a:gd name="T90" fmla="*/ 15 w 883"/>
                <a:gd name="T91" fmla="*/ 293 h 590"/>
                <a:gd name="T92" fmla="*/ 2 w 883"/>
                <a:gd name="T93" fmla="*/ 263 h 590"/>
                <a:gd name="T94" fmla="*/ 35 w 883"/>
                <a:gd name="T95" fmla="*/ 241 h 590"/>
                <a:gd name="T96" fmla="*/ 95 w 883"/>
                <a:gd name="T97" fmla="*/ 210 h 590"/>
                <a:gd name="T98" fmla="*/ 100 w 883"/>
                <a:gd name="T99" fmla="*/ 166 h 590"/>
                <a:gd name="T100" fmla="*/ 127 w 883"/>
                <a:gd name="T101" fmla="*/ 148 h 590"/>
                <a:gd name="T102" fmla="*/ 174 w 883"/>
                <a:gd name="T103" fmla="*/ 103 h 590"/>
                <a:gd name="T104" fmla="*/ 209 w 883"/>
                <a:gd name="T105" fmla="*/ 95 h 590"/>
                <a:gd name="T106" fmla="*/ 246 w 883"/>
                <a:gd name="T107" fmla="*/ 123 h 590"/>
                <a:gd name="T108" fmla="*/ 275 w 883"/>
                <a:gd name="T109" fmla="*/ 159 h 590"/>
                <a:gd name="T110" fmla="*/ 374 w 883"/>
                <a:gd name="T111" fmla="*/ 204 h 590"/>
                <a:gd name="T112" fmla="*/ 486 w 883"/>
                <a:gd name="T113" fmla="*/ 207 h 590"/>
                <a:gd name="T114" fmla="*/ 551 w 883"/>
                <a:gd name="T115" fmla="*/ 177 h 590"/>
                <a:gd name="T116" fmla="*/ 596 w 883"/>
                <a:gd name="T117" fmla="*/ 153 h 590"/>
                <a:gd name="T118" fmla="*/ 650 w 883"/>
                <a:gd name="T119" fmla="*/ 130 h 590"/>
                <a:gd name="T120" fmla="*/ 642 w 883"/>
                <a:gd name="T121" fmla="*/ 106 h 590"/>
                <a:gd name="T122" fmla="*/ 625 w 883"/>
                <a:gd name="T123" fmla="*/ 74 h 590"/>
                <a:gd name="T124" fmla="*/ 675 w 883"/>
                <a:gd name="T125" fmla="*/ 1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590">
                  <a:moveTo>
                    <a:pt x="535" y="561"/>
                  </a:moveTo>
                  <a:lnTo>
                    <a:pt x="535" y="561"/>
                  </a:lnTo>
                  <a:lnTo>
                    <a:pt x="537" y="563"/>
                  </a:lnTo>
                  <a:lnTo>
                    <a:pt x="538" y="563"/>
                  </a:lnTo>
                  <a:lnTo>
                    <a:pt x="538" y="564"/>
                  </a:lnTo>
                  <a:lnTo>
                    <a:pt x="540" y="564"/>
                  </a:lnTo>
                  <a:lnTo>
                    <a:pt x="540" y="566"/>
                  </a:lnTo>
                  <a:lnTo>
                    <a:pt x="540" y="568"/>
                  </a:lnTo>
                  <a:lnTo>
                    <a:pt x="541" y="569"/>
                  </a:lnTo>
                  <a:lnTo>
                    <a:pt x="540" y="569"/>
                  </a:lnTo>
                  <a:lnTo>
                    <a:pt x="538" y="571"/>
                  </a:lnTo>
                  <a:lnTo>
                    <a:pt x="535" y="574"/>
                  </a:lnTo>
                  <a:lnTo>
                    <a:pt x="535" y="575"/>
                  </a:lnTo>
                  <a:lnTo>
                    <a:pt x="533" y="575"/>
                  </a:lnTo>
                  <a:lnTo>
                    <a:pt x="533" y="577"/>
                  </a:lnTo>
                  <a:lnTo>
                    <a:pt x="533" y="577"/>
                  </a:lnTo>
                  <a:lnTo>
                    <a:pt x="533" y="579"/>
                  </a:lnTo>
                  <a:lnTo>
                    <a:pt x="533" y="582"/>
                  </a:lnTo>
                  <a:lnTo>
                    <a:pt x="532" y="582"/>
                  </a:lnTo>
                  <a:lnTo>
                    <a:pt x="532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29" y="585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6" y="586"/>
                  </a:lnTo>
                  <a:lnTo>
                    <a:pt x="526" y="586"/>
                  </a:lnTo>
                  <a:lnTo>
                    <a:pt x="524" y="588"/>
                  </a:lnTo>
                  <a:lnTo>
                    <a:pt x="522" y="588"/>
                  </a:lnTo>
                  <a:lnTo>
                    <a:pt x="522" y="590"/>
                  </a:lnTo>
                  <a:lnTo>
                    <a:pt x="521" y="590"/>
                  </a:lnTo>
                  <a:lnTo>
                    <a:pt x="519" y="590"/>
                  </a:lnTo>
                  <a:lnTo>
                    <a:pt x="519" y="590"/>
                  </a:lnTo>
                  <a:lnTo>
                    <a:pt x="518" y="590"/>
                  </a:lnTo>
                  <a:lnTo>
                    <a:pt x="516" y="590"/>
                  </a:lnTo>
                  <a:lnTo>
                    <a:pt x="514" y="588"/>
                  </a:lnTo>
                  <a:lnTo>
                    <a:pt x="511" y="588"/>
                  </a:lnTo>
                  <a:lnTo>
                    <a:pt x="510" y="586"/>
                  </a:lnTo>
                  <a:lnTo>
                    <a:pt x="507" y="585"/>
                  </a:lnTo>
                  <a:lnTo>
                    <a:pt x="507" y="582"/>
                  </a:lnTo>
                  <a:lnTo>
                    <a:pt x="507" y="580"/>
                  </a:lnTo>
                  <a:lnTo>
                    <a:pt x="507" y="580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8" y="572"/>
                  </a:lnTo>
                  <a:lnTo>
                    <a:pt x="510" y="571"/>
                  </a:lnTo>
                  <a:lnTo>
                    <a:pt x="513" y="569"/>
                  </a:lnTo>
                  <a:lnTo>
                    <a:pt x="514" y="569"/>
                  </a:lnTo>
                  <a:lnTo>
                    <a:pt x="516" y="568"/>
                  </a:lnTo>
                  <a:lnTo>
                    <a:pt x="514" y="568"/>
                  </a:lnTo>
                  <a:lnTo>
                    <a:pt x="514" y="568"/>
                  </a:lnTo>
                  <a:lnTo>
                    <a:pt x="514" y="566"/>
                  </a:lnTo>
                  <a:lnTo>
                    <a:pt x="514" y="566"/>
                  </a:lnTo>
                  <a:lnTo>
                    <a:pt x="516" y="564"/>
                  </a:lnTo>
                  <a:lnTo>
                    <a:pt x="518" y="566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4"/>
                  </a:lnTo>
                  <a:lnTo>
                    <a:pt x="524" y="564"/>
                  </a:lnTo>
                  <a:lnTo>
                    <a:pt x="527" y="564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30" y="563"/>
                  </a:lnTo>
                  <a:lnTo>
                    <a:pt x="532" y="564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5" y="564"/>
                  </a:lnTo>
                  <a:lnTo>
                    <a:pt x="535" y="563"/>
                  </a:lnTo>
                  <a:lnTo>
                    <a:pt x="535" y="563"/>
                  </a:lnTo>
                  <a:lnTo>
                    <a:pt x="535" y="561"/>
                  </a:lnTo>
                  <a:close/>
                  <a:moveTo>
                    <a:pt x="532" y="547"/>
                  </a:moveTo>
                  <a:lnTo>
                    <a:pt x="532" y="547"/>
                  </a:lnTo>
                  <a:lnTo>
                    <a:pt x="533" y="547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2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7"/>
                  </a:lnTo>
                  <a:lnTo>
                    <a:pt x="532" y="547"/>
                  </a:lnTo>
                  <a:close/>
                  <a:moveTo>
                    <a:pt x="565" y="538"/>
                  </a:move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3" y="539"/>
                  </a:lnTo>
                  <a:lnTo>
                    <a:pt x="565" y="538"/>
                  </a:lnTo>
                  <a:close/>
                  <a:moveTo>
                    <a:pt x="567" y="538"/>
                  </a:move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9"/>
                  </a:lnTo>
                  <a:lnTo>
                    <a:pt x="567" y="539"/>
                  </a:lnTo>
                  <a:lnTo>
                    <a:pt x="565" y="539"/>
                  </a:lnTo>
                  <a:lnTo>
                    <a:pt x="565" y="539"/>
                  </a:lnTo>
                  <a:lnTo>
                    <a:pt x="565" y="538"/>
                  </a:lnTo>
                  <a:lnTo>
                    <a:pt x="567" y="538"/>
                  </a:lnTo>
                  <a:lnTo>
                    <a:pt x="567" y="538"/>
                  </a:lnTo>
                  <a:close/>
                  <a:moveTo>
                    <a:pt x="576" y="520"/>
                  </a:moveTo>
                  <a:lnTo>
                    <a:pt x="578" y="520"/>
                  </a:lnTo>
                  <a:lnTo>
                    <a:pt x="578" y="522"/>
                  </a:lnTo>
                  <a:lnTo>
                    <a:pt x="578" y="522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4" y="520"/>
                  </a:lnTo>
                  <a:lnTo>
                    <a:pt x="576" y="520"/>
                  </a:lnTo>
                  <a:close/>
                  <a:moveTo>
                    <a:pt x="644" y="495"/>
                  </a:moveTo>
                  <a:lnTo>
                    <a:pt x="644" y="495"/>
                  </a:lnTo>
                  <a:lnTo>
                    <a:pt x="644" y="495"/>
                  </a:lnTo>
                  <a:lnTo>
                    <a:pt x="644" y="497"/>
                  </a:lnTo>
                  <a:lnTo>
                    <a:pt x="642" y="497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4" y="495"/>
                  </a:lnTo>
                  <a:close/>
                  <a:moveTo>
                    <a:pt x="667" y="478"/>
                  </a:moveTo>
                  <a:lnTo>
                    <a:pt x="667" y="478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2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9"/>
                  </a:lnTo>
                  <a:lnTo>
                    <a:pt x="666" y="479"/>
                  </a:lnTo>
                  <a:lnTo>
                    <a:pt x="666" y="478"/>
                  </a:lnTo>
                  <a:lnTo>
                    <a:pt x="667" y="478"/>
                  </a:lnTo>
                  <a:close/>
                  <a:moveTo>
                    <a:pt x="688" y="438"/>
                  </a:moveTo>
                  <a:lnTo>
                    <a:pt x="688" y="438"/>
                  </a:lnTo>
                  <a:lnTo>
                    <a:pt x="688" y="440"/>
                  </a:lnTo>
                  <a:lnTo>
                    <a:pt x="688" y="440"/>
                  </a:lnTo>
                  <a:lnTo>
                    <a:pt x="688" y="441"/>
                  </a:lnTo>
                  <a:lnTo>
                    <a:pt x="686" y="441"/>
                  </a:lnTo>
                  <a:lnTo>
                    <a:pt x="686" y="440"/>
                  </a:lnTo>
                  <a:lnTo>
                    <a:pt x="688" y="438"/>
                  </a:lnTo>
                  <a:close/>
                  <a:moveTo>
                    <a:pt x="701" y="413"/>
                  </a:moveTo>
                  <a:lnTo>
                    <a:pt x="702" y="415"/>
                  </a:lnTo>
                  <a:lnTo>
                    <a:pt x="702" y="415"/>
                  </a:lnTo>
                  <a:lnTo>
                    <a:pt x="702" y="416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3"/>
                  </a:lnTo>
                  <a:close/>
                  <a:moveTo>
                    <a:pt x="704" y="412"/>
                  </a:moveTo>
                  <a:lnTo>
                    <a:pt x="705" y="412"/>
                  </a:lnTo>
                  <a:lnTo>
                    <a:pt x="705" y="412"/>
                  </a:lnTo>
                  <a:lnTo>
                    <a:pt x="705" y="413"/>
                  </a:lnTo>
                  <a:lnTo>
                    <a:pt x="705" y="413"/>
                  </a:lnTo>
                  <a:lnTo>
                    <a:pt x="704" y="412"/>
                  </a:lnTo>
                  <a:lnTo>
                    <a:pt x="704" y="412"/>
                  </a:lnTo>
                  <a:close/>
                  <a:moveTo>
                    <a:pt x="699" y="408"/>
                  </a:moveTo>
                  <a:lnTo>
                    <a:pt x="701" y="408"/>
                  </a:lnTo>
                  <a:lnTo>
                    <a:pt x="704" y="410"/>
                  </a:lnTo>
                  <a:lnTo>
                    <a:pt x="704" y="410"/>
                  </a:lnTo>
                  <a:lnTo>
                    <a:pt x="704" y="412"/>
                  </a:lnTo>
                  <a:lnTo>
                    <a:pt x="704" y="412"/>
                  </a:lnTo>
                  <a:lnTo>
                    <a:pt x="702" y="410"/>
                  </a:lnTo>
                  <a:lnTo>
                    <a:pt x="699" y="410"/>
                  </a:lnTo>
                  <a:lnTo>
                    <a:pt x="699" y="410"/>
                  </a:lnTo>
                  <a:lnTo>
                    <a:pt x="699" y="408"/>
                  </a:lnTo>
                  <a:close/>
                  <a:moveTo>
                    <a:pt x="688" y="382"/>
                  </a:moveTo>
                  <a:lnTo>
                    <a:pt x="690" y="382"/>
                  </a:lnTo>
                  <a:lnTo>
                    <a:pt x="691" y="383"/>
                  </a:lnTo>
                  <a:lnTo>
                    <a:pt x="693" y="383"/>
                  </a:lnTo>
                  <a:lnTo>
                    <a:pt x="693" y="383"/>
                  </a:lnTo>
                  <a:lnTo>
                    <a:pt x="693" y="385"/>
                  </a:lnTo>
                  <a:lnTo>
                    <a:pt x="696" y="386"/>
                  </a:lnTo>
                  <a:lnTo>
                    <a:pt x="697" y="386"/>
                  </a:lnTo>
                  <a:lnTo>
                    <a:pt x="697" y="386"/>
                  </a:lnTo>
                  <a:lnTo>
                    <a:pt x="696" y="388"/>
                  </a:lnTo>
                  <a:lnTo>
                    <a:pt x="693" y="386"/>
                  </a:lnTo>
                  <a:lnTo>
                    <a:pt x="690" y="385"/>
                  </a:lnTo>
                  <a:lnTo>
                    <a:pt x="688" y="383"/>
                  </a:lnTo>
                  <a:lnTo>
                    <a:pt x="688" y="382"/>
                  </a:lnTo>
                  <a:close/>
                  <a:moveTo>
                    <a:pt x="718" y="0"/>
                  </a:moveTo>
                  <a:lnTo>
                    <a:pt x="71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723" y="0"/>
                  </a:lnTo>
                  <a:lnTo>
                    <a:pt x="723" y="0"/>
                  </a:lnTo>
                  <a:lnTo>
                    <a:pt x="724" y="2"/>
                  </a:lnTo>
                  <a:lnTo>
                    <a:pt x="729" y="3"/>
                  </a:lnTo>
                  <a:lnTo>
                    <a:pt x="731" y="3"/>
                  </a:lnTo>
                  <a:lnTo>
                    <a:pt x="732" y="3"/>
                  </a:lnTo>
                  <a:lnTo>
                    <a:pt x="732" y="5"/>
                  </a:lnTo>
                  <a:lnTo>
                    <a:pt x="734" y="7"/>
                  </a:lnTo>
                  <a:lnTo>
                    <a:pt x="735" y="7"/>
                  </a:lnTo>
                  <a:lnTo>
                    <a:pt x="737" y="7"/>
                  </a:lnTo>
                  <a:lnTo>
                    <a:pt x="740" y="8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2" y="7"/>
                  </a:lnTo>
                  <a:lnTo>
                    <a:pt x="743" y="7"/>
                  </a:lnTo>
                  <a:lnTo>
                    <a:pt x="746" y="8"/>
                  </a:lnTo>
                  <a:lnTo>
                    <a:pt x="749" y="10"/>
                  </a:lnTo>
                  <a:lnTo>
                    <a:pt x="751" y="10"/>
                  </a:lnTo>
                  <a:lnTo>
                    <a:pt x="751" y="10"/>
                  </a:lnTo>
                  <a:lnTo>
                    <a:pt x="753" y="10"/>
                  </a:lnTo>
                  <a:lnTo>
                    <a:pt x="753" y="11"/>
                  </a:lnTo>
                  <a:lnTo>
                    <a:pt x="753" y="11"/>
                  </a:lnTo>
                  <a:lnTo>
                    <a:pt x="753" y="13"/>
                  </a:lnTo>
                  <a:lnTo>
                    <a:pt x="753" y="13"/>
                  </a:lnTo>
                  <a:lnTo>
                    <a:pt x="754" y="13"/>
                  </a:lnTo>
                  <a:lnTo>
                    <a:pt x="756" y="13"/>
                  </a:lnTo>
                  <a:lnTo>
                    <a:pt x="756" y="15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9"/>
                  </a:lnTo>
                  <a:lnTo>
                    <a:pt x="757" y="19"/>
                  </a:lnTo>
                  <a:lnTo>
                    <a:pt x="759" y="19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2" y="22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4" y="27"/>
                  </a:lnTo>
                  <a:lnTo>
                    <a:pt x="764" y="27"/>
                  </a:lnTo>
                  <a:lnTo>
                    <a:pt x="764" y="29"/>
                  </a:lnTo>
                  <a:lnTo>
                    <a:pt x="764" y="30"/>
                  </a:lnTo>
                  <a:lnTo>
                    <a:pt x="765" y="32"/>
                  </a:lnTo>
                  <a:lnTo>
                    <a:pt x="767" y="35"/>
                  </a:lnTo>
                  <a:lnTo>
                    <a:pt x="767" y="37"/>
                  </a:lnTo>
                  <a:lnTo>
                    <a:pt x="767" y="38"/>
                  </a:lnTo>
                  <a:lnTo>
                    <a:pt x="767" y="40"/>
                  </a:lnTo>
                  <a:lnTo>
                    <a:pt x="768" y="40"/>
                  </a:lnTo>
                  <a:lnTo>
                    <a:pt x="768" y="40"/>
                  </a:lnTo>
                  <a:lnTo>
                    <a:pt x="768" y="41"/>
                  </a:lnTo>
                  <a:lnTo>
                    <a:pt x="770" y="41"/>
                  </a:lnTo>
                  <a:lnTo>
                    <a:pt x="770" y="43"/>
                  </a:lnTo>
                  <a:lnTo>
                    <a:pt x="770" y="44"/>
                  </a:lnTo>
                  <a:lnTo>
                    <a:pt x="770" y="44"/>
                  </a:lnTo>
                  <a:lnTo>
                    <a:pt x="770" y="46"/>
                  </a:lnTo>
                  <a:lnTo>
                    <a:pt x="770" y="46"/>
                  </a:lnTo>
                  <a:lnTo>
                    <a:pt x="770" y="48"/>
                  </a:lnTo>
                  <a:lnTo>
                    <a:pt x="772" y="51"/>
                  </a:lnTo>
                  <a:lnTo>
                    <a:pt x="775" y="52"/>
                  </a:lnTo>
                  <a:lnTo>
                    <a:pt x="776" y="55"/>
                  </a:lnTo>
                  <a:lnTo>
                    <a:pt x="776" y="57"/>
                  </a:lnTo>
                  <a:lnTo>
                    <a:pt x="776" y="59"/>
                  </a:lnTo>
                  <a:lnTo>
                    <a:pt x="776" y="59"/>
                  </a:lnTo>
                  <a:lnTo>
                    <a:pt x="776" y="60"/>
                  </a:lnTo>
                  <a:lnTo>
                    <a:pt x="776" y="60"/>
                  </a:lnTo>
                  <a:lnTo>
                    <a:pt x="776" y="62"/>
                  </a:lnTo>
                  <a:lnTo>
                    <a:pt x="776" y="62"/>
                  </a:lnTo>
                  <a:lnTo>
                    <a:pt x="778" y="63"/>
                  </a:lnTo>
                  <a:lnTo>
                    <a:pt x="779" y="65"/>
                  </a:lnTo>
                  <a:lnTo>
                    <a:pt x="779" y="68"/>
                  </a:lnTo>
                  <a:lnTo>
                    <a:pt x="779" y="70"/>
                  </a:lnTo>
                  <a:lnTo>
                    <a:pt x="779" y="71"/>
                  </a:lnTo>
                  <a:lnTo>
                    <a:pt x="779" y="73"/>
                  </a:lnTo>
                  <a:lnTo>
                    <a:pt x="781" y="73"/>
                  </a:lnTo>
                  <a:lnTo>
                    <a:pt x="781" y="74"/>
                  </a:lnTo>
                  <a:lnTo>
                    <a:pt x="783" y="74"/>
                  </a:lnTo>
                  <a:lnTo>
                    <a:pt x="784" y="76"/>
                  </a:lnTo>
                  <a:lnTo>
                    <a:pt x="786" y="78"/>
                  </a:lnTo>
                  <a:lnTo>
                    <a:pt x="789" y="78"/>
                  </a:lnTo>
                  <a:lnTo>
                    <a:pt x="794" y="76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1" y="79"/>
                  </a:lnTo>
                  <a:lnTo>
                    <a:pt x="801" y="81"/>
                  </a:lnTo>
                  <a:lnTo>
                    <a:pt x="803" y="81"/>
                  </a:lnTo>
                  <a:lnTo>
                    <a:pt x="803" y="81"/>
                  </a:lnTo>
                  <a:lnTo>
                    <a:pt x="805" y="81"/>
                  </a:lnTo>
                  <a:lnTo>
                    <a:pt x="805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8" y="81"/>
                  </a:lnTo>
                  <a:lnTo>
                    <a:pt x="808" y="81"/>
                  </a:lnTo>
                  <a:lnTo>
                    <a:pt x="809" y="82"/>
                  </a:lnTo>
                  <a:lnTo>
                    <a:pt x="811" y="82"/>
                  </a:lnTo>
                  <a:lnTo>
                    <a:pt x="813" y="84"/>
                  </a:lnTo>
                  <a:lnTo>
                    <a:pt x="816" y="89"/>
                  </a:lnTo>
                  <a:lnTo>
                    <a:pt x="817" y="90"/>
                  </a:lnTo>
                  <a:lnTo>
                    <a:pt x="820" y="90"/>
                  </a:lnTo>
                  <a:lnTo>
                    <a:pt x="824" y="90"/>
                  </a:lnTo>
                  <a:lnTo>
                    <a:pt x="824" y="92"/>
                  </a:lnTo>
                  <a:lnTo>
                    <a:pt x="824" y="93"/>
                  </a:lnTo>
                  <a:lnTo>
                    <a:pt x="824" y="95"/>
                  </a:lnTo>
                  <a:lnTo>
                    <a:pt x="824" y="95"/>
                  </a:lnTo>
                  <a:lnTo>
                    <a:pt x="825" y="96"/>
                  </a:lnTo>
                  <a:lnTo>
                    <a:pt x="825" y="98"/>
                  </a:lnTo>
                  <a:lnTo>
                    <a:pt x="827" y="98"/>
                  </a:lnTo>
                  <a:lnTo>
                    <a:pt x="827" y="100"/>
                  </a:lnTo>
                  <a:lnTo>
                    <a:pt x="827" y="101"/>
                  </a:lnTo>
                  <a:lnTo>
                    <a:pt x="825" y="104"/>
                  </a:lnTo>
                  <a:lnTo>
                    <a:pt x="825" y="106"/>
                  </a:lnTo>
                  <a:lnTo>
                    <a:pt x="827" y="107"/>
                  </a:lnTo>
                  <a:lnTo>
                    <a:pt x="828" y="109"/>
                  </a:lnTo>
                  <a:lnTo>
                    <a:pt x="828" y="111"/>
                  </a:lnTo>
                  <a:lnTo>
                    <a:pt x="828" y="111"/>
                  </a:lnTo>
                  <a:lnTo>
                    <a:pt x="830" y="112"/>
                  </a:lnTo>
                  <a:lnTo>
                    <a:pt x="831" y="112"/>
                  </a:lnTo>
                  <a:lnTo>
                    <a:pt x="835" y="111"/>
                  </a:lnTo>
                  <a:lnTo>
                    <a:pt x="836" y="111"/>
                  </a:lnTo>
                  <a:lnTo>
                    <a:pt x="838" y="112"/>
                  </a:lnTo>
                  <a:lnTo>
                    <a:pt x="841" y="112"/>
                  </a:lnTo>
                  <a:lnTo>
                    <a:pt x="846" y="111"/>
                  </a:lnTo>
                  <a:lnTo>
                    <a:pt x="849" y="111"/>
                  </a:lnTo>
                  <a:lnTo>
                    <a:pt x="850" y="111"/>
                  </a:lnTo>
                  <a:lnTo>
                    <a:pt x="852" y="111"/>
                  </a:lnTo>
                  <a:lnTo>
                    <a:pt x="854" y="107"/>
                  </a:lnTo>
                  <a:lnTo>
                    <a:pt x="854" y="107"/>
                  </a:lnTo>
                  <a:lnTo>
                    <a:pt x="855" y="107"/>
                  </a:lnTo>
                  <a:lnTo>
                    <a:pt x="857" y="106"/>
                  </a:lnTo>
                  <a:lnTo>
                    <a:pt x="858" y="104"/>
                  </a:lnTo>
                  <a:lnTo>
                    <a:pt x="860" y="104"/>
                  </a:lnTo>
                  <a:lnTo>
                    <a:pt x="863" y="104"/>
                  </a:lnTo>
                  <a:lnTo>
                    <a:pt x="865" y="104"/>
                  </a:lnTo>
                  <a:lnTo>
                    <a:pt x="866" y="103"/>
                  </a:lnTo>
                  <a:lnTo>
                    <a:pt x="868" y="103"/>
                  </a:lnTo>
                  <a:lnTo>
                    <a:pt x="871" y="101"/>
                  </a:lnTo>
                  <a:lnTo>
                    <a:pt x="876" y="100"/>
                  </a:lnTo>
                  <a:lnTo>
                    <a:pt x="877" y="100"/>
                  </a:lnTo>
                  <a:lnTo>
                    <a:pt x="877" y="100"/>
                  </a:lnTo>
                  <a:lnTo>
                    <a:pt x="879" y="100"/>
                  </a:lnTo>
                  <a:lnTo>
                    <a:pt x="880" y="100"/>
                  </a:lnTo>
                  <a:lnTo>
                    <a:pt x="882" y="101"/>
                  </a:lnTo>
                  <a:lnTo>
                    <a:pt x="882" y="103"/>
                  </a:lnTo>
                  <a:lnTo>
                    <a:pt x="882" y="103"/>
                  </a:lnTo>
                  <a:lnTo>
                    <a:pt x="882" y="104"/>
                  </a:lnTo>
                  <a:lnTo>
                    <a:pt x="882" y="104"/>
                  </a:lnTo>
                  <a:lnTo>
                    <a:pt x="880" y="106"/>
                  </a:lnTo>
                  <a:lnTo>
                    <a:pt x="882" y="106"/>
                  </a:lnTo>
                  <a:lnTo>
                    <a:pt x="882" y="109"/>
                  </a:lnTo>
                  <a:lnTo>
                    <a:pt x="883" y="109"/>
                  </a:lnTo>
                  <a:lnTo>
                    <a:pt x="883" y="111"/>
                  </a:lnTo>
                  <a:lnTo>
                    <a:pt x="883" y="112"/>
                  </a:lnTo>
                  <a:lnTo>
                    <a:pt x="883" y="112"/>
                  </a:lnTo>
                  <a:lnTo>
                    <a:pt x="882" y="115"/>
                  </a:lnTo>
                  <a:lnTo>
                    <a:pt x="880" y="115"/>
                  </a:lnTo>
                  <a:lnTo>
                    <a:pt x="880" y="115"/>
                  </a:lnTo>
                  <a:lnTo>
                    <a:pt x="879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6" y="118"/>
                  </a:lnTo>
                  <a:lnTo>
                    <a:pt x="876" y="118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2"/>
                  </a:lnTo>
                  <a:lnTo>
                    <a:pt x="876" y="123"/>
                  </a:lnTo>
                  <a:lnTo>
                    <a:pt x="874" y="125"/>
                  </a:lnTo>
                  <a:lnTo>
                    <a:pt x="874" y="125"/>
                  </a:lnTo>
                  <a:lnTo>
                    <a:pt x="874" y="126"/>
                  </a:lnTo>
                  <a:lnTo>
                    <a:pt x="874" y="126"/>
                  </a:lnTo>
                  <a:lnTo>
                    <a:pt x="872" y="130"/>
                  </a:lnTo>
                  <a:lnTo>
                    <a:pt x="872" y="131"/>
                  </a:lnTo>
                  <a:lnTo>
                    <a:pt x="871" y="133"/>
                  </a:lnTo>
                  <a:lnTo>
                    <a:pt x="871" y="134"/>
                  </a:lnTo>
                  <a:lnTo>
                    <a:pt x="871" y="136"/>
                  </a:lnTo>
                  <a:lnTo>
                    <a:pt x="871" y="136"/>
                  </a:lnTo>
                  <a:lnTo>
                    <a:pt x="871" y="137"/>
                  </a:lnTo>
                  <a:lnTo>
                    <a:pt x="871" y="137"/>
                  </a:lnTo>
                  <a:lnTo>
                    <a:pt x="871" y="139"/>
                  </a:lnTo>
                  <a:lnTo>
                    <a:pt x="869" y="139"/>
                  </a:lnTo>
                  <a:lnTo>
                    <a:pt x="869" y="141"/>
                  </a:lnTo>
                  <a:lnTo>
                    <a:pt x="869" y="141"/>
                  </a:lnTo>
                  <a:lnTo>
                    <a:pt x="868" y="142"/>
                  </a:lnTo>
                  <a:lnTo>
                    <a:pt x="868" y="144"/>
                  </a:lnTo>
                  <a:lnTo>
                    <a:pt x="868" y="144"/>
                  </a:lnTo>
                  <a:lnTo>
                    <a:pt x="866" y="144"/>
                  </a:lnTo>
                  <a:lnTo>
                    <a:pt x="866" y="145"/>
                  </a:lnTo>
                  <a:lnTo>
                    <a:pt x="866" y="145"/>
                  </a:lnTo>
                  <a:lnTo>
                    <a:pt x="865" y="147"/>
                  </a:lnTo>
                  <a:lnTo>
                    <a:pt x="865" y="148"/>
                  </a:lnTo>
                  <a:lnTo>
                    <a:pt x="865" y="148"/>
                  </a:lnTo>
                  <a:lnTo>
                    <a:pt x="865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1" y="152"/>
                  </a:lnTo>
                  <a:lnTo>
                    <a:pt x="860" y="155"/>
                  </a:lnTo>
                  <a:lnTo>
                    <a:pt x="860" y="156"/>
                  </a:lnTo>
                  <a:lnTo>
                    <a:pt x="860" y="158"/>
                  </a:lnTo>
                  <a:lnTo>
                    <a:pt x="858" y="159"/>
                  </a:lnTo>
                  <a:lnTo>
                    <a:pt x="858" y="159"/>
                  </a:lnTo>
                  <a:lnTo>
                    <a:pt x="857" y="159"/>
                  </a:lnTo>
                  <a:lnTo>
                    <a:pt x="857" y="159"/>
                  </a:lnTo>
                  <a:lnTo>
                    <a:pt x="855" y="159"/>
                  </a:lnTo>
                  <a:lnTo>
                    <a:pt x="855" y="158"/>
                  </a:lnTo>
                  <a:lnTo>
                    <a:pt x="855" y="156"/>
                  </a:lnTo>
                  <a:lnTo>
                    <a:pt x="852" y="155"/>
                  </a:lnTo>
                  <a:lnTo>
                    <a:pt x="850" y="155"/>
                  </a:lnTo>
                  <a:lnTo>
                    <a:pt x="847" y="155"/>
                  </a:lnTo>
                  <a:lnTo>
                    <a:pt x="846" y="155"/>
                  </a:lnTo>
                  <a:lnTo>
                    <a:pt x="844" y="156"/>
                  </a:lnTo>
                  <a:lnTo>
                    <a:pt x="844" y="156"/>
                  </a:lnTo>
                  <a:lnTo>
                    <a:pt x="842" y="155"/>
                  </a:lnTo>
                  <a:lnTo>
                    <a:pt x="842" y="155"/>
                  </a:lnTo>
                  <a:lnTo>
                    <a:pt x="841" y="155"/>
                  </a:lnTo>
                  <a:lnTo>
                    <a:pt x="841" y="156"/>
                  </a:lnTo>
                  <a:lnTo>
                    <a:pt x="839" y="156"/>
                  </a:lnTo>
                  <a:lnTo>
                    <a:pt x="838" y="158"/>
                  </a:lnTo>
                  <a:lnTo>
                    <a:pt x="838" y="159"/>
                  </a:lnTo>
                  <a:lnTo>
                    <a:pt x="836" y="159"/>
                  </a:lnTo>
                  <a:lnTo>
                    <a:pt x="836" y="161"/>
                  </a:lnTo>
                  <a:lnTo>
                    <a:pt x="833" y="161"/>
                  </a:lnTo>
                  <a:lnTo>
                    <a:pt x="833" y="161"/>
                  </a:lnTo>
                  <a:lnTo>
                    <a:pt x="831" y="163"/>
                  </a:lnTo>
                  <a:lnTo>
                    <a:pt x="830" y="163"/>
                  </a:lnTo>
                  <a:lnTo>
                    <a:pt x="830" y="163"/>
                  </a:lnTo>
                  <a:lnTo>
                    <a:pt x="828" y="164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1" y="167"/>
                  </a:lnTo>
                  <a:lnTo>
                    <a:pt x="831" y="170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1" y="183"/>
                  </a:lnTo>
                  <a:lnTo>
                    <a:pt x="831" y="185"/>
                  </a:lnTo>
                  <a:lnTo>
                    <a:pt x="831" y="186"/>
                  </a:lnTo>
                  <a:lnTo>
                    <a:pt x="831" y="186"/>
                  </a:lnTo>
                  <a:lnTo>
                    <a:pt x="833" y="186"/>
                  </a:lnTo>
                  <a:lnTo>
                    <a:pt x="833" y="188"/>
                  </a:lnTo>
                  <a:lnTo>
                    <a:pt x="833" y="188"/>
                  </a:lnTo>
                  <a:lnTo>
                    <a:pt x="833" y="189"/>
                  </a:lnTo>
                  <a:lnTo>
                    <a:pt x="833" y="189"/>
                  </a:lnTo>
                  <a:lnTo>
                    <a:pt x="833" y="191"/>
                  </a:lnTo>
                  <a:lnTo>
                    <a:pt x="831" y="193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6"/>
                  </a:lnTo>
                  <a:lnTo>
                    <a:pt x="830" y="197"/>
                  </a:lnTo>
                  <a:lnTo>
                    <a:pt x="830" y="197"/>
                  </a:lnTo>
                  <a:lnTo>
                    <a:pt x="828" y="199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5" y="199"/>
                  </a:lnTo>
                  <a:lnTo>
                    <a:pt x="824" y="199"/>
                  </a:lnTo>
                  <a:lnTo>
                    <a:pt x="822" y="199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0"/>
                  </a:lnTo>
                  <a:lnTo>
                    <a:pt x="822" y="200"/>
                  </a:lnTo>
                  <a:lnTo>
                    <a:pt x="822" y="202"/>
                  </a:lnTo>
                  <a:lnTo>
                    <a:pt x="824" y="202"/>
                  </a:lnTo>
                  <a:lnTo>
                    <a:pt x="824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0" y="202"/>
                  </a:lnTo>
                  <a:lnTo>
                    <a:pt x="819" y="200"/>
                  </a:lnTo>
                  <a:lnTo>
                    <a:pt x="819" y="200"/>
                  </a:lnTo>
                  <a:lnTo>
                    <a:pt x="819" y="197"/>
                  </a:lnTo>
                  <a:lnTo>
                    <a:pt x="819" y="197"/>
                  </a:ln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3" y="196"/>
                  </a:lnTo>
                  <a:lnTo>
                    <a:pt x="813" y="197"/>
                  </a:lnTo>
                  <a:lnTo>
                    <a:pt x="813" y="199"/>
                  </a:lnTo>
                  <a:lnTo>
                    <a:pt x="813" y="200"/>
                  </a:lnTo>
                  <a:lnTo>
                    <a:pt x="811" y="202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09" y="205"/>
                  </a:lnTo>
                  <a:lnTo>
                    <a:pt x="809" y="205"/>
                  </a:lnTo>
                  <a:lnTo>
                    <a:pt x="809" y="207"/>
                  </a:lnTo>
                  <a:lnTo>
                    <a:pt x="808" y="207"/>
                  </a:lnTo>
                  <a:lnTo>
                    <a:pt x="808" y="205"/>
                  </a:lnTo>
                  <a:lnTo>
                    <a:pt x="806" y="205"/>
                  </a:lnTo>
                  <a:lnTo>
                    <a:pt x="806" y="205"/>
                  </a:lnTo>
                  <a:lnTo>
                    <a:pt x="805" y="205"/>
                  </a:lnTo>
                  <a:lnTo>
                    <a:pt x="805" y="207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10"/>
                  </a:lnTo>
                  <a:lnTo>
                    <a:pt x="803" y="210"/>
                  </a:lnTo>
                  <a:lnTo>
                    <a:pt x="801" y="210"/>
                  </a:lnTo>
                  <a:lnTo>
                    <a:pt x="800" y="211"/>
                  </a:lnTo>
                  <a:lnTo>
                    <a:pt x="800" y="213"/>
                  </a:lnTo>
                  <a:lnTo>
                    <a:pt x="798" y="213"/>
                  </a:lnTo>
                  <a:lnTo>
                    <a:pt x="797" y="211"/>
                  </a:lnTo>
                  <a:lnTo>
                    <a:pt x="795" y="213"/>
                  </a:lnTo>
                  <a:lnTo>
                    <a:pt x="792" y="213"/>
                  </a:lnTo>
                  <a:lnTo>
                    <a:pt x="790" y="213"/>
                  </a:lnTo>
                  <a:lnTo>
                    <a:pt x="789" y="213"/>
                  </a:lnTo>
                  <a:lnTo>
                    <a:pt x="787" y="213"/>
                  </a:lnTo>
                  <a:lnTo>
                    <a:pt x="787" y="213"/>
                  </a:lnTo>
                  <a:lnTo>
                    <a:pt x="787" y="215"/>
                  </a:lnTo>
                  <a:lnTo>
                    <a:pt x="787" y="215"/>
                  </a:lnTo>
                  <a:lnTo>
                    <a:pt x="787" y="216"/>
                  </a:lnTo>
                  <a:lnTo>
                    <a:pt x="787" y="216"/>
                  </a:lnTo>
                  <a:lnTo>
                    <a:pt x="789" y="218"/>
                  </a:lnTo>
                  <a:lnTo>
                    <a:pt x="790" y="219"/>
                  </a:lnTo>
                  <a:lnTo>
                    <a:pt x="790" y="219"/>
                  </a:lnTo>
                  <a:lnTo>
                    <a:pt x="790" y="221"/>
                  </a:lnTo>
                  <a:lnTo>
                    <a:pt x="790" y="221"/>
                  </a:lnTo>
                  <a:lnTo>
                    <a:pt x="789" y="222"/>
                  </a:lnTo>
                  <a:lnTo>
                    <a:pt x="789" y="224"/>
                  </a:lnTo>
                  <a:lnTo>
                    <a:pt x="787" y="224"/>
                  </a:lnTo>
                  <a:lnTo>
                    <a:pt x="787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1" y="222"/>
                  </a:lnTo>
                  <a:lnTo>
                    <a:pt x="779" y="222"/>
                  </a:lnTo>
                  <a:lnTo>
                    <a:pt x="779" y="222"/>
                  </a:lnTo>
                  <a:lnTo>
                    <a:pt x="778" y="222"/>
                  </a:lnTo>
                  <a:lnTo>
                    <a:pt x="776" y="221"/>
                  </a:lnTo>
                  <a:lnTo>
                    <a:pt x="775" y="221"/>
                  </a:lnTo>
                  <a:lnTo>
                    <a:pt x="773" y="221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3" y="218"/>
                  </a:lnTo>
                  <a:lnTo>
                    <a:pt x="772" y="218"/>
                  </a:lnTo>
                  <a:lnTo>
                    <a:pt x="772" y="216"/>
                  </a:lnTo>
                  <a:lnTo>
                    <a:pt x="770" y="216"/>
                  </a:lnTo>
                  <a:lnTo>
                    <a:pt x="770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7" y="218"/>
                  </a:lnTo>
                  <a:lnTo>
                    <a:pt x="765" y="219"/>
                  </a:lnTo>
                  <a:lnTo>
                    <a:pt x="765" y="219"/>
                  </a:lnTo>
                  <a:lnTo>
                    <a:pt x="765" y="221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2" y="226"/>
                  </a:lnTo>
                  <a:lnTo>
                    <a:pt x="760" y="227"/>
                  </a:lnTo>
                  <a:lnTo>
                    <a:pt x="759" y="229"/>
                  </a:lnTo>
                  <a:lnTo>
                    <a:pt x="759" y="230"/>
                  </a:lnTo>
                  <a:lnTo>
                    <a:pt x="759" y="230"/>
                  </a:lnTo>
                  <a:lnTo>
                    <a:pt x="757" y="232"/>
                  </a:lnTo>
                  <a:lnTo>
                    <a:pt x="756" y="232"/>
                  </a:lnTo>
                  <a:lnTo>
                    <a:pt x="754" y="232"/>
                  </a:lnTo>
                  <a:lnTo>
                    <a:pt x="753" y="232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1" y="235"/>
                  </a:lnTo>
                  <a:lnTo>
                    <a:pt x="749" y="237"/>
                  </a:lnTo>
                  <a:lnTo>
                    <a:pt x="748" y="237"/>
                  </a:lnTo>
                  <a:lnTo>
                    <a:pt x="745" y="237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40"/>
                  </a:lnTo>
                  <a:lnTo>
                    <a:pt x="742" y="240"/>
                  </a:lnTo>
                  <a:lnTo>
                    <a:pt x="742" y="240"/>
                  </a:lnTo>
                  <a:lnTo>
                    <a:pt x="740" y="241"/>
                  </a:lnTo>
                  <a:lnTo>
                    <a:pt x="738" y="241"/>
                  </a:lnTo>
                  <a:lnTo>
                    <a:pt x="735" y="245"/>
                  </a:lnTo>
                  <a:lnTo>
                    <a:pt x="734" y="246"/>
                  </a:lnTo>
                  <a:lnTo>
                    <a:pt x="734" y="248"/>
                  </a:lnTo>
                  <a:lnTo>
                    <a:pt x="734" y="248"/>
                  </a:lnTo>
                  <a:lnTo>
                    <a:pt x="732" y="249"/>
                  </a:lnTo>
                  <a:lnTo>
                    <a:pt x="731" y="249"/>
                  </a:lnTo>
                  <a:lnTo>
                    <a:pt x="724" y="251"/>
                  </a:lnTo>
                  <a:lnTo>
                    <a:pt x="723" y="249"/>
                  </a:lnTo>
                  <a:lnTo>
                    <a:pt x="723" y="249"/>
                  </a:lnTo>
                  <a:lnTo>
                    <a:pt x="723" y="251"/>
                  </a:lnTo>
                  <a:lnTo>
                    <a:pt x="721" y="251"/>
                  </a:lnTo>
                  <a:lnTo>
                    <a:pt x="719" y="251"/>
                  </a:lnTo>
                  <a:lnTo>
                    <a:pt x="718" y="252"/>
                  </a:lnTo>
                  <a:lnTo>
                    <a:pt x="716" y="252"/>
                  </a:lnTo>
                  <a:lnTo>
                    <a:pt x="715" y="252"/>
                  </a:lnTo>
                  <a:lnTo>
                    <a:pt x="713" y="254"/>
                  </a:lnTo>
                  <a:lnTo>
                    <a:pt x="712" y="254"/>
                  </a:lnTo>
                  <a:lnTo>
                    <a:pt x="704" y="259"/>
                  </a:lnTo>
                  <a:lnTo>
                    <a:pt x="702" y="260"/>
                  </a:lnTo>
                  <a:lnTo>
                    <a:pt x="701" y="262"/>
                  </a:lnTo>
                  <a:lnTo>
                    <a:pt x="701" y="262"/>
                  </a:lnTo>
                  <a:lnTo>
                    <a:pt x="699" y="263"/>
                  </a:lnTo>
                  <a:lnTo>
                    <a:pt x="699" y="263"/>
                  </a:lnTo>
                  <a:lnTo>
                    <a:pt x="697" y="263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4" y="263"/>
                  </a:lnTo>
                  <a:lnTo>
                    <a:pt x="694" y="265"/>
                  </a:lnTo>
                  <a:lnTo>
                    <a:pt x="694" y="267"/>
                  </a:lnTo>
                  <a:lnTo>
                    <a:pt x="694" y="267"/>
                  </a:lnTo>
                  <a:lnTo>
                    <a:pt x="693" y="267"/>
                  </a:lnTo>
                  <a:lnTo>
                    <a:pt x="690" y="267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6" y="267"/>
                  </a:lnTo>
                  <a:lnTo>
                    <a:pt x="686" y="265"/>
                  </a:lnTo>
                  <a:lnTo>
                    <a:pt x="688" y="265"/>
                  </a:lnTo>
                  <a:lnTo>
                    <a:pt x="688" y="265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6" y="259"/>
                  </a:lnTo>
                  <a:lnTo>
                    <a:pt x="697" y="257"/>
                  </a:lnTo>
                  <a:lnTo>
                    <a:pt x="696" y="257"/>
                  </a:lnTo>
                  <a:lnTo>
                    <a:pt x="693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6"/>
                  </a:lnTo>
                  <a:lnTo>
                    <a:pt x="690" y="256"/>
                  </a:lnTo>
                  <a:lnTo>
                    <a:pt x="691" y="254"/>
                  </a:lnTo>
                  <a:lnTo>
                    <a:pt x="691" y="254"/>
                  </a:lnTo>
                  <a:lnTo>
                    <a:pt x="693" y="254"/>
                  </a:lnTo>
                  <a:lnTo>
                    <a:pt x="693" y="252"/>
                  </a:lnTo>
                  <a:lnTo>
                    <a:pt x="691" y="251"/>
                  </a:lnTo>
                  <a:lnTo>
                    <a:pt x="693" y="249"/>
                  </a:lnTo>
                  <a:lnTo>
                    <a:pt x="696" y="248"/>
                  </a:lnTo>
                  <a:lnTo>
                    <a:pt x="697" y="246"/>
                  </a:lnTo>
                  <a:lnTo>
                    <a:pt x="699" y="245"/>
                  </a:lnTo>
                  <a:lnTo>
                    <a:pt x="702" y="241"/>
                  </a:lnTo>
                  <a:lnTo>
                    <a:pt x="702" y="240"/>
                  </a:lnTo>
                  <a:lnTo>
                    <a:pt x="704" y="238"/>
                  </a:lnTo>
                  <a:lnTo>
                    <a:pt x="704" y="238"/>
                  </a:lnTo>
                  <a:lnTo>
                    <a:pt x="702" y="237"/>
                  </a:lnTo>
                  <a:lnTo>
                    <a:pt x="702" y="235"/>
                  </a:lnTo>
                  <a:lnTo>
                    <a:pt x="697" y="233"/>
                  </a:lnTo>
                  <a:lnTo>
                    <a:pt x="697" y="230"/>
                  </a:lnTo>
                  <a:lnTo>
                    <a:pt x="696" y="230"/>
                  </a:lnTo>
                  <a:lnTo>
                    <a:pt x="696" y="232"/>
                  </a:lnTo>
                  <a:lnTo>
                    <a:pt x="696" y="233"/>
                  </a:lnTo>
                  <a:lnTo>
                    <a:pt x="694" y="233"/>
                  </a:lnTo>
                  <a:lnTo>
                    <a:pt x="693" y="232"/>
                  </a:lnTo>
                  <a:lnTo>
                    <a:pt x="688" y="232"/>
                  </a:lnTo>
                  <a:lnTo>
                    <a:pt x="686" y="233"/>
                  </a:lnTo>
                  <a:lnTo>
                    <a:pt x="685" y="235"/>
                  </a:lnTo>
                  <a:lnTo>
                    <a:pt x="683" y="235"/>
                  </a:lnTo>
                  <a:lnTo>
                    <a:pt x="683" y="237"/>
                  </a:lnTo>
                  <a:lnTo>
                    <a:pt x="682" y="237"/>
                  </a:lnTo>
                  <a:lnTo>
                    <a:pt x="677" y="243"/>
                  </a:lnTo>
                  <a:lnTo>
                    <a:pt x="675" y="245"/>
                  </a:lnTo>
                  <a:lnTo>
                    <a:pt x="669" y="248"/>
                  </a:lnTo>
                  <a:lnTo>
                    <a:pt x="664" y="249"/>
                  </a:lnTo>
                  <a:lnTo>
                    <a:pt x="661" y="251"/>
                  </a:lnTo>
                  <a:lnTo>
                    <a:pt x="661" y="252"/>
                  </a:lnTo>
                  <a:lnTo>
                    <a:pt x="660" y="254"/>
                  </a:lnTo>
                  <a:lnTo>
                    <a:pt x="660" y="257"/>
                  </a:lnTo>
                  <a:lnTo>
                    <a:pt x="656" y="260"/>
                  </a:lnTo>
                  <a:lnTo>
                    <a:pt x="656" y="260"/>
                  </a:lnTo>
                  <a:lnTo>
                    <a:pt x="655" y="262"/>
                  </a:lnTo>
                  <a:lnTo>
                    <a:pt x="653" y="262"/>
                  </a:lnTo>
                  <a:lnTo>
                    <a:pt x="652" y="262"/>
                  </a:lnTo>
                  <a:lnTo>
                    <a:pt x="650" y="262"/>
                  </a:lnTo>
                  <a:lnTo>
                    <a:pt x="649" y="262"/>
                  </a:lnTo>
                  <a:lnTo>
                    <a:pt x="645" y="263"/>
                  </a:lnTo>
                  <a:lnTo>
                    <a:pt x="644" y="260"/>
                  </a:lnTo>
                  <a:lnTo>
                    <a:pt x="642" y="260"/>
                  </a:lnTo>
                  <a:lnTo>
                    <a:pt x="639" y="260"/>
                  </a:lnTo>
                  <a:lnTo>
                    <a:pt x="639" y="262"/>
                  </a:lnTo>
                  <a:lnTo>
                    <a:pt x="636" y="267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74"/>
                  </a:lnTo>
                  <a:lnTo>
                    <a:pt x="637" y="276"/>
                  </a:lnTo>
                  <a:lnTo>
                    <a:pt x="642" y="278"/>
                  </a:lnTo>
                  <a:lnTo>
                    <a:pt x="650" y="279"/>
                  </a:lnTo>
                  <a:lnTo>
                    <a:pt x="652" y="279"/>
                  </a:lnTo>
                  <a:lnTo>
                    <a:pt x="653" y="279"/>
                  </a:lnTo>
                  <a:lnTo>
                    <a:pt x="655" y="281"/>
                  </a:lnTo>
                  <a:lnTo>
                    <a:pt x="656" y="282"/>
                  </a:lnTo>
                  <a:lnTo>
                    <a:pt x="656" y="284"/>
                  </a:lnTo>
                  <a:lnTo>
                    <a:pt x="656" y="284"/>
                  </a:lnTo>
                  <a:lnTo>
                    <a:pt x="656" y="285"/>
                  </a:lnTo>
                  <a:lnTo>
                    <a:pt x="658" y="285"/>
                  </a:lnTo>
                  <a:lnTo>
                    <a:pt x="656" y="287"/>
                  </a:lnTo>
                  <a:lnTo>
                    <a:pt x="656" y="287"/>
                  </a:lnTo>
                  <a:lnTo>
                    <a:pt x="655" y="289"/>
                  </a:lnTo>
                  <a:lnTo>
                    <a:pt x="655" y="292"/>
                  </a:lnTo>
                  <a:lnTo>
                    <a:pt x="656" y="293"/>
                  </a:lnTo>
                  <a:lnTo>
                    <a:pt x="658" y="295"/>
                  </a:lnTo>
                  <a:lnTo>
                    <a:pt x="660" y="295"/>
                  </a:lnTo>
                  <a:lnTo>
                    <a:pt x="663" y="295"/>
                  </a:lnTo>
                  <a:lnTo>
                    <a:pt x="667" y="295"/>
                  </a:lnTo>
                  <a:lnTo>
                    <a:pt x="669" y="293"/>
                  </a:lnTo>
                  <a:lnTo>
                    <a:pt x="669" y="293"/>
                  </a:lnTo>
                  <a:lnTo>
                    <a:pt x="669" y="292"/>
                  </a:lnTo>
                  <a:lnTo>
                    <a:pt x="672" y="289"/>
                  </a:lnTo>
                  <a:lnTo>
                    <a:pt x="675" y="287"/>
                  </a:lnTo>
                  <a:lnTo>
                    <a:pt x="675" y="287"/>
                  </a:lnTo>
                  <a:lnTo>
                    <a:pt x="674" y="285"/>
                  </a:lnTo>
                  <a:lnTo>
                    <a:pt x="675" y="285"/>
                  </a:lnTo>
                  <a:lnTo>
                    <a:pt x="675" y="285"/>
                  </a:lnTo>
                  <a:lnTo>
                    <a:pt x="682" y="284"/>
                  </a:lnTo>
                  <a:lnTo>
                    <a:pt x="686" y="285"/>
                  </a:lnTo>
                  <a:lnTo>
                    <a:pt x="688" y="287"/>
                  </a:lnTo>
                  <a:lnTo>
                    <a:pt x="691" y="289"/>
                  </a:lnTo>
                  <a:lnTo>
                    <a:pt x="693" y="289"/>
                  </a:lnTo>
                  <a:lnTo>
                    <a:pt x="694" y="290"/>
                  </a:lnTo>
                  <a:lnTo>
                    <a:pt x="697" y="290"/>
                  </a:lnTo>
                  <a:lnTo>
                    <a:pt x="699" y="290"/>
                  </a:lnTo>
                  <a:lnTo>
                    <a:pt x="699" y="289"/>
                  </a:lnTo>
                  <a:lnTo>
                    <a:pt x="701" y="289"/>
                  </a:lnTo>
                  <a:lnTo>
                    <a:pt x="701" y="289"/>
                  </a:lnTo>
                  <a:lnTo>
                    <a:pt x="702" y="290"/>
                  </a:lnTo>
                  <a:lnTo>
                    <a:pt x="704" y="290"/>
                  </a:lnTo>
                  <a:lnTo>
                    <a:pt x="707" y="290"/>
                  </a:lnTo>
                  <a:lnTo>
                    <a:pt x="708" y="290"/>
                  </a:lnTo>
                  <a:lnTo>
                    <a:pt x="708" y="290"/>
                  </a:lnTo>
                  <a:lnTo>
                    <a:pt x="708" y="292"/>
                  </a:lnTo>
                  <a:lnTo>
                    <a:pt x="708" y="295"/>
                  </a:lnTo>
                  <a:lnTo>
                    <a:pt x="707" y="295"/>
                  </a:lnTo>
                  <a:lnTo>
                    <a:pt x="705" y="297"/>
                  </a:lnTo>
                  <a:lnTo>
                    <a:pt x="707" y="297"/>
                  </a:lnTo>
                  <a:lnTo>
                    <a:pt x="707" y="298"/>
                  </a:lnTo>
                  <a:lnTo>
                    <a:pt x="707" y="298"/>
                  </a:lnTo>
                  <a:lnTo>
                    <a:pt x="705" y="300"/>
                  </a:lnTo>
                  <a:lnTo>
                    <a:pt x="704" y="300"/>
                  </a:lnTo>
                  <a:lnTo>
                    <a:pt x="704" y="300"/>
                  </a:lnTo>
                  <a:lnTo>
                    <a:pt x="702" y="300"/>
                  </a:lnTo>
                  <a:lnTo>
                    <a:pt x="702" y="300"/>
                  </a:lnTo>
                  <a:lnTo>
                    <a:pt x="702" y="298"/>
                  </a:lnTo>
                  <a:lnTo>
                    <a:pt x="702" y="298"/>
                  </a:lnTo>
                  <a:lnTo>
                    <a:pt x="701" y="298"/>
                  </a:lnTo>
                  <a:lnTo>
                    <a:pt x="699" y="298"/>
                  </a:lnTo>
                  <a:lnTo>
                    <a:pt x="694" y="300"/>
                  </a:lnTo>
                  <a:lnTo>
                    <a:pt x="691" y="301"/>
                  </a:lnTo>
                  <a:lnTo>
                    <a:pt x="686" y="303"/>
                  </a:lnTo>
                  <a:lnTo>
                    <a:pt x="686" y="304"/>
                  </a:lnTo>
                  <a:lnTo>
                    <a:pt x="685" y="304"/>
                  </a:lnTo>
                  <a:lnTo>
                    <a:pt x="683" y="303"/>
                  </a:lnTo>
                  <a:lnTo>
                    <a:pt x="682" y="303"/>
                  </a:lnTo>
                  <a:lnTo>
                    <a:pt x="682" y="304"/>
                  </a:lnTo>
                  <a:lnTo>
                    <a:pt x="683" y="304"/>
                  </a:lnTo>
                  <a:lnTo>
                    <a:pt x="683" y="306"/>
                  </a:lnTo>
                  <a:lnTo>
                    <a:pt x="683" y="306"/>
                  </a:lnTo>
                  <a:lnTo>
                    <a:pt x="683" y="308"/>
                  </a:lnTo>
                  <a:lnTo>
                    <a:pt x="682" y="306"/>
                  </a:lnTo>
                  <a:lnTo>
                    <a:pt x="680" y="308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0" y="312"/>
                  </a:lnTo>
                  <a:lnTo>
                    <a:pt x="678" y="312"/>
                  </a:lnTo>
                  <a:lnTo>
                    <a:pt x="677" y="314"/>
                  </a:lnTo>
                  <a:lnTo>
                    <a:pt x="675" y="312"/>
                  </a:lnTo>
                  <a:lnTo>
                    <a:pt x="675" y="312"/>
                  </a:lnTo>
                  <a:lnTo>
                    <a:pt x="675" y="311"/>
                  </a:lnTo>
                  <a:lnTo>
                    <a:pt x="675" y="311"/>
                  </a:lnTo>
                  <a:lnTo>
                    <a:pt x="674" y="311"/>
                  </a:lnTo>
                  <a:lnTo>
                    <a:pt x="674" y="311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4"/>
                  </a:lnTo>
                  <a:lnTo>
                    <a:pt x="674" y="314"/>
                  </a:lnTo>
                  <a:lnTo>
                    <a:pt x="675" y="314"/>
                  </a:lnTo>
                  <a:lnTo>
                    <a:pt x="674" y="315"/>
                  </a:lnTo>
                  <a:lnTo>
                    <a:pt x="671" y="317"/>
                  </a:lnTo>
                  <a:lnTo>
                    <a:pt x="671" y="317"/>
                  </a:lnTo>
                  <a:lnTo>
                    <a:pt x="671" y="319"/>
                  </a:lnTo>
                  <a:lnTo>
                    <a:pt x="669" y="319"/>
                  </a:lnTo>
                  <a:lnTo>
                    <a:pt x="669" y="320"/>
                  </a:lnTo>
                  <a:lnTo>
                    <a:pt x="667" y="320"/>
                  </a:lnTo>
                  <a:lnTo>
                    <a:pt x="666" y="320"/>
                  </a:lnTo>
                  <a:lnTo>
                    <a:pt x="664" y="323"/>
                  </a:lnTo>
                  <a:lnTo>
                    <a:pt x="664" y="325"/>
                  </a:lnTo>
                  <a:lnTo>
                    <a:pt x="663" y="325"/>
                  </a:lnTo>
                  <a:lnTo>
                    <a:pt x="661" y="328"/>
                  </a:lnTo>
                  <a:lnTo>
                    <a:pt x="660" y="330"/>
                  </a:lnTo>
                  <a:lnTo>
                    <a:pt x="658" y="333"/>
                  </a:lnTo>
                  <a:lnTo>
                    <a:pt x="660" y="334"/>
                  </a:lnTo>
                  <a:lnTo>
                    <a:pt x="661" y="334"/>
                  </a:lnTo>
                  <a:lnTo>
                    <a:pt x="663" y="334"/>
                  </a:lnTo>
                  <a:lnTo>
                    <a:pt x="664" y="337"/>
                  </a:lnTo>
                  <a:lnTo>
                    <a:pt x="667" y="339"/>
                  </a:lnTo>
                  <a:lnTo>
                    <a:pt x="671" y="339"/>
                  </a:lnTo>
                  <a:lnTo>
                    <a:pt x="674" y="341"/>
                  </a:lnTo>
                  <a:lnTo>
                    <a:pt x="674" y="342"/>
                  </a:lnTo>
                  <a:lnTo>
                    <a:pt x="675" y="344"/>
                  </a:lnTo>
                  <a:lnTo>
                    <a:pt x="677" y="349"/>
                  </a:lnTo>
                  <a:lnTo>
                    <a:pt x="677" y="352"/>
                  </a:lnTo>
                  <a:lnTo>
                    <a:pt x="678" y="352"/>
                  </a:lnTo>
                  <a:lnTo>
                    <a:pt x="680" y="355"/>
                  </a:lnTo>
                  <a:lnTo>
                    <a:pt x="682" y="360"/>
                  </a:lnTo>
                  <a:lnTo>
                    <a:pt x="683" y="363"/>
                  </a:lnTo>
                  <a:lnTo>
                    <a:pt x="683" y="366"/>
                  </a:lnTo>
                  <a:lnTo>
                    <a:pt x="683" y="366"/>
                  </a:lnTo>
                  <a:lnTo>
                    <a:pt x="683" y="367"/>
                  </a:lnTo>
                  <a:lnTo>
                    <a:pt x="685" y="369"/>
                  </a:lnTo>
                  <a:lnTo>
                    <a:pt x="690" y="372"/>
                  </a:lnTo>
                  <a:lnTo>
                    <a:pt x="690" y="372"/>
                  </a:lnTo>
                  <a:lnTo>
                    <a:pt x="691" y="372"/>
                  </a:lnTo>
                  <a:lnTo>
                    <a:pt x="691" y="375"/>
                  </a:lnTo>
                  <a:lnTo>
                    <a:pt x="691" y="377"/>
                  </a:lnTo>
                  <a:lnTo>
                    <a:pt x="693" y="377"/>
                  </a:lnTo>
                  <a:lnTo>
                    <a:pt x="694" y="378"/>
                  </a:lnTo>
                  <a:lnTo>
                    <a:pt x="696" y="378"/>
                  </a:lnTo>
                  <a:lnTo>
                    <a:pt x="697" y="380"/>
                  </a:lnTo>
                  <a:lnTo>
                    <a:pt x="697" y="382"/>
                  </a:lnTo>
                  <a:lnTo>
                    <a:pt x="697" y="383"/>
                  </a:lnTo>
                  <a:lnTo>
                    <a:pt x="696" y="383"/>
                  </a:lnTo>
                  <a:lnTo>
                    <a:pt x="694" y="383"/>
                  </a:lnTo>
                  <a:lnTo>
                    <a:pt x="690" y="382"/>
                  </a:lnTo>
                  <a:lnTo>
                    <a:pt x="690" y="382"/>
                  </a:lnTo>
                  <a:lnTo>
                    <a:pt x="686" y="382"/>
                  </a:lnTo>
                  <a:lnTo>
                    <a:pt x="685" y="380"/>
                  </a:lnTo>
                  <a:lnTo>
                    <a:pt x="682" y="378"/>
                  </a:lnTo>
                  <a:lnTo>
                    <a:pt x="680" y="377"/>
                  </a:lnTo>
                  <a:lnTo>
                    <a:pt x="678" y="377"/>
                  </a:lnTo>
                  <a:lnTo>
                    <a:pt x="674" y="380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1" y="380"/>
                  </a:lnTo>
                  <a:lnTo>
                    <a:pt x="674" y="380"/>
                  </a:lnTo>
                  <a:lnTo>
                    <a:pt x="675" y="380"/>
                  </a:lnTo>
                  <a:lnTo>
                    <a:pt x="677" y="378"/>
                  </a:lnTo>
                  <a:lnTo>
                    <a:pt x="680" y="378"/>
                  </a:lnTo>
                  <a:lnTo>
                    <a:pt x="682" y="380"/>
                  </a:lnTo>
                  <a:lnTo>
                    <a:pt x="682" y="382"/>
                  </a:lnTo>
                  <a:lnTo>
                    <a:pt x="685" y="383"/>
                  </a:lnTo>
                  <a:lnTo>
                    <a:pt x="686" y="383"/>
                  </a:lnTo>
                  <a:lnTo>
                    <a:pt x="688" y="385"/>
                  </a:lnTo>
                  <a:lnTo>
                    <a:pt x="690" y="386"/>
                  </a:lnTo>
                  <a:lnTo>
                    <a:pt x="694" y="389"/>
                  </a:lnTo>
                  <a:lnTo>
                    <a:pt x="696" y="393"/>
                  </a:lnTo>
                  <a:lnTo>
                    <a:pt x="697" y="394"/>
                  </a:lnTo>
                  <a:lnTo>
                    <a:pt x="697" y="396"/>
                  </a:lnTo>
                  <a:lnTo>
                    <a:pt x="696" y="397"/>
                  </a:lnTo>
                  <a:lnTo>
                    <a:pt x="694" y="397"/>
                  </a:lnTo>
                  <a:lnTo>
                    <a:pt x="693" y="397"/>
                  </a:lnTo>
                  <a:lnTo>
                    <a:pt x="691" y="397"/>
                  </a:lnTo>
                  <a:lnTo>
                    <a:pt x="690" y="399"/>
                  </a:lnTo>
                  <a:lnTo>
                    <a:pt x="685" y="402"/>
                  </a:lnTo>
                  <a:lnTo>
                    <a:pt x="685" y="404"/>
                  </a:lnTo>
                  <a:lnTo>
                    <a:pt x="683" y="404"/>
                  </a:lnTo>
                  <a:lnTo>
                    <a:pt x="682" y="405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4" y="405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5" y="407"/>
                  </a:lnTo>
                  <a:lnTo>
                    <a:pt x="677" y="405"/>
                  </a:lnTo>
                  <a:lnTo>
                    <a:pt x="680" y="408"/>
                  </a:lnTo>
                  <a:lnTo>
                    <a:pt x="683" y="408"/>
                  </a:lnTo>
                  <a:lnTo>
                    <a:pt x="688" y="405"/>
                  </a:lnTo>
                  <a:lnTo>
                    <a:pt x="688" y="405"/>
                  </a:lnTo>
                  <a:lnTo>
                    <a:pt x="690" y="405"/>
                  </a:lnTo>
                  <a:lnTo>
                    <a:pt x="691" y="407"/>
                  </a:lnTo>
                  <a:lnTo>
                    <a:pt x="694" y="410"/>
                  </a:lnTo>
                  <a:lnTo>
                    <a:pt x="697" y="412"/>
                  </a:lnTo>
                  <a:lnTo>
                    <a:pt x="699" y="412"/>
                  </a:lnTo>
                  <a:lnTo>
                    <a:pt x="699" y="412"/>
                  </a:lnTo>
                  <a:lnTo>
                    <a:pt x="701" y="413"/>
                  </a:lnTo>
                  <a:lnTo>
                    <a:pt x="697" y="413"/>
                  </a:lnTo>
                  <a:lnTo>
                    <a:pt x="694" y="416"/>
                  </a:lnTo>
                  <a:lnTo>
                    <a:pt x="693" y="418"/>
                  </a:lnTo>
                  <a:lnTo>
                    <a:pt x="693" y="418"/>
                  </a:lnTo>
                  <a:lnTo>
                    <a:pt x="694" y="418"/>
                  </a:lnTo>
                  <a:lnTo>
                    <a:pt x="697" y="416"/>
                  </a:lnTo>
                  <a:lnTo>
                    <a:pt x="697" y="416"/>
                  </a:lnTo>
                  <a:lnTo>
                    <a:pt x="699" y="416"/>
                  </a:lnTo>
                  <a:lnTo>
                    <a:pt x="699" y="418"/>
                  </a:lnTo>
                  <a:lnTo>
                    <a:pt x="697" y="424"/>
                  </a:lnTo>
                  <a:lnTo>
                    <a:pt x="697" y="424"/>
                  </a:lnTo>
                  <a:lnTo>
                    <a:pt x="696" y="423"/>
                  </a:lnTo>
                  <a:lnTo>
                    <a:pt x="696" y="423"/>
                  </a:lnTo>
                  <a:lnTo>
                    <a:pt x="694" y="423"/>
                  </a:lnTo>
                  <a:lnTo>
                    <a:pt x="693" y="423"/>
                  </a:lnTo>
                  <a:lnTo>
                    <a:pt x="693" y="423"/>
                  </a:lnTo>
                  <a:lnTo>
                    <a:pt x="691" y="424"/>
                  </a:lnTo>
                  <a:lnTo>
                    <a:pt x="693" y="424"/>
                  </a:lnTo>
                  <a:lnTo>
                    <a:pt x="694" y="426"/>
                  </a:lnTo>
                  <a:lnTo>
                    <a:pt x="694" y="427"/>
                  </a:lnTo>
                  <a:lnTo>
                    <a:pt x="694" y="427"/>
                  </a:lnTo>
                  <a:lnTo>
                    <a:pt x="693" y="427"/>
                  </a:lnTo>
                  <a:lnTo>
                    <a:pt x="694" y="429"/>
                  </a:lnTo>
                  <a:lnTo>
                    <a:pt x="694" y="430"/>
                  </a:lnTo>
                  <a:lnTo>
                    <a:pt x="693" y="430"/>
                  </a:lnTo>
                  <a:lnTo>
                    <a:pt x="693" y="430"/>
                  </a:lnTo>
                  <a:lnTo>
                    <a:pt x="691" y="432"/>
                  </a:lnTo>
                  <a:lnTo>
                    <a:pt x="693" y="434"/>
                  </a:lnTo>
                  <a:lnTo>
                    <a:pt x="694" y="437"/>
                  </a:lnTo>
                  <a:lnTo>
                    <a:pt x="694" y="437"/>
                  </a:lnTo>
                  <a:lnTo>
                    <a:pt x="693" y="437"/>
                  </a:lnTo>
                  <a:lnTo>
                    <a:pt x="690" y="438"/>
                  </a:lnTo>
                  <a:lnTo>
                    <a:pt x="690" y="438"/>
                  </a:lnTo>
                  <a:lnTo>
                    <a:pt x="688" y="437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85" y="440"/>
                  </a:lnTo>
                  <a:lnTo>
                    <a:pt x="685" y="441"/>
                  </a:lnTo>
                  <a:lnTo>
                    <a:pt x="683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3" y="443"/>
                  </a:lnTo>
                  <a:lnTo>
                    <a:pt x="683" y="443"/>
                  </a:lnTo>
                  <a:lnTo>
                    <a:pt x="680" y="446"/>
                  </a:lnTo>
                  <a:lnTo>
                    <a:pt x="680" y="446"/>
                  </a:lnTo>
                  <a:lnTo>
                    <a:pt x="680" y="448"/>
                  </a:lnTo>
                  <a:lnTo>
                    <a:pt x="678" y="448"/>
                  </a:lnTo>
                  <a:lnTo>
                    <a:pt x="680" y="449"/>
                  </a:lnTo>
                  <a:lnTo>
                    <a:pt x="678" y="451"/>
                  </a:lnTo>
                  <a:lnTo>
                    <a:pt x="678" y="452"/>
                  </a:lnTo>
                  <a:lnTo>
                    <a:pt x="677" y="452"/>
                  </a:lnTo>
                  <a:lnTo>
                    <a:pt x="675" y="454"/>
                  </a:lnTo>
                  <a:lnTo>
                    <a:pt x="674" y="456"/>
                  </a:lnTo>
                  <a:lnTo>
                    <a:pt x="672" y="459"/>
                  </a:lnTo>
                  <a:lnTo>
                    <a:pt x="672" y="460"/>
                  </a:lnTo>
                  <a:lnTo>
                    <a:pt x="672" y="462"/>
                  </a:lnTo>
                  <a:lnTo>
                    <a:pt x="671" y="464"/>
                  </a:lnTo>
                  <a:lnTo>
                    <a:pt x="671" y="464"/>
                  </a:lnTo>
                  <a:lnTo>
                    <a:pt x="669" y="464"/>
                  </a:lnTo>
                  <a:lnTo>
                    <a:pt x="669" y="462"/>
                  </a:lnTo>
                  <a:lnTo>
                    <a:pt x="667" y="462"/>
                  </a:lnTo>
                  <a:lnTo>
                    <a:pt x="667" y="462"/>
                  </a:lnTo>
                  <a:lnTo>
                    <a:pt x="667" y="460"/>
                  </a:lnTo>
                  <a:lnTo>
                    <a:pt x="667" y="459"/>
                  </a:lnTo>
                  <a:lnTo>
                    <a:pt x="667" y="460"/>
                  </a:lnTo>
                  <a:lnTo>
                    <a:pt x="667" y="460"/>
                  </a:lnTo>
                  <a:lnTo>
                    <a:pt x="666" y="462"/>
                  </a:lnTo>
                  <a:lnTo>
                    <a:pt x="666" y="460"/>
                  </a:lnTo>
                  <a:lnTo>
                    <a:pt x="664" y="460"/>
                  </a:lnTo>
                  <a:lnTo>
                    <a:pt x="664" y="462"/>
                  </a:lnTo>
                  <a:lnTo>
                    <a:pt x="664" y="462"/>
                  </a:lnTo>
                  <a:lnTo>
                    <a:pt x="666" y="464"/>
                  </a:lnTo>
                  <a:lnTo>
                    <a:pt x="666" y="464"/>
                  </a:lnTo>
                  <a:lnTo>
                    <a:pt x="667" y="464"/>
                  </a:lnTo>
                  <a:lnTo>
                    <a:pt x="667" y="465"/>
                  </a:lnTo>
                  <a:lnTo>
                    <a:pt x="667" y="467"/>
                  </a:lnTo>
                  <a:lnTo>
                    <a:pt x="669" y="467"/>
                  </a:lnTo>
                  <a:lnTo>
                    <a:pt x="669" y="468"/>
                  </a:lnTo>
                  <a:lnTo>
                    <a:pt x="667" y="468"/>
                  </a:lnTo>
                  <a:lnTo>
                    <a:pt x="666" y="468"/>
                  </a:lnTo>
                  <a:lnTo>
                    <a:pt x="664" y="471"/>
                  </a:lnTo>
                  <a:lnTo>
                    <a:pt x="663" y="471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0" y="471"/>
                  </a:lnTo>
                  <a:lnTo>
                    <a:pt x="658" y="471"/>
                  </a:lnTo>
                  <a:lnTo>
                    <a:pt x="660" y="473"/>
                  </a:lnTo>
                  <a:lnTo>
                    <a:pt x="661" y="473"/>
                  </a:lnTo>
                  <a:lnTo>
                    <a:pt x="663" y="473"/>
                  </a:lnTo>
                  <a:lnTo>
                    <a:pt x="663" y="473"/>
                  </a:lnTo>
                  <a:lnTo>
                    <a:pt x="664" y="473"/>
                  </a:lnTo>
                  <a:lnTo>
                    <a:pt x="666" y="475"/>
                  </a:lnTo>
                  <a:lnTo>
                    <a:pt x="664" y="475"/>
                  </a:lnTo>
                  <a:lnTo>
                    <a:pt x="664" y="478"/>
                  </a:lnTo>
                  <a:lnTo>
                    <a:pt x="664" y="479"/>
                  </a:lnTo>
                  <a:lnTo>
                    <a:pt x="664" y="481"/>
                  </a:lnTo>
                  <a:lnTo>
                    <a:pt x="664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3" y="481"/>
                  </a:lnTo>
                  <a:lnTo>
                    <a:pt x="661" y="481"/>
                  </a:lnTo>
                  <a:lnTo>
                    <a:pt x="660" y="481"/>
                  </a:lnTo>
                  <a:lnTo>
                    <a:pt x="658" y="481"/>
                  </a:lnTo>
                  <a:lnTo>
                    <a:pt x="658" y="481"/>
                  </a:lnTo>
                  <a:lnTo>
                    <a:pt x="658" y="482"/>
                  </a:lnTo>
                  <a:lnTo>
                    <a:pt x="660" y="484"/>
                  </a:lnTo>
                  <a:lnTo>
                    <a:pt x="660" y="484"/>
                  </a:lnTo>
                  <a:lnTo>
                    <a:pt x="660" y="486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5" y="486"/>
                  </a:lnTo>
                  <a:lnTo>
                    <a:pt x="655" y="487"/>
                  </a:lnTo>
                  <a:lnTo>
                    <a:pt x="655" y="489"/>
                  </a:lnTo>
                  <a:lnTo>
                    <a:pt x="653" y="489"/>
                  </a:lnTo>
                  <a:lnTo>
                    <a:pt x="652" y="490"/>
                  </a:lnTo>
                  <a:lnTo>
                    <a:pt x="650" y="490"/>
                  </a:lnTo>
                  <a:lnTo>
                    <a:pt x="650" y="490"/>
                  </a:lnTo>
                  <a:lnTo>
                    <a:pt x="652" y="492"/>
                  </a:lnTo>
                  <a:lnTo>
                    <a:pt x="652" y="492"/>
                  </a:lnTo>
                  <a:lnTo>
                    <a:pt x="652" y="493"/>
                  </a:lnTo>
                  <a:lnTo>
                    <a:pt x="650" y="495"/>
                  </a:lnTo>
                  <a:lnTo>
                    <a:pt x="647" y="493"/>
                  </a:lnTo>
                  <a:lnTo>
                    <a:pt x="645" y="495"/>
                  </a:lnTo>
                  <a:lnTo>
                    <a:pt x="644" y="493"/>
                  </a:lnTo>
                  <a:lnTo>
                    <a:pt x="642" y="493"/>
                  </a:lnTo>
                  <a:lnTo>
                    <a:pt x="642" y="495"/>
                  </a:lnTo>
                  <a:lnTo>
                    <a:pt x="642" y="497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42" y="498"/>
                  </a:lnTo>
                  <a:lnTo>
                    <a:pt x="642" y="498"/>
                  </a:lnTo>
                  <a:lnTo>
                    <a:pt x="642" y="500"/>
                  </a:lnTo>
                  <a:lnTo>
                    <a:pt x="641" y="501"/>
                  </a:lnTo>
                  <a:lnTo>
                    <a:pt x="639" y="503"/>
                  </a:lnTo>
                  <a:lnTo>
                    <a:pt x="637" y="503"/>
                  </a:lnTo>
                  <a:lnTo>
                    <a:pt x="637" y="504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3" y="506"/>
                  </a:lnTo>
                  <a:lnTo>
                    <a:pt x="634" y="506"/>
                  </a:lnTo>
                  <a:lnTo>
                    <a:pt x="634" y="508"/>
                  </a:lnTo>
                  <a:lnTo>
                    <a:pt x="633" y="508"/>
                  </a:lnTo>
                  <a:lnTo>
                    <a:pt x="633" y="509"/>
                  </a:lnTo>
                  <a:lnTo>
                    <a:pt x="633" y="508"/>
                  </a:lnTo>
                  <a:lnTo>
                    <a:pt x="631" y="508"/>
                  </a:lnTo>
                  <a:lnTo>
                    <a:pt x="631" y="508"/>
                  </a:lnTo>
                  <a:lnTo>
                    <a:pt x="630" y="508"/>
                  </a:lnTo>
                  <a:lnTo>
                    <a:pt x="630" y="509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6" y="508"/>
                  </a:lnTo>
                  <a:lnTo>
                    <a:pt x="625" y="511"/>
                  </a:lnTo>
                  <a:lnTo>
                    <a:pt x="623" y="512"/>
                  </a:lnTo>
                  <a:lnTo>
                    <a:pt x="623" y="512"/>
                  </a:lnTo>
                  <a:lnTo>
                    <a:pt x="622" y="512"/>
                  </a:lnTo>
                  <a:lnTo>
                    <a:pt x="622" y="514"/>
                  </a:lnTo>
                  <a:lnTo>
                    <a:pt x="623" y="514"/>
                  </a:lnTo>
                  <a:lnTo>
                    <a:pt x="622" y="516"/>
                  </a:lnTo>
                  <a:lnTo>
                    <a:pt x="622" y="516"/>
                  </a:lnTo>
                  <a:lnTo>
                    <a:pt x="620" y="516"/>
                  </a:lnTo>
                  <a:lnTo>
                    <a:pt x="620" y="519"/>
                  </a:lnTo>
                  <a:lnTo>
                    <a:pt x="620" y="519"/>
                  </a:lnTo>
                  <a:lnTo>
                    <a:pt x="617" y="519"/>
                  </a:lnTo>
                  <a:lnTo>
                    <a:pt x="617" y="519"/>
                  </a:lnTo>
                  <a:lnTo>
                    <a:pt x="615" y="519"/>
                  </a:lnTo>
                  <a:lnTo>
                    <a:pt x="615" y="520"/>
                  </a:lnTo>
                  <a:lnTo>
                    <a:pt x="615" y="520"/>
                  </a:lnTo>
                  <a:lnTo>
                    <a:pt x="614" y="520"/>
                  </a:lnTo>
                  <a:lnTo>
                    <a:pt x="611" y="522"/>
                  </a:lnTo>
                  <a:lnTo>
                    <a:pt x="609" y="522"/>
                  </a:lnTo>
                  <a:lnTo>
                    <a:pt x="608" y="520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3"/>
                  </a:lnTo>
                  <a:lnTo>
                    <a:pt x="604" y="523"/>
                  </a:lnTo>
                  <a:lnTo>
                    <a:pt x="603" y="522"/>
                  </a:lnTo>
                  <a:lnTo>
                    <a:pt x="601" y="522"/>
                  </a:lnTo>
                  <a:lnTo>
                    <a:pt x="600" y="522"/>
                  </a:lnTo>
                  <a:lnTo>
                    <a:pt x="598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5" y="523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0" y="525"/>
                  </a:lnTo>
                  <a:lnTo>
                    <a:pt x="590" y="525"/>
                  </a:lnTo>
                  <a:lnTo>
                    <a:pt x="589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5" y="525"/>
                  </a:lnTo>
                  <a:lnTo>
                    <a:pt x="585" y="525"/>
                  </a:lnTo>
                  <a:lnTo>
                    <a:pt x="584" y="525"/>
                  </a:lnTo>
                  <a:lnTo>
                    <a:pt x="584" y="525"/>
                  </a:lnTo>
                  <a:lnTo>
                    <a:pt x="584" y="527"/>
                  </a:lnTo>
                  <a:lnTo>
                    <a:pt x="582" y="525"/>
                  </a:lnTo>
                  <a:lnTo>
                    <a:pt x="581" y="525"/>
                  </a:lnTo>
                  <a:lnTo>
                    <a:pt x="581" y="522"/>
                  </a:lnTo>
                  <a:lnTo>
                    <a:pt x="579" y="522"/>
                  </a:lnTo>
                  <a:lnTo>
                    <a:pt x="578" y="520"/>
                  </a:lnTo>
                  <a:lnTo>
                    <a:pt x="578" y="519"/>
                  </a:lnTo>
                  <a:lnTo>
                    <a:pt x="578" y="519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6" y="519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3"/>
                  </a:lnTo>
                  <a:lnTo>
                    <a:pt x="578" y="525"/>
                  </a:lnTo>
                  <a:lnTo>
                    <a:pt x="578" y="528"/>
                  </a:lnTo>
                  <a:lnTo>
                    <a:pt x="578" y="528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4" y="531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0"/>
                  </a:lnTo>
                  <a:lnTo>
                    <a:pt x="570" y="531"/>
                  </a:lnTo>
                  <a:lnTo>
                    <a:pt x="570" y="534"/>
                  </a:lnTo>
                  <a:lnTo>
                    <a:pt x="568" y="534"/>
                  </a:lnTo>
                  <a:lnTo>
                    <a:pt x="568" y="536"/>
                  </a:lnTo>
                  <a:lnTo>
                    <a:pt x="567" y="534"/>
                  </a:lnTo>
                  <a:lnTo>
                    <a:pt x="565" y="534"/>
                  </a:lnTo>
                  <a:lnTo>
                    <a:pt x="565" y="536"/>
                  </a:lnTo>
                  <a:lnTo>
                    <a:pt x="563" y="536"/>
                  </a:lnTo>
                  <a:lnTo>
                    <a:pt x="563" y="538"/>
                  </a:lnTo>
                  <a:lnTo>
                    <a:pt x="562" y="536"/>
                  </a:lnTo>
                  <a:lnTo>
                    <a:pt x="560" y="536"/>
                  </a:lnTo>
                  <a:lnTo>
                    <a:pt x="562" y="534"/>
                  </a:lnTo>
                  <a:lnTo>
                    <a:pt x="562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6"/>
                  </a:lnTo>
                  <a:lnTo>
                    <a:pt x="560" y="538"/>
                  </a:lnTo>
                  <a:lnTo>
                    <a:pt x="559" y="538"/>
                  </a:lnTo>
                  <a:lnTo>
                    <a:pt x="557" y="538"/>
                  </a:lnTo>
                  <a:lnTo>
                    <a:pt x="557" y="536"/>
                  </a:lnTo>
                  <a:lnTo>
                    <a:pt x="555" y="536"/>
                  </a:lnTo>
                  <a:lnTo>
                    <a:pt x="554" y="536"/>
                  </a:lnTo>
                  <a:lnTo>
                    <a:pt x="554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1" y="539"/>
                  </a:lnTo>
                  <a:lnTo>
                    <a:pt x="551" y="539"/>
                  </a:lnTo>
                  <a:lnTo>
                    <a:pt x="549" y="541"/>
                  </a:lnTo>
                  <a:lnTo>
                    <a:pt x="546" y="541"/>
                  </a:lnTo>
                  <a:lnTo>
                    <a:pt x="544" y="541"/>
                  </a:lnTo>
                  <a:lnTo>
                    <a:pt x="543" y="541"/>
                  </a:lnTo>
                  <a:lnTo>
                    <a:pt x="543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0" y="542"/>
                  </a:lnTo>
                  <a:lnTo>
                    <a:pt x="538" y="542"/>
                  </a:lnTo>
                  <a:lnTo>
                    <a:pt x="537" y="542"/>
                  </a:lnTo>
                  <a:lnTo>
                    <a:pt x="535" y="544"/>
                  </a:lnTo>
                  <a:lnTo>
                    <a:pt x="533" y="545"/>
                  </a:lnTo>
                  <a:lnTo>
                    <a:pt x="533" y="545"/>
                  </a:lnTo>
                  <a:lnTo>
                    <a:pt x="532" y="545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32" y="545"/>
                  </a:lnTo>
                  <a:lnTo>
                    <a:pt x="532" y="545"/>
                  </a:lnTo>
                  <a:lnTo>
                    <a:pt x="530" y="547"/>
                  </a:lnTo>
                  <a:lnTo>
                    <a:pt x="529" y="549"/>
                  </a:lnTo>
                  <a:lnTo>
                    <a:pt x="529" y="549"/>
                  </a:lnTo>
                  <a:lnTo>
                    <a:pt x="529" y="550"/>
                  </a:lnTo>
                  <a:lnTo>
                    <a:pt x="532" y="550"/>
                  </a:lnTo>
                  <a:lnTo>
                    <a:pt x="532" y="552"/>
                  </a:lnTo>
                  <a:lnTo>
                    <a:pt x="532" y="552"/>
                  </a:lnTo>
                  <a:lnTo>
                    <a:pt x="530" y="553"/>
                  </a:lnTo>
                  <a:lnTo>
                    <a:pt x="530" y="553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2" y="558"/>
                  </a:lnTo>
                  <a:lnTo>
                    <a:pt x="530" y="560"/>
                  </a:lnTo>
                  <a:lnTo>
                    <a:pt x="527" y="560"/>
                  </a:lnTo>
                  <a:lnTo>
                    <a:pt x="526" y="560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8"/>
                  </a:lnTo>
                  <a:lnTo>
                    <a:pt x="526" y="556"/>
                  </a:lnTo>
                  <a:lnTo>
                    <a:pt x="526" y="556"/>
                  </a:lnTo>
                  <a:lnTo>
                    <a:pt x="524" y="556"/>
                  </a:lnTo>
                  <a:lnTo>
                    <a:pt x="522" y="555"/>
                  </a:lnTo>
                  <a:lnTo>
                    <a:pt x="522" y="553"/>
                  </a:lnTo>
                  <a:lnTo>
                    <a:pt x="522" y="552"/>
                  </a:lnTo>
                  <a:lnTo>
                    <a:pt x="522" y="550"/>
                  </a:lnTo>
                  <a:lnTo>
                    <a:pt x="521" y="550"/>
                  </a:lnTo>
                  <a:lnTo>
                    <a:pt x="521" y="550"/>
                  </a:lnTo>
                  <a:lnTo>
                    <a:pt x="522" y="547"/>
                  </a:lnTo>
                  <a:lnTo>
                    <a:pt x="521" y="547"/>
                  </a:lnTo>
                  <a:lnTo>
                    <a:pt x="522" y="545"/>
                  </a:lnTo>
                  <a:lnTo>
                    <a:pt x="522" y="544"/>
                  </a:lnTo>
                  <a:lnTo>
                    <a:pt x="526" y="542"/>
                  </a:lnTo>
                  <a:lnTo>
                    <a:pt x="526" y="541"/>
                  </a:lnTo>
                  <a:lnTo>
                    <a:pt x="524" y="541"/>
                  </a:lnTo>
                  <a:lnTo>
                    <a:pt x="522" y="541"/>
                  </a:lnTo>
                  <a:lnTo>
                    <a:pt x="522" y="541"/>
                  </a:lnTo>
                  <a:lnTo>
                    <a:pt x="521" y="541"/>
                  </a:lnTo>
                  <a:lnTo>
                    <a:pt x="521" y="539"/>
                  </a:lnTo>
                  <a:lnTo>
                    <a:pt x="519" y="538"/>
                  </a:lnTo>
                  <a:lnTo>
                    <a:pt x="519" y="538"/>
                  </a:lnTo>
                  <a:lnTo>
                    <a:pt x="519" y="541"/>
                  </a:lnTo>
                  <a:lnTo>
                    <a:pt x="518" y="541"/>
                  </a:lnTo>
                  <a:lnTo>
                    <a:pt x="516" y="542"/>
                  </a:lnTo>
                  <a:lnTo>
                    <a:pt x="514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1"/>
                  </a:lnTo>
                  <a:lnTo>
                    <a:pt x="513" y="541"/>
                  </a:lnTo>
                  <a:lnTo>
                    <a:pt x="513" y="539"/>
                  </a:lnTo>
                  <a:lnTo>
                    <a:pt x="511" y="539"/>
                  </a:lnTo>
                  <a:lnTo>
                    <a:pt x="510" y="539"/>
                  </a:lnTo>
                  <a:lnTo>
                    <a:pt x="510" y="539"/>
                  </a:lnTo>
                  <a:lnTo>
                    <a:pt x="508" y="539"/>
                  </a:lnTo>
                  <a:lnTo>
                    <a:pt x="508" y="539"/>
                  </a:lnTo>
                  <a:lnTo>
                    <a:pt x="507" y="538"/>
                  </a:lnTo>
                  <a:lnTo>
                    <a:pt x="507" y="538"/>
                  </a:lnTo>
                  <a:lnTo>
                    <a:pt x="505" y="536"/>
                  </a:lnTo>
                  <a:lnTo>
                    <a:pt x="507" y="536"/>
                  </a:lnTo>
                  <a:lnTo>
                    <a:pt x="505" y="534"/>
                  </a:lnTo>
                  <a:lnTo>
                    <a:pt x="503" y="534"/>
                  </a:lnTo>
                  <a:lnTo>
                    <a:pt x="503" y="536"/>
                  </a:lnTo>
                  <a:lnTo>
                    <a:pt x="503" y="538"/>
                  </a:lnTo>
                  <a:lnTo>
                    <a:pt x="505" y="539"/>
                  </a:lnTo>
                  <a:lnTo>
                    <a:pt x="505" y="539"/>
                  </a:lnTo>
                  <a:lnTo>
                    <a:pt x="503" y="539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9"/>
                  </a:lnTo>
                  <a:lnTo>
                    <a:pt x="500" y="541"/>
                  </a:lnTo>
                  <a:lnTo>
                    <a:pt x="499" y="541"/>
                  </a:lnTo>
                  <a:lnTo>
                    <a:pt x="499" y="541"/>
                  </a:lnTo>
                  <a:lnTo>
                    <a:pt x="497" y="541"/>
                  </a:lnTo>
                  <a:lnTo>
                    <a:pt x="496" y="541"/>
                  </a:lnTo>
                  <a:lnTo>
                    <a:pt x="494" y="539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89" y="539"/>
                  </a:lnTo>
                  <a:lnTo>
                    <a:pt x="489" y="539"/>
                  </a:lnTo>
                  <a:lnTo>
                    <a:pt x="488" y="539"/>
                  </a:lnTo>
                  <a:lnTo>
                    <a:pt x="486" y="538"/>
                  </a:lnTo>
                  <a:lnTo>
                    <a:pt x="485" y="538"/>
                  </a:lnTo>
                  <a:lnTo>
                    <a:pt x="483" y="536"/>
                  </a:lnTo>
                  <a:lnTo>
                    <a:pt x="483" y="536"/>
                  </a:lnTo>
                  <a:lnTo>
                    <a:pt x="483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0" y="534"/>
                  </a:lnTo>
                  <a:lnTo>
                    <a:pt x="478" y="533"/>
                  </a:lnTo>
                  <a:lnTo>
                    <a:pt x="478" y="534"/>
                  </a:lnTo>
                  <a:lnTo>
                    <a:pt x="478" y="534"/>
                  </a:lnTo>
                  <a:lnTo>
                    <a:pt x="478" y="533"/>
                  </a:lnTo>
                  <a:lnTo>
                    <a:pt x="478" y="531"/>
                  </a:lnTo>
                  <a:lnTo>
                    <a:pt x="478" y="530"/>
                  </a:lnTo>
                  <a:lnTo>
                    <a:pt x="477" y="530"/>
                  </a:lnTo>
                  <a:lnTo>
                    <a:pt x="477" y="528"/>
                  </a:lnTo>
                  <a:lnTo>
                    <a:pt x="477" y="528"/>
                  </a:lnTo>
                  <a:lnTo>
                    <a:pt x="475" y="528"/>
                  </a:lnTo>
                  <a:lnTo>
                    <a:pt x="477" y="527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8" y="523"/>
                  </a:lnTo>
                  <a:lnTo>
                    <a:pt x="478" y="523"/>
                  </a:lnTo>
                  <a:lnTo>
                    <a:pt x="480" y="522"/>
                  </a:lnTo>
                  <a:lnTo>
                    <a:pt x="477" y="520"/>
                  </a:lnTo>
                  <a:lnTo>
                    <a:pt x="477" y="520"/>
                  </a:lnTo>
                  <a:lnTo>
                    <a:pt x="475" y="520"/>
                  </a:lnTo>
                  <a:lnTo>
                    <a:pt x="473" y="520"/>
                  </a:lnTo>
                  <a:lnTo>
                    <a:pt x="472" y="520"/>
                  </a:lnTo>
                  <a:lnTo>
                    <a:pt x="472" y="520"/>
                  </a:lnTo>
                  <a:lnTo>
                    <a:pt x="470" y="519"/>
                  </a:lnTo>
                  <a:lnTo>
                    <a:pt x="470" y="519"/>
                  </a:lnTo>
                  <a:lnTo>
                    <a:pt x="469" y="519"/>
                  </a:lnTo>
                  <a:lnTo>
                    <a:pt x="469" y="519"/>
                  </a:lnTo>
                  <a:lnTo>
                    <a:pt x="467" y="519"/>
                  </a:lnTo>
                  <a:lnTo>
                    <a:pt x="467" y="520"/>
                  </a:lnTo>
                  <a:lnTo>
                    <a:pt x="466" y="520"/>
                  </a:lnTo>
                  <a:lnTo>
                    <a:pt x="466" y="519"/>
                  </a:lnTo>
                  <a:lnTo>
                    <a:pt x="464" y="519"/>
                  </a:lnTo>
                  <a:lnTo>
                    <a:pt x="461" y="517"/>
                  </a:lnTo>
                  <a:lnTo>
                    <a:pt x="461" y="517"/>
                  </a:lnTo>
                  <a:lnTo>
                    <a:pt x="461" y="516"/>
                  </a:lnTo>
                  <a:lnTo>
                    <a:pt x="459" y="516"/>
                  </a:lnTo>
                  <a:lnTo>
                    <a:pt x="459" y="514"/>
                  </a:lnTo>
                  <a:lnTo>
                    <a:pt x="458" y="512"/>
                  </a:lnTo>
                  <a:lnTo>
                    <a:pt x="458" y="514"/>
                  </a:lnTo>
                  <a:lnTo>
                    <a:pt x="456" y="514"/>
                  </a:lnTo>
                  <a:lnTo>
                    <a:pt x="453" y="516"/>
                  </a:lnTo>
                  <a:lnTo>
                    <a:pt x="453" y="516"/>
                  </a:lnTo>
                  <a:lnTo>
                    <a:pt x="451" y="517"/>
                  </a:lnTo>
                  <a:lnTo>
                    <a:pt x="451" y="517"/>
                  </a:lnTo>
                  <a:lnTo>
                    <a:pt x="451" y="519"/>
                  </a:lnTo>
                  <a:lnTo>
                    <a:pt x="451" y="520"/>
                  </a:lnTo>
                  <a:lnTo>
                    <a:pt x="450" y="520"/>
                  </a:lnTo>
                  <a:lnTo>
                    <a:pt x="450" y="522"/>
                  </a:lnTo>
                  <a:lnTo>
                    <a:pt x="448" y="522"/>
                  </a:lnTo>
                  <a:lnTo>
                    <a:pt x="448" y="522"/>
                  </a:lnTo>
                  <a:lnTo>
                    <a:pt x="447" y="522"/>
                  </a:lnTo>
                  <a:lnTo>
                    <a:pt x="445" y="523"/>
                  </a:lnTo>
                  <a:lnTo>
                    <a:pt x="444" y="523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0" y="522"/>
                  </a:lnTo>
                  <a:lnTo>
                    <a:pt x="439" y="523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7" y="525"/>
                  </a:lnTo>
                  <a:lnTo>
                    <a:pt x="434" y="522"/>
                  </a:lnTo>
                  <a:lnTo>
                    <a:pt x="434" y="522"/>
                  </a:lnTo>
                  <a:lnTo>
                    <a:pt x="432" y="522"/>
                  </a:lnTo>
                  <a:lnTo>
                    <a:pt x="432" y="525"/>
                  </a:lnTo>
                  <a:lnTo>
                    <a:pt x="432" y="525"/>
                  </a:lnTo>
                  <a:lnTo>
                    <a:pt x="431" y="525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3"/>
                  </a:lnTo>
                  <a:lnTo>
                    <a:pt x="428" y="523"/>
                  </a:lnTo>
                  <a:lnTo>
                    <a:pt x="426" y="525"/>
                  </a:lnTo>
                  <a:lnTo>
                    <a:pt x="426" y="525"/>
                  </a:lnTo>
                  <a:lnTo>
                    <a:pt x="426" y="527"/>
                  </a:lnTo>
                  <a:lnTo>
                    <a:pt x="425" y="527"/>
                  </a:lnTo>
                  <a:lnTo>
                    <a:pt x="425" y="527"/>
                  </a:lnTo>
                  <a:lnTo>
                    <a:pt x="423" y="527"/>
                  </a:lnTo>
                  <a:lnTo>
                    <a:pt x="423" y="525"/>
                  </a:lnTo>
                  <a:lnTo>
                    <a:pt x="423" y="525"/>
                  </a:lnTo>
                  <a:lnTo>
                    <a:pt x="421" y="523"/>
                  </a:lnTo>
                  <a:lnTo>
                    <a:pt x="418" y="523"/>
                  </a:lnTo>
                  <a:lnTo>
                    <a:pt x="418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3"/>
                  </a:lnTo>
                  <a:lnTo>
                    <a:pt x="415" y="523"/>
                  </a:lnTo>
                  <a:lnTo>
                    <a:pt x="415" y="525"/>
                  </a:lnTo>
                  <a:lnTo>
                    <a:pt x="414" y="527"/>
                  </a:lnTo>
                  <a:lnTo>
                    <a:pt x="414" y="527"/>
                  </a:lnTo>
                  <a:lnTo>
                    <a:pt x="412" y="528"/>
                  </a:lnTo>
                  <a:lnTo>
                    <a:pt x="412" y="527"/>
                  </a:lnTo>
                  <a:lnTo>
                    <a:pt x="410" y="527"/>
                  </a:lnTo>
                  <a:lnTo>
                    <a:pt x="409" y="527"/>
                  </a:lnTo>
                  <a:lnTo>
                    <a:pt x="407" y="528"/>
                  </a:lnTo>
                  <a:lnTo>
                    <a:pt x="407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8"/>
                  </a:lnTo>
                  <a:lnTo>
                    <a:pt x="404" y="528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1"/>
                  </a:lnTo>
                  <a:lnTo>
                    <a:pt x="404" y="531"/>
                  </a:lnTo>
                  <a:lnTo>
                    <a:pt x="404" y="533"/>
                  </a:lnTo>
                  <a:lnTo>
                    <a:pt x="404" y="534"/>
                  </a:lnTo>
                  <a:lnTo>
                    <a:pt x="406" y="536"/>
                  </a:lnTo>
                  <a:lnTo>
                    <a:pt x="406" y="536"/>
                  </a:lnTo>
                  <a:lnTo>
                    <a:pt x="407" y="538"/>
                  </a:lnTo>
                  <a:lnTo>
                    <a:pt x="407" y="539"/>
                  </a:lnTo>
                  <a:lnTo>
                    <a:pt x="407" y="541"/>
                  </a:lnTo>
                  <a:lnTo>
                    <a:pt x="406" y="542"/>
                  </a:lnTo>
                  <a:lnTo>
                    <a:pt x="406" y="544"/>
                  </a:lnTo>
                  <a:lnTo>
                    <a:pt x="407" y="544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6" y="545"/>
                  </a:lnTo>
                  <a:lnTo>
                    <a:pt x="406" y="547"/>
                  </a:lnTo>
                  <a:lnTo>
                    <a:pt x="406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3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4"/>
                  </a:lnTo>
                  <a:lnTo>
                    <a:pt x="399" y="544"/>
                  </a:lnTo>
                  <a:lnTo>
                    <a:pt x="399" y="542"/>
                  </a:lnTo>
                  <a:lnTo>
                    <a:pt x="398" y="542"/>
                  </a:lnTo>
                  <a:lnTo>
                    <a:pt x="399" y="541"/>
                  </a:lnTo>
                  <a:lnTo>
                    <a:pt x="398" y="541"/>
                  </a:lnTo>
                  <a:lnTo>
                    <a:pt x="398" y="539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6" y="538"/>
                  </a:lnTo>
                  <a:lnTo>
                    <a:pt x="396" y="538"/>
                  </a:lnTo>
                  <a:lnTo>
                    <a:pt x="393" y="539"/>
                  </a:lnTo>
                  <a:lnTo>
                    <a:pt x="391" y="541"/>
                  </a:lnTo>
                  <a:lnTo>
                    <a:pt x="390" y="541"/>
                  </a:lnTo>
                  <a:lnTo>
                    <a:pt x="388" y="542"/>
                  </a:lnTo>
                  <a:lnTo>
                    <a:pt x="388" y="541"/>
                  </a:lnTo>
                  <a:lnTo>
                    <a:pt x="387" y="541"/>
                  </a:lnTo>
                  <a:lnTo>
                    <a:pt x="385" y="542"/>
                  </a:lnTo>
                  <a:lnTo>
                    <a:pt x="384" y="541"/>
                  </a:lnTo>
                  <a:lnTo>
                    <a:pt x="384" y="541"/>
                  </a:lnTo>
                  <a:lnTo>
                    <a:pt x="382" y="541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8"/>
                  </a:lnTo>
                  <a:lnTo>
                    <a:pt x="380" y="538"/>
                  </a:lnTo>
                  <a:lnTo>
                    <a:pt x="380" y="538"/>
                  </a:lnTo>
                  <a:lnTo>
                    <a:pt x="380" y="536"/>
                  </a:lnTo>
                  <a:lnTo>
                    <a:pt x="380" y="534"/>
                  </a:lnTo>
                  <a:lnTo>
                    <a:pt x="380" y="534"/>
                  </a:lnTo>
                  <a:lnTo>
                    <a:pt x="380" y="533"/>
                  </a:lnTo>
                  <a:lnTo>
                    <a:pt x="379" y="533"/>
                  </a:lnTo>
                  <a:lnTo>
                    <a:pt x="376" y="533"/>
                  </a:lnTo>
                  <a:lnTo>
                    <a:pt x="373" y="531"/>
                  </a:lnTo>
                  <a:lnTo>
                    <a:pt x="371" y="531"/>
                  </a:lnTo>
                  <a:lnTo>
                    <a:pt x="371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0"/>
                  </a:lnTo>
                  <a:lnTo>
                    <a:pt x="371" y="528"/>
                  </a:lnTo>
                  <a:lnTo>
                    <a:pt x="371" y="527"/>
                  </a:lnTo>
                  <a:lnTo>
                    <a:pt x="373" y="525"/>
                  </a:lnTo>
                  <a:lnTo>
                    <a:pt x="371" y="523"/>
                  </a:lnTo>
                  <a:lnTo>
                    <a:pt x="373" y="520"/>
                  </a:lnTo>
                  <a:lnTo>
                    <a:pt x="374" y="520"/>
                  </a:lnTo>
                  <a:lnTo>
                    <a:pt x="374" y="519"/>
                  </a:lnTo>
                  <a:lnTo>
                    <a:pt x="374" y="519"/>
                  </a:lnTo>
                  <a:lnTo>
                    <a:pt x="374" y="517"/>
                  </a:lnTo>
                  <a:lnTo>
                    <a:pt x="373" y="517"/>
                  </a:lnTo>
                  <a:lnTo>
                    <a:pt x="373" y="517"/>
                  </a:lnTo>
                  <a:lnTo>
                    <a:pt x="369" y="517"/>
                  </a:lnTo>
                  <a:lnTo>
                    <a:pt x="368" y="517"/>
                  </a:lnTo>
                  <a:lnTo>
                    <a:pt x="365" y="516"/>
                  </a:lnTo>
                  <a:lnTo>
                    <a:pt x="365" y="514"/>
                  </a:lnTo>
                  <a:lnTo>
                    <a:pt x="365" y="512"/>
                  </a:lnTo>
                  <a:lnTo>
                    <a:pt x="365" y="512"/>
                  </a:lnTo>
                  <a:lnTo>
                    <a:pt x="365" y="511"/>
                  </a:lnTo>
                  <a:lnTo>
                    <a:pt x="365" y="511"/>
                  </a:lnTo>
                  <a:lnTo>
                    <a:pt x="365" y="508"/>
                  </a:lnTo>
                  <a:lnTo>
                    <a:pt x="363" y="508"/>
                  </a:lnTo>
                  <a:lnTo>
                    <a:pt x="363" y="506"/>
                  </a:lnTo>
                  <a:lnTo>
                    <a:pt x="362" y="506"/>
                  </a:lnTo>
                  <a:lnTo>
                    <a:pt x="362" y="504"/>
                  </a:lnTo>
                  <a:lnTo>
                    <a:pt x="363" y="504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3" y="501"/>
                  </a:lnTo>
                  <a:lnTo>
                    <a:pt x="362" y="503"/>
                  </a:lnTo>
                  <a:lnTo>
                    <a:pt x="360" y="501"/>
                  </a:lnTo>
                  <a:lnTo>
                    <a:pt x="360" y="501"/>
                  </a:lnTo>
                  <a:lnTo>
                    <a:pt x="358" y="501"/>
                  </a:lnTo>
                  <a:lnTo>
                    <a:pt x="355" y="501"/>
                  </a:lnTo>
                  <a:lnTo>
                    <a:pt x="352" y="503"/>
                  </a:lnTo>
                  <a:lnTo>
                    <a:pt x="350" y="503"/>
                  </a:lnTo>
                  <a:lnTo>
                    <a:pt x="349" y="504"/>
                  </a:lnTo>
                  <a:lnTo>
                    <a:pt x="347" y="504"/>
                  </a:lnTo>
                  <a:lnTo>
                    <a:pt x="347" y="504"/>
                  </a:lnTo>
                  <a:lnTo>
                    <a:pt x="346" y="504"/>
                  </a:lnTo>
                  <a:lnTo>
                    <a:pt x="346" y="503"/>
                  </a:lnTo>
                  <a:lnTo>
                    <a:pt x="347" y="501"/>
                  </a:lnTo>
                  <a:lnTo>
                    <a:pt x="349" y="500"/>
                  </a:lnTo>
                  <a:lnTo>
                    <a:pt x="347" y="498"/>
                  </a:lnTo>
                  <a:lnTo>
                    <a:pt x="347" y="498"/>
                  </a:lnTo>
                  <a:lnTo>
                    <a:pt x="347" y="497"/>
                  </a:lnTo>
                  <a:lnTo>
                    <a:pt x="346" y="497"/>
                  </a:lnTo>
                  <a:lnTo>
                    <a:pt x="346" y="495"/>
                  </a:lnTo>
                  <a:lnTo>
                    <a:pt x="346" y="493"/>
                  </a:lnTo>
                  <a:lnTo>
                    <a:pt x="346" y="492"/>
                  </a:lnTo>
                  <a:lnTo>
                    <a:pt x="347" y="490"/>
                  </a:lnTo>
                  <a:lnTo>
                    <a:pt x="349" y="490"/>
                  </a:lnTo>
                  <a:lnTo>
                    <a:pt x="349" y="490"/>
                  </a:lnTo>
                  <a:lnTo>
                    <a:pt x="349" y="489"/>
                  </a:lnTo>
                  <a:lnTo>
                    <a:pt x="349" y="487"/>
                  </a:lnTo>
                  <a:lnTo>
                    <a:pt x="349" y="486"/>
                  </a:lnTo>
                  <a:lnTo>
                    <a:pt x="350" y="484"/>
                  </a:lnTo>
                  <a:lnTo>
                    <a:pt x="350" y="484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54" y="482"/>
                  </a:lnTo>
                  <a:lnTo>
                    <a:pt x="354" y="481"/>
                  </a:lnTo>
                  <a:lnTo>
                    <a:pt x="355" y="479"/>
                  </a:lnTo>
                  <a:lnTo>
                    <a:pt x="355" y="479"/>
                  </a:lnTo>
                  <a:lnTo>
                    <a:pt x="357" y="479"/>
                  </a:lnTo>
                  <a:lnTo>
                    <a:pt x="357" y="479"/>
                  </a:lnTo>
                  <a:lnTo>
                    <a:pt x="358" y="478"/>
                  </a:lnTo>
                  <a:lnTo>
                    <a:pt x="358" y="476"/>
                  </a:lnTo>
                  <a:lnTo>
                    <a:pt x="360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3"/>
                  </a:lnTo>
                  <a:lnTo>
                    <a:pt x="360" y="471"/>
                  </a:lnTo>
                  <a:lnTo>
                    <a:pt x="360" y="471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2" y="468"/>
                  </a:lnTo>
                  <a:lnTo>
                    <a:pt x="363" y="467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3" y="460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1"/>
                  </a:lnTo>
                  <a:lnTo>
                    <a:pt x="362" y="448"/>
                  </a:lnTo>
                  <a:lnTo>
                    <a:pt x="362" y="448"/>
                  </a:lnTo>
                  <a:lnTo>
                    <a:pt x="360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8"/>
                  </a:lnTo>
                  <a:lnTo>
                    <a:pt x="355" y="446"/>
                  </a:lnTo>
                  <a:lnTo>
                    <a:pt x="354" y="441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8"/>
                  </a:lnTo>
                  <a:lnTo>
                    <a:pt x="352" y="438"/>
                  </a:lnTo>
                  <a:lnTo>
                    <a:pt x="352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49" y="437"/>
                  </a:lnTo>
                  <a:lnTo>
                    <a:pt x="349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4"/>
                  </a:lnTo>
                  <a:lnTo>
                    <a:pt x="346" y="434"/>
                  </a:lnTo>
                  <a:lnTo>
                    <a:pt x="346" y="435"/>
                  </a:lnTo>
                  <a:lnTo>
                    <a:pt x="344" y="435"/>
                  </a:lnTo>
                  <a:lnTo>
                    <a:pt x="344" y="437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39" y="437"/>
                  </a:lnTo>
                  <a:lnTo>
                    <a:pt x="339" y="437"/>
                  </a:lnTo>
                  <a:lnTo>
                    <a:pt x="338" y="437"/>
                  </a:lnTo>
                  <a:lnTo>
                    <a:pt x="336" y="437"/>
                  </a:lnTo>
                  <a:lnTo>
                    <a:pt x="335" y="437"/>
                  </a:lnTo>
                  <a:lnTo>
                    <a:pt x="333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7"/>
                  </a:lnTo>
                  <a:lnTo>
                    <a:pt x="328" y="437"/>
                  </a:lnTo>
                  <a:lnTo>
                    <a:pt x="328" y="435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28" y="435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30" y="432"/>
                  </a:lnTo>
                  <a:lnTo>
                    <a:pt x="332" y="430"/>
                  </a:lnTo>
                  <a:lnTo>
                    <a:pt x="332" y="429"/>
                  </a:lnTo>
                  <a:lnTo>
                    <a:pt x="330" y="427"/>
                  </a:lnTo>
                  <a:lnTo>
                    <a:pt x="330" y="426"/>
                  </a:lnTo>
                  <a:lnTo>
                    <a:pt x="330" y="426"/>
                  </a:lnTo>
                  <a:lnTo>
                    <a:pt x="328" y="426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4"/>
                  </a:lnTo>
                  <a:lnTo>
                    <a:pt x="327" y="424"/>
                  </a:lnTo>
                  <a:lnTo>
                    <a:pt x="327" y="424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7" y="423"/>
                  </a:lnTo>
                  <a:lnTo>
                    <a:pt x="327" y="423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4" y="419"/>
                  </a:lnTo>
                  <a:lnTo>
                    <a:pt x="322" y="419"/>
                  </a:lnTo>
                  <a:lnTo>
                    <a:pt x="319" y="421"/>
                  </a:lnTo>
                  <a:lnTo>
                    <a:pt x="316" y="423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6"/>
                  </a:lnTo>
                  <a:lnTo>
                    <a:pt x="314" y="426"/>
                  </a:lnTo>
                  <a:lnTo>
                    <a:pt x="314" y="426"/>
                  </a:lnTo>
                  <a:lnTo>
                    <a:pt x="313" y="426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6" y="423"/>
                  </a:lnTo>
                  <a:lnTo>
                    <a:pt x="306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21"/>
                  </a:lnTo>
                  <a:lnTo>
                    <a:pt x="302" y="423"/>
                  </a:lnTo>
                  <a:lnTo>
                    <a:pt x="298" y="424"/>
                  </a:lnTo>
                  <a:lnTo>
                    <a:pt x="297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5" y="427"/>
                  </a:lnTo>
                  <a:lnTo>
                    <a:pt x="294" y="429"/>
                  </a:lnTo>
                  <a:lnTo>
                    <a:pt x="294" y="429"/>
                  </a:lnTo>
                  <a:lnTo>
                    <a:pt x="291" y="430"/>
                  </a:lnTo>
                  <a:lnTo>
                    <a:pt x="289" y="430"/>
                  </a:lnTo>
                  <a:lnTo>
                    <a:pt x="286" y="432"/>
                  </a:lnTo>
                  <a:lnTo>
                    <a:pt x="284" y="432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1" y="435"/>
                  </a:lnTo>
                  <a:lnTo>
                    <a:pt x="281" y="437"/>
                  </a:lnTo>
                  <a:lnTo>
                    <a:pt x="278" y="438"/>
                  </a:lnTo>
                  <a:lnTo>
                    <a:pt x="276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6" y="441"/>
                  </a:lnTo>
                  <a:lnTo>
                    <a:pt x="276" y="441"/>
                  </a:lnTo>
                  <a:lnTo>
                    <a:pt x="275" y="443"/>
                  </a:lnTo>
                  <a:lnTo>
                    <a:pt x="273" y="443"/>
                  </a:lnTo>
                  <a:lnTo>
                    <a:pt x="273" y="445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5"/>
                  </a:lnTo>
                  <a:lnTo>
                    <a:pt x="267" y="445"/>
                  </a:lnTo>
                  <a:lnTo>
                    <a:pt x="265" y="446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62" y="446"/>
                  </a:lnTo>
                  <a:lnTo>
                    <a:pt x="261" y="446"/>
                  </a:lnTo>
                  <a:lnTo>
                    <a:pt x="261" y="445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9" y="44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56" y="440"/>
                  </a:lnTo>
                  <a:lnTo>
                    <a:pt x="254" y="440"/>
                  </a:lnTo>
                  <a:lnTo>
                    <a:pt x="253" y="441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51" y="441"/>
                  </a:lnTo>
                  <a:lnTo>
                    <a:pt x="250" y="441"/>
                  </a:lnTo>
                  <a:lnTo>
                    <a:pt x="246" y="440"/>
                  </a:lnTo>
                  <a:lnTo>
                    <a:pt x="246" y="440"/>
                  </a:lnTo>
                  <a:lnTo>
                    <a:pt x="243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0" y="437"/>
                  </a:lnTo>
                  <a:lnTo>
                    <a:pt x="239" y="437"/>
                  </a:lnTo>
                  <a:lnTo>
                    <a:pt x="237" y="437"/>
                  </a:lnTo>
                  <a:lnTo>
                    <a:pt x="235" y="437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2" y="440"/>
                  </a:lnTo>
                  <a:lnTo>
                    <a:pt x="231" y="440"/>
                  </a:lnTo>
                  <a:lnTo>
                    <a:pt x="229" y="441"/>
                  </a:lnTo>
                  <a:lnTo>
                    <a:pt x="227" y="443"/>
                  </a:lnTo>
                  <a:lnTo>
                    <a:pt x="226" y="445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9"/>
                  </a:lnTo>
                  <a:lnTo>
                    <a:pt x="221" y="449"/>
                  </a:lnTo>
                  <a:lnTo>
                    <a:pt x="221" y="452"/>
                  </a:lnTo>
                  <a:lnTo>
                    <a:pt x="220" y="451"/>
                  </a:lnTo>
                  <a:lnTo>
                    <a:pt x="220" y="451"/>
                  </a:lnTo>
                  <a:lnTo>
                    <a:pt x="218" y="449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20" y="443"/>
                  </a:lnTo>
                  <a:lnTo>
                    <a:pt x="220" y="441"/>
                  </a:lnTo>
                  <a:lnTo>
                    <a:pt x="218" y="441"/>
                  </a:lnTo>
                  <a:lnTo>
                    <a:pt x="216" y="440"/>
                  </a:lnTo>
                  <a:lnTo>
                    <a:pt x="216" y="440"/>
                  </a:lnTo>
                  <a:lnTo>
                    <a:pt x="215" y="441"/>
                  </a:lnTo>
                  <a:lnTo>
                    <a:pt x="215" y="441"/>
                  </a:lnTo>
                  <a:lnTo>
                    <a:pt x="213" y="441"/>
                  </a:lnTo>
                  <a:lnTo>
                    <a:pt x="212" y="441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07" y="443"/>
                  </a:lnTo>
                  <a:lnTo>
                    <a:pt x="205" y="443"/>
                  </a:lnTo>
                  <a:lnTo>
                    <a:pt x="204" y="445"/>
                  </a:lnTo>
                  <a:lnTo>
                    <a:pt x="202" y="445"/>
                  </a:lnTo>
                  <a:lnTo>
                    <a:pt x="201" y="445"/>
                  </a:lnTo>
                  <a:lnTo>
                    <a:pt x="201" y="445"/>
                  </a:lnTo>
                  <a:lnTo>
                    <a:pt x="198" y="445"/>
                  </a:lnTo>
                  <a:lnTo>
                    <a:pt x="196" y="445"/>
                  </a:lnTo>
                  <a:lnTo>
                    <a:pt x="194" y="443"/>
                  </a:lnTo>
                  <a:lnTo>
                    <a:pt x="193" y="441"/>
                  </a:lnTo>
                  <a:lnTo>
                    <a:pt x="191" y="441"/>
                  </a:lnTo>
                  <a:lnTo>
                    <a:pt x="190" y="441"/>
                  </a:lnTo>
                  <a:lnTo>
                    <a:pt x="190" y="440"/>
                  </a:lnTo>
                  <a:lnTo>
                    <a:pt x="190" y="440"/>
                  </a:lnTo>
                  <a:lnTo>
                    <a:pt x="188" y="440"/>
                  </a:lnTo>
                  <a:lnTo>
                    <a:pt x="187" y="440"/>
                  </a:lnTo>
                  <a:lnTo>
                    <a:pt x="187" y="443"/>
                  </a:lnTo>
                  <a:lnTo>
                    <a:pt x="187" y="443"/>
                  </a:lnTo>
                  <a:lnTo>
                    <a:pt x="185" y="443"/>
                  </a:lnTo>
                  <a:lnTo>
                    <a:pt x="183" y="443"/>
                  </a:lnTo>
                  <a:lnTo>
                    <a:pt x="182" y="441"/>
                  </a:lnTo>
                  <a:lnTo>
                    <a:pt x="182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1"/>
                  </a:lnTo>
                  <a:lnTo>
                    <a:pt x="180" y="443"/>
                  </a:lnTo>
                  <a:lnTo>
                    <a:pt x="179" y="443"/>
                  </a:lnTo>
                  <a:lnTo>
                    <a:pt x="179" y="443"/>
                  </a:lnTo>
                  <a:lnTo>
                    <a:pt x="177" y="441"/>
                  </a:lnTo>
                  <a:lnTo>
                    <a:pt x="177" y="440"/>
                  </a:lnTo>
                  <a:lnTo>
                    <a:pt x="175" y="438"/>
                  </a:lnTo>
                  <a:lnTo>
                    <a:pt x="174" y="437"/>
                  </a:lnTo>
                  <a:lnTo>
                    <a:pt x="171" y="437"/>
                  </a:lnTo>
                  <a:lnTo>
                    <a:pt x="168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6" y="434"/>
                  </a:lnTo>
                  <a:lnTo>
                    <a:pt x="168" y="432"/>
                  </a:lnTo>
                  <a:lnTo>
                    <a:pt x="168" y="432"/>
                  </a:lnTo>
                  <a:lnTo>
                    <a:pt x="166" y="432"/>
                  </a:lnTo>
                  <a:lnTo>
                    <a:pt x="166" y="432"/>
                  </a:lnTo>
                  <a:lnTo>
                    <a:pt x="163" y="434"/>
                  </a:lnTo>
                  <a:lnTo>
                    <a:pt x="161" y="434"/>
                  </a:lnTo>
                  <a:lnTo>
                    <a:pt x="161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57" y="430"/>
                  </a:lnTo>
                  <a:lnTo>
                    <a:pt x="157" y="429"/>
                  </a:lnTo>
                  <a:lnTo>
                    <a:pt x="155" y="429"/>
                  </a:lnTo>
                  <a:lnTo>
                    <a:pt x="153" y="427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0" y="423"/>
                  </a:lnTo>
                  <a:lnTo>
                    <a:pt x="149" y="421"/>
                  </a:lnTo>
                  <a:lnTo>
                    <a:pt x="147" y="423"/>
                  </a:lnTo>
                  <a:lnTo>
                    <a:pt x="146" y="423"/>
                  </a:lnTo>
                  <a:lnTo>
                    <a:pt x="144" y="423"/>
                  </a:lnTo>
                  <a:lnTo>
                    <a:pt x="142" y="421"/>
                  </a:lnTo>
                  <a:lnTo>
                    <a:pt x="141" y="419"/>
                  </a:lnTo>
                  <a:lnTo>
                    <a:pt x="139" y="418"/>
                  </a:lnTo>
                  <a:lnTo>
                    <a:pt x="138" y="416"/>
                  </a:lnTo>
                  <a:lnTo>
                    <a:pt x="136" y="416"/>
                  </a:lnTo>
                  <a:lnTo>
                    <a:pt x="133" y="415"/>
                  </a:lnTo>
                  <a:lnTo>
                    <a:pt x="130" y="413"/>
                  </a:lnTo>
                  <a:lnTo>
                    <a:pt x="128" y="412"/>
                  </a:lnTo>
                  <a:lnTo>
                    <a:pt x="125" y="410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2" y="407"/>
                  </a:lnTo>
                  <a:lnTo>
                    <a:pt x="122" y="405"/>
                  </a:lnTo>
                  <a:lnTo>
                    <a:pt x="119" y="405"/>
                  </a:lnTo>
                  <a:lnTo>
                    <a:pt x="116" y="404"/>
                  </a:lnTo>
                  <a:lnTo>
                    <a:pt x="112" y="405"/>
                  </a:lnTo>
                  <a:lnTo>
                    <a:pt x="111" y="408"/>
                  </a:lnTo>
                  <a:lnTo>
                    <a:pt x="109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3" y="405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100" y="404"/>
                  </a:lnTo>
                  <a:lnTo>
                    <a:pt x="98" y="402"/>
                  </a:lnTo>
                  <a:lnTo>
                    <a:pt x="97" y="402"/>
                  </a:lnTo>
                  <a:lnTo>
                    <a:pt x="95" y="402"/>
                  </a:lnTo>
                  <a:lnTo>
                    <a:pt x="95" y="401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5" y="397"/>
                  </a:lnTo>
                  <a:lnTo>
                    <a:pt x="93" y="397"/>
                  </a:lnTo>
                  <a:lnTo>
                    <a:pt x="92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89" y="396"/>
                  </a:lnTo>
                  <a:lnTo>
                    <a:pt x="87" y="396"/>
                  </a:lnTo>
                  <a:lnTo>
                    <a:pt x="86" y="396"/>
                  </a:lnTo>
                  <a:lnTo>
                    <a:pt x="86" y="394"/>
                  </a:lnTo>
                  <a:lnTo>
                    <a:pt x="84" y="394"/>
                  </a:lnTo>
                  <a:lnTo>
                    <a:pt x="82" y="393"/>
                  </a:lnTo>
                  <a:lnTo>
                    <a:pt x="82" y="393"/>
                  </a:lnTo>
                  <a:lnTo>
                    <a:pt x="81" y="391"/>
                  </a:lnTo>
                  <a:lnTo>
                    <a:pt x="79" y="388"/>
                  </a:lnTo>
                  <a:lnTo>
                    <a:pt x="78" y="388"/>
                  </a:lnTo>
                  <a:lnTo>
                    <a:pt x="78" y="388"/>
                  </a:lnTo>
                  <a:lnTo>
                    <a:pt x="78" y="389"/>
                  </a:lnTo>
                  <a:lnTo>
                    <a:pt x="78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8"/>
                  </a:lnTo>
                  <a:lnTo>
                    <a:pt x="75" y="388"/>
                  </a:lnTo>
                  <a:lnTo>
                    <a:pt x="75" y="386"/>
                  </a:lnTo>
                  <a:lnTo>
                    <a:pt x="75" y="385"/>
                  </a:lnTo>
                  <a:lnTo>
                    <a:pt x="75" y="385"/>
                  </a:lnTo>
                  <a:lnTo>
                    <a:pt x="73" y="383"/>
                  </a:lnTo>
                  <a:lnTo>
                    <a:pt x="73" y="382"/>
                  </a:lnTo>
                  <a:lnTo>
                    <a:pt x="73" y="380"/>
                  </a:lnTo>
                  <a:lnTo>
                    <a:pt x="75" y="380"/>
                  </a:lnTo>
                  <a:lnTo>
                    <a:pt x="75" y="378"/>
                  </a:lnTo>
                  <a:lnTo>
                    <a:pt x="73" y="378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4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8" y="371"/>
                  </a:lnTo>
                  <a:lnTo>
                    <a:pt x="68" y="371"/>
                  </a:lnTo>
                  <a:lnTo>
                    <a:pt x="70" y="371"/>
                  </a:lnTo>
                  <a:lnTo>
                    <a:pt x="71" y="369"/>
                  </a:lnTo>
                  <a:lnTo>
                    <a:pt x="73" y="369"/>
                  </a:lnTo>
                  <a:lnTo>
                    <a:pt x="73" y="369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6" y="372"/>
                  </a:lnTo>
                  <a:lnTo>
                    <a:pt x="76" y="374"/>
                  </a:lnTo>
                  <a:lnTo>
                    <a:pt x="78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69"/>
                  </a:lnTo>
                  <a:lnTo>
                    <a:pt x="81" y="367"/>
                  </a:lnTo>
                  <a:lnTo>
                    <a:pt x="81" y="366"/>
                  </a:lnTo>
                  <a:lnTo>
                    <a:pt x="81" y="366"/>
                  </a:lnTo>
                  <a:lnTo>
                    <a:pt x="81" y="364"/>
                  </a:lnTo>
                  <a:lnTo>
                    <a:pt x="81" y="364"/>
                  </a:lnTo>
                  <a:lnTo>
                    <a:pt x="79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9" y="361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6" y="356"/>
                  </a:lnTo>
                  <a:lnTo>
                    <a:pt x="76" y="356"/>
                  </a:lnTo>
                  <a:lnTo>
                    <a:pt x="75" y="355"/>
                  </a:lnTo>
                  <a:lnTo>
                    <a:pt x="75" y="352"/>
                  </a:lnTo>
                  <a:lnTo>
                    <a:pt x="75" y="350"/>
                  </a:lnTo>
                  <a:lnTo>
                    <a:pt x="75" y="349"/>
                  </a:lnTo>
                  <a:lnTo>
                    <a:pt x="75" y="347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6" y="344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6" y="341"/>
                  </a:lnTo>
                  <a:lnTo>
                    <a:pt x="76" y="341"/>
                  </a:lnTo>
                  <a:lnTo>
                    <a:pt x="75" y="339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68" y="337"/>
                  </a:lnTo>
                  <a:lnTo>
                    <a:pt x="67" y="336"/>
                  </a:lnTo>
                  <a:lnTo>
                    <a:pt x="67" y="334"/>
                  </a:lnTo>
                  <a:lnTo>
                    <a:pt x="65" y="331"/>
                  </a:lnTo>
                  <a:lnTo>
                    <a:pt x="65" y="328"/>
                  </a:lnTo>
                  <a:lnTo>
                    <a:pt x="64" y="326"/>
                  </a:lnTo>
                  <a:lnTo>
                    <a:pt x="64" y="325"/>
                  </a:lnTo>
                  <a:lnTo>
                    <a:pt x="64" y="323"/>
                  </a:lnTo>
                  <a:lnTo>
                    <a:pt x="64" y="323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59" y="322"/>
                  </a:lnTo>
                  <a:lnTo>
                    <a:pt x="57" y="323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48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5"/>
                  </a:lnTo>
                  <a:lnTo>
                    <a:pt x="41" y="315"/>
                  </a:lnTo>
                  <a:lnTo>
                    <a:pt x="40" y="317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7" y="317"/>
                  </a:lnTo>
                  <a:lnTo>
                    <a:pt x="35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4" y="308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2" y="304"/>
                  </a:lnTo>
                  <a:lnTo>
                    <a:pt x="32" y="303"/>
                  </a:lnTo>
                  <a:lnTo>
                    <a:pt x="30" y="303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7" y="303"/>
                  </a:lnTo>
                  <a:lnTo>
                    <a:pt x="26" y="301"/>
                  </a:lnTo>
                  <a:lnTo>
                    <a:pt x="26" y="300"/>
                  </a:lnTo>
                  <a:lnTo>
                    <a:pt x="26" y="300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8" y="298"/>
                  </a:lnTo>
                  <a:lnTo>
                    <a:pt x="18" y="298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5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5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9" y="293"/>
                  </a:lnTo>
                  <a:lnTo>
                    <a:pt x="19" y="293"/>
                  </a:lnTo>
                  <a:lnTo>
                    <a:pt x="21" y="292"/>
                  </a:lnTo>
                  <a:lnTo>
                    <a:pt x="21" y="292"/>
                  </a:lnTo>
                  <a:lnTo>
                    <a:pt x="21" y="290"/>
                  </a:lnTo>
                  <a:lnTo>
                    <a:pt x="19" y="289"/>
                  </a:lnTo>
                  <a:lnTo>
                    <a:pt x="19" y="289"/>
                  </a:lnTo>
                  <a:lnTo>
                    <a:pt x="18" y="287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9" y="284"/>
                  </a:lnTo>
                  <a:lnTo>
                    <a:pt x="18" y="284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6" y="279"/>
                  </a:lnTo>
                  <a:lnTo>
                    <a:pt x="16" y="278"/>
                  </a:lnTo>
                  <a:lnTo>
                    <a:pt x="16" y="276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16" y="273"/>
                  </a:lnTo>
                  <a:lnTo>
                    <a:pt x="13" y="271"/>
                  </a:lnTo>
                  <a:lnTo>
                    <a:pt x="10" y="270"/>
                  </a:lnTo>
                  <a:lnTo>
                    <a:pt x="8" y="270"/>
                  </a:lnTo>
                  <a:lnTo>
                    <a:pt x="7" y="270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2" y="267"/>
                  </a:lnTo>
                  <a:lnTo>
                    <a:pt x="0" y="267"/>
                  </a:lnTo>
                  <a:lnTo>
                    <a:pt x="2" y="267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2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49"/>
                  </a:lnTo>
                  <a:lnTo>
                    <a:pt x="5" y="248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7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5" y="243"/>
                  </a:lnTo>
                  <a:lnTo>
                    <a:pt x="15" y="241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9" y="240"/>
                  </a:lnTo>
                  <a:lnTo>
                    <a:pt x="21" y="240"/>
                  </a:lnTo>
                  <a:lnTo>
                    <a:pt x="24" y="240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8"/>
                  </a:lnTo>
                  <a:lnTo>
                    <a:pt x="29" y="241"/>
                  </a:lnTo>
                  <a:lnTo>
                    <a:pt x="30" y="241"/>
                  </a:lnTo>
                  <a:lnTo>
                    <a:pt x="32" y="241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8" y="240"/>
                  </a:lnTo>
                  <a:lnTo>
                    <a:pt x="38" y="241"/>
                  </a:lnTo>
                  <a:lnTo>
                    <a:pt x="40" y="240"/>
                  </a:lnTo>
                  <a:lnTo>
                    <a:pt x="41" y="240"/>
                  </a:lnTo>
                  <a:lnTo>
                    <a:pt x="41" y="238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3" y="235"/>
                  </a:lnTo>
                  <a:lnTo>
                    <a:pt x="45" y="233"/>
                  </a:lnTo>
                  <a:lnTo>
                    <a:pt x="45" y="233"/>
                  </a:lnTo>
                  <a:lnTo>
                    <a:pt x="46" y="230"/>
                  </a:lnTo>
                  <a:lnTo>
                    <a:pt x="48" y="230"/>
                  </a:lnTo>
                  <a:lnTo>
                    <a:pt x="49" y="229"/>
                  </a:lnTo>
                  <a:lnTo>
                    <a:pt x="51" y="230"/>
                  </a:lnTo>
                  <a:lnTo>
                    <a:pt x="52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0" y="229"/>
                  </a:lnTo>
                  <a:lnTo>
                    <a:pt x="62" y="229"/>
                  </a:lnTo>
                  <a:lnTo>
                    <a:pt x="65" y="229"/>
                  </a:lnTo>
                  <a:lnTo>
                    <a:pt x="68" y="226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70" y="222"/>
                  </a:lnTo>
                  <a:lnTo>
                    <a:pt x="71" y="222"/>
                  </a:lnTo>
                  <a:lnTo>
                    <a:pt x="75" y="221"/>
                  </a:lnTo>
                  <a:lnTo>
                    <a:pt x="79" y="21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6" y="216"/>
                  </a:lnTo>
                  <a:lnTo>
                    <a:pt x="89" y="215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5" y="213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5" y="207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7" y="199"/>
                  </a:lnTo>
                  <a:lnTo>
                    <a:pt x="98" y="199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98" y="197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4"/>
                  </a:lnTo>
                  <a:lnTo>
                    <a:pt x="100" y="194"/>
                  </a:lnTo>
                  <a:lnTo>
                    <a:pt x="101" y="193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3"/>
                  </a:lnTo>
                  <a:lnTo>
                    <a:pt x="103" y="193"/>
                  </a:lnTo>
                  <a:lnTo>
                    <a:pt x="103" y="191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3" y="188"/>
                  </a:lnTo>
                  <a:lnTo>
                    <a:pt x="101" y="186"/>
                  </a:lnTo>
                  <a:lnTo>
                    <a:pt x="101" y="183"/>
                  </a:lnTo>
                  <a:lnTo>
                    <a:pt x="100" y="180"/>
                  </a:lnTo>
                  <a:lnTo>
                    <a:pt x="98" y="178"/>
                  </a:lnTo>
                  <a:lnTo>
                    <a:pt x="98" y="177"/>
                  </a:lnTo>
                  <a:lnTo>
                    <a:pt x="97" y="177"/>
                  </a:lnTo>
                  <a:lnTo>
                    <a:pt x="97" y="175"/>
                  </a:lnTo>
                  <a:lnTo>
                    <a:pt x="98" y="174"/>
                  </a:lnTo>
                  <a:lnTo>
                    <a:pt x="97" y="172"/>
                  </a:lnTo>
                  <a:lnTo>
                    <a:pt x="97" y="170"/>
                  </a:lnTo>
                  <a:lnTo>
                    <a:pt x="97" y="169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100" y="166"/>
                  </a:lnTo>
                  <a:lnTo>
                    <a:pt x="98" y="164"/>
                  </a:lnTo>
                  <a:lnTo>
                    <a:pt x="98" y="164"/>
                  </a:lnTo>
                  <a:lnTo>
                    <a:pt x="97" y="164"/>
                  </a:lnTo>
                  <a:lnTo>
                    <a:pt x="93" y="164"/>
                  </a:lnTo>
                  <a:lnTo>
                    <a:pt x="92" y="164"/>
                  </a:lnTo>
                  <a:lnTo>
                    <a:pt x="92" y="163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92" y="161"/>
                  </a:lnTo>
                  <a:lnTo>
                    <a:pt x="93" y="159"/>
                  </a:lnTo>
                  <a:lnTo>
                    <a:pt x="95" y="159"/>
                  </a:lnTo>
                  <a:lnTo>
                    <a:pt x="98" y="159"/>
                  </a:lnTo>
                  <a:lnTo>
                    <a:pt x="100" y="158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5" y="158"/>
                  </a:lnTo>
                  <a:lnTo>
                    <a:pt x="108" y="158"/>
                  </a:lnTo>
                  <a:lnTo>
                    <a:pt x="111" y="156"/>
                  </a:lnTo>
                  <a:lnTo>
                    <a:pt x="116" y="155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3" y="156"/>
                  </a:lnTo>
                  <a:lnTo>
                    <a:pt x="125" y="156"/>
                  </a:lnTo>
                  <a:lnTo>
                    <a:pt x="127" y="156"/>
                  </a:lnTo>
                  <a:lnTo>
                    <a:pt x="127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6"/>
                  </a:lnTo>
                  <a:lnTo>
                    <a:pt x="130" y="155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48"/>
                  </a:lnTo>
                  <a:lnTo>
                    <a:pt x="127" y="145"/>
                  </a:lnTo>
                  <a:lnTo>
                    <a:pt x="128" y="142"/>
                  </a:lnTo>
                  <a:lnTo>
                    <a:pt x="130" y="139"/>
                  </a:lnTo>
                  <a:lnTo>
                    <a:pt x="131" y="136"/>
                  </a:lnTo>
                  <a:lnTo>
                    <a:pt x="133" y="131"/>
                  </a:lnTo>
                  <a:lnTo>
                    <a:pt x="134" y="125"/>
                  </a:lnTo>
                  <a:lnTo>
                    <a:pt x="136" y="123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8" y="120"/>
                  </a:lnTo>
                  <a:lnTo>
                    <a:pt x="138" y="122"/>
                  </a:lnTo>
                  <a:lnTo>
                    <a:pt x="142" y="122"/>
                  </a:lnTo>
                  <a:lnTo>
                    <a:pt x="146" y="123"/>
                  </a:lnTo>
                  <a:lnTo>
                    <a:pt x="146" y="123"/>
                  </a:lnTo>
                  <a:lnTo>
                    <a:pt x="147" y="125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5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5"/>
                  </a:lnTo>
                  <a:lnTo>
                    <a:pt x="161" y="126"/>
                  </a:lnTo>
                  <a:lnTo>
                    <a:pt x="161" y="128"/>
                  </a:lnTo>
                  <a:lnTo>
                    <a:pt x="163" y="126"/>
                  </a:lnTo>
                  <a:lnTo>
                    <a:pt x="164" y="126"/>
                  </a:lnTo>
                  <a:lnTo>
                    <a:pt x="166" y="125"/>
                  </a:lnTo>
                  <a:lnTo>
                    <a:pt x="168" y="123"/>
                  </a:lnTo>
                  <a:lnTo>
                    <a:pt x="169" y="123"/>
                  </a:lnTo>
                  <a:lnTo>
                    <a:pt x="171" y="123"/>
                  </a:lnTo>
                  <a:lnTo>
                    <a:pt x="172" y="122"/>
                  </a:lnTo>
                  <a:lnTo>
                    <a:pt x="172" y="120"/>
                  </a:lnTo>
                  <a:lnTo>
                    <a:pt x="174" y="120"/>
                  </a:lnTo>
                  <a:lnTo>
                    <a:pt x="174" y="118"/>
                  </a:lnTo>
                  <a:lnTo>
                    <a:pt x="174" y="117"/>
                  </a:lnTo>
                  <a:lnTo>
                    <a:pt x="172" y="115"/>
                  </a:lnTo>
                  <a:lnTo>
                    <a:pt x="172" y="114"/>
                  </a:lnTo>
                  <a:lnTo>
                    <a:pt x="172" y="111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4" y="103"/>
                  </a:lnTo>
                  <a:lnTo>
                    <a:pt x="174" y="101"/>
                  </a:lnTo>
                  <a:lnTo>
                    <a:pt x="174" y="100"/>
                  </a:lnTo>
                  <a:lnTo>
                    <a:pt x="175" y="100"/>
                  </a:lnTo>
                  <a:lnTo>
                    <a:pt x="177" y="98"/>
                  </a:lnTo>
                  <a:lnTo>
                    <a:pt x="180" y="98"/>
                  </a:lnTo>
                  <a:lnTo>
                    <a:pt x="183" y="98"/>
                  </a:lnTo>
                  <a:lnTo>
                    <a:pt x="185" y="96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88" y="95"/>
                  </a:lnTo>
                  <a:lnTo>
                    <a:pt x="190" y="93"/>
                  </a:lnTo>
                  <a:lnTo>
                    <a:pt x="190" y="90"/>
                  </a:lnTo>
                  <a:lnTo>
                    <a:pt x="190" y="89"/>
                  </a:lnTo>
                  <a:lnTo>
                    <a:pt x="190" y="87"/>
                  </a:lnTo>
                  <a:lnTo>
                    <a:pt x="191" y="87"/>
                  </a:lnTo>
                  <a:lnTo>
                    <a:pt x="191" y="85"/>
                  </a:lnTo>
                  <a:lnTo>
                    <a:pt x="193" y="85"/>
                  </a:lnTo>
                  <a:lnTo>
                    <a:pt x="194" y="85"/>
                  </a:lnTo>
                  <a:lnTo>
                    <a:pt x="196" y="85"/>
                  </a:lnTo>
                  <a:lnTo>
                    <a:pt x="198" y="85"/>
                  </a:lnTo>
                  <a:lnTo>
                    <a:pt x="199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4" y="84"/>
                  </a:lnTo>
                  <a:lnTo>
                    <a:pt x="205" y="84"/>
                  </a:lnTo>
                  <a:lnTo>
                    <a:pt x="205" y="85"/>
                  </a:lnTo>
                  <a:lnTo>
                    <a:pt x="205" y="85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4" y="89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2"/>
                  </a:lnTo>
                  <a:lnTo>
                    <a:pt x="209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7" y="95"/>
                  </a:lnTo>
                  <a:lnTo>
                    <a:pt x="207" y="95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10" y="96"/>
                  </a:lnTo>
                  <a:lnTo>
                    <a:pt x="212" y="98"/>
                  </a:lnTo>
                  <a:lnTo>
                    <a:pt x="213" y="98"/>
                  </a:lnTo>
                  <a:lnTo>
                    <a:pt x="215" y="100"/>
                  </a:lnTo>
                  <a:lnTo>
                    <a:pt x="216" y="100"/>
                  </a:lnTo>
                  <a:lnTo>
                    <a:pt x="216" y="101"/>
                  </a:lnTo>
                  <a:lnTo>
                    <a:pt x="218" y="103"/>
                  </a:lnTo>
                  <a:lnTo>
                    <a:pt x="220" y="104"/>
                  </a:lnTo>
                  <a:lnTo>
                    <a:pt x="221" y="104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31" y="106"/>
                  </a:lnTo>
                  <a:lnTo>
                    <a:pt x="232" y="107"/>
                  </a:lnTo>
                  <a:lnTo>
                    <a:pt x="232" y="107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5" y="109"/>
                  </a:lnTo>
                  <a:lnTo>
                    <a:pt x="237" y="107"/>
                  </a:lnTo>
                  <a:lnTo>
                    <a:pt x="237" y="107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39" y="111"/>
                  </a:lnTo>
                  <a:lnTo>
                    <a:pt x="240" y="112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3" y="115"/>
                  </a:lnTo>
                  <a:lnTo>
                    <a:pt x="243" y="117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5" y="120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5"/>
                  </a:lnTo>
                  <a:lnTo>
                    <a:pt x="250" y="125"/>
                  </a:lnTo>
                  <a:lnTo>
                    <a:pt x="250" y="126"/>
                  </a:lnTo>
                  <a:lnTo>
                    <a:pt x="251" y="130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6"/>
                  </a:lnTo>
                  <a:lnTo>
                    <a:pt x="250" y="136"/>
                  </a:lnTo>
                  <a:lnTo>
                    <a:pt x="250" y="137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0" y="144"/>
                  </a:lnTo>
                  <a:lnTo>
                    <a:pt x="250" y="144"/>
                  </a:lnTo>
                  <a:lnTo>
                    <a:pt x="248" y="145"/>
                  </a:lnTo>
                  <a:lnTo>
                    <a:pt x="246" y="147"/>
                  </a:lnTo>
                  <a:lnTo>
                    <a:pt x="246" y="150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1" y="156"/>
                  </a:lnTo>
                  <a:lnTo>
                    <a:pt x="253" y="156"/>
                  </a:lnTo>
                  <a:lnTo>
                    <a:pt x="253" y="156"/>
                  </a:lnTo>
                  <a:lnTo>
                    <a:pt x="254" y="158"/>
                  </a:lnTo>
                  <a:lnTo>
                    <a:pt x="256" y="158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9"/>
                  </a:lnTo>
                  <a:lnTo>
                    <a:pt x="262" y="159"/>
                  </a:lnTo>
                  <a:lnTo>
                    <a:pt x="264" y="159"/>
                  </a:lnTo>
                  <a:lnTo>
                    <a:pt x="265" y="159"/>
                  </a:lnTo>
                  <a:lnTo>
                    <a:pt x="268" y="159"/>
                  </a:lnTo>
                  <a:lnTo>
                    <a:pt x="272" y="159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80" y="159"/>
                  </a:lnTo>
                  <a:lnTo>
                    <a:pt x="284" y="161"/>
                  </a:lnTo>
                  <a:lnTo>
                    <a:pt x="287" y="161"/>
                  </a:lnTo>
                  <a:lnTo>
                    <a:pt x="289" y="163"/>
                  </a:lnTo>
                  <a:lnTo>
                    <a:pt x="291" y="163"/>
                  </a:lnTo>
                  <a:lnTo>
                    <a:pt x="292" y="166"/>
                  </a:lnTo>
                  <a:lnTo>
                    <a:pt x="294" y="166"/>
                  </a:lnTo>
                  <a:lnTo>
                    <a:pt x="297" y="167"/>
                  </a:lnTo>
                  <a:lnTo>
                    <a:pt x="300" y="169"/>
                  </a:lnTo>
                  <a:lnTo>
                    <a:pt x="302" y="169"/>
                  </a:lnTo>
                  <a:lnTo>
                    <a:pt x="305" y="172"/>
                  </a:lnTo>
                  <a:lnTo>
                    <a:pt x="306" y="172"/>
                  </a:lnTo>
                  <a:lnTo>
                    <a:pt x="309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7"/>
                  </a:lnTo>
                  <a:lnTo>
                    <a:pt x="314" y="177"/>
                  </a:lnTo>
                  <a:lnTo>
                    <a:pt x="314" y="178"/>
                  </a:lnTo>
                  <a:lnTo>
                    <a:pt x="316" y="178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9" y="185"/>
                  </a:lnTo>
                  <a:lnTo>
                    <a:pt x="321" y="189"/>
                  </a:lnTo>
                  <a:lnTo>
                    <a:pt x="322" y="191"/>
                  </a:lnTo>
                  <a:lnTo>
                    <a:pt x="322" y="193"/>
                  </a:lnTo>
                  <a:lnTo>
                    <a:pt x="325" y="194"/>
                  </a:lnTo>
                  <a:lnTo>
                    <a:pt x="325" y="196"/>
                  </a:lnTo>
                  <a:lnTo>
                    <a:pt x="328" y="197"/>
                  </a:lnTo>
                  <a:lnTo>
                    <a:pt x="328" y="199"/>
                  </a:lnTo>
                  <a:lnTo>
                    <a:pt x="328" y="200"/>
                  </a:lnTo>
                  <a:lnTo>
                    <a:pt x="328" y="200"/>
                  </a:lnTo>
                  <a:lnTo>
                    <a:pt x="333" y="200"/>
                  </a:lnTo>
                  <a:lnTo>
                    <a:pt x="336" y="200"/>
                  </a:lnTo>
                  <a:lnTo>
                    <a:pt x="341" y="199"/>
                  </a:lnTo>
                  <a:lnTo>
                    <a:pt x="349" y="200"/>
                  </a:lnTo>
                  <a:lnTo>
                    <a:pt x="355" y="200"/>
                  </a:lnTo>
                  <a:lnTo>
                    <a:pt x="363" y="202"/>
                  </a:lnTo>
                  <a:lnTo>
                    <a:pt x="366" y="202"/>
                  </a:lnTo>
                  <a:lnTo>
                    <a:pt x="374" y="204"/>
                  </a:lnTo>
                  <a:lnTo>
                    <a:pt x="377" y="202"/>
                  </a:lnTo>
                  <a:lnTo>
                    <a:pt x="380" y="200"/>
                  </a:lnTo>
                  <a:lnTo>
                    <a:pt x="382" y="202"/>
                  </a:lnTo>
                  <a:lnTo>
                    <a:pt x="388" y="202"/>
                  </a:lnTo>
                  <a:lnTo>
                    <a:pt x="393" y="202"/>
                  </a:lnTo>
                  <a:lnTo>
                    <a:pt x="398" y="204"/>
                  </a:lnTo>
                  <a:lnTo>
                    <a:pt x="401" y="204"/>
                  </a:lnTo>
                  <a:lnTo>
                    <a:pt x="403" y="204"/>
                  </a:lnTo>
                  <a:lnTo>
                    <a:pt x="404" y="204"/>
                  </a:lnTo>
                  <a:lnTo>
                    <a:pt x="406" y="204"/>
                  </a:lnTo>
                  <a:lnTo>
                    <a:pt x="406" y="205"/>
                  </a:lnTo>
                  <a:lnTo>
                    <a:pt x="409" y="208"/>
                  </a:lnTo>
                  <a:lnTo>
                    <a:pt x="410" y="210"/>
                  </a:lnTo>
                  <a:lnTo>
                    <a:pt x="412" y="210"/>
                  </a:lnTo>
                  <a:lnTo>
                    <a:pt x="418" y="211"/>
                  </a:lnTo>
                  <a:lnTo>
                    <a:pt x="421" y="211"/>
                  </a:lnTo>
                  <a:lnTo>
                    <a:pt x="426" y="213"/>
                  </a:lnTo>
                  <a:lnTo>
                    <a:pt x="428" y="215"/>
                  </a:lnTo>
                  <a:lnTo>
                    <a:pt x="431" y="216"/>
                  </a:lnTo>
                  <a:lnTo>
                    <a:pt x="436" y="218"/>
                  </a:lnTo>
                  <a:lnTo>
                    <a:pt x="439" y="216"/>
                  </a:lnTo>
                  <a:lnTo>
                    <a:pt x="444" y="216"/>
                  </a:lnTo>
                  <a:lnTo>
                    <a:pt x="447" y="215"/>
                  </a:lnTo>
                  <a:lnTo>
                    <a:pt x="447" y="219"/>
                  </a:lnTo>
                  <a:lnTo>
                    <a:pt x="450" y="219"/>
                  </a:lnTo>
                  <a:lnTo>
                    <a:pt x="451" y="219"/>
                  </a:lnTo>
                  <a:lnTo>
                    <a:pt x="453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6" y="218"/>
                  </a:lnTo>
                  <a:lnTo>
                    <a:pt x="458" y="216"/>
                  </a:lnTo>
                  <a:lnTo>
                    <a:pt x="461" y="216"/>
                  </a:lnTo>
                  <a:lnTo>
                    <a:pt x="462" y="215"/>
                  </a:lnTo>
                  <a:lnTo>
                    <a:pt x="466" y="213"/>
                  </a:lnTo>
                  <a:lnTo>
                    <a:pt x="472" y="210"/>
                  </a:lnTo>
                  <a:lnTo>
                    <a:pt x="475" y="210"/>
                  </a:lnTo>
                  <a:lnTo>
                    <a:pt x="477" y="208"/>
                  </a:lnTo>
                  <a:lnTo>
                    <a:pt x="478" y="208"/>
                  </a:lnTo>
                  <a:lnTo>
                    <a:pt x="480" y="208"/>
                  </a:lnTo>
                  <a:lnTo>
                    <a:pt x="481" y="208"/>
                  </a:lnTo>
                  <a:lnTo>
                    <a:pt x="485" y="207"/>
                  </a:lnTo>
                  <a:lnTo>
                    <a:pt x="486" y="207"/>
                  </a:lnTo>
                  <a:lnTo>
                    <a:pt x="494" y="207"/>
                  </a:lnTo>
                  <a:lnTo>
                    <a:pt x="494" y="205"/>
                  </a:lnTo>
                  <a:lnTo>
                    <a:pt x="497" y="205"/>
                  </a:lnTo>
                  <a:lnTo>
                    <a:pt x="499" y="205"/>
                  </a:lnTo>
                  <a:lnTo>
                    <a:pt x="502" y="205"/>
                  </a:lnTo>
                  <a:lnTo>
                    <a:pt x="505" y="205"/>
                  </a:lnTo>
                  <a:lnTo>
                    <a:pt x="507" y="205"/>
                  </a:lnTo>
                  <a:lnTo>
                    <a:pt x="510" y="205"/>
                  </a:lnTo>
                  <a:lnTo>
                    <a:pt x="513" y="205"/>
                  </a:lnTo>
                  <a:lnTo>
                    <a:pt x="516" y="205"/>
                  </a:lnTo>
                  <a:lnTo>
                    <a:pt x="518" y="205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4" y="202"/>
                  </a:lnTo>
                  <a:lnTo>
                    <a:pt x="527" y="202"/>
                  </a:lnTo>
                  <a:lnTo>
                    <a:pt x="529" y="200"/>
                  </a:lnTo>
                  <a:lnTo>
                    <a:pt x="530" y="200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3" y="197"/>
                  </a:lnTo>
                  <a:lnTo>
                    <a:pt x="535" y="196"/>
                  </a:lnTo>
                  <a:lnTo>
                    <a:pt x="537" y="194"/>
                  </a:lnTo>
                  <a:lnTo>
                    <a:pt x="537" y="194"/>
                  </a:lnTo>
                  <a:lnTo>
                    <a:pt x="538" y="193"/>
                  </a:lnTo>
                  <a:lnTo>
                    <a:pt x="540" y="191"/>
                  </a:lnTo>
                  <a:lnTo>
                    <a:pt x="540" y="189"/>
                  </a:lnTo>
                  <a:lnTo>
                    <a:pt x="541" y="189"/>
                  </a:lnTo>
                  <a:lnTo>
                    <a:pt x="543" y="189"/>
                  </a:lnTo>
                  <a:lnTo>
                    <a:pt x="548" y="188"/>
                  </a:lnTo>
                  <a:lnTo>
                    <a:pt x="548" y="186"/>
                  </a:lnTo>
                  <a:lnTo>
                    <a:pt x="548" y="186"/>
                  </a:lnTo>
                  <a:lnTo>
                    <a:pt x="549" y="186"/>
                  </a:lnTo>
                  <a:lnTo>
                    <a:pt x="551" y="185"/>
                  </a:lnTo>
                  <a:lnTo>
                    <a:pt x="551" y="185"/>
                  </a:lnTo>
                  <a:lnTo>
                    <a:pt x="552" y="183"/>
                  </a:lnTo>
                  <a:lnTo>
                    <a:pt x="554" y="183"/>
                  </a:lnTo>
                  <a:lnTo>
                    <a:pt x="554" y="183"/>
                  </a:lnTo>
                  <a:lnTo>
                    <a:pt x="554" y="182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1" y="177"/>
                  </a:lnTo>
                  <a:lnTo>
                    <a:pt x="549" y="177"/>
                  </a:lnTo>
                  <a:lnTo>
                    <a:pt x="548" y="175"/>
                  </a:lnTo>
                  <a:lnTo>
                    <a:pt x="548" y="174"/>
                  </a:lnTo>
                  <a:lnTo>
                    <a:pt x="546" y="172"/>
                  </a:lnTo>
                  <a:lnTo>
                    <a:pt x="546" y="172"/>
                  </a:lnTo>
                  <a:lnTo>
                    <a:pt x="546" y="170"/>
                  </a:lnTo>
                  <a:lnTo>
                    <a:pt x="548" y="169"/>
                  </a:lnTo>
                  <a:lnTo>
                    <a:pt x="548" y="167"/>
                  </a:lnTo>
                  <a:lnTo>
                    <a:pt x="548" y="166"/>
                  </a:lnTo>
                  <a:lnTo>
                    <a:pt x="549" y="163"/>
                  </a:lnTo>
                  <a:lnTo>
                    <a:pt x="551" y="163"/>
                  </a:lnTo>
                  <a:lnTo>
                    <a:pt x="551" y="161"/>
                  </a:lnTo>
                  <a:lnTo>
                    <a:pt x="554" y="159"/>
                  </a:lnTo>
                  <a:lnTo>
                    <a:pt x="555" y="159"/>
                  </a:lnTo>
                  <a:lnTo>
                    <a:pt x="557" y="159"/>
                  </a:lnTo>
                  <a:lnTo>
                    <a:pt x="559" y="159"/>
                  </a:lnTo>
                  <a:lnTo>
                    <a:pt x="560" y="159"/>
                  </a:lnTo>
                  <a:lnTo>
                    <a:pt x="562" y="159"/>
                  </a:lnTo>
                  <a:lnTo>
                    <a:pt x="563" y="161"/>
                  </a:lnTo>
                  <a:lnTo>
                    <a:pt x="565" y="163"/>
                  </a:lnTo>
                  <a:lnTo>
                    <a:pt x="570" y="164"/>
                  </a:lnTo>
                  <a:lnTo>
                    <a:pt x="573" y="164"/>
                  </a:lnTo>
                  <a:lnTo>
                    <a:pt x="573" y="164"/>
                  </a:lnTo>
                  <a:lnTo>
                    <a:pt x="576" y="164"/>
                  </a:lnTo>
                  <a:lnTo>
                    <a:pt x="576" y="164"/>
                  </a:lnTo>
                  <a:lnTo>
                    <a:pt x="578" y="164"/>
                  </a:lnTo>
                  <a:lnTo>
                    <a:pt x="579" y="164"/>
                  </a:lnTo>
                  <a:lnTo>
                    <a:pt x="581" y="163"/>
                  </a:lnTo>
                  <a:lnTo>
                    <a:pt x="582" y="163"/>
                  </a:lnTo>
                  <a:lnTo>
                    <a:pt x="582" y="163"/>
                  </a:lnTo>
                  <a:lnTo>
                    <a:pt x="584" y="161"/>
                  </a:lnTo>
                  <a:lnTo>
                    <a:pt x="585" y="161"/>
                  </a:lnTo>
                  <a:lnTo>
                    <a:pt x="585" y="159"/>
                  </a:lnTo>
                  <a:lnTo>
                    <a:pt x="587" y="158"/>
                  </a:lnTo>
                  <a:lnTo>
                    <a:pt x="590" y="156"/>
                  </a:lnTo>
                  <a:lnTo>
                    <a:pt x="590" y="155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3"/>
                  </a:lnTo>
                  <a:lnTo>
                    <a:pt x="593" y="153"/>
                  </a:lnTo>
                  <a:lnTo>
                    <a:pt x="595" y="153"/>
                  </a:lnTo>
                  <a:lnTo>
                    <a:pt x="596" y="153"/>
                  </a:lnTo>
                  <a:lnTo>
                    <a:pt x="601" y="153"/>
                  </a:lnTo>
                  <a:lnTo>
                    <a:pt x="601" y="153"/>
                  </a:lnTo>
                  <a:lnTo>
                    <a:pt x="604" y="153"/>
                  </a:lnTo>
                  <a:lnTo>
                    <a:pt x="606" y="153"/>
                  </a:lnTo>
                  <a:lnTo>
                    <a:pt x="608" y="152"/>
                  </a:lnTo>
                  <a:lnTo>
                    <a:pt x="609" y="150"/>
                  </a:lnTo>
                  <a:lnTo>
                    <a:pt x="612" y="148"/>
                  </a:lnTo>
                  <a:lnTo>
                    <a:pt x="614" y="148"/>
                  </a:lnTo>
                  <a:lnTo>
                    <a:pt x="614" y="148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144"/>
                  </a:lnTo>
                  <a:lnTo>
                    <a:pt x="617" y="144"/>
                  </a:lnTo>
                  <a:lnTo>
                    <a:pt x="619" y="141"/>
                  </a:lnTo>
                  <a:lnTo>
                    <a:pt x="619" y="139"/>
                  </a:lnTo>
                  <a:lnTo>
                    <a:pt x="620" y="139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3" y="136"/>
                  </a:lnTo>
                  <a:lnTo>
                    <a:pt x="623" y="136"/>
                  </a:lnTo>
                  <a:lnTo>
                    <a:pt x="625" y="136"/>
                  </a:lnTo>
                  <a:lnTo>
                    <a:pt x="626" y="136"/>
                  </a:lnTo>
                  <a:lnTo>
                    <a:pt x="630" y="136"/>
                  </a:lnTo>
                  <a:lnTo>
                    <a:pt x="631" y="136"/>
                  </a:lnTo>
                  <a:lnTo>
                    <a:pt x="631" y="136"/>
                  </a:lnTo>
                  <a:lnTo>
                    <a:pt x="633" y="136"/>
                  </a:lnTo>
                  <a:lnTo>
                    <a:pt x="633" y="134"/>
                  </a:lnTo>
                  <a:lnTo>
                    <a:pt x="633" y="133"/>
                  </a:lnTo>
                  <a:lnTo>
                    <a:pt x="633" y="133"/>
                  </a:lnTo>
                  <a:lnTo>
                    <a:pt x="633" y="131"/>
                  </a:lnTo>
                  <a:lnTo>
                    <a:pt x="634" y="131"/>
                  </a:lnTo>
                  <a:lnTo>
                    <a:pt x="636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33"/>
                  </a:lnTo>
                  <a:lnTo>
                    <a:pt x="641" y="131"/>
                  </a:lnTo>
                  <a:lnTo>
                    <a:pt x="642" y="131"/>
                  </a:lnTo>
                  <a:lnTo>
                    <a:pt x="644" y="130"/>
                  </a:lnTo>
                  <a:lnTo>
                    <a:pt x="645" y="130"/>
                  </a:lnTo>
                  <a:lnTo>
                    <a:pt x="647" y="130"/>
                  </a:lnTo>
                  <a:lnTo>
                    <a:pt x="650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53" y="130"/>
                  </a:lnTo>
                  <a:lnTo>
                    <a:pt x="653" y="128"/>
                  </a:lnTo>
                  <a:lnTo>
                    <a:pt x="655" y="130"/>
                  </a:lnTo>
                  <a:lnTo>
                    <a:pt x="656" y="130"/>
                  </a:lnTo>
                  <a:lnTo>
                    <a:pt x="658" y="131"/>
                  </a:lnTo>
                  <a:lnTo>
                    <a:pt x="661" y="131"/>
                  </a:lnTo>
                  <a:lnTo>
                    <a:pt x="663" y="131"/>
                  </a:lnTo>
                  <a:lnTo>
                    <a:pt x="664" y="131"/>
                  </a:lnTo>
                  <a:lnTo>
                    <a:pt x="666" y="131"/>
                  </a:lnTo>
                  <a:lnTo>
                    <a:pt x="667" y="131"/>
                  </a:lnTo>
                  <a:lnTo>
                    <a:pt x="669" y="130"/>
                  </a:lnTo>
                  <a:lnTo>
                    <a:pt x="669" y="130"/>
                  </a:lnTo>
                  <a:lnTo>
                    <a:pt x="669" y="128"/>
                  </a:lnTo>
                  <a:lnTo>
                    <a:pt x="669" y="126"/>
                  </a:lnTo>
                  <a:lnTo>
                    <a:pt x="669" y="126"/>
                  </a:lnTo>
                  <a:lnTo>
                    <a:pt x="667" y="125"/>
                  </a:lnTo>
                  <a:lnTo>
                    <a:pt x="667" y="123"/>
                  </a:lnTo>
                  <a:lnTo>
                    <a:pt x="667" y="123"/>
                  </a:lnTo>
                  <a:lnTo>
                    <a:pt x="666" y="122"/>
                  </a:lnTo>
                  <a:lnTo>
                    <a:pt x="664" y="120"/>
                  </a:lnTo>
                  <a:lnTo>
                    <a:pt x="664" y="120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0" y="115"/>
                  </a:lnTo>
                  <a:lnTo>
                    <a:pt x="660" y="115"/>
                  </a:lnTo>
                  <a:lnTo>
                    <a:pt x="658" y="115"/>
                  </a:lnTo>
                  <a:lnTo>
                    <a:pt x="658" y="114"/>
                  </a:lnTo>
                  <a:lnTo>
                    <a:pt x="658" y="114"/>
                  </a:lnTo>
                  <a:lnTo>
                    <a:pt x="656" y="112"/>
                  </a:lnTo>
                  <a:lnTo>
                    <a:pt x="656" y="112"/>
                  </a:lnTo>
                  <a:lnTo>
                    <a:pt x="655" y="112"/>
                  </a:lnTo>
                  <a:lnTo>
                    <a:pt x="655" y="111"/>
                  </a:lnTo>
                  <a:lnTo>
                    <a:pt x="653" y="111"/>
                  </a:lnTo>
                  <a:lnTo>
                    <a:pt x="652" y="109"/>
                  </a:lnTo>
                  <a:lnTo>
                    <a:pt x="650" y="107"/>
                  </a:lnTo>
                  <a:lnTo>
                    <a:pt x="649" y="106"/>
                  </a:lnTo>
                  <a:lnTo>
                    <a:pt x="645" y="106"/>
                  </a:lnTo>
                  <a:lnTo>
                    <a:pt x="644" y="106"/>
                  </a:lnTo>
                  <a:lnTo>
                    <a:pt x="642" y="106"/>
                  </a:lnTo>
                  <a:lnTo>
                    <a:pt x="641" y="106"/>
                  </a:lnTo>
                  <a:lnTo>
                    <a:pt x="639" y="106"/>
                  </a:lnTo>
                  <a:lnTo>
                    <a:pt x="637" y="106"/>
                  </a:lnTo>
                  <a:lnTo>
                    <a:pt x="637" y="107"/>
                  </a:lnTo>
                  <a:lnTo>
                    <a:pt x="634" y="109"/>
                  </a:lnTo>
                  <a:lnTo>
                    <a:pt x="634" y="111"/>
                  </a:lnTo>
                  <a:lnTo>
                    <a:pt x="633" y="112"/>
                  </a:lnTo>
                  <a:lnTo>
                    <a:pt x="633" y="112"/>
                  </a:lnTo>
                  <a:lnTo>
                    <a:pt x="631" y="112"/>
                  </a:lnTo>
                  <a:lnTo>
                    <a:pt x="630" y="111"/>
                  </a:lnTo>
                  <a:lnTo>
                    <a:pt x="628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3" y="109"/>
                  </a:lnTo>
                  <a:lnTo>
                    <a:pt x="622" y="109"/>
                  </a:lnTo>
                  <a:lnTo>
                    <a:pt x="620" y="109"/>
                  </a:lnTo>
                  <a:lnTo>
                    <a:pt x="619" y="109"/>
                  </a:lnTo>
                  <a:lnTo>
                    <a:pt x="617" y="109"/>
                  </a:lnTo>
                  <a:lnTo>
                    <a:pt x="615" y="109"/>
                  </a:lnTo>
                  <a:lnTo>
                    <a:pt x="614" y="109"/>
                  </a:lnTo>
                  <a:lnTo>
                    <a:pt x="612" y="111"/>
                  </a:lnTo>
                  <a:lnTo>
                    <a:pt x="611" y="112"/>
                  </a:lnTo>
                  <a:lnTo>
                    <a:pt x="611" y="111"/>
                  </a:lnTo>
                  <a:lnTo>
                    <a:pt x="609" y="109"/>
                  </a:lnTo>
                  <a:lnTo>
                    <a:pt x="608" y="109"/>
                  </a:lnTo>
                  <a:lnTo>
                    <a:pt x="606" y="107"/>
                  </a:lnTo>
                  <a:lnTo>
                    <a:pt x="606" y="104"/>
                  </a:lnTo>
                  <a:lnTo>
                    <a:pt x="608" y="103"/>
                  </a:lnTo>
                  <a:lnTo>
                    <a:pt x="609" y="101"/>
                  </a:lnTo>
                  <a:lnTo>
                    <a:pt x="609" y="100"/>
                  </a:lnTo>
                  <a:lnTo>
                    <a:pt x="609" y="98"/>
                  </a:lnTo>
                  <a:lnTo>
                    <a:pt x="611" y="95"/>
                  </a:lnTo>
                  <a:lnTo>
                    <a:pt x="612" y="93"/>
                  </a:lnTo>
                  <a:lnTo>
                    <a:pt x="612" y="92"/>
                  </a:lnTo>
                  <a:lnTo>
                    <a:pt x="614" y="90"/>
                  </a:lnTo>
                  <a:lnTo>
                    <a:pt x="614" y="89"/>
                  </a:lnTo>
                  <a:lnTo>
                    <a:pt x="615" y="87"/>
                  </a:lnTo>
                  <a:lnTo>
                    <a:pt x="615" y="84"/>
                  </a:lnTo>
                  <a:lnTo>
                    <a:pt x="619" y="79"/>
                  </a:lnTo>
                  <a:lnTo>
                    <a:pt x="622" y="74"/>
                  </a:lnTo>
                  <a:lnTo>
                    <a:pt x="623" y="73"/>
                  </a:lnTo>
                  <a:lnTo>
                    <a:pt x="625" y="74"/>
                  </a:lnTo>
                  <a:lnTo>
                    <a:pt x="628" y="74"/>
                  </a:lnTo>
                  <a:lnTo>
                    <a:pt x="631" y="76"/>
                  </a:lnTo>
                  <a:lnTo>
                    <a:pt x="634" y="76"/>
                  </a:lnTo>
                  <a:lnTo>
                    <a:pt x="637" y="78"/>
                  </a:lnTo>
                  <a:lnTo>
                    <a:pt x="639" y="78"/>
                  </a:lnTo>
                  <a:lnTo>
                    <a:pt x="639" y="78"/>
                  </a:lnTo>
                  <a:lnTo>
                    <a:pt x="644" y="74"/>
                  </a:lnTo>
                  <a:lnTo>
                    <a:pt x="649" y="71"/>
                  </a:lnTo>
                  <a:lnTo>
                    <a:pt x="653" y="70"/>
                  </a:lnTo>
                  <a:lnTo>
                    <a:pt x="656" y="70"/>
                  </a:lnTo>
                  <a:lnTo>
                    <a:pt x="658" y="68"/>
                  </a:lnTo>
                  <a:lnTo>
                    <a:pt x="660" y="68"/>
                  </a:lnTo>
                  <a:lnTo>
                    <a:pt x="661" y="66"/>
                  </a:lnTo>
                  <a:lnTo>
                    <a:pt x="661" y="63"/>
                  </a:lnTo>
                  <a:lnTo>
                    <a:pt x="661" y="62"/>
                  </a:lnTo>
                  <a:lnTo>
                    <a:pt x="660" y="62"/>
                  </a:lnTo>
                  <a:lnTo>
                    <a:pt x="658" y="62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59"/>
                  </a:lnTo>
                  <a:lnTo>
                    <a:pt x="661" y="57"/>
                  </a:lnTo>
                  <a:lnTo>
                    <a:pt x="663" y="55"/>
                  </a:lnTo>
                  <a:lnTo>
                    <a:pt x="663" y="54"/>
                  </a:lnTo>
                  <a:lnTo>
                    <a:pt x="663" y="52"/>
                  </a:lnTo>
                  <a:lnTo>
                    <a:pt x="664" y="51"/>
                  </a:lnTo>
                  <a:lnTo>
                    <a:pt x="666" y="49"/>
                  </a:lnTo>
                  <a:lnTo>
                    <a:pt x="667" y="48"/>
                  </a:lnTo>
                  <a:lnTo>
                    <a:pt x="667" y="46"/>
                  </a:lnTo>
                  <a:lnTo>
                    <a:pt x="667" y="44"/>
                  </a:lnTo>
                  <a:lnTo>
                    <a:pt x="671" y="41"/>
                  </a:lnTo>
                  <a:lnTo>
                    <a:pt x="672" y="38"/>
                  </a:lnTo>
                  <a:lnTo>
                    <a:pt x="674" y="37"/>
                  </a:lnTo>
                  <a:lnTo>
                    <a:pt x="678" y="33"/>
                  </a:lnTo>
                  <a:lnTo>
                    <a:pt x="680" y="32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0" y="26"/>
                  </a:lnTo>
                  <a:lnTo>
                    <a:pt x="680" y="22"/>
                  </a:lnTo>
                  <a:lnTo>
                    <a:pt x="680" y="21"/>
                  </a:lnTo>
                  <a:lnTo>
                    <a:pt x="680" y="19"/>
                  </a:lnTo>
                  <a:lnTo>
                    <a:pt x="678" y="19"/>
                  </a:lnTo>
                  <a:lnTo>
                    <a:pt x="675" y="19"/>
                  </a:lnTo>
                  <a:lnTo>
                    <a:pt x="672" y="19"/>
                  </a:lnTo>
                  <a:lnTo>
                    <a:pt x="672" y="18"/>
                  </a:lnTo>
                  <a:lnTo>
                    <a:pt x="671" y="16"/>
                  </a:lnTo>
                  <a:lnTo>
                    <a:pt x="672" y="16"/>
                  </a:lnTo>
                  <a:lnTo>
                    <a:pt x="674" y="15"/>
                  </a:lnTo>
                  <a:lnTo>
                    <a:pt x="677" y="11"/>
                  </a:lnTo>
                  <a:lnTo>
                    <a:pt x="680" y="8"/>
                  </a:lnTo>
                  <a:lnTo>
                    <a:pt x="685" y="5"/>
                  </a:lnTo>
                  <a:lnTo>
                    <a:pt x="691" y="5"/>
                  </a:lnTo>
                  <a:lnTo>
                    <a:pt x="696" y="3"/>
                  </a:lnTo>
                  <a:lnTo>
                    <a:pt x="701" y="2"/>
                  </a:lnTo>
                  <a:lnTo>
                    <a:pt x="704" y="2"/>
                  </a:lnTo>
                  <a:lnTo>
                    <a:pt x="705" y="2"/>
                  </a:lnTo>
                  <a:lnTo>
                    <a:pt x="707" y="2"/>
                  </a:lnTo>
                  <a:lnTo>
                    <a:pt x="710" y="2"/>
                  </a:lnTo>
                  <a:lnTo>
                    <a:pt x="713" y="2"/>
                  </a:lnTo>
                  <a:lnTo>
                    <a:pt x="716" y="0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2" name="Freeform 303"/>
            <p:cNvSpPr>
              <a:spLocks/>
            </p:cNvSpPr>
            <p:nvPr/>
          </p:nvSpPr>
          <p:spPr bwMode="auto">
            <a:xfrm>
              <a:off x="6004748" y="4047520"/>
              <a:ext cx="214414" cy="323571"/>
            </a:xfrm>
            <a:custGeom>
              <a:avLst/>
              <a:gdLst>
                <a:gd name="T0" fmla="*/ 88 w 110"/>
                <a:gd name="T1" fmla="*/ 6 h 166"/>
                <a:gd name="T2" fmla="*/ 95 w 110"/>
                <a:gd name="T3" fmla="*/ 18 h 166"/>
                <a:gd name="T4" fmla="*/ 95 w 110"/>
                <a:gd name="T5" fmla="*/ 27 h 166"/>
                <a:gd name="T6" fmla="*/ 99 w 110"/>
                <a:gd name="T7" fmla="*/ 43 h 166"/>
                <a:gd name="T8" fmla="*/ 96 w 110"/>
                <a:gd name="T9" fmla="*/ 46 h 166"/>
                <a:gd name="T10" fmla="*/ 80 w 110"/>
                <a:gd name="T11" fmla="*/ 47 h 166"/>
                <a:gd name="T12" fmla="*/ 84 w 110"/>
                <a:gd name="T13" fmla="*/ 55 h 166"/>
                <a:gd name="T14" fmla="*/ 92 w 110"/>
                <a:gd name="T15" fmla="*/ 63 h 166"/>
                <a:gd name="T16" fmla="*/ 101 w 110"/>
                <a:gd name="T17" fmla="*/ 77 h 166"/>
                <a:gd name="T18" fmla="*/ 99 w 110"/>
                <a:gd name="T19" fmla="*/ 84 h 166"/>
                <a:gd name="T20" fmla="*/ 95 w 110"/>
                <a:gd name="T21" fmla="*/ 92 h 166"/>
                <a:gd name="T22" fmla="*/ 90 w 110"/>
                <a:gd name="T23" fmla="*/ 99 h 166"/>
                <a:gd name="T24" fmla="*/ 85 w 110"/>
                <a:gd name="T25" fmla="*/ 104 h 166"/>
                <a:gd name="T26" fmla="*/ 88 w 110"/>
                <a:gd name="T27" fmla="*/ 110 h 166"/>
                <a:gd name="T28" fmla="*/ 88 w 110"/>
                <a:gd name="T29" fmla="*/ 114 h 166"/>
                <a:gd name="T30" fmla="*/ 92 w 110"/>
                <a:gd name="T31" fmla="*/ 125 h 166"/>
                <a:gd name="T32" fmla="*/ 95 w 110"/>
                <a:gd name="T33" fmla="*/ 131 h 166"/>
                <a:gd name="T34" fmla="*/ 99 w 110"/>
                <a:gd name="T35" fmla="*/ 139 h 166"/>
                <a:gd name="T36" fmla="*/ 107 w 110"/>
                <a:gd name="T37" fmla="*/ 145 h 166"/>
                <a:gd name="T38" fmla="*/ 109 w 110"/>
                <a:gd name="T39" fmla="*/ 150 h 166"/>
                <a:gd name="T40" fmla="*/ 110 w 110"/>
                <a:gd name="T41" fmla="*/ 156 h 166"/>
                <a:gd name="T42" fmla="*/ 109 w 110"/>
                <a:gd name="T43" fmla="*/ 161 h 166"/>
                <a:gd name="T44" fmla="*/ 109 w 110"/>
                <a:gd name="T45" fmla="*/ 166 h 166"/>
                <a:gd name="T46" fmla="*/ 98 w 110"/>
                <a:gd name="T47" fmla="*/ 161 h 166"/>
                <a:gd name="T48" fmla="*/ 93 w 110"/>
                <a:gd name="T49" fmla="*/ 161 h 166"/>
                <a:gd name="T50" fmla="*/ 90 w 110"/>
                <a:gd name="T51" fmla="*/ 159 h 166"/>
                <a:gd name="T52" fmla="*/ 76 w 110"/>
                <a:gd name="T53" fmla="*/ 158 h 166"/>
                <a:gd name="T54" fmla="*/ 63 w 110"/>
                <a:gd name="T55" fmla="*/ 158 h 166"/>
                <a:gd name="T56" fmla="*/ 52 w 110"/>
                <a:gd name="T57" fmla="*/ 156 h 166"/>
                <a:gd name="T58" fmla="*/ 41 w 110"/>
                <a:gd name="T59" fmla="*/ 158 h 166"/>
                <a:gd name="T60" fmla="*/ 19 w 110"/>
                <a:gd name="T61" fmla="*/ 156 h 166"/>
                <a:gd name="T62" fmla="*/ 21 w 110"/>
                <a:gd name="T63" fmla="*/ 145 h 166"/>
                <a:gd name="T64" fmla="*/ 16 w 110"/>
                <a:gd name="T65" fmla="*/ 136 h 166"/>
                <a:gd name="T66" fmla="*/ 16 w 110"/>
                <a:gd name="T67" fmla="*/ 133 h 166"/>
                <a:gd name="T68" fmla="*/ 14 w 110"/>
                <a:gd name="T69" fmla="*/ 131 h 166"/>
                <a:gd name="T70" fmla="*/ 11 w 110"/>
                <a:gd name="T71" fmla="*/ 133 h 166"/>
                <a:gd name="T72" fmla="*/ 6 w 110"/>
                <a:gd name="T73" fmla="*/ 128 h 166"/>
                <a:gd name="T74" fmla="*/ 5 w 110"/>
                <a:gd name="T75" fmla="*/ 123 h 166"/>
                <a:gd name="T76" fmla="*/ 0 w 110"/>
                <a:gd name="T77" fmla="*/ 125 h 166"/>
                <a:gd name="T78" fmla="*/ 2 w 110"/>
                <a:gd name="T79" fmla="*/ 118 h 166"/>
                <a:gd name="T80" fmla="*/ 6 w 110"/>
                <a:gd name="T81" fmla="*/ 104 h 166"/>
                <a:gd name="T82" fmla="*/ 16 w 110"/>
                <a:gd name="T83" fmla="*/ 96 h 166"/>
                <a:gd name="T84" fmla="*/ 22 w 110"/>
                <a:gd name="T85" fmla="*/ 90 h 166"/>
                <a:gd name="T86" fmla="*/ 27 w 110"/>
                <a:gd name="T87" fmla="*/ 90 h 166"/>
                <a:gd name="T88" fmla="*/ 32 w 110"/>
                <a:gd name="T89" fmla="*/ 88 h 166"/>
                <a:gd name="T90" fmla="*/ 38 w 110"/>
                <a:gd name="T91" fmla="*/ 96 h 166"/>
                <a:gd name="T92" fmla="*/ 43 w 110"/>
                <a:gd name="T93" fmla="*/ 93 h 166"/>
                <a:gd name="T94" fmla="*/ 49 w 110"/>
                <a:gd name="T95" fmla="*/ 87 h 166"/>
                <a:gd name="T96" fmla="*/ 51 w 110"/>
                <a:gd name="T97" fmla="*/ 81 h 166"/>
                <a:gd name="T98" fmla="*/ 55 w 110"/>
                <a:gd name="T99" fmla="*/ 68 h 166"/>
                <a:gd name="T100" fmla="*/ 62 w 110"/>
                <a:gd name="T101" fmla="*/ 62 h 166"/>
                <a:gd name="T102" fmla="*/ 68 w 110"/>
                <a:gd name="T103" fmla="*/ 52 h 166"/>
                <a:gd name="T104" fmla="*/ 68 w 110"/>
                <a:gd name="T105" fmla="*/ 44 h 166"/>
                <a:gd name="T106" fmla="*/ 79 w 110"/>
                <a:gd name="T107" fmla="*/ 29 h 166"/>
                <a:gd name="T108" fmla="*/ 87 w 110"/>
                <a:gd name="T109" fmla="*/ 24 h 166"/>
                <a:gd name="T110" fmla="*/ 88 w 110"/>
                <a:gd name="T111" fmla="*/ 14 h 166"/>
                <a:gd name="T112" fmla="*/ 84 w 110"/>
                <a:gd name="T113" fmla="*/ 11 h 166"/>
                <a:gd name="T114" fmla="*/ 80 w 110"/>
                <a:gd name="T1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" h="166">
                  <a:moveTo>
                    <a:pt x="80" y="0"/>
                  </a:moveTo>
                  <a:lnTo>
                    <a:pt x="82" y="0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7" y="5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2" y="10"/>
                  </a:lnTo>
                  <a:lnTo>
                    <a:pt x="92" y="13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5" y="18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5" y="33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9" y="43"/>
                  </a:lnTo>
                  <a:lnTo>
                    <a:pt x="101" y="44"/>
                  </a:lnTo>
                  <a:lnTo>
                    <a:pt x="103" y="46"/>
                  </a:lnTo>
                  <a:lnTo>
                    <a:pt x="101" y="46"/>
                  </a:lnTo>
                  <a:lnTo>
                    <a:pt x="98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5" y="46"/>
                  </a:lnTo>
                  <a:lnTo>
                    <a:pt x="92" y="46"/>
                  </a:lnTo>
                  <a:lnTo>
                    <a:pt x="88" y="46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4" y="55"/>
                  </a:lnTo>
                  <a:lnTo>
                    <a:pt x="84" y="57"/>
                  </a:lnTo>
                  <a:lnTo>
                    <a:pt x="87" y="60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3" y="65"/>
                  </a:lnTo>
                  <a:lnTo>
                    <a:pt x="95" y="66"/>
                  </a:lnTo>
                  <a:lnTo>
                    <a:pt x="98" y="70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99" y="84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88"/>
                  </a:lnTo>
                  <a:lnTo>
                    <a:pt x="95" y="90"/>
                  </a:lnTo>
                  <a:lnTo>
                    <a:pt x="95" y="92"/>
                  </a:lnTo>
                  <a:lnTo>
                    <a:pt x="93" y="93"/>
                  </a:lnTo>
                  <a:lnTo>
                    <a:pt x="92" y="95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88" y="106"/>
                  </a:lnTo>
                  <a:lnTo>
                    <a:pt x="88" y="110"/>
                  </a:lnTo>
                  <a:lnTo>
                    <a:pt x="87" y="110"/>
                  </a:lnTo>
                  <a:lnTo>
                    <a:pt x="88" y="112"/>
                  </a:lnTo>
                  <a:lnTo>
                    <a:pt x="87" y="112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8" y="114"/>
                  </a:lnTo>
                  <a:lnTo>
                    <a:pt x="88" y="115"/>
                  </a:lnTo>
                  <a:lnTo>
                    <a:pt x="88" y="117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5" y="129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99" y="139"/>
                  </a:lnTo>
                  <a:lnTo>
                    <a:pt x="101" y="140"/>
                  </a:lnTo>
                  <a:lnTo>
                    <a:pt x="103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5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09" y="159"/>
                  </a:lnTo>
                  <a:lnTo>
                    <a:pt x="109" y="161"/>
                  </a:lnTo>
                  <a:lnTo>
                    <a:pt x="109" y="162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2"/>
                  </a:lnTo>
                  <a:lnTo>
                    <a:pt x="103" y="161"/>
                  </a:lnTo>
                  <a:lnTo>
                    <a:pt x="99" y="161"/>
                  </a:lnTo>
                  <a:lnTo>
                    <a:pt x="98" y="161"/>
                  </a:lnTo>
                  <a:lnTo>
                    <a:pt x="98" y="161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5" y="161"/>
                  </a:lnTo>
                  <a:lnTo>
                    <a:pt x="95" y="161"/>
                  </a:lnTo>
                  <a:lnTo>
                    <a:pt x="93" y="161"/>
                  </a:lnTo>
                  <a:lnTo>
                    <a:pt x="92" y="161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88" y="159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4" y="158"/>
                  </a:lnTo>
                  <a:lnTo>
                    <a:pt x="79" y="158"/>
                  </a:lnTo>
                  <a:lnTo>
                    <a:pt x="76" y="158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3" y="158"/>
                  </a:lnTo>
                  <a:lnTo>
                    <a:pt x="60" y="158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55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49" y="156"/>
                  </a:lnTo>
                  <a:lnTo>
                    <a:pt x="44" y="156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28" y="158"/>
                  </a:lnTo>
                  <a:lnTo>
                    <a:pt x="25" y="158"/>
                  </a:lnTo>
                  <a:lnTo>
                    <a:pt x="21" y="158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3"/>
                  </a:lnTo>
                  <a:lnTo>
                    <a:pt x="19" y="150"/>
                  </a:lnTo>
                  <a:lnTo>
                    <a:pt x="19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6" y="136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8" y="131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5" y="126"/>
                  </a:lnTo>
                  <a:lnTo>
                    <a:pt x="6" y="125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5" y="110"/>
                  </a:lnTo>
                  <a:lnTo>
                    <a:pt x="5" y="109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7" y="93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3" y="90"/>
                  </a:lnTo>
                  <a:lnTo>
                    <a:pt x="35" y="92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7" y="88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2" y="76"/>
                  </a:lnTo>
                  <a:lnTo>
                    <a:pt x="54" y="71"/>
                  </a:lnTo>
                  <a:lnTo>
                    <a:pt x="54" y="70"/>
                  </a:lnTo>
                  <a:lnTo>
                    <a:pt x="55" y="68"/>
                  </a:lnTo>
                  <a:lnTo>
                    <a:pt x="57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3" y="54"/>
                  </a:lnTo>
                  <a:lnTo>
                    <a:pt x="65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71" y="43"/>
                  </a:lnTo>
                  <a:lnTo>
                    <a:pt x="71" y="40"/>
                  </a:lnTo>
                  <a:lnTo>
                    <a:pt x="73" y="36"/>
                  </a:lnTo>
                  <a:lnTo>
                    <a:pt x="74" y="33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5" y="25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2"/>
                  </a:lnTo>
                  <a:lnTo>
                    <a:pt x="87" y="21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3" name="Freeform 304"/>
            <p:cNvSpPr>
              <a:spLocks noEditPoints="1"/>
            </p:cNvSpPr>
            <p:nvPr/>
          </p:nvSpPr>
          <p:spPr bwMode="auto">
            <a:xfrm>
              <a:off x="2681326" y="4911025"/>
              <a:ext cx="1212416" cy="1261147"/>
            </a:xfrm>
            <a:custGeom>
              <a:avLst/>
              <a:gdLst>
                <a:gd name="T0" fmla="*/ 620 w 622"/>
                <a:gd name="T1" fmla="*/ 633 h 647"/>
                <a:gd name="T2" fmla="*/ 597 w 622"/>
                <a:gd name="T3" fmla="*/ 633 h 647"/>
                <a:gd name="T4" fmla="*/ 587 w 622"/>
                <a:gd name="T5" fmla="*/ 638 h 647"/>
                <a:gd name="T6" fmla="*/ 571 w 622"/>
                <a:gd name="T7" fmla="*/ 632 h 647"/>
                <a:gd name="T8" fmla="*/ 551 w 622"/>
                <a:gd name="T9" fmla="*/ 627 h 647"/>
                <a:gd name="T10" fmla="*/ 540 w 622"/>
                <a:gd name="T11" fmla="*/ 608 h 647"/>
                <a:gd name="T12" fmla="*/ 529 w 622"/>
                <a:gd name="T13" fmla="*/ 606 h 647"/>
                <a:gd name="T14" fmla="*/ 507 w 622"/>
                <a:gd name="T15" fmla="*/ 588 h 647"/>
                <a:gd name="T16" fmla="*/ 502 w 622"/>
                <a:gd name="T17" fmla="*/ 584 h 647"/>
                <a:gd name="T18" fmla="*/ 559 w 622"/>
                <a:gd name="T19" fmla="*/ 624 h 647"/>
                <a:gd name="T20" fmla="*/ 560 w 622"/>
                <a:gd name="T21" fmla="*/ 614 h 647"/>
                <a:gd name="T22" fmla="*/ 584 w 622"/>
                <a:gd name="T23" fmla="*/ 617 h 647"/>
                <a:gd name="T24" fmla="*/ 568 w 622"/>
                <a:gd name="T25" fmla="*/ 588 h 647"/>
                <a:gd name="T26" fmla="*/ 502 w 622"/>
                <a:gd name="T27" fmla="*/ 567 h 647"/>
                <a:gd name="T28" fmla="*/ 494 w 622"/>
                <a:gd name="T29" fmla="*/ 558 h 647"/>
                <a:gd name="T30" fmla="*/ 491 w 622"/>
                <a:gd name="T31" fmla="*/ 539 h 647"/>
                <a:gd name="T32" fmla="*/ 505 w 622"/>
                <a:gd name="T33" fmla="*/ 510 h 647"/>
                <a:gd name="T34" fmla="*/ 497 w 622"/>
                <a:gd name="T35" fmla="*/ 529 h 647"/>
                <a:gd name="T36" fmla="*/ 496 w 622"/>
                <a:gd name="T37" fmla="*/ 506 h 647"/>
                <a:gd name="T38" fmla="*/ 496 w 622"/>
                <a:gd name="T39" fmla="*/ 499 h 647"/>
                <a:gd name="T40" fmla="*/ 504 w 622"/>
                <a:gd name="T41" fmla="*/ 450 h 647"/>
                <a:gd name="T42" fmla="*/ 526 w 622"/>
                <a:gd name="T43" fmla="*/ 430 h 647"/>
                <a:gd name="T44" fmla="*/ 515 w 622"/>
                <a:gd name="T45" fmla="*/ 438 h 647"/>
                <a:gd name="T46" fmla="*/ 515 w 622"/>
                <a:gd name="T47" fmla="*/ 419 h 647"/>
                <a:gd name="T48" fmla="*/ 519 w 622"/>
                <a:gd name="T49" fmla="*/ 394 h 647"/>
                <a:gd name="T50" fmla="*/ 510 w 622"/>
                <a:gd name="T51" fmla="*/ 394 h 647"/>
                <a:gd name="T52" fmla="*/ 579 w 622"/>
                <a:gd name="T53" fmla="*/ 5 h 647"/>
                <a:gd name="T54" fmla="*/ 590 w 622"/>
                <a:gd name="T55" fmla="*/ 38 h 647"/>
                <a:gd name="T56" fmla="*/ 600 w 622"/>
                <a:gd name="T57" fmla="*/ 74 h 647"/>
                <a:gd name="T58" fmla="*/ 593 w 622"/>
                <a:gd name="T59" fmla="*/ 115 h 647"/>
                <a:gd name="T60" fmla="*/ 582 w 622"/>
                <a:gd name="T61" fmla="*/ 154 h 647"/>
                <a:gd name="T62" fmla="*/ 568 w 622"/>
                <a:gd name="T63" fmla="*/ 197 h 647"/>
                <a:gd name="T64" fmla="*/ 568 w 622"/>
                <a:gd name="T65" fmla="*/ 235 h 647"/>
                <a:gd name="T66" fmla="*/ 565 w 622"/>
                <a:gd name="T67" fmla="*/ 269 h 647"/>
                <a:gd name="T68" fmla="*/ 554 w 622"/>
                <a:gd name="T69" fmla="*/ 304 h 647"/>
                <a:gd name="T70" fmla="*/ 548 w 622"/>
                <a:gd name="T71" fmla="*/ 347 h 647"/>
                <a:gd name="T72" fmla="*/ 545 w 622"/>
                <a:gd name="T73" fmla="*/ 389 h 647"/>
                <a:gd name="T74" fmla="*/ 545 w 622"/>
                <a:gd name="T75" fmla="*/ 422 h 647"/>
                <a:gd name="T76" fmla="*/ 545 w 622"/>
                <a:gd name="T77" fmla="*/ 454 h 647"/>
                <a:gd name="T78" fmla="*/ 537 w 622"/>
                <a:gd name="T79" fmla="*/ 496 h 647"/>
                <a:gd name="T80" fmla="*/ 524 w 622"/>
                <a:gd name="T81" fmla="*/ 547 h 647"/>
                <a:gd name="T82" fmla="*/ 574 w 622"/>
                <a:gd name="T83" fmla="*/ 572 h 647"/>
                <a:gd name="T84" fmla="*/ 540 w 622"/>
                <a:gd name="T85" fmla="*/ 603 h 647"/>
                <a:gd name="T86" fmla="*/ 526 w 622"/>
                <a:gd name="T87" fmla="*/ 594 h 647"/>
                <a:gd name="T88" fmla="*/ 526 w 622"/>
                <a:gd name="T89" fmla="*/ 591 h 647"/>
                <a:gd name="T90" fmla="*/ 511 w 622"/>
                <a:gd name="T91" fmla="*/ 573 h 647"/>
                <a:gd name="T92" fmla="*/ 532 w 622"/>
                <a:gd name="T93" fmla="*/ 570 h 647"/>
                <a:gd name="T94" fmla="*/ 513 w 622"/>
                <a:gd name="T95" fmla="*/ 558 h 647"/>
                <a:gd name="T96" fmla="*/ 518 w 622"/>
                <a:gd name="T97" fmla="*/ 543 h 647"/>
                <a:gd name="T98" fmla="*/ 515 w 622"/>
                <a:gd name="T99" fmla="*/ 525 h 647"/>
                <a:gd name="T100" fmla="*/ 508 w 622"/>
                <a:gd name="T101" fmla="*/ 502 h 647"/>
                <a:gd name="T102" fmla="*/ 504 w 622"/>
                <a:gd name="T103" fmla="*/ 488 h 647"/>
                <a:gd name="T104" fmla="*/ 496 w 622"/>
                <a:gd name="T105" fmla="*/ 469 h 647"/>
                <a:gd name="T106" fmla="*/ 510 w 622"/>
                <a:gd name="T107" fmla="*/ 450 h 647"/>
                <a:gd name="T108" fmla="*/ 515 w 622"/>
                <a:gd name="T109" fmla="*/ 468 h 647"/>
                <a:gd name="T110" fmla="*/ 524 w 622"/>
                <a:gd name="T111" fmla="*/ 427 h 647"/>
                <a:gd name="T112" fmla="*/ 529 w 622"/>
                <a:gd name="T113" fmla="*/ 386 h 647"/>
                <a:gd name="T114" fmla="*/ 515 w 622"/>
                <a:gd name="T115" fmla="*/ 361 h 647"/>
                <a:gd name="T116" fmla="*/ 532 w 622"/>
                <a:gd name="T117" fmla="*/ 283 h 647"/>
                <a:gd name="T118" fmla="*/ 546 w 622"/>
                <a:gd name="T119" fmla="*/ 195 h 647"/>
                <a:gd name="T120" fmla="*/ 563 w 622"/>
                <a:gd name="T121" fmla="*/ 118 h 647"/>
                <a:gd name="T122" fmla="*/ 568 w 622"/>
                <a:gd name="T123" fmla="*/ 35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2" h="647">
                  <a:moveTo>
                    <a:pt x="603" y="646"/>
                  </a:moveTo>
                  <a:lnTo>
                    <a:pt x="606" y="646"/>
                  </a:lnTo>
                  <a:lnTo>
                    <a:pt x="606" y="646"/>
                  </a:lnTo>
                  <a:lnTo>
                    <a:pt x="606" y="646"/>
                  </a:lnTo>
                  <a:lnTo>
                    <a:pt x="606" y="647"/>
                  </a:lnTo>
                  <a:lnTo>
                    <a:pt x="604" y="647"/>
                  </a:lnTo>
                  <a:lnTo>
                    <a:pt x="604" y="647"/>
                  </a:lnTo>
                  <a:lnTo>
                    <a:pt x="603" y="647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3" y="646"/>
                  </a:lnTo>
                  <a:close/>
                  <a:moveTo>
                    <a:pt x="608" y="641"/>
                  </a:moveTo>
                  <a:lnTo>
                    <a:pt x="608" y="641"/>
                  </a:lnTo>
                  <a:lnTo>
                    <a:pt x="608" y="641"/>
                  </a:lnTo>
                  <a:lnTo>
                    <a:pt x="609" y="643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8" y="644"/>
                  </a:lnTo>
                  <a:lnTo>
                    <a:pt x="608" y="644"/>
                  </a:lnTo>
                  <a:lnTo>
                    <a:pt x="604" y="644"/>
                  </a:lnTo>
                  <a:lnTo>
                    <a:pt x="604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8" y="641"/>
                  </a:lnTo>
                  <a:close/>
                  <a:moveTo>
                    <a:pt x="620" y="632"/>
                  </a:moveTo>
                  <a:lnTo>
                    <a:pt x="622" y="633"/>
                  </a:lnTo>
                  <a:lnTo>
                    <a:pt x="620" y="633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9" y="635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20" y="633"/>
                  </a:lnTo>
                  <a:lnTo>
                    <a:pt x="620" y="632"/>
                  </a:lnTo>
                  <a:close/>
                  <a:moveTo>
                    <a:pt x="597" y="627"/>
                  </a:moveTo>
                  <a:lnTo>
                    <a:pt x="601" y="627"/>
                  </a:lnTo>
                  <a:lnTo>
                    <a:pt x="608" y="629"/>
                  </a:lnTo>
                  <a:lnTo>
                    <a:pt x="609" y="629"/>
                  </a:lnTo>
                  <a:lnTo>
                    <a:pt x="612" y="630"/>
                  </a:lnTo>
                  <a:lnTo>
                    <a:pt x="612" y="632"/>
                  </a:lnTo>
                  <a:lnTo>
                    <a:pt x="612" y="632"/>
                  </a:lnTo>
                  <a:lnTo>
                    <a:pt x="612" y="633"/>
                  </a:lnTo>
                  <a:lnTo>
                    <a:pt x="611" y="633"/>
                  </a:lnTo>
                  <a:lnTo>
                    <a:pt x="609" y="635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3"/>
                  </a:lnTo>
                  <a:lnTo>
                    <a:pt x="608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4" y="633"/>
                  </a:lnTo>
                  <a:lnTo>
                    <a:pt x="603" y="633"/>
                  </a:lnTo>
                  <a:lnTo>
                    <a:pt x="603" y="635"/>
                  </a:lnTo>
                  <a:lnTo>
                    <a:pt x="603" y="635"/>
                  </a:lnTo>
                  <a:lnTo>
                    <a:pt x="598" y="633"/>
                  </a:lnTo>
                  <a:lnTo>
                    <a:pt x="597" y="633"/>
                  </a:lnTo>
                  <a:lnTo>
                    <a:pt x="597" y="633"/>
                  </a:lnTo>
                  <a:lnTo>
                    <a:pt x="597" y="630"/>
                  </a:lnTo>
                  <a:lnTo>
                    <a:pt x="595" y="629"/>
                  </a:lnTo>
                  <a:lnTo>
                    <a:pt x="597" y="627"/>
                  </a:lnTo>
                  <a:close/>
                  <a:moveTo>
                    <a:pt x="571" y="627"/>
                  </a:moveTo>
                  <a:lnTo>
                    <a:pt x="574" y="627"/>
                  </a:lnTo>
                  <a:lnTo>
                    <a:pt x="586" y="630"/>
                  </a:lnTo>
                  <a:lnTo>
                    <a:pt x="589" y="629"/>
                  </a:lnTo>
                  <a:lnTo>
                    <a:pt x="592" y="629"/>
                  </a:lnTo>
                  <a:lnTo>
                    <a:pt x="593" y="630"/>
                  </a:lnTo>
                  <a:lnTo>
                    <a:pt x="590" y="632"/>
                  </a:lnTo>
                  <a:lnTo>
                    <a:pt x="590" y="632"/>
                  </a:lnTo>
                  <a:lnTo>
                    <a:pt x="590" y="633"/>
                  </a:lnTo>
                  <a:lnTo>
                    <a:pt x="593" y="633"/>
                  </a:lnTo>
                  <a:lnTo>
                    <a:pt x="593" y="633"/>
                  </a:lnTo>
                  <a:lnTo>
                    <a:pt x="595" y="635"/>
                  </a:lnTo>
                  <a:lnTo>
                    <a:pt x="593" y="635"/>
                  </a:lnTo>
                  <a:lnTo>
                    <a:pt x="593" y="636"/>
                  </a:lnTo>
                  <a:lnTo>
                    <a:pt x="595" y="636"/>
                  </a:lnTo>
                  <a:lnTo>
                    <a:pt x="597" y="638"/>
                  </a:lnTo>
                  <a:lnTo>
                    <a:pt x="598" y="638"/>
                  </a:lnTo>
                  <a:lnTo>
                    <a:pt x="598" y="640"/>
                  </a:lnTo>
                  <a:lnTo>
                    <a:pt x="598" y="641"/>
                  </a:lnTo>
                  <a:lnTo>
                    <a:pt x="598" y="643"/>
                  </a:lnTo>
                  <a:lnTo>
                    <a:pt x="598" y="643"/>
                  </a:lnTo>
                  <a:lnTo>
                    <a:pt x="597" y="641"/>
                  </a:lnTo>
                  <a:lnTo>
                    <a:pt x="595" y="641"/>
                  </a:lnTo>
                  <a:lnTo>
                    <a:pt x="595" y="640"/>
                  </a:lnTo>
                  <a:lnTo>
                    <a:pt x="593" y="640"/>
                  </a:lnTo>
                  <a:lnTo>
                    <a:pt x="592" y="640"/>
                  </a:lnTo>
                  <a:lnTo>
                    <a:pt x="590" y="638"/>
                  </a:lnTo>
                  <a:lnTo>
                    <a:pt x="589" y="638"/>
                  </a:lnTo>
                  <a:lnTo>
                    <a:pt x="587" y="638"/>
                  </a:lnTo>
                  <a:lnTo>
                    <a:pt x="586" y="638"/>
                  </a:lnTo>
                  <a:lnTo>
                    <a:pt x="586" y="638"/>
                  </a:lnTo>
                  <a:lnTo>
                    <a:pt x="586" y="636"/>
                  </a:lnTo>
                  <a:lnTo>
                    <a:pt x="586" y="636"/>
                  </a:lnTo>
                  <a:lnTo>
                    <a:pt x="586" y="635"/>
                  </a:lnTo>
                  <a:lnTo>
                    <a:pt x="586" y="633"/>
                  </a:lnTo>
                  <a:lnTo>
                    <a:pt x="586" y="633"/>
                  </a:lnTo>
                  <a:lnTo>
                    <a:pt x="584" y="635"/>
                  </a:lnTo>
                  <a:lnTo>
                    <a:pt x="584" y="635"/>
                  </a:lnTo>
                  <a:lnTo>
                    <a:pt x="582" y="633"/>
                  </a:lnTo>
                  <a:lnTo>
                    <a:pt x="581" y="633"/>
                  </a:lnTo>
                  <a:lnTo>
                    <a:pt x="581" y="632"/>
                  </a:lnTo>
                  <a:lnTo>
                    <a:pt x="579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82" y="638"/>
                  </a:lnTo>
                  <a:lnTo>
                    <a:pt x="581" y="638"/>
                  </a:lnTo>
                  <a:lnTo>
                    <a:pt x="578" y="638"/>
                  </a:lnTo>
                  <a:lnTo>
                    <a:pt x="578" y="638"/>
                  </a:lnTo>
                  <a:lnTo>
                    <a:pt x="578" y="636"/>
                  </a:lnTo>
                  <a:lnTo>
                    <a:pt x="576" y="636"/>
                  </a:lnTo>
                  <a:lnTo>
                    <a:pt x="574" y="635"/>
                  </a:lnTo>
                  <a:lnTo>
                    <a:pt x="574" y="635"/>
                  </a:lnTo>
                  <a:lnTo>
                    <a:pt x="574" y="633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0" y="632"/>
                  </a:lnTo>
                  <a:lnTo>
                    <a:pt x="570" y="632"/>
                  </a:lnTo>
                  <a:lnTo>
                    <a:pt x="571" y="632"/>
                  </a:lnTo>
                  <a:lnTo>
                    <a:pt x="571" y="630"/>
                  </a:lnTo>
                  <a:lnTo>
                    <a:pt x="571" y="627"/>
                  </a:lnTo>
                  <a:close/>
                  <a:moveTo>
                    <a:pt x="549" y="625"/>
                  </a:moveTo>
                  <a:lnTo>
                    <a:pt x="552" y="625"/>
                  </a:lnTo>
                  <a:lnTo>
                    <a:pt x="554" y="627"/>
                  </a:lnTo>
                  <a:lnTo>
                    <a:pt x="556" y="627"/>
                  </a:lnTo>
                  <a:lnTo>
                    <a:pt x="556" y="629"/>
                  </a:lnTo>
                  <a:lnTo>
                    <a:pt x="557" y="629"/>
                  </a:lnTo>
                  <a:lnTo>
                    <a:pt x="559" y="629"/>
                  </a:lnTo>
                  <a:lnTo>
                    <a:pt x="559" y="629"/>
                  </a:lnTo>
                  <a:lnTo>
                    <a:pt x="560" y="629"/>
                  </a:lnTo>
                  <a:lnTo>
                    <a:pt x="562" y="627"/>
                  </a:lnTo>
                  <a:lnTo>
                    <a:pt x="563" y="627"/>
                  </a:lnTo>
                  <a:lnTo>
                    <a:pt x="565" y="630"/>
                  </a:lnTo>
                  <a:lnTo>
                    <a:pt x="565" y="632"/>
                  </a:lnTo>
                  <a:lnTo>
                    <a:pt x="563" y="632"/>
                  </a:lnTo>
                  <a:lnTo>
                    <a:pt x="563" y="633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0"/>
                  </a:lnTo>
                  <a:lnTo>
                    <a:pt x="560" y="630"/>
                  </a:lnTo>
                  <a:lnTo>
                    <a:pt x="560" y="632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6" y="630"/>
                  </a:lnTo>
                  <a:lnTo>
                    <a:pt x="556" y="630"/>
                  </a:lnTo>
                  <a:lnTo>
                    <a:pt x="556" y="629"/>
                  </a:lnTo>
                  <a:lnTo>
                    <a:pt x="556" y="629"/>
                  </a:lnTo>
                  <a:lnTo>
                    <a:pt x="554" y="629"/>
                  </a:lnTo>
                  <a:lnTo>
                    <a:pt x="552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49" y="629"/>
                  </a:lnTo>
                  <a:lnTo>
                    <a:pt x="549" y="629"/>
                  </a:lnTo>
                  <a:lnTo>
                    <a:pt x="549" y="627"/>
                  </a:lnTo>
                  <a:lnTo>
                    <a:pt x="549" y="627"/>
                  </a:lnTo>
                  <a:lnTo>
                    <a:pt x="549" y="625"/>
                  </a:lnTo>
                  <a:lnTo>
                    <a:pt x="549" y="625"/>
                  </a:lnTo>
                  <a:close/>
                  <a:moveTo>
                    <a:pt x="541" y="606"/>
                  </a:moveTo>
                  <a:lnTo>
                    <a:pt x="545" y="608"/>
                  </a:lnTo>
                  <a:lnTo>
                    <a:pt x="548" y="608"/>
                  </a:lnTo>
                  <a:lnTo>
                    <a:pt x="549" y="610"/>
                  </a:lnTo>
                  <a:lnTo>
                    <a:pt x="552" y="611"/>
                  </a:lnTo>
                  <a:lnTo>
                    <a:pt x="556" y="611"/>
                  </a:lnTo>
                  <a:lnTo>
                    <a:pt x="556" y="613"/>
                  </a:lnTo>
                  <a:lnTo>
                    <a:pt x="556" y="614"/>
                  </a:lnTo>
                  <a:lnTo>
                    <a:pt x="556" y="614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1" y="616"/>
                  </a:lnTo>
                  <a:lnTo>
                    <a:pt x="549" y="614"/>
                  </a:lnTo>
                  <a:lnTo>
                    <a:pt x="548" y="614"/>
                  </a:lnTo>
                  <a:lnTo>
                    <a:pt x="546" y="614"/>
                  </a:lnTo>
                  <a:lnTo>
                    <a:pt x="545" y="614"/>
                  </a:lnTo>
                  <a:lnTo>
                    <a:pt x="543" y="614"/>
                  </a:lnTo>
                  <a:lnTo>
                    <a:pt x="541" y="616"/>
                  </a:lnTo>
                  <a:lnTo>
                    <a:pt x="541" y="613"/>
                  </a:lnTo>
                  <a:lnTo>
                    <a:pt x="540" y="611"/>
                  </a:lnTo>
                  <a:lnTo>
                    <a:pt x="538" y="610"/>
                  </a:lnTo>
                  <a:lnTo>
                    <a:pt x="538" y="608"/>
                  </a:lnTo>
                  <a:lnTo>
                    <a:pt x="540" y="608"/>
                  </a:lnTo>
                  <a:lnTo>
                    <a:pt x="541" y="606"/>
                  </a:lnTo>
                  <a:close/>
                  <a:moveTo>
                    <a:pt x="526" y="597"/>
                  </a:moveTo>
                  <a:lnTo>
                    <a:pt x="526" y="597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30" y="600"/>
                  </a:lnTo>
                  <a:lnTo>
                    <a:pt x="533" y="602"/>
                  </a:lnTo>
                  <a:lnTo>
                    <a:pt x="535" y="602"/>
                  </a:lnTo>
                  <a:lnTo>
                    <a:pt x="535" y="603"/>
                  </a:lnTo>
                  <a:lnTo>
                    <a:pt x="537" y="603"/>
                  </a:lnTo>
                  <a:lnTo>
                    <a:pt x="538" y="605"/>
                  </a:lnTo>
                  <a:lnTo>
                    <a:pt x="537" y="606"/>
                  </a:lnTo>
                  <a:lnTo>
                    <a:pt x="535" y="608"/>
                  </a:lnTo>
                  <a:lnTo>
                    <a:pt x="535" y="608"/>
                  </a:lnTo>
                  <a:lnTo>
                    <a:pt x="535" y="610"/>
                  </a:lnTo>
                  <a:lnTo>
                    <a:pt x="533" y="610"/>
                  </a:lnTo>
                  <a:lnTo>
                    <a:pt x="533" y="611"/>
                  </a:lnTo>
                  <a:lnTo>
                    <a:pt x="532" y="611"/>
                  </a:lnTo>
                  <a:lnTo>
                    <a:pt x="530" y="611"/>
                  </a:lnTo>
                  <a:lnTo>
                    <a:pt x="529" y="611"/>
                  </a:lnTo>
                  <a:lnTo>
                    <a:pt x="529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9" y="610"/>
                  </a:lnTo>
                  <a:lnTo>
                    <a:pt x="530" y="608"/>
                  </a:lnTo>
                  <a:lnTo>
                    <a:pt x="530" y="606"/>
                  </a:lnTo>
                  <a:lnTo>
                    <a:pt x="529" y="606"/>
                  </a:lnTo>
                  <a:lnTo>
                    <a:pt x="527" y="606"/>
                  </a:lnTo>
                  <a:lnTo>
                    <a:pt x="527" y="606"/>
                  </a:lnTo>
                  <a:lnTo>
                    <a:pt x="526" y="606"/>
                  </a:lnTo>
                  <a:lnTo>
                    <a:pt x="526" y="606"/>
                  </a:lnTo>
                  <a:lnTo>
                    <a:pt x="526" y="608"/>
                  </a:lnTo>
                  <a:lnTo>
                    <a:pt x="526" y="608"/>
                  </a:lnTo>
                  <a:lnTo>
                    <a:pt x="526" y="610"/>
                  </a:lnTo>
                  <a:lnTo>
                    <a:pt x="524" y="610"/>
                  </a:lnTo>
                  <a:lnTo>
                    <a:pt x="524" y="610"/>
                  </a:lnTo>
                  <a:lnTo>
                    <a:pt x="522" y="608"/>
                  </a:lnTo>
                  <a:lnTo>
                    <a:pt x="522" y="608"/>
                  </a:lnTo>
                  <a:lnTo>
                    <a:pt x="522" y="606"/>
                  </a:lnTo>
                  <a:lnTo>
                    <a:pt x="522" y="605"/>
                  </a:lnTo>
                  <a:lnTo>
                    <a:pt x="522" y="603"/>
                  </a:lnTo>
                  <a:lnTo>
                    <a:pt x="522" y="603"/>
                  </a:lnTo>
                  <a:lnTo>
                    <a:pt x="521" y="603"/>
                  </a:lnTo>
                  <a:lnTo>
                    <a:pt x="519" y="603"/>
                  </a:lnTo>
                  <a:lnTo>
                    <a:pt x="518" y="602"/>
                  </a:lnTo>
                  <a:lnTo>
                    <a:pt x="518" y="600"/>
                  </a:lnTo>
                  <a:lnTo>
                    <a:pt x="515" y="600"/>
                  </a:lnTo>
                  <a:lnTo>
                    <a:pt x="516" y="599"/>
                  </a:lnTo>
                  <a:lnTo>
                    <a:pt x="519" y="597"/>
                  </a:lnTo>
                  <a:lnTo>
                    <a:pt x="521" y="599"/>
                  </a:lnTo>
                  <a:lnTo>
                    <a:pt x="526" y="600"/>
                  </a:lnTo>
                  <a:lnTo>
                    <a:pt x="526" y="599"/>
                  </a:lnTo>
                  <a:lnTo>
                    <a:pt x="526" y="599"/>
                  </a:lnTo>
                  <a:lnTo>
                    <a:pt x="526" y="597"/>
                  </a:lnTo>
                  <a:lnTo>
                    <a:pt x="526" y="597"/>
                  </a:lnTo>
                  <a:close/>
                  <a:moveTo>
                    <a:pt x="502" y="584"/>
                  </a:moveTo>
                  <a:lnTo>
                    <a:pt x="504" y="584"/>
                  </a:lnTo>
                  <a:lnTo>
                    <a:pt x="505" y="586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8" y="589"/>
                  </a:lnTo>
                  <a:lnTo>
                    <a:pt x="511" y="589"/>
                  </a:lnTo>
                  <a:lnTo>
                    <a:pt x="513" y="589"/>
                  </a:lnTo>
                  <a:lnTo>
                    <a:pt x="515" y="591"/>
                  </a:lnTo>
                  <a:lnTo>
                    <a:pt x="518" y="591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4" y="595"/>
                  </a:lnTo>
                  <a:lnTo>
                    <a:pt x="524" y="597"/>
                  </a:lnTo>
                  <a:lnTo>
                    <a:pt x="522" y="597"/>
                  </a:lnTo>
                  <a:lnTo>
                    <a:pt x="521" y="595"/>
                  </a:lnTo>
                  <a:lnTo>
                    <a:pt x="519" y="595"/>
                  </a:lnTo>
                  <a:lnTo>
                    <a:pt x="518" y="595"/>
                  </a:lnTo>
                  <a:lnTo>
                    <a:pt x="518" y="595"/>
                  </a:lnTo>
                  <a:lnTo>
                    <a:pt x="518" y="594"/>
                  </a:lnTo>
                  <a:lnTo>
                    <a:pt x="518" y="594"/>
                  </a:lnTo>
                  <a:lnTo>
                    <a:pt x="515" y="592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8" y="591"/>
                  </a:lnTo>
                  <a:lnTo>
                    <a:pt x="508" y="591"/>
                  </a:lnTo>
                  <a:lnTo>
                    <a:pt x="507" y="589"/>
                  </a:lnTo>
                  <a:lnTo>
                    <a:pt x="504" y="588"/>
                  </a:lnTo>
                  <a:lnTo>
                    <a:pt x="504" y="586"/>
                  </a:lnTo>
                  <a:lnTo>
                    <a:pt x="502" y="584"/>
                  </a:lnTo>
                  <a:lnTo>
                    <a:pt x="502" y="584"/>
                  </a:lnTo>
                  <a:lnTo>
                    <a:pt x="502" y="584"/>
                  </a:lnTo>
                  <a:close/>
                  <a:moveTo>
                    <a:pt x="578" y="580"/>
                  </a:moveTo>
                  <a:lnTo>
                    <a:pt x="582" y="583"/>
                  </a:lnTo>
                  <a:lnTo>
                    <a:pt x="584" y="583"/>
                  </a:lnTo>
                  <a:lnTo>
                    <a:pt x="587" y="581"/>
                  </a:lnTo>
                  <a:lnTo>
                    <a:pt x="587" y="581"/>
                  </a:lnTo>
                  <a:lnTo>
                    <a:pt x="589" y="583"/>
                  </a:lnTo>
                  <a:lnTo>
                    <a:pt x="590" y="583"/>
                  </a:lnTo>
                  <a:lnTo>
                    <a:pt x="590" y="589"/>
                  </a:lnTo>
                  <a:lnTo>
                    <a:pt x="590" y="594"/>
                  </a:lnTo>
                  <a:lnTo>
                    <a:pt x="590" y="600"/>
                  </a:lnTo>
                  <a:lnTo>
                    <a:pt x="590" y="605"/>
                  </a:lnTo>
                  <a:lnTo>
                    <a:pt x="590" y="610"/>
                  </a:lnTo>
                  <a:lnTo>
                    <a:pt x="590" y="616"/>
                  </a:lnTo>
                  <a:lnTo>
                    <a:pt x="589" y="622"/>
                  </a:lnTo>
                  <a:lnTo>
                    <a:pt x="589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2" y="627"/>
                  </a:lnTo>
                  <a:lnTo>
                    <a:pt x="578" y="627"/>
                  </a:lnTo>
                  <a:lnTo>
                    <a:pt x="576" y="625"/>
                  </a:lnTo>
                  <a:lnTo>
                    <a:pt x="574" y="624"/>
                  </a:lnTo>
                  <a:lnTo>
                    <a:pt x="573" y="624"/>
                  </a:lnTo>
                  <a:lnTo>
                    <a:pt x="571" y="625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7" y="625"/>
                  </a:lnTo>
                  <a:lnTo>
                    <a:pt x="567" y="624"/>
                  </a:lnTo>
                  <a:lnTo>
                    <a:pt x="565" y="624"/>
                  </a:lnTo>
                  <a:lnTo>
                    <a:pt x="563" y="625"/>
                  </a:lnTo>
                  <a:lnTo>
                    <a:pt x="559" y="624"/>
                  </a:lnTo>
                  <a:lnTo>
                    <a:pt x="557" y="624"/>
                  </a:lnTo>
                  <a:lnTo>
                    <a:pt x="552" y="622"/>
                  </a:lnTo>
                  <a:lnTo>
                    <a:pt x="549" y="622"/>
                  </a:lnTo>
                  <a:lnTo>
                    <a:pt x="543" y="622"/>
                  </a:lnTo>
                  <a:lnTo>
                    <a:pt x="543" y="621"/>
                  </a:lnTo>
                  <a:lnTo>
                    <a:pt x="541" y="619"/>
                  </a:lnTo>
                  <a:lnTo>
                    <a:pt x="543" y="619"/>
                  </a:lnTo>
                  <a:lnTo>
                    <a:pt x="543" y="619"/>
                  </a:lnTo>
                  <a:lnTo>
                    <a:pt x="545" y="617"/>
                  </a:lnTo>
                  <a:lnTo>
                    <a:pt x="545" y="617"/>
                  </a:lnTo>
                  <a:lnTo>
                    <a:pt x="546" y="619"/>
                  </a:lnTo>
                  <a:lnTo>
                    <a:pt x="548" y="619"/>
                  </a:lnTo>
                  <a:lnTo>
                    <a:pt x="548" y="617"/>
                  </a:lnTo>
                  <a:lnTo>
                    <a:pt x="549" y="617"/>
                  </a:lnTo>
                  <a:lnTo>
                    <a:pt x="551" y="617"/>
                  </a:lnTo>
                  <a:lnTo>
                    <a:pt x="552" y="617"/>
                  </a:lnTo>
                  <a:lnTo>
                    <a:pt x="554" y="617"/>
                  </a:lnTo>
                  <a:lnTo>
                    <a:pt x="556" y="617"/>
                  </a:lnTo>
                  <a:lnTo>
                    <a:pt x="556" y="617"/>
                  </a:lnTo>
                  <a:lnTo>
                    <a:pt x="557" y="616"/>
                  </a:lnTo>
                  <a:lnTo>
                    <a:pt x="557" y="616"/>
                  </a:lnTo>
                  <a:lnTo>
                    <a:pt x="559" y="616"/>
                  </a:lnTo>
                  <a:lnTo>
                    <a:pt x="560" y="616"/>
                  </a:lnTo>
                  <a:lnTo>
                    <a:pt x="560" y="617"/>
                  </a:lnTo>
                  <a:lnTo>
                    <a:pt x="560" y="619"/>
                  </a:lnTo>
                  <a:lnTo>
                    <a:pt x="562" y="619"/>
                  </a:lnTo>
                  <a:lnTo>
                    <a:pt x="563" y="619"/>
                  </a:lnTo>
                  <a:lnTo>
                    <a:pt x="565" y="619"/>
                  </a:lnTo>
                  <a:lnTo>
                    <a:pt x="565" y="619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0" y="614"/>
                  </a:lnTo>
                  <a:lnTo>
                    <a:pt x="559" y="614"/>
                  </a:lnTo>
                  <a:lnTo>
                    <a:pt x="557" y="611"/>
                  </a:lnTo>
                  <a:lnTo>
                    <a:pt x="557" y="610"/>
                  </a:lnTo>
                  <a:lnTo>
                    <a:pt x="557" y="606"/>
                  </a:lnTo>
                  <a:lnTo>
                    <a:pt x="560" y="606"/>
                  </a:lnTo>
                  <a:lnTo>
                    <a:pt x="560" y="603"/>
                  </a:lnTo>
                  <a:lnTo>
                    <a:pt x="560" y="602"/>
                  </a:lnTo>
                  <a:lnTo>
                    <a:pt x="562" y="602"/>
                  </a:lnTo>
                  <a:lnTo>
                    <a:pt x="563" y="606"/>
                  </a:lnTo>
                  <a:lnTo>
                    <a:pt x="565" y="610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2" y="611"/>
                  </a:lnTo>
                  <a:lnTo>
                    <a:pt x="565" y="613"/>
                  </a:lnTo>
                  <a:lnTo>
                    <a:pt x="567" y="614"/>
                  </a:lnTo>
                  <a:lnTo>
                    <a:pt x="567" y="616"/>
                  </a:lnTo>
                  <a:lnTo>
                    <a:pt x="568" y="617"/>
                  </a:lnTo>
                  <a:lnTo>
                    <a:pt x="570" y="617"/>
                  </a:lnTo>
                  <a:lnTo>
                    <a:pt x="571" y="616"/>
                  </a:lnTo>
                  <a:lnTo>
                    <a:pt x="573" y="616"/>
                  </a:lnTo>
                  <a:lnTo>
                    <a:pt x="573" y="616"/>
                  </a:lnTo>
                  <a:lnTo>
                    <a:pt x="576" y="616"/>
                  </a:lnTo>
                  <a:lnTo>
                    <a:pt x="578" y="617"/>
                  </a:lnTo>
                  <a:lnTo>
                    <a:pt x="579" y="617"/>
                  </a:lnTo>
                  <a:lnTo>
                    <a:pt x="579" y="619"/>
                  </a:lnTo>
                  <a:lnTo>
                    <a:pt x="579" y="621"/>
                  </a:lnTo>
                  <a:lnTo>
                    <a:pt x="579" y="621"/>
                  </a:lnTo>
                  <a:lnTo>
                    <a:pt x="581" y="621"/>
                  </a:lnTo>
                  <a:lnTo>
                    <a:pt x="582" y="619"/>
                  </a:lnTo>
                  <a:lnTo>
                    <a:pt x="582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1" y="616"/>
                  </a:lnTo>
                  <a:lnTo>
                    <a:pt x="570" y="611"/>
                  </a:lnTo>
                  <a:lnTo>
                    <a:pt x="568" y="610"/>
                  </a:lnTo>
                  <a:lnTo>
                    <a:pt x="568" y="606"/>
                  </a:lnTo>
                  <a:lnTo>
                    <a:pt x="568" y="605"/>
                  </a:lnTo>
                  <a:lnTo>
                    <a:pt x="568" y="603"/>
                  </a:lnTo>
                  <a:lnTo>
                    <a:pt x="571" y="603"/>
                  </a:lnTo>
                  <a:lnTo>
                    <a:pt x="574" y="602"/>
                  </a:lnTo>
                  <a:lnTo>
                    <a:pt x="579" y="599"/>
                  </a:lnTo>
                  <a:lnTo>
                    <a:pt x="579" y="599"/>
                  </a:lnTo>
                  <a:lnTo>
                    <a:pt x="579" y="597"/>
                  </a:lnTo>
                  <a:lnTo>
                    <a:pt x="579" y="597"/>
                  </a:lnTo>
                  <a:lnTo>
                    <a:pt x="578" y="595"/>
                  </a:lnTo>
                  <a:lnTo>
                    <a:pt x="574" y="595"/>
                  </a:lnTo>
                  <a:lnTo>
                    <a:pt x="573" y="595"/>
                  </a:lnTo>
                  <a:lnTo>
                    <a:pt x="571" y="597"/>
                  </a:lnTo>
                  <a:lnTo>
                    <a:pt x="568" y="597"/>
                  </a:lnTo>
                  <a:lnTo>
                    <a:pt x="567" y="597"/>
                  </a:lnTo>
                  <a:lnTo>
                    <a:pt x="565" y="597"/>
                  </a:lnTo>
                  <a:lnTo>
                    <a:pt x="563" y="595"/>
                  </a:lnTo>
                  <a:lnTo>
                    <a:pt x="563" y="594"/>
                  </a:lnTo>
                  <a:lnTo>
                    <a:pt x="563" y="592"/>
                  </a:lnTo>
                  <a:lnTo>
                    <a:pt x="563" y="591"/>
                  </a:lnTo>
                  <a:lnTo>
                    <a:pt x="563" y="591"/>
                  </a:lnTo>
                  <a:lnTo>
                    <a:pt x="565" y="589"/>
                  </a:lnTo>
                  <a:lnTo>
                    <a:pt x="567" y="589"/>
                  </a:lnTo>
                  <a:lnTo>
                    <a:pt x="567" y="589"/>
                  </a:lnTo>
                  <a:lnTo>
                    <a:pt x="568" y="589"/>
                  </a:lnTo>
                  <a:lnTo>
                    <a:pt x="568" y="589"/>
                  </a:lnTo>
                  <a:lnTo>
                    <a:pt x="568" y="588"/>
                  </a:lnTo>
                  <a:lnTo>
                    <a:pt x="568" y="588"/>
                  </a:lnTo>
                  <a:lnTo>
                    <a:pt x="567" y="586"/>
                  </a:lnTo>
                  <a:lnTo>
                    <a:pt x="565" y="586"/>
                  </a:lnTo>
                  <a:lnTo>
                    <a:pt x="565" y="584"/>
                  </a:lnTo>
                  <a:lnTo>
                    <a:pt x="565" y="584"/>
                  </a:lnTo>
                  <a:lnTo>
                    <a:pt x="567" y="584"/>
                  </a:lnTo>
                  <a:lnTo>
                    <a:pt x="568" y="584"/>
                  </a:lnTo>
                  <a:lnTo>
                    <a:pt x="570" y="586"/>
                  </a:lnTo>
                  <a:lnTo>
                    <a:pt x="571" y="586"/>
                  </a:lnTo>
                  <a:lnTo>
                    <a:pt x="571" y="586"/>
                  </a:lnTo>
                  <a:lnTo>
                    <a:pt x="573" y="584"/>
                  </a:lnTo>
                  <a:lnTo>
                    <a:pt x="574" y="583"/>
                  </a:lnTo>
                  <a:lnTo>
                    <a:pt x="576" y="581"/>
                  </a:lnTo>
                  <a:lnTo>
                    <a:pt x="578" y="580"/>
                  </a:lnTo>
                  <a:lnTo>
                    <a:pt x="578" y="580"/>
                  </a:lnTo>
                  <a:close/>
                  <a:moveTo>
                    <a:pt x="505" y="566"/>
                  </a:moveTo>
                  <a:lnTo>
                    <a:pt x="507" y="566"/>
                  </a:lnTo>
                  <a:lnTo>
                    <a:pt x="507" y="566"/>
                  </a:lnTo>
                  <a:lnTo>
                    <a:pt x="508" y="567"/>
                  </a:lnTo>
                  <a:lnTo>
                    <a:pt x="510" y="567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08" y="569"/>
                  </a:lnTo>
                  <a:lnTo>
                    <a:pt x="507" y="569"/>
                  </a:lnTo>
                  <a:lnTo>
                    <a:pt x="507" y="567"/>
                  </a:lnTo>
                  <a:lnTo>
                    <a:pt x="505" y="566"/>
                  </a:lnTo>
                  <a:lnTo>
                    <a:pt x="505" y="566"/>
                  </a:lnTo>
                  <a:lnTo>
                    <a:pt x="505" y="566"/>
                  </a:lnTo>
                  <a:close/>
                  <a:moveTo>
                    <a:pt x="500" y="562"/>
                  </a:moveTo>
                  <a:lnTo>
                    <a:pt x="500" y="567"/>
                  </a:lnTo>
                  <a:lnTo>
                    <a:pt x="502" y="567"/>
                  </a:lnTo>
                  <a:lnTo>
                    <a:pt x="502" y="567"/>
                  </a:lnTo>
                  <a:lnTo>
                    <a:pt x="504" y="569"/>
                  </a:lnTo>
                  <a:lnTo>
                    <a:pt x="505" y="570"/>
                  </a:lnTo>
                  <a:lnTo>
                    <a:pt x="502" y="573"/>
                  </a:lnTo>
                  <a:lnTo>
                    <a:pt x="502" y="575"/>
                  </a:lnTo>
                  <a:lnTo>
                    <a:pt x="500" y="575"/>
                  </a:lnTo>
                  <a:lnTo>
                    <a:pt x="499" y="573"/>
                  </a:lnTo>
                  <a:lnTo>
                    <a:pt x="497" y="570"/>
                  </a:lnTo>
                  <a:lnTo>
                    <a:pt x="497" y="569"/>
                  </a:lnTo>
                  <a:lnTo>
                    <a:pt x="496" y="566"/>
                  </a:lnTo>
                  <a:lnTo>
                    <a:pt x="497" y="566"/>
                  </a:lnTo>
                  <a:lnTo>
                    <a:pt x="499" y="566"/>
                  </a:lnTo>
                  <a:lnTo>
                    <a:pt x="499" y="564"/>
                  </a:lnTo>
                  <a:lnTo>
                    <a:pt x="500" y="562"/>
                  </a:lnTo>
                  <a:close/>
                  <a:moveTo>
                    <a:pt x="504" y="554"/>
                  </a:moveTo>
                  <a:lnTo>
                    <a:pt x="504" y="556"/>
                  </a:lnTo>
                  <a:lnTo>
                    <a:pt x="504" y="556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2" y="558"/>
                  </a:lnTo>
                  <a:lnTo>
                    <a:pt x="502" y="558"/>
                  </a:lnTo>
                  <a:lnTo>
                    <a:pt x="500" y="559"/>
                  </a:lnTo>
                  <a:lnTo>
                    <a:pt x="500" y="559"/>
                  </a:lnTo>
                  <a:lnTo>
                    <a:pt x="499" y="559"/>
                  </a:lnTo>
                  <a:lnTo>
                    <a:pt x="497" y="559"/>
                  </a:lnTo>
                  <a:lnTo>
                    <a:pt x="496" y="561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2" y="561"/>
                  </a:lnTo>
                  <a:lnTo>
                    <a:pt x="494" y="559"/>
                  </a:lnTo>
                  <a:lnTo>
                    <a:pt x="494" y="558"/>
                  </a:lnTo>
                  <a:lnTo>
                    <a:pt x="496" y="556"/>
                  </a:lnTo>
                  <a:lnTo>
                    <a:pt x="497" y="558"/>
                  </a:lnTo>
                  <a:lnTo>
                    <a:pt x="499" y="556"/>
                  </a:lnTo>
                  <a:lnTo>
                    <a:pt x="502" y="554"/>
                  </a:lnTo>
                  <a:lnTo>
                    <a:pt x="504" y="554"/>
                  </a:lnTo>
                  <a:close/>
                  <a:moveTo>
                    <a:pt x="491" y="540"/>
                  </a:moveTo>
                  <a:lnTo>
                    <a:pt x="492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4" y="543"/>
                  </a:lnTo>
                  <a:lnTo>
                    <a:pt x="494" y="543"/>
                  </a:lnTo>
                  <a:lnTo>
                    <a:pt x="492" y="545"/>
                  </a:lnTo>
                  <a:lnTo>
                    <a:pt x="492" y="547"/>
                  </a:lnTo>
                  <a:lnTo>
                    <a:pt x="491" y="547"/>
                  </a:lnTo>
                  <a:lnTo>
                    <a:pt x="491" y="547"/>
                  </a:lnTo>
                  <a:lnTo>
                    <a:pt x="491" y="545"/>
                  </a:lnTo>
                  <a:lnTo>
                    <a:pt x="491" y="545"/>
                  </a:lnTo>
                  <a:lnTo>
                    <a:pt x="491" y="543"/>
                  </a:lnTo>
                  <a:lnTo>
                    <a:pt x="491" y="542"/>
                  </a:lnTo>
                  <a:lnTo>
                    <a:pt x="491" y="540"/>
                  </a:lnTo>
                  <a:close/>
                  <a:moveTo>
                    <a:pt x="492" y="532"/>
                  </a:moveTo>
                  <a:lnTo>
                    <a:pt x="494" y="532"/>
                  </a:lnTo>
                  <a:lnTo>
                    <a:pt x="496" y="532"/>
                  </a:lnTo>
                  <a:lnTo>
                    <a:pt x="497" y="534"/>
                  </a:lnTo>
                  <a:lnTo>
                    <a:pt x="499" y="534"/>
                  </a:lnTo>
                  <a:lnTo>
                    <a:pt x="500" y="536"/>
                  </a:lnTo>
                  <a:lnTo>
                    <a:pt x="499" y="537"/>
                  </a:lnTo>
                  <a:lnTo>
                    <a:pt x="497" y="537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91" y="539"/>
                  </a:lnTo>
                  <a:lnTo>
                    <a:pt x="491" y="537"/>
                  </a:lnTo>
                  <a:lnTo>
                    <a:pt x="492" y="536"/>
                  </a:lnTo>
                  <a:lnTo>
                    <a:pt x="492" y="536"/>
                  </a:lnTo>
                  <a:lnTo>
                    <a:pt x="492" y="534"/>
                  </a:lnTo>
                  <a:lnTo>
                    <a:pt x="492" y="532"/>
                  </a:lnTo>
                  <a:close/>
                  <a:moveTo>
                    <a:pt x="496" y="509"/>
                  </a:moveTo>
                  <a:lnTo>
                    <a:pt x="496" y="510"/>
                  </a:lnTo>
                  <a:lnTo>
                    <a:pt x="496" y="512"/>
                  </a:lnTo>
                  <a:lnTo>
                    <a:pt x="494" y="515"/>
                  </a:lnTo>
                  <a:lnTo>
                    <a:pt x="492" y="517"/>
                  </a:lnTo>
                  <a:lnTo>
                    <a:pt x="491" y="518"/>
                  </a:lnTo>
                  <a:lnTo>
                    <a:pt x="489" y="518"/>
                  </a:lnTo>
                  <a:lnTo>
                    <a:pt x="488" y="517"/>
                  </a:lnTo>
                  <a:lnTo>
                    <a:pt x="489" y="515"/>
                  </a:lnTo>
                  <a:lnTo>
                    <a:pt x="491" y="515"/>
                  </a:lnTo>
                  <a:lnTo>
                    <a:pt x="491" y="514"/>
                  </a:lnTo>
                  <a:lnTo>
                    <a:pt x="489" y="514"/>
                  </a:lnTo>
                  <a:lnTo>
                    <a:pt x="489" y="514"/>
                  </a:lnTo>
                  <a:lnTo>
                    <a:pt x="488" y="512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91" y="510"/>
                  </a:lnTo>
                  <a:lnTo>
                    <a:pt x="494" y="510"/>
                  </a:lnTo>
                  <a:lnTo>
                    <a:pt x="494" y="509"/>
                  </a:lnTo>
                  <a:lnTo>
                    <a:pt x="496" y="509"/>
                  </a:lnTo>
                  <a:close/>
                  <a:moveTo>
                    <a:pt x="500" y="507"/>
                  </a:moveTo>
                  <a:lnTo>
                    <a:pt x="502" y="507"/>
                  </a:lnTo>
                  <a:lnTo>
                    <a:pt x="502" y="509"/>
                  </a:lnTo>
                  <a:lnTo>
                    <a:pt x="504" y="509"/>
                  </a:lnTo>
                  <a:lnTo>
                    <a:pt x="504" y="509"/>
                  </a:lnTo>
                  <a:lnTo>
                    <a:pt x="505" y="510"/>
                  </a:lnTo>
                  <a:lnTo>
                    <a:pt x="505" y="517"/>
                  </a:lnTo>
                  <a:lnTo>
                    <a:pt x="505" y="518"/>
                  </a:lnTo>
                  <a:lnTo>
                    <a:pt x="505" y="521"/>
                  </a:lnTo>
                  <a:lnTo>
                    <a:pt x="505" y="525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8"/>
                  </a:lnTo>
                  <a:lnTo>
                    <a:pt x="505" y="529"/>
                  </a:lnTo>
                  <a:lnTo>
                    <a:pt x="504" y="531"/>
                  </a:lnTo>
                  <a:lnTo>
                    <a:pt x="504" y="532"/>
                  </a:lnTo>
                  <a:lnTo>
                    <a:pt x="504" y="532"/>
                  </a:lnTo>
                  <a:lnTo>
                    <a:pt x="502" y="532"/>
                  </a:lnTo>
                  <a:lnTo>
                    <a:pt x="500" y="532"/>
                  </a:lnTo>
                  <a:lnTo>
                    <a:pt x="500" y="531"/>
                  </a:lnTo>
                  <a:lnTo>
                    <a:pt x="500" y="529"/>
                  </a:lnTo>
                  <a:lnTo>
                    <a:pt x="500" y="528"/>
                  </a:lnTo>
                  <a:lnTo>
                    <a:pt x="499" y="526"/>
                  </a:lnTo>
                  <a:lnTo>
                    <a:pt x="499" y="526"/>
                  </a:lnTo>
                  <a:lnTo>
                    <a:pt x="500" y="525"/>
                  </a:lnTo>
                  <a:lnTo>
                    <a:pt x="500" y="525"/>
                  </a:lnTo>
                  <a:lnTo>
                    <a:pt x="500" y="523"/>
                  </a:lnTo>
                  <a:lnTo>
                    <a:pt x="500" y="523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499" y="523"/>
                  </a:lnTo>
                  <a:lnTo>
                    <a:pt x="497" y="525"/>
                  </a:lnTo>
                  <a:lnTo>
                    <a:pt x="497" y="525"/>
                  </a:lnTo>
                  <a:lnTo>
                    <a:pt x="497" y="528"/>
                  </a:lnTo>
                  <a:lnTo>
                    <a:pt x="497" y="529"/>
                  </a:lnTo>
                  <a:lnTo>
                    <a:pt x="497" y="529"/>
                  </a:lnTo>
                  <a:lnTo>
                    <a:pt x="496" y="529"/>
                  </a:lnTo>
                  <a:lnTo>
                    <a:pt x="492" y="529"/>
                  </a:lnTo>
                  <a:lnTo>
                    <a:pt x="491" y="528"/>
                  </a:lnTo>
                  <a:lnTo>
                    <a:pt x="489" y="528"/>
                  </a:lnTo>
                  <a:lnTo>
                    <a:pt x="489" y="526"/>
                  </a:lnTo>
                  <a:lnTo>
                    <a:pt x="489" y="525"/>
                  </a:lnTo>
                  <a:lnTo>
                    <a:pt x="492" y="525"/>
                  </a:lnTo>
                  <a:lnTo>
                    <a:pt x="492" y="523"/>
                  </a:lnTo>
                  <a:lnTo>
                    <a:pt x="492" y="521"/>
                  </a:lnTo>
                  <a:lnTo>
                    <a:pt x="491" y="521"/>
                  </a:lnTo>
                  <a:lnTo>
                    <a:pt x="491" y="520"/>
                  </a:lnTo>
                  <a:lnTo>
                    <a:pt x="491" y="520"/>
                  </a:lnTo>
                  <a:lnTo>
                    <a:pt x="492" y="518"/>
                  </a:lnTo>
                  <a:lnTo>
                    <a:pt x="494" y="518"/>
                  </a:lnTo>
                  <a:lnTo>
                    <a:pt x="494" y="518"/>
                  </a:lnTo>
                  <a:lnTo>
                    <a:pt x="496" y="518"/>
                  </a:lnTo>
                  <a:lnTo>
                    <a:pt x="496" y="517"/>
                  </a:lnTo>
                  <a:lnTo>
                    <a:pt x="494" y="517"/>
                  </a:lnTo>
                  <a:lnTo>
                    <a:pt x="496" y="515"/>
                  </a:lnTo>
                  <a:lnTo>
                    <a:pt x="497" y="514"/>
                  </a:lnTo>
                  <a:lnTo>
                    <a:pt x="499" y="512"/>
                  </a:lnTo>
                  <a:lnTo>
                    <a:pt x="499" y="512"/>
                  </a:lnTo>
                  <a:lnTo>
                    <a:pt x="497" y="510"/>
                  </a:lnTo>
                  <a:lnTo>
                    <a:pt x="499" y="509"/>
                  </a:lnTo>
                  <a:lnTo>
                    <a:pt x="499" y="509"/>
                  </a:lnTo>
                  <a:lnTo>
                    <a:pt x="500" y="507"/>
                  </a:lnTo>
                  <a:close/>
                  <a:moveTo>
                    <a:pt x="492" y="495"/>
                  </a:moveTo>
                  <a:lnTo>
                    <a:pt x="492" y="496"/>
                  </a:lnTo>
                  <a:lnTo>
                    <a:pt x="494" y="499"/>
                  </a:lnTo>
                  <a:lnTo>
                    <a:pt x="496" y="502"/>
                  </a:lnTo>
                  <a:lnTo>
                    <a:pt x="496" y="506"/>
                  </a:lnTo>
                  <a:lnTo>
                    <a:pt x="494" y="507"/>
                  </a:lnTo>
                  <a:lnTo>
                    <a:pt x="491" y="509"/>
                  </a:lnTo>
                  <a:lnTo>
                    <a:pt x="491" y="509"/>
                  </a:lnTo>
                  <a:lnTo>
                    <a:pt x="489" y="509"/>
                  </a:lnTo>
                  <a:lnTo>
                    <a:pt x="488" y="506"/>
                  </a:lnTo>
                  <a:lnTo>
                    <a:pt x="489" y="501"/>
                  </a:lnTo>
                  <a:lnTo>
                    <a:pt x="491" y="499"/>
                  </a:lnTo>
                  <a:lnTo>
                    <a:pt x="489" y="498"/>
                  </a:lnTo>
                  <a:lnTo>
                    <a:pt x="489" y="496"/>
                  </a:lnTo>
                  <a:lnTo>
                    <a:pt x="489" y="496"/>
                  </a:lnTo>
                  <a:lnTo>
                    <a:pt x="492" y="495"/>
                  </a:lnTo>
                  <a:close/>
                  <a:moveTo>
                    <a:pt x="499" y="491"/>
                  </a:moveTo>
                  <a:lnTo>
                    <a:pt x="500" y="491"/>
                  </a:lnTo>
                  <a:lnTo>
                    <a:pt x="500" y="495"/>
                  </a:lnTo>
                  <a:lnTo>
                    <a:pt x="500" y="496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501"/>
                  </a:lnTo>
                  <a:lnTo>
                    <a:pt x="504" y="501"/>
                  </a:lnTo>
                  <a:lnTo>
                    <a:pt x="504" y="501"/>
                  </a:lnTo>
                  <a:lnTo>
                    <a:pt x="504" y="502"/>
                  </a:lnTo>
                  <a:lnTo>
                    <a:pt x="504" y="502"/>
                  </a:lnTo>
                  <a:lnTo>
                    <a:pt x="504" y="506"/>
                  </a:lnTo>
                  <a:lnTo>
                    <a:pt x="504" y="506"/>
                  </a:lnTo>
                  <a:lnTo>
                    <a:pt x="502" y="506"/>
                  </a:lnTo>
                  <a:lnTo>
                    <a:pt x="499" y="506"/>
                  </a:lnTo>
                  <a:lnTo>
                    <a:pt x="497" y="504"/>
                  </a:lnTo>
                  <a:lnTo>
                    <a:pt x="497" y="502"/>
                  </a:lnTo>
                  <a:lnTo>
                    <a:pt x="497" y="501"/>
                  </a:lnTo>
                  <a:lnTo>
                    <a:pt x="496" y="499"/>
                  </a:lnTo>
                  <a:lnTo>
                    <a:pt x="496" y="499"/>
                  </a:lnTo>
                  <a:lnTo>
                    <a:pt x="494" y="498"/>
                  </a:lnTo>
                  <a:lnTo>
                    <a:pt x="494" y="496"/>
                  </a:lnTo>
                  <a:lnTo>
                    <a:pt x="494" y="495"/>
                  </a:lnTo>
                  <a:lnTo>
                    <a:pt x="494" y="495"/>
                  </a:lnTo>
                  <a:lnTo>
                    <a:pt x="497" y="493"/>
                  </a:lnTo>
                  <a:lnTo>
                    <a:pt x="499" y="491"/>
                  </a:lnTo>
                  <a:close/>
                  <a:moveTo>
                    <a:pt x="496" y="488"/>
                  </a:moveTo>
                  <a:lnTo>
                    <a:pt x="497" y="490"/>
                  </a:lnTo>
                  <a:lnTo>
                    <a:pt x="499" y="490"/>
                  </a:lnTo>
                  <a:lnTo>
                    <a:pt x="499" y="490"/>
                  </a:lnTo>
                  <a:lnTo>
                    <a:pt x="497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4" y="491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6" y="488"/>
                  </a:lnTo>
                  <a:close/>
                  <a:moveTo>
                    <a:pt x="508" y="444"/>
                  </a:moveTo>
                  <a:lnTo>
                    <a:pt x="508" y="446"/>
                  </a:lnTo>
                  <a:lnTo>
                    <a:pt x="508" y="449"/>
                  </a:lnTo>
                  <a:lnTo>
                    <a:pt x="508" y="450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7" y="454"/>
                  </a:lnTo>
                  <a:lnTo>
                    <a:pt x="505" y="454"/>
                  </a:lnTo>
                  <a:lnTo>
                    <a:pt x="504" y="454"/>
                  </a:lnTo>
                  <a:lnTo>
                    <a:pt x="502" y="454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4" y="450"/>
                  </a:lnTo>
                  <a:lnTo>
                    <a:pt x="505" y="447"/>
                  </a:lnTo>
                  <a:lnTo>
                    <a:pt x="505" y="446"/>
                  </a:lnTo>
                  <a:lnTo>
                    <a:pt x="505" y="444"/>
                  </a:lnTo>
                  <a:lnTo>
                    <a:pt x="507" y="444"/>
                  </a:lnTo>
                  <a:lnTo>
                    <a:pt x="508" y="444"/>
                  </a:lnTo>
                  <a:close/>
                  <a:moveTo>
                    <a:pt x="496" y="436"/>
                  </a:moveTo>
                  <a:lnTo>
                    <a:pt x="496" y="436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9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6"/>
                  </a:lnTo>
                  <a:close/>
                  <a:moveTo>
                    <a:pt x="516" y="432"/>
                  </a:moveTo>
                  <a:lnTo>
                    <a:pt x="516" y="432"/>
                  </a:lnTo>
                  <a:lnTo>
                    <a:pt x="518" y="433"/>
                  </a:lnTo>
                  <a:lnTo>
                    <a:pt x="518" y="435"/>
                  </a:lnTo>
                  <a:lnTo>
                    <a:pt x="518" y="436"/>
                  </a:lnTo>
                  <a:lnTo>
                    <a:pt x="518" y="438"/>
                  </a:lnTo>
                  <a:lnTo>
                    <a:pt x="516" y="438"/>
                  </a:lnTo>
                  <a:lnTo>
                    <a:pt x="516" y="438"/>
                  </a:lnTo>
                  <a:lnTo>
                    <a:pt x="516" y="436"/>
                  </a:lnTo>
                  <a:lnTo>
                    <a:pt x="516" y="436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15" y="433"/>
                  </a:lnTo>
                  <a:lnTo>
                    <a:pt x="516" y="432"/>
                  </a:lnTo>
                  <a:close/>
                  <a:moveTo>
                    <a:pt x="524" y="428"/>
                  </a:moveTo>
                  <a:lnTo>
                    <a:pt x="526" y="430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29" y="435"/>
                  </a:lnTo>
                  <a:lnTo>
                    <a:pt x="529" y="435"/>
                  </a:lnTo>
                  <a:lnTo>
                    <a:pt x="527" y="436"/>
                  </a:lnTo>
                  <a:lnTo>
                    <a:pt x="522" y="438"/>
                  </a:lnTo>
                  <a:lnTo>
                    <a:pt x="521" y="438"/>
                  </a:lnTo>
                  <a:lnTo>
                    <a:pt x="521" y="436"/>
                  </a:lnTo>
                  <a:lnTo>
                    <a:pt x="521" y="435"/>
                  </a:lnTo>
                  <a:lnTo>
                    <a:pt x="519" y="435"/>
                  </a:lnTo>
                  <a:lnTo>
                    <a:pt x="521" y="433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0"/>
                  </a:lnTo>
                  <a:lnTo>
                    <a:pt x="522" y="430"/>
                  </a:lnTo>
                  <a:lnTo>
                    <a:pt x="522" y="428"/>
                  </a:lnTo>
                  <a:lnTo>
                    <a:pt x="524" y="428"/>
                  </a:lnTo>
                  <a:close/>
                  <a:moveTo>
                    <a:pt x="513" y="425"/>
                  </a:moveTo>
                  <a:lnTo>
                    <a:pt x="515" y="425"/>
                  </a:lnTo>
                  <a:lnTo>
                    <a:pt x="515" y="427"/>
                  </a:lnTo>
                  <a:lnTo>
                    <a:pt x="516" y="427"/>
                  </a:lnTo>
                  <a:lnTo>
                    <a:pt x="516" y="428"/>
                  </a:lnTo>
                  <a:lnTo>
                    <a:pt x="516" y="430"/>
                  </a:lnTo>
                  <a:lnTo>
                    <a:pt x="515" y="430"/>
                  </a:lnTo>
                  <a:lnTo>
                    <a:pt x="515" y="430"/>
                  </a:lnTo>
                  <a:lnTo>
                    <a:pt x="513" y="432"/>
                  </a:lnTo>
                  <a:lnTo>
                    <a:pt x="511" y="432"/>
                  </a:lnTo>
                  <a:lnTo>
                    <a:pt x="511" y="433"/>
                  </a:lnTo>
                  <a:lnTo>
                    <a:pt x="513" y="435"/>
                  </a:lnTo>
                  <a:lnTo>
                    <a:pt x="515" y="436"/>
                  </a:lnTo>
                  <a:lnTo>
                    <a:pt x="515" y="438"/>
                  </a:lnTo>
                  <a:lnTo>
                    <a:pt x="515" y="439"/>
                  </a:lnTo>
                  <a:lnTo>
                    <a:pt x="515" y="439"/>
                  </a:lnTo>
                  <a:lnTo>
                    <a:pt x="515" y="441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4"/>
                  </a:lnTo>
                  <a:lnTo>
                    <a:pt x="516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1" y="447"/>
                  </a:lnTo>
                  <a:lnTo>
                    <a:pt x="510" y="446"/>
                  </a:lnTo>
                  <a:lnTo>
                    <a:pt x="511" y="444"/>
                  </a:lnTo>
                  <a:lnTo>
                    <a:pt x="510" y="443"/>
                  </a:lnTo>
                  <a:lnTo>
                    <a:pt x="508" y="441"/>
                  </a:lnTo>
                  <a:lnTo>
                    <a:pt x="507" y="439"/>
                  </a:lnTo>
                  <a:lnTo>
                    <a:pt x="507" y="438"/>
                  </a:lnTo>
                  <a:lnTo>
                    <a:pt x="505" y="436"/>
                  </a:lnTo>
                  <a:lnTo>
                    <a:pt x="504" y="435"/>
                  </a:lnTo>
                  <a:lnTo>
                    <a:pt x="505" y="433"/>
                  </a:lnTo>
                  <a:lnTo>
                    <a:pt x="505" y="432"/>
                  </a:lnTo>
                  <a:lnTo>
                    <a:pt x="507" y="430"/>
                  </a:lnTo>
                  <a:lnTo>
                    <a:pt x="508" y="430"/>
                  </a:lnTo>
                  <a:lnTo>
                    <a:pt x="508" y="430"/>
                  </a:lnTo>
                  <a:lnTo>
                    <a:pt x="510" y="430"/>
                  </a:lnTo>
                  <a:lnTo>
                    <a:pt x="511" y="430"/>
                  </a:lnTo>
                  <a:lnTo>
                    <a:pt x="510" y="427"/>
                  </a:lnTo>
                  <a:lnTo>
                    <a:pt x="511" y="425"/>
                  </a:lnTo>
                  <a:lnTo>
                    <a:pt x="511" y="425"/>
                  </a:lnTo>
                  <a:lnTo>
                    <a:pt x="513" y="425"/>
                  </a:lnTo>
                  <a:close/>
                  <a:moveTo>
                    <a:pt x="515" y="419"/>
                  </a:moveTo>
                  <a:lnTo>
                    <a:pt x="515" y="419"/>
                  </a:lnTo>
                  <a:lnTo>
                    <a:pt x="515" y="419"/>
                  </a:lnTo>
                  <a:lnTo>
                    <a:pt x="515" y="421"/>
                  </a:lnTo>
                  <a:lnTo>
                    <a:pt x="515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0" y="421"/>
                  </a:lnTo>
                  <a:lnTo>
                    <a:pt x="510" y="421"/>
                  </a:lnTo>
                  <a:lnTo>
                    <a:pt x="510" y="419"/>
                  </a:lnTo>
                  <a:lnTo>
                    <a:pt x="513" y="419"/>
                  </a:lnTo>
                  <a:lnTo>
                    <a:pt x="515" y="419"/>
                  </a:lnTo>
                  <a:close/>
                  <a:moveTo>
                    <a:pt x="502" y="414"/>
                  </a:moveTo>
                  <a:lnTo>
                    <a:pt x="502" y="414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4"/>
                  </a:lnTo>
                  <a:lnTo>
                    <a:pt x="502" y="414"/>
                  </a:lnTo>
                  <a:close/>
                  <a:moveTo>
                    <a:pt x="511" y="384"/>
                  </a:moveTo>
                  <a:lnTo>
                    <a:pt x="516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19" y="389"/>
                  </a:lnTo>
                  <a:lnTo>
                    <a:pt x="519" y="391"/>
                  </a:lnTo>
                  <a:lnTo>
                    <a:pt x="521" y="391"/>
                  </a:lnTo>
                  <a:lnTo>
                    <a:pt x="521" y="392"/>
                  </a:lnTo>
                  <a:lnTo>
                    <a:pt x="519" y="394"/>
                  </a:lnTo>
                  <a:lnTo>
                    <a:pt x="519" y="394"/>
                  </a:lnTo>
                  <a:lnTo>
                    <a:pt x="519" y="395"/>
                  </a:lnTo>
                  <a:lnTo>
                    <a:pt x="519" y="397"/>
                  </a:lnTo>
                  <a:lnTo>
                    <a:pt x="518" y="397"/>
                  </a:lnTo>
                  <a:lnTo>
                    <a:pt x="518" y="397"/>
                  </a:lnTo>
                  <a:lnTo>
                    <a:pt x="516" y="397"/>
                  </a:lnTo>
                  <a:lnTo>
                    <a:pt x="515" y="399"/>
                  </a:lnTo>
                  <a:lnTo>
                    <a:pt x="516" y="399"/>
                  </a:lnTo>
                  <a:lnTo>
                    <a:pt x="516" y="400"/>
                  </a:lnTo>
                  <a:lnTo>
                    <a:pt x="518" y="402"/>
                  </a:lnTo>
                  <a:lnTo>
                    <a:pt x="519" y="403"/>
                  </a:lnTo>
                  <a:lnTo>
                    <a:pt x="521" y="405"/>
                  </a:lnTo>
                  <a:lnTo>
                    <a:pt x="519" y="405"/>
                  </a:lnTo>
                  <a:lnTo>
                    <a:pt x="519" y="406"/>
                  </a:lnTo>
                  <a:lnTo>
                    <a:pt x="518" y="408"/>
                  </a:lnTo>
                  <a:lnTo>
                    <a:pt x="516" y="408"/>
                  </a:lnTo>
                  <a:lnTo>
                    <a:pt x="516" y="410"/>
                  </a:lnTo>
                  <a:lnTo>
                    <a:pt x="515" y="411"/>
                  </a:lnTo>
                  <a:lnTo>
                    <a:pt x="515" y="411"/>
                  </a:lnTo>
                  <a:lnTo>
                    <a:pt x="513" y="411"/>
                  </a:lnTo>
                  <a:lnTo>
                    <a:pt x="511" y="411"/>
                  </a:lnTo>
                  <a:lnTo>
                    <a:pt x="510" y="411"/>
                  </a:lnTo>
                  <a:lnTo>
                    <a:pt x="508" y="411"/>
                  </a:lnTo>
                  <a:lnTo>
                    <a:pt x="507" y="410"/>
                  </a:lnTo>
                  <a:lnTo>
                    <a:pt x="507" y="410"/>
                  </a:lnTo>
                  <a:lnTo>
                    <a:pt x="507" y="408"/>
                  </a:lnTo>
                  <a:lnTo>
                    <a:pt x="508" y="406"/>
                  </a:lnTo>
                  <a:lnTo>
                    <a:pt x="508" y="403"/>
                  </a:lnTo>
                  <a:lnTo>
                    <a:pt x="510" y="399"/>
                  </a:lnTo>
                  <a:lnTo>
                    <a:pt x="510" y="395"/>
                  </a:lnTo>
                  <a:lnTo>
                    <a:pt x="510" y="395"/>
                  </a:lnTo>
                  <a:lnTo>
                    <a:pt x="510" y="394"/>
                  </a:lnTo>
                  <a:lnTo>
                    <a:pt x="510" y="394"/>
                  </a:lnTo>
                  <a:lnTo>
                    <a:pt x="510" y="392"/>
                  </a:lnTo>
                  <a:lnTo>
                    <a:pt x="510" y="392"/>
                  </a:lnTo>
                  <a:lnTo>
                    <a:pt x="511" y="389"/>
                  </a:lnTo>
                  <a:lnTo>
                    <a:pt x="511" y="389"/>
                  </a:lnTo>
                  <a:lnTo>
                    <a:pt x="511" y="387"/>
                  </a:lnTo>
                  <a:lnTo>
                    <a:pt x="511" y="386"/>
                  </a:lnTo>
                  <a:lnTo>
                    <a:pt x="511" y="386"/>
                  </a:lnTo>
                  <a:lnTo>
                    <a:pt x="511" y="384"/>
                  </a:lnTo>
                  <a:lnTo>
                    <a:pt x="511" y="384"/>
                  </a:lnTo>
                  <a:close/>
                  <a:moveTo>
                    <a:pt x="442" y="247"/>
                  </a:moveTo>
                  <a:lnTo>
                    <a:pt x="442" y="247"/>
                  </a:lnTo>
                  <a:lnTo>
                    <a:pt x="442" y="247"/>
                  </a:lnTo>
                  <a:lnTo>
                    <a:pt x="444" y="247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2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7"/>
                  </a:lnTo>
                  <a:lnTo>
                    <a:pt x="442" y="247"/>
                  </a:lnTo>
                  <a:lnTo>
                    <a:pt x="442" y="247"/>
                  </a:lnTo>
                  <a:close/>
                  <a:moveTo>
                    <a:pt x="0" y="145"/>
                  </a:moveTo>
                  <a:lnTo>
                    <a:pt x="2" y="145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5"/>
                  </a:lnTo>
                  <a:close/>
                  <a:moveTo>
                    <a:pt x="578" y="0"/>
                  </a:moveTo>
                  <a:lnTo>
                    <a:pt x="578" y="1"/>
                  </a:lnTo>
                  <a:lnTo>
                    <a:pt x="579" y="5"/>
                  </a:lnTo>
                  <a:lnTo>
                    <a:pt x="579" y="6"/>
                  </a:lnTo>
                  <a:lnTo>
                    <a:pt x="581" y="6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9"/>
                  </a:lnTo>
                  <a:lnTo>
                    <a:pt x="582" y="9"/>
                  </a:lnTo>
                  <a:lnTo>
                    <a:pt x="582" y="11"/>
                  </a:lnTo>
                  <a:lnTo>
                    <a:pt x="582" y="11"/>
                  </a:lnTo>
                  <a:lnTo>
                    <a:pt x="582" y="13"/>
                  </a:lnTo>
                  <a:lnTo>
                    <a:pt x="584" y="14"/>
                  </a:lnTo>
                  <a:lnTo>
                    <a:pt x="584" y="16"/>
                  </a:lnTo>
                  <a:lnTo>
                    <a:pt x="584" y="17"/>
                  </a:lnTo>
                  <a:lnTo>
                    <a:pt x="584" y="19"/>
                  </a:lnTo>
                  <a:lnTo>
                    <a:pt x="586" y="20"/>
                  </a:lnTo>
                  <a:lnTo>
                    <a:pt x="586" y="22"/>
                  </a:lnTo>
                  <a:lnTo>
                    <a:pt x="586" y="22"/>
                  </a:lnTo>
                  <a:lnTo>
                    <a:pt x="587" y="24"/>
                  </a:lnTo>
                  <a:lnTo>
                    <a:pt x="587" y="25"/>
                  </a:lnTo>
                  <a:lnTo>
                    <a:pt x="589" y="25"/>
                  </a:lnTo>
                  <a:lnTo>
                    <a:pt x="590" y="27"/>
                  </a:lnTo>
                  <a:lnTo>
                    <a:pt x="590" y="27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0" y="30"/>
                  </a:lnTo>
                  <a:lnTo>
                    <a:pt x="589" y="33"/>
                  </a:lnTo>
                  <a:lnTo>
                    <a:pt x="589" y="33"/>
                  </a:lnTo>
                  <a:lnTo>
                    <a:pt x="590" y="35"/>
                  </a:lnTo>
                  <a:lnTo>
                    <a:pt x="590" y="36"/>
                  </a:lnTo>
                  <a:lnTo>
                    <a:pt x="590" y="36"/>
                  </a:lnTo>
                  <a:lnTo>
                    <a:pt x="590" y="38"/>
                  </a:lnTo>
                  <a:lnTo>
                    <a:pt x="589" y="38"/>
                  </a:lnTo>
                  <a:lnTo>
                    <a:pt x="587" y="39"/>
                  </a:lnTo>
                  <a:lnTo>
                    <a:pt x="587" y="39"/>
                  </a:lnTo>
                  <a:lnTo>
                    <a:pt x="589" y="39"/>
                  </a:lnTo>
                  <a:lnTo>
                    <a:pt x="589" y="41"/>
                  </a:lnTo>
                  <a:lnTo>
                    <a:pt x="589" y="42"/>
                  </a:lnTo>
                  <a:lnTo>
                    <a:pt x="589" y="42"/>
                  </a:lnTo>
                  <a:lnTo>
                    <a:pt x="587" y="42"/>
                  </a:lnTo>
                  <a:lnTo>
                    <a:pt x="587" y="44"/>
                  </a:lnTo>
                  <a:lnTo>
                    <a:pt x="589" y="44"/>
                  </a:lnTo>
                  <a:lnTo>
                    <a:pt x="589" y="44"/>
                  </a:lnTo>
                  <a:lnTo>
                    <a:pt x="592" y="46"/>
                  </a:lnTo>
                  <a:lnTo>
                    <a:pt x="592" y="47"/>
                  </a:lnTo>
                  <a:lnTo>
                    <a:pt x="592" y="47"/>
                  </a:lnTo>
                  <a:lnTo>
                    <a:pt x="590" y="49"/>
                  </a:lnTo>
                  <a:lnTo>
                    <a:pt x="590" y="49"/>
                  </a:lnTo>
                  <a:lnTo>
                    <a:pt x="590" y="50"/>
                  </a:lnTo>
                  <a:lnTo>
                    <a:pt x="590" y="50"/>
                  </a:lnTo>
                  <a:lnTo>
                    <a:pt x="592" y="50"/>
                  </a:lnTo>
                  <a:lnTo>
                    <a:pt x="592" y="52"/>
                  </a:lnTo>
                  <a:lnTo>
                    <a:pt x="595" y="53"/>
                  </a:lnTo>
                  <a:lnTo>
                    <a:pt x="597" y="57"/>
                  </a:lnTo>
                  <a:lnTo>
                    <a:pt x="597" y="58"/>
                  </a:lnTo>
                  <a:lnTo>
                    <a:pt x="597" y="61"/>
                  </a:lnTo>
                  <a:lnTo>
                    <a:pt x="597" y="63"/>
                  </a:lnTo>
                  <a:lnTo>
                    <a:pt x="597" y="64"/>
                  </a:lnTo>
                  <a:lnTo>
                    <a:pt x="598" y="68"/>
                  </a:lnTo>
                  <a:lnTo>
                    <a:pt x="600" y="68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600" y="72"/>
                  </a:lnTo>
                  <a:lnTo>
                    <a:pt x="600" y="74"/>
                  </a:lnTo>
                  <a:lnTo>
                    <a:pt x="601" y="77"/>
                  </a:lnTo>
                  <a:lnTo>
                    <a:pt x="600" y="79"/>
                  </a:lnTo>
                  <a:lnTo>
                    <a:pt x="600" y="79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3" y="80"/>
                  </a:lnTo>
                  <a:lnTo>
                    <a:pt x="604" y="80"/>
                  </a:lnTo>
                  <a:lnTo>
                    <a:pt x="608" y="80"/>
                  </a:lnTo>
                  <a:lnTo>
                    <a:pt x="611" y="80"/>
                  </a:lnTo>
                  <a:lnTo>
                    <a:pt x="612" y="82"/>
                  </a:lnTo>
                  <a:lnTo>
                    <a:pt x="612" y="87"/>
                  </a:lnTo>
                  <a:lnTo>
                    <a:pt x="611" y="91"/>
                  </a:lnTo>
                  <a:lnTo>
                    <a:pt x="609" y="96"/>
                  </a:lnTo>
                  <a:lnTo>
                    <a:pt x="608" y="98"/>
                  </a:lnTo>
                  <a:lnTo>
                    <a:pt x="608" y="98"/>
                  </a:lnTo>
                  <a:lnTo>
                    <a:pt x="604" y="99"/>
                  </a:lnTo>
                  <a:lnTo>
                    <a:pt x="600" y="101"/>
                  </a:lnTo>
                  <a:lnTo>
                    <a:pt x="598" y="102"/>
                  </a:lnTo>
                  <a:lnTo>
                    <a:pt x="595" y="104"/>
                  </a:lnTo>
                  <a:lnTo>
                    <a:pt x="595" y="104"/>
                  </a:lnTo>
                  <a:lnTo>
                    <a:pt x="593" y="105"/>
                  </a:lnTo>
                  <a:lnTo>
                    <a:pt x="593" y="105"/>
                  </a:lnTo>
                  <a:lnTo>
                    <a:pt x="592" y="107"/>
                  </a:lnTo>
                  <a:lnTo>
                    <a:pt x="592" y="107"/>
                  </a:lnTo>
                  <a:lnTo>
                    <a:pt x="590" y="109"/>
                  </a:lnTo>
                  <a:lnTo>
                    <a:pt x="590" y="110"/>
                  </a:lnTo>
                  <a:lnTo>
                    <a:pt x="592" y="112"/>
                  </a:lnTo>
                  <a:lnTo>
                    <a:pt x="592" y="112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2" y="115"/>
                  </a:lnTo>
                  <a:lnTo>
                    <a:pt x="592" y="115"/>
                  </a:lnTo>
                  <a:lnTo>
                    <a:pt x="590" y="116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3"/>
                  </a:lnTo>
                  <a:lnTo>
                    <a:pt x="592" y="124"/>
                  </a:lnTo>
                  <a:lnTo>
                    <a:pt x="592" y="129"/>
                  </a:lnTo>
                  <a:lnTo>
                    <a:pt x="593" y="131"/>
                  </a:lnTo>
                  <a:lnTo>
                    <a:pt x="592" y="132"/>
                  </a:lnTo>
                  <a:lnTo>
                    <a:pt x="590" y="134"/>
                  </a:lnTo>
                  <a:lnTo>
                    <a:pt x="590" y="134"/>
                  </a:lnTo>
                  <a:lnTo>
                    <a:pt x="590" y="135"/>
                  </a:lnTo>
                  <a:lnTo>
                    <a:pt x="590" y="135"/>
                  </a:lnTo>
                  <a:lnTo>
                    <a:pt x="592" y="139"/>
                  </a:lnTo>
                  <a:lnTo>
                    <a:pt x="593" y="140"/>
                  </a:lnTo>
                  <a:lnTo>
                    <a:pt x="593" y="142"/>
                  </a:lnTo>
                  <a:lnTo>
                    <a:pt x="593" y="143"/>
                  </a:lnTo>
                  <a:lnTo>
                    <a:pt x="593" y="143"/>
                  </a:lnTo>
                  <a:lnTo>
                    <a:pt x="593" y="145"/>
                  </a:lnTo>
                  <a:lnTo>
                    <a:pt x="590" y="145"/>
                  </a:lnTo>
                  <a:lnTo>
                    <a:pt x="590" y="146"/>
                  </a:lnTo>
                  <a:lnTo>
                    <a:pt x="589" y="146"/>
                  </a:lnTo>
                  <a:lnTo>
                    <a:pt x="589" y="145"/>
                  </a:lnTo>
                  <a:lnTo>
                    <a:pt x="587" y="145"/>
                  </a:lnTo>
                  <a:lnTo>
                    <a:pt x="587" y="146"/>
                  </a:lnTo>
                  <a:lnTo>
                    <a:pt x="586" y="148"/>
                  </a:lnTo>
                  <a:lnTo>
                    <a:pt x="586" y="150"/>
                  </a:lnTo>
                  <a:lnTo>
                    <a:pt x="584" y="151"/>
                  </a:lnTo>
                  <a:lnTo>
                    <a:pt x="584" y="153"/>
                  </a:lnTo>
                  <a:lnTo>
                    <a:pt x="582" y="154"/>
                  </a:lnTo>
                  <a:lnTo>
                    <a:pt x="582" y="156"/>
                  </a:lnTo>
                  <a:lnTo>
                    <a:pt x="582" y="157"/>
                  </a:lnTo>
                  <a:lnTo>
                    <a:pt x="581" y="159"/>
                  </a:lnTo>
                  <a:lnTo>
                    <a:pt x="579" y="161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6" y="164"/>
                  </a:lnTo>
                  <a:lnTo>
                    <a:pt x="574" y="165"/>
                  </a:lnTo>
                  <a:lnTo>
                    <a:pt x="574" y="168"/>
                  </a:lnTo>
                  <a:lnTo>
                    <a:pt x="573" y="168"/>
                  </a:lnTo>
                  <a:lnTo>
                    <a:pt x="573" y="172"/>
                  </a:lnTo>
                  <a:lnTo>
                    <a:pt x="573" y="175"/>
                  </a:lnTo>
                  <a:lnTo>
                    <a:pt x="573" y="176"/>
                  </a:lnTo>
                  <a:lnTo>
                    <a:pt x="571" y="176"/>
                  </a:lnTo>
                  <a:lnTo>
                    <a:pt x="570" y="178"/>
                  </a:lnTo>
                  <a:lnTo>
                    <a:pt x="570" y="180"/>
                  </a:lnTo>
                  <a:lnTo>
                    <a:pt x="570" y="183"/>
                  </a:lnTo>
                  <a:lnTo>
                    <a:pt x="571" y="187"/>
                  </a:lnTo>
                  <a:lnTo>
                    <a:pt x="571" y="189"/>
                  </a:lnTo>
                  <a:lnTo>
                    <a:pt x="571" y="191"/>
                  </a:lnTo>
                  <a:lnTo>
                    <a:pt x="570" y="192"/>
                  </a:lnTo>
                  <a:lnTo>
                    <a:pt x="571" y="192"/>
                  </a:lnTo>
                  <a:lnTo>
                    <a:pt x="571" y="192"/>
                  </a:lnTo>
                  <a:lnTo>
                    <a:pt x="571" y="194"/>
                  </a:lnTo>
                  <a:lnTo>
                    <a:pt x="571" y="194"/>
                  </a:lnTo>
                  <a:lnTo>
                    <a:pt x="571" y="195"/>
                  </a:lnTo>
                  <a:lnTo>
                    <a:pt x="570" y="195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7" y="198"/>
                  </a:lnTo>
                  <a:lnTo>
                    <a:pt x="567" y="202"/>
                  </a:lnTo>
                  <a:lnTo>
                    <a:pt x="565" y="203"/>
                  </a:lnTo>
                  <a:lnTo>
                    <a:pt x="565" y="205"/>
                  </a:lnTo>
                  <a:lnTo>
                    <a:pt x="565" y="205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2" y="208"/>
                  </a:lnTo>
                  <a:lnTo>
                    <a:pt x="562" y="209"/>
                  </a:lnTo>
                  <a:lnTo>
                    <a:pt x="562" y="211"/>
                  </a:lnTo>
                  <a:lnTo>
                    <a:pt x="562" y="213"/>
                  </a:lnTo>
                  <a:lnTo>
                    <a:pt x="562" y="216"/>
                  </a:lnTo>
                  <a:lnTo>
                    <a:pt x="562" y="217"/>
                  </a:lnTo>
                  <a:lnTo>
                    <a:pt x="563" y="219"/>
                  </a:lnTo>
                  <a:lnTo>
                    <a:pt x="563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7" y="222"/>
                  </a:lnTo>
                  <a:lnTo>
                    <a:pt x="565" y="222"/>
                  </a:lnTo>
                  <a:lnTo>
                    <a:pt x="565" y="222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5" y="227"/>
                  </a:lnTo>
                  <a:lnTo>
                    <a:pt x="567" y="227"/>
                  </a:lnTo>
                  <a:lnTo>
                    <a:pt x="567" y="228"/>
                  </a:lnTo>
                  <a:lnTo>
                    <a:pt x="568" y="230"/>
                  </a:lnTo>
                  <a:lnTo>
                    <a:pt x="567" y="232"/>
                  </a:lnTo>
                  <a:lnTo>
                    <a:pt x="568" y="235"/>
                  </a:lnTo>
                  <a:lnTo>
                    <a:pt x="570" y="236"/>
                  </a:lnTo>
                  <a:lnTo>
                    <a:pt x="570" y="236"/>
                  </a:lnTo>
                  <a:lnTo>
                    <a:pt x="570" y="238"/>
                  </a:lnTo>
                  <a:lnTo>
                    <a:pt x="568" y="238"/>
                  </a:lnTo>
                  <a:lnTo>
                    <a:pt x="568" y="239"/>
                  </a:lnTo>
                  <a:lnTo>
                    <a:pt x="568" y="241"/>
                  </a:lnTo>
                  <a:lnTo>
                    <a:pt x="570" y="243"/>
                  </a:lnTo>
                  <a:lnTo>
                    <a:pt x="570" y="243"/>
                  </a:lnTo>
                  <a:lnTo>
                    <a:pt x="571" y="243"/>
                  </a:lnTo>
                  <a:lnTo>
                    <a:pt x="573" y="243"/>
                  </a:lnTo>
                  <a:lnTo>
                    <a:pt x="573" y="244"/>
                  </a:lnTo>
                  <a:lnTo>
                    <a:pt x="573" y="244"/>
                  </a:lnTo>
                  <a:lnTo>
                    <a:pt x="573" y="246"/>
                  </a:lnTo>
                  <a:lnTo>
                    <a:pt x="571" y="247"/>
                  </a:lnTo>
                  <a:lnTo>
                    <a:pt x="571" y="250"/>
                  </a:lnTo>
                  <a:lnTo>
                    <a:pt x="571" y="254"/>
                  </a:lnTo>
                  <a:lnTo>
                    <a:pt x="571" y="255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68" y="260"/>
                  </a:lnTo>
                  <a:lnTo>
                    <a:pt x="568" y="261"/>
                  </a:lnTo>
                  <a:lnTo>
                    <a:pt x="568" y="261"/>
                  </a:lnTo>
                  <a:lnTo>
                    <a:pt x="567" y="263"/>
                  </a:lnTo>
                  <a:lnTo>
                    <a:pt x="567" y="265"/>
                  </a:lnTo>
                  <a:lnTo>
                    <a:pt x="565" y="266"/>
                  </a:lnTo>
                  <a:lnTo>
                    <a:pt x="565" y="266"/>
                  </a:lnTo>
                  <a:lnTo>
                    <a:pt x="565" y="268"/>
                  </a:lnTo>
                  <a:lnTo>
                    <a:pt x="565" y="269"/>
                  </a:lnTo>
                  <a:lnTo>
                    <a:pt x="563" y="272"/>
                  </a:lnTo>
                  <a:lnTo>
                    <a:pt x="563" y="274"/>
                  </a:lnTo>
                  <a:lnTo>
                    <a:pt x="562" y="274"/>
                  </a:lnTo>
                  <a:lnTo>
                    <a:pt x="562" y="274"/>
                  </a:lnTo>
                  <a:lnTo>
                    <a:pt x="562" y="276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7"/>
                  </a:lnTo>
                  <a:lnTo>
                    <a:pt x="563" y="279"/>
                  </a:lnTo>
                  <a:lnTo>
                    <a:pt x="563" y="280"/>
                  </a:lnTo>
                  <a:lnTo>
                    <a:pt x="565" y="283"/>
                  </a:lnTo>
                  <a:lnTo>
                    <a:pt x="563" y="285"/>
                  </a:lnTo>
                  <a:lnTo>
                    <a:pt x="563" y="287"/>
                  </a:lnTo>
                  <a:lnTo>
                    <a:pt x="563" y="288"/>
                  </a:lnTo>
                  <a:lnTo>
                    <a:pt x="563" y="288"/>
                  </a:lnTo>
                  <a:lnTo>
                    <a:pt x="562" y="290"/>
                  </a:lnTo>
                  <a:lnTo>
                    <a:pt x="560" y="290"/>
                  </a:lnTo>
                  <a:lnTo>
                    <a:pt x="559" y="291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7" y="293"/>
                  </a:lnTo>
                  <a:lnTo>
                    <a:pt x="557" y="293"/>
                  </a:lnTo>
                  <a:lnTo>
                    <a:pt x="556" y="295"/>
                  </a:lnTo>
                  <a:lnTo>
                    <a:pt x="554" y="295"/>
                  </a:lnTo>
                  <a:lnTo>
                    <a:pt x="554" y="296"/>
                  </a:lnTo>
                  <a:lnTo>
                    <a:pt x="554" y="298"/>
                  </a:lnTo>
                  <a:lnTo>
                    <a:pt x="554" y="298"/>
                  </a:lnTo>
                  <a:lnTo>
                    <a:pt x="552" y="299"/>
                  </a:lnTo>
                  <a:lnTo>
                    <a:pt x="552" y="301"/>
                  </a:lnTo>
                  <a:lnTo>
                    <a:pt x="552" y="302"/>
                  </a:lnTo>
                  <a:lnTo>
                    <a:pt x="554" y="304"/>
                  </a:lnTo>
                  <a:lnTo>
                    <a:pt x="554" y="306"/>
                  </a:lnTo>
                  <a:lnTo>
                    <a:pt x="552" y="307"/>
                  </a:lnTo>
                  <a:lnTo>
                    <a:pt x="552" y="309"/>
                  </a:lnTo>
                  <a:lnTo>
                    <a:pt x="552" y="310"/>
                  </a:lnTo>
                  <a:lnTo>
                    <a:pt x="554" y="310"/>
                  </a:lnTo>
                  <a:lnTo>
                    <a:pt x="552" y="312"/>
                  </a:lnTo>
                  <a:lnTo>
                    <a:pt x="552" y="313"/>
                  </a:lnTo>
                  <a:lnTo>
                    <a:pt x="552" y="317"/>
                  </a:lnTo>
                  <a:lnTo>
                    <a:pt x="554" y="318"/>
                  </a:lnTo>
                  <a:lnTo>
                    <a:pt x="556" y="320"/>
                  </a:lnTo>
                  <a:lnTo>
                    <a:pt x="556" y="323"/>
                  </a:lnTo>
                  <a:lnTo>
                    <a:pt x="556" y="324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9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6" y="332"/>
                  </a:lnTo>
                  <a:lnTo>
                    <a:pt x="554" y="332"/>
                  </a:lnTo>
                  <a:lnTo>
                    <a:pt x="552" y="334"/>
                  </a:lnTo>
                  <a:lnTo>
                    <a:pt x="551" y="334"/>
                  </a:lnTo>
                  <a:lnTo>
                    <a:pt x="551" y="335"/>
                  </a:lnTo>
                  <a:lnTo>
                    <a:pt x="549" y="335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49" y="342"/>
                  </a:lnTo>
                  <a:lnTo>
                    <a:pt x="549" y="343"/>
                  </a:lnTo>
                  <a:lnTo>
                    <a:pt x="548" y="345"/>
                  </a:lnTo>
                  <a:lnTo>
                    <a:pt x="548" y="345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6" y="347"/>
                  </a:lnTo>
                  <a:lnTo>
                    <a:pt x="546" y="347"/>
                  </a:lnTo>
                  <a:lnTo>
                    <a:pt x="545" y="347"/>
                  </a:lnTo>
                  <a:lnTo>
                    <a:pt x="546" y="348"/>
                  </a:lnTo>
                  <a:lnTo>
                    <a:pt x="546" y="351"/>
                  </a:lnTo>
                  <a:lnTo>
                    <a:pt x="546" y="351"/>
                  </a:lnTo>
                  <a:lnTo>
                    <a:pt x="546" y="353"/>
                  </a:lnTo>
                  <a:lnTo>
                    <a:pt x="546" y="354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6" y="359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3" y="362"/>
                  </a:lnTo>
                  <a:lnTo>
                    <a:pt x="543" y="364"/>
                  </a:lnTo>
                  <a:lnTo>
                    <a:pt x="541" y="365"/>
                  </a:lnTo>
                  <a:lnTo>
                    <a:pt x="541" y="367"/>
                  </a:lnTo>
                  <a:lnTo>
                    <a:pt x="543" y="369"/>
                  </a:lnTo>
                  <a:lnTo>
                    <a:pt x="543" y="370"/>
                  </a:lnTo>
                  <a:lnTo>
                    <a:pt x="543" y="375"/>
                  </a:lnTo>
                  <a:lnTo>
                    <a:pt x="543" y="378"/>
                  </a:lnTo>
                  <a:lnTo>
                    <a:pt x="543" y="380"/>
                  </a:lnTo>
                  <a:lnTo>
                    <a:pt x="543" y="381"/>
                  </a:lnTo>
                  <a:lnTo>
                    <a:pt x="543" y="381"/>
                  </a:lnTo>
                  <a:lnTo>
                    <a:pt x="543" y="384"/>
                  </a:lnTo>
                  <a:lnTo>
                    <a:pt x="545" y="387"/>
                  </a:lnTo>
                  <a:lnTo>
                    <a:pt x="545" y="389"/>
                  </a:lnTo>
                  <a:lnTo>
                    <a:pt x="545" y="389"/>
                  </a:lnTo>
                  <a:lnTo>
                    <a:pt x="543" y="391"/>
                  </a:lnTo>
                  <a:lnTo>
                    <a:pt x="541" y="391"/>
                  </a:lnTo>
                  <a:lnTo>
                    <a:pt x="541" y="391"/>
                  </a:lnTo>
                  <a:lnTo>
                    <a:pt x="540" y="391"/>
                  </a:lnTo>
                  <a:lnTo>
                    <a:pt x="540" y="391"/>
                  </a:lnTo>
                  <a:lnTo>
                    <a:pt x="540" y="392"/>
                  </a:lnTo>
                  <a:lnTo>
                    <a:pt x="540" y="392"/>
                  </a:lnTo>
                  <a:lnTo>
                    <a:pt x="540" y="394"/>
                  </a:lnTo>
                  <a:lnTo>
                    <a:pt x="540" y="395"/>
                  </a:lnTo>
                  <a:lnTo>
                    <a:pt x="540" y="397"/>
                  </a:lnTo>
                  <a:lnTo>
                    <a:pt x="538" y="399"/>
                  </a:lnTo>
                  <a:lnTo>
                    <a:pt x="540" y="399"/>
                  </a:lnTo>
                  <a:lnTo>
                    <a:pt x="540" y="402"/>
                  </a:lnTo>
                  <a:lnTo>
                    <a:pt x="538" y="405"/>
                  </a:lnTo>
                  <a:lnTo>
                    <a:pt x="540" y="406"/>
                  </a:lnTo>
                  <a:lnTo>
                    <a:pt x="540" y="406"/>
                  </a:lnTo>
                  <a:lnTo>
                    <a:pt x="543" y="408"/>
                  </a:lnTo>
                  <a:lnTo>
                    <a:pt x="545" y="408"/>
                  </a:lnTo>
                  <a:lnTo>
                    <a:pt x="545" y="410"/>
                  </a:lnTo>
                  <a:lnTo>
                    <a:pt x="545" y="410"/>
                  </a:lnTo>
                  <a:lnTo>
                    <a:pt x="543" y="411"/>
                  </a:lnTo>
                  <a:lnTo>
                    <a:pt x="543" y="411"/>
                  </a:lnTo>
                  <a:lnTo>
                    <a:pt x="543" y="413"/>
                  </a:lnTo>
                  <a:lnTo>
                    <a:pt x="543" y="414"/>
                  </a:lnTo>
                  <a:lnTo>
                    <a:pt x="545" y="416"/>
                  </a:lnTo>
                  <a:lnTo>
                    <a:pt x="545" y="416"/>
                  </a:lnTo>
                  <a:lnTo>
                    <a:pt x="545" y="417"/>
                  </a:lnTo>
                  <a:lnTo>
                    <a:pt x="545" y="419"/>
                  </a:lnTo>
                  <a:lnTo>
                    <a:pt x="545" y="421"/>
                  </a:lnTo>
                  <a:lnTo>
                    <a:pt x="546" y="422"/>
                  </a:lnTo>
                  <a:lnTo>
                    <a:pt x="545" y="422"/>
                  </a:lnTo>
                  <a:lnTo>
                    <a:pt x="545" y="424"/>
                  </a:lnTo>
                  <a:lnTo>
                    <a:pt x="543" y="425"/>
                  </a:lnTo>
                  <a:lnTo>
                    <a:pt x="543" y="425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3" y="430"/>
                  </a:lnTo>
                  <a:lnTo>
                    <a:pt x="551" y="430"/>
                  </a:lnTo>
                  <a:lnTo>
                    <a:pt x="552" y="430"/>
                  </a:lnTo>
                  <a:lnTo>
                    <a:pt x="554" y="432"/>
                  </a:lnTo>
                  <a:lnTo>
                    <a:pt x="552" y="433"/>
                  </a:lnTo>
                  <a:lnTo>
                    <a:pt x="552" y="433"/>
                  </a:lnTo>
                  <a:lnTo>
                    <a:pt x="552" y="436"/>
                  </a:lnTo>
                  <a:lnTo>
                    <a:pt x="551" y="436"/>
                  </a:lnTo>
                  <a:lnTo>
                    <a:pt x="549" y="436"/>
                  </a:lnTo>
                  <a:lnTo>
                    <a:pt x="548" y="436"/>
                  </a:lnTo>
                  <a:lnTo>
                    <a:pt x="546" y="436"/>
                  </a:lnTo>
                  <a:lnTo>
                    <a:pt x="545" y="436"/>
                  </a:lnTo>
                  <a:lnTo>
                    <a:pt x="541" y="436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39"/>
                  </a:lnTo>
                  <a:lnTo>
                    <a:pt x="543" y="439"/>
                  </a:lnTo>
                  <a:lnTo>
                    <a:pt x="546" y="439"/>
                  </a:lnTo>
                  <a:lnTo>
                    <a:pt x="548" y="441"/>
                  </a:lnTo>
                  <a:lnTo>
                    <a:pt x="549" y="444"/>
                  </a:lnTo>
                  <a:lnTo>
                    <a:pt x="551" y="444"/>
                  </a:lnTo>
                  <a:lnTo>
                    <a:pt x="551" y="446"/>
                  </a:lnTo>
                  <a:lnTo>
                    <a:pt x="548" y="449"/>
                  </a:lnTo>
                  <a:lnTo>
                    <a:pt x="548" y="449"/>
                  </a:lnTo>
                  <a:lnTo>
                    <a:pt x="546" y="450"/>
                  </a:lnTo>
                  <a:lnTo>
                    <a:pt x="545" y="450"/>
                  </a:lnTo>
                  <a:lnTo>
                    <a:pt x="545" y="454"/>
                  </a:lnTo>
                  <a:lnTo>
                    <a:pt x="545" y="455"/>
                  </a:lnTo>
                  <a:lnTo>
                    <a:pt x="546" y="457"/>
                  </a:lnTo>
                  <a:lnTo>
                    <a:pt x="546" y="457"/>
                  </a:lnTo>
                  <a:lnTo>
                    <a:pt x="546" y="458"/>
                  </a:lnTo>
                  <a:lnTo>
                    <a:pt x="543" y="460"/>
                  </a:lnTo>
                  <a:lnTo>
                    <a:pt x="543" y="462"/>
                  </a:lnTo>
                  <a:lnTo>
                    <a:pt x="543" y="462"/>
                  </a:lnTo>
                  <a:lnTo>
                    <a:pt x="545" y="463"/>
                  </a:lnTo>
                  <a:lnTo>
                    <a:pt x="545" y="465"/>
                  </a:lnTo>
                  <a:lnTo>
                    <a:pt x="545" y="466"/>
                  </a:lnTo>
                  <a:lnTo>
                    <a:pt x="546" y="469"/>
                  </a:lnTo>
                  <a:lnTo>
                    <a:pt x="545" y="469"/>
                  </a:lnTo>
                  <a:lnTo>
                    <a:pt x="545" y="471"/>
                  </a:lnTo>
                  <a:lnTo>
                    <a:pt x="543" y="473"/>
                  </a:lnTo>
                  <a:lnTo>
                    <a:pt x="541" y="474"/>
                  </a:lnTo>
                  <a:lnTo>
                    <a:pt x="541" y="476"/>
                  </a:lnTo>
                  <a:lnTo>
                    <a:pt x="541" y="477"/>
                  </a:lnTo>
                  <a:lnTo>
                    <a:pt x="541" y="477"/>
                  </a:lnTo>
                  <a:lnTo>
                    <a:pt x="543" y="479"/>
                  </a:lnTo>
                  <a:lnTo>
                    <a:pt x="543" y="480"/>
                  </a:lnTo>
                  <a:lnTo>
                    <a:pt x="541" y="480"/>
                  </a:lnTo>
                  <a:lnTo>
                    <a:pt x="540" y="480"/>
                  </a:lnTo>
                  <a:lnTo>
                    <a:pt x="540" y="482"/>
                  </a:lnTo>
                  <a:lnTo>
                    <a:pt x="537" y="485"/>
                  </a:lnTo>
                  <a:lnTo>
                    <a:pt x="537" y="485"/>
                  </a:lnTo>
                  <a:lnTo>
                    <a:pt x="537" y="487"/>
                  </a:lnTo>
                  <a:lnTo>
                    <a:pt x="535" y="488"/>
                  </a:lnTo>
                  <a:lnTo>
                    <a:pt x="533" y="491"/>
                  </a:lnTo>
                  <a:lnTo>
                    <a:pt x="533" y="493"/>
                  </a:lnTo>
                  <a:lnTo>
                    <a:pt x="533" y="495"/>
                  </a:lnTo>
                  <a:lnTo>
                    <a:pt x="535" y="495"/>
                  </a:lnTo>
                  <a:lnTo>
                    <a:pt x="537" y="496"/>
                  </a:lnTo>
                  <a:lnTo>
                    <a:pt x="537" y="499"/>
                  </a:lnTo>
                  <a:lnTo>
                    <a:pt x="535" y="501"/>
                  </a:lnTo>
                  <a:lnTo>
                    <a:pt x="533" y="502"/>
                  </a:lnTo>
                  <a:lnTo>
                    <a:pt x="532" y="504"/>
                  </a:lnTo>
                  <a:lnTo>
                    <a:pt x="532" y="504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2" y="510"/>
                  </a:lnTo>
                  <a:lnTo>
                    <a:pt x="530" y="512"/>
                  </a:lnTo>
                  <a:lnTo>
                    <a:pt x="529" y="512"/>
                  </a:lnTo>
                  <a:lnTo>
                    <a:pt x="527" y="514"/>
                  </a:lnTo>
                  <a:lnTo>
                    <a:pt x="526" y="514"/>
                  </a:lnTo>
                  <a:lnTo>
                    <a:pt x="526" y="515"/>
                  </a:lnTo>
                  <a:lnTo>
                    <a:pt x="524" y="517"/>
                  </a:lnTo>
                  <a:lnTo>
                    <a:pt x="524" y="518"/>
                  </a:lnTo>
                  <a:lnTo>
                    <a:pt x="519" y="520"/>
                  </a:lnTo>
                  <a:lnTo>
                    <a:pt x="519" y="521"/>
                  </a:lnTo>
                  <a:lnTo>
                    <a:pt x="518" y="521"/>
                  </a:lnTo>
                  <a:lnTo>
                    <a:pt x="518" y="525"/>
                  </a:lnTo>
                  <a:lnTo>
                    <a:pt x="519" y="526"/>
                  </a:lnTo>
                  <a:lnTo>
                    <a:pt x="519" y="528"/>
                  </a:lnTo>
                  <a:lnTo>
                    <a:pt x="519" y="531"/>
                  </a:lnTo>
                  <a:lnTo>
                    <a:pt x="519" y="532"/>
                  </a:lnTo>
                  <a:lnTo>
                    <a:pt x="519" y="534"/>
                  </a:lnTo>
                  <a:lnTo>
                    <a:pt x="521" y="536"/>
                  </a:lnTo>
                  <a:lnTo>
                    <a:pt x="522" y="539"/>
                  </a:lnTo>
                  <a:lnTo>
                    <a:pt x="522" y="540"/>
                  </a:lnTo>
                  <a:lnTo>
                    <a:pt x="522" y="542"/>
                  </a:lnTo>
                  <a:lnTo>
                    <a:pt x="524" y="543"/>
                  </a:lnTo>
                  <a:lnTo>
                    <a:pt x="524" y="545"/>
                  </a:lnTo>
                  <a:lnTo>
                    <a:pt x="524" y="547"/>
                  </a:lnTo>
                  <a:lnTo>
                    <a:pt x="526" y="547"/>
                  </a:lnTo>
                  <a:lnTo>
                    <a:pt x="527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32" y="543"/>
                  </a:lnTo>
                  <a:lnTo>
                    <a:pt x="533" y="543"/>
                  </a:lnTo>
                  <a:lnTo>
                    <a:pt x="535" y="543"/>
                  </a:lnTo>
                  <a:lnTo>
                    <a:pt x="535" y="543"/>
                  </a:lnTo>
                  <a:lnTo>
                    <a:pt x="537" y="545"/>
                  </a:lnTo>
                  <a:lnTo>
                    <a:pt x="537" y="547"/>
                  </a:lnTo>
                  <a:lnTo>
                    <a:pt x="537" y="550"/>
                  </a:lnTo>
                  <a:lnTo>
                    <a:pt x="537" y="551"/>
                  </a:lnTo>
                  <a:lnTo>
                    <a:pt x="535" y="551"/>
                  </a:lnTo>
                  <a:lnTo>
                    <a:pt x="535" y="553"/>
                  </a:lnTo>
                  <a:lnTo>
                    <a:pt x="535" y="554"/>
                  </a:lnTo>
                  <a:lnTo>
                    <a:pt x="537" y="554"/>
                  </a:lnTo>
                  <a:lnTo>
                    <a:pt x="537" y="556"/>
                  </a:lnTo>
                  <a:lnTo>
                    <a:pt x="535" y="559"/>
                  </a:lnTo>
                  <a:lnTo>
                    <a:pt x="535" y="561"/>
                  </a:lnTo>
                  <a:lnTo>
                    <a:pt x="537" y="562"/>
                  </a:lnTo>
                  <a:lnTo>
                    <a:pt x="537" y="564"/>
                  </a:lnTo>
                  <a:lnTo>
                    <a:pt x="538" y="566"/>
                  </a:lnTo>
                  <a:lnTo>
                    <a:pt x="540" y="567"/>
                  </a:lnTo>
                  <a:lnTo>
                    <a:pt x="541" y="567"/>
                  </a:lnTo>
                  <a:lnTo>
                    <a:pt x="541" y="569"/>
                  </a:lnTo>
                  <a:lnTo>
                    <a:pt x="541" y="570"/>
                  </a:lnTo>
                  <a:lnTo>
                    <a:pt x="545" y="570"/>
                  </a:lnTo>
                  <a:lnTo>
                    <a:pt x="549" y="570"/>
                  </a:lnTo>
                  <a:lnTo>
                    <a:pt x="556" y="570"/>
                  </a:lnTo>
                  <a:lnTo>
                    <a:pt x="563" y="570"/>
                  </a:lnTo>
                  <a:lnTo>
                    <a:pt x="570" y="570"/>
                  </a:lnTo>
                  <a:lnTo>
                    <a:pt x="574" y="572"/>
                  </a:lnTo>
                  <a:lnTo>
                    <a:pt x="578" y="573"/>
                  </a:lnTo>
                  <a:lnTo>
                    <a:pt x="581" y="573"/>
                  </a:lnTo>
                  <a:lnTo>
                    <a:pt x="586" y="573"/>
                  </a:lnTo>
                  <a:lnTo>
                    <a:pt x="589" y="575"/>
                  </a:lnTo>
                  <a:lnTo>
                    <a:pt x="590" y="575"/>
                  </a:lnTo>
                  <a:lnTo>
                    <a:pt x="592" y="575"/>
                  </a:lnTo>
                  <a:lnTo>
                    <a:pt x="592" y="577"/>
                  </a:lnTo>
                  <a:lnTo>
                    <a:pt x="584" y="575"/>
                  </a:lnTo>
                  <a:lnTo>
                    <a:pt x="582" y="575"/>
                  </a:lnTo>
                  <a:lnTo>
                    <a:pt x="581" y="573"/>
                  </a:lnTo>
                  <a:lnTo>
                    <a:pt x="578" y="575"/>
                  </a:lnTo>
                  <a:lnTo>
                    <a:pt x="576" y="578"/>
                  </a:lnTo>
                  <a:lnTo>
                    <a:pt x="576" y="580"/>
                  </a:lnTo>
                  <a:lnTo>
                    <a:pt x="573" y="580"/>
                  </a:lnTo>
                  <a:lnTo>
                    <a:pt x="571" y="580"/>
                  </a:lnTo>
                  <a:lnTo>
                    <a:pt x="563" y="583"/>
                  </a:lnTo>
                  <a:lnTo>
                    <a:pt x="562" y="583"/>
                  </a:lnTo>
                  <a:lnTo>
                    <a:pt x="560" y="584"/>
                  </a:lnTo>
                  <a:lnTo>
                    <a:pt x="559" y="584"/>
                  </a:lnTo>
                  <a:lnTo>
                    <a:pt x="557" y="588"/>
                  </a:lnTo>
                  <a:lnTo>
                    <a:pt x="559" y="589"/>
                  </a:lnTo>
                  <a:lnTo>
                    <a:pt x="556" y="594"/>
                  </a:lnTo>
                  <a:lnTo>
                    <a:pt x="556" y="597"/>
                  </a:lnTo>
                  <a:lnTo>
                    <a:pt x="556" y="599"/>
                  </a:lnTo>
                  <a:lnTo>
                    <a:pt x="556" y="600"/>
                  </a:lnTo>
                  <a:lnTo>
                    <a:pt x="556" y="605"/>
                  </a:lnTo>
                  <a:lnTo>
                    <a:pt x="554" y="606"/>
                  </a:lnTo>
                  <a:lnTo>
                    <a:pt x="551" y="606"/>
                  </a:lnTo>
                  <a:lnTo>
                    <a:pt x="549" y="606"/>
                  </a:lnTo>
                  <a:lnTo>
                    <a:pt x="546" y="605"/>
                  </a:lnTo>
                  <a:lnTo>
                    <a:pt x="543" y="603"/>
                  </a:lnTo>
                  <a:lnTo>
                    <a:pt x="540" y="603"/>
                  </a:lnTo>
                  <a:lnTo>
                    <a:pt x="538" y="602"/>
                  </a:lnTo>
                  <a:lnTo>
                    <a:pt x="535" y="599"/>
                  </a:lnTo>
                  <a:lnTo>
                    <a:pt x="535" y="597"/>
                  </a:lnTo>
                  <a:lnTo>
                    <a:pt x="535" y="597"/>
                  </a:lnTo>
                  <a:lnTo>
                    <a:pt x="537" y="594"/>
                  </a:lnTo>
                  <a:lnTo>
                    <a:pt x="537" y="594"/>
                  </a:lnTo>
                  <a:lnTo>
                    <a:pt x="540" y="594"/>
                  </a:lnTo>
                  <a:lnTo>
                    <a:pt x="541" y="594"/>
                  </a:lnTo>
                  <a:lnTo>
                    <a:pt x="543" y="595"/>
                  </a:lnTo>
                  <a:lnTo>
                    <a:pt x="543" y="597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600"/>
                  </a:lnTo>
                  <a:lnTo>
                    <a:pt x="545" y="599"/>
                  </a:lnTo>
                  <a:lnTo>
                    <a:pt x="545" y="594"/>
                  </a:lnTo>
                  <a:lnTo>
                    <a:pt x="549" y="592"/>
                  </a:lnTo>
                  <a:lnTo>
                    <a:pt x="551" y="591"/>
                  </a:lnTo>
                  <a:lnTo>
                    <a:pt x="552" y="588"/>
                  </a:lnTo>
                  <a:lnTo>
                    <a:pt x="552" y="588"/>
                  </a:lnTo>
                  <a:lnTo>
                    <a:pt x="552" y="586"/>
                  </a:lnTo>
                  <a:lnTo>
                    <a:pt x="552" y="586"/>
                  </a:lnTo>
                  <a:lnTo>
                    <a:pt x="549" y="584"/>
                  </a:lnTo>
                  <a:lnTo>
                    <a:pt x="543" y="589"/>
                  </a:lnTo>
                  <a:lnTo>
                    <a:pt x="540" y="591"/>
                  </a:lnTo>
                  <a:lnTo>
                    <a:pt x="537" y="592"/>
                  </a:lnTo>
                  <a:lnTo>
                    <a:pt x="535" y="594"/>
                  </a:lnTo>
                  <a:lnTo>
                    <a:pt x="533" y="595"/>
                  </a:lnTo>
                  <a:lnTo>
                    <a:pt x="533" y="597"/>
                  </a:lnTo>
                  <a:lnTo>
                    <a:pt x="533" y="599"/>
                  </a:lnTo>
                  <a:lnTo>
                    <a:pt x="530" y="597"/>
                  </a:lnTo>
                  <a:lnTo>
                    <a:pt x="527" y="595"/>
                  </a:lnTo>
                  <a:lnTo>
                    <a:pt x="526" y="594"/>
                  </a:lnTo>
                  <a:lnTo>
                    <a:pt x="527" y="592"/>
                  </a:lnTo>
                  <a:lnTo>
                    <a:pt x="527" y="592"/>
                  </a:lnTo>
                  <a:lnTo>
                    <a:pt x="527" y="588"/>
                  </a:lnTo>
                  <a:lnTo>
                    <a:pt x="529" y="588"/>
                  </a:lnTo>
                  <a:lnTo>
                    <a:pt x="529" y="586"/>
                  </a:lnTo>
                  <a:lnTo>
                    <a:pt x="530" y="584"/>
                  </a:lnTo>
                  <a:lnTo>
                    <a:pt x="532" y="584"/>
                  </a:lnTo>
                  <a:lnTo>
                    <a:pt x="532" y="584"/>
                  </a:lnTo>
                  <a:lnTo>
                    <a:pt x="532" y="586"/>
                  </a:lnTo>
                  <a:lnTo>
                    <a:pt x="535" y="586"/>
                  </a:lnTo>
                  <a:lnTo>
                    <a:pt x="540" y="583"/>
                  </a:lnTo>
                  <a:lnTo>
                    <a:pt x="541" y="583"/>
                  </a:lnTo>
                  <a:lnTo>
                    <a:pt x="545" y="583"/>
                  </a:lnTo>
                  <a:lnTo>
                    <a:pt x="546" y="583"/>
                  </a:lnTo>
                  <a:lnTo>
                    <a:pt x="548" y="583"/>
                  </a:lnTo>
                  <a:lnTo>
                    <a:pt x="548" y="581"/>
                  </a:lnTo>
                  <a:lnTo>
                    <a:pt x="546" y="581"/>
                  </a:lnTo>
                  <a:lnTo>
                    <a:pt x="543" y="581"/>
                  </a:lnTo>
                  <a:lnTo>
                    <a:pt x="538" y="580"/>
                  </a:lnTo>
                  <a:lnTo>
                    <a:pt x="537" y="581"/>
                  </a:lnTo>
                  <a:lnTo>
                    <a:pt x="535" y="583"/>
                  </a:lnTo>
                  <a:lnTo>
                    <a:pt x="533" y="581"/>
                  </a:lnTo>
                  <a:lnTo>
                    <a:pt x="533" y="581"/>
                  </a:lnTo>
                  <a:lnTo>
                    <a:pt x="532" y="580"/>
                  </a:lnTo>
                  <a:lnTo>
                    <a:pt x="530" y="580"/>
                  </a:lnTo>
                  <a:lnTo>
                    <a:pt x="530" y="581"/>
                  </a:lnTo>
                  <a:lnTo>
                    <a:pt x="530" y="583"/>
                  </a:lnTo>
                  <a:lnTo>
                    <a:pt x="529" y="584"/>
                  </a:lnTo>
                  <a:lnTo>
                    <a:pt x="527" y="586"/>
                  </a:lnTo>
                  <a:lnTo>
                    <a:pt x="526" y="588"/>
                  </a:lnTo>
                  <a:lnTo>
                    <a:pt x="526" y="589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4" y="591"/>
                  </a:lnTo>
                  <a:lnTo>
                    <a:pt x="521" y="591"/>
                  </a:lnTo>
                  <a:lnTo>
                    <a:pt x="519" y="589"/>
                  </a:lnTo>
                  <a:lnTo>
                    <a:pt x="519" y="588"/>
                  </a:lnTo>
                  <a:lnTo>
                    <a:pt x="518" y="586"/>
                  </a:lnTo>
                  <a:lnTo>
                    <a:pt x="521" y="584"/>
                  </a:lnTo>
                  <a:lnTo>
                    <a:pt x="522" y="584"/>
                  </a:lnTo>
                  <a:lnTo>
                    <a:pt x="524" y="581"/>
                  </a:lnTo>
                  <a:lnTo>
                    <a:pt x="526" y="580"/>
                  </a:lnTo>
                  <a:lnTo>
                    <a:pt x="524" y="580"/>
                  </a:lnTo>
                  <a:lnTo>
                    <a:pt x="524" y="580"/>
                  </a:lnTo>
                  <a:lnTo>
                    <a:pt x="524" y="581"/>
                  </a:lnTo>
                  <a:lnTo>
                    <a:pt x="522" y="583"/>
                  </a:lnTo>
                  <a:lnTo>
                    <a:pt x="521" y="581"/>
                  </a:lnTo>
                  <a:lnTo>
                    <a:pt x="518" y="583"/>
                  </a:lnTo>
                  <a:lnTo>
                    <a:pt x="516" y="583"/>
                  </a:lnTo>
                  <a:lnTo>
                    <a:pt x="513" y="583"/>
                  </a:lnTo>
                  <a:lnTo>
                    <a:pt x="511" y="583"/>
                  </a:lnTo>
                  <a:lnTo>
                    <a:pt x="511" y="581"/>
                  </a:lnTo>
                  <a:lnTo>
                    <a:pt x="511" y="580"/>
                  </a:lnTo>
                  <a:lnTo>
                    <a:pt x="511" y="578"/>
                  </a:lnTo>
                  <a:lnTo>
                    <a:pt x="511" y="578"/>
                  </a:lnTo>
                  <a:lnTo>
                    <a:pt x="510" y="578"/>
                  </a:lnTo>
                  <a:lnTo>
                    <a:pt x="510" y="577"/>
                  </a:lnTo>
                  <a:lnTo>
                    <a:pt x="508" y="573"/>
                  </a:lnTo>
                  <a:lnTo>
                    <a:pt x="508" y="573"/>
                  </a:lnTo>
                  <a:lnTo>
                    <a:pt x="508" y="572"/>
                  </a:lnTo>
                  <a:lnTo>
                    <a:pt x="508" y="572"/>
                  </a:lnTo>
                  <a:lnTo>
                    <a:pt x="510" y="572"/>
                  </a:lnTo>
                  <a:lnTo>
                    <a:pt x="510" y="573"/>
                  </a:lnTo>
                  <a:lnTo>
                    <a:pt x="511" y="573"/>
                  </a:lnTo>
                  <a:lnTo>
                    <a:pt x="515" y="575"/>
                  </a:lnTo>
                  <a:lnTo>
                    <a:pt x="516" y="575"/>
                  </a:lnTo>
                  <a:lnTo>
                    <a:pt x="516" y="573"/>
                  </a:lnTo>
                  <a:lnTo>
                    <a:pt x="516" y="573"/>
                  </a:lnTo>
                  <a:lnTo>
                    <a:pt x="516" y="572"/>
                  </a:lnTo>
                  <a:lnTo>
                    <a:pt x="518" y="572"/>
                  </a:lnTo>
                  <a:lnTo>
                    <a:pt x="519" y="573"/>
                  </a:lnTo>
                  <a:lnTo>
                    <a:pt x="519" y="573"/>
                  </a:lnTo>
                  <a:lnTo>
                    <a:pt x="522" y="573"/>
                  </a:lnTo>
                  <a:lnTo>
                    <a:pt x="522" y="573"/>
                  </a:lnTo>
                  <a:lnTo>
                    <a:pt x="524" y="573"/>
                  </a:lnTo>
                  <a:lnTo>
                    <a:pt x="527" y="570"/>
                  </a:lnTo>
                  <a:lnTo>
                    <a:pt x="529" y="569"/>
                  </a:lnTo>
                  <a:lnTo>
                    <a:pt x="529" y="569"/>
                  </a:lnTo>
                  <a:lnTo>
                    <a:pt x="530" y="569"/>
                  </a:lnTo>
                  <a:lnTo>
                    <a:pt x="530" y="570"/>
                  </a:lnTo>
                  <a:lnTo>
                    <a:pt x="530" y="570"/>
                  </a:lnTo>
                  <a:lnTo>
                    <a:pt x="532" y="572"/>
                  </a:lnTo>
                  <a:lnTo>
                    <a:pt x="532" y="573"/>
                  </a:lnTo>
                  <a:lnTo>
                    <a:pt x="532" y="573"/>
                  </a:lnTo>
                  <a:lnTo>
                    <a:pt x="532" y="575"/>
                  </a:lnTo>
                  <a:lnTo>
                    <a:pt x="530" y="577"/>
                  </a:lnTo>
                  <a:lnTo>
                    <a:pt x="530" y="577"/>
                  </a:lnTo>
                  <a:lnTo>
                    <a:pt x="532" y="578"/>
                  </a:lnTo>
                  <a:lnTo>
                    <a:pt x="532" y="577"/>
                  </a:lnTo>
                  <a:lnTo>
                    <a:pt x="533" y="577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3"/>
                  </a:lnTo>
                  <a:lnTo>
                    <a:pt x="532" y="570"/>
                  </a:lnTo>
                  <a:lnTo>
                    <a:pt x="532" y="570"/>
                  </a:lnTo>
                  <a:lnTo>
                    <a:pt x="532" y="569"/>
                  </a:lnTo>
                  <a:lnTo>
                    <a:pt x="533" y="569"/>
                  </a:lnTo>
                  <a:lnTo>
                    <a:pt x="533" y="567"/>
                  </a:lnTo>
                  <a:lnTo>
                    <a:pt x="533" y="566"/>
                  </a:lnTo>
                  <a:lnTo>
                    <a:pt x="533" y="564"/>
                  </a:lnTo>
                  <a:lnTo>
                    <a:pt x="530" y="562"/>
                  </a:lnTo>
                  <a:lnTo>
                    <a:pt x="524" y="559"/>
                  </a:lnTo>
                  <a:lnTo>
                    <a:pt x="524" y="559"/>
                  </a:lnTo>
                  <a:lnTo>
                    <a:pt x="524" y="561"/>
                  </a:lnTo>
                  <a:lnTo>
                    <a:pt x="524" y="561"/>
                  </a:lnTo>
                  <a:lnTo>
                    <a:pt x="526" y="561"/>
                  </a:lnTo>
                  <a:lnTo>
                    <a:pt x="529" y="562"/>
                  </a:lnTo>
                  <a:lnTo>
                    <a:pt x="530" y="564"/>
                  </a:lnTo>
                  <a:lnTo>
                    <a:pt x="532" y="564"/>
                  </a:lnTo>
                  <a:lnTo>
                    <a:pt x="532" y="566"/>
                  </a:lnTo>
                  <a:lnTo>
                    <a:pt x="532" y="566"/>
                  </a:lnTo>
                  <a:lnTo>
                    <a:pt x="527" y="567"/>
                  </a:lnTo>
                  <a:lnTo>
                    <a:pt x="524" y="570"/>
                  </a:lnTo>
                  <a:lnTo>
                    <a:pt x="521" y="572"/>
                  </a:lnTo>
                  <a:lnTo>
                    <a:pt x="519" y="570"/>
                  </a:lnTo>
                  <a:lnTo>
                    <a:pt x="518" y="569"/>
                  </a:lnTo>
                  <a:lnTo>
                    <a:pt x="518" y="567"/>
                  </a:lnTo>
                  <a:lnTo>
                    <a:pt x="516" y="566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13" y="566"/>
                  </a:lnTo>
                  <a:lnTo>
                    <a:pt x="513" y="566"/>
                  </a:lnTo>
                  <a:lnTo>
                    <a:pt x="510" y="564"/>
                  </a:lnTo>
                  <a:lnTo>
                    <a:pt x="510" y="564"/>
                  </a:lnTo>
                  <a:lnTo>
                    <a:pt x="511" y="562"/>
                  </a:lnTo>
                  <a:lnTo>
                    <a:pt x="513" y="562"/>
                  </a:lnTo>
                  <a:lnTo>
                    <a:pt x="513" y="558"/>
                  </a:lnTo>
                  <a:lnTo>
                    <a:pt x="513" y="556"/>
                  </a:lnTo>
                  <a:lnTo>
                    <a:pt x="510" y="554"/>
                  </a:lnTo>
                  <a:lnTo>
                    <a:pt x="508" y="554"/>
                  </a:lnTo>
                  <a:lnTo>
                    <a:pt x="507" y="554"/>
                  </a:lnTo>
                  <a:lnTo>
                    <a:pt x="507" y="554"/>
                  </a:lnTo>
                  <a:lnTo>
                    <a:pt x="505" y="554"/>
                  </a:lnTo>
                  <a:lnTo>
                    <a:pt x="504" y="553"/>
                  </a:lnTo>
                  <a:lnTo>
                    <a:pt x="502" y="553"/>
                  </a:lnTo>
                  <a:lnTo>
                    <a:pt x="500" y="551"/>
                  </a:lnTo>
                  <a:lnTo>
                    <a:pt x="497" y="548"/>
                  </a:lnTo>
                  <a:lnTo>
                    <a:pt x="497" y="547"/>
                  </a:lnTo>
                  <a:lnTo>
                    <a:pt x="496" y="545"/>
                  </a:lnTo>
                  <a:lnTo>
                    <a:pt x="500" y="545"/>
                  </a:lnTo>
                  <a:lnTo>
                    <a:pt x="502" y="545"/>
                  </a:lnTo>
                  <a:lnTo>
                    <a:pt x="502" y="543"/>
                  </a:lnTo>
                  <a:lnTo>
                    <a:pt x="502" y="542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2" y="539"/>
                  </a:lnTo>
                  <a:lnTo>
                    <a:pt x="504" y="539"/>
                  </a:lnTo>
                  <a:lnTo>
                    <a:pt x="507" y="542"/>
                  </a:lnTo>
                  <a:lnTo>
                    <a:pt x="507" y="542"/>
                  </a:lnTo>
                  <a:lnTo>
                    <a:pt x="510" y="547"/>
                  </a:lnTo>
                  <a:lnTo>
                    <a:pt x="510" y="547"/>
                  </a:lnTo>
                  <a:lnTo>
                    <a:pt x="510" y="548"/>
                  </a:lnTo>
                  <a:lnTo>
                    <a:pt x="515" y="550"/>
                  </a:lnTo>
                  <a:lnTo>
                    <a:pt x="515" y="550"/>
                  </a:lnTo>
                  <a:lnTo>
                    <a:pt x="515" y="548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3"/>
                  </a:lnTo>
                  <a:lnTo>
                    <a:pt x="516" y="543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7"/>
                  </a:lnTo>
                  <a:lnTo>
                    <a:pt x="513" y="548"/>
                  </a:lnTo>
                  <a:lnTo>
                    <a:pt x="511" y="545"/>
                  </a:lnTo>
                  <a:lnTo>
                    <a:pt x="510" y="543"/>
                  </a:lnTo>
                  <a:lnTo>
                    <a:pt x="510" y="543"/>
                  </a:lnTo>
                  <a:lnTo>
                    <a:pt x="510" y="542"/>
                  </a:lnTo>
                  <a:lnTo>
                    <a:pt x="513" y="542"/>
                  </a:lnTo>
                  <a:lnTo>
                    <a:pt x="511" y="540"/>
                  </a:lnTo>
                  <a:lnTo>
                    <a:pt x="508" y="539"/>
                  </a:lnTo>
                  <a:lnTo>
                    <a:pt x="507" y="539"/>
                  </a:lnTo>
                  <a:lnTo>
                    <a:pt x="505" y="539"/>
                  </a:lnTo>
                  <a:lnTo>
                    <a:pt x="505" y="537"/>
                  </a:lnTo>
                  <a:lnTo>
                    <a:pt x="504" y="536"/>
                  </a:lnTo>
                  <a:lnTo>
                    <a:pt x="505" y="532"/>
                  </a:lnTo>
                  <a:lnTo>
                    <a:pt x="507" y="531"/>
                  </a:lnTo>
                  <a:lnTo>
                    <a:pt x="511" y="532"/>
                  </a:lnTo>
                  <a:lnTo>
                    <a:pt x="513" y="532"/>
                  </a:lnTo>
                  <a:lnTo>
                    <a:pt x="511" y="531"/>
                  </a:lnTo>
                  <a:lnTo>
                    <a:pt x="511" y="531"/>
                  </a:lnTo>
                  <a:lnTo>
                    <a:pt x="510" y="531"/>
                  </a:lnTo>
                  <a:lnTo>
                    <a:pt x="507" y="528"/>
                  </a:lnTo>
                  <a:lnTo>
                    <a:pt x="507" y="526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10" y="523"/>
                  </a:lnTo>
                  <a:lnTo>
                    <a:pt x="513" y="525"/>
                  </a:lnTo>
                  <a:lnTo>
                    <a:pt x="513" y="525"/>
                  </a:lnTo>
                  <a:lnTo>
                    <a:pt x="515" y="525"/>
                  </a:lnTo>
                  <a:lnTo>
                    <a:pt x="513" y="523"/>
                  </a:lnTo>
                  <a:lnTo>
                    <a:pt x="513" y="523"/>
                  </a:lnTo>
                  <a:lnTo>
                    <a:pt x="511" y="521"/>
                  </a:lnTo>
                  <a:lnTo>
                    <a:pt x="511" y="520"/>
                  </a:lnTo>
                  <a:lnTo>
                    <a:pt x="511" y="518"/>
                  </a:lnTo>
                  <a:lnTo>
                    <a:pt x="511" y="518"/>
                  </a:lnTo>
                  <a:lnTo>
                    <a:pt x="511" y="517"/>
                  </a:lnTo>
                  <a:lnTo>
                    <a:pt x="511" y="515"/>
                  </a:lnTo>
                  <a:lnTo>
                    <a:pt x="513" y="515"/>
                  </a:lnTo>
                  <a:lnTo>
                    <a:pt x="513" y="514"/>
                  </a:lnTo>
                  <a:lnTo>
                    <a:pt x="513" y="514"/>
                  </a:lnTo>
                  <a:lnTo>
                    <a:pt x="511" y="514"/>
                  </a:lnTo>
                  <a:lnTo>
                    <a:pt x="511" y="515"/>
                  </a:lnTo>
                  <a:lnTo>
                    <a:pt x="511" y="517"/>
                  </a:lnTo>
                  <a:lnTo>
                    <a:pt x="510" y="518"/>
                  </a:lnTo>
                  <a:lnTo>
                    <a:pt x="510" y="520"/>
                  </a:lnTo>
                  <a:lnTo>
                    <a:pt x="510" y="521"/>
                  </a:lnTo>
                  <a:lnTo>
                    <a:pt x="508" y="523"/>
                  </a:lnTo>
                  <a:lnTo>
                    <a:pt x="508" y="521"/>
                  </a:lnTo>
                  <a:lnTo>
                    <a:pt x="507" y="521"/>
                  </a:lnTo>
                  <a:lnTo>
                    <a:pt x="507" y="521"/>
                  </a:lnTo>
                  <a:lnTo>
                    <a:pt x="507" y="520"/>
                  </a:lnTo>
                  <a:lnTo>
                    <a:pt x="507" y="514"/>
                  </a:lnTo>
                  <a:lnTo>
                    <a:pt x="507" y="509"/>
                  </a:lnTo>
                  <a:lnTo>
                    <a:pt x="507" y="506"/>
                  </a:lnTo>
                  <a:lnTo>
                    <a:pt x="508" y="504"/>
                  </a:lnTo>
                  <a:lnTo>
                    <a:pt x="510" y="504"/>
                  </a:lnTo>
                  <a:lnTo>
                    <a:pt x="510" y="504"/>
                  </a:lnTo>
                  <a:lnTo>
                    <a:pt x="511" y="504"/>
                  </a:lnTo>
                  <a:lnTo>
                    <a:pt x="511" y="504"/>
                  </a:lnTo>
                  <a:lnTo>
                    <a:pt x="510" y="502"/>
                  </a:lnTo>
                  <a:lnTo>
                    <a:pt x="508" y="502"/>
                  </a:lnTo>
                  <a:lnTo>
                    <a:pt x="507" y="504"/>
                  </a:lnTo>
                  <a:lnTo>
                    <a:pt x="505" y="504"/>
                  </a:lnTo>
                  <a:lnTo>
                    <a:pt x="505" y="501"/>
                  </a:lnTo>
                  <a:lnTo>
                    <a:pt x="504" y="499"/>
                  </a:lnTo>
                  <a:lnTo>
                    <a:pt x="504" y="498"/>
                  </a:lnTo>
                  <a:lnTo>
                    <a:pt x="504" y="495"/>
                  </a:lnTo>
                  <a:lnTo>
                    <a:pt x="507" y="495"/>
                  </a:lnTo>
                  <a:lnTo>
                    <a:pt x="508" y="496"/>
                  </a:lnTo>
                  <a:lnTo>
                    <a:pt x="515" y="496"/>
                  </a:lnTo>
                  <a:lnTo>
                    <a:pt x="519" y="498"/>
                  </a:lnTo>
                  <a:lnTo>
                    <a:pt x="521" y="498"/>
                  </a:lnTo>
                  <a:lnTo>
                    <a:pt x="521" y="498"/>
                  </a:lnTo>
                  <a:lnTo>
                    <a:pt x="519" y="496"/>
                  </a:lnTo>
                  <a:lnTo>
                    <a:pt x="518" y="495"/>
                  </a:lnTo>
                  <a:lnTo>
                    <a:pt x="518" y="495"/>
                  </a:lnTo>
                  <a:lnTo>
                    <a:pt x="518" y="493"/>
                  </a:lnTo>
                  <a:lnTo>
                    <a:pt x="518" y="493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5" y="490"/>
                  </a:lnTo>
                  <a:lnTo>
                    <a:pt x="515" y="493"/>
                  </a:lnTo>
                  <a:lnTo>
                    <a:pt x="513" y="493"/>
                  </a:lnTo>
                  <a:lnTo>
                    <a:pt x="511" y="495"/>
                  </a:lnTo>
                  <a:lnTo>
                    <a:pt x="508" y="495"/>
                  </a:lnTo>
                  <a:lnTo>
                    <a:pt x="507" y="493"/>
                  </a:lnTo>
                  <a:lnTo>
                    <a:pt x="507" y="493"/>
                  </a:lnTo>
                  <a:lnTo>
                    <a:pt x="507" y="491"/>
                  </a:lnTo>
                  <a:lnTo>
                    <a:pt x="505" y="491"/>
                  </a:lnTo>
                  <a:lnTo>
                    <a:pt x="504" y="490"/>
                  </a:lnTo>
                  <a:lnTo>
                    <a:pt x="504" y="490"/>
                  </a:lnTo>
                  <a:lnTo>
                    <a:pt x="502" y="490"/>
                  </a:lnTo>
                  <a:lnTo>
                    <a:pt x="504" y="488"/>
                  </a:lnTo>
                  <a:lnTo>
                    <a:pt x="504" y="487"/>
                  </a:lnTo>
                  <a:lnTo>
                    <a:pt x="505" y="487"/>
                  </a:lnTo>
                  <a:lnTo>
                    <a:pt x="507" y="487"/>
                  </a:lnTo>
                  <a:lnTo>
                    <a:pt x="507" y="488"/>
                  </a:lnTo>
                  <a:lnTo>
                    <a:pt x="508" y="488"/>
                  </a:lnTo>
                  <a:lnTo>
                    <a:pt x="510" y="488"/>
                  </a:lnTo>
                  <a:lnTo>
                    <a:pt x="510" y="487"/>
                  </a:lnTo>
                  <a:lnTo>
                    <a:pt x="510" y="487"/>
                  </a:lnTo>
                  <a:lnTo>
                    <a:pt x="508" y="487"/>
                  </a:lnTo>
                  <a:lnTo>
                    <a:pt x="507" y="487"/>
                  </a:lnTo>
                  <a:lnTo>
                    <a:pt x="505" y="484"/>
                  </a:lnTo>
                  <a:lnTo>
                    <a:pt x="507" y="482"/>
                  </a:lnTo>
                  <a:lnTo>
                    <a:pt x="508" y="480"/>
                  </a:lnTo>
                  <a:lnTo>
                    <a:pt x="510" y="480"/>
                  </a:lnTo>
                  <a:lnTo>
                    <a:pt x="508" y="477"/>
                  </a:lnTo>
                  <a:lnTo>
                    <a:pt x="510" y="476"/>
                  </a:lnTo>
                  <a:lnTo>
                    <a:pt x="508" y="474"/>
                  </a:lnTo>
                  <a:lnTo>
                    <a:pt x="508" y="473"/>
                  </a:lnTo>
                  <a:lnTo>
                    <a:pt x="505" y="473"/>
                  </a:lnTo>
                  <a:lnTo>
                    <a:pt x="505" y="473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2" y="474"/>
                  </a:lnTo>
                  <a:lnTo>
                    <a:pt x="500" y="473"/>
                  </a:lnTo>
                  <a:lnTo>
                    <a:pt x="497" y="471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7" y="468"/>
                  </a:lnTo>
                  <a:lnTo>
                    <a:pt x="497" y="468"/>
                  </a:lnTo>
                  <a:lnTo>
                    <a:pt x="496" y="469"/>
                  </a:lnTo>
                  <a:lnTo>
                    <a:pt x="492" y="469"/>
                  </a:lnTo>
                  <a:lnTo>
                    <a:pt x="491" y="471"/>
                  </a:lnTo>
                  <a:lnTo>
                    <a:pt x="489" y="471"/>
                  </a:lnTo>
                  <a:lnTo>
                    <a:pt x="489" y="471"/>
                  </a:lnTo>
                  <a:lnTo>
                    <a:pt x="489" y="473"/>
                  </a:lnTo>
                  <a:lnTo>
                    <a:pt x="491" y="473"/>
                  </a:lnTo>
                  <a:lnTo>
                    <a:pt x="492" y="474"/>
                  </a:lnTo>
                  <a:lnTo>
                    <a:pt x="492" y="474"/>
                  </a:lnTo>
                  <a:lnTo>
                    <a:pt x="491" y="476"/>
                  </a:lnTo>
                  <a:lnTo>
                    <a:pt x="491" y="476"/>
                  </a:lnTo>
                  <a:lnTo>
                    <a:pt x="488" y="474"/>
                  </a:lnTo>
                  <a:lnTo>
                    <a:pt x="488" y="473"/>
                  </a:lnTo>
                  <a:lnTo>
                    <a:pt x="488" y="471"/>
                  </a:lnTo>
                  <a:lnTo>
                    <a:pt x="488" y="469"/>
                  </a:lnTo>
                  <a:lnTo>
                    <a:pt x="491" y="468"/>
                  </a:lnTo>
                  <a:lnTo>
                    <a:pt x="492" y="466"/>
                  </a:lnTo>
                  <a:lnTo>
                    <a:pt x="494" y="465"/>
                  </a:lnTo>
                  <a:lnTo>
                    <a:pt x="497" y="463"/>
                  </a:lnTo>
                  <a:lnTo>
                    <a:pt x="499" y="462"/>
                  </a:lnTo>
                  <a:lnTo>
                    <a:pt x="497" y="460"/>
                  </a:lnTo>
                  <a:lnTo>
                    <a:pt x="497" y="458"/>
                  </a:lnTo>
                  <a:lnTo>
                    <a:pt x="497" y="457"/>
                  </a:lnTo>
                  <a:lnTo>
                    <a:pt x="500" y="455"/>
                  </a:lnTo>
                  <a:lnTo>
                    <a:pt x="504" y="455"/>
                  </a:lnTo>
                  <a:lnTo>
                    <a:pt x="505" y="455"/>
                  </a:lnTo>
                  <a:lnTo>
                    <a:pt x="507" y="455"/>
                  </a:lnTo>
                  <a:lnTo>
                    <a:pt x="508" y="455"/>
                  </a:lnTo>
                  <a:lnTo>
                    <a:pt x="510" y="454"/>
                  </a:lnTo>
                  <a:lnTo>
                    <a:pt x="511" y="454"/>
                  </a:lnTo>
                  <a:lnTo>
                    <a:pt x="511" y="452"/>
                  </a:lnTo>
                  <a:lnTo>
                    <a:pt x="511" y="452"/>
                  </a:lnTo>
                  <a:lnTo>
                    <a:pt x="510" y="450"/>
                  </a:lnTo>
                  <a:lnTo>
                    <a:pt x="510" y="449"/>
                  </a:lnTo>
                  <a:lnTo>
                    <a:pt x="510" y="449"/>
                  </a:lnTo>
                  <a:lnTo>
                    <a:pt x="511" y="447"/>
                  </a:lnTo>
                  <a:lnTo>
                    <a:pt x="513" y="447"/>
                  </a:lnTo>
                  <a:lnTo>
                    <a:pt x="513" y="447"/>
                  </a:lnTo>
                  <a:lnTo>
                    <a:pt x="515" y="449"/>
                  </a:lnTo>
                  <a:lnTo>
                    <a:pt x="515" y="449"/>
                  </a:lnTo>
                  <a:lnTo>
                    <a:pt x="513" y="450"/>
                  </a:lnTo>
                  <a:lnTo>
                    <a:pt x="513" y="455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60"/>
                  </a:lnTo>
                  <a:lnTo>
                    <a:pt x="511" y="460"/>
                  </a:lnTo>
                  <a:lnTo>
                    <a:pt x="507" y="462"/>
                  </a:lnTo>
                  <a:lnTo>
                    <a:pt x="507" y="462"/>
                  </a:lnTo>
                  <a:lnTo>
                    <a:pt x="507" y="463"/>
                  </a:lnTo>
                  <a:lnTo>
                    <a:pt x="508" y="463"/>
                  </a:lnTo>
                  <a:lnTo>
                    <a:pt x="511" y="463"/>
                  </a:lnTo>
                  <a:lnTo>
                    <a:pt x="513" y="462"/>
                  </a:lnTo>
                  <a:lnTo>
                    <a:pt x="513" y="460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6" y="455"/>
                  </a:lnTo>
                  <a:lnTo>
                    <a:pt x="516" y="455"/>
                  </a:lnTo>
                  <a:lnTo>
                    <a:pt x="516" y="458"/>
                  </a:lnTo>
                  <a:lnTo>
                    <a:pt x="516" y="460"/>
                  </a:lnTo>
                  <a:lnTo>
                    <a:pt x="515" y="465"/>
                  </a:lnTo>
                  <a:lnTo>
                    <a:pt x="513" y="468"/>
                  </a:lnTo>
                  <a:lnTo>
                    <a:pt x="513" y="468"/>
                  </a:lnTo>
                  <a:lnTo>
                    <a:pt x="513" y="469"/>
                  </a:lnTo>
                  <a:lnTo>
                    <a:pt x="515" y="468"/>
                  </a:lnTo>
                  <a:lnTo>
                    <a:pt x="515" y="468"/>
                  </a:lnTo>
                  <a:lnTo>
                    <a:pt x="516" y="466"/>
                  </a:lnTo>
                  <a:lnTo>
                    <a:pt x="516" y="463"/>
                  </a:lnTo>
                  <a:lnTo>
                    <a:pt x="516" y="462"/>
                  </a:lnTo>
                  <a:lnTo>
                    <a:pt x="518" y="462"/>
                  </a:lnTo>
                  <a:lnTo>
                    <a:pt x="518" y="458"/>
                  </a:lnTo>
                  <a:lnTo>
                    <a:pt x="518" y="457"/>
                  </a:lnTo>
                  <a:lnTo>
                    <a:pt x="518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5" y="452"/>
                  </a:lnTo>
                  <a:lnTo>
                    <a:pt x="516" y="449"/>
                  </a:lnTo>
                  <a:lnTo>
                    <a:pt x="519" y="449"/>
                  </a:lnTo>
                  <a:lnTo>
                    <a:pt x="521" y="447"/>
                  </a:lnTo>
                  <a:lnTo>
                    <a:pt x="522" y="447"/>
                  </a:lnTo>
                  <a:lnTo>
                    <a:pt x="524" y="447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527" y="447"/>
                  </a:lnTo>
                  <a:lnTo>
                    <a:pt x="527" y="447"/>
                  </a:lnTo>
                  <a:lnTo>
                    <a:pt x="526" y="447"/>
                  </a:lnTo>
                  <a:lnTo>
                    <a:pt x="522" y="444"/>
                  </a:lnTo>
                  <a:lnTo>
                    <a:pt x="519" y="444"/>
                  </a:lnTo>
                  <a:lnTo>
                    <a:pt x="521" y="443"/>
                  </a:lnTo>
                  <a:lnTo>
                    <a:pt x="521" y="439"/>
                  </a:lnTo>
                  <a:lnTo>
                    <a:pt x="522" y="439"/>
                  </a:lnTo>
                  <a:lnTo>
                    <a:pt x="526" y="439"/>
                  </a:lnTo>
                  <a:lnTo>
                    <a:pt x="530" y="436"/>
                  </a:lnTo>
                  <a:lnTo>
                    <a:pt x="530" y="433"/>
                  </a:lnTo>
                  <a:lnTo>
                    <a:pt x="532" y="430"/>
                  </a:lnTo>
                  <a:lnTo>
                    <a:pt x="529" y="430"/>
                  </a:lnTo>
                  <a:lnTo>
                    <a:pt x="527" y="428"/>
                  </a:lnTo>
                  <a:lnTo>
                    <a:pt x="524" y="427"/>
                  </a:lnTo>
                  <a:lnTo>
                    <a:pt x="522" y="425"/>
                  </a:lnTo>
                  <a:lnTo>
                    <a:pt x="522" y="424"/>
                  </a:lnTo>
                  <a:lnTo>
                    <a:pt x="524" y="421"/>
                  </a:lnTo>
                  <a:lnTo>
                    <a:pt x="526" y="421"/>
                  </a:lnTo>
                  <a:lnTo>
                    <a:pt x="527" y="416"/>
                  </a:lnTo>
                  <a:lnTo>
                    <a:pt x="526" y="413"/>
                  </a:lnTo>
                  <a:lnTo>
                    <a:pt x="526" y="411"/>
                  </a:lnTo>
                  <a:lnTo>
                    <a:pt x="527" y="410"/>
                  </a:lnTo>
                  <a:lnTo>
                    <a:pt x="527" y="408"/>
                  </a:lnTo>
                  <a:lnTo>
                    <a:pt x="529" y="406"/>
                  </a:lnTo>
                  <a:lnTo>
                    <a:pt x="530" y="406"/>
                  </a:lnTo>
                  <a:lnTo>
                    <a:pt x="530" y="405"/>
                  </a:lnTo>
                  <a:lnTo>
                    <a:pt x="530" y="403"/>
                  </a:lnTo>
                  <a:lnTo>
                    <a:pt x="529" y="402"/>
                  </a:lnTo>
                  <a:lnTo>
                    <a:pt x="529" y="400"/>
                  </a:lnTo>
                  <a:lnTo>
                    <a:pt x="530" y="397"/>
                  </a:lnTo>
                  <a:lnTo>
                    <a:pt x="532" y="397"/>
                  </a:lnTo>
                  <a:lnTo>
                    <a:pt x="532" y="397"/>
                  </a:lnTo>
                  <a:lnTo>
                    <a:pt x="530" y="395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2" y="391"/>
                  </a:lnTo>
                  <a:lnTo>
                    <a:pt x="533" y="392"/>
                  </a:lnTo>
                  <a:lnTo>
                    <a:pt x="535" y="395"/>
                  </a:lnTo>
                  <a:lnTo>
                    <a:pt x="535" y="394"/>
                  </a:lnTo>
                  <a:lnTo>
                    <a:pt x="535" y="391"/>
                  </a:lnTo>
                  <a:lnTo>
                    <a:pt x="533" y="387"/>
                  </a:lnTo>
                  <a:lnTo>
                    <a:pt x="532" y="387"/>
                  </a:lnTo>
                  <a:lnTo>
                    <a:pt x="530" y="387"/>
                  </a:lnTo>
                  <a:lnTo>
                    <a:pt x="530" y="387"/>
                  </a:lnTo>
                  <a:lnTo>
                    <a:pt x="529" y="386"/>
                  </a:lnTo>
                  <a:lnTo>
                    <a:pt x="530" y="384"/>
                  </a:lnTo>
                  <a:lnTo>
                    <a:pt x="530" y="384"/>
                  </a:lnTo>
                  <a:lnTo>
                    <a:pt x="532" y="383"/>
                  </a:lnTo>
                  <a:lnTo>
                    <a:pt x="533" y="383"/>
                  </a:lnTo>
                  <a:lnTo>
                    <a:pt x="535" y="381"/>
                  </a:lnTo>
                  <a:lnTo>
                    <a:pt x="537" y="380"/>
                  </a:lnTo>
                  <a:lnTo>
                    <a:pt x="535" y="380"/>
                  </a:lnTo>
                  <a:lnTo>
                    <a:pt x="535" y="381"/>
                  </a:lnTo>
                  <a:lnTo>
                    <a:pt x="533" y="383"/>
                  </a:lnTo>
                  <a:lnTo>
                    <a:pt x="532" y="383"/>
                  </a:lnTo>
                  <a:lnTo>
                    <a:pt x="532" y="381"/>
                  </a:lnTo>
                  <a:lnTo>
                    <a:pt x="529" y="380"/>
                  </a:lnTo>
                  <a:lnTo>
                    <a:pt x="529" y="380"/>
                  </a:lnTo>
                  <a:lnTo>
                    <a:pt x="527" y="380"/>
                  </a:lnTo>
                  <a:lnTo>
                    <a:pt x="526" y="380"/>
                  </a:lnTo>
                  <a:lnTo>
                    <a:pt x="524" y="383"/>
                  </a:lnTo>
                  <a:lnTo>
                    <a:pt x="522" y="384"/>
                  </a:lnTo>
                  <a:lnTo>
                    <a:pt x="519" y="384"/>
                  </a:lnTo>
                  <a:lnTo>
                    <a:pt x="518" y="384"/>
                  </a:lnTo>
                  <a:lnTo>
                    <a:pt x="516" y="383"/>
                  </a:lnTo>
                  <a:lnTo>
                    <a:pt x="516" y="383"/>
                  </a:lnTo>
                  <a:lnTo>
                    <a:pt x="516" y="381"/>
                  </a:lnTo>
                  <a:lnTo>
                    <a:pt x="518" y="381"/>
                  </a:lnTo>
                  <a:lnTo>
                    <a:pt x="518" y="381"/>
                  </a:lnTo>
                  <a:lnTo>
                    <a:pt x="516" y="381"/>
                  </a:lnTo>
                  <a:lnTo>
                    <a:pt x="515" y="380"/>
                  </a:lnTo>
                  <a:lnTo>
                    <a:pt x="515" y="378"/>
                  </a:lnTo>
                  <a:lnTo>
                    <a:pt x="515" y="376"/>
                  </a:lnTo>
                  <a:lnTo>
                    <a:pt x="513" y="373"/>
                  </a:lnTo>
                  <a:lnTo>
                    <a:pt x="513" y="370"/>
                  </a:lnTo>
                  <a:lnTo>
                    <a:pt x="513" y="369"/>
                  </a:lnTo>
                  <a:lnTo>
                    <a:pt x="515" y="361"/>
                  </a:lnTo>
                  <a:lnTo>
                    <a:pt x="516" y="358"/>
                  </a:lnTo>
                  <a:lnTo>
                    <a:pt x="516" y="354"/>
                  </a:lnTo>
                  <a:lnTo>
                    <a:pt x="516" y="353"/>
                  </a:lnTo>
                  <a:lnTo>
                    <a:pt x="519" y="351"/>
                  </a:lnTo>
                  <a:lnTo>
                    <a:pt x="521" y="350"/>
                  </a:lnTo>
                  <a:lnTo>
                    <a:pt x="522" y="343"/>
                  </a:lnTo>
                  <a:lnTo>
                    <a:pt x="522" y="340"/>
                  </a:lnTo>
                  <a:lnTo>
                    <a:pt x="519" y="331"/>
                  </a:lnTo>
                  <a:lnTo>
                    <a:pt x="519" y="328"/>
                  </a:lnTo>
                  <a:lnTo>
                    <a:pt x="519" y="326"/>
                  </a:lnTo>
                  <a:lnTo>
                    <a:pt x="519" y="321"/>
                  </a:lnTo>
                  <a:lnTo>
                    <a:pt x="519" y="320"/>
                  </a:lnTo>
                  <a:lnTo>
                    <a:pt x="519" y="318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8" y="312"/>
                  </a:lnTo>
                  <a:lnTo>
                    <a:pt x="516" y="309"/>
                  </a:lnTo>
                  <a:lnTo>
                    <a:pt x="518" y="307"/>
                  </a:lnTo>
                  <a:lnTo>
                    <a:pt x="518" y="306"/>
                  </a:lnTo>
                  <a:lnTo>
                    <a:pt x="521" y="307"/>
                  </a:lnTo>
                  <a:lnTo>
                    <a:pt x="522" y="307"/>
                  </a:lnTo>
                  <a:lnTo>
                    <a:pt x="524" y="306"/>
                  </a:lnTo>
                  <a:lnTo>
                    <a:pt x="524" y="304"/>
                  </a:lnTo>
                  <a:lnTo>
                    <a:pt x="524" y="301"/>
                  </a:lnTo>
                  <a:lnTo>
                    <a:pt x="524" y="299"/>
                  </a:lnTo>
                  <a:lnTo>
                    <a:pt x="524" y="298"/>
                  </a:lnTo>
                  <a:lnTo>
                    <a:pt x="526" y="298"/>
                  </a:lnTo>
                  <a:lnTo>
                    <a:pt x="527" y="296"/>
                  </a:lnTo>
                  <a:lnTo>
                    <a:pt x="529" y="293"/>
                  </a:lnTo>
                  <a:lnTo>
                    <a:pt x="530" y="287"/>
                  </a:lnTo>
                  <a:lnTo>
                    <a:pt x="530" y="285"/>
                  </a:lnTo>
                  <a:lnTo>
                    <a:pt x="532" y="283"/>
                  </a:lnTo>
                  <a:lnTo>
                    <a:pt x="532" y="280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8" y="272"/>
                  </a:lnTo>
                  <a:lnTo>
                    <a:pt x="538" y="269"/>
                  </a:lnTo>
                  <a:lnTo>
                    <a:pt x="540" y="265"/>
                  </a:lnTo>
                  <a:lnTo>
                    <a:pt x="540" y="261"/>
                  </a:lnTo>
                  <a:lnTo>
                    <a:pt x="541" y="258"/>
                  </a:lnTo>
                  <a:lnTo>
                    <a:pt x="541" y="257"/>
                  </a:lnTo>
                  <a:lnTo>
                    <a:pt x="541" y="254"/>
                  </a:lnTo>
                  <a:lnTo>
                    <a:pt x="543" y="252"/>
                  </a:lnTo>
                  <a:lnTo>
                    <a:pt x="543" y="250"/>
                  </a:lnTo>
                  <a:lnTo>
                    <a:pt x="546" y="249"/>
                  </a:lnTo>
                  <a:lnTo>
                    <a:pt x="546" y="246"/>
                  </a:lnTo>
                  <a:lnTo>
                    <a:pt x="546" y="244"/>
                  </a:lnTo>
                  <a:lnTo>
                    <a:pt x="546" y="243"/>
                  </a:lnTo>
                  <a:lnTo>
                    <a:pt x="545" y="239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9" y="233"/>
                  </a:lnTo>
                  <a:lnTo>
                    <a:pt x="549" y="230"/>
                  </a:lnTo>
                  <a:lnTo>
                    <a:pt x="549" y="228"/>
                  </a:lnTo>
                  <a:lnTo>
                    <a:pt x="548" y="225"/>
                  </a:lnTo>
                  <a:lnTo>
                    <a:pt x="548" y="219"/>
                  </a:lnTo>
                  <a:lnTo>
                    <a:pt x="548" y="214"/>
                  </a:lnTo>
                  <a:lnTo>
                    <a:pt x="546" y="209"/>
                  </a:lnTo>
                  <a:lnTo>
                    <a:pt x="546" y="206"/>
                  </a:lnTo>
                  <a:lnTo>
                    <a:pt x="545" y="202"/>
                  </a:lnTo>
                  <a:lnTo>
                    <a:pt x="545" y="200"/>
                  </a:lnTo>
                  <a:lnTo>
                    <a:pt x="546" y="195"/>
                  </a:lnTo>
                  <a:lnTo>
                    <a:pt x="549" y="192"/>
                  </a:lnTo>
                  <a:lnTo>
                    <a:pt x="551" y="189"/>
                  </a:lnTo>
                  <a:lnTo>
                    <a:pt x="551" y="184"/>
                  </a:lnTo>
                  <a:lnTo>
                    <a:pt x="551" y="181"/>
                  </a:lnTo>
                  <a:lnTo>
                    <a:pt x="551" y="180"/>
                  </a:lnTo>
                  <a:lnTo>
                    <a:pt x="548" y="178"/>
                  </a:lnTo>
                  <a:lnTo>
                    <a:pt x="548" y="173"/>
                  </a:lnTo>
                  <a:lnTo>
                    <a:pt x="548" y="172"/>
                  </a:lnTo>
                  <a:lnTo>
                    <a:pt x="549" y="172"/>
                  </a:lnTo>
                  <a:lnTo>
                    <a:pt x="551" y="170"/>
                  </a:lnTo>
                  <a:lnTo>
                    <a:pt x="551" y="167"/>
                  </a:lnTo>
                  <a:lnTo>
                    <a:pt x="552" y="165"/>
                  </a:lnTo>
                  <a:lnTo>
                    <a:pt x="552" y="161"/>
                  </a:lnTo>
                  <a:lnTo>
                    <a:pt x="554" y="156"/>
                  </a:lnTo>
                  <a:lnTo>
                    <a:pt x="554" y="154"/>
                  </a:lnTo>
                  <a:lnTo>
                    <a:pt x="556" y="153"/>
                  </a:lnTo>
                  <a:lnTo>
                    <a:pt x="557" y="153"/>
                  </a:lnTo>
                  <a:lnTo>
                    <a:pt x="557" y="151"/>
                  </a:lnTo>
                  <a:lnTo>
                    <a:pt x="557" y="148"/>
                  </a:lnTo>
                  <a:lnTo>
                    <a:pt x="557" y="146"/>
                  </a:lnTo>
                  <a:lnTo>
                    <a:pt x="559" y="143"/>
                  </a:lnTo>
                  <a:lnTo>
                    <a:pt x="559" y="142"/>
                  </a:lnTo>
                  <a:lnTo>
                    <a:pt x="560" y="137"/>
                  </a:lnTo>
                  <a:lnTo>
                    <a:pt x="560" y="134"/>
                  </a:lnTo>
                  <a:lnTo>
                    <a:pt x="560" y="134"/>
                  </a:lnTo>
                  <a:lnTo>
                    <a:pt x="560" y="132"/>
                  </a:lnTo>
                  <a:lnTo>
                    <a:pt x="560" y="128"/>
                  </a:lnTo>
                  <a:lnTo>
                    <a:pt x="560" y="126"/>
                  </a:lnTo>
                  <a:lnTo>
                    <a:pt x="560" y="124"/>
                  </a:lnTo>
                  <a:lnTo>
                    <a:pt x="560" y="121"/>
                  </a:lnTo>
                  <a:lnTo>
                    <a:pt x="562" y="120"/>
                  </a:lnTo>
                  <a:lnTo>
                    <a:pt x="563" y="118"/>
                  </a:lnTo>
                  <a:lnTo>
                    <a:pt x="563" y="116"/>
                  </a:lnTo>
                  <a:lnTo>
                    <a:pt x="563" y="115"/>
                  </a:lnTo>
                  <a:lnTo>
                    <a:pt x="562" y="109"/>
                  </a:lnTo>
                  <a:lnTo>
                    <a:pt x="562" y="107"/>
                  </a:lnTo>
                  <a:lnTo>
                    <a:pt x="562" y="102"/>
                  </a:lnTo>
                  <a:lnTo>
                    <a:pt x="562" y="99"/>
                  </a:lnTo>
                  <a:lnTo>
                    <a:pt x="562" y="98"/>
                  </a:lnTo>
                  <a:lnTo>
                    <a:pt x="562" y="96"/>
                  </a:lnTo>
                  <a:lnTo>
                    <a:pt x="563" y="94"/>
                  </a:lnTo>
                  <a:lnTo>
                    <a:pt x="563" y="93"/>
                  </a:lnTo>
                  <a:lnTo>
                    <a:pt x="563" y="91"/>
                  </a:lnTo>
                  <a:lnTo>
                    <a:pt x="563" y="90"/>
                  </a:lnTo>
                  <a:lnTo>
                    <a:pt x="562" y="90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3" y="82"/>
                  </a:lnTo>
                  <a:lnTo>
                    <a:pt x="565" y="80"/>
                  </a:lnTo>
                  <a:lnTo>
                    <a:pt x="567" y="76"/>
                  </a:lnTo>
                  <a:lnTo>
                    <a:pt x="567" y="71"/>
                  </a:lnTo>
                  <a:lnTo>
                    <a:pt x="567" y="66"/>
                  </a:lnTo>
                  <a:lnTo>
                    <a:pt x="568" y="64"/>
                  </a:lnTo>
                  <a:lnTo>
                    <a:pt x="568" y="61"/>
                  </a:lnTo>
                  <a:lnTo>
                    <a:pt x="568" y="60"/>
                  </a:lnTo>
                  <a:lnTo>
                    <a:pt x="568" y="58"/>
                  </a:lnTo>
                  <a:lnTo>
                    <a:pt x="568" y="57"/>
                  </a:lnTo>
                  <a:lnTo>
                    <a:pt x="567" y="49"/>
                  </a:lnTo>
                  <a:lnTo>
                    <a:pt x="567" y="46"/>
                  </a:lnTo>
                  <a:lnTo>
                    <a:pt x="568" y="41"/>
                  </a:lnTo>
                  <a:lnTo>
                    <a:pt x="568" y="35"/>
                  </a:lnTo>
                  <a:lnTo>
                    <a:pt x="568" y="33"/>
                  </a:lnTo>
                  <a:lnTo>
                    <a:pt x="567" y="31"/>
                  </a:lnTo>
                  <a:lnTo>
                    <a:pt x="567" y="30"/>
                  </a:lnTo>
                  <a:lnTo>
                    <a:pt x="567" y="27"/>
                  </a:lnTo>
                  <a:lnTo>
                    <a:pt x="565" y="20"/>
                  </a:lnTo>
                  <a:lnTo>
                    <a:pt x="565" y="16"/>
                  </a:lnTo>
                  <a:lnTo>
                    <a:pt x="565" y="14"/>
                  </a:lnTo>
                  <a:lnTo>
                    <a:pt x="563" y="13"/>
                  </a:lnTo>
                  <a:lnTo>
                    <a:pt x="565" y="13"/>
                  </a:lnTo>
                  <a:lnTo>
                    <a:pt x="565" y="13"/>
                  </a:lnTo>
                  <a:lnTo>
                    <a:pt x="567" y="13"/>
                  </a:lnTo>
                  <a:lnTo>
                    <a:pt x="570" y="11"/>
                  </a:lnTo>
                  <a:lnTo>
                    <a:pt x="571" y="11"/>
                  </a:lnTo>
                  <a:lnTo>
                    <a:pt x="573" y="9"/>
                  </a:lnTo>
                  <a:lnTo>
                    <a:pt x="573" y="8"/>
                  </a:lnTo>
                  <a:lnTo>
                    <a:pt x="573" y="6"/>
                  </a:lnTo>
                  <a:lnTo>
                    <a:pt x="573" y="5"/>
                  </a:lnTo>
                  <a:lnTo>
                    <a:pt x="571" y="3"/>
                  </a:lnTo>
                  <a:lnTo>
                    <a:pt x="573" y="3"/>
                  </a:lnTo>
                  <a:lnTo>
                    <a:pt x="574" y="1"/>
                  </a:lnTo>
                  <a:lnTo>
                    <a:pt x="576" y="1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4" name="Freeform 305"/>
            <p:cNvSpPr>
              <a:spLocks/>
            </p:cNvSpPr>
            <p:nvPr/>
          </p:nvSpPr>
          <p:spPr bwMode="auto">
            <a:xfrm>
              <a:off x="1258394" y="5018232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5" name="Freeform 306"/>
            <p:cNvSpPr>
              <a:spLocks noEditPoints="1"/>
            </p:cNvSpPr>
            <p:nvPr/>
          </p:nvSpPr>
          <p:spPr bwMode="auto">
            <a:xfrm>
              <a:off x="5521341" y="4115743"/>
              <a:ext cx="173481" cy="177380"/>
            </a:xfrm>
            <a:custGeom>
              <a:avLst/>
              <a:gdLst>
                <a:gd name="T0" fmla="*/ 78 w 89"/>
                <a:gd name="T1" fmla="*/ 80 h 91"/>
                <a:gd name="T2" fmla="*/ 35 w 89"/>
                <a:gd name="T3" fmla="*/ 3 h 91"/>
                <a:gd name="T4" fmla="*/ 35 w 89"/>
                <a:gd name="T5" fmla="*/ 6 h 91"/>
                <a:gd name="T6" fmla="*/ 38 w 89"/>
                <a:gd name="T7" fmla="*/ 6 h 91"/>
                <a:gd name="T8" fmla="*/ 45 w 89"/>
                <a:gd name="T9" fmla="*/ 5 h 91"/>
                <a:gd name="T10" fmla="*/ 49 w 89"/>
                <a:gd name="T11" fmla="*/ 6 h 91"/>
                <a:gd name="T12" fmla="*/ 54 w 89"/>
                <a:gd name="T13" fmla="*/ 12 h 91"/>
                <a:gd name="T14" fmla="*/ 60 w 89"/>
                <a:gd name="T15" fmla="*/ 16 h 91"/>
                <a:gd name="T16" fmla="*/ 67 w 89"/>
                <a:gd name="T17" fmla="*/ 12 h 91"/>
                <a:gd name="T18" fmla="*/ 78 w 89"/>
                <a:gd name="T19" fmla="*/ 12 h 91"/>
                <a:gd name="T20" fmla="*/ 81 w 89"/>
                <a:gd name="T21" fmla="*/ 16 h 91"/>
                <a:gd name="T22" fmla="*/ 84 w 89"/>
                <a:gd name="T23" fmla="*/ 19 h 91"/>
                <a:gd name="T24" fmla="*/ 86 w 89"/>
                <a:gd name="T25" fmla="*/ 20 h 91"/>
                <a:gd name="T26" fmla="*/ 86 w 89"/>
                <a:gd name="T27" fmla="*/ 25 h 91"/>
                <a:gd name="T28" fmla="*/ 87 w 89"/>
                <a:gd name="T29" fmla="*/ 33 h 91"/>
                <a:gd name="T30" fmla="*/ 87 w 89"/>
                <a:gd name="T31" fmla="*/ 38 h 91"/>
                <a:gd name="T32" fmla="*/ 84 w 89"/>
                <a:gd name="T33" fmla="*/ 41 h 91"/>
                <a:gd name="T34" fmla="*/ 81 w 89"/>
                <a:gd name="T35" fmla="*/ 50 h 91"/>
                <a:gd name="T36" fmla="*/ 78 w 89"/>
                <a:gd name="T37" fmla="*/ 57 h 91"/>
                <a:gd name="T38" fmla="*/ 78 w 89"/>
                <a:gd name="T39" fmla="*/ 61 h 91"/>
                <a:gd name="T40" fmla="*/ 81 w 89"/>
                <a:gd name="T41" fmla="*/ 72 h 91"/>
                <a:gd name="T42" fmla="*/ 86 w 89"/>
                <a:gd name="T43" fmla="*/ 77 h 91"/>
                <a:gd name="T44" fmla="*/ 84 w 89"/>
                <a:gd name="T45" fmla="*/ 80 h 91"/>
                <a:gd name="T46" fmla="*/ 81 w 89"/>
                <a:gd name="T47" fmla="*/ 80 h 91"/>
                <a:gd name="T48" fmla="*/ 76 w 89"/>
                <a:gd name="T49" fmla="*/ 80 h 91"/>
                <a:gd name="T50" fmla="*/ 62 w 89"/>
                <a:gd name="T51" fmla="*/ 79 h 91"/>
                <a:gd name="T52" fmla="*/ 67 w 89"/>
                <a:gd name="T53" fmla="*/ 79 h 91"/>
                <a:gd name="T54" fmla="*/ 48 w 89"/>
                <a:gd name="T55" fmla="*/ 80 h 91"/>
                <a:gd name="T56" fmla="*/ 51 w 89"/>
                <a:gd name="T57" fmla="*/ 80 h 91"/>
                <a:gd name="T58" fmla="*/ 26 w 89"/>
                <a:gd name="T59" fmla="*/ 87 h 91"/>
                <a:gd name="T60" fmla="*/ 16 w 89"/>
                <a:gd name="T61" fmla="*/ 91 h 91"/>
                <a:gd name="T62" fmla="*/ 15 w 89"/>
                <a:gd name="T63" fmla="*/ 82 h 91"/>
                <a:gd name="T64" fmla="*/ 18 w 89"/>
                <a:gd name="T65" fmla="*/ 79 h 91"/>
                <a:gd name="T66" fmla="*/ 16 w 89"/>
                <a:gd name="T67" fmla="*/ 71 h 91"/>
                <a:gd name="T68" fmla="*/ 13 w 89"/>
                <a:gd name="T69" fmla="*/ 69 h 91"/>
                <a:gd name="T70" fmla="*/ 10 w 89"/>
                <a:gd name="T71" fmla="*/ 64 h 91"/>
                <a:gd name="T72" fmla="*/ 5 w 89"/>
                <a:gd name="T73" fmla="*/ 63 h 91"/>
                <a:gd name="T74" fmla="*/ 2 w 89"/>
                <a:gd name="T75" fmla="*/ 61 h 91"/>
                <a:gd name="T76" fmla="*/ 4 w 89"/>
                <a:gd name="T77" fmla="*/ 55 h 91"/>
                <a:gd name="T78" fmla="*/ 2 w 89"/>
                <a:gd name="T79" fmla="*/ 46 h 91"/>
                <a:gd name="T80" fmla="*/ 5 w 89"/>
                <a:gd name="T81" fmla="*/ 46 h 91"/>
                <a:gd name="T82" fmla="*/ 8 w 89"/>
                <a:gd name="T83" fmla="*/ 39 h 91"/>
                <a:gd name="T84" fmla="*/ 8 w 89"/>
                <a:gd name="T85" fmla="*/ 38 h 91"/>
                <a:gd name="T86" fmla="*/ 5 w 89"/>
                <a:gd name="T87" fmla="*/ 33 h 91"/>
                <a:gd name="T88" fmla="*/ 12 w 89"/>
                <a:gd name="T89" fmla="*/ 33 h 91"/>
                <a:gd name="T90" fmla="*/ 13 w 89"/>
                <a:gd name="T91" fmla="*/ 33 h 91"/>
                <a:gd name="T92" fmla="*/ 10 w 89"/>
                <a:gd name="T93" fmla="*/ 27 h 91"/>
                <a:gd name="T94" fmla="*/ 12 w 89"/>
                <a:gd name="T95" fmla="*/ 22 h 91"/>
                <a:gd name="T96" fmla="*/ 8 w 89"/>
                <a:gd name="T97" fmla="*/ 19 h 91"/>
                <a:gd name="T98" fmla="*/ 7 w 89"/>
                <a:gd name="T99" fmla="*/ 11 h 91"/>
                <a:gd name="T100" fmla="*/ 10 w 89"/>
                <a:gd name="T101" fmla="*/ 8 h 91"/>
                <a:gd name="T102" fmla="*/ 15 w 89"/>
                <a:gd name="T103" fmla="*/ 5 h 91"/>
                <a:gd name="T104" fmla="*/ 18 w 89"/>
                <a:gd name="T105" fmla="*/ 6 h 91"/>
                <a:gd name="T106" fmla="*/ 23 w 89"/>
                <a:gd name="T107" fmla="*/ 8 h 91"/>
                <a:gd name="T108" fmla="*/ 24 w 89"/>
                <a:gd name="T109" fmla="*/ 6 h 91"/>
                <a:gd name="T110" fmla="*/ 27 w 89"/>
                <a:gd name="T111" fmla="*/ 5 h 91"/>
                <a:gd name="T112" fmla="*/ 29 w 89"/>
                <a:gd name="T113" fmla="*/ 1 h 91"/>
                <a:gd name="T114" fmla="*/ 32 w 89"/>
                <a:gd name="T115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" h="91">
                  <a:moveTo>
                    <a:pt x="78" y="80"/>
                  </a:moveTo>
                  <a:lnTo>
                    <a:pt x="79" y="80"/>
                  </a:lnTo>
                  <a:lnTo>
                    <a:pt x="79" y="82"/>
                  </a:lnTo>
                  <a:lnTo>
                    <a:pt x="78" y="80"/>
                  </a:lnTo>
                  <a:lnTo>
                    <a:pt x="78" y="80"/>
                  </a:lnTo>
                  <a:close/>
                  <a:moveTo>
                    <a:pt x="34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3" y="11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7" y="33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9"/>
                  </a:lnTo>
                  <a:lnTo>
                    <a:pt x="86" y="39"/>
                  </a:lnTo>
                  <a:lnTo>
                    <a:pt x="84" y="41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79" y="55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8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6" y="77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79" y="80"/>
                  </a:lnTo>
                  <a:lnTo>
                    <a:pt x="79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5" y="79"/>
                  </a:lnTo>
                  <a:lnTo>
                    <a:pt x="62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57" y="80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9" y="80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5" y="82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0" y="87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18" y="91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4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6" name="Freeform 307"/>
            <p:cNvSpPr>
              <a:spLocks/>
            </p:cNvSpPr>
            <p:nvPr/>
          </p:nvSpPr>
          <p:spPr bwMode="auto">
            <a:xfrm>
              <a:off x="5934576" y="2967651"/>
              <a:ext cx="124750" cy="66274"/>
            </a:xfrm>
            <a:custGeom>
              <a:avLst/>
              <a:gdLst>
                <a:gd name="T0" fmla="*/ 39 w 64"/>
                <a:gd name="T1" fmla="*/ 1 h 34"/>
                <a:gd name="T2" fmla="*/ 39 w 64"/>
                <a:gd name="T3" fmla="*/ 0 h 34"/>
                <a:gd name="T4" fmla="*/ 41 w 64"/>
                <a:gd name="T5" fmla="*/ 1 h 34"/>
                <a:gd name="T6" fmla="*/ 47 w 64"/>
                <a:gd name="T7" fmla="*/ 3 h 34"/>
                <a:gd name="T8" fmla="*/ 52 w 64"/>
                <a:gd name="T9" fmla="*/ 4 h 34"/>
                <a:gd name="T10" fmla="*/ 50 w 64"/>
                <a:gd name="T11" fmla="*/ 11 h 34"/>
                <a:gd name="T12" fmla="*/ 50 w 64"/>
                <a:gd name="T13" fmla="*/ 12 h 34"/>
                <a:gd name="T14" fmla="*/ 53 w 64"/>
                <a:gd name="T15" fmla="*/ 12 h 34"/>
                <a:gd name="T16" fmla="*/ 55 w 64"/>
                <a:gd name="T17" fmla="*/ 14 h 34"/>
                <a:gd name="T18" fmla="*/ 60 w 64"/>
                <a:gd name="T19" fmla="*/ 15 h 34"/>
                <a:gd name="T20" fmla="*/ 64 w 64"/>
                <a:gd name="T21" fmla="*/ 15 h 34"/>
                <a:gd name="T22" fmla="*/ 63 w 64"/>
                <a:gd name="T23" fmla="*/ 20 h 34"/>
                <a:gd name="T24" fmla="*/ 63 w 64"/>
                <a:gd name="T25" fmla="*/ 22 h 34"/>
                <a:gd name="T26" fmla="*/ 60 w 64"/>
                <a:gd name="T27" fmla="*/ 20 h 34"/>
                <a:gd name="T28" fmla="*/ 58 w 64"/>
                <a:gd name="T29" fmla="*/ 22 h 34"/>
                <a:gd name="T30" fmla="*/ 58 w 64"/>
                <a:gd name="T31" fmla="*/ 23 h 34"/>
                <a:gd name="T32" fmla="*/ 60 w 64"/>
                <a:gd name="T33" fmla="*/ 26 h 34"/>
                <a:gd name="T34" fmla="*/ 58 w 64"/>
                <a:gd name="T35" fmla="*/ 26 h 34"/>
                <a:gd name="T36" fmla="*/ 55 w 64"/>
                <a:gd name="T37" fmla="*/ 25 h 34"/>
                <a:gd name="T38" fmla="*/ 52 w 64"/>
                <a:gd name="T39" fmla="*/ 26 h 34"/>
                <a:gd name="T40" fmla="*/ 49 w 64"/>
                <a:gd name="T41" fmla="*/ 23 h 34"/>
                <a:gd name="T42" fmla="*/ 47 w 64"/>
                <a:gd name="T43" fmla="*/ 22 h 34"/>
                <a:gd name="T44" fmla="*/ 47 w 64"/>
                <a:gd name="T45" fmla="*/ 26 h 34"/>
                <a:gd name="T46" fmla="*/ 44 w 64"/>
                <a:gd name="T47" fmla="*/ 31 h 34"/>
                <a:gd name="T48" fmla="*/ 42 w 64"/>
                <a:gd name="T49" fmla="*/ 33 h 34"/>
                <a:gd name="T50" fmla="*/ 42 w 64"/>
                <a:gd name="T51" fmla="*/ 34 h 34"/>
                <a:gd name="T52" fmla="*/ 39 w 64"/>
                <a:gd name="T53" fmla="*/ 31 h 34"/>
                <a:gd name="T54" fmla="*/ 38 w 64"/>
                <a:gd name="T55" fmla="*/ 30 h 34"/>
                <a:gd name="T56" fmla="*/ 34 w 64"/>
                <a:gd name="T57" fmla="*/ 26 h 34"/>
                <a:gd name="T58" fmla="*/ 34 w 64"/>
                <a:gd name="T59" fmla="*/ 23 h 34"/>
                <a:gd name="T60" fmla="*/ 31 w 64"/>
                <a:gd name="T61" fmla="*/ 25 h 34"/>
                <a:gd name="T62" fmla="*/ 30 w 64"/>
                <a:gd name="T63" fmla="*/ 28 h 34"/>
                <a:gd name="T64" fmla="*/ 28 w 64"/>
                <a:gd name="T65" fmla="*/ 31 h 34"/>
                <a:gd name="T66" fmla="*/ 22 w 64"/>
                <a:gd name="T67" fmla="*/ 31 h 34"/>
                <a:gd name="T68" fmla="*/ 19 w 64"/>
                <a:gd name="T69" fmla="*/ 33 h 34"/>
                <a:gd name="T70" fmla="*/ 14 w 64"/>
                <a:gd name="T71" fmla="*/ 33 h 34"/>
                <a:gd name="T72" fmla="*/ 12 w 64"/>
                <a:gd name="T73" fmla="*/ 31 h 34"/>
                <a:gd name="T74" fmla="*/ 11 w 64"/>
                <a:gd name="T75" fmla="*/ 28 h 34"/>
                <a:gd name="T76" fmla="*/ 11 w 64"/>
                <a:gd name="T77" fmla="*/ 25 h 34"/>
                <a:gd name="T78" fmla="*/ 8 w 64"/>
                <a:gd name="T79" fmla="*/ 23 h 34"/>
                <a:gd name="T80" fmla="*/ 3 w 64"/>
                <a:gd name="T81" fmla="*/ 25 h 34"/>
                <a:gd name="T82" fmla="*/ 3 w 64"/>
                <a:gd name="T83" fmla="*/ 26 h 34"/>
                <a:gd name="T84" fmla="*/ 0 w 64"/>
                <a:gd name="T85" fmla="*/ 30 h 34"/>
                <a:gd name="T86" fmla="*/ 0 w 64"/>
                <a:gd name="T87" fmla="*/ 26 h 34"/>
                <a:gd name="T88" fmla="*/ 1 w 64"/>
                <a:gd name="T89" fmla="*/ 25 h 34"/>
                <a:gd name="T90" fmla="*/ 1 w 64"/>
                <a:gd name="T91" fmla="*/ 22 h 34"/>
                <a:gd name="T92" fmla="*/ 3 w 64"/>
                <a:gd name="T93" fmla="*/ 19 h 34"/>
                <a:gd name="T94" fmla="*/ 6 w 64"/>
                <a:gd name="T95" fmla="*/ 15 h 34"/>
                <a:gd name="T96" fmla="*/ 9 w 64"/>
                <a:gd name="T97" fmla="*/ 12 h 34"/>
                <a:gd name="T98" fmla="*/ 14 w 64"/>
                <a:gd name="T99" fmla="*/ 9 h 34"/>
                <a:gd name="T100" fmla="*/ 14 w 64"/>
                <a:gd name="T101" fmla="*/ 7 h 34"/>
                <a:gd name="T102" fmla="*/ 12 w 64"/>
                <a:gd name="T103" fmla="*/ 6 h 34"/>
                <a:gd name="T104" fmla="*/ 16 w 64"/>
                <a:gd name="T105" fmla="*/ 4 h 34"/>
                <a:gd name="T106" fmla="*/ 17 w 64"/>
                <a:gd name="T107" fmla="*/ 6 h 34"/>
                <a:gd name="T108" fmla="*/ 20 w 64"/>
                <a:gd name="T109" fmla="*/ 4 h 34"/>
                <a:gd name="T110" fmla="*/ 23 w 64"/>
                <a:gd name="T111" fmla="*/ 3 h 34"/>
                <a:gd name="T112" fmla="*/ 30 w 64"/>
                <a:gd name="T113" fmla="*/ 3 h 34"/>
                <a:gd name="T114" fmla="*/ 34 w 64"/>
                <a:gd name="T115" fmla="*/ 3 h 34"/>
                <a:gd name="T116" fmla="*/ 36 w 64"/>
                <a:gd name="T117" fmla="*/ 3 h 34"/>
                <a:gd name="T118" fmla="*/ 36 w 64"/>
                <a:gd name="T119" fmla="*/ 1 h 34"/>
                <a:gd name="T120" fmla="*/ 34 w 64"/>
                <a:gd name="T121" fmla="*/ 1 h 34"/>
                <a:gd name="T122" fmla="*/ 36 w 64"/>
                <a:gd name="T1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" h="34">
                  <a:moveTo>
                    <a:pt x="36" y="0"/>
                  </a:move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8" y="30"/>
                  </a:lnTo>
                  <a:lnTo>
                    <a:pt x="36" y="28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6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7" name="Freeform 308"/>
            <p:cNvSpPr>
              <a:spLocks/>
            </p:cNvSpPr>
            <p:nvPr/>
          </p:nvSpPr>
          <p:spPr bwMode="auto">
            <a:xfrm>
              <a:off x="6078818" y="4312614"/>
              <a:ext cx="212466" cy="245602"/>
            </a:xfrm>
            <a:custGeom>
              <a:avLst/>
              <a:gdLst>
                <a:gd name="T0" fmla="*/ 98 w 109"/>
                <a:gd name="T1" fmla="*/ 3 h 126"/>
                <a:gd name="T2" fmla="*/ 102 w 109"/>
                <a:gd name="T3" fmla="*/ 3 h 126"/>
                <a:gd name="T4" fmla="*/ 109 w 109"/>
                <a:gd name="T5" fmla="*/ 6 h 126"/>
                <a:gd name="T6" fmla="*/ 99 w 109"/>
                <a:gd name="T7" fmla="*/ 28 h 126"/>
                <a:gd name="T8" fmla="*/ 98 w 109"/>
                <a:gd name="T9" fmla="*/ 50 h 126"/>
                <a:gd name="T10" fmla="*/ 87 w 109"/>
                <a:gd name="T11" fmla="*/ 69 h 126"/>
                <a:gd name="T12" fmla="*/ 77 w 109"/>
                <a:gd name="T13" fmla="*/ 80 h 126"/>
                <a:gd name="T14" fmla="*/ 72 w 109"/>
                <a:gd name="T15" fmla="*/ 97 h 126"/>
                <a:gd name="T16" fmla="*/ 65 w 109"/>
                <a:gd name="T17" fmla="*/ 112 h 126"/>
                <a:gd name="T18" fmla="*/ 55 w 109"/>
                <a:gd name="T19" fmla="*/ 121 h 126"/>
                <a:gd name="T20" fmla="*/ 47 w 109"/>
                <a:gd name="T21" fmla="*/ 123 h 126"/>
                <a:gd name="T22" fmla="*/ 47 w 109"/>
                <a:gd name="T23" fmla="*/ 118 h 126"/>
                <a:gd name="T24" fmla="*/ 44 w 109"/>
                <a:gd name="T25" fmla="*/ 116 h 126"/>
                <a:gd name="T26" fmla="*/ 39 w 109"/>
                <a:gd name="T27" fmla="*/ 118 h 126"/>
                <a:gd name="T28" fmla="*/ 36 w 109"/>
                <a:gd name="T29" fmla="*/ 121 h 126"/>
                <a:gd name="T30" fmla="*/ 31 w 109"/>
                <a:gd name="T31" fmla="*/ 121 h 126"/>
                <a:gd name="T32" fmla="*/ 28 w 109"/>
                <a:gd name="T33" fmla="*/ 119 h 126"/>
                <a:gd name="T34" fmla="*/ 22 w 109"/>
                <a:gd name="T35" fmla="*/ 118 h 126"/>
                <a:gd name="T36" fmla="*/ 17 w 109"/>
                <a:gd name="T37" fmla="*/ 121 h 126"/>
                <a:gd name="T38" fmla="*/ 13 w 109"/>
                <a:gd name="T39" fmla="*/ 124 h 126"/>
                <a:gd name="T40" fmla="*/ 6 w 109"/>
                <a:gd name="T41" fmla="*/ 116 h 126"/>
                <a:gd name="T42" fmla="*/ 1 w 109"/>
                <a:gd name="T43" fmla="*/ 105 h 126"/>
                <a:gd name="T44" fmla="*/ 9 w 109"/>
                <a:gd name="T45" fmla="*/ 107 h 126"/>
                <a:gd name="T46" fmla="*/ 11 w 109"/>
                <a:gd name="T47" fmla="*/ 102 h 126"/>
                <a:gd name="T48" fmla="*/ 6 w 109"/>
                <a:gd name="T49" fmla="*/ 99 h 126"/>
                <a:gd name="T50" fmla="*/ 6 w 109"/>
                <a:gd name="T51" fmla="*/ 94 h 126"/>
                <a:gd name="T52" fmla="*/ 6 w 109"/>
                <a:gd name="T53" fmla="*/ 88 h 126"/>
                <a:gd name="T54" fmla="*/ 13 w 109"/>
                <a:gd name="T55" fmla="*/ 88 h 126"/>
                <a:gd name="T56" fmla="*/ 19 w 109"/>
                <a:gd name="T57" fmla="*/ 83 h 126"/>
                <a:gd name="T58" fmla="*/ 22 w 109"/>
                <a:gd name="T59" fmla="*/ 80 h 126"/>
                <a:gd name="T60" fmla="*/ 28 w 109"/>
                <a:gd name="T61" fmla="*/ 88 h 126"/>
                <a:gd name="T62" fmla="*/ 38 w 109"/>
                <a:gd name="T63" fmla="*/ 85 h 126"/>
                <a:gd name="T64" fmla="*/ 41 w 109"/>
                <a:gd name="T65" fmla="*/ 89 h 126"/>
                <a:gd name="T66" fmla="*/ 44 w 109"/>
                <a:gd name="T67" fmla="*/ 85 h 126"/>
                <a:gd name="T68" fmla="*/ 47 w 109"/>
                <a:gd name="T69" fmla="*/ 80 h 126"/>
                <a:gd name="T70" fmla="*/ 47 w 109"/>
                <a:gd name="T71" fmla="*/ 71 h 126"/>
                <a:gd name="T72" fmla="*/ 47 w 109"/>
                <a:gd name="T73" fmla="*/ 61 h 126"/>
                <a:gd name="T74" fmla="*/ 39 w 109"/>
                <a:gd name="T75" fmla="*/ 56 h 126"/>
                <a:gd name="T76" fmla="*/ 41 w 109"/>
                <a:gd name="T77" fmla="*/ 49 h 126"/>
                <a:gd name="T78" fmla="*/ 46 w 109"/>
                <a:gd name="T79" fmla="*/ 44 h 126"/>
                <a:gd name="T80" fmla="*/ 47 w 109"/>
                <a:gd name="T81" fmla="*/ 39 h 126"/>
                <a:gd name="T82" fmla="*/ 39 w 109"/>
                <a:gd name="T83" fmla="*/ 33 h 126"/>
                <a:gd name="T84" fmla="*/ 30 w 109"/>
                <a:gd name="T85" fmla="*/ 34 h 126"/>
                <a:gd name="T86" fmla="*/ 30 w 109"/>
                <a:gd name="T87" fmla="*/ 28 h 126"/>
                <a:gd name="T88" fmla="*/ 41 w 109"/>
                <a:gd name="T89" fmla="*/ 22 h 126"/>
                <a:gd name="T90" fmla="*/ 52 w 109"/>
                <a:gd name="T91" fmla="*/ 23 h 126"/>
                <a:gd name="T92" fmla="*/ 57 w 109"/>
                <a:gd name="T93" fmla="*/ 25 h 126"/>
                <a:gd name="T94" fmla="*/ 61 w 109"/>
                <a:gd name="T95" fmla="*/ 25 h 126"/>
                <a:gd name="T96" fmla="*/ 71 w 109"/>
                <a:gd name="T97" fmla="*/ 30 h 126"/>
                <a:gd name="T98" fmla="*/ 71 w 109"/>
                <a:gd name="T99" fmla="*/ 23 h 126"/>
                <a:gd name="T100" fmla="*/ 74 w 109"/>
                <a:gd name="T101" fmla="*/ 17 h 126"/>
                <a:gd name="T102" fmla="*/ 77 w 109"/>
                <a:gd name="T103" fmla="*/ 8 h 126"/>
                <a:gd name="T104" fmla="*/ 80 w 109"/>
                <a:gd name="T105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126">
                  <a:moveTo>
                    <a:pt x="91" y="0"/>
                  </a:moveTo>
                  <a:lnTo>
                    <a:pt x="93" y="1"/>
                  </a:lnTo>
                  <a:lnTo>
                    <a:pt x="96" y="1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4" y="1"/>
                  </a:lnTo>
                  <a:lnTo>
                    <a:pt x="106" y="1"/>
                  </a:lnTo>
                  <a:lnTo>
                    <a:pt x="106" y="1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109" y="6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4" y="15"/>
                  </a:lnTo>
                  <a:lnTo>
                    <a:pt x="102" y="19"/>
                  </a:lnTo>
                  <a:lnTo>
                    <a:pt x="99" y="25"/>
                  </a:lnTo>
                  <a:lnTo>
                    <a:pt x="99" y="28"/>
                  </a:lnTo>
                  <a:lnTo>
                    <a:pt x="99" y="31"/>
                  </a:lnTo>
                  <a:lnTo>
                    <a:pt x="99" y="33"/>
                  </a:lnTo>
                  <a:lnTo>
                    <a:pt x="98" y="37"/>
                  </a:lnTo>
                  <a:lnTo>
                    <a:pt x="98" y="41"/>
                  </a:lnTo>
                  <a:lnTo>
                    <a:pt x="98" y="45"/>
                  </a:lnTo>
                  <a:lnTo>
                    <a:pt x="98" y="50"/>
                  </a:lnTo>
                  <a:lnTo>
                    <a:pt x="96" y="55"/>
                  </a:lnTo>
                  <a:lnTo>
                    <a:pt x="95" y="58"/>
                  </a:lnTo>
                  <a:lnTo>
                    <a:pt x="96" y="61"/>
                  </a:lnTo>
                  <a:lnTo>
                    <a:pt x="93" y="64"/>
                  </a:lnTo>
                  <a:lnTo>
                    <a:pt x="88" y="67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79" y="78"/>
                  </a:lnTo>
                  <a:lnTo>
                    <a:pt x="77" y="80"/>
                  </a:lnTo>
                  <a:lnTo>
                    <a:pt x="76" y="82"/>
                  </a:lnTo>
                  <a:lnTo>
                    <a:pt x="74" y="83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2" y="89"/>
                  </a:lnTo>
                  <a:lnTo>
                    <a:pt x="72" y="97"/>
                  </a:lnTo>
                  <a:lnTo>
                    <a:pt x="72" y="99"/>
                  </a:lnTo>
                  <a:lnTo>
                    <a:pt x="72" y="104"/>
                  </a:lnTo>
                  <a:lnTo>
                    <a:pt x="69" y="107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0" y="115"/>
                  </a:lnTo>
                  <a:lnTo>
                    <a:pt x="57" y="118"/>
                  </a:lnTo>
                  <a:lnTo>
                    <a:pt x="55" y="121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6" y="119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6" y="119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3" y="126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1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6" y="116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1" y="107"/>
                  </a:lnTo>
                  <a:lnTo>
                    <a:pt x="1" y="105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6" y="107"/>
                  </a:lnTo>
                  <a:lnTo>
                    <a:pt x="8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5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6" y="99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88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4" y="82"/>
                  </a:lnTo>
                  <a:lnTo>
                    <a:pt x="25" y="83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86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9"/>
                  </a:lnTo>
                  <a:lnTo>
                    <a:pt x="41" y="89"/>
                  </a:lnTo>
                  <a:lnTo>
                    <a:pt x="42" y="89"/>
                  </a:lnTo>
                  <a:lnTo>
                    <a:pt x="42" y="88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7" y="67"/>
                  </a:lnTo>
                  <a:lnTo>
                    <a:pt x="47" y="64"/>
                  </a:lnTo>
                  <a:lnTo>
                    <a:pt x="49" y="63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6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3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5" y="34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5" y="22"/>
                  </a:lnTo>
                  <a:lnTo>
                    <a:pt x="38" y="22"/>
                  </a:lnTo>
                  <a:lnTo>
                    <a:pt x="41" y="22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6" y="14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5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8" name="Freeform 309"/>
            <p:cNvSpPr>
              <a:spLocks/>
            </p:cNvSpPr>
            <p:nvPr/>
          </p:nvSpPr>
          <p:spPr bwMode="auto">
            <a:xfrm>
              <a:off x="6170432" y="4109895"/>
              <a:ext cx="366454" cy="241703"/>
            </a:xfrm>
            <a:custGeom>
              <a:avLst/>
              <a:gdLst>
                <a:gd name="T0" fmla="*/ 123 w 188"/>
                <a:gd name="T1" fmla="*/ 1 h 124"/>
                <a:gd name="T2" fmla="*/ 134 w 188"/>
                <a:gd name="T3" fmla="*/ 15 h 124"/>
                <a:gd name="T4" fmla="*/ 131 w 188"/>
                <a:gd name="T5" fmla="*/ 26 h 124"/>
                <a:gd name="T6" fmla="*/ 134 w 188"/>
                <a:gd name="T7" fmla="*/ 31 h 124"/>
                <a:gd name="T8" fmla="*/ 141 w 188"/>
                <a:gd name="T9" fmla="*/ 36 h 124"/>
                <a:gd name="T10" fmla="*/ 152 w 188"/>
                <a:gd name="T11" fmla="*/ 41 h 124"/>
                <a:gd name="T12" fmla="*/ 156 w 188"/>
                <a:gd name="T13" fmla="*/ 49 h 124"/>
                <a:gd name="T14" fmla="*/ 169 w 188"/>
                <a:gd name="T15" fmla="*/ 58 h 124"/>
                <a:gd name="T16" fmla="*/ 172 w 188"/>
                <a:gd name="T17" fmla="*/ 66 h 124"/>
                <a:gd name="T18" fmla="*/ 178 w 188"/>
                <a:gd name="T19" fmla="*/ 72 h 124"/>
                <a:gd name="T20" fmla="*/ 185 w 188"/>
                <a:gd name="T21" fmla="*/ 77 h 124"/>
                <a:gd name="T22" fmla="*/ 183 w 188"/>
                <a:gd name="T23" fmla="*/ 83 h 124"/>
                <a:gd name="T24" fmla="*/ 171 w 188"/>
                <a:gd name="T25" fmla="*/ 83 h 124"/>
                <a:gd name="T26" fmla="*/ 156 w 188"/>
                <a:gd name="T27" fmla="*/ 85 h 124"/>
                <a:gd name="T28" fmla="*/ 142 w 188"/>
                <a:gd name="T29" fmla="*/ 86 h 124"/>
                <a:gd name="T30" fmla="*/ 130 w 188"/>
                <a:gd name="T31" fmla="*/ 91 h 124"/>
                <a:gd name="T32" fmla="*/ 120 w 188"/>
                <a:gd name="T33" fmla="*/ 91 h 124"/>
                <a:gd name="T34" fmla="*/ 109 w 188"/>
                <a:gd name="T35" fmla="*/ 96 h 124"/>
                <a:gd name="T36" fmla="*/ 96 w 188"/>
                <a:gd name="T37" fmla="*/ 96 h 124"/>
                <a:gd name="T38" fmla="*/ 87 w 188"/>
                <a:gd name="T39" fmla="*/ 90 h 124"/>
                <a:gd name="T40" fmla="*/ 74 w 188"/>
                <a:gd name="T41" fmla="*/ 83 h 124"/>
                <a:gd name="T42" fmla="*/ 60 w 188"/>
                <a:gd name="T43" fmla="*/ 96 h 124"/>
                <a:gd name="T44" fmla="*/ 59 w 188"/>
                <a:gd name="T45" fmla="*/ 105 h 124"/>
                <a:gd name="T46" fmla="*/ 54 w 188"/>
                <a:gd name="T47" fmla="*/ 107 h 124"/>
                <a:gd name="T48" fmla="*/ 49 w 188"/>
                <a:gd name="T49" fmla="*/ 105 h 124"/>
                <a:gd name="T50" fmla="*/ 38 w 188"/>
                <a:gd name="T51" fmla="*/ 107 h 124"/>
                <a:gd name="T52" fmla="*/ 30 w 188"/>
                <a:gd name="T53" fmla="*/ 112 h 124"/>
                <a:gd name="T54" fmla="*/ 29 w 188"/>
                <a:gd name="T55" fmla="*/ 118 h 124"/>
                <a:gd name="T56" fmla="*/ 24 w 188"/>
                <a:gd name="T57" fmla="*/ 119 h 124"/>
                <a:gd name="T58" fmla="*/ 24 w 188"/>
                <a:gd name="T59" fmla="*/ 116 h 124"/>
                <a:gd name="T60" fmla="*/ 19 w 188"/>
                <a:gd name="T61" fmla="*/ 113 h 124"/>
                <a:gd name="T62" fmla="*/ 10 w 188"/>
                <a:gd name="T63" fmla="*/ 102 h 124"/>
                <a:gd name="T64" fmla="*/ 11 w 188"/>
                <a:gd name="T65" fmla="*/ 99 h 124"/>
                <a:gd name="T66" fmla="*/ 5 w 188"/>
                <a:gd name="T67" fmla="*/ 91 h 124"/>
                <a:gd name="T68" fmla="*/ 2 w 188"/>
                <a:gd name="T69" fmla="*/ 82 h 124"/>
                <a:gd name="T70" fmla="*/ 3 w 188"/>
                <a:gd name="T71" fmla="*/ 72 h 124"/>
                <a:gd name="T72" fmla="*/ 0 w 188"/>
                <a:gd name="T73" fmla="*/ 71 h 124"/>
                <a:gd name="T74" fmla="*/ 5 w 188"/>
                <a:gd name="T75" fmla="*/ 66 h 124"/>
                <a:gd name="T76" fmla="*/ 11 w 188"/>
                <a:gd name="T77" fmla="*/ 56 h 124"/>
                <a:gd name="T78" fmla="*/ 18 w 188"/>
                <a:gd name="T79" fmla="*/ 49 h 124"/>
                <a:gd name="T80" fmla="*/ 29 w 188"/>
                <a:gd name="T81" fmla="*/ 47 h 124"/>
                <a:gd name="T82" fmla="*/ 32 w 188"/>
                <a:gd name="T83" fmla="*/ 45 h 124"/>
                <a:gd name="T84" fmla="*/ 40 w 188"/>
                <a:gd name="T85" fmla="*/ 47 h 124"/>
                <a:gd name="T86" fmla="*/ 49 w 188"/>
                <a:gd name="T87" fmla="*/ 42 h 124"/>
                <a:gd name="T88" fmla="*/ 62 w 188"/>
                <a:gd name="T89" fmla="*/ 41 h 124"/>
                <a:gd name="T90" fmla="*/ 66 w 188"/>
                <a:gd name="T91" fmla="*/ 34 h 124"/>
                <a:gd name="T92" fmla="*/ 65 w 188"/>
                <a:gd name="T93" fmla="*/ 30 h 124"/>
                <a:gd name="T94" fmla="*/ 76 w 188"/>
                <a:gd name="T95" fmla="*/ 28 h 124"/>
                <a:gd name="T96" fmla="*/ 89 w 188"/>
                <a:gd name="T97" fmla="*/ 23 h 124"/>
                <a:gd name="T98" fmla="*/ 95 w 188"/>
                <a:gd name="T99" fmla="*/ 19 h 124"/>
                <a:gd name="T100" fmla="*/ 103 w 188"/>
                <a:gd name="T101" fmla="*/ 11 h 124"/>
                <a:gd name="T102" fmla="*/ 106 w 188"/>
                <a:gd name="T103" fmla="*/ 6 h 124"/>
                <a:gd name="T104" fmla="*/ 111 w 188"/>
                <a:gd name="T105" fmla="*/ 1 h 124"/>
                <a:gd name="T106" fmla="*/ 117 w 188"/>
                <a:gd name="T10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8" h="124">
                  <a:moveTo>
                    <a:pt x="117" y="0"/>
                  </a:move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3" y="3"/>
                  </a:lnTo>
                  <a:lnTo>
                    <a:pt x="128" y="6"/>
                  </a:lnTo>
                  <a:lnTo>
                    <a:pt x="130" y="8"/>
                  </a:lnTo>
                  <a:lnTo>
                    <a:pt x="131" y="11"/>
                  </a:lnTo>
                  <a:lnTo>
                    <a:pt x="133" y="12"/>
                  </a:lnTo>
                  <a:lnTo>
                    <a:pt x="134" y="15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1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50" y="39"/>
                  </a:lnTo>
                  <a:lnTo>
                    <a:pt x="152" y="41"/>
                  </a:lnTo>
                  <a:lnTo>
                    <a:pt x="153" y="42"/>
                  </a:lnTo>
                  <a:lnTo>
                    <a:pt x="156" y="4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6" y="49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61" y="53"/>
                  </a:lnTo>
                  <a:lnTo>
                    <a:pt x="166" y="56"/>
                  </a:lnTo>
                  <a:lnTo>
                    <a:pt x="167" y="58"/>
                  </a:lnTo>
                  <a:lnTo>
                    <a:pt x="169" y="58"/>
                  </a:lnTo>
                  <a:lnTo>
                    <a:pt x="171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2" y="66"/>
                  </a:lnTo>
                  <a:lnTo>
                    <a:pt x="172" y="66"/>
                  </a:lnTo>
                  <a:lnTo>
                    <a:pt x="174" y="67"/>
                  </a:lnTo>
                  <a:lnTo>
                    <a:pt x="174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82" y="74"/>
                  </a:lnTo>
                  <a:lnTo>
                    <a:pt x="183" y="74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5" y="78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8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78" y="85"/>
                  </a:lnTo>
                  <a:lnTo>
                    <a:pt x="177" y="85"/>
                  </a:lnTo>
                  <a:lnTo>
                    <a:pt x="171" y="83"/>
                  </a:lnTo>
                  <a:lnTo>
                    <a:pt x="166" y="82"/>
                  </a:lnTo>
                  <a:lnTo>
                    <a:pt x="164" y="82"/>
                  </a:lnTo>
                  <a:lnTo>
                    <a:pt x="161" y="82"/>
                  </a:lnTo>
                  <a:lnTo>
                    <a:pt x="159" y="82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5" y="86"/>
                  </a:lnTo>
                  <a:lnTo>
                    <a:pt x="153" y="86"/>
                  </a:lnTo>
                  <a:lnTo>
                    <a:pt x="150" y="86"/>
                  </a:lnTo>
                  <a:lnTo>
                    <a:pt x="145" y="85"/>
                  </a:lnTo>
                  <a:lnTo>
                    <a:pt x="144" y="86"/>
                  </a:lnTo>
                  <a:lnTo>
                    <a:pt x="142" y="86"/>
                  </a:lnTo>
                  <a:lnTo>
                    <a:pt x="139" y="88"/>
                  </a:lnTo>
                  <a:lnTo>
                    <a:pt x="136" y="88"/>
                  </a:lnTo>
                  <a:lnTo>
                    <a:pt x="134" y="90"/>
                  </a:lnTo>
                  <a:lnTo>
                    <a:pt x="131" y="90"/>
                  </a:lnTo>
                  <a:lnTo>
                    <a:pt x="130" y="91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5" y="90"/>
                  </a:lnTo>
                  <a:lnTo>
                    <a:pt x="122" y="90"/>
                  </a:lnTo>
                  <a:lnTo>
                    <a:pt x="120" y="91"/>
                  </a:lnTo>
                  <a:lnTo>
                    <a:pt x="120" y="91"/>
                  </a:lnTo>
                  <a:lnTo>
                    <a:pt x="118" y="94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5" y="97"/>
                  </a:lnTo>
                  <a:lnTo>
                    <a:pt x="109" y="96"/>
                  </a:lnTo>
                  <a:lnTo>
                    <a:pt x="106" y="96"/>
                  </a:lnTo>
                  <a:lnTo>
                    <a:pt x="103" y="96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5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7" y="90"/>
                  </a:lnTo>
                  <a:lnTo>
                    <a:pt x="84" y="88"/>
                  </a:lnTo>
                  <a:lnTo>
                    <a:pt x="81" y="86"/>
                  </a:lnTo>
                  <a:lnTo>
                    <a:pt x="79" y="85"/>
                  </a:lnTo>
                  <a:lnTo>
                    <a:pt x="77" y="85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1" y="85"/>
                  </a:lnTo>
                  <a:lnTo>
                    <a:pt x="68" y="86"/>
                  </a:lnTo>
                  <a:lnTo>
                    <a:pt x="63" y="93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60" y="99"/>
                  </a:lnTo>
                  <a:lnTo>
                    <a:pt x="62" y="101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7" y="105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49" y="105"/>
                  </a:lnTo>
                  <a:lnTo>
                    <a:pt x="46" y="105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1" y="105"/>
                  </a:lnTo>
                  <a:lnTo>
                    <a:pt x="41" y="105"/>
                  </a:lnTo>
                  <a:lnTo>
                    <a:pt x="38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2" y="107"/>
                  </a:lnTo>
                  <a:lnTo>
                    <a:pt x="32" y="108"/>
                  </a:lnTo>
                  <a:lnTo>
                    <a:pt x="30" y="108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29" y="118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4" y="123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8" y="110"/>
                  </a:lnTo>
                  <a:lnTo>
                    <a:pt x="16" y="108"/>
                  </a:lnTo>
                  <a:lnTo>
                    <a:pt x="14" y="107"/>
                  </a:lnTo>
                  <a:lnTo>
                    <a:pt x="13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3" y="85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3" y="80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3" y="47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9" y="42"/>
                  </a:lnTo>
                  <a:lnTo>
                    <a:pt x="51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2" y="41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5" y="36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73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5" y="26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9" name="Freeform 310"/>
            <p:cNvSpPr>
              <a:spLocks/>
            </p:cNvSpPr>
            <p:nvPr/>
          </p:nvSpPr>
          <p:spPr bwMode="auto">
            <a:xfrm>
              <a:off x="6110006" y="4269731"/>
              <a:ext cx="534087" cy="524341"/>
            </a:xfrm>
            <a:custGeom>
              <a:avLst/>
              <a:gdLst>
                <a:gd name="T0" fmla="*/ 214 w 274"/>
                <a:gd name="T1" fmla="*/ 1 h 269"/>
                <a:gd name="T2" fmla="*/ 228 w 274"/>
                <a:gd name="T3" fmla="*/ 11 h 269"/>
                <a:gd name="T4" fmla="*/ 243 w 274"/>
                <a:gd name="T5" fmla="*/ 12 h 269"/>
                <a:gd name="T6" fmla="*/ 260 w 274"/>
                <a:gd name="T7" fmla="*/ 19 h 269"/>
                <a:gd name="T8" fmla="*/ 268 w 274"/>
                <a:gd name="T9" fmla="*/ 25 h 269"/>
                <a:gd name="T10" fmla="*/ 269 w 274"/>
                <a:gd name="T11" fmla="*/ 34 h 269"/>
                <a:gd name="T12" fmla="*/ 274 w 274"/>
                <a:gd name="T13" fmla="*/ 42 h 269"/>
                <a:gd name="T14" fmla="*/ 265 w 274"/>
                <a:gd name="T15" fmla="*/ 53 h 269"/>
                <a:gd name="T16" fmla="*/ 260 w 274"/>
                <a:gd name="T17" fmla="*/ 59 h 269"/>
                <a:gd name="T18" fmla="*/ 252 w 274"/>
                <a:gd name="T19" fmla="*/ 74 h 269"/>
                <a:gd name="T20" fmla="*/ 247 w 274"/>
                <a:gd name="T21" fmla="*/ 85 h 269"/>
                <a:gd name="T22" fmla="*/ 250 w 274"/>
                <a:gd name="T23" fmla="*/ 91 h 269"/>
                <a:gd name="T24" fmla="*/ 243 w 274"/>
                <a:gd name="T25" fmla="*/ 99 h 269"/>
                <a:gd name="T26" fmla="*/ 239 w 274"/>
                <a:gd name="T27" fmla="*/ 110 h 269"/>
                <a:gd name="T28" fmla="*/ 246 w 274"/>
                <a:gd name="T29" fmla="*/ 121 h 269"/>
                <a:gd name="T30" fmla="*/ 244 w 274"/>
                <a:gd name="T31" fmla="*/ 130 h 269"/>
                <a:gd name="T32" fmla="*/ 244 w 274"/>
                <a:gd name="T33" fmla="*/ 138 h 269"/>
                <a:gd name="T34" fmla="*/ 244 w 274"/>
                <a:gd name="T35" fmla="*/ 148 h 269"/>
                <a:gd name="T36" fmla="*/ 247 w 274"/>
                <a:gd name="T37" fmla="*/ 159 h 269"/>
                <a:gd name="T38" fmla="*/ 249 w 274"/>
                <a:gd name="T39" fmla="*/ 168 h 269"/>
                <a:gd name="T40" fmla="*/ 257 w 274"/>
                <a:gd name="T41" fmla="*/ 178 h 269"/>
                <a:gd name="T42" fmla="*/ 261 w 274"/>
                <a:gd name="T43" fmla="*/ 189 h 269"/>
                <a:gd name="T44" fmla="*/ 249 w 274"/>
                <a:gd name="T45" fmla="*/ 197 h 269"/>
                <a:gd name="T46" fmla="*/ 235 w 274"/>
                <a:gd name="T47" fmla="*/ 208 h 269"/>
                <a:gd name="T48" fmla="*/ 236 w 274"/>
                <a:gd name="T49" fmla="*/ 230 h 269"/>
                <a:gd name="T50" fmla="*/ 236 w 274"/>
                <a:gd name="T51" fmla="*/ 247 h 269"/>
                <a:gd name="T52" fmla="*/ 249 w 274"/>
                <a:gd name="T53" fmla="*/ 252 h 269"/>
                <a:gd name="T54" fmla="*/ 254 w 274"/>
                <a:gd name="T55" fmla="*/ 269 h 269"/>
                <a:gd name="T56" fmla="*/ 246 w 274"/>
                <a:gd name="T57" fmla="*/ 269 h 269"/>
                <a:gd name="T58" fmla="*/ 235 w 274"/>
                <a:gd name="T59" fmla="*/ 260 h 269"/>
                <a:gd name="T60" fmla="*/ 220 w 274"/>
                <a:gd name="T61" fmla="*/ 252 h 269"/>
                <a:gd name="T62" fmla="*/ 213 w 274"/>
                <a:gd name="T63" fmla="*/ 247 h 269"/>
                <a:gd name="T64" fmla="*/ 194 w 274"/>
                <a:gd name="T65" fmla="*/ 245 h 269"/>
                <a:gd name="T66" fmla="*/ 187 w 274"/>
                <a:gd name="T67" fmla="*/ 238 h 269"/>
                <a:gd name="T68" fmla="*/ 175 w 274"/>
                <a:gd name="T69" fmla="*/ 238 h 269"/>
                <a:gd name="T70" fmla="*/ 168 w 274"/>
                <a:gd name="T71" fmla="*/ 233 h 269"/>
                <a:gd name="T72" fmla="*/ 148 w 274"/>
                <a:gd name="T73" fmla="*/ 234 h 269"/>
                <a:gd name="T74" fmla="*/ 145 w 274"/>
                <a:gd name="T75" fmla="*/ 228 h 269"/>
                <a:gd name="T76" fmla="*/ 140 w 274"/>
                <a:gd name="T77" fmla="*/ 200 h 269"/>
                <a:gd name="T78" fmla="*/ 126 w 274"/>
                <a:gd name="T79" fmla="*/ 179 h 269"/>
                <a:gd name="T80" fmla="*/ 107 w 274"/>
                <a:gd name="T81" fmla="*/ 176 h 269"/>
                <a:gd name="T82" fmla="*/ 96 w 274"/>
                <a:gd name="T83" fmla="*/ 190 h 269"/>
                <a:gd name="T84" fmla="*/ 77 w 274"/>
                <a:gd name="T85" fmla="*/ 192 h 269"/>
                <a:gd name="T86" fmla="*/ 66 w 274"/>
                <a:gd name="T87" fmla="*/ 173 h 269"/>
                <a:gd name="T88" fmla="*/ 58 w 274"/>
                <a:gd name="T89" fmla="*/ 160 h 269"/>
                <a:gd name="T90" fmla="*/ 22 w 274"/>
                <a:gd name="T91" fmla="*/ 159 h 269"/>
                <a:gd name="T92" fmla="*/ 4 w 274"/>
                <a:gd name="T93" fmla="*/ 162 h 269"/>
                <a:gd name="T94" fmla="*/ 4 w 274"/>
                <a:gd name="T95" fmla="*/ 149 h 269"/>
                <a:gd name="T96" fmla="*/ 12 w 274"/>
                <a:gd name="T97" fmla="*/ 141 h 269"/>
                <a:gd name="T98" fmla="*/ 20 w 274"/>
                <a:gd name="T99" fmla="*/ 143 h 269"/>
                <a:gd name="T100" fmla="*/ 26 w 274"/>
                <a:gd name="T101" fmla="*/ 138 h 269"/>
                <a:gd name="T102" fmla="*/ 31 w 274"/>
                <a:gd name="T103" fmla="*/ 145 h 269"/>
                <a:gd name="T104" fmla="*/ 44 w 274"/>
                <a:gd name="T105" fmla="*/ 137 h 269"/>
                <a:gd name="T106" fmla="*/ 56 w 274"/>
                <a:gd name="T107" fmla="*/ 111 h 269"/>
                <a:gd name="T108" fmla="*/ 71 w 274"/>
                <a:gd name="T109" fmla="*/ 91 h 269"/>
                <a:gd name="T110" fmla="*/ 83 w 274"/>
                <a:gd name="T111" fmla="*/ 53 h 269"/>
                <a:gd name="T112" fmla="*/ 91 w 274"/>
                <a:gd name="T113" fmla="*/ 17 h 269"/>
                <a:gd name="T114" fmla="*/ 112 w 274"/>
                <a:gd name="T115" fmla="*/ 4 h 269"/>
                <a:gd name="T116" fmla="*/ 132 w 274"/>
                <a:gd name="T117" fmla="*/ 14 h 269"/>
                <a:gd name="T118" fmla="*/ 153 w 274"/>
                <a:gd name="T119" fmla="*/ 8 h 269"/>
                <a:gd name="T120" fmla="*/ 175 w 274"/>
                <a:gd name="T121" fmla="*/ 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269">
                  <a:moveTo>
                    <a:pt x="192" y="0"/>
                  </a:moveTo>
                  <a:lnTo>
                    <a:pt x="195" y="0"/>
                  </a:lnTo>
                  <a:lnTo>
                    <a:pt x="197" y="0"/>
                  </a:lnTo>
                  <a:lnTo>
                    <a:pt x="202" y="1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9" y="1"/>
                  </a:lnTo>
                  <a:lnTo>
                    <a:pt x="219" y="3"/>
                  </a:lnTo>
                  <a:lnTo>
                    <a:pt x="220" y="4"/>
                  </a:lnTo>
                  <a:lnTo>
                    <a:pt x="222" y="6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1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5" y="12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1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6" y="12"/>
                  </a:lnTo>
                  <a:lnTo>
                    <a:pt x="247" y="11"/>
                  </a:lnTo>
                  <a:lnTo>
                    <a:pt x="249" y="9"/>
                  </a:lnTo>
                  <a:lnTo>
                    <a:pt x="250" y="9"/>
                  </a:lnTo>
                  <a:lnTo>
                    <a:pt x="252" y="9"/>
                  </a:lnTo>
                  <a:lnTo>
                    <a:pt x="254" y="11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7" y="15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9" y="25"/>
                  </a:lnTo>
                  <a:lnTo>
                    <a:pt x="269" y="26"/>
                  </a:lnTo>
                  <a:lnTo>
                    <a:pt x="269" y="26"/>
                  </a:lnTo>
                  <a:lnTo>
                    <a:pt x="269" y="28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8" y="31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69" y="34"/>
                  </a:lnTo>
                  <a:lnTo>
                    <a:pt x="269" y="34"/>
                  </a:lnTo>
                  <a:lnTo>
                    <a:pt x="268" y="37"/>
                  </a:lnTo>
                  <a:lnTo>
                    <a:pt x="268" y="39"/>
                  </a:lnTo>
                  <a:lnTo>
                    <a:pt x="268" y="41"/>
                  </a:lnTo>
                  <a:lnTo>
                    <a:pt x="268" y="41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71" y="42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5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6" y="52"/>
                  </a:lnTo>
                  <a:lnTo>
                    <a:pt x="266" y="52"/>
                  </a:lnTo>
                  <a:lnTo>
                    <a:pt x="265" y="53"/>
                  </a:lnTo>
                  <a:lnTo>
                    <a:pt x="265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1" y="58"/>
                  </a:lnTo>
                  <a:lnTo>
                    <a:pt x="260" y="59"/>
                  </a:lnTo>
                  <a:lnTo>
                    <a:pt x="260" y="61"/>
                  </a:lnTo>
                  <a:lnTo>
                    <a:pt x="257" y="63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6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2" y="74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9" y="78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7" y="85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1"/>
                  </a:lnTo>
                  <a:lnTo>
                    <a:pt x="250" y="94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49" y="96"/>
                  </a:lnTo>
                  <a:lnTo>
                    <a:pt x="247" y="97"/>
                  </a:lnTo>
                  <a:lnTo>
                    <a:pt x="247" y="97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4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102"/>
                  </a:lnTo>
                  <a:lnTo>
                    <a:pt x="241" y="104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8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1" y="111"/>
                  </a:lnTo>
                  <a:lnTo>
                    <a:pt x="241" y="113"/>
                  </a:lnTo>
                  <a:lnTo>
                    <a:pt x="241" y="113"/>
                  </a:lnTo>
                  <a:lnTo>
                    <a:pt x="243" y="115"/>
                  </a:lnTo>
                  <a:lnTo>
                    <a:pt x="243" y="115"/>
                  </a:lnTo>
                  <a:lnTo>
                    <a:pt x="243" y="116"/>
                  </a:lnTo>
                  <a:lnTo>
                    <a:pt x="243" y="116"/>
                  </a:lnTo>
                  <a:lnTo>
                    <a:pt x="244" y="118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3" y="134"/>
                  </a:lnTo>
                  <a:lnTo>
                    <a:pt x="243" y="135"/>
                  </a:lnTo>
                  <a:lnTo>
                    <a:pt x="244" y="135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8"/>
                  </a:lnTo>
                  <a:lnTo>
                    <a:pt x="244" y="138"/>
                  </a:lnTo>
                  <a:lnTo>
                    <a:pt x="246" y="135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8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0"/>
                  </a:lnTo>
                  <a:lnTo>
                    <a:pt x="244" y="141"/>
                  </a:lnTo>
                  <a:lnTo>
                    <a:pt x="244" y="143"/>
                  </a:lnTo>
                  <a:lnTo>
                    <a:pt x="244" y="148"/>
                  </a:lnTo>
                  <a:lnTo>
                    <a:pt x="244" y="148"/>
                  </a:lnTo>
                  <a:lnTo>
                    <a:pt x="244" y="149"/>
                  </a:lnTo>
                  <a:lnTo>
                    <a:pt x="244" y="151"/>
                  </a:lnTo>
                  <a:lnTo>
                    <a:pt x="246" y="152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7"/>
                  </a:lnTo>
                  <a:lnTo>
                    <a:pt x="247" y="157"/>
                  </a:lnTo>
                  <a:lnTo>
                    <a:pt x="247" y="159"/>
                  </a:lnTo>
                  <a:lnTo>
                    <a:pt x="247" y="159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4" y="160"/>
                  </a:lnTo>
                  <a:lnTo>
                    <a:pt x="244" y="162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7" y="165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70"/>
                  </a:lnTo>
                  <a:lnTo>
                    <a:pt x="249" y="171"/>
                  </a:lnTo>
                  <a:lnTo>
                    <a:pt x="249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4" y="176"/>
                  </a:lnTo>
                  <a:lnTo>
                    <a:pt x="254" y="176"/>
                  </a:lnTo>
                  <a:lnTo>
                    <a:pt x="255" y="178"/>
                  </a:lnTo>
                  <a:lnTo>
                    <a:pt x="257" y="178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60" y="182"/>
                  </a:lnTo>
                  <a:lnTo>
                    <a:pt x="260" y="184"/>
                  </a:lnTo>
                  <a:lnTo>
                    <a:pt x="260" y="184"/>
                  </a:lnTo>
                  <a:lnTo>
                    <a:pt x="260" y="186"/>
                  </a:lnTo>
                  <a:lnTo>
                    <a:pt x="260" y="187"/>
                  </a:lnTo>
                  <a:lnTo>
                    <a:pt x="260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5" y="192"/>
                  </a:lnTo>
                  <a:lnTo>
                    <a:pt x="265" y="192"/>
                  </a:lnTo>
                  <a:lnTo>
                    <a:pt x="265" y="193"/>
                  </a:lnTo>
                  <a:lnTo>
                    <a:pt x="265" y="193"/>
                  </a:lnTo>
                  <a:lnTo>
                    <a:pt x="261" y="193"/>
                  </a:lnTo>
                  <a:lnTo>
                    <a:pt x="257" y="195"/>
                  </a:lnTo>
                  <a:lnTo>
                    <a:pt x="254" y="195"/>
                  </a:lnTo>
                  <a:lnTo>
                    <a:pt x="249" y="197"/>
                  </a:lnTo>
                  <a:lnTo>
                    <a:pt x="246" y="197"/>
                  </a:lnTo>
                  <a:lnTo>
                    <a:pt x="241" y="197"/>
                  </a:lnTo>
                  <a:lnTo>
                    <a:pt x="241" y="198"/>
                  </a:lnTo>
                  <a:lnTo>
                    <a:pt x="241" y="198"/>
                  </a:lnTo>
                  <a:lnTo>
                    <a:pt x="241" y="200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8" y="204"/>
                  </a:lnTo>
                  <a:lnTo>
                    <a:pt x="238" y="204"/>
                  </a:lnTo>
                  <a:lnTo>
                    <a:pt x="236" y="206"/>
                  </a:lnTo>
                  <a:lnTo>
                    <a:pt x="235" y="208"/>
                  </a:lnTo>
                  <a:lnTo>
                    <a:pt x="233" y="208"/>
                  </a:lnTo>
                  <a:lnTo>
                    <a:pt x="233" y="209"/>
                  </a:lnTo>
                  <a:lnTo>
                    <a:pt x="235" y="212"/>
                  </a:lnTo>
                  <a:lnTo>
                    <a:pt x="236" y="214"/>
                  </a:lnTo>
                  <a:lnTo>
                    <a:pt x="236" y="217"/>
                  </a:lnTo>
                  <a:lnTo>
                    <a:pt x="236" y="219"/>
                  </a:lnTo>
                  <a:lnTo>
                    <a:pt x="236" y="220"/>
                  </a:lnTo>
                  <a:lnTo>
                    <a:pt x="236" y="223"/>
                  </a:lnTo>
                  <a:lnTo>
                    <a:pt x="236" y="225"/>
                  </a:lnTo>
                  <a:lnTo>
                    <a:pt x="236" y="226"/>
                  </a:lnTo>
                  <a:lnTo>
                    <a:pt x="236" y="230"/>
                  </a:lnTo>
                  <a:lnTo>
                    <a:pt x="235" y="231"/>
                  </a:lnTo>
                  <a:lnTo>
                    <a:pt x="235" y="233"/>
                  </a:lnTo>
                  <a:lnTo>
                    <a:pt x="235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4"/>
                  </a:lnTo>
                  <a:lnTo>
                    <a:pt x="235" y="245"/>
                  </a:lnTo>
                  <a:lnTo>
                    <a:pt x="235" y="247"/>
                  </a:lnTo>
                  <a:lnTo>
                    <a:pt x="236" y="247"/>
                  </a:lnTo>
                  <a:lnTo>
                    <a:pt x="239" y="249"/>
                  </a:lnTo>
                  <a:lnTo>
                    <a:pt x="239" y="250"/>
                  </a:lnTo>
                  <a:lnTo>
                    <a:pt x="241" y="252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7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9" y="252"/>
                  </a:lnTo>
                  <a:lnTo>
                    <a:pt x="249" y="252"/>
                  </a:lnTo>
                  <a:lnTo>
                    <a:pt x="250" y="252"/>
                  </a:lnTo>
                  <a:lnTo>
                    <a:pt x="252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8"/>
                  </a:lnTo>
                  <a:lnTo>
                    <a:pt x="254" y="261"/>
                  </a:lnTo>
                  <a:lnTo>
                    <a:pt x="254" y="263"/>
                  </a:lnTo>
                  <a:lnTo>
                    <a:pt x="254" y="266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0" y="267"/>
                  </a:lnTo>
                  <a:lnTo>
                    <a:pt x="250" y="267"/>
                  </a:lnTo>
                  <a:lnTo>
                    <a:pt x="250" y="266"/>
                  </a:lnTo>
                  <a:lnTo>
                    <a:pt x="249" y="267"/>
                  </a:lnTo>
                  <a:lnTo>
                    <a:pt x="247" y="267"/>
                  </a:lnTo>
                  <a:lnTo>
                    <a:pt x="246" y="269"/>
                  </a:lnTo>
                  <a:lnTo>
                    <a:pt x="246" y="269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1" y="267"/>
                  </a:lnTo>
                  <a:lnTo>
                    <a:pt x="241" y="266"/>
                  </a:lnTo>
                  <a:lnTo>
                    <a:pt x="239" y="264"/>
                  </a:lnTo>
                  <a:lnTo>
                    <a:pt x="239" y="263"/>
                  </a:lnTo>
                  <a:lnTo>
                    <a:pt x="238" y="261"/>
                  </a:lnTo>
                  <a:lnTo>
                    <a:pt x="238" y="261"/>
                  </a:lnTo>
                  <a:lnTo>
                    <a:pt x="236" y="261"/>
                  </a:lnTo>
                  <a:lnTo>
                    <a:pt x="236" y="261"/>
                  </a:lnTo>
                  <a:lnTo>
                    <a:pt x="235" y="260"/>
                  </a:lnTo>
                  <a:lnTo>
                    <a:pt x="235" y="258"/>
                  </a:lnTo>
                  <a:lnTo>
                    <a:pt x="235" y="256"/>
                  </a:lnTo>
                  <a:lnTo>
                    <a:pt x="233" y="256"/>
                  </a:lnTo>
                  <a:lnTo>
                    <a:pt x="233" y="255"/>
                  </a:lnTo>
                  <a:lnTo>
                    <a:pt x="231" y="255"/>
                  </a:lnTo>
                  <a:lnTo>
                    <a:pt x="228" y="253"/>
                  </a:lnTo>
                  <a:lnTo>
                    <a:pt x="225" y="252"/>
                  </a:lnTo>
                  <a:lnTo>
                    <a:pt x="224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0" y="252"/>
                  </a:lnTo>
                  <a:lnTo>
                    <a:pt x="220" y="250"/>
                  </a:lnTo>
                  <a:lnTo>
                    <a:pt x="219" y="247"/>
                  </a:lnTo>
                  <a:lnTo>
                    <a:pt x="217" y="245"/>
                  </a:lnTo>
                  <a:lnTo>
                    <a:pt x="216" y="242"/>
                  </a:lnTo>
                  <a:lnTo>
                    <a:pt x="216" y="242"/>
                  </a:lnTo>
                  <a:lnTo>
                    <a:pt x="214" y="242"/>
                  </a:lnTo>
                  <a:lnTo>
                    <a:pt x="214" y="242"/>
                  </a:lnTo>
                  <a:lnTo>
                    <a:pt x="214" y="244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7"/>
                  </a:lnTo>
                  <a:lnTo>
                    <a:pt x="211" y="247"/>
                  </a:lnTo>
                  <a:lnTo>
                    <a:pt x="211" y="249"/>
                  </a:lnTo>
                  <a:lnTo>
                    <a:pt x="209" y="249"/>
                  </a:lnTo>
                  <a:lnTo>
                    <a:pt x="208" y="249"/>
                  </a:lnTo>
                  <a:lnTo>
                    <a:pt x="205" y="247"/>
                  </a:lnTo>
                  <a:lnTo>
                    <a:pt x="203" y="247"/>
                  </a:lnTo>
                  <a:lnTo>
                    <a:pt x="200" y="247"/>
                  </a:lnTo>
                  <a:lnTo>
                    <a:pt x="198" y="247"/>
                  </a:lnTo>
                  <a:lnTo>
                    <a:pt x="197" y="247"/>
                  </a:lnTo>
                  <a:lnTo>
                    <a:pt x="197" y="245"/>
                  </a:lnTo>
                  <a:lnTo>
                    <a:pt x="194" y="245"/>
                  </a:lnTo>
                  <a:lnTo>
                    <a:pt x="192" y="245"/>
                  </a:lnTo>
                  <a:lnTo>
                    <a:pt x="190" y="244"/>
                  </a:lnTo>
                  <a:lnTo>
                    <a:pt x="190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8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7" y="238"/>
                  </a:lnTo>
                  <a:lnTo>
                    <a:pt x="186" y="238"/>
                  </a:lnTo>
                  <a:lnTo>
                    <a:pt x="183" y="238"/>
                  </a:lnTo>
                  <a:lnTo>
                    <a:pt x="181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8" y="241"/>
                  </a:lnTo>
                  <a:lnTo>
                    <a:pt x="176" y="241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8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2" y="234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0" y="233"/>
                  </a:lnTo>
                  <a:lnTo>
                    <a:pt x="170" y="231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7" y="234"/>
                  </a:lnTo>
                  <a:lnTo>
                    <a:pt x="165" y="234"/>
                  </a:lnTo>
                  <a:lnTo>
                    <a:pt x="164" y="233"/>
                  </a:lnTo>
                  <a:lnTo>
                    <a:pt x="162" y="233"/>
                  </a:lnTo>
                  <a:lnTo>
                    <a:pt x="161" y="233"/>
                  </a:lnTo>
                  <a:lnTo>
                    <a:pt x="157" y="234"/>
                  </a:lnTo>
                  <a:lnTo>
                    <a:pt x="156" y="234"/>
                  </a:lnTo>
                  <a:lnTo>
                    <a:pt x="153" y="234"/>
                  </a:lnTo>
                  <a:lnTo>
                    <a:pt x="151" y="234"/>
                  </a:lnTo>
                  <a:lnTo>
                    <a:pt x="149" y="234"/>
                  </a:lnTo>
                  <a:lnTo>
                    <a:pt x="148" y="234"/>
                  </a:lnTo>
                  <a:lnTo>
                    <a:pt x="146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3" y="234"/>
                  </a:lnTo>
                  <a:lnTo>
                    <a:pt x="143" y="233"/>
                  </a:lnTo>
                  <a:lnTo>
                    <a:pt x="143" y="231"/>
                  </a:lnTo>
                  <a:lnTo>
                    <a:pt x="145" y="231"/>
                  </a:lnTo>
                  <a:lnTo>
                    <a:pt x="145" y="230"/>
                  </a:lnTo>
                  <a:lnTo>
                    <a:pt x="145" y="228"/>
                  </a:lnTo>
                  <a:lnTo>
                    <a:pt x="145" y="226"/>
                  </a:lnTo>
                  <a:lnTo>
                    <a:pt x="145" y="225"/>
                  </a:lnTo>
                  <a:lnTo>
                    <a:pt x="145" y="223"/>
                  </a:lnTo>
                  <a:lnTo>
                    <a:pt x="143" y="220"/>
                  </a:lnTo>
                  <a:lnTo>
                    <a:pt x="142" y="217"/>
                  </a:lnTo>
                  <a:lnTo>
                    <a:pt x="140" y="215"/>
                  </a:lnTo>
                  <a:lnTo>
                    <a:pt x="138" y="214"/>
                  </a:lnTo>
                  <a:lnTo>
                    <a:pt x="138" y="212"/>
                  </a:lnTo>
                  <a:lnTo>
                    <a:pt x="138" y="208"/>
                  </a:lnTo>
                  <a:lnTo>
                    <a:pt x="138" y="203"/>
                  </a:lnTo>
                  <a:lnTo>
                    <a:pt x="140" y="200"/>
                  </a:lnTo>
                  <a:lnTo>
                    <a:pt x="140" y="195"/>
                  </a:lnTo>
                  <a:lnTo>
                    <a:pt x="138" y="192"/>
                  </a:lnTo>
                  <a:lnTo>
                    <a:pt x="137" y="189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38" y="181"/>
                  </a:lnTo>
                  <a:lnTo>
                    <a:pt x="137" y="181"/>
                  </a:lnTo>
                  <a:lnTo>
                    <a:pt x="137" y="181"/>
                  </a:lnTo>
                  <a:lnTo>
                    <a:pt x="134" y="181"/>
                  </a:lnTo>
                  <a:lnTo>
                    <a:pt x="129" y="181"/>
                  </a:lnTo>
                  <a:lnTo>
                    <a:pt x="126" y="179"/>
                  </a:lnTo>
                  <a:lnTo>
                    <a:pt x="121" y="179"/>
                  </a:lnTo>
                  <a:lnTo>
                    <a:pt x="120" y="179"/>
                  </a:lnTo>
                  <a:lnTo>
                    <a:pt x="120" y="179"/>
                  </a:lnTo>
                  <a:lnTo>
                    <a:pt x="120" y="178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0" y="175"/>
                  </a:lnTo>
                  <a:lnTo>
                    <a:pt x="115" y="175"/>
                  </a:lnTo>
                  <a:lnTo>
                    <a:pt x="112" y="176"/>
                  </a:lnTo>
                  <a:lnTo>
                    <a:pt x="110" y="176"/>
                  </a:lnTo>
                  <a:lnTo>
                    <a:pt x="107" y="176"/>
                  </a:lnTo>
                  <a:lnTo>
                    <a:pt x="105" y="178"/>
                  </a:lnTo>
                  <a:lnTo>
                    <a:pt x="104" y="179"/>
                  </a:lnTo>
                  <a:lnTo>
                    <a:pt x="104" y="181"/>
                  </a:lnTo>
                  <a:lnTo>
                    <a:pt x="104" y="182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90"/>
                  </a:lnTo>
                  <a:lnTo>
                    <a:pt x="99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3" y="189"/>
                  </a:lnTo>
                  <a:lnTo>
                    <a:pt x="91" y="189"/>
                  </a:lnTo>
                  <a:lnTo>
                    <a:pt x="90" y="190"/>
                  </a:lnTo>
                  <a:lnTo>
                    <a:pt x="88" y="190"/>
                  </a:lnTo>
                  <a:lnTo>
                    <a:pt x="86" y="190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2" y="192"/>
                  </a:lnTo>
                  <a:lnTo>
                    <a:pt x="80" y="192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4" y="189"/>
                  </a:lnTo>
                  <a:lnTo>
                    <a:pt x="72" y="186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69" y="181"/>
                  </a:lnTo>
                  <a:lnTo>
                    <a:pt x="69" y="179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6" y="173"/>
                  </a:lnTo>
                  <a:lnTo>
                    <a:pt x="64" y="170"/>
                  </a:lnTo>
                  <a:lnTo>
                    <a:pt x="64" y="168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4" y="163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1" y="160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55" y="160"/>
                  </a:lnTo>
                  <a:lnTo>
                    <a:pt x="50" y="160"/>
                  </a:lnTo>
                  <a:lnTo>
                    <a:pt x="45" y="160"/>
                  </a:lnTo>
                  <a:lnTo>
                    <a:pt x="41" y="160"/>
                  </a:lnTo>
                  <a:lnTo>
                    <a:pt x="36" y="160"/>
                  </a:lnTo>
                  <a:lnTo>
                    <a:pt x="34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5" y="159"/>
                  </a:lnTo>
                  <a:lnTo>
                    <a:pt x="22" y="159"/>
                  </a:lnTo>
                  <a:lnTo>
                    <a:pt x="20" y="159"/>
                  </a:lnTo>
                  <a:lnTo>
                    <a:pt x="15" y="159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4" y="159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9" y="159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1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1" y="157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4" y="154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4" y="148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9" y="143"/>
                  </a:lnTo>
                  <a:lnTo>
                    <a:pt x="20" y="143"/>
                  </a:lnTo>
                  <a:lnTo>
                    <a:pt x="20" y="143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40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8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0" y="141"/>
                  </a:ln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5"/>
                  </a:lnTo>
                  <a:lnTo>
                    <a:pt x="39" y="143"/>
                  </a:lnTo>
                  <a:lnTo>
                    <a:pt x="41" y="140"/>
                  </a:lnTo>
                  <a:lnTo>
                    <a:pt x="44" y="137"/>
                  </a:lnTo>
                  <a:lnTo>
                    <a:pt x="45" y="137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9" y="134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3" y="129"/>
                  </a:lnTo>
                  <a:lnTo>
                    <a:pt x="56" y="126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6" y="111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8" y="105"/>
                  </a:lnTo>
                  <a:lnTo>
                    <a:pt x="60" y="104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6" y="96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71" y="91"/>
                  </a:lnTo>
                  <a:lnTo>
                    <a:pt x="72" y="89"/>
                  </a:lnTo>
                  <a:lnTo>
                    <a:pt x="77" y="86"/>
                  </a:lnTo>
                  <a:lnTo>
                    <a:pt x="80" y="83"/>
                  </a:lnTo>
                  <a:lnTo>
                    <a:pt x="79" y="80"/>
                  </a:lnTo>
                  <a:lnTo>
                    <a:pt x="80" y="77"/>
                  </a:lnTo>
                  <a:lnTo>
                    <a:pt x="82" y="72"/>
                  </a:lnTo>
                  <a:lnTo>
                    <a:pt x="82" y="67"/>
                  </a:lnTo>
                  <a:lnTo>
                    <a:pt x="82" y="63"/>
                  </a:lnTo>
                  <a:lnTo>
                    <a:pt x="82" y="59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3"/>
                  </a:lnTo>
                  <a:lnTo>
                    <a:pt x="91" y="31"/>
                  </a:lnTo>
                  <a:lnTo>
                    <a:pt x="93" y="28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3" y="19"/>
                  </a:lnTo>
                  <a:lnTo>
                    <a:pt x="91" y="17"/>
                  </a:lnTo>
                  <a:lnTo>
                    <a:pt x="91" y="14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1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8" y="3"/>
                  </a:lnTo>
                  <a:lnTo>
                    <a:pt x="110" y="3"/>
                  </a:lnTo>
                  <a:lnTo>
                    <a:pt x="112" y="4"/>
                  </a:lnTo>
                  <a:lnTo>
                    <a:pt x="115" y="6"/>
                  </a:lnTo>
                  <a:lnTo>
                    <a:pt x="118" y="8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4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9" y="12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3" y="8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9" y="8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2" y="8"/>
                  </a:lnTo>
                  <a:lnTo>
                    <a:pt x="165" y="8"/>
                  </a:lnTo>
                  <a:lnTo>
                    <a:pt x="167" y="6"/>
                  </a:lnTo>
                  <a:lnTo>
                    <a:pt x="170" y="6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3"/>
                  </a:lnTo>
                  <a:lnTo>
                    <a:pt x="181" y="4"/>
                  </a:lnTo>
                  <a:lnTo>
                    <a:pt x="184" y="4"/>
                  </a:lnTo>
                  <a:lnTo>
                    <a:pt x="186" y="4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0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0" name="Freeform 311"/>
            <p:cNvSpPr>
              <a:spLocks noEditPoints="1"/>
            </p:cNvSpPr>
            <p:nvPr/>
          </p:nvSpPr>
          <p:spPr bwMode="auto">
            <a:xfrm>
              <a:off x="2014692" y="2649928"/>
              <a:ext cx="2264995" cy="526290"/>
            </a:xfrm>
            <a:custGeom>
              <a:avLst/>
              <a:gdLst>
                <a:gd name="T0" fmla="*/ 819 w 1162"/>
                <a:gd name="T1" fmla="*/ 227 h 270"/>
                <a:gd name="T2" fmla="*/ 764 w 1162"/>
                <a:gd name="T3" fmla="*/ 215 h 270"/>
                <a:gd name="T4" fmla="*/ 855 w 1162"/>
                <a:gd name="T5" fmla="*/ 205 h 270"/>
                <a:gd name="T6" fmla="*/ 732 w 1162"/>
                <a:gd name="T7" fmla="*/ 196 h 270"/>
                <a:gd name="T8" fmla="*/ 745 w 1162"/>
                <a:gd name="T9" fmla="*/ 197 h 270"/>
                <a:gd name="T10" fmla="*/ 721 w 1162"/>
                <a:gd name="T11" fmla="*/ 196 h 270"/>
                <a:gd name="T12" fmla="*/ 711 w 1162"/>
                <a:gd name="T13" fmla="*/ 191 h 270"/>
                <a:gd name="T14" fmla="*/ 1041 w 1162"/>
                <a:gd name="T15" fmla="*/ 196 h 270"/>
                <a:gd name="T16" fmla="*/ 1058 w 1162"/>
                <a:gd name="T17" fmla="*/ 193 h 270"/>
                <a:gd name="T18" fmla="*/ 1049 w 1162"/>
                <a:gd name="T19" fmla="*/ 177 h 270"/>
                <a:gd name="T20" fmla="*/ 1019 w 1162"/>
                <a:gd name="T21" fmla="*/ 191 h 270"/>
                <a:gd name="T22" fmla="*/ 1002 w 1162"/>
                <a:gd name="T23" fmla="*/ 188 h 270"/>
                <a:gd name="T24" fmla="*/ 1030 w 1162"/>
                <a:gd name="T25" fmla="*/ 169 h 270"/>
                <a:gd name="T26" fmla="*/ 989 w 1162"/>
                <a:gd name="T27" fmla="*/ 161 h 270"/>
                <a:gd name="T28" fmla="*/ 653 w 1162"/>
                <a:gd name="T29" fmla="*/ 144 h 270"/>
                <a:gd name="T30" fmla="*/ 995 w 1162"/>
                <a:gd name="T31" fmla="*/ 141 h 270"/>
                <a:gd name="T32" fmla="*/ 975 w 1162"/>
                <a:gd name="T33" fmla="*/ 164 h 270"/>
                <a:gd name="T34" fmla="*/ 1000 w 1162"/>
                <a:gd name="T35" fmla="*/ 191 h 270"/>
                <a:gd name="T36" fmla="*/ 1036 w 1162"/>
                <a:gd name="T37" fmla="*/ 205 h 270"/>
                <a:gd name="T38" fmla="*/ 1002 w 1162"/>
                <a:gd name="T39" fmla="*/ 221 h 270"/>
                <a:gd name="T40" fmla="*/ 972 w 1162"/>
                <a:gd name="T41" fmla="*/ 234 h 270"/>
                <a:gd name="T42" fmla="*/ 994 w 1162"/>
                <a:gd name="T43" fmla="*/ 208 h 270"/>
                <a:gd name="T44" fmla="*/ 983 w 1162"/>
                <a:gd name="T45" fmla="*/ 202 h 270"/>
                <a:gd name="T46" fmla="*/ 948 w 1162"/>
                <a:gd name="T47" fmla="*/ 208 h 270"/>
                <a:gd name="T48" fmla="*/ 943 w 1162"/>
                <a:gd name="T49" fmla="*/ 188 h 270"/>
                <a:gd name="T50" fmla="*/ 909 w 1162"/>
                <a:gd name="T51" fmla="*/ 188 h 270"/>
                <a:gd name="T52" fmla="*/ 883 w 1162"/>
                <a:gd name="T53" fmla="*/ 211 h 270"/>
                <a:gd name="T54" fmla="*/ 904 w 1162"/>
                <a:gd name="T55" fmla="*/ 175 h 270"/>
                <a:gd name="T56" fmla="*/ 1136 w 1162"/>
                <a:gd name="T57" fmla="*/ 128 h 270"/>
                <a:gd name="T58" fmla="*/ 126 w 1162"/>
                <a:gd name="T59" fmla="*/ 128 h 270"/>
                <a:gd name="T60" fmla="*/ 1027 w 1162"/>
                <a:gd name="T61" fmla="*/ 133 h 270"/>
                <a:gd name="T62" fmla="*/ 115 w 1162"/>
                <a:gd name="T63" fmla="*/ 114 h 270"/>
                <a:gd name="T64" fmla="*/ 111 w 1162"/>
                <a:gd name="T65" fmla="*/ 115 h 270"/>
                <a:gd name="T66" fmla="*/ 138 w 1162"/>
                <a:gd name="T67" fmla="*/ 152 h 270"/>
                <a:gd name="T68" fmla="*/ 106 w 1162"/>
                <a:gd name="T69" fmla="*/ 136 h 270"/>
                <a:gd name="T70" fmla="*/ 95 w 1162"/>
                <a:gd name="T71" fmla="*/ 126 h 270"/>
                <a:gd name="T72" fmla="*/ 76 w 1162"/>
                <a:gd name="T73" fmla="*/ 115 h 270"/>
                <a:gd name="T74" fmla="*/ 1121 w 1162"/>
                <a:gd name="T75" fmla="*/ 92 h 270"/>
                <a:gd name="T76" fmla="*/ 1104 w 1162"/>
                <a:gd name="T77" fmla="*/ 122 h 270"/>
                <a:gd name="T78" fmla="*/ 1118 w 1162"/>
                <a:gd name="T79" fmla="*/ 123 h 270"/>
                <a:gd name="T80" fmla="*/ 1125 w 1162"/>
                <a:gd name="T81" fmla="*/ 137 h 270"/>
                <a:gd name="T82" fmla="*/ 1150 w 1162"/>
                <a:gd name="T83" fmla="*/ 136 h 270"/>
                <a:gd name="T84" fmla="*/ 1150 w 1162"/>
                <a:gd name="T85" fmla="*/ 148 h 270"/>
                <a:gd name="T86" fmla="*/ 1145 w 1162"/>
                <a:gd name="T87" fmla="*/ 161 h 270"/>
                <a:gd name="T88" fmla="*/ 1162 w 1162"/>
                <a:gd name="T89" fmla="*/ 167 h 270"/>
                <a:gd name="T90" fmla="*/ 1142 w 1162"/>
                <a:gd name="T91" fmla="*/ 180 h 270"/>
                <a:gd name="T92" fmla="*/ 1126 w 1162"/>
                <a:gd name="T93" fmla="*/ 175 h 270"/>
                <a:gd name="T94" fmla="*/ 1123 w 1162"/>
                <a:gd name="T95" fmla="*/ 166 h 270"/>
                <a:gd name="T96" fmla="*/ 1080 w 1162"/>
                <a:gd name="T97" fmla="*/ 163 h 270"/>
                <a:gd name="T98" fmla="*/ 1073 w 1162"/>
                <a:gd name="T99" fmla="*/ 147 h 270"/>
                <a:gd name="T100" fmla="*/ 1087 w 1162"/>
                <a:gd name="T101" fmla="*/ 126 h 270"/>
                <a:gd name="T102" fmla="*/ 1120 w 1162"/>
                <a:gd name="T103" fmla="*/ 92 h 270"/>
                <a:gd name="T104" fmla="*/ 776 w 1162"/>
                <a:gd name="T105" fmla="*/ 84 h 270"/>
                <a:gd name="T106" fmla="*/ 56 w 1162"/>
                <a:gd name="T107" fmla="*/ 67 h 270"/>
                <a:gd name="T108" fmla="*/ 751 w 1162"/>
                <a:gd name="T109" fmla="*/ 68 h 270"/>
                <a:gd name="T110" fmla="*/ 26 w 1162"/>
                <a:gd name="T111" fmla="*/ 76 h 270"/>
                <a:gd name="T112" fmla="*/ 65 w 1162"/>
                <a:gd name="T113" fmla="*/ 60 h 270"/>
                <a:gd name="T114" fmla="*/ 54 w 1162"/>
                <a:gd name="T115" fmla="*/ 60 h 270"/>
                <a:gd name="T116" fmla="*/ 40 w 1162"/>
                <a:gd name="T117" fmla="*/ 43 h 270"/>
                <a:gd name="T118" fmla="*/ 13 w 1162"/>
                <a:gd name="T119" fmla="*/ 44 h 270"/>
                <a:gd name="T120" fmla="*/ 5 w 1162"/>
                <a:gd name="T121" fmla="*/ 55 h 270"/>
                <a:gd name="T122" fmla="*/ 37 w 1162"/>
                <a:gd name="T123" fmla="*/ 2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2" h="270">
                  <a:moveTo>
                    <a:pt x="729" y="268"/>
                  </a:moveTo>
                  <a:lnTo>
                    <a:pt x="729" y="268"/>
                  </a:lnTo>
                  <a:lnTo>
                    <a:pt x="729" y="268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68"/>
                  </a:lnTo>
                  <a:lnTo>
                    <a:pt x="729" y="268"/>
                  </a:lnTo>
                  <a:close/>
                  <a:moveTo>
                    <a:pt x="1060" y="230"/>
                  </a:moveTo>
                  <a:lnTo>
                    <a:pt x="1060" y="230"/>
                  </a:lnTo>
                  <a:lnTo>
                    <a:pt x="1057" y="232"/>
                  </a:lnTo>
                  <a:lnTo>
                    <a:pt x="1055" y="232"/>
                  </a:lnTo>
                  <a:lnTo>
                    <a:pt x="1055" y="230"/>
                  </a:lnTo>
                  <a:lnTo>
                    <a:pt x="1055" y="230"/>
                  </a:lnTo>
                  <a:lnTo>
                    <a:pt x="1057" y="230"/>
                  </a:lnTo>
                  <a:lnTo>
                    <a:pt x="1058" y="230"/>
                  </a:lnTo>
                  <a:lnTo>
                    <a:pt x="1060" y="230"/>
                  </a:lnTo>
                  <a:close/>
                  <a:moveTo>
                    <a:pt x="816" y="227"/>
                  </a:moveTo>
                  <a:lnTo>
                    <a:pt x="816" y="227"/>
                  </a:lnTo>
                  <a:lnTo>
                    <a:pt x="816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6" y="227"/>
                  </a:lnTo>
                  <a:close/>
                  <a:moveTo>
                    <a:pt x="822" y="226"/>
                  </a:moveTo>
                  <a:lnTo>
                    <a:pt x="822" y="226"/>
                  </a:lnTo>
                  <a:lnTo>
                    <a:pt x="820" y="226"/>
                  </a:lnTo>
                  <a:lnTo>
                    <a:pt x="820" y="227"/>
                  </a:lnTo>
                  <a:lnTo>
                    <a:pt x="820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6"/>
                  </a:lnTo>
                  <a:lnTo>
                    <a:pt x="820" y="226"/>
                  </a:lnTo>
                  <a:lnTo>
                    <a:pt x="822" y="226"/>
                  </a:lnTo>
                  <a:lnTo>
                    <a:pt x="822" y="226"/>
                  </a:lnTo>
                  <a:close/>
                  <a:moveTo>
                    <a:pt x="967" y="222"/>
                  </a:moveTo>
                  <a:lnTo>
                    <a:pt x="965" y="224"/>
                  </a:lnTo>
                  <a:lnTo>
                    <a:pt x="965" y="226"/>
                  </a:lnTo>
                  <a:lnTo>
                    <a:pt x="965" y="226"/>
                  </a:lnTo>
                  <a:lnTo>
                    <a:pt x="965" y="224"/>
                  </a:lnTo>
                  <a:lnTo>
                    <a:pt x="967" y="222"/>
                  </a:lnTo>
                  <a:close/>
                  <a:moveTo>
                    <a:pt x="957" y="216"/>
                  </a:moveTo>
                  <a:lnTo>
                    <a:pt x="959" y="216"/>
                  </a:lnTo>
                  <a:lnTo>
                    <a:pt x="959" y="218"/>
                  </a:lnTo>
                  <a:lnTo>
                    <a:pt x="959" y="218"/>
                  </a:lnTo>
                  <a:lnTo>
                    <a:pt x="957" y="219"/>
                  </a:lnTo>
                  <a:lnTo>
                    <a:pt x="957" y="216"/>
                  </a:lnTo>
                  <a:lnTo>
                    <a:pt x="957" y="216"/>
                  </a:lnTo>
                  <a:close/>
                  <a:moveTo>
                    <a:pt x="764" y="215"/>
                  </a:moveTo>
                  <a:lnTo>
                    <a:pt x="765" y="215"/>
                  </a:lnTo>
                  <a:lnTo>
                    <a:pt x="765" y="215"/>
                  </a:lnTo>
                  <a:lnTo>
                    <a:pt x="765" y="216"/>
                  </a:lnTo>
                  <a:lnTo>
                    <a:pt x="765" y="216"/>
                  </a:lnTo>
                  <a:lnTo>
                    <a:pt x="764" y="216"/>
                  </a:lnTo>
                  <a:lnTo>
                    <a:pt x="764" y="215"/>
                  </a:lnTo>
                  <a:lnTo>
                    <a:pt x="764" y="215"/>
                  </a:lnTo>
                  <a:lnTo>
                    <a:pt x="764" y="215"/>
                  </a:lnTo>
                  <a:close/>
                  <a:moveTo>
                    <a:pt x="741" y="204"/>
                  </a:moveTo>
                  <a:lnTo>
                    <a:pt x="743" y="204"/>
                  </a:lnTo>
                  <a:lnTo>
                    <a:pt x="743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close/>
                  <a:moveTo>
                    <a:pt x="1041" y="202"/>
                  </a:moveTo>
                  <a:lnTo>
                    <a:pt x="1043" y="202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1" y="204"/>
                  </a:lnTo>
                  <a:lnTo>
                    <a:pt x="1041" y="202"/>
                  </a:lnTo>
                  <a:lnTo>
                    <a:pt x="1041" y="202"/>
                  </a:lnTo>
                  <a:lnTo>
                    <a:pt x="1041" y="202"/>
                  </a:lnTo>
                  <a:close/>
                  <a:moveTo>
                    <a:pt x="860" y="200"/>
                  </a:moveTo>
                  <a:lnTo>
                    <a:pt x="858" y="202"/>
                  </a:lnTo>
                  <a:lnTo>
                    <a:pt x="857" y="202"/>
                  </a:lnTo>
                  <a:lnTo>
                    <a:pt x="857" y="202"/>
                  </a:lnTo>
                  <a:lnTo>
                    <a:pt x="858" y="200"/>
                  </a:lnTo>
                  <a:lnTo>
                    <a:pt x="860" y="200"/>
                  </a:lnTo>
                  <a:close/>
                  <a:moveTo>
                    <a:pt x="861" y="200"/>
                  </a:moveTo>
                  <a:lnTo>
                    <a:pt x="861" y="202"/>
                  </a:lnTo>
                  <a:lnTo>
                    <a:pt x="861" y="204"/>
                  </a:lnTo>
                  <a:lnTo>
                    <a:pt x="860" y="204"/>
                  </a:lnTo>
                  <a:lnTo>
                    <a:pt x="860" y="204"/>
                  </a:lnTo>
                  <a:lnTo>
                    <a:pt x="857" y="204"/>
                  </a:lnTo>
                  <a:lnTo>
                    <a:pt x="855" y="205"/>
                  </a:lnTo>
                  <a:lnTo>
                    <a:pt x="855" y="205"/>
                  </a:lnTo>
                  <a:lnTo>
                    <a:pt x="857" y="204"/>
                  </a:lnTo>
                  <a:lnTo>
                    <a:pt x="858" y="202"/>
                  </a:lnTo>
                  <a:lnTo>
                    <a:pt x="861" y="200"/>
                  </a:lnTo>
                  <a:lnTo>
                    <a:pt x="861" y="200"/>
                  </a:lnTo>
                  <a:close/>
                  <a:moveTo>
                    <a:pt x="726" y="194"/>
                  </a:moveTo>
                  <a:lnTo>
                    <a:pt x="727" y="194"/>
                  </a:lnTo>
                  <a:lnTo>
                    <a:pt x="726" y="196"/>
                  </a:lnTo>
                  <a:lnTo>
                    <a:pt x="727" y="196"/>
                  </a:lnTo>
                  <a:lnTo>
                    <a:pt x="727" y="196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4"/>
                  </a:lnTo>
                  <a:lnTo>
                    <a:pt x="734" y="194"/>
                  </a:lnTo>
                  <a:lnTo>
                    <a:pt x="734" y="194"/>
                  </a:lnTo>
                  <a:lnTo>
                    <a:pt x="734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7"/>
                  </a:lnTo>
                  <a:lnTo>
                    <a:pt x="737" y="197"/>
                  </a:lnTo>
                  <a:lnTo>
                    <a:pt x="737" y="196"/>
                  </a:lnTo>
                  <a:lnTo>
                    <a:pt x="738" y="196"/>
                  </a:lnTo>
                  <a:lnTo>
                    <a:pt x="738" y="194"/>
                  </a:lnTo>
                  <a:lnTo>
                    <a:pt x="740" y="194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3" y="196"/>
                  </a:lnTo>
                  <a:lnTo>
                    <a:pt x="743" y="196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5" y="197"/>
                  </a:lnTo>
                  <a:lnTo>
                    <a:pt x="745" y="199"/>
                  </a:lnTo>
                  <a:lnTo>
                    <a:pt x="743" y="200"/>
                  </a:lnTo>
                  <a:lnTo>
                    <a:pt x="741" y="202"/>
                  </a:lnTo>
                  <a:lnTo>
                    <a:pt x="741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37" y="202"/>
                  </a:lnTo>
                  <a:lnTo>
                    <a:pt x="737" y="202"/>
                  </a:lnTo>
                  <a:lnTo>
                    <a:pt x="735" y="200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2" y="200"/>
                  </a:lnTo>
                  <a:lnTo>
                    <a:pt x="730" y="199"/>
                  </a:lnTo>
                  <a:lnTo>
                    <a:pt x="729" y="199"/>
                  </a:lnTo>
                  <a:lnTo>
                    <a:pt x="727" y="197"/>
                  </a:lnTo>
                  <a:lnTo>
                    <a:pt x="724" y="197"/>
                  </a:lnTo>
                  <a:lnTo>
                    <a:pt x="724" y="197"/>
                  </a:lnTo>
                  <a:lnTo>
                    <a:pt x="721" y="19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6" y="194"/>
                  </a:lnTo>
                  <a:lnTo>
                    <a:pt x="726" y="194"/>
                  </a:lnTo>
                  <a:close/>
                  <a:moveTo>
                    <a:pt x="719" y="194"/>
                  </a:moveTo>
                  <a:lnTo>
                    <a:pt x="719" y="194"/>
                  </a:lnTo>
                  <a:lnTo>
                    <a:pt x="719" y="196"/>
                  </a:lnTo>
                  <a:lnTo>
                    <a:pt x="719" y="196"/>
                  </a:lnTo>
                  <a:lnTo>
                    <a:pt x="719" y="197"/>
                  </a:lnTo>
                  <a:lnTo>
                    <a:pt x="718" y="197"/>
                  </a:lnTo>
                  <a:lnTo>
                    <a:pt x="718" y="196"/>
                  </a:lnTo>
                  <a:lnTo>
                    <a:pt x="716" y="196"/>
                  </a:lnTo>
                  <a:lnTo>
                    <a:pt x="718" y="196"/>
                  </a:lnTo>
                  <a:lnTo>
                    <a:pt x="718" y="196"/>
                  </a:lnTo>
                  <a:lnTo>
                    <a:pt x="718" y="194"/>
                  </a:lnTo>
                  <a:lnTo>
                    <a:pt x="719" y="194"/>
                  </a:lnTo>
                  <a:close/>
                  <a:moveTo>
                    <a:pt x="708" y="189"/>
                  </a:moveTo>
                  <a:lnTo>
                    <a:pt x="710" y="189"/>
                  </a:lnTo>
                  <a:lnTo>
                    <a:pt x="711" y="189"/>
                  </a:lnTo>
                  <a:lnTo>
                    <a:pt x="711" y="189"/>
                  </a:lnTo>
                  <a:lnTo>
                    <a:pt x="713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3"/>
                  </a:lnTo>
                  <a:lnTo>
                    <a:pt x="711" y="193"/>
                  </a:lnTo>
                  <a:lnTo>
                    <a:pt x="710" y="193"/>
                  </a:lnTo>
                  <a:lnTo>
                    <a:pt x="710" y="193"/>
                  </a:lnTo>
                  <a:lnTo>
                    <a:pt x="708" y="191"/>
                  </a:lnTo>
                  <a:lnTo>
                    <a:pt x="708" y="189"/>
                  </a:lnTo>
                  <a:lnTo>
                    <a:pt x="708" y="189"/>
                  </a:lnTo>
                  <a:lnTo>
                    <a:pt x="708" y="189"/>
                  </a:lnTo>
                  <a:close/>
                  <a:moveTo>
                    <a:pt x="899" y="177"/>
                  </a:moveTo>
                  <a:lnTo>
                    <a:pt x="899" y="177"/>
                  </a:lnTo>
                  <a:lnTo>
                    <a:pt x="899" y="178"/>
                  </a:lnTo>
                  <a:lnTo>
                    <a:pt x="898" y="178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98" y="177"/>
                  </a:lnTo>
                  <a:lnTo>
                    <a:pt x="899" y="177"/>
                  </a:lnTo>
                  <a:close/>
                  <a:moveTo>
                    <a:pt x="1049" y="177"/>
                  </a:moveTo>
                  <a:lnTo>
                    <a:pt x="1050" y="177"/>
                  </a:lnTo>
                  <a:lnTo>
                    <a:pt x="1050" y="177"/>
                  </a:lnTo>
                  <a:lnTo>
                    <a:pt x="1050" y="178"/>
                  </a:lnTo>
                  <a:lnTo>
                    <a:pt x="1052" y="180"/>
                  </a:lnTo>
                  <a:lnTo>
                    <a:pt x="1052" y="182"/>
                  </a:lnTo>
                  <a:lnTo>
                    <a:pt x="1050" y="183"/>
                  </a:lnTo>
                  <a:lnTo>
                    <a:pt x="1049" y="186"/>
                  </a:lnTo>
                  <a:lnTo>
                    <a:pt x="1049" y="189"/>
                  </a:lnTo>
                  <a:lnTo>
                    <a:pt x="1049" y="189"/>
                  </a:lnTo>
                  <a:lnTo>
                    <a:pt x="1049" y="191"/>
                  </a:lnTo>
                  <a:lnTo>
                    <a:pt x="1047" y="191"/>
                  </a:lnTo>
                  <a:lnTo>
                    <a:pt x="1046" y="193"/>
                  </a:lnTo>
                  <a:lnTo>
                    <a:pt x="1044" y="193"/>
                  </a:lnTo>
                  <a:lnTo>
                    <a:pt x="1043" y="194"/>
                  </a:lnTo>
                  <a:lnTo>
                    <a:pt x="1041" y="196"/>
                  </a:lnTo>
                  <a:lnTo>
                    <a:pt x="1041" y="196"/>
                  </a:lnTo>
                  <a:lnTo>
                    <a:pt x="1043" y="194"/>
                  </a:lnTo>
                  <a:lnTo>
                    <a:pt x="1044" y="194"/>
                  </a:lnTo>
                  <a:lnTo>
                    <a:pt x="1044" y="196"/>
                  </a:lnTo>
                  <a:lnTo>
                    <a:pt x="1043" y="196"/>
                  </a:lnTo>
                  <a:lnTo>
                    <a:pt x="1041" y="196"/>
                  </a:lnTo>
                  <a:lnTo>
                    <a:pt x="1043" y="197"/>
                  </a:lnTo>
                  <a:lnTo>
                    <a:pt x="1043" y="197"/>
                  </a:lnTo>
                  <a:lnTo>
                    <a:pt x="1041" y="197"/>
                  </a:lnTo>
                  <a:lnTo>
                    <a:pt x="1041" y="199"/>
                  </a:lnTo>
                  <a:lnTo>
                    <a:pt x="1041" y="200"/>
                  </a:lnTo>
                  <a:lnTo>
                    <a:pt x="1043" y="199"/>
                  </a:lnTo>
                  <a:lnTo>
                    <a:pt x="1044" y="199"/>
                  </a:lnTo>
                  <a:lnTo>
                    <a:pt x="1044" y="199"/>
                  </a:lnTo>
                  <a:lnTo>
                    <a:pt x="1046" y="199"/>
                  </a:lnTo>
                  <a:lnTo>
                    <a:pt x="1046" y="199"/>
                  </a:lnTo>
                  <a:lnTo>
                    <a:pt x="1049" y="196"/>
                  </a:lnTo>
                  <a:lnTo>
                    <a:pt x="1050" y="196"/>
                  </a:lnTo>
                  <a:lnTo>
                    <a:pt x="1046" y="196"/>
                  </a:lnTo>
                  <a:lnTo>
                    <a:pt x="1046" y="196"/>
                  </a:lnTo>
                  <a:lnTo>
                    <a:pt x="1047" y="193"/>
                  </a:lnTo>
                  <a:lnTo>
                    <a:pt x="1047" y="193"/>
                  </a:lnTo>
                  <a:lnTo>
                    <a:pt x="1049" y="191"/>
                  </a:lnTo>
                  <a:lnTo>
                    <a:pt x="1050" y="189"/>
                  </a:lnTo>
                  <a:lnTo>
                    <a:pt x="1050" y="189"/>
                  </a:lnTo>
                  <a:lnTo>
                    <a:pt x="1052" y="189"/>
                  </a:lnTo>
                  <a:lnTo>
                    <a:pt x="1054" y="189"/>
                  </a:lnTo>
                  <a:lnTo>
                    <a:pt x="1054" y="191"/>
                  </a:lnTo>
                  <a:lnTo>
                    <a:pt x="1055" y="191"/>
                  </a:lnTo>
                  <a:lnTo>
                    <a:pt x="1057" y="191"/>
                  </a:lnTo>
                  <a:lnTo>
                    <a:pt x="1058" y="191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7" y="194"/>
                  </a:lnTo>
                  <a:lnTo>
                    <a:pt x="1058" y="196"/>
                  </a:lnTo>
                  <a:lnTo>
                    <a:pt x="1058" y="196"/>
                  </a:lnTo>
                  <a:lnTo>
                    <a:pt x="1057" y="197"/>
                  </a:lnTo>
                  <a:lnTo>
                    <a:pt x="1055" y="197"/>
                  </a:lnTo>
                  <a:lnTo>
                    <a:pt x="1054" y="199"/>
                  </a:lnTo>
                  <a:lnTo>
                    <a:pt x="1050" y="200"/>
                  </a:lnTo>
                  <a:lnTo>
                    <a:pt x="1047" y="202"/>
                  </a:lnTo>
                  <a:lnTo>
                    <a:pt x="1046" y="202"/>
                  </a:lnTo>
                  <a:lnTo>
                    <a:pt x="1044" y="202"/>
                  </a:lnTo>
                  <a:lnTo>
                    <a:pt x="1043" y="202"/>
                  </a:lnTo>
                  <a:lnTo>
                    <a:pt x="1041" y="202"/>
                  </a:lnTo>
                  <a:lnTo>
                    <a:pt x="1039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6" y="200"/>
                  </a:lnTo>
                  <a:lnTo>
                    <a:pt x="1035" y="199"/>
                  </a:lnTo>
                  <a:lnTo>
                    <a:pt x="1035" y="196"/>
                  </a:lnTo>
                  <a:lnTo>
                    <a:pt x="1035" y="193"/>
                  </a:lnTo>
                  <a:lnTo>
                    <a:pt x="1036" y="191"/>
                  </a:lnTo>
                  <a:lnTo>
                    <a:pt x="1038" y="189"/>
                  </a:lnTo>
                  <a:lnTo>
                    <a:pt x="1038" y="189"/>
                  </a:lnTo>
                  <a:lnTo>
                    <a:pt x="1043" y="183"/>
                  </a:lnTo>
                  <a:lnTo>
                    <a:pt x="1043" y="182"/>
                  </a:lnTo>
                  <a:lnTo>
                    <a:pt x="1044" y="180"/>
                  </a:lnTo>
                  <a:lnTo>
                    <a:pt x="1046" y="178"/>
                  </a:lnTo>
                  <a:lnTo>
                    <a:pt x="1047" y="177"/>
                  </a:lnTo>
                  <a:lnTo>
                    <a:pt x="1049" y="177"/>
                  </a:lnTo>
                  <a:lnTo>
                    <a:pt x="1049" y="177"/>
                  </a:lnTo>
                  <a:close/>
                  <a:moveTo>
                    <a:pt x="998" y="175"/>
                  </a:moveTo>
                  <a:lnTo>
                    <a:pt x="998" y="177"/>
                  </a:lnTo>
                  <a:lnTo>
                    <a:pt x="998" y="178"/>
                  </a:lnTo>
                  <a:lnTo>
                    <a:pt x="997" y="180"/>
                  </a:lnTo>
                  <a:lnTo>
                    <a:pt x="1000" y="183"/>
                  </a:lnTo>
                  <a:lnTo>
                    <a:pt x="1000" y="183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2" y="185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3" y="185"/>
                  </a:lnTo>
                  <a:lnTo>
                    <a:pt x="1005" y="185"/>
                  </a:lnTo>
                  <a:lnTo>
                    <a:pt x="1006" y="185"/>
                  </a:lnTo>
                  <a:lnTo>
                    <a:pt x="1006" y="185"/>
                  </a:lnTo>
                  <a:lnTo>
                    <a:pt x="1008" y="185"/>
                  </a:lnTo>
                  <a:lnTo>
                    <a:pt x="1009" y="186"/>
                  </a:lnTo>
                  <a:lnTo>
                    <a:pt x="1011" y="186"/>
                  </a:lnTo>
                  <a:lnTo>
                    <a:pt x="1014" y="186"/>
                  </a:lnTo>
                  <a:lnTo>
                    <a:pt x="1017" y="186"/>
                  </a:lnTo>
                  <a:lnTo>
                    <a:pt x="1017" y="186"/>
                  </a:lnTo>
                  <a:lnTo>
                    <a:pt x="1022" y="186"/>
                  </a:lnTo>
                  <a:lnTo>
                    <a:pt x="1025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5" y="188"/>
                  </a:lnTo>
                  <a:lnTo>
                    <a:pt x="1022" y="189"/>
                  </a:lnTo>
                  <a:lnTo>
                    <a:pt x="1021" y="191"/>
                  </a:lnTo>
                  <a:lnTo>
                    <a:pt x="1019" y="191"/>
                  </a:lnTo>
                  <a:lnTo>
                    <a:pt x="1019" y="193"/>
                  </a:lnTo>
                  <a:lnTo>
                    <a:pt x="1019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17" y="196"/>
                  </a:lnTo>
                  <a:lnTo>
                    <a:pt x="1016" y="194"/>
                  </a:lnTo>
                  <a:lnTo>
                    <a:pt x="1014" y="194"/>
                  </a:lnTo>
                  <a:lnTo>
                    <a:pt x="1014" y="193"/>
                  </a:lnTo>
                  <a:lnTo>
                    <a:pt x="1013" y="193"/>
                  </a:lnTo>
                  <a:lnTo>
                    <a:pt x="1013" y="193"/>
                  </a:lnTo>
                  <a:lnTo>
                    <a:pt x="1014" y="193"/>
                  </a:lnTo>
                  <a:lnTo>
                    <a:pt x="1014" y="191"/>
                  </a:lnTo>
                  <a:lnTo>
                    <a:pt x="1013" y="191"/>
                  </a:lnTo>
                  <a:lnTo>
                    <a:pt x="1013" y="191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1" y="189"/>
                  </a:lnTo>
                  <a:lnTo>
                    <a:pt x="1009" y="189"/>
                  </a:lnTo>
                  <a:lnTo>
                    <a:pt x="1009" y="191"/>
                  </a:lnTo>
                  <a:lnTo>
                    <a:pt x="1011" y="191"/>
                  </a:lnTo>
                  <a:lnTo>
                    <a:pt x="1009" y="191"/>
                  </a:lnTo>
                  <a:lnTo>
                    <a:pt x="1009" y="191"/>
                  </a:lnTo>
                  <a:lnTo>
                    <a:pt x="1005" y="191"/>
                  </a:lnTo>
                  <a:lnTo>
                    <a:pt x="1003" y="191"/>
                  </a:lnTo>
                  <a:lnTo>
                    <a:pt x="1003" y="189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0" y="186"/>
                  </a:lnTo>
                  <a:lnTo>
                    <a:pt x="998" y="188"/>
                  </a:lnTo>
                  <a:lnTo>
                    <a:pt x="997" y="186"/>
                  </a:lnTo>
                  <a:lnTo>
                    <a:pt x="997" y="185"/>
                  </a:lnTo>
                  <a:lnTo>
                    <a:pt x="997" y="183"/>
                  </a:lnTo>
                  <a:lnTo>
                    <a:pt x="995" y="183"/>
                  </a:lnTo>
                  <a:lnTo>
                    <a:pt x="994" y="183"/>
                  </a:lnTo>
                  <a:lnTo>
                    <a:pt x="992" y="182"/>
                  </a:lnTo>
                  <a:lnTo>
                    <a:pt x="994" y="180"/>
                  </a:lnTo>
                  <a:lnTo>
                    <a:pt x="995" y="180"/>
                  </a:lnTo>
                  <a:lnTo>
                    <a:pt x="995" y="178"/>
                  </a:lnTo>
                  <a:lnTo>
                    <a:pt x="997" y="177"/>
                  </a:lnTo>
                  <a:lnTo>
                    <a:pt x="998" y="175"/>
                  </a:lnTo>
                  <a:close/>
                  <a:moveTo>
                    <a:pt x="1142" y="164"/>
                  </a:moveTo>
                  <a:lnTo>
                    <a:pt x="1140" y="166"/>
                  </a:lnTo>
                  <a:lnTo>
                    <a:pt x="1140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7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2" y="164"/>
                  </a:lnTo>
                  <a:close/>
                  <a:moveTo>
                    <a:pt x="1035" y="164"/>
                  </a:moveTo>
                  <a:lnTo>
                    <a:pt x="1036" y="164"/>
                  </a:lnTo>
                  <a:lnTo>
                    <a:pt x="1035" y="166"/>
                  </a:lnTo>
                  <a:lnTo>
                    <a:pt x="1033" y="166"/>
                  </a:lnTo>
                  <a:lnTo>
                    <a:pt x="1032" y="167"/>
                  </a:lnTo>
                  <a:lnTo>
                    <a:pt x="1032" y="169"/>
                  </a:lnTo>
                  <a:lnTo>
                    <a:pt x="1030" y="169"/>
                  </a:lnTo>
                  <a:lnTo>
                    <a:pt x="1028" y="170"/>
                  </a:lnTo>
                  <a:lnTo>
                    <a:pt x="1028" y="170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28" y="172"/>
                  </a:lnTo>
                  <a:lnTo>
                    <a:pt x="1027" y="172"/>
                  </a:lnTo>
                  <a:lnTo>
                    <a:pt x="1028" y="169"/>
                  </a:lnTo>
                  <a:lnTo>
                    <a:pt x="1030" y="167"/>
                  </a:lnTo>
                  <a:lnTo>
                    <a:pt x="1033" y="166"/>
                  </a:lnTo>
                  <a:lnTo>
                    <a:pt x="1035" y="164"/>
                  </a:lnTo>
                  <a:lnTo>
                    <a:pt x="1035" y="164"/>
                  </a:lnTo>
                  <a:close/>
                  <a:moveTo>
                    <a:pt x="685" y="161"/>
                  </a:moveTo>
                  <a:lnTo>
                    <a:pt x="686" y="163"/>
                  </a:lnTo>
                  <a:lnTo>
                    <a:pt x="686" y="163"/>
                  </a:lnTo>
                  <a:lnTo>
                    <a:pt x="686" y="163"/>
                  </a:lnTo>
                  <a:lnTo>
                    <a:pt x="685" y="163"/>
                  </a:lnTo>
                  <a:lnTo>
                    <a:pt x="683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61"/>
                  </a:lnTo>
                  <a:lnTo>
                    <a:pt x="685" y="161"/>
                  </a:lnTo>
                  <a:close/>
                  <a:moveTo>
                    <a:pt x="991" y="159"/>
                  </a:moveTo>
                  <a:lnTo>
                    <a:pt x="991" y="161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1"/>
                  </a:lnTo>
                  <a:lnTo>
                    <a:pt x="989" y="161"/>
                  </a:lnTo>
                  <a:lnTo>
                    <a:pt x="991" y="161"/>
                  </a:lnTo>
                  <a:lnTo>
                    <a:pt x="991" y="161"/>
                  </a:lnTo>
                  <a:lnTo>
                    <a:pt x="991" y="159"/>
                  </a:lnTo>
                  <a:close/>
                  <a:moveTo>
                    <a:pt x="991" y="158"/>
                  </a:moveTo>
                  <a:lnTo>
                    <a:pt x="992" y="158"/>
                  </a:lnTo>
                  <a:lnTo>
                    <a:pt x="992" y="159"/>
                  </a:lnTo>
                  <a:lnTo>
                    <a:pt x="991" y="159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close/>
                  <a:moveTo>
                    <a:pt x="656" y="142"/>
                  </a:moveTo>
                  <a:lnTo>
                    <a:pt x="656" y="142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2"/>
                  </a:lnTo>
                  <a:lnTo>
                    <a:pt x="655" y="142"/>
                  </a:lnTo>
                  <a:lnTo>
                    <a:pt x="656" y="142"/>
                  </a:lnTo>
                  <a:lnTo>
                    <a:pt x="656" y="142"/>
                  </a:lnTo>
                  <a:close/>
                  <a:moveTo>
                    <a:pt x="653" y="142"/>
                  </a:moveTo>
                  <a:lnTo>
                    <a:pt x="655" y="142"/>
                  </a:lnTo>
                  <a:lnTo>
                    <a:pt x="655" y="142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3" y="144"/>
                  </a:lnTo>
                  <a:lnTo>
                    <a:pt x="653" y="144"/>
                  </a:lnTo>
                  <a:lnTo>
                    <a:pt x="652" y="144"/>
                  </a:lnTo>
                  <a:lnTo>
                    <a:pt x="652" y="145"/>
                  </a:lnTo>
                  <a:lnTo>
                    <a:pt x="652" y="145"/>
                  </a:lnTo>
                  <a:lnTo>
                    <a:pt x="650" y="144"/>
                  </a:lnTo>
                  <a:lnTo>
                    <a:pt x="650" y="144"/>
                  </a:lnTo>
                  <a:lnTo>
                    <a:pt x="652" y="142"/>
                  </a:lnTo>
                  <a:lnTo>
                    <a:pt x="652" y="142"/>
                  </a:lnTo>
                  <a:lnTo>
                    <a:pt x="653" y="142"/>
                  </a:lnTo>
                  <a:close/>
                  <a:moveTo>
                    <a:pt x="138" y="141"/>
                  </a:moveTo>
                  <a:lnTo>
                    <a:pt x="138" y="141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8" y="144"/>
                  </a:lnTo>
                  <a:lnTo>
                    <a:pt x="138" y="141"/>
                  </a:lnTo>
                  <a:close/>
                  <a:moveTo>
                    <a:pt x="136" y="137"/>
                  </a:moveTo>
                  <a:lnTo>
                    <a:pt x="139" y="141"/>
                  </a:lnTo>
                  <a:lnTo>
                    <a:pt x="141" y="141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8" y="141"/>
                  </a:lnTo>
                  <a:lnTo>
                    <a:pt x="136" y="139"/>
                  </a:lnTo>
                  <a:lnTo>
                    <a:pt x="136" y="137"/>
                  </a:lnTo>
                  <a:close/>
                  <a:moveTo>
                    <a:pt x="976" y="134"/>
                  </a:moveTo>
                  <a:lnTo>
                    <a:pt x="978" y="134"/>
                  </a:lnTo>
                  <a:lnTo>
                    <a:pt x="986" y="136"/>
                  </a:lnTo>
                  <a:lnTo>
                    <a:pt x="991" y="137"/>
                  </a:lnTo>
                  <a:lnTo>
                    <a:pt x="995" y="141"/>
                  </a:lnTo>
                  <a:lnTo>
                    <a:pt x="995" y="142"/>
                  </a:lnTo>
                  <a:lnTo>
                    <a:pt x="995" y="144"/>
                  </a:lnTo>
                  <a:lnTo>
                    <a:pt x="994" y="142"/>
                  </a:lnTo>
                  <a:lnTo>
                    <a:pt x="991" y="142"/>
                  </a:lnTo>
                  <a:lnTo>
                    <a:pt x="992" y="144"/>
                  </a:lnTo>
                  <a:lnTo>
                    <a:pt x="995" y="145"/>
                  </a:lnTo>
                  <a:lnTo>
                    <a:pt x="995" y="148"/>
                  </a:lnTo>
                  <a:lnTo>
                    <a:pt x="994" y="150"/>
                  </a:lnTo>
                  <a:lnTo>
                    <a:pt x="989" y="152"/>
                  </a:lnTo>
                  <a:lnTo>
                    <a:pt x="989" y="152"/>
                  </a:lnTo>
                  <a:lnTo>
                    <a:pt x="987" y="153"/>
                  </a:lnTo>
                  <a:lnTo>
                    <a:pt x="987" y="155"/>
                  </a:lnTo>
                  <a:lnTo>
                    <a:pt x="984" y="155"/>
                  </a:lnTo>
                  <a:lnTo>
                    <a:pt x="984" y="156"/>
                  </a:lnTo>
                  <a:lnTo>
                    <a:pt x="981" y="158"/>
                  </a:lnTo>
                  <a:lnTo>
                    <a:pt x="980" y="158"/>
                  </a:lnTo>
                  <a:lnTo>
                    <a:pt x="978" y="158"/>
                  </a:lnTo>
                  <a:lnTo>
                    <a:pt x="973" y="156"/>
                  </a:lnTo>
                  <a:lnTo>
                    <a:pt x="970" y="155"/>
                  </a:lnTo>
                  <a:lnTo>
                    <a:pt x="970" y="155"/>
                  </a:lnTo>
                  <a:lnTo>
                    <a:pt x="969" y="156"/>
                  </a:lnTo>
                  <a:lnTo>
                    <a:pt x="965" y="156"/>
                  </a:lnTo>
                  <a:lnTo>
                    <a:pt x="965" y="156"/>
                  </a:lnTo>
                  <a:lnTo>
                    <a:pt x="964" y="156"/>
                  </a:lnTo>
                  <a:lnTo>
                    <a:pt x="959" y="158"/>
                  </a:lnTo>
                  <a:lnTo>
                    <a:pt x="961" y="158"/>
                  </a:lnTo>
                  <a:lnTo>
                    <a:pt x="964" y="156"/>
                  </a:lnTo>
                  <a:lnTo>
                    <a:pt x="964" y="156"/>
                  </a:lnTo>
                  <a:lnTo>
                    <a:pt x="967" y="158"/>
                  </a:lnTo>
                  <a:lnTo>
                    <a:pt x="972" y="159"/>
                  </a:lnTo>
                  <a:lnTo>
                    <a:pt x="973" y="161"/>
                  </a:lnTo>
                  <a:lnTo>
                    <a:pt x="975" y="164"/>
                  </a:lnTo>
                  <a:lnTo>
                    <a:pt x="975" y="164"/>
                  </a:lnTo>
                  <a:lnTo>
                    <a:pt x="976" y="164"/>
                  </a:lnTo>
                  <a:lnTo>
                    <a:pt x="980" y="163"/>
                  </a:lnTo>
                  <a:lnTo>
                    <a:pt x="981" y="161"/>
                  </a:lnTo>
                  <a:lnTo>
                    <a:pt x="984" y="161"/>
                  </a:lnTo>
                  <a:lnTo>
                    <a:pt x="983" y="161"/>
                  </a:lnTo>
                  <a:lnTo>
                    <a:pt x="986" y="161"/>
                  </a:lnTo>
                  <a:lnTo>
                    <a:pt x="989" y="163"/>
                  </a:lnTo>
                  <a:lnTo>
                    <a:pt x="987" y="164"/>
                  </a:lnTo>
                  <a:lnTo>
                    <a:pt x="986" y="166"/>
                  </a:lnTo>
                  <a:lnTo>
                    <a:pt x="986" y="169"/>
                  </a:lnTo>
                  <a:lnTo>
                    <a:pt x="983" y="172"/>
                  </a:lnTo>
                  <a:lnTo>
                    <a:pt x="980" y="174"/>
                  </a:lnTo>
                  <a:lnTo>
                    <a:pt x="981" y="175"/>
                  </a:lnTo>
                  <a:lnTo>
                    <a:pt x="981" y="175"/>
                  </a:lnTo>
                  <a:lnTo>
                    <a:pt x="984" y="175"/>
                  </a:lnTo>
                  <a:lnTo>
                    <a:pt x="984" y="175"/>
                  </a:lnTo>
                  <a:lnTo>
                    <a:pt x="986" y="175"/>
                  </a:lnTo>
                  <a:lnTo>
                    <a:pt x="986" y="177"/>
                  </a:lnTo>
                  <a:lnTo>
                    <a:pt x="986" y="178"/>
                  </a:lnTo>
                  <a:lnTo>
                    <a:pt x="986" y="180"/>
                  </a:lnTo>
                  <a:lnTo>
                    <a:pt x="987" y="182"/>
                  </a:lnTo>
                  <a:lnTo>
                    <a:pt x="987" y="182"/>
                  </a:lnTo>
                  <a:lnTo>
                    <a:pt x="989" y="185"/>
                  </a:lnTo>
                  <a:lnTo>
                    <a:pt x="989" y="186"/>
                  </a:lnTo>
                  <a:lnTo>
                    <a:pt x="989" y="188"/>
                  </a:lnTo>
                  <a:lnTo>
                    <a:pt x="991" y="189"/>
                  </a:lnTo>
                  <a:lnTo>
                    <a:pt x="991" y="189"/>
                  </a:lnTo>
                  <a:lnTo>
                    <a:pt x="995" y="191"/>
                  </a:lnTo>
                  <a:lnTo>
                    <a:pt x="997" y="191"/>
                  </a:lnTo>
                  <a:lnTo>
                    <a:pt x="1000" y="191"/>
                  </a:lnTo>
                  <a:lnTo>
                    <a:pt x="1000" y="191"/>
                  </a:lnTo>
                  <a:lnTo>
                    <a:pt x="1002" y="193"/>
                  </a:lnTo>
                  <a:lnTo>
                    <a:pt x="998" y="194"/>
                  </a:lnTo>
                  <a:lnTo>
                    <a:pt x="1000" y="196"/>
                  </a:lnTo>
                  <a:lnTo>
                    <a:pt x="1003" y="197"/>
                  </a:lnTo>
                  <a:lnTo>
                    <a:pt x="1005" y="197"/>
                  </a:lnTo>
                  <a:lnTo>
                    <a:pt x="1006" y="197"/>
                  </a:lnTo>
                  <a:lnTo>
                    <a:pt x="1008" y="197"/>
                  </a:lnTo>
                  <a:lnTo>
                    <a:pt x="1008" y="199"/>
                  </a:lnTo>
                  <a:lnTo>
                    <a:pt x="1009" y="199"/>
                  </a:lnTo>
                  <a:lnTo>
                    <a:pt x="1009" y="199"/>
                  </a:lnTo>
                  <a:lnTo>
                    <a:pt x="1011" y="199"/>
                  </a:lnTo>
                  <a:lnTo>
                    <a:pt x="1014" y="199"/>
                  </a:lnTo>
                  <a:lnTo>
                    <a:pt x="1017" y="199"/>
                  </a:lnTo>
                  <a:lnTo>
                    <a:pt x="1017" y="200"/>
                  </a:lnTo>
                  <a:lnTo>
                    <a:pt x="1017" y="200"/>
                  </a:lnTo>
                  <a:lnTo>
                    <a:pt x="1019" y="200"/>
                  </a:lnTo>
                  <a:lnTo>
                    <a:pt x="1021" y="200"/>
                  </a:lnTo>
                  <a:lnTo>
                    <a:pt x="1021" y="200"/>
                  </a:lnTo>
                  <a:lnTo>
                    <a:pt x="1022" y="200"/>
                  </a:lnTo>
                  <a:lnTo>
                    <a:pt x="1024" y="199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30" y="199"/>
                  </a:lnTo>
                  <a:lnTo>
                    <a:pt x="1030" y="200"/>
                  </a:lnTo>
                  <a:lnTo>
                    <a:pt x="1033" y="200"/>
                  </a:lnTo>
                  <a:lnTo>
                    <a:pt x="1035" y="200"/>
                  </a:lnTo>
                  <a:lnTo>
                    <a:pt x="1036" y="200"/>
                  </a:lnTo>
                  <a:lnTo>
                    <a:pt x="1036" y="202"/>
                  </a:lnTo>
                  <a:lnTo>
                    <a:pt x="1038" y="204"/>
                  </a:lnTo>
                  <a:lnTo>
                    <a:pt x="1038" y="205"/>
                  </a:lnTo>
                  <a:lnTo>
                    <a:pt x="1036" y="205"/>
                  </a:lnTo>
                  <a:lnTo>
                    <a:pt x="1035" y="205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8"/>
                  </a:lnTo>
                  <a:lnTo>
                    <a:pt x="1041" y="208"/>
                  </a:lnTo>
                  <a:lnTo>
                    <a:pt x="1039" y="208"/>
                  </a:lnTo>
                  <a:lnTo>
                    <a:pt x="1038" y="208"/>
                  </a:lnTo>
                  <a:lnTo>
                    <a:pt x="1036" y="208"/>
                  </a:lnTo>
                  <a:lnTo>
                    <a:pt x="1035" y="210"/>
                  </a:lnTo>
                  <a:lnTo>
                    <a:pt x="1033" y="210"/>
                  </a:lnTo>
                  <a:lnTo>
                    <a:pt x="1033" y="210"/>
                  </a:lnTo>
                  <a:lnTo>
                    <a:pt x="1032" y="210"/>
                  </a:lnTo>
                  <a:lnTo>
                    <a:pt x="1030" y="211"/>
                  </a:lnTo>
                  <a:lnTo>
                    <a:pt x="1027" y="213"/>
                  </a:lnTo>
                  <a:lnTo>
                    <a:pt x="1024" y="213"/>
                  </a:lnTo>
                  <a:lnTo>
                    <a:pt x="1021" y="215"/>
                  </a:lnTo>
                  <a:lnTo>
                    <a:pt x="1016" y="216"/>
                  </a:lnTo>
                  <a:lnTo>
                    <a:pt x="1013" y="218"/>
                  </a:lnTo>
                  <a:lnTo>
                    <a:pt x="1011" y="218"/>
                  </a:lnTo>
                  <a:lnTo>
                    <a:pt x="1011" y="218"/>
                  </a:lnTo>
                  <a:lnTo>
                    <a:pt x="1008" y="219"/>
                  </a:lnTo>
                  <a:lnTo>
                    <a:pt x="1008" y="218"/>
                  </a:lnTo>
                  <a:lnTo>
                    <a:pt x="1006" y="219"/>
                  </a:lnTo>
                  <a:lnTo>
                    <a:pt x="1005" y="218"/>
                  </a:lnTo>
                  <a:lnTo>
                    <a:pt x="1005" y="218"/>
                  </a:lnTo>
                  <a:lnTo>
                    <a:pt x="1005" y="219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2" y="221"/>
                  </a:lnTo>
                  <a:lnTo>
                    <a:pt x="1002" y="221"/>
                  </a:lnTo>
                  <a:lnTo>
                    <a:pt x="1000" y="221"/>
                  </a:lnTo>
                  <a:lnTo>
                    <a:pt x="1000" y="219"/>
                  </a:lnTo>
                  <a:lnTo>
                    <a:pt x="998" y="219"/>
                  </a:lnTo>
                  <a:lnTo>
                    <a:pt x="998" y="219"/>
                  </a:lnTo>
                  <a:lnTo>
                    <a:pt x="998" y="221"/>
                  </a:lnTo>
                  <a:lnTo>
                    <a:pt x="997" y="221"/>
                  </a:lnTo>
                  <a:lnTo>
                    <a:pt x="997" y="219"/>
                  </a:lnTo>
                  <a:lnTo>
                    <a:pt x="994" y="221"/>
                  </a:lnTo>
                  <a:lnTo>
                    <a:pt x="994" y="222"/>
                  </a:lnTo>
                  <a:lnTo>
                    <a:pt x="994" y="222"/>
                  </a:lnTo>
                  <a:lnTo>
                    <a:pt x="995" y="224"/>
                  </a:lnTo>
                  <a:lnTo>
                    <a:pt x="994" y="226"/>
                  </a:lnTo>
                  <a:lnTo>
                    <a:pt x="994" y="224"/>
                  </a:lnTo>
                  <a:lnTo>
                    <a:pt x="992" y="227"/>
                  </a:lnTo>
                  <a:lnTo>
                    <a:pt x="991" y="227"/>
                  </a:lnTo>
                  <a:lnTo>
                    <a:pt x="989" y="230"/>
                  </a:lnTo>
                  <a:lnTo>
                    <a:pt x="987" y="232"/>
                  </a:lnTo>
                  <a:lnTo>
                    <a:pt x="986" y="232"/>
                  </a:lnTo>
                  <a:lnTo>
                    <a:pt x="983" y="235"/>
                  </a:lnTo>
                  <a:lnTo>
                    <a:pt x="981" y="235"/>
                  </a:lnTo>
                  <a:lnTo>
                    <a:pt x="981" y="235"/>
                  </a:lnTo>
                  <a:lnTo>
                    <a:pt x="980" y="235"/>
                  </a:lnTo>
                  <a:lnTo>
                    <a:pt x="980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6" y="238"/>
                  </a:lnTo>
                  <a:lnTo>
                    <a:pt x="976" y="238"/>
                  </a:lnTo>
                  <a:lnTo>
                    <a:pt x="975" y="238"/>
                  </a:lnTo>
                  <a:lnTo>
                    <a:pt x="973" y="238"/>
                  </a:lnTo>
                  <a:lnTo>
                    <a:pt x="972" y="235"/>
                  </a:lnTo>
                  <a:lnTo>
                    <a:pt x="972" y="234"/>
                  </a:lnTo>
                  <a:lnTo>
                    <a:pt x="970" y="234"/>
                  </a:lnTo>
                  <a:lnTo>
                    <a:pt x="970" y="234"/>
                  </a:lnTo>
                  <a:lnTo>
                    <a:pt x="969" y="235"/>
                  </a:lnTo>
                  <a:lnTo>
                    <a:pt x="969" y="234"/>
                  </a:lnTo>
                  <a:lnTo>
                    <a:pt x="967" y="229"/>
                  </a:lnTo>
                  <a:lnTo>
                    <a:pt x="967" y="227"/>
                  </a:lnTo>
                  <a:lnTo>
                    <a:pt x="969" y="224"/>
                  </a:lnTo>
                  <a:lnTo>
                    <a:pt x="972" y="219"/>
                  </a:lnTo>
                  <a:lnTo>
                    <a:pt x="970" y="219"/>
                  </a:lnTo>
                  <a:lnTo>
                    <a:pt x="967" y="222"/>
                  </a:lnTo>
                  <a:lnTo>
                    <a:pt x="969" y="221"/>
                  </a:lnTo>
                  <a:lnTo>
                    <a:pt x="969" y="221"/>
                  </a:lnTo>
                  <a:lnTo>
                    <a:pt x="970" y="219"/>
                  </a:lnTo>
                  <a:lnTo>
                    <a:pt x="970" y="219"/>
                  </a:lnTo>
                  <a:lnTo>
                    <a:pt x="973" y="219"/>
                  </a:lnTo>
                  <a:lnTo>
                    <a:pt x="975" y="218"/>
                  </a:lnTo>
                  <a:lnTo>
                    <a:pt x="975" y="218"/>
                  </a:lnTo>
                  <a:lnTo>
                    <a:pt x="976" y="218"/>
                  </a:lnTo>
                  <a:lnTo>
                    <a:pt x="976" y="216"/>
                  </a:lnTo>
                  <a:lnTo>
                    <a:pt x="976" y="218"/>
                  </a:lnTo>
                  <a:lnTo>
                    <a:pt x="973" y="218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86" y="210"/>
                  </a:lnTo>
                  <a:lnTo>
                    <a:pt x="987" y="208"/>
                  </a:lnTo>
                  <a:lnTo>
                    <a:pt x="992" y="208"/>
                  </a:lnTo>
                  <a:lnTo>
                    <a:pt x="992" y="207"/>
                  </a:lnTo>
                  <a:lnTo>
                    <a:pt x="992" y="207"/>
                  </a:lnTo>
                  <a:lnTo>
                    <a:pt x="994" y="207"/>
                  </a:lnTo>
                  <a:lnTo>
                    <a:pt x="994" y="207"/>
                  </a:lnTo>
                  <a:lnTo>
                    <a:pt x="994" y="208"/>
                  </a:lnTo>
                  <a:lnTo>
                    <a:pt x="994" y="208"/>
                  </a:lnTo>
                  <a:lnTo>
                    <a:pt x="994" y="210"/>
                  </a:lnTo>
                  <a:lnTo>
                    <a:pt x="995" y="210"/>
                  </a:lnTo>
                  <a:lnTo>
                    <a:pt x="997" y="211"/>
                  </a:lnTo>
                  <a:lnTo>
                    <a:pt x="995" y="210"/>
                  </a:lnTo>
                  <a:lnTo>
                    <a:pt x="997" y="208"/>
                  </a:lnTo>
                  <a:lnTo>
                    <a:pt x="1002" y="207"/>
                  </a:lnTo>
                  <a:lnTo>
                    <a:pt x="1006" y="207"/>
                  </a:lnTo>
                  <a:lnTo>
                    <a:pt x="1008" y="205"/>
                  </a:lnTo>
                  <a:lnTo>
                    <a:pt x="1005" y="205"/>
                  </a:lnTo>
                  <a:lnTo>
                    <a:pt x="1000" y="205"/>
                  </a:lnTo>
                  <a:lnTo>
                    <a:pt x="997" y="205"/>
                  </a:lnTo>
                  <a:lnTo>
                    <a:pt x="994" y="205"/>
                  </a:lnTo>
                  <a:lnTo>
                    <a:pt x="991" y="205"/>
                  </a:lnTo>
                  <a:lnTo>
                    <a:pt x="989" y="205"/>
                  </a:lnTo>
                  <a:lnTo>
                    <a:pt x="987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5"/>
                  </a:lnTo>
                  <a:lnTo>
                    <a:pt x="986" y="204"/>
                  </a:lnTo>
                  <a:lnTo>
                    <a:pt x="991" y="200"/>
                  </a:lnTo>
                  <a:lnTo>
                    <a:pt x="992" y="199"/>
                  </a:lnTo>
                  <a:lnTo>
                    <a:pt x="994" y="199"/>
                  </a:lnTo>
                  <a:lnTo>
                    <a:pt x="994" y="197"/>
                  </a:lnTo>
                  <a:lnTo>
                    <a:pt x="992" y="197"/>
                  </a:lnTo>
                  <a:lnTo>
                    <a:pt x="992" y="197"/>
                  </a:lnTo>
                  <a:lnTo>
                    <a:pt x="991" y="197"/>
                  </a:lnTo>
                  <a:lnTo>
                    <a:pt x="989" y="196"/>
                  </a:lnTo>
                  <a:lnTo>
                    <a:pt x="989" y="196"/>
                  </a:lnTo>
                  <a:lnTo>
                    <a:pt x="991" y="197"/>
                  </a:lnTo>
                  <a:lnTo>
                    <a:pt x="987" y="200"/>
                  </a:lnTo>
                  <a:lnTo>
                    <a:pt x="986" y="200"/>
                  </a:lnTo>
                  <a:lnTo>
                    <a:pt x="983" y="202"/>
                  </a:lnTo>
                  <a:lnTo>
                    <a:pt x="980" y="204"/>
                  </a:lnTo>
                  <a:lnTo>
                    <a:pt x="976" y="207"/>
                  </a:lnTo>
                  <a:lnTo>
                    <a:pt x="972" y="208"/>
                  </a:lnTo>
                  <a:lnTo>
                    <a:pt x="970" y="208"/>
                  </a:lnTo>
                  <a:lnTo>
                    <a:pt x="969" y="207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7" y="207"/>
                  </a:lnTo>
                  <a:lnTo>
                    <a:pt x="969" y="208"/>
                  </a:lnTo>
                  <a:lnTo>
                    <a:pt x="967" y="208"/>
                  </a:lnTo>
                  <a:lnTo>
                    <a:pt x="965" y="208"/>
                  </a:lnTo>
                  <a:lnTo>
                    <a:pt x="965" y="210"/>
                  </a:lnTo>
                  <a:lnTo>
                    <a:pt x="964" y="210"/>
                  </a:lnTo>
                  <a:lnTo>
                    <a:pt x="962" y="210"/>
                  </a:lnTo>
                  <a:lnTo>
                    <a:pt x="959" y="211"/>
                  </a:lnTo>
                  <a:lnTo>
                    <a:pt x="957" y="211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4" y="210"/>
                  </a:lnTo>
                  <a:lnTo>
                    <a:pt x="953" y="210"/>
                  </a:lnTo>
                  <a:lnTo>
                    <a:pt x="953" y="208"/>
                  </a:lnTo>
                  <a:lnTo>
                    <a:pt x="953" y="208"/>
                  </a:lnTo>
                  <a:lnTo>
                    <a:pt x="951" y="208"/>
                  </a:lnTo>
                  <a:lnTo>
                    <a:pt x="951" y="208"/>
                  </a:lnTo>
                  <a:lnTo>
                    <a:pt x="951" y="210"/>
                  </a:lnTo>
                  <a:lnTo>
                    <a:pt x="951" y="210"/>
                  </a:lnTo>
                  <a:lnTo>
                    <a:pt x="950" y="210"/>
                  </a:lnTo>
                  <a:lnTo>
                    <a:pt x="950" y="208"/>
                  </a:lnTo>
                  <a:lnTo>
                    <a:pt x="948" y="208"/>
                  </a:lnTo>
                  <a:lnTo>
                    <a:pt x="948" y="207"/>
                  </a:lnTo>
                  <a:lnTo>
                    <a:pt x="948" y="207"/>
                  </a:lnTo>
                  <a:lnTo>
                    <a:pt x="950" y="207"/>
                  </a:lnTo>
                  <a:lnTo>
                    <a:pt x="950" y="205"/>
                  </a:lnTo>
                  <a:lnTo>
                    <a:pt x="948" y="205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50" y="204"/>
                  </a:lnTo>
                  <a:lnTo>
                    <a:pt x="950" y="202"/>
                  </a:lnTo>
                  <a:lnTo>
                    <a:pt x="950" y="202"/>
                  </a:lnTo>
                  <a:lnTo>
                    <a:pt x="948" y="202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6" y="200"/>
                  </a:lnTo>
                  <a:lnTo>
                    <a:pt x="945" y="200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6"/>
                  </a:lnTo>
                  <a:lnTo>
                    <a:pt x="945" y="196"/>
                  </a:lnTo>
                  <a:lnTo>
                    <a:pt x="943" y="196"/>
                  </a:lnTo>
                  <a:lnTo>
                    <a:pt x="943" y="194"/>
                  </a:lnTo>
                  <a:lnTo>
                    <a:pt x="943" y="191"/>
                  </a:lnTo>
                  <a:lnTo>
                    <a:pt x="943" y="188"/>
                  </a:lnTo>
                  <a:lnTo>
                    <a:pt x="943" y="185"/>
                  </a:lnTo>
                  <a:lnTo>
                    <a:pt x="943" y="183"/>
                  </a:lnTo>
                  <a:lnTo>
                    <a:pt x="943" y="180"/>
                  </a:lnTo>
                  <a:lnTo>
                    <a:pt x="943" y="177"/>
                  </a:lnTo>
                  <a:lnTo>
                    <a:pt x="943" y="175"/>
                  </a:lnTo>
                  <a:lnTo>
                    <a:pt x="942" y="174"/>
                  </a:lnTo>
                  <a:lnTo>
                    <a:pt x="940" y="170"/>
                  </a:lnTo>
                  <a:lnTo>
                    <a:pt x="937" y="170"/>
                  </a:lnTo>
                  <a:lnTo>
                    <a:pt x="937" y="170"/>
                  </a:lnTo>
                  <a:lnTo>
                    <a:pt x="935" y="170"/>
                  </a:lnTo>
                  <a:lnTo>
                    <a:pt x="935" y="170"/>
                  </a:lnTo>
                  <a:lnTo>
                    <a:pt x="934" y="170"/>
                  </a:lnTo>
                  <a:lnTo>
                    <a:pt x="931" y="172"/>
                  </a:lnTo>
                  <a:lnTo>
                    <a:pt x="929" y="172"/>
                  </a:lnTo>
                  <a:lnTo>
                    <a:pt x="928" y="172"/>
                  </a:lnTo>
                  <a:lnTo>
                    <a:pt x="928" y="172"/>
                  </a:lnTo>
                  <a:lnTo>
                    <a:pt x="926" y="172"/>
                  </a:lnTo>
                  <a:lnTo>
                    <a:pt x="926" y="170"/>
                  </a:lnTo>
                  <a:lnTo>
                    <a:pt x="926" y="170"/>
                  </a:lnTo>
                  <a:lnTo>
                    <a:pt x="926" y="169"/>
                  </a:lnTo>
                  <a:lnTo>
                    <a:pt x="924" y="169"/>
                  </a:lnTo>
                  <a:lnTo>
                    <a:pt x="923" y="167"/>
                  </a:lnTo>
                  <a:lnTo>
                    <a:pt x="921" y="169"/>
                  </a:lnTo>
                  <a:lnTo>
                    <a:pt x="921" y="170"/>
                  </a:lnTo>
                  <a:lnTo>
                    <a:pt x="920" y="172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3" y="178"/>
                  </a:lnTo>
                  <a:lnTo>
                    <a:pt x="912" y="182"/>
                  </a:lnTo>
                  <a:lnTo>
                    <a:pt x="912" y="185"/>
                  </a:lnTo>
                  <a:lnTo>
                    <a:pt x="910" y="186"/>
                  </a:lnTo>
                  <a:lnTo>
                    <a:pt x="909" y="188"/>
                  </a:lnTo>
                  <a:lnTo>
                    <a:pt x="909" y="189"/>
                  </a:lnTo>
                  <a:lnTo>
                    <a:pt x="909" y="191"/>
                  </a:lnTo>
                  <a:lnTo>
                    <a:pt x="907" y="193"/>
                  </a:lnTo>
                  <a:lnTo>
                    <a:pt x="907" y="194"/>
                  </a:lnTo>
                  <a:lnTo>
                    <a:pt x="907" y="196"/>
                  </a:lnTo>
                  <a:lnTo>
                    <a:pt x="907" y="196"/>
                  </a:lnTo>
                  <a:lnTo>
                    <a:pt x="907" y="197"/>
                  </a:lnTo>
                  <a:lnTo>
                    <a:pt x="905" y="197"/>
                  </a:lnTo>
                  <a:lnTo>
                    <a:pt x="905" y="199"/>
                  </a:lnTo>
                  <a:lnTo>
                    <a:pt x="905" y="199"/>
                  </a:lnTo>
                  <a:lnTo>
                    <a:pt x="904" y="200"/>
                  </a:lnTo>
                  <a:lnTo>
                    <a:pt x="902" y="202"/>
                  </a:lnTo>
                  <a:lnTo>
                    <a:pt x="902" y="204"/>
                  </a:lnTo>
                  <a:lnTo>
                    <a:pt x="902" y="204"/>
                  </a:lnTo>
                  <a:lnTo>
                    <a:pt x="902" y="205"/>
                  </a:lnTo>
                  <a:lnTo>
                    <a:pt x="902" y="205"/>
                  </a:lnTo>
                  <a:lnTo>
                    <a:pt x="901" y="205"/>
                  </a:lnTo>
                  <a:lnTo>
                    <a:pt x="901" y="205"/>
                  </a:lnTo>
                  <a:lnTo>
                    <a:pt x="899" y="205"/>
                  </a:lnTo>
                  <a:lnTo>
                    <a:pt x="899" y="207"/>
                  </a:lnTo>
                  <a:lnTo>
                    <a:pt x="899" y="207"/>
                  </a:lnTo>
                  <a:lnTo>
                    <a:pt x="899" y="208"/>
                  </a:lnTo>
                  <a:lnTo>
                    <a:pt x="899" y="207"/>
                  </a:lnTo>
                  <a:lnTo>
                    <a:pt x="898" y="207"/>
                  </a:lnTo>
                  <a:lnTo>
                    <a:pt x="898" y="207"/>
                  </a:lnTo>
                  <a:lnTo>
                    <a:pt x="896" y="207"/>
                  </a:lnTo>
                  <a:lnTo>
                    <a:pt x="896" y="208"/>
                  </a:lnTo>
                  <a:lnTo>
                    <a:pt x="894" y="208"/>
                  </a:lnTo>
                  <a:lnTo>
                    <a:pt x="893" y="207"/>
                  </a:lnTo>
                  <a:lnTo>
                    <a:pt x="891" y="208"/>
                  </a:lnTo>
                  <a:lnTo>
                    <a:pt x="890" y="211"/>
                  </a:lnTo>
                  <a:lnTo>
                    <a:pt x="883" y="211"/>
                  </a:lnTo>
                  <a:lnTo>
                    <a:pt x="879" y="211"/>
                  </a:lnTo>
                  <a:lnTo>
                    <a:pt x="872" y="211"/>
                  </a:lnTo>
                  <a:lnTo>
                    <a:pt x="866" y="211"/>
                  </a:lnTo>
                  <a:lnTo>
                    <a:pt x="860" y="211"/>
                  </a:lnTo>
                  <a:lnTo>
                    <a:pt x="847" y="211"/>
                  </a:lnTo>
                  <a:lnTo>
                    <a:pt x="844" y="211"/>
                  </a:lnTo>
                  <a:lnTo>
                    <a:pt x="844" y="211"/>
                  </a:lnTo>
                  <a:lnTo>
                    <a:pt x="846" y="211"/>
                  </a:lnTo>
                  <a:lnTo>
                    <a:pt x="850" y="208"/>
                  </a:lnTo>
                  <a:lnTo>
                    <a:pt x="853" y="208"/>
                  </a:lnTo>
                  <a:lnTo>
                    <a:pt x="858" y="205"/>
                  </a:lnTo>
                  <a:lnTo>
                    <a:pt x="860" y="205"/>
                  </a:lnTo>
                  <a:lnTo>
                    <a:pt x="861" y="204"/>
                  </a:lnTo>
                  <a:lnTo>
                    <a:pt x="861" y="202"/>
                  </a:lnTo>
                  <a:lnTo>
                    <a:pt x="861" y="200"/>
                  </a:lnTo>
                  <a:lnTo>
                    <a:pt x="863" y="199"/>
                  </a:lnTo>
                  <a:lnTo>
                    <a:pt x="864" y="197"/>
                  </a:lnTo>
                  <a:lnTo>
                    <a:pt x="866" y="194"/>
                  </a:lnTo>
                  <a:lnTo>
                    <a:pt x="869" y="193"/>
                  </a:lnTo>
                  <a:lnTo>
                    <a:pt x="872" y="191"/>
                  </a:lnTo>
                  <a:lnTo>
                    <a:pt x="875" y="188"/>
                  </a:lnTo>
                  <a:lnTo>
                    <a:pt x="877" y="188"/>
                  </a:lnTo>
                  <a:lnTo>
                    <a:pt x="880" y="186"/>
                  </a:lnTo>
                  <a:lnTo>
                    <a:pt x="880" y="185"/>
                  </a:lnTo>
                  <a:lnTo>
                    <a:pt x="882" y="185"/>
                  </a:lnTo>
                  <a:lnTo>
                    <a:pt x="885" y="183"/>
                  </a:lnTo>
                  <a:lnTo>
                    <a:pt x="888" y="183"/>
                  </a:lnTo>
                  <a:lnTo>
                    <a:pt x="891" y="182"/>
                  </a:lnTo>
                  <a:lnTo>
                    <a:pt x="894" y="180"/>
                  </a:lnTo>
                  <a:lnTo>
                    <a:pt x="896" y="180"/>
                  </a:lnTo>
                  <a:lnTo>
                    <a:pt x="898" y="178"/>
                  </a:lnTo>
                  <a:lnTo>
                    <a:pt x="904" y="175"/>
                  </a:lnTo>
                  <a:lnTo>
                    <a:pt x="907" y="174"/>
                  </a:lnTo>
                  <a:lnTo>
                    <a:pt x="909" y="170"/>
                  </a:lnTo>
                  <a:lnTo>
                    <a:pt x="910" y="169"/>
                  </a:lnTo>
                  <a:lnTo>
                    <a:pt x="912" y="167"/>
                  </a:lnTo>
                  <a:lnTo>
                    <a:pt x="915" y="164"/>
                  </a:lnTo>
                  <a:lnTo>
                    <a:pt x="918" y="161"/>
                  </a:lnTo>
                  <a:lnTo>
                    <a:pt x="920" y="158"/>
                  </a:lnTo>
                  <a:lnTo>
                    <a:pt x="921" y="156"/>
                  </a:lnTo>
                  <a:lnTo>
                    <a:pt x="926" y="153"/>
                  </a:lnTo>
                  <a:lnTo>
                    <a:pt x="929" y="152"/>
                  </a:lnTo>
                  <a:lnTo>
                    <a:pt x="931" y="152"/>
                  </a:lnTo>
                  <a:lnTo>
                    <a:pt x="932" y="150"/>
                  </a:lnTo>
                  <a:lnTo>
                    <a:pt x="934" y="148"/>
                  </a:lnTo>
                  <a:lnTo>
                    <a:pt x="937" y="147"/>
                  </a:lnTo>
                  <a:lnTo>
                    <a:pt x="942" y="144"/>
                  </a:lnTo>
                  <a:lnTo>
                    <a:pt x="946" y="142"/>
                  </a:lnTo>
                  <a:lnTo>
                    <a:pt x="953" y="141"/>
                  </a:lnTo>
                  <a:lnTo>
                    <a:pt x="961" y="137"/>
                  </a:lnTo>
                  <a:lnTo>
                    <a:pt x="967" y="136"/>
                  </a:lnTo>
                  <a:lnTo>
                    <a:pt x="972" y="136"/>
                  </a:lnTo>
                  <a:lnTo>
                    <a:pt x="976" y="134"/>
                  </a:lnTo>
                  <a:close/>
                  <a:moveTo>
                    <a:pt x="100" y="133"/>
                  </a:moveTo>
                  <a:lnTo>
                    <a:pt x="101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3"/>
                  </a:lnTo>
                  <a:lnTo>
                    <a:pt x="100" y="133"/>
                  </a:lnTo>
                  <a:close/>
                  <a:moveTo>
                    <a:pt x="1136" y="128"/>
                  </a:moveTo>
                  <a:lnTo>
                    <a:pt x="1136" y="128"/>
                  </a:lnTo>
                  <a:lnTo>
                    <a:pt x="1136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1" y="130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2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4" y="128"/>
                  </a:lnTo>
                  <a:lnTo>
                    <a:pt x="1136" y="128"/>
                  </a:lnTo>
                  <a:close/>
                  <a:moveTo>
                    <a:pt x="1140" y="125"/>
                  </a:moveTo>
                  <a:lnTo>
                    <a:pt x="1142" y="125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0" y="128"/>
                  </a:lnTo>
                  <a:lnTo>
                    <a:pt x="1139" y="128"/>
                  </a:lnTo>
                  <a:lnTo>
                    <a:pt x="1139" y="128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40" y="126"/>
                  </a:lnTo>
                  <a:lnTo>
                    <a:pt x="1140" y="125"/>
                  </a:lnTo>
                  <a:close/>
                  <a:moveTo>
                    <a:pt x="122" y="125"/>
                  </a:moveTo>
                  <a:lnTo>
                    <a:pt x="123" y="125"/>
                  </a:lnTo>
                  <a:lnTo>
                    <a:pt x="125" y="126"/>
                  </a:lnTo>
                  <a:lnTo>
                    <a:pt x="126" y="126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26" y="128"/>
                  </a:lnTo>
                  <a:lnTo>
                    <a:pt x="125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2" y="125"/>
                  </a:lnTo>
                  <a:lnTo>
                    <a:pt x="122" y="125"/>
                  </a:lnTo>
                  <a:close/>
                  <a:moveTo>
                    <a:pt x="90" y="123"/>
                  </a:moveTo>
                  <a:lnTo>
                    <a:pt x="92" y="123"/>
                  </a:lnTo>
                  <a:lnTo>
                    <a:pt x="92" y="125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0" y="128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90" y="123"/>
                  </a:lnTo>
                  <a:close/>
                  <a:moveTo>
                    <a:pt x="995" y="122"/>
                  </a:moveTo>
                  <a:lnTo>
                    <a:pt x="997" y="122"/>
                  </a:lnTo>
                  <a:lnTo>
                    <a:pt x="1002" y="123"/>
                  </a:lnTo>
                  <a:lnTo>
                    <a:pt x="1009" y="125"/>
                  </a:lnTo>
                  <a:lnTo>
                    <a:pt x="1011" y="125"/>
                  </a:lnTo>
                  <a:lnTo>
                    <a:pt x="1016" y="126"/>
                  </a:lnTo>
                  <a:lnTo>
                    <a:pt x="1019" y="128"/>
                  </a:lnTo>
                  <a:lnTo>
                    <a:pt x="1025" y="131"/>
                  </a:lnTo>
                  <a:lnTo>
                    <a:pt x="1027" y="133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2" y="137"/>
                  </a:lnTo>
                  <a:lnTo>
                    <a:pt x="1032" y="137"/>
                  </a:lnTo>
                  <a:lnTo>
                    <a:pt x="1030" y="137"/>
                  </a:lnTo>
                  <a:lnTo>
                    <a:pt x="1024" y="137"/>
                  </a:lnTo>
                  <a:lnTo>
                    <a:pt x="1019" y="137"/>
                  </a:lnTo>
                  <a:lnTo>
                    <a:pt x="1016" y="136"/>
                  </a:lnTo>
                  <a:lnTo>
                    <a:pt x="1013" y="136"/>
                  </a:lnTo>
                  <a:lnTo>
                    <a:pt x="1005" y="133"/>
                  </a:lnTo>
                  <a:lnTo>
                    <a:pt x="1003" y="131"/>
                  </a:lnTo>
                  <a:lnTo>
                    <a:pt x="1003" y="130"/>
                  </a:lnTo>
                  <a:lnTo>
                    <a:pt x="1002" y="128"/>
                  </a:lnTo>
                  <a:lnTo>
                    <a:pt x="1000" y="126"/>
                  </a:lnTo>
                  <a:lnTo>
                    <a:pt x="992" y="123"/>
                  </a:lnTo>
                  <a:lnTo>
                    <a:pt x="992" y="123"/>
                  </a:lnTo>
                  <a:lnTo>
                    <a:pt x="994" y="122"/>
                  </a:lnTo>
                  <a:lnTo>
                    <a:pt x="995" y="122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2" y="112"/>
                  </a:moveTo>
                  <a:lnTo>
                    <a:pt x="114" y="114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4" y="118"/>
                  </a:lnTo>
                  <a:lnTo>
                    <a:pt x="114" y="120"/>
                  </a:lnTo>
                  <a:lnTo>
                    <a:pt x="112" y="118"/>
                  </a:lnTo>
                  <a:lnTo>
                    <a:pt x="112" y="115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1" y="106"/>
                  </a:moveTo>
                  <a:lnTo>
                    <a:pt x="1121" y="106"/>
                  </a:lnTo>
                  <a:lnTo>
                    <a:pt x="1121" y="106"/>
                  </a:lnTo>
                  <a:lnTo>
                    <a:pt x="1121" y="107"/>
                  </a:lnTo>
                  <a:lnTo>
                    <a:pt x="1121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6"/>
                  </a:lnTo>
                  <a:lnTo>
                    <a:pt x="1121" y="106"/>
                  </a:lnTo>
                  <a:close/>
                  <a:moveTo>
                    <a:pt x="74" y="104"/>
                  </a:moveTo>
                  <a:lnTo>
                    <a:pt x="78" y="106"/>
                  </a:lnTo>
                  <a:lnTo>
                    <a:pt x="85" y="109"/>
                  </a:lnTo>
                  <a:lnTo>
                    <a:pt x="92" y="111"/>
                  </a:lnTo>
                  <a:lnTo>
                    <a:pt x="100" y="112"/>
                  </a:lnTo>
                  <a:lnTo>
                    <a:pt x="104" y="114"/>
                  </a:lnTo>
                  <a:lnTo>
                    <a:pt x="108" y="114"/>
                  </a:lnTo>
                  <a:lnTo>
                    <a:pt x="109" y="114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12" y="118"/>
                  </a:lnTo>
                  <a:lnTo>
                    <a:pt x="114" y="120"/>
                  </a:lnTo>
                  <a:lnTo>
                    <a:pt x="115" y="123"/>
                  </a:lnTo>
                  <a:lnTo>
                    <a:pt x="117" y="126"/>
                  </a:lnTo>
                  <a:lnTo>
                    <a:pt x="119" y="126"/>
                  </a:lnTo>
                  <a:lnTo>
                    <a:pt x="117" y="126"/>
                  </a:lnTo>
                  <a:lnTo>
                    <a:pt x="117" y="128"/>
                  </a:lnTo>
                  <a:lnTo>
                    <a:pt x="119" y="130"/>
                  </a:lnTo>
                  <a:lnTo>
                    <a:pt x="122" y="131"/>
                  </a:lnTo>
                  <a:lnTo>
                    <a:pt x="123" y="133"/>
                  </a:lnTo>
                  <a:lnTo>
                    <a:pt x="128" y="134"/>
                  </a:lnTo>
                  <a:lnTo>
                    <a:pt x="131" y="136"/>
                  </a:lnTo>
                  <a:lnTo>
                    <a:pt x="133" y="136"/>
                  </a:lnTo>
                  <a:lnTo>
                    <a:pt x="133" y="137"/>
                  </a:lnTo>
                  <a:lnTo>
                    <a:pt x="134" y="137"/>
                  </a:lnTo>
                  <a:lnTo>
                    <a:pt x="134" y="141"/>
                  </a:lnTo>
                  <a:lnTo>
                    <a:pt x="136" y="142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2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3" y="152"/>
                  </a:lnTo>
                  <a:lnTo>
                    <a:pt x="130" y="150"/>
                  </a:lnTo>
                  <a:lnTo>
                    <a:pt x="126" y="148"/>
                  </a:lnTo>
                  <a:lnTo>
                    <a:pt x="122" y="147"/>
                  </a:lnTo>
                  <a:lnTo>
                    <a:pt x="119" y="145"/>
                  </a:lnTo>
                  <a:lnTo>
                    <a:pt x="117" y="145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7" y="141"/>
                  </a:lnTo>
                  <a:lnTo>
                    <a:pt x="119" y="139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0" y="136"/>
                  </a:lnTo>
                  <a:lnTo>
                    <a:pt x="119" y="136"/>
                  </a:lnTo>
                  <a:lnTo>
                    <a:pt x="119" y="137"/>
                  </a:lnTo>
                  <a:lnTo>
                    <a:pt x="119" y="137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14" y="139"/>
                  </a:lnTo>
                  <a:lnTo>
                    <a:pt x="112" y="139"/>
                  </a:lnTo>
                  <a:lnTo>
                    <a:pt x="111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08" y="139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6" y="137"/>
                  </a:lnTo>
                  <a:lnTo>
                    <a:pt x="108" y="136"/>
                  </a:lnTo>
                  <a:lnTo>
                    <a:pt x="108" y="136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106" y="134"/>
                  </a:lnTo>
                  <a:lnTo>
                    <a:pt x="104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7" y="131"/>
                  </a:lnTo>
                  <a:lnTo>
                    <a:pt x="97" y="131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5" y="130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100" y="128"/>
                  </a:lnTo>
                  <a:lnTo>
                    <a:pt x="100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5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85" y="120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78" y="117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6" y="112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1" y="109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4" y="112"/>
                  </a:lnTo>
                  <a:lnTo>
                    <a:pt x="73" y="111"/>
                  </a:lnTo>
                  <a:lnTo>
                    <a:pt x="71" y="111"/>
                  </a:lnTo>
                  <a:lnTo>
                    <a:pt x="70" y="109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70" y="106"/>
                  </a:lnTo>
                  <a:lnTo>
                    <a:pt x="70" y="104"/>
                  </a:lnTo>
                  <a:lnTo>
                    <a:pt x="71" y="104"/>
                  </a:lnTo>
                  <a:lnTo>
                    <a:pt x="74" y="104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21" y="92"/>
                  </a:lnTo>
                  <a:lnTo>
                    <a:pt x="1121" y="92"/>
                  </a:lnTo>
                  <a:lnTo>
                    <a:pt x="1121" y="93"/>
                  </a:lnTo>
                  <a:lnTo>
                    <a:pt x="1120" y="95"/>
                  </a:lnTo>
                  <a:lnTo>
                    <a:pt x="1120" y="95"/>
                  </a:lnTo>
                  <a:lnTo>
                    <a:pt x="1118" y="95"/>
                  </a:lnTo>
                  <a:lnTo>
                    <a:pt x="1115" y="95"/>
                  </a:lnTo>
                  <a:lnTo>
                    <a:pt x="1114" y="95"/>
                  </a:lnTo>
                  <a:lnTo>
                    <a:pt x="1114" y="96"/>
                  </a:lnTo>
                  <a:lnTo>
                    <a:pt x="1114" y="98"/>
                  </a:lnTo>
                  <a:lnTo>
                    <a:pt x="1114" y="98"/>
                  </a:lnTo>
                  <a:lnTo>
                    <a:pt x="1115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100"/>
                  </a:lnTo>
                  <a:lnTo>
                    <a:pt x="1117" y="100"/>
                  </a:lnTo>
                  <a:lnTo>
                    <a:pt x="1117" y="101"/>
                  </a:lnTo>
                  <a:lnTo>
                    <a:pt x="1117" y="104"/>
                  </a:lnTo>
                  <a:lnTo>
                    <a:pt x="1115" y="104"/>
                  </a:lnTo>
                  <a:lnTo>
                    <a:pt x="1114" y="106"/>
                  </a:lnTo>
                  <a:lnTo>
                    <a:pt x="1112" y="106"/>
                  </a:lnTo>
                  <a:lnTo>
                    <a:pt x="1112" y="107"/>
                  </a:lnTo>
                  <a:lnTo>
                    <a:pt x="1112" y="109"/>
                  </a:lnTo>
                  <a:lnTo>
                    <a:pt x="1112" y="109"/>
                  </a:lnTo>
                  <a:lnTo>
                    <a:pt x="1109" y="112"/>
                  </a:lnTo>
                  <a:lnTo>
                    <a:pt x="1107" y="114"/>
                  </a:lnTo>
                  <a:lnTo>
                    <a:pt x="1107" y="114"/>
                  </a:lnTo>
                  <a:lnTo>
                    <a:pt x="1107" y="115"/>
                  </a:lnTo>
                  <a:lnTo>
                    <a:pt x="1106" y="117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2"/>
                  </a:lnTo>
                  <a:lnTo>
                    <a:pt x="1104" y="123"/>
                  </a:lnTo>
                  <a:lnTo>
                    <a:pt x="1103" y="123"/>
                  </a:lnTo>
                  <a:lnTo>
                    <a:pt x="1103" y="123"/>
                  </a:lnTo>
                  <a:lnTo>
                    <a:pt x="1103" y="125"/>
                  </a:lnTo>
                  <a:lnTo>
                    <a:pt x="1103" y="125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8"/>
                  </a:lnTo>
                  <a:lnTo>
                    <a:pt x="1103" y="128"/>
                  </a:lnTo>
                  <a:lnTo>
                    <a:pt x="1106" y="125"/>
                  </a:lnTo>
                  <a:lnTo>
                    <a:pt x="1107" y="123"/>
                  </a:lnTo>
                  <a:lnTo>
                    <a:pt x="1107" y="123"/>
                  </a:lnTo>
                  <a:lnTo>
                    <a:pt x="1109" y="122"/>
                  </a:lnTo>
                  <a:lnTo>
                    <a:pt x="1109" y="120"/>
                  </a:lnTo>
                  <a:lnTo>
                    <a:pt x="1110" y="118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112" y="120"/>
                  </a:lnTo>
                  <a:lnTo>
                    <a:pt x="1112" y="120"/>
                  </a:lnTo>
                  <a:lnTo>
                    <a:pt x="1112" y="122"/>
                  </a:lnTo>
                  <a:lnTo>
                    <a:pt x="1112" y="122"/>
                  </a:lnTo>
                  <a:lnTo>
                    <a:pt x="1114" y="122"/>
                  </a:lnTo>
                  <a:lnTo>
                    <a:pt x="1115" y="120"/>
                  </a:lnTo>
                  <a:lnTo>
                    <a:pt x="1117" y="120"/>
                  </a:lnTo>
                  <a:lnTo>
                    <a:pt x="1118" y="122"/>
                  </a:lnTo>
                  <a:lnTo>
                    <a:pt x="1118" y="122"/>
                  </a:lnTo>
                  <a:lnTo>
                    <a:pt x="1121" y="120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0" y="123"/>
                  </a:lnTo>
                  <a:lnTo>
                    <a:pt x="1118" y="123"/>
                  </a:lnTo>
                  <a:lnTo>
                    <a:pt x="1114" y="126"/>
                  </a:lnTo>
                  <a:lnTo>
                    <a:pt x="1112" y="128"/>
                  </a:lnTo>
                  <a:lnTo>
                    <a:pt x="1112" y="128"/>
                  </a:lnTo>
                  <a:lnTo>
                    <a:pt x="1114" y="126"/>
                  </a:lnTo>
                  <a:lnTo>
                    <a:pt x="1115" y="126"/>
                  </a:lnTo>
                  <a:lnTo>
                    <a:pt x="1115" y="126"/>
                  </a:lnTo>
                  <a:lnTo>
                    <a:pt x="1117" y="126"/>
                  </a:lnTo>
                  <a:lnTo>
                    <a:pt x="1115" y="128"/>
                  </a:lnTo>
                  <a:lnTo>
                    <a:pt x="1115" y="128"/>
                  </a:lnTo>
                  <a:lnTo>
                    <a:pt x="1114" y="131"/>
                  </a:lnTo>
                  <a:lnTo>
                    <a:pt x="1114" y="131"/>
                  </a:lnTo>
                  <a:lnTo>
                    <a:pt x="1117" y="130"/>
                  </a:lnTo>
                  <a:lnTo>
                    <a:pt x="1118" y="131"/>
                  </a:lnTo>
                  <a:lnTo>
                    <a:pt x="1121" y="131"/>
                  </a:lnTo>
                  <a:lnTo>
                    <a:pt x="1123" y="130"/>
                  </a:lnTo>
                  <a:lnTo>
                    <a:pt x="1123" y="131"/>
                  </a:lnTo>
                  <a:lnTo>
                    <a:pt x="1123" y="131"/>
                  </a:lnTo>
                  <a:lnTo>
                    <a:pt x="1123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1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6" y="131"/>
                  </a:lnTo>
                  <a:lnTo>
                    <a:pt x="1126" y="131"/>
                  </a:lnTo>
                  <a:lnTo>
                    <a:pt x="1126" y="133"/>
                  </a:lnTo>
                  <a:lnTo>
                    <a:pt x="1125" y="134"/>
                  </a:lnTo>
                  <a:lnTo>
                    <a:pt x="1123" y="136"/>
                  </a:lnTo>
                  <a:lnTo>
                    <a:pt x="1125" y="137"/>
                  </a:lnTo>
                  <a:lnTo>
                    <a:pt x="1123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6"/>
                  </a:lnTo>
                  <a:lnTo>
                    <a:pt x="1125" y="136"/>
                  </a:lnTo>
                  <a:lnTo>
                    <a:pt x="1126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9" y="134"/>
                  </a:lnTo>
                  <a:lnTo>
                    <a:pt x="1129" y="134"/>
                  </a:lnTo>
                  <a:lnTo>
                    <a:pt x="1131" y="133"/>
                  </a:lnTo>
                  <a:lnTo>
                    <a:pt x="1132" y="133"/>
                  </a:lnTo>
                  <a:lnTo>
                    <a:pt x="1132" y="133"/>
                  </a:lnTo>
                  <a:lnTo>
                    <a:pt x="1134" y="131"/>
                  </a:lnTo>
                  <a:lnTo>
                    <a:pt x="1134" y="130"/>
                  </a:lnTo>
                  <a:lnTo>
                    <a:pt x="1136" y="130"/>
                  </a:lnTo>
                  <a:lnTo>
                    <a:pt x="1136" y="130"/>
                  </a:lnTo>
                  <a:lnTo>
                    <a:pt x="1136" y="131"/>
                  </a:lnTo>
                  <a:lnTo>
                    <a:pt x="1136" y="133"/>
                  </a:lnTo>
                  <a:lnTo>
                    <a:pt x="1136" y="133"/>
                  </a:lnTo>
                  <a:lnTo>
                    <a:pt x="1137" y="133"/>
                  </a:lnTo>
                  <a:lnTo>
                    <a:pt x="1137" y="133"/>
                  </a:lnTo>
                  <a:lnTo>
                    <a:pt x="1137" y="131"/>
                  </a:lnTo>
                  <a:lnTo>
                    <a:pt x="1139" y="131"/>
                  </a:lnTo>
                  <a:lnTo>
                    <a:pt x="1139" y="131"/>
                  </a:lnTo>
                  <a:lnTo>
                    <a:pt x="1144" y="131"/>
                  </a:lnTo>
                  <a:lnTo>
                    <a:pt x="1145" y="131"/>
                  </a:lnTo>
                  <a:lnTo>
                    <a:pt x="1147" y="133"/>
                  </a:lnTo>
                  <a:lnTo>
                    <a:pt x="1148" y="133"/>
                  </a:lnTo>
                  <a:lnTo>
                    <a:pt x="1150" y="134"/>
                  </a:lnTo>
                  <a:lnTo>
                    <a:pt x="1150" y="136"/>
                  </a:lnTo>
                  <a:lnTo>
                    <a:pt x="1150" y="137"/>
                  </a:lnTo>
                  <a:lnTo>
                    <a:pt x="1148" y="137"/>
                  </a:lnTo>
                  <a:lnTo>
                    <a:pt x="1147" y="139"/>
                  </a:lnTo>
                  <a:lnTo>
                    <a:pt x="1145" y="139"/>
                  </a:lnTo>
                  <a:lnTo>
                    <a:pt x="1145" y="141"/>
                  </a:lnTo>
                  <a:lnTo>
                    <a:pt x="1145" y="141"/>
                  </a:lnTo>
                  <a:lnTo>
                    <a:pt x="1145" y="142"/>
                  </a:lnTo>
                  <a:lnTo>
                    <a:pt x="1140" y="144"/>
                  </a:lnTo>
                  <a:lnTo>
                    <a:pt x="1142" y="144"/>
                  </a:lnTo>
                  <a:lnTo>
                    <a:pt x="1144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4" y="144"/>
                  </a:lnTo>
                  <a:lnTo>
                    <a:pt x="1144" y="145"/>
                  </a:lnTo>
                  <a:lnTo>
                    <a:pt x="1144" y="145"/>
                  </a:lnTo>
                  <a:lnTo>
                    <a:pt x="1145" y="145"/>
                  </a:lnTo>
                  <a:lnTo>
                    <a:pt x="1147" y="145"/>
                  </a:lnTo>
                  <a:lnTo>
                    <a:pt x="1148" y="145"/>
                  </a:lnTo>
                  <a:lnTo>
                    <a:pt x="1147" y="145"/>
                  </a:lnTo>
                  <a:lnTo>
                    <a:pt x="1147" y="147"/>
                  </a:lnTo>
                  <a:lnTo>
                    <a:pt x="1147" y="148"/>
                  </a:lnTo>
                  <a:lnTo>
                    <a:pt x="1145" y="148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4" y="150"/>
                  </a:lnTo>
                  <a:lnTo>
                    <a:pt x="1145" y="150"/>
                  </a:lnTo>
                  <a:lnTo>
                    <a:pt x="1147" y="150"/>
                  </a:lnTo>
                  <a:lnTo>
                    <a:pt x="1147" y="148"/>
                  </a:lnTo>
                  <a:lnTo>
                    <a:pt x="1148" y="148"/>
                  </a:lnTo>
                  <a:lnTo>
                    <a:pt x="1150" y="148"/>
                  </a:lnTo>
                  <a:lnTo>
                    <a:pt x="1151" y="147"/>
                  </a:lnTo>
                  <a:lnTo>
                    <a:pt x="1153" y="147"/>
                  </a:lnTo>
                  <a:lnTo>
                    <a:pt x="1153" y="147"/>
                  </a:lnTo>
                  <a:lnTo>
                    <a:pt x="1155" y="147"/>
                  </a:lnTo>
                  <a:lnTo>
                    <a:pt x="1156" y="147"/>
                  </a:lnTo>
                  <a:lnTo>
                    <a:pt x="1156" y="145"/>
                  </a:lnTo>
                  <a:lnTo>
                    <a:pt x="1158" y="145"/>
                  </a:lnTo>
                  <a:lnTo>
                    <a:pt x="1158" y="147"/>
                  </a:lnTo>
                  <a:lnTo>
                    <a:pt x="1158" y="147"/>
                  </a:lnTo>
                  <a:lnTo>
                    <a:pt x="1158" y="148"/>
                  </a:lnTo>
                  <a:lnTo>
                    <a:pt x="1156" y="148"/>
                  </a:lnTo>
                  <a:lnTo>
                    <a:pt x="1156" y="150"/>
                  </a:lnTo>
                  <a:lnTo>
                    <a:pt x="1155" y="152"/>
                  </a:lnTo>
                  <a:lnTo>
                    <a:pt x="1155" y="152"/>
                  </a:lnTo>
                  <a:lnTo>
                    <a:pt x="1153" y="152"/>
                  </a:lnTo>
                  <a:lnTo>
                    <a:pt x="1153" y="152"/>
                  </a:lnTo>
                  <a:lnTo>
                    <a:pt x="1151" y="153"/>
                  </a:lnTo>
                  <a:lnTo>
                    <a:pt x="1150" y="153"/>
                  </a:lnTo>
                  <a:lnTo>
                    <a:pt x="1148" y="155"/>
                  </a:lnTo>
                  <a:lnTo>
                    <a:pt x="1150" y="155"/>
                  </a:lnTo>
                  <a:lnTo>
                    <a:pt x="1150" y="156"/>
                  </a:lnTo>
                  <a:lnTo>
                    <a:pt x="1150" y="156"/>
                  </a:lnTo>
                  <a:lnTo>
                    <a:pt x="1147" y="156"/>
                  </a:lnTo>
                  <a:lnTo>
                    <a:pt x="1147" y="156"/>
                  </a:lnTo>
                  <a:lnTo>
                    <a:pt x="1147" y="158"/>
                  </a:lnTo>
                  <a:lnTo>
                    <a:pt x="1145" y="158"/>
                  </a:lnTo>
                  <a:lnTo>
                    <a:pt x="1147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9"/>
                  </a:lnTo>
                  <a:lnTo>
                    <a:pt x="1145" y="161"/>
                  </a:lnTo>
                  <a:lnTo>
                    <a:pt x="1145" y="163"/>
                  </a:lnTo>
                  <a:lnTo>
                    <a:pt x="1145" y="163"/>
                  </a:lnTo>
                  <a:lnTo>
                    <a:pt x="1147" y="164"/>
                  </a:lnTo>
                  <a:lnTo>
                    <a:pt x="1147" y="164"/>
                  </a:lnTo>
                  <a:lnTo>
                    <a:pt x="1148" y="164"/>
                  </a:lnTo>
                  <a:lnTo>
                    <a:pt x="1148" y="164"/>
                  </a:lnTo>
                  <a:lnTo>
                    <a:pt x="1150" y="163"/>
                  </a:lnTo>
                  <a:lnTo>
                    <a:pt x="1153" y="158"/>
                  </a:lnTo>
                  <a:lnTo>
                    <a:pt x="1156" y="156"/>
                  </a:lnTo>
                  <a:lnTo>
                    <a:pt x="1159" y="155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8" y="158"/>
                  </a:lnTo>
                  <a:lnTo>
                    <a:pt x="1158" y="158"/>
                  </a:lnTo>
                  <a:lnTo>
                    <a:pt x="1156" y="161"/>
                  </a:lnTo>
                  <a:lnTo>
                    <a:pt x="1156" y="163"/>
                  </a:lnTo>
                  <a:lnTo>
                    <a:pt x="1155" y="164"/>
                  </a:lnTo>
                  <a:lnTo>
                    <a:pt x="1155" y="167"/>
                  </a:lnTo>
                  <a:lnTo>
                    <a:pt x="1155" y="167"/>
                  </a:lnTo>
                  <a:lnTo>
                    <a:pt x="1156" y="167"/>
                  </a:lnTo>
                  <a:lnTo>
                    <a:pt x="1156" y="167"/>
                  </a:lnTo>
                  <a:lnTo>
                    <a:pt x="1158" y="166"/>
                  </a:lnTo>
                  <a:lnTo>
                    <a:pt x="1159" y="164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2" y="163"/>
                  </a:lnTo>
                  <a:lnTo>
                    <a:pt x="1162" y="164"/>
                  </a:lnTo>
                  <a:lnTo>
                    <a:pt x="1162" y="164"/>
                  </a:lnTo>
                  <a:lnTo>
                    <a:pt x="1162" y="166"/>
                  </a:lnTo>
                  <a:lnTo>
                    <a:pt x="1162" y="167"/>
                  </a:lnTo>
                  <a:lnTo>
                    <a:pt x="1162" y="169"/>
                  </a:lnTo>
                  <a:lnTo>
                    <a:pt x="1159" y="174"/>
                  </a:lnTo>
                  <a:lnTo>
                    <a:pt x="1159" y="175"/>
                  </a:lnTo>
                  <a:lnTo>
                    <a:pt x="1159" y="177"/>
                  </a:lnTo>
                  <a:lnTo>
                    <a:pt x="1159" y="177"/>
                  </a:lnTo>
                  <a:lnTo>
                    <a:pt x="1158" y="180"/>
                  </a:lnTo>
                  <a:lnTo>
                    <a:pt x="1158" y="182"/>
                  </a:lnTo>
                  <a:lnTo>
                    <a:pt x="1156" y="182"/>
                  </a:lnTo>
                  <a:lnTo>
                    <a:pt x="1156" y="183"/>
                  </a:lnTo>
                  <a:lnTo>
                    <a:pt x="1155" y="183"/>
                  </a:lnTo>
                  <a:lnTo>
                    <a:pt x="1155" y="183"/>
                  </a:lnTo>
                  <a:lnTo>
                    <a:pt x="1155" y="182"/>
                  </a:lnTo>
                  <a:lnTo>
                    <a:pt x="1153" y="182"/>
                  </a:lnTo>
                  <a:lnTo>
                    <a:pt x="1153" y="182"/>
                  </a:lnTo>
                  <a:lnTo>
                    <a:pt x="1151" y="182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48" y="182"/>
                  </a:lnTo>
                  <a:lnTo>
                    <a:pt x="1148" y="178"/>
                  </a:lnTo>
                  <a:lnTo>
                    <a:pt x="1150" y="177"/>
                  </a:lnTo>
                  <a:lnTo>
                    <a:pt x="1148" y="177"/>
                  </a:lnTo>
                  <a:lnTo>
                    <a:pt x="1150" y="175"/>
                  </a:lnTo>
                  <a:lnTo>
                    <a:pt x="1150" y="174"/>
                  </a:lnTo>
                  <a:lnTo>
                    <a:pt x="1148" y="174"/>
                  </a:lnTo>
                  <a:lnTo>
                    <a:pt x="1148" y="174"/>
                  </a:lnTo>
                  <a:lnTo>
                    <a:pt x="1148" y="175"/>
                  </a:lnTo>
                  <a:lnTo>
                    <a:pt x="1147" y="177"/>
                  </a:lnTo>
                  <a:lnTo>
                    <a:pt x="1145" y="177"/>
                  </a:lnTo>
                  <a:lnTo>
                    <a:pt x="1144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0" y="178"/>
                  </a:lnTo>
                  <a:lnTo>
                    <a:pt x="1140" y="178"/>
                  </a:lnTo>
                  <a:lnTo>
                    <a:pt x="1140" y="177"/>
                  </a:lnTo>
                  <a:lnTo>
                    <a:pt x="1142" y="175"/>
                  </a:lnTo>
                  <a:lnTo>
                    <a:pt x="1144" y="172"/>
                  </a:lnTo>
                  <a:lnTo>
                    <a:pt x="1145" y="169"/>
                  </a:lnTo>
                  <a:lnTo>
                    <a:pt x="1145" y="169"/>
                  </a:lnTo>
                  <a:lnTo>
                    <a:pt x="1145" y="167"/>
                  </a:lnTo>
                  <a:lnTo>
                    <a:pt x="1145" y="167"/>
                  </a:lnTo>
                  <a:lnTo>
                    <a:pt x="1144" y="164"/>
                  </a:lnTo>
                  <a:lnTo>
                    <a:pt x="1144" y="163"/>
                  </a:lnTo>
                  <a:lnTo>
                    <a:pt x="1142" y="161"/>
                  </a:lnTo>
                  <a:lnTo>
                    <a:pt x="1140" y="161"/>
                  </a:lnTo>
                  <a:lnTo>
                    <a:pt x="1140" y="161"/>
                  </a:lnTo>
                  <a:lnTo>
                    <a:pt x="1140" y="163"/>
                  </a:lnTo>
                  <a:lnTo>
                    <a:pt x="1137" y="166"/>
                  </a:lnTo>
                  <a:lnTo>
                    <a:pt x="1137" y="167"/>
                  </a:lnTo>
                  <a:lnTo>
                    <a:pt x="1137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7" y="166"/>
                  </a:lnTo>
                  <a:lnTo>
                    <a:pt x="1136" y="166"/>
                  </a:lnTo>
                  <a:lnTo>
                    <a:pt x="1134" y="167"/>
                  </a:lnTo>
                  <a:lnTo>
                    <a:pt x="1134" y="169"/>
                  </a:lnTo>
                  <a:lnTo>
                    <a:pt x="1132" y="169"/>
                  </a:lnTo>
                  <a:lnTo>
                    <a:pt x="1131" y="169"/>
                  </a:lnTo>
                  <a:lnTo>
                    <a:pt x="1131" y="169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6" y="175"/>
                  </a:lnTo>
                  <a:lnTo>
                    <a:pt x="1125" y="177"/>
                  </a:lnTo>
                  <a:lnTo>
                    <a:pt x="1125" y="178"/>
                  </a:lnTo>
                  <a:lnTo>
                    <a:pt x="1123" y="178"/>
                  </a:lnTo>
                  <a:lnTo>
                    <a:pt x="1121" y="178"/>
                  </a:lnTo>
                  <a:lnTo>
                    <a:pt x="1121" y="178"/>
                  </a:lnTo>
                  <a:lnTo>
                    <a:pt x="1120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8" y="175"/>
                  </a:lnTo>
                  <a:lnTo>
                    <a:pt x="1120" y="174"/>
                  </a:lnTo>
                  <a:lnTo>
                    <a:pt x="1121" y="174"/>
                  </a:lnTo>
                  <a:lnTo>
                    <a:pt x="1123" y="172"/>
                  </a:lnTo>
                  <a:lnTo>
                    <a:pt x="1123" y="172"/>
                  </a:lnTo>
                  <a:lnTo>
                    <a:pt x="1126" y="167"/>
                  </a:lnTo>
                  <a:lnTo>
                    <a:pt x="1129" y="167"/>
                  </a:lnTo>
                  <a:lnTo>
                    <a:pt x="1131" y="166"/>
                  </a:lnTo>
                  <a:lnTo>
                    <a:pt x="1131" y="164"/>
                  </a:lnTo>
                  <a:lnTo>
                    <a:pt x="1132" y="164"/>
                  </a:lnTo>
                  <a:lnTo>
                    <a:pt x="1131" y="164"/>
                  </a:lnTo>
                  <a:lnTo>
                    <a:pt x="1129" y="164"/>
                  </a:lnTo>
                  <a:lnTo>
                    <a:pt x="1128" y="164"/>
                  </a:lnTo>
                  <a:lnTo>
                    <a:pt x="1128" y="164"/>
                  </a:lnTo>
                  <a:lnTo>
                    <a:pt x="1126" y="164"/>
                  </a:lnTo>
                  <a:lnTo>
                    <a:pt x="1123" y="164"/>
                  </a:lnTo>
                  <a:lnTo>
                    <a:pt x="1123" y="164"/>
                  </a:lnTo>
                  <a:lnTo>
                    <a:pt x="1123" y="166"/>
                  </a:lnTo>
                  <a:lnTo>
                    <a:pt x="1123" y="167"/>
                  </a:lnTo>
                  <a:lnTo>
                    <a:pt x="1121" y="167"/>
                  </a:lnTo>
                  <a:lnTo>
                    <a:pt x="1121" y="167"/>
                  </a:lnTo>
                  <a:lnTo>
                    <a:pt x="1120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4" y="167"/>
                  </a:lnTo>
                  <a:lnTo>
                    <a:pt x="1112" y="167"/>
                  </a:lnTo>
                  <a:lnTo>
                    <a:pt x="1114" y="167"/>
                  </a:lnTo>
                  <a:lnTo>
                    <a:pt x="1117" y="166"/>
                  </a:lnTo>
                  <a:lnTo>
                    <a:pt x="1117" y="163"/>
                  </a:lnTo>
                  <a:lnTo>
                    <a:pt x="1117" y="161"/>
                  </a:lnTo>
                  <a:lnTo>
                    <a:pt x="1115" y="161"/>
                  </a:lnTo>
                  <a:lnTo>
                    <a:pt x="1114" y="163"/>
                  </a:lnTo>
                  <a:lnTo>
                    <a:pt x="1114" y="163"/>
                  </a:lnTo>
                  <a:lnTo>
                    <a:pt x="1112" y="163"/>
                  </a:lnTo>
                  <a:lnTo>
                    <a:pt x="1112" y="163"/>
                  </a:lnTo>
                  <a:lnTo>
                    <a:pt x="1110" y="164"/>
                  </a:lnTo>
                  <a:lnTo>
                    <a:pt x="1110" y="164"/>
                  </a:lnTo>
                  <a:lnTo>
                    <a:pt x="1109" y="164"/>
                  </a:lnTo>
                  <a:lnTo>
                    <a:pt x="1107" y="166"/>
                  </a:lnTo>
                  <a:lnTo>
                    <a:pt x="1104" y="166"/>
                  </a:lnTo>
                  <a:lnTo>
                    <a:pt x="1103" y="166"/>
                  </a:lnTo>
                  <a:lnTo>
                    <a:pt x="1101" y="166"/>
                  </a:lnTo>
                  <a:lnTo>
                    <a:pt x="1093" y="164"/>
                  </a:lnTo>
                  <a:lnTo>
                    <a:pt x="1090" y="164"/>
                  </a:lnTo>
                  <a:lnTo>
                    <a:pt x="1087" y="164"/>
                  </a:lnTo>
                  <a:lnTo>
                    <a:pt x="1087" y="164"/>
                  </a:lnTo>
                  <a:lnTo>
                    <a:pt x="1082" y="164"/>
                  </a:lnTo>
                  <a:lnTo>
                    <a:pt x="1080" y="164"/>
                  </a:lnTo>
                  <a:lnTo>
                    <a:pt x="1080" y="163"/>
                  </a:lnTo>
                  <a:lnTo>
                    <a:pt x="1080" y="163"/>
                  </a:lnTo>
                  <a:lnTo>
                    <a:pt x="1079" y="164"/>
                  </a:lnTo>
                  <a:lnTo>
                    <a:pt x="1077" y="164"/>
                  </a:lnTo>
                  <a:lnTo>
                    <a:pt x="1076" y="164"/>
                  </a:lnTo>
                  <a:lnTo>
                    <a:pt x="1071" y="166"/>
                  </a:lnTo>
                  <a:lnTo>
                    <a:pt x="1069" y="166"/>
                  </a:lnTo>
                  <a:lnTo>
                    <a:pt x="1068" y="166"/>
                  </a:lnTo>
                  <a:lnTo>
                    <a:pt x="1068" y="164"/>
                  </a:lnTo>
                  <a:lnTo>
                    <a:pt x="1066" y="163"/>
                  </a:lnTo>
                  <a:lnTo>
                    <a:pt x="1066" y="161"/>
                  </a:lnTo>
                  <a:lnTo>
                    <a:pt x="1066" y="159"/>
                  </a:lnTo>
                  <a:lnTo>
                    <a:pt x="1066" y="159"/>
                  </a:lnTo>
                  <a:lnTo>
                    <a:pt x="1066" y="158"/>
                  </a:lnTo>
                  <a:lnTo>
                    <a:pt x="1071" y="155"/>
                  </a:lnTo>
                  <a:lnTo>
                    <a:pt x="1076" y="152"/>
                  </a:lnTo>
                  <a:lnTo>
                    <a:pt x="1077" y="150"/>
                  </a:lnTo>
                  <a:lnTo>
                    <a:pt x="1077" y="150"/>
                  </a:lnTo>
                  <a:lnTo>
                    <a:pt x="1080" y="148"/>
                  </a:lnTo>
                  <a:lnTo>
                    <a:pt x="1080" y="148"/>
                  </a:lnTo>
                  <a:lnTo>
                    <a:pt x="1079" y="148"/>
                  </a:lnTo>
                  <a:lnTo>
                    <a:pt x="1077" y="148"/>
                  </a:lnTo>
                  <a:lnTo>
                    <a:pt x="1074" y="148"/>
                  </a:lnTo>
                  <a:lnTo>
                    <a:pt x="1071" y="148"/>
                  </a:lnTo>
                  <a:lnTo>
                    <a:pt x="1068" y="148"/>
                  </a:lnTo>
                  <a:lnTo>
                    <a:pt x="1068" y="148"/>
                  </a:lnTo>
                  <a:lnTo>
                    <a:pt x="1069" y="147"/>
                  </a:lnTo>
                  <a:lnTo>
                    <a:pt x="1073" y="144"/>
                  </a:lnTo>
                  <a:lnTo>
                    <a:pt x="1074" y="144"/>
                  </a:lnTo>
                  <a:lnTo>
                    <a:pt x="1073" y="145"/>
                  </a:lnTo>
                  <a:lnTo>
                    <a:pt x="1073" y="145"/>
                  </a:lnTo>
                  <a:lnTo>
                    <a:pt x="1073" y="147"/>
                  </a:lnTo>
                  <a:lnTo>
                    <a:pt x="1073" y="147"/>
                  </a:lnTo>
                  <a:lnTo>
                    <a:pt x="1076" y="147"/>
                  </a:lnTo>
                  <a:lnTo>
                    <a:pt x="1076" y="147"/>
                  </a:lnTo>
                  <a:lnTo>
                    <a:pt x="1076" y="144"/>
                  </a:lnTo>
                  <a:lnTo>
                    <a:pt x="1077" y="142"/>
                  </a:lnTo>
                  <a:lnTo>
                    <a:pt x="1079" y="139"/>
                  </a:lnTo>
                  <a:lnTo>
                    <a:pt x="1079" y="137"/>
                  </a:lnTo>
                  <a:lnTo>
                    <a:pt x="1080" y="137"/>
                  </a:lnTo>
                  <a:lnTo>
                    <a:pt x="1080" y="137"/>
                  </a:lnTo>
                  <a:lnTo>
                    <a:pt x="1082" y="139"/>
                  </a:lnTo>
                  <a:lnTo>
                    <a:pt x="1085" y="139"/>
                  </a:lnTo>
                  <a:lnTo>
                    <a:pt x="1085" y="141"/>
                  </a:lnTo>
                  <a:lnTo>
                    <a:pt x="1085" y="139"/>
                  </a:lnTo>
                  <a:lnTo>
                    <a:pt x="1085" y="139"/>
                  </a:lnTo>
                  <a:lnTo>
                    <a:pt x="1084" y="139"/>
                  </a:lnTo>
                  <a:lnTo>
                    <a:pt x="1084" y="137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4" y="136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2" y="131"/>
                  </a:lnTo>
                  <a:lnTo>
                    <a:pt x="1084" y="130"/>
                  </a:lnTo>
                  <a:lnTo>
                    <a:pt x="1085" y="130"/>
                  </a:lnTo>
                  <a:lnTo>
                    <a:pt x="1085" y="130"/>
                  </a:lnTo>
                  <a:lnTo>
                    <a:pt x="1087" y="131"/>
                  </a:lnTo>
                  <a:lnTo>
                    <a:pt x="1088" y="130"/>
                  </a:lnTo>
                  <a:lnTo>
                    <a:pt x="1088" y="130"/>
                  </a:lnTo>
                  <a:lnTo>
                    <a:pt x="1087" y="128"/>
                  </a:lnTo>
                  <a:lnTo>
                    <a:pt x="1087" y="126"/>
                  </a:lnTo>
                  <a:lnTo>
                    <a:pt x="1087" y="126"/>
                  </a:lnTo>
                  <a:lnTo>
                    <a:pt x="1090" y="120"/>
                  </a:lnTo>
                  <a:lnTo>
                    <a:pt x="1091" y="117"/>
                  </a:lnTo>
                  <a:lnTo>
                    <a:pt x="1093" y="112"/>
                  </a:lnTo>
                  <a:lnTo>
                    <a:pt x="1093" y="111"/>
                  </a:lnTo>
                  <a:lnTo>
                    <a:pt x="1095" y="109"/>
                  </a:lnTo>
                  <a:lnTo>
                    <a:pt x="1095" y="109"/>
                  </a:lnTo>
                  <a:lnTo>
                    <a:pt x="1096" y="109"/>
                  </a:lnTo>
                  <a:lnTo>
                    <a:pt x="1098" y="109"/>
                  </a:lnTo>
                  <a:lnTo>
                    <a:pt x="1096" y="109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6"/>
                  </a:lnTo>
                  <a:lnTo>
                    <a:pt x="1098" y="106"/>
                  </a:lnTo>
                  <a:lnTo>
                    <a:pt x="1099" y="104"/>
                  </a:lnTo>
                  <a:lnTo>
                    <a:pt x="1099" y="103"/>
                  </a:lnTo>
                  <a:lnTo>
                    <a:pt x="1099" y="103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103" y="100"/>
                  </a:lnTo>
                  <a:lnTo>
                    <a:pt x="1103" y="100"/>
                  </a:lnTo>
                  <a:lnTo>
                    <a:pt x="1104" y="96"/>
                  </a:lnTo>
                  <a:lnTo>
                    <a:pt x="1104" y="95"/>
                  </a:lnTo>
                  <a:lnTo>
                    <a:pt x="1106" y="95"/>
                  </a:lnTo>
                  <a:lnTo>
                    <a:pt x="1107" y="95"/>
                  </a:lnTo>
                  <a:lnTo>
                    <a:pt x="1112" y="92"/>
                  </a:lnTo>
                  <a:lnTo>
                    <a:pt x="1114" y="90"/>
                  </a:lnTo>
                  <a:lnTo>
                    <a:pt x="1115" y="92"/>
                  </a:lnTo>
                  <a:lnTo>
                    <a:pt x="1117" y="92"/>
                  </a:lnTo>
                  <a:lnTo>
                    <a:pt x="1118" y="93"/>
                  </a:lnTo>
                  <a:lnTo>
                    <a:pt x="1120" y="92"/>
                  </a:lnTo>
                  <a:lnTo>
                    <a:pt x="1118" y="92"/>
                  </a:lnTo>
                  <a:lnTo>
                    <a:pt x="1118" y="90"/>
                  </a:lnTo>
                  <a:lnTo>
                    <a:pt x="1121" y="90"/>
                  </a:lnTo>
                  <a:close/>
                  <a:moveTo>
                    <a:pt x="73" y="89"/>
                  </a:moveTo>
                  <a:lnTo>
                    <a:pt x="73" y="89"/>
                  </a:lnTo>
                  <a:lnTo>
                    <a:pt x="73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3" y="92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3" y="89"/>
                  </a:lnTo>
                  <a:close/>
                  <a:moveTo>
                    <a:pt x="1125" y="82"/>
                  </a:moveTo>
                  <a:lnTo>
                    <a:pt x="1125" y="84"/>
                  </a:lnTo>
                  <a:lnTo>
                    <a:pt x="1123" y="85"/>
                  </a:lnTo>
                  <a:lnTo>
                    <a:pt x="1123" y="85"/>
                  </a:lnTo>
                  <a:lnTo>
                    <a:pt x="1123" y="84"/>
                  </a:lnTo>
                  <a:lnTo>
                    <a:pt x="1123" y="84"/>
                  </a:lnTo>
                  <a:lnTo>
                    <a:pt x="1123" y="82"/>
                  </a:lnTo>
                  <a:lnTo>
                    <a:pt x="1125" y="82"/>
                  </a:lnTo>
                  <a:close/>
                  <a:moveTo>
                    <a:pt x="776" y="81"/>
                  </a:moveTo>
                  <a:lnTo>
                    <a:pt x="778" y="81"/>
                  </a:lnTo>
                  <a:lnTo>
                    <a:pt x="778" y="81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5" y="84"/>
                  </a:lnTo>
                  <a:lnTo>
                    <a:pt x="773" y="82"/>
                  </a:lnTo>
                  <a:lnTo>
                    <a:pt x="773" y="82"/>
                  </a:lnTo>
                  <a:lnTo>
                    <a:pt x="776" y="81"/>
                  </a:lnTo>
                  <a:close/>
                  <a:moveTo>
                    <a:pt x="29" y="79"/>
                  </a:moveTo>
                  <a:lnTo>
                    <a:pt x="30" y="81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9"/>
                  </a:lnTo>
                  <a:close/>
                  <a:moveTo>
                    <a:pt x="70" y="68"/>
                  </a:moveTo>
                  <a:lnTo>
                    <a:pt x="70" y="68"/>
                  </a:lnTo>
                  <a:lnTo>
                    <a:pt x="70" y="71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8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7" y="70"/>
                  </a:lnTo>
                  <a:lnTo>
                    <a:pt x="68" y="68"/>
                  </a:lnTo>
                  <a:lnTo>
                    <a:pt x="70" y="68"/>
                  </a:lnTo>
                  <a:close/>
                  <a:moveTo>
                    <a:pt x="56" y="67"/>
                  </a:moveTo>
                  <a:lnTo>
                    <a:pt x="56" y="67"/>
                  </a:lnTo>
                  <a:lnTo>
                    <a:pt x="56" y="67"/>
                  </a:lnTo>
                  <a:lnTo>
                    <a:pt x="59" y="70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59" y="74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7"/>
                  </a:lnTo>
                  <a:close/>
                  <a:moveTo>
                    <a:pt x="52" y="60"/>
                  </a:moveTo>
                  <a:lnTo>
                    <a:pt x="52" y="60"/>
                  </a:lnTo>
                  <a:lnTo>
                    <a:pt x="52" y="60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0"/>
                  </a:lnTo>
                  <a:lnTo>
                    <a:pt x="51" y="60"/>
                  </a:lnTo>
                  <a:lnTo>
                    <a:pt x="52" y="60"/>
                  </a:lnTo>
                  <a:close/>
                  <a:moveTo>
                    <a:pt x="748" y="59"/>
                  </a:moveTo>
                  <a:lnTo>
                    <a:pt x="751" y="59"/>
                  </a:lnTo>
                  <a:lnTo>
                    <a:pt x="754" y="62"/>
                  </a:lnTo>
                  <a:lnTo>
                    <a:pt x="756" y="65"/>
                  </a:lnTo>
                  <a:lnTo>
                    <a:pt x="757" y="67"/>
                  </a:lnTo>
                  <a:lnTo>
                    <a:pt x="757" y="68"/>
                  </a:lnTo>
                  <a:lnTo>
                    <a:pt x="757" y="68"/>
                  </a:lnTo>
                  <a:lnTo>
                    <a:pt x="756" y="68"/>
                  </a:lnTo>
                  <a:lnTo>
                    <a:pt x="752" y="68"/>
                  </a:lnTo>
                  <a:lnTo>
                    <a:pt x="751" y="68"/>
                  </a:lnTo>
                  <a:lnTo>
                    <a:pt x="748" y="67"/>
                  </a:lnTo>
                  <a:lnTo>
                    <a:pt x="741" y="63"/>
                  </a:lnTo>
                  <a:lnTo>
                    <a:pt x="738" y="63"/>
                  </a:lnTo>
                  <a:lnTo>
                    <a:pt x="738" y="62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8" y="59"/>
                  </a:lnTo>
                  <a:close/>
                  <a:moveTo>
                    <a:pt x="18" y="59"/>
                  </a:moveTo>
                  <a:lnTo>
                    <a:pt x="18" y="59"/>
                  </a:lnTo>
                  <a:lnTo>
                    <a:pt x="19" y="59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9" y="68"/>
                  </a:lnTo>
                  <a:lnTo>
                    <a:pt x="21" y="68"/>
                  </a:lnTo>
                  <a:lnTo>
                    <a:pt x="24" y="70"/>
                  </a:lnTo>
                  <a:lnTo>
                    <a:pt x="22" y="71"/>
                  </a:lnTo>
                  <a:lnTo>
                    <a:pt x="21" y="71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18" y="73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6" y="59"/>
                  </a:lnTo>
                  <a:lnTo>
                    <a:pt x="18" y="59"/>
                  </a:lnTo>
                  <a:close/>
                  <a:moveTo>
                    <a:pt x="59" y="57"/>
                  </a:moveTo>
                  <a:lnTo>
                    <a:pt x="59" y="57"/>
                  </a:lnTo>
                  <a:lnTo>
                    <a:pt x="60" y="59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65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3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0" y="70"/>
                  </a:lnTo>
                  <a:lnTo>
                    <a:pt x="59" y="68"/>
                  </a:lnTo>
                  <a:lnTo>
                    <a:pt x="57" y="67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7" y="60"/>
                  </a:lnTo>
                  <a:lnTo>
                    <a:pt x="59" y="59"/>
                  </a:lnTo>
                  <a:lnTo>
                    <a:pt x="59" y="57"/>
                  </a:lnTo>
                  <a:close/>
                  <a:moveTo>
                    <a:pt x="56" y="57"/>
                  </a:moveTo>
                  <a:lnTo>
                    <a:pt x="56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7" y="62"/>
                  </a:lnTo>
                  <a:lnTo>
                    <a:pt x="56" y="62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59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close/>
                  <a:moveTo>
                    <a:pt x="767" y="55"/>
                  </a:moveTo>
                  <a:lnTo>
                    <a:pt x="768" y="57"/>
                  </a:lnTo>
                  <a:lnTo>
                    <a:pt x="768" y="57"/>
                  </a:lnTo>
                  <a:lnTo>
                    <a:pt x="768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5"/>
                  </a:lnTo>
                  <a:close/>
                  <a:moveTo>
                    <a:pt x="38" y="51"/>
                  </a:moveTo>
                  <a:lnTo>
                    <a:pt x="38" y="51"/>
                  </a:lnTo>
                  <a:lnTo>
                    <a:pt x="41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3" y="57"/>
                  </a:lnTo>
                  <a:lnTo>
                    <a:pt x="40" y="55"/>
                  </a:lnTo>
                  <a:lnTo>
                    <a:pt x="38" y="54"/>
                  </a:lnTo>
                  <a:lnTo>
                    <a:pt x="37" y="52"/>
                  </a:lnTo>
                  <a:lnTo>
                    <a:pt x="38" y="51"/>
                  </a:lnTo>
                  <a:close/>
                  <a:moveTo>
                    <a:pt x="38" y="41"/>
                  </a:moveTo>
                  <a:lnTo>
                    <a:pt x="38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0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7" y="41"/>
                  </a:lnTo>
                  <a:lnTo>
                    <a:pt x="38" y="41"/>
                  </a:lnTo>
                  <a:close/>
                  <a:moveTo>
                    <a:pt x="0" y="40"/>
                  </a:moveTo>
                  <a:lnTo>
                    <a:pt x="2" y="40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8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19" y="44"/>
                  </a:lnTo>
                  <a:lnTo>
                    <a:pt x="18" y="46"/>
                  </a:lnTo>
                  <a:lnTo>
                    <a:pt x="18" y="49"/>
                  </a:lnTo>
                  <a:lnTo>
                    <a:pt x="16" y="52"/>
                  </a:lnTo>
                  <a:lnTo>
                    <a:pt x="16" y="55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0" y="60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7" y="54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close/>
                  <a:moveTo>
                    <a:pt x="32" y="30"/>
                  </a:move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0"/>
                  </a:lnTo>
                  <a:close/>
                  <a:moveTo>
                    <a:pt x="41" y="22"/>
                  </a:moveTo>
                  <a:lnTo>
                    <a:pt x="41" y="24"/>
                  </a:lnTo>
                  <a:lnTo>
                    <a:pt x="40" y="27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40" y="24"/>
                  </a:lnTo>
                  <a:lnTo>
                    <a:pt x="41" y="22"/>
                  </a:lnTo>
                  <a:close/>
                  <a:moveTo>
                    <a:pt x="1041" y="0"/>
                  </a:moveTo>
                  <a:lnTo>
                    <a:pt x="1041" y="0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3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0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1" name="Freeform 312"/>
            <p:cNvSpPr>
              <a:spLocks noEditPoints="1"/>
            </p:cNvSpPr>
            <p:nvPr/>
          </p:nvSpPr>
          <p:spPr bwMode="auto">
            <a:xfrm>
              <a:off x="1790531" y="1932615"/>
              <a:ext cx="2403391" cy="1237756"/>
            </a:xfrm>
            <a:custGeom>
              <a:avLst/>
              <a:gdLst>
                <a:gd name="T0" fmla="*/ 890 w 1233"/>
                <a:gd name="T1" fmla="*/ 360 h 635"/>
                <a:gd name="T2" fmla="*/ 880 w 1233"/>
                <a:gd name="T3" fmla="*/ 294 h 635"/>
                <a:gd name="T4" fmla="*/ 692 w 1233"/>
                <a:gd name="T5" fmla="*/ 247 h 635"/>
                <a:gd name="T6" fmla="*/ 970 w 1233"/>
                <a:gd name="T7" fmla="*/ 230 h 635"/>
                <a:gd name="T8" fmla="*/ 904 w 1233"/>
                <a:gd name="T9" fmla="*/ 212 h 635"/>
                <a:gd name="T10" fmla="*/ 874 w 1233"/>
                <a:gd name="T11" fmla="*/ 200 h 635"/>
                <a:gd name="T12" fmla="*/ 798 w 1233"/>
                <a:gd name="T13" fmla="*/ 156 h 635"/>
                <a:gd name="T14" fmla="*/ 838 w 1233"/>
                <a:gd name="T15" fmla="*/ 146 h 635"/>
                <a:gd name="T16" fmla="*/ 459 w 1233"/>
                <a:gd name="T17" fmla="*/ 102 h 635"/>
                <a:gd name="T18" fmla="*/ 894 w 1233"/>
                <a:gd name="T19" fmla="*/ 94 h 635"/>
                <a:gd name="T20" fmla="*/ 585 w 1233"/>
                <a:gd name="T21" fmla="*/ 77 h 635"/>
                <a:gd name="T22" fmla="*/ 733 w 1233"/>
                <a:gd name="T23" fmla="*/ 66 h 635"/>
                <a:gd name="T24" fmla="*/ 27 w 1233"/>
                <a:gd name="T25" fmla="*/ 61 h 635"/>
                <a:gd name="T26" fmla="*/ 625 w 1233"/>
                <a:gd name="T27" fmla="*/ 55 h 635"/>
                <a:gd name="T28" fmla="*/ 615 w 1233"/>
                <a:gd name="T29" fmla="*/ 69 h 635"/>
                <a:gd name="T30" fmla="*/ 696 w 1233"/>
                <a:gd name="T31" fmla="*/ 22 h 635"/>
                <a:gd name="T32" fmla="*/ 722 w 1233"/>
                <a:gd name="T33" fmla="*/ 69 h 635"/>
                <a:gd name="T34" fmla="*/ 787 w 1233"/>
                <a:gd name="T35" fmla="*/ 115 h 635"/>
                <a:gd name="T36" fmla="*/ 853 w 1233"/>
                <a:gd name="T37" fmla="*/ 71 h 635"/>
                <a:gd name="T38" fmla="*/ 825 w 1233"/>
                <a:gd name="T39" fmla="*/ 134 h 635"/>
                <a:gd name="T40" fmla="*/ 756 w 1233"/>
                <a:gd name="T41" fmla="*/ 159 h 635"/>
                <a:gd name="T42" fmla="*/ 738 w 1233"/>
                <a:gd name="T43" fmla="*/ 203 h 635"/>
                <a:gd name="T44" fmla="*/ 705 w 1233"/>
                <a:gd name="T45" fmla="*/ 228 h 635"/>
                <a:gd name="T46" fmla="*/ 669 w 1233"/>
                <a:gd name="T47" fmla="*/ 304 h 635"/>
                <a:gd name="T48" fmla="*/ 801 w 1233"/>
                <a:gd name="T49" fmla="*/ 381 h 635"/>
                <a:gd name="T50" fmla="*/ 871 w 1233"/>
                <a:gd name="T51" fmla="*/ 468 h 635"/>
                <a:gd name="T52" fmla="*/ 896 w 1233"/>
                <a:gd name="T53" fmla="*/ 412 h 635"/>
                <a:gd name="T54" fmla="*/ 921 w 1233"/>
                <a:gd name="T55" fmla="*/ 291 h 635"/>
                <a:gd name="T56" fmla="*/ 981 w 1233"/>
                <a:gd name="T57" fmla="*/ 238 h 635"/>
                <a:gd name="T58" fmla="*/ 1031 w 1233"/>
                <a:gd name="T59" fmla="*/ 282 h 635"/>
                <a:gd name="T60" fmla="*/ 1050 w 1233"/>
                <a:gd name="T61" fmla="*/ 329 h 635"/>
                <a:gd name="T62" fmla="*/ 1093 w 1233"/>
                <a:gd name="T63" fmla="*/ 302 h 635"/>
                <a:gd name="T64" fmla="*/ 1124 w 1233"/>
                <a:gd name="T65" fmla="*/ 310 h 635"/>
                <a:gd name="T66" fmla="*/ 1136 w 1233"/>
                <a:gd name="T67" fmla="*/ 354 h 635"/>
                <a:gd name="T68" fmla="*/ 1197 w 1233"/>
                <a:gd name="T69" fmla="*/ 395 h 635"/>
                <a:gd name="T70" fmla="*/ 1213 w 1233"/>
                <a:gd name="T71" fmla="*/ 416 h 635"/>
                <a:gd name="T72" fmla="*/ 1162 w 1233"/>
                <a:gd name="T73" fmla="*/ 485 h 635"/>
                <a:gd name="T74" fmla="*/ 1002 w 1233"/>
                <a:gd name="T75" fmla="*/ 550 h 635"/>
                <a:gd name="T76" fmla="*/ 924 w 1233"/>
                <a:gd name="T77" fmla="*/ 597 h 635"/>
                <a:gd name="T78" fmla="*/ 897 w 1233"/>
                <a:gd name="T79" fmla="*/ 617 h 635"/>
                <a:gd name="T80" fmla="*/ 845 w 1233"/>
                <a:gd name="T81" fmla="*/ 622 h 635"/>
                <a:gd name="T82" fmla="*/ 869 w 1233"/>
                <a:gd name="T83" fmla="*/ 584 h 635"/>
                <a:gd name="T84" fmla="*/ 875 w 1233"/>
                <a:gd name="T85" fmla="*/ 570 h 635"/>
                <a:gd name="T86" fmla="*/ 817 w 1233"/>
                <a:gd name="T87" fmla="*/ 554 h 635"/>
                <a:gd name="T88" fmla="*/ 787 w 1233"/>
                <a:gd name="T89" fmla="*/ 512 h 635"/>
                <a:gd name="T90" fmla="*/ 756 w 1233"/>
                <a:gd name="T91" fmla="*/ 515 h 635"/>
                <a:gd name="T92" fmla="*/ 259 w 1233"/>
                <a:gd name="T93" fmla="*/ 509 h 635"/>
                <a:gd name="T94" fmla="*/ 232 w 1233"/>
                <a:gd name="T95" fmla="*/ 483 h 635"/>
                <a:gd name="T96" fmla="*/ 194 w 1233"/>
                <a:gd name="T97" fmla="*/ 460 h 635"/>
                <a:gd name="T98" fmla="*/ 172 w 1233"/>
                <a:gd name="T99" fmla="*/ 423 h 635"/>
                <a:gd name="T100" fmla="*/ 164 w 1233"/>
                <a:gd name="T101" fmla="*/ 383 h 635"/>
                <a:gd name="T102" fmla="*/ 89 w 1233"/>
                <a:gd name="T103" fmla="*/ 304 h 635"/>
                <a:gd name="T104" fmla="*/ 77 w 1233"/>
                <a:gd name="T105" fmla="*/ 77 h 635"/>
                <a:gd name="T106" fmla="*/ 150 w 1233"/>
                <a:gd name="T107" fmla="*/ 60 h 635"/>
                <a:gd name="T108" fmla="*/ 172 w 1233"/>
                <a:gd name="T109" fmla="*/ 56 h 635"/>
                <a:gd name="T110" fmla="*/ 245 w 1233"/>
                <a:gd name="T111" fmla="*/ 67 h 635"/>
                <a:gd name="T112" fmla="*/ 387 w 1233"/>
                <a:gd name="T113" fmla="*/ 108 h 635"/>
                <a:gd name="T114" fmla="*/ 483 w 1233"/>
                <a:gd name="T115" fmla="*/ 127 h 635"/>
                <a:gd name="T116" fmla="*/ 467 w 1233"/>
                <a:gd name="T117" fmla="*/ 96 h 635"/>
                <a:gd name="T118" fmla="*/ 623 w 1233"/>
                <a:gd name="T119" fmla="*/ 108 h 635"/>
                <a:gd name="T120" fmla="*/ 659 w 1233"/>
                <a:gd name="T121" fmla="*/ 123 h 635"/>
                <a:gd name="T122" fmla="*/ 678 w 1233"/>
                <a:gd name="T123" fmla="*/ 74 h 635"/>
                <a:gd name="T124" fmla="*/ 655 w 1233"/>
                <a:gd name="T125" fmla="*/ 1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3" h="635">
                  <a:moveTo>
                    <a:pt x="901" y="362"/>
                  </a:moveTo>
                  <a:lnTo>
                    <a:pt x="902" y="362"/>
                  </a:lnTo>
                  <a:lnTo>
                    <a:pt x="902" y="365"/>
                  </a:lnTo>
                  <a:lnTo>
                    <a:pt x="902" y="367"/>
                  </a:lnTo>
                  <a:lnTo>
                    <a:pt x="901" y="367"/>
                  </a:lnTo>
                  <a:lnTo>
                    <a:pt x="901" y="368"/>
                  </a:lnTo>
                  <a:lnTo>
                    <a:pt x="899" y="368"/>
                  </a:lnTo>
                  <a:lnTo>
                    <a:pt x="899" y="368"/>
                  </a:lnTo>
                  <a:lnTo>
                    <a:pt x="897" y="368"/>
                  </a:lnTo>
                  <a:lnTo>
                    <a:pt x="897" y="368"/>
                  </a:lnTo>
                  <a:lnTo>
                    <a:pt x="899" y="367"/>
                  </a:lnTo>
                  <a:lnTo>
                    <a:pt x="899" y="365"/>
                  </a:lnTo>
                  <a:lnTo>
                    <a:pt x="899" y="365"/>
                  </a:lnTo>
                  <a:lnTo>
                    <a:pt x="899" y="364"/>
                  </a:lnTo>
                  <a:lnTo>
                    <a:pt x="901" y="362"/>
                  </a:lnTo>
                  <a:lnTo>
                    <a:pt x="901" y="362"/>
                  </a:lnTo>
                  <a:close/>
                  <a:moveTo>
                    <a:pt x="888" y="362"/>
                  </a:moveTo>
                  <a:lnTo>
                    <a:pt x="888" y="364"/>
                  </a:lnTo>
                  <a:lnTo>
                    <a:pt x="886" y="365"/>
                  </a:lnTo>
                  <a:lnTo>
                    <a:pt x="883" y="367"/>
                  </a:lnTo>
                  <a:lnTo>
                    <a:pt x="882" y="367"/>
                  </a:lnTo>
                  <a:lnTo>
                    <a:pt x="882" y="367"/>
                  </a:lnTo>
                  <a:lnTo>
                    <a:pt x="882" y="365"/>
                  </a:lnTo>
                  <a:lnTo>
                    <a:pt x="882" y="365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6" y="364"/>
                  </a:lnTo>
                  <a:lnTo>
                    <a:pt x="886" y="364"/>
                  </a:lnTo>
                  <a:lnTo>
                    <a:pt x="888" y="362"/>
                  </a:lnTo>
                  <a:lnTo>
                    <a:pt x="888" y="362"/>
                  </a:lnTo>
                  <a:close/>
                  <a:moveTo>
                    <a:pt x="893" y="359"/>
                  </a:moveTo>
                  <a:lnTo>
                    <a:pt x="893" y="359"/>
                  </a:lnTo>
                  <a:lnTo>
                    <a:pt x="893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6" y="362"/>
                  </a:lnTo>
                  <a:lnTo>
                    <a:pt x="896" y="362"/>
                  </a:lnTo>
                  <a:lnTo>
                    <a:pt x="897" y="362"/>
                  </a:lnTo>
                  <a:lnTo>
                    <a:pt x="897" y="362"/>
                  </a:lnTo>
                  <a:lnTo>
                    <a:pt x="897" y="364"/>
                  </a:lnTo>
                  <a:lnTo>
                    <a:pt x="897" y="364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6" y="368"/>
                  </a:lnTo>
                  <a:lnTo>
                    <a:pt x="896" y="370"/>
                  </a:lnTo>
                  <a:lnTo>
                    <a:pt x="894" y="373"/>
                  </a:lnTo>
                  <a:lnTo>
                    <a:pt x="893" y="373"/>
                  </a:lnTo>
                  <a:lnTo>
                    <a:pt x="893" y="373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7"/>
                  </a:lnTo>
                  <a:lnTo>
                    <a:pt x="894" y="368"/>
                  </a:lnTo>
                  <a:lnTo>
                    <a:pt x="891" y="373"/>
                  </a:lnTo>
                  <a:lnTo>
                    <a:pt x="890" y="373"/>
                  </a:lnTo>
                  <a:lnTo>
                    <a:pt x="890" y="375"/>
                  </a:lnTo>
                  <a:lnTo>
                    <a:pt x="890" y="375"/>
                  </a:lnTo>
                  <a:lnTo>
                    <a:pt x="888" y="375"/>
                  </a:lnTo>
                  <a:lnTo>
                    <a:pt x="886" y="375"/>
                  </a:lnTo>
                  <a:lnTo>
                    <a:pt x="890" y="370"/>
                  </a:lnTo>
                  <a:lnTo>
                    <a:pt x="890" y="368"/>
                  </a:lnTo>
                  <a:lnTo>
                    <a:pt x="890" y="368"/>
                  </a:lnTo>
                  <a:lnTo>
                    <a:pt x="888" y="368"/>
                  </a:lnTo>
                  <a:lnTo>
                    <a:pt x="885" y="373"/>
                  </a:lnTo>
                  <a:lnTo>
                    <a:pt x="883" y="375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2" y="373"/>
                  </a:lnTo>
                  <a:lnTo>
                    <a:pt x="885" y="368"/>
                  </a:lnTo>
                  <a:lnTo>
                    <a:pt x="888" y="367"/>
                  </a:lnTo>
                  <a:lnTo>
                    <a:pt x="890" y="365"/>
                  </a:lnTo>
                  <a:lnTo>
                    <a:pt x="890" y="364"/>
                  </a:lnTo>
                  <a:lnTo>
                    <a:pt x="890" y="362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1" y="360"/>
                  </a:lnTo>
                  <a:lnTo>
                    <a:pt x="891" y="362"/>
                  </a:lnTo>
                  <a:lnTo>
                    <a:pt x="890" y="365"/>
                  </a:lnTo>
                  <a:lnTo>
                    <a:pt x="890" y="367"/>
                  </a:lnTo>
                  <a:lnTo>
                    <a:pt x="888" y="367"/>
                  </a:lnTo>
                  <a:lnTo>
                    <a:pt x="890" y="368"/>
                  </a:lnTo>
                  <a:lnTo>
                    <a:pt x="890" y="367"/>
                  </a:lnTo>
                  <a:lnTo>
                    <a:pt x="891" y="365"/>
                  </a:lnTo>
                  <a:lnTo>
                    <a:pt x="891" y="364"/>
                  </a:lnTo>
                  <a:lnTo>
                    <a:pt x="893" y="362"/>
                  </a:lnTo>
                  <a:lnTo>
                    <a:pt x="893" y="359"/>
                  </a:lnTo>
                  <a:close/>
                  <a:moveTo>
                    <a:pt x="888" y="356"/>
                  </a:moveTo>
                  <a:lnTo>
                    <a:pt x="890" y="356"/>
                  </a:lnTo>
                  <a:lnTo>
                    <a:pt x="890" y="356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88" y="359"/>
                  </a:lnTo>
                  <a:lnTo>
                    <a:pt x="888" y="359"/>
                  </a:lnTo>
                  <a:lnTo>
                    <a:pt x="890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close/>
                  <a:moveTo>
                    <a:pt x="883" y="354"/>
                  </a:moveTo>
                  <a:lnTo>
                    <a:pt x="885" y="354"/>
                  </a:lnTo>
                  <a:lnTo>
                    <a:pt x="885" y="354"/>
                  </a:lnTo>
                  <a:lnTo>
                    <a:pt x="885" y="354"/>
                  </a:lnTo>
                  <a:lnTo>
                    <a:pt x="885" y="356"/>
                  </a:lnTo>
                  <a:lnTo>
                    <a:pt x="883" y="356"/>
                  </a:lnTo>
                  <a:lnTo>
                    <a:pt x="883" y="356"/>
                  </a:lnTo>
                  <a:lnTo>
                    <a:pt x="883" y="354"/>
                  </a:lnTo>
                  <a:lnTo>
                    <a:pt x="883" y="354"/>
                  </a:lnTo>
                  <a:close/>
                  <a:moveTo>
                    <a:pt x="1145" y="338"/>
                  </a:moveTo>
                  <a:lnTo>
                    <a:pt x="1147" y="340"/>
                  </a:lnTo>
                  <a:lnTo>
                    <a:pt x="1148" y="340"/>
                  </a:lnTo>
                  <a:lnTo>
                    <a:pt x="1148" y="342"/>
                  </a:lnTo>
                  <a:lnTo>
                    <a:pt x="1145" y="342"/>
                  </a:lnTo>
                  <a:lnTo>
                    <a:pt x="1143" y="340"/>
                  </a:lnTo>
                  <a:lnTo>
                    <a:pt x="1142" y="340"/>
                  </a:lnTo>
                  <a:lnTo>
                    <a:pt x="1142" y="340"/>
                  </a:lnTo>
                  <a:lnTo>
                    <a:pt x="1143" y="338"/>
                  </a:lnTo>
                  <a:lnTo>
                    <a:pt x="1143" y="340"/>
                  </a:lnTo>
                  <a:lnTo>
                    <a:pt x="1143" y="338"/>
                  </a:lnTo>
                  <a:lnTo>
                    <a:pt x="1145" y="338"/>
                  </a:lnTo>
                  <a:close/>
                  <a:moveTo>
                    <a:pt x="886" y="338"/>
                  </a:moveTo>
                  <a:lnTo>
                    <a:pt x="886" y="338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5" y="340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6" y="338"/>
                  </a:lnTo>
                  <a:lnTo>
                    <a:pt x="886" y="338"/>
                  </a:lnTo>
                  <a:close/>
                  <a:moveTo>
                    <a:pt x="1038" y="305"/>
                  </a:moveTo>
                  <a:lnTo>
                    <a:pt x="1038" y="307"/>
                  </a:lnTo>
                  <a:lnTo>
                    <a:pt x="1039" y="307"/>
                  </a:lnTo>
                  <a:lnTo>
                    <a:pt x="1039" y="307"/>
                  </a:lnTo>
                  <a:lnTo>
                    <a:pt x="1039" y="308"/>
                  </a:lnTo>
                  <a:lnTo>
                    <a:pt x="1038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08"/>
                  </a:lnTo>
                  <a:lnTo>
                    <a:pt x="1036" y="307"/>
                  </a:lnTo>
                  <a:lnTo>
                    <a:pt x="1036" y="307"/>
                  </a:lnTo>
                  <a:lnTo>
                    <a:pt x="1036" y="305"/>
                  </a:lnTo>
                  <a:lnTo>
                    <a:pt x="1038" y="305"/>
                  </a:lnTo>
                  <a:close/>
                  <a:moveTo>
                    <a:pt x="879" y="293"/>
                  </a:moveTo>
                  <a:lnTo>
                    <a:pt x="880" y="294"/>
                  </a:lnTo>
                  <a:lnTo>
                    <a:pt x="880" y="294"/>
                  </a:lnTo>
                  <a:lnTo>
                    <a:pt x="879" y="296"/>
                  </a:lnTo>
                  <a:lnTo>
                    <a:pt x="879" y="296"/>
                  </a:lnTo>
                  <a:lnTo>
                    <a:pt x="877" y="296"/>
                  </a:lnTo>
                  <a:lnTo>
                    <a:pt x="877" y="296"/>
                  </a:lnTo>
                  <a:lnTo>
                    <a:pt x="879" y="294"/>
                  </a:lnTo>
                  <a:lnTo>
                    <a:pt x="879" y="294"/>
                  </a:lnTo>
                  <a:lnTo>
                    <a:pt x="879" y="293"/>
                  </a:lnTo>
                  <a:close/>
                  <a:moveTo>
                    <a:pt x="883" y="290"/>
                  </a:moveTo>
                  <a:lnTo>
                    <a:pt x="883" y="291"/>
                  </a:lnTo>
                  <a:lnTo>
                    <a:pt x="883" y="291"/>
                  </a:lnTo>
                  <a:lnTo>
                    <a:pt x="882" y="293"/>
                  </a:lnTo>
                  <a:lnTo>
                    <a:pt x="880" y="293"/>
                  </a:lnTo>
                  <a:lnTo>
                    <a:pt x="880" y="291"/>
                  </a:lnTo>
                  <a:lnTo>
                    <a:pt x="882" y="291"/>
                  </a:lnTo>
                  <a:lnTo>
                    <a:pt x="882" y="290"/>
                  </a:lnTo>
                  <a:lnTo>
                    <a:pt x="883" y="290"/>
                  </a:lnTo>
                  <a:close/>
                  <a:moveTo>
                    <a:pt x="1104" y="277"/>
                  </a:moveTo>
                  <a:lnTo>
                    <a:pt x="1106" y="279"/>
                  </a:lnTo>
                  <a:lnTo>
                    <a:pt x="1106" y="279"/>
                  </a:lnTo>
                  <a:lnTo>
                    <a:pt x="1107" y="280"/>
                  </a:lnTo>
                  <a:lnTo>
                    <a:pt x="1107" y="282"/>
                  </a:lnTo>
                  <a:lnTo>
                    <a:pt x="1106" y="280"/>
                  </a:lnTo>
                  <a:lnTo>
                    <a:pt x="1102" y="280"/>
                  </a:lnTo>
                  <a:lnTo>
                    <a:pt x="1102" y="279"/>
                  </a:lnTo>
                  <a:lnTo>
                    <a:pt x="1101" y="279"/>
                  </a:lnTo>
                  <a:lnTo>
                    <a:pt x="1101" y="277"/>
                  </a:lnTo>
                  <a:lnTo>
                    <a:pt x="1102" y="277"/>
                  </a:lnTo>
                  <a:lnTo>
                    <a:pt x="1104" y="277"/>
                  </a:lnTo>
                  <a:close/>
                  <a:moveTo>
                    <a:pt x="1055" y="275"/>
                  </a:moveTo>
                  <a:lnTo>
                    <a:pt x="1057" y="275"/>
                  </a:lnTo>
                  <a:lnTo>
                    <a:pt x="1057" y="275"/>
                  </a:lnTo>
                  <a:lnTo>
                    <a:pt x="1058" y="277"/>
                  </a:lnTo>
                  <a:lnTo>
                    <a:pt x="1058" y="279"/>
                  </a:lnTo>
                  <a:lnTo>
                    <a:pt x="1058" y="279"/>
                  </a:lnTo>
                  <a:lnTo>
                    <a:pt x="1057" y="280"/>
                  </a:lnTo>
                  <a:lnTo>
                    <a:pt x="1055" y="282"/>
                  </a:lnTo>
                  <a:lnTo>
                    <a:pt x="1052" y="282"/>
                  </a:lnTo>
                  <a:lnTo>
                    <a:pt x="1050" y="282"/>
                  </a:lnTo>
                  <a:lnTo>
                    <a:pt x="1050" y="282"/>
                  </a:lnTo>
                  <a:lnTo>
                    <a:pt x="1050" y="280"/>
                  </a:lnTo>
                  <a:lnTo>
                    <a:pt x="1050" y="280"/>
                  </a:lnTo>
                  <a:lnTo>
                    <a:pt x="1052" y="277"/>
                  </a:lnTo>
                  <a:lnTo>
                    <a:pt x="1054" y="275"/>
                  </a:lnTo>
                  <a:lnTo>
                    <a:pt x="1055" y="275"/>
                  </a:lnTo>
                  <a:close/>
                  <a:moveTo>
                    <a:pt x="908" y="269"/>
                  </a:moveTo>
                  <a:lnTo>
                    <a:pt x="907" y="271"/>
                  </a:lnTo>
                  <a:lnTo>
                    <a:pt x="905" y="271"/>
                  </a:lnTo>
                  <a:lnTo>
                    <a:pt x="904" y="272"/>
                  </a:lnTo>
                  <a:lnTo>
                    <a:pt x="902" y="272"/>
                  </a:lnTo>
                  <a:lnTo>
                    <a:pt x="902" y="272"/>
                  </a:lnTo>
                  <a:lnTo>
                    <a:pt x="902" y="271"/>
                  </a:lnTo>
                  <a:lnTo>
                    <a:pt x="905" y="271"/>
                  </a:lnTo>
                  <a:lnTo>
                    <a:pt x="908" y="269"/>
                  </a:lnTo>
                  <a:close/>
                  <a:moveTo>
                    <a:pt x="1098" y="250"/>
                  </a:moveTo>
                  <a:lnTo>
                    <a:pt x="1099" y="250"/>
                  </a:lnTo>
                  <a:lnTo>
                    <a:pt x="1102" y="252"/>
                  </a:lnTo>
                  <a:lnTo>
                    <a:pt x="1102" y="252"/>
                  </a:lnTo>
                  <a:lnTo>
                    <a:pt x="1104" y="253"/>
                  </a:lnTo>
                  <a:lnTo>
                    <a:pt x="1104" y="253"/>
                  </a:lnTo>
                  <a:lnTo>
                    <a:pt x="1104" y="255"/>
                  </a:lnTo>
                  <a:lnTo>
                    <a:pt x="1102" y="256"/>
                  </a:lnTo>
                  <a:lnTo>
                    <a:pt x="1102" y="256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099" y="256"/>
                  </a:lnTo>
                  <a:lnTo>
                    <a:pt x="1098" y="256"/>
                  </a:lnTo>
                  <a:lnTo>
                    <a:pt x="1098" y="256"/>
                  </a:lnTo>
                  <a:lnTo>
                    <a:pt x="1093" y="253"/>
                  </a:lnTo>
                  <a:lnTo>
                    <a:pt x="1093" y="252"/>
                  </a:lnTo>
                  <a:lnTo>
                    <a:pt x="1093" y="252"/>
                  </a:lnTo>
                  <a:lnTo>
                    <a:pt x="1095" y="252"/>
                  </a:lnTo>
                  <a:lnTo>
                    <a:pt x="1098" y="250"/>
                  </a:lnTo>
                  <a:close/>
                  <a:moveTo>
                    <a:pt x="694" y="245"/>
                  </a:moveTo>
                  <a:lnTo>
                    <a:pt x="694" y="245"/>
                  </a:lnTo>
                  <a:lnTo>
                    <a:pt x="694" y="247"/>
                  </a:lnTo>
                  <a:lnTo>
                    <a:pt x="694" y="247"/>
                  </a:lnTo>
                  <a:lnTo>
                    <a:pt x="692" y="247"/>
                  </a:lnTo>
                  <a:lnTo>
                    <a:pt x="692" y="245"/>
                  </a:lnTo>
                  <a:lnTo>
                    <a:pt x="691" y="245"/>
                  </a:lnTo>
                  <a:lnTo>
                    <a:pt x="694" y="245"/>
                  </a:lnTo>
                  <a:close/>
                  <a:moveTo>
                    <a:pt x="1096" y="245"/>
                  </a:moveTo>
                  <a:lnTo>
                    <a:pt x="1098" y="245"/>
                  </a:lnTo>
                  <a:lnTo>
                    <a:pt x="1098" y="245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101" y="247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50"/>
                  </a:lnTo>
                  <a:lnTo>
                    <a:pt x="1101" y="250"/>
                  </a:lnTo>
                  <a:lnTo>
                    <a:pt x="1096" y="249"/>
                  </a:lnTo>
                  <a:lnTo>
                    <a:pt x="1096" y="247"/>
                  </a:lnTo>
                  <a:lnTo>
                    <a:pt x="1096" y="245"/>
                  </a:lnTo>
                  <a:lnTo>
                    <a:pt x="1096" y="245"/>
                  </a:lnTo>
                  <a:lnTo>
                    <a:pt x="1096" y="245"/>
                  </a:lnTo>
                  <a:close/>
                  <a:moveTo>
                    <a:pt x="888" y="234"/>
                  </a:moveTo>
                  <a:lnTo>
                    <a:pt x="890" y="234"/>
                  </a:lnTo>
                  <a:lnTo>
                    <a:pt x="890" y="234"/>
                  </a:lnTo>
                  <a:lnTo>
                    <a:pt x="891" y="238"/>
                  </a:lnTo>
                  <a:lnTo>
                    <a:pt x="893" y="238"/>
                  </a:lnTo>
                  <a:lnTo>
                    <a:pt x="893" y="239"/>
                  </a:lnTo>
                  <a:lnTo>
                    <a:pt x="893" y="241"/>
                  </a:lnTo>
                  <a:lnTo>
                    <a:pt x="893" y="242"/>
                  </a:lnTo>
                  <a:lnTo>
                    <a:pt x="891" y="244"/>
                  </a:lnTo>
                  <a:lnTo>
                    <a:pt x="890" y="245"/>
                  </a:lnTo>
                  <a:lnTo>
                    <a:pt x="890" y="249"/>
                  </a:lnTo>
                  <a:lnTo>
                    <a:pt x="888" y="250"/>
                  </a:lnTo>
                  <a:lnTo>
                    <a:pt x="886" y="252"/>
                  </a:lnTo>
                  <a:lnTo>
                    <a:pt x="886" y="252"/>
                  </a:lnTo>
                  <a:lnTo>
                    <a:pt x="886" y="253"/>
                  </a:lnTo>
                  <a:lnTo>
                    <a:pt x="885" y="253"/>
                  </a:lnTo>
                  <a:lnTo>
                    <a:pt x="883" y="252"/>
                  </a:lnTo>
                  <a:lnTo>
                    <a:pt x="882" y="250"/>
                  </a:lnTo>
                  <a:lnTo>
                    <a:pt x="882" y="249"/>
                  </a:lnTo>
                  <a:lnTo>
                    <a:pt x="880" y="249"/>
                  </a:lnTo>
                  <a:lnTo>
                    <a:pt x="879" y="247"/>
                  </a:lnTo>
                  <a:lnTo>
                    <a:pt x="879" y="247"/>
                  </a:lnTo>
                  <a:lnTo>
                    <a:pt x="879" y="244"/>
                  </a:lnTo>
                  <a:lnTo>
                    <a:pt x="879" y="242"/>
                  </a:lnTo>
                  <a:lnTo>
                    <a:pt x="879" y="241"/>
                  </a:lnTo>
                  <a:lnTo>
                    <a:pt x="879" y="241"/>
                  </a:lnTo>
                  <a:lnTo>
                    <a:pt x="880" y="239"/>
                  </a:lnTo>
                  <a:lnTo>
                    <a:pt x="882" y="236"/>
                  </a:lnTo>
                  <a:lnTo>
                    <a:pt x="883" y="234"/>
                  </a:lnTo>
                  <a:lnTo>
                    <a:pt x="885" y="234"/>
                  </a:lnTo>
                  <a:lnTo>
                    <a:pt x="886" y="234"/>
                  </a:lnTo>
                  <a:lnTo>
                    <a:pt x="888" y="234"/>
                  </a:lnTo>
                  <a:lnTo>
                    <a:pt x="888" y="234"/>
                  </a:lnTo>
                  <a:close/>
                  <a:moveTo>
                    <a:pt x="1102" y="231"/>
                  </a:moveTo>
                  <a:lnTo>
                    <a:pt x="1104" y="231"/>
                  </a:lnTo>
                  <a:lnTo>
                    <a:pt x="1106" y="231"/>
                  </a:lnTo>
                  <a:lnTo>
                    <a:pt x="1107" y="231"/>
                  </a:lnTo>
                  <a:lnTo>
                    <a:pt x="1107" y="233"/>
                  </a:lnTo>
                  <a:lnTo>
                    <a:pt x="1107" y="234"/>
                  </a:lnTo>
                  <a:lnTo>
                    <a:pt x="1106" y="234"/>
                  </a:lnTo>
                  <a:lnTo>
                    <a:pt x="1104" y="234"/>
                  </a:lnTo>
                  <a:lnTo>
                    <a:pt x="1101" y="234"/>
                  </a:lnTo>
                  <a:lnTo>
                    <a:pt x="1101" y="234"/>
                  </a:lnTo>
                  <a:lnTo>
                    <a:pt x="1099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1" y="231"/>
                  </a:lnTo>
                  <a:lnTo>
                    <a:pt x="1102" y="231"/>
                  </a:lnTo>
                  <a:close/>
                  <a:moveTo>
                    <a:pt x="961" y="227"/>
                  </a:moveTo>
                  <a:lnTo>
                    <a:pt x="962" y="227"/>
                  </a:lnTo>
                  <a:lnTo>
                    <a:pt x="964" y="228"/>
                  </a:lnTo>
                  <a:lnTo>
                    <a:pt x="967" y="228"/>
                  </a:lnTo>
                  <a:lnTo>
                    <a:pt x="968" y="228"/>
                  </a:lnTo>
                  <a:lnTo>
                    <a:pt x="970" y="230"/>
                  </a:lnTo>
                  <a:lnTo>
                    <a:pt x="968" y="230"/>
                  </a:lnTo>
                  <a:lnTo>
                    <a:pt x="968" y="230"/>
                  </a:lnTo>
                  <a:lnTo>
                    <a:pt x="965" y="230"/>
                  </a:lnTo>
                  <a:lnTo>
                    <a:pt x="962" y="228"/>
                  </a:lnTo>
                  <a:lnTo>
                    <a:pt x="961" y="228"/>
                  </a:lnTo>
                  <a:lnTo>
                    <a:pt x="961" y="227"/>
                  </a:lnTo>
                  <a:lnTo>
                    <a:pt x="961" y="227"/>
                  </a:lnTo>
                  <a:close/>
                  <a:moveTo>
                    <a:pt x="1011" y="223"/>
                  </a:moveTo>
                  <a:lnTo>
                    <a:pt x="1013" y="223"/>
                  </a:lnTo>
                  <a:lnTo>
                    <a:pt x="1014" y="225"/>
                  </a:lnTo>
                  <a:lnTo>
                    <a:pt x="1017" y="225"/>
                  </a:lnTo>
                  <a:lnTo>
                    <a:pt x="1020" y="227"/>
                  </a:lnTo>
                  <a:lnTo>
                    <a:pt x="1022" y="228"/>
                  </a:lnTo>
                  <a:lnTo>
                    <a:pt x="1022" y="230"/>
                  </a:lnTo>
                  <a:lnTo>
                    <a:pt x="1024" y="231"/>
                  </a:lnTo>
                  <a:lnTo>
                    <a:pt x="1022" y="231"/>
                  </a:lnTo>
                  <a:lnTo>
                    <a:pt x="1022" y="231"/>
                  </a:lnTo>
                  <a:lnTo>
                    <a:pt x="1020" y="231"/>
                  </a:lnTo>
                  <a:lnTo>
                    <a:pt x="1019" y="231"/>
                  </a:lnTo>
                  <a:lnTo>
                    <a:pt x="1017" y="231"/>
                  </a:lnTo>
                  <a:lnTo>
                    <a:pt x="1016" y="230"/>
                  </a:lnTo>
                  <a:lnTo>
                    <a:pt x="1014" y="230"/>
                  </a:lnTo>
                  <a:lnTo>
                    <a:pt x="1014" y="228"/>
                  </a:lnTo>
                  <a:lnTo>
                    <a:pt x="1013" y="227"/>
                  </a:lnTo>
                  <a:lnTo>
                    <a:pt x="1011" y="225"/>
                  </a:lnTo>
                  <a:lnTo>
                    <a:pt x="1009" y="223"/>
                  </a:lnTo>
                  <a:lnTo>
                    <a:pt x="1011" y="223"/>
                  </a:lnTo>
                  <a:close/>
                  <a:moveTo>
                    <a:pt x="852" y="222"/>
                  </a:moveTo>
                  <a:lnTo>
                    <a:pt x="853" y="222"/>
                  </a:lnTo>
                  <a:lnTo>
                    <a:pt x="853" y="222"/>
                  </a:lnTo>
                  <a:lnTo>
                    <a:pt x="853" y="223"/>
                  </a:lnTo>
                  <a:lnTo>
                    <a:pt x="855" y="223"/>
                  </a:lnTo>
                  <a:lnTo>
                    <a:pt x="853" y="225"/>
                  </a:lnTo>
                  <a:lnTo>
                    <a:pt x="853" y="227"/>
                  </a:lnTo>
                  <a:lnTo>
                    <a:pt x="853" y="227"/>
                  </a:lnTo>
                  <a:lnTo>
                    <a:pt x="852" y="230"/>
                  </a:lnTo>
                  <a:lnTo>
                    <a:pt x="847" y="231"/>
                  </a:lnTo>
                  <a:lnTo>
                    <a:pt x="847" y="233"/>
                  </a:lnTo>
                  <a:lnTo>
                    <a:pt x="845" y="234"/>
                  </a:lnTo>
                  <a:lnTo>
                    <a:pt x="839" y="239"/>
                  </a:lnTo>
                  <a:lnTo>
                    <a:pt x="838" y="239"/>
                  </a:lnTo>
                  <a:lnTo>
                    <a:pt x="838" y="239"/>
                  </a:lnTo>
                  <a:lnTo>
                    <a:pt x="836" y="239"/>
                  </a:lnTo>
                  <a:lnTo>
                    <a:pt x="833" y="238"/>
                  </a:lnTo>
                  <a:lnTo>
                    <a:pt x="828" y="241"/>
                  </a:lnTo>
                  <a:lnTo>
                    <a:pt x="828" y="239"/>
                  </a:lnTo>
                  <a:lnTo>
                    <a:pt x="828" y="238"/>
                  </a:lnTo>
                  <a:lnTo>
                    <a:pt x="828" y="238"/>
                  </a:lnTo>
                  <a:lnTo>
                    <a:pt x="826" y="234"/>
                  </a:lnTo>
                  <a:lnTo>
                    <a:pt x="826" y="234"/>
                  </a:lnTo>
                  <a:lnTo>
                    <a:pt x="826" y="233"/>
                  </a:lnTo>
                  <a:lnTo>
                    <a:pt x="826" y="233"/>
                  </a:lnTo>
                  <a:lnTo>
                    <a:pt x="828" y="231"/>
                  </a:lnTo>
                  <a:lnTo>
                    <a:pt x="833" y="223"/>
                  </a:lnTo>
                  <a:lnTo>
                    <a:pt x="834" y="223"/>
                  </a:lnTo>
                  <a:lnTo>
                    <a:pt x="838" y="223"/>
                  </a:lnTo>
                  <a:lnTo>
                    <a:pt x="839" y="223"/>
                  </a:lnTo>
                  <a:lnTo>
                    <a:pt x="839" y="223"/>
                  </a:lnTo>
                  <a:lnTo>
                    <a:pt x="844" y="222"/>
                  </a:lnTo>
                  <a:lnTo>
                    <a:pt x="847" y="222"/>
                  </a:lnTo>
                  <a:lnTo>
                    <a:pt x="850" y="222"/>
                  </a:lnTo>
                  <a:lnTo>
                    <a:pt x="852" y="222"/>
                  </a:lnTo>
                  <a:close/>
                  <a:moveTo>
                    <a:pt x="908" y="209"/>
                  </a:moveTo>
                  <a:lnTo>
                    <a:pt x="912" y="211"/>
                  </a:lnTo>
                  <a:lnTo>
                    <a:pt x="913" y="211"/>
                  </a:lnTo>
                  <a:lnTo>
                    <a:pt x="915" y="211"/>
                  </a:lnTo>
                  <a:lnTo>
                    <a:pt x="915" y="211"/>
                  </a:lnTo>
                  <a:lnTo>
                    <a:pt x="916" y="212"/>
                  </a:lnTo>
                  <a:lnTo>
                    <a:pt x="918" y="214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6" y="217"/>
                  </a:lnTo>
                  <a:lnTo>
                    <a:pt x="916" y="217"/>
                  </a:lnTo>
                  <a:lnTo>
                    <a:pt x="915" y="219"/>
                  </a:lnTo>
                  <a:lnTo>
                    <a:pt x="912" y="219"/>
                  </a:lnTo>
                  <a:lnTo>
                    <a:pt x="910" y="219"/>
                  </a:lnTo>
                  <a:lnTo>
                    <a:pt x="907" y="216"/>
                  </a:lnTo>
                  <a:lnTo>
                    <a:pt x="904" y="212"/>
                  </a:lnTo>
                  <a:lnTo>
                    <a:pt x="904" y="211"/>
                  </a:lnTo>
                  <a:lnTo>
                    <a:pt x="904" y="211"/>
                  </a:lnTo>
                  <a:lnTo>
                    <a:pt x="905" y="211"/>
                  </a:lnTo>
                  <a:lnTo>
                    <a:pt x="908" y="209"/>
                  </a:lnTo>
                  <a:close/>
                  <a:moveTo>
                    <a:pt x="924" y="206"/>
                  </a:moveTo>
                  <a:lnTo>
                    <a:pt x="929" y="208"/>
                  </a:lnTo>
                  <a:lnTo>
                    <a:pt x="931" y="209"/>
                  </a:lnTo>
                  <a:lnTo>
                    <a:pt x="931" y="212"/>
                  </a:lnTo>
                  <a:lnTo>
                    <a:pt x="929" y="212"/>
                  </a:lnTo>
                  <a:lnTo>
                    <a:pt x="927" y="212"/>
                  </a:lnTo>
                  <a:lnTo>
                    <a:pt x="924" y="211"/>
                  </a:lnTo>
                  <a:lnTo>
                    <a:pt x="921" y="208"/>
                  </a:lnTo>
                  <a:lnTo>
                    <a:pt x="924" y="206"/>
                  </a:lnTo>
                  <a:close/>
                  <a:moveTo>
                    <a:pt x="916" y="197"/>
                  </a:moveTo>
                  <a:lnTo>
                    <a:pt x="918" y="198"/>
                  </a:lnTo>
                  <a:lnTo>
                    <a:pt x="918" y="198"/>
                  </a:lnTo>
                  <a:lnTo>
                    <a:pt x="916" y="198"/>
                  </a:lnTo>
                  <a:lnTo>
                    <a:pt x="915" y="200"/>
                  </a:lnTo>
                  <a:lnTo>
                    <a:pt x="912" y="200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5" y="197"/>
                  </a:lnTo>
                  <a:lnTo>
                    <a:pt x="916" y="197"/>
                  </a:lnTo>
                  <a:close/>
                  <a:moveTo>
                    <a:pt x="801" y="152"/>
                  </a:moveTo>
                  <a:lnTo>
                    <a:pt x="803" y="152"/>
                  </a:lnTo>
                  <a:lnTo>
                    <a:pt x="803" y="154"/>
                  </a:lnTo>
                  <a:lnTo>
                    <a:pt x="803" y="156"/>
                  </a:lnTo>
                  <a:lnTo>
                    <a:pt x="806" y="156"/>
                  </a:lnTo>
                  <a:lnTo>
                    <a:pt x="808" y="157"/>
                  </a:lnTo>
                  <a:lnTo>
                    <a:pt x="808" y="159"/>
                  </a:lnTo>
                  <a:lnTo>
                    <a:pt x="809" y="160"/>
                  </a:lnTo>
                  <a:lnTo>
                    <a:pt x="808" y="160"/>
                  </a:lnTo>
                  <a:lnTo>
                    <a:pt x="806" y="162"/>
                  </a:lnTo>
                  <a:lnTo>
                    <a:pt x="806" y="162"/>
                  </a:lnTo>
                  <a:lnTo>
                    <a:pt x="806" y="164"/>
                  </a:lnTo>
                  <a:lnTo>
                    <a:pt x="809" y="165"/>
                  </a:lnTo>
                  <a:lnTo>
                    <a:pt x="811" y="168"/>
                  </a:lnTo>
                  <a:lnTo>
                    <a:pt x="812" y="170"/>
                  </a:lnTo>
                  <a:lnTo>
                    <a:pt x="812" y="168"/>
                  </a:lnTo>
                  <a:lnTo>
                    <a:pt x="814" y="168"/>
                  </a:lnTo>
                  <a:lnTo>
                    <a:pt x="815" y="165"/>
                  </a:lnTo>
                  <a:lnTo>
                    <a:pt x="817" y="164"/>
                  </a:lnTo>
                  <a:lnTo>
                    <a:pt x="817" y="164"/>
                  </a:lnTo>
                  <a:lnTo>
                    <a:pt x="820" y="167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3" y="170"/>
                  </a:lnTo>
                  <a:lnTo>
                    <a:pt x="826" y="171"/>
                  </a:lnTo>
                  <a:lnTo>
                    <a:pt x="828" y="171"/>
                  </a:lnTo>
                  <a:lnTo>
                    <a:pt x="831" y="171"/>
                  </a:lnTo>
                  <a:lnTo>
                    <a:pt x="833" y="173"/>
                  </a:lnTo>
                  <a:lnTo>
                    <a:pt x="836" y="176"/>
                  </a:lnTo>
                  <a:lnTo>
                    <a:pt x="836" y="176"/>
                  </a:lnTo>
                  <a:lnTo>
                    <a:pt x="839" y="178"/>
                  </a:lnTo>
                  <a:lnTo>
                    <a:pt x="844" y="181"/>
                  </a:lnTo>
                  <a:lnTo>
                    <a:pt x="845" y="181"/>
                  </a:lnTo>
                  <a:lnTo>
                    <a:pt x="850" y="181"/>
                  </a:lnTo>
                  <a:lnTo>
                    <a:pt x="852" y="182"/>
                  </a:lnTo>
                  <a:lnTo>
                    <a:pt x="853" y="184"/>
                  </a:lnTo>
                  <a:lnTo>
                    <a:pt x="855" y="186"/>
                  </a:lnTo>
                  <a:lnTo>
                    <a:pt x="856" y="189"/>
                  </a:lnTo>
                  <a:lnTo>
                    <a:pt x="858" y="193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5" y="198"/>
                  </a:lnTo>
                  <a:lnTo>
                    <a:pt x="855" y="198"/>
                  </a:lnTo>
                  <a:lnTo>
                    <a:pt x="858" y="198"/>
                  </a:lnTo>
                  <a:lnTo>
                    <a:pt x="863" y="197"/>
                  </a:lnTo>
                  <a:lnTo>
                    <a:pt x="866" y="197"/>
                  </a:lnTo>
                  <a:lnTo>
                    <a:pt x="867" y="198"/>
                  </a:lnTo>
                  <a:lnTo>
                    <a:pt x="867" y="198"/>
                  </a:lnTo>
                  <a:lnTo>
                    <a:pt x="869" y="197"/>
                  </a:lnTo>
                  <a:lnTo>
                    <a:pt x="871" y="197"/>
                  </a:lnTo>
                  <a:lnTo>
                    <a:pt x="872" y="198"/>
                  </a:lnTo>
                  <a:lnTo>
                    <a:pt x="874" y="198"/>
                  </a:lnTo>
                  <a:lnTo>
                    <a:pt x="874" y="200"/>
                  </a:lnTo>
                  <a:lnTo>
                    <a:pt x="874" y="200"/>
                  </a:lnTo>
                  <a:lnTo>
                    <a:pt x="872" y="200"/>
                  </a:lnTo>
                  <a:lnTo>
                    <a:pt x="875" y="201"/>
                  </a:lnTo>
                  <a:lnTo>
                    <a:pt x="879" y="203"/>
                  </a:lnTo>
                  <a:lnTo>
                    <a:pt x="879" y="203"/>
                  </a:lnTo>
                  <a:lnTo>
                    <a:pt x="875" y="206"/>
                  </a:lnTo>
                  <a:lnTo>
                    <a:pt x="872" y="208"/>
                  </a:lnTo>
                  <a:lnTo>
                    <a:pt x="869" y="211"/>
                  </a:lnTo>
                  <a:lnTo>
                    <a:pt x="867" y="211"/>
                  </a:lnTo>
                  <a:lnTo>
                    <a:pt x="867" y="211"/>
                  </a:lnTo>
                  <a:lnTo>
                    <a:pt x="866" y="211"/>
                  </a:lnTo>
                  <a:lnTo>
                    <a:pt x="863" y="209"/>
                  </a:lnTo>
                  <a:lnTo>
                    <a:pt x="853" y="206"/>
                  </a:lnTo>
                  <a:lnTo>
                    <a:pt x="852" y="206"/>
                  </a:lnTo>
                  <a:lnTo>
                    <a:pt x="849" y="204"/>
                  </a:lnTo>
                  <a:lnTo>
                    <a:pt x="847" y="204"/>
                  </a:lnTo>
                  <a:lnTo>
                    <a:pt x="847" y="200"/>
                  </a:lnTo>
                  <a:lnTo>
                    <a:pt x="845" y="200"/>
                  </a:lnTo>
                  <a:lnTo>
                    <a:pt x="841" y="198"/>
                  </a:lnTo>
                  <a:lnTo>
                    <a:pt x="839" y="198"/>
                  </a:lnTo>
                  <a:lnTo>
                    <a:pt x="839" y="197"/>
                  </a:lnTo>
                  <a:lnTo>
                    <a:pt x="839" y="195"/>
                  </a:lnTo>
                  <a:lnTo>
                    <a:pt x="838" y="195"/>
                  </a:lnTo>
                  <a:lnTo>
                    <a:pt x="836" y="195"/>
                  </a:lnTo>
                  <a:lnTo>
                    <a:pt x="834" y="195"/>
                  </a:lnTo>
                  <a:lnTo>
                    <a:pt x="831" y="197"/>
                  </a:lnTo>
                  <a:lnTo>
                    <a:pt x="831" y="197"/>
                  </a:lnTo>
                  <a:lnTo>
                    <a:pt x="830" y="198"/>
                  </a:lnTo>
                  <a:lnTo>
                    <a:pt x="830" y="200"/>
                  </a:lnTo>
                  <a:lnTo>
                    <a:pt x="830" y="201"/>
                  </a:lnTo>
                  <a:lnTo>
                    <a:pt x="828" y="203"/>
                  </a:lnTo>
                  <a:lnTo>
                    <a:pt x="825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08"/>
                  </a:lnTo>
                  <a:lnTo>
                    <a:pt x="819" y="209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5" y="214"/>
                  </a:lnTo>
                  <a:lnTo>
                    <a:pt x="812" y="216"/>
                  </a:lnTo>
                  <a:lnTo>
                    <a:pt x="811" y="217"/>
                  </a:lnTo>
                  <a:lnTo>
                    <a:pt x="806" y="219"/>
                  </a:lnTo>
                  <a:lnTo>
                    <a:pt x="804" y="219"/>
                  </a:lnTo>
                  <a:lnTo>
                    <a:pt x="803" y="219"/>
                  </a:lnTo>
                  <a:lnTo>
                    <a:pt x="801" y="216"/>
                  </a:lnTo>
                  <a:lnTo>
                    <a:pt x="800" y="206"/>
                  </a:lnTo>
                  <a:lnTo>
                    <a:pt x="800" y="206"/>
                  </a:lnTo>
                  <a:lnTo>
                    <a:pt x="800" y="204"/>
                  </a:lnTo>
                  <a:lnTo>
                    <a:pt x="798" y="204"/>
                  </a:lnTo>
                  <a:lnTo>
                    <a:pt x="792" y="206"/>
                  </a:lnTo>
                  <a:lnTo>
                    <a:pt x="787" y="206"/>
                  </a:lnTo>
                  <a:lnTo>
                    <a:pt x="784" y="208"/>
                  </a:lnTo>
                  <a:lnTo>
                    <a:pt x="782" y="208"/>
                  </a:lnTo>
                  <a:lnTo>
                    <a:pt x="781" y="208"/>
                  </a:lnTo>
                  <a:lnTo>
                    <a:pt x="779" y="208"/>
                  </a:lnTo>
                  <a:lnTo>
                    <a:pt x="779" y="208"/>
                  </a:lnTo>
                  <a:lnTo>
                    <a:pt x="778" y="206"/>
                  </a:lnTo>
                  <a:lnTo>
                    <a:pt x="778" y="206"/>
                  </a:lnTo>
                  <a:lnTo>
                    <a:pt x="779" y="204"/>
                  </a:lnTo>
                  <a:lnTo>
                    <a:pt x="781" y="201"/>
                  </a:lnTo>
                  <a:lnTo>
                    <a:pt x="782" y="200"/>
                  </a:lnTo>
                  <a:lnTo>
                    <a:pt x="782" y="200"/>
                  </a:lnTo>
                  <a:lnTo>
                    <a:pt x="790" y="197"/>
                  </a:lnTo>
                  <a:lnTo>
                    <a:pt x="792" y="197"/>
                  </a:lnTo>
                  <a:lnTo>
                    <a:pt x="792" y="195"/>
                  </a:lnTo>
                  <a:lnTo>
                    <a:pt x="792" y="193"/>
                  </a:lnTo>
                  <a:lnTo>
                    <a:pt x="792" y="193"/>
                  </a:lnTo>
                  <a:lnTo>
                    <a:pt x="790" y="189"/>
                  </a:lnTo>
                  <a:lnTo>
                    <a:pt x="790" y="187"/>
                  </a:lnTo>
                  <a:lnTo>
                    <a:pt x="790" y="186"/>
                  </a:lnTo>
                  <a:lnTo>
                    <a:pt x="790" y="182"/>
                  </a:lnTo>
                  <a:lnTo>
                    <a:pt x="792" y="178"/>
                  </a:lnTo>
                  <a:lnTo>
                    <a:pt x="793" y="175"/>
                  </a:lnTo>
                  <a:lnTo>
                    <a:pt x="793" y="165"/>
                  </a:lnTo>
                  <a:lnTo>
                    <a:pt x="795" y="162"/>
                  </a:lnTo>
                  <a:lnTo>
                    <a:pt x="795" y="160"/>
                  </a:lnTo>
                  <a:lnTo>
                    <a:pt x="797" y="159"/>
                  </a:lnTo>
                  <a:lnTo>
                    <a:pt x="798" y="156"/>
                  </a:lnTo>
                  <a:lnTo>
                    <a:pt x="800" y="154"/>
                  </a:lnTo>
                  <a:lnTo>
                    <a:pt x="801" y="152"/>
                  </a:lnTo>
                  <a:close/>
                  <a:moveTo>
                    <a:pt x="809" y="151"/>
                  </a:moveTo>
                  <a:lnTo>
                    <a:pt x="811" y="151"/>
                  </a:lnTo>
                  <a:lnTo>
                    <a:pt x="811" y="151"/>
                  </a:lnTo>
                  <a:lnTo>
                    <a:pt x="812" y="152"/>
                  </a:lnTo>
                  <a:lnTo>
                    <a:pt x="812" y="152"/>
                  </a:lnTo>
                  <a:lnTo>
                    <a:pt x="814" y="154"/>
                  </a:lnTo>
                  <a:lnTo>
                    <a:pt x="814" y="156"/>
                  </a:lnTo>
                  <a:lnTo>
                    <a:pt x="815" y="159"/>
                  </a:lnTo>
                  <a:lnTo>
                    <a:pt x="815" y="160"/>
                  </a:lnTo>
                  <a:lnTo>
                    <a:pt x="815" y="160"/>
                  </a:lnTo>
                  <a:lnTo>
                    <a:pt x="815" y="162"/>
                  </a:lnTo>
                  <a:lnTo>
                    <a:pt x="814" y="162"/>
                  </a:lnTo>
                  <a:lnTo>
                    <a:pt x="814" y="162"/>
                  </a:lnTo>
                  <a:lnTo>
                    <a:pt x="812" y="160"/>
                  </a:lnTo>
                  <a:lnTo>
                    <a:pt x="812" y="159"/>
                  </a:lnTo>
                  <a:lnTo>
                    <a:pt x="811" y="159"/>
                  </a:lnTo>
                  <a:lnTo>
                    <a:pt x="809" y="157"/>
                  </a:lnTo>
                  <a:lnTo>
                    <a:pt x="809" y="157"/>
                  </a:lnTo>
                  <a:lnTo>
                    <a:pt x="808" y="156"/>
                  </a:lnTo>
                  <a:lnTo>
                    <a:pt x="808" y="154"/>
                  </a:lnTo>
                  <a:lnTo>
                    <a:pt x="808" y="152"/>
                  </a:lnTo>
                  <a:lnTo>
                    <a:pt x="808" y="152"/>
                  </a:lnTo>
                  <a:lnTo>
                    <a:pt x="808" y="151"/>
                  </a:lnTo>
                  <a:lnTo>
                    <a:pt x="809" y="151"/>
                  </a:lnTo>
                  <a:close/>
                  <a:moveTo>
                    <a:pt x="819" y="148"/>
                  </a:moveTo>
                  <a:lnTo>
                    <a:pt x="823" y="149"/>
                  </a:lnTo>
                  <a:lnTo>
                    <a:pt x="825" y="151"/>
                  </a:lnTo>
                  <a:lnTo>
                    <a:pt x="828" y="152"/>
                  </a:lnTo>
                  <a:lnTo>
                    <a:pt x="828" y="152"/>
                  </a:lnTo>
                  <a:lnTo>
                    <a:pt x="830" y="154"/>
                  </a:lnTo>
                  <a:lnTo>
                    <a:pt x="828" y="154"/>
                  </a:lnTo>
                  <a:lnTo>
                    <a:pt x="828" y="156"/>
                  </a:lnTo>
                  <a:lnTo>
                    <a:pt x="828" y="156"/>
                  </a:lnTo>
                  <a:lnTo>
                    <a:pt x="830" y="157"/>
                  </a:lnTo>
                  <a:lnTo>
                    <a:pt x="833" y="157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6" y="159"/>
                  </a:lnTo>
                  <a:lnTo>
                    <a:pt x="834" y="159"/>
                  </a:lnTo>
                  <a:lnTo>
                    <a:pt x="834" y="160"/>
                  </a:lnTo>
                  <a:lnTo>
                    <a:pt x="833" y="160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28" y="159"/>
                  </a:lnTo>
                  <a:lnTo>
                    <a:pt x="826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7"/>
                  </a:lnTo>
                  <a:lnTo>
                    <a:pt x="826" y="156"/>
                  </a:lnTo>
                  <a:lnTo>
                    <a:pt x="825" y="157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4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0" y="151"/>
                  </a:lnTo>
                  <a:lnTo>
                    <a:pt x="819" y="151"/>
                  </a:lnTo>
                  <a:lnTo>
                    <a:pt x="819" y="149"/>
                  </a:lnTo>
                  <a:lnTo>
                    <a:pt x="817" y="149"/>
                  </a:lnTo>
                  <a:lnTo>
                    <a:pt x="819" y="149"/>
                  </a:lnTo>
                  <a:lnTo>
                    <a:pt x="819" y="148"/>
                  </a:lnTo>
                  <a:close/>
                  <a:moveTo>
                    <a:pt x="836" y="143"/>
                  </a:moveTo>
                  <a:lnTo>
                    <a:pt x="838" y="145"/>
                  </a:lnTo>
                  <a:lnTo>
                    <a:pt x="839" y="145"/>
                  </a:lnTo>
                  <a:lnTo>
                    <a:pt x="839" y="145"/>
                  </a:lnTo>
                  <a:lnTo>
                    <a:pt x="841" y="145"/>
                  </a:lnTo>
                  <a:lnTo>
                    <a:pt x="839" y="146"/>
                  </a:lnTo>
                  <a:lnTo>
                    <a:pt x="838" y="146"/>
                  </a:lnTo>
                  <a:lnTo>
                    <a:pt x="838" y="146"/>
                  </a:lnTo>
                  <a:lnTo>
                    <a:pt x="836" y="145"/>
                  </a:lnTo>
                  <a:lnTo>
                    <a:pt x="836" y="145"/>
                  </a:lnTo>
                  <a:lnTo>
                    <a:pt x="836" y="143"/>
                  </a:lnTo>
                  <a:lnTo>
                    <a:pt x="836" y="143"/>
                  </a:lnTo>
                  <a:close/>
                  <a:moveTo>
                    <a:pt x="476" y="127"/>
                  </a:moveTo>
                  <a:lnTo>
                    <a:pt x="478" y="127"/>
                  </a:lnTo>
                  <a:lnTo>
                    <a:pt x="480" y="127"/>
                  </a:lnTo>
                  <a:lnTo>
                    <a:pt x="480" y="129"/>
                  </a:lnTo>
                  <a:lnTo>
                    <a:pt x="480" y="130"/>
                  </a:lnTo>
                  <a:lnTo>
                    <a:pt x="478" y="130"/>
                  </a:lnTo>
                  <a:lnTo>
                    <a:pt x="478" y="130"/>
                  </a:lnTo>
                  <a:lnTo>
                    <a:pt x="476" y="129"/>
                  </a:lnTo>
                  <a:lnTo>
                    <a:pt x="476" y="127"/>
                  </a:lnTo>
                  <a:close/>
                  <a:moveTo>
                    <a:pt x="1136" y="123"/>
                  </a:moveTo>
                  <a:lnTo>
                    <a:pt x="1137" y="123"/>
                  </a:lnTo>
                  <a:lnTo>
                    <a:pt x="1137" y="123"/>
                  </a:lnTo>
                  <a:lnTo>
                    <a:pt x="1136" y="124"/>
                  </a:lnTo>
                  <a:lnTo>
                    <a:pt x="1132" y="126"/>
                  </a:lnTo>
                  <a:lnTo>
                    <a:pt x="1131" y="126"/>
                  </a:lnTo>
                  <a:lnTo>
                    <a:pt x="1129" y="126"/>
                  </a:lnTo>
                  <a:lnTo>
                    <a:pt x="1131" y="126"/>
                  </a:lnTo>
                  <a:lnTo>
                    <a:pt x="1131" y="124"/>
                  </a:lnTo>
                  <a:lnTo>
                    <a:pt x="1132" y="124"/>
                  </a:lnTo>
                  <a:lnTo>
                    <a:pt x="1134" y="123"/>
                  </a:lnTo>
                  <a:lnTo>
                    <a:pt x="1136" y="123"/>
                  </a:lnTo>
                  <a:close/>
                  <a:moveTo>
                    <a:pt x="476" y="110"/>
                  </a:moveTo>
                  <a:lnTo>
                    <a:pt x="478" y="112"/>
                  </a:lnTo>
                  <a:lnTo>
                    <a:pt x="478" y="113"/>
                  </a:lnTo>
                  <a:lnTo>
                    <a:pt x="478" y="115"/>
                  </a:lnTo>
                  <a:lnTo>
                    <a:pt x="478" y="115"/>
                  </a:lnTo>
                  <a:lnTo>
                    <a:pt x="480" y="116"/>
                  </a:lnTo>
                  <a:lnTo>
                    <a:pt x="480" y="116"/>
                  </a:lnTo>
                  <a:lnTo>
                    <a:pt x="480" y="118"/>
                  </a:lnTo>
                  <a:lnTo>
                    <a:pt x="478" y="119"/>
                  </a:lnTo>
                  <a:lnTo>
                    <a:pt x="478" y="119"/>
                  </a:lnTo>
                  <a:lnTo>
                    <a:pt x="478" y="118"/>
                  </a:lnTo>
                  <a:lnTo>
                    <a:pt x="476" y="118"/>
                  </a:lnTo>
                  <a:lnTo>
                    <a:pt x="475" y="116"/>
                  </a:lnTo>
                  <a:lnTo>
                    <a:pt x="475" y="115"/>
                  </a:lnTo>
                  <a:lnTo>
                    <a:pt x="476" y="113"/>
                  </a:lnTo>
                  <a:lnTo>
                    <a:pt x="476" y="112"/>
                  </a:lnTo>
                  <a:lnTo>
                    <a:pt x="476" y="110"/>
                  </a:lnTo>
                  <a:close/>
                  <a:moveTo>
                    <a:pt x="461" y="102"/>
                  </a:moveTo>
                  <a:lnTo>
                    <a:pt x="462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5" y="105"/>
                  </a:lnTo>
                  <a:lnTo>
                    <a:pt x="464" y="105"/>
                  </a:lnTo>
                  <a:lnTo>
                    <a:pt x="464" y="105"/>
                  </a:lnTo>
                  <a:lnTo>
                    <a:pt x="462" y="104"/>
                  </a:lnTo>
                  <a:lnTo>
                    <a:pt x="461" y="104"/>
                  </a:lnTo>
                  <a:lnTo>
                    <a:pt x="461" y="104"/>
                  </a:lnTo>
                  <a:lnTo>
                    <a:pt x="461" y="102"/>
                  </a:lnTo>
                  <a:close/>
                  <a:moveTo>
                    <a:pt x="964" y="100"/>
                  </a:moveTo>
                  <a:lnTo>
                    <a:pt x="967" y="100"/>
                  </a:lnTo>
                  <a:lnTo>
                    <a:pt x="970" y="102"/>
                  </a:lnTo>
                  <a:lnTo>
                    <a:pt x="975" y="102"/>
                  </a:lnTo>
                  <a:lnTo>
                    <a:pt x="976" y="102"/>
                  </a:lnTo>
                  <a:lnTo>
                    <a:pt x="976" y="102"/>
                  </a:lnTo>
                  <a:lnTo>
                    <a:pt x="978" y="104"/>
                  </a:lnTo>
                  <a:lnTo>
                    <a:pt x="978" y="105"/>
                  </a:lnTo>
                  <a:lnTo>
                    <a:pt x="978" y="107"/>
                  </a:lnTo>
                  <a:lnTo>
                    <a:pt x="978" y="107"/>
                  </a:lnTo>
                  <a:lnTo>
                    <a:pt x="975" y="108"/>
                  </a:lnTo>
                  <a:lnTo>
                    <a:pt x="967" y="108"/>
                  </a:lnTo>
                  <a:lnTo>
                    <a:pt x="964" y="108"/>
                  </a:lnTo>
                  <a:lnTo>
                    <a:pt x="962" y="107"/>
                  </a:lnTo>
                  <a:lnTo>
                    <a:pt x="961" y="107"/>
                  </a:lnTo>
                  <a:lnTo>
                    <a:pt x="959" y="105"/>
                  </a:lnTo>
                  <a:lnTo>
                    <a:pt x="959" y="102"/>
                  </a:lnTo>
                  <a:lnTo>
                    <a:pt x="959" y="102"/>
                  </a:lnTo>
                  <a:lnTo>
                    <a:pt x="959" y="100"/>
                  </a:lnTo>
                  <a:lnTo>
                    <a:pt x="959" y="100"/>
                  </a:lnTo>
                  <a:lnTo>
                    <a:pt x="964" y="100"/>
                  </a:lnTo>
                  <a:close/>
                  <a:moveTo>
                    <a:pt x="456" y="100"/>
                  </a:moveTo>
                  <a:lnTo>
                    <a:pt x="457" y="100"/>
                  </a:lnTo>
                  <a:lnTo>
                    <a:pt x="459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6" y="100"/>
                  </a:lnTo>
                  <a:lnTo>
                    <a:pt x="456" y="100"/>
                  </a:lnTo>
                  <a:close/>
                  <a:moveTo>
                    <a:pt x="785" y="94"/>
                  </a:moveTo>
                  <a:lnTo>
                    <a:pt x="787" y="96"/>
                  </a:lnTo>
                  <a:lnTo>
                    <a:pt x="789" y="97"/>
                  </a:lnTo>
                  <a:lnTo>
                    <a:pt x="790" y="97"/>
                  </a:lnTo>
                  <a:lnTo>
                    <a:pt x="789" y="99"/>
                  </a:lnTo>
                  <a:lnTo>
                    <a:pt x="790" y="100"/>
                  </a:lnTo>
                  <a:lnTo>
                    <a:pt x="790" y="102"/>
                  </a:lnTo>
                  <a:lnTo>
                    <a:pt x="790" y="104"/>
                  </a:lnTo>
                  <a:lnTo>
                    <a:pt x="790" y="105"/>
                  </a:lnTo>
                  <a:lnTo>
                    <a:pt x="789" y="107"/>
                  </a:lnTo>
                  <a:lnTo>
                    <a:pt x="789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5" y="108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5"/>
                  </a:lnTo>
                  <a:lnTo>
                    <a:pt x="782" y="105"/>
                  </a:lnTo>
                  <a:lnTo>
                    <a:pt x="782" y="104"/>
                  </a:lnTo>
                  <a:lnTo>
                    <a:pt x="784" y="102"/>
                  </a:lnTo>
                  <a:lnTo>
                    <a:pt x="782" y="100"/>
                  </a:lnTo>
                  <a:lnTo>
                    <a:pt x="782" y="100"/>
                  </a:lnTo>
                  <a:lnTo>
                    <a:pt x="782" y="99"/>
                  </a:lnTo>
                  <a:lnTo>
                    <a:pt x="782" y="99"/>
                  </a:lnTo>
                  <a:lnTo>
                    <a:pt x="782" y="97"/>
                  </a:lnTo>
                  <a:lnTo>
                    <a:pt x="784" y="97"/>
                  </a:lnTo>
                  <a:lnTo>
                    <a:pt x="785" y="94"/>
                  </a:lnTo>
                  <a:close/>
                  <a:moveTo>
                    <a:pt x="942" y="94"/>
                  </a:moveTo>
                  <a:lnTo>
                    <a:pt x="945" y="94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4" y="97"/>
                  </a:lnTo>
                  <a:lnTo>
                    <a:pt x="954" y="99"/>
                  </a:lnTo>
                  <a:lnTo>
                    <a:pt x="954" y="100"/>
                  </a:lnTo>
                  <a:lnTo>
                    <a:pt x="954" y="100"/>
                  </a:lnTo>
                  <a:lnTo>
                    <a:pt x="953" y="102"/>
                  </a:lnTo>
                  <a:lnTo>
                    <a:pt x="953" y="104"/>
                  </a:lnTo>
                  <a:lnTo>
                    <a:pt x="953" y="108"/>
                  </a:lnTo>
                  <a:lnTo>
                    <a:pt x="953" y="112"/>
                  </a:lnTo>
                  <a:lnTo>
                    <a:pt x="953" y="113"/>
                  </a:lnTo>
                  <a:lnTo>
                    <a:pt x="951" y="116"/>
                  </a:lnTo>
                  <a:lnTo>
                    <a:pt x="949" y="118"/>
                  </a:lnTo>
                  <a:lnTo>
                    <a:pt x="949" y="118"/>
                  </a:lnTo>
                  <a:lnTo>
                    <a:pt x="943" y="119"/>
                  </a:lnTo>
                  <a:lnTo>
                    <a:pt x="940" y="121"/>
                  </a:lnTo>
                  <a:lnTo>
                    <a:pt x="935" y="121"/>
                  </a:lnTo>
                  <a:lnTo>
                    <a:pt x="931" y="121"/>
                  </a:lnTo>
                  <a:lnTo>
                    <a:pt x="927" y="121"/>
                  </a:lnTo>
                  <a:lnTo>
                    <a:pt x="926" y="121"/>
                  </a:lnTo>
                  <a:lnTo>
                    <a:pt x="926" y="121"/>
                  </a:lnTo>
                  <a:lnTo>
                    <a:pt x="924" y="119"/>
                  </a:lnTo>
                  <a:lnTo>
                    <a:pt x="923" y="118"/>
                  </a:lnTo>
                  <a:lnTo>
                    <a:pt x="923" y="115"/>
                  </a:lnTo>
                  <a:lnTo>
                    <a:pt x="921" y="110"/>
                  </a:lnTo>
                  <a:lnTo>
                    <a:pt x="921" y="110"/>
                  </a:lnTo>
                  <a:lnTo>
                    <a:pt x="923" y="107"/>
                  </a:lnTo>
                  <a:lnTo>
                    <a:pt x="924" y="104"/>
                  </a:lnTo>
                  <a:lnTo>
                    <a:pt x="926" y="100"/>
                  </a:lnTo>
                  <a:lnTo>
                    <a:pt x="929" y="97"/>
                  </a:lnTo>
                  <a:lnTo>
                    <a:pt x="931" y="96"/>
                  </a:lnTo>
                  <a:lnTo>
                    <a:pt x="932" y="96"/>
                  </a:lnTo>
                  <a:lnTo>
                    <a:pt x="935" y="94"/>
                  </a:lnTo>
                  <a:lnTo>
                    <a:pt x="937" y="94"/>
                  </a:lnTo>
                  <a:lnTo>
                    <a:pt x="938" y="94"/>
                  </a:lnTo>
                  <a:lnTo>
                    <a:pt x="940" y="94"/>
                  </a:lnTo>
                  <a:lnTo>
                    <a:pt x="942" y="94"/>
                  </a:lnTo>
                  <a:close/>
                  <a:moveTo>
                    <a:pt x="897" y="94"/>
                  </a:moveTo>
                  <a:lnTo>
                    <a:pt x="899" y="94"/>
                  </a:lnTo>
                  <a:lnTo>
                    <a:pt x="899" y="96"/>
                  </a:lnTo>
                  <a:lnTo>
                    <a:pt x="897" y="97"/>
                  </a:lnTo>
                  <a:lnTo>
                    <a:pt x="896" y="97"/>
                  </a:lnTo>
                  <a:lnTo>
                    <a:pt x="894" y="96"/>
                  </a:lnTo>
                  <a:lnTo>
                    <a:pt x="894" y="96"/>
                  </a:lnTo>
                  <a:lnTo>
                    <a:pt x="894" y="94"/>
                  </a:lnTo>
                  <a:lnTo>
                    <a:pt x="897" y="94"/>
                  </a:lnTo>
                  <a:close/>
                  <a:moveTo>
                    <a:pt x="522" y="88"/>
                  </a:moveTo>
                  <a:lnTo>
                    <a:pt x="525" y="88"/>
                  </a:lnTo>
                  <a:lnTo>
                    <a:pt x="527" y="88"/>
                  </a:lnTo>
                  <a:lnTo>
                    <a:pt x="528" y="89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7" y="93"/>
                  </a:lnTo>
                  <a:lnTo>
                    <a:pt x="527" y="93"/>
                  </a:lnTo>
                  <a:lnTo>
                    <a:pt x="525" y="93"/>
                  </a:lnTo>
                  <a:lnTo>
                    <a:pt x="524" y="91"/>
                  </a:lnTo>
                  <a:lnTo>
                    <a:pt x="522" y="89"/>
                  </a:lnTo>
                  <a:lnTo>
                    <a:pt x="521" y="89"/>
                  </a:lnTo>
                  <a:lnTo>
                    <a:pt x="521" y="88"/>
                  </a:lnTo>
                  <a:lnTo>
                    <a:pt x="521" y="88"/>
                  </a:lnTo>
                  <a:lnTo>
                    <a:pt x="522" y="88"/>
                  </a:lnTo>
                  <a:close/>
                  <a:moveTo>
                    <a:pt x="951" y="85"/>
                  </a:moveTo>
                  <a:lnTo>
                    <a:pt x="954" y="85"/>
                  </a:lnTo>
                  <a:lnTo>
                    <a:pt x="954" y="86"/>
                  </a:lnTo>
                  <a:lnTo>
                    <a:pt x="956" y="89"/>
                  </a:lnTo>
                  <a:lnTo>
                    <a:pt x="957" y="89"/>
                  </a:lnTo>
                  <a:lnTo>
                    <a:pt x="957" y="91"/>
                  </a:lnTo>
                  <a:lnTo>
                    <a:pt x="957" y="91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6" y="94"/>
                  </a:lnTo>
                  <a:lnTo>
                    <a:pt x="956" y="94"/>
                  </a:lnTo>
                  <a:lnTo>
                    <a:pt x="954" y="93"/>
                  </a:lnTo>
                  <a:lnTo>
                    <a:pt x="949" y="91"/>
                  </a:lnTo>
                  <a:lnTo>
                    <a:pt x="949" y="89"/>
                  </a:lnTo>
                  <a:lnTo>
                    <a:pt x="949" y="88"/>
                  </a:lnTo>
                  <a:lnTo>
                    <a:pt x="949" y="88"/>
                  </a:lnTo>
                  <a:lnTo>
                    <a:pt x="949" y="86"/>
                  </a:lnTo>
                  <a:lnTo>
                    <a:pt x="951" y="85"/>
                  </a:lnTo>
                  <a:lnTo>
                    <a:pt x="951" y="85"/>
                  </a:lnTo>
                  <a:close/>
                  <a:moveTo>
                    <a:pt x="565" y="82"/>
                  </a:moveTo>
                  <a:lnTo>
                    <a:pt x="566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8" y="86"/>
                  </a:lnTo>
                  <a:lnTo>
                    <a:pt x="568" y="86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5" y="88"/>
                  </a:lnTo>
                  <a:lnTo>
                    <a:pt x="560" y="86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5" y="82"/>
                  </a:lnTo>
                  <a:close/>
                  <a:moveTo>
                    <a:pt x="585" y="77"/>
                  </a:moveTo>
                  <a:lnTo>
                    <a:pt x="587" y="77"/>
                  </a:lnTo>
                  <a:lnTo>
                    <a:pt x="588" y="77"/>
                  </a:lnTo>
                  <a:lnTo>
                    <a:pt x="588" y="78"/>
                  </a:lnTo>
                  <a:lnTo>
                    <a:pt x="590" y="78"/>
                  </a:lnTo>
                  <a:lnTo>
                    <a:pt x="590" y="80"/>
                  </a:lnTo>
                  <a:lnTo>
                    <a:pt x="590" y="82"/>
                  </a:lnTo>
                  <a:lnTo>
                    <a:pt x="590" y="83"/>
                  </a:lnTo>
                  <a:lnTo>
                    <a:pt x="588" y="83"/>
                  </a:lnTo>
                  <a:lnTo>
                    <a:pt x="588" y="85"/>
                  </a:lnTo>
                  <a:lnTo>
                    <a:pt x="587" y="85"/>
                  </a:lnTo>
                  <a:lnTo>
                    <a:pt x="587" y="83"/>
                  </a:lnTo>
                  <a:lnTo>
                    <a:pt x="587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4" y="83"/>
                  </a:lnTo>
                  <a:lnTo>
                    <a:pt x="584" y="82"/>
                  </a:lnTo>
                  <a:lnTo>
                    <a:pt x="584" y="80"/>
                  </a:lnTo>
                  <a:lnTo>
                    <a:pt x="585" y="78"/>
                  </a:lnTo>
                  <a:lnTo>
                    <a:pt x="585" y="78"/>
                  </a:lnTo>
                  <a:lnTo>
                    <a:pt x="584" y="77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5" y="77"/>
                  </a:lnTo>
                  <a:close/>
                  <a:moveTo>
                    <a:pt x="592" y="74"/>
                  </a:moveTo>
                  <a:lnTo>
                    <a:pt x="592" y="74"/>
                  </a:lnTo>
                  <a:lnTo>
                    <a:pt x="593" y="75"/>
                  </a:lnTo>
                  <a:lnTo>
                    <a:pt x="593" y="77"/>
                  </a:lnTo>
                  <a:lnTo>
                    <a:pt x="593" y="77"/>
                  </a:lnTo>
                  <a:lnTo>
                    <a:pt x="593" y="78"/>
                  </a:lnTo>
                  <a:lnTo>
                    <a:pt x="592" y="78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4"/>
                  </a:lnTo>
                  <a:lnTo>
                    <a:pt x="592" y="74"/>
                  </a:lnTo>
                  <a:close/>
                  <a:moveTo>
                    <a:pt x="729" y="67"/>
                  </a:moveTo>
                  <a:lnTo>
                    <a:pt x="729" y="67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72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7" y="71"/>
                  </a:lnTo>
                  <a:lnTo>
                    <a:pt x="727" y="69"/>
                  </a:lnTo>
                  <a:lnTo>
                    <a:pt x="727" y="69"/>
                  </a:lnTo>
                  <a:lnTo>
                    <a:pt x="729" y="67"/>
                  </a:lnTo>
                  <a:close/>
                  <a:moveTo>
                    <a:pt x="905" y="67"/>
                  </a:moveTo>
                  <a:lnTo>
                    <a:pt x="907" y="67"/>
                  </a:lnTo>
                  <a:lnTo>
                    <a:pt x="907" y="67"/>
                  </a:lnTo>
                  <a:lnTo>
                    <a:pt x="907" y="67"/>
                  </a:lnTo>
                  <a:lnTo>
                    <a:pt x="908" y="69"/>
                  </a:lnTo>
                  <a:lnTo>
                    <a:pt x="908" y="69"/>
                  </a:lnTo>
                  <a:lnTo>
                    <a:pt x="907" y="71"/>
                  </a:lnTo>
                  <a:lnTo>
                    <a:pt x="905" y="72"/>
                  </a:lnTo>
                  <a:lnTo>
                    <a:pt x="904" y="74"/>
                  </a:lnTo>
                  <a:lnTo>
                    <a:pt x="904" y="74"/>
                  </a:lnTo>
                  <a:lnTo>
                    <a:pt x="904" y="75"/>
                  </a:lnTo>
                  <a:lnTo>
                    <a:pt x="902" y="75"/>
                  </a:lnTo>
                  <a:lnTo>
                    <a:pt x="901" y="77"/>
                  </a:lnTo>
                  <a:lnTo>
                    <a:pt x="901" y="78"/>
                  </a:lnTo>
                  <a:lnTo>
                    <a:pt x="899" y="80"/>
                  </a:lnTo>
                  <a:lnTo>
                    <a:pt x="896" y="80"/>
                  </a:lnTo>
                  <a:lnTo>
                    <a:pt x="894" y="82"/>
                  </a:lnTo>
                  <a:lnTo>
                    <a:pt x="893" y="82"/>
                  </a:lnTo>
                  <a:lnTo>
                    <a:pt x="891" y="82"/>
                  </a:lnTo>
                  <a:lnTo>
                    <a:pt x="891" y="80"/>
                  </a:lnTo>
                  <a:lnTo>
                    <a:pt x="891" y="80"/>
                  </a:lnTo>
                  <a:lnTo>
                    <a:pt x="891" y="78"/>
                  </a:lnTo>
                  <a:lnTo>
                    <a:pt x="891" y="78"/>
                  </a:lnTo>
                  <a:lnTo>
                    <a:pt x="893" y="77"/>
                  </a:lnTo>
                  <a:lnTo>
                    <a:pt x="893" y="75"/>
                  </a:lnTo>
                  <a:lnTo>
                    <a:pt x="894" y="75"/>
                  </a:lnTo>
                  <a:lnTo>
                    <a:pt x="897" y="74"/>
                  </a:lnTo>
                  <a:lnTo>
                    <a:pt x="897" y="74"/>
                  </a:lnTo>
                  <a:lnTo>
                    <a:pt x="899" y="71"/>
                  </a:lnTo>
                  <a:lnTo>
                    <a:pt x="901" y="71"/>
                  </a:lnTo>
                  <a:lnTo>
                    <a:pt x="902" y="71"/>
                  </a:lnTo>
                  <a:lnTo>
                    <a:pt x="902" y="71"/>
                  </a:lnTo>
                  <a:lnTo>
                    <a:pt x="901" y="69"/>
                  </a:lnTo>
                  <a:lnTo>
                    <a:pt x="901" y="69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5" y="67"/>
                  </a:lnTo>
                  <a:close/>
                  <a:moveTo>
                    <a:pt x="735" y="66"/>
                  </a:moveTo>
                  <a:lnTo>
                    <a:pt x="735" y="66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67"/>
                  </a:lnTo>
                  <a:lnTo>
                    <a:pt x="732" y="67"/>
                  </a:lnTo>
                  <a:lnTo>
                    <a:pt x="732" y="67"/>
                  </a:lnTo>
                  <a:lnTo>
                    <a:pt x="733" y="66"/>
                  </a:lnTo>
                  <a:lnTo>
                    <a:pt x="733" y="67"/>
                  </a:lnTo>
                  <a:lnTo>
                    <a:pt x="735" y="66"/>
                  </a:lnTo>
                  <a:close/>
                  <a:moveTo>
                    <a:pt x="923" y="66"/>
                  </a:moveTo>
                  <a:lnTo>
                    <a:pt x="924" y="66"/>
                  </a:lnTo>
                  <a:lnTo>
                    <a:pt x="926" y="67"/>
                  </a:lnTo>
                  <a:lnTo>
                    <a:pt x="929" y="67"/>
                  </a:lnTo>
                  <a:lnTo>
                    <a:pt x="931" y="67"/>
                  </a:lnTo>
                  <a:lnTo>
                    <a:pt x="931" y="67"/>
                  </a:lnTo>
                  <a:lnTo>
                    <a:pt x="931" y="69"/>
                  </a:lnTo>
                  <a:lnTo>
                    <a:pt x="931" y="69"/>
                  </a:lnTo>
                  <a:lnTo>
                    <a:pt x="929" y="71"/>
                  </a:lnTo>
                  <a:lnTo>
                    <a:pt x="927" y="72"/>
                  </a:lnTo>
                  <a:lnTo>
                    <a:pt x="927" y="72"/>
                  </a:lnTo>
                  <a:lnTo>
                    <a:pt x="926" y="74"/>
                  </a:lnTo>
                  <a:lnTo>
                    <a:pt x="924" y="74"/>
                  </a:lnTo>
                  <a:lnTo>
                    <a:pt x="923" y="74"/>
                  </a:lnTo>
                  <a:lnTo>
                    <a:pt x="921" y="74"/>
                  </a:lnTo>
                  <a:lnTo>
                    <a:pt x="921" y="72"/>
                  </a:lnTo>
                  <a:lnTo>
                    <a:pt x="920" y="71"/>
                  </a:lnTo>
                  <a:lnTo>
                    <a:pt x="921" y="69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3" y="66"/>
                  </a:lnTo>
                  <a:close/>
                  <a:moveTo>
                    <a:pt x="574" y="63"/>
                  </a:moveTo>
                  <a:lnTo>
                    <a:pt x="576" y="63"/>
                  </a:lnTo>
                  <a:lnTo>
                    <a:pt x="577" y="64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7" y="66"/>
                  </a:lnTo>
                  <a:lnTo>
                    <a:pt x="577" y="66"/>
                  </a:lnTo>
                  <a:lnTo>
                    <a:pt x="577" y="67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574" y="67"/>
                  </a:lnTo>
                  <a:lnTo>
                    <a:pt x="574" y="67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4"/>
                  </a:lnTo>
                  <a:lnTo>
                    <a:pt x="574" y="64"/>
                  </a:lnTo>
                  <a:lnTo>
                    <a:pt x="574" y="64"/>
                  </a:lnTo>
                  <a:lnTo>
                    <a:pt x="574" y="63"/>
                  </a:lnTo>
                  <a:lnTo>
                    <a:pt x="574" y="63"/>
                  </a:lnTo>
                  <a:close/>
                  <a:moveTo>
                    <a:pt x="655" y="61"/>
                  </a:moveTo>
                  <a:lnTo>
                    <a:pt x="655" y="61"/>
                  </a:lnTo>
                  <a:lnTo>
                    <a:pt x="656" y="63"/>
                  </a:lnTo>
                  <a:lnTo>
                    <a:pt x="658" y="63"/>
                  </a:lnTo>
                  <a:lnTo>
                    <a:pt x="659" y="64"/>
                  </a:lnTo>
                  <a:lnTo>
                    <a:pt x="659" y="66"/>
                  </a:lnTo>
                  <a:lnTo>
                    <a:pt x="659" y="66"/>
                  </a:lnTo>
                  <a:lnTo>
                    <a:pt x="659" y="67"/>
                  </a:lnTo>
                  <a:lnTo>
                    <a:pt x="658" y="69"/>
                  </a:lnTo>
                  <a:lnTo>
                    <a:pt x="658" y="69"/>
                  </a:lnTo>
                  <a:lnTo>
                    <a:pt x="656" y="69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6" y="67"/>
                  </a:lnTo>
                  <a:lnTo>
                    <a:pt x="656" y="66"/>
                  </a:lnTo>
                  <a:lnTo>
                    <a:pt x="656" y="64"/>
                  </a:lnTo>
                  <a:lnTo>
                    <a:pt x="655" y="64"/>
                  </a:lnTo>
                  <a:lnTo>
                    <a:pt x="655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5" y="64"/>
                  </a:lnTo>
                  <a:lnTo>
                    <a:pt x="653" y="66"/>
                  </a:lnTo>
                  <a:lnTo>
                    <a:pt x="653" y="67"/>
                  </a:lnTo>
                  <a:lnTo>
                    <a:pt x="653" y="69"/>
                  </a:lnTo>
                  <a:lnTo>
                    <a:pt x="651" y="67"/>
                  </a:lnTo>
                  <a:lnTo>
                    <a:pt x="651" y="67"/>
                  </a:lnTo>
                  <a:lnTo>
                    <a:pt x="651" y="66"/>
                  </a:lnTo>
                  <a:lnTo>
                    <a:pt x="651" y="66"/>
                  </a:lnTo>
                  <a:lnTo>
                    <a:pt x="651" y="64"/>
                  </a:lnTo>
                  <a:lnTo>
                    <a:pt x="651" y="63"/>
                  </a:lnTo>
                  <a:lnTo>
                    <a:pt x="653" y="61"/>
                  </a:lnTo>
                  <a:lnTo>
                    <a:pt x="655" y="61"/>
                  </a:lnTo>
                  <a:close/>
                  <a:moveTo>
                    <a:pt x="27" y="61"/>
                  </a:moveTo>
                  <a:lnTo>
                    <a:pt x="29" y="61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4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1"/>
                  </a:lnTo>
                  <a:close/>
                  <a:moveTo>
                    <a:pt x="1057" y="60"/>
                  </a:moveTo>
                  <a:lnTo>
                    <a:pt x="1058" y="60"/>
                  </a:lnTo>
                  <a:lnTo>
                    <a:pt x="1060" y="61"/>
                  </a:lnTo>
                  <a:lnTo>
                    <a:pt x="1058" y="63"/>
                  </a:lnTo>
                  <a:lnTo>
                    <a:pt x="1057" y="64"/>
                  </a:lnTo>
                  <a:lnTo>
                    <a:pt x="1057" y="64"/>
                  </a:lnTo>
                  <a:lnTo>
                    <a:pt x="1054" y="63"/>
                  </a:lnTo>
                  <a:lnTo>
                    <a:pt x="1052" y="61"/>
                  </a:lnTo>
                  <a:lnTo>
                    <a:pt x="1055" y="61"/>
                  </a:lnTo>
                  <a:lnTo>
                    <a:pt x="1055" y="60"/>
                  </a:lnTo>
                  <a:lnTo>
                    <a:pt x="1057" y="60"/>
                  </a:lnTo>
                  <a:close/>
                  <a:moveTo>
                    <a:pt x="908" y="58"/>
                  </a:moveTo>
                  <a:lnTo>
                    <a:pt x="908" y="58"/>
                  </a:lnTo>
                  <a:lnTo>
                    <a:pt x="910" y="60"/>
                  </a:lnTo>
                  <a:lnTo>
                    <a:pt x="912" y="60"/>
                  </a:lnTo>
                  <a:lnTo>
                    <a:pt x="912" y="61"/>
                  </a:lnTo>
                  <a:lnTo>
                    <a:pt x="910" y="61"/>
                  </a:lnTo>
                  <a:lnTo>
                    <a:pt x="907" y="63"/>
                  </a:lnTo>
                  <a:lnTo>
                    <a:pt x="904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899" y="66"/>
                  </a:lnTo>
                  <a:lnTo>
                    <a:pt x="899" y="64"/>
                  </a:lnTo>
                  <a:lnTo>
                    <a:pt x="899" y="64"/>
                  </a:lnTo>
                  <a:lnTo>
                    <a:pt x="902" y="61"/>
                  </a:lnTo>
                  <a:lnTo>
                    <a:pt x="905" y="61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8" y="58"/>
                  </a:lnTo>
                  <a:close/>
                  <a:moveTo>
                    <a:pt x="888" y="56"/>
                  </a:moveTo>
                  <a:lnTo>
                    <a:pt x="891" y="56"/>
                  </a:lnTo>
                  <a:lnTo>
                    <a:pt x="891" y="58"/>
                  </a:lnTo>
                  <a:lnTo>
                    <a:pt x="891" y="60"/>
                  </a:lnTo>
                  <a:lnTo>
                    <a:pt x="891" y="60"/>
                  </a:lnTo>
                  <a:lnTo>
                    <a:pt x="888" y="61"/>
                  </a:lnTo>
                  <a:lnTo>
                    <a:pt x="883" y="61"/>
                  </a:lnTo>
                  <a:lnTo>
                    <a:pt x="882" y="61"/>
                  </a:lnTo>
                  <a:lnTo>
                    <a:pt x="883" y="63"/>
                  </a:lnTo>
                  <a:lnTo>
                    <a:pt x="883" y="64"/>
                  </a:lnTo>
                  <a:lnTo>
                    <a:pt x="883" y="64"/>
                  </a:lnTo>
                  <a:lnTo>
                    <a:pt x="882" y="64"/>
                  </a:lnTo>
                  <a:lnTo>
                    <a:pt x="880" y="64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7" y="63"/>
                  </a:lnTo>
                  <a:lnTo>
                    <a:pt x="877" y="61"/>
                  </a:lnTo>
                  <a:lnTo>
                    <a:pt x="875" y="61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2" y="58"/>
                  </a:lnTo>
                  <a:lnTo>
                    <a:pt x="872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6"/>
                  </a:lnTo>
                  <a:lnTo>
                    <a:pt x="879" y="56"/>
                  </a:lnTo>
                  <a:lnTo>
                    <a:pt x="879" y="56"/>
                  </a:lnTo>
                  <a:lnTo>
                    <a:pt x="880" y="58"/>
                  </a:lnTo>
                  <a:lnTo>
                    <a:pt x="880" y="58"/>
                  </a:lnTo>
                  <a:lnTo>
                    <a:pt x="882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6" y="56"/>
                  </a:lnTo>
                  <a:lnTo>
                    <a:pt x="888" y="56"/>
                  </a:lnTo>
                  <a:close/>
                  <a:moveTo>
                    <a:pt x="625" y="55"/>
                  </a:moveTo>
                  <a:lnTo>
                    <a:pt x="626" y="56"/>
                  </a:lnTo>
                  <a:lnTo>
                    <a:pt x="628" y="56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6" y="61"/>
                  </a:lnTo>
                  <a:lnTo>
                    <a:pt x="637" y="63"/>
                  </a:lnTo>
                  <a:lnTo>
                    <a:pt x="639" y="64"/>
                  </a:lnTo>
                  <a:lnTo>
                    <a:pt x="640" y="66"/>
                  </a:lnTo>
                  <a:lnTo>
                    <a:pt x="647" y="69"/>
                  </a:lnTo>
                  <a:lnTo>
                    <a:pt x="648" y="71"/>
                  </a:lnTo>
                  <a:lnTo>
                    <a:pt x="650" y="74"/>
                  </a:lnTo>
                  <a:lnTo>
                    <a:pt x="651" y="77"/>
                  </a:lnTo>
                  <a:lnTo>
                    <a:pt x="653" y="78"/>
                  </a:lnTo>
                  <a:lnTo>
                    <a:pt x="655" y="80"/>
                  </a:lnTo>
                  <a:lnTo>
                    <a:pt x="658" y="82"/>
                  </a:lnTo>
                  <a:lnTo>
                    <a:pt x="659" y="80"/>
                  </a:lnTo>
                  <a:lnTo>
                    <a:pt x="659" y="80"/>
                  </a:lnTo>
                  <a:lnTo>
                    <a:pt x="661" y="80"/>
                  </a:lnTo>
                  <a:lnTo>
                    <a:pt x="661" y="82"/>
                  </a:lnTo>
                  <a:lnTo>
                    <a:pt x="661" y="82"/>
                  </a:lnTo>
                  <a:lnTo>
                    <a:pt x="661" y="83"/>
                  </a:lnTo>
                  <a:lnTo>
                    <a:pt x="659" y="83"/>
                  </a:lnTo>
                  <a:lnTo>
                    <a:pt x="656" y="83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3" y="86"/>
                  </a:lnTo>
                  <a:lnTo>
                    <a:pt x="650" y="88"/>
                  </a:lnTo>
                  <a:lnTo>
                    <a:pt x="647" y="89"/>
                  </a:lnTo>
                  <a:lnTo>
                    <a:pt x="645" y="91"/>
                  </a:lnTo>
                  <a:lnTo>
                    <a:pt x="642" y="91"/>
                  </a:lnTo>
                  <a:lnTo>
                    <a:pt x="636" y="89"/>
                  </a:lnTo>
                  <a:lnTo>
                    <a:pt x="633" y="89"/>
                  </a:lnTo>
                  <a:lnTo>
                    <a:pt x="629" y="89"/>
                  </a:lnTo>
                  <a:lnTo>
                    <a:pt x="626" y="86"/>
                  </a:lnTo>
                  <a:lnTo>
                    <a:pt x="623" y="86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7" y="82"/>
                  </a:lnTo>
                  <a:lnTo>
                    <a:pt x="617" y="82"/>
                  </a:lnTo>
                  <a:lnTo>
                    <a:pt x="615" y="82"/>
                  </a:lnTo>
                  <a:lnTo>
                    <a:pt x="614" y="83"/>
                  </a:lnTo>
                  <a:lnTo>
                    <a:pt x="612" y="82"/>
                  </a:lnTo>
                  <a:lnTo>
                    <a:pt x="610" y="82"/>
                  </a:lnTo>
                  <a:lnTo>
                    <a:pt x="610" y="82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78"/>
                  </a:lnTo>
                  <a:lnTo>
                    <a:pt x="609" y="78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4" y="80"/>
                  </a:lnTo>
                  <a:lnTo>
                    <a:pt x="603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599" y="77"/>
                  </a:lnTo>
                  <a:lnTo>
                    <a:pt x="599" y="75"/>
                  </a:lnTo>
                  <a:lnTo>
                    <a:pt x="599" y="75"/>
                  </a:lnTo>
                  <a:lnTo>
                    <a:pt x="601" y="74"/>
                  </a:lnTo>
                  <a:lnTo>
                    <a:pt x="606" y="74"/>
                  </a:lnTo>
                  <a:lnTo>
                    <a:pt x="609" y="74"/>
                  </a:lnTo>
                  <a:lnTo>
                    <a:pt x="612" y="72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7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5" y="66"/>
                  </a:lnTo>
                  <a:lnTo>
                    <a:pt x="615" y="64"/>
                  </a:lnTo>
                  <a:lnTo>
                    <a:pt x="614" y="64"/>
                  </a:lnTo>
                  <a:lnTo>
                    <a:pt x="614" y="63"/>
                  </a:lnTo>
                  <a:lnTo>
                    <a:pt x="614" y="63"/>
                  </a:lnTo>
                  <a:lnTo>
                    <a:pt x="615" y="63"/>
                  </a:lnTo>
                  <a:lnTo>
                    <a:pt x="617" y="63"/>
                  </a:lnTo>
                  <a:lnTo>
                    <a:pt x="618" y="64"/>
                  </a:lnTo>
                  <a:lnTo>
                    <a:pt x="620" y="66"/>
                  </a:lnTo>
                  <a:lnTo>
                    <a:pt x="621" y="66"/>
                  </a:lnTo>
                  <a:lnTo>
                    <a:pt x="620" y="64"/>
                  </a:lnTo>
                  <a:lnTo>
                    <a:pt x="618" y="61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8" y="58"/>
                  </a:lnTo>
                  <a:lnTo>
                    <a:pt x="618" y="58"/>
                  </a:lnTo>
                  <a:lnTo>
                    <a:pt x="620" y="56"/>
                  </a:lnTo>
                  <a:lnTo>
                    <a:pt x="621" y="56"/>
                  </a:lnTo>
                  <a:lnTo>
                    <a:pt x="623" y="55"/>
                  </a:lnTo>
                  <a:lnTo>
                    <a:pt x="625" y="55"/>
                  </a:lnTo>
                  <a:close/>
                  <a:moveTo>
                    <a:pt x="779" y="49"/>
                  </a:moveTo>
                  <a:lnTo>
                    <a:pt x="782" y="49"/>
                  </a:lnTo>
                  <a:lnTo>
                    <a:pt x="784" y="49"/>
                  </a:lnTo>
                  <a:lnTo>
                    <a:pt x="785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9" y="50"/>
                  </a:lnTo>
                  <a:lnTo>
                    <a:pt x="789" y="52"/>
                  </a:lnTo>
                  <a:lnTo>
                    <a:pt x="787" y="52"/>
                  </a:lnTo>
                  <a:lnTo>
                    <a:pt x="785" y="52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8" y="52"/>
                  </a:lnTo>
                  <a:lnTo>
                    <a:pt x="778" y="50"/>
                  </a:lnTo>
                  <a:lnTo>
                    <a:pt x="776" y="50"/>
                  </a:lnTo>
                  <a:lnTo>
                    <a:pt x="776" y="49"/>
                  </a:lnTo>
                  <a:lnTo>
                    <a:pt x="779" y="49"/>
                  </a:lnTo>
                  <a:lnTo>
                    <a:pt x="779" y="49"/>
                  </a:lnTo>
                  <a:close/>
                  <a:moveTo>
                    <a:pt x="584" y="34"/>
                  </a:moveTo>
                  <a:lnTo>
                    <a:pt x="585" y="34"/>
                  </a:lnTo>
                  <a:lnTo>
                    <a:pt x="587" y="34"/>
                  </a:lnTo>
                  <a:lnTo>
                    <a:pt x="590" y="36"/>
                  </a:lnTo>
                  <a:lnTo>
                    <a:pt x="588" y="36"/>
                  </a:lnTo>
                  <a:lnTo>
                    <a:pt x="588" y="37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5" y="37"/>
                  </a:lnTo>
                  <a:lnTo>
                    <a:pt x="584" y="37"/>
                  </a:lnTo>
                  <a:lnTo>
                    <a:pt x="584" y="37"/>
                  </a:lnTo>
                  <a:lnTo>
                    <a:pt x="584" y="36"/>
                  </a:lnTo>
                  <a:lnTo>
                    <a:pt x="584" y="34"/>
                  </a:lnTo>
                  <a:lnTo>
                    <a:pt x="584" y="34"/>
                  </a:lnTo>
                  <a:close/>
                  <a:moveTo>
                    <a:pt x="670" y="0"/>
                  </a:moveTo>
                  <a:lnTo>
                    <a:pt x="672" y="0"/>
                  </a:lnTo>
                  <a:lnTo>
                    <a:pt x="674" y="1"/>
                  </a:lnTo>
                  <a:lnTo>
                    <a:pt x="674" y="3"/>
                  </a:lnTo>
                  <a:lnTo>
                    <a:pt x="675" y="4"/>
                  </a:lnTo>
                  <a:lnTo>
                    <a:pt x="677" y="6"/>
                  </a:lnTo>
                  <a:lnTo>
                    <a:pt x="678" y="4"/>
                  </a:lnTo>
                  <a:lnTo>
                    <a:pt x="683" y="4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8"/>
                  </a:lnTo>
                  <a:lnTo>
                    <a:pt x="683" y="9"/>
                  </a:lnTo>
                  <a:lnTo>
                    <a:pt x="686" y="11"/>
                  </a:lnTo>
                  <a:lnTo>
                    <a:pt x="688" y="12"/>
                  </a:lnTo>
                  <a:lnTo>
                    <a:pt x="691" y="14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9"/>
                  </a:lnTo>
                  <a:lnTo>
                    <a:pt x="696" y="22"/>
                  </a:lnTo>
                  <a:lnTo>
                    <a:pt x="696" y="23"/>
                  </a:lnTo>
                  <a:lnTo>
                    <a:pt x="696" y="28"/>
                  </a:lnTo>
                  <a:lnTo>
                    <a:pt x="696" y="28"/>
                  </a:lnTo>
                  <a:lnTo>
                    <a:pt x="694" y="30"/>
                  </a:lnTo>
                  <a:lnTo>
                    <a:pt x="696" y="30"/>
                  </a:lnTo>
                  <a:lnTo>
                    <a:pt x="697" y="31"/>
                  </a:lnTo>
                  <a:lnTo>
                    <a:pt x="699" y="33"/>
                  </a:lnTo>
                  <a:lnTo>
                    <a:pt x="700" y="34"/>
                  </a:lnTo>
                  <a:lnTo>
                    <a:pt x="703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5" y="39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44"/>
                  </a:lnTo>
                  <a:lnTo>
                    <a:pt x="708" y="44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11" y="44"/>
                  </a:lnTo>
                  <a:lnTo>
                    <a:pt x="711" y="42"/>
                  </a:lnTo>
                  <a:lnTo>
                    <a:pt x="713" y="44"/>
                  </a:lnTo>
                  <a:lnTo>
                    <a:pt x="713" y="44"/>
                  </a:lnTo>
                  <a:lnTo>
                    <a:pt x="715" y="45"/>
                  </a:lnTo>
                  <a:lnTo>
                    <a:pt x="715" y="47"/>
                  </a:lnTo>
                  <a:lnTo>
                    <a:pt x="715" y="47"/>
                  </a:lnTo>
                  <a:lnTo>
                    <a:pt x="715" y="49"/>
                  </a:lnTo>
                  <a:lnTo>
                    <a:pt x="711" y="49"/>
                  </a:lnTo>
                  <a:lnTo>
                    <a:pt x="708" y="49"/>
                  </a:lnTo>
                  <a:lnTo>
                    <a:pt x="707" y="47"/>
                  </a:lnTo>
                  <a:lnTo>
                    <a:pt x="705" y="47"/>
                  </a:lnTo>
                  <a:lnTo>
                    <a:pt x="705" y="45"/>
                  </a:lnTo>
                  <a:lnTo>
                    <a:pt x="703" y="45"/>
                  </a:lnTo>
                  <a:lnTo>
                    <a:pt x="703" y="47"/>
                  </a:lnTo>
                  <a:lnTo>
                    <a:pt x="702" y="49"/>
                  </a:lnTo>
                  <a:lnTo>
                    <a:pt x="702" y="49"/>
                  </a:lnTo>
                  <a:lnTo>
                    <a:pt x="702" y="50"/>
                  </a:lnTo>
                  <a:lnTo>
                    <a:pt x="707" y="50"/>
                  </a:lnTo>
                  <a:lnTo>
                    <a:pt x="708" y="50"/>
                  </a:lnTo>
                  <a:lnTo>
                    <a:pt x="710" y="50"/>
                  </a:lnTo>
                  <a:lnTo>
                    <a:pt x="708" y="52"/>
                  </a:lnTo>
                  <a:lnTo>
                    <a:pt x="705" y="55"/>
                  </a:lnTo>
                  <a:lnTo>
                    <a:pt x="697" y="60"/>
                  </a:lnTo>
                  <a:lnTo>
                    <a:pt x="696" y="60"/>
                  </a:lnTo>
                  <a:lnTo>
                    <a:pt x="697" y="61"/>
                  </a:lnTo>
                  <a:lnTo>
                    <a:pt x="697" y="61"/>
                  </a:lnTo>
                  <a:lnTo>
                    <a:pt x="699" y="61"/>
                  </a:lnTo>
                  <a:lnTo>
                    <a:pt x="702" y="60"/>
                  </a:lnTo>
                  <a:lnTo>
                    <a:pt x="705" y="60"/>
                  </a:lnTo>
                  <a:lnTo>
                    <a:pt x="705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10" y="64"/>
                  </a:lnTo>
                  <a:lnTo>
                    <a:pt x="713" y="63"/>
                  </a:lnTo>
                  <a:lnTo>
                    <a:pt x="716" y="61"/>
                  </a:lnTo>
                  <a:lnTo>
                    <a:pt x="718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19" y="63"/>
                  </a:lnTo>
                  <a:lnTo>
                    <a:pt x="718" y="64"/>
                  </a:lnTo>
                  <a:lnTo>
                    <a:pt x="718" y="64"/>
                  </a:lnTo>
                  <a:lnTo>
                    <a:pt x="719" y="63"/>
                  </a:lnTo>
                  <a:lnTo>
                    <a:pt x="724" y="64"/>
                  </a:lnTo>
                  <a:lnTo>
                    <a:pt x="727" y="64"/>
                  </a:lnTo>
                  <a:lnTo>
                    <a:pt x="729" y="64"/>
                  </a:lnTo>
                  <a:lnTo>
                    <a:pt x="730" y="64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0" y="66"/>
                  </a:lnTo>
                  <a:lnTo>
                    <a:pt x="729" y="66"/>
                  </a:lnTo>
                  <a:lnTo>
                    <a:pt x="727" y="66"/>
                  </a:lnTo>
                  <a:lnTo>
                    <a:pt x="727" y="67"/>
                  </a:lnTo>
                  <a:lnTo>
                    <a:pt x="726" y="69"/>
                  </a:lnTo>
                  <a:lnTo>
                    <a:pt x="726" y="71"/>
                  </a:lnTo>
                  <a:lnTo>
                    <a:pt x="726" y="71"/>
                  </a:lnTo>
                  <a:lnTo>
                    <a:pt x="722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2" y="69"/>
                  </a:lnTo>
                  <a:lnTo>
                    <a:pt x="721" y="69"/>
                  </a:lnTo>
                  <a:lnTo>
                    <a:pt x="721" y="69"/>
                  </a:lnTo>
                  <a:lnTo>
                    <a:pt x="719" y="71"/>
                  </a:lnTo>
                  <a:lnTo>
                    <a:pt x="727" y="75"/>
                  </a:lnTo>
                  <a:lnTo>
                    <a:pt x="729" y="78"/>
                  </a:lnTo>
                  <a:lnTo>
                    <a:pt x="730" y="80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30" y="83"/>
                  </a:lnTo>
                  <a:lnTo>
                    <a:pt x="730" y="85"/>
                  </a:lnTo>
                  <a:lnTo>
                    <a:pt x="730" y="88"/>
                  </a:lnTo>
                  <a:lnTo>
                    <a:pt x="729" y="91"/>
                  </a:lnTo>
                  <a:lnTo>
                    <a:pt x="730" y="91"/>
                  </a:lnTo>
                  <a:lnTo>
                    <a:pt x="732" y="93"/>
                  </a:lnTo>
                  <a:lnTo>
                    <a:pt x="732" y="94"/>
                  </a:lnTo>
                  <a:lnTo>
                    <a:pt x="733" y="94"/>
                  </a:lnTo>
                  <a:lnTo>
                    <a:pt x="733" y="96"/>
                  </a:lnTo>
                  <a:lnTo>
                    <a:pt x="733" y="96"/>
                  </a:lnTo>
                  <a:lnTo>
                    <a:pt x="735" y="96"/>
                  </a:lnTo>
                  <a:lnTo>
                    <a:pt x="735" y="96"/>
                  </a:lnTo>
                  <a:lnTo>
                    <a:pt x="735" y="94"/>
                  </a:lnTo>
                  <a:lnTo>
                    <a:pt x="737" y="94"/>
                  </a:lnTo>
                  <a:lnTo>
                    <a:pt x="738" y="93"/>
                  </a:lnTo>
                  <a:lnTo>
                    <a:pt x="740" y="89"/>
                  </a:lnTo>
                  <a:lnTo>
                    <a:pt x="740" y="89"/>
                  </a:lnTo>
                  <a:lnTo>
                    <a:pt x="740" y="88"/>
                  </a:lnTo>
                  <a:lnTo>
                    <a:pt x="740" y="86"/>
                  </a:lnTo>
                  <a:lnTo>
                    <a:pt x="741" y="85"/>
                  </a:lnTo>
                  <a:lnTo>
                    <a:pt x="741" y="82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4" y="75"/>
                  </a:lnTo>
                  <a:lnTo>
                    <a:pt x="748" y="72"/>
                  </a:lnTo>
                  <a:lnTo>
                    <a:pt x="748" y="71"/>
                  </a:lnTo>
                  <a:lnTo>
                    <a:pt x="749" y="71"/>
                  </a:lnTo>
                  <a:lnTo>
                    <a:pt x="751" y="71"/>
                  </a:lnTo>
                  <a:lnTo>
                    <a:pt x="752" y="72"/>
                  </a:lnTo>
                  <a:lnTo>
                    <a:pt x="756" y="74"/>
                  </a:lnTo>
                  <a:lnTo>
                    <a:pt x="757" y="75"/>
                  </a:lnTo>
                  <a:lnTo>
                    <a:pt x="762" y="78"/>
                  </a:lnTo>
                  <a:lnTo>
                    <a:pt x="763" y="80"/>
                  </a:lnTo>
                  <a:lnTo>
                    <a:pt x="767" y="82"/>
                  </a:lnTo>
                  <a:lnTo>
                    <a:pt x="767" y="85"/>
                  </a:lnTo>
                  <a:lnTo>
                    <a:pt x="768" y="88"/>
                  </a:lnTo>
                  <a:lnTo>
                    <a:pt x="768" y="91"/>
                  </a:lnTo>
                  <a:lnTo>
                    <a:pt x="770" y="91"/>
                  </a:lnTo>
                  <a:lnTo>
                    <a:pt x="770" y="93"/>
                  </a:lnTo>
                  <a:lnTo>
                    <a:pt x="770" y="94"/>
                  </a:lnTo>
                  <a:lnTo>
                    <a:pt x="770" y="94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3" y="94"/>
                  </a:lnTo>
                  <a:lnTo>
                    <a:pt x="763" y="94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9"/>
                  </a:lnTo>
                  <a:lnTo>
                    <a:pt x="762" y="102"/>
                  </a:lnTo>
                  <a:lnTo>
                    <a:pt x="762" y="104"/>
                  </a:lnTo>
                  <a:lnTo>
                    <a:pt x="763" y="108"/>
                  </a:lnTo>
                  <a:lnTo>
                    <a:pt x="767" y="112"/>
                  </a:lnTo>
                  <a:lnTo>
                    <a:pt x="774" y="118"/>
                  </a:lnTo>
                  <a:lnTo>
                    <a:pt x="774" y="119"/>
                  </a:lnTo>
                  <a:lnTo>
                    <a:pt x="774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8" y="123"/>
                  </a:lnTo>
                  <a:lnTo>
                    <a:pt x="779" y="121"/>
                  </a:lnTo>
                  <a:lnTo>
                    <a:pt x="782" y="118"/>
                  </a:lnTo>
                  <a:lnTo>
                    <a:pt x="784" y="118"/>
                  </a:lnTo>
                  <a:lnTo>
                    <a:pt x="785" y="118"/>
                  </a:lnTo>
                  <a:lnTo>
                    <a:pt x="785" y="116"/>
                  </a:lnTo>
                  <a:lnTo>
                    <a:pt x="787" y="116"/>
                  </a:lnTo>
                  <a:lnTo>
                    <a:pt x="787" y="115"/>
                  </a:lnTo>
                  <a:lnTo>
                    <a:pt x="787" y="115"/>
                  </a:lnTo>
                  <a:lnTo>
                    <a:pt x="789" y="112"/>
                  </a:lnTo>
                  <a:lnTo>
                    <a:pt x="789" y="110"/>
                  </a:lnTo>
                  <a:lnTo>
                    <a:pt x="790" y="107"/>
                  </a:lnTo>
                  <a:lnTo>
                    <a:pt x="790" y="107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8" y="94"/>
                  </a:lnTo>
                  <a:lnTo>
                    <a:pt x="800" y="91"/>
                  </a:lnTo>
                  <a:lnTo>
                    <a:pt x="800" y="89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800" y="86"/>
                  </a:lnTo>
                  <a:lnTo>
                    <a:pt x="801" y="85"/>
                  </a:lnTo>
                  <a:lnTo>
                    <a:pt x="801" y="85"/>
                  </a:lnTo>
                  <a:lnTo>
                    <a:pt x="803" y="83"/>
                  </a:lnTo>
                  <a:lnTo>
                    <a:pt x="803" y="83"/>
                  </a:lnTo>
                  <a:lnTo>
                    <a:pt x="804" y="83"/>
                  </a:lnTo>
                  <a:lnTo>
                    <a:pt x="804" y="83"/>
                  </a:lnTo>
                  <a:lnTo>
                    <a:pt x="806" y="83"/>
                  </a:lnTo>
                  <a:lnTo>
                    <a:pt x="812" y="83"/>
                  </a:lnTo>
                  <a:lnTo>
                    <a:pt x="812" y="83"/>
                  </a:lnTo>
                  <a:lnTo>
                    <a:pt x="809" y="82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78"/>
                  </a:lnTo>
                  <a:lnTo>
                    <a:pt x="811" y="78"/>
                  </a:lnTo>
                  <a:lnTo>
                    <a:pt x="812" y="77"/>
                  </a:lnTo>
                  <a:lnTo>
                    <a:pt x="812" y="77"/>
                  </a:lnTo>
                  <a:lnTo>
                    <a:pt x="812" y="75"/>
                  </a:lnTo>
                  <a:lnTo>
                    <a:pt x="812" y="75"/>
                  </a:lnTo>
                  <a:lnTo>
                    <a:pt x="809" y="74"/>
                  </a:lnTo>
                  <a:lnTo>
                    <a:pt x="806" y="74"/>
                  </a:lnTo>
                  <a:lnTo>
                    <a:pt x="806" y="72"/>
                  </a:lnTo>
                  <a:lnTo>
                    <a:pt x="804" y="72"/>
                  </a:lnTo>
                  <a:lnTo>
                    <a:pt x="804" y="69"/>
                  </a:lnTo>
                  <a:lnTo>
                    <a:pt x="804" y="69"/>
                  </a:lnTo>
                  <a:lnTo>
                    <a:pt x="804" y="67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4"/>
                  </a:lnTo>
                  <a:lnTo>
                    <a:pt x="804" y="64"/>
                  </a:lnTo>
                  <a:lnTo>
                    <a:pt x="804" y="63"/>
                  </a:lnTo>
                  <a:lnTo>
                    <a:pt x="804" y="63"/>
                  </a:lnTo>
                  <a:lnTo>
                    <a:pt x="803" y="61"/>
                  </a:lnTo>
                  <a:lnTo>
                    <a:pt x="803" y="61"/>
                  </a:lnTo>
                  <a:lnTo>
                    <a:pt x="803" y="58"/>
                  </a:lnTo>
                  <a:lnTo>
                    <a:pt x="803" y="58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4" y="55"/>
                  </a:lnTo>
                  <a:lnTo>
                    <a:pt x="806" y="56"/>
                  </a:lnTo>
                  <a:lnTo>
                    <a:pt x="808" y="56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5" y="55"/>
                  </a:lnTo>
                  <a:lnTo>
                    <a:pt x="820" y="56"/>
                  </a:lnTo>
                  <a:lnTo>
                    <a:pt x="820" y="56"/>
                  </a:lnTo>
                  <a:lnTo>
                    <a:pt x="825" y="58"/>
                  </a:lnTo>
                  <a:lnTo>
                    <a:pt x="830" y="60"/>
                  </a:lnTo>
                  <a:lnTo>
                    <a:pt x="831" y="60"/>
                  </a:lnTo>
                  <a:lnTo>
                    <a:pt x="839" y="60"/>
                  </a:lnTo>
                  <a:lnTo>
                    <a:pt x="842" y="60"/>
                  </a:lnTo>
                  <a:lnTo>
                    <a:pt x="844" y="60"/>
                  </a:lnTo>
                  <a:lnTo>
                    <a:pt x="849" y="61"/>
                  </a:lnTo>
                  <a:lnTo>
                    <a:pt x="847" y="63"/>
                  </a:lnTo>
                  <a:lnTo>
                    <a:pt x="847" y="64"/>
                  </a:lnTo>
                  <a:lnTo>
                    <a:pt x="844" y="64"/>
                  </a:lnTo>
                  <a:lnTo>
                    <a:pt x="842" y="64"/>
                  </a:lnTo>
                  <a:lnTo>
                    <a:pt x="844" y="66"/>
                  </a:lnTo>
                  <a:lnTo>
                    <a:pt x="849" y="67"/>
                  </a:lnTo>
                  <a:lnTo>
                    <a:pt x="850" y="69"/>
                  </a:lnTo>
                  <a:lnTo>
                    <a:pt x="850" y="69"/>
                  </a:lnTo>
                  <a:lnTo>
                    <a:pt x="850" y="71"/>
                  </a:lnTo>
                  <a:lnTo>
                    <a:pt x="850" y="71"/>
                  </a:lnTo>
                  <a:lnTo>
                    <a:pt x="852" y="71"/>
                  </a:lnTo>
                  <a:lnTo>
                    <a:pt x="853" y="71"/>
                  </a:lnTo>
                  <a:lnTo>
                    <a:pt x="858" y="71"/>
                  </a:lnTo>
                  <a:lnTo>
                    <a:pt x="861" y="72"/>
                  </a:lnTo>
                  <a:lnTo>
                    <a:pt x="863" y="72"/>
                  </a:lnTo>
                  <a:lnTo>
                    <a:pt x="863" y="74"/>
                  </a:lnTo>
                  <a:lnTo>
                    <a:pt x="863" y="74"/>
                  </a:lnTo>
                  <a:lnTo>
                    <a:pt x="860" y="77"/>
                  </a:lnTo>
                  <a:lnTo>
                    <a:pt x="856" y="78"/>
                  </a:lnTo>
                  <a:lnTo>
                    <a:pt x="853" y="80"/>
                  </a:lnTo>
                  <a:lnTo>
                    <a:pt x="853" y="80"/>
                  </a:lnTo>
                  <a:lnTo>
                    <a:pt x="858" y="80"/>
                  </a:lnTo>
                  <a:lnTo>
                    <a:pt x="861" y="80"/>
                  </a:lnTo>
                  <a:lnTo>
                    <a:pt x="863" y="82"/>
                  </a:lnTo>
                  <a:lnTo>
                    <a:pt x="863" y="82"/>
                  </a:lnTo>
                  <a:lnTo>
                    <a:pt x="864" y="83"/>
                  </a:lnTo>
                  <a:lnTo>
                    <a:pt x="864" y="83"/>
                  </a:lnTo>
                  <a:lnTo>
                    <a:pt x="864" y="85"/>
                  </a:lnTo>
                  <a:lnTo>
                    <a:pt x="864" y="86"/>
                  </a:lnTo>
                  <a:lnTo>
                    <a:pt x="860" y="88"/>
                  </a:lnTo>
                  <a:lnTo>
                    <a:pt x="858" y="89"/>
                  </a:lnTo>
                  <a:lnTo>
                    <a:pt x="856" y="89"/>
                  </a:lnTo>
                  <a:lnTo>
                    <a:pt x="855" y="91"/>
                  </a:lnTo>
                  <a:lnTo>
                    <a:pt x="853" y="91"/>
                  </a:lnTo>
                  <a:lnTo>
                    <a:pt x="852" y="89"/>
                  </a:lnTo>
                  <a:lnTo>
                    <a:pt x="850" y="89"/>
                  </a:lnTo>
                  <a:lnTo>
                    <a:pt x="847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7" y="93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50" y="99"/>
                  </a:lnTo>
                  <a:lnTo>
                    <a:pt x="850" y="99"/>
                  </a:lnTo>
                  <a:lnTo>
                    <a:pt x="852" y="99"/>
                  </a:lnTo>
                  <a:lnTo>
                    <a:pt x="852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2" y="100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4"/>
                  </a:lnTo>
                  <a:lnTo>
                    <a:pt x="853" y="105"/>
                  </a:lnTo>
                  <a:lnTo>
                    <a:pt x="855" y="107"/>
                  </a:lnTo>
                  <a:lnTo>
                    <a:pt x="858" y="110"/>
                  </a:lnTo>
                  <a:lnTo>
                    <a:pt x="861" y="112"/>
                  </a:lnTo>
                  <a:lnTo>
                    <a:pt x="861" y="113"/>
                  </a:lnTo>
                  <a:lnTo>
                    <a:pt x="864" y="115"/>
                  </a:lnTo>
                  <a:lnTo>
                    <a:pt x="864" y="116"/>
                  </a:lnTo>
                  <a:lnTo>
                    <a:pt x="863" y="118"/>
                  </a:lnTo>
                  <a:lnTo>
                    <a:pt x="863" y="123"/>
                  </a:lnTo>
                  <a:lnTo>
                    <a:pt x="861" y="124"/>
                  </a:lnTo>
                  <a:lnTo>
                    <a:pt x="861" y="126"/>
                  </a:lnTo>
                  <a:lnTo>
                    <a:pt x="858" y="127"/>
                  </a:lnTo>
                  <a:lnTo>
                    <a:pt x="858" y="127"/>
                  </a:lnTo>
                  <a:lnTo>
                    <a:pt x="855" y="127"/>
                  </a:lnTo>
                  <a:lnTo>
                    <a:pt x="855" y="127"/>
                  </a:lnTo>
                  <a:lnTo>
                    <a:pt x="853" y="129"/>
                  </a:lnTo>
                  <a:lnTo>
                    <a:pt x="852" y="132"/>
                  </a:lnTo>
                  <a:lnTo>
                    <a:pt x="850" y="132"/>
                  </a:lnTo>
                  <a:lnTo>
                    <a:pt x="850" y="134"/>
                  </a:lnTo>
                  <a:lnTo>
                    <a:pt x="849" y="134"/>
                  </a:lnTo>
                  <a:lnTo>
                    <a:pt x="845" y="137"/>
                  </a:lnTo>
                  <a:lnTo>
                    <a:pt x="844" y="137"/>
                  </a:lnTo>
                  <a:lnTo>
                    <a:pt x="839" y="138"/>
                  </a:lnTo>
                  <a:lnTo>
                    <a:pt x="836" y="141"/>
                  </a:lnTo>
                  <a:lnTo>
                    <a:pt x="834" y="141"/>
                  </a:lnTo>
                  <a:lnTo>
                    <a:pt x="833" y="143"/>
                  </a:lnTo>
                  <a:lnTo>
                    <a:pt x="831" y="143"/>
                  </a:lnTo>
                  <a:lnTo>
                    <a:pt x="830" y="141"/>
                  </a:lnTo>
                  <a:lnTo>
                    <a:pt x="830" y="140"/>
                  </a:lnTo>
                  <a:lnTo>
                    <a:pt x="830" y="140"/>
                  </a:lnTo>
                  <a:lnTo>
                    <a:pt x="828" y="138"/>
                  </a:lnTo>
                  <a:lnTo>
                    <a:pt x="825" y="135"/>
                  </a:lnTo>
                  <a:lnTo>
                    <a:pt x="825" y="134"/>
                  </a:lnTo>
                  <a:lnTo>
                    <a:pt x="823" y="134"/>
                  </a:lnTo>
                  <a:lnTo>
                    <a:pt x="822" y="134"/>
                  </a:lnTo>
                  <a:lnTo>
                    <a:pt x="822" y="134"/>
                  </a:lnTo>
                  <a:lnTo>
                    <a:pt x="820" y="132"/>
                  </a:lnTo>
                  <a:lnTo>
                    <a:pt x="819" y="132"/>
                  </a:lnTo>
                  <a:lnTo>
                    <a:pt x="819" y="132"/>
                  </a:lnTo>
                  <a:lnTo>
                    <a:pt x="820" y="130"/>
                  </a:lnTo>
                  <a:lnTo>
                    <a:pt x="820" y="130"/>
                  </a:lnTo>
                  <a:lnTo>
                    <a:pt x="817" y="129"/>
                  </a:lnTo>
                  <a:lnTo>
                    <a:pt x="817" y="127"/>
                  </a:lnTo>
                  <a:lnTo>
                    <a:pt x="817" y="127"/>
                  </a:lnTo>
                  <a:lnTo>
                    <a:pt x="814" y="127"/>
                  </a:lnTo>
                  <a:lnTo>
                    <a:pt x="812" y="126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30"/>
                  </a:lnTo>
                  <a:lnTo>
                    <a:pt x="809" y="130"/>
                  </a:lnTo>
                  <a:lnTo>
                    <a:pt x="811" y="130"/>
                  </a:lnTo>
                  <a:lnTo>
                    <a:pt x="811" y="129"/>
                  </a:lnTo>
                  <a:lnTo>
                    <a:pt x="812" y="129"/>
                  </a:lnTo>
                  <a:lnTo>
                    <a:pt x="814" y="129"/>
                  </a:lnTo>
                  <a:lnTo>
                    <a:pt x="815" y="129"/>
                  </a:lnTo>
                  <a:lnTo>
                    <a:pt x="815" y="130"/>
                  </a:lnTo>
                  <a:lnTo>
                    <a:pt x="815" y="130"/>
                  </a:lnTo>
                  <a:lnTo>
                    <a:pt x="820" y="134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3" y="138"/>
                  </a:lnTo>
                  <a:lnTo>
                    <a:pt x="825" y="141"/>
                  </a:lnTo>
                  <a:lnTo>
                    <a:pt x="826" y="145"/>
                  </a:lnTo>
                  <a:lnTo>
                    <a:pt x="828" y="146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5" y="146"/>
                  </a:lnTo>
                  <a:lnTo>
                    <a:pt x="820" y="145"/>
                  </a:lnTo>
                  <a:lnTo>
                    <a:pt x="820" y="145"/>
                  </a:lnTo>
                  <a:lnTo>
                    <a:pt x="819" y="145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1" y="145"/>
                  </a:lnTo>
                  <a:lnTo>
                    <a:pt x="809" y="143"/>
                  </a:lnTo>
                  <a:lnTo>
                    <a:pt x="808" y="143"/>
                  </a:lnTo>
                  <a:lnTo>
                    <a:pt x="806" y="140"/>
                  </a:lnTo>
                  <a:lnTo>
                    <a:pt x="803" y="138"/>
                  </a:lnTo>
                  <a:lnTo>
                    <a:pt x="801" y="138"/>
                  </a:lnTo>
                  <a:lnTo>
                    <a:pt x="798" y="138"/>
                  </a:lnTo>
                  <a:lnTo>
                    <a:pt x="795" y="138"/>
                  </a:lnTo>
                  <a:lnTo>
                    <a:pt x="787" y="138"/>
                  </a:lnTo>
                  <a:lnTo>
                    <a:pt x="785" y="138"/>
                  </a:lnTo>
                  <a:lnTo>
                    <a:pt x="785" y="138"/>
                  </a:lnTo>
                  <a:lnTo>
                    <a:pt x="785" y="140"/>
                  </a:lnTo>
                  <a:lnTo>
                    <a:pt x="785" y="140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5" y="143"/>
                  </a:lnTo>
                  <a:lnTo>
                    <a:pt x="787" y="143"/>
                  </a:lnTo>
                  <a:lnTo>
                    <a:pt x="792" y="145"/>
                  </a:lnTo>
                  <a:lnTo>
                    <a:pt x="793" y="146"/>
                  </a:lnTo>
                  <a:lnTo>
                    <a:pt x="795" y="146"/>
                  </a:lnTo>
                  <a:lnTo>
                    <a:pt x="797" y="148"/>
                  </a:lnTo>
                  <a:lnTo>
                    <a:pt x="797" y="148"/>
                  </a:lnTo>
                  <a:lnTo>
                    <a:pt x="795" y="149"/>
                  </a:lnTo>
                  <a:lnTo>
                    <a:pt x="795" y="151"/>
                  </a:lnTo>
                  <a:lnTo>
                    <a:pt x="785" y="159"/>
                  </a:lnTo>
                  <a:lnTo>
                    <a:pt x="782" y="162"/>
                  </a:lnTo>
                  <a:lnTo>
                    <a:pt x="779" y="165"/>
                  </a:lnTo>
                  <a:lnTo>
                    <a:pt x="778" y="167"/>
                  </a:lnTo>
                  <a:lnTo>
                    <a:pt x="778" y="167"/>
                  </a:lnTo>
                  <a:lnTo>
                    <a:pt x="774" y="167"/>
                  </a:lnTo>
                  <a:lnTo>
                    <a:pt x="771" y="167"/>
                  </a:lnTo>
                  <a:lnTo>
                    <a:pt x="767" y="167"/>
                  </a:lnTo>
                  <a:lnTo>
                    <a:pt x="765" y="165"/>
                  </a:lnTo>
                  <a:lnTo>
                    <a:pt x="760" y="162"/>
                  </a:lnTo>
                  <a:lnTo>
                    <a:pt x="759" y="160"/>
                  </a:lnTo>
                  <a:lnTo>
                    <a:pt x="757" y="160"/>
                  </a:lnTo>
                  <a:lnTo>
                    <a:pt x="756" y="159"/>
                  </a:lnTo>
                  <a:lnTo>
                    <a:pt x="756" y="159"/>
                  </a:lnTo>
                  <a:lnTo>
                    <a:pt x="752" y="159"/>
                  </a:lnTo>
                  <a:lnTo>
                    <a:pt x="751" y="157"/>
                  </a:lnTo>
                  <a:lnTo>
                    <a:pt x="746" y="154"/>
                  </a:lnTo>
                  <a:lnTo>
                    <a:pt x="743" y="154"/>
                  </a:lnTo>
                  <a:lnTo>
                    <a:pt x="741" y="152"/>
                  </a:lnTo>
                  <a:lnTo>
                    <a:pt x="740" y="152"/>
                  </a:lnTo>
                  <a:lnTo>
                    <a:pt x="738" y="152"/>
                  </a:lnTo>
                  <a:lnTo>
                    <a:pt x="740" y="154"/>
                  </a:lnTo>
                  <a:lnTo>
                    <a:pt x="740" y="154"/>
                  </a:lnTo>
                  <a:lnTo>
                    <a:pt x="738" y="154"/>
                  </a:lnTo>
                  <a:lnTo>
                    <a:pt x="737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29" y="152"/>
                  </a:lnTo>
                  <a:lnTo>
                    <a:pt x="726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8" y="152"/>
                  </a:lnTo>
                  <a:lnTo>
                    <a:pt x="718" y="152"/>
                  </a:lnTo>
                  <a:lnTo>
                    <a:pt x="719" y="154"/>
                  </a:lnTo>
                  <a:lnTo>
                    <a:pt x="722" y="156"/>
                  </a:lnTo>
                  <a:lnTo>
                    <a:pt x="722" y="154"/>
                  </a:lnTo>
                  <a:lnTo>
                    <a:pt x="722" y="154"/>
                  </a:lnTo>
                  <a:lnTo>
                    <a:pt x="724" y="152"/>
                  </a:lnTo>
                  <a:lnTo>
                    <a:pt x="729" y="154"/>
                  </a:lnTo>
                  <a:lnTo>
                    <a:pt x="735" y="156"/>
                  </a:lnTo>
                  <a:lnTo>
                    <a:pt x="737" y="156"/>
                  </a:lnTo>
                  <a:lnTo>
                    <a:pt x="738" y="157"/>
                  </a:lnTo>
                  <a:lnTo>
                    <a:pt x="741" y="157"/>
                  </a:lnTo>
                  <a:lnTo>
                    <a:pt x="743" y="160"/>
                  </a:lnTo>
                  <a:lnTo>
                    <a:pt x="749" y="165"/>
                  </a:lnTo>
                  <a:lnTo>
                    <a:pt x="751" y="165"/>
                  </a:lnTo>
                  <a:lnTo>
                    <a:pt x="752" y="167"/>
                  </a:lnTo>
                  <a:lnTo>
                    <a:pt x="763" y="168"/>
                  </a:lnTo>
                  <a:lnTo>
                    <a:pt x="768" y="168"/>
                  </a:lnTo>
                  <a:lnTo>
                    <a:pt x="776" y="168"/>
                  </a:lnTo>
                  <a:lnTo>
                    <a:pt x="779" y="170"/>
                  </a:lnTo>
                  <a:lnTo>
                    <a:pt x="781" y="170"/>
                  </a:lnTo>
                  <a:lnTo>
                    <a:pt x="781" y="173"/>
                  </a:lnTo>
                  <a:lnTo>
                    <a:pt x="781" y="173"/>
                  </a:lnTo>
                  <a:lnTo>
                    <a:pt x="779" y="176"/>
                  </a:lnTo>
                  <a:lnTo>
                    <a:pt x="778" y="179"/>
                  </a:lnTo>
                  <a:lnTo>
                    <a:pt x="768" y="189"/>
                  </a:lnTo>
                  <a:lnTo>
                    <a:pt x="767" y="192"/>
                  </a:lnTo>
                  <a:lnTo>
                    <a:pt x="767" y="192"/>
                  </a:lnTo>
                  <a:lnTo>
                    <a:pt x="765" y="193"/>
                  </a:lnTo>
                  <a:lnTo>
                    <a:pt x="762" y="197"/>
                  </a:lnTo>
                  <a:lnTo>
                    <a:pt x="757" y="198"/>
                  </a:lnTo>
                  <a:lnTo>
                    <a:pt x="756" y="198"/>
                  </a:lnTo>
                  <a:lnTo>
                    <a:pt x="752" y="198"/>
                  </a:lnTo>
                  <a:lnTo>
                    <a:pt x="751" y="198"/>
                  </a:lnTo>
                  <a:lnTo>
                    <a:pt x="749" y="195"/>
                  </a:lnTo>
                  <a:lnTo>
                    <a:pt x="749" y="195"/>
                  </a:lnTo>
                  <a:lnTo>
                    <a:pt x="751" y="198"/>
                  </a:lnTo>
                  <a:lnTo>
                    <a:pt x="751" y="198"/>
                  </a:lnTo>
                  <a:lnTo>
                    <a:pt x="749" y="198"/>
                  </a:lnTo>
                  <a:lnTo>
                    <a:pt x="746" y="197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3" y="198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5"/>
                  </a:lnTo>
                  <a:lnTo>
                    <a:pt x="740" y="193"/>
                  </a:lnTo>
                  <a:lnTo>
                    <a:pt x="737" y="195"/>
                  </a:lnTo>
                  <a:lnTo>
                    <a:pt x="737" y="195"/>
                  </a:lnTo>
                  <a:lnTo>
                    <a:pt x="738" y="197"/>
                  </a:lnTo>
                  <a:lnTo>
                    <a:pt x="738" y="197"/>
                  </a:lnTo>
                  <a:lnTo>
                    <a:pt x="740" y="198"/>
                  </a:lnTo>
                  <a:lnTo>
                    <a:pt x="740" y="200"/>
                  </a:lnTo>
                  <a:lnTo>
                    <a:pt x="738" y="200"/>
                  </a:lnTo>
                  <a:lnTo>
                    <a:pt x="735" y="198"/>
                  </a:lnTo>
                  <a:lnTo>
                    <a:pt x="735" y="198"/>
                  </a:lnTo>
                  <a:lnTo>
                    <a:pt x="737" y="201"/>
                  </a:lnTo>
                  <a:lnTo>
                    <a:pt x="738" y="203"/>
                  </a:lnTo>
                  <a:lnTo>
                    <a:pt x="738" y="203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2" y="208"/>
                  </a:lnTo>
                  <a:lnTo>
                    <a:pt x="732" y="206"/>
                  </a:lnTo>
                  <a:lnTo>
                    <a:pt x="730" y="206"/>
                  </a:lnTo>
                  <a:lnTo>
                    <a:pt x="729" y="206"/>
                  </a:lnTo>
                  <a:lnTo>
                    <a:pt x="729" y="208"/>
                  </a:lnTo>
                  <a:lnTo>
                    <a:pt x="727" y="208"/>
                  </a:lnTo>
                  <a:lnTo>
                    <a:pt x="726" y="208"/>
                  </a:lnTo>
                  <a:lnTo>
                    <a:pt x="724" y="208"/>
                  </a:lnTo>
                  <a:lnTo>
                    <a:pt x="722" y="208"/>
                  </a:lnTo>
                  <a:lnTo>
                    <a:pt x="716" y="204"/>
                  </a:lnTo>
                  <a:lnTo>
                    <a:pt x="713" y="204"/>
                  </a:lnTo>
                  <a:lnTo>
                    <a:pt x="710" y="204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08" y="203"/>
                  </a:lnTo>
                  <a:lnTo>
                    <a:pt x="708" y="203"/>
                  </a:lnTo>
                  <a:lnTo>
                    <a:pt x="707" y="203"/>
                  </a:lnTo>
                  <a:lnTo>
                    <a:pt x="703" y="203"/>
                  </a:lnTo>
                  <a:lnTo>
                    <a:pt x="700" y="203"/>
                  </a:lnTo>
                  <a:lnTo>
                    <a:pt x="694" y="200"/>
                  </a:lnTo>
                  <a:lnTo>
                    <a:pt x="688" y="198"/>
                  </a:lnTo>
                  <a:lnTo>
                    <a:pt x="685" y="195"/>
                  </a:lnTo>
                  <a:lnTo>
                    <a:pt x="686" y="197"/>
                  </a:lnTo>
                  <a:lnTo>
                    <a:pt x="686" y="198"/>
                  </a:lnTo>
                  <a:lnTo>
                    <a:pt x="685" y="198"/>
                  </a:lnTo>
                  <a:lnTo>
                    <a:pt x="685" y="200"/>
                  </a:lnTo>
                  <a:lnTo>
                    <a:pt x="686" y="201"/>
                  </a:lnTo>
                  <a:lnTo>
                    <a:pt x="688" y="201"/>
                  </a:lnTo>
                  <a:lnTo>
                    <a:pt x="691" y="201"/>
                  </a:lnTo>
                  <a:lnTo>
                    <a:pt x="691" y="201"/>
                  </a:lnTo>
                  <a:lnTo>
                    <a:pt x="689" y="201"/>
                  </a:lnTo>
                  <a:lnTo>
                    <a:pt x="689" y="200"/>
                  </a:lnTo>
                  <a:lnTo>
                    <a:pt x="688" y="200"/>
                  </a:lnTo>
                  <a:lnTo>
                    <a:pt x="689" y="200"/>
                  </a:lnTo>
                  <a:lnTo>
                    <a:pt x="691" y="200"/>
                  </a:lnTo>
                  <a:lnTo>
                    <a:pt x="692" y="200"/>
                  </a:lnTo>
                  <a:lnTo>
                    <a:pt x="702" y="204"/>
                  </a:lnTo>
                  <a:lnTo>
                    <a:pt x="703" y="204"/>
                  </a:lnTo>
                  <a:lnTo>
                    <a:pt x="707" y="204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2" y="208"/>
                  </a:lnTo>
                  <a:lnTo>
                    <a:pt x="702" y="209"/>
                  </a:lnTo>
                  <a:lnTo>
                    <a:pt x="705" y="208"/>
                  </a:lnTo>
                  <a:lnTo>
                    <a:pt x="708" y="206"/>
                  </a:lnTo>
                  <a:lnTo>
                    <a:pt x="710" y="206"/>
                  </a:lnTo>
                  <a:lnTo>
                    <a:pt x="711" y="204"/>
                  </a:lnTo>
                  <a:lnTo>
                    <a:pt x="713" y="206"/>
                  </a:lnTo>
                  <a:lnTo>
                    <a:pt x="716" y="208"/>
                  </a:lnTo>
                  <a:lnTo>
                    <a:pt x="719" y="209"/>
                  </a:lnTo>
                  <a:lnTo>
                    <a:pt x="722" y="211"/>
                  </a:lnTo>
                  <a:lnTo>
                    <a:pt x="724" y="211"/>
                  </a:lnTo>
                  <a:lnTo>
                    <a:pt x="727" y="212"/>
                  </a:lnTo>
                  <a:lnTo>
                    <a:pt x="727" y="214"/>
                  </a:lnTo>
                  <a:lnTo>
                    <a:pt x="727" y="219"/>
                  </a:lnTo>
                  <a:lnTo>
                    <a:pt x="727" y="220"/>
                  </a:lnTo>
                  <a:lnTo>
                    <a:pt x="727" y="220"/>
                  </a:lnTo>
                  <a:lnTo>
                    <a:pt x="727" y="222"/>
                  </a:lnTo>
                  <a:lnTo>
                    <a:pt x="726" y="222"/>
                  </a:lnTo>
                  <a:lnTo>
                    <a:pt x="722" y="222"/>
                  </a:lnTo>
                  <a:lnTo>
                    <a:pt x="721" y="223"/>
                  </a:lnTo>
                  <a:lnTo>
                    <a:pt x="718" y="225"/>
                  </a:lnTo>
                  <a:lnTo>
                    <a:pt x="716" y="225"/>
                  </a:lnTo>
                  <a:lnTo>
                    <a:pt x="711" y="225"/>
                  </a:lnTo>
                  <a:lnTo>
                    <a:pt x="708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7"/>
                  </a:lnTo>
                  <a:lnTo>
                    <a:pt x="703" y="227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07" y="228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0" y="231"/>
                  </a:lnTo>
                  <a:lnTo>
                    <a:pt x="708" y="231"/>
                  </a:lnTo>
                  <a:lnTo>
                    <a:pt x="708" y="231"/>
                  </a:lnTo>
                  <a:lnTo>
                    <a:pt x="705" y="230"/>
                  </a:lnTo>
                  <a:lnTo>
                    <a:pt x="705" y="230"/>
                  </a:lnTo>
                  <a:lnTo>
                    <a:pt x="703" y="231"/>
                  </a:lnTo>
                  <a:lnTo>
                    <a:pt x="703" y="231"/>
                  </a:lnTo>
                  <a:lnTo>
                    <a:pt x="702" y="231"/>
                  </a:lnTo>
                  <a:lnTo>
                    <a:pt x="700" y="231"/>
                  </a:lnTo>
                  <a:lnTo>
                    <a:pt x="700" y="233"/>
                  </a:lnTo>
                  <a:lnTo>
                    <a:pt x="700" y="233"/>
                  </a:lnTo>
                  <a:lnTo>
                    <a:pt x="699" y="234"/>
                  </a:lnTo>
                  <a:lnTo>
                    <a:pt x="697" y="234"/>
                  </a:lnTo>
                  <a:lnTo>
                    <a:pt x="697" y="236"/>
                  </a:lnTo>
                  <a:lnTo>
                    <a:pt x="699" y="236"/>
                  </a:lnTo>
                  <a:lnTo>
                    <a:pt x="700" y="238"/>
                  </a:lnTo>
                  <a:lnTo>
                    <a:pt x="700" y="239"/>
                  </a:lnTo>
                  <a:lnTo>
                    <a:pt x="702" y="239"/>
                  </a:lnTo>
                  <a:lnTo>
                    <a:pt x="700" y="239"/>
                  </a:lnTo>
                  <a:lnTo>
                    <a:pt x="699" y="239"/>
                  </a:lnTo>
                  <a:lnTo>
                    <a:pt x="699" y="238"/>
                  </a:lnTo>
                  <a:lnTo>
                    <a:pt x="696" y="236"/>
                  </a:lnTo>
                  <a:lnTo>
                    <a:pt x="692" y="236"/>
                  </a:lnTo>
                  <a:lnTo>
                    <a:pt x="691" y="236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6" y="238"/>
                  </a:lnTo>
                  <a:lnTo>
                    <a:pt x="696" y="239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2"/>
                  </a:lnTo>
                  <a:lnTo>
                    <a:pt x="694" y="242"/>
                  </a:lnTo>
                  <a:lnTo>
                    <a:pt x="692" y="242"/>
                  </a:lnTo>
                  <a:lnTo>
                    <a:pt x="689" y="242"/>
                  </a:lnTo>
                  <a:lnTo>
                    <a:pt x="689" y="244"/>
                  </a:lnTo>
                  <a:lnTo>
                    <a:pt x="689" y="244"/>
                  </a:lnTo>
                  <a:lnTo>
                    <a:pt x="691" y="244"/>
                  </a:lnTo>
                  <a:lnTo>
                    <a:pt x="689" y="245"/>
                  </a:lnTo>
                  <a:lnTo>
                    <a:pt x="689" y="245"/>
                  </a:lnTo>
                  <a:lnTo>
                    <a:pt x="686" y="245"/>
                  </a:lnTo>
                  <a:lnTo>
                    <a:pt x="686" y="247"/>
                  </a:lnTo>
                  <a:lnTo>
                    <a:pt x="688" y="247"/>
                  </a:lnTo>
                  <a:lnTo>
                    <a:pt x="688" y="247"/>
                  </a:lnTo>
                  <a:lnTo>
                    <a:pt x="689" y="249"/>
                  </a:lnTo>
                  <a:lnTo>
                    <a:pt x="689" y="249"/>
                  </a:lnTo>
                  <a:lnTo>
                    <a:pt x="689" y="250"/>
                  </a:lnTo>
                  <a:lnTo>
                    <a:pt x="688" y="250"/>
                  </a:lnTo>
                  <a:lnTo>
                    <a:pt x="685" y="252"/>
                  </a:lnTo>
                  <a:lnTo>
                    <a:pt x="681" y="255"/>
                  </a:lnTo>
                  <a:lnTo>
                    <a:pt x="681" y="256"/>
                  </a:lnTo>
                  <a:lnTo>
                    <a:pt x="681" y="258"/>
                  </a:lnTo>
                  <a:lnTo>
                    <a:pt x="681" y="258"/>
                  </a:lnTo>
                  <a:lnTo>
                    <a:pt x="681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80" y="260"/>
                  </a:lnTo>
                  <a:lnTo>
                    <a:pt x="680" y="261"/>
                  </a:lnTo>
                  <a:lnTo>
                    <a:pt x="678" y="263"/>
                  </a:lnTo>
                  <a:lnTo>
                    <a:pt x="678" y="266"/>
                  </a:lnTo>
                  <a:lnTo>
                    <a:pt x="675" y="269"/>
                  </a:lnTo>
                  <a:lnTo>
                    <a:pt x="674" y="272"/>
                  </a:lnTo>
                  <a:lnTo>
                    <a:pt x="672" y="274"/>
                  </a:lnTo>
                  <a:lnTo>
                    <a:pt x="672" y="275"/>
                  </a:lnTo>
                  <a:lnTo>
                    <a:pt x="670" y="275"/>
                  </a:lnTo>
                  <a:lnTo>
                    <a:pt x="669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9"/>
                  </a:lnTo>
                  <a:lnTo>
                    <a:pt x="670" y="282"/>
                  </a:lnTo>
                  <a:lnTo>
                    <a:pt x="669" y="285"/>
                  </a:lnTo>
                  <a:lnTo>
                    <a:pt x="669" y="288"/>
                  </a:lnTo>
                  <a:lnTo>
                    <a:pt x="669" y="299"/>
                  </a:lnTo>
                  <a:lnTo>
                    <a:pt x="669" y="304"/>
                  </a:lnTo>
                  <a:lnTo>
                    <a:pt x="669" y="305"/>
                  </a:lnTo>
                  <a:lnTo>
                    <a:pt x="667" y="307"/>
                  </a:lnTo>
                  <a:lnTo>
                    <a:pt x="666" y="307"/>
                  </a:lnTo>
                  <a:lnTo>
                    <a:pt x="667" y="308"/>
                  </a:lnTo>
                  <a:lnTo>
                    <a:pt x="669" y="308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70" y="312"/>
                  </a:lnTo>
                  <a:lnTo>
                    <a:pt x="670" y="312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5"/>
                  </a:lnTo>
                  <a:lnTo>
                    <a:pt x="675" y="315"/>
                  </a:lnTo>
                  <a:lnTo>
                    <a:pt x="675" y="316"/>
                  </a:lnTo>
                  <a:lnTo>
                    <a:pt x="675" y="323"/>
                  </a:lnTo>
                  <a:lnTo>
                    <a:pt x="675" y="324"/>
                  </a:lnTo>
                  <a:lnTo>
                    <a:pt x="677" y="323"/>
                  </a:lnTo>
                  <a:lnTo>
                    <a:pt x="677" y="316"/>
                  </a:lnTo>
                  <a:lnTo>
                    <a:pt x="678" y="315"/>
                  </a:lnTo>
                  <a:lnTo>
                    <a:pt x="680" y="315"/>
                  </a:lnTo>
                  <a:lnTo>
                    <a:pt x="683" y="313"/>
                  </a:lnTo>
                  <a:lnTo>
                    <a:pt x="688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2" y="315"/>
                  </a:lnTo>
                  <a:lnTo>
                    <a:pt x="692" y="315"/>
                  </a:lnTo>
                  <a:lnTo>
                    <a:pt x="692" y="318"/>
                  </a:lnTo>
                  <a:lnTo>
                    <a:pt x="692" y="319"/>
                  </a:lnTo>
                  <a:lnTo>
                    <a:pt x="696" y="326"/>
                  </a:lnTo>
                  <a:lnTo>
                    <a:pt x="697" y="329"/>
                  </a:lnTo>
                  <a:lnTo>
                    <a:pt x="699" y="334"/>
                  </a:lnTo>
                  <a:lnTo>
                    <a:pt x="699" y="335"/>
                  </a:lnTo>
                  <a:lnTo>
                    <a:pt x="702" y="342"/>
                  </a:lnTo>
                  <a:lnTo>
                    <a:pt x="702" y="343"/>
                  </a:lnTo>
                  <a:lnTo>
                    <a:pt x="702" y="345"/>
                  </a:lnTo>
                  <a:lnTo>
                    <a:pt x="702" y="345"/>
                  </a:lnTo>
                  <a:lnTo>
                    <a:pt x="702" y="346"/>
                  </a:lnTo>
                  <a:lnTo>
                    <a:pt x="700" y="348"/>
                  </a:lnTo>
                  <a:lnTo>
                    <a:pt x="700" y="349"/>
                  </a:lnTo>
                  <a:lnTo>
                    <a:pt x="699" y="351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9" y="353"/>
                  </a:lnTo>
                  <a:lnTo>
                    <a:pt x="699" y="351"/>
                  </a:lnTo>
                  <a:lnTo>
                    <a:pt x="702" y="351"/>
                  </a:lnTo>
                  <a:lnTo>
                    <a:pt x="702" y="349"/>
                  </a:lnTo>
                  <a:lnTo>
                    <a:pt x="705" y="349"/>
                  </a:lnTo>
                  <a:lnTo>
                    <a:pt x="705" y="351"/>
                  </a:lnTo>
                  <a:lnTo>
                    <a:pt x="703" y="351"/>
                  </a:lnTo>
                  <a:lnTo>
                    <a:pt x="703" y="351"/>
                  </a:lnTo>
                  <a:lnTo>
                    <a:pt x="705" y="351"/>
                  </a:lnTo>
                  <a:lnTo>
                    <a:pt x="708" y="349"/>
                  </a:lnTo>
                  <a:lnTo>
                    <a:pt x="722" y="346"/>
                  </a:lnTo>
                  <a:lnTo>
                    <a:pt x="724" y="346"/>
                  </a:lnTo>
                  <a:lnTo>
                    <a:pt x="729" y="346"/>
                  </a:lnTo>
                  <a:lnTo>
                    <a:pt x="733" y="348"/>
                  </a:lnTo>
                  <a:lnTo>
                    <a:pt x="737" y="349"/>
                  </a:lnTo>
                  <a:lnTo>
                    <a:pt x="741" y="351"/>
                  </a:lnTo>
                  <a:lnTo>
                    <a:pt x="748" y="353"/>
                  </a:lnTo>
                  <a:lnTo>
                    <a:pt x="749" y="353"/>
                  </a:lnTo>
                  <a:lnTo>
                    <a:pt x="752" y="354"/>
                  </a:lnTo>
                  <a:lnTo>
                    <a:pt x="754" y="354"/>
                  </a:lnTo>
                  <a:lnTo>
                    <a:pt x="757" y="356"/>
                  </a:lnTo>
                  <a:lnTo>
                    <a:pt x="760" y="359"/>
                  </a:lnTo>
                  <a:lnTo>
                    <a:pt x="763" y="360"/>
                  </a:lnTo>
                  <a:lnTo>
                    <a:pt x="765" y="362"/>
                  </a:lnTo>
                  <a:lnTo>
                    <a:pt x="768" y="364"/>
                  </a:lnTo>
                  <a:lnTo>
                    <a:pt x="773" y="370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82" y="373"/>
                  </a:lnTo>
                  <a:lnTo>
                    <a:pt x="790" y="376"/>
                  </a:lnTo>
                  <a:lnTo>
                    <a:pt x="793" y="378"/>
                  </a:lnTo>
                  <a:lnTo>
                    <a:pt x="797" y="378"/>
                  </a:lnTo>
                  <a:lnTo>
                    <a:pt x="798" y="378"/>
                  </a:lnTo>
                  <a:lnTo>
                    <a:pt x="800" y="379"/>
                  </a:lnTo>
                  <a:lnTo>
                    <a:pt x="801" y="381"/>
                  </a:lnTo>
                  <a:lnTo>
                    <a:pt x="803" y="383"/>
                  </a:lnTo>
                  <a:lnTo>
                    <a:pt x="804" y="383"/>
                  </a:lnTo>
                  <a:lnTo>
                    <a:pt x="806" y="384"/>
                  </a:lnTo>
                  <a:lnTo>
                    <a:pt x="808" y="384"/>
                  </a:lnTo>
                  <a:lnTo>
                    <a:pt x="808" y="386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8" y="387"/>
                  </a:lnTo>
                  <a:lnTo>
                    <a:pt x="808" y="386"/>
                  </a:lnTo>
                  <a:lnTo>
                    <a:pt x="809" y="386"/>
                  </a:lnTo>
                  <a:lnTo>
                    <a:pt x="811" y="386"/>
                  </a:lnTo>
                  <a:lnTo>
                    <a:pt x="814" y="386"/>
                  </a:lnTo>
                  <a:lnTo>
                    <a:pt x="817" y="386"/>
                  </a:lnTo>
                  <a:lnTo>
                    <a:pt x="819" y="386"/>
                  </a:lnTo>
                  <a:lnTo>
                    <a:pt x="822" y="386"/>
                  </a:lnTo>
                  <a:lnTo>
                    <a:pt x="823" y="386"/>
                  </a:lnTo>
                  <a:lnTo>
                    <a:pt x="825" y="386"/>
                  </a:lnTo>
                  <a:lnTo>
                    <a:pt x="825" y="386"/>
                  </a:lnTo>
                  <a:lnTo>
                    <a:pt x="826" y="386"/>
                  </a:lnTo>
                  <a:lnTo>
                    <a:pt x="830" y="386"/>
                  </a:lnTo>
                  <a:lnTo>
                    <a:pt x="831" y="386"/>
                  </a:lnTo>
                  <a:lnTo>
                    <a:pt x="836" y="387"/>
                  </a:lnTo>
                  <a:lnTo>
                    <a:pt x="839" y="387"/>
                  </a:lnTo>
                  <a:lnTo>
                    <a:pt x="839" y="387"/>
                  </a:lnTo>
                  <a:lnTo>
                    <a:pt x="841" y="389"/>
                  </a:lnTo>
                  <a:lnTo>
                    <a:pt x="842" y="389"/>
                  </a:lnTo>
                  <a:lnTo>
                    <a:pt x="844" y="389"/>
                  </a:lnTo>
                  <a:lnTo>
                    <a:pt x="845" y="389"/>
                  </a:lnTo>
                  <a:lnTo>
                    <a:pt x="847" y="390"/>
                  </a:lnTo>
                  <a:lnTo>
                    <a:pt x="849" y="392"/>
                  </a:lnTo>
                  <a:lnTo>
                    <a:pt x="850" y="395"/>
                  </a:lnTo>
                  <a:lnTo>
                    <a:pt x="850" y="395"/>
                  </a:lnTo>
                  <a:lnTo>
                    <a:pt x="849" y="401"/>
                  </a:lnTo>
                  <a:lnTo>
                    <a:pt x="847" y="405"/>
                  </a:lnTo>
                  <a:lnTo>
                    <a:pt x="847" y="406"/>
                  </a:lnTo>
                  <a:lnTo>
                    <a:pt x="847" y="408"/>
                  </a:lnTo>
                  <a:lnTo>
                    <a:pt x="850" y="409"/>
                  </a:lnTo>
                  <a:lnTo>
                    <a:pt x="850" y="411"/>
                  </a:lnTo>
                  <a:lnTo>
                    <a:pt x="852" y="414"/>
                  </a:lnTo>
                  <a:lnTo>
                    <a:pt x="852" y="416"/>
                  </a:lnTo>
                  <a:lnTo>
                    <a:pt x="852" y="417"/>
                  </a:lnTo>
                  <a:lnTo>
                    <a:pt x="850" y="419"/>
                  </a:lnTo>
                  <a:lnTo>
                    <a:pt x="850" y="420"/>
                  </a:lnTo>
                  <a:lnTo>
                    <a:pt x="852" y="423"/>
                  </a:lnTo>
                  <a:lnTo>
                    <a:pt x="852" y="427"/>
                  </a:lnTo>
                  <a:lnTo>
                    <a:pt x="850" y="427"/>
                  </a:lnTo>
                  <a:lnTo>
                    <a:pt x="850" y="428"/>
                  </a:lnTo>
                  <a:lnTo>
                    <a:pt x="849" y="430"/>
                  </a:lnTo>
                  <a:lnTo>
                    <a:pt x="849" y="431"/>
                  </a:lnTo>
                  <a:lnTo>
                    <a:pt x="850" y="431"/>
                  </a:lnTo>
                  <a:lnTo>
                    <a:pt x="850" y="433"/>
                  </a:lnTo>
                  <a:lnTo>
                    <a:pt x="852" y="433"/>
                  </a:lnTo>
                  <a:lnTo>
                    <a:pt x="853" y="435"/>
                  </a:lnTo>
                  <a:lnTo>
                    <a:pt x="855" y="438"/>
                  </a:lnTo>
                  <a:lnTo>
                    <a:pt x="856" y="439"/>
                  </a:lnTo>
                  <a:lnTo>
                    <a:pt x="860" y="442"/>
                  </a:lnTo>
                  <a:lnTo>
                    <a:pt x="860" y="444"/>
                  </a:lnTo>
                  <a:lnTo>
                    <a:pt x="860" y="444"/>
                  </a:lnTo>
                  <a:lnTo>
                    <a:pt x="858" y="446"/>
                  </a:lnTo>
                  <a:lnTo>
                    <a:pt x="856" y="446"/>
                  </a:lnTo>
                  <a:lnTo>
                    <a:pt x="856" y="446"/>
                  </a:lnTo>
                  <a:lnTo>
                    <a:pt x="856" y="447"/>
                  </a:lnTo>
                  <a:lnTo>
                    <a:pt x="858" y="446"/>
                  </a:lnTo>
                  <a:lnTo>
                    <a:pt x="860" y="446"/>
                  </a:lnTo>
                  <a:lnTo>
                    <a:pt x="861" y="447"/>
                  </a:lnTo>
                  <a:lnTo>
                    <a:pt x="863" y="447"/>
                  </a:lnTo>
                  <a:lnTo>
                    <a:pt x="864" y="449"/>
                  </a:lnTo>
                  <a:lnTo>
                    <a:pt x="866" y="450"/>
                  </a:lnTo>
                  <a:lnTo>
                    <a:pt x="869" y="452"/>
                  </a:lnTo>
                  <a:lnTo>
                    <a:pt x="872" y="455"/>
                  </a:lnTo>
                  <a:lnTo>
                    <a:pt x="872" y="455"/>
                  </a:lnTo>
                  <a:lnTo>
                    <a:pt x="874" y="457"/>
                  </a:lnTo>
                  <a:lnTo>
                    <a:pt x="875" y="460"/>
                  </a:lnTo>
                  <a:lnTo>
                    <a:pt x="875" y="461"/>
                  </a:lnTo>
                  <a:lnTo>
                    <a:pt x="875" y="463"/>
                  </a:lnTo>
                  <a:lnTo>
                    <a:pt x="875" y="463"/>
                  </a:lnTo>
                  <a:lnTo>
                    <a:pt x="872" y="464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2" y="466"/>
                  </a:lnTo>
                  <a:lnTo>
                    <a:pt x="875" y="464"/>
                  </a:lnTo>
                  <a:lnTo>
                    <a:pt x="877" y="463"/>
                  </a:lnTo>
                  <a:lnTo>
                    <a:pt x="879" y="464"/>
                  </a:lnTo>
                  <a:lnTo>
                    <a:pt x="880" y="464"/>
                  </a:lnTo>
                  <a:lnTo>
                    <a:pt x="883" y="466"/>
                  </a:lnTo>
                  <a:lnTo>
                    <a:pt x="885" y="466"/>
                  </a:lnTo>
                  <a:lnTo>
                    <a:pt x="888" y="469"/>
                  </a:lnTo>
                  <a:lnTo>
                    <a:pt x="890" y="472"/>
                  </a:lnTo>
                  <a:lnTo>
                    <a:pt x="891" y="474"/>
                  </a:lnTo>
                  <a:lnTo>
                    <a:pt x="891" y="472"/>
                  </a:lnTo>
                  <a:lnTo>
                    <a:pt x="890" y="471"/>
                  </a:lnTo>
                  <a:lnTo>
                    <a:pt x="888" y="469"/>
                  </a:lnTo>
                  <a:lnTo>
                    <a:pt x="886" y="468"/>
                  </a:lnTo>
                  <a:lnTo>
                    <a:pt x="886" y="468"/>
                  </a:lnTo>
                  <a:lnTo>
                    <a:pt x="886" y="466"/>
                  </a:lnTo>
                  <a:lnTo>
                    <a:pt x="886" y="464"/>
                  </a:lnTo>
                  <a:lnTo>
                    <a:pt x="886" y="463"/>
                  </a:lnTo>
                  <a:lnTo>
                    <a:pt x="888" y="461"/>
                  </a:lnTo>
                  <a:lnTo>
                    <a:pt x="888" y="461"/>
                  </a:lnTo>
                  <a:lnTo>
                    <a:pt x="890" y="460"/>
                  </a:lnTo>
                  <a:lnTo>
                    <a:pt x="890" y="460"/>
                  </a:lnTo>
                  <a:lnTo>
                    <a:pt x="890" y="458"/>
                  </a:lnTo>
                  <a:lnTo>
                    <a:pt x="891" y="458"/>
                  </a:lnTo>
                  <a:lnTo>
                    <a:pt x="893" y="458"/>
                  </a:lnTo>
                  <a:lnTo>
                    <a:pt x="893" y="460"/>
                  </a:lnTo>
                  <a:lnTo>
                    <a:pt x="893" y="460"/>
                  </a:lnTo>
                  <a:lnTo>
                    <a:pt x="894" y="460"/>
                  </a:lnTo>
                  <a:lnTo>
                    <a:pt x="896" y="460"/>
                  </a:lnTo>
                  <a:lnTo>
                    <a:pt x="896" y="461"/>
                  </a:lnTo>
                  <a:lnTo>
                    <a:pt x="897" y="461"/>
                  </a:lnTo>
                  <a:lnTo>
                    <a:pt x="897" y="463"/>
                  </a:lnTo>
                  <a:lnTo>
                    <a:pt x="897" y="464"/>
                  </a:lnTo>
                  <a:lnTo>
                    <a:pt x="897" y="466"/>
                  </a:lnTo>
                  <a:lnTo>
                    <a:pt x="897" y="464"/>
                  </a:lnTo>
                  <a:lnTo>
                    <a:pt x="899" y="463"/>
                  </a:lnTo>
                  <a:lnTo>
                    <a:pt x="899" y="461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9" y="453"/>
                  </a:lnTo>
                  <a:lnTo>
                    <a:pt x="899" y="452"/>
                  </a:lnTo>
                  <a:lnTo>
                    <a:pt x="899" y="452"/>
                  </a:lnTo>
                  <a:lnTo>
                    <a:pt x="901" y="450"/>
                  </a:lnTo>
                  <a:lnTo>
                    <a:pt x="902" y="449"/>
                  </a:lnTo>
                  <a:lnTo>
                    <a:pt x="904" y="447"/>
                  </a:lnTo>
                  <a:lnTo>
                    <a:pt x="904" y="446"/>
                  </a:lnTo>
                  <a:lnTo>
                    <a:pt x="905" y="446"/>
                  </a:lnTo>
                  <a:lnTo>
                    <a:pt x="904" y="446"/>
                  </a:lnTo>
                  <a:lnTo>
                    <a:pt x="904" y="444"/>
                  </a:lnTo>
                  <a:lnTo>
                    <a:pt x="904" y="442"/>
                  </a:lnTo>
                  <a:lnTo>
                    <a:pt x="904" y="441"/>
                  </a:lnTo>
                  <a:lnTo>
                    <a:pt x="902" y="441"/>
                  </a:lnTo>
                  <a:lnTo>
                    <a:pt x="901" y="438"/>
                  </a:lnTo>
                  <a:lnTo>
                    <a:pt x="901" y="438"/>
                  </a:lnTo>
                  <a:lnTo>
                    <a:pt x="901" y="436"/>
                  </a:lnTo>
                  <a:lnTo>
                    <a:pt x="901" y="435"/>
                  </a:lnTo>
                  <a:lnTo>
                    <a:pt x="901" y="435"/>
                  </a:lnTo>
                  <a:lnTo>
                    <a:pt x="901" y="433"/>
                  </a:lnTo>
                  <a:lnTo>
                    <a:pt x="899" y="431"/>
                  </a:lnTo>
                  <a:lnTo>
                    <a:pt x="897" y="430"/>
                  </a:lnTo>
                  <a:lnTo>
                    <a:pt x="897" y="427"/>
                  </a:lnTo>
                  <a:lnTo>
                    <a:pt x="897" y="423"/>
                  </a:lnTo>
                  <a:lnTo>
                    <a:pt x="896" y="420"/>
                  </a:lnTo>
                  <a:lnTo>
                    <a:pt x="896" y="419"/>
                  </a:lnTo>
                  <a:lnTo>
                    <a:pt x="896" y="417"/>
                  </a:lnTo>
                  <a:lnTo>
                    <a:pt x="896" y="417"/>
                  </a:lnTo>
                  <a:lnTo>
                    <a:pt x="896" y="416"/>
                  </a:lnTo>
                  <a:lnTo>
                    <a:pt x="897" y="414"/>
                  </a:lnTo>
                  <a:lnTo>
                    <a:pt x="897" y="416"/>
                  </a:lnTo>
                  <a:lnTo>
                    <a:pt x="897" y="414"/>
                  </a:lnTo>
                  <a:lnTo>
                    <a:pt x="896" y="414"/>
                  </a:lnTo>
                  <a:lnTo>
                    <a:pt x="896" y="412"/>
                  </a:lnTo>
                  <a:lnTo>
                    <a:pt x="896" y="412"/>
                  </a:lnTo>
                  <a:lnTo>
                    <a:pt x="897" y="411"/>
                  </a:lnTo>
                  <a:lnTo>
                    <a:pt x="896" y="411"/>
                  </a:lnTo>
                  <a:lnTo>
                    <a:pt x="896" y="411"/>
                  </a:lnTo>
                  <a:lnTo>
                    <a:pt x="893" y="409"/>
                  </a:lnTo>
                  <a:lnTo>
                    <a:pt x="894" y="409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3" y="408"/>
                  </a:lnTo>
                  <a:lnTo>
                    <a:pt x="891" y="406"/>
                  </a:lnTo>
                  <a:lnTo>
                    <a:pt x="891" y="405"/>
                  </a:lnTo>
                  <a:lnTo>
                    <a:pt x="890" y="403"/>
                  </a:lnTo>
                  <a:lnTo>
                    <a:pt x="890" y="401"/>
                  </a:lnTo>
                  <a:lnTo>
                    <a:pt x="888" y="400"/>
                  </a:lnTo>
                  <a:lnTo>
                    <a:pt x="888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97" y="394"/>
                  </a:lnTo>
                  <a:lnTo>
                    <a:pt x="899" y="394"/>
                  </a:lnTo>
                  <a:lnTo>
                    <a:pt x="904" y="392"/>
                  </a:lnTo>
                  <a:lnTo>
                    <a:pt x="907" y="390"/>
                  </a:lnTo>
                  <a:lnTo>
                    <a:pt x="910" y="389"/>
                  </a:lnTo>
                  <a:lnTo>
                    <a:pt x="913" y="387"/>
                  </a:lnTo>
                  <a:lnTo>
                    <a:pt x="915" y="386"/>
                  </a:lnTo>
                  <a:lnTo>
                    <a:pt x="915" y="384"/>
                  </a:lnTo>
                  <a:lnTo>
                    <a:pt x="921" y="381"/>
                  </a:lnTo>
                  <a:lnTo>
                    <a:pt x="923" y="378"/>
                  </a:lnTo>
                  <a:lnTo>
                    <a:pt x="924" y="376"/>
                  </a:lnTo>
                  <a:lnTo>
                    <a:pt x="926" y="375"/>
                  </a:lnTo>
                  <a:lnTo>
                    <a:pt x="929" y="371"/>
                  </a:lnTo>
                  <a:lnTo>
                    <a:pt x="931" y="370"/>
                  </a:lnTo>
                  <a:lnTo>
                    <a:pt x="932" y="367"/>
                  </a:lnTo>
                  <a:lnTo>
                    <a:pt x="932" y="364"/>
                  </a:lnTo>
                  <a:lnTo>
                    <a:pt x="932" y="360"/>
                  </a:lnTo>
                  <a:lnTo>
                    <a:pt x="932" y="357"/>
                  </a:lnTo>
                  <a:lnTo>
                    <a:pt x="932" y="353"/>
                  </a:lnTo>
                  <a:lnTo>
                    <a:pt x="932" y="348"/>
                  </a:lnTo>
                  <a:lnTo>
                    <a:pt x="932" y="345"/>
                  </a:lnTo>
                  <a:lnTo>
                    <a:pt x="931" y="343"/>
                  </a:lnTo>
                  <a:lnTo>
                    <a:pt x="929" y="338"/>
                  </a:lnTo>
                  <a:lnTo>
                    <a:pt x="929" y="337"/>
                  </a:lnTo>
                  <a:lnTo>
                    <a:pt x="927" y="335"/>
                  </a:lnTo>
                  <a:lnTo>
                    <a:pt x="923" y="329"/>
                  </a:lnTo>
                  <a:lnTo>
                    <a:pt x="918" y="326"/>
                  </a:lnTo>
                  <a:lnTo>
                    <a:pt x="918" y="326"/>
                  </a:lnTo>
                  <a:lnTo>
                    <a:pt x="916" y="324"/>
                  </a:lnTo>
                  <a:lnTo>
                    <a:pt x="913" y="323"/>
                  </a:lnTo>
                  <a:lnTo>
                    <a:pt x="912" y="321"/>
                  </a:lnTo>
                  <a:lnTo>
                    <a:pt x="905" y="318"/>
                  </a:lnTo>
                  <a:lnTo>
                    <a:pt x="904" y="318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4" y="313"/>
                  </a:lnTo>
                  <a:lnTo>
                    <a:pt x="904" y="313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7" y="308"/>
                  </a:lnTo>
                  <a:lnTo>
                    <a:pt x="908" y="305"/>
                  </a:lnTo>
                  <a:lnTo>
                    <a:pt x="910" y="305"/>
                  </a:lnTo>
                  <a:lnTo>
                    <a:pt x="912" y="304"/>
                  </a:lnTo>
                  <a:lnTo>
                    <a:pt x="913" y="302"/>
                  </a:lnTo>
                  <a:lnTo>
                    <a:pt x="915" y="301"/>
                  </a:lnTo>
                  <a:lnTo>
                    <a:pt x="915" y="301"/>
                  </a:lnTo>
                  <a:lnTo>
                    <a:pt x="913" y="299"/>
                  </a:lnTo>
                  <a:lnTo>
                    <a:pt x="913" y="299"/>
                  </a:lnTo>
                  <a:lnTo>
                    <a:pt x="915" y="297"/>
                  </a:lnTo>
                  <a:lnTo>
                    <a:pt x="915" y="296"/>
                  </a:lnTo>
                  <a:lnTo>
                    <a:pt x="915" y="294"/>
                  </a:lnTo>
                  <a:lnTo>
                    <a:pt x="915" y="294"/>
                  </a:lnTo>
                  <a:lnTo>
                    <a:pt x="916" y="294"/>
                  </a:lnTo>
                  <a:lnTo>
                    <a:pt x="920" y="297"/>
                  </a:lnTo>
                  <a:lnTo>
                    <a:pt x="921" y="296"/>
                  </a:lnTo>
                  <a:lnTo>
                    <a:pt x="920" y="296"/>
                  </a:lnTo>
                  <a:lnTo>
                    <a:pt x="918" y="294"/>
                  </a:lnTo>
                  <a:lnTo>
                    <a:pt x="920" y="294"/>
                  </a:lnTo>
                  <a:lnTo>
                    <a:pt x="921" y="291"/>
                  </a:lnTo>
                  <a:lnTo>
                    <a:pt x="921" y="291"/>
                  </a:lnTo>
                  <a:lnTo>
                    <a:pt x="921" y="290"/>
                  </a:lnTo>
                  <a:lnTo>
                    <a:pt x="920" y="290"/>
                  </a:lnTo>
                  <a:lnTo>
                    <a:pt x="921" y="286"/>
                  </a:lnTo>
                  <a:lnTo>
                    <a:pt x="921" y="286"/>
                  </a:lnTo>
                  <a:lnTo>
                    <a:pt x="918" y="286"/>
                  </a:lnTo>
                  <a:lnTo>
                    <a:pt x="918" y="285"/>
                  </a:lnTo>
                  <a:lnTo>
                    <a:pt x="918" y="285"/>
                  </a:lnTo>
                  <a:lnTo>
                    <a:pt x="920" y="285"/>
                  </a:lnTo>
                  <a:lnTo>
                    <a:pt x="920" y="285"/>
                  </a:lnTo>
                  <a:lnTo>
                    <a:pt x="916" y="280"/>
                  </a:lnTo>
                  <a:lnTo>
                    <a:pt x="916" y="279"/>
                  </a:lnTo>
                  <a:lnTo>
                    <a:pt x="916" y="277"/>
                  </a:lnTo>
                  <a:lnTo>
                    <a:pt x="918" y="275"/>
                  </a:lnTo>
                  <a:lnTo>
                    <a:pt x="918" y="275"/>
                  </a:lnTo>
                  <a:lnTo>
                    <a:pt x="916" y="275"/>
                  </a:lnTo>
                  <a:lnTo>
                    <a:pt x="915" y="275"/>
                  </a:lnTo>
                  <a:lnTo>
                    <a:pt x="915" y="274"/>
                  </a:lnTo>
                  <a:lnTo>
                    <a:pt x="915" y="272"/>
                  </a:lnTo>
                  <a:lnTo>
                    <a:pt x="915" y="272"/>
                  </a:lnTo>
                  <a:lnTo>
                    <a:pt x="916" y="271"/>
                  </a:lnTo>
                  <a:lnTo>
                    <a:pt x="916" y="271"/>
                  </a:lnTo>
                  <a:lnTo>
                    <a:pt x="916" y="269"/>
                  </a:lnTo>
                  <a:lnTo>
                    <a:pt x="913" y="271"/>
                  </a:lnTo>
                  <a:lnTo>
                    <a:pt x="912" y="269"/>
                  </a:lnTo>
                  <a:lnTo>
                    <a:pt x="910" y="271"/>
                  </a:lnTo>
                  <a:lnTo>
                    <a:pt x="908" y="269"/>
                  </a:lnTo>
                  <a:lnTo>
                    <a:pt x="908" y="269"/>
                  </a:lnTo>
                  <a:lnTo>
                    <a:pt x="912" y="266"/>
                  </a:lnTo>
                  <a:lnTo>
                    <a:pt x="913" y="264"/>
                  </a:lnTo>
                  <a:lnTo>
                    <a:pt x="915" y="263"/>
                  </a:lnTo>
                  <a:lnTo>
                    <a:pt x="915" y="261"/>
                  </a:lnTo>
                  <a:lnTo>
                    <a:pt x="915" y="261"/>
                  </a:lnTo>
                  <a:lnTo>
                    <a:pt x="915" y="256"/>
                  </a:lnTo>
                  <a:lnTo>
                    <a:pt x="915" y="256"/>
                  </a:lnTo>
                  <a:lnTo>
                    <a:pt x="916" y="255"/>
                  </a:lnTo>
                  <a:lnTo>
                    <a:pt x="918" y="253"/>
                  </a:lnTo>
                  <a:lnTo>
                    <a:pt x="915" y="252"/>
                  </a:lnTo>
                  <a:lnTo>
                    <a:pt x="913" y="250"/>
                  </a:lnTo>
                  <a:lnTo>
                    <a:pt x="913" y="250"/>
                  </a:lnTo>
                  <a:lnTo>
                    <a:pt x="912" y="249"/>
                  </a:lnTo>
                  <a:lnTo>
                    <a:pt x="912" y="247"/>
                  </a:lnTo>
                  <a:lnTo>
                    <a:pt x="910" y="245"/>
                  </a:lnTo>
                  <a:lnTo>
                    <a:pt x="908" y="241"/>
                  </a:lnTo>
                  <a:lnTo>
                    <a:pt x="908" y="239"/>
                  </a:lnTo>
                  <a:lnTo>
                    <a:pt x="908" y="238"/>
                  </a:lnTo>
                  <a:lnTo>
                    <a:pt x="910" y="236"/>
                  </a:lnTo>
                  <a:lnTo>
                    <a:pt x="910" y="236"/>
                  </a:lnTo>
                  <a:lnTo>
                    <a:pt x="913" y="234"/>
                  </a:lnTo>
                  <a:lnTo>
                    <a:pt x="916" y="231"/>
                  </a:lnTo>
                  <a:lnTo>
                    <a:pt x="920" y="231"/>
                  </a:lnTo>
                  <a:lnTo>
                    <a:pt x="923" y="231"/>
                  </a:lnTo>
                  <a:lnTo>
                    <a:pt x="927" y="231"/>
                  </a:lnTo>
                  <a:lnTo>
                    <a:pt x="931" y="233"/>
                  </a:lnTo>
                  <a:lnTo>
                    <a:pt x="943" y="236"/>
                  </a:lnTo>
                  <a:lnTo>
                    <a:pt x="945" y="238"/>
                  </a:lnTo>
                  <a:lnTo>
                    <a:pt x="943" y="239"/>
                  </a:lnTo>
                  <a:lnTo>
                    <a:pt x="943" y="239"/>
                  </a:lnTo>
                  <a:lnTo>
                    <a:pt x="948" y="238"/>
                  </a:lnTo>
                  <a:lnTo>
                    <a:pt x="948" y="236"/>
                  </a:lnTo>
                  <a:lnTo>
                    <a:pt x="949" y="236"/>
                  </a:lnTo>
                  <a:lnTo>
                    <a:pt x="953" y="238"/>
                  </a:lnTo>
                  <a:lnTo>
                    <a:pt x="954" y="238"/>
                  </a:lnTo>
                  <a:lnTo>
                    <a:pt x="956" y="239"/>
                  </a:lnTo>
                  <a:lnTo>
                    <a:pt x="961" y="241"/>
                  </a:lnTo>
                  <a:lnTo>
                    <a:pt x="961" y="241"/>
                  </a:lnTo>
                  <a:lnTo>
                    <a:pt x="959" y="239"/>
                  </a:lnTo>
                  <a:lnTo>
                    <a:pt x="959" y="239"/>
                  </a:lnTo>
                  <a:lnTo>
                    <a:pt x="962" y="238"/>
                  </a:lnTo>
                  <a:lnTo>
                    <a:pt x="967" y="236"/>
                  </a:lnTo>
                  <a:lnTo>
                    <a:pt x="968" y="236"/>
                  </a:lnTo>
                  <a:lnTo>
                    <a:pt x="972" y="234"/>
                  </a:lnTo>
                  <a:lnTo>
                    <a:pt x="973" y="233"/>
                  </a:lnTo>
                  <a:lnTo>
                    <a:pt x="973" y="233"/>
                  </a:lnTo>
                  <a:lnTo>
                    <a:pt x="975" y="233"/>
                  </a:lnTo>
                  <a:lnTo>
                    <a:pt x="978" y="236"/>
                  </a:lnTo>
                  <a:lnTo>
                    <a:pt x="979" y="236"/>
                  </a:lnTo>
                  <a:lnTo>
                    <a:pt x="981" y="238"/>
                  </a:lnTo>
                  <a:lnTo>
                    <a:pt x="983" y="239"/>
                  </a:lnTo>
                  <a:lnTo>
                    <a:pt x="984" y="239"/>
                  </a:lnTo>
                  <a:lnTo>
                    <a:pt x="986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9" y="241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4"/>
                  </a:lnTo>
                  <a:lnTo>
                    <a:pt x="987" y="247"/>
                  </a:lnTo>
                  <a:lnTo>
                    <a:pt x="987" y="247"/>
                  </a:lnTo>
                  <a:lnTo>
                    <a:pt x="989" y="247"/>
                  </a:lnTo>
                  <a:lnTo>
                    <a:pt x="989" y="245"/>
                  </a:lnTo>
                  <a:lnTo>
                    <a:pt x="990" y="245"/>
                  </a:lnTo>
                  <a:lnTo>
                    <a:pt x="992" y="245"/>
                  </a:lnTo>
                  <a:lnTo>
                    <a:pt x="995" y="247"/>
                  </a:lnTo>
                  <a:lnTo>
                    <a:pt x="995" y="249"/>
                  </a:lnTo>
                  <a:lnTo>
                    <a:pt x="997" y="249"/>
                  </a:lnTo>
                  <a:lnTo>
                    <a:pt x="997" y="250"/>
                  </a:lnTo>
                  <a:lnTo>
                    <a:pt x="997" y="250"/>
                  </a:lnTo>
                  <a:lnTo>
                    <a:pt x="997" y="252"/>
                  </a:lnTo>
                  <a:lnTo>
                    <a:pt x="997" y="252"/>
                  </a:lnTo>
                  <a:lnTo>
                    <a:pt x="994" y="252"/>
                  </a:lnTo>
                  <a:lnTo>
                    <a:pt x="995" y="253"/>
                  </a:lnTo>
                  <a:lnTo>
                    <a:pt x="998" y="252"/>
                  </a:lnTo>
                  <a:lnTo>
                    <a:pt x="998" y="252"/>
                  </a:lnTo>
                  <a:lnTo>
                    <a:pt x="998" y="250"/>
                  </a:lnTo>
                  <a:lnTo>
                    <a:pt x="1000" y="250"/>
                  </a:lnTo>
                  <a:lnTo>
                    <a:pt x="1003" y="252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2" y="253"/>
                  </a:lnTo>
                  <a:lnTo>
                    <a:pt x="1000" y="255"/>
                  </a:lnTo>
                  <a:lnTo>
                    <a:pt x="1000" y="256"/>
                  </a:lnTo>
                  <a:lnTo>
                    <a:pt x="1002" y="256"/>
                  </a:lnTo>
                  <a:lnTo>
                    <a:pt x="1003" y="256"/>
                  </a:lnTo>
                  <a:lnTo>
                    <a:pt x="1003" y="256"/>
                  </a:lnTo>
                  <a:lnTo>
                    <a:pt x="1002" y="258"/>
                  </a:lnTo>
                  <a:lnTo>
                    <a:pt x="1002" y="258"/>
                  </a:lnTo>
                  <a:lnTo>
                    <a:pt x="1005" y="261"/>
                  </a:lnTo>
                  <a:lnTo>
                    <a:pt x="1006" y="263"/>
                  </a:lnTo>
                  <a:lnTo>
                    <a:pt x="1008" y="263"/>
                  </a:lnTo>
                  <a:lnTo>
                    <a:pt x="1009" y="263"/>
                  </a:lnTo>
                  <a:lnTo>
                    <a:pt x="1013" y="263"/>
                  </a:lnTo>
                  <a:lnTo>
                    <a:pt x="1016" y="264"/>
                  </a:lnTo>
                  <a:lnTo>
                    <a:pt x="1019" y="264"/>
                  </a:lnTo>
                  <a:lnTo>
                    <a:pt x="1022" y="264"/>
                  </a:lnTo>
                  <a:lnTo>
                    <a:pt x="1024" y="264"/>
                  </a:lnTo>
                  <a:lnTo>
                    <a:pt x="1024" y="264"/>
                  </a:lnTo>
                  <a:lnTo>
                    <a:pt x="1025" y="266"/>
                  </a:lnTo>
                  <a:lnTo>
                    <a:pt x="1025" y="266"/>
                  </a:lnTo>
                  <a:lnTo>
                    <a:pt x="1025" y="268"/>
                  </a:lnTo>
                  <a:lnTo>
                    <a:pt x="1025" y="269"/>
                  </a:lnTo>
                  <a:lnTo>
                    <a:pt x="1027" y="269"/>
                  </a:lnTo>
                  <a:lnTo>
                    <a:pt x="1028" y="269"/>
                  </a:lnTo>
                  <a:lnTo>
                    <a:pt x="1030" y="268"/>
                  </a:lnTo>
                  <a:lnTo>
                    <a:pt x="1031" y="268"/>
                  </a:lnTo>
                  <a:lnTo>
                    <a:pt x="1031" y="268"/>
                  </a:lnTo>
                  <a:lnTo>
                    <a:pt x="1031" y="266"/>
                  </a:lnTo>
                  <a:lnTo>
                    <a:pt x="1033" y="264"/>
                  </a:lnTo>
                  <a:lnTo>
                    <a:pt x="1033" y="264"/>
                  </a:lnTo>
                  <a:lnTo>
                    <a:pt x="1035" y="264"/>
                  </a:lnTo>
                  <a:lnTo>
                    <a:pt x="1035" y="266"/>
                  </a:lnTo>
                  <a:lnTo>
                    <a:pt x="1035" y="268"/>
                  </a:lnTo>
                  <a:lnTo>
                    <a:pt x="1036" y="268"/>
                  </a:lnTo>
                  <a:lnTo>
                    <a:pt x="1036" y="269"/>
                  </a:lnTo>
                  <a:lnTo>
                    <a:pt x="1035" y="269"/>
                  </a:lnTo>
                  <a:lnTo>
                    <a:pt x="1035" y="271"/>
                  </a:lnTo>
                  <a:lnTo>
                    <a:pt x="1033" y="271"/>
                  </a:lnTo>
                  <a:lnTo>
                    <a:pt x="1031" y="272"/>
                  </a:lnTo>
                  <a:lnTo>
                    <a:pt x="1031" y="275"/>
                  </a:lnTo>
                  <a:lnTo>
                    <a:pt x="1030" y="277"/>
                  </a:lnTo>
                  <a:lnTo>
                    <a:pt x="1030" y="279"/>
                  </a:lnTo>
                  <a:lnTo>
                    <a:pt x="1030" y="279"/>
                  </a:lnTo>
                  <a:lnTo>
                    <a:pt x="1030" y="280"/>
                  </a:lnTo>
                  <a:lnTo>
                    <a:pt x="1031" y="282"/>
                  </a:lnTo>
                  <a:lnTo>
                    <a:pt x="1031" y="283"/>
                  </a:lnTo>
                  <a:lnTo>
                    <a:pt x="1031" y="283"/>
                  </a:lnTo>
                  <a:lnTo>
                    <a:pt x="1033" y="285"/>
                  </a:lnTo>
                  <a:lnTo>
                    <a:pt x="1031" y="285"/>
                  </a:lnTo>
                  <a:lnTo>
                    <a:pt x="1031" y="286"/>
                  </a:lnTo>
                  <a:lnTo>
                    <a:pt x="1030" y="286"/>
                  </a:lnTo>
                  <a:lnTo>
                    <a:pt x="1027" y="286"/>
                  </a:lnTo>
                  <a:lnTo>
                    <a:pt x="1019" y="286"/>
                  </a:lnTo>
                  <a:lnTo>
                    <a:pt x="1017" y="286"/>
                  </a:lnTo>
                  <a:lnTo>
                    <a:pt x="1017" y="288"/>
                  </a:lnTo>
                  <a:lnTo>
                    <a:pt x="1020" y="288"/>
                  </a:lnTo>
                  <a:lnTo>
                    <a:pt x="1022" y="288"/>
                  </a:lnTo>
                  <a:lnTo>
                    <a:pt x="1030" y="288"/>
                  </a:lnTo>
                  <a:lnTo>
                    <a:pt x="1031" y="290"/>
                  </a:lnTo>
                  <a:lnTo>
                    <a:pt x="1031" y="290"/>
                  </a:lnTo>
                  <a:lnTo>
                    <a:pt x="1031" y="291"/>
                  </a:lnTo>
                  <a:lnTo>
                    <a:pt x="1033" y="293"/>
                  </a:lnTo>
                  <a:lnTo>
                    <a:pt x="1033" y="294"/>
                  </a:lnTo>
                  <a:lnTo>
                    <a:pt x="1033" y="296"/>
                  </a:lnTo>
                  <a:lnTo>
                    <a:pt x="1031" y="297"/>
                  </a:lnTo>
                  <a:lnTo>
                    <a:pt x="1031" y="299"/>
                  </a:lnTo>
                  <a:lnTo>
                    <a:pt x="1031" y="301"/>
                  </a:lnTo>
                  <a:lnTo>
                    <a:pt x="1031" y="302"/>
                  </a:lnTo>
                  <a:lnTo>
                    <a:pt x="1036" y="302"/>
                  </a:lnTo>
                  <a:lnTo>
                    <a:pt x="1036" y="302"/>
                  </a:lnTo>
                  <a:lnTo>
                    <a:pt x="1036" y="304"/>
                  </a:lnTo>
                  <a:lnTo>
                    <a:pt x="1035" y="305"/>
                  </a:lnTo>
                  <a:lnTo>
                    <a:pt x="1035" y="305"/>
                  </a:lnTo>
                  <a:lnTo>
                    <a:pt x="1035" y="307"/>
                  </a:lnTo>
                  <a:lnTo>
                    <a:pt x="1035" y="307"/>
                  </a:lnTo>
                  <a:lnTo>
                    <a:pt x="1035" y="308"/>
                  </a:lnTo>
                  <a:lnTo>
                    <a:pt x="1035" y="308"/>
                  </a:lnTo>
                  <a:lnTo>
                    <a:pt x="1035" y="310"/>
                  </a:lnTo>
                  <a:lnTo>
                    <a:pt x="1033" y="312"/>
                  </a:lnTo>
                  <a:lnTo>
                    <a:pt x="1033" y="313"/>
                  </a:lnTo>
                  <a:lnTo>
                    <a:pt x="1031" y="313"/>
                  </a:lnTo>
                  <a:lnTo>
                    <a:pt x="1031" y="313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2"/>
                  </a:lnTo>
                  <a:lnTo>
                    <a:pt x="1030" y="312"/>
                  </a:lnTo>
                  <a:lnTo>
                    <a:pt x="1028" y="312"/>
                  </a:lnTo>
                  <a:lnTo>
                    <a:pt x="1027" y="313"/>
                  </a:lnTo>
                  <a:lnTo>
                    <a:pt x="1025" y="313"/>
                  </a:lnTo>
                  <a:lnTo>
                    <a:pt x="1025" y="315"/>
                  </a:lnTo>
                  <a:lnTo>
                    <a:pt x="1027" y="315"/>
                  </a:lnTo>
                  <a:lnTo>
                    <a:pt x="1028" y="315"/>
                  </a:lnTo>
                  <a:lnTo>
                    <a:pt x="1030" y="315"/>
                  </a:lnTo>
                  <a:lnTo>
                    <a:pt x="1031" y="315"/>
                  </a:lnTo>
                  <a:lnTo>
                    <a:pt x="1036" y="312"/>
                  </a:lnTo>
                  <a:lnTo>
                    <a:pt x="1038" y="312"/>
                  </a:lnTo>
                  <a:lnTo>
                    <a:pt x="1039" y="312"/>
                  </a:lnTo>
                  <a:lnTo>
                    <a:pt x="1041" y="312"/>
                  </a:lnTo>
                  <a:lnTo>
                    <a:pt x="1043" y="312"/>
                  </a:lnTo>
                  <a:lnTo>
                    <a:pt x="1046" y="312"/>
                  </a:lnTo>
                  <a:lnTo>
                    <a:pt x="1047" y="312"/>
                  </a:lnTo>
                  <a:lnTo>
                    <a:pt x="1047" y="312"/>
                  </a:lnTo>
                  <a:lnTo>
                    <a:pt x="1049" y="313"/>
                  </a:lnTo>
                  <a:lnTo>
                    <a:pt x="1050" y="313"/>
                  </a:lnTo>
                  <a:lnTo>
                    <a:pt x="1050" y="315"/>
                  </a:lnTo>
                  <a:lnTo>
                    <a:pt x="1050" y="318"/>
                  </a:lnTo>
                  <a:lnTo>
                    <a:pt x="1052" y="318"/>
                  </a:lnTo>
                  <a:lnTo>
                    <a:pt x="1052" y="319"/>
                  </a:lnTo>
                  <a:lnTo>
                    <a:pt x="1052" y="319"/>
                  </a:lnTo>
                  <a:lnTo>
                    <a:pt x="1052" y="321"/>
                  </a:lnTo>
                  <a:lnTo>
                    <a:pt x="1052" y="326"/>
                  </a:lnTo>
                  <a:lnTo>
                    <a:pt x="1050" y="327"/>
                  </a:lnTo>
                  <a:lnTo>
                    <a:pt x="1049" y="329"/>
                  </a:lnTo>
                  <a:lnTo>
                    <a:pt x="1047" y="329"/>
                  </a:lnTo>
                  <a:lnTo>
                    <a:pt x="1044" y="331"/>
                  </a:lnTo>
                  <a:lnTo>
                    <a:pt x="1043" y="331"/>
                  </a:lnTo>
                  <a:lnTo>
                    <a:pt x="1041" y="332"/>
                  </a:lnTo>
                  <a:lnTo>
                    <a:pt x="1041" y="332"/>
                  </a:lnTo>
                  <a:lnTo>
                    <a:pt x="1044" y="331"/>
                  </a:lnTo>
                  <a:lnTo>
                    <a:pt x="1049" y="331"/>
                  </a:lnTo>
                  <a:lnTo>
                    <a:pt x="1050" y="329"/>
                  </a:lnTo>
                  <a:lnTo>
                    <a:pt x="1050" y="327"/>
                  </a:lnTo>
                  <a:lnTo>
                    <a:pt x="1052" y="326"/>
                  </a:lnTo>
                  <a:lnTo>
                    <a:pt x="1054" y="321"/>
                  </a:lnTo>
                  <a:lnTo>
                    <a:pt x="1054" y="319"/>
                  </a:lnTo>
                  <a:lnTo>
                    <a:pt x="1055" y="319"/>
                  </a:lnTo>
                  <a:lnTo>
                    <a:pt x="1057" y="321"/>
                  </a:lnTo>
                  <a:lnTo>
                    <a:pt x="1057" y="323"/>
                  </a:lnTo>
                  <a:lnTo>
                    <a:pt x="1057" y="324"/>
                  </a:lnTo>
                  <a:lnTo>
                    <a:pt x="1057" y="324"/>
                  </a:lnTo>
                  <a:lnTo>
                    <a:pt x="1055" y="327"/>
                  </a:lnTo>
                  <a:lnTo>
                    <a:pt x="1055" y="327"/>
                  </a:lnTo>
                  <a:lnTo>
                    <a:pt x="1058" y="324"/>
                  </a:lnTo>
                  <a:lnTo>
                    <a:pt x="1058" y="324"/>
                  </a:lnTo>
                  <a:lnTo>
                    <a:pt x="1058" y="323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60" y="324"/>
                  </a:lnTo>
                  <a:lnTo>
                    <a:pt x="1060" y="327"/>
                  </a:lnTo>
                  <a:lnTo>
                    <a:pt x="1060" y="327"/>
                  </a:lnTo>
                  <a:lnTo>
                    <a:pt x="1060" y="331"/>
                  </a:lnTo>
                  <a:lnTo>
                    <a:pt x="1060" y="331"/>
                  </a:lnTo>
                  <a:lnTo>
                    <a:pt x="1061" y="329"/>
                  </a:lnTo>
                  <a:lnTo>
                    <a:pt x="1061" y="327"/>
                  </a:lnTo>
                  <a:lnTo>
                    <a:pt x="1061" y="326"/>
                  </a:lnTo>
                  <a:lnTo>
                    <a:pt x="1061" y="326"/>
                  </a:lnTo>
                  <a:lnTo>
                    <a:pt x="1065" y="324"/>
                  </a:lnTo>
                  <a:lnTo>
                    <a:pt x="1068" y="323"/>
                  </a:lnTo>
                  <a:lnTo>
                    <a:pt x="1069" y="321"/>
                  </a:lnTo>
                  <a:lnTo>
                    <a:pt x="1071" y="321"/>
                  </a:lnTo>
                  <a:lnTo>
                    <a:pt x="1074" y="319"/>
                  </a:lnTo>
                  <a:lnTo>
                    <a:pt x="1076" y="318"/>
                  </a:lnTo>
                  <a:lnTo>
                    <a:pt x="1077" y="316"/>
                  </a:lnTo>
                  <a:lnTo>
                    <a:pt x="1077" y="315"/>
                  </a:lnTo>
                  <a:lnTo>
                    <a:pt x="1077" y="315"/>
                  </a:lnTo>
                  <a:lnTo>
                    <a:pt x="1079" y="313"/>
                  </a:lnTo>
                  <a:lnTo>
                    <a:pt x="1080" y="313"/>
                  </a:lnTo>
                  <a:lnTo>
                    <a:pt x="1082" y="313"/>
                  </a:lnTo>
                  <a:lnTo>
                    <a:pt x="1082" y="315"/>
                  </a:lnTo>
                  <a:lnTo>
                    <a:pt x="1084" y="316"/>
                  </a:lnTo>
                  <a:lnTo>
                    <a:pt x="1084" y="318"/>
                  </a:lnTo>
                  <a:lnTo>
                    <a:pt x="1084" y="318"/>
                  </a:lnTo>
                  <a:lnTo>
                    <a:pt x="1085" y="321"/>
                  </a:lnTo>
                  <a:lnTo>
                    <a:pt x="1085" y="321"/>
                  </a:lnTo>
                  <a:lnTo>
                    <a:pt x="1085" y="319"/>
                  </a:lnTo>
                  <a:lnTo>
                    <a:pt x="1085" y="318"/>
                  </a:lnTo>
                  <a:lnTo>
                    <a:pt x="1085" y="318"/>
                  </a:lnTo>
                  <a:lnTo>
                    <a:pt x="1085" y="316"/>
                  </a:lnTo>
                  <a:lnTo>
                    <a:pt x="1085" y="315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5" y="312"/>
                  </a:lnTo>
                  <a:lnTo>
                    <a:pt x="1087" y="312"/>
                  </a:lnTo>
                  <a:lnTo>
                    <a:pt x="1087" y="312"/>
                  </a:lnTo>
                  <a:lnTo>
                    <a:pt x="1085" y="312"/>
                  </a:lnTo>
                  <a:lnTo>
                    <a:pt x="1085" y="310"/>
                  </a:lnTo>
                  <a:lnTo>
                    <a:pt x="1087" y="310"/>
                  </a:lnTo>
                  <a:lnTo>
                    <a:pt x="1088" y="310"/>
                  </a:lnTo>
                  <a:lnTo>
                    <a:pt x="1088" y="310"/>
                  </a:lnTo>
                  <a:lnTo>
                    <a:pt x="1088" y="308"/>
                  </a:lnTo>
                  <a:lnTo>
                    <a:pt x="1088" y="308"/>
                  </a:lnTo>
                  <a:lnTo>
                    <a:pt x="1090" y="308"/>
                  </a:lnTo>
                  <a:lnTo>
                    <a:pt x="1091" y="308"/>
                  </a:lnTo>
                  <a:lnTo>
                    <a:pt x="1091" y="308"/>
                  </a:lnTo>
                  <a:lnTo>
                    <a:pt x="1093" y="308"/>
                  </a:lnTo>
                  <a:lnTo>
                    <a:pt x="1093" y="307"/>
                  </a:lnTo>
                  <a:lnTo>
                    <a:pt x="1091" y="307"/>
                  </a:lnTo>
                  <a:lnTo>
                    <a:pt x="1090" y="307"/>
                  </a:lnTo>
                  <a:lnTo>
                    <a:pt x="1090" y="307"/>
                  </a:lnTo>
                  <a:lnTo>
                    <a:pt x="1090" y="305"/>
                  </a:lnTo>
                  <a:lnTo>
                    <a:pt x="1088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1" y="304"/>
                  </a:lnTo>
                  <a:lnTo>
                    <a:pt x="1091" y="302"/>
                  </a:lnTo>
                  <a:lnTo>
                    <a:pt x="1091" y="302"/>
                  </a:lnTo>
                  <a:lnTo>
                    <a:pt x="1093" y="302"/>
                  </a:lnTo>
                  <a:lnTo>
                    <a:pt x="1093" y="302"/>
                  </a:lnTo>
                  <a:lnTo>
                    <a:pt x="1091" y="299"/>
                  </a:lnTo>
                  <a:lnTo>
                    <a:pt x="1093" y="299"/>
                  </a:lnTo>
                  <a:lnTo>
                    <a:pt x="1095" y="299"/>
                  </a:lnTo>
                  <a:lnTo>
                    <a:pt x="1095" y="299"/>
                  </a:lnTo>
                  <a:lnTo>
                    <a:pt x="1098" y="301"/>
                  </a:lnTo>
                  <a:lnTo>
                    <a:pt x="1099" y="301"/>
                  </a:lnTo>
                  <a:lnTo>
                    <a:pt x="1098" y="301"/>
                  </a:lnTo>
                  <a:lnTo>
                    <a:pt x="1096" y="299"/>
                  </a:lnTo>
                  <a:lnTo>
                    <a:pt x="1095" y="299"/>
                  </a:lnTo>
                  <a:lnTo>
                    <a:pt x="1095" y="297"/>
                  </a:lnTo>
                  <a:lnTo>
                    <a:pt x="1093" y="297"/>
                  </a:lnTo>
                  <a:lnTo>
                    <a:pt x="1093" y="296"/>
                  </a:lnTo>
                  <a:lnTo>
                    <a:pt x="1091" y="294"/>
                  </a:lnTo>
                  <a:lnTo>
                    <a:pt x="1091" y="294"/>
                  </a:lnTo>
                  <a:lnTo>
                    <a:pt x="1093" y="293"/>
                  </a:lnTo>
                  <a:lnTo>
                    <a:pt x="1093" y="291"/>
                  </a:lnTo>
                  <a:lnTo>
                    <a:pt x="1095" y="291"/>
                  </a:lnTo>
                  <a:lnTo>
                    <a:pt x="1095" y="291"/>
                  </a:lnTo>
                  <a:lnTo>
                    <a:pt x="1096" y="291"/>
                  </a:lnTo>
                  <a:lnTo>
                    <a:pt x="1098" y="293"/>
                  </a:lnTo>
                  <a:lnTo>
                    <a:pt x="1099" y="293"/>
                  </a:lnTo>
                  <a:lnTo>
                    <a:pt x="1098" y="291"/>
                  </a:lnTo>
                  <a:lnTo>
                    <a:pt x="1096" y="291"/>
                  </a:lnTo>
                  <a:lnTo>
                    <a:pt x="1096" y="291"/>
                  </a:lnTo>
                  <a:lnTo>
                    <a:pt x="1096" y="290"/>
                  </a:lnTo>
                  <a:lnTo>
                    <a:pt x="1098" y="288"/>
                  </a:lnTo>
                  <a:lnTo>
                    <a:pt x="1098" y="286"/>
                  </a:lnTo>
                  <a:lnTo>
                    <a:pt x="1101" y="282"/>
                  </a:lnTo>
                  <a:lnTo>
                    <a:pt x="1101" y="282"/>
                  </a:lnTo>
                  <a:lnTo>
                    <a:pt x="1101" y="280"/>
                  </a:lnTo>
                  <a:lnTo>
                    <a:pt x="1102" y="280"/>
                  </a:lnTo>
                  <a:lnTo>
                    <a:pt x="1104" y="280"/>
                  </a:lnTo>
                  <a:lnTo>
                    <a:pt x="1106" y="282"/>
                  </a:lnTo>
                  <a:lnTo>
                    <a:pt x="1107" y="283"/>
                  </a:lnTo>
                  <a:lnTo>
                    <a:pt x="1107" y="283"/>
                  </a:lnTo>
                  <a:lnTo>
                    <a:pt x="1106" y="285"/>
                  </a:lnTo>
                  <a:lnTo>
                    <a:pt x="1104" y="286"/>
                  </a:lnTo>
                  <a:lnTo>
                    <a:pt x="1102" y="288"/>
                  </a:lnTo>
                  <a:lnTo>
                    <a:pt x="1102" y="288"/>
                  </a:lnTo>
                  <a:lnTo>
                    <a:pt x="1106" y="286"/>
                  </a:lnTo>
                  <a:lnTo>
                    <a:pt x="1107" y="286"/>
                  </a:lnTo>
                  <a:lnTo>
                    <a:pt x="1109" y="286"/>
                  </a:lnTo>
                  <a:lnTo>
                    <a:pt x="1110" y="288"/>
                  </a:lnTo>
                  <a:lnTo>
                    <a:pt x="1112" y="291"/>
                  </a:lnTo>
                  <a:lnTo>
                    <a:pt x="1110" y="293"/>
                  </a:lnTo>
                  <a:lnTo>
                    <a:pt x="1112" y="293"/>
                  </a:lnTo>
                  <a:lnTo>
                    <a:pt x="1113" y="291"/>
                  </a:lnTo>
                  <a:lnTo>
                    <a:pt x="1113" y="293"/>
                  </a:lnTo>
                  <a:lnTo>
                    <a:pt x="1113" y="294"/>
                  </a:lnTo>
                  <a:lnTo>
                    <a:pt x="1115" y="296"/>
                  </a:lnTo>
                  <a:lnTo>
                    <a:pt x="1117" y="297"/>
                  </a:lnTo>
                  <a:lnTo>
                    <a:pt x="1117" y="297"/>
                  </a:lnTo>
                  <a:lnTo>
                    <a:pt x="1115" y="299"/>
                  </a:lnTo>
                  <a:lnTo>
                    <a:pt x="1113" y="301"/>
                  </a:lnTo>
                  <a:lnTo>
                    <a:pt x="1115" y="301"/>
                  </a:lnTo>
                  <a:lnTo>
                    <a:pt x="1117" y="302"/>
                  </a:lnTo>
                  <a:lnTo>
                    <a:pt x="1117" y="302"/>
                  </a:lnTo>
                  <a:lnTo>
                    <a:pt x="1117" y="304"/>
                  </a:lnTo>
                  <a:lnTo>
                    <a:pt x="1117" y="304"/>
                  </a:lnTo>
                  <a:lnTo>
                    <a:pt x="1118" y="302"/>
                  </a:lnTo>
                  <a:lnTo>
                    <a:pt x="1120" y="302"/>
                  </a:lnTo>
                  <a:lnTo>
                    <a:pt x="1121" y="305"/>
                  </a:lnTo>
                  <a:lnTo>
                    <a:pt x="1121" y="307"/>
                  </a:lnTo>
                  <a:lnTo>
                    <a:pt x="1118" y="307"/>
                  </a:lnTo>
                  <a:lnTo>
                    <a:pt x="1117" y="307"/>
                  </a:lnTo>
                  <a:lnTo>
                    <a:pt x="1115" y="307"/>
                  </a:lnTo>
                  <a:lnTo>
                    <a:pt x="1113" y="308"/>
                  </a:lnTo>
                  <a:lnTo>
                    <a:pt x="1115" y="308"/>
                  </a:lnTo>
                  <a:lnTo>
                    <a:pt x="1117" y="308"/>
                  </a:lnTo>
                  <a:lnTo>
                    <a:pt x="1120" y="308"/>
                  </a:lnTo>
                  <a:lnTo>
                    <a:pt x="1123" y="307"/>
                  </a:lnTo>
                  <a:lnTo>
                    <a:pt x="1123" y="307"/>
                  </a:lnTo>
                  <a:lnTo>
                    <a:pt x="1124" y="307"/>
                  </a:lnTo>
                  <a:lnTo>
                    <a:pt x="1124" y="308"/>
                  </a:lnTo>
                  <a:lnTo>
                    <a:pt x="1123" y="308"/>
                  </a:lnTo>
                  <a:lnTo>
                    <a:pt x="1123" y="308"/>
                  </a:lnTo>
                  <a:lnTo>
                    <a:pt x="1124" y="308"/>
                  </a:lnTo>
                  <a:lnTo>
                    <a:pt x="1124" y="310"/>
                  </a:lnTo>
                  <a:lnTo>
                    <a:pt x="1124" y="310"/>
                  </a:lnTo>
                  <a:lnTo>
                    <a:pt x="1124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9" y="313"/>
                  </a:lnTo>
                  <a:lnTo>
                    <a:pt x="1129" y="316"/>
                  </a:lnTo>
                  <a:lnTo>
                    <a:pt x="1126" y="318"/>
                  </a:lnTo>
                  <a:lnTo>
                    <a:pt x="1124" y="319"/>
                  </a:lnTo>
                  <a:lnTo>
                    <a:pt x="1123" y="321"/>
                  </a:lnTo>
                  <a:lnTo>
                    <a:pt x="1121" y="321"/>
                  </a:lnTo>
                  <a:lnTo>
                    <a:pt x="1120" y="323"/>
                  </a:lnTo>
                  <a:lnTo>
                    <a:pt x="1121" y="323"/>
                  </a:lnTo>
                  <a:lnTo>
                    <a:pt x="1124" y="321"/>
                  </a:lnTo>
                  <a:lnTo>
                    <a:pt x="1124" y="319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8" y="321"/>
                  </a:lnTo>
                  <a:lnTo>
                    <a:pt x="1131" y="319"/>
                  </a:lnTo>
                  <a:lnTo>
                    <a:pt x="1132" y="319"/>
                  </a:lnTo>
                  <a:lnTo>
                    <a:pt x="1134" y="319"/>
                  </a:lnTo>
                  <a:lnTo>
                    <a:pt x="1134" y="319"/>
                  </a:lnTo>
                  <a:lnTo>
                    <a:pt x="1132" y="323"/>
                  </a:lnTo>
                  <a:lnTo>
                    <a:pt x="1131" y="326"/>
                  </a:lnTo>
                  <a:lnTo>
                    <a:pt x="1128" y="327"/>
                  </a:lnTo>
                  <a:lnTo>
                    <a:pt x="1126" y="329"/>
                  </a:lnTo>
                  <a:lnTo>
                    <a:pt x="1124" y="329"/>
                  </a:lnTo>
                  <a:lnTo>
                    <a:pt x="1124" y="331"/>
                  </a:lnTo>
                  <a:lnTo>
                    <a:pt x="1128" y="327"/>
                  </a:lnTo>
                  <a:lnTo>
                    <a:pt x="1131" y="327"/>
                  </a:lnTo>
                  <a:lnTo>
                    <a:pt x="1134" y="327"/>
                  </a:lnTo>
                  <a:lnTo>
                    <a:pt x="1136" y="327"/>
                  </a:lnTo>
                  <a:lnTo>
                    <a:pt x="1139" y="331"/>
                  </a:lnTo>
                  <a:lnTo>
                    <a:pt x="1140" y="331"/>
                  </a:lnTo>
                  <a:lnTo>
                    <a:pt x="1140" y="331"/>
                  </a:lnTo>
                  <a:lnTo>
                    <a:pt x="1143" y="332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2" y="335"/>
                  </a:lnTo>
                  <a:lnTo>
                    <a:pt x="1143" y="337"/>
                  </a:lnTo>
                  <a:lnTo>
                    <a:pt x="1143" y="338"/>
                  </a:lnTo>
                  <a:lnTo>
                    <a:pt x="1142" y="340"/>
                  </a:lnTo>
                  <a:lnTo>
                    <a:pt x="1140" y="340"/>
                  </a:lnTo>
                  <a:lnTo>
                    <a:pt x="1139" y="340"/>
                  </a:lnTo>
                  <a:lnTo>
                    <a:pt x="1137" y="342"/>
                  </a:lnTo>
                  <a:lnTo>
                    <a:pt x="1137" y="342"/>
                  </a:lnTo>
                  <a:lnTo>
                    <a:pt x="1136" y="340"/>
                  </a:lnTo>
                  <a:lnTo>
                    <a:pt x="1136" y="342"/>
                  </a:lnTo>
                  <a:lnTo>
                    <a:pt x="1137" y="342"/>
                  </a:lnTo>
                  <a:lnTo>
                    <a:pt x="1139" y="342"/>
                  </a:lnTo>
                  <a:lnTo>
                    <a:pt x="1140" y="342"/>
                  </a:lnTo>
                  <a:lnTo>
                    <a:pt x="1142" y="342"/>
                  </a:lnTo>
                  <a:lnTo>
                    <a:pt x="1143" y="342"/>
                  </a:lnTo>
                  <a:lnTo>
                    <a:pt x="1145" y="343"/>
                  </a:lnTo>
                  <a:lnTo>
                    <a:pt x="1145" y="343"/>
                  </a:lnTo>
                  <a:lnTo>
                    <a:pt x="1143" y="343"/>
                  </a:lnTo>
                  <a:lnTo>
                    <a:pt x="1143" y="345"/>
                  </a:lnTo>
                  <a:lnTo>
                    <a:pt x="1143" y="346"/>
                  </a:lnTo>
                  <a:lnTo>
                    <a:pt x="1143" y="346"/>
                  </a:lnTo>
                  <a:lnTo>
                    <a:pt x="1145" y="346"/>
                  </a:lnTo>
                  <a:lnTo>
                    <a:pt x="1145" y="346"/>
                  </a:lnTo>
                  <a:lnTo>
                    <a:pt x="1147" y="346"/>
                  </a:lnTo>
                  <a:lnTo>
                    <a:pt x="1148" y="346"/>
                  </a:lnTo>
                  <a:lnTo>
                    <a:pt x="1153" y="351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0" y="357"/>
                  </a:lnTo>
                  <a:lnTo>
                    <a:pt x="1142" y="357"/>
                  </a:lnTo>
                  <a:lnTo>
                    <a:pt x="1137" y="356"/>
                  </a:lnTo>
                  <a:lnTo>
                    <a:pt x="1137" y="356"/>
                  </a:lnTo>
                  <a:lnTo>
                    <a:pt x="1139" y="354"/>
                  </a:lnTo>
                  <a:lnTo>
                    <a:pt x="1137" y="354"/>
                  </a:lnTo>
                  <a:lnTo>
                    <a:pt x="1136" y="354"/>
                  </a:lnTo>
                  <a:lnTo>
                    <a:pt x="1136" y="354"/>
                  </a:lnTo>
                  <a:lnTo>
                    <a:pt x="1137" y="356"/>
                  </a:lnTo>
                  <a:lnTo>
                    <a:pt x="1140" y="357"/>
                  </a:lnTo>
                  <a:lnTo>
                    <a:pt x="1142" y="359"/>
                  </a:lnTo>
                  <a:lnTo>
                    <a:pt x="1145" y="359"/>
                  </a:lnTo>
                  <a:lnTo>
                    <a:pt x="1145" y="360"/>
                  </a:lnTo>
                  <a:lnTo>
                    <a:pt x="1147" y="360"/>
                  </a:lnTo>
                  <a:lnTo>
                    <a:pt x="1147" y="360"/>
                  </a:lnTo>
                  <a:lnTo>
                    <a:pt x="1143" y="360"/>
                  </a:lnTo>
                  <a:lnTo>
                    <a:pt x="1142" y="362"/>
                  </a:lnTo>
                  <a:lnTo>
                    <a:pt x="1143" y="362"/>
                  </a:lnTo>
                  <a:lnTo>
                    <a:pt x="1147" y="364"/>
                  </a:lnTo>
                  <a:lnTo>
                    <a:pt x="1150" y="364"/>
                  </a:lnTo>
                  <a:lnTo>
                    <a:pt x="1151" y="364"/>
                  </a:lnTo>
                  <a:lnTo>
                    <a:pt x="1150" y="365"/>
                  </a:lnTo>
                  <a:lnTo>
                    <a:pt x="1147" y="365"/>
                  </a:lnTo>
                  <a:lnTo>
                    <a:pt x="1147" y="367"/>
                  </a:lnTo>
                  <a:lnTo>
                    <a:pt x="1148" y="367"/>
                  </a:lnTo>
                  <a:lnTo>
                    <a:pt x="1151" y="367"/>
                  </a:lnTo>
                  <a:lnTo>
                    <a:pt x="1151" y="367"/>
                  </a:lnTo>
                  <a:lnTo>
                    <a:pt x="1153" y="370"/>
                  </a:lnTo>
                  <a:lnTo>
                    <a:pt x="1153" y="370"/>
                  </a:lnTo>
                  <a:lnTo>
                    <a:pt x="1150" y="371"/>
                  </a:lnTo>
                  <a:lnTo>
                    <a:pt x="1150" y="371"/>
                  </a:lnTo>
                  <a:lnTo>
                    <a:pt x="1151" y="371"/>
                  </a:lnTo>
                  <a:lnTo>
                    <a:pt x="1154" y="371"/>
                  </a:lnTo>
                  <a:lnTo>
                    <a:pt x="1154" y="373"/>
                  </a:lnTo>
                  <a:lnTo>
                    <a:pt x="1154" y="373"/>
                  </a:lnTo>
                  <a:lnTo>
                    <a:pt x="1156" y="375"/>
                  </a:lnTo>
                  <a:lnTo>
                    <a:pt x="1158" y="375"/>
                  </a:lnTo>
                  <a:lnTo>
                    <a:pt x="1159" y="373"/>
                  </a:lnTo>
                  <a:lnTo>
                    <a:pt x="1159" y="371"/>
                  </a:lnTo>
                  <a:lnTo>
                    <a:pt x="1161" y="373"/>
                  </a:lnTo>
                  <a:lnTo>
                    <a:pt x="1161" y="373"/>
                  </a:lnTo>
                  <a:lnTo>
                    <a:pt x="1162" y="375"/>
                  </a:lnTo>
                  <a:lnTo>
                    <a:pt x="1162" y="375"/>
                  </a:lnTo>
                  <a:lnTo>
                    <a:pt x="1164" y="376"/>
                  </a:lnTo>
                  <a:lnTo>
                    <a:pt x="1164" y="375"/>
                  </a:lnTo>
                  <a:lnTo>
                    <a:pt x="1165" y="376"/>
                  </a:lnTo>
                  <a:lnTo>
                    <a:pt x="1167" y="376"/>
                  </a:lnTo>
                  <a:lnTo>
                    <a:pt x="1165" y="378"/>
                  </a:lnTo>
                  <a:lnTo>
                    <a:pt x="1165" y="378"/>
                  </a:lnTo>
                  <a:lnTo>
                    <a:pt x="1167" y="379"/>
                  </a:lnTo>
                  <a:lnTo>
                    <a:pt x="1167" y="381"/>
                  </a:lnTo>
                  <a:lnTo>
                    <a:pt x="1169" y="383"/>
                  </a:lnTo>
                  <a:lnTo>
                    <a:pt x="1169" y="383"/>
                  </a:lnTo>
                  <a:lnTo>
                    <a:pt x="1165" y="384"/>
                  </a:lnTo>
                  <a:lnTo>
                    <a:pt x="1165" y="387"/>
                  </a:lnTo>
                  <a:lnTo>
                    <a:pt x="1165" y="387"/>
                  </a:lnTo>
                  <a:lnTo>
                    <a:pt x="1164" y="389"/>
                  </a:lnTo>
                  <a:lnTo>
                    <a:pt x="1162" y="390"/>
                  </a:lnTo>
                  <a:lnTo>
                    <a:pt x="1164" y="390"/>
                  </a:lnTo>
                  <a:lnTo>
                    <a:pt x="1167" y="387"/>
                  </a:lnTo>
                  <a:lnTo>
                    <a:pt x="1169" y="387"/>
                  </a:lnTo>
                  <a:lnTo>
                    <a:pt x="1172" y="386"/>
                  </a:lnTo>
                  <a:lnTo>
                    <a:pt x="1173" y="386"/>
                  </a:lnTo>
                  <a:lnTo>
                    <a:pt x="1175" y="386"/>
                  </a:lnTo>
                  <a:lnTo>
                    <a:pt x="1177" y="386"/>
                  </a:lnTo>
                  <a:lnTo>
                    <a:pt x="1177" y="387"/>
                  </a:lnTo>
                  <a:lnTo>
                    <a:pt x="1177" y="389"/>
                  </a:lnTo>
                  <a:lnTo>
                    <a:pt x="1178" y="387"/>
                  </a:lnTo>
                  <a:lnTo>
                    <a:pt x="1180" y="387"/>
                  </a:lnTo>
                  <a:lnTo>
                    <a:pt x="1178" y="389"/>
                  </a:lnTo>
                  <a:lnTo>
                    <a:pt x="1175" y="392"/>
                  </a:lnTo>
                  <a:lnTo>
                    <a:pt x="1173" y="394"/>
                  </a:lnTo>
                  <a:lnTo>
                    <a:pt x="1173" y="395"/>
                  </a:lnTo>
                  <a:lnTo>
                    <a:pt x="1175" y="394"/>
                  </a:lnTo>
                  <a:lnTo>
                    <a:pt x="1180" y="390"/>
                  </a:lnTo>
                  <a:lnTo>
                    <a:pt x="1180" y="390"/>
                  </a:lnTo>
                  <a:lnTo>
                    <a:pt x="1181" y="389"/>
                  </a:lnTo>
                  <a:lnTo>
                    <a:pt x="1183" y="387"/>
                  </a:lnTo>
                  <a:lnTo>
                    <a:pt x="1184" y="387"/>
                  </a:lnTo>
                  <a:lnTo>
                    <a:pt x="1186" y="389"/>
                  </a:lnTo>
                  <a:lnTo>
                    <a:pt x="1186" y="390"/>
                  </a:lnTo>
                  <a:lnTo>
                    <a:pt x="1188" y="392"/>
                  </a:lnTo>
                  <a:lnTo>
                    <a:pt x="1189" y="395"/>
                  </a:lnTo>
                  <a:lnTo>
                    <a:pt x="1192" y="395"/>
                  </a:lnTo>
                  <a:lnTo>
                    <a:pt x="1194" y="397"/>
                  </a:lnTo>
                  <a:lnTo>
                    <a:pt x="1197" y="395"/>
                  </a:lnTo>
                  <a:lnTo>
                    <a:pt x="1197" y="394"/>
                  </a:lnTo>
                  <a:lnTo>
                    <a:pt x="1200" y="394"/>
                  </a:lnTo>
                  <a:lnTo>
                    <a:pt x="1200" y="394"/>
                  </a:lnTo>
                  <a:lnTo>
                    <a:pt x="1202" y="397"/>
                  </a:lnTo>
                  <a:lnTo>
                    <a:pt x="1203" y="397"/>
                  </a:lnTo>
                  <a:lnTo>
                    <a:pt x="1205" y="398"/>
                  </a:lnTo>
                  <a:lnTo>
                    <a:pt x="1205" y="398"/>
                  </a:lnTo>
                  <a:lnTo>
                    <a:pt x="1208" y="398"/>
                  </a:lnTo>
                  <a:lnTo>
                    <a:pt x="1210" y="400"/>
                  </a:lnTo>
                  <a:lnTo>
                    <a:pt x="1210" y="400"/>
                  </a:lnTo>
                  <a:lnTo>
                    <a:pt x="1208" y="401"/>
                  </a:lnTo>
                  <a:lnTo>
                    <a:pt x="1206" y="403"/>
                  </a:lnTo>
                  <a:lnTo>
                    <a:pt x="1205" y="405"/>
                  </a:lnTo>
                  <a:lnTo>
                    <a:pt x="1202" y="405"/>
                  </a:lnTo>
                  <a:lnTo>
                    <a:pt x="1199" y="405"/>
                  </a:lnTo>
                  <a:lnTo>
                    <a:pt x="1199" y="405"/>
                  </a:lnTo>
                  <a:lnTo>
                    <a:pt x="1197" y="406"/>
                  </a:lnTo>
                  <a:lnTo>
                    <a:pt x="1195" y="406"/>
                  </a:lnTo>
                  <a:lnTo>
                    <a:pt x="1194" y="408"/>
                  </a:lnTo>
                  <a:lnTo>
                    <a:pt x="1192" y="409"/>
                  </a:lnTo>
                  <a:lnTo>
                    <a:pt x="1191" y="411"/>
                  </a:lnTo>
                  <a:lnTo>
                    <a:pt x="1189" y="411"/>
                  </a:lnTo>
                  <a:lnTo>
                    <a:pt x="1188" y="411"/>
                  </a:lnTo>
                  <a:lnTo>
                    <a:pt x="1188" y="411"/>
                  </a:lnTo>
                  <a:lnTo>
                    <a:pt x="1186" y="411"/>
                  </a:lnTo>
                  <a:lnTo>
                    <a:pt x="1186" y="412"/>
                  </a:lnTo>
                  <a:lnTo>
                    <a:pt x="1186" y="412"/>
                  </a:lnTo>
                  <a:lnTo>
                    <a:pt x="1183" y="412"/>
                  </a:lnTo>
                  <a:lnTo>
                    <a:pt x="1178" y="414"/>
                  </a:lnTo>
                  <a:lnTo>
                    <a:pt x="1177" y="416"/>
                  </a:lnTo>
                  <a:lnTo>
                    <a:pt x="1175" y="414"/>
                  </a:lnTo>
                  <a:lnTo>
                    <a:pt x="1173" y="414"/>
                  </a:lnTo>
                  <a:lnTo>
                    <a:pt x="1173" y="416"/>
                  </a:lnTo>
                  <a:lnTo>
                    <a:pt x="1172" y="416"/>
                  </a:lnTo>
                  <a:lnTo>
                    <a:pt x="1170" y="417"/>
                  </a:lnTo>
                  <a:lnTo>
                    <a:pt x="1170" y="417"/>
                  </a:lnTo>
                  <a:lnTo>
                    <a:pt x="1170" y="419"/>
                  </a:lnTo>
                  <a:lnTo>
                    <a:pt x="1170" y="419"/>
                  </a:lnTo>
                  <a:lnTo>
                    <a:pt x="1169" y="419"/>
                  </a:lnTo>
                  <a:lnTo>
                    <a:pt x="1167" y="419"/>
                  </a:lnTo>
                  <a:lnTo>
                    <a:pt x="1165" y="419"/>
                  </a:lnTo>
                  <a:lnTo>
                    <a:pt x="1165" y="419"/>
                  </a:lnTo>
                  <a:lnTo>
                    <a:pt x="1169" y="420"/>
                  </a:lnTo>
                  <a:lnTo>
                    <a:pt x="1170" y="422"/>
                  </a:lnTo>
                  <a:lnTo>
                    <a:pt x="1169" y="422"/>
                  </a:lnTo>
                  <a:lnTo>
                    <a:pt x="1167" y="423"/>
                  </a:lnTo>
                  <a:lnTo>
                    <a:pt x="1167" y="423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7"/>
                  </a:lnTo>
                  <a:lnTo>
                    <a:pt x="1169" y="425"/>
                  </a:lnTo>
                  <a:lnTo>
                    <a:pt x="1172" y="423"/>
                  </a:lnTo>
                  <a:lnTo>
                    <a:pt x="1173" y="422"/>
                  </a:lnTo>
                  <a:lnTo>
                    <a:pt x="1173" y="422"/>
                  </a:lnTo>
                  <a:lnTo>
                    <a:pt x="1177" y="420"/>
                  </a:lnTo>
                  <a:lnTo>
                    <a:pt x="1178" y="420"/>
                  </a:lnTo>
                  <a:lnTo>
                    <a:pt x="1181" y="419"/>
                  </a:lnTo>
                  <a:lnTo>
                    <a:pt x="1184" y="417"/>
                  </a:lnTo>
                  <a:lnTo>
                    <a:pt x="1188" y="414"/>
                  </a:lnTo>
                  <a:lnTo>
                    <a:pt x="1191" y="412"/>
                  </a:lnTo>
                  <a:lnTo>
                    <a:pt x="1195" y="411"/>
                  </a:lnTo>
                  <a:lnTo>
                    <a:pt x="1199" y="409"/>
                  </a:lnTo>
                  <a:lnTo>
                    <a:pt x="1202" y="409"/>
                  </a:lnTo>
                  <a:lnTo>
                    <a:pt x="1202" y="409"/>
                  </a:lnTo>
                  <a:lnTo>
                    <a:pt x="1199" y="409"/>
                  </a:lnTo>
                  <a:lnTo>
                    <a:pt x="1197" y="409"/>
                  </a:lnTo>
                  <a:lnTo>
                    <a:pt x="1195" y="409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7" y="408"/>
                  </a:lnTo>
                  <a:lnTo>
                    <a:pt x="1206" y="408"/>
                  </a:lnTo>
                  <a:lnTo>
                    <a:pt x="1208" y="408"/>
                  </a:lnTo>
                  <a:lnTo>
                    <a:pt x="1211" y="412"/>
                  </a:lnTo>
                  <a:lnTo>
                    <a:pt x="1213" y="414"/>
                  </a:lnTo>
                  <a:lnTo>
                    <a:pt x="1213" y="416"/>
                  </a:lnTo>
                  <a:lnTo>
                    <a:pt x="1213" y="416"/>
                  </a:lnTo>
                  <a:lnTo>
                    <a:pt x="1211" y="417"/>
                  </a:lnTo>
                  <a:lnTo>
                    <a:pt x="1208" y="419"/>
                  </a:lnTo>
                  <a:lnTo>
                    <a:pt x="1206" y="419"/>
                  </a:lnTo>
                  <a:lnTo>
                    <a:pt x="1206" y="419"/>
                  </a:lnTo>
                  <a:lnTo>
                    <a:pt x="1208" y="420"/>
                  </a:lnTo>
                  <a:lnTo>
                    <a:pt x="1210" y="420"/>
                  </a:lnTo>
                  <a:lnTo>
                    <a:pt x="1210" y="422"/>
                  </a:lnTo>
                  <a:lnTo>
                    <a:pt x="1211" y="420"/>
                  </a:lnTo>
                  <a:lnTo>
                    <a:pt x="1214" y="419"/>
                  </a:lnTo>
                  <a:lnTo>
                    <a:pt x="1218" y="417"/>
                  </a:lnTo>
                  <a:lnTo>
                    <a:pt x="1219" y="416"/>
                  </a:lnTo>
                  <a:lnTo>
                    <a:pt x="1222" y="416"/>
                  </a:lnTo>
                  <a:lnTo>
                    <a:pt x="1222" y="416"/>
                  </a:lnTo>
                  <a:lnTo>
                    <a:pt x="1222" y="417"/>
                  </a:lnTo>
                  <a:lnTo>
                    <a:pt x="1224" y="419"/>
                  </a:lnTo>
                  <a:lnTo>
                    <a:pt x="1225" y="419"/>
                  </a:lnTo>
                  <a:lnTo>
                    <a:pt x="1227" y="420"/>
                  </a:lnTo>
                  <a:lnTo>
                    <a:pt x="1230" y="422"/>
                  </a:lnTo>
                  <a:lnTo>
                    <a:pt x="1230" y="423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7"/>
                  </a:lnTo>
                  <a:lnTo>
                    <a:pt x="1232" y="427"/>
                  </a:lnTo>
                  <a:lnTo>
                    <a:pt x="1232" y="428"/>
                  </a:lnTo>
                  <a:lnTo>
                    <a:pt x="1230" y="431"/>
                  </a:lnTo>
                  <a:lnTo>
                    <a:pt x="1232" y="433"/>
                  </a:lnTo>
                  <a:lnTo>
                    <a:pt x="1232" y="435"/>
                  </a:lnTo>
                  <a:lnTo>
                    <a:pt x="1232" y="436"/>
                  </a:lnTo>
                  <a:lnTo>
                    <a:pt x="1232" y="438"/>
                  </a:lnTo>
                  <a:lnTo>
                    <a:pt x="1232" y="438"/>
                  </a:lnTo>
                  <a:lnTo>
                    <a:pt x="1232" y="439"/>
                  </a:lnTo>
                  <a:lnTo>
                    <a:pt x="1227" y="439"/>
                  </a:lnTo>
                  <a:lnTo>
                    <a:pt x="1225" y="439"/>
                  </a:lnTo>
                  <a:lnTo>
                    <a:pt x="1224" y="441"/>
                  </a:lnTo>
                  <a:lnTo>
                    <a:pt x="1225" y="441"/>
                  </a:lnTo>
                  <a:lnTo>
                    <a:pt x="1229" y="441"/>
                  </a:lnTo>
                  <a:lnTo>
                    <a:pt x="1232" y="441"/>
                  </a:lnTo>
                  <a:lnTo>
                    <a:pt x="1233" y="441"/>
                  </a:lnTo>
                  <a:lnTo>
                    <a:pt x="1233" y="442"/>
                  </a:lnTo>
                  <a:lnTo>
                    <a:pt x="1233" y="442"/>
                  </a:lnTo>
                  <a:lnTo>
                    <a:pt x="1232" y="444"/>
                  </a:lnTo>
                  <a:lnTo>
                    <a:pt x="1230" y="444"/>
                  </a:lnTo>
                  <a:lnTo>
                    <a:pt x="1229" y="442"/>
                  </a:lnTo>
                  <a:lnTo>
                    <a:pt x="1229" y="444"/>
                  </a:lnTo>
                  <a:lnTo>
                    <a:pt x="1232" y="444"/>
                  </a:lnTo>
                  <a:lnTo>
                    <a:pt x="1232" y="446"/>
                  </a:lnTo>
                  <a:lnTo>
                    <a:pt x="1233" y="446"/>
                  </a:lnTo>
                  <a:lnTo>
                    <a:pt x="1233" y="447"/>
                  </a:lnTo>
                  <a:lnTo>
                    <a:pt x="1233" y="449"/>
                  </a:lnTo>
                  <a:lnTo>
                    <a:pt x="1229" y="452"/>
                  </a:lnTo>
                  <a:lnTo>
                    <a:pt x="1225" y="455"/>
                  </a:lnTo>
                  <a:lnTo>
                    <a:pt x="1221" y="457"/>
                  </a:lnTo>
                  <a:lnTo>
                    <a:pt x="1214" y="461"/>
                  </a:lnTo>
                  <a:lnTo>
                    <a:pt x="1214" y="461"/>
                  </a:lnTo>
                  <a:lnTo>
                    <a:pt x="1213" y="461"/>
                  </a:lnTo>
                  <a:lnTo>
                    <a:pt x="1211" y="461"/>
                  </a:lnTo>
                  <a:lnTo>
                    <a:pt x="1208" y="461"/>
                  </a:lnTo>
                  <a:lnTo>
                    <a:pt x="1203" y="461"/>
                  </a:lnTo>
                  <a:lnTo>
                    <a:pt x="1202" y="463"/>
                  </a:lnTo>
                  <a:lnTo>
                    <a:pt x="1200" y="463"/>
                  </a:lnTo>
                  <a:lnTo>
                    <a:pt x="1199" y="464"/>
                  </a:lnTo>
                  <a:lnTo>
                    <a:pt x="1197" y="464"/>
                  </a:lnTo>
                  <a:lnTo>
                    <a:pt x="1194" y="464"/>
                  </a:lnTo>
                  <a:lnTo>
                    <a:pt x="1192" y="464"/>
                  </a:lnTo>
                  <a:lnTo>
                    <a:pt x="1192" y="464"/>
                  </a:lnTo>
                  <a:lnTo>
                    <a:pt x="1191" y="466"/>
                  </a:lnTo>
                  <a:lnTo>
                    <a:pt x="1191" y="466"/>
                  </a:lnTo>
                  <a:lnTo>
                    <a:pt x="1184" y="472"/>
                  </a:lnTo>
                  <a:lnTo>
                    <a:pt x="1183" y="474"/>
                  </a:lnTo>
                  <a:lnTo>
                    <a:pt x="1180" y="475"/>
                  </a:lnTo>
                  <a:lnTo>
                    <a:pt x="1177" y="480"/>
                  </a:lnTo>
                  <a:lnTo>
                    <a:pt x="1173" y="480"/>
                  </a:lnTo>
                  <a:lnTo>
                    <a:pt x="1173" y="483"/>
                  </a:lnTo>
                  <a:lnTo>
                    <a:pt x="1170" y="483"/>
                  </a:lnTo>
                  <a:lnTo>
                    <a:pt x="1165" y="485"/>
                  </a:lnTo>
                  <a:lnTo>
                    <a:pt x="1162" y="485"/>
                  </a:lnTo>
                  <a:lnTo>
                    <a:pt x="1159" y="483"/>
                  </a:lnTo>
                  <a:lnTo>
                    <a:pt x="1158" y="485"/>
                  </a:lnTo>
                  <a:lnTo>
                    <a:pt x="1154" y="485"/>
                  </a:lnTo>
                  <a:lnTo>
                    <a:pt x="1153" y="485"/>
                  </a:lnTo>
                  <a:lnTo>
                    <a:pt x="1147" y="486"/>
                  </a:lnTo>
                  <a:lnTo>
                    <a:pt x="1145" y="485"/>
                  </a:lnTo>
                  <a:lnTo>
                    <a:pt x="1143" y="485"/>
                  </a:lnTo>
                  <a:lnTo>
                    <a:pt x="1140" y="485"/>
                  </a:lnTo>
                  <a:lnTo>
                    <a:pt x="1137" y="483"/>
                  </a:lnTo>
                  <a:lnTo>
                    <a:pt x="1134" y="483"/>
                  </a:lnTo>
                  <a:lnTo>
                    <a:pt x="1132" y="483"/>
                  </a:lnTo>
                  <a:lnTo>
                    <a:pt x="1131" y="483"/>
                  </a:lnTo>
                  <a:lnTo>
                    <a:pt x="1129" y="483"/>
                  </a:lnTo>
                  <a:lnTo>
                    <a:pt x="1126" y="483"/>
                  </a:lnTo>
                  <a:lnTo>
                    <a:pt x="1124" y="485"/>
                  </a:lnTo>
                  <a:lnTo>
                    <a:pt x="1120" y="483"/>
                  </a:lnTo>
                  <a:lnTo>
                    <a:pt x="1118" y="483"/>
                  </a:lnTo>
                  <a:lnTo>
                    <a:pt x="1115" y="483"/>
                  </a:lnTo>
                  <a:lnTo>
                    <a:pt x="1113" y="483"/>
                  </a:lnTo>
                  <a:lnTo>
                    <a:pt x="1112" y="483"/>
                  </a:lnTo>
                  <a:lnTo>
                    <a:pt x="1106" y="483"/>
                  </a:lnTo>
                  <a:lnTo>
                    <a:pt x="1101" y="483"/>
                  </a:lnTo>
                  <a:lnTo>
                    <a:pt x="1096" y="483"/>
                  </a:lnTo>
                  <a:lnTo>
                    <a:pt x="1095" y="483"/>
                  </a:lnTo>
                  <a:lnTo>
                    <a:pt x="1088" y="483"/>
                  </a:lnTo>
                  <a:lnTo>
                    <a:pt x="1085" y="483"/>
                  </a:lnTo>
                  <a:lnTo>
                    <a:pt x="1084" y="485"/>
                  </a:lnTo>
                  <a:lnTo>
                    <a:pt x="1082" y="485"/>
                  </a:lnTo>
                  <a:lnTo>
                    <a:pt x="1079" y="485"/>
                  </a:lnTo>
                  <a:lnTo>
                    <a:pt x="1079" y="485"/>
                  </a:lnTo>
                  <a:lnTo>
                    <a:pt x="1077" y="485"/>
                  </a:lnTo>
                  <a:lnTo>
                    <a:pt x="1077" y="485"/>
                  </a:lnTo>
                  <a:lnTo>
                    <a:pt x="1076" y="486"/>
                  </a:lnTo>
                  <a:lnTo>
                    <a:pt x="1074" y="488"/>
                  </a:lnTo>
                  <a:lnTo>
                    <a:pt x="1071" y="488"/>
                  </a:lnTo>
                  <a:lnTo>
                    <a:pt x="1066" y="496"/>
                  </a:lnTo>
                  <a:lnTo>
                    <a:pt x="1066" y="499"/>
                  </a:lnTo>
                  <a:lnTo>
                    <a:pt x="1065" y="501"/>
                  </a:lnTo>
                  <a:lnTo>
                    <a:pt x="1063" y="501"/>
                  </a:lnTo>
                  <a:lnTo>
                    <a:pt x="1063" y="501"/>
                  </a:lnTo>
                  <a:lnTo>
                    <a:pt x="1055" y="502"/>
                  </a:lnTo>
                  <a:lnTo>
                    <a:pt x="1052" y="504"/>
                  </a:lnTo>
                  <a:lnTo>
                    <a:pt x="1052" y="505"/>
                  </a:lnTo>
                  <a:lnTo>
                    <a:pt x="1052" y="505"/>
                  </a:lnTo>
                  <a:lnTo>
                    <a:pt x="1050" y="505"/>
                  </a:lnTo>
                  <a:lnTo>
                    <a:pt x="1047" y="507"/>
                  </a:lnTo>
                  <a:lnTo>
                    <a:pt x="1047" y="507"/>
                  </a:lnTo>
                  <a:lnTo>
                    <a:pt x="1046" y="509"/>
                  </a:lnTo>
                  <a:lnTo>
                    <a:pt x="1043" y="510"/>
                  </a:lnTo>
                  <a:lnTo>
                    <a:pt x="1038" y="515"/>
                  </a:lnTo>
                  <a:lnTo>
                    <a:pt x="1036" y="520"/>
                  </a:lnTo>
                  <a:lnTo>
                    <a:pt x="1033" y="521"/>
                  </a:lnTo>
                  <a:lnTo>
                    <a:pt x="1031" y="523"/>
                  </a:lnTo>
                  <a:lnTo>
                    <a:pt x="1030" y="523"/>
                  </a:lnTo>
                  <a:lnTo>
                    <a:pt x="1028" y="523"/>
                  </a:lnTo>
                  <a:lnTo>
                    <a:pt x="1027" y="521"/>
                  </a:lnTo>
                  <a:lnTo>
                    <a:pt x="1025" y="521"/>
                  </a:lnTo>
                  <a:lnTo>
                    <a:pt x="1022" y="520"/>
                  </a:lnTo>
                  <a:lnTo>
                    <a:pt x="1013" y="518"/>
                  </a:lnTo>
                  <a:lnTo>
                    <a:pt x="1014" y="518"/>
                  </a:lnTo>
                  <a:lnTo>
                    <a:pt x="1014" y="520"/>
                  </a:lnTo>
                  <a:lnTo>
                    <a:pt x="1017" y="520"/>
                  </a:lnTo>
                  <a:lnTo>
                    <a:pt x="1019" y="520"/>
                  </a:lnTo>
                  <a:lnTo>
                    <a:pt x="1025" y="521"/>
                  </a:lnTo>
                  <a:lnTo>
                    <a:pt x="1027" y="523"/>
                  </a:lnTo>
                  <a:lnTo>
                    <a:pt x="1028" y="523"/>
                  </a:lnTo>
                  <a:lnTo>
                    <a:pt x="1030" y="524"/>
                  </a:lnTo>
                  <a:lnTo>
                    <a:pt x="1030" y="527"/>
                  </a:lnTo>
                  <a:lnTo>
                    <a:pt x="1028" y="529"/>
                  </a:lnTo>
                  <a:lnTo>
                    <a:pt x="1027" y="531"/>
                  </a:lnTo>
                  <a:lnTo>
                    <a:pt x="1022" y="535"/>
                  </a:lnTo>
                  <a:lnTo>
                    <a:pt x="1020" y="537"/>
                  </a:lnTo>
                  <a:lnTo>
                    <a:pt x="1017" y="542"/>
                  </a:lnTo>
                  <a:lnTo>
                    <a:pt x="1013" y="545"/>
                  </a:lnTo>
                  <a:lnTo>
                    <a:pt x="1011" y="546"/>
                  </a:lnTo>
                  <a:lnTo>
                    <a:pt x="1008" y="548"/>
                  </a:lnTo>
                  <a:lnTo>
                    <a:pt x="1003" y="550"/>
                  </a:lnTo>
                  <a:lnTo>
                    <a:pt x="1002" y="550"/>
                  </a:lnTo>
                  <a:lnTo>
                    <a:pt x="1000" y="550"/>
                  </a:lnTo>
                  <a:lnTo>
                    <a:pt x="997" y="551"/>
                  </a:lnTo>
                  <a:lnTo>
                    <a:pt x="995" y="553"/>
                  </a:lnTo>
                  <a:lnTo>
                    <a:pt x="994" y="554"/>
                  </a:lnTo>
                  <a:lnTo>
                    <a:pt x="987" y="557"/>
                  </a:lnTo>
                  <a:lnTo>
                    <a:pt x="986" y="557"/>
                  </a:lnTo>
                  <a:lnTo>
                    <a:pt x="984" y="559"/>
                  </a:lnTo>
                  <a:lnTo>
                    <a:pt x="983" y="561"/>
                  </a:lnTo>
                  <a:lnTo>
                    <a:pt x="981" y="561"/>
                  </a:lnTo>
                  <a:lnTo>
                    <a:pt x="981" y="562"/>
                  </a:lnTo>
                  <a:lnTo>
                    <a:pt x="979" y="564"/>
                  </a:lnTo>
                  <a:lnTo>
                    <a:pt x="976" y="567"/>
                  </a:lnTo>
                  <a:lnTo>
                    <a:pt x="973" y="567"/>
                  </a:lnTo>
                  <a:lnTo>
                    <a:pt x="972" y="568"/>
                  </a:lnTo>
                  <a:lnTo>
                    <a:pt x="970" y="570"/>
                  </a:lnTo>
                  <a:lnTo>
                    <a:pt x="968" y="572"/>
                  </a:lnTo>
                  <a:lnTo>
                    <a:pt x="965" y="570"/>
                  </a:lnTo>
                  <a:lnTo>
                    <a:pt x="965" y="572"/>
                  </a:lnTo>
                  <a:lnTo>
                    <a:pt x="968" y="573"/>
                  </a:lnTo>
                  <a:lnTo>
                    <a:pt x="970" y="575"/>
                  </a:lnTo>
                  <a:lnTo>
                    <a:pt x="967" y="575"/>
                  </a:lnTo>
                  <a:lnTo>
                    <a:pt x="964" y="576"/>
                  </a:lnTo>
                  <a:lnTo>
                    <a:pt x="959" y="579"/>
                  </a:lnTo>
                  <a:lnTo>
                    <a:pt x="957" y="581"/>
                  </a:lnTo>
                  <a:lnTo>
                    <a:pt x="957" y="579"/>
                  </a:lnTo>
                  <a:lnTo>
                    <a:pt x="954" y="581"/>
                  </a:lnTo>
                  <a:lnTo>
                    <a:pt x="953" y="583"/>
                  </a:lnTo>
                  <a:lnTo>
                    <a:pt x="949" y="584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2" y="590"/>
                  </a:lnTo>
                  <a:lnTo>
                    <a:pt x="940" y="592"/>
                  </a:lnTo>
                  <a:lnTo>
                    <a:pt x="935" y="592"/>
                  </a:lnTo>
                  <a:lnTo>
                    <a:pt x="934" y="594"/>
                  </a:lnTo>
                  <a:lnTo>
                    <a:pt x="934" y="594"/>
                  </a:lnTo>
                  <a:lnTo>
                    <a:pt x="932" y="594"/>
                  </a:lnTo>
                  <a:lnTo>
                    <a:pt x="931" y="594"/>
                  </a:lnTo>
                  <a:lnTo>
                    <a:pt x="929" y="595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5"/>
                  </a:lnTo>
                  <a:lnTo>
                    <a:pt x="927" y="595"/>
                  </a:lnTo>
                  <a:lnTo>
                    <a:pt x="927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4" y="594"/>
                  </a:lnTo>
                  <a:lnTo>
                    <a:pt x="924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0" y="595"/>
                  </a:lnTo>
                  <a:lnTo>
                    <a:pt x="918" y="595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20" y="595"/>
                  </a:lnTo>
                  <a:lnTo>
                    <a:pt x="920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4" y="595"/>
                  </a:lnTo>
                  <a:lnTo>
                    <a:pt x="924" y="595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6" y="598"/>
                  </a:lnTo>
                  <a:lnTo>
                    <a:pt x="924" y="598"/>
                  </a:lnTo>
                  <a:lnTo>
                    <a:pt x="926" y="598"/>
                  </a:lnTo>
                  <a:lnTo>
                    <a:pt x="926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6" y="600"/>
                  </a:lnTo>
                  <a:lnTo>
                    <a:pt x="924" y="600"/>
                  </a:lnTo>
                  <a:lnTo>
                    <a:pt x="924" y="600"/>
                  </a:lnTo>
                  <a:lnTo>
                    <a:pt x="923" y="600"/>
                  </a:lnTo>
                  <a:lnTo>
                    <a:pt x="923" y="600"/>
                  </a:lnTo>
                  <a:lnTo>
                    <a:pt x="923" y="598"/>
                  </a:lnTo>
                  <a:lnTo>
                    <a:pt x="923" y="598"/>
                  </a:lnTo>
                  <a:lnTo>
                    <a:pt x="921" y="600"/>
                  </a:lnTo>
                  <a:lnTo>
                    <a:pt x="921" y="600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3" y="598"/>
                  </a:lnTo>
                  <a:lnTo>
                    <a:pt x="921" y="598"/>
                  </a:lnTo>
                  <a:lnTo>
                    <a:pt x="920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16" y="597"/>
                  </a:lnTo>
                  <a:lnTo>
                    <a:pt x="915" y="597"/>
                  </a:lnTo>
                  <a:lnTo>
                    <a:pt x="915" y="598"/>
                  </a:lnTo>
                  <a:lnTo>
                    <a:pt x="913" y="598"/>
                  </a:lnTo>
                  <a:lnTo>
                    <a:pt x="913" y="598"/>
                  </a:lnTo>
                  <a:lnTo>
                    <a:pt x="912" y="598"/>
                  </a:lnTo>
                  <a:lnTo>
                    <a:pt x="908" y="598"/>
                  </a:lnTo>
                  <a:lnTo>
                    <a:pt x="907" y="598"/>
                  </a:lnTo>
                  <a:lnTo>
                    <a:pt x="905" y="600"/>
                  </a:lnTo>
                  <a:lnTo>
                    <a:pt x="904" y="600"/>
                  </a:lnTo>
                  <a:lnTo>
                    <a:pt x="902" y="600"/>
                  </a:lnTo>
                  <a:lnTo>
                    <a:pt x="902" y="600"/>
                  </a:lnTo>
                  <a:lnTo>
                    <a:pt x="899" y="600"/>
                  </a:lnTo>
                  <a:lnTo>
                    <a:pt x="897" y="600"/>
                  </a:lnTo>
                  <a:lnTo>
                    <a:pt x="896" y="602"/>
                  </a:lnTo>
                  <a:lnTo>
                    <a:pt x="894" y="602"/>
                  </a:lnTo>
                  <a:lnTo>
                    <a:pt x="893" y="603"/>
                  </a:lnTo>
                  <a:lnTo>
                    <a:pt x="891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88" y="605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8"/>
                  </a:lnTo>
                  <a:lnTo>
                    <a:pt x="885" y="609"/>
                  </a:lnTo>
                  <a:lnTo>
                    <a:pt x="885" y="611"/>
                  </a:lnTo>
                  <a:lnTo>
                    <a:pt x="886" y="611"/>
                  </a:lnTo>
                  <a:lnTo>
                    <a:pt x="888" y="611"/>
                  </a:lnTo>
                  <a:lnTo>
                    <a:pt x="890" y="613"/>
                  </a:lnTo>
                  <a:lnTo>
                    <a:pt x="891" y="613"/>
                  </a:lnTo>
                  <a:lnTo>
                    <a:pt x="891" y="613"/>
                  </a:lnTo>
                  <a:lnTo>
                    <a:pt x="893" y="613"/>
                  </a:lnTo>
                  <a:lnTo>
                    <a:pt x="894" y="611"/>
                  </a:lnTo>
                  <a:lnTo>
                    <a:pt x="896" y="611"/>
                  </a:lnTo>
                  <a:lnTo>
                    <a:pt x="896" y="611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6"/>
                  </a:lnTo>
                  <a:lnTo>
                    <a:pt x="896" y="616"/>
                  </a:lnTo>
                  <a:lnTo>
                    <a:pt x="897" y="616"/>
                  </a:lnTo>
                  <a:lnTo>
                    <a:pt x="897" y="617"/>
                  </a:lnTo>
                  <a:lnTo>
                    <a:pt x="897" y="617"/>
                  </a:lnTo>
                  <a:lnTo>
                    <a:pt x="896" y="617"/>
                  </a:lnTo>
                  <a:lnTo>
                    <a:pt x="894" y="617"/>
                  </a:lnTo>
                  <a:lnTo>
                    <a:pt x="894" y="617"/>
                  </a:lnTo>
                  <a:lnTo>
                    <a:pt x="893" y="617"/>
                  </a:lnTo>
                  <a:lnTo>
                    <a:pt x="891" y="617"/>
                  </a:lnTo>
                  <a:lnTo>
                    <a:pt x="888" y="619"/>
                  </a:lnTo>
                  <a:lnTo>
                    <a:pt x="886" y="619"/>
                  </a:lnTo>
                  <a:lnTo>
                    <a:pt x="886" y="617"/>
                  </a:lnTo>
                  <a:lnTo>
                    <a:pt x="886" y="617"/>
                  </a:lnTo>
                  <a:lnTo>
                    <a:pt x="883" y="619"/>
                  </a:lnTo>
                  <a:lnTo>
                    <a:pt x="880" y="619"/>
                  </a:lnTo>
                  <a:lnTo>
                    <a:pt x="879" y="619"/>
                  </a:lnTo>
                  <a:lnTo>
                    <a:pt x="879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5" y="622"/>
                  </a:lnTo>
                  <a:lnTo>
                    <a:pt x="875" y="622"/>
                  </a:lnTo>
                  <a:lnTo>
                    <a:pt x="877" y="622"/>
                  </a:lnTo>
                  <a:lnTo>
                    <a:pt x="879" y="622"/>
                  </a:lnTo>
                  <a:lnTo>
                    <a:pt x="880" y="624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4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4" y="622"/>
                  </a:lnTo>
                  <a:lnTo>
                    <a:pt x="863" y="622"/>
                  </a:lnTo>
                  <a:lnTo>
                    <a:pt x="861" y="622"/>
                  </a:lnTo>
                  <a:lnTo>
                    <a:pt x="858" y="625"/>
                  </a:lnTo>
                  <a:lnTo>
                    <a:pt x="856" y="627"/>
                  </a:lnTo>
                  <a:lnTo>
                    <a:pt x="856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7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3" y="628"/>
                  </a:lnTo>
                  <a:lnTo>
                    <a:pt x="852" y="628"/>
                  </a:lnTo>
                  <a:lnTo>
                    <a:pt x="849" y="630"/>
                  </a:lnTo>
                  <a:lnTo>
                    <a:pt x="847" y="631"/>
                  </a:lnTo>
                  <a:lnTo>
                    <a:pt x="847" y="631"/>
                  </a:lnTo>
                  <a:lnTo>
                    <a:pt x="847" y="633"/>
                  </a:lnTo>
                  <a:lnTo>
                    <a:pt x="847" y="635"/>
                  </a:lnTo>
                  <a:lnTo>
                    <a:pt x="845" y="635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3"/>
                  </a:lnTo>
                  <a:lnTo>
                    <a:pt x="844" y="633"/>
                  </a:lnTo>
                  <a:lnTo>
                    <a:pt x="841" y="633"/>
                  </a:lnTo>
                  <a:lnTo>
                    <a:pt x="839" y="633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0"/>
                  </a:lnTo>
                  <a:lnTo>
                    <a:pt x="838" y="628"/>
                  </a:lnTo>
                  <a:lnTo>
                    <a:pt x="838" y="628"/>
                  </a:lnTo>
                  <a:lnTo>
                    <a:pt x="839" y="628"/>
                  </a:lnTo>
                  <a:lnTo>
                    <a:pt x="839" y="627"/>
                  </a:lnTo>
                  <a:lnTo>
                    <a:pt x="841" y="627"/>
                  </a:lnTo>
                  <a:lnTo>
                    <a:pt x="845" y="627"/>
                  </a:lnTo>
                  <a:lnTo>
                    <a:pt x="845" y="627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7" y="625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5" y="622"/>
                  </a:lnTo>
                  <a:lnTo>
                    <a:pt x="847" y="620"/>
                  </a:lnTo>
                  <a:lnTo>
                    <a:pt x="847" y="616"/>
                  </a:lnTo>
                  <a:lnTo>
                    <a:pt x="849" y="614"/>
                  </a:lnTo>
                  <a:lnTo>
                    <a:pt x="850" y="614"/>
                  </a:lnTo>
                  <a:lnTo>
                    <a:pt x="852" y="613"/>
                  </a:lnTo>
                  <a:lnTo>
                    <a:pt x="853" y="613"/>
                  </a:lnTo>
                  <a:lnTo>
                    <a:pt x="853" y="611"/>
                  </a:lnTo>
                  <a:lnTo>
                    <a:pt x="855" y="611"/>
                  </a:lnTo>
                  <a:lnTo>
                    <a:pt x="855" y="611"/>
                  </a:lnTo>
                  <a:lnTo>
                    <a:pt x="856" y="609"/>
                  </a:lnTo>
                  <a:lnTo>
                    <a:pt x="856" y="609"/>
                  </a:lnTo>
                  <a:lnTo>
                    <a:pt x="858" y="608"/>
                  </a:lnTo>
                  <a:lnTo>
                    <a:pt x="858" y="606"/>
                  </a:lnTo>
                  <a:lnTo>
                    <a:pt x="858" y="605"/>
                  </a:lnTo>
                  <a:lnTo>
                    <a:pt x="858" y="598"/>
                  </a:lnTo>
                  <a:lnTo>
                    <a:pt x="858" y="597"/>
                  </a:lnTo>
                  <a:lnTo>
                    <a:pt x="858" y="595"/>
                  </a:lnTo>
                  <a:lnTo>
                    <a:pt x="858" y="595"/>
                  </a:lnTo>
                  <a:lnTo>
                    <a:pt x="860" y="594"/>
                  </a:lnTo>
                  <a:lnTo>
                    <a:pt x="860" y="592"/>
                  </a:lnTo>
                  <a:lnTo>
                    <a:pt x="860" y="592"/>
                  </a:lnTo>
                  <a:lnTo>
                    <a:pt x="860" y="590"/>
                  </a:lnTo>
                  <a:lnTo>
                    <a:pt x="861" y="590"/>
                  </a:lnTo>
                  <a:lnTo>
                    <a:pt x="861" y="590"/>
                  </a:lnTo>
                  <a:lnTo>
                    <a:pt x="863" y="590"/>
                  </a:lnTo>
                  <a:lnTo>
                    <a:pt x="863" y="589"/>
                  </a:lnTo>
                  <a:lnTo>
                    <a:pt x="863" y="589"/>
                  </a:lnTo>
                  <a:lnTo>
                    <a:pt x="863" y="587"/>
                  </a:lnTo>
                  <a:lnTo>
                    <a:pt x="864" y="587"/>
                  </a:lnTo>
                  <a:lnTo>
                    <a:pt x="864" y="586"/>
                  </a:lnTo>
                  <a:lnTo>
                    <a:pt x="864" y="584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1"/>
                  </a:lnTo>
                  <a:lnTo>
                    <a:pt x="863" y="581"/>
                  </a:lnTo>
                  <a:lnTo>
                    <a:pt x="861" y="581"/>
                  </a:lnTo>
                  <a:lnTo>
                    <a:pt x="861" y="579"/>
                  </a:lnTo>
                  <a:lnTo>
                    <a:pt x="861" y="579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60" y="576"/>
                  </a:lnTo>
                  <a:lnTo>
                    <a:pt x="863" y="576"/>
                  </a:lnTo>
                  <a:lnTo>
                    <a:pt x="864" y="576"/>
                  </a:lnTo>
                  <a:lnTo>
                    <a:pt x="864" y="576"/>
                  </a:lnTo>
                  <a:lnTo>
                    <a:pt x="863" y="576"/>
                  </a:lnTo>
                  <a:lnTo>
                    <a:pt x="863" y="578"/>
                  </a:lnTo>
                  <a:lnTo>
                    <a:pt x="864" y="578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9" y="581"/>
                  </a:lnTo>
                  <a:lnTo>
                    <a:pt x="867" y="581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7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6"/>
                  </a:lnTo>
                  <a:lnTo>
                    <a:pt x="869" y="587"/>
                  </a:lnTo>
                  <a:lnTo>
                    <a:pt x="869" y="587"/>
                  </a:lnTo>
                  <a:lnTo>
                    <a:pt x="871" y="586"/>
                  </a:lnTo>
                  <a:lnTo>
                    <a:pt x="871" y="586"/>
                  </a:lnTo>
                  <a:lnTo>
                    <a:pt x="872" y="586"/>
                  </a:lnTo>
                  <a:lnTo>
                    <a:pt x="872" y="586"/>
                  </a:lnTo>
                  <a:lnTo>
                    <a:pt x="874" y="587"/>
                  </a:lnTo>
                  <a:lnTo>
                    <a:pt x="875" y="587"/>
                  </a:lnTo>
                  <a:lnTo>
                    <a:pt x="879" y="589"/>
                  </a:lnTo>
                  <a:lnTo>
                    <a:pt x="882" y="589"/>
                  </a:lnTo>
                  <a:lnTo>
                    <a:pt x="882" y="589"/>
                  </a:lnTo>
                  <a:lnTo>
                    <a:pt x="882" y="587"/>
                  </a:lnTo>
                  <a:lnTo>
                    <a:pt x="882" y="586"/>
                  </a:lnTo>
                  <a:lnTo>
                    <a:pt x="882" y="586"/>
                  </a:lnTo>
                  <a:lnTo>
                    <a:pt x="882" y="584"/>
                  </a:lnTo>
                  <a:lnTo>
                    <a:pt x="880" y="584"/>
                  </a:lnTo>
                  <a:lnTo>
                    <a:pt x="880" y="584"/>
                  </a:lnTo>
                  <a:lnTo>
                    <a:pt x="882" y="583"/>
                  </a:lnTo>
                  <a:lnTo>
                    <a:pt x="882" y="583"/>
                  </a:lnTo>
                  <a:lnTo>
                    <a:pt x="883" y="583"/>
                  </a:lnTo>
                  <a:lnTo>
                    <a:pt x="883" y="583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5" y="584"/>
                  </a:lnTo>
                  <a:lnTo>
                    <a:pt x="885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4"/>
                  </a:lnTo>
                  <a:lnTo>
                    <a:pt x="885" y="584"/>
                  </a:lnTo>
                  <a:lnTo>
                    <a:pt x="885" y="583"/>
                  </a:lnTo>
                  <a:lnTo>
                    <a:pt x="885" y="583"/>
                  </a:lnTo>
                  <a:lnTo>
                    <a:pt x="885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79"/>
                  </a:lnTo>
                  <a:lnTo>
                    <a:pt x="883" y="579"/>
                  </a:lnTo>
                  <a:lnTo>
                    <a:pt x="882" y="579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2" y="575"/>
                  </a:lnTo>
                  <a:lnTo>
                    <a:pt x="882" y="575"/>
                  </a:lnTo>
                  <a:lnTo>
                    <a:pt x="882" y="573"/>
                  </a:lnTo>
                  <a:lnTo>
                    <a:pt x="882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5"/>
                  </a:lnTo>
                  <a:lnTo>
                    <a:pt x="880" y="575"/>
                  </a:lnTo>
                  <a:lnTo>
                    <a:pt x="879" y="573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2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7" y="568"/>
                  </a:lnTo>
                  <a:lnTo>
                    <a:pt x="875" y="568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68"/>
                  </a:lnTo>
                  <a:lnTo>
                    <a:pt x="874" y="568"/>
                  </a:lnTo>
                  <a:lnTo>
                    <a:pt x="874" y="568"/>
                  </a:lnTo>
                  <a:lnTo>
                    <a:pt x="874" y="567"/>
                  </a:lnTo>
                  <a:lnTo>
                    <a:pt x="874" y="567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69" y="564"/>
                  </a:lnTo>
                  <a:lnTo>
                    <a:pt x="869" y="564"/>
                  </a:lnTo>
                  <a:lnTo>
                    <a:pt x="866" y="564"/>
                  </a:lnTo>
                  <a:lnTo>
                    <a:pt x="866" y="564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3" y="562"/>
                  </a:lnTo>
                  <a:lnTo>
                    <a:pt x="861" y="562"/>
                  </a:lnTo>
                  <a:lnTo>
                    <a:pt x="861" y="562"/>
                  </a:lnTo>
                  <a:lnTo>
                    <a:pt x="860" y="564"/>
                  </a:lnTo>
                  <a:lnTo>
                    <a:pt x="858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58" y="562"/>
                  </a:lnTo>
                  <a:lnTo>
                    <a:pt x="858" y="562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3" y="561"/>
                  </a:lnTo>
                  <a:lnTo>
                    <a:pt x="852" y="561"/>
                  </a:lnTo>
                  <a:lnTo>
                    <a:pt x="850" y="561"/>
                  </a:lnTo>
                  <a:lnTo>
                    <a:pt x="849" y="559"/>
                  </a:lnTo>
                  <a:lnTo>
                    <a:pt x="849" y="559"/>
                  </a:lnTo>
                  <a:lnTo>
                    <a:pt x="845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2" y="559"/>
                  </a:lnTo>
                  <a:lnTo>
                    <a:pt x="841" y="559"/>
                  </a:lnTo>
                  <a:lnTo>
                    <a:pt x="839" y="559"/>
                  </a:lnTo>
                  <a:lnTo>
                    <a:pt x="833" y="557"/>
                  </a:lnTo>
                  <a:lnTo>
                    <a:pt x="831" y="557"/>
                  </a:lnTo>
                  <a:lnTo>
                    <a:pt x="830" y="557"/>
                  </a:lnTo>
                  <a:lnTo>
                    <a:pt x="830" y="557"/>
                  </a:lnTo>
                  <a:lnTo>
                    <a:pt x="826" y="557"/>
                  </a:lnTo>
                  <a:lnTo>
                    <a:pt x="826" y="557"/>
                  </a:lnTo>
                  <a:lnTo>
                    <a:pt x="826" y="556"/>
                  </a:lnTo>
                  <a:lnTo>
                    <a:pt x="825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3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2" y="553"/>
                  </a:lnTo>
                  <a:lnTo>
                    <a:pt x="820" y="553"/>
                  </a:lnTo>
                  <a:lnTo>
                    <a:pt x="819" y="553"/>
                  </a:lnTo>
                  <a:lnTo>
                    <a:pt x="819" y="553"/>
                  </a:lnTo>
                  <a:lnTo>
                    <a:pt x="817" y="554"/>
                  </a:lnTo>
                  <a:lnTo>
                    <a:pt x="817" y="554"/>
                  </a:lnTo>
                  <a:lnTo>
                    <a:pt x="817" y="553"/>
                  </a:lnTo>
                  <a:lnTo>
                    <a:pt x="817" y="553"/>
                  </a:lnTo>
                  <a:lnTo>
                    <a:pt x="817" y="551"/>
                  </a:lnTo>
                  <a:lnTo>
                    <a:pt x="817" y="550"/>
                  </a:lnTo>
                  <a:lnTo>
                    <a:pt x="819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5" y="545"/>
                  </a:lnTo>
                  <a:lnTo>
                    <a:pt x="815" y="546"/>
                  </a:lnTo>
                  <a:lnTo>
                    <a:pt x="815" y="546"/>
                  </a:lnTo>
                  <a:lnTo>
                    <a:pt x="815" y="545"/>
                  </a:lnTo>
                  <a:lnTo>
                    <a:pt x="814" y="545"/>
                  </a:lnTo>
                  <a:lnTo>
                    <a:pt x="814" y="545"/>
                  </a:lnTo>
                  <a:lnTo>
                    <a:pt x="814" y="543"/>
                  </a:lnTo>
                  <a:lnTo>
                    <a:pt x="814" y="542"/>
                  </a:lnTo>
                  <a:lnTo>
                    <a:pt x="814" y="542"/>
                  </a:lnTo>
                  <a:lnTo>
                    <a:pt x="814" y="540"/>
                  </a:lnTo>
                  <a:lnTo>
                    <a:pt x="815" y="540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15" y="537"/>
                  </a:lnTo>
                  <a:lnTo>
                    <a:pt x="815" y="537"/>
                  </a:lnTo>
                  <a:lnTo>
                    <a:pt x="814" y="537"/>
                  </a:lnTo>
                  <a:lnTo>
                    <a:pt x="814" y="537"/>
                  </a:lnTo>
                  <a:lnTo>
                    <a:pt x="814" y="535"/>
                  </a:lnTo>
                  <a:lnTo>
                    <a:pt x="812" y="535"/>
                  </a:lnTo>
                  <a:lnTo>
                    <a:pt x="811" y="534"/>
                  </a:lnTo>
                  <a:lnTo>
                    <a:pt x="811" y="534"/>
                  </a:lnTo>
                  <a:lnTo>
                    <a:pt x="809" y="532"/>
                  </a:lnTo>
                  <a:lnTo>
                    <a:pt x="811" y="532"/>
                  </a:lnTo>
                  <a:lnTo>
                    <a:pt x="811" y="532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1" y="527"/>
                  </a:lnTo>
                  <a:lnTo>
                    <a:pt x="808" y="527"/>
                  </a:lnTo>
                  <a:lnTo>
                    <a:pt x="804" y="527"/>
                  </a:lnTo>
                  <a:lnTo>
                    <a:pt x="803" y="527"/>
                  </a:lnTo>
                  <a:lnTo>
                    <a:pt x="801" y="527"/>
                  </a:lnTo>
                  <a:lnTo>
                    <a:pt x="798" y="526"/>
                  </a:lnTo>
                  <a:lnTo>
                    <a:pt x="797" y="526"/>
                  </a:lnTo>
                  <a:lnTo>
                    <a:pt x="795" y="524"/>
                  </a:lnTo>
                  <a:lnTo>
                    <a:pt x="793" y="523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18"/>
                  </a:lnTo>
                  <a:lnTo>
                    <a:pt x="792" y="518"/>
                  </a:lnTo>
                  <a:lnTo>
                    <a:pt x="792" y="518"/>
                  </a:lnTo>
                  <a:lnTo>
                    <a:pt x="792" y="516"/>
                  </a:lnTo>
                  <a:lnTo>
                    <a:pt x="792" y="515"/>
                  </a:lnTo>
                  <a:lnTo>
                    <a:pt x="792" y="515"/>
                  </a:lnTo>
                  <a:lnTo>
                    <a:pt x="790" y="515"/>
                  </a:lnTo>
                  <a:lnTo>
                    <a:pt x="790" y="513"/>
                  </a:lnTo>
                  <a:lnTo>
                    <a:pt x="790" y="513"/>
                  </a:lnTo>
                  <a:lnTo>
                    <a:pt x="790" y="512"/>
                  </a:lnTo>
                  <a:lnTo>
                    <a:pt x="789" y="512"/>
                  </a:lnTo>
                  <a:lnTo>
                    <a:pt x="789" y="512"/>
                  </a:lnTo>
                  <a:lnTo>
                    <a:pt x="787" y="512"/>
                  </a:lnTo>
                  <a:lnTo>
                    <a:pt x="787" y="512"/>
                  </a:lnTo>
                  <a:lnTo>
                    <a:pt x="785" y="512"/>
                  </a:lnTo>
                  <a:lnTo>
                    <a:pt x="785" y="512"/>
                  </a:lnTo>
                  <a:lnTo>
                    <a:pt x="784" y="512"/>
                  </a:lnTo>
                  <a:lnTo>
                    <a:pt x="784" y="512"/>
                  </a:lnTo>
                  <a:lnTo>
                    <a:pt x="782" y="512"/>
                  </a:lnTo>
                  <a:lnTo>
                    <a:pt x="781" y="512"/>
                  </a:lnTo>
                  <a:lnTo>
                    <a:pt x="779" y="512"/>
                  </a:lnTo>
                  <a:lnTo>
                    <a:pt x="778" y="512"/>
                  </a:lnTo>
                  <a:lnTo>
                    <a:pt x="776" y="512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1" y="509"/>
                  </a:lnTo>
                  <a:lnTo>
                    <a:pt x="770" y="509"/>
                  </a:lnTo>
                  <a:lnTo>
                    <a:pt x="767" y="509"/>
                  </a:lnTo>
                  <a:lnTo>
                    <a:pt x="767" y="507"/>
                  </a:lnTo>
                  <a:lnTo>
                    <a:pt x="765" y="507"/>
                  </a:lnTo>
                  <a:lnTo>
                    <a:pt x="765" y="507"/>
                  </a:lnTo>
                  <a:lnTo>
                    <a:pt x="765" y="509"/>
                  </a:lnTo>
                  <a:lnTo>
                    <a:pt x="763" y="509"/>
                  </a:lnTo>
                  <a:lnTo>
                    <a:pt x="763" y="507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10"/>
                  </a:lnTo>
                  <a:lnTo>
                    <a:pt x="765" y="510"/>
                  </a:lnTo>
                  <a:lnTo>
                    <a:pt x="765" y="512"/>
                  </a:lnTo>
                  <a:lnTo>
                    <a:pt x="765" y="512"/>
                  </a:lnTo>
                  <a:lnTo>
                    <a:pt x="765" y="513"/>
                  </a:lnTo>
                  <a:lnTo>
                    <a:pt x="763" y="515"/>
                  </a:lnTo>
                  <a:lnTo>
                    <a:pt x="763" y="515"/>
                  </a:lnTo>
                  <a:lnTo>
                    <a:pt x="762" y="515"/>
                  </a:lnTo>
                  <a:lnTo>
                    <a:pt x="762" y="515"/>
                  </a:lnTo>
                  <a:lnTo>
                    <a:pt x="760" y="516"/>
                  </a:lnTo>
                  <a:lnTo>
                    <a:pt x="760" y="515"/>
                  </a:lnTo>
                  <a:lnTo>
                    <a:pt x="760" y="515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60" y="513"/>
                  </a:lnTo>
                  <a:lnTo>
                    <a:pt x="762" y="513"/>
                  </a:lnTo>
                  <a:lnTo>
                    <a:pt x="762" y="512"/>
                  </a:lnTo>
                  <a:lnTo>
                    <a:pt x="762" y="512"/>
                  </a:lnTo>
                  <a:lnTo>
                    <a:pt x="762" y="510"/>
                  </a:lnTo>
                  <a:lnTo>
                    <a:pt x="760" y="510"/>
                  </a:lnTo>
                  <a:lnTo>
                    <a:pt x="760" y="510"/>
                  </a:lnTo>
                  <a:lnTo>
                    <a:pt x="759" y="510"/>
                  </a:lnTo>
                  <a:lnTo>
                    <a:pt x="759" y="512"/>
                  </a:lnTo>
                  <a:lnTo>
                    <a:pt x="759" y="512"/>
                  </a:lnTo>
                  <a:lnTo>
                    <a:pt x="759" y="513"/>
                  </a:lnTo>
                  <a:lnTo>
                    <a:pt x="759" y="513"/>
                  </a:lnTo>
                  <a:lnTo>
                    <a:pt x="759" y="515"/>
                  </a:lnTo>
                  <a:lnTo>
                    <a:pt x="759" y="515"/>
                  </a:lnTo>
                  <a:lnTo>
                    <a:pt x="757" y="515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0"/>
                  </a:lnTo>
                  <a:lnTo>
                    <a:pt x="754" y="520"/>
                  </a:lnTo>
                  <a:lnTo>
                    <a:pt x="752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6" y="516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51" y="516"/>
                  </a:lnTo>
                  <a:lnTo>
                    <a:pt x="749" y="518"/>
                  </a:lnTo>
                  <a:lnTo>
                    <a:pt x="749" y="518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1"/>
                  </a:lnTo>
                  <a:lnTo>
                    <a:pt x="748" y="523"/>
                  </a:lnTo>
                  <a:lnTo>
                    <a:pt x="748" y="523"/>
                  </a:lnTo>
                  <a:lnTo>
                    <a:pt x="748" y="524"/>
                  </a:lnTo>
                  <a:lnTo>
                    <a:pt x="746" y="524"/>
                  </a:lnTo>
                  <a:lnTo>
                    <a:pt x="746" y="524"/>
                  </a:lnTo>
                  <a:lnTo>
                    <a:pt x="744" y="526"/>
                  </a:lnTo>
                  <a:lnTo>
                    <a:pt x="744" y="526"/>
                  </a:lnTo>
                  <a:lnTo>
                    <a:pt x="741" y="526"/>
                  </a:lnTo>
                  <a:lnTo>
                    <a:pt x="740" y="526"/>
                  </a:lnTo>
                  <a:lnTo>
                    <a:pt x="738" y="526"/>
                  </a:lnTo>
                  <a:lnTo>
                    <a:pt x="737" y="524"/>
                  </a:lnTo>
                  <a:lnTo>
                    <a:pt x="737" y="524"/>
                  </a:lnTo>
                  <a:lnTo>
                    <a:pt x="733" y="524"/>
                  </a:lnTo>
                  <a:lnTo>
                    <a:pt x="729" y="524"/>
                  </a:lnTo>
                  <a:lnTo>
                    <a:pt x="727" y="524"/>
                  </a:lnTo>
                  <a:lnTo>
                    <a:pt x="726" y="524"/>
                  </a:lnTo>
                  <a:lnTo>
                    <a:pt x="726" y="523"/>
                  </a:lnTo>
                  <a:lnTo>
                    <a:pt x="724" y="523"/>
                  </a:lnTo>
                  <a:lnTo>
                    <a:pt x="722" y="523"/>
                  </a:lnTo>
                  <a:lnTo>
                    <a:pt x="721" y="524"/>
                  </a:lnTo>
                  <a:lnTo>
                    <a:pt x="718" y="524"/>
                  </a:lnTo>
                  <a:lnTo>
                    <a:pt x="716" y="524"/>
                  </a:lnTo>
                  <a:lnTo>
                    <a:pt x="715" y="524"/>
                  </a:lnTo>
                  <a:lnTo>
                    <a:pt x="711" y="523"/>
                  </a:lnTo>
                  <a:lnTo>
                    <a:pt x="708" y="521"/>
                  </a:lnTo>
                  <a:lnTo>
                    <a:pt x="707" y="520"/>
                  </a:lnTo>
                  <a:lnTo>
                    <a:pt x="705" y="520"/>
                  </a:lnTo>
                  <a:lnTo>
                    <a:pt x="703" y="521"/>
                  </a:lnTo>
                  <a:lnTo>
                    <a:pt x="703" y="521"/>
                  </a:lnTo>
                  <a:lnTo>
                    <a:pt x="702" y="520"/>
                  </a:lnTo>
                  <a:lnTo>
                    <a:pt x="702" y="518"/>
                  </a:lnTo>
                  <a:lnTo>
                    <a:pt x="700" y="518"/>
                  </a:lnTo>
                  <a:lnTo>
                    <a:pt x="699" y="516"/>
                  </a:lnTo>
                  <a:lnTo>
                    <a:pt x="697" y="515"/>
                  </a:lnTo>
                  <a:lnTo>
                    <a:pt x="694" y="515"/>
                  </a:lnTo>
                  <a:lnTo>
                    <a:pt x="694" y="515"/>
                  </a:lnTo>
                  <a:lnTo>
                    <a:pt x="692" y="515"/>
                  </a:lnTo>
                  <a:lnTo>
                    <a:pt x="691" y="515"/>
                  </a:lnTo>
                  <a:lnTo>
                    <a:pt x="689" y="515"/>
                  </a:lnTo>
                  <a:lnTo>
                    <a:pt x="688" y="515"/>
                  </a:lnTo>
                  <a:lnTo>
                    <a:pt x="686" y="516"/>
                  </a:lnTo>
                  <a:lnTo>
                    <a:pt x="685" y="516"/>
                  </a:lnTo>
                  <a:lnTo>
                    <a:pt x="683" y="516"/>
                  </a:lnTo>
                  <a:lnTo>
                    <a:pt x="681" y="515"/>
                  </a:lnTo>
                  <a:lnTo>
                    <a:pt x="680" y="513"/>
                  </a:lnTo>
                  <a:lnTo>
                    <a:pt x="674" y="513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0"/>
                  </a:lnTo>
                  <a:lnTo>
                    <a:pt x="670" y="510"/>
                  </a:lnTo>
                  <a:lnTo>
                    <a:pt x="669" y="507"/>
                  </a:lnTo>
                  <a:lnTo>
                    <a:pt x="667" y="505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6" y="501"/>
                  </a:lnTo>
                  <a:lnTo>
                    <a:pt x="662" y="501"/>
                  </a:lnTo>
                  <a:lnTo>
                    <a:pt x="662" y="504"/>
                  </a:lnTo>
                  <a:lnTo>
                    <a:pt x="662" y="507"/>
                  </a:lnTo>
                  <a:lnTo>
                    <a:pt x="659" y="507"/>
                  </a:lnTo>
                  <a:lnTo>
                    <a:pt x="264" y="507"/>
                  </a:lnTo>
                  <a:lnTo>
                    <a:pt x="264" y="507"/>
                  </a:lnTo>
                  <a:lnTo>
                    <a:pt x="262" y="505"/>
                  </a:lnTo>
                  <a:lnTo>
                    <a:pt x="262" y="505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9"/>
                  </a:lnTo>
                  <a:lnTo>
                    <a:pt x="259" y="509"/>
                  </a:lnTo>
                  <a:lnTo>
                    <a:pt x="259" y="507"/>
                  </a:lnTo>
                  <a:lnTo>
                    <a:pt x="259" y="507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7" y="505"/>
                  </a:lnTo>
                  <a:lnTo>
                    <a:pt x="257" y="504"/>
                  </a:lnTo>
                  <a:lnTo>
                    <a:pt x="257" y="502"/>
                  </a:lnTo>
                  <a:lnTo>
                    <a:pt x="257" y="502"/>
                  </a:lnTo>
                  <a:lnTo>
                    <a:pt x="260" y="502"/>
                  </a:lnTo>
                  <a:lnTo>
                    <a:pt x="262" y="502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0" y="501"/>
                  </a:lnTo>
                  <a:lnTo>
                    <a:pt x="259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499"/>
                  </a:lnTo>
                  <a:lnTo>
                    <a:pt x="257" y="496"/>
                  </a:lnTo>
                  <a:lnTo>
                    <a:pt x="257" y="496"/>
                  </a:lnTo>
                  <a:lnTo>
                    <a:pt x="259" y="494"/>
                  </a:lnTo>
                  <a:lnTo>
                    <a:pt x="257" y="494"/>
                  </a:lnTo>
                  <a:lnTo>
                    <a:pt x="256" y="496"/>
                  </a:lnTo>
                  <a:lnTo>
                    <a:pt x="256" y="498"/>
                  </a:lnTo>
                  <a:lnTo>
                    <a:pt x="256" y="498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54" y="499"/>
                  </a:lnTo>
                  <a:lnTo>
                    <a:pt x="254" y="501"/>
                  </a:lnTo>
                  <a:lnTo>
                    <a:pt x="253" y="501"/>
                  </a:lnTo>
                  <a:lnTo>
                    <a:pt x="248" y="499"/>
                  </a:lnTo>
                  <a:lnTo>
                    <a:pt x="248" y="498"/>
                  </a:lnTo>
                  <a:lnTo>
                    <a:pt x="246" y="498"/>
                  </a:lnTo>
                  <a:lnTo>
                    <a:pt x="246" y="496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8" y="494"/>
                  </a:lnTo>
                  <a:lnTo>
                    <a:pt x="248" y="496"/>
                  </a:lnTo>
                  <a:lnTo>
                    <a:pt x="249" y="496"/>
                  </a:lnTo>
                  <a:lnTo>
                    <a:pt x="249" y="496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1" y="496"/>
                  </a:lnTo>
                  <a:lnTo>
                    <a:pt x="249" y="494"/>
                  </a:lnTo>
                  <a:lnTo>
                    <a:pt x="249" y="494"/>
                  </a:lnTo>
                  <a:lnTo>
                    <a:pt x="248" y="494"/>
                  </a:lnTo>
                  <a:lnTo>
                    <a:pt x="248" y="493"/>
                  </a:lnTo>
                  <a:lnTo>
                    <a:pt x="248" y="490"/>
                  </a:lnTo>
                  <a:lnTo>
                    <a:pt x="248" y="488"/>
                  </a:lnTo>
                  <a:lnTo>
                    <a:pt x="249" y="488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6"/>
                  </a:lnTo>
                  <a:lnTo>
                    <a:pt x="248" y="488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5" y="491"/>
                  </a:lnTo>
                  <a:lnTo>
                    <a:pt x="245" y="493"/>
                  </a:lnTo>
                  <a:lnTo>
                    <a:pt x="241" y="493"/>
                  </a:lnTo>
                  <a:lnTo>
                    <a:pt x="240" y="493"/>
                  </a:lnTo>
                  <a:lnTo>
                    <a:pt x="240" y="493"/>
                  </a:lnTo>
                  <a:lnTo>
                    <a:pt x="237" y="490"/>
                  </a:lnTo>
                  <a:lnTo>
                    <a:pt x="235" y="488"/>
                  </a:lnTo>
                  <a:lnTo>
                    <a:pt x="235" y="488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232" y="482"/>
                  </a:lnTo>
                  <a:lnTo>
                    <a:pt x="230" y="482"/>
                  </a:lnTo>
                  <a:lnTo>
                    <a:pt x="230" y="480"/>
                  </a:lnTo>
                  <a:lnTo>
                    <a:pt x="232" y="479"/>
                  </a:lnTo>
                  <a:lnTo>
                    <a:pt x="234" y="477"/>
                  </a:lnTo>
                  <a:lnTo>
                    <a:pt x="234" y="475"/>
                  </a:lnTo>
                  <a:lnTo>
                    <a:pt x="234" y="475"/>
                  </a:lnTo>
                  <a:lnTo>
                    <a:pt x="234" y="472"/>
                  </a:lnTo>
                  <a:lnTo>
                    <a:pt x="234" y="472"/>
                  </a:lnTo>
                  <a:lnTo>
                    <a:pt x="232" y="474"/>
                  </a:lnTo>
                  <a:lnTo>
                    <a:pt x="232" y="474"/>
                  </a:lnTo>
                  <a:lnTo>
                    <a:pt x="232" y="475"/>
                  </a:lnTo>
                  <a:lnTo>
                    <a:pt x="232" y="475"/>
                  </a:lnTo>
                  <a:lnTo>
                    <a:pt x="232" y="477"/>
                  </a:lnTo>
                  <a:lnTo>
                    <a:pt x="230" y="479"/>
                  </a:lnTo>
                  <a:lnTo>
                    <a:pt x="229" y="480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7"/>
                  </a:lnTo>
                  <a:lnTo>
                    <a:pt x="224" y="477"/>
                  </a:lnTo>
                  <a:lnTo>
                    <a:pt x="223" y="479"/>
                  </a:lnTo>
                  <a:lnTo>
                    <a:pt x="223" y="480"/>
                  </a:lnTo>
                  <a:lnTo>
                    <a:pt x="223" y="480"/>
                  </a:lnTo>
                  <a:lnTo>
                    <a:pt x="221" y="480"/>
                  </a:lnTo>
                  <a:lnTo>
                    <a:pt x="221" y="480"/>
                  </a:lnTo>
                  <a:lnTo>
                    <a:pt x="221" y="479"/>
                  </a:lnTo>
                  <a:lnTo>
                    <a:pt x="219" y="479"/>
                  </a:lnTo>
                  <a:lnTo>
                    <a:pt x="218" y="480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5" y="479"/>
                  </a:lnTo>
                  <a:lnTo>
                    <a:pt x="212" y="479"/>
                  </a:lnTo>
                  <a:lnTo>
                    <a:pt x="212" y="479"/>
                  </a:lnTo>
                  <a:lnTo>
                    <a:pt x="212" y="477"/>
                  </a:lnTo>
                  <a:lnTo>
                    <a:pt x="212" y="477"/>
                  </a:lnTo>
                  <a:lnTo>
                    <a:pt x="213" y="477"/>
                  </a:lnTo>
                  <a:lnTo>
                    <a:pt x="216" y="475"/>
                  </a:lnTo>
                  <a:lnTo>
                    <a:pt x="219" y="475"/>
                  </a:lnTo>
                  <a:lnTo>
                    <a:pt x="219" y="475"/>
                  </a:lnTo>
                  <a:lnTo>
                    <a:pt x="218" y="475"/>
                  </a:lnTo>
                  <a:lnTo>
                    <a:pt x="212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4"/>
                  </a:lnTo>
                  <a:lnTo>
                    <a:pt x="212" y="474"/>
                  </a:lnTo>
                  <a:lnTo>
                    <a:pt x="212" y="472"/>
                  </a:lnTo>
                  <a:lnTo>
                    <a:pt x="212" y="472"/>
                  </a:lnTo>
                  <a:lnTo>
                    <a:pt x="210" y="472"/>
                  </a:lnTo>
                  <a:lnTo>
                    <a:pt x="210" y="472"/>
                  </a:lnTo>
                  <a:lnTo>
                    <a:pt x="210" y="471"/>
                  </a:lnTo>
                  <a:lnTo>
                    <a:pt x="210" y="469"/>
                  </a:lnTo>
                  <a:lnTo>
                    <a:pt x="210" y="471"/>
                  </a:lnTo>
                  <a:lnTo>
                    <a:pt x="208" y="471"/>
                  </a:lnTo>
                  <a:lnTo>
                    <a:pt x="204" y="472"/>
                  </a:lnTo>
                  <a:lnTo>
                    <a:pt x="202" y="472"/>
                  </a:lnTo>
                  <a:lnTo>
                    <a:pt x="202" y="472"/>
                  </a:lnTo>
                  <a:lnTo>
                    <a:pt x="199" y="471"/>
                  </a:lnTo>
                  <a:lnTo>
                    <a:pt x="197" y="471"/>
                  </a:lnTo>
                  <a:lnTo>
                    <a:pt x="196" y="471"/>
                  </a:lnTo>
                  <a:lnTo>
                    <a:pt x="194" y="468"/>
                  </a:lnTo>
                  <a:lnTo>
                    <a:pt x="193" y="468"/>
                  </a:lnTo>
                  <a:lnTo>
                    <a:pt x="193" y="464"/>
                  </a:lnTo>
                  <a:lnTo>
                    <a:pt x="193" y="463"/>
                  </a:lnTo>
                  <a:lnTo>
                    <a:pt x="194" y="461"/>
                  </a:lnTo>
                  <a:lnTo>
                    <a:pt x="197" y="458"/>
                  </a:lnTo>
                  <a:lnTo>
                    <a:pt x="197" y="458"/>
                  </a:lnTo>
                  <a:lnTo>
                    <a:pt x="199" y="457"/>
                  </a:lnTo>
                  <a:lnTo>
                    <a:pt x="204" y="457"/>
                  </a:lnTo>
                  <a:lnTo>
                    <a:pt x="207" y="457"/>
                  </a:lnTo>
                  <a:lnTo>
                    <a:pt x="207" y="457"/>
                  </a:lnTo>
                  <a:lnTo>
                    <a:pt x="202" y="457"/>
                  </a:lnTo>
                  <a:lnTo>
                    <a:pt x="197" y="457"/>
                  </a:lnTo>
                  <a:lnTo>
                    <a:pt x="196" y="457"/>
                  </a:lnTo>
                  <a:lnTo>
                    <a:pt x="194" y="460"/>
                  </a:lnTo>
                  <a:lnTo>
                    <a:pt x="194" y="460"/>
                  </a:lnTo>
                  <a:lnTo>
                    <a:pt x="194" y="461"/>
                  </a:lnTo>
                  <a:lnTo>
                    <a:pt x="193" y="461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1" y="458"/>
                  </a:lnTo>
                  <a:lnTo>
                    <a:pt x="191" y="457"/>
                  </a:lnTo>
                  <a:lnTo>
                    <a:pt x="191" y="455"/>
                  </a:lnTo>
                  <a:lnTo>
                    <a:pt x="191" y="453"/>
                  </a:lnTo>
                  <a:lnTo>
                    <a:pt x="191" y="453"/>
                  </a:lnTo>
                  <a:lnTo>
                    <a:pt x="193" y="450"/>
                  </a:lnTo>
                  <a:lnTo>
                    <a:pt x="191" y="450"/>
                  </a:lnTo>
                  <a:lnTo>
                    <a:pt x="191" y="449"/>
                  </a:lnTo>
                  <a:lnTo>
                    <a:pt x="191" y="447"/>
                  </a:lnTo>
                  <a:lnTo>
                    <a:pt x="193" y="446"/>
                  </a:lnTo>
                  <a:lnTo>
                    <a:pt x="194" y="446"/>
                  </a:lnTo>
                  <a:lnTo>
                    <a:pt x="196" y="444"/>
                  </a:lnTo>
                  <a:lnTo>
                    <a:pt x="199" y="442"/>
                  </a:lnTo>
                  <a:lnTo>
                    <a:pt x="200" y="444"/>
                  </a:lnTo>
                  <a:lnTo>
                    <a:pt x="202" y="446"/>
                  </a:lnTo>
                  <a:lnTo>
                    <a:pt x="204" y="446"/>
                  </a:lnTo>
                  <a:lnTo>
                    <a:pt x="204" y="447"/>
                  </a:lnTo>
                  <a:lnTo>
                    <a:pt x="205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4" y="446"/>
                  </a:lnTo>
                  <a:lnTo>
                    <a:pt x="204" y="446"/>
                  </a:lnTo>
                  <a:lnTo>
                    <a:pt x="204" y="444"/>
                  </a:lnTo>
                  <a:lnTo>
                    <a:pt x="200" y="444"/>
                  </a:lnTo>
                  <a:lnTo>
                    <a:pt x="200" y="442"/>
                  </a:lnTo>
                  <a:lnTo>
                    <a:pt x="200" y="442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2" y="435"/>
                  </a:lnTo>
                  <a:lnTo>
                    <a:pt x="202" y="435"/>
                  </a:lnTo>
                  <a:lnTo>
                    <a:pt x="202" y="436"/>
                  </a:lnTo>
                  <a:lnTo>
                    <a:pt x="202" y="436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196" y="444"/>
                  </a:lnTo>
                  <a:lnTo>
                    <a:pt x="194" y="444"/>
                  </a:lnTo>
                  <a:lnTo>
                    <a:pt x="193" y="444"/>
                  </a:lnTo>
                  <a:lnTo>
                    <a:pt x="191" y="446"/>
                  </a:lnTo>
                  <a:lnTo>
                    <a:pt x="191" y="446"/>
                  </a:lnTo>
                  <a:lnTo>
                    <a:pt x="189" y="447"/>
                  </a:lnTo>
                  <a:lnTo>
                    <a:pt x="188" y="452"/>
                  </a:lnTo>
                  <a:lnTo>
                    <a:pt x="186" y="455"/>
                  </a:lnTo>
                  <a:lnTo>
                    <a:pt x="186" y="450"/>
                  </a:lnTo>
                  <a:lnTo>
                    <a:pt x="183" y="447"/>
                  </a:lnTo>
                  <a:lnTo>
                    <a:pt x="188" y="444"/>
                  </a:lnTo>
                  <a:lnTo>
                    <a:pt x="188" y="444"/>
                  </a:lnTo>
                  <a:lnTo>
                    <a:pt x="188" y="442"/>
                  </a:lnTo>
                  <a:lnTo>
                    <a:pt x="188" y="442"/>
                  </a:lnTo>
                  <a:lnTo>
                    <a:pt x="188" y="441"/>
                  </a:lnTo>
                  <a:lnTo>
                    <a:pt x="189" y="441"/>
                  </a:lnTo>
                  <a:lnTo>
                    <a:pt x="189" y="439"/>
                  </a:lnTo>
                  <a:lnTo>
                    <a:pt x="188" y="441"/>
                  </a:lnTo>
                  <a:lnTo>
                    <a:pt x="186" y="442"/>
                  </a:lnTo>
                  <a:lnTo>
                    <a:pt x="185" y="444"/>
                  </a:lnTo>
                  <a:lnTo>
                    <a:pt x="185" y="444"/>
                  </a:lnTo>
                  <a:lnTo>
                    <a:pt x="185" y="442"/>
                  </a:lnTo>
                  <a:lnTo>
                    <a:pt x="186" y="439"/>
                  </a:lnTo>
                  <a:lnTo>
                    <a:pt x="186" y="435"/>
                  </a:lnTo>
                  <a:lnTo>
                    <a:pt x="186" y="435"/>
                  </a:lnTo>
                  <a:lnTo>
                    <a:pt x="188" y="433"/>
                  </a:lnTo>
                  <a:lnTo>
                    <a:pt x="186" y="433"/>
                  </a:lnTo>
                  <a:lnTo>
                    <a:pt x="183" y="435"/>
                  </a:lnTo>
                  <a:lnTo>
                    <a:pt x="182" y="433"/>
                  </a:lnTo>
                  <a:lnTo>
                    <a:pt x="182" y="428"/>
                  </a:lnTo>
                  <a:lnTo>
                    <a:pt x="178" y="427"/>
                  </a:lnTo>
                  <a:lnTo>
                    <a:pt x="175" y="425"/>
                  </a:lnTo>
                  <a:lnTo>
                    <a:pt x="172" y="423"/>
                  </a:lnTo>
                  <a:lnTo>
                    <a:pt x="172" y="422"/>
                  </a:lnTo>
                  <a:lnTo>
                    <a:pt x="172" y="420"/>
                  </a:lnTo>
                  <a:lnTo>
                    <a:pt x="172" y="419"/>
                  </a:lnTo>
                  <a:lnTo>
                    <a:pt x="174" y="417"/>
                  </a:lnTo>
                  <a:lnTo>
                    <a:pt x="175" y="417"/>
                  </a:lnTo>
                  <a:lnTo>
                    <a:pt x="177" y="417"/>
                  </a:lnTo>
                  <a:lnTo>
                    <a:pt x="177" y="419"/>
                  </a:lnTo>
                  <a:lnTo>
                    <a:pt x="175" y="420"/>
                  </a:lnTo>
                  <a:lnTo>
                    <a:pt x="177" y="420"/>
                  </a:lnTo>
                  <a:lnTo>
                    <a:pt x="180" y="423"/>
                  </a:lnTo>
                  <a:lnTo>
                    <a:pt x="182" y="423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9" y="425"/>
                  </a:lnTo>
                  <a:lnTo>
                    <a:pt x="189" y="425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2" y="422"/>
                  </a:lnTo>
                  <a:lnTo>
                    <a:pt x="182" y="422"/>
                  </a:lnTo>
                  <a:lnTo>
                    <a:pt x="180" y="422"/>
                  </a:lnTo>
                  <a:lnTo>
                    <a:pt x="178" y="420"/>
                  </a:lnTo>
                  <a:lnTo>
                    <a:pt x="177" y="419"/>
                  </a:lnTo>
                  <a:lnTo>
                    <a:pt x="177" y="417"/>
                  </a:lnTo>
                  <a:lnTo>
                    <a:pt x="177" y="417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4"/>
                  </a:lnTo>
                  <a:lnTo>
                    <a:pt x="175" y="414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67" y="425"/>
                  </a:lnTo>
                  <a:lnTo>
                    <a:pt x="166" y="427"/>
                  </a:lnTo>
                  <a:lnTo>
                    <a:pt x="164" y="425"/>
                  </a:lnTo>
                  <a:lnTo>
                    <a:pt x="163" y="423"/>
                  </a:lnTo>
                  <a:lnTo>
                    <a:pt x="161" y="420"/>
                  </a:lnTo>
                  <a:lnTo>
                    <a:pt x="158" y="420"/>
                  </a:lnTo>
                  <a:lnTo>
                    <a:pt x="156" y="419"/>
                  </a:lnTo>
                  <a:lnTo>
                    <a:pt x="155" y="417"/>
                  </a:lnTo>
                  <a:lnTo>
                    <a:pt x="156" y="414"/>
                  </a:lnTo>
                  <a:lnTo>
                    <a:pt x="158" y="412"/>
                  </a:lnTo>
                  <a:lnTo>
                    <a:pt x="158" y="409"/>
                  </a:lnTo>
                  <a:lnTo>
                    <a:pt x="159" y="409"/>
                  </a:lnTo>
                  <a:lnTo>
                    <a:pt x="163" y="408"/>
                  </a:lnTo>
                  <a:lnTo>
                    <a:pt x="164" y="406"/>
                  </a:lnTo>
                  <a:lnTo>
                    <a:pt x="163" y="406"/>
                  </a:lnTo>
                  <a:lnTo>
                    <a:pt x="161" y="408"/>
                  </a:lnTo>
                  <a:lnTo>
                    <a:pt x="158" y="408"/>
                  </a:lnTo>
                  <a:lnTo>
                    <a:pt x="155" y="406"/>
                  </a:lnTo>
                  <a:lnTo>
                    <a:pt x="153" y="405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1"/>
                  </a:lnTo>
                  <a:lnTo>
                    <a:pt x="155" y="400"/>
                  </a:lnTo>
                  <a:lnTo>
                    <a:pt x="155" y="398"/>
                  </a:lnTo>
                  <a:lnTo>
                    <a:pt x="155" y="398"/>
                  </a:lnTo>
                  <a:lnTo>
                    <a:pt x="156" y="397"/>
                  </a:lnTo>
                  <a:lnTo>
                    <a:pt x="158" y="395"/>
                  </a:lnTo>
                  <a:lnTo>
                    <a:pt x="158" y="394"/>
                  </a:lnTo>
                  <a:lnTo>
                    <a:pt x="159" y="390"/>
                  </a:lnTo>
                  <a:lnTo>
                    <a:pt x="161" y="389"/>
                  </a:lnTo>
                  <a:lnTo>
                    <a:pt x="163" y="386"/>
                  </a:lnTo>
                  <a:lnTo>
                    <a:pt x="166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3" y="383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3"/>
                  </a:lnTo>
                  <a:lnTo>
                    <a:pt x="161" y="386"/>
                  </a:lnTo>
                  <a:lnTo>
                    <a:pt x="161" y="387"/>
                  </a:lnTo>
                  <a:lnTo>
                    <a:pt x="159" y="389"/>
                  </a:lnTo>
                  <a:lnTo>
                    <a:pt x="159" y="390"/>
                  </a:lnTo>
                  <a:lnTo>
                    <a:pt x="158" y="389"/>
                  </a:lnTo>
                  <a:lnTo>
                    <a:pt x="158" y="387"/>
                  </a:lnTo>
                  <a:lnTo>
                    <a:pt x="159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58" y="381"/>
                  </a:lnTo>
                  <a:lnTo>
                    <a:pt x="158" y="379"/>
                  </a:lnTo>
                  <a:lnTo>
                    <a:pt x="158" y="378"/>
                  </a:lnTo>
                  <a:lnTo>
                    <a:pt x="158" y="376"/>
                  </a:lnTo>
                  <a:lnTo>
                    <a:pt x="158" y="375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1"/>
                  </a:lnTo>
                  <a:lnTo>
                    <a:pt x="158" y="370"/>
                  </a:lnTo>
                  <a:lnTo>
                    <a:pt x="158" y="368"/>
                  </a:lnTo>
                  <a:lnTo>
                    <a:pt x="156" y="370"/>
                  </a:lnTo>
                  <a:lnTo>
                    <a:pt x="153" y="368"/>
                  </a:lnTo>
                  <a:lnTo>
                    <a:pt x="153" y="367"/>
                  </a:lnTo>
                  <a:lnTo>
                    <a:pt x="150" y="365"/>
                  </a:lnTo>
                  <a:lnTo>
                    <a:pt x="148" y="364"/>
                  </a:lnTo>
                  <a:lnTo>
                    <a:pt x="145" y="364"/>
                  </a:lnTo>
                  <a:lnTo>
                    <a:pt x="144" y="364"/>
                  </a:lnTo>
                  <a:lnTo>
                    <a:pt x="142" y="362"/>
                  </a:lnTo>
                  <a:lnTo>
                    <a:pt x="141" y="360"/>
                  </a:lnTo>
                  <a:lnTo>
                    <a:pt x="139" y="360"/>
                  </a:lnTo>
                  <a:lnTo>
                    <a:pt x="137" y="359"/>
                  </a:lnTo>
                  <a:lnTo>
                    <a:pt x="136" y="359"/>
                  </a:lnTo>
                  <a:lnTo>
                    <a:pt x="133" y="359"/>
                  </a:lnTo>
                  <a:lnTo>
                    <a:pt x="133" y="357"/>
                  </a:lnTo>
                  <a:lnTo>
                    <a:pt x="133" y="356"/>
                  </a:lnTo>
                  <a:lnTo>
                    <a:pt x="133" y="356"/>
                  </a:lnTo>
                  <a:lnTo>
                    <a:pt x="131" y="354"/>
                  </a:lnTo>
                  <a:lnTo>
                    <a:pt x="130" y="354"/>
                  </a:lnTo>
                  <a:lnTo>
                    <a:pt x="130" y="353"/>
                  </a:lnTo>
                  <a:lnTo>
                    <a:pt x="130" y="351"/>
                  </a:lnTo>
                  <a:lnTo>
                    <a:pt x="128" y="349"/>
                  </a:lnTo>
                  <a:lnTo>
                    <a:pt x="126" y="349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26" y="345"/>
                  </a:lnTo>
                  <a:lnTo>
                    <a:pt x="125" y="343"/>
                  </a:lnTo>
                  <a:lnTo>
                    <a:pt x="123" y="340"/>
                  </a:lnTo>
                  <a:lnTo>
                    <a:pt x="120" y="337"/>
                  </a:lnTo>
                  <a:lnTo>
                    <a:pt x="118" y="335"/>
                  </a:lnTo>
                  <a:lnTo>
                    <a:pt x="117" y="332"/>
                  </a:lnTo>
                  <a:lnTo>
                    <a:pt x="115" y="331"/>
                  </a:lnTo>
                  <a:lnTo>
                    <a:pt x="114" y="329"/>
                  </a:lnTo>
                  <a:lnTo>
                    <a:pt x="112" y="326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7" y="319"/>
                  </a:lnTo>
                  <a:lnTo>
                    <a:pt x="106" y="318"/>
                  </a:lnTo>
                  <a:lnTo>
                    <a:pt x="104" y="315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6" y="310"/>
                  </a:lnTo>
                  <a:lnTo>
                    <a:pt x="96" y="310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5" y="307"/>
                  </a:lnTo>
                  <a:lnTo>
                    <a:pt x="93" y="305"/>
                  </a:lnTo>
                  <a:lnTo>
                    <a:pt x="92" y="305"/>
                  </a:lnTo>
                  <a:lnTo>
                    <a:pt x="90" y="304"/>
                  </a:lnTo>
                  <a:lnTo>
                    <a:pt x="89" y="304"/>
                  </a:lnTo>
                  <a:lnTo>
                    <a:pt x="89" y="302"/>
                  </a:lnTo>
                  <a:lnTo>
                    <a:pt x="87" y="299"/>
                  </a:lnTo>
                  <a:lnTo>
                    <a:pt x="87" y="299"/>
                  </a:lnTo>
                  <a:lnTo>
                    <a:pt x="87" y="297"/>
                  </a:lnTo>
                  <a:lnTo>
                    <a:pt x="87" y="296"/>
                  </a:lnTo>
                  <a:lnTo>
                    <a:pt x="84" y="294"/>
                  </a:lnTo>
                  <a:lnTo>
                    <a:pt x="82" y="293"/>
                  </a:lnTo>
                  <a:lnTo>
                    <a:pt x="81" y="293"/>
                  </a:lnTo>
                  <a:lnTo>
                    <a:pt x="77" y="293"/>
                  </a:lnTo>
                  <a:lnTo>
                    <a:pt x="74" y="294"/>
                  </a:lnTo>
                  <a:lnTo>
                    <a:pt x="71" y="296"/>
                  </a:lnTo>
                  <a:lnTo>
                    <a:pt x="68" y="296"/>
                  </a:lnTo>
                  <a:lnTo>
                    <a:pt x="70" y="297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6" y="299"/>
                  </a:lnTo>
                  <a:lnTo>
                    <a:pt x="66" y="304"/>
                  </a:lnTo>
                  <a:lnTo>
                    <a:pt x="65" y="305"/>
                  </a:lnTo>
                  <a:lnTo>
                    <a:pt x="62" y="305"/>
                  </a:lnTo>
                  <a:lnTo>
                    <a:pt x="59" y="307"/>
                  </a:lnTo>
                  <a:lnTo>
                    <a:pt x="57" y="308"/>
                  </a:lnTo>
                  <a:lnTo>
                    <a:pt x="54" y="308"/>
                  </a:lnTo>
                  <a:lnTo>
                    <a:pt x="52" y="312"/>
                  </a:lnTo>
                  <a:lnTo>
                    <a:pt x="51" y="310"/>
                  </a:lnTo>
                  <a:lnTo>
                    <a:pt x="51" y="308"/>
                  </a:lnTo>
                  <a:lnTo>
                    <a:pt x="51" y="307"/>
                  </a:lnTo>
                  <a:lnTo>
                    <a:pt x="49" y="304"/>
                  </a:lnTo>
                  <a:lnTo>
                    <a:pt x="48" y="302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1" y="297"/>
                  </a:lnTo>
                  <a:lnTo>
                    <a:pt x="40" y="296"/>
                  </a:lnTo>
                  <a:lnTo>
                    <a:pt x="38" y="294"/>
                  </a:lnTo>
                  <a:lnTo>
                    <a:pt x="35" y="293"/>
                  </a:lnTo>
                  <a:lnTo>
                    <a:pt x="33" y="290"/>
                  </a:lnTo>
                  <a:lnTo>
                    <a:pt x="32" y="288"/>
                  </a:lnTo>
                  <a:lnTo>
                    <a:pt x="29" y="288"/>
                  </a:lnTo>
                  <a:lnTo>
                    <a:pt x="27" y="286"/>
                  </a:lnTo>
                  <a:lnTo>
                    <a:pt x="27" y="283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25" y="280"/>
                  </a:lnTo>
                  <a:lnTo>
                    <a:pt x="22" y="280"/>
                  </a:lnTo>
                  <a:lnTo>
                    <a:pt x="19" y="280"/>
                  </a:lnTo>
                  <a:lnTo>
                    <a:pt x="18" y="282"/>
                  </a:lnTo>
                  <a:lnTo>
                    <a:pt x="16" y="283"/>
                  </a:lnTo>
                  <a:lnTo>
                    <a:pt x="13" y="282"/>
                  </a:lnTo>
                  <a:lnTo>
                    <a:pt x="8" y="282"/>
                  </a:lnTo>
                  <a:lnTo>
                    <a:pt x="8" y="283"/>
                  </a:lnTo>
                  <a:lnTo>
                    <a:pt x="3" y="282"/>
                  </a:lnTo>
                  <a:lnTo>
                    <a:pt x="0" y="282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10" y="63"/>
                  </a:lnTo>
                  <a:lnTo>
                    <a:pt x="16" y="61"/>
                  </a:lnTo>
                  <a:lnTo>
                    <a:pt x="27" y="64"/>
                  </a:lnTo>
                  <a:lnTo>
                    <a:pt x="33" y="69"/>
                  </a:lnTo>
                  <a:lnTo>
                    <a:pt x="40" y="72"/>
                  </a:lnTo>
                  <a:lnTo>
                    <a:pt x="41" y="74"/>
                  </a:lnTo>
                  <a:lnTo>
                    <a:pt x="46" y="75"/>
                  </a:lnTo>
                  <a:lnTo>
                    <a:pt x="54" y="78"/>
                  </a:lnTo>
                  <a:lnTo>
                    <a:pt x="57" y="78"/>
                  </a:lnTo>
                  <a:lnTo>
                    <a:pt x="62" y="80"/>
                  </a:lnTo>
                  <a:lnTo>
                    <a:pt x="65" y="80"/>
                  </a:lnTo>
                  <a:lnTo>
                    <a:pt x="71" y="80"/>
                  </a:lnTo>
                  <a:lnTo>
                    <a:pt x="74" y="82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77" y="80"/>
                  </a:lnTo>
                  <a:lnTo>
                    <a:pt x="74" y="80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6" y="75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7" y="69"/>
                  </a:lnTo>
                  <a:lnTo>
                    <a:pt x="79" y="71"/>
                  </a:lnTo>
                  <a:lnTo>
                    <a:pt x="81" y="69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5" y="66"/>
                  </a:lnTo>
                  <a:lnTo>
                    <a:pt x="90" y="64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6" y="60"/>
                  </a:lnTo>
                  <a:lnTo>
                    <a:pt x="98" y="60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3" y="66"/>
                  </a:lnTo>
                  <a:lnTo>
                    <a:pt x="101" y="67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3" y="69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7"/>
                  </a:lnTo>
                  <a:lnTo>
                    <a:pt x="114" y="66"/>
                  </a:lnTo>
                  <a:lnTo>
                    <a:pt x="115" y="66"/>
                  </a:lnTo>
                  <a:lnTo>
                    <a:pt x="115" y="64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23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31" y="58"/>
                  </a:lnTo>
                  <a:lnTo>
                    <a:pt x="137" y="55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2" y="55"/>
                  </a:lnTo>
                  <a:lnTo>
                    <a:pt x="144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7" y="50"/>
                  </a:lnTo>
                  <a:lnTo>
                    <a:pt x="150" y="49"/>
                  </a:lnTo>
                  <a:lnTo>
                    <a:pt x="152" y="49"/>
                  </a:lnTo>
                  <a:lnTo>
                    <a:pt x="153" y="49"/>
                  </a:lnTo>
                  <a:lnTo>
                    <a:pt x="155" y="49"/>
                  </a:lnTo>
                  <a:lnTo>
                    <a:pt x="156" y="50"/>
                  </a:lnTo>
                  <a:lnTo>
                    <a:pt x="159" y="49"/>
                  </a:lnTo>
                  <a:lnTo>
                    <a:pt x="161" y="50"/>
                  </a:lnTo>
                  <a:lnTo>
                    <a:pt x="161" y="49"/>
                  </a:lnTo>
                  <a:lnTo>
                    <a:pt x="163" y="47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6" y="49"/>
                  </a:lnTo>
                  <a:lnTo>
                    <a:pt x="166" y="50"/>
                  </a:lnTo>
                  <a:lnTo>
                    <a:pt x="164" y="52"/>
                  </a:lnTo>
                  <a:lnTo>
                    <a:pt x="153" y="58"/>
                  </a:lnTo>
                  <a:lnTo>
                    <a:pt x="150" y="60"/>
                  </a:lnTo>
                  <a:lnTo>
                    <a:pt x="147" y="61"/>
                  </a:lnTo>
                  <a:lnTo>
                    <a:pt x="145" y="61"/>
                  </a:lnTo>
                  <a:lnTo>
                    <a:pt x="142" y="61"/>
                  </a:lnTo>
                  <a:lnTo>
                    <a:pt x="141" y="63"/>
                  </a:lnTo>
                  <a:lnTo>
                    <a:pt x="139" y="63"/>
                  </a:lnTo>
                  <a:lnTo>
                    <a:pt x="133" y="63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6" y="69"/>
                  </a:lnTo>
                  <a:lnTo>
                    <a:pt x="123" y="71"/>
                  </a:lnTo>
                  <a:lnTo>
                    <a:pt x="120" y="71"/>
                  </a:lnTo>
                  <a:lnTo>
                    <a:pt x="118" y="72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2" y="78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1" y="82"/>
                  </a:lnTo>
                  <a:lnTo>
                    <a:pt x="112" y="82"/>
                  </a:lnTo>
                  <a:lnTo>
                    <a:pt x="120" y="82"/>
                  </a:lnTo>
                  <a:lnTo>
                    <a:pt x="122" y="82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5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2"/>
                  </a:lnTo>
                  <a:lnTo>
                    <a:pt x="128" y="71"/>
                  </a:lnTo>
                  <a:lnTo>
                    <a:pt x="131" y="71"/>
                  </a:lnTo>
                  <a:lnTo>
                    <a:pt x="133" y="69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3" y="67"/>
                  </a:lnTo>
                  <a:lnTo>
                    <a:pt x="134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41" y="66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5" y="67"/>
                  </a:lnTo>
                  <a:lnTo>
                    <a:pt x="145" y="71"/>
                  </a:lnTo>
                  <a:lnTo>
                    <a:pt x="145" y="72"/>
                  </a:lnTo>
                  <a:lnTo>
                    <a:pt x="147" y="71"/>
                  </a:lnTo>
                  <a:lnTo>
                    <a:pt x="147" y="69"/>
                  </a:lnTo>
                  <a:lnTo>
                    <a:pt x="150" y="64"/>
                  </a:lnTo>
                  <a:lnTo>
                    <a:pt x="152" y="63"/>
                  </a:lnTo>
                  <a:lnTo>
                    <a:pt x="155" y="61"/>
                  </a:lnTo>
                  <a:lnTo>
                    <a:pt x="158" y="60"/>
                  </a:lnTo>
                  <a:lnTo>
                    <a:pt x="166" y="56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4" y="55"/>
                  </a:lnTo>
                  <a:lnTo>
                    <a:pt x="174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5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7" y="58"/>
                  </a:lnTo>
                  <a:lnTo>
                    <a:pt x="178" y="56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5" y="49"/>
                  </a:lnTo>
                  <a:lnTo>
                    <a:pt x="186" y="47"/>
                  </a:lnTo>
                  <a:lnTo>
                    <a:pt x="191" y="45"/>
                  </a:lnTo>
                  <a:lnTo>
                    <a:pt x="193" y="45"/>
                  </a:lnTo>
                  <a:lnTo>
                    <a:pt x="189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86" y="39"/>
                  </a:lnTo>
                  <a:lnTo>
                    <a:pt x="186" y="37"/>
                  </a:lnTo>
                  <a:lnTo>
                    <a:pt x="188" y="37"/>
                  </a:lnTo>
                  <a:lnTo>
                    <a:pt x="188" y="37"/>
                  </a:lnTo>
                  <a:lnTo>
                    <a:pt x="191" y="37"/>
                  </a:lnTo>
                  <a:lnTo>
                    <a:pt x="193" y="37"/>
                  </a:lnTo>
                  <a:lnTo>
                    <a:pt x="197" y="42"/>
                  </a:lnTo>
                  <a:lnTo>
                    <a:pt x="199" y="44"/>
                  </a:lnTo>
                  <a:lnTo>
                    <a:pt x="200" y="45"/>
                  </a:lnTo>
                  <a:lnTo>
                    <a:pt x="204" y="50"/>
                  </a:lnTo>
                  <a:lnTo>
                    <a:pt x="205" y="53"/>
                  </a:lnTo>
                  <a:lnTo>
                    <a:pt x="207" y="55"/>
                  </a:lnTo>
                  <a:lnTo>
                    <a:pt x="207" y="58"/>
                  </a:lnTo>
                  <a:lnTo>
                    <a:pt x="208" y="58"/>
                  </a:lnTo>
                  <a:lnTo>
                    <a:pt x="213" y="63"/>
                  </a:lnTo>
                  <a:lnTo>
                    <a:pt x="216" y="66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4" y="69"/>
                  </a:lnTo>
                  <a:lnTo>
                    <a:pt x="226" y="69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7" y="63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9" y="56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2" y="56"/>
                  </a:lnTo>
                  <a:lnTo>
                    <a:pt x="232" y="55"/>
                  </a:lnTo>
                  <a:lnTo>
                    <a:pt x="234" y="53"/>
                  </a:lnTo>
                  <a:lnTo>
                    <a:pt x="235" y="53"/>
                  </a:lnTo>
                  <a:lnTo>
                    <a:pt x="235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35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40" y="52"/>
                  </a:lnTo>
                  <a:lnTo>
                    <a:pt x="240" y="53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5" y="60"/>
                  </a:lnTo>
                  <a:lnTo>
                    <a:pt x="245" y="61"/>
                  </a:lnTo>
                  <a:lnTo>
                    <a:pt x="240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1" y="67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53" y="67"/>
                  </a:lnTo>
                  <a:lnTo>
                    <a:pt x="253" y="67"/>
                  </a:lnTo>
                  <a:lnTo>
                    <a:pt x="254" y="66"/>
                  </a:lnTo>
                  <a:lnTo>
                    <a:pt x="256" y="64"/>
                  </a:lnTo>
                  <a:lnTo>
                    <a:pt x="257" y="64"/>
                  </a:lnTo>
                  <a:lnTo>
                    <a:pt x="257" y="64"/>
                  </a:lnTo>
                  <a:lnTo>
                    <a:pt x="259" y="61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60" y="56"/>
                  </a:lnTo>
                  <a:lnTo>
                    <a:pt x="262" y="56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70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82" y="58"/>
                  </a:lnTo>
                  <a:lnTo>
                    <a:pt x="284" y="58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300" y="66"/>
                  </a:lnTo>
                  <a:lnTo>
                    <a:pt x="301" y="67"/>
                  </a:lnTo>
                  <a:lnTo>
                    <a:pt x="306" y="69"/>
                  </a:lnTo>
                  <a:lnTo>
                    <a:pt x="320" y="71"/>
                  </a:lnTo>
                  <a:lnTo>
                    <a:pt x="322" y="71"/>
                  </a:lnTo>
                  <a:lnTo>
                    <a:pt x="327" y="74"/>
                  </a:lnTo>
                  <a:lnTo>
                    <a:pt x="328" y="75"/>
                  </a:lnTo>
                  <a:lnTo>
                    <a:pt x="331" y="77"/>
                  </a:lnTo>
                  <a:lnTo>
                    <a:pt x="336" y="77"/>
                  </a:lnTo>
                  <a:lnTo>
                    <a:pt x="342" y="78"/>
                  </a:lnTo>
                  <a:lnTo>
                    <a:pt x="344" y="80"/>
                  </a:lnTo>
                  <a:lnTo>
                    <a:pt x="346" y="80"/>
                  </a:lnTo>
                  <a:lnTo>
                    <a:pt x="347" y="80"/>
                  </a:lnTo>
                  <a:lnTo>
                    <a:pt x="353" y="80"/>
                  </a:lnTo>
                  <a:lnTo>
                    <a:pt x="355" y="80"/>
                  </a:lnTo>
                  <a:lnTo>
                    <a:pt x="357" y="80"/>
                  </a:lnTo>
                  <a:lnTo>
                    <a:pt x="358" y="82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3" y="78"/>
                  </a:lnTo>
                  <a:lnTo>
                    <a:pt x="363" y="77"/>
                  </a:lnTo>
                  <a:lnTo>
                    <a:pt x="364" y="77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2" y="80"/>
                  </a:lnTo>
                  <a:lnTo>
                    <a:pt x="377" y="82"/>
                  </a:lnTo>
                  <a:lnTo>
                    <a:pt x="382" y="83"/>
                  </a:lnTo>
                  <a:lnTo>
                    <a:pt x="385" y="86"/>
                  </a:lnTo>
                  <a:lnTo>
                    <a:pt x="388" y="88"/>
                  </a:lnTo>
                  <a:lnTo>
                    <a:pt x="390" y="91"/>
                  </a:lnTo>
                  <a:lnTo>
                    <a:pt x="390" y="91"/>
                  </a:lnTo>
                  <a:lnTo>
                    <a:pt x="390" y="93"/>
                  </a:lnTo>
                  <a:lnTo>
                    <a:pt x="391" y="93"/>
                  </a:lnTo>
                  <a:lnTo>
                    <a:pt x="391" y="93"/>
                  </a:lnTo>
                  <a:lnTo>
                    <a:pt x="390" y="94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87" y="96"/>
                  </a:lnTo>
                  <a:lnTo>
                    <a:pt x="380" y="96"/>
                  </a:lnTo>
                  <a:lnTo>
                    <a:pt x="379" y="97"/>
                  </a:lnTo>
                  <a:lnTo>
                    <a:pt x="374" y="99"/>
                  </a:lnTo>
                  <a:lnTo>
                    <a:pt x="374" y="100"/>
                  </a:lnTo>
                  <a:lnTo>
                    <a:pt x="374" y="100"/>
                  </a:lnTo>
                  <a:lnTo>
                    <a:pt x="374" y="102"/>
                  </a:lnTo>
                  <a:lnTo>
                    <a:pt x="374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4" y="107"/>
                  </a:lnTo>
                  <a:lnTo>
                    <a:pt x="375" y="107"/>
                  </a:lnTo>
                  <a:lnTo>
                    <a:pt x="379" y="107"/>
                  </a:lnTo>
                  <a:lnTo>
                    <a:pt x="382" y="107"/>
                  </a:lnTo>
                  <a:lnTo>
                    <a:pt x="385" y="108"/>
                  </a:lnTo>
                  <a:lnTo>
                    <a:pt x="387" y="108"/>
                  </a:lnTo>
                  <a:lnTo>
                    <a:pt x="388" y="108"/>
                  </a:lnTo>
                  <a:lnTo>
                    <a:pt x="390" y="110"/>
                  </a:lnTo>
                  <a:lnTo>
                    <a:pt x="393" y="110"/>
                  </a:lnTo>
                  <a:lnTo>
                    <a:pt x="396" y="110"/>
                  </a:lnTo>
                  <a:lnTo>
                    <a:pt x="402" y="110"/>
                  </a:lnTo>
                  <a:lnTo>
                    <a:pt x="404" y="110"/>
                  </a:lnTo>
                  <a:lnTo>
                    <a:pt x="407" y="110"/>
                  </a:lnTo>
                  <a:lnTo>
                    <a:pt x="412" y="110"/>
                  </a:lnTo>
                  <a:lnTo>
                    <a:pt x="413" y="110"/>
                  </a:lnTo>
                  <a:lnTo>
                    <a:pt x="415" y="110"/>
                  </a:lnTo>
                  <a:lnTo>
                    <a:pt x="416" y="108"/>
                  </a:lnTo>
                  <a:lnTo>
                    <a:pt x="418" y="108"/>
                  </a:lnTo>
                  <a:lnTo>
                    <a:pt x="424" y="108"/>
                  </a:lnTo>
                  <a:lnTo>
                    <a:pt x="426" y="108"/>
                  </a:lnTo>
                  <a:lnTo>
                    <a:pt x="428" y="108"/>
                  </a:lnTo>
                  <a:lnTo>
                    <a:pt x="431" y="107"/>
                  </a:lnTo>
                  <a:lnTo>
                    <a:pt x="431" y="107"/>
                  </a:lnTo>
                  <a:lnTo>
                    <a:pt x="432" y="107"/>
                  </a:lnTo>
                  <a:lnTo>
                    <a:pt x="432" y="108"/>
                  </a:lnTo>
                  <a:lnTo>
                    <a:pt x="434" y="108"/>
                  </a:lnTo>
                  <a:lnTo>
                    <a:pt x="437" y="107"/>
                  </a:lnTo>
                  <a:lnTo>
                    <a:pt x="443" y="104"/>
                  </a:lnTo>
                  <a:lnTo>
                    <a:pt x="445" y="104"/>
                  </a:lnTo>
                  <a:lnTo>
                    <a:pt x="446" y="102"/>
                  </a:lnTo>
                  <a:lnTo>
                    <a:pt x="448" y="102"/>
                  </a:lnTo>
                  <a:lnTo>
                    <a:pt x="448" y="104"/>
                  </a:lnTo>
                  <a:lnTo>
                    <a:pt x="450" y="105"/>
                  </a:lnTo>
                  <a:lnTo>
                    <a:pt x="450" y="105"/>
                  </a:lnTo>
                  <a:lnTo>
                    <a:pt x="451" y="105"/>
                  </a:lnTo>
                  <a:lnTo>
                    <a:pt x="453" y="107"/>
                  </a:lnTo>
                  <a:lnTo>
                    <a:pt x="453" y="108"/>
                  </a:lnTo>
                  <a:lnTo>
                    <a:pt x="454" y="108"/>
                  </a:lnTo>
                  <a:lnTo>
                    <a:pt x="459" y="108"/>
                  </a:lnTo>
                  <a:lnTo>
                    <a:pt x="462" y="110"/>
                  </a:lnTo>
                  <a:lnTo>
                    <a:pt x="462" y="110"/>
                  </a:lnTo>
                  <a:lnTo>
                    <a:pt x="464" y="112"/>
                  </a:lnTo>
                  <a:lnTo>
                    <a:pt x="464" y="115"/>
                  </a:lnTo>
                  <a:lnTo>
                    <a:pt x="464" y="115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7" y="113"/>
                  </a:lnTo>
                  <a:lnTo>
                    <a:pt x="467" y="112"/>
                  </a:lnTo>
                  <a:lnTo>
                    <a:pt x="469" y="113"/>
                  </a:lnTo>
                  <a:lnTo>
                    <a:pt x="469" y="113"/>
                  </a:lnTo>
                  <a:lnTo>
                    <a:pt x="470" y="115"/>
                  </a:lnTo>
                  <a:lnTo>
                    <a:pt x="473" y="118"/>
                  </a:lnTo>
                  <a:lnTo>
                    <a:pt x="478" y="121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78" y="124"/>
                  </a:lnTo>
                  <a:lnTo>
                    <a:pt x="478" y="124"/>
                  </a:lnTo>
                  <a:lnTo>
                    <a:pt x="476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0" y="124"/>
                  </a:lnTo>
                  <a:lnTo>
                    <a:pt x="470" y="124"/>
                  </a:lnTo>
                  <a:lnTo>
                    <a:pt x="472" y="126"/>
                  </a:lnTo>
                  <a:lnTo>
                    <a:pt x="475" y="129"/>
                  </a:lnTo>
                  <a:lnTo>
                    <a:pt x="475" y="130"/>
                  </a:lnTo>
                  <a:lnTo>
                    <a:pt x="476" y="130"/>
                  </a:lnTo>
                  <a:lnTo>
                    <a:pt x="476" y="130"/>
                  </a:lnTo>
                  <a:lnTo>
                    <a:pt x="478" y="132"/>
                  </a:lnTo>
                  <a:lnTo>
                    <a:pt x="478" y="132"/>
                  </a:lnTo>
                  <a:lnTo>
                    <a:pt x="481" y="135"/>
                  </a:lnTo>
                  <a:lnTo>
                    <a:pt x="481" y="135"/>
                  </a:lnTo>
                  <a:lnTo>
                    <a:pt x="484" y="140"/>
                  </a:lnTo>
                  <a:lnTo>
                    <a:pt x="486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4" y="137"/>
                  </a:lnTo>
                  <a:lnTo>
                    <a:pt x="481" y="134"/>
                  </a:lnTo>
                  <a:lnTo>
                    <a:pt x="481" y="132"/>
                  </a:lnTo>
                  <a:lnTo>
                    <a:pt x="481" y="132"/>
                  </a:lnTo>
                  <a:lnTo>
                    <a:pt x="481" y="127"/>
                  </a:lnTo>
                  <a:lnTo>
                    <a:pt x="481" y="127"/>
                  </a:lnTo>
                  <a:lnTo>
                    <a:pt x="483" y="127"/>
                  </a:lnTo>
                  <a:lnTo>
                    <a:pt x="484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7" y="129"/>
                  </a:lnTo>
                  <a:lnTo>
                    <a:pt x="489" y="130"/>
                  </a:lnTo>
                  <a:lnTo>
                    <a:pt x="489" y="130"/>
                  </a:lnTo>
                  <a:lnTo>
                    <a:pt x="489" y="127"/>
                  </a:lnTo>
                  <a:lnTo>
                    <a:pt x="487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4" y="123"/>
                  </a:lnTo>
                  <a:lnTo>
                    <a:pt x="484" y="121"/>
                  </a:lnTo>
                  <a:lnTo>
                    <a:pt x="483" y="118"/>
                  </a:lnTo>
                  <a:lnTo>
                    <a:pt x="483" y="116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1" y="113"/>
                  </a:lnTo>
                  <a:lnTo>
                    <a:pt x="480" y="112"/>
                  </a:lnTo>
                  <a:lnTo>
                    <a:pt x="478" y="110"/>
                  </a:lnTo>
                  <a:lnTo>
                    <a:pt x="478" y="108"/>
                  </a:lnTo>
                  <a:lnTo>
                    <a:pt x="478" y="107"/>
                  </a:lnTo>
                  <a:lnTo>
                    <a:pt x="480" y="105"/>
                  </a:lnTo>
                  <a:lnTo>
                    <a:pt x="481" y="105"/>
                  </a:lnTo>
                  <a:lnTo>
                    <a:pt x="481" y="104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4" y="100"/>
                  </a:lnTo>
                  <a:lnTo>
                    <a:pt x="486" y="100"/>
                  </a:lnTo>
                  <a:lnTo>
                    <a:pt x="487" y="100"/>
                  </a:lnTo>
                  <a:lnTo>
                    <a:pt x="489" y="100"/>
                  </a:lnTo>
                  <a:lnTo>
                    <a:pt x="491" y="100"/>
                  </a:lnTo>
                  <a:lnTo>
                    <a:pt x="492" y="100"/>
                  </a:lnTo>
                  <a:lnTo>
                    <a:pt x="494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7" y="97"/>
                  </a:lnTo>
                  <a:lnTo>
                    <a:pt x="497" y="97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0" y="97"/>
                  </a:lnTo>
                  <a:lnTo>
                    <a:pt x="500" y="96"/>
                  </a:lnTo>
                  <a:lnTo>
                    <a:pt x="500" y="94"/>
                  </a:lnTo>
                  <a:lnTo>
                    <a:pt x="503" y="93"/>
                  </a:lnTo>
                  <a:lnTo>
                    <a:pt x="505" y="93"/>
                  </a:lnTo>
                  <a:lnTo>
                    <a:pt x="506" y="93"/>
                  </a:lnTo>
                  <a:lnTo>
                    <a:pt x="508" y="91"/>
                  </a:lnTo>
                  <a:lnTo>
                    <a:pt x="508" y="91"/>
                  </a:lnTo>
                  <a:lnTo>
                    <a:pt x="510" y="89"/>
                  </a:lnTo>
                  <a:lnTo>
                    <a:pt x="510" y="88"/>
                  </a:lnTo>
                  <a:lnTo>
                    <a:pt x="510" y="88"/>
                  </a:lnTo>
                  <a:lnTo>
                    <a:pt x="508" y="86"/>
                  </a:lnTo>
                  <a:lnTo>
                    <a:pt x="506" y="86"/>
                  </a:lnTo>
                  <a:lnTo>
                    <a:pt x="503" y="88"/>
                  </a:lnTo>
                  <a:lnTo>
                    <a:pt x="500" y="89"/>
                  </a:lnTo>
                  <a:lnTo>
                    <a:pt x="498" y="91"/>
                  </a:lnTo>
                  <a:lnTo>
                    <a:pt x="498" y="93"/>
                  </a:lnTo>
                  <a:lnTo>
                    <a:pt x="497" y="94"/>
                  </a:lnTo>
                  <a:lnTo>
                    <a:pt x="495" y="93"/>
                  </a:lnTo>
                  <a:lnTo>
                    <a:pt x="494" y="93"/>
                  </a:lnTo>
                  <a:lnTo>
                    <a:pt x="492" y="93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87" y="96"/>
                  </a:lnTo>
                  <a:lnTo>
                    <a:pt x="484" y="94"/>
                  </a:lnTo>
                  <a:lnTo>
                    <a:pt x="483" y="94"/>
                  </a:lnTo>
                  <a:lnTo>
                    <a:pt x="481" y="96"/>
                  </a:lnTo>
                  <a:lnTo>
                    <a:pt x="481" y="96"/>
                  </a:lnTo>
                  <a:lnTo>
                    <a:pt x="483" y="97"/>
                  </a:lnTo>
                  <a:lnTo>
                    <a:pt x="481" y="97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3" y="99"/>
                  </a:lnTo>
                  <a:lnTo>
                    <a:pt x="473" y="99"/>
                  </a:lnTo>
                  <a:lnTo>
                    <a:pt x="472" y="97"/>
                  </a:lnTo>
                  <a:lnTo>
                    <a:pt x="467" y="96"/>
                  </a:lnTo>
                  <a:lnTo>
                    <a:pt x="467" y="96"/>
                  </a:lnTo>
                  <a:lnTo>
                    <a:pt x="469" y="93"/>
                  </a:lnTo>
                  <a:lnTo>
                    <a:pt x="473" y="88"/>
                  </a:lnTo>
                  <a:lnTo>
                    <a:pt x="473" y="88"/>
                  </a:lnTo>
                  <a:lnTo>
                    <a:pt x="481" y="86"/>
                  </a:lnTo>
                  <a:lnTo>
                    <a:pt x="486" y="85"/>
                  </a:lnTo>
                  <a:lnTo>
                    <a:pt x="494" y="82"/>
                  </a:lnTo>
                  <a:lnTo>
                    <a:pt x="495" y="82"/>
                  </a:lnTo>
                  <a:lnTo>
                    <a:pt x="502" y="80"/>
                  </a:lnTo>
                  <a:lnTo>
                    <a:pt x="505" y="80"/>
                  </a:lnTo>
                  <a:lnTo>
                    <a:pt x="506" y="80"/>
                  </a:lnTo>
                  <a:lnTo>
                    <a:pt x="510" y="80"/>
                  </a:lnTo>
                  <a:lnTo>
                    <a:pt x="511" y="82"/>
                  </a:lnTo>
                  <a:lnTo>
                    <a:pt x="513" y="83"/>
                  </a:lnTo>
                  <a:lnTo>
                    <a:pt x="513" y="85"/>
                  </a:lnTo>
                  <a:lnTo>
                    <a:pt x="514" y="88"/>
                  </a:lnTo>
                  <a:lnTo>
                    <a:pt x="514" y="91"/>
                  </a:lnTo>
                  <a:lnTo>
                    <a:pt x="516" y="93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21" y="96"/>
                  </a:lnTo>
                  <a:lnTo>
                    <a:pt x="521" y="94"/>
                  </a:lnTo>
                  <a:lnTo>
                    <a:pt x="522" y="94"/>
                  </a:lnTo>
                  <a:lnTo>
                    <a:pt x="522" y="94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4" y="96"/>
                  </a:lnTo>
                  <a:lnTo>
                    <a:pt x="525" y="97"/>
                  </a:lnTo>
                  <a:lnTo>
                    <a:pt x="527" y="97"/>
                  </a:lnTo>
                  <a:lnTo>
                    <a:pt x="525" y="99"/>
                  </a:lnTo>
                  <a:lnTo>
                    <a:pt x="527" y="99"/>
                  </a:lnTo>
                  <a:lnTo>
                    <a:pt x="528" y="100"/>
                  </a:lnTo>
                  <a:lnTo>
                    <a:pt x="530" y="102"/>
                  </a:lnTo>
                  <a:lnTo>
                    <a:pt x="533" y="102"/>
                  </a:lnTo>
                  <a:lnTo>
                    <a:pt x="536" y="102"/>
                  </a:lnTo>
                  <a:lnTo>
                    <a:pt x="541" y="100"/>
                  </a:lnTo>
                  <a:lnTo>
                    <a:pt x="543" y="99"/>
                  </a:lnTo>
                  <a:lnTo>
                    <a:pt x="546" y="100"/>
                  </a:lnTo>
                  <a:lnTo>
                    <a:pt x="549" y="104"/>
                  </a:lnTo>
                  <a:lnTo>
                    <a:pt x="552" y="107"/>
                  </a:lnTo>
                  <a:lnTo>
                    <a:pt x="554" y="107"/>
                  </a:lnTo>
                  <a:lnTo>
                    <a:pt x="558" y="108"/>
                  </a:lnTo>
                  <a:lnTo>
                    <a:pt x="560" y="108"/>
                  </a:lnTo>
                  <a:lnTo>
                    <a:pt x="562" y="108"/>
                  </a:lnTo>
                  <a:lnTo>
                    <a:pt x="563" y="108"/>
                  </a:lnTo>
                  <a:lnTo>
                    <a:pt x="566" y="108"/>
                  </a:lnTo>
                  <a:lnTo>
                    <a:pt x="569" y="110"/>
                  </a:lnTo>
                  <a:lnTo>
                    <a:pt x="571" y="110"/>
                  </a:lnTo>
                  <a:lnTo>
                    <a:pt x="577" y="108"/>
                  </a:lnTo>
                  <a:lnTo>
                    <a:pt x="579" y="108"/>
                  </a:lnTo>
                  <a:lnTo>
                    <a:pt x="580" y="107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7" y="107"/>
                  </a:lnTo>
                  <a:lnTo>
                    <a:pt x="590" y="107"/>
                  </a:lnTo>
                  <a:lnTo>
                    <a:pt x="596" y="107"/>
                  </a:lnTo>
                  <a:lnTo>
                    <a:pt x="601" y="108"/>
                  </a:lnTo>
                  <a:lnTo>
                    <a:pt x="604" y="108"/>
                  </a:lnTo>
                  <a:lnTo>
                    <a:pt x="606" y="110"/>
                  </a:lnTo>
                  <a:lnTo>
                    <a:pt x="607" y="110"/>
                  </a:lnTo>
                  <a:lnTo>
                    <a:pt x="609" y="110"/>
                  </a:lnTo>
                  <a:lnTo>
                    <a:pt x="610" y="108"/>
                  </a:lnTo>
                  <a:lnTo>
                    <a:pt x="612" y="108"/>
                  </a:lnTo>
                  <a:lnTo>
                    <a:pt x="615" y="107"/>
                  </a:lnTo>
                  <a:lnTo>
                    <a:pt x="617" y="107"/>
                  </a:lnTo>
                  <a:lnTo>
                    <a:pt x="617" y="107"/>
                  </a:lnTo>
                  <a:lnTo>
                    <a:pt x="615" y="105"/>
                  </a:lnTo>
                  <a:lnTo>
                    <a:pt x="614" y="105"/>
                  </a:lnTo>
                  <a:lnTo>
                    <a:pt x="612" y="104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0"/>
                  </a:lnTo>
                  <a:lnTo>
                    <a:pt x="614" y="100"/>
                  </a:lnTo>
                  <a:lnTo>
                    <a:pt x="614" y="100"/>
                  </a:lnTo>
                  <a:lnTo>
                    <a:pt x="617" y="102"/>
                  </a:lnTo>
                  <a:lnTo>
                    <a:pt x="621" y="108"/>
                  </a:lnTo>
                  <a:lnTo>
                    <a:pt x="623" y="108"/>
                  </a:lnTo>
                  <a:lnTo>
                    <a:pt x="623" y="110"/>
                  </a:lnTo>
                  <a:lnTo>
                    <a:pt x="628" y="112"/>
                  </a:lnTo>
                  <a:lnTo>
                    <a:pt x="629" y="112"/>
                  </a:lnTo>
                  <a:lnTo>
                    <a:pt x="633" y="110"/>
                  </a:lnTo>
                  <a:lnTo>
                    <a:pt x="634" y="110"/>
                  </a:lnTo>
                  <a:lnTo>
                    <a:pt x="634" y="110"/>
                  </a:lnTo>
                  <a:lnTo>
                    <a:pt x="634" y="108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1" y="105"/>
                  </a:lnTo>
                  <a:lnTo>
                    <a:pt x="629" y="104"/>
                  </a:lnTo>
                  <a:lnTo>
                    <a:pt x="626" y="104"/>
                  </a:lnTo>
                  <a:lnTo>
                    <a:pt x="623" y="104"/>
                  </a:lnTo>
                  <a:lnTo>
                    <a:pt x="620" y="105"/>
                  </a:lnTo>
                  <a:lnTo>
                    <a:pt x="620" y="104"/>
                  </a:lnTo>
                  <a:lnTo>
                    <a:pt x="615" y="100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7" y="99"/>
                  </a:lnTo>
                  <a:lnTo>
                    <a:pt x="617" y="99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4" y="94"/>
                  </a:lnTo>
                  <a:lnTo>
                    <a:pt x="612" y="93"/>
                  </a:lnTo>
                  <a:lnTo>
                    <a:pt x="614" y="93"/>
                  </a:lnTo>
                  <a:lnTo>
                    <a:pt x="615" y="93"/>
                  </a:lnTo>
                  <a:lnTo>
                    <a:pt x="615" y="93"/>
                  </a:lnTo>
                  <a:lnTo>
                    <a:pt x="618" y="94"/>
                  </a:lnTo>
                  <a:lnTo>
                    <a:pt x="621" y="94"/>
                  </a:lnTo>
                  <a:lnTo>
                    <a:pt x="625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9"/>
                  </a:lnTo>
                  <a:lnTo>
                    <a:pt x="625" y="89"/>
                  </a:lnTo>
                  <a:lnTo>
                    <a:pt x="628" y="91"/>
                  </a:lnTo>
                  <a:lnTo>
                    <a:pt x="629" y="91"/>
                  </a:lnTo>
                  <a:lnTo>
                    <a:pt x="629" y="89"/>
                  </a:lnTo>
                  <a:lnTo>
                    <a:pt x="631" y="89"/>
                  </a:lnTo>
                  <a:lnTo>
                    <a:pt x="631" y="91"/>
                  </a:lnTo>
                  <a:lnTo>
                    <a:pt x="633" y="91"/>
                  </a:lnTo>
                  <a:lnTo>
                    <a:pt x="634" y="93"/>
                  </a:lnTo>
                  <a:lnTo>
                    <a:pt x="636" y="94"/>
                  </a:lnTo>
                  <a:lnTo>
                    <a:pt x="637" y="96"/>
                  </a:lnTo>
                  <a:lnTo>
                    <a:pt x="637" y="96"/>
                  </a:lnTo>
                  <a:lnTo>
                    <a:pt x="642" y="96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4" y="96"/>
                  </a:lnTo>
                  <a:lnTo>
                    <a:pt x="640" y="100"/>
                  </a:lnTo>
                  <a:lnTo>
                    <a:pt x="640" y="102"/>
                  </a:lnTo>
                  <a:lnTo>
                    <a:pt x="642" y="100"/>
                  </a:lnTo>
                  <a:lnTo>
                    <a:pt x="644" y="100"/>
                  </a:lnTo>
                  <a:lnTo>
                    <a:pt x="644" y="100"/>
                  </a:lnTo>
                  <a:lnTo>
                    <a:pt x="644" y="99"/>
                  </a:lnTo>
                  <a:lnTo>
                    <a:pt x="645" y="99"/>
                  </a:lnTo>
                  <a:lnTo>
                    <a:pt x="650" y="96"/>
                  </a:lnTo>
                  <a:lnTo>
                    <a:pt x="651" y="96"/>
                  </a:lnTo>
                  <a:lnTo>
                    <a:pt x="650" y="99"/>
                  </a:lnTo>
                  <a:lnTo>
                    <a:pt x="648" y="107"/>
                  </a:lnTo>
                  <a:lnTo>
                    <a:pt x="648" y="110"/>
                  </a:lnTo>
                  <a:lnTo>
                    <a:pt x="648" y="110"/>
                  </a:lnTo>
                  <a:lnTo>
                    <a:pt x="645" y="113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18"/>
                  </a:lnTo>
                  <a:lnTo>
                    <a:pt x="648" y="119"/>
                  </a:lnTo>
                  <a:lnTo>
                    <a:pt x="648" y="121"/>
                  </a:lnTo>
                  <a:lnTo>
                    <a:pt x="651" y="121"/>
                  </a:lnTo>
                  <a:lnTo>
                    <a:pt x="653" y="119"/>
                  </a:lnTo>
                  <a:lnTo>
                    <a:pt x="655" y="119"/>
                  </a:lnTo>
                  <a:lnTo>
                    <a:pt x="655" y="119"/>
                  </a:lnTo>
                  <a:lnTo>
                    <a:pt x="655" y="123"/>
                  </a:lnTo>
                  <a:lnTo>
                    <a:pt x="655" y="123"/>
                  </a:lnTo>
                  <a:lnTo>
                    <a:pt x="656" y="123"/>
                  </a:lnTo>
                  <a:lnTo>
                    <a:pt x="658" y="123"/>
                  </a:lnTo>
                  <a:lnTo>
                    <a:pt x="658" y="123"/>
                  </a:lnTo>
                  <a:lnTo>
                    <a:pt x="659" y="123"/>
                  </a:lnTo>
                  <a:lnTo>
                    <a:pt x="659" y="124"/>
                  </a:lnTo>
                  <a:lnTo>
                    <a:pt x="659" y="126"/>
                  </a:lnTo>
                  <a:lnTo>
                    <a:pt x="659" y="127"/>
                  </a:lnTo>
                  <a:lnTo>
                    <a:pt x="659" y="127"/>
                  </a:lnTo>
                  <a:lnTo>
                    <a:pt x="658" y="127"/>
                  </a:lnTo>
                  <a:lnTo>
                    <a:pt x="658" y="127"/>
                  </a:lnTo>
                  <a:lnTo>
                    <a:pt x="656" y="127"/>
                  </a:lnTo>
                  <a:lnTo>
                    <a:pt x="655" y="127"/>
                  </a:lnTo>
                  <a:lnTo>
                    <a:pt x="653" y="127"/>
                  </a:lnTo>
                  <a:lnTo>
                    <a:pt x="651" y="127"/>
                  </a:lnTo>
                  <a:lnTo>
                    <a:pt x="651" y="127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7"/>
                  </a:lnTo>
                  <a:lnTo>
                    <a:pt x="653" y="134"/>
                  </a:lnTo>
                  <a:lnTo>
                    <a:pt x="653" y="135"/>
                  </a:lnTo>
                  <a:lnTo>
                    <a:pt x="655" y="137"/>
                  </a:lnTo>
                  <a:lnTo>
                    <a:pt x="655" y="137"/>
                  </a:lnTo>
                  <a:lnTo>
                    <a:pt x="655" y="135"/>
                  </a:lnTo>
                  <a:lnTo>
                    <a:pt x="655" y="134"/>
                  </a:lnTo>
                  <a:lnTo>
                    <a:pt x="651" y="130"/>
                  </a:lnTo>
                  <a:lnTo>
                    <a:pt x="650" y="129"/>
                  </a:lnTo>
                  <a:lnTo>
                    <a:pt x="650" y="129"/>
                  </a:lnTo>
                  <a:lnTo>
                    <a:pt x="651" y="129"/>
                  </a:lnTo>
                  <a:lnTo>
                    <a:pt x="656" y="129"/>
                  </a:lnTo>
                  <a:lnTo>
                    <a:pt x="658" y="129"/>
                  </a:lnTo>
                  <a:lnTo>
                    <a:pt x="659" y="129"/>
                  </a:lnTo>
                  <a:lnTo>
                    <a:pt x="661" y="127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1" y="118"/>
                  </a:lnTo>
                  <a:lnTo>
                    <a:pt x="659" y="115"/>
                  </a:lnTo>
                  <a:lnTo>
                    <a:pt x="659" y="112"/>
                  </a:lnTo>
                  <a:lnTo>
                    <a:pt x="656" y="110"/>
                  </a:lnTo>
                  <a:lnTo>
                    <a:pt x="656" y="108"/>
                  </a:lnTo>
                  <a:lnTo>
                    <a:pt x="659" y="102"/>
                  </a:lnTo>
                  <a:lnTo>
                    <a:pt x="659" y="102"/>
                  </a:lnTo>
                  <a:lnTo>
                    <a:pt x="659" y="100"/>
                  </a:lnTo>
                  <a:lnTo>
                    <a:pt x="662" y="100"/>
                  </a:lnTo>
                  <a:lnTo>
                    <a:pt x="664" y="100"/>
                  </a:lnTo>
                  <a:lnTo>
                    <a:pt x="666" y="100"/>
                  </a:lnTo>
                  <a:lnTo>
                    <a:pt x="667" y="102"/>
                  </a:lnTo>
                  <a:lnTo>
                    <a:pt x="669" y="100"/>
                  </a:lnTo>
                  <a:lnTo>
                    <a:pt x="674" y="97"/>
                  </a:lnTo>
                  <a:lnTo>
                    <a:pt x="675" y="97"/>
                  </a:lnTo>
                  <a:lnTo>
                    <a:pt x="677" y="96"/>
                  </a:lnTo>
                  <a:lnTo>
                    <a:pt x="678" y="93"/>
                  </a:lnTo>
                  <a:lnTo>
                    <a:pt x="681" y="91"/>
                  </a:lnTo>
                  <a:lnTo>
                    <a:pt x="685" y="89"/>
                  </a:lnTo>
                  <a:lnTo>
                    <a:pt x="688" y="88"/>
                  </a:lnTo>
                  <a:lnTo>
                    <a:pt x="688" y="86"/>
                  </a:lnTo>
                  <a:lnTo>
                    <a:pt x="686" y="86"/>
                  </a:lnTo>
                  <a:lnTo>
                    <a:pt x="685" y="86"/>
                  </a:lnTo>
                  <a:lnTo>
                    <a:pt x="685" y="85"/>
                  </a:lnTo>
                  <a:lnTo>
                    <a:pt x="685" y="83"/>
                  </a:lnTo>
                  <a:lnTo>
                    <a:pt x="685" y="82"/>
                  </a:lnTo>
                  <a:lnTo>
                    <a:pt x="685" y="80"/>
                  </a:lnTo>
                  <a:lnTo>
                    <a:pt x="685" y="78"/>
                  </a:lnTo>
                  <a:lnTo>
                    <a:pt x="683" y="78"/>
                  </a:lnTo>
                  <a:lnTo>
                    <a:pt x="683" y="77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681" y="78"/>
                  </a:lnTo>
                  <a:lnTo>
                    <a:pt x="681" y="80"/>
                  </a:lnTo>
                  <a:lnTo>
                    <a:pt x="680" y="82"/>
                  </a:lnTo>
                  <a:lnTo>
                    <a:pt x="678" y="83"/>
                  </a:lnTo>
                  <a:lnTo>
                    <a:pt x="677" y="83"/>
                  </a:lnTo>
                  <a:lnTo>
                    <a:pt x="674" y="83"/>
                  </a:lnTo>
                  <a:lnTo>
                    <a:pt x="672" y="83"/>
                  </a:lnTo>
                  <a:lnTo>
                    <a:pt x="672" y="82"/>
                  </a:lnTo>
                  <a:lnTo>
                    <a:pt x="672" y="80"/>
                  </a:lnTo>
                  <a:lnTo>
                    <a:pt x="674" y="78"/>
                  </a:lnTo>
                  <a:lnTo>
                    <a:pt x="677" y="75"/>
                  </a:lnTo>
                  <a:lnTo>
                    <a:pt x="678" y="74"/>
                  </a:lnTo>
                  <a:lnTo>
                    <a:pt x="678" y="74"/>
                  </a:lnTo>
                  <a:lnTo>
                    <a:pt x="677" y="74"/>
                  </a:lnTo>
                  <a:lnTo>
                    <a:pt x="677" y="74"/>
                  </a:lnTo>
                  <a:lnTo>
                    <a:pt x="675" y="71"/>
                  </a:lnTo>
                  <a:lnTo>
                    <a:pt x="677" y="71"/>
                  </a:lnTo>
                  <a:lnTo>
                    <a:pt x="677" y="69"/>
                  </a:lnTo>
                  <a:lnTo>
                    <a:pt x="678" y="69"/>
                  </a:lnTo>
                  <a:lnTo>
                    <a:pt x="681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3" y="71"/>
                  </a:lnTo>
                  <a:lnTo>
                    <a:pt x="683" y="71"/>
                  </a:lnTo>
                  <a:lnTo>
                    <a:pt x="683" y="72"/>
                  </a:lnTo>
                  <a:lnTo>
                    <a:pt x="686" y="69"/>
                  </a:lnTo>
                  <a:lnTo>
                    <a:pt x="688" y="69"/>
                  </a:lnTo>
                  <a:lnTo>
                    <a:pt x="688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6" y="66"/>
                  </a:lnTo>
                  <a:lnTo>
                    <a:pt x="686" y="64"/>
                  </a:lnTo>
                  <a:lnTo>
                    <a:pt x="685" y="64"/>
                  </a:lnTo>
                  <a:lnTo>
                    <a:pt x="683" y="64"/>
                  </a:lnTo>
                  <a:lnTo>
                    <a:pt x="681" y="66"/>
                  </a:lnTo>
                  <a:lnTo>
                    <a:pt x="680" y="66"/>
                  </a:lnTo>
                  <a:lnTo>
                    <a:pt x="678" y="66"/>
                  </a:lnTo>
                  <a:lnTo>
                    <a:pt x="677" y="66"/>
                  </a:lnTo>
                  <a:lnTo>
                    <a:pt x="675" y="66"/>
                  </a:lnTo>
                  <a:lnTo>
                    <a:pt x="674" y="64"/>
                  </a:lnTo>
                  <a:lnTo>
                    <a:pt x="672" y="63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1" y="60"/>
                  </a:lnTo>
                  <a:lnTo>
                    <a:pt x="658" y="60"/>
                  </a:lnTo>
                  <a:lnTo>
                    <a:pt x="656" y="58"/>
                  </a:lnTo>
                  <a:lnTo>
                    <a:pt x="655" y="58"/>
                  </a:lnTo>
                  <a:lnTo>
                    <a:pt x="653" y="58"/>
                  </a:lnTo>
                  <a:lnTo>
                    <a:pt x="651" y="56"/>
                  </a:lnTo>
                  <a:lnTo>
                    <a:pt x="650" y="56"/>
                  </a:lnTo>
                  <a:lnTo>
                    <a:pt x="650" y="55"/>
                  </a:lnTo>
                  <a:lnTo>
                    <a:pt x="648" y="53"/>
                  </a:lnTo>
                  <a:lnTo>
                    <a:pt x="647" y="52"/>
                  </a:lnTo>
                  <a:lnTo>
                    <a:pt x="644" y="49"/>
                  </a:lnTo>
                  <a:lnTo>
                    <a:pt x="644" y="47"/>
                  </a:lnTo>
                  <a:lnTo>
                    <a:pt x="644" y="45"/>
                  </a:lnTo>
                  <a:lnTo>
                    <a:pt x="644" y="44"/>
                  </a:lnTo>
                  <a:lnTo>
                    <a:pt x="647" y="39"/>
                  </a:lnTo>
                  <a:lnTo>
                    <a:pt x="647" y="39"/>
                  </a:lnTo>
                  <a:lnTo>
                    <a:pt x="648" y="37"/>
                  </a:lnTo>
                  <a:lnTo>
                    <a:pt x="650" y="37"/>
                  </a:lnTo>
                  <a:lnTo>
                    <a:pt x="650" y="37"/>
                  </a:lnTo>
                  <a:lnTo>
                    <a:pt x="653" y="37"/>
                  </a:lnTo>
                  <a:lnTo>
                    <a:pt x="651" y="36"/>
                  </a:lnTo>
                  <a:lnTo>
                    <a:pt x="651" y="36"/>
                  </a:lnTo>
                  <a:lnTo>
                    <a:pt x="653" y="34"/>
                  </a:lnTo>
                  <a:lnTo>
                    <a:pt x="653" y="33"/>
                  </a:lnTo>
                  <a:lnTo>
                    <a:pt x="648" y="34"/>
                  </a:lnTo>
                  <a:lnTo>
                    <a:pt x="647" y="34"/>
                  </a:lnTo>
                  <a:lnTo>
                    <a:pt x="645" y="34"/>
                  </a:lnTo>
                  <a:lnTo>
                    <a:pt x="644" y="31"/>
                  </a:lnTo>
                  <a:lnTo>
                    <a:pt x="644" y="28"/>
                  </a:lnTo>
                  <a:lnTo>
                    <a:pt x="644" y="25"/>
                  </a:lnTo>
                  <a:lnTo>
                    <a:pt x="644" y="23"/>
                  </a:lnTo>
                  <a:lnTo>
                    <a:pt x="644" y="22"/>
                  </a:lnTo>
                  <a:lnTo>
                    <a:pt x="644" y="22"/>
                  </a:lnTo>
                  <a:lnTo>
                    <a:pt x="645" y="22"/>
                  </a:lnTo>
                  <a:lnTo>
                    <a:pt x="645" y="20"/>
                  </a:lnTo>
                  <a:lnTo>
                    <a:pt x="645" y="19"/>
                  </a:lnTo>
                  <a:lnTo>
                    <a:pt x="645" y="19"/>
                  </a:lnTo>
                  <a:lnTo>
                    <a:pt x="647" y="17"/>
                  </a:lnTo>
                  <a:lnTo>
                    <a:pt x="648" y="15"/>
                  </a:lnTo>
                  <a:lnTo>
                    <a:pt x="650" y="14"/>
                  </a:lnTo>
                  <a:lnTo>
                    <a:pt x="651" y="14"/>
                  </a:lnTo>
                  <a:lnTo>
                    <a:pt x="651" y="15"/>
                  </a:lnTo>
                  <a:lnTo>
                    <a:pt x="653" y="15"/>
                  </a:lnTo>
                  <a:lnTo>
                    <a:pt x="655" y="17"/>
                  </a:lnTo>
                  <a:lnTo>
                    <a:pt x="656" y="17"/>
                  </a:lnTo>
                  <a:lnTo>
                    <a:pt x="658" y="17"/>
                  </a:lnTo>
                  <a:lnTo>
                    <a:pt x="659" y="14"/>
                  </a:lnTo>
                  <a:lnTo>
                    <a:pt x="659" y="12"/>
                  </a:lnTo>
                  <a:lnTo>
                    <a:pt x="659" y="12"/>
                  </a:lnTo>
                  <a:lnTo>
                    <a:pt x="656" y="12"/>
                  </a:lnTo>
                  <a:lnTo>
                    <a:pt x="655" y="12"/>
                  </a:lnTo>
                  <a:lnTo>
                    <a:pt x="653" y="12"/>
                  </a:lnTo>
                  <a:lnTo>
                    <a:pt x="653" y="11"/>
                  </a:lnTo>
                  <a:lnTo>
                    <a:pt x="653" y="9"/>
                  </a:lnTo>
                  <a:lnTo>
                    <a:pt x="656" y="8"/>
                  </a:lnTo>
                  <a:lnTo>
                    <a:pt x="658" y="4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69" y="0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2" name="Freeform 313"/>
            <p:cNvSpPr>
              <a:spLocks noEditPoints="1"/>
            </p:cNvSpPr>
            <p:nvPr/>
          </p:nvSpPr>
          <p:spPr bwMode="auto">
            <a:xfrm>
              <a:off x="2412333" y="1825407"/>
              <a:ext cx="1625651" cy="588665"/>
            </a:xfrm>
            <a:custGeom>
              <a:avLst/>
              <a:gdLst>
                <a:gd name="T0" fmla="*/ 68 w 834"/>
                <a:gd name="T1" fmla="*/ 37 h 302"/>
                <a:gd name="T2" fmla="*/ 112 w 834"/>
                <a:gd name="T3" fmla="*/ 44 h 302"/>
                <a:gd name="T4" fmla="*/ 156 w 834"/>
                <a:gd name="T5" fmla="*/ 61 h 302"/>
                <a:gd name="T6" fmla="*/ 165 w 834"/>
                <a:gd name="T7" fmla="*/ 18 h 302"/>
                <a:gd name="T8" fmla="*/ 214 w 834"/>
                <a:gd name="T9" fmla="*/ 83 h 302"/>
                <a:gd name="T10" fmla="*/ 257 w 834"/>
                <a:gd name="T11" fmla="*/ 115 h 302"/>
                <a:gd name="T12" fmla="*/ 230 w 834"/>
                <a:gd name="T13" fmla="*/ 121 h 302"/>
                <a:gd name="T14" fmla="*/ 216 w 834"/>
                <a:gd name="T15" fmla="*/ 135 h 302"/>
                <a:gd name="T16" fmla="*/ 137 w 834"/>
                <a:gd name="T17" fmla="*/ 140 h 302"/>
                <a:gd name="T18" fmla="*/ 27 w 834"/>
                <a:gd name="T19" fmla="*/ 111 h 302"/>
                <a:gd name="T20" fmla="*/ 28 w 834"/>
                <a:gd name="T21" fmla="*/ 91 h 302"/>
                <a:gd name="T22" fmla="*/ 9 w 834"/>
                <a:gd name="T23" fmla="*/ 64 h 302"/>
                <a:gd name="T24" fmla="*/ 208 w 834"/>
                <a:gd name="T25" fmla="*/ 18 h 302"/>
                <a:gd name="T26" fmla="*/ 607 w 834"/>
                <a:gd name="T27" fmla="*/ 15 h 302"/>
                <a:gd name="T28" fmla="*/ 552 w 834"/>
                <a:gd name="T29" fmla="*/ 14 h 302"/>
                <a:gd name="T30" fmla="*/ 473 w 834"/>
                <a:gd name="T31" fmla="*/ 56 h 302"/>
                <a:gd name="T32" fmla="*/ 489 w 834"/>
                <a:gd name="T33" fmla="*/ 63 h 302"/>
                <a:gd name="T34" fmla="*/ 482 w 834"/>
                <a:gd name="T35" fmla="*/ 34 h 302"/>
                <a:gd name="T36" fmla="*/ 552 w 834"/>
                <a:gd name="T37" fmla="*/ 20 h 302"/>
                <a:gd name="T38" fmla="*/ 552 w 834"/>
                <a:gd name="T39" fmla="*/ 56 h 302"/>
                <a:gd name="T40" fmla="*/ 586 w 834"/>
                <a:gd name="T41" fmla="*/ 47 h 302"/>
                <a:gd name="T42" fmla="*/ 626 w 834"/>
                <a:gd name="T43" fmla="*/ 56 h 302"/>
                <a:gd name="T44" fmla="*/ 638 w 834"/>
                <a:gd name="T45" fmla="*/ 72 h 302"/>
                <a:gd name="T46" fmla="*/ 689 w 834"/>
                <a:gd name="T47" fmla="*/ 70 h 302"/>
                <a:gd name="T48" fmla="*/ 684 w 834"/>
                <a:gd name="T49" fmla="*/ 92 h 302"/>
                <a:gd name="T50" fmla="*/ 731 w 834"/>
                <a:gd name="T51" fmla="*/ 92 h 302"/>
                <a:gd name="T52" fmla="*/ 733 w 834"/>
                <a:gd name="T53" fmla="*/ 104 h 302"/>
                <a:gd name="T54" fmla="*/ 741 w 834"/>
                <a:gd name="T55" fmla="*/ 121 h 302"/>
                <a:gd name="T56" fmla="*/ 727 w 834"/>
                <a:gd name="T57" fmla="*/ 137 h 302"/>
                <a:gd name="T58" fmla="*/ 755 w 834"/>
                <a:gd name="T59" fmla="*/ 157 h 302"/>
                <a:gd name="T60" fmla="*/ 782 w 834"/>
                <a:gd name="T61" fmla="*/ 157 h 302"/>
                <a:gd name="T62" fmla="*/ 805 w 834"/>
                <a:gd name="T63" fmla="*/ 181 h 302"/>
                <a:gd name="T64" fmla="*/ 815 w 834"/>
                <a:gd name="T65" fmla="*/ 196 h 302"/>
                <a:gd name="T66" fmla="*/ 804 w 834"/>
                <a:gd name="T67" fmla="*/ 225 h 302"/>
                <a:gd name="T68" fmla="*/ 783 w 834"/>
                <a:gd name="T69" fmla="*/ 204 h 302"/>
                <a:gd name="T70" fmla="*/ 747 w 834"/>
                <a:gd name="T71" fmla="*/ 192 h 302"/>
                <a:gd name="T72" fmla="*/ 738 w 834"/>
                <a:gd name="T73" fmla="*/ 211 h 302"/>
                <a:gd name="T74" fmla="*/ 757 w 834"/>
                <a:gd name="T75" fmla="*/ 230 h 302"/>
                <a:gd name="T76" fmla="*/ 777 w 834"/>
                <a:gd name="T77" fmla="*/ 252 h 302"/>
                <a:gd name="T78" fmla="*/ 779 w 834"/>
                <a:gd name="T79" fmla="*/ 271 h 302"/>
                <a:gd name="T80" fmla="*/ 757 w 834"/>
                <a:gd name="T81" fmla="*/ 271 h 302"/>
                <a:gd name="T82" fmla="*/ 738 w 834"/>
                <a:gd name="T83" fmla="*/ 274 h 302"/>
                <a:gd name="T84" fmla="*/ 746 w 834"/>
                <a:gd name="T85" fmla="*/ 296 h 302"/>
                <a:gd name="T86" fmla="*/ 687 w 834"/>
                <a:gd name="T87" fmla="*/ 263 h 302"/>
                <a:gd name="T88" fmla="*/ 651 w 834"/>
                <a:gd name="T89" fmla="*/ 242 h 302"/>
                <a:gd name="T90" fmla="*/ 615 w 834"/>
                <a:gd name="T91" fmla="*/ 247 h 302"/>
                <a:gd name="T92" fmla="*/ 610 w 834"/>
                <a:gd name="T93" fmla="*/ 220 h 302"/>
                <a:gd name="T94" fmla="*/ 649 w 834"/>
                <a:gd name="T95" fmla="*/ 217 h 302"/>
                <a:gd name="T96" fmla="*/ 664 w 834"/>
                <a:gd name="T97" fmla="*/ 155 h 302"/>
                <a:gd name="T98" fmla="*/ 640 w 834"/>
                <a:gd name="T99" fmla="*/ 135 h 302"/>
                <a:gd name="T100" fmla="*/ 624 w 834"/>
                <a:gd name="T101" fmla="*/ 124 h 302"/>
                <a:gd name="T102" fmla="*/ 596 w 834"/>
                <a:gd name="T103" fmla="*/ 100 h 302"/>
                <a:gd name="T104" fmla="*/ 552 w 834"/>
                <a:gd name="T105" fmla="*/ 105 h 302"/>
                <a:gd name="T106" fmla="*/ 470 w 834"/>
                <a:gd name="T107" fmla="*/ 96 h 302"/>
                <a:gd name="T108" fmla="*/ 454 w 834"/>
                <a:gd name="T109" fmla="*/ 81 h 302"/>
                <a:gd name="T110" fmla="*/ 429 w 834"/>
                <a:gd name="T111" fmla="*/ 25 h 302"/>
                <a:gd name="T112" fmla="*/ 312 w 834"/>
                <a:gd name="T113" fmla="*/ 11 h 302"/>
                <a:gd name="T114" fmla="*/ 315 w 834"/>
                <a:gd name="T115" fmla="*/ 36 h 302"/>
                <a:gd name="T116" fmla="*/ 299 w 834"/>
                <a:gd name="T117" fmla="*/ 61 h 302"/>
                <a:gd name="T118" fmla="*/ 255 w 834"/>
                <a:gd name="T119" fmla="*/ 45 h 302"/>
                <a:gd name="T120" fmla="*/ 271 w 834"/>
                <a:gd name="T121" fmla="*/ 29 h 302"/>
                <a:gd name="T122" fmla="*/ 261 w 834"/>
                <a:gd name="T123" fmla="*/ 1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4" h="302">
                  <a:moveTo>
                    <a:pt x="320" y="22"/>
                  </a:moveTo>
                  <a:lnTo>
                    <a:pt x="320" y="22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3" y="26"/>
                  </a:lnTo>
                  <a:lnTo>
                    <a:pt x="323" y="28"/>
                  </a:lnTo>
                  <a:lnTo>
                    <a:pt x="321" y="28"/>
                  </a:lnTo>
                  <a:lnTo>
                    <a:pt x="321" y="28"/>
                  </a:lnTo>
                  <a:lnTo>
                    <a:pt x="318" y="28"/>
                  </a:lnTo>
                  <a:lnTo>
                    <a:pt x="317" y="26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2"/>
                  </a:lnTo>
                  <a:lnTo>
                    <a:pt x="320" y="22"/>
                  </a:lnTo>
                  <a:close/>
                  <a:moveTo>
                    <a:pt x="63" y="17"/>
                  </a:moveTo>
                  <a:lnTo>
                    <a:pt x="68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8" y="34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72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9" y="36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101" y="29"/>
                  </a:lnTo>
                  <a:lnTo>
                    <a:pt x="109" y="33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9"/>
                  </a:lnTo>
                  <a:lnTo>
                    <a:pt x="107" y="42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4" y="45"/>
                  </a:lnTo>
                  <a:lnTo>
                    <a:pt x="105" y="45"/>
                  </a:lnTo>
                  <a:lnTo>
                    <a:pt x="107" y="44"/>
                  </a:lnTo>
                  <a:lnTo>
                    <a:pt x="109" y="42"/>
                  </a:lnTo>
                  <a:lnTo>
                    <a:pt x="110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3" y="44"/>
                  </a:lnTo>
                  <a:lnTo>
                    <a:pt x="116" y="42"/>
                  </a:lnTo>
                  <a:lnTo>
                    <a:pt x="118" y="39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3"/>
                  </a:lnTo>
                  <a:lnTo>
                    <a:pt x="126" y="33"/>
                  </a:lnTo>
                  <a:lnTo>
                    <a:pt x="121" y="29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7" y="26"/>
                  </a:lnTo>
                  <a:lnTo>
                    <a:pt x="129" y="26"/>
                  </a:lnTo>
                  <a:lnTo>
                    <a:pt x="135" y="29"/>
                  </a:lnTo>
                  <a:lnTo>
                    <a:pt x="137" y="31"/>
                  </a:lnTo>
                  <a:lnTo>
                    <a:pt x="138" y="33"/>
                  </a:lnTo>
                  <a:lnTo>
                    <a:pt x="142" y="34"/>
                  </a:lnTo>
                  <a:lnTo>
                    <a:pt x="143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6" y="39"/>
                  </a:lnTo>
                  <a:lnTo>
                    <a:pt x="148" y="39"/>
                  </a:lnTo>
                  <a:lnTo>
                    <a:pt x="148" y="40"/>
                  </a:lnTo>
                  <a:lnTo>
                    <a:pt x="150" y="42"/>
                  </a:lnTo>
                  <a:lnTo>
                    <a:pt x="151" y="45"/>
                  </a:lnTo>
                  <a:lnTo>
                    <a:pt x="151" y="50"/>
                  </a:lnTo>
                  <a:lnTo>
                    <a:pt x="154" y="56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9" y="63"/>
                  </a:lnTo>
                  <a:lnTo>
                    <a:pt x="159" y="64"/>
                  </a:lnTo>
                  <a:lnTo>
                    <a:pt x="161" y="64"/>
                  </a:lnTo>
                  <a:lnTo>
                    <a:pt x="162" y="64"/>
                  </a:lnTo>
                  <a:lnTo>
                    <a:pt x="162" y="63"/>
                  </a:lnTo>
                  <a:lnTo>
                    <a:pt x="164" y="61"/>
                  </a:lnTo>
                  <a:lnTo>
                    <a:pt x="168" y="59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2" y="50"/>
                  </a:lnTo>
                  <a:lnTo>
                    <a:pt x="162" y="45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40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7"/>
                  </a:lnTo>
                  <a:lnTo>
                    <a:pt x="159" y="36"/>
                  </a:lnTo>
                  <a:lnTo>
                    <a:pt x="156" y="23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7" y="17"/>
                  </a:lnTo>
                  <a:lnTo>
                    <a:pt x="162" y="17"/>
                  </a:lnTo>
                  <a:lnTo>
                    <a:pt x="165" y="18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3" y="20"/>
                  </a:lnTo>
                  <a:lnTo>
                    <a:pt x="173" y="18"/>
                  </a:lnTo>
                  <a:lnTo>
                    <a:pt x="175" y="18"/>
                  </a:lnTo>
                  <a:lnTo>
                    <a:pt x="181" y="22"/>
                  </a:lnTo>
                  <a:lnTo>
                    <a:pt x="186" y="25"/>
                  </a:lnTo>
                  <a:lnTo>
                    <a:pt x="191" y="26"/>
                  </a:lnTo>
                  <a:lnTo>
                    <a:pt x="192" y="28"/>
                  </a:lnTo>
                  <a:lnTo>
                    <a:pt x="195" y="31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9"/>
                  </a:lnTo>
                  <a:lnTo>
                    <a:pt x="198" y="40"/>
                  </a:lnTo>
                  <a:lnTo>
                    <a:pt x="198" y="42"/>
                  </a:lnTo>
                  <a:lnTo>
                    <a:pt x="203" y="55"/>
                  </a:lnTo>
                  <a:lnTo>
                    <a:pt x="205" y="56"/>
                  </a:lnTo>
                  <a:lnTo>
                    <a:pt x="205" y="58"/>
                  </a:lnTo>
                  <a:lnTo>
                    <a:pt x="209" y="63"/>
                  </a:lnTo>
                  <a:lnTo>
                    <a:pt x="211" y="66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1" y="70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9" y="74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9" y="78"/>
                  </a:lnTo>
                  <a:lnTo>
                    <a:pt x="214" y="83"/>
                  </a:lnTo>
                  <a:lnTo>
                    <a:pt x="217" y="86"/>
                  </a:lnTo>
                  <a:lnTo>
                    <a:pt x="219" y="88"/>
                  </a:lnTo>
                  <a:lnTo>
                    <a:pt x="222" y="91"/>
                  </a:lnTo>
                  <a:lnTo>
                    <a:pt x="227" y="92"/>
                  </a:lnTo>
                  <a:lnTo>
                    <a:pt x="228" y="92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2"/>
                  </a:lnTo>
                  <a:lnTo>
                    <a:pt x="230" y="92"/>
                  </a:lnTo>
                  <a:lnTo>
                    <a:pt x="232" y="92"/>
                  </a:lnTo>
                  <a:lnTo>
                    <a:pt x="230" y="91"/>
                  </a:lnTo>
                  <a:lnTo>
                    <a:pt x="230" y="89"/>
                  </a:lnTo>
                  <a:lnTo>
                    <a:pt x="230" y="89"/>
                  </a:lnTo>
                  <a:lnTo>
                    <a:pt x="235" y="92"/>
                  </a:lnTo>
                  <a:lnTo>
                    <a:pt x="236" y="94"/>
                  </a:lnTo>
                  <a:lnTo>
                    <a:pt x="239" y="96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9" y="99"/>
                  </a:lnTo>
                  <a:lnTo>
                    <a:pt x="250" y="99"/>
                  </a:lnTo>
                  <a:lnTo>
                    <a:pt x="250" y="100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2" y="104"/>
                  </a:lnTo>
                  <a:lnTo>
                    <a:pt x="257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60" y="107"/>
                  </a:lnTo>
                  <a:lnTo>
                    <a:pt x="261" y="110"/>
                  </a:lnTo>
                  <a:lnTo>
                    <a:pt x="261" y="111"/>
                  </a:lnTo>
                  <a:lnTo>
                    <a:pt x="260" y="115"/>
                  </a:lnTo>
                  <a:lnTo>
                    <a:pt x="260" y="115"/>
                  </a:lnTo>
                  <a:lnTo>
                    <a:pt x="258" y="115"/>
                  </a:lnTo>
                  <a:lnTo>
                    <a:pt x="257" y="115"/>
                  </a:lnTo>
                  <a:lnTo>
                    <a:pt x="255" y="115"/>
                  </a:lnTo>
                  <a:lnTo>
                    <a:pt x="254" y="113"/>
                  </a:lnTo>
                  <a:lnTo>
                    <a:pt x="254" y="111"/>
                  </a:lnTo>
                  <a:lnTo>
                    <a:pt x="252" y="110"/>
                  </a:lnTo>
                  <a:lnTo>
                    <a:pt x="252" y="111"/>
                  </a:lnTo>
                  <a:lnTo>
                    <a:pt x="252" y="113"/>
                  </a:lnTo>
                  <a:lnTo>
                    <a:pt x="250" y="115"/>
                  </a:lnTo>
                  <a:lnTo>
                    <a:pt x="250" y="115"/>
                  </a:lnTo>
                  <a:lnTo>
                    <a:pt x="249" y="115"/>
                  </a:lnTo>
                  <a:lnTo>
                    <a:pt x="247" y="113"/>
                  </a:lnTo>
                  <a:lnTo>
                    <a:pt x="244" y="111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41" y="111"/>
                  </a:lnTo>
                  <a:lnTo>
                    <a:pt x="238" y="113"/>
                  </a:lnTo>
                  <a:lnTo>
                    <a:pt x="236" y="115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0" y="118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4" y="116"/>
                  </a:lnTo>
                  <a:lnTo>
                    <a:pt x="225" y="116"/>
                  </a:lnTo>
                  <a:lnTo>
                    <a:pt x="227" y="118"/>
                  </a:lnTo>
                  <a:lnTo>
                    <a:pt x="228" y="119"/>
                  </a:lnTo>
                  <a:lnTo>
                    <a:pt x="230" y="119"/>
                  </a:lnTo>
                  <a:lnTo>
                    <a:pt x="230" y="119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0" y="122"/>
                  </a:lnTo>
                  <a:lnTo>
                    <a:pt x="228" y="126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3" y="124"/>
                  </a:lnTo>
                  <a:lnTo>
                    <a:pt x="235" y="122"/>
                  </a:lnTo>
                  <a:lnTo>
                    <a:pt x="238" y="121"/>
                  </a:lnTo>
                  <a:lnTo>
                    <a:pt x="239" y="121"/>
                  </a:lnTo>
                  <a:lnTo>
                    <a:pt x="243" y="119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2"/>
                  </a:lnTo>
                  <a:lnTo>
                    <a:pt x="244" y="122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7"/>
                  </a:lnTo>
                  <a:lnTo>
                    <a:pt x="249" y="129"/>
                  </a:lnTo>
                  <a:lnTo>
                    <a:pt x="247" y="132"/>
                  </a:lnTo>
                  <a:lnTo>
                    <a:pt x="246" y="132"/>
                  </a:lnTo>
                  <a:lnTo>
                    <a:pt x="239" y="135"/>
                  </a:lnTo>
                  <a:lnTo>
                    <a:pt x="238" y="135"/>
                  </a:lnTo>
                  <a:lnTo>
                    <a:pt x="235" y="135"/>
                  </a:lnTo>
                  <a:lnTo>
                    <a:pt x="233" y="137"/>
                  </a:lnTo>
                  <a:lnTo>
                    <a:pt x="232" y="137"/>
                  </a:lnTo>
                  <a:lnTo>
                    <a:pt x="228" y="137"/>
                  </a:lnTo>
                  <a:lnTo>
                    <a:pt x="224" y="137"/>
                  </a:lnTo>
                  <a:lnTo>
                    <a:pt x="219" y="137"/>
                  </a:lnTo>
                  <a:lnTo>
                    <a:pt x="216" y="135"/>
                  </a:lnTo>
                  <a:lnTo>
                    <a:pt x="211" y="133"/>
                  </a:lnTo>
                  <a:lnTo>
                    <a:pt x="209" y="135"/>
                  </a:lnTo>
                  <a:lnTo>
                    <a:pt x="208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198" y="130"/>
                  </a:lnTo>
                  <a:lnTo>
                    <a:pt x="194" y="129"/>
                  </a:lnTo>
                  <a:lnTo>
                    <a:pt x="191" y="129"/>
                  </a:lnTo>
                  <a:lnTo>
                    <a:pt x="187" y="129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3" y="127"/>
                  </a:lnTo>
                  <a:lnTo>
                    <a:pt x="183" y="126"/>
                  </a:lnTo>
                  <a:lnTo>
                    <a:pt x="183" y="126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1" y="122"/>
                  </a:lnTo>
                  <a:lnTo>
                    <a:pt x="179" y="121"/>
                  </a:lnTo>
                  <a:lnTo>
                    <a:pt x="178" y="121"/>
                  </a:lnTo>
                  <a:lnTo>
                    <a:pt x="176" y="122"/>
                  </a:lnTo>
                  <a:lnTo>
                    <a:pt x="175" y="124"/>
                  </a:lnTo>
                  <a:lnTo>
                    <a:pt x="173" y="127"/>
                  </a:lnTo>
                  <a:lnTo>
                    <a:pt x="172" y="129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1" y="133"/>
                  </a:lnTo>
                  <a:lnTo>
                    <a:pt x="153" y="133"/>
                  </a:lnTo>
                  <a:lnTo>
                    <a:pt x="151" y="135"/>
                  </a:lnTo>
                  <a:lnTo>
                    <a:pt x="148" y="137"/>
                  </a:lnTo>
                  <a:lnTo>
                    <a:pt x="145" y="138"/>
                  </a:lnTo>
                  <a:lnTo>
                    <a:pt x="137" y="140"/>
                  </a:lnTo>
                  <a:lnTo>
                    <a:pt x="131" y="141"/>
                  </a:lnTo>
                  <a:lnTo>
                    <a:pt x="123" y="143"/>
                  </a:lnTo>
                  <a:lnTo>
                    <a:pt x="118" y="143"/>
                  </a:lnTo>
                  <a:lnTo>
                    <a:pt x="116" y="143"/>
                  </a:lnTo>
                  <a:lnTo>
                    <a:pt x="113" y="143"/>
                  </a:lnTo>
                  <a:lnTo>
                    <a:pt x="110" y="144"/>
                  </a:lnTo>
                  <a:lnTo>
                    <a:pt x="107" y="144"/>
                  </a:lnTo>
                  <a:lnTo>
                    <a:pt x="96" y="144"/>
                  </a:lnTo>
                  <a:lnTo>
                    <a:pt x="91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3"/>
                  </a:lnTo>
                  <a:lnTo>
                    <a:pt x="79" y="138"/>
                  </a:lnTo>
                  <a:lnTo>
                    <a:pt x="77" y="137"/>
                  </a:lnTo>
                  <a:lnTo>
                    <a:pt x="77" y="133"/>
                  </a:lnTo>
                  <a:lnTo>
                    <a:pt x="77" y="132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1" y="126"/>
                  </a:lnTo>
                  <a:lnTo>
                    <a:pt x="55" y="126"/>
                  </a:lnTo>
                  <a:lnTo>
                    <a:pt x="49" y="126"/>
                  </a:lnTo>
                  <a:lnTo>
                    <a:pt x="45" y="124"/>
                  </a:lnTo>
                  <a:lnTo>
                    <a:pt x="41" y="124"/>
                  </a:lnTo>
                  <a:lnTo>
                    <a:pt x="36" y="121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3" y="118"/>
                  </a:lnTo>
                  <a:lnTo>
                    <a:pt x="28" y="115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4" y="102"/>
                  </a:lnTo>
                  <a:lnTo>
                    <a:pt x="50" y="100"/>
                  </a:lnTo>
                  <a:lnTo>
                    <a:pt x="63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7" y="100"/>
                  </a:lnTo>
                  <a:lnTo>
                    <a:pt x="83" y="100"/>
                  </a:lnTo>
                  <a:lnTo>
                    <a:pt x="91" y="100"/>
                  </a:lnTo>
                  <a:lnTo>
                    <a:pt x="93" y="100"/>
                  </a:lnTo>
                  <a:lnTo>
                    <a:pt x="97" y="100"/>
                  </a:lnTo>
                  <a:lnTo>
                    <a:pt x="97" y="99"/>
                  </a:lnTo>
                  <a:lnTo>
                    <a:pt x="104" y="100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5" y="97"/>
                  </a:lnTo>
                  <a:lnTo>
                    <a:pt x="99" y="96"/>
                  </a:lnTo>
                  <a:lnTo>
                    <a:pt x="85" y="91"/>
                  </a:lnTo>
                  <a:lnTo>
                    <a:pt x="80" y="89"/>
                  </a:lnTo>
                  <a:lnTo>
                    <a:pt x="75" y="89"/>
                  </a:lnTo>
                  <a:lnTo>
                    <a:pt x="72" y="88"/>
                  </a:lnTo>
                  <a:lnTo>
                    <a:pt x="69" y="89"/>
                  </a:lnTo>
                  <a:lnTo>
                    <a:pt x="68" y="89"/>
                  </a:lnTo>
                  <a:lnTo>
                    <a:pt x="63" y="89"/>
                  </a:lnTo>
                  <a:lnTo>
                    <a:pt x="60" y="91"/>
                  </a:lnTo>
                  <a:lnTo>
                    <a:pt x="53" y="91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8" y="91"/>
                  </a:lnTo>
                  <a:lnTo>
                    <a:pt x="28" y="91"/>
                  </a:lnTo>
                  <a:lnTo>
                    <a:pt x="20" y="91"/>
                  </a:lnTo>
                  <a:lnTo>
                    <a:pt x="11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1" y="80"/>
                  </a:lnTo>
                  <a:lnTo>
                    <a:pt x="16" y="77"/>
                  </a:lnTo>
                  <a:lnTo>
                    <a:pt x="17" y="77"/>
                  </a:lnTo>
                  <a:lnTo>
                    <a:pt x="23" y="75"/>
                  </a:lnTo>
                  <a:lnTo>
                    <a:pt x="31" y="74"/>
                  </a:lnTo>
                  <a:lnTo>
                    <a:pt x="36" y="72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2" y="67"/>
                  </a:lnTo>
                  <a:lnTo>
                    <a:pt x="49" y="66"/>
                  </a:lnTo>
                  <a:lnTo>
                    <a:pt x="31" y="69"/>
                  </a:lnTo>
                  <a:lnTo>
                    <a:pt x="23" y="69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6" y="66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9" y="64"/>
                  </a:lnTo>
                  <a:lnTo>
                    <a:pt x="6" y="63"/>
                  </a:lnTo>
                  <a:lnTo>
                    <a:pt x="1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6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2" y="36"/>
                  </a:lnTo>
                  <a:lnTo>
                    <a:pt x="20" y="31"/>
                  </a:lnTo>
                  <a:lnTo>
                    <a:pt x="25" y="29"/>
                  </a:lnTo>
                  <a:lnTo>
                    <a:pt x="28" y="28"/>
                  </a:lnTo>
                  <a:lnTo>
                    <a:pt x="34" y="25"/>
                  </a:lnTo>
                  <a:lnTo>
                    <a:pt x="49" y="20"/>
                  </a:lnTo>
                  <a:lnTo>
                    <a:pt x="63" y="17"/>
                  </a:lnTo>
                  <a:close/>
                  <a:moveTo>
                    <a:pt x="197" y="4"/>
                  </a:moveTo>
                  <a:lnTo>
                    <a:pt x="200" y="6"/>
                  </a:lnTo>
                  <a:lnTo>
                    <a:pt x="205" y="9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11"/>
                  </a:lnTo>
                  <a:lnTo>
                    <a:pt x="208" y="12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8" y="18"/>
                  </a:lnTo>
                  <a:lnTo>
                    <a:pt x="205" y="22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6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7" y="29"/>
                  </a:lnTo>
                  <a:lnTo>
                    <a:pt x="195" y="28"/>
                  </a:lnTo>
                  <a:lnTo>
                    <a:pt x="194" y="26"/>
                  </a:lnTo>
                  <a:lnTo>
                    <a:pt x="191" y="23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4" y="18"/>
                  </a:lnTo>
                  <a:lnTo>
                    <a:pt x="179" y="15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2"/>
                  </a:lnTo>
                  <a:lnTo>
                    <a:pt x="175" y="9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83" y="6"/>
                  </a:lnTo>
                  <a:lnTo>
                    <a:pt x="194" y="6"/>
                  </a:lnTo>
                  <a:lnTo>
                    <a:pt x="197" y="4"/>
                  </a:lnTo>
                  <a:close/>
                  <a:moveTo>
                    <a:pt x="555" y="4"/>
                  </a:moveTo>
                  <a:lnTo>
                    <a:pt x="558" y="6"/>
                  </a:lnTo>
                  <a:lnTo>
                    <a:pt x="561" y="7"/>
                  </a:lnTo>
                  <a:lnTo>
                    <a:pt x="564" y="7"/>
                  </a:lnTo>
                  <a:lnTo>
                    <a:pt x="571" y="7"/>
                  </a:lnTo>
                  <a:lnTo>
                    <a:pt x="572" y="9"/>
                  </a:lnTo>
                  <a:lnTo>
                    <a:pt x="588" y="7"/>
                  </a:lnTo>
                  <a:lnTo>
                    <a:pt x="591" y="9"/>
                  </a:lnTo>
                  <a:lnTo>
                    <a:pt x="601" y="12"/>
                  </a:lnTo>
                  <a:lnTo>
                    <a:pt x="604" y="12"/>
                  </a:lnTo>
                  <a:lnTo>
                    <a:pt x="605" y="14"/>
                  </a:lnTo>
                  <a:lnTo>
                    <a:pt x="607" y="15"/>
                  </a:lnTo>
                  <a:lnTo>
                    <a:pt x="607" y="17"/>
                  </a:lnTo>
                  <a:lnTo>
                    <a:pt x="610" y="18"/>
                  </a:lnTo>
                  <a:lnTo>
                    <a:pt x="612" y="20"/>
                  </a:lnTo>
                  <a:lnTo>
                    <a:pt x="612" y="20"/>
                  </a:lnTo>
                  <a:lnTo>
                    <a:pt x="613" y="22"/>
                  </a:lnTo>
                  <a:lnTo>
                    <a:pt x="615" y="23"/>
                  </a:lnTo>
                  <a:lnTo>
                    <a:pt x="616" y="23"/>
                  </a:lnTo>
                  <a:lnTo>
                    <a:pt x="616" y="25"/>
                  </a:lnTo>
                  <a:lnTo>
                    <a:pt x="616" y="26"/>
                  </a:lnTo>
                  <a:lnTo>
                    <a:pt x="618" y="28"/>
                  </a:lnTo>
                  <a:lnTo>
                    <a:pt x="619" y="29"/>
                  </a:lnTo>
                  <a:lnTo>
                    <a:pt x="619" y="29"/>
                  </a:lnTo>
                  <a:lnTo>
                    <a:pt x="618" y="31"/>
                  </a:lnTo>
                  <a:lnTo>
                    <a:pt x="615" y="31"/>
                  </a:lnTo>
                  <a:lnTo>
                    <a:pt x="607" y="31"/>
                  </a:lnTo>
                  <a:lnTo>
                    <a:pt x="594" y="29"/>
                  </a:lnTo>
                  <a:lnTo>
                    <a:pt x="588" y="29"/>
                  </a:lnTo>
                  <a:lnTo>
                    <a:pt x="585" y="31"/>
                  </a:lnTo>
                  <a:lnTo>
                    <a:pt x="575" y="33"/>
                  </a:lnTo>
                  <a:lnTo>
                    <a:pt x="574" y="33"/>
                  </a:lnTo>
                  <a:lnTo>
                    <a:pt x="571" y="33"/>
                  </a:lnTo>
                  <a:lnTo>
                    <a:pt x="566" y="31"/>
                  </a:lnTo>
                  <a:lnTo>
                    <a:pt x="564" y="29"/>
                  </a:lnTo>
                  <a:lnTo>
                    <a:pt x="564" y="29"/>
                  </a:lnTo>
                  <a:lnTo>
                    <a:pt x="563" y="26"/>
                  </a:lnTo>
                  <a:lnTo>
                    <a:pt x="561" y="25"/>
                  </a:lnTo>
                  <a:lnTo>
                    <a:pt x="561" y="22"/>
                  </a:lnTo>
                  <a:lnTo>
                    <a:pt x="561" y="20"/>
                  </a:lnTo>
                  <a:lnTo>
                    <a:pt x="560" y="20"/>
                  </a:lnTo>
                  <a:lnTo>
                    <a:pt x="555" y="18"/>
                  </a:lnTo>
                  <a:lnTo>
                    <a:pt x="553" y="18"/>
                  </a:lnTo>
                  <a:lnTo>
                    <a:pt x="552" y="17"/>
                  </a:lnTo>
                  <a:lnTo>
                    <a:pt x="552" y="15"/>
                  </a:lnTo>
                  <a:lnTo>
                    <a:pt x="552" y="15"/>
                  </a:lnTo>
                  <a:lnTo>
                    <a:pt x="552" y="14"/>
                  </a:lnTo>
                  <a:lnTo>
                    <a:pt x="552" y="14"/>
                  </a:lnTo>
                  <a:lnTo>
                    <a:pt x="553" y="14"/>
                  </a:lnTo>
                  <a:lnTo>
                    <a:pt x="552" y="12"/>
                  </a:lnTo>
                  <a:lnTo>
                    <a:pt x="552" y="11"/>
                  </a:lnTo>
                  <a:lnTo>
                    <a:pt x="550" y="7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5" y="4"/>
                  </a:lnTo>
                  <a:close/>
                  <a:moveTo>
                    <a:pt x="471" y="3"/>
                  </a:moveTo>
                  <a:lnTo>
                    <a:pt x="478" y="3"/>
                  </a:lnTo>
                  <a:lnTo>
                    <a:pt x="490" y="4"/>
                  </a:lnTo>
                  <a:lnTo>
                    <a:pt x="490" y="4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2" y="7"/>
                  </a:lnTo>
                  <a:lnTo>
                    <a:pt x="489" y="9"/>
                  </a:lnTo>
                  <a:lnTo>
                    <a:pt x="484" y="12"/>
                  </a:lnTo>
                  <a:lnTo>
                    <a:pt x="481" y="14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0" y="28"/>
                  </a:lnTo>
                  <a:lnTo>
                    <a:pt x="468" y="29"/>
                  </a:lnTo>
                  <a:lnTo>
                    <a:pt x="468" y="29"/>
                  </a:lnTo>
                  <a:lnTo>
                    <a:pt x="466" y="33"/>
                  </a:lnTo>
                  <a:lnTo>
                    <a:pt x="466" y="34"/>
                  </a:lnTo>
                  <a:lnTo>
                    <a:pt x="468" y="36"/>
                  </a:lnTo>
                  <a:lnTo>
                    <a:pt x="471" y="39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71" y="47"/>
                  </a:lnTo>
                  <a:lnTo>
                    <a:pt x="471" y="48"/>
                  </a:lnTo>
                  <a:lnTo>
                    <a:pt x="471" y="50"/>
                  </a:lnTo>
                  <a:lnTo>
                    <a:pt x="473" y="53"/>
                  </a:lnTo>
                  <a:lnTo>
                    <a:pt x="473" y="56"/>
                  </a:lnTo>
                  <a:lnTo>
                    <a:pt x="476" y="59"/>
                  </a:lnTo>
                  <a:lnTo>
                    <a:pt x="481" y="64"/>
                  </a:lnTo>
                  <a:lnTo>
                    <a:pt x="484" y="66"/>
                  </a:lnTo>
                  <a:lnTo>
                    <a:pt x="487" y="67"/>
                  </a:lnTo>
                  <a:lnTo>
                    <a:pt x="490" y="70"/>
                  </a:lnTo>
                  <a:lnTo>
                    <a:pt x="490" y="70"/>
                  </a:lnTo>
                  <a:lnTo>
                    <a:pt x="489" y="72"/>
                  </a:lnTo>
                  <a:lnTo>
                    <a:pt x="485" y="75"/>
                  </a:lnTo>
                  <a:lnTo>
                    <a:pt x="481" y="75"/>
                  </a:lnTo>
                  <a:lnTo>
                    <a:pt x="478" y="77"/>
                  </a:lnTo>
                  <a:lnTo>
                    <a:pt x="474" y="78"/>
                  </a:lnTo>
                  <a:lnTo>
                    <a:pt x="470" y="80"/>
                  </a:lnTo>
                  <a:lnTo>
                    <a:pt x="468" y="80"/>
                  </a:lnTo>
                  <a:lnTo>
                    <a:pt x="468" y="81"/>
                  </a:lnTo>
                  <a:lnTo>
                    <a:pt x="471" y="80"/>
                  </a:lnTo>
                  <a:lnTo>
                    <a:pt x="474" y="80"/>
                  </a:lnTo>
                  <a:lnTo>
                    <a:pt x="479" y="77"/>
                  </a:lnTo>
                  <a:lnTo>
                    <a:pt x="482" y="77"/>
                  </a:lnTo>
                  <a:lnTo>
                    <a:pt x="490" y="77"/>
                  </a:lnTo>
                  <a:lnTo>
                    <a:pt x="492" y="77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3" y="80"/>
                  </a:lnTo>
                  <a:lnTo>
                    <a:pt x="493" y="78"/>
                  </a:lnTo>
                  <a:lnTo>
                    <a:pt x="495" y="70"/>
                  </a:lnTo>
                  <a:lnTo>
                    <a:pt x="496" y="69"/>
                  </a:lnTo>
                  <a:lnTo>
                    <a:pt x="496" y="67"/>
                  </a:lnTo>
                  <a:lnTo>
                    <a:pt x="496" y="64"/>
                  </a:lnTo>
                  <a:lnTo>
                    <a:pt x="495" y="64"/>
                  </a:lnTo>
                  <a:lnTo>
                    <a:pt x="493" y="63"/>
                  </a:lnTo>
                  <a:lnTo>
                    <a:pt x="490" y="63"/>
                  </a:lnTo>
                  <a:lnTo>
                    <a:pt x="489" y="63"/>
                  </a:lnTo>
                  <a:lnTo>
                    <a:pt x="487" y="63"/>
                  </a:lnTo>
                  <a:lnTo>
                    <a:pt x="485" y="63"/>
                  </a:lnTo>
                  <a:lnTo>
                    <a:pt x="485" y="61"/>
                  </a:lnTo>
                  <a:lnTo>
                    <a:pt x="484" y="59"/>
                  </a:lnTo>
                  <a:lnTo>
                    <a:pt x="482" y="58"/>
                  </a:lnTo>
                  <a:lnTo>
                    <a:pt x="479" y="55"/>
                  </a:lnTo>
                  <a:lnTo>
                    <a:pt x="478" y="55"/>
                  </a:lnTo>
                  <a:lnTo>
                    <a:pt x="479" y="53"/>
                  </a:lnTo>
                  <a:lnTo>
                    <a:pt x="481" y="52"/>
                  </a:lnTo>
                  <a:lnTo>
                    <a:pt x="484" y="52"/>
                  </a:lnTo>
                  <a:lnTo>
                    <a:pt x="485" y="48"/>
                  </a:lnTo>
                  <a:lnTo>
                    <a:pt x="487" y="47"/>
                  </a:lnTo>
                  <a:lnTo>
                    <a:pt x="490" y="48"/>
                  </a:lnTo>
                  <a:lnTo>
                    <a:pt x="496" y="50"/>
                  </a:lnTo>
                  <a:lnTo>
                    <a:pt x="500" y="53"/>
                  </a:lnTo>
                  <a:lnTo>
                    <a:pt x="501" y="53"/>
                  </a:lnTo>
                  <a:lnTo>
                    <a:pt x="501" y="52"/>
                  </a:lnTo>
                  <a:lnTo>
                    <a:pt x="501" y="52"/>
                  </a:lnTo>
                  <a:lnTo>
                    <a:pt x="496" y="48"/>
                  </a:lnTo>
                  <a:lnTo>
                    <a:pt x="495" y="47"/>
                  </a:lnTo>
                  <a:lnTo>
                    <a:pt x="493" y="45"/>
                  </a:lnTo>
                  <a:lnTo>
                    <a:pt x="493" y="45"/>
                  </a:lnTo>
                  <a:lnTo>
                    <a:pt x="496" y="44"/>
                  </a:lnTo>
                  <a:lnTo>
                    <a:pt x="496" y="44"/>
                  </a:lnTo>
                  <a:lnTo>
                    <a:pt x="493" y="42"/>
                  </a:lnTo>
                  <a:lnTo>
                    <a:pt x="492" y="42"/>
                  </a:lnTo>
                  <a:lnTo>
                    <a:pt x="490" y="44"/>
                  </a:lnTo>
                  <a:lnTo>
                    <a:pt x="489" y="44"/>
                  </a:lnTo>
                  <a:lnTo>
                    <a:pt x="485" y="42"/>
                  </a:lnTo>
                  <a:lnTo>
                    <a:pt x="485" y="42"/>
                  </a:lnTo>
                  <a:lnTo>
                    <a:pt x="484" y="40"/>
                  </a:lnTo>
                  <a:lnTo>
                    <a:pt x="482" y="39"/>
                  </a:lnTo>
                  <a:lnTo>
                    <a:pt x="482" y="37"/>
                  </a:lnTo>
                  <a:lnTo>
                    <a:pt x="482" y="36"/>
                  </a:lnTo>
                  <a:lnTo>
                    <a:pt x="482" y="34"/>
                  </a:lnTo>
                  <a:lnTo>
                    <a:pt x="482" y="33"/>
                  </a:lnTo>
                  <a:lnTo>
                    <a:pt x="482" y="31"/>
                  </a:lnTo>
                  <a:lnTo>
                    <a:pt x="482" y="31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8"/>
                  </a:lnTo>
                  <a:lnTo>
                    <a:pt x="492" y="28"/>
                  </a:lnTo>
                  <a:lnTo>
                    <a:pt x="501" y="33"/>
                  </a:lnTo>
                  <a:lnTo>
                    <a:pt x="501" y="31"/>
                  </a:lnTo>
                  <a:lnTo>
                    <a:pt x="490" y="26"/>
                  </a:lnTo>
                  <a:lnTo>
                    <a:pt x="485" y="25"/>
                  </a:lnTo>
                  <a:lnTo>
                    <a:pt x="484" y="23"/>
                  </a:lnTo>
                  <a:lnTo>
                    <a:pt x="490" y="17"/>
                  </a:lnTo>
                  <a:lnTo>
                    <a:pt x="496" y="15"/>
                  </a:lnTo>
                  <a:lnTo>
                    <a:pt x="500" y="14"/>
                  </a:lnTo>
                  <a:lnTo>
                    <a:pt x="504" y="14"/>
                  </a:lnTo>
                  <a:lnTo>
                    <a:pt x="509" y="15"/>
                  </a:lnTo>
                  <a:lnTo>
                    <a:pt x="509" y="15"/>
                  </a:lnTo>
                  <a:lnTo>
                    <a:pt x="506" y="12"/>
                  </a:lnTo>
                  <a:lnTo>
                    <a:pt x="507" y="12"/>
                  </a:lnTo>
                  <a:lnTo>
                    <a:pt x="509" y="11"/>
                  </a:lnTo>
                  <a:lnTo>
                    <a:pt x="514" y="9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22" y="6"/>
                  </a:lnTo>
                  <a:lnTo>
                    <a:pt x="525" y="6"/>
                  </a:lnTo>
                  <a:lnTo>
                    <a:pt x="531" y="6"/>
                  </a:lnTo>
                  <a:lnTo>
                    <a:pt x="536" y="6"/>
                  </a:lnTo>
                  <a:lnTo>
                    <a:pt x="541" y="7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4"/>
                  </a:lnTo>
                  <a:lnTo>
                    <a:pt x="547" y="18"/>
                  </a:lnTo>
                  <a:lnTo>
                    <a:pt x="548" y="20"/>
                  </a:lnTo>
                  <a:lnTo>
                    <a:pt x="552" y="20"/>
                  </a:lnTo>
                  <a:lnTo>
                    <a:pt x="553" y="22"/>
                  </a:lnTo>
                  <a:lnTo>
                    <a:pt x="555" y="23"/>
                  </a:lnTo>
                  <a:lnTo>
                    <a:pt x="555" y="25"/>
                  </a:lnTo>
                  <a:lnTo>
                    <a:pt x="555" y="26"/>
                  </a:lnTo>
                  <a:lnTo>
                    <a:pt x="555" y="28"/>
                  </a:lnTo>
                  <a:lnTo>
                    <a:pt x="556" y="31"/>
                  </a:lnTo>
                  <a:lnTo>
                    <a:pt x="556" y="31"/>
                  </a:lnTo>
                  <a:lnTo>
                    <a:pt x="560" y="33"/>
                  </a:lnTo>
                  <a:lnTo>
                    <a:pt x="560" y="34"/>
                  </a:lnTo>
                  <a:lnTo>
                    <a:pt x="558" y="34"/>
                  </a:lnTo>
                  <a:lnTo>
                    <a:pt x="556" y="36"/>
                  </a:lnTo>
                  <a:lnTo>
                    <a:pt x="553" y="39"/>
                  </a:lnTo>
                  <a:lnTo>
                    <a:pt x="548" y="42"/>
                  </a:lnTo>
                  <a:lnTo>
                    <a:pt x="545" y="45"/>
                  </a:lnTo>
                  <a:lnTo>
                    <a:pt x="545" y="47"/>
                  </a:lnTo>
                  <a:lnTo>
                    <a:pt x="552" y="42"/>
                  </a:lnTo>
                  <a:lnTo>
                    <a:pt x="555" y="42"/>
                  </a:lnTo>
                  <a:lnTo>
                    <a:pt x="555" y="42"/>
                  </a:lnTo>
                  <a:lnTo>
                    <a:pt x="553" y="45"/>
                  </a:lnTo>
                  <a:lnTo>
                    <a:pt x="552" y="47"/>
                  </a:lnTo>
                  <a:lnTo>
                    <a:pt x="550" y="48"/>
                  </a:lnTo>
                  <a:lnTo>
                    <a:pt x="550" y="48"/>
                  </a:lnTo>
                  <a:lnTo>
                    <a:pt x="553" y="52"/>
                  </a:lnTo>
                  <a:lnTo>
                    <a:pt x="553" y="52"/>
                  </a:lnTo>
                  <a:lnTo>
                    <a:pt x="552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50" y="53"/>
                  </a:lnTo>
                  <a:lnTo>
                    <a:pt x="550" y="53"/>
                  </a:lnTo>
                  <a:lnTo>
                    <a:pt x="550" y="55"/>
                  </a:lnTo>
                  <a:lnTo>
                    <a:pt x="550" y="55"/>
                  </a:lnTo>
                  <a:lnTo>
                    <a:pt x="550" y="56"/>
                  </a:lnTo>
                  <a:lnTo>
                    <a:pt x="550" y="56"/>
                  </a:lnTo>
                  <a:lnTo>
                    <a:pt x="552" y="56"/>
                  </a:lnTo>
                  <a:lnTo>
                    <a:pt x="552" y="56"/>
                  </a:lnTo>
                  <a:lnTo>
                    <a:pt x="553" y="55"/>
                  </a:lnTo>
                  <a:lnTo>
                    <a:pt x="558" y="50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3" y="44"/>
                  </a:lnTo>
                  <a:lnTo>
                    <a:pt x="563" y="44"/>
                  </a:lnTo>
                  <a:lnTo>
                    <a:pt x="564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7" y="44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5" y="44"/>
                  </a:lnTo>
                  <a:lnTo>
                    <a:pt x="578" y="47"/>
                  </a:lnTo>
                  <a:lnTo>
                    <a:pt x="577" y="48"/>
                  </a:lnTo>
                  <a:lnTo>
                    <a:pt x="577" y="52"/>
                  </a:lnTo>
                  <a:lnTo>
                    <a:pt x="577" y="53"/>
                  </a:lnTo>
                  <a:lnTo>
                    <a:pt x="582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2" y="55"/>
                  </a:lnTo>
                  <a:lnTo>
                    <a:pt x="580" y="53"/>
                  </a:lnTo>
                  <a:lnTo>
                    <a:pt x="580" y="52"/>
                  </a:lnTo>
                  <a:lnTo>
                    <a:pt x="580" y="47"/>
                  </a:lnTo>
                  <a:lnTo>
                    <a:pt x="582" y="44"/>
                  </a:lnTo>
                  <a:lnTo>
                    <a:pt x="583" y="45"/>
                  </a:lnTo>
                  <a:lnTo>
                    <a:pt x="586" y="47"/>
                  </a:lnTo>
                  <a:lnTo>
                    <a:pt x="588" y="47"/>
                  </a:lnTo>
                  <a:lnTo>
                    <a:pt x="591" y="47"/>
                  </a:lnTo>
                  <a:lnTo>
                    <a:pt x="596" y="48"/>
                  </a:lnTo>
                  <a:lnTo>
                    <a:pt x="599" y="48"/>
                  </a:lnTo>
                  <a:lnTo>
                    <a:pt x="599" y="48"/>
                  </a:lnTo>
                  <a:lnTo>
                    <a:pt x="597" y="47"/>
                  </a:lnTo>
                  <a:lnTo>
                    <a:pt x="593" y="45"/>
                  </a:lnTo>
                  <a:lnTo>
                    <a:pt x="588" y="44"/>
                  </a:lnTo>
                  <a:lnTo>
                    <a:pt x="586" y="42"/>
                  </a:lnTo>
                  <a:lnTo>
                    <a:pt x="585" y="40"/>
                  </a:lnTo>
                  <a:lnTo>
                    <a:pt x="585" y="40"/>
                  </a:lnTo>
                  <a:lnTo>
                    <a:pt x="586" y="39"/>
                  </a:lnTo>
                  <a:lnTo>
                    <a:pt x="586" y="39"/>
                  </a:lnTo>
                  <a:lnTo>
                    <a:pt x="588" y="37"/>
                  </a:lnTo>
                  <a:lnTo>
                    <a:pt x="593" y="36"/>
                  </a:lnTo>
                  <a:lnTo>
                    <a:pt x="596" y="34"/>
                  </a:lnTo>
                  <a:lnTo>
                    <a:pt x="599" y="34"/>
                  </a:lnTo>
                  <a:lnTo>
                    <a:pt x="604" y="34"/>
                  </a:lnTo>
                  <a:lnTo>
                    <a:pt x="608" y="34"/>
                  </a:lnTo>
                  <a:lnTo>
                    <a:pt x="612" y="34"/>
                  </a:lnTo>
                  <a:lnTo>
                    <a:pt x="615" y="36"/>
                  </a:lnTo>
                  <a:lnTo>
                    <a:pt x="618" y="39"/>
                  </a:lnTo>
                  <a:lnTo>
                    <a:pt x="619" y="39"/>
                  </a:lnTo>
                  <a:lnTo>
                    <a:pt x="621" y="39"/>
                  </a:lnTo>
                  <a:lnTo>
                    <a:pt x="624" y="37"/>
                  </a:lnTo>
                  <a:lnTo>
                    <a:pt x="626" y="39"/>
                  </a:lnTo>
                  <a:lnTo>
                    <a:pt x="632" y="40"/>
                  </a:lnTo>
                  <a:lnTo>
                    <a:pt x="634" y="42"/>
                  </a:lnTo>
                  <a:lnTo>
                    <a:pt x="634" y="44"/>
                  </a:lnTo>
                  <a:lnTo>
                    <a:pt x="635" y="45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6" y="56"/>
                  </a:lnTo>
                  <a:lnTo>
                    <a:pt x="624" y="59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4" y="61"/>
                  </a:lnTo>
                  <a:lnTo>
                    <a:pt x="626" y="58"/>
                  </a:lnTo>
                  <a:lnTo>
                    <a:pt x="627" y="56"/>
                  </a:lnTo>
                  <a:lnTo>
                    <a:pt x="629" y="55"/>
                  </a:lnTo>
                  <a:lnTo>
                    <a:pt x="634" y="52"/>
                  </a:lnTo>
                  <a:lnTo>
                    <a:pt x="637" y="52"/>
                  </a:lnTo>
                  <a:lnTo>
                    <a:pt x="640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6" y="53"/>
                  </a:lnTo>
                  <a:lnTo>
                    <a:pt x="646" y="53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6" y="56"/>
                  </a:lnTo>
                  <a:lnTo>
                    <a:pt x="645" y="58"/>
                  </a:lnTo>
                  <a:lnTo>
                    <a:pt x="642" y="59"/>
                  </a:lnTo>
                  <a:lnTo>
                    <a:pt x="638" y="61"/>
                  </a:lnTo>
                  <a:lnTo>
                    <a:pt x="637" y="61"/>
                  </a:lnTo>
                  <a:lnTo>
                    <a:pt x="632" y="61"/>
                  </a:lnTo>
                  <a:lnTo>
                    <a:pt x="632" y="63"/>
                  </a:lnTo>
                  <a:lnTo>
                    <a:pt x="637" y="63"/>
                  </a:lnTo>
                  <a:lnTo>
                    <a:pt x="640" y="63"/>
                  </a:lnTo>
                  <a:lnTo>
                    <a:pt x="640" y="63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8" y="69"/>
                  </a:lnTo>
                  <a:lnTo>
                    <a:pt x="638" y="70"/>
                  </a:lnTo>
                  <a:lnTo>
                    <a:pt x="637" y="72"/>
                  </a:lnTo>
                  <a:lnTo>
                    <a:pt x="635" y="75"/>
                  </a:lnTo>
                  <a:lnTo>
                    <a:pt x="635" y="75"/>
                  </a:lnTo>
                  <a:lnTo>
                    <a:pt x="638" y="72"/>
                  </a:lnTo>
                  <a:lnTo>
                    <a:pt x="640" y="67"/>
                  </a:lnTo>
                  <a:lnTo>
                    <a:pt x="642" y="66"/>
                  </a:lnTo>
                  <a:lnTo>
                    <a:pt x="643" y="63"/>
                  </a:lnTo>
                  <a:lnTo>
                    <a:pt x="645" y="63"/>
                  </a:lnTo>
                  <a:lnTo>
                    <a:pt x="648" y="63"/>
                  </a:lnTo>
                  <a:lnTo>
                    <a:pt x="649" y="61"/>
                  </a:lnTo>
                  <a:lnTo>
                    <a:pt x="653" y="59"/>
                  </a:lnTo>
                  <a:lnTo>
                    <a:pt x="653" y="59"/>
                  </a:lnTo>
                  <a:lnTo>
                    <a:pt x="654" y="61"/>
                  </a:lnTo>
                  <a:lnTo>
                    <a:pt x="654" y="61"/>
                  </a:lnTo>
                  <a:lnTo>
                    <a:pt x="653" y="64"/>
                  </a:lnTo>
                  <a:lnTo>
                    <a:pt x="648" y="70"/>
                  </a:lnTo>
                  <a:lnTo>
                    <a:pt x="649" y="69"/>
                  </a:lnTo>
                  <a:lnTo>
                    <a:pt x="651" y="67"/>
                  </a:lnTo>
                  <a:lnTo>
                    <a:pt x="653" y="67"/>
                  </a:lnTo>
                  <a:lnTo>
                    <a:pt x="654" y="64"/>
                  </a:lnTo>
                  <a:lnTo>
                    <a:pt x="656" y="67"/>
                  </a:lnTo>
                  <a:lnTo>
                    <a:pt x="657" y="67"/>
                  </a:lnTo>
                  <a:lnTo>
                    <a:pt x="659" y="70"/>
                  </a:lnTo>
                  <a:lnTo>
                    <a:pt x="660" y="72"/>
                  </a:lnTo>
                  <a:lnTo>
                    <a:pt x="662" y="74"/>
                  </a:lnTo>
                  <a:lnTo>
                    <a:pt x="662" y="72"/>
                  </a:lnTo>
                  <a:lnTo>
                    <a:pt x="660" y="67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8" y="64"/>
                  </a:lnTo>
                  <a:lnTo>
                    <a:pt x="670" y="64"/>
                  </a:lnTo>
                  <a:lnTo>
                    <a:pt x="671" y="64"/>
                  </a:lnTo>
                  <a:lnTo>
                    <a:pt x="673" y="64"/>
                  </a:lnTo>
                  <a:lnTo>
                    <a:pt x="678" y="64"/>
                  </a:lnTo>
                  <a:lnTo>
                    <a:pt x="681" y="66"/>
                  </a:lnTo>
                  <a:lnTo>
                    <a:pt x="684" y="67"/>
                  </a:lnTo>
                  <a:lnTo>
                    <a:pt x="687" y="69"/>
                  </a:lnTo>
                  <a:lnTo>
                    <a:pt x="689" y="70"/>
                  </a:lnTo>
                  <a:lnTo>
                    <a:pt x="690" y="70"/>
                  </a:lnTo>
                  <a:lnTo>
                    <a:pt x="690" y="72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87" y="77"/>
                  </a:lnTo>
                  <a:lnTo>
                    <a:pt x="686" y="78"/>
                  </a:lnTo>
                  <a:lnTo>
                    <a:pt x="684" y="78"/>
                  </a:lnTo>
                  <a:lnTo>
                    <a:pt x="681" y="78"/>
                  </a:lnTo>
                  <a:lnTo>
                    <a:pt x="679" y="78"/>
                  </a:lnTo>
                  <a:lnTo>
                    <a:pt x="679" y="78"/>
                  </a:lnTo>
                  <a:lnTo>
                    <a:pt x="675" y="81"/>
                  </a:lnTo>
                  <a:lnTo>
                    <a:pt x="673" y="83"/>
                  </a:lnTo>
                  <a:lnTo>
                    <a:pt x="670" y="85"/>
                  </a:lnTo>
                  <a:lnTo>
                    <a:pt x="670" y="85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6" y="81"/>
                  </a:lnTo>
                  <a:lnTo>
                    <a:pt x="679" y="80"/>
                  </a:lnTo>
                  <a:lnTo>
                    <a:pt x="683" y="80"/>
                  </a:lnTo>
                  <a:lnTo>
                    <a:pt x="687" y="81"/>
                  </a:lnTo>
                  <a:lnTo>
                    <a:pt x="690" y="81"/>
                  </a:lnTo>
                  <a:lnTo>
                    <a:pt x="692" y="80"/>
                  </a:lnTo>
                  <a:lnTo>
                    <a:pt x="695" y="78"/>
                  </a:lnTo>
                  <a:lnTo>
                    <a:pt x="695" y="78"/>
                  </a:lnTo>
                  <a:lnTo>
                    <a:pt x="697" y="78"/>
                  </a:lnTo>
                  <a:lnTo>
                    <a:pt x="698" y="80"/>
                  </a:lnTo>
                  <a:lnTo>
                    <a:pt x="698" y="80"/>
                  </a:lnTo>
                  <a:lnTo>
                    <a:pt x="698" y="83"/>
                  </a:lnTo>
                  <a:lnTo>
                    <a:pt x="698" y="85"/>
                  </a:lnTo>
                  <a:lnTo>
                    <a:pt x="697" y="86"/>
                  </a:lnTo>
                  <a:lnTo>
                    <a:pt x="694" y="89"/>
                  </a:lnTo>
                  <a:lnTo>
                    <a:pt x="690" y="91"/>
                  </a:lnTo>
                  <a:lnTo>
                    <a:pt x="687" y="91"/>
                  </a:lnTo>
                  <a:lnTo>
                    <a:pt x="686" y="92"/>
                  </a:lnTo>
                  <a:lnTo>
                    <a:pt x="684" y="92"/>
                  </a:lnTo>
                  <a:lnTo>
                    <a:pt x="683" y="94"/>
                  </a:lnTo>
                  <a:lnTo>
                    <a:pt x="683" y="94"/>
                  </a:lnTo>
                  <a:lnTo>
                    <a:pt x="681" y="96"/>
                  </a:lnTo>
                  <a:lnTo>
                    <a:pt x="683" y="97"/>
                  </a:lnTo>
                  <a:lnTo>
                    <a:pt x="683" y="96"/>
                  </a:lnTo>
                  <a:lnTo>
                    <a:pt x="684" y="96"/>
                  </a:lnTo>
                  <a:lnTo>
                    <a:pt x="686" y="94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9" y="92"/>
                  </a:lnTo>
                  <a:lnTo>
                    <a:pt x="689" y="94"/>
                  </a:lnTo>
                  <a:lnTo>
                    <a:pt x="689" y="96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9" y="102"/>
                  </a:lnTo>
                  <a:lnTo>
                    <a:pt x="692" y="92"/>
                  </a:lnTo>
                  <a:lnTo>
                    <a:pt x="694" y="91"/>
                  </a:lnTo>
                  <a:lnTo>
                    <a:pt x="695" y="89"/>
                  </a:lnTo>
                  <a:lnTo>
                    <a:pt x="700" y="88"/>
                  </a:lnTo>
                  <a:lnTo>
                    <a:pt x="703" y="86"/>
                  </a:lnTo>
                  <a:lnTo>
                    <a:pt x="706" y="85"/>
                  </a:lnTo>
                  <a:lnTo>
                    <a:pt x="709" y="85"/>
                  </a:lnTo>
                  <a:lnTo>
                    <a:pt x="711" y="85"/>
                  </a:lnTo>
                  <a:lnTo>
                    <a:pt x="712" y="86"/>
                  </a:lnTo>
                  <a:lnTo>
                    <a:pt x="714" y="86"/>
                  </a:lnTo>
                  <a:lnTo>
                    <a:pt x="717" y="86"/>
                  </a:lnTo>
                  <a:lnTo>
                    <a:pt x="719" y="86"/>
                  </a:lnTo>
                  <a:lnTo>
                    <a:pt x="720" y="86"/>
                  </a:lnTo>
                  <a:lnTo>
                    <a:pt x="722" y="88"/>
                  </a:lnTo>
                  <a:lnTo>
                    <a:pt x="724" y="89"/>
                  </a:lnTo>
                  <a:lnTo>
                    <a:pt x="730" y="91"/>
                  </a:lnTo>
                  <a:lnTo>
                    <a:pt x="730" y="91"/>
                  </a:lnTo>
                  <a:lnTo>
                    <a:pt x="731" y="92"/>
                  </a:lnTo>
                  <a:lnTo>
                    <a:pt x="731" y="92"/>
                  </a:lnTo>
                  <a:lnTo>
                    <a:pt x="731" y="94"/>
                  </a:lnTo>
                  <a:lnTo>
                    <a:pt x="731" y="96"/>
                  </a:lnTo>
                  <a:lnTo>
                    <a:pt x="730" y="96"/>
                  </a:lnTo>
                  <a:lnTo>
                    <a:pt x="728" y="96"/>
                  </a:lnTo>
                  <a:lnTo>
                    <a:pt x="728" y="97"/>
                  </a:lnTo>
                  <a:lnTo>
                    <a:pt x="725" y="99"/>
                  </a:lnTo>
                  <a:lnTo>
                    <a:pt x="725" y="99"/>
                  </a:lnTo>
                  <a:lnTo>
                    <a:pt x="722" y="99"/>
                  </a:lnTo>
                  <a:lnTo>
                    <a:pt x="717" y="99"/>
                  </a:lnTo>
                  <a:lnTo>
                    <a:pt x="716" y="100"/>
                  </a:lnTo>
                  <a:lnTo>
                    <a:pt x="712" y="102"/>
                  </a:lnTo>
                  <a:lnTo>
                    <a:pt x="706" y="105"/>
                  </a:lnTo>
                  <a:lnTo>
                    <a:pt x="708" y="105"/>
                  </a:lnTo>
                  <a:lnTo>
                    <a:pt x="709" y="107"/>
                  </a:lnTo>
                  <a:lnTo>
                    <a:pt x="711" y="105"/>
                  </a:lnTo>
                  <a:lnTo>
                    <a:pt x="712" y="104"/>
                  </a:lnTo>
                  <a:lnTo>
                    <a:pt x="716" y="102"/>
                  </a:lnTo>
                  <a:lnTo>
                    <a:pt x="719" y="102"/>
                  </a:lnTo>
                  <a:lnTo>
                    <a:pt x="724" y="102"/>
                  </a:lnTo>
                  <a:lnTo>
                    <a:pt x="725" y="102"/>
                  </a:lnTo>
                  <a:lnTo>
                    <a:pt x="725" y="102"/>
                  </a:lnTo>
                  <a:lnTo>
                    <a:pt x="727" y="102"/>
                  </a:lnTo>
                  <a:lnTo>
                    <a:pt x="727" y="104"/>
                  </a:lnTo>
                  <a:lnTo>
                    <a:pt x="725" y="104"/>
                  </a:lnTo>
                  <a:lnTo>
                    <a:pt x="725" y="105"/>
                  </a:lnTo>
                  <a:lnTo>
                    <a:pt x="722" y="107"/>
                  </a:lnTo>
                  <a:lnTo>
                    <a:pt x="724" y="108"/>
                  </a:lnTo>
                  <a:lnTo>
                    <a:pt x="727" y="108"/>
                  </a:lnTo>
                  <a:lnTo>
                    <a:pt x="727" y="108"/>
                  </a:lnTo>
                  <a:lnTo>
                    <a:pt x="728" y="107"/>
                  </a:lnTo>
                  <a:lnTo>
                    <a:pt x="730" y="105"/>
                  </a:lnTo>
                  <a:lnTo>
                    <a:pt x="731" y="105"/>
                  </a:lnTo>
                  <a:lnTo>
                    <a:pt x="733" y="105"/>
                  </a:lnTo>
                  <a:lnTo>
                    <a:pt x="733" y="104"/>
                  </a:lnTo>
                  <a:lnTo>
                    <a:pt x="733" y="104"/>
                  </a:lnTo>
                  <a:lnTo>
                    <a:pt x="731" y="102"/>
                  </a:lnTo>
                  <a:lnTo>
                    <a:pt x="731" y="102"/>
                  </a:lnTo>
                  <a:lnTo>
                    <a:pt x="733" y="100"/>
                  </a:lnTo>
                  <a:lnTo>
                    <a:pt x="735" y="99"/>
                  </a:lnTo>
                  <a:lnTo>
                    <a:pt x="735" y="99"/>
                  </a:lnTo>
                  <a:lnTo>
                    <a:pt x="736" y="99"/>
                  </a:lnTo>
                  <a:lnTo>
                    <a:pt x="739" y="99"/>
                  </a:lnTo>
                  <a:lnTo>
                    <a:pt x="741" y="100"/>
                  </a:lnTo>
                  <a:lnTo>
                    <a:pt x="746" y="105"/>
                  </a:lnTo>
                  <a:lnTo>
                    <a:pt x="747" y="107"/>
                  </a:lnTo>
                  <a:lnTo>
                    <a:pt x="749" y="110"/>
                  </a:lnTo>
                  <a:lnTo>
                    <a:pt x="749" y="111"/>
                  </a:lnTo>
                  <a:lnTo>
                    <a:pt x="749" y="113"/>
                  </a:lnTo>
                  <a:lnTo>
                    <a:pt x="749" y="113"/>
                  </a:lnTo>
                  <a:lnTo>
                    <a:pt x="747" y="115"/>
                  </a:lnTo>
                  <a:lnTo>
                    <a:pt x="746" y="115"/>
                  </a:lnTo>
                  <a:lnTo>
                    <a:pt x="739" y="113"/>
                  </a:lnTo>
                  <a:lnTo>
                    <a:pt x="736" y="113"/>
                  </a:lnTo>
                  <a:lnTo>
                    <a:pt x="735" y="113"/>
                  </a:lnTo>
                  <a:lnTo>
                    <a:pt x="735" y="113"/>
                  </a:lnTo>
                  <a:lnTo>
                    <a:pt x="733" y="115"/>
                  </a:lnTo>
                  <a:lnTo>
                    <a:pt x="733" y="115"/>
                  </a:lnTo>
                  <a:lnTo>
                    <a:pt x="731" y="116"/>
                  </a:lnTo>
                  <a:lnTo>
                    <a:pt x="727" y="116"/>
                  </a:lnTo>
                  <a:lnTo>
                    <a:pt x="725" y="116"/>
                  </a:lnTo>
                  <a:lnTo>
                    <a:pt x="720" y="118"/>
                  </a:lnTo>
                  <a:lnTo>
                    <a:pt x="719" y="118"/>
                  </a:lnTo>
                  <a:lnTo>
                    <a:pt x="719" y="119"/>
                  </a:lnTo>
                  <a:lnTo>
                    <a:pt x="722" y="119"/>
                  </a:lnTo>
                  <a:lnTo>
                    <a:pt x="725" y="118"/>
                  </a:lnTo>
                  <a:lnTo>
                    <a:pt x="730" y="118"/>
                  </a:lnTo>
                  <a:lnTo>
                    <a:pt x="736" y="121"/>
                  </a:lnTo>
                  <a:lnTo>
                    <a:pt x="738" y="121"/>
                  </a:lnTo>
                  <a:lnTo>
                    <a:pt x="739" y="121"/>
                  </a:lnTo>
                  <a:lnTo>
                    <a:pt x="741" y="121"/>
                  </a:lnTo>
                  <a:lnTo>
                    <a:pt x="746" y="121"/>
                  </a:lnTo>
                  <a:lnTo>
                    <a:pt x="747" y="121"/>
                  </a:lnTo>
                  <a:lnTo>
                    <a:pt x="750" y="121"/>
                  </a:lnTo>
                  <a:lnTo>
                    <a:pt x="755" y="124"/>
                  </a:lnTo>
                  <a:lnTo>
                    <a:pt x="755" y="124"/>
                  </a:lnTo>
                  <a:lnTo>
                    <a:pt x="755" y="126"/>
                  </a:lnTo>
                  <a:lnTo>
                    <a:pt x="757" y="126"/>
                  </a:lnTo>
                  <a:lnTo>
                    <a:pt x="757" y="127"/>
                  </a:lnTo>
                  <a:lnTo>
                    <a:pt x="755" y="129"/>
                  </a:lnTo>
                  <a:lnTo>
                    <a:pt x="753" y="129"/>
                  </a:lnTo>
                  <a:lnTo>
                    <a:pt x="749" y="129"/>
                  </a:lnTo>
                  <a:lnTo>
                    <a:pt x="747" y="127"/>
                  </a:lnTo>
                  <a:lnTo>
                    <a:pt x="744" y="129"/>
                  </a:lnTo>
                  <a:lnTo>
                    <a:pt x="742" y="127"/>
                  </a:lnTo>
                  <a:lnTo>
                    <a:pt x="741" y="127"/>
                  </a:lnTo>
                  <a:lnTo>
                    <a:pt x="738" y="126"/>
                  </a:lnTo>
                  <a:lnTo>
                    <a:pt x="735" y="127"/>
                  </a:lnTo>
                  <a:lnTo>
                    <a:pt x="731" y="127"/>
                  </a:lnTo>
                  <a:lnTo>
                    <a:pt x="728" y="127"/>
                  </a:lnTo>
                  <a:lnTo>
                    <a:pt x="722" y="130"/>
                  </a:lnTo>
                  <a:lnTo>
                    <a:pt x="722" y="130"/>
                  </a:lnTo>
                  <a:lnTo>
                    <a:pt x="731" y="129"/>
                  </a:lnTo>
                  <a:lnTo>
                    <a:pt x="733" y="129"/>
                  </a:lnTo>
                  <a:lnTo>
                    <a:pt x="735" y="129"/>
                  </a:lnTo>
                  <a:lnTo>
                    <a:pt x="739" y="130"/>
                  </a:lnTo>
                  <a:lnTo>
                    <a:pt x="741" y="132"/>
                  </a:lnTo>
                  <a:lnTo>
                    <a:pt x="741" y="133"/>
                  </a:lnTo>
                  <a:lnTo>
                    <a:pt x="739" y="135"/>
                  </a:lnTo>
                  <a:lnTo>
                    <a:pt x="738" y="138"/>
                  </a:lnTo>
                  <a:lnTo>
                    <a:pt x="736" y="138"/>
                  </a:lnTo>
                  <a:lnTo>
                    <a:pt x="731" y="137"/>
                  </a:lnTo>
                  <a:lnTo>
                    <a:pt x="730" y="137"/>
                  </a:lnTo>
                  <a:lnTo>
                    <a:pt x="728" y="137"/>
                  </a:lnTo>
                  <a:lnTo>
                    <a:pt x="727" y="137"/>
                  </a:lnTo>
                  <a:lnTo>
                    <a:pt x="727" y="137"/>
                  </a:lnTo>
                  <a:lnTo>
                    <a:pt x="719" y="135"/>
                  </a:lnTo>
                  <a:lnTo>
                    <a:pt x="717" y="135"/>
                  </a:lnTo>
                  <a:lnTo>
                    <a:pt x="717" y="135"/>
                  </a:lnTo>
                  <a:lnTo>
                    <a:pt x="717" y="137"/>
                  </a:lnTo>
                  <a:lnTo>
                    <a:pt x="724" y="138"/>
                  </a:lnTo>
                  <a:lnTo>
                    <a:pt x="728" y="138"/>
                  </a:lnTo>
                  <a:lnTo>
                    <a:pt x="731" y="140"/>
                  </a:lnTo>
                  <a:lnTo>
                    <a:pt x="733" y="140"/>
                  </a:lnTo>
                  <a:lnTo>
                    <a:pt x="735" y="140"/>
                  </a:lnTo>
                  <a:lnTo>
                    <a:pt x="735" y="141"/>
                  </a:lnTo>
                  <a:lnTo>
                    <a:pt x="736" y="143"/>
                  </a:lnTo>
                  <a:lnTo>
                    <a:pt x="738" y="144"/>
                  </a:lnTo>
                  <a:lnTo>
                    <a:pt x="739" y="144"/>
                  </a:lnTo>
                  <a:lnTo>
                    <a:pt x="741" y="144"/>
                  </a:lnTo>
                  <a:lnTo>
                    <a:pt x="742" y="143"/>
                  </a:lnTo>
                  <a:lnTo>
                    <a:pt x="742" y="144"/>
                  </a:lnTo>
                  <a:lnTo>
                    <a:pt x="744" y="144"/>
                  </a:lnTo>
                  <a:lnTo>
                    <a:pt x="747" y="144"/>
                  </a:lnTo>
                  <a:lnTo>
                    <a:pt x="749" y="146"/>
                  </a:lnTo>
                  <a:lnTo>
                    <a:pt x="750" y="146"/>
                  </a:lnTo>
                  <a:lnTo>
                    <a:pt x="753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2" y="148"/>
                  </a:lnTo>
                  <a:lnTo>
                    <a:pt x="750" y="149"/>
                  </a:lnTo>
                  <a:lnTo>
                    <a:pt x="752" y="151"/>
                  </a:lnTo>
                  <a:lnTo>
                    <a:pt x="753" y="152"/>
                  </a:lnTo>
                  <a:lnTo>
                    <a:pt x="753" y="152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5" y="154"/>
                  </a:lnTo>
                  <a:lnTo>
                    <a:pt x="755" y="154"/>
                  </a:lnTo>
                  <a:lnTo>
                    <a:pt x="755" y="157"/>
                  </a:lnTo>
                  <a:lnTo>
                    <a:pt x="757" y="157"/>
                  </a:lnTo>
                  <a:lnTo>
                    <a:pt x="757" y="154"/>
                  </a:lnTo>
                  <a:lnTo>
                    <a:pt x="757" y="152"/>
                  </a:lnTo>
                  <a:lnTo>
                    <a:pt x="758" y="151"/>
                  </a:lnTo>
                  <a:lnTo>
                    <a:pt x="763" y="151"/>
                  </a:lnTo>
                  <a:lnTo>
                    <a:pt x="761" y="154"/>
                  </a:lnTo>
                  <a:lnTo>
                    <a:pt x="761" y="157"/>
                  </a:lnTo>
                  <a:lnTo>
                    <a:pt x="760" y="160"/>
                  </a:lnTo>
                  <a:lnTo>
                    <a:pt x="758" y="160"/>
                  </a:lnTo>
                  <a:lnTo>
                    <a:pt x="758" y="162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61" y="162"/>
                  </a:lnTo>
                  <a:lnTo>
                    <a:pt x="763" y="159"/>
                  </a:lnTo>
                  <a:lnTo>
                    <a:pt x="766" y="155"/>
                  </a:lnTo>
                  <a:lnTo>
                    <a:pt x="766" y="155"/>
                  </a:lnTo>
                  <a:lnTo>
                    <a:pt x="766" y="157"/>
                  </a:lnTo>
                  <a:lnTo>
                    <a:pt x="766" y="159"/>
                  </a:lnTo>
                  <a:lnTo>
                    <a:pt x="768" y="159"/>
                  </a:lnTo>
                  <a:lnTo>
                    <a:pt x="769" y="159"/>
                  </a:lnTo>
                  <a:lnTo>
                    <a:pt x="769" y="157"/>
                  </a:lnTo>
                  <a:lnTo>
                    <a:pt x="772" y="157"/>
                  </a:lnTo>
                  <a:lnTo>
                    <a:pt x="772" y="159"/>
                  </a:lnTo>
                  <a:lnTo>
                    <a:pt x="772" y="159"/>
                  </a:lnTo>
                  <a:lnTo>
                    <a:pt x="772" y="162"/>
                  </a:lnTo>
                  <a:lnTo>
                    <a:pt x="772" y="163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2"/>
                  </a:lnTo>
                  <a:lnTo>
                    <a:pt x="774" y="160"/>
                  </a:lnTo>
                  <a:lnTo>
                    <a:pt x="776" y="159"/>
                  </a:lnTo>
                  <a:lnTo>
                    <a:pt x="779" y="157"/>
                  </a:lnTo>
                  <a:lnTo>
                    <a:pt x="780" y="157"/>
                  </a:lnTo>
                  <a:lnTo>
                    <a:pt x="782" y="157"/>
                  </a:lnTo>
                  <a:lnTo>
                    <a:pt x="782" y="157"/>
                  </a:lnTo>
                  <a:lnTo>
                    <a:pt x="782" y="159"/>
                  </a:lnTo>
                  <a:lnTo>
                    <a:pt x="780" y="159"/>
                  </a:lnTo>
                  <a:lnTo>
                    <a:pt x="780" y="160"/>
                  </a:lnTo>
                  <a:lnTo>
                    <a:pt x="779" y="162"/>
                  </a:lnTo>
                  <a:lnTo>
                    <a:pt x="780" y="163"/>
                  </a:lnTo>
                  <a:lnTo>
                    <a:pt x="782" y="163"/>
                  </a:lnTo>
                  <a:lnTo>
                    <a:pt x="785" y="162"/>
                  </a:lnTo>
                  <a:lnTo>
                    <a:pt x="787" y="162"/>
                  </a:lnTo>
                  <a:lnTo>
                    <a:pt x="788" y="163"/>
                  </a:lnTo>
                  <a:lnTo>
                    <a:pt x="793" y="167"/>
                  </a:lnTo>
                  <a:lnTo>
                    <a:pt x="794" y="167"/>
                  </a:lnTo>
                  <a:lnTo>
                    <a:pt x="796" y="168"/>
                  </a:lnTo>
                  <a:lnTo>
                    <a:pt x="793" y="170"/>
                  </a:lnTo>
                  <a:lnTo>
                    <a:pt x="794" y="173"/>
                  </a:lnTo>
                  <a:lnTo>
                    <a:pt x="790" y="173"/>
                  </a:lnTo>
                  <a:lnTo>
                    <a:pt x="788" y="174"/>
                  </a:lnTo>
                  <a:lnTo>
                    <a:pt x="787" y="173"/>
                  </a:lnTo>
                  <a:lnTo>
                    <a:pt x="785" y="173"/>
                  </a:lnTo>
                  <a:lnTo>
                    <a:pt x="787" y="174"/>
                  </a:lnTo>
                  <a:lnTo>
                    <a:pt x="790" y="174"/>
                  </a:lnTo>
                  <a:lnTo>
                    <a:pt x="790" y="176"/>
                  </a:lnTo>
                  <a:lnTo>
                    <a:pt x="791" y="176"/>
                  </a:lnTo>
                  <a:lnTo>
                    <a:pt x="793" y="176"/>
                  </a:lnTo>
                  <a:lnTo>
                    <a:pt x="798" y="176"/>
                  </a:lnTo>
                  <a:lnTo>
                    <a:pt x="798" y="174"/>
                  </a:lnTo>
                  <a:lnTo>
                    <a:pt x="799" y="173"/>
                  </a:lnTo>
                  <a:lnTo>
                    <a:pt x="801" y="173"/>
                  </a:lnTo>
                  <a:lnTo>
                    <a:pt x="801" y="173"/>
                  </a:lnTo>
                  <a:lnTo>
                    <a:pt x="804" y="174"/>
                  </a:lnTo>
                  <a:lnTo>
                    <a:pt x="809" y="176"/>
                  </a:lnTo>
                  <a:lnTo>
                    <a:pt x="807" y="178"/>
                  </a:lnTo>
                  <a:lnTo>
                    <a:pt x="805" y="179"/>
                  </a:lnTo>
                  <a:lnTo>
                    <a:pt x="805" y="181"/>
                  </a:lnTo>
                  <a:lnTo>
                    <a:pt x="805" y="181"/>
                  </a:lnTo>
                  <a:lnTo>
                    <a:pt x="804" y="182"/>
                  </a:lnTo>
                  <a:lnTo>
                    <a:pt x="799" y="187"/>
                  </a:lnTo>
                  <a:lnTo>
                    <a:pt x="799" y="187"/>
                  </a:lnTo>
                  <a:lnTo>
                    <a:pt x="802" y="185"/>
                  </a:lnTo>
                  <a:lnTo>
                    <a:pt x="807" y="184"/>
                  </a:lnTo>
                  <a:lnTo>
                    <a:pt x="810" y="184"/>
                  </a:lnTo>
                  <a:lnTo>
                    <a:pt x="812" y="184"/>
                  </a:lnTo>
                  <a:lnTo>
                    <a:pt x="812" y="184"/>
                  </a:lnTo>
                  <a:lnTo>
                    <a:pt x="813" y="184"/>
                  </a:lnTo>
                  <a:lnTo>
                    <a:pt x="815" y="184"/>
                  </a:lnTo>
                  <a:lnTo>
                    <a:pt x="818" y="184"/>
                  </a:lnTo>
                  <a:lnTo>
                    <a:pt x="821" y="181"/>
                  </a:lnTo>
                  <a:lnTo>
                    <a:pt x="824" y="182"/>
                  </a:lnTo>
                  <a:lnTo>
                    <a:pt x="826" y="184"/>
                  </a:lnTo>
                  <a:lnTo>
                    <a:pt x="831" y="187"/>
                  </a:lnTo>
                  <a:lnTo>
                    <a:pt x="832" y="190"/>
                  </a:lnTo>
                  <a:lnTo>
                    <a:pt x="834" y="190"/>
                  </a:lnTo>
                  <a:lnTo>
                    <a:pt x="834" y="192"/>
                  </a:lnTo>
                  <a:lnTo>
                    <a:pt x="831" y="193"/>
                  </a:lnTo>
                  <a:lnTo>
                    <a:pt x="831" y="193"/>
                  </a:lnTo>
                  <a:lnTo>
                    <a:pt x="828" y="190"/>
                  </a:lnTo>
                  <a:lnTo>
                    <a:pt x="824" y="190"/>
                  </a:lnTo>
                  <a:lnTo>
                    <a:pt x="823" y="190"/>
                  </a:lnTo>
                  <a:lnTo>
                    <a:pt x="821" y="190"/>
                  </a:lnTo>
                  <a:lnTo>
                    <a:pt x="823" y="192"/>
                  </a:lnTo>
                  <a:lnTo>
                    <a:pt x="829" y="195"/>
                  </a:lnTo>
                  <a:lnTo>
                    <a:pt x="829" y="196"/>
                  </a:lnTo>
                  <a:lnTo>
                    <a:pt x="829" y="196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1" y="198"/>
                  </a:lnTo>
                  <a:lnTo>
                    <a:pt x="820" y="196"/>
                  </a:lnTo>
                  <a:lnTo>
                    <a:pt x="818" y="196"/>
                  </a:lnTo>
                  <a:lnTo>
                    <a:pt x="817" y="196"/>
                  </a:lnTo>
                  <a:lnTo>
                    <a:pt x="815" y="196"/>
                  </a:lnTo>
                  <a:lnTo>
                    <a:pt x="818" y="198"/>
                  </a:lnTo>
                  <a:lnTo>
                    <a:pt x="818" y="200"/>
                  </a:lnTo>
                  <a:lnTo>
                    <a:pt x="817" y="200"/>
                  </a:lnTo>
                  <a:lnTo>
                    <a:pt x="817" y="201"/>
                  </a:lnTo>
                  <a:lnTo>
                    <a:pt x="820" y="203"/>
                  </a:lnTo>
                  <a:lnTo>
                    <a:pt x="823" y="204"/>
                  </a:lnTo>
                  <a:lnTo>
                    <a:pt x="823" y="206"/>
                  </a:lnTo>
                  <a:lnTo>
                    <a:pt x="821" y="206"/>
                  </a:lnTo>
                  <a:lnTo>
                    <a:pt x="820" y="206"/>
                  </a:lnTo>
                  <a:lnTo>
                    <a:pt x="817" y="206"/>
                  </a:lnTo>
                  <a:lnTo>
                    <a:pt x="815" y="206"/>
                  </a:lnTo>
                  <a:lnTo>
                    <a:pt x="815" y="206"/>
                  </a:lnTo>
                  <a:lnTo>
                    <a:pt x="817" y="207"/>
                  </a:lnTo>
                  <a:lnTo>
                    <a:pt x="817" y="207"/>
                  </a:lnTo>
                  <a:lnTo>
                    <a:pt x="818" y="209"/>
                  </a:lnTo>
                  <a:lnTo>
                    <a:pt x="818" y="209"/>
                  </a:lnTo>
                  <a:lnTo>
                    <a:pt x="818" y="211"/>
                  </a:lnTo>
                  <a:lnTo>
                    <a:pt x="817" y="211"/>
                  </a:lnTo>
                  <a:lnTo>
                    <a:pt x="815" y="212"/>
                  </a:lnTo>
                  <a:lnTo>
                    <a:pt x="813" y="215"/>
                  </a:lnTo>
                  <a:lnTo>
                    <a:pt x="812" y="215"/>
                  </a:lnTo>
                  <a:lnTo>
                    <a:pt x="812" y="215"/>
                  </a:lnTo>
                  <a:lnTo>
                    <a:pt x="810" y="215"/>
                  </a:lnTo>
                  <a:lnTo>
                    <a:pt x="807" y="214"/>
                  </a:lnTo>
                  <a:lnTo>
                    <a:pt x="805" y="214"/>
                  </a:lnTo>
                  <a:lnTo>
                    <a:pt x="802" y="209"/>
                  </a:lnTo>
                  <a:lnTo>
                    <a:pt x="802" y="211"/>
                  </a:lnTo>
                  <a:lnTo>
                    <a:pt x="802" y="212"/>
                  </a:lnTo>
                  <a:lnTo>
                    <a:pt x="802" y="214"/>
                  </a:lnTo>
                  <a:lnTo>
                    <a:pt x="799" y="214"/>
                  </a:lnTo>
                  <a:lnTo>
                    <a:pt x="799" y="214"/>
                  </a:lnTo>
                  <a:lnTo>
                    <a:pt x="802" y="215"/>
                  </a:lnTo>
                  <a:lnTo>
                    <a:pt x="804" y="215"/>
                  </a:lnTo>
                  <a:lnTo>
                    <a:pt x="804" y="217"/>
                  </a:lnTo>
                  <a:lnTo>
                    <a:pt x="804" y="225"/>
                  </a:lnTo>
                  <a:lnTo>
                    <a:pt x="804" y="226"/>
                  </a:lnTo>
                  <a:lnTo>
                    <a:pt x="802" y="230"/>
                  </a:lnTo>
                  <a:lnTo>
                    <a:pt x="801" y="231"/>
                  </a:lnTo>
                  <a:lnTo>
                    <a:pt x="798" y="230"/>
                  </a:lnTo>
                  <a:lnTo>
                    <a:pt x="798" y="228"/>
                  </a:lnTo>
                  <a:lnTo>
                    <a:pt x="798" y="228"/>
                  </a:lnTo>
                  <a:lnTo>
                    <a:pt x="796" y="228"/>
                  </a:lnTo>
                  <a:lnTo>
                    <a:pt x="794" y="226"/>
                  </a:lnTo>
                  <a:lnTo>
                    <a:pt x="794" y="226"/>
                  </a:lnTo>
                  <a:lnTo>
                    <a:pt x="793" y="228"/>
                  </a:lnTo>
                  <a:lnTo>
                    <a:pt x="791" y="228"/>
                  </a:lnTo>
                  <a:lnTo>
                    <a:pt x="790" y="226"/>
                  </a:lnTo>
                  <a:lnTo>
                    <a:pt x="790" y="222"/>
                  </a:lnTo>
                  <a:lnTo>
                    <a:pt x="791" y="220"/>
                  </a:lnTo>
                  <a:lnTo>
                    <a:pt x="790" y="220"/>
                  </a:lnTo>
                  <a:lnTo>
                    <a:pt x="790" y="222"/>
                  </a:lnTo>
                  <a:lnTo>
                    <a:pt x="788" y="223"/>
                  </a:lnTo>
                  <a:lnTo>
                    <a:pt x="787" y="226"/>
                  </a:lnTo>
                  <a:lnTo>
                    <a:pt x="785" y="226"/>
                  </a:lnTo>
                  <a:lnTo>
                    <a:pt x="783" y="225"/>
                  </a:lnTo>
                  <a:lnTo>
                    <a:pt x="782" y="223"/>
                  </a:lnTo>
                  <a:lnTo>
                    <a:pt x="780" y="222"/>
                  </a:lnTo>
                  <a:lnTo>
                    <a:pt x="779" y="219"/>
                  </a:lnTo>
                  <a:lnTo>
                    <a:pt x="777" y="217"/>
                  </a:lnTo>
                  <a:lnTo>
                    <a:pt x="777" y="215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4" y="212"/>
                  </a:lnTo>
                  <a:lnTo>
                    <a:pt x="774" y="211"/>
                  </a:lnTo>
                  <a:lnTo>
                    <a:pt x="776" y="209"/>
                  </a:lnTo>
                  <a:lnTo>
                    <a:pt x="777" y="207"/>
                  </a:lnTo>
                  <a:lnTo>
                    <a:pt x="780" y="206"/>
                  </a:lnTo>
                  <a:lnTo>
                    <a:pt x="782" y="206"/>
                  </a:lnTo>
                  <a:lnTo>
                    <a:pt x="783" y="204"/>
                  </a:lnTo>
                  <a:lnTo>
                    <a:pt x="785" y="201"/>
                  </a:lnTo>
                  <a:lnTo>
                    <a:pt x="787" y="200"/>
                  </a:lnTo>
                  <a:lnTo>
                    <a:pt x="788" y="198"/>
                  </a:lnTo>
                  <a:lnTo>
                    <a:pt x="787" y="198"/>
                  </a:lnTo>
                  <a:lnTo>
                    <a:pt x="785" y="200"/>
                  </a:lnTo>
                  <a:lnTo>
                    <a:pt x="783" y="201"/>
                  </a:lnTo>
                  <a:lnTo>
                    <a:pt x="782" y="203"/>
                  </a:lnTo>
                  <a:lnTo>
                    <a:pt x="780" y="204"/>
                  </a:lnTo>
                  <a:lnTo>
                    <a:pt x="776" y="206"/>
                  </a:lnTo>
                  <a:lnTo>
                    <a:pt x="774" y="206"/>
                  </a:lnTo>
                  <a:lnTo>
                    <a:pt x="772" y="206"/>
                  </a:lnTo>
                  <a:lnTo>
                    <a:pt x="768" y="206"/>
                  </a:lnTo>
                  <a:lnTo>
                    <a:pt x="768" y="206"/>
                  </a:lnTo>
                  <a:lnTo>
                    <a:pt x="768" y="204"/>
                  </a:lnTo>
                  <a:lnTo>
                    <a:pt x="771" y="201"/>
                  </a:lnTo>
                  <a:lnTo>
                    <a:pt x="771" y="201"/>
                  </a:lnTo>
                  <a:lnTo>
                    <a:pt x="769" y="203"/>
                  </a:lnTo>
                  <a:lnTo>
                    <a:pt x="768" y="203"/>
                  </a:lnTo>
                  <a:lnTo>
                    <a:pt x="766" y="203"/>
                  </a:lnTo>
                  <a:lnTo>
                    <a:pt x="765" y="203"/>
                  </a:lnTo>
                  <a:lnTo>
                    <a:pt x="763" y="201"/>
                  </a:lnTo>
                  <a:lnTo>
                    <a:pt x="761" y="201"/>
                  </a:lnTo>
                  <a:lnTo>
                    <a:pt x="760" y="200"/>
                  </a:lnTo>
                  <a:lnTo>
                    <a:pt x="758" y="200"/>
                  </a:lnTo>
                  <a:lnTo>
                    <a:pt x="755" y="195"/>
                  </a:lnTo>
                  <a:lnTo>
                    <a:pt x="755" y="193"/>
                  </a:lnTo>
                  <a:lnTo>
                    <a:pt x="755" y="193"/>
                  </a:lnTo>
                  <a:lnTo>
                    <a:pt x="753" y="192"/>
                  </a:lnTo>
                  <a:lnTo>
                    <a:pt x="752" y="192"/>
                  </a:lnTo>
                  <a:lnTo>
                    <a:pt x="750" y="192"/>
                  </a:lnTo>
                  <a:lnTo>
                    <a:pt x="752" y="192"/>
                  </a:lnTo>
                  <a:lnTo>
                    <a:pt x="752" y="193"/>
                  </a:lnTo>
                  <a:lnTo>
                    <a:pt x="750" y="193"/>
                  </a:lnTo>
                  <a:lnTo>
                    <a:pt x="749" y="193"/>
                  </a:lnTo>
                  <a:lnTo>
                    <a:pt x="747" y="192"/>
                  </a:lnTo>
                  <a:lnTo>
                    <a:pt x="747" y="193"/>
                  </a:lnTo>
                  <a:lnTo>
                    <a:pt x="749" y="196"/>
                  </a:lnTo>
                  <a:lnTo>
                    <a:pt x="749" y="198"/>
                  </a:lnTo>
                  <a:lnTo>
                    <a:pt x="747" y="198"/>
                  </a:lnTo>
                  <a:lnTo>
                    <a:pt x="747" y="200"/>
                  </a:lnTo>
                  <a:lnTo>
                    <a:pt x="746" y="198"/>
                  </a:lnTo>
                  <a:lnTo>
                    <a:pt x="742" y="196"/>
                  </a:lnTo>
                  <a:lnTo>
                    <a:pt x="741" y="195"/>
                  </a:lnTo>
                  <a:lnTo>
                    <a:pt x="739" y="195"/>
                  </a:lnTo>
                  <a:lnTo>
                    <a:pt x="738" y="195"/>
                  </a:lnTo>
                  <a:lnTo>
                    <a:pt x="739" y="198"/>
                  </a:lnTo>
                  <a:lnTo>
                    <a:pt x="741" y="200"/>
                  </a:lnTo>
                  <a:lnTo>
                    <a:pt x="744" y="201"/>
                  </a:lnTo>
                  <a:lnTo>
                    <a:pt x="747" y="204"/>
                  </a:lnTo>
                  <a:lnTo>
                    <a:pt x="749" y="206"/>
                  </a:lnTo>
                  <a:lnTo>
                    <a:pt x="747" y="207"/>
                  </a:lnTo>
                  <a:lnTo>
                    <a:pt x="746" y="207"/>
                  </a:lnTo>
                  <a:lnTo>
                    <a:pt x="746" y="207"/>
                  </a:lnTo>
                  <a:lnTo>
                    <a:pt x="744" y="207"/>
                  </a:lnTo>
                  <a:lnTo>
                    <a:pt x="739" y="207"/>
                  </a:lnTo>
                  <a:lnTo>
                    <a:pt x="738" y="206"/>
                  </a:lnTo>
                  <a:lnTo>
                    <a:pt x="735" y="203"/>
                  </a:lnTo>
                  <a:lnTo>
                    <a:pt x="730" y="200"/>
                  </a:lnTo>
                  <a:lnTo>
                    <a:pt x="730" y="200"/>
                  </a:lnTo>
                  <a:lnTo>
                    <a:pt x="727" y="201"/>
                  </a:lnTo>
                  <a:lnTo>
                    <a:pt x="727" y="201"/>
                  </a:lnTo>
                  <a:lnTo>
                    <a:pt x="728" y="201"/>
                  </a:lnTo>
                  <a:lnTo>
                    <a:pt x="730" y="203"/>
                  </a:lnTo>
                  <a:lnTo>
                    <a:pt x="733" y="204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5" y="209"/>
                  </a:lnTo>
                  <a:lnTo>
                    <a:pt x="735" y="211"/>
                  </a:lnTo>
                  <a:lnTo>
                    <a:pt x="738" y="211"/>
                  </a:lnTo>
                  <a:lnTo>
                    <a:pt x="738" y="211"/>
                  </a:lnTo>
                  <a:lnTo>
                    <a:pt x="739" y="212"/>
                  </a:lnTo>
                  <a:lnTo>
                    <a:pt x="738" y="215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41" y="215"/>
                  </a:lnTo>
                  <a:lnTo>
                    <a:pt x="742" y="215"/>
                  </a:lnTo>
                  <a:lnTo>
                    <a:pt x="742" y="215"/>
                  </a:lnTo>
                  <a:lnTo>
                    <a:pt x="744" y="215"/>
                  </a:lnTo>
                  <a:lnTo>
                    <a:pt x="746" y="215"/>
                  </a:lnTo>
                  <a:lnTo>
                    <a:pt x="746" y="217"/>
                  </a:lnTo>
                  <a:lnTo>
                    <a:pt x="747" y="219"/>
                  </a:lnTo>
                  <a:lnTo>
                    <a:pt x="747" y="219"/>
                  </a:lnTo>
                  <a:lnTo>
                    <a:pt x="749" y="220"/>
                  </a:lnTo>
                  <a:lnTo>
                    <a:pt x="749" y="220"/>
                  </a:lnTo>
                  <a:lnTo>
                    <a:pt x="747" y="222"/>
                  </a:lnTo>
                  <a:lnTo>
                    <a:pt x="746" y="222"/>
                  </a:lnTo>
                  <a:lnTo>
                    <a:pt x="747" y="222"/>
                  </a:lnTo>
                  <a:lnTo>
                    <a:pt x="749" y="223"/>
                  </a:lnTo>
                  <a:lnTo>
                    <a:pt x="750" y="225"/>
                  </a:lnTo>
                  <a:lnTo>
                    <a:pt x="752" y="226"/>
                  </a:lnTo>
                  <a:lnTo>
                    <a:pt x="752" y="226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30"/>
                  </a:lnTo>
                  <a:lnTo>
                    <a:pt x="755" y="233"/>
                  </a:lnTo>
                  <a:lnTo>
                    <a:pt x="755" y="234"/>
                  </a:lnTo>
                  <a:lnTo>
                    <a:pt x="757" y="234"/>
                  </a:lnTo>
                  <a:lnTo>
                    <a:pt x="757" y="231"/>
                  </a:lnTo>
                  <a:lnTo>
                    <a:pt x="757" y="230"/>
                  </a:lnTo>
                  <a:lnTo>
                    <a:pt x="758" y="231"/>
                  </a:lnTo>
                  <a:lnTo>
                    <a:pt x="761" y="233"/>
                  </a:lnTo>
                  <a:lnTo>
                    <a:pt x="763" y="233"/>
                  </a:lnTo>
                  <a:lnTo>
                    <a:pt x="763" y="234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5" y="234"/>
                  </a:lnTo>
                  <a:lnTo>
                    <a:pt x="765" y="234"/>
                  </a:lnTo>
                  <a:lnTo>
                    <a:pt x="766" y="233"/>
                  </a:lnTo>
                  <a:lnTo>
                    <a:pt x="769" y="233"/>
                  </a:lnTo>
                  <a:lnTo>
                    <a:pt x="771" y="236"/>
                  </a:lnTo>
                  <a:lnTo>
                    <a:pt x="771" y="236"/>
                  </a:lnTo>
                  <a:lnTo>
                    <a:pt x="772" y="237"/>
                  </a:lnTo>
                  <a:lnTo>
                    <a:pt x="774" y="236"/>
                  </a:lnTo>
                  <a:lnTo>
                    <a:pt x="776" y="239"/>
                  </a:lnTo>
                  <a:lnTo>
                    <a:pt x="776" y="239"/>
                  </a:lnTo>
                  <a:lnTo>
                    <a:pt x="772" y="241"/>
                  </a:lnTo>
                  <a:lnTo>
                    <a:pt x="772" y="242"/>
                  </a:lnTo>
                  <a:lnTo>
                    <a:pt x="772" y="242"/>
                  </a:lnTo>
                  <a:lnTo>
                    <a:pt x="777" y="242"/>
                  </a:lnTo>
                  <a:lnTo>
                    <a:pt x="779" y="242"/>
                  </a:lnTo>
                  <a:lnTo>
                    <a:pt x="779" y="244"/>
                  </a:lnTo>
                  <a:lnTo>
                    <a:pt x="777" y="247"/>
                  </a:lnTo>
                  <a:lnTo>
                    <a:pt x="776" y="245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72" y="247"/>
                  </a:lnTo>
                  <a:lnTo>
                    <a:pt x="776" y="248"/>
                  </a:lnTo>
                  <a:lnTo>
                    <a:pt x="776" y="248"/>
                  </a:lnTo>
                  <a:lnTo>
                    <a:pt x="777" y="250"/>
                  </a:lnTo>
                  <a:lnTo>
                    <a:pt x="779" y="252"/>
                  </a:lnTo>
                  <a:lnTo>
                    <a:pt x="779" y="252"/>
                  </a:lnTo>
                  <a:lnTo>
                    <a:pt x="777" y="252"/>
                  </a:lnTo>
                  <a:lnTo>
                    <a:pt x="777" y="253"/>
                  </a:lnTo>
                  <a:lnTo>
                    <a:pt x="780" y="253"/>
                  </a:lnTo>
                  <a:lnTo>
                    <a:pt x="782" y="253"/>
                  </a:lnTo>
                  <a:lnTo>
                    <a:pt x="783" y="253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785" y="255"/>
                  </a:lnTo>
                  <a:lnTo>
                    <a:pt x="783" y="255"/>
                  </a:lnTo>
                  <a:lnTo>
                    <a:pt x="783" y="255"/>
                  </a:lnTo>
                  <a:lnTo>
                    <a:pt x="785" y="255"/>
                  </a:lnTo>
                  <a:lnTo>
                    <a:pt x="787" y="256"/>
                  </a:lnTo>
                  <a:lnTo>
                    <a:pt x="788" y="258"/>
                  </a:lnTo>
                  <a:lnTo>
                    <a:pt x="788" y="259"/>
                  </a:lnTo>
                  <a:lnTo>
                    <a:pt x="788" y="261"/>
                  </a:lnTo>
                  <a:lnTo>
                    <a:pt x="787" y="261"/>
                  </a:lnTo>
                  <a:lnTo>
                    <a:pt x="787" y="263"/>
                  </a:lnTo>
                  <a:lnTo>
                    <a:pt x="787" y="266"/>
                  </a:lnTo>
                  <a:lnTo>
                    <a:pt x="788" y="267"/>
                  </a:lnTo>
                  <a:lnTo>
                    <a:pt x="787" y="271"/>
                  </a:lnTo>
                  <a:lnTo>
                    <a:pt x="787" y="271"/>
                  </a:lnTo>
                  <a:lnTo>
                    <a:pt x="785" y="271"/>
                  </a:lnTo>
                  <a:lnTo>
                    <a:pt x="785" y="271"/>
                  </a:lnTo>
                  <a:lnTo>
                    <a:pt x="782" y="264"/>
                  </a:lnTo>
                  <a:lnTo>
                    <a:pt x="782" y="263"/>
                  </a:lnTo>
                  <a:lnTo>
                    <a:pt x="780" y="261"/>
                  </a:lnTo>
                  <a:lnTo>
                    <a:pt x="777" y="258"/>
                  </a:lnTo>
                  <a:lnTo>
                    <a:pt x="777" y="259"/>
                  </a:lnTo>
                  <a:lnTo>
                    <a:pt x="779" y="261"/>
                  </a:lnTo>
                  <a:lnTo>
                    <a:pt x="779" y="263"/>
                  </a:lnTo>
                  <a:lnTo>
                    <a:pt x="780" y="266"/>
                  </a:lnTo>
                  <a:lnTo>
                    <a:pt x="780" y="269"/>
                  </a:lnTo>
                  <a:lnTo>
                    <a:pt x="780" y="269"/>
                  </a:lnTo>
                  <a:lnTo>
                    <a:pt x="779" y="269"/>
                  </a:lnTo>
                  <a:lnTo>
                    <a:pt x="779" y="271"/>
                  </a:lnTo>
                  <a:lnTo>
                    <a:pt x="779" y="271"/>
                  </a:lnTo>
                  <a:lnTo>
                    <a:pt x="782" y="274"/>
                  </a:lnTo>
                  <a:lnTo>
                    <a:pt x="783" y="275"/>
                  </a:lnTo>
                  <a:lnTo>
                    <a:pt x="783" y="277"/>
                  </a:lnTo>
                  <a:lnTo>
                    <a:pt x="783" y="277"/>
                  </a:lnTo>
                  <a:lnTo>
                    <a:pt x="785" y="278"/>
                  </a:lnTo>
                  <a:lnTo>
                    <a:pt x="785" y="278"/>
                  </a:lnTo>
                  <a:lnTo>
                    <a:pt x="783" y="278"/>
                  </a:lnTo>
                  <a:lnTo>
                    <a:pt x="782" y="278"/>
                  </a:lnTo>
                  <a:lnTo>
                    <a:pt x="782" y="278"/>
                  </a:lnTo>
                  <a:lnTo>
                    <a:pt x="779" y="277"/>
                  </a:lnTo>
                  <a:lnTo>
                    <a:pt x="777" y="278"/>
                  </a:lnTo>
                  <a:lnTo>
                    <a:pt x="779" y="283"/>
                  </a:lnTo>
                  <a:lnTo>
                    <a:pt x="779" y="285"/>
                  </a:lnTo>
                  <a:lnTo>
                    <a:pt x="779" y="285"/>
                  </a:lnTo>
                  <a:lnTo>
                    <a:pt x="777" y="285"/>
                  </a:lnTo>
                  <a:lnTo>
                    <a:pt x="776" y="283"/>
                  </a:lnTo>
                  <a:lnTo>
                    <a:pt x="774" y="282"/>
                  </a:lnTo>
                  <a:lnTo>
                    <a:pt x="772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8" y="278"/>
                  </a:lnTo>
                  <a:lnTo>
                    <a:pt x="768" y="278"/>
                  </a:lnTo>
                  <a:lnTo>
                    <a:pt x="766" y="277"/>
                  </a:lnTo>
                  <a:lnTo>
                    <a:pt x="766" y="277"/>
                  </a:lnTo>
                  <a:lnTo>
                    <a:pt x="763" y="274"/>
                  </a:lnTo>
                  <a:lnTo>
                    <a:pt x="761" y="274"/>
                  </a:lnTo>
                  <a:lnTo>
                    <a:pt x="763" y="274"/>
                  </a:lnTo>
                  <a:lnTo>
                    <a:pt x="763" y="275"/>
                  </a:lnTo>
                  <a:lnTo>
                    <a:pt x="763" y="277"/>
                  </a:lnTo>
                  <a:lnTo>
                    <a:pt x="761" y="277"/>
                  </a:lnTo>
                  <a:lnTo>
                    <a:pt x="760" y="275"/>
                  </a:lnTo>
                  <a:lnTo>
                    <a:pt x="758" y="274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4"/>
                  </a:lnTo>
                  <a:lnTo>
                    <a:pt x="757" y="274"/>
                  </a:lnTo>
                  <a:lnTo>
                    <a:pt x="755" y="275"/>
                  </a:lnTo>
                  <a:lnTo>
                    <a:pt x="755" y="274"/>
                  </a:lnTo>
                  <a:lnTo>
                    <a:pt x="755" y="274"/>
                  </a:lnTo>
                  <a:lnTo>
                    <a:pt x="755" y="272"/>
                  </a:lnTo>
                  <a:lnTo>
                    <a:pt x="753" y="272"/>
                  </a:lnTo>
                  <a:lnTo>
                    <a:pt x="752" y="271"/>
                  </a:lnTo>
                  <a:lnTo>
                    <a:pt x="752" y="271"/>
                  </a:lnTo>
                  <a:lnTo>
                    <a:pt x="752" y="269"/>
                  </a:lnTo>
                  <a:lnTo>
                    <a:pt x="750" y="269"/>
                  </a:lnTo>
                  <a:lnTo>
                    <a:pt x="749" y="269"/>
                  </a:lnTo>
                  <a:lnTo>
                    <a:pt x="747" y="269"/>
                  </a:lnTo>
                  <a:lnTo>
                    <a:pt x="744" y="266"/>
                  </a:lnTo>
                  <a:lnTo>
                    <a:pt x="741" y="261"/>
                  </a:lnTo>
                  <a:lnTo>
                    <a:pt x="739" y="259"/>
                  </a:lnTo>
                  <a:lnTo>
                    <a:pt x="738" y="259"/>
                  </a:lnTo>
                  <a:lnTo>
                    <a:pt x="739" y="261"/>
                  </a:lnTo>
                  <a:lnTo>
                    <a:pt x="741" y="264"/>
                  </a:lnTo>
                  <a:lnTo>
                    <a:pt x="741" y="266"/>
                  </a:lnTo>
                  <a:lnTo>
                    <a:pt x="741" y="266"/>
                  </a:lnTo>
                  <a:lnTo>
                    <a:pt x="739" y="266"/>
                  </a:lnTo>
                  <a:lnTo>
                    <a:pt x="733" y="261"/>
                  </a:lnTo>
                  <a:lnTo>
                    <a:pt x="730" y="259"/>
                  </a:lnTo>
                  <a:lnTo>
                    <a:pt x="728" y="259"/>
                  </a:lnTo>
                  <a:lnTo>
                    <a:pt x="725" y="259"/>
                  </a:lnTo>
                  <a:lnTo>
                    <a:pt x="724" y="259"/>
                  </a:lnTo>
                  <a:lnTo>
                    <a:pt x="725" y="263"/>
                  </a:lnTo>
                  <a:lnTo>
                    <a:pt x="727" y="264"/>
                  </a:lnTo>
                  <a:lnTo>
                    <a:pt x="728" y="266"/>
                  </a:lnTo>
                  <a:lnTo>
                    <a:pt x="731" y="267"/>
                  </a:lnTo>
                  <a:lnTo>
                    <a:pt x="733" y="271"/>
                  </a:lnTo>
                  <a:lnTo>
                    <a:pt x="735" y="272"/>
                  </a:lnTo>
                  <a:lnTo>
                    <a:pt x="738" y="274"/>
                  </a:lnTo>
                  <a:lnTo>
                    <a:pt x="739" y="274"/>
                  </a:lnTo>
                  <a:lnTo>
                    <a:pt x="741" y="274"/>
                  </a:lnTo>
                  <a:lnTo>
                    <a:pt x="741" y="274"/>
                  </a:lnTo>
                  <a:lnTo>
                    <a:pt x="741" y="275"/>
                  </a:lnTo>
                  <a:lnTo>
                    <a:pt x="741" y="275"/>
                  </a:lnTo>
                  <a:lnTo>
                    <a:pt x="744" y="277"/>
                  </a:lnTo>
                  <a:lnTo>
                    <a:pt x="746" y="278"/>
                  </a:lnTo>
                  <a:lnTo>
                    <a:pt x="747" y="280"/>
                  </a:lnTo>
                  <a:lnTo>
                    <a:pt x="749" y="280"/>
                  </a:lnTo>
                  <a:lnTo>
                    <a:pt x="752" y="283"/>
                  </a:lnTo>
                  <a:lnTo>
                    <a:pt x="752" y="283"/>
                  </a:lnTo>
                  <a:lnTo>
                    <a:pt x="755" y="285"/>
                  </a:lnTo>
                  <a:lnTo>
                    <a:pt x="757" y="285"/>
                  </a:lnTo>
                  <a:lnTo>
                    <a:pt x="758" y="288"/>
                  </a:lnTo>
                  <a:lnTo>
                    <a:pt x="760" y="288"/>
                  </a:lnTo>
                  <a:lnTo>
                    <a:pt x="760" y="291"/>
                  </a:lnTo>
                  <a:lnTo>
                    <a:pt x="761" y="293"/>
                  </a:lnTo>
                  <a:lnTo>
                    <a:pt x="765" y="293"/>
                  </a:lnTo>
                  <a:lnTo>
                    <a:pt x="766" y="294"/>
                  </a:lnTo>
                  <a:lnTo>
                    <a:pt x="766" y="294"/>
                  </a:lnTo>
                  <a:lnTo>
                    <a:pt x="766" y="296"/>
                  </a:lnTo>
                  <a:lnTo>
                    <a:pt x="765" y="296"/>
                  </a:lnTo>
                  <a:lnTo>
                    <a:pt x="765" y="296"/>
                  </a:lnTo>
                  <a:lnTo>
                    <a:pt x="765" y="297"/>
                  </a:lnTo>
                  <a:lnTo>
                    <a:pt x="765" y="299"/>
                  </a:lnTo>
                  <a:lnTo>
                    <a:pt x="765" y="300"/>
                  </a:lnTo>
                  <a:lnTo>
                    <a:pt x="765" y="300"/>
                  </a:lnTo>
                  <a:lnTo>
                    <a:pt x="761" y="302"/>
                  </a:lnTo>
                  <a:lnTo>
                    <a:pt x="761" y="302"/>
                  </a:lnTo>
                  <a:lnTo>
                    <a:pt x="760" y="300"/>
                  </a:lnTo>
                  <a:lnTo>
                    <a:pt x="758" y="300"/>
                  </a:lnTo>
                  <a:lnTo>
                    <a:pt x="753" y="299"/>
                  </a:lnTo>
                  <a:lnTo>
                    <a:pt x="749" y="297"/>
                  </a:lnTo>
                  <a:lnTo>
                    <a:pt x="747" y="296"/>
                  </a:lnTo>
                  <a:lnTo>
                    <a:pt x="746" y="296"/>
                  </a:lnTo>
                  <a:lnTo>
                    <a:pt x="746" y="296"/>
                  </a:lnTo>
                  <a:lnTo>
                    <a:pt x="731" y="293"/>
                  </a:lnTo>
                  <a:lnTo>
                    <a:pt x="728" y="293"/>
                  </a:lnTo>
                  <a:lnTo>
                    <a:pt x="728" y="293"/>
                  </a:lnTo>
                  <a:lnTo>
                    <a:pt x="727" y="291"/>
                  </a:lnTo>
                  <a:lnTo>
                    <a:pt x="720" y="289"/>
                  </a:lnTo>
                  <a:lnTo>
                    <a:pt x="720" y="289"/>
                  </a:lnTo>
                  <a:lnTo>
                    <a:pt x="717" y="286"/>
                  </a:lnTo>
                  <a:lnTo>
                    <a:pt x="714" y="282"/>
                  </a:lnTo>
                  <a:lnTo>
                    <a:pt x="714" y="282"/>
                  </a:lnTo>
                  <a:lnTo>
                    <a:pt x="711" y="282"/>
                  </a:lnTo>
                  <a:lnTo>
                    <a:pt x="708" y="282"/>
                  </a:lnTo>
                  <a:lnTo>
                    <a:pt x="706" y="282"/>
                  </a:lnTo>
                  <a:lnTo>
                    <a:pt x="705" y="282"/>
                  </a:lnTo>
                  <a:lnTo>
                    <a:pt x="703" y="282"/>
                  </a:lnTo>
                  <a:lnTo>
                    <a:pt x="700" y="278"/>
                  </a:lnTo>
                  <a:lnTo>
                    <a:pt x="697" y="278"/>
                  </a:lnTo>
                  <a:lnTo>
                    <a:pt x="694" y="277"/>
                  </a:lnTo>
                  <a:lnTo>
                    <a:pt x="692" y="277"/>
                  </a:lnTo>
                  <a:lnTo>
                    <a:pt x="692" y="275"/>
                  </a:lnTo>
                  <a:lnTo>
                    <a:pt x="694" y="274"/>
                  </a:lnTo>
                  <a:lnTo>
                    <a:pt x="694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6" y="274"/>
                  </a:lnTo>
                  <a:lnTo>
                    <a:pt x="684" y="272"/>
                  </a:lnTo>
                  <a:lnTo>
                    <a:pt x="681" y="267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81" y="266"/>
                  </a:lnTo>
                  <a:lnTo>
                    <a:pt x="684" y="266"/>
                  </a:lnTo>
                  <a:lnTo>
                    <a:pt x="684" y="266"/>
                  </a:lnTo>
                  <a:lnTo>
                    <a:pt x="687" y="264"/>
                  </a:lnTo>
                  <a:lnTo>
                    <a:pt x="687" y="264"/>
                  </a:lnTo>
                  <a:lnTo>
                    <a:pt x="687" y="263"/>
                  </a:lnTo>
                  <a:lnTo>
                    <a:pt x="686" y="263"/>
                  </a:lnTo>
                  <a:lnTo>
                    <a:pt x="686" y="263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3" y="259"/>
                  </a:lnTo>
                  <a:lnTo>
                    <a:pt x="681" y="259"/>
                  </a:lnTo>
                  <a:lnTo>
                    <a:pt x="676" y="259"/>
                  </a:lnTo>
                  <a:lnTo>
                    <a:pt x="675" y="259"/>
                  </a:lnTo>
                  <a:lnTo>
                    <a:pt x="675" y="259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3" y="258"/>
                  </a:lnTo>
                  <a:lnTo>
                    <a:pt x="671" y="258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70" y="253"/>
                  </a:lnTo>
                  <a:lnTo>
                    <a:pt x="668" y="253"/>
                  </a:lnTo>
                  <a:lnTo>
                    <a:pt x="665" y="250"/>
                  </a:lnTo>
                  <a:lnTo>
                    <a:pt x="662" y="247"/>
                  </a:lnTo>
                  <a:lnTo>
                    <a:pt x="660" y="245"/>
                  </a:lnTo>
                  <a:lnTo>
                    <a:pt x="659" y="244"/>
                  </a:lnTo>
                  <a:lnTo>
                    <a:pt x="657" y="244"/>
                  </a:lnTo>
                  <a:lnTo>
                    <a:pt x="657" y="244"/>
                  </a:lnTo>
                  <a:lnTo>
                    <a:pt x="660" y="241"/>
                  </a:lnTo>
                  <a:lnTo>
                    <a:pt x="660" y="239"/>
                  </a:lnTo>
                  <a:lnTo>
                    <a:pt x="659" y="241"/>
                  </a:lnTo>
                  <a:lnTo>
                    <a:pt x="656" y="239"/>
                  </a:lnTo>
                  <a:lnTo>
                    <a:pt x="654" y="241"/>
                  </a:lnTo>
                  <a:lnTo>
                    <a:pt x="653" y="241"/>
                  </a:lnTo>
                  <a:lnTo>
                    <a:pt x="653" y="239"/>
                  </a:lnTo>
                  <a:lnTo>
                    <a:pt x="651" y="241"/>
                  </a:lnTo>
                  <a:lnTo>
                    <a:pt x="651" y="242"/>
                  </a:lnTo>
                  <a:lnTo>
                    <a:pt x="651" y="244"/>
                  </a:lnTo>
                  <a:lnTo>
                    <a:pt x="649" y="244"/>
                  </a:lnTo>
                  <a:lnTo>
                    <a:pt x="649" y="244"/>
                  </a:lnTo>
                  <a:lnTo>
                    <a:pt x="648" y="242"/>
                  </a:lnTo>
                  <a:lnTo>
                    <a:pt x="648" y="242"/>
                  </a:lnTo>
                  <a:lnTo>
                    <a:pt x="648" y="239"/>
                  </a:lnTo>
                  <a:lnTo>
                    <a:pt x="648" y="239"/>
                  </a:lnTo>
                  <a:lnTo>
                    <a:pt x="645" y="239"/>
                  </a:lnTo>
                  <a:lnTo>
                    <a:pt x="643" y="239"/>
                  </a:lnTo>
                  <a:lnTo>
                    <a:pt x="643" y="237"/>
                  </a:lnTo>
                  <a:lnTo>
                    <a:pt x="642" y="236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38" y="234"/>
                  </a:lnTo>
                  <a:lnTo>
                    <a:pt x="637" y="234"/>
                  </a:lnTo>
                  <a:lnTo>
                    <a:pt x="637" y="236"/>
                  </a:lnTo>
                  <a:lnTo>
                    <a:pt x="638" y="236"/>
                  </a:lnTo>
                  <a:lnTo>
                    <a:pt x="640" y="237"/>
                  </a:lnTo>
                  <a:lnTo>
                    <a:pt x="642" y="241"/>
                  </a:lnTo>
                  <a:lnTo>
                    <a:pt x="640" y="242"/>
                  </a:lnTo>
                  <a:lnTo>
                    <a:pt x="637" y="242"/>
                  </a:lnTo>
                  <a:lnTo>
                    <a:pt x="635" y="242"/>
                  </a:lnTo>
                  <a:lnTo>
                    <a:pt x="632" y="242"/>
                  </a:lnTo>
                  <a:lnTo>
                    <a:pt x="630" y="242"/>
                  </a:lnTo>
                  <a:lnTo>
                    <a:pt x="629" y="241"/>
                  </a:lnTo>
                  <a:lnTo>
                    <a:pt x="626" y="241"/>
                  </a:lnTo>
                  <a:lnTo>
                    <a:pt x="624" y="244"/>
                  </a:lnTo>
                  <a:lnTo>
                    <a:pt x="624" y="244"/>
                  </a:lnTo>
                  <a:lnTo>
                    <a:pt x="621" y="244"/>
                  </a:lnTo>
                  <a:lnTo>
                    <a:pt x="619" y="244"/>
                  </a:lnTo>
                  <a:lnTo>
                    <a:pt x="615" y="247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2" y="247"/>
                  </a:lnTo>
                  <a:lnTo>
                    <a:pt x="610" y="247"/>
                  </a:lnTo>
                  <a:lnTo>
                    <a:pt x="608" y="248"/>
                  </a:lnTo>
                  <a:lnTo>
                    <a:pt x="607" y="247"/>
                  </a:lnTo>
                  <a:lnTo>
                    <a:pt x="604" y="247"/>
                  </a:lnTo>
                  <a:lnTo>
                    <a:pt x="602" y="247"/>
                  </a:lnTo>
                  <a:lnTo>
                    <a:pt x="601" y="247"/>
                  </a:lnTo>
                  <a:lnTo>
                    <a:pt x="599" y="245"/>
                  </a:lnTo>
                  <a:lnTo>
                    <a:pt x="597" y="245"/>
                  </a:lnTo>
                  <a:lnTo>
                    <a:pt x="596" y="245"/>
                  </a:lnTo>
                  <a:lnTo>
                    <a:pt x="596" y="245"/>
                  </a:lnTo>
                  <a:lnTo>
                    <a:pt x="593" y="242"/>
                  </a:lnTo>
                  <a:lnTo>
                    <a:pt x="591" y="242"/>
                  </a:lnTo>
                  <a:lnTo>
                    <a:pt x="589" y="239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89" y="236"/>
                  </a:lnTo>
                  <a:lnTo>
                    <a:pt x="589" y="234"/>
                  </a:lnTo>
                  <a:lnTo>
                    <a:pt x="591" y="231"/>
                  </a:lnTo>
                  <a:lnTo>
                    <a:pt x="591" y="230"/>
                  </a:lnTo>
                  <a:lnTo>
                    <a:pt x="593" y="230"/>
                  </a:lnTo>
                  <a:lnTo>
                    <a:pt x="594" y="228"/>
                  </a:lnTo>
                  <a:lnTo>
                    <a:pt x="601" y="226"/>
                  </a:lnTo>
                  <a:lnTo>
                    <a:pt x="602" y="225"/>
                  </a:lnTo>
                  <a:lnTo>
                    <a:pt x="602" y="225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2" y="220"/>
                  </a:lnTo>
                  <a:lnTo>
                    <a:pt x="602" y="219"/>
                  </a:lnTo>
                  <a:lnTo>
                    <a:pt x="604" y="219"/>
                  </a:lnTo>
                  <a:lnTo>
                    <a:pt x="605" y="220"/>
                  </a:lnTo>
                  <a:lnTo>
                    <a:pt x="607" y="220"/>
                  </a:lnTo>
                  <a:lnTo>
                    <a:pt x="610" y="220"/>
                  </a:lnTo>
                  <a:lnTo>
                    <a:pt x="615" y="222"/>
                  </a:lnTo>
                  <a:lnTo>
                    <a:pt x="619" y="223"/>
                  </a:lnTo>
                  <a:lnTo>
                    <a:pt x="624" y="225"/>
                  </a:lnTo>
                  <a:lnTo>
                    <a:pt x="626" y="226"/>
                  </a:lnTo>
                  <a:lnTo>
                    <a:pt x="627" y="228"/>
                  </a:lnTo>
                  <a:lnTo>
                    <a:pt x="629" y="230"/>
                  </a:lnTo>
                  <a:lnTo>
                    <a:pt x="627" y="231"/>
                  </a:lnTo>
                  <a:lnTo>
                    <a:pt x="627" y="231"/>
                  </a:lnTo>
                  <a:lnTo>
                    <a:pt x="627" y="233"/>
                  </a:lnTo>
                  <a:lnTo>
                    <a:pt x="627" y="233"/>
                  </a:lnTo>
                  <a:lnTo>
                    <a:pt x="629" y="234"/>
                  </a:lnTo>
                  <a:lnTo>
                    <a:pt x="629" y="233"/>
                  </a:lnTo>
                  <a:lnTo>
                    <a:pt x="629" y="233"/>
                  </a:lnTo>
                  <a:lnTo>
                    <a:pt x="629" y="231"/>
                  </a:lnTo>
                  <a:lnTo>
                    <a:pt x="630" y="231"/>
                  </a:lnTo>
                  <a:lnTo>
                    <a:pt x="630" y="230"/>
                  </a:lnTo>
                  <a:lnTo>
                    <a:pt x="630" y="228"/>
                  </a:lnTo>
                  <a:lnTo>
                    <a:pt x="629" y="228"/>
                  </a:lnTo>
                  <a:lnTo>
                    <a:pt x="629" y="226"/>
                  </a:lnTo>
                  <a:lnTo>
                    <a:pt x="624" y="223"/>
                  </a:lnTo>
                  <a:lnTo>
                    <a:pt x="624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34" y="223"/>
                  </a:lnTo>
                  <a:lnTo>
                    <a:pt x="634" y="222"/>
                  </a:lnTo>
                  <a:lnTo>
                    <a:pt x="635" y="222"/>
                  </a:lnTo>
                  <a:lnTo>
                    <a:pt x="635" y="222"/>
                  </a:lnTo>
                  <a:lnTo>
                    <a:pt x="638" y="220"/>
                  </a:lnTo>
                  <a:lnTo>
                    <a:pt x="640" y="222"/>
                  </a:lnTo>
                  <a:lnTo>
                    <a:pt x="642" y="222"/>
                  </a:lnTo>
                  <a:lnTo>
                    <a:pt x="643" y="222"/>
                  </a:lnTo>
                  <a:lnTo>
                    <a:pt x="645" y="220"/>
                  </a:lnTo>
                  <a:lnTo>
                    <a:pt x="646" y="219"/>
                  </a:lnTo>
                  <a:lnTo>
                    <a:pt x="648" y="219"/>
                  </a:lnTo>
                  <a:lnTo>
                    <a:pt x="649" y="217"/>
                  </a:lnTo>
                  <a:lnTo>
                    <a:pt x="653" y="217"/>
                  </a:lnTo>
                  <a:lnTo>
                    <a:pt x="654" y="219"/>
                  </a:lnTo>
                  <a:lnTo>
                    <a:pt x="657" y="219"/>
                  </a:lnTo>
                  <a:lnTo>
                    <a:pt x="656" y="217"/>
                  </a:lnTo>
                  <a:lnTo>
                    <a:pt x="656" y="214"/>
                  </a:lnTo>
                  <a:lnTo>
                    <a:pt x="654" y="212"/>
                  </a:lnTo>
                  <a:lnTo>
                    <a:pt x="653" y="211"/>
                  </a:lnTo>
                  <a:lnTo>
                    <a:pt x="649" y="209"/>
                  </a:lnTo>
                  <a:lnTo>
                    <a:pt x="646" y="206"/>
                  </a:lnTo>
                  <a:lnTo>
                    <a:pt x="645" y="204"/>
                  </a:lnTo>
                  <a:lnTo>
                    <a:pt x="643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51" y="198"/>
                  </a:lnTo>
                  <a:lnTo>
                    <a:pt x="656" y="193"/>
                  </a:lnTo>
                  <a:lnTo>
                    <a:pt x="659" y="192"/>
                  </a:lnTo>
                  <a:lnTo>
                    <a:pt x="659" y="190"/>
                  </a:lnTo>
                  <a:lnTo>
                    <a:pt x="660" y="190"/>
                  </a:lnTo>
                  <a:lnTo>
                    <a:pt x="662" y="189"/>
                  </a:lnTo>
                  <a:lnTo>
                    <a:pt x="664" y="189"/>
                  </a:lnTo>
                  <a:lnTo>
                    <a:pt x="665" y="187"/>
                  </a:lnTo>
                  <a:lnTo>
                    <a:pt x="665" y="185"/>
                  </a:lnTo>
                  <a:lnTo>
                    <a:pt x="665" y="185"/>
                  </a:lnTo>
                  <a:lnTo>
                    <a:pt x="667" y="181"/>
                  </a:lnTo>
                  <a:lnTo>
                    <a:pt x="670" y="181"/>
                  </a:lnTo>
                  <a:lnTo>
                    <a:pt x="671" y="179"/>
                  </a:lnTo>
                  <a:lnTo>
                    <a:pt x="673" y="179"/>
                  </a:lnTo>
                  <a:lnTo>
                    <a:pt x="676" y="176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0" y="167"/>
                  </a:lnTo>
                  <a:lnTo>
                    <a:pt x="668" y="162"/>
                  </a:lnTo>
                  <a:lnTo>
                    <a:pt x="665" y="159"/>
                  </a:lnTo>
                  <a:lnTo>
                    <a:pt x="664" y="155"/>
                  </a:lnTo>
                  <a:lnTo>
                    <a:pt x="660" y="151"/>
                  </a:lnTo>
                  <a:lnTo>
                    <a:pt x="660" y="149"/>
                  </a:lnTo>
                  <a:lnTo>
                    <a:pt x="660" y="149"/>
                  </a:lnTo>
                  <a:lnTo>
                    <a:pt x="660" y="148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4" y="149"/>
                  </a:lnTo>
                  <a:lnTo>
                    <a:pt x="653" y="148"/>
                  </a:lnTo>
                  <a:lnTo>
                    <a:pt x="651" y="146"/>
                  </a:lnTo>
                  <a:lnTo>
                    <a:pt x="653" y="146"/>
                  </a:lnTo>
                  <a:lnTo>
                    <a:pt x="653" y="144"/>
                  </a:lnTo>
                  <a:lnTo>
                    <a:pt x="653" y="143"/>
                  </a:lnTo>
                  <a:lnTo>
                    <a:pt x="653" y="141"/>
                  </a:lnTo>
                  <a:lnTo>
                    <a:pt x="653" y="141"/>
                  </a:lnTo>
                  <a:lnTo>
                    <a:pt x="653" y="140"/>
                  </a:lnTo>
                  <a:lnTo>
                    <a:pt x="653" y="140"/>
                  </a:lnTo>
                  <a:lnTo>
                    <a:pt x="651" y="140"/>
                  </a:lnTo>
                  <a:lnTo>
                    <a:pt x="649" y="140"/>
                  </a:lnTo>
                  <a:lnTo>
                    <a:pt x="648" y="140"/>
                  </a:lnTo>
                  <a:lnTo>
                    <a:pt x="651" y="143"/>
                  </a:lnTo>
                  <a:lnTo>
                    <a:pt x="649" y="144"/>
                  </a:lnTo>
                  <a:lnTo>
                    <a:pt x="648" y="144"/>
                  </a:lnTo>
                  <a:lnTo>
                    <a:pt x="646" y="144"/>
                  </a:lnTo>
                  <a:lnTo>
                    <a:pt x="645" y="143"/>
                  </a:lnTo>
                  <a:lnTo>
                    <a:pt x="645" y="143"/>
                  </a:lnTo>
                  <a:lnTo>
                    <a:pt x="640" y="140"/>
                  </a:lnTo>
                  <a:lnTo>
                    <a:pt x="640" y="138"/>
                  </a:lnTo>
                  <a:lnTo>
                    <a:pt x="640" y="138"/>
                  </a:lnTo>
                  <a:lnTo>
                    <a:pt x="640" y="137"/>
                  </a:lnTo>
                  <a:lnTo>
                    <a:pt x="640" y="138"/>
                  </a:lnTo>
                  <a:lnTo>
                    <a:pt x="638" y="138"/>
                  </a:lnTo>
                  <a:lnTo>
                    <a:pt x="637" y="137"/>
                  </a:lnTo>
                  <a:lnTo>
                    <a:pt x="637" y="137"/>
                  </a:lnTo>
                  <a:lnTo>
                    <a:pt x="638" y="135"/>
                  </a:lnTo>
                  <a:lnTo>
                    <a:pt x="640" y="135"/>
                  </a:lnTo>
                  <a:lnTo>
                    <a:pt x="638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8" y="132"/>
                  </a:lnTo>
                  <a:lnTo>
                    <a:pt x="640" y="132"/>
                  </a:lnTo>
                  <a:lnTo>
                    <a:pt x="638" y="130"/>
                  </a:lnTo>
                  <a:lnTo>
                    <a:pt x="638" y="130"/>
                  </a:lnTo>
                  <a:lnTo>
                    <a:pt x="637" y="132"/>
                  </a:lnTo>
                  <a:lnTo>
                    <a:pt x="634" y="133"/>
                  </a:lnTo>
                  <a:lnTo>
                    <a:pt x="632" y="135"/>
                  </a:lnTo>
                  <a:lnTo>
                    <a:pt x="630" y="133"/>
                  </a:lnTo>
                  <a:lnTo>
                    <a:pt x="629" y="133"/>
                  </a:lnTo>
                  <a:lnTo>
                    <a:pt x="627" y="133"/>
                  </a:lnTo>
                  <a:lnTo>
                    <a:pt x="627" y="135"/>
                  </a:lnTo>
                  <a:lnTo>
                    <a:pt x="624" y="137"/>
                  </a:lnTo>
                  <a:lnTo>
                    <a:pt x="618" y="140"/>
                  </a:lnTo>
                  <a:lnTo>
                    <a:pt x="615" y="140"/>
                  </a:lnTo>
                  <a:lnTo>
                    <a:pt x="613" y="140"/>
                  </a:lnTo>
                  <a:lnTo>
                    <a:pt x="612" y="140"/>
                  </a:lnTo>
                  <a:lnTo>
                    <a:pt x="612" y="138"/>
                  </a:lnTo>
                  <a:lnTo>
                    <a:pt x="613" y="138"/>
                  </a:lnTo>
                  <a:lnTo>
                    <a:pt x="613" y="137"/>
                  </a:lnTo>
                  <a:lnTo>
                    <a:pt x="613" y="137"/>
                  </a:lnTo>
                  <a:lnTo>
                    <a:pt x="613" y="133"/>
                  </a:lnTo>
                  <a:lnTo>
                    <a:pt x="613" y="132"/>
                  </a:lnTo>
                  <a:lnTo>
                    <a:pt x="615" y="132"/>
                  </a:lnTo>
                  <a:lnTo>
                    <a:pt x="616" y="130"/>
                  </a:lnTo>
                  <a:lnTo>
                    <a:pt x="619" y="132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4" y="130"/>
                  </a:lnTo>
                  <a:lnTo>
                    <a:pt x="626" y="129"/>
                  </a:lnTo>
                  <a:lnTo>
                    <a:pt x="626" y="127"/>
                  </a:lnTo>
                  <a:lnTo>
                    <a:pt x="624" y="124"/>
                  </a:lnTo>
                  <a:lnTo>
                    <a:pt x="624" y="124"/>
                  </a:lnTo>
                  <a:lnTo>
                    <a:pt x="621" y="122"/>
                  </a:lnTo>
                  <a:lnTo>
                    <a:pt x="618" y="122"/>
                  </a:lnTo>
                  <a:lnTo>
                    <a:pt x="616" y="121"/>
                  </a:lnTo>
                  <a:lnTo>
                    <a:pt x="615" y="121"/>
                  </a:lnTo>
                  <a:lnTo>
                    <a:pt x="615" y="121"/>
                  </a:lnTo>
                  <a:lnTo>
                    <a:pt x="613" y="119"/>
                  </a:lnTo>
                  <a:lnTo>
                    <a:pt x="613" y="118"/>
                  </a:lnTo>
                  <a:lnTo>
                    <a:pt x="613" y="118"/>
                  </a:lnTo>
                  <a:lnTo>
                    <a:pt x="615" y="116"/>
                  </a:lnTo>
                  <a:lnTo>
                    <a:pt x="618" y="116"/>
                  </a:lnTo>
                  <a:lnTo>
                    <a:pt x="618" y="116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2" y="118"/>
                  </a:lnTo>
                  <a:lnTo>
                    <a:pt x="610" y="118"/>
                  </a:lnTo>
                  <a:lnTo>
                    <a:pt x="608" y="116"/>
                  </a:lnTo>
                  <a:lnTo>
                    <a:pt x="607" y="116"/>
                  </a:lnTo>
                  <a:lnTo>
                    <a:pt x="605" y="116"/>
                  </a:lnTo>
                  <a:lnTo>
                    <a:pt x="605" y="116"/>
                  </a:lnTo>
                  <a:lnTo>
                    <a:pt x="605" y="115"/>
                  </a:lnTo>
                  <a:lnTo>
                    <a:pt x="607" y="115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07" y="111"/>
                  </a:lnTo>
                  <a:lnTo>
                    <a:pt x="607" y="111"/>
                  </a:lnTo>
                  <a:lnTo>
                    <a:pt x="604" y="110"/>
                  </a:lnTo>
                  <a:lnTo>
                    <a:pt x="599" y="111"/>
                  </a:lnTo>
                  <a:lnTo>
                    <a:pt x="597" y="111"/>
                  </a:lnTo>
                  <a:lnTo>
                    <a:pt x="597" y="110"/>
                  </a:lnTo>
                  <a:lnTo>
                    <a:pt x="597" y="108"/>
                  </a:lnTo>
                  <a:lnTo>
                    <a:pt x="597" y="105"/>
                  </a:lnTo>
                  <a:lnTo>
                    <a:pt x="596" y="102"/>
                  </a:lnTo>
                  <a:lnTo>
                    <a:pt x="596" y="100"/>
                  </a:lnTo>
                  <a:lnTo>
                    <a:pt x="594" y="100"/>
                  </a:lnTo>
                  <a:lnTo>
                    <a:pt x="589" y="100"/>
                  </a:lnTo>
                  <a:lnTo>
                    <a:pt x="589" y="100"/>
                  </a:lnTo>
                  <a:lnTo>
                    <a:pt x="588" y="100"/>
                  </a:lnTo>
                  <a:lnTo>
                    <a:pt x="585" y="99"/>
                  </a:lnTo>
                  <a:lnTo>
                    <a:pt x="583" y="97"/>
                  </a:lnTo>
                  <a:lnTo>
                    <a:pt x="583" y="97"/>
                  </a:lnTo>
                  <a:lnTo>
                    <a:pt x="582" y="96"/>
                  </a:lnTo>
                  <a:lnTo>
                    <a:pt x="580" y="94"/>
                  </a:lnTo>
                  <a:lnTo>
                    <a:pt x="578" y="94"/>
                  </a:lnTo>
                  <a:lnTo>
                    <a:pt x="578" y="91"/>
                  </a:lnTo>
                  <a:lnTo>
                    <a:pt x="577" y="91"/>
                  </a:lnTo>
                  <a:lnTo>
                    <a:pt x="575" y="91"/>
                  </a:lnTo>
                  <a:lnTo>
                    <a:pt x="574" y="92"/>
                  </a:lnTo>
                  <a:lnTo>
                    <a:pt x="572" y="94"/>
                  </a:lnTo>
                  <a:lnTo>
                    <a:pt x="572" y="96"/>
                  </a:lnTo>
                  <a:lnTo>
                    <a:pt x="572" y="96"/>
                  </a:lnTo>
                  <a:lnTo>
                    <a:pt x="572" y="97"/>
                  </a:lnTo>
                  <a:lnTo>
                    <a:pt x="577" y="99"/>
                  </a:lnTo>
                  <a:lnTo>
                    <a:pt x="578" y="99"/>
                  </a:lnTo>
                  <a:lnTo>
                    <a:pt x="580" y="100"/>
                  </a:lnTo>
                  <a:lnTo>
                    <a:pt x="580" y="102"/>
                  </a:lnTo>
                  <a:lnTo>
                    <a:pt x="582" y="104"/>
                  </a:lnTo>
                  <a:lnTo>
                    <a:pt x="582" y="105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7" y="108"/>
                  </a:lnTo>
                  <a:lnTo>
                    <a:pt x="574" y="110"/>
                  </a:lnTo>
                  <a:lnTo>
                    <a:pt x="571" y="110"/>
                  </a:lnTo>
                  <a:lnTo>
                    <a:pt x="569" y="110"/>
                  </a:lnTo>
                  <a:lnTo>
                    <a:pt x="561" y="107"/>
                  </a:lnTo>
                  <a:lnTo>
                    <a:pt x="560" y="107"/>
                  </a:lnTo>
                  <a:lnTo>
                    <a:pt x="558" y="107"/>
                  </a:lnTo>
                  <a:lnTo>
                    <a:pt x="553" y="105"/>
                  </a:lnTo>
                  <a:lnTo>
                    <a:pt x="552" y="105"/>
                  </a:lnTo>
                  <a:lnTo>
                    <a:pt x="547" y="105"/>
                  </a:lnTo>
                  <a:lnTo>
                    <a:pt x="541" y="104"/>
                  </a:lnTo>
                  <a:lnTo>
                    <a:pt x="539" y="104"/>
                  </a:lnTo>
                  <a:lnTo>
                    <a:pt x="541" y="105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5" y="107"/>
                  </a:lnTo>
                  <a:lnTo>
                    <a:pt x="548" y="110"/>
                  </a:lnTo>
                  <a:lnTo>
                    <a:pt x="550" y="110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41" y="108"/>
                  </a:lnTo>
                  <a:lnTo>
                    <a:pt x="534" y="110"/>
                  </a:lnTo>
                  <a:lnTo>
                    <a:pt x="533" y="111"/>
                  </a:lnTo>
                  <a:lnTo>
                    <a:pt x="530" y="111"/>
                  </a:lnTo>
                  <a:lnTo>
                    <a:pt x="528" y="110"/>
                  </a:lnTo>
                  <a:lnTo>
                    <a:pt x="522" y="108"/>
                  </a:lnTo>
                  <a:lnTo>
                    <a:pt x="519" y="107"/>
                  </a:lnTo>
                  <a:lnTo>
                    <a:pt x="519" y="107"/>
                  </a:lnTo>
                  <a:lnTo>
                    <a:pt x="512" y="108"/>
                  </a:lnTo>
                  <a:lnTo>
                    <a:pt x="507" y="108"/>
                  </a:lnTo>
                  <a:lnTo>
                    <a:pt x="498" y="107"/>
                  </a:lnTo>
                  <a:lnTo>
                    <a:pt x="495" y="105"/>
                  </a:lnTo>
                  <a:lnTo>
                    <a:pt x="493" y="105"/>
                  </a:lnTo>
                  <a:lnTo>
                    <a:pt x="492" y="105"/>
                  </a:lnTo>
                  <a:lnTo>
                    <a:pt x="490" y="105"/>
                  </a:lnTo>
                  <a:lnTo>
                    <a:pt x="485" y="104"/>
                  </a:lnTo>
                  <a:lnTo>
                    <a:pt x="479" y="105"/>
                  </a:lnTo>
                  <a:lnTo>
                    <a:pt x="474" y="104"/>
                  </a:lnTo>
                  <a:lnTo>
                    <a:pt x="471" y="104"/>
                  </a:lnTo>
                  <a:lnTo>
                    <a:pt x="471" y="102"/>
                  </a:lnTo>
                  <a:lnTo>
                    <a:pt x="470" y="99"/>
                  </a:lnTo>
                  <a:lnTo>
                    <a:pt x="470" y="97"/>
                  </a:lnTo>
                  <a:lnTo>
                    <a:pt x="470" y="96"/>
                  </a:lnTo>
                  <a:lnTo>
                    <a:pt x="470" y="96"/>
                  </a:lnTo>
                  <a:lnTo>
                    <a:pt x="471" y="94"/>
                  </a:lnTo>
                  <a:lnTo>
                    <a:pt x="468" y="96"/>
                  </a:lnTo>
                  <a:lnTo>
                    <a:pt x="466" y="97"/>
                  </a:lnTo>
                  <a:lnTo>
                    <a:pt x="465" y="97"/>
                  </a:lnTo>
                  <a:lnTo>
                    <a:pt x="460" y="96"/>
                  </a:lnTo>
                  <a:lnTo>
                    <a:pt x="460" y="96"/>
                  </a:lnTo>
                  <a:lnTo>
                    <a:pt x="460" y="97"/>
                  </a:lnTo>
                  <a:lnTo>
                    <a:pt x="462" y="97"/>
                  </a:lnTo>
                  <a:lnTo>
                    <a:pt x="462" y="99"/>
                  </a:lnTo>
                  <a:lnTo>
                    <a:pt x="459" y="99"/>
                  </a:lnTo>
                  <a:lnTo>
                    <a:pt x="455" y="99"/>
                  </a:lnTo>
                  <a:lnTo>
                    <a:pt x="454" y="99"/>
                  </a:lnTo>
                  <a:lnTo>
                    <a:pt x="452" y="99"/>
                  </a:lnTo>
                  <a:lnTo>
                    <a:pt x="451" y="100"/>
                  </a:lnTo>
                  <a:lnTo>
                    <a:pt x="451" y="100"/>
                  </a:lnTo>
                  <a:lnTo>
                    <a:pt x="449" y="100"/>
                  </a:lnTo>
                  <a:lnTo>
                    <a:pt x="444" y="97"/>
                  </a:lnTo>
                  <a:lnTo>
                    <a:pt x="441" y="96"/>
                  </a:lnTo>
                  <a:lnTo>
                    <a:pt x="438" y="94"/>
                  </a:lnTo>
                  <a:lnTo>
                    <a:pt x="437" y="94"/>
                  </a:lnTo>
                  <a:lnTo>
                    <a:pt x="435" y="92"/>
                  </a:lnTo>
                  <a:lnTo>
                    <a:pt x="430" y="86"/>
                  </a:lnTo>
                  <a:lnTo>
                    <a:pt x="430" y="86"/>
                  </a:lnTo>
                  <a:lnTo>
                    <a:pt x="427" y="80"/>
                  </a:lnTo>
                  <a:lnTo>
                    <a:pt x="427" y="80"/>
                  </a:lnTo>
                  <a:lnTo>
                    <a:pt x="427" y="78"/>
                  </a:lnTo>
                  <a:lnTo>
                    <a:pt x="429" y="78"/>
                  </a:lnTo>
                  <a:lnTo>
                    <a:pt x="433" y="80"/>
                  </a:lnTo>
                  <a:lnTo>
                    <a:pt x="438" y="80"/>
                  </a:lnTo>
                  <a:lnTo>
                    <a:pt x="440" y="80"/>
                  </a:lnTo>
                  <a:lnTo>
                    <a:pt x="443" y="81"/>
                  </a:lnTo>
                  <a:lnTo>
                    <a:pt x="448" y="81"/>
                  </a:lnTo>
                  <a:lnTo>
                    <a:pt x="449" y="81"/>
                  </a:lnTo>
                  <a:lnTo>
                    <a:pt x="454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57" y="80"/>
                  </a:lnTo>
                  <a:lnTo>
                    <a:pt x="454" y="78"/>
                  </a:lnTo>
                  <a:lnTo>
                    <a:pt x="451" y="75"/>
                  </a:lnTo>
                  <a:lnTo>
                    <a:pt x="449" y="75"/>
                  </a:lnTo>
                  <a:lnTo>
                    <a:pt x="446" y="75"/>
                  </a:lnTo>
                  <a:lnTo>
                    <a:pt x="440" y="74"/>
                  </a:lnTo>
                  <a:lnTo>
                    <a:pt x="432" y="74"/>
                  </a:lnTo>
                  <a:lnTo>
                    <a:pt x="427" y="70"/>
                  </a:lnTo>
                  <a:lnTo>
                    <a:pt x="424" y="69"/>
                  </a:lnTo>
                  <a:lnTo>
                    <a:pt x="421" y="69"/>
                  </a:lnTo>
                  <a:lnTo>
                    <a:pt x="421" y="67"/>
                  </a:lnTo>
                  <a:lnTo>
                    <a:pt x="421" y="66"/>
                  </a:lnTo>
                  <a:lnTo>
                    <a:pt x="419" y="61"/>
                  </a:lnTo>
                  <a:lnTo>
                    <a:pt x="419" y="58"/>
                  </a:lnTo>
                  <a:lnTo>
                    <a:pt x="419" y="56"/>
                  </a:lnTo>
                  <a:lnTo>
                    <a:pt x="418" y="55"/>
                  </a:lnTo>
                  <a:lnTo>
                    <a:pt x="419" y="53"/>
                  </a:lnTo>
                  <a:lnTo>
                    <a:pt x="424" y="50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21" y="40"/>
                  </a:lnTo>
                  <a:lnTo>
                    <a:pt x="422" y="39"/>
                  </a:lnTo>
                  <a:lnTo>
                    <a:pt x="425" y="34"/>
                  </a:lnTo>
                  <a:lnTo>
                    <a:pt x="429" y="33"/>
                  </a:lnTo>
                  <a:lnTo>
                    <a:pt x="429" y="31"/>
                  </a:lnTo>
                  <a:lnTo>
                    <a:pt x="429" y="28"/>
                  </a:lnTo>
                  <a:lnTo>
                    <a:pt x="429" y="26"/>
                  </a:lnTo>
                  <a:lnTo>
                    <a:pt x="429" y="25"/>
                  </a:lnTo>
                  <a:lnTo>
                    <a:pt x="430" y="23"/>
                  </a:lnTo>
                  <a:lnTo>
                    <a:pt x="432" y="22"/>
                  </a:lnTo>
                  <a:lnTo>
                    <a:pt x="433" y="20"/>
                  </a:lnTo>
                  <a:lnTo>
                    <a:pt x="437" y="18"/>
                  </a:lnTo>
                  <a:lnTo>
                    <a:pt x="437" y="17"/>
                  </a:lnTo>
                  <a:lnTo>
                    <a:pt x="437" y="17"/>
                  </a:lnTo>
                  <a:lnTo>
                    <a:pt x="437" y="15"/>
                  </a:lnTo>
                  <a:lnTo>
                    <a:pt x="438" y="15"/>
                  </a:lnTo>
                  <a:lnTo>
                    <a:pt x="444" y="11"/>
                  </a:lnTo>
                  <a:lnTo>
                    <a:pt x="449" y="7"/>
                  </a:lnTo>
                  <a:lnTo>
                    <a:pt x="452" y="6"/>
                  </a:lnTo>
                  <a:lnTo>
                    <a:pt x="455" y="6"/>
                  </a:lnTo>
                  <a:lnTo>
                    <a:pt x="465" y="3"/>
                  </a:lnTo>
                  <a:lnTo>
                    <a:pt x="471" y="3"/>
                  </a:lnTo>
                  <a:close/>
                  <a:moveTo>
                    <a:pt x="274" y="0"/>
                  </a:moveTo>
                  <a:lnTo>
                    <a:pt x="287" y="6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6" y="4"/>
                  </a:lnTo>
                  <a:lnTo>
                    <a:pt x="301" y="4"/>
                  </a:lnTo>
                  <a:lnTo>
                    <a:pt x="304" y="3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9" y="1"/>
                  </a:lnTo>
                  <a:lnTo>
                    <a:pt x="314" y="3"/>
                  </a:lnTo>
                  <a:lnTo>
                    <a:pt x="314" y="3"/>
                  </a:lnTo>
                  <a:lnTo>
                    <a:pt x="315" y="3"/>
                  </a:lnTo>
                  <a:lnTo>
                    <a:pt x="317" y="4"/>
                  </a:lnTo>
                  <a:lnTo>
                    <a:pt x="317" y="7"/>
                  </a:lnTo>
                  <a:lnTo>
                    <a:pt x="318" y="7"/>
                  </a:lnTo>
                  <a:lnTo>
                    <a:pt x="318" y="7"/>
                  </a:lnTo>
                  <a:lnTo>
                    <a:pt x="317" y="9"/>
                  </a:lnTo>
                  <a:lnTo>
                    <a:pt x="315" y="11"/>
                  </a:lnTo>
                  <a:lnTo>
                    <a:pt x="314" y="11"/>
                  </a:lnTo>
                  <a:lnTo>
                    <a:pt x="312" y="11"/>
                  </a:lnTo>
                  <a:lnTo>
                    <a:pt x="310" y="12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09" y="14"/>
                  </a:lnTo>
                  <a:lnTo>
                    <a:pt x="309" y="14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2" y="14"/>
                  </a:lnTo>
                  <a:lnTo>
                    <a:pt x="314" y="14"/>
                  </a:lnTo>
                  <a:lnTo>
                    <a:pt x="314" y="15"/>
                  </a:lnTo>
                  <a:lnTo>
                    <a:pt x="314" y="15"/>
                  </a:lnTo>
                  <a:lnTo>
                    <a:pt x="310" y="17"/>
                  </a:lnTo>
                  <a:lnTo>
                    <a:pt x="306" y="18"/>
                  </a:lnTo>
                  <a:lnTo>
                    <a:pt x="301" y="23"/>
                  </a:lnTo>
                  <a:lnTo>
                    <a:pt x="298" y="25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301" y="26"/>
                  </a:lnTo>
                  <a:lnTo>
                    <a:pt x="302" y="26"/>
                  </a:lnTo>
                  <a:lnTo>
                    <a:pt x="304" y="25"/>
                  </a:lnTo>
                  <a:lnTo>
                    <a:pt x="307" y="25"/>
                  </a:lnTo>
                  <a:lnTo>
                    <a:pt x="309" y="26"/>
                  </a:lnTo>
                  <a:lnTo>
                    <a:pt x="310" y="26"/>
                  </a:lnTo>
                  <a:lnTo>
                    <a:pt x="314" y="28"/>
                  </a:lnTo>
                  <a:lnTo>
                    <a:pt x="314" y="29"/>
                  </a:lnTo>
                  <a:lnTo>
                    <a:pt x="314" y="29"/>
                  </a:lnTo>
                  <a:lnTo>
                    <a:pt x="312" y="29"/>
                  </a:lnTo>
                  <a:lnTo>
                    <a:pt x="312" y="29"/>
                  </a:lnTo>
                  <a:lnTo>
                    <a:pt x="314" y="31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5" y="36"/>
                  </a:lnTo>
                  <a:lnTo>
                    <a:pt x="315" y="36"/>
                  </a:lnTo>
                  <a:lnTo>
                    <a:pt x="315" y="37"/>
                  </a:lnTo>
                  <a:lnTo>
                    <a:pt x="317" y="36"/>
                  </a:lnTo>
                  <a:lnTo>
                    <a:pt x="320" y="36"/>
                  </a:lnTo>
                  <a:lnTo>
                    <a:pt x="323" y="34"/>
                  </a:lnTo>
                  <a:lnTo>
                    <a:pt x="323" y="34"/>
                  </a:lnTo>
                  <a:lnTo>
                    <a:pt x="325" y="34"/>
                  </a:lnTo>
                  <a:lnTo>
                    <a:pt x="325" y="37"/>
                  </a:lnTo>
                  <a:lnTo>
                    <a:pt x="326" y="39"/>
                  </a:lnTo>
                  <a:lnTo>
                    <a:pt x="326" y="40"/>
                  </a:lnTo>
                  <a:lnTo>
                    <a:pt x="325" y="42"/>
                  </a:lnTo>
                  <a:lnTo>
                    <a:pt x="325" y="44"/>
                  </a:lnTo>
                  <a:lnTo>
                    <a:pt x="323" y="45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5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3" y="55"/>
                  </a:lnTo>
                  <a:lnTo>
                    <a:pt x="323" y="58"/>
                  </a:lnTo>
                  <a:lnTo>
                    <a:pt x="318" y="59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5" y="63"/>
                  </a:lnTo>
                  <a:lnTo>
                    <a:pt x="310" y="64"/>
                  </a:lnTo>
                  <a:lnTo>
                    <a:pt x="309" y="64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9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9"/>
                  </a:lnTo>
                  <a:lnTo>
                    <a:pt x="298" y="61"/>
                  </a:lnTo>
                  <a:lnTo>
                    <a:pt x="299" y="66"/>
                  </a:lnTo>
                  <a:lnTo>
                    <a:pt x="301" y="67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298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1" y="72"/>
                  </a:lnTo>
                  <a:lnTo>
                    <a:pt x="290" y="70"/>
                  </a:lnTo>
                  <a:lnTo>
                    <a:pt x="288" y="70"/>
                  </a:lnTo>
                  <a:lnTo>
                    <a:pt x="287" y="70"/>
                  </a:lnTo>
                  <a:lnTo>
                    <a:pt x="285" y="70"/>
                  </a:lnTo>
                  <a:lnTo>
                    <a:pt x="285" y="69"/>
                  </a:lnTo>
                  <a:lnTo>
                    <a:pt x="284" y="66"/>
                  </a:lnTo>
                  <a:lnTo>
                    <a:pt x="280" y="63"/>
                  </a:lnTo>
                  <a:lnTo>
                    <a:pt x="277" y="61"/>
                  </a:lnTo>
                  <a:lnTo>
                    <a:pt x="273" y="56"/>
                  </a:lnTo>
                  <a:lnTo>
                    <a:pt x="269" y="53"/>
                  </a:lnTo>
                  <a:lnTo>
                    <a:pt x="266" y="50"/>
                  </a:lnTo>
                  <a:lnTo>
                    <a:pt x="265" y="48"/>
                  </a:lnTo>
                  <a:lnTo>
                    <a:pt x="263" y="48"/>
                  </a:lnTo>
                  <a:lnTo>
                    <a:pt x="260" y="48"/>
                  </a:lnTo>
                  <a:lnTo>
                    <a:pt x="260" y="47"/>
                  </a:lnTo>
                  <a:lnTo>
                    <a:pt x="258" y="47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55" y="45"/>
                  </a:lnTo>
                  <a:lnTo>
                    <a:pt x="252" y="47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7" y="42"/>
                  </a:lnTo>
                  <a:lnTo>
                    <a:pt x="246" y="40"/>
                  </a:lnTo>
                  <a:lnTo>
                    <a:pt x="239" y="37"/>
                  </a:lnTo>
                  <a:lnTo>
                    <a:pt x="236" y="34"/>
                  </a:lnTo>
                  <a:lnTo>
                    <a:pt x="235" y="33"/>
                  </a:lnTo>
                  <a:lnTo>
                    <a:pt x="235" y="33"/>
                  </a:lnTo>
                  <a:lnTo>
                    <a:pt x="235" y="31"/>
                  </a:lnTo>
                  <a:lnTo>
                    <a:pt x="236" y="29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41" y="25"/>
                  </a:lnTo>
                  <a:lnTo>
                    <a:pt x="243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7" y="26"/>
                  </a:lnTo>
                  <a:lnTo>
                    <a:pt x="249" y="28"/>
                  </a:lnTo>
                  <a:lnTo>
                    <a:pt x="249" y="28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4" y="31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8" y="34"/>
                  </a:lnTo>
                  <a:lnTo>
                    <a:pt x="261" y="34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8" y="31"/>
                  </a:lnTo>
                  <a:lnTo>
                    <a:pt x="268" y="26"/>
                  </a:lnTo>
                  <a:lnTo>
                    <a:pt x="269" y="26"/>
                  </a:lnTo>
                  <a:lnTo>
                    <a:pt x="271" y="29"/>
                  </a:lnTo>
                  <a:lnTo>
                    <a:pt x="271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8"/>
                  </a:lnTo>
                  <a:lnTo>
                    <a:pt x="271" y="25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68" y="23"/>
                  </a:lnTo>
                  <a:lnTo>
                    <a:pt x="266" y="23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9" y="18"/>
                  </a:lnTo>
                  <a:lnTo>
                    <a:pt x="271" y="20"/>
                  </a:lnTo>
                  <a:lnTo>
                    <a:pt x="273" y="20"/>
                  </a:lnTo>
                  <a:lnTo>
                    <a:pt x="274" y="22"/>
                  </a:lnTo>
                  <a:lnTo>
                    <a:pt x="277" y="20"/>
                  </a:lnTo>
                  <a:lnTo>
                    <a:pt x="274" y="20"/>
                  </a:lnTo>
                  <a:lnTo>
                    <a:pt x="271" y="17"/>
                  </a:lnTo>
                  <a:lnTo>
                    <a:pt x="269" y="17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2" y="14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4" y="12"/>
                  </a:lnTo>
                  <a:lnTo>
                    <a:pt x="255" y="11"/>
                  </a:lnTo>
                  <a:lnTo>
                    <a:pt x="258" y="11"/>
                  </a:lnTo>
                  <a:lnTo>
                    <a:pt x="260" y="9"/>
                  </a:lnTo>
                  <a:lnTo>
                    <a:pt x="261" y="11"/>
                  </a:lnTo>
                  <a:lnTo>
                    <a:pt x="265" y="12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6" y="12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3" y="9"/>
                  </a:lnTo>
                  <a:lnTo>
                    <a:pt x="261" y="7"/>
                  </a:lnTo>
                  <a:lnTo>
                    <a:pt x="260" y="7"/>
                  </a:lnTo>
                  <a:lnTo>
                    <a:pt x="260" y="6"/>
                  </a:lnTo>
                  <a:lnTo>
                    <a:pt x="260" y="6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8" y="3"/>
                  </a:lnTo>
                  <a:lnTo>
                    <a:pt x="271" y="4"/>
                  </a:lnTo>
                  <a:lnTo>
                    <a:pt x="274" y="4"/>
                  </a:lnTo>
                  <a:lnTo>
                    <a:pt x="276" y="3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3" y="3"/>
                  </a:lnTo>
                  <a:lnTo>
                    <a:pt x="271" y="3"/>
                  </a:lnTo>
                  <a:lnTo>
                    <a:pt x="271" y="1"/>
                  </a:lnTo>
                  <a:lnTo>
                    <a:pt x="273" y="1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3" name="Freeform 314"/>
            <p:cNvSpPr>
              <a:spLocks noEditPoints="1"/>
            </p:cNvSpPr>
            <p:nvPr/>
          </p:nvSpPr>
          <p:spPr bwMode="auto">
            <a:xfrm>
              <a:off x="2217411" y="1377086"/>
              <a:ext cx="1325471" cy="600360"/>
            </a:xfrm>
            <a:custGeom>
              <a:avLst/>
              <a:gdLst>
                <a:gd name="T0" fmla="*/ 496 w 680"/>
                <a:gd name="T1" fmla="*/ 228 h 308"/>
                <a:gd name="T2" fmla="*/ 462 w 680"/>
                <a:gd name="T3" fmla="*/ 277 h 308"/>
                <a:gd name="T4" fmla="*/ 445 w 680"/>
                <a:gd name="T5" fmla="*/ 230 h 308"/>
                <a:gd name="T6" fmla="*/ 119 w 680"/>
                <a:gd name="T7" fmla="*/ 222 h 308"/>
                <a:gd name="T8" fmla="*/ 68 w 680"/>
                <a:gd name="T9" fmla="*/ 299 h 308"/>
                <a:gd name="T10" fmla="*/ 4 w 680"/>
                <a:gd name="T11" fmla="*/ 277 h 308"/>
                <a:gd name="T12" fmla="*/ 24 w 680"/>
                <a:gd name="T13" fmla="*/ 231 h 308"/>
                <a:gd name="T14" fmla="*/ 316 w 680"/>
                <a:gd name="T15" fmla="*/ 187 h 308"/>
                <a:gd name="T16" fmla="*/ 469 w 680"/>
                <a:gd name="T17" fmla="*/ 201 h 308"/>
                <a:gd name="T18" fmla="*/ 432 w 680"/>
                <a:gd name="T19" fmla="*/ 187 h 308"/>
                <a:gd name="T20" fmla="*/ 70 w 680"/>
                <a:gd name="T21" fmla="*/ 178 h 308"/>
                <a:gd name="T22" fmla="*/ 119 w 680"/>
                <a:gd name="T23" fmla="*/ 173 h 308"/>
                <a:gd name="T24" fmla="*/ 335 w 680"/>
                <a:gd name="T25" fmla="*/ 162 h 308"/>
                <a:gd name="T26" fmla="*/ 320 w 680"/>
                <a:gd name="T27" fmla="*/ 152 h 308"/>
                <a:gd name="T28" fmla="*/ 409 w 680"/>
                <a:gd name="T29" fmla="*/ 170 h 308"/>
                <a:gd name="T30" fmla="*/ 387 w 680"/>
                <a:gd name="T31" fmla="*/ 200 h 308"/>
                <a:gd name="T32" fmla="*/ 341 w 680"/>
                <a:gd name="T33" fmla="*/ 176 h 308"/>
                <a:gd name="T34" fmla="*/ 358 w 680"/>
                <a:gd name="T35" fmla="*/ 163 h 308"/>
                <a:gd name="T36" fmla="*/ 379 w 680"/>
                <a:gd name="T37" fmla="*/ 152 h 308"/>
                <a:gd name="T38" fmla="*/ 257 w 680"/>
                <a:gd name="T39" fmla="*/ 163 h 308"/>
                <a:gd name="T40" fmla="*/ 275 w 680"/>
                <a:gd name="T41" fmla="*/ 171 h 308"/>
                <a:gd name="T42" fmla="*/ 227 w 680"/>
                <a:gd name="T43" fmla="*/ 204 h 308"/>
                <a:gd name="T44" fmla="*/ 197 w 680"/>
                <a:gd name="T45" fmla="*/ 196 h 308"/>
                <a:gd name="T46" fmla="*/ 166 w 680"/>
                <a:gd name="T47" fmla="*/ 196 h 308"/>
                <a:gd name="T48" fmla="*/ 155 w 680"/>
                <a:gd name="T49" fmla="*/ 179 h 308"/>
                <a:gd name="T50" fmla="*/ 145 w 680"/>
                <a:gd name="T51" fmla="*/ 160 h 308"/>
                <a:gd name="T52" fmla="*/ 223 w 680"/>
                <a:gd name="T53" fmla="*/ 184 h 308"/>
                <a:gd name="T54" fmla="*/ 522 w 680"/>
                <a:gd name="T55" fmla="*/ 149 h 308"/>
                <a:gd name="T56" fmla="*/ 451 w 680"/>
                <a:gd name="T57" fmla="*/ 141 h 308"/>
                <a:gd name="T58" fmla="*/ 499 w 680"/>
                <a:gd name="T59" fmla="*/ 157 h 308"/>
                <a:gd name="T60" fmla="*/ 537 w 680"/>
                <a:gd name="T61" fmla="*/ 185 h 308"/>
                <a:gd name="T62" fmla="*/ 633 w 680"/>
                <a:gd name="T63" fmla="*/ 176 h 308"/>
                <a:gd name="T64" fmla="*/ 660 w 680"/>
                <a:gd name="T65" fmla="*/ 203 h 308"/>
                <a:gd name="T66" fmla="*/ 614 w 680"/>
                <a:gd name="T67" fmla="*/ 209 h 308"/>
                <a:gd name="T68" fmla="*/ 540 w 680"/>
                <a:gd name="T69" fmla="*/ 214 h 308"/>
                <a:gd name="T70" fmla="*/ 502 w 680"/>
                <a:gd name="T71" fmla="*/ 207 h 308"/>
                <a:gd name="T72" fmla="*/ 467 w 680"/>
                <a:gd name="T73" fmla="*/ 162 h 308"/>
                <a:gd name="T74" fmla="*/ 425 w 680"/>
                <a:gd name="T75" fmla="*/ 141 h 308"/>
                <a:gd name="T76" fmla="*/ 127 w 680"/>
                <a:gd name="T77" fmla="*/ 160 h 308"/>
                <a:gd name="T78" fmla="*/ 97 w 680"/>
                <a:gd name="T79" fmla="*/ 167 h 308"/>
                <a:gd name="T80" fmla="*/ 65 w 680"/>
                <a:gd name="T81" fmla="*/ 171 h 308"/>
                <a:gd name="T82" fmla="*/ 92 w 680"/>
                <a:gd name="T83" fmla="*/ 135 h 308"/>
                <a:gd name="T84" fmla="*/ 502 w 680"/>
                <a:gd name="T85" fmla="*/ 126 h 308"/>
                <a:gd name="T86" fmla="*/ 451 w 680"/>
                <a:gd name="T87" fmla="*/ 116 h 308"/>
                <a:gd name="T88" fmla="*/ 338 w 680"/>
                <a:gd name="T89" fmla="*/ 116 h 308"/>
                <a:gd name="T90" fmla="*/ 227 w 680"/>
                <a:gd name="T91" fmla="*/ 113 h 308"/>
                <a:gd name="T92" fmla="*/ 182 w 680"/>
                <a:gd name="T93" fmla="*/ 115 h 308"/>
                <a:gd name="T94" fmla="*/ 237 w 680"/>
                <a:gd name="T95" fmla="*/ 99 h 308"/>
                <a:gd name="T96" fmla="*/ 423 w 680"/>
                <a:gd name="T97" fmla="*/ 88 h 308"/>
                <a:gd name="T98" fmla="*/ 409 w 680"/>
                <a:gd name="T99" fmla="*/ 108 h 308"/>
                <a:gd name="T100" fmla="*/ 336 w 680"/>
                <a:gd name="T101" fmla="*/ 80 h 308"/>
                <a:gd name="T102" fmla="*/ 388 w 680"/>
                <a:gd name="T103" fmla="*/ 107 h 308"/>
                <a:gd name="T104" fmla="*/ 303 w 680"/>
                <a:gd name="T105" fmla="*/ 92 h 308"/>
                <a:gd name="T106" fmla="*/ 294 w 680"/>
                <a:gd name="T107" fmla="*/ 74 h 308"/>
                <a:gd name="T108" fmla="*/ 475 w 680"/>
                <a:gd name="T109" fmla="*/ 0 h 308"/>
                <a:gd name="T110" fmla="*/ 543 w 680"/>
                <a:gd name="T111" fmla="*/ 37 h 308"/>
                <a:gd name="T112" fmla="*/ 579 w 680"/>
                <a:gd name="T113" fmla="*/ 59 h 308"/>
                <a:gd name="T114" fmla="*/ 544 w 680"/>
                <a:gd name="T115" fmla="*/ 88 h 308"/>
                <a:gd name="T116" fmla="*/ 521 w 680"/>
                <a:gd name="T117" fmla="*/ 102 h 308"/>
                <a:gd name="T118" fmla="*/ 470 w 680"/>
                <a:gd name="T119" fmla="*/ 85 h 308"/>
                <a:gd name="T120" fmla="*/ 442 w 680"/>
                <a:gd name="T121" fmla="*/ 66 h 308"/>
                <a:gd name="T122" fmla="*/ 431 w 680"/>
                <a:gd name="T123" fmla="*/ 37 h 308"/>
                <a:gd name="T124" fmla="*/ 469 w 680"/>
                <a:gd name="T125" fmla="*/ 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0" h="308">
                  <a:moveTo>
                    <a:pt x="406" y="225"/>
                  </a:moveTo>
                  <a:lnTo>
                    <a:pt x="407" y="225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8"/>
                  </a:lnTo>
                  <a:lnTo>
                    <a:pt x="406" y="230"/>
                  </a:lnTo>
                  <a:lnTo>
                    <a:pt x="401" y="231"/>
                  </a:lnTo>
                  <a:lnTo>
                    <a:pt x="399" y="233"/>
                  </a:lnTo>
                  <a:lnTo>
                    <a:pt x="395" y="233"/>
                  </a:lnTo>
                  <a:lnTo>
                    <a:pt x="393" y="233"/>
                  </a:lnTo>
                  <a:lnTo>
                    <a:pt x="391" y="233"/>
                  </a:lnTo>
                  <a:lnTo>
                    <a:pt x="391" y="234"/>
                  </a:lnTo>
                  <a:lnTo>
                    <a:pt x="388" y="234"/>
                  </a:lnTo>
                  <a:lnTo>
                    <a:pt x="384" y="233"/>
                  </a:lnTo>
                  <a:lnTo>
                    <a:pt x="384" y="231"/>
                  </a:lnTo>
                  <a:lnTo>
                    <a:pt x="382" y="231"/>
                  </a:lnTo>
                  <a:lnTo>
                    <a:pt x="382" y="231"/>
                  </a:lnTo>
                  <a:lnTo>
                    <a:pt x="384" y="231"/>
                  </a:lnTo>
                  <a:lnTo>
                    <a:pt x="387" y="230"/>
                  </a:lnTo>
                  <a:lnTo>
                    <a:pt x="388" y="230"/>
                  </a:lnTo>
                  <a:lnTo>
                    <a:pt x="390" y="230"/>
                  </a:lnTo>
                  <a:lnTo>
                    <a:pt x="390" y="228"/>
                  </a:lnTo>
                  <a:lnTo>
                    <a:pt x="391" y="228"/>
                  </a:lnTo>
                  <a:lnTo>
                    <a:pt x="395" y="228"/>
                  </a:lnTo>
                  <a:lnTo>
                    <a:pt x="402" y="225"/>
                  </a:lnTo>
                  <a:lnTo>
                    <a:pt x="406" y="225"/>
                  </a:lnTo>
                  <a:close/>
                  <a:moveTo>
                    <a:pt x="469" y="223"/>
                  </a:moveTo>
                  <a:lnTo>
                    <a:pt x="473" y="223"/>
                  </a:lnTo>
                  <a:lnTo>
                    <a:pt x="478" y="225"/>
                  </a:lnTo>
                  <a:lnTo>
                    <a:pt x="481" y="226"/>
                  </a:lnTo>
                  <a:lnTo>
                    <a:pt x="483" y="226"/>
                  </a:lnTo>
                  <a:lnTo>
                    <a:pt x="484" y="228"/>
                  </a:lnTo>
                  <a:lnTo>
                    <a:pt x="486" y="230"/>
                  </a:lnTo>
                  <a:lnTo>
                    <a:pt x="492" y="228"/>
                  </a:lnTo>
                  <a:lnTo>
                    <a:pt x="496" y="228"/>
                  </a:lnTo>
                  <a:lnTo>
                    <a:pt x="503" y="228"/>
                  </a:lnTo>
                  <a:lnTo>
                    <a:pt x="510" y="230"/>
                  </a:lnTo>
                  <a:lnTo>
                    <a:pt x="513" y="231"/>
                  </a:lnTo>
                  <a:lnTo>
                    <a:pt x="513" y="233"/>
                  </a:lnTo>
                  <a:lnTo>
                    <a:pt x="513" y="233"/>
                  </a:lnTo>
                  <a:lnTo>
                    <a:pt x="511" y="236"/>
                  </a:lnTo>
                  <a:lnTo>
                    <a:pt x="511" y="237"/>
                  </a:lnTo>
                  <a:lnTo>
                    <a:pt x="508" y="241"/>
                  </a:lnTo>
                  <a:lnTo>
                    <a:pt x="505" y="242"/>
                  </a:lnTo>
                  <a:lnTo>
                    <a:pt x="505" y="242"/>
                  </a:lnTo>
                  <a:lnTo>
                    <a:pt x="505" y="244"/>
                  </a:lnTo>
                  <a:lnTo>
                    <a:pt x="503" y="245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496" y="250"/>
                  </a:lnTo>
                  <a:lnTo>
                    <a:pt x="497" y="250"/>
                  </a:lnTo>
                  <a:lnTo>
                    <a:pt x="499" y="252"/>
                  </a:lnTo>
                  <a:lnTo>
                    <a:pt x="497" y="253"/>
                  </a:lnTo>
                  <a:lnTo>
                    <a:pt x="496" y="256"/>
                  </a:lnTo>
                  <a:lnTo>
                    <a:pt x="492" y="259"/>
                  </a:lnTo>
                  <a:lnTo>
                    <a:pt x="491" y="261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4" y="264"/>
                  </a:lnTo>
                  <a:lnTo>
                    <a:pt x="470" y="263"/>
                  </a:lnTo>
                  <a:lnTo>
                    <a:pt x="467" y="263"/>
                  </a:lnTo>
                  <a:lnTo>
                    <a:pt x="458" y="263"/>
                  </a:lnTo>
                  <a:lnTo>
                    <a:pt x="459" y="264"/>
                  </a:lnTo>
                  <a:lnTo>
                    <a:pt x="462" y="264"/>
                  </a:lnTo>
                  <a:lnTo>
                    <a:pt x="464" y="266"/>
                  </a:lnTo>
                  <a:lnTo>
                    <a:pt x="467" y="269"/>
                  </a:lnTo>
                  <a:lnTo>
                    <a:pt x="467" y="269"/>
                  </a:lnTo>
                  <a:lnTo>
                    <a:pt x="467" y="270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2" y="277"/>
                  </a:lnTo>
                  <a:lnTo>
                    <a:pt x="461" y="280"/>
                  </a:lnTo>
                  <a:lnTo>
                    <a:pt x="461" y="283"/>
                  </a:lnTo>
                  <a:lnTo>
                    <a:pt x="459" y="283"/>
                  </a:lnTo>
                  <a:lnTo>
                    <a:pt x="453" y="283"/>
                  </a:lnTo>
                  <a:lnTo>
                    <a:pt x="451" y="283"/>
                  </a:lnTo>
                  <a:lnTo>
                    <a:pt x="447" y="283"/>
                  </a:lnTo>
                  <a:lnTo>
                    <a:pt x="443" y="283"/>
                  </a:lnTo>
                  <a:lnTo>
                    <a:pt x="443" y="278"/>
                  </a:lnTo>
                  <a:lnTo>
                    <a:pt x="443" y="274"/>
                  </a:lnTo>
                  <a:lnTo>
                    <a:pt x="443" y="270"/>
                  </a:lnTo>
                  <a:lnTo>
                    <a:pt x="439" y="263"/>
                  </a:lnTo>
                  <a:lnTo>
                    <a:pt x="439" y="261"/>
                  </a:lnTo>
                  <a:lnTo>
                    <a:pt x="437" y="259"/>
                  </a:lnTo>
                  <a:lnTo>
                    <a:pt x="437" y="258"/>
                  </a:lnTo>
                  <a:lnTo>
                    <a:pt x="437" y="256"/>
                  </a:lnTo>
                  <a:lnTo>
                    <a:pt x="437" y="253"/>
                  </a:lnTo>
                  <a:lnTo>
                    <a:pt x="437" y="252"/>
                  </a:lnTo>
                  <a:lnTo>
                    <a:pt x="437" y="247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7"/>
                  </a:lnTo>
                  <a:lnTo>
                    <a:pt x="437" y="237"/>
                  </a:lnTo>
                  <a:lnTo>
                    <a:pt x="439" y="236"/>
                  </a:lnTo>
                  <a:lnTo>
                    <a:pt x="440" y="236"/>
                  </a:lnTo>
                  <a:lnTo>
                    <a:pt x="440" y="236"/>
                  </a:lnTo>
                  <a:lnTo>
                    <a:pt x="447" y="237"/>
                  </a:lnTo>
                  <a:lnTo>
                    <a:pt x="450" y="237"/>
                  </a:lnTo>
                  <a:lnTo>
                    <a:pt x="451" y="237"/>
                  </a:lnTo>
                  <a:lnTo>
                    <a:pt x="451" y="237"/>
                  </a:lnTo>
                  <a:lnTo>
                    <a:pt x="450" y="237"/>
                  </a:lnTo>
                  <a:lnTo>
                    <a:pt x="448" y="236"/>
                  </a:lnTo>
                  <a:lnTo>
                    <a:pt x="445" y="234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3" y="231"/>
                  </a:lnTo>
                  <a:lnTo>
                    <a:pt x="445" y="230"/>
                  </a:lnTo>
                  <a:lnTo>
                    <a:pt x="445" y="230"/>
                  </a:lnTo>
                  <a:lnTo>
                    <a:pt x="447" y="228"/>
                  </a:lnTo>
                  <a:lnTo>
                    <a:pt x="447" y="228"/>
                  </a:lnTo>
                  <a:lnTo>
                    <a:pt x="450" y="226"/>
                  </a:lnTo>
                  <a:lnTo>
                    <a:pt x="455" y="225"/>
                  </a:lnTo>
                  <a:lnTo>
                    <a:pt x="462" y="225"/>
                  </a:lnTo>
                  <a:lnTo>
                    <a:pt x="464" y="225"/>
                  </a:lnTo>
                  <a:lnTo>
                    <a:pt x="467" y="223"/>
                  </a:lnTo>
                  <a:lnTo>
                    <a:pt x="469" y="223"/>
                  </a:lnTo>
                  <a:close/>
                  <a:moveTo>
                    <a:pt x="63" y="212"/>
                  </a:moveTo>
                  <a:lnTo>
                    <a:pt x="67" y="214"/>
                  </a:lnTo>
                  <a:lnTo>
                    <a:pt x="68" y="214"/>
                  </a:lnTo>
                  <a:lnTo>
                    <a:pt x="73" y="217"/>
                  </a:lnTo>
                  <a:lnTo>
                    <a:pt x="78" y="218"/>
                  </a:lnTo>
                  <a:lnTo>
                    <a:pt x="86" y="222"/>
                  </a:lnTo>
                  <a:lnTo>
                    <a:pt x="92" y="222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8" y="225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3" y="223"/>
                  </a:lnTo>
                  <a:lnTo>
                    <a:pt x="104" y="222"/>
                  </a:lnTo>
                  <a:lnTo>
                    <a:pt x="106" y="222"/>
                  </a:lnTo>
                  <a:lnTo>
                    <a:pt x="111" y="222"/>
                  </a:lnTo>
                  <a:lnTo>
                    <a:pt x="114" y="222"/>
                  </a:lnTo>
                  <a:lnTo>
                    <a:pt x="119" y="222"/>
                  </a:lnTo>
                  <a:lnTo>
                    <a:pt x="120" y="222"/>
                  </a:lnTo>
                  <a:lnTo>
                    <a:pt x="125" y="223"/>
                  </a:lnTo>
                  <a:lnTo>
                    <a:pt x="130" y="225"/>
                  </a:lnTo>
                  <a:lnTo>
                    <a:pt x="133" y="228"/>
                  </a:lnTo>
                  <a:lnTo>
                    <a:pt x="144" y="236"/>
                  </a:lnTo>
                  <a:lnTo>
                    <a:pt x="149" y="237"/>
                  </a:lnTo>
                  <a:lnTo>
                    <a:pt x="150" y="239"/>
                  </a:lnTo>
                  <a:lnTo>
                    <a:pt x="150" y="241"/>
                  </a:lnTo>
                  <a:lnTo>
                    <a:pt x="152" y="242"/>
                  </a:lnTo>
                  <a:lnTo>
                    <a:pt x="152" y="242"/>
                  </a:lnTo>
                  <a:lnTo>
                    <a:pt x="152" y="244"/>
                  </a:lnTo>
                  <a:lnTo>
                    <a:pt x="150" y="244"/>
                  </a:lnTo>
                  <a:lnTo>
                    <a:pt x="150" y="245"/>
                  </a:lnTo>
                  <a:lnTo>
                    <a:pt x="142" y="247"/>
                  </a:lnTo>
                  <a:lnTo>
                    <a:pt x="139" y="248"/>
                  </a:lnTo>
                  <a:lnTo>
                    <a:pt x="136" y="250"/>
                  </a:lnTo>
                  <a:lnTo>
                    <a:pt x="128" y="253"/>
                  </a:lnTo>
                  <a:lnTo>
                    <a:pt x="122" y="255"/>
                  </a:lnTo>
                  <a:lnTo>
                    <a:pt x="114" y="259"/>
                  </a:lnTo>
                  <a:lnTo>
                    <a:pt x="100" y="266"/>
                  </a:lnTo>
                  <a:lnTo>
                    <a:pt x="98" y="266"/>
                  </a:lnTo>
                  <a:lnTo>
                    <a:pt x="98" y="267"/>
                  </a:lnTo>
                  <a:lnTo>
                    <a:pt x="93" y="274"/>
                  </a:lnTo>
                  <a:lnTo>
                    <a:pt x="92" y="275"/>
                  </a:lnTo>
                  <a:lnTo>
                    <a:pt x="89" y="277"/>
                  </a:lnTo>
                  <a:lnTo>
                    <a:pt x="84" y="277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1" y="285"/>
                  </a:lnTo>
                  <a:lnTo>
                    <a:pt x="79" y="286"/>
                  </a:lnTo>
                  <a:lnTo>
                    <a:pt x="79" y="294"/>
                  </a:lnTo>
                  <a:lnTo>
                    <a:pt x="78" y="294"/>
                  </a:lnTo>
                  <a:lnTo>
                    <a:pt x="78" y="296"/>
                  </a:lnTo>
                  <a:lnTo>
                    <a:pt x="76" y="297"/>
                  </a:lnTo>
                  <a:lnTo>
                    <a:pt x="71" y="299"/>
                  </a:lnTo>
                  <a:lnTo>
                    <a:pt x="68" y="299"/>
                  </a:lnTo>
                  <a:lnTo>
                    <a:pt x="63" y="300"/>
                  </a:lnTo>
                  <a:lnTo>
                    <a:pt x="63" y="300"/>
                  </a:lnTo>
                  <a:lnTo>
                    <a:pt x="62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54" y="304"/>
                  </a:lnTo>
                  <a:lnTo>
                    <a:pt x="48" y="305"/>
                  </a:lnTo>
                  <a:lnTo>
                    <a:pt x="46" y="307"/>
                  </a:lnTo>
                  <a:lnTo>
                    <a:pt x="45" y="308"/>
                  </a:lnTo>
                  <a:lnTo>
                    <a:pt x="43" y="308"/>
                  </a:lnTo>
                  <a:lnTo>
                    <a:pt x="40" y="308"/>
                  </a:lnTo>
                  <a:lnTo>
                    <a:pt x="38" y="307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4" y="299"/>
                  </a:lnTo>
                  <a:lnTo>
                    <a:pt x="32" y="297"/>
                  </a:lnTo>
                  <a:lnTo>
                    <a:pt x="30" y="296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16" y="288"/>
                  </a:lnTo>
                  <a:lnTo>
                    <a:pt x="11" y="286"/>
                  </a:lnTo>
                  <a:lnTo>
                    <a:pt x="10" y="285"/>
                  </a:lnTo>
                  <a:lnTo>
                    <a:pt x="8" y="285"/>
                  </a:lnTo>
                  <a:lnTo>
                    <a:pt x="2" y="285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2" y="283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2" y="280"/>
                  </a:lnTo>
                  <a:lnTo>
                    <a:pt x="2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7"/>
                  </a:lnTo>
                  <a:lnTo>
                    <a:pt x="4" y="277"/>
                  </a:lnTo>
                  <a:lnTo>
                    <a:pt x="5" y="277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7" y="272"/>
                  </a:lnTo>
                  <a:lnTo>
                    <a:pt x="8" y="272"/>
                  </a:lnTo>
                  <a:lnTo>
                    <a:pt x="10" y="269"/>
                  </a:lnTo>
                  <a:lnTo>
                    <a:pt x="11" y="269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4"/>
                  </a:lnTo>
                  <a:lnTo>
                    <a:pt x="13" y="263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59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9" y="256"/>
                  </a:lnTo>
                  <a:lnTo>
                    <a:pt x="18" y="256"/>
                  </a:lnTo>
                  <a:lnTo>
                    <a:pt x="16" y="256"/>
                  </a:lnTo>
                  <a:lnTo>
                    <a:pt x="16" y="255"/>
                  </a:lnTo>
                  <a:lnTo>
                    <a:pt x="15" y="255"/>
                  </a:lnTo>
                  <a:lnTo>
                    <a:pt x="16" y="253"/>
                  </a:lnTo>
                  <a:lnTo>
                    <a:pt x="18" y="250"/>
                  </a:lnTo>
                  <a:lnTo>
                    <a:pt x="19" y="250"/>
                  </a:lnTo>
                  <a:lnTo>
                    <a:pt x="21" y="245"/>
                  </a:lnTo>
                  <a:lnTo>
                    <a:pt x="26" y="242"/>
                  </a:lnTo>
                  <a:lnTo>
                    <a:pt x="27" y="239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3"/>
                  </a:lnTo>
                  <a:lnTo>
                    <a:pt x="26" y="233"/>
                  </a:lnTo>
                  <a:lnTo>
                    <a:pt x="24" y="231"/>
                  </a:lnTo>
                  <a:lnTo>
                    <a:pt x="24" y="230"/>
                  </a:lnTo>
                  <a:lnTo>
                    <a:pt x="19" y="222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35" y="215"/>
                  </a:lnTo>
                  <a:lnTo>
                    <a:pt x="48" y="215"/>
                  </a:lnTo>
                  <a:lnTo>
                    <a:pt x="60" y="214"/>
                  </a:lnTo>
                  <a:lnTo>
                    <a:pt x="63" y="212"/>
                  </a:lnTo>
                  <a:close/>
                  <a:moveTo>
                    <a:pt x="412" y="211"/>
                  </a:moveTo>
                  <a:lnTo>
                    <a:pt x="414" y="211"/>
                  </a:lnTo>
                  <a:lnTo>
                    <a:pt x="414" y="212"/>
                  </a:lnTo>
                  <a:lnTo>
                    <a:pt x="414" y="212"/>
                  </a:lnTo>
                  <a:lnTo>
                    <a:pt x="412" y="214"/>
                  </a:lnTo>
                  <a:lnTo>
                    <a:pt x="409" y="215"/>
                  </a:lnTo>
                  <a:lnTo>
                    <a:pt x="407" y="214"/>
                  </a:lnTo>
                  <a:lnTo>
                    <a:pt x="407" y="214"/>
                  </a:lnTo>
                  <a:lnTo>
                    <a:pt x="410" y="211"/>
                  </a:lnTo>
                  <a:lnTo>
                    <a:pt x="412" y="211"/>
                  </a:lnTo>
                  <a:close/>
                  <a:moveTo>
                    <a:pt x="437" y="211"/>
                  </a:moveTo>
                  <a:lnTo>
                    <a:pt x="439" y="211"/>
                  </a:lnTo>
                  <a:lnTo>
                    <a:pt x="442" y="212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0" y="214"/>
                  </a:lnTo>
                  <a:lnTo>
                    <a:pt x="436" y="212"/>
                  </a:lnTo>
                  <a:lnTo>
                    <a:pt x="434" y="212"/>
                  </a:lnTo>
                  <a:lnTo>
                    <a:pt x="434" y="212"/>
                  </a:lnTo>
                  <a:lnTo>
                    <a:pt x="436" y="211"/>
                  </a:lnTo>
                  <a:lnTo>
                    <a:pt x="436" y="211"/>
                  </a:lnTo>
                  <a:lnTo>
                    <a:pt x="437" y="211"/>
                  </a:lnTo>
                  <a:close/>
                  <a:moveTo>
                    <a:pt x="311" y="187"/>
                  </a:moveTo>
                  <a:lnTo>
                    <a:pt x="316" y="187"/>
                  </a:lnTo>
                  <a:lnTo>
                    <a:pt x="317" y="189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20" y="192"/>
                  </a:lnTo>
                  <a:lnTo>
                    <a:pt x="320" y="192"/>
                  </a:lnTo>
                  <a:lnTo>
                    <a:pt x="320" y="193"/>
                  </a:lnTo>
                  <a:lnTo>
                    <a:pt x="322" y="195"/>
                  </a:lnTo>
                  <a:lnTo>
                    <a:pt x="322" y="195"/>
                  </a:lnTo>
                  <a:lnTo>
                    <a:pt x="320" y="196"/>
                  </a:lnTo>
                  <a:lnTo>
                    <a:pt x="320" y="196"/>
                  </a:lnTo>
                  <a:lnTo>
                    <a:pt x="319" y="198"/>
                  </a:lnTo>
                  <a:lnTo>
                    <a:pt x="314" y="198"/>
                  </a:lnTo>
                  <a:lnTo>
                    <a:pt x="313" y="200"/>
                  </a:lnTo>
                  <a:lnTo>
                    <a:pt x="308" y="198"/>
                  </a:lnTo>
                  <a:lnTo>
                    <a:pt x="305" y="196"/>
                  </a:lnTo>
                  <a:lnTo>
                    <a:pt x="303" y="195"/>
                  </a:lnTo>
                  <a:lnTo>
                    <a:pt x="303" y="195"/>
                  </a:lnTo>
                  <a:lnTo>
                    <a:pt x="305" y="195"/>
                  </a:lnTo>
                  <a:lnTo>
                    <a:pt x="305" y="193"/>
                  </a:lnTo>
                  <a:lnTo>
                    <a:pt x="306" y="190"/>
                  </a:lnTo>
                  <a:lnTo>
                    <a:pt x="306" y="190"/>
                  </a:lnTo>
                  <a:lnTo>
                    <a:pt x="309" y="187"/>
                  </a:lnTo>
                  <a:lnTo>
                    <a:pt x="311" y="187"/>
                  </a:lnTo>
                  <a:close/>
                  <a:moveTo>
                    <a:pt x="448" y="181"/>
                  </a:moveTo>
                  <a:lnTo>
                    <a:pt x="451" y="182"/>
                  </a:lnTo>
                  <a:lnTo>
                    <a:pt x="455" y="182"/>
                  </a:lnTo>
                  <a:lnTo>
                    <a:pt x="458" y="184"/>
                  </a:lnTo>
                  <a:lnTo>
                    <a:pt x="462" y="187"/>
                  </a:lnTo>
                  <a:lnTo>
                    <a:pt x="464" y="190"/>
                  </a:lnTo>
                  <a:lnTo>
                    <a:pt x="466" y="192"/>
                  </a:lnTo>
                  <a:lnTo>
                    <a:pt x="467" y="193"/>
                  </a:lnTo>
                  <a:lnTo>
                    <a:pt x="469" y="196"/>
                  </a:lnTo>
                  <a:lnTo>
                    <a:pt x="467" y="196"/>
                  </a:lnTo>
                  <a:lnTo>
                    <a:pt x="467" y="198"/>
                  </a:lnTo>
                  <a:lnTo>
                    <a:pt x="467" y="200"/>
                  </a:lnTo>
                  <a:lnTo>
                    <a:pt x="469" y="201"/>
                  </a:lnTo>
                  <a:lnTo>
                    <a:pt x="469" y="203"/>
                  </a:lnTo>
                  <a:lnTo>
                    <a:pt x="469" y="204"/>
                  </a:lnTo>
                  <a:lnTo>
                    <a:pt x="469" y="206"/>
                  </a:lnTo>
                  <a:lnTo>
                    <a:pt x="469" y="207"/>
                  </a:lnTo>
                  <a:lnTo>
                    <a:pt x="467" y="207"/>
                  </a:lnTo>
                  <a:lnTo>
                    <a:pt x="467" y="207"/>
                  </a:lnTo>
                  <a:lnTo>
                    <a:pt x="467" y="209"/>
                  </a:lnTo>
                  <a:lnTo>
                    <a:pt x="467" y="209"/>
                  </a:lnTo>
                  <a:lnTo>
                    <a:pt x="466" y="209"/>
                  </a:lnTo>
                  <a:lnTo>
                    <a:pt x="461" y="211"/>
                  </a:lnTo>
                  <a:lnTo>
                    <a:pt x="458" y="211"/>
                  </a:lnTo>
                  <a:lnTo>
                    <a:pt x="453" y="211"/>
                  </a:lnTo>
                  <a:lnTo>
                    <a:pt x="451" y="211"/>
                  </a:lnTo>
                  <a:lnTo>
                    <a:pt x="450" y="209"/>
                  </a:lnTo>
                  <a:lnTo>
                    <a:pt x="447" y="209"/>
                  </a:lnTo>
                  <a:lnTo>
                    <a:pt x="442" y="206"/>
                  </a:lnTo>
                  <a:lnTo>
                    <a:pt x="440" y="206"/>
                  </a:lnTo>
                  <a:lnTo>
                    <a:pt x="434" y="204"/>
                  </a:lnTo>
                  <a:lnTo>
                    <a:pt x="431" y="201"/>
                  </a:lnTo>
                  <a:lnTo>
                    <a:pt x="429" y="201"/>
                  </a:lnTo>
                  <a:lnTo>
                    <a:pt x="428" y="203"/>
                  </a:lnTo>
                  <a:lnTo>
                    <a:pt x="428" y="201"/>
                  </a:lnTo>
                  <a:lnTo>
                    <a:pt x="428" y="201"/>
                  </a:lnTo>
                  <a:lnTo>
                    <a:pt x="428" y="200"/>
                  </a:lnTo>
                  <a:lnTo>
                    <a:pt x="426" y="200"/>
                  </a:lnTo>
                  <a:lnTo>
                    <a:pt x="425" y="200"/>
                  </a:lnTo>
                  <a:lnTo>
                    <a:pt x="423" y="200"/>
                  </a:lnTo>
                  <a:lnTo>
                    <a:pt x="423" y="200"/>
                  </a:lnTo>
                  <a:lnTo>
                    <a:pt x="423" y="198"/>
                  </a:lnTo>
                  <a:lnTo>
                    <a:pt x="425" y="196"/>
                  </a:lnTo>
                  <a:lnTo>
                    <a:pt x="426" y="193"/>
                  </a:lnTo>
                  <a:lnTo>
                    <a:pt x="428" y="193"/>
                  </a:lnTo>
                  <a:lnTo>
                    <a:pt x="429" y="193"/>
                  </a:lnTo>
                  <a:lnTo>
                    <a:pt x="431" y="192"/>
                  </a:lnTo>
                  <a:lnTo>
                    <a:pt x="431" y="190"/>
                  </a:lnTo>
                  <a:lnTo>
                    <a:pt x="432" y="187"/>
                  </a:lnTo>
                  <a:lnTo>
                    <a:pt x="434" y="185"/>
                  </a:lnTo>
                  <a:lnTo>
                    <a:pt x="437" y="184"/>
                  </a:lnTo>
                  <a:lnTo>
                    <a:pt x="445" y="182"/>
                  </a:lnTo>
                  <a:lnTo>
                    <a:pt x="448" y="181"/>
                  </a:lnTo>
                  <a:close/>
                  <a:moveTo>
                    <a:pt x="426" y="181"/>
                  </a:moveTo>
                  <a:lnTo>
                    <a:pt x="429" y="182"/>
                  </a:lnTo>
                  <a:lnTo>
                    <a:pt x="431" y="182"/>
                  </a:lnTo>
                  <a:lnTo>
                    <a:pt x="432" y="184"/>
                  </a:lnTo>
                  <a:lnTo>
                    <a:pt x="432" y="184"/>
                  </a:lnTo>
                  <a:lnTo>
                    <a:pt x="431" y="185"/>
                  </a:lnTo>
                  <a:lnTo>
                    <a:pt x="429" y="185"/>
                  </a:lnTo>
                  <a:lnTo>
                    <a:pt x="429" y="185"/>
                  </a:lnTo>
                  <a:lnTo>
                    <a:pt x="428" y="185"/>
                  </a:lnTo>
                  <a:lnTo>
                    <a:pt x="425" y="185"/>
                  </a:lnTo>
                  <a:lnTo>
                    <a:pt x="423" y="187"/>
                  </a:lnTo>
                  <a:lnTo>
                    <a:pt x="421" y="189"/>
                  </a:lnTo>
                  <a:lnTo>
                    <a:pt x="421" y="189"/>
                  </a:lnTo>
                  <a:lnTo>
                    <a:pt x="420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7" y="185"/>
                  </a:lnTo>
                  <a:lnTo>
                    <a:pt x="418" y="185"/>
                  </a:lnTo>
                  <a:lnTo>
                    <a:pt x="420" y="184"/>
                  </a:lnTo>
                  <a:lnTo>
                    <a:pt x="425" y="182"/>
                  </a:lnTo>
                  <a:lnTo>
                    <a:pt x="426" y="182"/>
                  </a:lnTo>
                  <a:lnTo>
                    <a:pt x="426" y="181"/>
                  </a:lnTo>
                  <a:lnTo>
                    <a:pt x="426" y="181"/>
                  </a:lnTo>
                  <a:lnTo>
                    <a:pt x="426" y="181"/>
                  </a:lnTo>
                  <a:close/>
                  <a:moveTo>
                    <a:pt x="71" y="173"/>
                  </a:moveTo>
                  <a:lnTo>
                    <a:pt x="73" y="173"/>
                  </a:lnTo>
                  <a:lnTo>
                    <a:pt x="73" y="173"/>
                  </a:lnTo>
                  <a:lnTo>
                    <a:pt x="71" y="174"/>
                  </a:lnTo>
                  <a:lnTo>
                    <a:pt x="71" y="176"/>
                  </a:lnTo>
                  <a:lnTo>
                    <a:pt x="71" y="176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8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1" y="173"/>
                  </a:lnTo>
                  <a:lnTo>
                    <a:pt x="71" y="173"/>
                  </a:lnTo>
                  <a:close/>
                  <a:moveTo>
                    <a:pt x="453" y="171"/>
                  </a:moveTo>
                  <a:lnTo>
                    <a:pt x="453" y="171"/>
                  </a:lnTo>
                  <a:lnTo>
                    <a:pt x="455" y="171"/>
                  </a:lnTo>
                  <a:lnTo>
                    <a:pt x="455" y="173"/>
                  </a:lnTo>
                  <a:lnTo>
                    <a:pt x="455" y="174"/>
                  </a:lnTo>
                  <a:lnTo>
                    <a:pt x="456" y="176"/>
                  </a:lnTo>
                  <a:lnTo>
                    <a:pt x="456" y="176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3" y="178"/>
                  </a:lnTo>
                  <a:lnTo>
                    <a:pt x="451" y="178"/>
                  </a:lnTo>
                  <a:lnTo>
                    <a:pt x="450" y="178"/>
                  </a:lnTo>
                  <a:lnTo>
                    <a:pt x="450" y="176"/>
                  </a:lnTo>
                  <a:lnTo>
                    <a:pt x="450" y="176"/>
                  </a:lnTo>
                  <a:lnTo>
                    <a:pt x="448" y="174"/>
                  </a:lnTo>
                  <a:lnTo>
                    <a:pt x="448" y="174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50" y="171"/>
                  </a:lnTo>
                  <a:lnTo>
                    <a:pt x="453" y="171"/>
                  </a:lnTo>
                  <a:close/>
                  <a:moveTo>
                    <a:pt x="119" y="167"/>
                  </a:moveTo>
                  <a:lnTo>
                    <a:pt x="120" y="168"/>
                  </a:lnTo>
                  <a:lnTo>
                    <a:pt x="122" y="168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6" y="176"/>
                  </a:lnTo>
                  <a:lnTo>
                    <a:pt x="111" y="182"/>
                  </a:lnTo>
                  <a:lnTo>
                    <a:pt x="109" y="182"/>
                  </a:lnTo>
                  <a:lnTo>
                    <a:pt x="104" y="185"/>
                  </a:lnTo>
                  <a:lnTo>
                    <a:pt x="103" y="184"/>
                  </a:lnTo>
                  <a:lnTo>
                    <a:pt x="98" y="184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5" y="181"/>
                  </a:lnTo>
                  <a:lnTo>
                    <a:pt x="97" y="179"/>
                  </a:lnTo>
                  <a:lnTo>
                    <a:pt x="100" y="178"/>
                  </a:lnTo>
                  <a:lnTo>
                    <a:pt x="104" y="173"/>
                  </a:lnTo>
                  <a:lnTo>
                    <a:pt x="109" y="171"/>
                  </a:lnTo>
                  <a:lnTo>
                    <a:pt x="112" y="171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9" y="167"/>
                  </a:lnTo>
                  <a:close/>
                  <a:moveTo>
                    <a:pt x="677" y="167"/>
                  </a:moveTo>
                  <a:lnTo>
                    <a:pt x="678" y="167"/>
                  </a:lnTo>
                  <a:lnTo>
                    <a:pt x="680" y="168"/>
                  </a:lnTo>
                  <a:lnTo>
                    <a:pt x="678" y="170"/>
                  </a:lnTo>
                  <a:lnTo>
                    <a:pt x="677" y="171"/>
                  </a:lnTo>
                  <a:lnTo>
                    <a:pt x="677" y="173"/>
                  </a:lnTo>
                  <a:lnTo>
                    <a:pt x="677" y="174"/>
                  </a:lnTo>
                  <a:lnTo>
                    <a:pt x="675" y="174"/>
                  </a:lnTo>
                  <a:lnTo>
                    <a:pt x="672" y="176"/>
                  </a:lnTo>
                  <a:lnTo>
                    <a:pt x="671" y="176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71" y="171"/>
                  </a:lnTo>
                  <a:lnTo>
                    <a:pt x="672" y="170"/>
                  </a:lnTo>
                  <a:lnTo>
                    <a:pt x="675" y="168"/>
                  </a:lnTo>
                  <a:lnTo>
                    <a:pt x="677" y="167"/>
                  </a:lnTo>
                  <a:close/>
                  <a:moveTo>
                    <a:pt x="330" y="162"/>
                  </a:moveTo>
                  <a:lnTo>
                    <a:pt x="335" y="162"/>
                  </a:lnTo>
                  <a:lnTo>
                    <a:pt x="336" y="162"/>
                  </a:lnTo>
                  <a:lnTo>
                    <a:pt x="338" y="165"/>
                  </a:lnTo>
                  <a:lnTo>
                    <a:pt x="338" y="168"/>
                  </a:lnTo>
                  <a:lnTo>
                    <a:pt x="339" y="168"/>
                  </a:lnTo>
                  <a:lnTo>
                    <a:pt x="343" y="170"/>
                  </a:lnTo>
                  <a:lnTo>
                    <a:pt x="346" y="171"/>
                  </a:lnTo>
                  <a:lnTo>
                    <a:pt x="346" y="173"/>
                  </a:lnTo>
                  <a:lnTo>
                    <a:pt x="344" y="173"/>
                  </a:lnTo>
                  <a:lnTo>
                    <a:pt x="341" y="173"/>
                  </a:lnTo>
                  <a:lnTo>
                    <a:pt x="339" y="174"/>
                  </a:lnTo>
                  <a:lnTo>
                    <a:pt x="338" y="176"/>
                  </a:lnTo>
                  <a:lnTo>
                    <a:pt x="336" y="178"/>
                  </a:lnTo>
                  <a:lnTo>
                    <a:pt x="332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30" y="173"/>
                  </a:lnTo>
                  <a:lnTo>
                    <a:pt x="328" y="171"/>
                  </a:lnTo>
                  <a:lnTo>
                    <a:pt x="319" y="174"/>
                  </a:lnTo>
                  <a:lnTo>
                    <a:pt x="317" y="173"/>
                  </a:lnTo>
                  <a:lnTo>
                    <a:pt x="319" y="170"/>
                  </a:lnTo>
                  <a:lnTo>
                    <a:pt x="317" y="170"/>
                  </a:lnTo>
                  <a:lnTo>
                    <a:pt x="313" y="170"/>
                  </a:lnTo>
                  <a:lnTo>
                    <a:pt x="311" y="167"/>
                  </a:lnTo>
                  <a:lnTo>
                    <a:pt x="311" y="165"/>
                  </a:lnTo>
                  <a:lnTo>
                    <a:pt x="316" y="163"/>
                  </a:lnTo>
                  <a:lnTo>
                    <a:pt x="322" y="163"/>
                  </a:lnTo>
                  <a:lnTo>
                    <a:pt x="330" y="162"/>
                  </a:lnTo>
                  <a:close/>
                  <a:moveTo>
                    <a:pt x="313" y="151"/>
                  </a:moveTo>
                  <a:lnTo>
                    <a:pt x="316" y="151"/>
                  </a:lnTo>
                  <a:lnTo>
                    <a:pt x="316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8" y="155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30" y="159"/>
                  </a:lnTo>
                  <a:lnTo>
                    <a:pt x="328" y="159"/>
                  </a:lnTo>
                  <a:lnTo>
                    <a:pt x="327" y="160"/>
                  </a:lnTo>
                  <a:lnTo>
                    <a:pt x="324" y="160"/>
                  </a:lnTo>
                  <a:lnTo>
                    <a:pt x="313" y="160"/>
                  </a:lnTo>
                  <a:lnTo>
                    <a:pt x="311" y="160"/>
                  </a:lnTo>
                  <a:lnTo>
                    <a:pt x="311" y="160"/>
                  </a:lnTo>
                  <a:lnTo>
                    <a:pt x="309" y="155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08" y="152"/>
                  </a:lnTo>
                  <a:lnTo>
                    <a:pt x="309" y="152"/>
                  </a:lnTo>
                  <a:lnTo>
                    <a:pt x="313" y="151"/>
                  </a:lnTo>
                  <a:close/>
                  <a:moveTo>
                    <a:pt x="393" y="149"/>
                  </a:moveTo>
                  <a:lnTo>
                    <a:pt x="396" y="151"/>
                  </a:lnTo>
                  <a:lnTo>
                    <a:pt x="399" y="152"/>
                  </a:lnTo>
                  <a:lnTo>
                    <a:pt x="399" y="154"/>
                  </a:lnTo>
                  <a:lnTo>
                    <a:pt x="404" y="154"/>
                  </a:lnTo>
                  <a:lnTo>
                    <a:pt x="406" y="155"/>
                  </a:lnTo>
                  <a:lnTo>
                    <a:pt x="407" y="155"/>
                  </a:lnTo>
                  <a:lnTo>
                    <a:pt x="407" y="157"/>
                  </a:lnTo>
                  <a:lnTo>
                    <a:pt x="407" y="159"/>
                  </a:lnTo>
                  <a:lnTo>
                    <a:pt x="407" y="159"/>
                  </a:lnTo>
                  <a:lnTo>
                    <a:pt x="407" y="160"/>
                  </a:lnTo>
                  <a:lnTo>
                    <a:pt x="407" y="160"/>
                  </a:lnTo>
                  <a:lnTo>
                    <a:pt x="407" y="162"/>
                  </a:lnTo>
                  <a:lnTo>
                    <a:pt x="409" y="163"/>
                  </a:lnTo>
                  <a:lnTo>
                    <a:pt x="410" y="165"/>
                  </a:lnTo>
                  <a:lnTo>
                    <a:pt x="410" y="167"/>
                  </a:lnTo>
                  <a:lnTo>
                    <a:pt x="410" y="167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3"/>
                  </a:lnTo>
                  <a:lnTo>
                    <a:pt x="409" y="174"/>
                  </a:lnTo>
                  <a:lnTo>
                    <a:pt x="409" y="174"/>
                  </a:lnTo>
                  <a:lnTo>
                    <a:pt x="407" y="176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12" y="179"/>
                  </a:lnTo>
                  <a:lnTo>
                    <a:pt x="412" y="181"/>
                  </a:lnTo>
                  <a:lnTo>
                    <a:pt x="412" y="184"/>
                  </a:lnTo>
                  <a:lnTo>
                    <a:pt x="412" y="187"/>
                  </a:lnTo>
                  <a:lnTo>
                    <a:pt x="412" y="187"/>
                  </a:lnTo>
                  <a:lnTo>
                    <a:pt x="410" y="187"/>
                  </a:lnTo>
                  <a:lnTo>
                    <a:pt x="409" y="185"/>
                  </a:lnTo>
                  <a:lnTo>
                    <a:pt x="404" y="187"/>
                  </a:lnTo>
                  <a:lnTo>
                    <a:pt x="406" y="192"/>
                  </a:lnTo>
                  <a:lnTo>
                    <a:pt x="407" y="195"/>
                  </a:lnTo>
                  <a:lnTo>
                    <a:pt x="407" y="195"/>
                  </a:lnTo>
                  <a:lnTo>
                    <a:pt x="407" y="196"/>
                  </a:lnTo>
                  <a:lnTo>
                    <a:pt x="406" y="196"/>
                  </a:lnTo>
                  <a:lnTo>
                    <a:pt x="406" y="196"/>
                  </a:lnTo>
                  <a:lnTo>
                    <a:pt x="404" y="195"/>
                  </a:lnTo>
                  <a:lnTo>
                    <a:pt x="402" y="193"/>
                  </a:lnTo>
                  <a:lnTo>
                    <a:pt x="402" y="193"/>
                  </a:lnTo>
                  <a:lnTo>
                    <a:pt x="402" y="195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4" y="198"/>
                  </a:lnTo>
                  <a:lnTo>
                    <a:pt x="402" y="198"/>
                  </a:lnTo>
                  <a:lnTo>
                    <a:pt x="401" y="200"/>
                  </a:lnTo>
                  <a:lnTo>
                    <a:pt x="399" y="200"/>
                  </a:lnTo>
                  <a:lnTo>
                    <a:pt x="395" y="200"/>
                  </a:lnTo>
                  <a:lnTo>
                    <a:pt x="393" y="200"/>
                  </a:lnTo>
                  <a:lnTo>
                    <a:pt x="391" y="200"/>
                  </a:lnTo>
                  <a:lnTo>
                    <a:pt x="388" y="200"/>
                  </a:lnTo>
                  <a:lnTo>
                    <a:pt x="387" y="200"/>
                  </a:lnTo>
                  <a:lnTo>
                    <a:pt x="385" y="200"/>
                  </a:lnTo>
                  <a:lnTo>
                    <a:pt x="384" y="198"/>
                  </a:lnTo>
                  <a:lnTo>
                    <a:pt x="382" y="198"/>
                  </a:lnTo>
                  <a:lnTo>
                    <a:pt x="379" y="200"/>
                  </a:lnTo>
                  <a:lnTo>
                    <a:pt x="376" y="200"/>
                  </a:lnTo>
                  <a:lnTo>
                    <a:pt x="371" y="200"/>
                  </a:lnTo>
                  <a:lnTo>
                    <a:pt x="369" y="200"/>
                  </a:lnTo>
                  <a:lnTo>
                    <a:pt x="369" y="198"/>
                  </a:lnTo>
                  <a:lnTo>
                    <a:pt x="368" y="195"/>
                  </a:lnTo>
                  <a:lnTo>
                    <a:pt x="368" y="193"/>
                  </a:lnTo>
                  <a:lnTo>
                    <a:pt x="373" y="193"/>
                  </a:lnTo>
                  <a:lnTo>
                    <a:pt x="373" y="193"/>
                  </a:lnTo>
                  <a:lnTo>
                    <a:pt x="369" y="192"/>
                  </a:lnTo>
                  <a:lnTo>
                    <a:pt x="365" y="190"/>
                  </a:lnTo>
                  <a:lnTo>
                    <a:pt x="363" y="190"/>
                  </a:lnTo>
                  <a:lnTo>
                    <a:pt x="365" y="189"/>
                  </a:lnTo>
                  <a:lnTo>
                    <a:pt x="365" y="189"/>
                  </a:lnTo>
                  <a:lnTo>
                    <a:pt x="369" y="187"/>
                  </a:lnTo>
                  <a:lnTo>
                    <a:pt x="374" y="184"/>
                  </a:lnTo>
                  <a:lnTo>
                    <a:pt x="377" y="182"/>
                  </a:lnTo>
                  <a:lnTo>
                    <a:pt x="377" y="181"/>
                  </a:lnTo>
                  <a:lnTo>
                    <a:pt x="380" y="181"/>
                  </a:lnTo>
                  <a:lnTo>
                    <a:pt x="385" y="181"/>
                  </a:lnTo>
                  <a:lnTo>
                    <a:pt x="385" y="179"/>
                  </a:lnTo>
                  <a:lnTo>
                    <a:pt x="376" y="179"/>
                  </a:lnTo>
                  <a:lnTo>
                    <a:pt x="361" y="182"/>
                  </a:lnTo>
                  <a:lnTo>
                    <a:pt x="357" y="182"/>
                  </a:lnTo>
                  <a:lnTo>
                    <a:pt x="354" y="182"/>
                  </a:lnTo>
                  <a:lnTo>
                    <a:pt x="338" y="185"/>
                  </a:lnTo>
                  <a:lnTo>
                    <a:pt x="336" y="185"/>
                  </a:lnTo>
                  <a:lnTo>
                    <a:pt x="335" y="184"/>
                  </a:lnTo>
                  <a:lnTo>
                    <a:pt x="333" y="182"/>
                  </a:lnTo>
                  <a:lnTo>
                    <a:pt x="335" y="181"/>
                  </a:lnTo>
                  <a:lnTo>
                    <a:pt x="339" y="179"/>
                  </a:lnTo>
                  <a:lnTo>
                    <a:pt x="341" y="178"/>
                  </a:lnTo>
                  <a:lnTo>
                    <a:pt x="341" y="176"/>
                  </a:lnTo>
                  <a:lnTo>
                    <a:pt x="343" y="174"/>
                  </a:lnTo>
                  <a:lnTo>
                    <a:pt x="346" y="174"/>
                  </a:lnTo>
                  <a:lnTo>
                    <a:pt x="350" y="176"/>
                  </a:lnTo>
                  <a:lnTo>
                    <a:pt x="354" y="178"/>
                  </a:lnTo>
                  <a:lnTo>
                    <a:pt x="355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0" y="176"/>
                  </a:lnTo>
                  <a:lnTo>
                    <a:pt x="355" y="178"/>
                  </a:lnTo>
                  <a:lnTo>
                    <a:pt x="355" y="176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2" y="173"/>
                  </a:lnTo>
                  <a:lnTo>
                    <a:pt x="352" y="173"/>
                  </a:lnTo>
                  <a:lnTo>
                    <a:pt x="354" y="171"/>
                  </a:lnTo>
                  <a:lnTo>
                    <a:pt x="349" y="170"/>
                  </a:lnTo>
                  <a:lnTo>
                    <a:pt x="347" y="170"/>
                  </a:lnTo>
                  <a:lnTo>
                    <a:pt x="347" y="168"/>
                  </a:lnTo>
                  <a:lnTo>
                    <a:pt x="347" y="168"/>
                  </a:lnTo>
                  <a:lnTo>
                    <a:pt x="349" y="167"/>
                  </a:lnTo>
                  <a:lnTo>
                    <a:pt x="352" y="163"/>
                  </a:lnTo>
                  <a:lnTo>
                    <a:pt x="352" y="163"/>
                  </a:lnTo>
                  <a:lnTo>
                    <a:pt x="347" y="163"/>
                  </a:lnTo>
                  <a:lnTo>
                    <a:pt x="346" y="163"/>
                  </a:lnTo>
                  <a:lnTo>
                    <a:pt x="343" y="162"/>
                  </a:lnTo>
                  <a:lnTo>
                    <a:pt x="344" y="160"/>
                  </a:lnTo>
                  <a:lnTo>
                    <a:pt x="346" y="159"/>
                  </a:lnTo>
                  <a:lnTo>
                    <a:pt x="347" y="157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4" y="157"/>
                  </a:lnTo>
                  <a:lnTo>
                    <a:pt x="355" y="159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1" y="165"/>
                  </a:lnTo>
                  <a:lnTo>
                    <a:pt x="371" y="170"/>
                  </a:lnTo>
                  <a:lnTo>
                    <a:pt x="373" y="171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7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4" y="170"/>
                  </a:lnTo>
                  <a:lnTo>
                    <a:pt x="374" y="168"/>
                  </a:lnTo>
                  <a:lnTo>
                    <a:pt x="373" y="167"/>
                  </a:lnTo>
                  <a:lnTo>
                    <a:pt x="373" y="167"/>
                  </a:lnTo>
                  <a:lnTo>
                    <a:pt x="374" y="167"/>
                  </a:lnTo>
                  <a:lnTo>
                    <a:pt x="377" y="167"/>
                  </a:lnTo>
                  <a:lnTo>
                    <a:pt x="380" y="167"/>
                  </a:lnTo>
                  <a:lnTo>
                    <a:pt x="377" y="165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68" y="163"/>
                  </a:lnTo>
                  <a:lnTo>
                    <a:pt x="368" y="163"/>
                  </a:lnTo>
                  <a:lnTo>
                    <a:pt x="369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3" y="160"/>
                  </a:lnTo>
                  <a:lnTo>
                    <a:pt x="371" y="160"/>
                  </a:lnTo>
                  <a:lnTo>
                    <a:pt x="365" y="159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155"/>
                  </a:lnTo>
                  <a:lnTo>
                    <a:pt x="361" y="155"/>
                  </a:lnTo>
                  <a:lnTo>
                    <a:pt x="366" y="152"/>
                  </a:lnTo>
                  <a:lnTo>
                    <a:pt x="368" y="152"/>
                  </a:lnTo>
                  <a:lnTo>
                    <a:pt x="373" y="151"/>
                  </a:lnTo>
                  <a:lnTo>
                    <a:pt x="377" y="151"/>
                  </a:lnTo>
                  <a:lnTo>
                    <a:pt x="379" y="152"/>
                  </a:lnTo>
                  <a:lnTo>
                    <a:pt x="384" y="155"/>
                  </a:lnTo>
                  <a:lnTo>
                    <a:pt x="387" y="157"/>
                  </a:lnTo>
                  <a:lnTo>
                    <a:pt x="390" y="157"/>
                  </a:lnTo>
                  <a:lnTo>
                    <a:pt x="388" y="154"/>
                  </a:lnTo>
                  <a:lnTo>
                    <a:pt x="388" y="152"/>
                  </a:lnTo>
                  <a:lnTo>
                    <a:pt x="390" y="151"/>
                  </a:lnTo>
                  <a:lnTo>
                    <a:pt x="393" y="149"/>
                  </a:lnTo>
                  <a:close/>
                  <a:moveTo>
                    <a:pt x="365" y="148"/>
                  </a:moveTo>
                  <a:lnTo>
                    <a:pt x="368" y="148"/>
                  </a:lnTo>
                  <a:lnTo>
                    <a:pt x="371" y="149"/>
                  </a:lnTo>
                  <a:lnTo>
                    <a:pt x="363" y="151"/>
                  </a:lnTo>
                  <a:lnTo>
                    <a:pt x="357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2" y="152"/>
                  </a:lnTo>
                  <a:lnTo>
                    <a:pt x="357" y="151"/>
                  </a:lnTo>
                  <a:lnTo>
                    <a:pt x="360" y="149"/>
                  </a:lnTo>
                  <a:lnTo>
                    <a:pt x="361" y="148"/>
                  </a:lnTo>
                  <a:lnTo>
                    <a:pt x="365" y="148"/>
                  </a:lnTo>
                  <a:close/>
                  <a:moveTo>
                    <a:pt x="246" y="146"/>
                  </a:moveTo>
                  <a:lnTo>
                    <a:pt x="251" y="148"/>
                  </a:lnTo>
                  <a:lnTo>
                    <a:pt x="251" y="148"/>
                  </a:lnTo>
                  <a:lnTo>
                    <a:pt x="251" y="148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1" y="157"/>
                  </a:lnTo>
                  <a:lnTo>
                    <a:pt x="251" y="157"/>
                  </a:lnTo>
                  <a:lnTo>
                    <a:pt x="254" y="159"/>
                  </a:lnTo>
                  <a:lnTo>
                    <a:pt x="256" y="160"/>
                  </a:lnTo>
                  <a:lnTo>
                    <a:pt x="257" y="163"/>
                  </a:lnTo>
                  <a:lnTo>
                    <a:pt x="256" y="165"/>
                  </a:lnTo>
                  <a:lnTo>
                    <a:pt x="254" y="167"/>
                  </a:lnTo>
                  <a:lnTo>
                    <a:pt x="253" y="167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4" y="168"/>
                  </a:lnTo>
                  <a:lnTo>
                    <a:pt x="256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62" y="174"/>
                  </a:lnTo>
                  <a:lnTo>
                    <a:pt x="265" y="173"/>
                  </a:lnTo>
                  <a:lnTo>
                    <a:pt x="267" y="173"/>
                  </a:lnTo>
                  <a:lnTo>
                    <a:pt x="270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3" y="178"/>
                  </a:lnTo>
                  <a:lnTo>
                    <a:pt x="275" y="181"/>
                  </a:lnTo>
                  <a:lnTo>
                    <a:pt x="275" y="179"/>
                  </a:lnTo>
                  <a:lnTo>
                    <a:pt x="275" y="178"/>
                  </a:lnTo>
                  <a:lnTo>
                    <a:pt x="275" y="178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6" y="171"/>
                  </a:lnTo>
                  <a:lnTo>
                    <a:pt x="278" y="170"/>
                  </a:lnTo>
                  <a:lnTo>
                    <a:pt x="279" y="170"/>
                  </a:lnTo>
                  <a:lnTo>
                    <a:pt x="281" y="168"/>
                  </a:lnTo>
                  <a:lnTo>
                    <a:pt x="289" y="170"/>
                  </a:lnTo>
                  <a:lnTo>
                    <a:pt x="292" y="171"/>
                  </a:lnTo>
                  <a:lnTo>
                    <a:pt x="292" y="173"/>
                  </a:lnTo>
                  <a:lnTo>
                    <a:pt x="294" y="173"/>
                  </a:lnTo>
                  <a:lnTo>
                    <a:pt x="294" y="174"/>
                  </a:lnTo>
                  <a:lnTo>
                    <a:pt x="295" y="178"/>
                  </a:lnTo>
                  <a:lnTo>
                    <a:pt x="295" y="179"/>
                  </a:lnTo>
                  <a:lnTo>
                    <a:pt x="294" y="181"/>
                  </a:lnTo>
                  <a:lnTo>
                    <a:pt x="292" y="185"/>
                  </a:lnTo>
                  <a:lnTo>
                    <a:pt x="292" y="189"/>
                  </a:lnTo>
                  <a:lnTo>
                    <a:pt x="289" y="195"/>
                  </a:lnTo>
                  <a:lnTo>
                    <a:pt x="287" y="196"/>
                  </a:lnTo>
                  <a:lnTo>
                    <a:pt x="286" y="196"/>
                  </a:lnTo>
                  <a:lnTo>
                    <a:pt x="279" y="200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0" y="201"/>
                  </a:lnTo>
                  <a:lnTo>
                    <a:pt x="267" y="201"/>
                  </a:lnTo>
                  <a:lnTo>
                    <a:pt x="261" y="200"/>
                  </a:lnTo>
                  <a:lnTo>
                    <a:pt x="257" y="200"/>
                  </a:lnTo>
                  <a:lnTo>
                    <a:pt x="256" y="201"/>
                  </a:lnTo>
                  <a:lnTo>
                    <a:pt x="253" y="201"/>
                  </a:lnTo>
                  <a:lnTo>
                    <a:pt x="251" y="201"/>
                  </a:lnTo>
                  <a:lnTo>
                    <a:pt x="250" y="201"/>
                  </a:lnTo>
                  <a:lnTo>
                    <a:pt x="248" y="200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46" y="198"/>
                  </a:lnTo>
                  <a:lnTo>
                    <a:pt x="245" y="200"/>
                  </a:lnTo>
                  <a:lnTo>
                    <a:pt x="237" y="203"/>
                  </a:lnTo>
                  <a:lnTo>
                    <a:pt x="227" y="204"/>
                  </a:lnTo>
                  <a:lnTo>
                    <a:pt x="224" y="206"/>
                  </a:lnTo>
                  <a:lnTo>
                    <a:pt x="221" y="206"/>
                  </a:lnTo>
                  <a:lnTo>
                    <a:pt x="221" y="207"/>
                  </a:lnTo>
                  <a:lnTo>
                    <a:pt x="218" y="209"/>
                  </a:lnTo>
                  <a:lnTo>
                    <a:pt x="216" y="211"/>
                  </a:lnTo>
                  <a:lnTo>
                    <a:pt x="212" y="212"/>
                  </a:lnTo>
                  <a:lnTo>
                    <a:pt x="205" y="214"/>
                  </a:lnTo>
                  <a:lnTo>
                    <a:pt x="193" y="217"/>
                  </a:lnTo>
                  <a:lnTo>
                    <a:pt x="186" y="217"/>
                  </a:lnTo>
                  <a:lnTo>
                    <a:pt x="179" y="217"/>
                  </a:lnTo>
                  <a:lnTo>
                    <a:pt x="177" y="215"/>
                  </a:lnTo>
                  <a:lnTo>
                    <a:pt x="174" y="214"/>
                  </a:lnTo>
                  <a:lnTo>
                    <a:pt x="169" y="212"/>
                  </a:lnTo>
                  <a:lnTo>
                    <a:pt x="168" y="211"/>
                  </a:lnTo>
                  <a:lnTo>
                    <a:pt x="166" y="209"/>
                  </a:lnTo>
                  <a:lnTo>
                    <a:pt x="168" y="207"/>
                  </a:lnTo>
                  <a:lnTo>
                    <a:pt x="169" y="206"/>
                  </a:lnTo>
                  <a:lnTo>
                    <a:pt x="174" y="206"/>
                  </a:lnTo>
                  <a:lnTo>
                    <a:pt x="182" y="203"/>
                  </a:lnTo>
                  <a:lnTo>
                    <a:pt x="188" y="201"/>
                  </a:lnTo>
                  <a:lnTo>
                    <a:pt x="191" y="200"/>
                  </a:lnTo>
                  <a:lnTo>
                    <a:pt x="197" y="200"/>
                  </a:lnTo>
                  <a:lnTo>
                    <a:pt x="201" y="200"/>
                  </a:lnTo>
                  <a:lnTo>
                    <a:pt x="204" y="200"/>
                  </a:lnTo>
                  <a:lnTo>
                    <a:pt x="205" y="200"/>
                  </a:lnTo>
                  <a:lnTo>
                    <a:pt x="209" y="198"/>
                  </a:lnTo>
                  <a:lnTo>
                    <a:pt x="212" y="196"/>
                  </a:lnTo>
                  <a:lnTo>
                    <a:pt x="213" y="195"/>
                  </a:lnTo>
                  <a:lnTo>
                    <a:pt x="215" y="193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209" y="195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1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3"/>
                  </a:lnTo>
                  <a:lnTo>
                    <a:pt x="193" y="193"/>
                  </a:lnTo>
                  <a:lnTo>
                    <a:pt x="191" y="193"/>
                  </a:lnTo>
                  <a:lnTo>
                    <a:pt x="191" y="195"/>
                  </a:lnTo>
                  <a:lnTo>
                    <a:pt x="190" y="196"/>
                  </a:lnTo>
                  <a:lnTo>
                    <a:pt x="188" y="196"/>
                  </a:lnTo>
                  <a:lnTo>
                    <a:pt x="186" y="196"/>
                  </a:lnTo>
                  <a:lnTo>
                    <a:pt x="182" y="196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4" y="196"/>
                  </a:lnTo>
                  <a:lnTo>
                    <a:pt x="174" y="196"/>
                  </a:lnTo>
                  <a:lnTo>
                    <a:pt x="174" y="195"/>
                  </a:lnTo>
                  <a:lnTo>
                    <a:pt x="174" y="193"/>
                  </a:lnTo>
                  <a:lnTo>
                    <a:pt x="174" y="192"/>
                  </a:lnTo>
                  <a:lnTo>
                    <a:pt x="174" y="192"/>
                  </a:lnTo>
                  <a:lnTo>
                    <a:pt x="175" y="190"/>
                  </a:lnTo>
                  <a:lnTo>
                    <a:pt x="179" y="189"/>
                  </a:lnTo>
                  <a:lnTo>
                    <a:pt x="180" y="187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2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1" y="192"/>
                  </a:lnTo>
                  <a:lnTo>
                    <a:pt x="169" y="193"/>
                  </a:lnTo>
                  <a:lnTo>
                    <a:pt x="168" y="193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6" y="198"/>
                  </a:lnTo>
                  <a:lnTo>
                    <a:pt x="160" y="200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5" y="198"/>
                  </a:lnTo>
                  <a:lnTo>
                    <a:pt x="153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49" y="198"/>
                  </a:lnTo>
                  <a:lnTo>
                    <a:pt x="149" y="200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41" y="198"/>
                  </a:lnTo>
                  <a:lnTo>
                    <a:pt x="136" y="195"/>
                  </a:lnTo>
                  <a:lnTo>
                    <a:pt x="131" y="195"/>
                  </a:lnTo>
                  <a:lnTo>
                    <a:pt x="128" y="195"/>
                  </a:lnTo>
                  <a:lnTo>
                    <a:pt x="122" y="193"/>
                  </a:lnTo>
                  <a:lnTo>
                    <a:pt x="120" y="193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0"/>
                  </a:lnTo>
                  <a:lnTo>
                    <a:pt x="120" y="190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5" y="187"/>
                  </a:lnTo>
                  <a:lnTo>
                    <a:pt x="127" y="185"/>
                  </a:lnTo>
                  <a:lnTo>
                    <a:pt x="130" y="185"/>
                  </a:lnTo>
                  <a:lnTo>
                    <a:pt x="139" y="185"/>
                  </a:lnTo>
                  <a:lnTo>
                    <a:pt x="142" y="185"/>
                  </a:lnTo>
                  <a:lnTo>
                    <a:pt x="152" y="182"/>
                  </a:lnTo>
                  <a:lnTo>
                    <a:pt x="153" y="181"/>
                  </a:lnTo>
                  <a:lnTo>
                    <a:pt x="155" y="181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42" y="182"/>
                  </a:lnTo>
                  <a:lnTo>
                    <a:pt x="136" y="182"/>
                  </a:lnTo>
                  <a:lnTo>
                    <a:pt x="128" y="182"/>
                  </a:lnTo>
                  <a:lnTo>
                    <a:pt x="127" y="182"/>
                  </a:lnTo>
                  <a:lnTo>
                    <a:pt x="127" y="181"/>
                  </a:lnTo>
                  <a:lnTo>
                    <a:pt x="128" y="179"/>
                  </a:lnTo>
                  <a:lnTo>
                    <a:pt x="128" y="178"/>
                  </a:lnTo>
                  <a:lnTo>
                    <a:pt x="131" y="178"/>
                  </a:lnTo>
                  <a:lnTo>
                    <a:pt x="138" y="176"/>
                  </a:lnTo>
                  <a:lnTo>
                    <a:pt x="145" y="176"/>
                  </a:lnTo>
                  <a:lnTo>
                    <a:pt x="150" y="174"/>
                  </a:lnTo>
                  <a:lnTo>
                    <a:pt x="155" y="174"/>
                  </a:lnTo>
                  <a:lnTo>
                    <a:pt x="158" y="173"/>
                  </a:lnTo>
                  <a:lnTo>
                    <a:pt x="149" y="173"/>
                  </a:lnTo>
                  <a:lnTo>
                    <a:pt x="138" y="174"/>
                  </a:lnTo>
                  <a:lnTo>
                    <a:pt x="136" y="174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34" y="170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6" y="167"/>
                  </a:lnTo>
                  <a:lnTo>
                    <a:pt x="139" y="165"/>
                  </a:lnTo>
                  <a:lnTo>
                    <a:pt x="142" y="165"/>
                  </a:lnTo>
                  <a:lnTo>
                    <a:pt x="145" y="165"/>
                  </a:lnTo>
                  <a:lnTo>
                    <a:pt x="158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56" y="165"/>
                  </a:lnTo>
                  <a:lnTo>
                    <a:pt x="147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0"/>
                  </a:lnTo>
                  <a:lnTo>
                    <a:pt x="145" y="160"/>
                  </a:lnTo>
                  <a:lnTo>
                    <a:pt x="149" y="157"/>
                  </a:lnTo>
                  <a:lnTo>
                    <a:pt x="158" y="155"/>
                  </a:lnTo>
                  <a:lnTo>
                    <a:pt x="161" y="155"/>
                  </a:lnTo>
                  <a:lnTo>
                    <a:pt x="164" y="155"/>
                  </a:lnTo>
                  <a:lnTo>
                    <a:pt x="168" y="155"/>
                  </a:lnTo>
                  <a:lnTo>
                    <a:pt x="169" y="157"/>
                  </a:lnTo>
                  <a:lnTo>
                    <a:pt x="169" y="157"/>
                  </a:lnTo>
                  <a:lnTo>
                    <a:pt x="171" y="159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2"/>
                  </a:lnTo>
                  <a:lnTo>
                    <a:pt x="172" y="163"/>
                  </a:lnTo>
                  <a:lnTo>
                    <a:pt x="174" y="165"/>
                  </a:lnTo>
                  <a:lnTo>
                    <a:pt x="182" y="163"/>
                  </a:lnTo>
                  <a:lnTo>
                    <a:pt x="183" y="163"/>
                  </a:lnTo>
                  <a:lnTo>
                    <a:pt x="186" y="163"/>
                  </a:lnTo>
                  <a:lnTo>
                    <a:pt x="191" y="165"/>
                  </a:lnTo>
                  <a:lnTo>
                    <a:pt x="196" y="168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1" y="174"/>
                  </a:lnTo>
                  <a:lnTo>
                    <a:pt x="199" y="174"/>
                  </a:lnTo>
                  <a:lnTo>
                    <a:pt x="201" y="176"/>
                  </a:lnTo>
                  <a:lnTo>
                    <a:pt x="202" y="176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9" y="178"/>
                  </a:lnTo>
                  <a:lnTo>
                    <a:pt x="210" y="181"/>
                  </a:lnTo>
                  <a:lnTo>
                    <a:pt x="212" y="182"/>
                  </a:lnTo>
                  <a:lnTo>
                    <a:pt x="213" y="184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20" y="184"/>
                  </a:lnTo>
                  <a:lnTo>
                    <a:pt x="223" y="184"/>
                  </a:lnTo>
                  <a:lnTo>
                    <a:pt x="243" y="185"/>
                  </a:lnTo>
                  <a:lnTo>
                    <a:pt x="243" y="185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32" y="174"/>
                  </a:lnTo>
                  <a:lnTo>
                    <a:pt x="232" y="173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68"/>
                  </a:lnTo>
                  <a:lnTo>
                    <a:pt x="238" y="167"/>
                  </a:lnTo>
                  <a:lnTo>
                    <a:pt x="237" y="167"/>
                  </a:lnTo>
                  <a:lnTo>
                    <a:pt x="234" y="163"/>
                  </a:lnTo>
                  <a:lnTo>
                    <a:pt x="231" y="163"/>
                  </a:lnTo>
                  <a:lnTo>
                    <a:pt x="227" y="162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26" y="159"/>
                  </a:lnTo>
                  <a:lnTo>
                    <a:pt x="231" y="155"/>
                  </a:lnTo>
                  <a:lnTo>
                    <a:pt x="232" y="155"/>
                  </a:lnTo>
                  <a:lnTo>
                    <a:pt x="237" y="149"/>
                  </a:lnTo>
                  <a:lnTo>
                    <a:pt x="238" y="148"/>
                  </a:lnTo>
                  <a:lnTo>
                    <a:pt x="242" y="146"/>
                  </a:lnTo>
                  <a:lnTo>
                    <a:pt x="243" y="146"/>
                  </a:lnTo>
                  <a:lnTo>
                    <a:pt x="246" y="146"/>
                  </a:lnTo>
                  <a:close/>
                  <a:moveTo>
                    <a:pt x="516" y="146"/>
                  </a:moveTo>
                  <a:lnTo>
                    <a:pt x="519" y="146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24" y="148"/>
                  </a:lnTo>
                  <a:lnTo>
                    <a:pt x="524" y="149"/>
                  </a:lnTo>
                  <a:lnTo>
                    <a:pt x="522" y="149"/>
                  </a:lnTo>
                  <a:lnTo>
                    <a:pt x="522" y="151"/>
                  </a:lnTo>
                  <a:lnTo>
                    <a:pt x="521" y="152"/>
                  </a:lnTo>
                  <a:lnTo>
                    <a:pt x="521" y="152"/>
                  </a:lnTo>
                  <a:lnTo>
                    <a:pt x="522" y="154"/>
                  </a:lnTo>
                  <a:lnTo>
                    <a:pt x="522" y="154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19" y="155"/>
                  </a:lnTo>
                  <a:lnTo>
                    <a:pt x="519" y="155"/>
                  </a:lnTo>
                  <a:lnTo>
                    <a:pt x="518" y="155"/>
                  </a:lnTo>
                  <a:lnTo>
                    <a:pt x="516" y="155"/>
                  </a:lnTo>
                  <a:lnTo>
                    <a:pt x="514" y="152"/>
                  </a:lnTo>
                  <a:lnTo>
                    <a:pt x="513" y="151"/>
                  </a:lnTo>
                  <a:lnTo>
                    <a:pt x="511" y="149"/>
                  </a:lnTo>
                  <a:lnTo>
                    <a:pt x="511" y="148"/>
                  </a:lnTo>
                  <a:lnTo>
                    <a:pt x="511" y="148"/>
                  </a:lnTo>
                  <a:lnTo>
                    <a:pt x="513" y="146"/>
                  </a:lnTo>
                  <a:lnTo>
                    <a:pt x="516" y="146"/>
                  </a:lnTo>
                  <a:close/>
                  <a:moveTo>
                    <a:pt x="174" y="143"/>
                  </a:moveTo>
                  <a:lnTo>
                    <a:pt x="175" y="144"/>
                  </a:lnTo>
                  <a:lnTo>
                    <a:pt x="177" y="144"/>
                  </a:lnTo>
                  <a:lnTo>
                    <a:pt x="179" y="146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5" y="149"/>
                  </a:lnTo>
                  <a:lnTo>
                    <a:pt x="161" y="148"/>
                  </a:lnTo>
                  <a:lnTo>
                    <a:pt x="160" y="148"/>
                  </a:lnTo>
                  <a:lnTo>
                    <a:pt x="160" y="146"/>
                  </a:lnTo>
                  <a:lnTo>
                    <a:pt x="163" y="144"/>
                  </a:lnTo>
                  <a:lnTo>
                    <a:pt x="166" y="144"/>
                  </a:lnTo>
                  <a:lnTo>
                    <a:pt x="174" y="143"/>
                  </a:lnTo>
                  <a:close/>
                  <a:moveTo>
                    <a:pt x="434" y="138"/>
                  </a:moveTo>
                  <a:lnTo>
                    <a:pt x="437" y="138"/>
                  </a:lnTo>
                  <a:lnTo>
                    <a:pt x="445" y="140"/>
                  </a:lnTo>
                  <a:lnTo>
                    <a:pt x="451" y="141"/>
                  </a:lnTo>
                  <a:lnTo>
                    <a:pt x="456" y="143"/>
                  </a:lnTo>
                  <a:lnTo>
                    <a:pt x="459" y="143"/>
                  </a:lnTo>
                  <a:lnTo>
                    <a:pt x="462" y="143"/>
                  </a:lnTo>
                  <a:lnTo>
                    <a:pt x="464" y="143"/>
                  </a:lnTo>
                  <a:lnTo>
                    <a:pt x="467" y="144"/>
                  </a:lnTo>
                  <a:lnTo>
                    <a:pt x="469" y="146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51"/>
                  </a:lnTo>
                  <a:lnTo>
                    <a:pt x="472" y="152"/>
                  </a:lnTo>
                  <a:lnTo>
                    <a:pt x="470" y="154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67" y="157"/>
                  </a:lnTo>
                  <a:lnTo>
                    <a:pt x="469" y="157"/>
                  </a:lnTo>
                  <a:lnTo>
                    <a:pt x="475" y="152"/>
                  </a:lnTo>
                  <a:lnTo>
                    <a:pt x="480" y="152"/>
                  </a:lnTo>
                  <a:lnTo>
                    <a:pt x="486" y="152"/>
                  </a:lnTo>
                  <a:lnTo>
                    <a:pt x="492" y="151"/>
                  </a:lnTo>
                  <a:lnTo>
                    <a:pt x="497" y="149"/>
                  </a:lnTo>
                  <a:lnTo>
                    <a:pt x="500" y="151"/>
                  </a:lnTo>
                  <a:lnTo>
                    <a:pt x="502" y="151"/>
                  </a:lnTo>
                  <a:lnTo>
                    <a:pt x="508" y="152"/>
                  </a:lnTo>
                  <a:lnTo>
                    <a:pt x="510" y="154"/>
                  </a:lnTo>
                  <a:lnTo>
                    <a:pt x="511" y="155"/>
                  </a:lnTo>
                  <a:lnTo>
                    <a:pt x="511" y="155"/>
                  </a:lnTo>
                  <a:lnTo>
                    <a:pt x="510" y="157"/>
                  </a:lnTo>
                  <a:lnTo>
                    <a:pt x="507" y="155"/>
                  </a:lnTo>
                  <a:lnTo>
                    <a:pt x="500" y="155"/>
                  </a:lnTo>
                  <a:lnTo>
                    <a:pt x="499" y="155"/>
                  </a:lnTo>
                  <a:lnTo>
                    <a:pt x="499" y="155"/>
                  </a:lnTo>
                  <a:lnTo>
                    <a:pt x="497" y="155"/>
                  </a:lnTo>
                  <a:lnTo>
                    <a:pt x="499" y="157"/>
                  </a:lnTo>
                  <a:lnTo>
                    <a:pt x="499" y="157"/>
                  </a:lnTo>
                  <a:lnTo>
                    <a:pt x="507" y="157"/>
                  </a:lnTo>
                  <a:lnTo>
                    <a:pt x="529" y="162"/>
                  </a:lnTo>
                  <a:lnTo>
                    <a:pt x="530" y="163"/>
                  </a:lnTo>
                  <a:lnTo>
                    <a:pt x="530" y="163"/>
                  </a:lnTo>
                  <a:lnTo>
                    <a:pt x="529" y="163"/>
                  </a:lnTo>
                  <a:lnTo>
                    <a:pt x="527" y="165"/>
                  </a:lnTo>
                  <a:lnTo>
                    <a:pt x="514" y="167"/>
                  </a:lnTo>
                  <a:lnTo>
                    <a:pt x="507" y="165"/>
                  </a:lnTo>
                  <a:lnTo>
                    <a:pt x="500" y="163"/>
                  </a:lnTo>
                  <a:lnTo>
                    <a:pt x="499" y="163"/>
                  </a:lnTo>
                  <a:lnTo>
                    <a:pt x="500" y="165"/>
                  </a:lnTo>
                  <a:lnTo>
                    <a:pt x="503" y="167"/>
                  </a:lnTo>
                  <a:lnTo>
                    <a:pt x="507" y="168"/>
                  </a:lnTo>
                  <a:lnTo>
                    <a:pt x="508" y="168"/>
                  </a:lnTo>
                  <a:lnTo>
                    <a:pt x="514" y="170"/>
                  </a:lnTo>
                  <a:lnTo>
                    <a:pt x="516" y="170"/>
                  </a:lnTo>
                  <a:lnTo>
                    <a:pt x="518" y="171"/>
                  </a:lnTo>
                  <a:lnTo>
                    <a:pt x="521" y="171"/>
                  </a:lnTo>
                  <a:lnTo>
                    <a:pt x="522" y="173"/>
                  </a:lnTo>
                  <a:lnTo>
                    <a:pt x="524" y="174"/>
                  </a:lnTo>
                  <a:lnTo>
                    <a:pt x="524" y="174"/>
                  </a:lnTo>
                  <a:lnTo>
                    <a:pt x="525" y="174"/>
                  </a:lnTo>
                  <a:lnTo>
                    <a:pt x="529" y="176"/>
                  </a:lnTo>
                  <a:lnTo>
                    <a:pt x="530" y="178"/>
                  </a:lnTo>
                  <a:lnTo>
                    <a:pt x="530" y="178"/>
                  </a:lnTo>
                  <a:lnTo>
                    <a:pt x="530" y="179"/>
                  </a:lnTo>
                  <a:lnTo>
                    <a:pt x="529" y="181"/>
                  </a:lnTo>
                  <a:lnTo>
                    <a:pt x="524" y="182"/>
                  </a:lnTo>
                  <a:lnTo>
                    <a:pt x="524" y="184"/>
                  </a:lnTo>
                  <a:lnTo>
                    <a:pt x="529" y="184"/>
                  </a:lnTo>
                  <a:lnTo>
                    <a:pt x="529" y="184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7" y="185"/>
                  </a:lnTo>
                  <a:lnTo>
                    <a:pt x="537" y="184"/>
                  </a:lnTo>
                  <a:lnTo>
                    <a:pt x="535" y="182"/>
                  </a:lnTo>
                  <a:lnTo>
                    <a:pt x="535" y="182"/>
                  </a:lnTo>
                  <a:lnTo>
                    <a:pt x="537" y="181"/>
                  </a:lnTo>
                  <a:lnTo>
                    <a:pt x="537" y="181"/>
                  </a:lnTo>
                  <a:lnTo>
                    <a:pt x="538" y="181"/>
                  </a:lnTo>
                  <a:lnTo>
                    <a:pt x="540" y="181"/>
                  </a:lnTo>
                  <a:lnTo>
                    <a:pt x="544" y="185"/>
                  </a:lnTo>
                  <a:lnTo>
                    <a:pt x="552" y="182"/>
                  </a:lnTo>
                  <a:lnTo>
                    <a:pt x="552" y="184"/>
                  </a:lnTo>
                  <a:lnTo>
                    <a:pt x="554" y="185"/>
                  </a:lnTo>
                  <a:lnTo>
                    <a:pt x="554" y="185"/>
                  </a:lnTo>
                  <a:lnTo>
                    <a:pt x="557" y="182"/>
                  </a:lnTo>
                  <a:lnTo>
                    <a:pt x="559" y="182"/>
                  </a:lnTo>
                  <a:lnTo>
                    <a:pt x="565" y="185"/>
                  </a:lnTo>
                  <a:lnTo>
                    <a:pt x="568" y="187"/>
                  </a:lnTo>
                  <a:lnTo>
                    <a:pt x="570" y="187"/>
                  </a:lnTo>
                  <a:lnTo>
                    <a:pt x="573" y="189"/>
                  </a:lnTo>
                  <a:lnTo>
                    <a:pt x="578" y="189"/>
                  </a:lnTo>
                  <a:lnTo>
                    <a:pt x="578" y="187"/>
                  </a:lnTo>
                  <a:lnTo>
                    <a:pt x="576" y="185"/>
                  </a:lnTo>
                  <a:lnTo>
                    <a:pt x="578" y="184"/>
                  </a:lnTo>
                  <a:lnTo>
                    <a:pt x="582" y="182"/>
                  </a:lnTo>
                  <a:lnTo>
                    <a:pt x="585" y="184"/>
                  </a:lnTo>
                  <a:lnTo>
                    <a:pt x="592" y="181"/>
                  </a:lnTo>
                  <a:lnTo>
                    <a:pt x="595" y="181"/>
                  </a:lnTo>
                  <a:lnTo>
                    <a:pt x="596" y="181"/>
                  </a:lnTo>
                  <a:lnTo>
                    <a:pt x="604" y="178"/>
                  </a:lnTo>
                  <a:lnTo>
                    <a:pt x="606" y="178"/>
                  </a:lnTo>
                  <a:lnTo>
                    <a:pt x="606" y="176"/>
                  </a:lnTo>
                  <a:lnTo>
                    <a:pt x="609" y="176"/>
                  </a:lnTo>
                  <a:lnTo>
                    <a:pt x="617" y="178"/>
                  </a:lnTo>
                  <a:lnTo>
                    <a:pt x="619" y="178"/>
                  </a:lnTo>
                  <a:lnTo>
                    <a:pt x="626" y="176"/>
                  </a:lnTo>
                  <a:lnTo>
                    <a:pt x="630" y="176"/>
                  </a:lnTo>
                  <a:lnTo>
                    <a:pt x="633" y="176"/>
                  </a:lnTo>
                  <a:lnTo>
                    <a:pt x="639" y="176"/>
                  </a:lnTo>
                  <a:lnTo>
                    <a:pt x="645" y="178"/>
                  </a:lnTo>
                  <a:lnTo>
                    <a:pt x="647" y="178"/>
                  </a:lnTo>
                  <a:lnTo>
                    <a:pt x="645" y="179"/>
                  </a:lnTo>
                  <a:lnTo>
                    <a:pt x="647" y="181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6" y="181"/>
                  </a:lnTo>
                  <a:lnTo>
                    <a:pt x="658" y="181"/>
                  </a:lnTo>
                  <a:lnTo>
                    <a:pt x="661" y="182"/>
                  </a:lnTo>
                  <a:lnTo>
                    <a:pt x="661" y="184"/>
                  </a:lnTo>
                  <a:lnTo>
                    <a:pt x="661" y="184"/>
                  </a:lnTo>
                  <a:lnTo>
                    <a:pt x="660" y="185"/>
                  </a:lnTo>
                  <a:lnTo>
                    <a:pt x="660" y="185"/>
                  </a:lnTo>
                  <a:lnTo>
                    <a:pt x="661" y="185"/>
                  </a:lnTo>
                  <a:lnTo>
                    <a:pt x="667" y="187"/>
                  </a:lnTo>
                  <a:lnTo>
                    <a:pt x="669" y="187"/>
                  </a:lnTo>
                  <a:lnTo>
                    <a:pt x="669" y="189"/>
                  </a:lnTo>
                  <a:lnTo>
                    <a:pt x="671" y="192"/>
                  </a:lnTo>
                  <a:lnTo>
                    <a:pt x="671" y="192"/>
                  </a:lnTo>
                  <a:lnTo>
                    <a:pt x="669" y="193"/>
                  </a:lnTo>
                  <a:lnTo>
                    <a:pt x="664" y="196"/>
                  </a:lnTo>
                  <a:lnTo>
                    <a:pt x="658" y="198"/>
                  </a:lnTo>
                  <a:lnTo>
                    <a:pt x="658" y="200"/>
                  </a:lnTo>
                  <a:lnTo>
                    <a:pt x="660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7" y="200"/>
                  </a:lnTo>
                  <a:lnTo>
                    <a:pt x="667" y="200"/>
                  </a:lnTo>
                  <a:lnTo>
                    <a:pt x="671" y="200"/>
                  </a:lnTo>
                  <a:lnTo>
                    <a:pt x="671" y="201"/>
                  </a:lnTo>
                  <a:lnTo>
                    <a:pt x="672" y="203"/>
                  </a:lnTo>
                  <a:lnTo>
                    <a:pt x="671" y="203"/>
                  </a:lnTo>
                  <a:lnTo>
                    <a:pt x="664" y="204"/>
                  </a:lnTo>
                  <a:lnTo>
                    <a:pt x="661" y="203"/>
                  </a:lnTo>
                  <a:lnTo>
                    <a:pt x="660" y="203"/>
                  </a:lnTo>
                  <a:lnTo>
                    <a:pt x="658" y="203"/>
                  </a:lnTo>
                  <a:lnTo>
                    <a:pt x="660" y="203"/>
                  </a:lnTo>
                  <a:lnTo>
                    <a:pt x="661" y="204"/>
                  </a:lnTo>
                  <a:lnTo>
                    <a:pt x="661" y="206"/>
                  </a:lnTo>
                  <a:lnTo>
                    <a:pt x="661" y="206"/>
                  </a:lnTo>
                  <a:lnTo>
                    <a:pt x="660" y="207"/>
                  </a:lnTo>
                  <a:lnTo>
                    <a:pt x="660" y="209"/>
                  </a:lnTo>
                  <a:lnTo>
                    <a:pt x="660" y="209"/>
                  </a:lnTo>
                  <a:lnTo>
                    <a:pt x="660" y="212"/>
                  </a:lnTo>
                  <a:lnTo>
                    <a:pt x="660" y="212"/>
                  </a:lnTo>
                  <a:lnTo>
                    <a:pt x="645" y="212"/>
                  </a:lnTo>
                  <a:lnTo>
                    <a:pt x="644" y="212"/>
                  </a:lnTo>
                  <a:lnTo>
                    <a:pt x="641" y="214"/>
                  </a:lnTo>
                  <a:lnTo>
                    <a:pt x="637" y="215"/>
                  </a:lnTo>
                  <a:lnTo>
                    <a:pt x="636" y="215"/>
                  </a:lnTo>
                  <a:lnTo>
                    <a:pt x="633" y="215"/>
                  </a:lnTo>
                  <a:lnTo>
                    <a:pt x="628" y="214"/>
                  </a:lnTo>
                  <a:lnTo>
                    <a:pt x="625" y="214"/>
                  </a:lnTo>
                  <a:lnTo>
                    <a:pt x="623" y="214"/>
                  </a:lnTo>
                  <a:lnTo>
                    <a:pt x="622" y="212"/>
                  </a:lnTo>
                  <a:lnTo>
                    <a:pt x="620" y="212"/>
                  </a:lnTo>
                  <a:lnTo>
                    <a:pt x="619" y="211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19" y="206"/>
                  </a:lnTo>
                  <a:lnTo>
                    <a:pt x="619" y="206"/>
                  </a:lnTo>
                  <a:lnTo>
                    <a:pt x="617" y="206"/>
                  </a:lnTo>
                  <a:lnTo>
                    <a:pt x="617" y="204"/>
                  </a:lnTo>
                  <a:lnTo>
                    <a:pt x="614" y="203"/>
                  </a:lnTo>
                  <a:lnTo>
                    <a:pt x="612" y="203"/>
                  </a:lnTo>
                  <a:lnTo>
                    <a:pt x="612" y="203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5" y="206"/>
                  </a:lnTo>
                  <a:lnTo>
                    <a:pt x="615" y="206"/>
                  </a:lnTo>
                  <a:lnTo>
                    <a:pt x="614" y="209"/>
                  </a:lnTo>
                  <a:lnTo>
                    <a:pt x="614" y="209"/>
                  </a:lnTo>
                  <a:lnTo>
                    <a:pt x="612" y="212"/>
                  </a:lnTo>
                  <a:lnTo>
                    <a:pt x="611" y="212"/>
                  </a:lnTo>
                  <a:lnTo>
                    <a:pt x="607" y="212"/>
                  </a:lnTo>
                  <a:lnTo>
                    <a:pt x="601" y="214"/>
                  </a:lnTo>
                  <a:lnTo>
                    <a:pt x="600" y="214"/>
                  </a:lnTo>
                  <a:lnTo>
                    <a:pt x="596" y="214"/>
                  </a:lnTo>
                  <a:lnTo>
                    <a:pt x="593" y="214"/>
                  </a:lnTo>
                  <a:lnTo>
                    <a:pt x="592" y="212"/>
                  </a:lnTo>
                  <a:lnTo>
                    <a:pt x="590" y="211"/>
                  </a:lnTo>
                  <a:lnTo>
                    <a:pt x="590" y="211"/>
                  </a:lnTo>
                  <a:lnTo>
                    <a:pt x="590" y="214"/>
                  </a:lnTo>
                  <a:lnTo>
                    <a:pt x="589" y="214"/>
                  </a:lnTo>
                  <a:lnTo>
                    <a:pt x="589" y="214"/>
                  </a:lnTo>
                  <a:lnTo>
                    <a:pt x="585" y="212"/>
                  </a:lnTo>
                  <a:lnTo>
                    <a:pt x="584" y="211"/>
                  </a:lnTo>
                  <a:lnTo>
                    <a:pt x="584" y="211"/>
                  </a:lnTo>
                  <a:lnTo>
                    <a:pt x="584" y="212"/>
                  </a:lnTo>
                  <a:lnTo>
                    <a:pt x="584" y="212"/>
                  </a:lnTo>
                  <a:lnTo>
                    <a:pt x="584" y="214"/>
                  </a:lnTo>
                  <a:lnTo>
                    <a:pt x="579" y="214"/>
                  </a:lnTo>
                  <a:lnTo>
                    <a:pt x="578" y="214"/>
                  </a:lnTo>
                  <a:lnTo>
                    <a:pt x="574" y="214"/>
                  </a:lnTo>
                  <a:lnTo>
                    <a:pt x="573" y="214"/>
                  </a:lnTo>
                  <a:lnTo>
                    <a:pt x="571" y="214"/>
                  </a:lnTo>
                  <a:lnTo>
                    <a:pt x="566" y="212"/>
                  </a:lnTo>
                  <a:lnTo>
                    <a:pt x="566" y="212"/>
                  </a:lnTo>
                  <a:lnTo>
                    <a:pt x="566" y="214"/>
                  </a:lnTo>
                  <a:lnTo>
                    <a:pt x="565" y="215"/>
                  </a:lnTo>
                  <a:lnTo>
                    <a:pt x="562" y="215"/>
                  </a:lnTo>
                  <a:lnTo>
                    <a:pt x="557" y="214"/>
                  </a:lnTo>
                  <a:lnTo>
                    <a:pt x="554" y="215"/>
                  </a:lnTo>
                  <a:lnTo>
                    <a:pt x="548" y="214"/>
                  </a:lnTo>
                  <a:lnTo>
                    <a:pt x="541" y="214"/>
                  </a:lnTo>
                  <a:lnTo>
                    <a:pt x="540" y="214"/>
                  </a:lnTo>
                  <a:lnTo>
                    <a:pt x="540" y="214"/>
                  </a:lnTo>
                  <a:lnTo>
                    <a:pt x="540" y="212"/>
                  </a:lnTo>
                  <a:lnTo>
                    <a:pt x="540" y="211"/>
                  </a:lnTo>
                  <a:lnTo>
                    <a:pt x="541" y="209"/>
                  </a:lnTo>
                  <a:lnTo>
                    <a:pt x="543" y="207"/>
                  </a:lnTo>
                  <a:lnTo>
                    <a:pt x="543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0" y="204"/>
                  </a:lnTo>
                  <a:lnTo>
                    <a:pt x="538" y="206"/>
                  </a:lnTo>
                  <a:lnTo>
                    <a:pt x="537" y="207"/>
                  </a:lnTo>
                  <a:lnTo>
                    <a:pt x="535" y="209"/>
                  </a:lnTo>
                  <a:lnTo>
                    <a:pt x="535" y="207"/>
                  </a:lnTo>
                  <a:lnTo>
                    <a:pt x="535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2" y="207"/>
                  </a:lnTo>
                  <a:lnTo>
                    <a:pt x="532" y="207"/>
                  </a:lnTo>
                  <a:lnTo>
                    <a:pt x="530" y="207"/>
                  </a:lnTo>
                  <a:lnTo>
                    <a:pt x="530" y="207"/>
                  </a:lnTo>
                  <a:lnTo>
                    <a:pt x="530" y="209"/>
                  </a:lnTo>
                  <a:lnTo>
                    <a:pt x="530" y="209"/>
                  </a:lnTo>
                  <a:lnTo>
                    <a:pt x="530" y="211"/>
                  </a:lnTo>
                  <a:lnTo>
                    <a:pt x="529" y="211"/>
                  </a:lnTo>
                  <a:lnTo>
                    <a:pt x="527" y="212"/>
                  </a:lnTo>
                  <a:lnTo>
                    <a:pt x="525" y="212"/>
                  </a:lnTo>
                  <a:lnTo>
                    <a:pt x="521" y="212"/>
                  </a:lnTo>
                  <a:lnTo>
                    <a:pt x="519" y="212"/>
                  </a:lnTo>
                  <a:lnTo>
                    <a:pt x="513" y="211"/>
                  </a:lnTo>
                  <a:lnTo>
                    <a:pt x="511" y="211"/>
                  </a:lnTo>
                  <a:lnTo>
                    <a:pt x="508" y="209"/>
                  </a:lnTo>
                  <a:lnTo>
                    <a:pt x="505" y="207"/>
                  </a:lnTo>
                  <a:lnTo>
                    <a:pt x="505" y="207"/>
                  </a:lnTo>
                  <a:lnTo>
                    <a:pt x="507" y="206"/>
                  </a:lnTo>
                  <a:lnTo>
                    <a:pt x="507" y="204"/>
                  </a:lnTo>
                  <a:lnTo>
                    <a:pt x="502" y="207"/>
                  </a:lnTo>
                  <a:lnTo>
                    <a:pt x="502" y="207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499" y="209"/>
                  </a:lnTo>
                  <a:lnTo>
                    <a:pt x="497" y="211"/>
                  </a:lnTo>
                  <a:lnTo>
                    <a:pt x="497" y="209"/>
                  </a:lnTo>
                  <a:lnTo>
                    <a:pt x="494" y="209"/>
                  </a:lnTo>
                  <a:lnTo>
                    <a:pt x="492" y="207"/>
                  </a:lnTo>
                  <a:lnTo>
                    <a:pt x="491" y="206"/>
                  </a:lnTo>
                  <a:lnTo>
                    <a:pt x="488" y="201"/>
                  </a:lnTo>
                  <a:lnTo>
                    <a:pt x="488" y="198"/>
                  </a:lnTo>
                  <a:lnTo>
                    <a:pt x="488" y="198"/>
                  </a:lnTo>
                  <a:lnTo>
                    <a:pt x="489" y="196"/>
                  </a:lnTo>
                  <a:lnTo>
                    <a:pt x="489" y="196"/>
                  </a:lnTo>
                  <a:lnTo>
                    <a:pt x="486" y="195"/>
                  </a:lnTo>
                  <a:lnTo>
                    <a:pt x="484" y="193"/>
                  </a:lnTo>
                  <a:lnTo>
                    <a:pt x="484" y="192"/>
                  </a:lnTo>
                  <a:lnTo>
                    <a:pt x="484" y="192"/>
                  </a:lnTo>
                  <a:lnTo>
                    <a:pt x="483" y="190"/>
                  </a:lnTo>
                  <a:lnTo>
                    <a:pt x="483" y="189"/>
                  </a:lnTo>
                  <a:lnTo>
                    <a:pt x="484" y="189"/>
                  </a:lnTo>
                  <a:lnTo>
                    <a:pt x="484" y="185"/>
                  </a:lnTo>
                  <a:lnTo>
                    <a:pt x="488" y="182"/>
                  </a:lnTo>
                  <a:lnTo>
                    <a:pt x="489" y="181"/>
                  </a:lnTo>
                  <a:lnTo>
                    <a:pt x="489" y="181"/>
                  </a:lnTo>
                  <a:lnTo>
                    <a:pt x="488" y="179"/>
                  </a:lnTo>
                  <a:lnTo>
                    <a:pt x="488" y="176"/>
                  </a:lnTo>
                  <a:lnTo>
                    <a:pt x="488" y="174"/>
                  </a:lnTo>
                  <a:lnTo>
                    <a:pt x="486" y="173"/>
                  </a:lnTo>
                  <a:lnTo>
                    <a:pt x="483" y="171"/>
                  </a:lnTo>
                  <a:lnTo>
                    <a:pt x="480" y="167"/>
                  </a:lnTo>
                  <a:lnTo>
                    <a:pt x="477" y="163"/>
                  </a:lnTo>
                  <a:lnTo>
                    <a:pt x="473" y="160"/>
                  </a:lnTo>
                  <a:lnTo>
                    <a:pt x="472" y="160"/>
                  </a:lnTo>
                  <a:lnTo>
                    <a:pt x="470" y="160"/>
                  </a:lnTo>
                  <a:lnTo>
                    <a:pt x="467" y="162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62" y="162"/>
                  </a:lnTo>
                  <a:lnTo>
                    <a:pt x="456" y="162"/>
                  </a:lnTo>
                  <a:lnTo>
                    <a:pt x="453" y="162"/>
                  </a:lnTo>
                  <a:lnTo>
                    <a:pt x="450" y="162"/>
                  </a:lnTo>
                  <a:lnTo>
                    <a:pt x="447" y="163"/>
                  </a:lnTo>
                  <a:lnTo>
                    <a:pt x="442" y="163"/>
                  </a:lnTo>
                  <a:lnTo>
                    <a:pt x="440" y="160"/>
                  </a:lnTo>
                  <a:lnTo>
                    <a:pt x="434" y="159"/>
                  </a:lnTo>
                  <a:lnTo>
                    <a:pt x="432" y="157"/>
                  </a:lnTo>
                  <a:lnTo>
                    <a:pt x="431" y="155"/>
                  </a:lnTo>
                  <a:lnTo>
                    <a:pt x="432" y="155"/>
                  </a:lnTo>
                  <a:lnTo>
                    <a:pt x="436" y="154"/>
                  </a:lnTo>
                  <a:lnTo>
                    <a:pt x="436" y="154"/>
                  </a:lnTo>
                  <a:lnTo>
                    <a:pt x="437" y="152"/>
                  </a:lnTo>
                  <a:lnTo>
                    <a:pt x="434" y="154"/>
                  </a:lnTo>
                  <a:lnTo>
                    <a:pt x="432" y="154"/>
                  </a:lnTo>
                  <a:lnTo>
                    <a:pt x="423" y="149"/>
                  </a:lnTo>
                  <a:lnTo>
                    <a:pt x="420" y="149"/>
                  </a:lnTo>
                  <a:lnTo>
                    <a:pt x="420" y="148"/>
                  </a:lnTo>
                  <a:lnTo>
                    <a:pt x="418" y="148"/>
                  </a:lnTo>
                  <a:lnTo>
                    <a:pt x="418" y="148"/>
                  </a:lnTo>
                  <a:lnTo>
                    <a:pt x="420" y="146"/>
                  </a:lnTo>
                  <a:lnTo>
                    <a:pt x="421" y="148"/>
                  </a:lnTo>
                  <a:lnTo>
                    <a:pt x="423" y="148"/>
                  </a:lnTo>
                  <a:lnTo>
                    <a:pt x="426" y="148"/>
                  </a:lnTo>
                  <a:lnTo>
                    <a:pt x="426" y="146"/>
                  </a:lnTo>
                  <a:lnTo>
                    <a:pt x="426" y="146"/>
                  </a:lnTo>
                  <a:lnTo>
                    <a:pt x="423" y="144"/>
                  </a:lnTo>
                  <a:lnTo>
                    <a:pt x="421" y="144"/>
                  </a:lnTo>
                  <a:lnTo>
                    <a:pt x="420" y="143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5" y="141"/>
                  </a:lnTo>
                  <a:lnTo>
                    <a:pt x="426" y="140"/>
                  </a:lnTo>
                  <a:lnTo>
                    <a:pt x="431" y="138"/>
                  </a:lnTo>
                  <a:lnTo>
                    <a:pt x="434" y="138"/>
                  </a:lnTo>
                  <a:close/>
                  <a:moveTo>
                    <a:pt x="136" y="124"/>
                  </a:moveTo>
                  <a:lnTo>
                    <a:pt x="138" y="124"/>
                  </a:lnTo>
                  <a:lnTo>
                    <a:pt x="139" y="124"/>
                  </a:lnTo>
                  <a:lnTo>
                    <a:pt x="142" y="126"/>
                  </a:lnTo>
                  <a:lnTo>
                    <a:pt x="149" y="129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49" y="132"/>
                  </a:lnTo>
                  <a:lnTo>
                    <a:pt x="139" y="135"/>
                  </a:lnTo>
                  <a:lnTo>
                    <a:pt x="138" y="137"/>
                  </a:lnTo>
                  <a:lnTo>
                    <a:pt x="139" y="137"/>
                  </a:lnTo>
                  <a:lnTo>
                    <a:pt x="142" y="140"/>
                  </a:lnTo>
                  <a:lnTo>
                    <a:pt x="145" y="141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1" y="143"/>
                  </a:lnTo>
                  <a:lnTo>
                    <a:pt x="141" y="143"/>
                  </a:lnTo>
                  <a:lnTo>
                    <a:pt x="139" y="143"/>
                  </a:lnTo>
                  <a:lnTo>
                    <a:pt x="139" y="144"/>
                  </a:lnTo>
                  <a:lnTo>
                    <a:pt x="142" y="148"/>
                  </a:lnTo>
                  <a:lnTo>
                    <a:pt x="144" y="148"/>
                  </a:lnTo>
                  <a:lnTo>
                    <a:pt x="144" y="149"/>
                  </a:lnTo>
                  <a:lnTo>
                    <a:pt x="142" y="149"/>
                  </a:lnTo>
                  <a:lnTo>
                    <a:pt x="142" y="151"/>
                  </a:lnTo>
                  <a:lnTo>
                    <a:pt x="139" y="152"/>
                  </a:lnTo>
                  <a:lnTo>
                    <a:pt x="136" y="154"/>
                  </a:lnTo>
                  <a:lnTo>
                    <a:pt x="128" y="154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8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2" y="162"/>
                  </a:lnTo>
                  <a:lnTo>
                    <a:pt x="117" y="162"/>
                  </a:lnTo>
                  <a:lnTo>
                    <a:pt x="116" y="160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4" y="155"/>
                  </a:lnTo>
                  <a:lnTo>
                    <a:pt x="114" y="154"/>
                  </a:lnTo>
                  <a:lnTo>
                    <a:pt x="116" y="151"/>
                  </a:lnTo>
                  <a:lnTo>
                    <a:pt x="117" y="149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6" y="146"/>
                  </a:lnTo>
                  <a:lnTo>
                    <a:pt x="112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49"/>
                  </a:lnTo>
                  <a:lnTo>
                    <a:pt x="108" y="151"/>
                  </a:lnTo>
                  <a:lnTo>
                    <a:pt x="108" y="152"/>
                  </a:lnTo>
                  <a:lnTo>
                    <a:pt x="108" y="154"/>
                  </a:lnTo>
                  <a:lnTo>
                    <a:pt x="106" y="155"/>
                  </a:lnTo>
                  <a:lnTo>
                    <a:pt x="103" y="155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3" y="162"/>
                  </a:lnTo>
                  <a:lnTo>
                    <a:pt x="101" y="163"/>
                  </a:lnTo>
                  <a:lnTo>
                    <a:pt x="100" y="165"/>
                  </a:lnTo>
                  <a:lnTo>
                    <a:pt x="100" y="167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7" y="165"/>
                  </a:lnTo>
                  <a:lnTo>
                    <a:pt x="93" y="163"/>
                  </a:lnTo>
                  <a:lnTo>
                    <a:pt x="93" y="162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89" y="167"/>
                  </a:lnTo>
                  <a:lnTo>
                    <a:pt x="89" y="168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0" y="171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6" y="174"/>
                  </a:lnTo>
                  <a:lnTo>
                    <a:pt x="82" y="174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8" y="174"/>
                  </a:lnTo>
                  <a:lnTo>
                    <a:pt x="78" y="171"/>
                  </a:lnTo>
                  <a:lnTo>
                    <a:pt x="78" y="170"/>
                  </a:lnTo>
                  <a:lnTo>
                    <a:pt x="76" y="170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1" y="165"/>
                  </a:lnTo>
                  <a:lnTo>
                    <a:pt x="70" y="170"/>
                  </a:lnTo>
                  <a:lnTo>
                    <a:pt x="68" y="171"/>
                  </a:lnTo>
                  <a:lnTo>
                    <a:pt x="67" y="171"/>
                  </a:lnTo>
                  <a:lnTo>
                    <a:pt x="65" y="171"/>
                  </a:lnTo>
                  <a:lnTo>
                    <a:pt x="60" y="170"/>
                  </a:lnTo>
                  <a:lnTo>
                    <a:pt x="57" y="170"/>
                  </a:lnTo>
                  <a:lnTo>
                    <a:pt x="56" y="170"/>
                  </a:lnTo>
                  <a:lnTo>
                    <a:pt x="52" y="171"/>
                  </a:lnTo>
                  <a:lnTo>
                    <a:pt x="51" y="173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6" y="170"/>
                  </a:lnTo>
                  <a:lnTo>
                    <a:pt x="46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6" y="165"/>
                  </a:lnTo>
                  <a:lnTo>
                    <a:pt x="43" y="167"/>
                  </a:lnTo>
                  <a:lnTo>
                    <a:pt x="43" y="165"/>
                  </a:lnTo>
                  <a:lnTo>
                    <a:pt x="45" y="163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51" y="159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1" y="149"/>
                  </a:lnTo>
                  <a:lnTo>
                    <a:pt x="78" y="146"/>
                  </a:lnTo>
                  <a:lnTo>
                    <a:pt x="79" y="146"/>
                  </a:lnTo>
                  <a:lnTo>
                    <a:pt x="79" y="144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7" y="138"/>
                  </a:lnTo>
                  <a:lnTo>
                    <a:pt x="92" y="135"/>
                  </a:lnTo>
                  <a:lnTo>
                    <a:pt x="95" y="133"/>
                  </a:lnTo>
                  <a:lnTo>
                    <a:pt x="98" y="130"/>
                  </a:lnTo>
                  <a:lnTo>
                    <a:pt x="103" y="130"/>
                  </a:lnTo>
                  <a:lnTo>
                    <a:pt x="114" y="129"/>
                  </a:lnTo>
                  <a:lnTo>
                    <a:pt x="122" y="130"/>
                  </a:lnTo>
                  <a:lnTo>
                    <a:pt x="125" y="130"/>
                  </a:lnTo>
                  <a:lnTo>
                    <a:pt x="125" y="130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31" y="130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1" y="129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8" y="126"/>
                  </a:lnTo>
                  <a:lnTo>
                    <a:pt x="130" y="126"/>
                  </a:lnTo>
                  <a:lnTo>
                    <a:pt x="131" y="124"/>
                  </a:lnTo>
                  <a:lnTo>
                    <a:pt x="136" y="124"/>
                  </a:lnTo>
                  <a:close/>
                  <a:moveTo>
                    <a:pt x="507" y="121"/>
                  </a:moveTo>
                  <a:lnTo>
                    <a:pt x="510" y="121"/>
                  </a:lnTo>
                  <a:lnTo>
                    <a:pt x="513" y="121"/>
                  </a:lnTo>
                  <a:lnTo>
                    <a:pt x="516" y="122"/>
                  </a:lnTo>
                  <a:lnTo>
                    <a:pt x="521" y="126"/>
                  </a:lnTo>
                  <a:lnTo>
                    <a:pt x="522" y="127"/>
                  </a:lnTo>
                  <a:lnTo>
                    <a:pt x="524" y="129"/>
                  </a:lnTo>
                  <a:lnTo>
                    <a:pt x="524" y="130"/>
                  </a:lnTo>
                  <a:lnTo>
                    <a:pt x="522" y="130"/>
                  </a:lnTo>
                  <a:lnTo>
                    <a:pt x="522" y="132"/>
                  </a:lnTo>
                  <a:lnTo>
                    <a:pt x="521" y="132"/>
                  </a:lnTo>
                  <a:lnTo>
                    <a:pt x="518" y="133"/>
                  </a:lnTo>
                  <a:lnTo>
                    <a:pt x="516" y="133"/>
                  </a:lnTo>
                  <a:lnTo>
                    <a:pt x="505" y="130"/>
                  </a:lnTo>
                  <a:lnTo>
                    <a:pt x="502" y="129"/>
                  </a:lnTo>
                  <a:lnTo>
                    <a:pt x="502" y="127"/>
                  </a:lnTo>
                  <a:lnTo>
                    <a:pt x="502" y="126"/>
                  </a:lnTo>
                  <a:lnTo>
                    <a:pt x="502" y="124"/>
                  </a:lnTo>
                  <a:lnTo>
                    <a:pt x="502" y="122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7" y="121"/>
                  </a:lnTo>
                  <a:close/>
                  <a:moveTo>
                    <a:pt x="289" y="118"/>
                  </a:moveTo>
                  <a:lnTo>
                    <a:pt x="294" y="118"/>
                  </a:lnTo>
                  <a:lnTo>
                    <a:pt x="295" y="119"/>
                  </a:lnTo>
                  <a:lnTo>
                    <a:pt x="298" y="121"/>
                  </a:lnTo>
                  <a:lnTo>
                    <a:pt x="302" y="124"/>
                  </a:lnTo>
                  <a:lnTo>
                    <a:pt x="302" y="126"/>
                  </a:lnTo>
                  <a:lnTo>
                    <a:pt x="302" y="127"/>
                  </a:lnTo>
                  <a:lnTo>
                    <a:pt x="303" y="127"/>
                  </a:lnTo>
                  <a:lnTo>
                    <a:pt x="305" y="127"/>
                  </a:lnTo>
                  <a:lnTo>
                    <a:pt x="308" y="130"/>
                  </a:lnTo>
                  <a:lnTo>
                    <a:pt x="309" y="130"/>
                  </a:lnTo>
                  <a:lnTo>
                    <a:pt x="309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8" y="137"/>
                  </a:lnTo>
                  <a:lnTo>
                    <a:pt x="306" y="137"/>
                  </a:lnTo>
                  <a:lnTo>
                    <a:pt x="302" y="135"/>
                  </a:lnTo>
                  <a:lnTo>
                    <a:pt x="298" y="135"/>
                  </a:lnTo>
                  <a:lnTo>
                    <a:pt x="297" y="132"/>
                  </a:lnTo>
                  <a:lnTo>
                    <a:pt x="294" y="130"/>
                  </a:lnTo>
                  <a:lnTo>
                    <a:pt x="292" y="126"/>
                  </a:lnTo>
                  <a:lnTo>
                    <a:pt x="291" y="124"/>
                  </a:lnTo>
                  <a:lnTo>
                    <a:pt x="289" y="122"/>
                  </a:lnTo>
                  <a:lnTo>
                    <a:pt x="289" y="121"/>
                  </a:lnTo>
                  <a:lnTo>
                    <a:pt x="286" y="118"/>
                  </a:lnTo>
                  <a:lnTo>
                    <a:pt x="287" y="118"/>
                  </a:lnTo>
                  <a:lnTo>
                    <a:pt x="289" y="118"/>
                  </a:lnTo>
                  <a:close/>
                  <a:moveTo>
                    <a:pt x="439" y="116"/>
                  </a:moveTo>
                  <a:lnTo>
                    <a:pt x="443" y="118"/>
                  </a:lnTo>
                  <a:lnTo>
                    <a:pt x="447" y="116"/>
                  </a:lnTo>
                  <a:lnTo>
                    <a:pt x="451" y="116"/>
                  </a:lnTo>
                  <a:lnTo>
                    <a:pt x="461" y="118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0" y="118"/>
                  </a:lnTo>
                  <a:lnTo>
                    <a:pt x="472" y="119"/>
                  </a:lnTo>
                  <a:lnTo>
                    <a:pt x="473" y="121"/>
                  </a:lnTo>
                  <a:lnTo>
                    <a:pt x="470" y="121"/>
                  </a:lnTo>
                  <a:lnTo>
                    <a:pt x="467" y="126"/>
                  </a:lnTo>
                  <a:lnTo>
                    <a:pt x="467" y="126"/>
                  </a:lnTo>
                  <a:lnTo>
                    <a:pt x="464" y="126"/>
                  </a:lnTo>
                  <a:lnTo>
                    <a:pt x="464" y="127"/>
                  </a:lnTo>
                  <a:lnTo>
                    <a:pt x="455" y="126"/>
                  </a:lnTo>
                  <a:lnTo>
                    <a:pt x="432" y="126"/>
                  </a:lnTo>
                  <a:lnTo>
                    <a:pt x="431" y="126"/>
                  </a:lnTo>
                  <a:lnTo>
                    <a:pt x="428" y="122"/>
                  </a:lnTo>
                  <a:lnTo>
                    <a:pt x="428" y="121"/>
                  </a:lnTo>
                  <a:lnTo>
                    <a:pt x="429" y="119"/>
                  </a:lnTo>
                  <a:lnTo>
                    <a:pt x="429" y="119"/>
                  </a:lnTo>
                  <a:lnTo>
                    <a:pt x="429" y="118"/>
                  </a:lnTo>
                  <a:lnTo>
                    <a:pt x="437" y="116"/>
                  </a:lnTo>
                  <a:lnTo>
                    <a:pt x="439" y="116"/>
                  </a:lnTo>
                  <a:close/>
                  <a:moveTo>
                    <a:pt x="346" y="113"/>
                  </a:moveTo>
                  <a:lnTo>
                    <a:pt x="350" y="113"/>
                  </a:lnTo>
                  <a:lnTo>
                    <a:pt x="355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54" y="118"/>
                  </a:lnTo>
                  <a:lnTo>
                    <a:pt x="352" y="118"/>
                  </a:lnTo>
                  <a:lnTo>
                    <a:pt x="350" y="119"/>
                  </a:lnTo>
                  <a:lnTo>
                    <a:pt x="347" y="119"/>
                  </a:lnTo>
                  <a:lnTo>
                    <a:pt x="344" y="119"/>
                  </a:lnTo>
                  <a:lnTo>
                    <a:pt x="339" y="118"/>
                  </a:lnTo>
                  <a:lnTo>
                    <a:pt x="338" y="116"/>
                  </a:lnTo>
                  <a:lnTo>
                    <a:pt x="338" y="115"/>
                  </a:lnTo>
                  <a:lnTo>
                    <a:pt x="338" y="113"/>
                  </a:lnTo>
                  <a:lnTo>
                    <a:pt x="339" y="113"/>
                  </a:lnTo>
                  <a:lnTo>
                    <a:pt x="341" y="113"/>
                  </a:lnTo>
                  <a:lnTo>
                    <a:pt x="346" y="113"/>
                  </a:lnTo>
                  <a:close/>
                  <a:moveTo>
                    <a:pt x="168" y="107"/>
                  </a:moveTo>
                  <a:lnTo>
                    <a:pt x="168" y="108"/>
                  </a:lnTo>
                  <a:lnTo>
                    <a:pt x="168" y="108"/>
                  </a:lnTo>
                  <a:lnTo>
                    <a:pt x="168" y="110"/>
                  </a:lnTo>
                  <a:lnTo>
                    <a:pt x="169" y="110"/>
                  </a:lnTo>
                  <a:lnTo>
                    <a:pt x="171" y="110"/>
                  </a:lnTo>
                  <a:lnTo>
                    <a:pt x="174" y="111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5" y="116"/>
                  </a:lnTo>
                  <a:lnTo>
                    <a:pt x="174" y="118"/>
                  </a:lnTo>
                  <a:lnTo>
                    <a:pt x="171" y="118"/>
                  </a:lnTo>
                  <a:lnTo>
                    <a:pt x="168" y="118"/>
                  </a:lnTo>
                  <a:lnTo>
                    <a:pt x="163" y="116"/>
                  </a:lnTo>
                  <a:lnTo>
                    <a:pt x="158" y="111"/>
                  </a:lnTo>
                  <a:lnTo>
                    <a:pt x="156" y="110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1" y="108"/>
                  </a:lnTo>
                  <a:lnTo>
                    <a:pt x="163" y="108"/>
                  </a:lnTo>
                  <a:lnTo>
                    <a:pt x="168" y="107"/>
                  </a:lnTo>
                  <a:close/>
                  <a:moveTo>
                    <a:pt x="223" y="107"/>
                  </a:moveTo>
                  <a:lnTo>
                    <a:pt x="235" y="107"/>
                  </a:lnTo>
                  <a:lnTo>
                    <a:pt x="235" y="107"/>
                  </a:lnTo>
                  <a:lnTo>
                    <a:pt x="235" y="108"/>
                  </a:lnTo>
                  <a:lnTo>
                    <a:pt x="234" y="110"/>
                  </a:lnTo>
                  <a:lnTo>
                    <a:pt x="232" y="111"/>
                  </a:lnTo>
                  <a:lnTo>
                    <a:pt x="227" y="113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8" y="115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6" y="116"/>
                  </a:lnTo>
                  <a:lnTo>
                    <a:pt x="227" y="116"/>
                  </a:lnTo>
                  <a:lnTo>
                    <a:pt x="227" y="116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27" y="121"/>
                  </a:lnTo>
                  <a:lnTo>
                    <a:pt x="227" y="122"/>
                  </a:lnTo>
                  <a:lnTo>
                    <a:pt x="227" y="124"/>
                  </a:lnTo>
                  <a:lnTo>
                    <a:pt x="224" y="126"/>
                  </a:lnTo>
                  <a:lnTo>
                    <a:pt x="220" y="127"/>
                  </a:lnTo>
                  <a:lnTo>
                    <a:pt x="216" y="127"/>
                  </a:lnTo>
                  <a:lnTo>
                    <a:pt x="215" y="127"/>
                  </a:lnTo>
                  <a:lnTo>
                    <a:pt x="212" y="127"/>
                  </a:lnTo>
                  <a:lnTo>
                    <a:pt x="201" y="130"/>
                  </a:lnTo>
                  <a:lnTo>
                    <a:pt x="197" y="130"/>
                  </a:lnTo>
                  <a:lnTo>
                    <a:pt x="196" y="129"/>
                  </a:lnTo>
                  <a:lnTo>
                    <a:pt x="191" y="127"/>
                  </a:lnTo>
                  <a:lnTo>
                    <a:pt x="188" y="126"/>
                  </a:lnTo>
                  <a:lnTo>
                    <a:pt x="185" y="124"/>
                  </a:lnTo>
                  <a:lnTo>
                    <a:pt x="183" y="124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3" y="122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3" y="119"/>
                  </a:lnTo>
                  <a:lnTo>
                    <a:pt x="183" y="118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3" y="113"/>
                  </a:lnTo>
                  <a:lnTo>
                    <a:pt x="183" y="113"/>
                  </a:lnTo>
                  <a:lnTo>
                    <a:pt x="186" y="111"/>
                  </a:lnTo>
                  <a:lnTo>
                    <a:pt x="190" y="111"/>
                  </a:lnTo>
                  <a:lnTo>
                    <a:pt x="196" y="110"/>
                  </a:lnTo>
                  <a:lnTo>
                    <a:pt x="212" y="107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3" y="107"/>
                  </a:lnTo>
                  <a:close/>
                  <a:moveTo>
                    <a:pt x="333" y="100"/>
                  </a:moveTo>
                  <a:lnTo>
                    <a:pt x="333" y="102"/>
                  </a:lnTo>
                  <a:lnTo>
                    <a:pt x="333" y="102"/>
                  </a:lnTo>
                  <a:lnTo>
                    <a:pt x="332" y="105"/>
                  </a:lnTo>
                  <a:lnTo>
                    <a:pt x="328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30" y="102"/>
                  </a:lnTo>
                  <a:lnTo>
                    <a:pt x="332" y="100"/>
                  </a:lnTo>
                  <a:lnTo>
                    <a:pt x="333" y="100"/>
                  </a:lnTo>
                  <a:close/>
                  <a:moveTo>
                    <a:pt x="221" y="86"/>
                  </a:moveTo>
                  <a:lnTo>
                    <a:pt x="224" y="86"/>
                  </a:lnTo>
                  <a:lnTo>
                    <a:pt x="227" y="88"/>
                  </a:lnTo>
                  <a:lnTo>
                    <a:pt x="231" y="88"/>
                  </a:lnTo>
                  <a:lnTo>
                    <a:pt x="232" y="89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4" y="100"/>
                  </a:lnTo>
                  <a:lnTo>
                    <a:pt x="229" y="99"/>
                  </a:lnTo>
                  <a:lnTo>
                    <a:pt x="226" y="100"/>
                  </a:lnTo>
                  <a:lnTo>
                    <a:pt x="224" y="100"/>
                  </a:lnTo>
                  <a:lnTo>
                    <a:pt x="218" y="100"/>
                  </a:lnTo>
                  <a:lnTo>
                    <a:pt x="218" y="99"/>
                  </a:lnTo>
                  <a:lnTo>
                    <a:pt x="215" y="97"/>
                  </a:lnTo>
                  <a:lnTo>
                    <a:pt x="213" y="97"/>
                  </a:lnTo>
                  <a:lnTo>
                    <a:pt x="212" y="97"/>
                  </a:lnTo>
                  <a:lnTo>
                    <a:pt x="210" y="99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4" y="100"/>
                  </a:lnTo>
                  <a:lnTo>
                    <a:pt x="199" y="97"/>
                  </a:lnTo>
                  <a:lnTo>
                    <a:pt x="193" y="99"/>
                  </a:lnTo>
                  <a:lnTo>
                    <a:pt x="186" y="100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3" y="97"/>
                  </a:lnTo>
                  <a:lnTo>
                    <a:pt x="188" y="94"/>
                  </a:lnTo>
                  <a:lnTo>
                    <a:pt x="191" y="94"/>
                  </a:lnTo>
                  <a:lnTo>
                    <a:pt x="197" y="92"/>
                  </a:lnTo>
                  <a:lnTo>
                    <a:pt x="205" y="91"/>
                  </a:lnTo>
                  <a:lnTo>
                    <a:pt x="207" y="91"/>
                  </a:lnTo>
                  <a:lnTo>
                    <a:pt x="210" y="89"/>
                  </a:lnTo>
                  <a:lnTo>
                    <a:pt x="215" y="88"/>
                  </a:lnTo>
                  <a:lnTo>
                    <a:pt x="216" y="86"/>
                  </a:lnTo>
                  <a:lnTo>
                    <a:pt x="221" y="86"/>
                  </a:lnTo>
                  <a:close/>
                  <a:moveTo>
                    <a:pt x="402" y="85"/>
                  </a:moveTo>
                  <a:lnTo>
                    <a:pt x="409" y="85"/>
                  </a:lnTo>
                  <a:lnTo>
                    <a:pt x="412" y="85"/>
                  </a:lnTo>
                  <a:lnTo>
                    <a:pt x="415" y="86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8"/>
                  </a:lnTo>
                  <a:lnTo>
                    <a:pt x="428" y="91"/>
                  </a:lnTo>
                  <a:lnTo>
                    <a:pt x="428" y="91"/>
                  </a:lnTo>
                  <a:lnTo>
                    <a:pt x="428" y="92"/>
                  </a:lnTo>
                  <a:lnTo>
                    <a:pt x="429" y="92"/>
                  </a:lnTo>
                  <a:lnTo>
                    <a:pt x="432" y="94"/>
                  </a:lnTo>
                  <a:lnTo>
                    <a:pt x="439" y="92"/>
                  </a:lnTo>
                  <a:lnTo>
                    <a:pt x="440" y="94"/>
                  </a:lnTo>
                  <a:lnTo>
                    <a:pt x="447" y="96"/>
                  </a:lnTo>
                  <a:lnTo>
                    <a:pt x="448" y="97"/>
                  </a:lnTo>
                  <a:lnTo>
                    <a:pt x="448" y="99"/>
                  </a:lnTo>
                  <a:lnTo>
                    <a:pt x="448" y="99"/>
                  </a:lnTo>
                  <a:lnTo>
                    <a:pt x="447" y="100"/>
                  </a:lnTo>
                  <a:lnTo>
                    <a:pt x="442" y="102"/>
                  </a:lnTo>
                  <a:lnTo>
                    <a:pt x="442" y="102"/>
                  </a:lnTo>
                  <a:lnTo>
                    <a:pt x="445" y="103"/>
                  </a:lnTo>
                  <a:lnTo>
                    <a:pt x="447" y="105"/>
                  </a:lnTo>
                  <a:lnTo>
                    <a:pt x="447" y="107"/>
                  </a:lnTo>
                  <a:lnTo>
                    <a:pt x="447" y="107"/>
                  </a:lnTo>
                  <a:lnTo>
                    <a:pt x="445" y="110"/>
                  </a:lnTo>
                  <a:lnTo>
                    <a:pt x="443" y="110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37" y="111"/>
                  </a:lnTo>
                  <a:lnTo>
                    <a:pt x="432" y="113"/>
                  </a:lnTo>
                  <a:lnTo>
                    <a:pt x="425" y="113"/>
                  </a:lnTo>
                  <a:lnTo>
                    <a:pt x="423" y="115"/>
                  </a:lnTo>
                  <a:lnTo>
                    <a:pt x="420" y="116"/>
                  </a:lnTo>
                  <a:lnTo>
                    <a:pt x="418" y="116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17" y="113"/>
                  </a:lnTo>
                  <a:lnTo>
                    <a:pt x="417" y="113"/>
                  </a:lnTo>
                  <a:lnTo>
                    <a:pt x="417" y="111"/>
                  </a:lnTo>
                  <a:lnTo>
                    <a:pt x="412" y="110"/>
                  </a:lnTo>
                  <a:lnTo>
                    <a:pt x="409" y="108"/>
                  </a:lnTo>
                  <a:lnTo>
                    <a:pt x="409" y="107"/>
                  </a:lnTo>
                  <a:lnTo>
                    <a:pt x="409" y="107"/>
                  </a:lnTo>
                  <a:lnTo>
                    <a:pt x="414" y="107"/>
                  </a:lnTo>
                  <a:lnTo>
                    <a:pt x="417" y="105"/>
                  </a:lnTo>
                  <a:lnTo>
                    <a:pt x="418" y="105"/>
                  </a:lnTo>
                  <a:lnTo>
                    <a:pt x="418" y="105"/>
                  </a:lnTo>
                  <a:lnTo>
                    <a:pt x="417" y="105"/>
                  </a:lnTo>
                  <a:lnTo>
                    <a:pt x="414" y="103"/>
                  </a:lnTo>
                  <a:lnTo>
                    <a:pt x="406" y="102"/>
                  </a:lnTo>
                  <a:lnTo>
                    <a:pt x="406" y="102"/>
                  </a:lnTo>
                  <a:lnTo>
                    <a:pt x="402" y="99"/>
                  </a:lnTo>
                  <a:lnTo>
                    <a:pt x="402" y="97"/>
                  </a:lnTo>
                  <a:lnTo>
                    <a:pt x="401" y="97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8" y="94"/>
                  </a:lnTo>
                  <a:lnTo>
                    <a:pt x="398" y="94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1" y="91"/>
                  </a:lnTo>
                  <a:lnTo>
                    <a:pt x="399" y="88"/>
                  </a:lnTo>
                  <a:lnTo>
                    <a:pt x="398" y="86"/>
                  </a:lnTo>
                  <a:lnTo>
                    <a:pt x="398" y="85"/>
                  </a:lnTo>
                  <a:lnTo>
                    <a:pt x="399" y="85"/>
                  </a:lnTo>
                  <a:lnTo>
                    <a:pt x="402" y="85"/>
                  </a:lnTo>
                  <a:close/>
                  <a:moveTo>
                    <a:pt x="320" y="66"/>
                  </a:moveTo>
                  <a:lnTo>
                    <a:pt x="325" y="67"/>
                  </a:lnTo>
                  <a:lnTo>
                    <a:pt x="328" y="69"/>
                  </a:lnTo>
                  <a:lnTo>
                    <a:pt x="332" y="70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5" y="78"/>
                  </a:lnTo>
                  <a:lnTo>
                    <a:pt x="335" y="78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9" y="80"/>
                  </a:lnTo>
                  <a:lnTo>
                    <a:pt x="339" y="80"/>
                  </a:lnTo>
                  <a:lnTo>
                    <a:pt x="339" y="77"/>
                  </a:lnTo>
                  <a:lnTo>
                    <a:pt x="343" y="77"/>
                  </a:lnTo>
                  <a:lnTo>
                    <a:pt x="346" y="75"/>
                  </a:lnTo>
                  <a:lnTo>
                    <a:pt x="347" y="75"/>
                  </a:lnTo>
                  <a:lnTo>
                    <a:pt x="349" y="75"/>
                  </a:lnTo>
                  <a:lnTo>
                    <a:pt x="355" y="78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80"/>
                  </a:lnTo>
                  <a:lnTo>
                    <a:pt x="360" y="80"/>
                  </a:lnTo>
                  <a:lnTo>
                    <a:pt x="358" y="83"/>
                  </a:lnTo>
                  <a:lnTo>
                    <a:pt x="358" y="83"/>
                  </a:lnTo>
                  <a:lnTo>
                    <a:pt x="358" y="85"/>
                  </a:lnTo>
                  <a:lnTo>
                    <a:pt x="361" y="85"/>
                  </a:lnTo>
                  <a:lnTo>
                    <a:pt x="368" y="83"/>
                  </a:lnTo>
                  <a:lnTo>
                    <a:pt x="374" y="86"/>
                  </a:lnTo>
                  <a:lnTo>
                    <a:pt x="377" y="89"/>
                  </a:lnTo>
                  <a:lnTo>
                    <a:pt x="380" y="91"/>
                  </a:lnTo>
                  <a:lnTo>
                    <a:pt x="380" y="92"/>
                  </a:lnTo>
                  <a:lnTo>
                    <a:pt x="379" y="92"/>
                  </a:lnTo>
                  <a:lnTo>
                    <a:pt x="379" y="94"/>
                  </a:lnTo>
                  <a:lnTo>
                    <a:pt x="377" y="96"/>
                  </a:lnTo>
                  <a:lnTo>
                    <a:pt x="376" y="96"/>
                  </a:lnTo>
                  <a:lnTo>
                    <a:pt x="377" y="97"/>
                  </a:lnTo>
                  <a:lnTo>
                    <a:pt x="377" y="99"/>
                  </a:lnTo>
                  <a:lnTo>
                    <a:pt x="377" y="99"/>
                  </a:lnTo>
                  <a:lnTo>
                    <a:pt x="377" y="100"/>
                  </a:lnTo>
                  <a:lnTo>
                    <a:pt x="380" y="100"/>
                  </a:lnTo>
                  <a:lnTo>
                    <a:pt x="387" y="105"/>
                  </a:lnTo>
                  <a:lnTo>
                    <a:pt x="388" y="107"/>
                  </a:lnTo>
                  <a:lnTo>
                    <a:pt x="388" y="108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7" y="113"/>
                  </a:lnTo>
                  <a:lnTo>
                    <a:pt x="387" y="115"/>
                  </a:lnTo>
                  <a:lnTo>
                    <a:pt x="384" y="115"/>
                  </a:lnTo>
                  <a:lnTo>
                    <a:pt x="379" y="115"/>
                  </a:lnTo>
                  <a:lnTo>
                    <a:pt x="374" y="116"/>
                  </a:lnTo>
                  <a:lnTo>
                    <a:pt x="371" y="115"/>
                  </a:lnTo>
                  <a:lnTo>
                    <a:pt x="366" y="113"/>
                  </a:lnTo>
                  <a:lnTo>
                    <a:pt x="365" y="111"/>
                  </a:lnTo>
                  <a:lnTo>
                    <a:pt x="363" y="110"/>
                  </a:lnTo>
                  <a:lnTo>
                    <a:pt x="363" y="110"/>
                  </a:lnTo>
                  <a:lnTo>
                    <a:pt x="363" y="107"/>
                  </a:lnTo>
                  <a:lnTo>
                    <a:pt x="361" y="107"/>
                  </a:lnTo>
                  <a:lnTo>
                    <a:pt x="360" y="105"/>
                  </a:lnTo>
                  <a:lnTo>
                    <a:pt x="358" y="103"/>
                  </a:lnTo>
                  <a:lnTo>
                    <a:pt x="355" y="103"/>
                  </a:lnTo>
                  <a:lnTo>
                    <a:pt x="347" y="102"/>
                  </a:lnTo>
                  <a:lnTo>
                    <a:pt x="344" y="100"/>
                  </a:lnTo>
                  <a:lnTo>
                    <a:pt x="341" y="100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5" y="100"/>
                  </a:lnTo>
                  <a:lnTo>
                    <a:pt x="335" y="100"/>
                  </a:lnTo>
                  <a:lnTo>
                    <a:pt x="335" y="99"/>
                  </a:lnTo>
                  <a:lnTo>
                    <a:pt x="335" y="97"/>
                  </a:lnTo>
                  <a:lnTo>
                    <a:pt x="320" y="99"/>
                  </a:lnTo>
                  <a:lnTo>
                    <a:pt x="317" y="102"/>
                  </a:lnTo>
                  <a:lnTo>
                    <a:pt x="311" y="100"/>
                  </a:lnTo>
                  <a:lnTo>
                    <a:pt x="309" y="100"/>
                  </a:lnTo>
                  <a:lnTo>
                    <a:pt x="305" y="99"/>
                  </a:lnTo>
                  <a:lnTo>
                    <a:pt x="303" y="97"/>
                  </a:lnTo>
                  <a:lnTo>
                    <a:pt x="302" y="94"/>
                  </a:lnTo>
                  <a:lnTo>
                    <a:pt x="302" y="92"/>
                  </a:lnTo>
                  <a:lnTo>
                    <a:pt x="303" y="92"/>
                  </a:lnTo>
                  <a:lnTo>
                    <a:pt x="305" y="91"/>
                  </a:lnTo>
                  <a:lnTo>
                    <a:pt x="306" y="91"/>
                  </a:lnTo>
                  <a:lnTo>
                    <a:pt x="313" y="92"/>
                  </a:lnTo>
                  <a:lnTo>
                    <a:pt x="320" y="92"/>
                  </a:lnTo>
                  <a:lnTo>
                    <a:pt x="322" y="92"/>
                  </a:lnTo>
                  <a:lnTo>
                    <a:pt x="324" y="91"/>
                  </a:lnTo>
                  <a:lnTo>
                    <a:pt x="322" y="89"/>
                  </a:lnTo>
                  <a:lnTo>
                    <a:pt x="316" y="89"/>
                  </a:lnTo>
                  <a:lnTo>
                    <a:pt x="317" y="89"/>
                  </a:lnTo>
                  <a:lnTo>
                    <a:pt x="322" y="88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24" y="85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3"/>
                  </a:lnTo>
                  <a:lnTo>
                    <a:pt x="319" y="81"/>
                  </a:lnTo>
                  <a:lnTo>
                    <a:pt x="317" y="80"/>
                  </a:lnTo>
                  <a:lnTo>
                    <a:pt x="316" y="80"/>
                  </a:lnTo>
                  <a:lnTo>
                    <a:pt x="314" y="78"/>
                  </a:lnTo>
                  <a:lnTo>
                    <a:pt x="314" y="78"/>
                  </a:lnTo>
                  <a:lnTo>
                    <a:pt x="311" y="80"/>
                  </a:lnTo>
                  <a:lnTo>
                    <a:pt x="306" y="83"/>
                  </a:lnTo>
                  <a:lnTo>
                    <a:pt x="305" y="85"/>
                  </a:lnTo>
                  <a:lnTo>
                    <a:pt x="303" y="85"/>
                  </a:lnTo>
                  <a:lnTo>
                    <a:pt x="302" y="83"/>
                  </a:lnTo>
                  <a:lnTo>
                    <a:pt x="302" y="83"/>
                  </a:lnTo>
                  <a:lnTo>
                    <a:pt x="303" y="81"/>
                  </a:lnTo>
                  <a:lnTo>
                    <a:pt x="306" y="78"/>
                  </a:lnTo>
                  <a:lnTo>
                    <a:pt x="306" y="77"/>
                  </a:lnTo>
                  <a:lnTo>
                    <a:pt x="303" y="77"/>
                  </a:lnTo>
                  <a:lnTo>
                    <a:pt x="297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4"/>
                  </a:lnTo>
                  <a:lnTo>
                    <a:pt x="294" y="72"/>
                  </a:lnTo>
                  <a:lnTo>
                    <a:pt x="294" y="70"/>
                  </a:lnTo>
                  <a:lnTo>
                    <a:pt x="295" y="67"/>
                  </a:lnTo>
                  <a:lnTo>
                    <a:pt x="297" y="67"/>
                  </a:lnTo>
                  <a:lnTo>
                    <a:pt x="305" y="67"/>
                  </a:lnTo>
                  <a:lnTo>
                    <a:pt x="317" y="67"/>
                  </a:lnTo>
                  <a:lnTo>
                    <a:pt x="320" y="66"/>
                  </a:lnTo>
                  <a:close/>
                  <a:moveTo>
                    <a:pt x="377" y="40"/>
                  </a:moveTo>
                  <a:lnTo>
                    <a:pt x="382" y="40"/>
                  </a:lnTo>
                  <a:lnTo>
                    <a:pt x="387" y="40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1" y="44"/>
                  </a:lnTo>
                  <a:lnTo>
                    <a:pt x="391" y="45"/>
                  </a:lnTo>
                  <a:lnTo>
                    <a:pt x="391" y="50"/>
                  </a:lnTo>
                  <a:lnTo>
                    <a:pt x="391" y="51"/>
                  </a:lnTo>
                  <a:lnTo>
                    <a:pt x="391" y="53"/>
                  </a:lnTo>
                  <a:lnTo>
                    <a:pt x="390" y="55"/>
                  </a:lnTo>
                  <a:lnTo>
                    <a:pt x="390" y="55"/>
                  </a:lnTo>
                  <a:lnTo>
                    <a:pt x="385" y="53"/>
                  </a:lnTo>
                  <a:lnTo>
                    <a:pt x="384" y="51"/>
                  </a:lnTo>
                  <a:lnTo>
                    <a:pt x="384" y="51"/>
                  </a:lnTo>
                  <a:lnTo>
                    <a:pt x="384" y="50"/>
                  </a:lnTo>
                  <a:lnTo>
                    <a:pt x="380" y="48"/>
                  </a:lnTo>
                  <a:lnTo>
                    <a:pt x="376" y="48"/>
                  </a:lnTo>
                  <a:lnTo>
                    <a:pt x="374" y="48"/>
                  </a:lnTo>
                  <a:lnTo>
                    <a:pt x="374" y="48"/>
                  </a:lnTo>
                  <a:lnTo>
                    <a:pt x="373" y="48"/>
                  </a:lnTo>
                  <a:lnTo>
                    <a:pt x="373" y="45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7" y="40"/>
                  </a:lnTo>
                  <a:lnTo>
                    <a:pt x="377" y="40"/>
                  </a:lnTo>
                  <a:close/>
                  <a:moveTo>
                    <a:pt x="470" y="0"/>
                  </a:moveTo>
                  <a:lnTo>
                    <a:pt x="475" y="0"/>
                  </a:lnTo>
                  <a:lnTo>
                    <a:pt x="484" y="3"/>
                  </a:lnTo>
                  <a:lnTo>
                    <a:pt x="486" y="3"/>
                  </a:lnTo>
                  <a:lnTo>
                    <a:pt x="489" y="6"/>
                  </a:lnTo>
                  <a:lnTo>
                    <a:pt x="491" y="7"/>
                  </a:lnTo>
                  <a:lnTo>
                    <a:pt x="494" y="11"/>
                  </a:lnTo>
                  <a:lnTo>
                    <a:pt x="500" y="17"/>
                  </a:lnTo>
                  <a:lnTo>
                    <a:pt x="503" y="18"/>
                  </a:lnTo>
                  <a:lnTo>
                    <a:pt x="508" y="22"/>
                  </a:lnTo>
                  <a:lnTo>
                    <a:pt x="510" y="23"/>
                  </a:lnTo>
                  <a:lnTo>
                    <a:pt x="510" y="23"/>
                  </a:lnTo>
                  <a:lnTo>
                    <a:pt x="510" y="25"/>
                  </a:lnTo>
                  <a:lnTo>
                    <a:pt x="511" y="26"/>
                  </a:lnTo>
                  <a:lnTo>
                    <a:pt x="516" y="26"/>
                  </a:lnTo>
                  <a:lnTo>
                    <a:pt x="521" y="28"/>
                  </a:lnTo>
                  <a:lnTo>
                    <a:pt x="522" y="28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9" y="28"/>
                  </a:lnTo>
                  <a:lnTo>
                    <a:pt x="530" y="28"/>
                  </a:lnTo>
                  <a:lnTo>
                    <a:pt x="530" y="29"/>
                  </a:lnTo>
                  <a:lnTo>
                    <a:pt x="532" y="29"/>
                  </a:lnTo>
                  <a:lnTo>
                    <a:pt x="532" y="31"/>
                  </a:lnTo>
                  <a:lnTo>
                    <a:pt x="530" y="31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2" y="33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33" y="39"/>
                  </a:lnTo>
                  <a:lnTo>
                    <a:pt x="535" y="39"/>
                  </a:lnTo>
                  <a:lnTo>
                    <a:pt x="540" y="40"/>
                  </a:lnTo>
                  <a:lnTo>
                    <a:pt x="543" y="40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4" y="39"/>
                  </a:lnTo>
                  <a:lnTo>
                    <a:pt x="543" y="37"/>
                  </a:lnTo>
                  <a:lnTo>
                    <a:pt x="538" y="37"/>
                  </a:lnTo>
                  <a:lnTo>
                    <a:pt x="538" y="36"/>
                  </a:lnTo>
                  <a:lnTo>
                    <a:pt x="538" y="34"/>
                  </a:lnTo>
                  <a:lnTo>
                    <a:pt x="538" y="33"/>
                  </a:lnTo>
                  <a:lnTo>
                    <a:pt x="540" y="31"/>
                  </a:lnTo>
                  <a:lnTo>
                    <a:pt x="541" y="31"/>
                  </a:lnTo>
                  <a:lnTo>
                    <a:pt x="546" y="31"/>
                  </a:lnTo>
                  <a:lnTo>
                    <a:pt x="548" y="31"/>
                  </a:lnTo>
                  <a:lnTo>
                    <a:pt x="552" y="33"/>
                  </a:lnTo>
                  <a:lnTo>
                    <a:pt x="552" y="34"/>
                  </a:lnTo>
                  <a:lnTo>
                    <a:pt x="552" y="36"/>
                  </a:lnTo>
                  <a:lnTo>
                    <a:pt x="554" y="39"/>
                  </a:lnTo>
                  <a:lnTo>
                    <a:pt x="552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49" y="42"/>
                  </a:lnTo>
                  <a:lnTo>
                    <a:pt x="552" y="42"/>
                  </a:lnTo>
                  <a:lnTo>
                    <a:pt x="557" y="44"/>
                  </a:lnTo>
                  <a:lnTo>
                    <a:pt x="559" y="44"/>
                  </a:lnTo>
                  <a:lnTo>
                    <a:pt x="562" y="47"/>
                  </a:lnTo>
                  <a:lnTo>
                    <a:pt x="562" y="48"/>
                  </a:lnTo>
                  <a:lnTo>
                    <a:pt x="562" y="51"/>
                  </a:lnTo>
                  <a:lnTo>
                    <a:pt x="560" y="56"/>
                  </a:lnTo>
                  <a:lnTo>
                    <a:pt x="559" y="58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63" y="58"/>
                  </a:lnTo>
                  <a:lnTo>
                    <a:pt x="563" y="58"/>
                  </a:lnTo>
                  <a:lnTo>
                    <a:pt x="566" y="56"/>
                  </a:lnTo>
                  <a:lnTo>
                    <a:pt x="571" y="58"/>
                  </a:lnTo>
                  <a:lnTo>
                    <a:pt x="573" y="58"/>
                  </a:lnTo>
                  <a:lnTo>
                    <a:pt x="574" y="58"/>
                  </a:lnTo>
                  <a:lnTo>
                    <a:pt x="576" y="59"/>
                  </a:lnTo>
                  <a:lnTo>
                    <a:pt x="576" y="63"/>
                  </a:lnTo>
                  <a:lnTo>
                    <a:pt x="578" y="63"/>
                  </a:lnTo>
                  <a:lnTo>
                    <a:pt x="579" y="59"/>
                  </a:lnTo>
                  <a:lnTo>
                    <a:pt x="581" y="58"/>
                  </a:lnTo>
                  <a:lnTo>
                    <a:pt x="581" y="58"/>
                  </a:lnTo>
                  <a:lnTo>
                    <a:pt x="582" y="58"/>
                  </a:lnTo>
                  <a:lnTo>
                    <a:pt x="584" y="61"/>
                  </a:lnTo>
                  <a:lnTo>
                    <a:pt x="589" y="66"/>
                  </a:lnTo>
                  <a:lnTo>
                    <a:pt x="590" y="67"/>
                  </a:lnTo>
                  <a:lnTo>
                    <a:pt x="590" y="69"/>
                  </a:lnTo>
                  <a:lnTo>
                    <a:pt x="589" y="70"/>
                  </a:lnTo>
                  <a:lnTo>
                    <a:pt x="587" y="70"/>
                  </a:lnTo>
                  <a:lnTo>
                    <a:pt x="576" y="75"/>
                  </a:lnTo>
                  <a:lnTo>
                    <a:pt x="570" y="77"/>
                  </a:lnTo>
                  <a:lnTo>
                    <a:pt x="568" y="78"/>
                  </a:lnTo>
                  <a:lnTo>
                    <a:pt x="566" y="78"/>
                  </a:lnTo>
                  <a:lnTo>
                    <a:pt x="563" y="78"/>
                  </a:lnTo>
                  <a:lnTo>
                    <a:pt x="563" y="78"/>
                  </a:lnTo>
                  <a:lnTo>
                    <a:pt x="562" y="81"/>
                  </a:lnTo>
                  <a:lnTo>
                    <a:pt x="560" y="81"/>
                  </a:lnTo>
                  <a:lnTo>
                    <a:pt x="559" y="83"/>
                  </a:lnTo>
                  <a:lnTo>
                    <a:pt x="555" y="86"/>
                  </a:lnTo>
                  <a:lnTo>
                    <a:pt x="554" y="88"/>
                  </a:lnTo>
                  <a:lnTo>
                    <a:pt x="549" y="88"/>
                  </a:lnTo>
                  <a:lnTo>
                    <a:pt x="549" y="86"/>
                  </a:lnTo>
                  <a:lnTo>
                    <a:pt x="548" y="83"/>
                  </a:lnTo>
                  <a:lnTo>
                    <a:pt x="548" y="81"/>
                  </a:lnTo>
                  <a:lnTo>
                    <a:pt x="548" y="80"/>
                  </a:lnTo>
                  <a:lnTo>
                    <a:pt x="549" y="80"/>
                  </a:lnTo>
                  <a:lnTo>
                    <a:pt x="551" y="77"/>
                  </a:lnTo>
                  <a:lnTo>
                    <a:pt x="551" y="77"/>
                  </a:lnTo>
                  <a:lnTo>
                    <a:pt x="549" y="77"/>
                  </a:lnTo>
                  <a:lnTo>
                    <a:pt x="548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4" y="81"/>
                  </a:lnTo>
                  <a:lnTo>
                    <a:pt x="546" y="86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4" y="89"/>
                  </a:lnTo>
                  <a:lnTo>
                    <a:pt x="548" y="89"/>
                  </a:lnTo>
                  <a:lnTo>
                    <a:pt x="548" y="89"/>
                  </a:lnTo>
                  <a:lnTo>
                    <a:pt x="548" y="91"/>
                  </a:lnTo>
                  <a:lnTo>
                    <a:pt x="548" y="91"/>
                  </a:lnTo>
                  <a:lnTo>
                    <a:pt x="548" y="92"/>
                  </a:lnTo>
                  <a:lnTo>
                    <a:pt x="548" y="94"/>
                  </a:lnTo>
                  <a:lnTo>
                    <a:pt x="546" y="94"/>
                  </a:lnTo>
                  <a:lnTo>
                    <a:pt x="543" y="94"/>
                  </a:lnTo>
                  <a:lnTo>
                    <a:pt x="540" y="91"/>
                  </a:lnTo>
                  <a:lnTo>
                    <a:pt x="538" y="91"/>
                  </a:lnTo>
                  <a:lnTo>
                    <a:pt x="537" y="91"/>
                  </a:lnTo>
                  <a:lnTo>
                    <a:pt x="538" y="92"/>
                  </a:lnTo>
                  <a:lnTo>
                    <a:pt x="538" y="96"/>
                  </a:lnTo>
                  <a:lnTo>
                    <a:pt x="538" y="97"/>
                  </a:lnTo>
                  <a:lnTo>
                    <a:pt x="538" y="99"/>
                  </a:lnTo>
                  <a:lnTo>
                    <a:pt x="537" y="102"/>
                  </a:lnTo>
                  <a:lnTo>
                    <a:pt x="537" y="103"/>
                  </a:lnTo>
                  <a:lnTo>
                    <a:pt x="537" y="103"/>
                  </a:lnTo>
                  <a:lnTo>
                    <a:pt x="533" y="103"/>
                  </a:lnTo>
                  <a:lnTo>
                    <a:pt x="532" y="103"/>
                  </a:lnTo>
                  <a:lnTo>
                    <a:pt x="527" y="97"/>
                  </a:lnTo>
                  <a:lnTo>
                    <a:pt x="524" y="96"/>
                  </a:lnTo>
                  <a:lnTo>
                    <a:pt x="519" y="91"/>
                  </a:lnTo>
                  <a:lnTo>
                    <a:pt x="519" y="91"/>
                  </a:lnTo>
                  <a:lnTo>
                    <a:pt x="518" y="91"/>
                  </a:lnTo>
                  <a:lnTo>
                    <a:pt x="518" y="92"/>
                  </a:lnTo>
                  <a:lnTo>
                    <a:pt x="519" y="94"/>
                  </a:lnTo>
                  <a:lnTo>
                    <a:pt x="522" y="97"/>
                  </a:lnTo>
                  <a:lnTo>
                    <a:pt x="524" y="100"/>
                  </a:lnTo>
                  <a:lnTo>
                    <a:pt x="525" y="103"/>
                  </a:lnTo>
                  <a:lnTo>
                    <a:pt x="525" y="103"/>
                  </a:lnTo>
                  <a:lnTo>
                    <a:pt x="525" y="105"/>
                  </a:lnTo>
                  <a:lnTo>
                    <a:pt x="525" y="103"/>
                  </a:lnTo>
                  <a:lnTo>
                    <a:pt x="524" y="103"/>
                  </a:lnTo>
                  <a:lnTo>
                    <a:pt x="521" y="102"/>
                  </a:lnTo>
                  <a:lnTo>
                    <a:pt x="519" y="102"/>
                  </a:lnTo>
                  <a:lnTo>
                    <a:pt x="518" y="100"/>
                  </a:lnTo>
                  <a:lnTo>
                    <a:pt x="516" y="100"/>
                  </a:lnTo>
                  <a:lnTo>
                    <a:pt x="514" y="99"/>
                  </a:lnTo>
                  <a:lnTo>
                    <a:pt x="513" y="99"/>
                  </a:lnTo>
                  <a:lnTo>
                    <a:pt x="510" y="99"/>
                  </a:lnTo>
                  <a:lnTo>
                    <a:pt x="510" y="100"/>
                  </a:lnTo>
                  <a:lnTo>
                    <a:pt x="511" y="100"/>
                  </a:lnTo>
                  <a:lnTo>
                    <a:pt x="513" y="102"/>
                  </a:lnTo>
                  <a:lnTo>
                    <a:pt x="513" y="102"/>
                  </a:lnTo>
                  <a:lnTo>
                    <a:pt x="514" y="103"/>
                  </a:lnTo>
                  <a:lnTo>
                    <a:pt x="513" y="105"/>
                  </a:lnTo>
                  <a:lnTo>
                    <a:pt x="510" y="105"/>
                  </a:lnTo>
                  <a:lnTo>
                    <a:pt x="505" y="105"/>
                  </a:lnTo>
                  <a:lnTo>
                    <a:pt x="499" y="103"/>
                  </a:lnTo>
                  <a:lnTo>
                    <a:pt x="491" y="102"/>
                  </a:lnTo>
                  <a:lnTo>
                    <a:pt x="484" y="100"/>
                  </a:lnTo>
                  <a:lnTo>
                    <a:pt x="480" y="97"/>
                  </a:lnTo>
                  <a:lnTo>
                    <a:pt x="478" y="96"/>
                  </a:lnTo>
                  <a:lnTo>
                    <a:pt x="478" y="96"/>
                  </a:lnTo>
                  <a:lnTo>
                    <a:pt x="480" y="94"/>
                  </a:lnTo>
                  <a:lnTo>
                    <a:pt x="486" y="92"/>
                  </a:lnTo>
                  <a:lnTo>
                    <a:pt x="492" y="92"/>
                  </a:lnTo>
                  <a:lnTo>
                    <a:pt x="491" y="92"/>
                  </a:lnTo>
                  <a:lnTo>
                    <a:pt x="480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72" y="91"/>
                  </a:lnTo>
                  <a:lnTo>
                    <a:pt x="470" y="89"/>
                  </a:lnTo>
                  <a:lnTo>
                    <a:pt x="467" y="88"/>
                  </a:lnTo>
                  <a:lnTo>
                    <a:pt x="466" y="86"/>
                  </a:lnTo>
                  <a:lnTo>
                    <a:pt x="466" y="85"/>
                  </a:lnTo>
                  <a:lnTo>
                    <a:pt x="467" y="85"/>
                  </a:lnTo>
                  <a:lnTo>
                    <a:pt x="472" y="85"/>
                  </a:lnTo>
                  <a:lnTo>
                    <a:pt x="473" y="85"/>
                  </a:lnTo>
                  <a:lnTo>
                    <a:pt x="470" y="85"/>
                  </a:lnTo>
                  <a:lnTo>
                    <a:pt x="462" y="81"/>
                  </a:lnTo>
                  <a:lnTo>
                    <a:pt x="459" y="80"/>
                  </a:lnTo>
                  <a:lnTo>
                    <a:pt x="459" y="80"/>
                  </a:lnTo>
                  <a:lnTo>
                    <a:pt x="458" y="78"/>
                  </a:lnTo>
                  <a:lnTo>
                    <a:pt x="459" y="78"/>
                  </a:lnTo>
                  <a:lnTo>
                    <a:pt x="461" y="77"/>
                  </a:lnTo>
                  <a:lnTo>
                    <a:pt x="472" y="74"/>
                  </a:lnTo>
                  <a:lnTo>
                    <a:pt x="475" y="72"/>
                  </a:lnTo>
                  <a:lnTo>
                    <a:pt x="478" y="72"/>
                  </a:lnTo>
                  <a:lnTo>
                    <a:pt x="480" y="72"/>
                  </a:lnTo>
                  <a:lnTo>
                    <a:pt x="481" y="69"/>
                  </a:lnTo>
                  <a:lnTo>
                    <a:pt x="492" y="67"/>
                  </a:lnTo>
                  <a:lnTo>
                    <a:pt x="499" y="66"/>
                  </a:lnTo>
                  <a:lnTo>
                    <a:pt x="500" y="66"/>
                  </a:lnTo>
                  <a:lnTo>
                    <a:pt x="494" y="66"/>
                  </a:lnTo>
                  <a:lnTo>
                    <a:pt x="486" y="66"/>
                  </a:lnTo>
                  <a:lnTo>
                    <a:pt x="483" y="64"/>
                  </a:lnTo>
                  <a:lnTo>
                    <a:pt x="480" y="63"/>
                  </a:lnTo>
                  <a:lnTo>
                    <a:pt x="478" y="63"/>
                  </a:lnTo>
                  <a:lnTo>
                    <a:pt x="475" y="64"/>
                  </a:lnTo>
                  <a:lnTo>
                    <a:pt x="470" y="66"/>
                  </a:lnTo>
                  <a:lnTo>
                    <a:pt x="467" y="66"/>
                  </a:lnTo>
                  <a:lnTo>
                    <a:pt x="462" y="69"/>
                  </a:lnTo>
                  <a:lnTo>
                    <a:pt x="461" y="69"/>
                  </a:lnTo>
                  <a:lnTo>
                    <a:pt x="459" y="67"/>
                  </a:lnTo>
                  <a:lnTo>
                    <a:pt x="459" y="67"/>
                  </a:lnTo>
                  <a:lnTo>
                    <a:pt x="461" y="66"/>
                  </a:lnTo>
                  <a:lnTo>
                    <a:pt x="462" y="66"/>
                  </a:lnTo>
                  <a:lnTo>
                    <a:pt x="461" y="66"/>
                  </a:lnTo>
                  <a:lnTo>
                    <a:pt x="459" y="64"/>
                  </a:lnTo>
                  <a:lnTo>
                    <a:pt x="456" y="64"/>
                  </a:lnTo>
                  <a:lnTo>
                    <a:pt x="455" y="66"/>
                  </a:lnTo>
                  <a:lnTo>
                    <a:pt x="448" y="67"/>
                  </a:lnTo>
                  <a:lnTo>
                    <a:pt x="445" y="69"/>
                  </a:lnTo>
                  <a:lnTo>
                    <a:pt x="445" y="69"/>
                  </a:lnTo>
                  <a:lnTo>
                    <a:pt x="442" y="66"/>
                  </a:lnTo>
                  <a:lnTo>
                    <a:pt x="437" y="66"/>
                  </a:lnTo>
                  <a:lnTo>
                    <a:pt x="436" y="64"/>
                  </a:lnTo>
                  <a:lnTo>
                    <a:pt x="437" y="61"/>
                  </a:lnTo>
                  <a:lnTo>
                    <a:pt x="439" y="59"/>
                  </a:lnTo>
                  <a:lnTo>
                    <a:pt x="442" y="59"/>
                  </a:lnTo>
                  <a:lnTo>
                    <a:pt x="453" y="56"/>
                  </a:lnTo>
                  <a:lnTo>
                    <a:pt x="455" y="56"/>
                  </a:lnTo>
                  <a:lnTo>
                    <a:pt x="455" y="53"/>
                  </a:lnTo>
                  <a:lnTo>
                    <a:pt x="453" y="55"/>
                  </a:lnTo>
                  <a:lnTo>
                    <a:pt x="447" y="56"/>
                  </a:lnTo>
                  <a:lnTo>
                    <a:pt x="442" y="56"/>
                  </a:lnTo>
                  <a:lnTo>
                    <a:pt x="439" y="56"/>
                  </a:lnTo>
                  <a:lnTo>
                    <a:pt x="436" y="56"/>
                  </a:lnTo>
                  <a:lnTo>
                    <a:pt x="434" y="56"/>
                  </a:lnTo>
                  <a:lnTo>
                    <a:pt x="432" y="55"/>
                  </a:lnTo>
                  <a:lnTo>
                    <a:pt x="425" y="50"/>
                  </a:lnTo>
                  <a:lnTo>
                    <a:pt x="423" y="48"/>
                  </a:lnTo>
                  <a:lnTo>
                    <a:pt x="423" y="45"/>
                  </a:lnTo>
                  <a:lnTo>
                    <a:pt x="423" y="44"/>
                  </a:lnTo>
                  <a:lnTo>
                    <a:pt x="421" y="40"/>
                  </a:lnTo>
                  <a:lnTo>
                    <a:pt x="436" y="44"/>
                  </a:lnTo>
                  <a:lnTo>
                    <a:pt x="440" y="44"/>
                  </a:lnTo>
                  <a:lnTo>
                    <a:pt x="451" y="44"/>
                  </a:lnTo>
                  <a:lnTo>
                    <a:pt x="451" y="44"/>
                  </a:lnTo>
                  <a:lnTo>
                    <a:pt x="453" y="42"/>
                  </a:lnTo>
                  <a:lnTo>
                    <a:pt x="451" y="42"/>
                  </a:lnTo>
                  <a:lnTo>
                    <a:pt x="451" y="40"/>
                  </a:lnTo>
                  <a:lnTo>
                    <a:pt x="453" y="40"/>
                  </a:lnTo>
                  <a:lnTo>
                    <a:pt x="456" y="39"/>
                  </a:lnTo>
                  <a:lnTo>
                    <a:pt x="458" y="39"/>
                  </a:lnTo>
                  <a:lnTo>
                    <a:pt x="453" y="39"/>
                  </a:lnTo>
                  <a:lnTo>
                    <a:pt x="443" y="40"/>
                  </a:lnTo>
                  <a:lnTo>
                    <a:pt x="440" y="40"/>
                  </a:lnTo>
                  <a:lnTo>
                    <a:pt x="437" y="37"/>
                  </a:lnTo>
                  <a:lnTo>
                    <a:pt x="434" y="37"/>
                  </a:lnTo>
                  <a:lnTo>
                    <a:pt x="431" y="37"/>
                  </a:lnTo>
                  <a:lnTo>
                    <a:pt x="429" y="37"/>
                  </a:lnTo>
                  <a:lnTo>
                    <a:pt x="428" y="36"/>
                  </a:lnTo>
                  <a:lnTo>
                    <a:pt x="426" y="36"/>
                  </a:lnTo>
                  <a:lnTo>
                    <a:pt x="426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31" y="33"/>
                  </a:lnTo>
                  <a:lnTo>
                    <a:pt x="432" y="33"/>
                  </a:lnTo>
                  <a:lnTo>
                    <a:pt x="436" y="33"/>
                  </a:lnTo>
                  <a:lnTo>
                    <a:pt x="439" y="33"/>
                  </a:lnTo>
                  <a:lnTo>
                    <a:pt x="437" y="33"/>
                  </a:lnTo>
                  <a:lnTo>
                    <a:pt x="434" y="29"/>
                  </a:lnTo>
                  <a:lnTo>
                    <a:pt x="429" y="26"/>
                  </a:lnTo>
                  <a:lnTo>
                    <a:pt x="429" y="22"/>
                  </a:lnTo>
                  <a:lnTo>
                    <a:pt x="432" y="22"/>
                  </a:lnTo>
                  <a:lnTo>
                    <a:pt x="436" y="22"/>
                  </a:lnTo>
                  <a:lnTo>
                    <a:pt x="439" y="22"/>
                  </a:lnTo>
                  <a:lnTo>
                    <a:pt x="443" y="22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50" y="26"/>
                  </a:lnTo>
                  <a:lnTo>
                    <a:pt x="455" y="26"/>
                  </a:lnTo>
                  <a:lnTo>
                    <a:pt x="462" y="26"/>
                  </a:lnTo>
                  <a:lnTo>
                    <a:pt x="461" y="26"/>
                  </a:lnTo>
                  <a:lnTo>
                    <a:pt x="458" y="25"/>
                  </a:lnTo>
                  <a:lnTo>
                    <a:pt x="453" y="23"/>
                  </a:lnTo>
                  <a:lnTo>
                    <a:pt x="450" y="20"/>
                  </a:lnTo>
                  <a:lnTo>
                    <a:pt x="443" y="18"/>
                  </a:lnTo>
                  <a:lnTo>
                    <a:pt x="439" y="17"/>
                  </a:lnTo>
                  <a:lnTo>
                    <a:pt x="439" y="17"/>
                  </a:lnTo>
                  <a:lnTo>
                    <a:pt x="442" y="12"/>
                  </a:lnTo>
                  <a:lnTo>
                    <a:pt x="447" y="11"/>
                  </a:lnTo>
                  <a:lnTo>
                    <a:pt x="453" y="11"/>
                  </a:lnTo>
                  <a:lnTo>
                    <a:pt x="458" y="9"/>
                  </a:lnTo>
                  <a:lnTo>
                    <a:pt x="464" y="7"/>
                  </a:lnTo>
                  <a:lnTo>
                    <a:pt x="469" y="9"/>
                  </a:lnTo>
                  <a:lnTo>
                    <a:pt x="470" y="9"/>
                  </a:lnTo>
                  <a:lnTo>
                    <a:pt x="472" y="7"/>
                  </a:lnTo>
                  <a:lnTo>
                    <a:pt x="472" y="7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69" y="4"/>
                  </a:lnTo>
                  <a:lnTo>
                    <a:pt x="462" y="4"/>
                  </a:lnTo>
                  <a:lnTo>
                    <a:pt x="459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458" y="1"/>
                  </a:lnTo>
                  <a:lnTo>
                    <a:pt x="458" y="1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459" y="0"/>
                  </a:lnTo>
                  <a:lnTo>
                    <a:pt x="467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4" name="Freeform 315"/>
            <p:cNvSpPr>
              <a:spLocks/>
            </p:cNvSpPr>
            <p:nvPr/>
          </p:nvSpPr>
          <p:spPr bwMode="auto">
            <a:xfrm>
              <a:off x="3180327" y="1252336"/>
              <a:ext cx="859607" cy="446372"/>
            </a:xfrm>
            <a:custGeom>
              <a:avLst/>
              <a:gdLst>
                <a:gd name="T0" fmla="*/ 366 w 441"/>
                <a:gd name="T1" fmla="*/ 8 h 229"/>
                <a:gd name="T2" fmla="*/ 375 w 441"/>
                <a:gd name="T3" fmla="*/ 12 h 229"/>
                <a:gd name="T4" fmla="*/ 399 w 441"/>
                <a:gd name="T5" fmla="*/ 12 h 229"/>
                <a:gd name="T6" fmla="*/ 411 w 441"/>
                <a:gd name="T7" fmla="*/ 26 h 229"/>
                <a:gd name="T8" fmla="*/ 399 w 441"/>
                <a:gd name="T9" fmla="*/ 48 h 229"/>
                <a:gd name="T10" fmla="*/ 333 w 441"/>
                <a:gd name="T11" fmla="*/ 65 h 229"/>
                <a:gd name="T12" fmla="*/ 330 w 441"/>
                <a:gd name="T13" fmla="*/ 90 h 229"/>
                <a:gd name="T14" fmla="*/ 293 w 441"/>
                <a:gd name="T15" fmla="*/ 104 h 229"/>
                <a:gd name="T16" fmla="*/ 295 w 441"/>
                <a:gd name="T17" fmla="*/ 112 h 229"/>
                <a:gd name="T18" fmla="*/ 246 w 441"/>
                <a:gd name="T19" fmla="*/ 114 h 229"/>
                <a:gd name="T20" fmla="*/ 255 w 441"/>
                <a:gd name="T21" fmla="*/ 127 h 229"/>
                <a:gd name="T22" fmla="*/ 225 w 441"/>
                <a:gd name="T23" fmla="*/ 131 h 229"/>
                <a:gd name="T24" fmla="*/ 225 w 441"/>
                <a:gd name="T25" fmla="*/ 139 h 229"/>
                <a:gd name="T26" fmla="*/ 200 w 441"/>
                <a:gd name="T27" fmla="*/ 144 h 229"/>
                <a:gd name="T28" fmla="*/ 249 w 441"/>
                <a:gd name="T29" fmla="*/ 150 h 229"/>
                <a:gd name="T30" fmla="*/ 229 w 441"/>
                <a:gd name="T31" fmla="*/ 174 h 229"/>
                <a:gd name="T32" fmla="*/ 195 w 441"/>
                <a:gd name="T33" fmla="*/ 190 h 229"/>
                <a:gd name="T34" fmla="*/ 145 w 441"/>
                <a:gd name="T35" fmla="*/ 190 h 229"/>
                <a:gd name="T36" fmla="*/ 151 w 441"/>
                <a:gd name="T37" fmla="*/ 196 h 229"/>
                <a:gd name="T38" fmla="*/ 184 w 441"/>
                <a:gd name="T39" fmla="*/ 207 h 229"/>
                <a:gd name="T40" fmla="*/ 180 w 441"/>
                <a:gd name="T41" fmla="*/ 224 h 229"/>
                <a:gd name="T42" fmla="*/ 154 w 441"/>
                <a:gd name="T43" fmla="*/ 219 h 229"/>
                <a:gd name="T44" fmla="*/ 134 w 441"/>
                <a:gd name="T45" fmla="*/ 213 h 229"/>
                <a:gd name="T46" fmla="*/ 80 w 441"/>
                <a:gd name="T47" fmla="*/ 221 h 229"/>
                <a:gd name="T48" fmla="*/ 47 w 441"/>
                <a:gd name="T49" fmla="*/ 216 h 229"/>
                <a:gd name="T50" fmla="*/ 52 w 441"/>
                <a:gd name="T51" fmla="*/ 201 h 229"/>
                <a:gd name="T52" fmla="*/ 58 w 441"/>
                <a:gd name="T53" fmla="*/ 191 h 229"/>
                <a:gd name="T54" fmla="*/ 87 w 441"/>
                <a:gd name="T55" fmla="*/ 188 h 229"/>
                <a:gd name="T56" fmla="*/ 131 w 441"/>
                <a:gd name="T57" fmla="*/ 177 h 229"/>
                <a:gd name="T58" fmla="*/ 93 w 441"/>
                <a:gd name="T59" fmla="*/ 180 h 229"/>
                <a:gd name="T60" fmla="*/ 91 w 441"/>
                <a:gd name="T61" fmla="*/ 169 h 229"/>
                <a:gd name="T62" fmla="*/ 63 w 441"/>
                <a:gd name="T63" fmla="*/ 158 h 229"/>
                <a:gd name="T64" fmla="*/ 125 w 441"/>
                <a:gd name="T65" fmla="*/ 149 h 229"/>
                <a:gd name="T66" fmla="*/ 125 w 441"/>
                <a:gd name="T67" fmla="*/ 144 h 229"/>
                <a:gd name="T68" fmla="*/ 117 w 441"/>
                <a:gd name="T69" fmla="*/ 139 h 229"/>
                <a:gd name="T70" fmla="*/ 74 w 441"/>
                <a:gd name="T71" fmla="*/ 104 h 229"/>
                <a:gd name="T72" fmla="*/ 145 w 441"/>
                <a:gd name="T73" fmla="*/ 120 h 229"/>
                <a:gd name="T74" fmla="*/ 142 w 441"/>
                <a:gd name="T75" fmla="*/ 111 h 229"/>
                <a:gd name="T76" fmla="*/ 210 w 441"/>
                <a:gd name="T77" fmla="*/ 81 h 229"/>
                <a:gd name="T78" fmla="*/ 213 w 441"/>
                <a:gd name="T79" fmla="*/ 62 h 229"/>
                <a:gd name="T80" fmla="*/ 173 w 441"/>
                <a:gd name="T81" fmla="*/ 81 h 229"/>
                <a:gd name="T82" fmla="*/ 120 w 441"/>
                <a:gd name="T83" fmla="*/ 86 h 229"/>
                <a:gd name="T84" fmla="*/ 74 w 441"/>
                <a:gd name="T85" fmla="*/ 87 h 229"/>
                <a:gd name="T86" fmla="*/ 63 w 441"/>
                <a:gd name="T87" fmla="*/ 87 h 229"/>
                <a:gd name="T88" fmla="*/ 69 w 441"/>
                <a:gd name="T89" fmla="*/ 76 h 229"/>
                <a:gd name="T90" fmla="*/ 28 w 441"/>
                <a:gd name="T91" fmla="*/ 73 h 229"/>
                <a:gd name="T92" fmla="*/ 60 w 441"/>
                <a:gd name="T93" fmla="*/ 57 h 229"/>
                <a:gd name="T94" fmla="*/ 13 w 441"/>
                <a:gd name="T95" fmla="*/ 54 h 229"/>
                <a:gd name="T96" fmla="*/ 36 w 441"/>
                <a:gd name="T97" fmla="*/ 43 h 229"/>
                <a:gd name="T98" fmla="*/ 85 w 441"/>
                <a:gd name="T99" fmla="*/ 41 h 229"/>
                <a:gd name="T100" fmla="*/ 90 w 441"/>
                <a:gd name="T101" fmla="*/ 27 h 229"/>
                <a:gd name="T102" fmla="*/ 136 w 441"/>
                <a:gd name="T103" fmla="*/ 38 h 229"/>
                <a:gd name="T104" fmla="*/ 178 w 441"/>
                <a:gd name="T105" fmla="*/ 46 h 229"/>
                <a:gd name="T106" fmla="*/ 139 w 441"/>
                <a:gd name="T107" fmla="*/ 19 h 229"/>
                <a:gd name="T108" fmla="*/ 183 w 441"/>
                <a:gd name="T109" fmla="*/ 16 h 229"/>
                <a:gd name="T110" fmla="*/ 203 w 441"/>
                <a:gd name="T111" fmla="*/ 8 h 229"/>
                <a:gd name="T112" fmla="*/ 221 w 441"/>
                <a:gd name="T113" fmla="*/ 12 h 229"/>
                <a:gd name="T114" fmla="*/ 266 w 441"/>
                <a:gd name="T115" fmla="*/ 12 h 229"/>
                <a:gd name="T116" fmla="*/ 293 w 441"/>
                <a:gd name="T117" fmla="*/ 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229">
                  <a:moveTo>
                    <a:pt x="314" y="0"/>
                  </a:moveTo>
                  <a:lnTo>
                    <a:pt x="315" y="0"/>
                  </a:lnTo>
                  <a:lnTo>
                    <a:pt x="317" y="2"/>
                  </a:lnTo>
                  <a:lnTo>
                    <a:pt x="320" y="4"/>
                  </a:lnTo>
                  <a:lnTo>
                    <a:pt x="322" y="5"/>
                  </a:lnTo>
                  <a:lnTo>
                    <a:pt x="333" y="5"/>
                  </a:lnTo>
                  <a:lnTo>
                    <a:pt x="337" y="5"/>
                  </a:lnTo>
                  <a:lnTo>
                    <a:pt x="341" y="7"/>
                  </a:lnTo>
                  <a:lnTo>
                    <a:pt x="344" y="7"/>
                  </a:lnTo>
                  <a:lnTo>
                    <a:pt x="348" y="7"/>
                  </a:lnTo>
                  <a:lnTo>
                    <a:pt x="352" y="7"/>
                  </a:lnTo>
                  <a:lnTo>
                    <a:pt x="363" y="7"/>
                  </a:lnTo>
                  <a:lnTo>
                    <a:pt x="366" y="8"/>
                  </a:lnTo>
                  <a:lnTo>
                    <a:pt x="366" y="8"/>
                  </a:lnTo>
                  <a:lnTo>
                    <a:pt x="363" y="10"/>
                  </a:lnTo>
                  <a:lnTo>
                    <a:pt x="359" y="12"/>
                  </a:lnTo>
                  <a:lnTo>
                    <a:pt x="337" y="16"/>
                  </a:lnTo>
                  <a:lnTo>
                    <a:pt x="336" y="18"/>
                  </a:lnTo>
                  <a:lnTo>
                    <a:pt x="341" y="18"/>
                  </a:lnTo>
                  <a:lnTo>
                    <a:pt x="347" y="18"/>
                  </a:lnTo>
                  <a:lnTo>
                    <a:pt x="352" y="18"/>
                  </a:lnTo>
                  <a:lnTo>
                    <a:pt x="358" y="16"/>
                  </a:lnTo>
                  <a:lnTo>
                    <a:pt x="359" y="15"/>
                  </a:lnTo>
                  <a:lnTo>
                    <a:pt x="363" y="15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8" y="12"/>
                  </a:lnTo>
                  <a:lnTo>
                    <a:pt x="380" y="13"/>
                  </a:lnTo>
                  <a:lnTo>
                    <a:pt x="382" y="13"/>
                  </a:lnTo>
                  <a:lnTo>
                    <a:pt x="383" y="12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8"/>
                  </a:lnTo>
                  <a:lnTo>
                    <a:pt x="388" y="8"/>
                  </a:lnTo>
                  <a:lnTo>
                    <a:pt x="389" y="10"/>
                  </a:lnTo>
                  <a:lnTo>
                    <a:pt x="391" y="12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9" y="12"/>
                  </a:lnTo>
                  <a:lnTo>
                    <a:pt x="400" y="12"/>
                  </a:lnTo>
                  <a:lnTo>
                    <a:pt x="405" y="12"/>
                  </a:lnTo>
                  <a:lnTo>
                    <a:pt x="408" y="13"/>
                  </a:lnTo>
                  <a:lnTo>
                    <a:pt x="408" y="13"/>
                  </a:lnTo>
                  <a:lnTo>
                    <a:pt x="407" y="15"/>
                  </a:lnTo>
                  <a:lnTo>
                    <a:pt x="407" y="15"/>
                  </a:lnTo>
                  <a:lnTo>
                    <a:pt x="405" y="16"/>
                  </a:lnTo>
                  <a:lnTo>
                    <a:pt x="407" y="16"/>
                  </a:lnTo>
                  <a:lnTo>
                    <a:pt x="410" y="18"/>
                  </a:lnTo>
                  <a:lnTo>
                    <a:pt x="413" y="21"/>
                  </a:lnTo>
                  <a:lnTo>
                    <a:pt x="413" y="23"/>
                  </a:lnTo>
                  <a:lnTo>
                    <a:pt x="411" y="24"/>
                  </a:lnTo>
                  <a:lnTo>
                    <a:pt x="411" y="26"/>
                  </a:lnTo>
                  <a:lnTo>
                    <a:pt x="423" y="23"/>
                  </a:lnTo>
                  <a:lnTo>
                    <a:pt x="434" y="24"/>
                  </a:lnTo>
                  <a:lnTo>
                    <a:pt x="437" y="24"/>
                  </a:lnTo>
                  <a:lnTo>
                    <a:pt x="438" y="26"/>
                  </a:lnTo>
                  <a:lnTo>
                    <a:pt x="440" y="27"/>
                  </a:lnTo>
                  <a:lnTo>
                    <a:pt x="441" y="29"/>
                  </a:lnTo>
                  <a:lnTo>
                    <a:pt x="440" y="30"/>
                  </a:lnTo>
                  <a:lnTo>
                    <a:pt x="435" y="35"/>
                  </a:lnTo>
                  <a:lnTo>
                    <a:pt x="430" y="37"/>
                  </a:lnTo>
                  <a:lnTo>
                    <a:pt x="427" y="40"/>
                  </a:lnTo>
                  <a:lnTo>
                    <a:pt x="423" y="41"/>
                  </a:lnTo>
                  <a:lnTo>
                    <a:pt x="407" y="46"/>
                  </a:lnTo>
                  <a:lnTo>
                    <a:pt x="399" y="48"/>
                  </a:lnTo>
                  <a:lnTo>
                    <a:pt x="394" y="49"/>
                  </a:lnTo>
                  <a:lnTo>
                    <a:pt x="393" y="51"/>
                  </a:lnTo>
                  <a:lnTo>
                    <a:pt x="383" y="49"/>
                  </a:lnTo>
                  <a:lnTo>
                    <a:pt x="380" y="51"/>
                  </a:lnTo>
                  <a:lnTo>
                    <a:pt x="378" y="52"/>
                  </a:lnTo>
                  <a:lnTo>
                    <a:pt x="375" y="54"/>
                  </a:lnTo>
                  <a:lnTo>
                    <a:pt x="372" y="54"/>
                  </a:lnTo>
                  <a:lnTo>
                    <a:pt x="363" y="54"/>
                  </a:lnTo>
                  <a:lnTo>
                    <a:pt x="361" y="56"/>
                  </a:lnTo>
                  <a:lnTo>
                    <a:pt x="359" y="57"/>
                  </a:lnTo>
                  <a:lnTo>
                    <a:pt x="359" y="59"/>
                  </a:lnTo>
                  <a:lnTo>
                    <a:pt x="358" y="59"/>
                  </a:lnTo>
                  <a:lnTo>
                    <a:pt x="333" y="65"/>
                  </a:lnTo>
                  <a:lnTo>
                    <a:pt x="333" y="67"/>
                  </a:lnTo>
                  <a:lnTo>
                    <a:pt x="334" y="67"/>
                  </a:lnTo>
                  <a:lnTo>
                    <a:pt x="337" y="67"/>
                  </a:lnTo>
                  <a:lnTo>
                    <a:pt x="375" y="59"/>
                  </a:lnTo>
                  <a:lnTo>
                    <a:pt x="383" y="59"/>
                  </a:lnTo>
                  <a:lnTo>
                    <a:pt x="389" y="59"/>
                  </a:lnTo>
                  <a:lnTo>
                    <a:pt x="388" y="60"/>
                  </a:lnTo>
                  <a:lnTo>
                    <a:pt x="378" y="65"/>
                  </a:lnTo>
                  <a:lnTo>
                    <a:pt x="367" y="70"/>
                  </a:lnTo>
                  <a:lnTo>
                    <a:pt x="361" y="75"/>
                  </a:lnTo>
                  <a:lnTo>
                    <a:pt x="345" y="81"/>
                  </a:lnTo>
                  <a:lnTo>
                    <a:pt x="334" y="87"/>
                  </a:lnTo>
                  <a:lnTo>
                    <a:pt x="330" y="90"/>
                  </a:lnTo>
                  <a:lnTo>
                    <a:pt x="323" y="95"/>
                  </a:lnTo>
                  <a:lnTo>
                    <a:pt x="320" y="97"/>
                  </a:lnTo>
                  <a:lnTo>
                    <a:pt x="318" y="97"/>
                  </a:lnTo>
                  <a:lnTo>
                    <a:pt x="315" y="97"/>
                  </a:lnTo>
                  <a:lnTo>
                    <a:pt x="312" y="97"/>
                  </a:lnTo>
                  <a:lnTo>
                    <a:pt x="307" y="93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11" y="100"/>
                  </a:lnTo>
                  <a:lnTo>
                    <a:pt x="311" y="101"/>
                  </a:lnTo>
                  <a:lnTo>
                    <a:pt x="298" y="103"/>
                  </a:lnTo>
                  <a:lnTo>
                    <a:pt x="293" y="104"/>
                  </a:lnTo>
                  <a:lnTo>
                    <a:pt x="290" y="104"/>
                  </a:lnTo>
                  <a:lnTo>
                    <a:pt x="289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90" y="106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3" y="109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8" y="114"/>
                  </a:lnTo>
                  <a:lnTo>
                    <a:pt x="298" y="114"/>
                  </a:lnTo>
                  <a:lnTo>
                    <a:pt x="295" y="117"/>
                  </a:lnTo>
                  <a:lnTo>
                    <a:pt x="293" y="117"/>
                  </a:lnTo>
                  <a:lnTo>
                    <a:pt x="285" y="119"/>
                  </a:lnTo>
                  <a:lnTo>
                    <a:pt x="282" y="120"/>
                  </a:lnTo>
                  <a:lnTo>
                    <a:pt x="279" y="119"/>
                  </a:lnTo>
                  <a:lnTo>
                    <a:pt x="263" y="115"/>
                  </a:lnTo>
                  <a:lnTo>
                    <a:pt x="259" y="114"/>
                  </a:lnTo>
                  <a:lnTo>
                    <a:pt x="254" y="112"/>
                  </a:lnTo>
                  <a:lnTo>
                    <a:pt x="251" y="114"/>
                  </a:lnTo>
                  <a:lnTo>
                    <a:pt x="246" y="114"/>
                  </a:lnTo>
                  <a:lnTo>
                    <a:pt x="248" y="115"/>
                  </a:lnTo>
                  <a:lnTo>
                    <a:pt x="255" y="117"/>
                  </a:lnTo>
                  <a:lnTo>
                    <a:pt x="262" y="117"/>
                  </a:lnTo>
                  <a:lnTo>
                    <a:pt x="263" y="117"/>
                  </a:lnTo>
                  <a:lnTo>
                    <a:pt x="265" y="119"/>
                  </a:lnTo>
                  <a:lnTo>
                    <a:pt x="266" y="120"/>
                  </a:lnTo>
                  <a:lnTo>
                    <a:pt x="268" y="122"/>
                  </a:lnTo>
                  <a:lnTo>
                    <a:pt x="266" y="123"/>
                  </a:lnTo>
                  <a:lnTo>
                    <a:pt x="266" y="125"/>
                  </a:lnTo>
                  <a:lnTo>
                    <a:pt x="265" y="125"/>
                  </a:lnTo>
                  <a:lnTo>
                    <a:pt x="263" y="125"/>
                  </a:lnTo>
                  <a:lnTo>
                    <a:pt x="259" y="125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1" y="127"/>
                  </a:lnTo>
                  <a:lnTo>
                    <a:pt x="244" y="127"/>
                  </a:lnTo>
                  <a:lnTo>
                    <a:pt x="238" y="128"/>
                  </a:lnTo>
                  <a:lnTo>
                    <a:pt x="235" y="128"/>
                  </a:lnTo>
                  <a:lnTo>
                    <a:pt x="230" y="128"/>
                  </a:lnTo>
                  <a:lnTo>
                    <a:pt x="225" y="127"/>
                  </a:lnTo>
                  <a:lnTo>
                    <a:pt x="222" y="125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8" y="127"/>
                  </a:lnTo>
                  <a:lnTo>
                    <a:pt x="222" y="128"/>
                  </a:lnTo>
                  <a:lnTo>
                    <a:pt x="225" y="131"/>
                  </a:lnTo>
                  <a:lnTo>
                    <a:pt x="229" y="131"/>
                  </a:lnTo>
                  <a:lnTo>
                    <a:pt x="233" y="134"/>
                  </a:lnTo>
                  <a:lnTo>
                    <a:pt x="236" y="134"/>
                  </a:lnTo>
                  <a:lnTo>
                    <a:pt x="240" y="134"/>
                  </a:lnTo>
                  <a:lnTo>
                    <a:pt x="246" y="134"/>
                  </a:lnTo>
                  <a:lnTo>
                    <a:pt x="249" y="134"/>
                  </a:lnTo>
                  <a:lnTo>
                    <a:pt x="249" y="141"/>
                  </a:lnTo>
                  <a:lnTo>
                    <a:pt x="248" y="141"/>
                  </a:lnTo>
                  <a:lnTo>
                    <a:pt x="238" y="141"/>
                  </a:lnTo>
                  <a:lnTo>
                    <a:pt x="235" y="139"/>
                  </a:lnTo>
                  <a:lnTo>
                    <a:pt x="232" y="139"/>
                  </a:lnTo>
                  <a:lnTo>
                    <a:pt x="229" y="138"/>
                  </a:lnTo>
                  <a:lnTo>
                    <a:pt x="225" y="139"/>
                  </a:lnTo>
                  <a:lnTo>
                    <a:pt x="222" y="139"/>
                  </a:lnTo>
                  <a:lnTo>
                    <a:pt x="219" y="139"/>
                  </a:lnTo>
                  <a:lnTo>
                    <a:pt x="216" y="139"/>
                  </a:lnTo>
                  <a:lnTo>
                    <a:pt x="207" y="139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4" y="139"/>
                  </a:lnTo>
                  <a:lnTo>
                    <a:pt x="189" y="139"/>
                  </a:lnTo>
                  <a:lnTo>
                    <a:pt x="191" y="141"/>
                  </a:lnTo>
                  <a:lnTo>
                    <a:pt x="192" y="141"/>
                  </a:lnTo>
                  <a:lnTo>
                    <a:pt x="195" y="141"/>
                  </a:lnTo>
                  <a:lnTo>
                    <a:pt x="197" y="142"/>
                  </a:lnTo>
                  <a:lnTo>
                    <a:pt x="200" y="144"/>
                  </a:lnTo>
                  <a:lnTo>
                    <a:pt x="202" y="144"/>
                  </a:lnTo>
                  <a:lnTo>
                    <a:pt x="205" y="142"/>
                  </a:lnTo>
                  <a:lnTo>
                    <a:pt x="214" y="141"/>
                  </a:lnTo>
                  <a:lnTo>
                    <a:pt x="219" y="141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7" y="142"/>
                  </a:lnTo>
                  <a:lnTo>
                    <a:pt x="230" y="145"/>
                  </a:lnTo>
                  <a:lnTo>
                    <a:pt x="236" y="145"/>
                  </a:lnTo>
                  <a:lnTo>
                    <a:pt x="240" y="147"/>
                  </a:lnTo>
                  <a:lnTo>
                    <a:pt x="248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43" y="156"/>
                  </a:lnTo>
                  <a:lnTo>
                    <a:pt x="236" y="156"/>
                  </a:lnTo>
                  <a:lnTo>
                    <a:pt x="227" y="156"/>
                  </a:lnTo>
                  <a:lnTo>
                    <a:pt x="222" y="156"/>
                  </a:lnTo>
                  <a:lnTo>
                    <a:pt x="221" y="158"/>
                  </a:lnTo>
                  <a:lnTo>
                    <a:pt x="225" y="158"/>
                  </a:lnTo>
                  <a:lnTo>
                    <a:pt x="235" y="161"/>
                  </a:lnTo>
                  <a:lnTo>
                    <a:pt x="238" y="163"/>
                  </a:lnTo>
                  <a:lnTo>
                    <a:pt x="238" y="163"/>
                  </a:lnTo>
                  <a:lnTo>
                    <a:pt x="233" y="166"/>
                  </a:lnTo>
                  <a:lnTo>
                    <a:pt x="229" y="174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2" y="174"/>
                  </a:lnTo>
                  <a:lnTo>
                    <a:pt x="218" y="175"/>
                  </a:lnTo>
                  <a:lnTo>
                    <a:pt x="213" y="175"/>
                  </a:lnTo>
                  <a:lnTo>
                    <a:pt x="207" y="175"/>
                  </a:lnTo>
                  <a:lnTo>
                    <a:pt x="199" y="175"/>
                  </a:lnTo>
                  <a:lnTo>
                    <a:pt x="197" y="177"/>
                  </a:lnTo>
                  <a:lnTo>
                    <a:pt x="197" y="179"/>
                  </a:lnTo>
                  <a:lnTo>
                    <a:pt x="197" y="182"/>
                  </a:lnTo>
                  <a:lnTo>
                    <a:pt x="197" y="185"/>
                  </a:lnTo>
                  <a:lnTo>
                    <a:pt x="197" y="188"/>
                  </a:lnTo>
                  <a:lnTo>
                    <a:pt x="195" y="190"/>
                  </a:lnTo>
                  <a:lnTo>
                    <a:pt x="194" y="191"/>
                  </a:lnTo>
                  <a:lnTo>
                    <a:pt x="191" y="193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1" y="194"/>
                  </a:lnTo>
                  <a:lnTo>
                    <a:pt x="170" y="196"/>
                  </a:lnTo>
                  <a:lnTo>
                    <a:pt x="166" y="196"/>
                  </a:lnTo>
                  <a:lnTo>
                    <a:pt x="161" y="194"/>
                  </a:lnTo>
                  <a:lnTo>
                    <a:pt x="156" y="193"/>
                  </a:lnTo>
                  <a:lnTo>
                    <a:pt x="150" y="190"/>
                  </a:lnTo>
                  <a:lnTo>
                    <a:pt x="147" y="188"/>
                  </a:lnTo>
                  <a:lnTo>
                    <a:pt x="145" y="188"/>
                  </a:lnTo>
                  <a:lnTo>
                    <a:pt x="145" y="190"/>
                  </a:lnTo>
                  <a:lnTo>
                    <a:pt x="148" y="191"/>
                  </a:lnTo>
                  <a:lnTo>
                    <a:pt x="150" y="193"/>
                  </a:lnTo>
                  <a:lnTo>
                    <a:pt x="151" y="193"/>
                  </a:lnTo>
                  <a:lnTo>
                    <a:pt x="150" y="194"/>
                  </a:lnTo>
                  <a:lnTo>
                    <a:pt x="147" y="194"/>
                  </a:lnTo>
                  <a:lnTo>
                    <a:pt x="143" y="196"/>
                  </a:lnTo>
                  <a:lnTo>
                    <a:pt x="140" y="196"/>
                  </a:lnTo>
                  <a:lnTo>
                    <a:pt x="139" y="196"/>
                  </a:lnTo>
                  <a:lnTo>
                    <a:pt x="140" y="197"/>
                  </a:lnTo>
                  <a:lnTo>
                    <a:pt x="143" y="197"/>
                  </a:lnTo>
                  <a:lnTo>
                    <a:pt x="143" y="197"/>
                  </a:lnTo>
                  <a:lnTo>
                    <a:pt x="147" y="197"/>
                  </a:lnTo>
                  <a:lnTo>
                    <a:pt x="151" y="196"/>
                  </a:lnTo>
                  <a:lnTo>
                    <a:pt x="153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70" y="199"/>
                  </a:lnTo>
                  <a:lnTo>
                    <a:pt x="177" y="199"/>
                  </a:lnTo>
                  <a:lnTo>
                    <a:pt x="178" y="199"/>
                  </a:lnTo>
                  <a:lnTo>
                    <a:pt x="180" y="202"/>
                  </a:lnTo>
                  <a:lnTo>
                    <a:pt x="180" y="204"/>
                  </a:lnTo>
                  <a:lnTo>
                    <a:pt x="180" y="205"/>
                  </a:lnTo>
                  <a:lnTo>
                    <a:pt x="181" y="207"/>
                  </a:lnTo>
                  <a:lnTo>
                    <a:pt x="184" y="207"/>
                  </a:lnTo>
                  <a:lnTo>
                    <a:pt x="186" y="208"/>
                  </a:lnTo>
                  <a:lnTo>
                    <a:pt x="189" y="207"/>
                  </a:lnTo>
                  <a:lnTo>
                    <a:pt x="192" y="205"/>
                  </a:lnTo>
                  <a:lnTo>
                    <a:pt x="192" y="205"/>
                  </a:lnTo>
                  <a:lnTo>
                    <a:pt x="194" y="205"/>
                  </a:lnTo>
                  <a:lnTo>
                    <a:pt x="195" y="207"/>
                  </a:lnTo>
                  <a:lnTo>
                    <a:pt x="199" y="208"/>
                  </a:lnTo>
                  <a:lnTo>
                    <a:pt x="199" y="212"/>
                  </a:lnTo>
                  <a:lnTo>
                    <a:pt x="197" y="215"/>
                  </a:lnTo>
                  <a:lnTo>
                    <a:pt x="194" y="218"/>
                  </a:lnTo>
                  <a:lnTo>
                    <a:pt x="184" y="221"/>
                  </a:lnTo>
                  <a:lnTo>
                    <a:pt x="181" y="223"/>
                  </a:lnTo>
                  <a:lnTo>
                    <a:pt x="180" y="224"/>
                  </a:lnTo>
                  <a:lnTo>
                    <a:pt x="177" y="226"/>
                  </a:lnTo>
                  <a:lnTo>
                    <a:pt x="170" y="227"/>
                  </a:lnTo>
                  <a:lnTo>
                    <a:pt x="167" y="227"/>
                  </a:lnTo>
                  <a:lnTo>
                    <a:pt x="159" y="229"/>
                  </a:lnTo>
                  <a:lnTo>
                    <a:pt x="158" y="229"/>
                  </a:lnTo>
                  <a:lnTo>
                    <a:pt x="156" y="229"/>
                  </a:lnTo>
                  <a:lnTo>
                    <a:pt x="154" y="227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8" y="224"/>
                  </a:lnTo>
                  <a:lnTo>
                    <a:pt x="158" y="223"/>
                  </a:lnTo>
                  <a:lnTo>
                    <a:pt x="154" y="221"/>
                  </a:lnTo>
                  <a:lnTo>
                    <a:pt x="154" y="219"/>
                  </a:lnTo>
                  <a:lnTo>
                    <a:pt x="153" y="219"/>
                  </a:lnTo>
                  <a:lnTo>
                    <a:pt x="150" y="219"/>
                  </a:lnTo>
                  <a:lnTo>
                    <a:pt x="148" y="219"/>
                  </a:lnTo>
                  <a:lnTo>
                    <a:pt x="147" y="219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0" y="216"/>
                  </a:lnTo>
                  <a:lnTo>
                    <a:pt x="139" y="215"/>
                  </a:lnTo>
                  <a:lnTo>
                    <a:pt x="137" y="215"/>
                  </a:lnTo>
                  <a:lnTo>
                    <a:pt x="136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4" y="213"/>
                  </a:lnTo>
                  <a:lnTo>
                    <a:pt x="136" y="215"/>
                  </a:lnTo>
                  <a:lnTo>
                    <a:pt x="137" y="218"/>
                  </a:lnTo>
                  <a:lnTo>
                    <a:pt x="137" y="219"/>
                  </a:lnTo>
                  <a:lnTo>
                    <a:pt x="137" y="221"/>
                  </a:lnTo>
                  <a:lnTo>
                    <a:pt x="120" y="221"/>
                  </a:lnTo>
                  <a:lnTo>
                    <a:pt x="113" y="221"/>
                  </a:lnTo>
                  <a:lnTo>
                    <a:pt x="112" y="219"/>
                  </a:lnTo>
                  <a:lnTo>
                    <a:pt x="109" y="215"/>
                  </a:lnTo>
                  <a:lnTo>
                    <a:pt x="107" y="224"/>
                  </a:lnTo>
                  <a:lnTo>
                    <a:pt x="95" y="226"/>
                  </a:lnTo>
                  <a:lnTo>
                    <a:pt x="91" y="226"/>
                  </a:lnTo>
                  <a:lnTo>
                    <a:pt x="87" y="224"/>
                  </a:lnTo>
                  <a:lnTo>
                    <a:pt x="80" y="221"/>
                  </a:lnTo>
                  <a:lnTo>
                    <a:pt x="79" y="219"/>
                  </a:lnTo>
                  <a:lnTo>
                    <a:pt x="77" y="218"/>
                  </a:lnTo>
                  <a:lnTo>
                    <a:pt x="77" y="216"/>
                  </a:lnTo>
                  <a:lnTo>
                    <a:pt x="76" y="216"/>
                  </a:lnTo>
                  <a:lnTo>
                    <a:pt x="74" y="219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3" y="221"/>
                  </a:lnTo>
                  <a:lnTo>
                    <a:pt x="61" y="216"/>
                  </a:lnTo>
                  <a:lnTo>
                    <a:pt x="61" y="223"/>
                  </a:lnTo>
                  <a:lnTo>
                    <a:pt x="52" y="223"/>
                  </a:lnTo>
                  <a:lnTo>
                    <a:pt x="47" y="223"/>
                  </a:lnTo>
                  <a:lnTo>
                    <a:pt x="47" y="216"/>
                  </a:lnTo>
                  <a:lnTo>
                    <a:pt x="46" y="212"/>
                  </a:lnTo>
                  <a:lnTo>
                    <a:pt x="44" y="215"/>
                  </a:lnTo>
                  <a:lnTo>
                    <a:pt x="46" y="218"/>
                  </a:lnTo>
                  <a:lnTo>
                    <a:pt x="46" y="223"/>
                  </a:lnTo>
                  <a:lnTo>
                    <a:pt x="43" y="221"/>
                  </a:lnTo>
                  <a:lnTo>
                    <a:pt x="33" y="221"/>
                  </a:lnTo>
                  <a:lnTo>
                    <a:pt x="31" y="219"/>
                  </a:lnTo>
                  <a:lnTo>
                    <a:pt x="31" y="215"/>
                  </a:lnTo>
                  <a:lnTo>
                    <a:pt x="31" y="210"/>
                  </a:lnTo>
                  <a:lnTo>
                    <a:pt x="43" y="205"/>
                  </a:lnTo>
                  <a:lnTo>
                    <a:pt x="46" y="202"/>
                  </a:lnTo>
                  <a:lnTo>
                    <a:pt x="47" y="201"/>
                  </a:lnTo>
                  <a:lnTo>
                    <a:pt x="52" y="201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8" y="199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69" y="199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5" y="194"/>
                  </a:lnTo>
                  <a:lnTo>
                    <a:pt x="61" y="194"/>
                  </a:lnTo>
                  <a:lnTo>
                    <a:pt x="60" y="193"/>
                  </a:lnTo>
                  <a:lnTo>
                    <a:pt x="58" y="191"/>
                  </a:lnTo>
                  <a:lnTo>
                    <a:pt x="57" y="190"/>
                  </a:lnTo>
                  <a:lnTo>
                    <a:pt x="55" y="186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7" y="179"/>
                  </a:lnTo>
                  <a:lnTo>
                    <a:pt x="61" y="177"/>
                  </a:lnTo>
                  <a:lnTo>
                    <a:pt x="65" y="177"/>
                  </a:lnTo>
                  <a:lnTo>
                    <a:pt x="68" y="177"/>
                  </a:lnTo>
                  <a:lnTo>
                    <a:pt x="71" y="179"/>
                  </a:lnTo>
                  <a:lnTo>
                    <a:pt x="77" y="180"/>
                  </a:lnTo>
                  <a:lnTo>
                    <a:pt x="80" y="182"/>
                  </a:lnTo>
                  <a:lnTo>
                    <a:pt x="84" y="185"/>
                  </a:lnTo>
                  <a:lnTo>
                    <a:pt x="87" y="188"/>
                  </a:lnTo>
                  <a:lnTo>
                    <a:pt x="88" y="190"/>
                  </a:lnTo>
                  <a:lnTo>
                    <a:pt x="98" y="193"/>
                  </a:lnTo>
                  <a:lnTo>
                    <a:pt x="101" y="193"/>
                  </a:lnTo>
                  <a:lnTo>
                    <a:pt x="104" y="193"/>
                  </a:lnTo>
                  <a:lnTo>
                    <a:pt x="112" y="193"/>
                  </a:lnTo>
                  <a:lnTo>
                    <a:pt x="115" y="191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20" y="188"/>
                  </a:lnTo>
                  <a:lnTo>
                    <a:pt x="123" y="186"/>
                  </a:lnTo>
                  <a:lnTo>
                    <a:pt x="128" y="182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5"/>
                  </a:lnTo>
                  <a:lnTo>
                    <a:pt x="132" y="174"/>
                  </a:lnTo>
                  <a:lnTo>
                    <a:pt x="131" y="175"/>
                  </a:lnTo>
                  <a:lnTo>
                    <a:pt x="121" y="183"/>
                  </a:lnTo>
                  <a:lnTo>
                    <a:pt x="120" y="185"/>
                  </a:lnTo>
                  <a:lnTo>
                    <a:pt x="115" y="188"/>
                  </a:lnTo>
                  <a:lnTo>
                    <a:pt x="112" y="188"/>
                  </a:lnTo>
                  <a:lnTo>
                    <a:pt x="109" y="188"/>
                  </a:lnTo>
                  <a:lnTo>
                    <a:pt x="104" y="186"/>
                  </a:lnTo>
                  <a:lnTo>
                    <a:pt x="99" y="190"/>
                  </a:lnTo>
                  <a:lnTo>
                    <a:pt x="96" y="188"/>
                  </a:lnTo>
                  <a:lnTo>
                    <a:pt x="93" y="188"/>
                  </a:lnTo>
                  <a:lnTo>
                    <a:pt x="93" y="180"/>
                  </a:lnTo>
                  <a:lnTo>
                    <a:pt x="90" y="175"/>
                  </a:lnTo>
                  <a:lnTo>
                    <a:pt x="93" y="174"/>
                  </a:lnTo>
                  <a:lnTo>
                    <a:pt x="96" y="172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9" y="167"/>
                  </a:lnTo>
                  <a:lnTo>
                    <a:pt x="106" y="167"/>
                  </a:lnTo>
                  <a:lnTo>
                    <a:pt x="104" y="166"/>
                  </a:lnTo>
                  <a:lnTo>
                    <a:pt x="98" y="166"/>
                  </a:lnTo>
                  <a:lnTo>
                    <a:pt x="101" y="156"/>
                  </a:lnTo>
                  <a:lnTo>
                    <a:pt x="96" y="164"/>
                  </a:lnTo>
                  <a:lnTo>
                    <a:pt x="93" y="167"/>
                  </a:lnTo>
                  <a:lnTo>
                    <a:pt x="91" y="169"/>
                  </a:lnTo>
                  <a:lnTo>
                    <a:pt x="88" y="171"/>
                  </a:lnTo>
                  <a:lnTo>
                    <a:pt x="79" y="171"/>
                  </a:lnTo>
                  <a:lnTo>
                    <a:pt x="82" y="167"/>
                  </a:lnTo>
                  <a:lnTo>
                    <a:pt x="84" y="163"/>
                  </a:lnTo>
                  <a:lnTo>
                    <a:pt x="82" y="164"/>
                  </a:lnTo>
                  <a:lnTo>
                    <a:pt x="76" y="167"/>
                  </a:lnTo>
                  <a:lnTo>
                    <a:pt x="72" y="169"/>
                  </a:lnTo>
                  <a:lnTo>
                    <a:pt x="69" y="169"/>
                  </a:lnTo>
                  <a:lnTo>
                    <a:pt x="63" y="169"/>
                  </a:lnTo>
                  <a:lnTo>
                    <a:pt x="60" y="167"/>
                  </a:lnTo>
                  <a:lnTo>
                    <a:pt x="61" y="164"/>
                  </a:lnTo>
                  <a:lnTo>
                    <a:pt x="61" y="160"/>
                  </a:lnTo>
                  <a:lnTo>
                    <a:pt x="63" y="158"/>
                  </a:lnTo>
                  <a:lnTo>
                    <a:pt x="66" y="156"/>
                  </a:lnTo>
                  <a:lnTo>
                    <a:pt x="69" y="152"/>
                  </a:lnTo>
                  <a:lnTo>
                    <a:pt x="71" y="149"/>
                  </a:lnTo>
                  <a:lnTo>
                    <a:pt x="79" y="147"/>
                  </a:lnTo>
                  <a:lnTo>
                    <a:pt x="87" y="147"/>
                  </a:lnTo>
                  <a:lnTo>
                    <a:pt x="93" y="145"/>
                  </a:lnTo>
                  <a:lnTo>
                    <a:pt x="98" y="144"/>
                  </a:lnTo>
                  <a:lnTo>
                    <a:pt x="99" y="145"/>
                  </a:lnTo>
                  <a:lnTo>
                    <a:pt x="113" y="147"/>
                  </a:lnTo>
                  <a:lnTo>
                    <a:pt x="118" y="149"/>
                  </a:lnTo>
                  <a:lnTo>
                    <a:pt x="120" y="149"/>
                  </a:lnTo>
                  <a:lnTo>
                    <a:pt x="121" y="149"/>
                  </a:lnTo>
                  <a:lnTo>
                    <a:pt x="125" y="149"/>
                  </a:lnTo>
                  <a:lnTo>
                    <a:pt x="126" y="147"/>
                  </a:lnTo>
                  <a:lnTo>
                    <a:pt x="134" y="147"/>
                  </a:lnTo>
                  <a:lnTo>
                    <a:pt x="136" y="147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3" y="144"/>
                  </a:lnTo>
                  <a:lnTo>
                    <a:pt x="143" y="142"/>
                  </a:lnTo>
                  <a:lnTo>
                    <a:pt x="142" y="142"/>
                  </a:lnTo>
                  <a:lnTo>
                    <a:pt x="140" y="142"/>
                  </a:lnTo>
                  <a:lnTo>
                    <a:pt x="137" y="144"/>
                  </a:lnTo>
                  <a:lnTo>
                    <a:pt x="134" y="145"/>
                  </a:lnTo>
                  <a:lnTo>
                    <a:pt x="131" y="145"/>
                  </a:lnTo>
                  <a:lnTo>
                    <a:pt x="125" y="144"/>
                  </a:lnTo>
                  <a:lnTo>
                    <a:pt x="115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6" y="142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6" y="138"/>
                  </a:lnTo>
                  <a:lnTo>
                    <a:pt x="107" y="138"/>
                  </a:lnTo>
                  <a:lnTo>
                    <a:pt x="110" y="139"/>
                  </a:lnTo>
                  <a:lnTo>
                    <a:pt x="113" y="139"/>
                  </a:lnTo>
                  <a:lnTo>
                    <a:pt x="118" y="141"/>
                  </a:lnTo>
                  <a:lnTo>
                    <a:pt x="117" y="139"/>
                  </a:lnTo>
                  <a:lnTo>
                    <a:pt x="112" y="136"/>
                  </a:lnTo>
                  <a:lnTo>
                    <a:pt x="109" y="134"/>
                  </a:lnTo>
                  <a:lnTo>
                    <a:pt x="106" y="131"/>
                  </a:lnTo>
                  <a:lnTo>
                    <a:pt x="104" y="130"/>
                  </a:lnTo>
                  <a:lnTo>
                    <a:pt x="99" y="125"/>
                  </a:lnTo>
                  <a:lnTo>
                    <a:pt x="96" y="122"/>
                  </a:lnTo>
                  <a:lnTo>
                    <a:pt x="93" y="120"/>
                  </a:lnTo>
                  <a:lnTo>
                    <a:pt x="90" y="119"/>
                  </a:lnTo>
                  <a:lnTo>
                    <a:pt x="82" y="119"/>
                  </a:lnTo>
                  <a:lnTo>
                    <a:pt x="80" y="117"/>
                  </a:lnTo>
                  <a:lnTo>
                    <a:pt x="77" y="114"/>
                  </a:lnTo>
                  <a:lnTo>
                    <a:pt x="76" y="109"/>
                  </a:lnTo>
                  <a:lnTo>
                    <a:pt x="74" y="104"/>
                  </a:lnTo>
                  <a:lnTo>
                    <a:pt x="76" y="101"/>
                  </a:lnTo>
                  <a:lnTo>
                    <a:pt x="79" y="98"/>
                  </a:lnTo>
                  <a:lnTo>
                    <a:pt x="95" y="100"/>
                  </a:lnTo>
                  <a:lnTo>
                    <a:pt x="102" y="100"/>
                  </a:lnTo>
                  <a:lnTo>
                    <a:pt x="110" y="100"/>
                  </a:lnTo>
                  <a:lnTo>
                    <a:pt x="115" y="101"/>
                  </a:lnTo>
                  <a:lnTo>
                    <a:pt x="121" y="104"/>
                  </a:lnTo>
                  <a:lnTo>
                    <a:pt x="126" y="108"/>
                  </a:lnTo>
                  <a:lnTo>
                    <a:pt x="131" y="109"/>
                  </a:lnTo>
                  <a:lnTo>
                    <a:pt x="136" y="112"/>
                  </a:lnTo>
                  <a:lnTo>
                    <a:pt x="140" y="115"/>
                  </a:lnTo>
                  <a:lnTo>
                    <a:pt x="142" y="119"/>
                  </a:lnTo>
                  <a:lnTo>
                    <a:pt x="145" y="120"/>
                  </a:lnTo>
                  <a:lnTo>
                    <a:pt x="148" y="120"/>
                  </a:lnTo>
                  <a:lnTo>
                    <a:pt x="154" y="122"/>
                  </a:lnTo>
                  <a:lnTo>
                    <a:pt x="159" y="122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20"/>
                  </a:lnTo>
                  <a:lnTo>
                    <a:pt x="166" y="120"/>
                  </a:lnTo>
                  <a:lnTo>
                    <a:pt x="159" y="120"/>
                  </a:lnTo>
                  <a:lnTo>
                    <a:pt x="154" y="119"/>
                  </a:lnTo>
                  <a:lnTo>
                    <a:pt x="153" y="119"/>
                  </a:lnTo>
                  <a:lnTo>
                    <a:pt x="150" y="115"/>
                  </a:lnTo>
                  <a:lnTo>
                    <a:pt x="145" y="112"/>
                  </a:lnTo>
                  <a:lnTo>
                    <a:pt x="142" y="111"/>
                  </a:lnTo>
                  <a:lnTo>
                    <a:pt x="136" y="108"/>
                  </a:lnTo>
                  <a:lnTo>
                    <a:pt x="131" y="103"/>
                  </a:lnTo>
                  <a:lnTo>
                    <a:pt x="126" y="100"/>
                  </a:lnTo>
                  <a:lnTo>
                    <a:pt x="126" y="98"/>
                  </a:lnTo>
                  <a:lnTo>
                    <a:pt x="129" y="97"/>
                  </a:lnTo>
                  <a:lnTo>
                    <a:pt x="132" y="97"/>
                  </a:lnTo>
                  <a:lnTo>
                    <a:pt x="154" y="95"/>
                  </a:lnTo>
                  <a:lnTo>
                    <a:pt x="169" y="92"/>
                  </a:lnTo>
                  <a:lnTo>
                    <a:pt x="173" y="89"/>
                  </a:lnTo>
                  <a:lnTo>
                    <a:pt x="175" y="87"/>
                  </a:lnTo>
                  <a:lnTo>
                    <a:pt x="192" y="82"/>
                  </a:lnTo>
                  <a:lnTo>
                    <a:pt x="205" y="81"/>
                  </a:lnTo>
                  <a:lnTo>
                    <a:pt x="210" y="81"/>
                  </a:lnTo>
                  <a:lnTo>
                    <a:pt x="214" y="81"/>
                  </a:lnTo>
                  <a:lnTo>
                    <a:pt x="214" y="79"/>
                  </a:lnTo>
                  <a:lnTo>
                    <a:pt x="211" y="79"/>
                  </a:lnTo>
                  <a:lnTo>
                    <a:pt x="207" y="79"/>
                  </a:lnTo>
                  <a:lnTo>
                    <a:pt x="199" y="79"/>
                  </a:lnTo>
                  <a:lnTo>
                    <a:pt x="191" y="78"/>
                  </a:lnTo>
                  <a:lnTo>
                    <a:pt x="188" y="78"/>
                  </a:lnTo>
                  <a:lnTo>
                    <a:pt x="188" y="76"/>
                  </a:lnTo>
                  <a:lnTo>
                    <a:pt x="189" y="75"/>
                  </a:lnTo>
                  <a:lnTo>
                    <a:pt x="191" y="71"/>
                  </a:lnTo>
                  <a:lnTo>
                    <a:pt x="194" y="70"/>
                  </a:lnTo>
                  <a:lnTo>
                    <a:pt x="205" y="65"/>
                  </a:lnTo>
                  <a:lnTo>
                    <a:pt x="213" y="62"/>
                  </a:lnTo>
                  <a:lnTo>
                    <a:pt x="214" y="60"/>
                  </a:lnTo>
                  <a:lnTo>
                    <a:pt x="199" y="64"/>
                  </a:lnTo>
                  <a:lnTo>
                    <a:pt x="192" y="67"/>
                  </a:lnTo>
                  <a:lnTo>
                    <a:pt x="188" y="70"/>
                  </a:lnTo>
                  <a:lnTo>
                    <a:pt x="184" y="71"/>
                  </a:lnTo>
                  <a:lnTo>
                    <a:pt x="183" y="71"/>
                  </a:lnTo>
                  <a:lnTo>
                    <a:pt x="181" y="71"/>
                  </a:lnTo>
                  <a:lnTo>
                    <a:pt x="180" y="73"/>
                  </a:lnTo>
                  <a:lnTo>
                    <a:pt x="178" y="75"/>
                  </a:lnTo>
                  <a:lnTo>
                    <a:pt x="177" y="76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1"/>
                  </a:lnTo>
                  <a:lnTo>
                    <a:pt x="167" y="84"/>
                  </a:lnTo>
                  <a:lnTo>
                    <a:pt x="154" y="87"/>
                  </a:lnTo>
                  <a:lnTo>
                    <a:pt x="150" y="89"/>
                  </a:lnTo>
                  <a:lnTo>
                    <a:pt x="147" y="89"/>
                  </a:lnTo>
                  <a:lnTo>
                    <a:pt x="136" y="90"/>
                  </a:lnTo>
                  <a:lnTo>
                    <a:pt x="131" y="90"/>
                  </a:lnTo>
                  <a:lnTo>
                    <a:pt x="128" y="90"/>
                  </a:lnTo>
                  <a:lnTo>
                    <a:pt x="129" y="89"/>
                  </a:lnTo>
                  <a:lnTo>
                    <a:pt x="136" y="84"/>
                  </a:lnTo>
                  <a:lnTo>
                    <a:pt x="137" y="84"/>
                  </a:lnTo>
                  <a:lnTo>
                    <a:pt x="132" y="84"/>
                  </a:lnTo>
                  <a:lnTo>
                    <a:pt x="129" y="84"/>
                  </a:lnTo>
                  <a:lnTo>
                    <a:pt x="120" y="86"/>
                  </a:lnTo>
                  <a:lnTo>
                    <a:pt x="117" y="87"/>
                  </a:lnTo>
                  <a:lnTo>
                    <a:pt x="113" y="89"/>
                  </a:lnTo>
                  <a:lnTo>
                    <a:pt x="110" y="90"/>
                  </a:lnTo>
                  <a:lnTo>
                    <a:pt x="109" y="92"/>
                  </a:lnTo>
                  <a:lnTo>
                    <a:pt x="106" y="92"/>
                  </a:lnTo>
                  <a:lnTo>
                    <a:pt x="95" y="92"/>
                  </a:lnTo>
                  <a:lnTo>
                    <a:pt x="93" y="92"/>
                  </a:lnTo>
                  <a:lnTo>
                    <a:pt x="87" y="90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6" y="84"/>
                  </a:lnTo>
                  <a:lnTo>
                    <a:pt x="79" y="82"/>
                  </a:lnTo>
                  <a:lnTo>
                    <a:pt x="88" y="78"/>
                  </a:lnTo>
                  <a:lnTo>
                    <a:pt x="93" y="76"/>
                  </a:lnTo>
                  <a:lnTo>
                    <a:pt x="101" y="75"/>
                  </a:lnTo>
                  <a:lnTo>
                    <a:pt x="121" y="71"/>
                  </a:lnTo>
                  <a:lnTo>
                    <a:pt x="121" y="70"/>
                  </a:lnTo>
                  <a:lnTo>
                    <a:pt x="102" y="73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79" y="78"/>
                  </a:lnTo>
                  <a:lnTo>
                    <a:pt x="66" y="86"/>
                  </a:lnTo>
                  <a:lnTo>
                    <a:pt x="63" y="87"/>
                  </a:lnTo>
                  <a:lnTo>
                    <a:pt x="58" y="87"/>
                  </a:lnTo>
                  <a:lnTo>
                    <a:pt x="54" y="87"/>
                  </a:lnTo>
                  <a:lnTo>
                    <a:pt x="50" y="86"/>
                  </a:lnTo>
                  <a:lnTo>
                    <a:pt x="44" y="84"/>
                  </a:lnTo>
                  <a:lnTo>
                    <a:pt x="41" y="8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47" y="76"/>
                  </a:lnTo>
                  <a:lnTo>
                    <a:pt x="63" y="76"/>
                  </a:lnTo>
                  <a:lnTo>
                    <a:pt x="69" y="76"/>
                  </a:lnTo>
                  <a:lnTo>
                    <a:pt x="76" y="75"/>
                  </a:lnTo>
                  <a:lnTo>
                    <a:pt x="85" y="71"/>
                  </a:lnTo>
                  <a:lnTo>
                    <a:pt x="96" y="67"/>
                  </a:lnTo>
                  <a:lnTo>
                    <a:pt x="98" y="65"/>
                  </a:lnTo>
                  <a:lnTo>
                    <a:pt x="95" y="65"/>
                  </a:lnTo>
                  <a:lnTo>
                    <a:pt x="91" y="65"/>
                  </a:lnTo>
                  <a:lnTo>
                    <a:pt x="85" y="67"/>
                  </a:lnTo>
                  <a:lnTo>
                    <a:pt x="74" y="71"/>
                  </a:lnTo>
                  <a:lnTo>
                    <a:pt x="65" y="73"/>
                  </a:lnTo>
                  <a:lnTo>
                    <a:pt x="41" y="73"/>
                  </a:lnTo>
                  <a:lnTo>
                    <a:pt x="33" y="75"/>
                  </a:lnTo>
                  <a:lnTo>
                    <a:pt x="30" y="75"/>
                  </a:lnTo>
                  <a:lnTo>
                    <a:pt x="28" y="73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31" y="68"/>
                  </a:lnTo>
                  <a:lnTo>
                    <a:pt x="35" y="67"/>
                  </a:lnTo>
                  <a:lnTo>
                    <a:pt x="36" y="67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41" y="59"/>
                  </a:lnTo>
                  <a:lnTo>
                    <a:pt x="44" y="59"/>
                  </a:lnTo>
                  <a:lnTo>
                    <a:pt x="52" y="57"/>
                  </a:lnTo>
                  <a:lnTo>
                    <a:pt x="60" y="59"/>
                  </a:lnTo>
                  <a:lnTo>
                    <a:pt x="60" y="57"/>
                  </a:lnTo>
                  <a:lnTo>
                    <a:pt x="52" y="56"/>
                  </a:lnTo>
                  <a:lnTo>
                    <a:pt x="47" y="56"/>
                  </a:lnTo>
                  <a:lnTo>
                    <a:pt x="39" y="57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0" y="54"/>
                  </a:lnTo>
                  <a:lnTo>
                    <a:pt x="17" y="54"/>
                  </a:lnTo>
                  <a:lnTo>
                    <a:pt x="16" y="52"/>
                  </a:lnTo>
                  <a:lnTo>
                    <a:pt x="13" y="54"/>
                  </a:lnTo>
                  <a:lnTo>
                    <a:pt x="9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5" y="49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7" y="45"/>
                  </a:lnTo>
                  <a:lnTo>
                    <a:pt x="22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1" y="40"/>
                  </a:lnTo>
                  <a:lnTo>
                    <a:pt x="46" y="38"/>
                  </a:lnTo>
                  <a:lnTo>
                    <a:pt x="52" y="38"/>
                  </a:lnTo>
                  <a:lnTo>
                    <a:pt x="58" y="38"/>
                  </a:lnTo>
                  <a:lnTo>
                    <a:pt x="63" y="38"/>
                  </a:lnTo>
                  <a:lnTo>
                    <a:pt x="65" y="41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7" y="40"/>
                  </a:lnTo>
                  <a:lnTo>
                    <a:pt x="80" y="40"/>
                  </a:lnTo>
                  <a:lnTo>
                    <a:pt x="85" y="41"/>
                  </a:lnTo>
                  <a:lnTo>
                    <a:pt x="88" y="43"/>
                  </a:lnTo>
                  <a:lnTo>
                    <a:pt x="90" y="43"/>
                  </a:lnTo>
                  <a:lnTo>
                    <a:pt x="91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80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90" y="27"/>
                  </a:lnTo>
                  <a:lnTo>
                    <a:pt x="93" y="27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4" y="27"/>
                  </a:lnTo>
                  <a:lnTo>
                    <a:pt x="106" y="27"/>
                  </a:lnTo>
                  <a:lnTo>
                    <a:pt x="113" y="29"/>
                  </a:lnTo>
                  <a:lnTo>
                    <a:pt x="117" y="29"/>
                  </a:lnTo>
                  <a:lnTo>
                    <a:pt x="123" y="34"/>
                  </a:lnTo>
                  <a:lnTo>
                    <a:pt x="126" y="37"/>
                  </a:lnTo>
                  <a:lnTo>
                    <a:pt x="129" y="38"/>
                  </a:lnTo>
                  <a:lnTo>
                    <a:pt x="131" y="38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1" y="35"/>
                  </a:lnTo>
                  <a:lnTo>
                    <a:pt x="129" y="34"/>
                  </a:lnTo>
                  <a:lnTo>
                    <a:pt x="131" y="34"/>
                  </a:lnTo>
                  <a:lnTo>
                    <a:pt x="131" y="32"/>
                  </a:lnTo>
                  <a:lnTo>
                    <a:pt x="132" y="32"/>
                  </a:lnTo>
                  <a:lnTo>
                    <a:pt x="137" y="34"/>
                  </a:lnTo>
                  <a:lnTo>
                    <a:pt x="147" y="37"/>
                  </a:lnTo>
                  <a:lnTo>
                    <a:pt x="161" y="41"/>
                  </a:lnTo>
                  <a:lnTo>
                    <a:pt x="167" y="41"/>
                  </a:lnTo>
                  <a:lnTo>
                    <a:pt x="170" y="43"/>
                  </a:lnTo>
                  <a:lnTo>
                    <a:pt x="173" y="45"/>
                  </a:lnTo>
                  <a:lnTo>
                    <a:pt x="177" y="46"/>
                  </a:lnTo>
                  <a:lnTo>
                    <a:pt x="178" y="46"/>
                  </a:lnTo>
                  <a:lnTo>
                    <a:pt x="175" y="43"/>
                  </a:lnTo>
                  <a:lnTo>
                    <a:pt x="167" y="40"/>
                  </a:lnTo>
                  <a:lnTo>
                    <a:pt x="148" y="34"/>
                  </a:lnTo>
                  <a:lnTo>
                    <a:pt x="140" y="30"/>
                  </a:lnTo>
                  <a:lnTo>
                    <a:pt x="137" y="29"/>
                  </a:lnTo>
                  <a:lnTo>
                    <a:pt x="134" y="27"/>
                  </a:lnTo>
                  <a:lnTo>
                    <a:pt x="134" y="26"/>
                  </a:lnTo>
                  <a:lnTo>
                    <a:pt x="137" y="24"/>
                  </a:lnTo>
                  <a:lnTo>
                    <a:pt x="140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0" y="21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3" y="18"/>
                  </a:lnTo>
                  <a:lnTo>
                    <a:pt x="147" y="18"/>
                  </a:lnTo>
                  <a:lnTo>
                    <a:pt x="151" y="19"/>
                  </a:lnTo>
                  <a:lnTo>
                    <a:pt x="156" y="21"/>
                  </a:lnTo>
                  <a:lnTo>
                    <a:pt x="158" y="19"/>
                  </a:lnTo>
                  <a:lnTo>
                    <a:pt x="153" y="16"/>
                  </a:lnTo>
                  <a:lnTo>
                    <a:pt x="153" y="15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9" y="13"/>
                  </a:lnTo>
                  <a:lnTo>
                    <a:pt x="169" y="16"/>
                  </a:lnTo>
                  <a:lnTo>
                    <a:pt x="183" y="16"/>
                  </a:lnTo>
                  <a:lnTo>
                    <a:pt x="188" y="16"/>
                  </a:lnTo>
                  <a:lnTo>
                    <a:pt x="186" y="16"/>
                  </a:lnTo>
                  <a:lnTo>
                    <a:pt x="181" y="15"/>
                  </a:lnTo>
                  <a:lnTo>
                    <a:pt x="175" y="13"/>
                  </a:lnTo>
                  <a:lnTo>
                    <a:pt x="172" y="12"/>
                  </a:lnTo>
                  <a:lnTo>
                    <a:pt x="170" y="10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70" y="7"/>
                  </a:lnTo>
                  <a:lnTo>
                    <a:pt x="181" y="8"/>
                  </a:lnTo>
                  <a:lnTo>
                    <a:pt x="191" y="10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5" y="10"/>
                  </a:lnTo>
                  <a:lnTo>
                    <a:pt x="210" y="12"/>
                  </a:lnTo>
                  <a:lnTo>
                    <a:pt x="221" y="18"/>
                  </a:lnTo>
                  <a:lnTo>
                    <a:pt x="222" y="18"/>
                  </a:lnTo>
                  <a:lnTo>
                    <a:pt x="224" y="19"/>
                  </a:lnTo>
                  <a:lnTo>
                    <a:pt x="225" y="21"/>
                  </a:lnTo>
                  <a:lnTo>
                    <a:pt x="227" y="23"/>
                  </a:lnTo>
                  <a:lnTo>
                    <a:pt x="230" y="21"/>
                  </a:lnTo>
                  <a:lnTo>
                    <a:pt x="233" y="19"/>
                  </a:lnTo>
                  <a:lnTo>
                    <a:pt x="232" y="18"/>
                  </a:lnTo>
                  <a:lnTo>
                    <a:pt x="225" y="15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4" y="8"/>
                  </a:lnTo>
                  <a:lnTo>
                    <a:pt x="213" y="7"/>
                  </a:lnTo>
                  <a:lnTo>
                    <a:pt x="211" y="5"/>
                  </a:lnTo>
                  <a:lnTo>
                    <a:pt x="230" y="4"/>
                  </a:lnTo>
                  <a:lnTo>
                    <a:pt x="251" y="5"/>
                  </a:lnTo>
                  <a:lnTo>
                    <a:pt x="254" y="5"/>
                  </a:lnTo>
                  <a:lnTo>
                    <a:pt x="255" y="7"/>
                  </a:lnTo>
                  <a:lnTo>
                    <a:pt x="257" y="8"/>
                  </a:lnTo>
                  <a:lnTo>
                    <a:pt x="260" y="10"/>
                  </a:lnTo>
                  <a:lnTo>
                    <a:pt x="266" y="13"/>
                  </a:lnTo>
                  <a:lnTo>
                    <a:pt x="276" y="15"/>
                  </a:lnTo>
                  <a:lnTo>
                    <a:pt x="274" y="15"/>
                  </a:lnTo>
                  <a:lnTo>
                    <a:pt x="266" y="12"/>
                  </a:lnTo>
                  <a:lnTo>
                    <a:pt x="265" y="8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5"/>
                  </a:lnTo>
                  <a:lnTo>
                    <a:pt x="273" y="2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93" y="7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1" y="8"/>
                  </a:lnTo>
                  <a:lnTo>
                    <a:pt x="296" y="7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8" y="2"/>
                  </a:lnTo>
                  <a:lnTo>
                    <a:pt x="301" y="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5" name="Freeform 316"/>
            <p:cNvSpPr>
              <a:spLocks noEditPoints="1"/>
            </p:cNvSpPr>
            <p:nvPr/>
          </p:nvSpPr>
          <p:spPr bwMode="auto">
            <a:xfrm>
              <a:off x="3250499" y="3893532"/>
              <a:ext cx="40934" cy="74070"/>
            </a:xfrm>
            <a:custGeom>
              <a:avLst/>
              <a:gdLst>
                <a:gd name="T0" fmla="*/ 21 w 21"/>
                <a:gd name="T1" fmla="*/ 15 h 38"/>
                <a:gd name="T2" fmla="*/ 19 w 21"/>
                <a:gd name="T3" fmla="*/ 16 h 38"/>
                <a:gd name="T4" fmla="*/ 19 w 21"/>
                <a:gd name="T5" fmla="*/ 18 h 38"/>
                <a:gd name="T6" fmla="*/ 19 w 21"/>
                <a:gd name="T7" fmla="*/ 15 h 38"/>
                <a:gd name="T8" fmla="*/ 21 w 21"/>
                <a:gd name="T9" fmla="*/ 15 h 38"/>
                <a:gd name="T10" fmla="*/ 19 w 21"/>
                <a:gd name="T11" fmla="*/ 5 h 38"/>
                <a:gd name="T12" fmla="*/ 18 w 21"/>
                <a:gd name="T13" fmla="*/ 8 h 38"/>
                <a:gd name="T14" fmla="*/ 18 w 21"/>
                <a:gd name="T15" fmla="*/ 8 h 38"/>
                <a:gd name="T16" fmla="*/ 19 w 21"/>
                <a:gd name="T17" fmla="*/ 5 h 38"/>
                <a:gd name="T18" fmla="*/ 13 w 21"/>
                <a:gd name="T19" fmla="*/ 0 h 38"/>
                <a:gd name="T20" fmla="*/ 13 w 21"/>
                <a:gd name="T21" fmla="*/ 2 h 38"/>
                <a:gd name="T22" fmla="*/ 16 w 21"/>
                <a:gd name="T23" fmla="*/ 2 h 38"/>
                <a:gd name="T24" fmla="*/ 16 w 21"/>
                <a:gd name="T25" fmla="*/ 5 h 38"/>
                <a:gd name="T26" fmla="*/ 14 w 21"/>
                <a:gd name="T27" fmla="*/ 11 h 38"/>
                <a:gd name="T28" fmla="*/ 14 w 21"/>
                <a:gd name="T29" fmla="*/ 15 h 38"/>
                <a:gd name="T30" fmla="*/ 13 w 21"/>
                <a:gd name="T31" fmla="*/ 18 h 38"/>
                <a:gd name="T32" fmla="*/ 14 w 21"/>
                <a:gd name="T33" fmla="*/ 22 h 38"/>
                <a:gd name="T34" fmla="*/ 11 w 21"/>
                <a:gd name="T35" fmla="*/ 30 h 38"/>
                <a:gd name="T36" fmla="*/ 10 w 21"/>
                <a:gd name="T37" fmla="*/ 32 h 38"/>
                <a:gd name="T38" fmla="*/ 5 w 21"/>
                <a:gd name="T39" fmla="*/ 37 h 38"/>
                <a:gd name="T40" fmla="*/ 5 w 21"/>
                <a:gd name="T41" fmla="*/ 38 h 38"/>
                <a:gd name="T42" fmla="*/ 2 w 21"/>
                <a:gd name="T43" fmla="*/ 38 h 38"/>
                <a:gd name="T44" fmla="*/ 0 w 21"/>
                <a:gd name="T45" fmla="*/ 38 h 38"/>
                <a:gd name="T46" fmla="*/ 0 w 21"/>
                <a:gd name="T47" fmla="*/ 29 h 38"/>
                <a:gd name="T48" fmla="*/ 0 w 21"/>
                <a:gd name="T49" fmla="*/ 21 h 38"/>
                <a:gd name="T50" fmla="*/ 0 w 21"/>
                <a:gd name="T51" fmla="*/ 13 h 38"/>
                <a:gd name="T52" fmla="*/ 0 w 21"/>
                <a:gd name="T53" fmla="*/ 8 h 38"/>
                <a:gd name="T54" fmla="*/ 2 w 21"/>
                <a:gd name="T55" fmla="*/ 7 h 38"/>
                <a:gd name="T56" fmla="*/ 5 w 21"/>
                <a:gd name="T57" fmla="*/ 8 h 38"/>
                <a:gd name="T58" fmla="*/ 7 w 21"/>
                <a:gd name="T59" fmla="*/ 8 h 38"/>
                <a:gd name="T60" fmla="*/ 10 w 21"/>
                <a:gd name="T61" fmla="*/ 4 h 38"/>
                <a:gd name="T62" fmla="*/ 11 w 21"/>
                <a:gd name="T6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38"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19" y="5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5"/>
                  </a:lnTo>
                  <a:close/>
                  <a:moveTo>
                    <a:pt x="13" y="0"/>
                  </a:move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22"/>
                  </a:lnTo>
                  <a:lnTo>
                    <a:pt x="13" y="27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0" y="32"/>
                  </a:lnTo>
                  <a:lnTo>
                    <a:pt x="8" y="33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6" name="Freeform 317"/>
            <p:cNvSpPr>
              <a:spLocks/>
            </p:cNvSpPr>
            <p:nvPr/>
          </p:nvSpPr>
          <p:spPr bwMode="auto">
            <a:xfrm>
              <a:off x="6416034" y="2649928"/>
              <a:ext cx="270942" cy="187125"/>
            </a:xfrm>
            <a:custGeom>
              <a:avLst/>
              <a:gdLst>
                <a:gd name="T0" fmla="*/ 76 w 139"/>
                <a:gd name="T1" fmla="*/ 2 h 96"/>
                <a:gd name="T2" fmla="*/ 84 w 139"/>
                <a:gd name="T3" fmla="*/ 3 h 96"/>
                <a:gd name="T4" fmla="*/ 90 w 139"/>
                <a:gd name="T5" fmla="*/ 5 h 96"/>
                <a:gd name="T6" fmla="*/ 95 w 139"/>
                <a:gd name="T7" fmla="*/ 8 h 96"/>
                <a:gd name="T8" fmla="*/ 103 w 139"/>
                <a:gd name="T9" fmla="*/ 7 h 96"/>
                <a:gd name="T10" fmla="*/ 109 w 139"/>
                <a:gd name="T11" fmla="*/ 11 h 96"/>
                <a:gd name="T12" fmla="*/ 112 w 139"/>
                <a:gd name="T13" fmla="*/ 16 h 96"/>
                <a:gd name="T14" fmla="*/ 114 w 139"/>
                <a:gd name="T15" fmla="*/ 21 h 96"/>
                <a:gd name="T16" fmla="*/ 111 w 139"/>
                <a:gd name="T17" fmla="*/ 27 h 96"/>
                <a:gd name="T18" fmla="*/ 115 w 139"/>
                <a:gd name="T19" fmla="*/ 33 h 96"/>
                <a:gd name="T20" fmla="*/ 123 w 139"/>
                <a:gd name="T21" fmla="*/ 41 h 96"/>
                <a:gd name="T22" fmla="*/ 125 w 139"/>
                <a:gd name="T23" fmla="*/ 48 h 96"/>
                <a:gd name="T24" fmla="*/ 134 w 139"/>
                <a:gd name="T25" fmla="*/ 51 h 96"/>
                <a:gd name="T26" fmla="*/ 139 w 139"/>
                <a:gd name="T27" fmla="*/ 57 h 96"/>
                <a:gd name="T28" fmla="*/ 130 w 139"/>
                <a:gd name="T29" fmla="*/ 62 h 96"/>
                <a:gd name="T30" fmla="*/ 122 w 139"/>
                <a:gd name="T31" fmla="*/ 59 h 96"/>
                <a:gd name="T32" fmla="*/ 119 w 139"/>
                <a:gd name="T33" fmla="*/ 63 h 96"/>
                <a:gd name="T34" fmla="*/ 122 w 139"/>
                <a:gd name="T35" fmla="*/ 70 h 96"/>
                <a:gd name="T36" fmla="*/ 123 w 139"/>
                <a:gd name="T37" fmla="*/ 78 h 96"/>
                <a:gd name="T38" fmla="*/ 119 w 139"/>
                <a:gd name="T39" fmla="*/ 81 h 96"/>
                <a:gd name="T40" fmla="*/ 111 w 139"/>
                <a:gd name="T41" fmla="*/ 84 h 96"/>
                <a:gd name="T42" fmla="*/ 108 w 139"/>
                <a:gd name="T43" fmla="*/ 93 h 96"/>
                <a:gd name="T44" fmla="*/ 104 w 139"/>
                <a:gd name="T45" fmla="*/ 95 h 96"/>
                <a:gd name="T46" fmla="*/ 95 w 139"/>
                <a:gd name="T47" fmla="*/ 93 h 96"/>
                <a:gd name="T48" fmla="*/ 87 w 139"/>
                <a:gd name="T49" fmla="*/ 90 h 96"/>
                <a:gd name="T50" fmla="*/ 84 w 139"/>
                <a:gd name="T51" fmla="*/ 92 h 96"/>
                <a:gd name="T52" fmla="*/ 79 w 139"/>
                <a:gd name="T53" fmla="*/ 92 h 96"/>
                <a:gd name="T54" fmla="*/ 71 w 139"/>
                <a:gd name="T55" fmla="*/ 92 h 96"/>
                <a:gd name="T56" fmla="*/ 67 w 139"/>
                <a:gd name="T57" fmla="*/ 93 h 96"/>
                <a:gd name="T58" fmla="*/ 60 w 139"/>
                <a:gd name="T59" fmla="*/ 90 h 96"/>
                <a:gd name="T60" fmla="*/ 49 w 139"/>
                <a:gd name="T61" fmla="*/ 87 h 96"/>
                <a:gd name="T62" fmla="*/ 35 w 139"/>
                <a:gd name="T63" fmla="*/ 84 h 96"/>
                <a:gd name="T64" fmla="*/ 21 w 139"/>
                <a:gd name="T65" fmla="*/ 85 h 96"/>
                <a:gd name="T66" fmla="*/ 13 w 139"/>
                <a:gd name="T67" fmla="*/ 90 h 96"/>
                <a:gd name="T68" fmla="*/ 7 w 139"/>
                <a:gd name="T69" fmla="*/ 90 h 96"/>
                <a:gd name="T70" fmla="*/ 7 w 139"/>
                <a:gd name="T71" fmla="*/ 87 h 96"/>
                <a:gd name="T72" fmla="*/ 5 w 139"/>
                <a:gd name="T73" fmla="*/ 79 h 96"/>
                <a:gd name="T74" fmla="*/ 2 w 139"/>
                <a:gd name="T75" fmla="*/ 76 h 96"/>
                <a:gd name="T76" fmla="*/ 11 w 139"/>
                <a:gd name="T77" fmla="*/ 68 h 96"/>
                <a:gd name="T78" fmla="*/ 7 w 139"/>
                <a:gd name="T79" fmla="*/ 51 h 96"/>
                <a:gd name="T80" fmla="*/ 13 w 139"/>
                <a:gd name="T81" fmla="*/ 44 h 96"/>
                <a:gd name="T82" fmla="*/ 22 w 139"/>
                <a:gd name="T83" fmla="*/ 44 h 96"/>
                <a:gd name="T84" fmla="*/ 29 w 139"/>
                <a:gd name="T85" fmla="*/ 40 h 96"/>
                <a:gd name="T86" fmla="*/ 35 w 139"/>
                <a:gd name="T87" fmla="*/ 40 h 96"/>
                <a:gd name="T88" fmla="*/ 38 w 139"/>
                <a:gd name="T89" fmla="*/ 40 h 96"/>
                <a:gd name="T90" fmla="*/ 35 w 139"/>
                <a:gd name="T91" fmla="*/ 37 h 96"/>
                <a:gd name="T92" fmla="*/ 38 w 139"/>
                <a:gd name="T93" fmla="*/ 30 h 96"/>
                <a:gd name="T94" fmla="*/ 45 w 139"/>
                <a:gd name="T95" fmla="*/ 24 h 96"/>
                <a:gd name="T96" fmla="*/ 51 w 139"/>
                <a:gd name="T97" fmla="*/ 19 h 96"/>
                <a:gd name="T98" fmla="*/ 49 w 139"/>
                <a:gd name="T99" fmla="*/ 18 h 96"/>
                <a:gd name="T100" fmla="*/ 51 w 139"/>
                <a:gd name="T101" fmla="*/ 10 h 96"/>
                <a:gd name="T102" fmla="*/ 60 w 139"/>
                <a:gd name="T103" fmla="*/ 7 h 96"/>
                <a:gd name="T104" fmla="*/ 67 w 139"/>
                <a:gd name="T105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" h="96">
                  <a:moveTo>
                    <a:pt x="73" y="0"/>
                  </a:moveTo>
                  <a:lnTo>
                    <a:pt x="73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2" y="10"/>
                  </a:lnTo>
                  <a:lnTo>
                    <a:pt x="93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3" y="7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2" y="19"/>
                  </a:lnTo>
                  <a:lnTo>
                    <a:pt x="114" y="21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1" y="26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17" y="35"/>
                  </a:lnTo>
                  <a:lnTo>
                    <a:pt x="117" y="35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3"/>
                  </a:lnTo>
                  <a:lnTo>
                    <a:pt x="127" y="43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7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1" y="60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27" y="62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3" y="59"/>
                  </a:lnTo>
                  <a:lnTo>
                    <a:pt x="122" y="59"/>
                  </a:lnTo>
                  <a:lnTo>
                    <a:pt x="120" y="59"/>
                  </a:lnTo>
                  <a:lnTo>
                    <a:pt x="120" y="60"/>
                  </a:lnTo>
                  <a:lnTo>
                    <a:pt x="119" y="60"/>
                  </a:lnTo>
                  <a:lnTo>
                    <a:pt x="119" y="62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2" y="67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3" y="71"/>
                  </a:lnTo>
                  <a:lnTo>
                    <a:pt x="122" y="73"/>
                  </a:lnTo>
                  <a:lnTo>
                    <a:pt x="122" y="74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9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2" y="81"/>
                  </a:lnTo>
                  <a:lnTo>
                    <a:pt x="119" y="81"/>
                  </a:lnTo>
                  <a:lnTo>
                    <a:pt x="117" y="82"/>
                  </a:lnTo>
                  <a:lnTo>
                    <a:pt x="117" y="81"/>
                  </a:lnTo>
                  <a:lnTo>
                    <a:pt x="115" y="81"/>
                  </a:lnTo>
                  <a:lnTo>
                    <a:pt x="114" y="82"/>
                  </a:lnTo>
                  <a:lnTo>
                    <a:pt x="112" y="84"/>
                  </a:lnTo>
                  <a:lnTo>
                    <a:pt x="111" y="84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08" y="89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3"/>
                  </a:lnTo>
                  <a:lnTo>
                    <a:pt x="108" y="93"/>
                  </a:lnTo>
                  <a:lnTo>
                    <a:pt x="109" y="95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6" y="96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3" y="93"/>
                  </a:lnTo>
                  <a:lnTo>
                    <a:pt x="101" y="93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5" y="93"/>
                  </a:lnTo>
                  <a:lnTo>
                    <a:pt x="93" y="93"/>
                  </a:lnTo>
                  <a:lnTo>
                    <a:pt x="92" y="93"/>
                  </a:lnTo>
                  <a:lnTo>
                    <a:pt x="90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4" y="92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9" y="93"/>
                  </a:lnTo>
                  <a:lnTo>
                    <a:pt x="79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4" y="90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0"/>
                  </a:lnTo>
                  <a:lnTo>
                    <a:pt x="65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9" y="87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49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5" y="84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6" y="84"/>
                  </a:lnTo>
                  <a:lnTo>
                    <a:pt x="22" y="85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5" y="71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7" y="51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49" y="18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7" name="Freeform 318"/>
            <p:cNvSpPr>
              <a:spLocks/>
            </p:cNvSpPr>
            <p:nvPr/>
          </p:nvSpPr>
          <p:spPr bwMode="auto">
            <a:xfrm>
              <a:off x="6328319" y="4920771"/>
              <a:ext cx="263145" cy="267044"/>
            </a:xfrm>
            <a:custGeom>
              <a:avLst/>
              <a:gdLst>
                <a:gd name="T0" fmla="*/ 75 w 135"/>
                <a:gd name="T1" fmla="*/ 1 h 137"/>
                <a:gd name="T2" fmla="*/ 78 w 135"/>
                <a:gd name="T3" fmla="*/ 4 h 137"/>
                <a:gd name="T4" fmla="*/ 83 w 135"/>
                <a:gd name="T5" fmla="*/ 12 h 137"/>
                <a:gd name="T6" fmla="*/ 86 w 135"/>
                <a:gd name="T7" fmla="*/ 17 h 137"/>
                <a:gd name="T8" fmla="*/ 90 w 135"/>
                <a:gd name="T9" fmla="*/ 26 h 137"/>
                <a:gd name="T10" fmla="*/ 102 w 135"/>
                <a:gd name="T11" fmla="*/ 33 h 137"/>
                <a:gd name="T12" fmla="*/ 105 w 135"/>
                <a:gd name="T13" fmla="*/ 37 h 137"/>
                <a:gd name="T14" fmla="*/ 112 w 135"/>
                <a:gd name="T15" fmla="*/ 39 h 137"/>
                <a:gd name="T16" fmla="*/ 112 w 135"/>
                <a:gd name="T17" fmla="*/ 44 h 137"/>
                <a:gd name="T18" fmla="*/ 112 w 135"/>
                <a:gd name="T19" fmla="*/ 48 h 137"/>
                <a:gd name="T20" fmla="*/ 116 w 135"/>
                <a:gd name="T21" fmla="*/ 55 h 137"/>
                <a:gd name="T22" fmla="*/ 126 w 135"/>
                <a:gd name="T23" fmla="*/ 58 h 137"/>
                <a:gd name="T24" fmla="*/ 131 w 135"/>
                <a:gd name="T25" fmla="*/ 59 h 137"/>
                <a:gd name="T26" fmla="*/ 131 w 135"/>
                <a:gd name="T27" fmla="*/ 63 h 137"/>
                <a:gd name="T28" fmla="*/ 135 w 135"/>
                <a:gd name="T29" fmla="*/ 66 h 137"/>
                <a:gd name="T30" fmla="*/ 127 w 135"/>
                <a:gd name="T31" fmla="*/ 69 h 137"/>
                <a:gd name="T32" fmla="*/ 118 w 135"/>
                <a:gd name="T33" fmla="*/ 72 h 137"/>
                <a:gd name="T34" fmla="*/ 113 w 135"/>
                <a:gd name="T35" fmla="*/ 78 h 137"/>
                <a:gd name="T36" fmla="*/ 112 w 135"/>
                <a:gd name="T37" fmla="*/ 80 h 137"/>
                <a:gd name="T38" fmla="*/ 108 w 135"/>
                <a:gd name="T39" fmla="*/ 83 h 137"/>
                <a:gd name="T40" fmla="*/ 104 w 135"/>
                <a:gd name="T41" fmla="*/ 85 h 137"/>
                <a:gd name="T42" fmla="*/ 101 w 135"/>
                <a:gd name="T43" fmla="*/ 89 h 137"/>
                <a:gd name="T44" fmla="*/ 94 w 135"/>
                <a:gd name="T45" fmla="*/ 100 h 137"/>
                <a:gd name="T46" fmla="*/ 86 w 135"/>
                <a:gd name="T47" fmla="*/ 104 h 137"/>
                <a:gd name="T48" fmla="*/ 83 w 135"/>
                <a:gd name="T49" fmla="*/ 110 h 137"/>
                <a:gd name="T50" fmla="*/ 80 w 135"/>
                <a:gd name="T51" fmla="*/ 118 h 137"/>
                <a:gd name="T52" fmla="*/ 74 w 135"/>
                <a:gd name="T53" fmla="*/ 119 h 137"/>
                <a:gd name="T54" fmla="*/ 66 w 135"/>
                <a:gd name="T55" fmla="*/ 119 h 137"/>
                <a:gd name="T56" fmla="*/ 60 w 135"/>
                <a:gd name="T57" fmla="*/ 118 h 137"/>
                <a:gd name="T58" fmla="*/ 53 w 135"/>
                <a:gd name="T59" fmla="*/ 115 h 137"/>
                <a:gd name="T60" fmla="*/ 45 w 135"/>
                <a:gd name="T61" fmla="*/ 111 h 137"/>
                <a:gd name="T62" fmla="*/ 42 w 135"/>
                <a:gd name="T63" fmla="*/ 115 h 137"/>
                <a:gd name="T64" fmla="*/ 37 w 135"/>
                <a:gd name="T65" fmla="*/ 124 h 137"/>
                <a:gd name="T66" fmla="*/ 31 w 135"/>
                <a:gd name="T67" fmla="*/ 129 h 137"/>
                <a:gd name="T68" fmla="*/ 26 w 135"/>
                <a:gd name="T69" fmla="*/ 134 h 137"/>
                <a:gd name="T70" fmla="*/ 23 w 135"/>
                <a:gd name="T71" fmla="*/ 137 h 137"/>
                <a:gd name="T72" fmla="*/ 14 w 135"/>
                <a:gd name="T73" fmla="*/ 135 h 137"/>
                <a:gd name="T74" fmla="*/ 9 w 135"/>
                <a:gd name="T75" fmla="*/ 135 h 137"/>
                <a:gd name="T76" fmla="*/ 11 w 135"/>
                <a:gd name="T77" fmla="*/ 127 h 137"/>
                <a:gd name="T78" fmla="*/ 11 w 135"/>
                <a:gd name="T79" fmla="*/ 123 h 137"/>
                <a:gd name="T80" fmla="*/ 6 w 135"/>
                <a:gd name="T81" fmla="*/ 111 h 137"/>
                <a:gd name="T82" fmla="*/ 0 w 135"/>
                <a:gd name="T83" fmla="*/ 104 h 137"/>
                <a:gd name="T84" fmla="*/ 0 w 135"/>
                <a:gd name="T85" fmla="*/ 93 h 137"/>
                <a:gd name="T86" fmla="*/ 0 w 135"/>
                <a:gd name="T87" fmla="*/ 75 h 137"/>
                <a:gd name="T88" fmla="*/ 14 w 135"/>
                <a:gd name="T89" fmla="*/ 63 h 137"/>
                <a:gd name="T90" fmla="*/ 14 w 135"/>
                <a:gd name="T91" fmla="*/ 47 h 137"/>
                <a:gd name="T92" fmla="*/ 14 w 135"/>
                <a:gd name="T93" fmla="*/ 22 h 137"/>
                <a:gd name="T94" fmla="*/ 17 w 135"/>
                <a:gd name="T95" fmla="*/ 8 h 137"/>
                <a:gd name="T96" fmla="*/ 39 w 135"/>
                <a:gd name="T97" fmla="*/ 3 h 137"/>
                <a:gd name="T98" fmla="*/ 47 w 135"/>
                <a:gd name="T99" fmla="*/ 3 h 137"/>
                <a:gd name="T100" fmla="*/ 52 w 135"/>
                <a:gd name="T101" fmla="*/ 9 h 137"/>
                <a:gd name="T102" fmla="*/ 56 w 135"/>
                <a:gd name="T103" fmla="*/ 6 h 137"/>
                <a:gd name="T104" fmla="*/ 63 w 135"/>
                <a:gd name="T105" fmla="*/ 3 h 137"/>
                <a:gd name="T106" fmla="*/ 69 w 135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37">
                  <a:moveTo>
                    <a:pt x="75" y="0"/>
                  </a:moveTo>
                  <a:lnTo>
                    <a:pt x="75" y="0"/>
                  </a:lnTo>
                  <a:lnTo>
                    <a:pt x="75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7" y="3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80" y="9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8" y="23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1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5" y="39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52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6" y="56"/>
                  </a:lnTo>
                  <a:lnTo>
                    <a:pt x="118" y="56"/>
                  </a:lnTo>
                  <a:lnTo>
                    <a:pt x="123" y="56"/>
                  </a:lnTo>
                  <a:lnTo>
                    <a:pt x="126" y="58"/>
                  </a:lnTo>
                  <a:lnTo>
                    <a:pt x="129" y="58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2" y="63"/>
                  </a:lnTo>
                  <a:lnTo>
                    <a:pt x="134" y="63"/>
                  </a:lnTo>
                  <a:lnTo>
                    <a:pt x="135" y="64"/>
                  </a:lnTo>
                  <a:lnTo>
                    <a:pt x="135" y="66"/>
                  </a:lnTo>
                  <a:lnTo>
                    <a:pt x="132" y="66"/>
                  </a:lnTo>
                  <a:lnTo>
                    <a:pt x="131" y="66"/>
                  </a:lnTo>
                  <a:lnTo>
                    <a:pt x="129" y="67"/>
                  </a:lnTo>
                  <a:lnTo>
                    <a:pt x="127" y="69"/>
                  </a:lnTo>
                  <a:lnTo>
                    <a:pt x="126" y="71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18" y="72"/>
                  </a:lnTo>
                  <a:lnTo>
                    <a:pt x="116" y="75"/>
                  </a:lnTo>
                  <a:lnTo>
                    <a:pt x="115" y="77"/>
                  </a:lnTo>
                  <a:lnTo>
                    <a:pt x="115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0" y="80"/>
                  </a:lnTo>
                  <a:lnTo>
                    <a:pt x="110" y="82"/>
                  </a:lnTo>
                  <a:lnTo>
                    <a:pt x="108" y="82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2" y="86"/>
                  </a:lnTo>
                  <a:lnTo>
                    <a:pt x="101" y="88"/>
                  </a:lnTo>
                  <a:lnTo>
                    <a:pt x="101" y="89"/>
                  </a:lnTo>
                  <a:lnTo>
                    <a:pt x="99" y="96"/>
                  </a:lnTo>
                  <a:lnTo>
                    <a:pt x="97" y="97"/>
                  </a:lnTo>
                  <a:lnTo>
                    <a:pt x="96" y="99"/>
                  </a:lnTo>
                  <a:lnTo>
                    <a:pt x="94" y="100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88" y="102"/>
                  </a:lnTo>
                  <a:lnTo>
                    <a:pt x="86" y="104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5" y="107"/>
                  </a:lnTo>
                  <a:lnTo>
                    <a:pt x="83" y="110"/>
                  </a:lnTo>
                  <a:lnTo>
                    <a:pt x="82" y="113"/>
                  </a:lnTo>
                  <a:lnTo>
                    <a:pt x="82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9"/>
                  </a:lnTo>
                  <a:lnTo>
                    <a:pt x="77" y="119"/>
                  </a:lnTo>
                  <a:lnTo>
                    <a:pt x="75" y="119"/>
                  </a:lnTo>
                  <a:lnTo>
                    <a:pt x="74" y="119"/>
                  </a:lnTo>
                  <a:lnTo>
                    <a:pt x="72" y="119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6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1" y="118"/>
                  </a:lnTo>
                  <a:lnTo>
                    <a:pt x="60" y="118"/>
                  </a:lnTo>
                  <a:lnTo>
                    <a:pt x="58" y="118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3" y="115"/>
                  </a:lnTo>
                  <a:lnTo>
                    <a:pt x="50" y="113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1" y="116"/>
                  </a:lnTo>
                  <a:lnTo>
                    <a:pt x="41" y="118"/>
                  </a:lnTo>
                  <a:lnTo>
                    <a:pt x="39" y="121"/>
                  </a:lnTo>
                  <a:lnTo>
                    <a:pt x="37" y="124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1" y="129"/>
                  </a:lnTo>
                  <a:lnTo>
                    <a:pt x="30" y="132"/>
                  </a:lnTo>
                  <a:lnTo>
                    <a:pt x="30" y="134"/>
                  </a:lnTo>
                  <a:lnTo>
                    <a:pt x="28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5" y="135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7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1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4" y="108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3"/>
                  </a:lnTo>
                  <a:lnTo>
                    <a:pt x="14" y="47"/>
                  </a:lnTo>
                  <a:lnTo>
                    <a:pt x="14" y="41"/>
                  </a:lnTo>
                  <a:lnTo>
                    <a:pt x="14" y="34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39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9" y="1"/>
                  </a:lnTo>
                  <a:lnTo>
                    <a:pt x="71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8" name="Freeform 319"/>
            <p:cNvSpPr>
              <a:spLocks/>
            </p:cNvSpPr>
            <p:nvPr/>
          </p:nvSpPr>
          <p:spPr bwMode="auto">
            <a:xfrm>
              <a:off x="8263896" y="3603097"/>
              <a:ext cx="95512" cy="48731"/>
            </a:xfrm>
            <a:custGeom>
              <a:avLst/>
              <a:gdLst>
                <a:gd name="T0" fmla="*/ 21 w 49"/>
                <a:gd name="T1" fmla="*/ 0 h 25"/>
                <a:gd name="T2" fmla="*/ 24 w 49"/>
                <a:gd name="T3" fmla="*/ 1 h 25"/>
                <a:gd name="T4" fmla="*/ 24 w 49"/>
                <a:gd name="T5" fmla="*/ 1 h 25"/>
                <a:gd name="T6" fmla="*/ 24 w 49"/>
                <a:gd name="T7" fmla="*/ 3 h 25"/>
                <a:gd name="T8" fmla="*/ 25 w 49"/>
                <a:gd name="T9" fmla="*/ 3 h 25"/>
                <a:gd name="T10" fmla="*/ 28 w 49"/>
                <a:gd name="T11" fmla="*/ 3 h 25"/>
                <a:gd name="T12" fmla="*/ 33 w 49"/>
                <a:gd name="T13" fmla="*/ 4 h 25"/>
                <a:gd name="T14" fmla="*/ 35 w 49"/>
                <a:gd name="T15" fmla="*/ 4 h 25"/>
                <a:gd name="T16" fmla="*/ 36 w 49"/>
                <a:gd name="T17" fmla="*/ 3 h 25"/>
                <a:gd name="T18" fmla="*/ 38 w 49"/>
                <a:gd name="T19" fmla="*/ 4 h 25"/>
                <a:gd name="T20" fmla="*/ 41 w 49"/>
                <a:gd name="T21" fmla="*/ 4 h 25"/>
                <a:gd name="T22" fmla="*/ 43 w 49"/>
                <a:gd name="T23" fmla="*/ 6 h 25"/>
                <a:gd name="T24" fmla="*/ 43 w 49"/>
                <a:gd name="T25" fmla="*/ 9 h 25"/>
                <a:gd name="T26" fmla="*/ 43 w 49"/>
                <a:gd name="T27" fmla="*/ 9 h 25"/>
                <a:gd name="T28" fmla="*/ 43 w 49"/>
                <a:gd name="T29" fmla="*/ 12 h 25"/>
                <a:gd name="T30" fmla="*/ 44 w 49"/>
                <a:gd name="T31" fmla="*/ 14 h 25"/>
                <a:gd name="T32" fmla="*/ 47 w 49"/>
                <a:gd name="T33" fmla="*/ 12 h 25"/>
                <a:gd name="T34" fmla="*/ 49 w 49"/>
                <a:gd name="T35" fmla="*/ 14 h 25"/>
                <a:gd name="T36" fmla="*/ 49 w 49"/>
                <a:gd name="T37" fmla="*/ 17 h 25"/>
                <a:gd name="T38" fmla="*/ 47 w 49"/>
                <a:gd name="T39" fmla="*/ 19 h 25"/>
                <a:gd name="T40" fmla="*/ 47 w 49"/>
                <a:gd name="T41" fmla="*/ 20 h 25"/>
                <a:gd name="T42" fmla="*/ 49 w 49"/>
                <a:gd name="T43" fmla="*/ 22 h 25"/>
                <a:gd name="T44" fmla="*/ 47 w 49"/>
                <a:gd name="T45" fmla="*/ 22 h 25"/>
                <a:gd name="T46" fmla="*/ 46 w 49"/>
                <a:gd name="T47" fmla="*/ 22 h 25"/>
                <a:gd name="T48" fmla="*/ 44 w 49"/>
                <a:gd name="T49" fmla="*/ 23 h 25"/>
                <a:gd name="T50" fmla="*/ 41 w 49"/>
                <a:gd name="T51" fmla="*/ 23 h 25"/>
                <a:gd name="T52" fmla="*/ 39 w 49"/>
                <a:gd name="T53" fmla="*/ 22 h 25"/>
                <a:gd name="T54" fmla="*/ 35 w 49"/>
                <a:gd name="T55" fmla="*/ 23 h 25"/>
                <a:gd name="T56" fmla="*/ 30 w 49"/>
                <a:gd name="T57" fmla="*/ 23 h 25"/>
                <a:gd name="T58" fmla="*/ 27 w 49"/>
                <a:gd name="T59" fmla="*/ 23 h 25"/>
                <a:gd name="T60" fmla="*/ 24 w 49"/>
                <a:gd name="T61" fmla="*/ 22 h 25"/>
                <a:gd name="T62" fmla="*/ 22 w 49"/>
                <a:gd name="T63" fmla="*/ 22 h 25"/>
                <a:gd name="T64" fmla="*/ 17 w 49"/>
                <a:gd name="T65" fmla="*/ 25 h 25"/>
                <a:gd name="T66" fmla="*/ 14 w 49"/>
                <a:gd name="T67" fmla="*/ 25 h 25"/>
                <a:gd name="T68" fmla="*/ 13 w 49"/>
                <a:gd name="T69" fmla="*/ 25 h 25"/>
                <a:gd name="T70" fmla="*/ 13 w 49"/>
                <a:gd name="T71" fmla="*/ 23 h 25"/>
                <a:gd name="T72" fmla="*/ 11 w 49"/>
                <a:gd name="T73" fmla="*/ 23 h 25"/>
                <a:gd name="T74" fmla="*/ 9 w 49"/>
                <a:gd name="T75" fmla="*/ 22 h 25"/>
                <a:gd name="T76" fmla="*/ 5 w 49"/>
                <a:gd name="T77" fmla="*/ 22 h 25"/>
                <a:gd name="T78" fmla="*/ 2 w 49"/>
                <a:gd name="T79" fmla="*/ 20 h 25"/>
                <a:gd name="T80" fmla="*/ 2 w 49"/>
                <a:gd name="T81" fmla="*/ 19 h 25"/>
                <a:gd name="T82" fmla="*/ 0 w 49"/>
                <a:gd name="T83" fmla="*/ 17 h 25"/>
                <a:gd name="T84" fmla="*/ 3 w 49"/>
                <a:gd name="T85" fmla="*/ 15 h 25"/>
                <a:gd name="T86" fmla="*/ 3 w 49"/>
                <a:gd name="T87" fmla="*/ 12 h 25"/>
                <a:gd name="T88" fmla="*/ 6 w 49"/>
                <a:gd name="T89" fmla="*/ 11 h 25"/>
                <a:gd name="T90" fmla="*/ 8 w 49"/>
                <a:gd name="T91" fmla="*/ 8 h 25"/>
                <a:gd name="T92" fmla="*/ 11 w 49"/>
                <a:gd name="T93" fmla="*/ 4 h 25"/>
                <a:gd name="T94" fmla="*/ 14 w 49"/>
                <a:gd name="T95" fmla="*/ 3 h 25"/>
                <a:gd name="T96" fmla="*/ 16 w 49"/>
                <a:gd name="T97" fmla="*/ 1 h 25"/>
                <a:gd name="T98" fmla="*/ 19 w 49"/>
                <a:gd name="T9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25">
                  <a:moveTo>
                    <a:pt x="19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9" name="Freeform 320"/>
            <p:cNvSpPr>
              <a:spLocks noEditPoints="1"/>
            </p:cNvSpPr>
            <p:nvPr/>
          </p:nvSpPr>
          <p:spPr bwMode="auto">
            <a:xfrm>
              <a:off x="3538983" y="3645980"/>
              <a:ext cx="175430" cy="177380"/>
            </a:xfrm>
            <a:custGeom>
              <a:avLst/>
              <a:gdLst>
                <a:gd name="T0" fmla="*/ 84 w 90"/>
                <a:gd name="T1" fmla="*/ 90 h 91"/>
                <a:gd name="T2" fmla="*/ 76 w 90"/>
                <a:gd name="T3" fmla="*/ 88 h 91"/>
                <a:gd name="T4" fmla="*/ 81 w 90"/>
                <a:gd name="T5" fmla="*/ 86 h 91"/>
                <a:gd name="T6" fmla="*/ 87 w 90"/>
                <a:gd name="T7" fmla="*/ 82 h 91"/>
                <a:gd name="T8" fmla="*/ 84 w 90"/>
                <a:gd name="T9" fmla="*/ 68 h 91"/>
                <a:gd name="T10" fmla="*/ 90 w 90"/>
                <a:gd name="T11" fmla="*/ 69 h 91"/>
                <a:gd name="T12" fmla="*/ 86 w 90"/>
                <a:gd name="T13" fmla="*/ 69 h 91"/>
                <a:gd name="T14" fmla="*/ 75 w 90"/>
                <a:gd name="T15" fmla="*/ 66 h 91"/>
                <a:gd name="T16" fmla="*/ 68 w 90"/>
                <a:gd name="T17" fmla="*/ 71 h 91"/>
                <a:gd name="T18" fmla="*/ 73 w 90"/>
                <a:gd name="T19" fmla="*/ 68 h 91"/>
                <a:gd name="T20" fmla="*/ 73 w 90"/>
                <a:gd name="T21" fmla="*/ 64 h 91"/>
                <a:gd name="T22" fmla="*/ 71 w 90"/>
                <a:gd name="T23" fmla="*/ 63 h 91"/>
                <a:gd name="T24" fmla="*/ 68 w 90"/>
                <a:gd name="T25" fmla="*/ 63 h 91"/>
                <a:gd name="T26" fmla="*/ 56 w 90"/>
                <a:gd name="T27" fmla="*/ 53 h 91"/>
                <a:gd name="T28" fmla="*/ 60 w 90"/>
                <a:gd name="T29" fmla="*/ 61 h 91"/>
                <a:gd name="T30" fmla="*/ 54 w 90"/>
                <a:gd name="T31" fmla="*/ 57 h 91"/>
                <a:gd name="T32" fmla="*/ 54 w 90"/>
                <a:gd name="T33" fmla="*/ 50 h 91"/>
                <a:gd name="T34" fmla="*/ 46 w 90"/>
                <a:gd name="T35" fmla="*/ 52 h 91"/>
                <a:gd name="T36" fmla="*/ 43 w 90"/>
                <a:gd name="T37" fmla="*/ 50 h 91"/>
                <a:gd name="T38" fmla="*/ 65 w 90"/>
                <a:gd name="T39" fmla="*/ 44 h 91"/>
                <a:gd name="T40" fmla="*/ 18 w 90"/>
                <a:gd name="T41" fmla="*/ 39 h 91"/>
                <a:gd name="T42" fmla="*/ 19 w 90"/>
                <a:gd name="T43" fmla="*/ 41 h 91"/>
                <a:gd name="T44" fmla="*/ 21 w 90"/>
                <a:gd name="T45" fmla="*/ 45 h 91"/>
                <a:gd name="T46" fmla="*/ 16 w 90"/>
                <a:gd name="T47" fmla="*/ 45 h 91"/>
                <a:gd name="T48" fmla="*/ 16 w 90"/>
                <a:gd name="T49" fmla="*/ 41 h 91"/>
                <a:gd name="T50" fmla="*/ 48 w 90"/>
                <a:gd name="T51" fmla="*/ 34 h 91"/>
                <a:gd name="T52" fmla="*/ 52 w 90"/>
                <a:gd name="T53" fmla="*/ 42 h 91"/>
                <a:gd name="T54" fmla="*/ 51 w 90"/>
                <a:gd name="T55" fmla="*/ 41 h 91"/>
                <a:gd name="T56" fmla="*/ 46 w 90"/>
                <a:gd name="T57" fmla="*/ 34 h 91"/>
                <a:gd name="T58" fmla="*/ 24 w 90"/>
                <a:gd name="T59" fmla="*/ 28 h 91"/>
                <a:gd name="T60" fmla="*/ 21 w 90"/>
                <a:gd name="T61" fmla="*/ 28 h 91"/>
                <a:gd name="T62" fmla="*/ 15 w 90"/>
                <a:gd name="T63" fmla="*/ 28 h 91"/>
                <a:gd name="T64" fmla="*/ 18 w 90"/>
                <a:gd name="T65" fmla="*/ 36 h 91"/>
                <a:gd name="T66" fmla="*/ 15 w 90"/>
                <a:gd name="T67" fmla="*/ 39 h 91"/>
                <a:gd name="T68" fmla="*/ 11 w 90"/>
                <a:gd name="T69" fmla="*/ 38 h 91"/>
                <a:gd name="T70" fmla="*/ 10 w 90"/>
                <a:gd name="T71" fmla="*/ 34 h 91"/>
                <a:gd name="T72" fmla="*/ 11 w 90"/>
                <a:gd name="T73" fmla="*/ 30 h 91"/>
                <a:gd name="T74" fmla="*/ 34 w 90"/>
                <a:gd name="T75" fmla="*/ 22 h 91"/>
                <a:gd name="T76" fmla="*/ 41 w 90"/>
                <a:gd name="T77" fmla="*/ 28 h 91"/>
                <a:gd name="T78" fmla="*/ 40 w 90"/>
                <a:gd name="T79" fmla="*/ 33 h 91"/>
                <a:gd name="T80" fmla="*/ 41 w 90"/>
                <a:gd name="T81" fmla="*/ 28 h 91"/>
                <a:gd name="T82" fmla="*/ 34 w 90"/>
                <a:gd name="T83" fmla="*/ 22 h 91"/>
                <a:gd name="T84" fmla="*/ 34 w 90"/>
                <a:gd name="T85" fmla="*/ 20 h 91"/>
                <a:gd name="T86" fmla="*/ 10 w 90"/>
                <a:gd name="T87" fmla="*/ 3 h 91"/>
                <a:gd name="T88" fmla="*/ 11 w 90"/>
                <a:gd name="T89" fmla="*/ 5 h 91"/>
                <a:gd name="T90" fmla="*/ 0 w 90"/>
                <a:gd name="T91" fmla="*/ 3 h 91"/>
                <a:gd name="T92" fmla="*/ 5 w 90"/>
                <a:gd name="T93" fmla="*/ 3 h 91"/>
                <a:gd name="T94" fmla="*/ 19 w 90"/>
                <a:gd name="T95" fmla="*/ 0 h 91"/>
                <a:gd name="T96" fmla="*/ 24 w 90"/>
                <a:gd name="T97" fmla="*/ 3 h 91"/>
                <a:gd name="T98" fmla="*/ 29 w 90"/>
                <a:gd name="T99" fmla="*/ 9 h 91"/>
                <a:gd name="T100" fmla="*/ 24 w 90"/>
                <a:gd name="T101" fmla="*/ 14 h 91"/>
                <a:gd name="T102" fmla="*/ 26 w 90"/>
                <a:gd name="T103" fmla="*/ 8 h 91"/>
                <a:gd name="T104" fmla="*/ 21 w 90"/>
                <a:gd name="T10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91">
                  <a:moveTo>
                    <a:pt x="86" y="85"/>
                  </a:moveTo>
                  <a:lnTo>
                    <a:pt x="86" y="85"/>
                  </a:lnTo>
                  <a:lnTo>
                    <a:pt x="86" y="86"/>
                  </a:lnTo>
                  <a:lnTo>
                    <a:pt x="86" y="88"/>
                  </a:lnTo>
                  <a:lnTo>
                    <a:pt x="84" y="90"/>
                  </a:lnTo>
                  <a:lnTo>
                    <a:pt x="81" y="90"/>
                  </a:lnTo>
                  <a:lnTo>
                    <a:pt x="76" y="91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8" y="88"/>
                  </a:lnTo>
                  <a:lnTo>
                    <a:pt x="79" y="86"/>
                  </a:lnTo>
                  <a:lnTo>
                    <a:pt x="81" y="8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4" y="86"/>
                  </a:lnTo>
                  <a:lnTo>
                    <a:pt x="86" y="85"/>
                  </a:lnTo>
                  <a:close/>
                  <a:moveTo>
                    <a:pt x="87" y="82"/>
                  </a:moveTo>
                  <a:lnTo>
                    <a:pt x="87" y="82"/>
                  </a:lnTo>
                  <a:lnTo>
                    <a:pt x="86" y="83"/>
                  </a:lnTo>
                  <a:lnTo>
                    <a:pt x="86" y="82"/>
                  </a:lnTo>
                  <a:lnTo>
                    <a:pt x="87" y="82"/>
                  </a:lnTo>
                  <a:close/>
                  <a:moveTo>
                    <a:pt x="84" y="68"/>
                  </a:moveTo>
                  <a:lnTo>
                    <a:pt x="86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89" y="69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4" y="68"/>
                  </a:lnTo>
                  <a:close/>
                  <a:moveTo>
                    <a:pt x="75" y="63"/>
                  </a:moveTo>
                  <a:lnTo>
                    <a:pt x="75" y="64"/>
                  </a:lnTo>
                  <a:lnTo>
                    <a:pt x="75" y="66"/>
                  </a:lnTo>
                  <a:lnTo>
                    <a:pt x="73" y="69"/>
                  </a:lnTo>
                  <a:lnTo>
                    <a:pt x="71" y="69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70" y="69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5" y="63"/>
                  </a:lnTo>
                  <a:close/>
                  <a:moveTo>
                    <a:pt x="68" y="61"/>
                  </a:moveTo>
                  <a:lnTo>
                    <a:pt x="68" y="63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1"/>
                  </a:lnTo>
                  <a:close/>
                  <a:moveTo>
                    <a:pt x="52" y="49"/>
                  </a:moveTo>
                  <a:lnTo>
                    <a:pt x="54" y="52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7" y="57"/>
                  </a:lnTo>
                  <a:lnTo>
                    <a:pt x="59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58"/>
                  </a:lnTo>
                  <a:lnTo>
                    <a:pt x="56" y="5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43" y="49"/>
                  </a:moveTo>
                  <a:lnTo>
                    <a:pt x="45" y="49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6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49"/>
                  </a:lnTo>
                  <a:close/>
                  <a:moveTo>
                    <a:pt x="65" y="42"/>
                  </a:moveTo>
                  <a:lnTo>
                    <a:pt x="65" y="42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4" y="44"/>
                  </a:lnTo>
                  <a:lnTo>
                    <a:pt x="65" y="42"/>
                  </a:lnTo>
                  <a:lnTo>
                    <a:pt x="65" y="42"/>
                  </a:lnTo>
                  <a:close/>
                  <a:moveTo>
                    <a:pt x="18" y="39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8" y="39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24" y="28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3" y="30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4" y="28"/>
                  </a:lnTo>
                  <a:close/>
                  <a:moveTo>
                    <a:pt x="11" y="27"/>
                  </a:moveTo>
                  <a:lnTo>
                    <a:pt x="13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close/>
                  <a:moveTo>
                    <a:pt x="34" y="20"/>
                  </a:moveTo>
                  <a:lnTo>
                    <a:pt x="34" y="22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38" y="25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20"/>
                  </a:lnTo>
                  <a:close/>
                  <a:moveTo>
                    <a:pt x="5" y="1"/>
                  </a:move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0" name="Freeform 321"/>
            <p:cNvSpPr>
              <a:spLocks noEditPoints="1"/>
            </p:cNvSpPr>
            <p:nvPr/>
          </p:nvSpPr>
          <p:spPr bwMode="auto">
            <a:xfrm>
              <a:off x="3677378" y="4269731"/>
              <a:ext cx="1107158" cy="1128600"/>
            </a:xfrm>
            <a:custGeom>
              <a:avLst/>
              <a:gdLst>
                <a:gd name="T0" fmla="*/ 431 w 568"/>
                <a:gd name="T1" fmla="*/ 412 h 579"/>
                <a:gd name="T2" fmla="*/ 428 w 568"/>
                <a:gd name="T3" fmla="*/ 118 h 579"/>
                <a:gd name="T4" fmla="*/ 354 w 568"/>
                <a:gd name="T5" fmla="*/ 78 h 579"/>
                <a:gd name="T6" fmla="*/ 361 w 568"/>
                <a:gd name="T7" fmla="*/ 97 h 579"/>
                <a:gd name="T8" fmla="*/ 338 w 568"/>
                <a:gd name="T9" fmla="*/ 91 h 579"/>
                <a:gd name="T10" fmla="*/ 350 w 568"/>
                <a:gd name="T11" fmla="*/ 77 h 579"/>
                <a:gd name="T12" fmla="*/ 347 w 568"/>
                <a:gd name="T13" fmla="*/ 66 h 579"/>
                <a:gd name="T14" fmla="*/ 202 w 568"/>
                <a:gd name="T15" fmla="*/ 9 h 579"/>
                <a:gd name="T16" fmla="*/ 204 w 568"/>
                <a:gd name="T17" fmla="*/ 33 h 579"/>
                <a:gd name="T18" fmla="*/ 224 w 568"/>
                <a:gd name="T19" fmla="*/ 56 h 579"/>
                <a:gd name="T20" fmla="*/ 245 w 568"/>
                <a:gd name="T21" fmla="*/ 47 h 579"/>
                <a:gd name="T22" fmla="*/ 262 w 568"/>
                <a:gd name="T23" fmla="*/ 39 h 579"/>
                <a:gd name="T24" fmla="*/ 289 w 568"/>
                <a:gd name="T25" fmla="*/ 44 h 579"/>
                <a:gd name="T26" fmla="*/ 313 w 568"/>
                <a:gd name="T27" fmla="*/ 33 h 579"/>
                <a:gd name="T28" fmla="*/ 338 w 568"/>
                <a:gd name="T29" fmla="*/ 44 h 579"/>
                <a:gd name="T30" fmla="*/ 324 w 568"/>
                <a:gd name="T31" fmla="*/ 86 h 579"/>
                <a:gd name="T32" fmla="*/ 338 w 568"/>
                <a:gd name="T33" fmla="*/ 100 h 579"/>
                <a:gd name="T34" fmla="*/ 371 w 568"/>
                <a:gd name="T35" fmla="*/ 96 h 579"/>
                <a:gd name="T36" fmla="*/ 391 w 568"/>
                <a:gd name="T37" fmla="*/ 86 h 579"/>
                <a:gd name="T38" fmla="*/ 425 w 568"/>
                <a:gd name="T39" fmla="*/ 100 h 579"/>
                <a:gd name="T40" fmla="*/ 432 w 568"/>
                <a:gd name="T41" fmla="*/ 111 h 579"/>
                <a:gd name="T42" fmla="*/ 500 w 568"/>
                <a:gd name="T43" fmla="*/ 121 h 579"/>
                <a:gd name="T44" fmla="*/ 568 w 568"/>
                <a:gd name="T45" fmla="*/ 181 h 579"/>
                <a:gd name="T46" fmla="*/ 530 w 568"/>
                <a:gd name="T47" fmla="*/ 239 h 579"/>
                <a:gd name="T48" fmla="*/ 507 w 568"/>
                <a:gd name="T49" fmla="*/ 272 h 579"/>
                <a:gd name="T50" fmla="*/ 496 w 568"/>
                <a:gd name="T51" fmla="*/ 360 h 579"/>
                <a:gd name="T52" fmla="*/ 448 w 568"/>
                <a:gd name="T53" fmla="*/ 411 h 579"/>
                <a:gd name="T54" fmla="*/ 425 w 568"/>
                <a:gd name="T55" fmla="*/ 417 h 579"/>
                <a:gd name="T56" fmla="*/ 369 w 568"/>
                <a:gd name="T57" fmla="*/ 449 h 579"/>
                <a:gd name="T58" fmla="*/ 366 w 568"/>
                <a:gd name="T59" fmla="*/ 493 h 579"/>
                <a:gd name="T60" fmla="*/ 332 w 568"/>
                <a:gd name="T61" fmla="*/ 537 h 579"/>
                <a:gd name="T62" fmla="*/ 327 w 568"/>
                <a:gd name="T63" fmla="*/ 534 h 579"/>
                <a:gd name="T64" fmla="*/ 298 w 568"/>
                <a:gd name="T65" fmla="*/ 576 h 579"/>
                <a:gd name="T66" fmla="*/ 309 w 568"/>
                <a:gd name="T67" fmla="*/ 554 h 579"/>
                <a:gd name="T68" fmla="*/ 281 w 568"/>
                <a:gd name="T69" fmla="*/ 543 h 579"/>
                <a:gd name="T70" fmla="*/ 248 w 568"/>
                <a:gd name="T71" fmla="*/ 521 h 579"/>
                <a:gd name="T72" fmla="*/ 264 w 568"/>
                <a:gd name="T73" fmla="*/ 493 h 579"/>
                <a:gd name="T74" fmla="*/ 287 w 568"/>
                <a:gd name="T75" fmla="*/ 477 h 579"/>
                <a:gd name="T76" fmla="*/ 283 w 568"/>
                <a:gd name="T77" fmla="*/ 450 h 579"/>
                <a:gd name="T78" fmla="*/ 268 w 568"/>
                <a:gd name="T79" fmla="*/ 420 h 579"/>
                <a:gd name="T80" fmla="*/ 253 w 568"/>
                <a:gd name="T81" fmla="*/ 398 h 579"/>
                <a:gd name="T82" fmla="*/ 234 w 568"/>
                <a:gd name="T83" fmla="*/ 389 h 579"/>
                <a:gd name="T84" fmla="*/ 234 w 568"/>
                <a:gd name="T85" fmla="*/ 367 h 579"/>
                <a:gd name="T86" fmla="*/ 226 w 568"/>
                <a:gd name="T87" fmla="*/ 321 h 579"/>
                <a:gd name="T88" fmla="*/ 197 w 568"/>
                <a:gd name="T89" fmla="*/ 278 h 579"/>
                <a:gd name="T90" fmla="*/ 156 w 568"/>
                <a:gd name="T91" fmla="*/ 258 h 579"/>
                <a:gd name="T92" fmla="*/ 127 w 568"/>
                <a:gd name="T93" fmla="*/ 241 h 579"/>
                <a:gd name="T94" fmla="*/ 106 w 568"/>
                <a:gd name="T95" fmla="*/ 219 h 579"/>
                <a:gd name="T96" fmla="*/ 57 w 568"/>
                <a:gd name="T97" fmla="*/ 233 h 579"/>
                <a:gd name="T98" fmla="*/ 40 w 568"/>
                <a:gd name="T99" fmla="*/ 219 h 579"/>
                <a:gd name="T100" fmla="*/ 8 w 568"/>
                <a:gd name="T101" fmla="*/ 195 h 579"/>
                <a:gd name="T102" fmla="*/ 4 w 568"/>
                <a:gd name="T103" fmla="*/ 178 h 579"/>
                <a:gd name="T104" fmla="*/ 29 w 568"/>
                <a:gd name="T105" fmla="*/ 141 h 579"/>
                <a:gd name="T106" fmla="*/ 63 w 568"/>
                <a:gd name="T107" fmla="*/ 119 h 579"/>
                <a:gd name="T108" fmla="*/ 59 w 568"/>
                <a:gd name="T109" fmla="*/ 78 h 579"/>
                <a:gd name="T110" fmla="*/ 71 w 568"/>
                <a:gd name="T111" fmla="*/ 64 h 579"/>
                <a:gd name="T112" fmla="*/ 84 w 568"/>
                <a:gd name="T113" fmla="*/ 50 h 579"/>
                <a:gd name="T114" fmla="*/ 111 w 568"/>
                <a:gd name="T115" fmla="*/ 64 h 579"/>
                <a:gd name="T116" fmla="*/ 142 w 568"/>
                <a:gd name="T117" fmla="*/ 53 h 579"/>
                <a:gd name="T118" fmla="*/ 136 w 568"/>
                <a:gd name="T119" fmla="*/ 19 h 579"/>
                <a:gd name="T120" fmla="*/ 166 w 568"/>
                <a:gd name="T121" fmla="*/ 17 h 579"/>
                <a:gd name="T122" fmla="*/ 201 w 568"/>
                <a:gd name="T123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8" h="579">
                  <a:moveTo>
                    <a:pt x="371" y="479"/>
                  </a:moveTo>
                  <a:lnTo>
                    <a:pt x="371" y="480"/>
                  </a:lnTo>
                  <a:lnTo>
                    <a:pt x="371" y="482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9" y="485"/>
                  </a:lnTo>
                  <a:lnTo>
                    <a:pt x="369" y="482"/>
                  </a:lnTo>
                  <a:lnTo>
                    <a:pt x="369" y="480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369" y="460"/>
                  </a:moveTo>
                  <a:lnTo>
                    <a:pt x="369" y="460"/>
                  </a:lnTo>
                  <a:lnTo>
                    <a:pt x="369" y="461"/>
                  </a:lnTo>
                  <a:lnTo>
                    <a:pt x="369" y="463"/>
                  </a:lnTo>
                  <a:lnTo>
                    <a:pt x="368" y="463"/>
                  </a:lnTo>
                  <a:lnTo>
                    <a:pt x="368" y="463"/>
                  </a:lnTo>
                  <a:lnTo>
                    <a:pt x="368" y="461"/>
                  </a:lnTo>
                  <a:lnTo>
                    <a:pt x="369" y="460"/>
                  </a:lnTo>
                  <a:close/>
                  <a:moveTo>
                    <a:pt x="415" y="422"/>
                  </a:moveTo>
                  <a:lnTo>
                    <a:pt x="417" y="423"/>
                  </a:lnTo>
                  <a:lnTo>
                    <a:pt x="417" y="423"/>
                  </a:lnTo>
                  <a:lnTo>
                    <a:pt x="417" y="423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5" y="425"/>
                  </a:lnTo>
                  <a:lnTo>
                    <a:pt x="414" y="425"/>
                  </a:lnTo>
                  <a:lnTo>
                    <a:pt x="414" y="425"/>
                  </a:lnTo>
                  <a:lnTo>
                    <a:pt x="415" y="422"/>
                  </a:lnTo>
                  <a:close/>
                  <a:moveTo>
                    <a:pt x="431" y="412"/>
                  </a:moveTo>
                  <a:lnTo>
                    <a:pt x="431" y="412"/>
                  </a:lnTo>
                  <a:lnTo>
                    <a:pt x="432" y="412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4"/>
                  </a:lnTo>
                  <a:lnTo>
                    <a:pt x="431" y="414"/>
                  </a:lnTo>
                  <a:lnTo>
                    <a:pt x="429" y="414"/>
                  </a:lnTo>
                  <a:lnTo>
                    <a:pt x="429" y="414"/>
                  </a:lnTo>
                  <a:lnTo>
                    <a:pt x="431" y="412"/>
                  </a:lnTo>
                  <a:lnTo>
                    <a:pt x="431" y="412"/>
                  </a:lnTo>
                  <a:close/>
                  <a:moveTo>
                    <a:pt x="507" y="269"/>
                  </a:moveTo>
                  <a:lnTo>
                    <a:pt x="508" y="269"/>
                  </a:lnTo>
                  <a:lnTo>
                    <a:pt x="508" y="271"/>
                  </a:lnTo>
                  <a:lnTo>
                    <a:pt x="508" y="271"/>
                  </a:lnTo>
                  <a:lnTo>
                    <a:pt x="507" y="271"/>
                  </a:lnTo>
                  <a:lnTo>
                    <a:pt x="507" y="271"/>
                  </a:lnTo>
                  <a:lnTo>
                    <a:pt x="507" y="269"/>
                  </a:lnTo>
                  <a:lnTo>
                    <a:pt x="507" y="269"/>
                  </a:lnTo>
                  <a:lnTo>
                    <a:pt x="507" y="269"/>
                  </a:lnTo>
                  <a:close/>
                  <a:moveTo>
                    <a:pt x="511" y="261"/>
                  </a:moveTo>
                  <a:lnTo>
                    <a:pt x="513" y="261"/>
                  </a:lnTo>
                  <a:lnTo>
                    <a:pt x="513" y="263"/>
                  </a:lnTo>
                  <a:lnTo>
                    <a:pt x="513" y="263"/>
                  </a:lnTo>
                  <a:lnTo>
                    <a:pt x="511" y="264"/>
                  </a:lnTo>
                  <a:lnTo>
                    <a:pt x="510" y="264"/>
                  </a:lnTo>
                  <a:lnTo>
                    <a:pt x="510" y="264"/>
                  </a:lnTo>
                  <a:lnTo>
                    <a:pt x="511" y="263"/>
                  </a:lnTo>
                  <a:lnTo>
                    <a:pt x="511" y="261"/>
                  </a:lnTo>
                  <a:close/>
                  <a:moveTo>
                    <a:pt x="428" y="115"/>
                  </a:moveTo>
                  <a:lnTo>
                    <a:pt x="428" y="115"/>
                  </a:lnTo>
                  <a:lnTo>
                    <a:pt x="428" y="116"/>
                  </a:lnTo>
                  <a:lnTo>
                    <a:pt x="428" y="118"/>
                  </a:lnTo>
                  <a:lnTo>
                    <a:pt x="426" y="119"/>
                  </a:lnTo>
                  <a:lnTo>
                    <a:pt x="426" y="118"/>
                  </a:lnTo>
                  <a:lnTo>
                    <a:pt x="426" y="116"/>
                  </a:lnTo>
                  <a:lnTo>
                    <a:pt x="426" y="115"/>
                  </a:lnTo>
                  <a:lnTo>
                    <a:pt x="428" y="115"/>
                  </a:lnTo>
                  <a:lnTo>
                    <a:pt x="428" y="115"/>
                  </a:lnTo>
                  <a:close/>
                  <a:moveTo>
                    <a:pt x="420" y="94"/>
                  </a:moveTo>
                  <a:lnTo>
                    <a:pt x="421" y="94"/>
                  </a:lnTo>
                  <a:lnTo>
                    <a:pt x="421" y="94"/>
                  </a:lnTo>
                  <a:lnTo>
                    <a:pt x="421" y="96"/>
                  </a:lnTo>
                  <a:lnTo>
                    <a:pt x="421" y="96"/>
                  </a:lnTo>
                  <a:lnTo>
                    <a:pt x="420" y="96"/>
                  </a:lnTo>
                  <a:lnTo>
                    <a:pt x="420" y="94"/>
                  </a:lnTo>
                  <a:lnTo>
                    <a:pt x="420" y="94"/>
                  </a:lnTo>
                  <a:lnTo>
                    <a:pt x="420" y="94"/>
                  </a:lnTo>
                  <a:close/>
                  <a:moveTo>
                    <a:pt x="330" y="83"/>
                  </a:moveTo>
                  <a:lnTo>
                    <a:pt x="332" y="85"/>
                  </a:lnTo>
                  <a:lnTo>
                    <a:pt x="330" y="89"/>
                  </a:lnTo>
                  <a:lnTo>
                    <a:pt x="328" y="89"/>
                  </a:lnTo>
                  <a:lnTo>
                    <a:pt x="327" y="93"/>
                  </a:lnTo>
                  <a:lnTo>
                    <a:pt x="324" y="94"/>
                  </a:lnTo>
                  <a:lnTo>
                    <a:pt x="322" y="96"/>
                  </a:lnTo>
                  <a:lnTo>
                    <a:pt x="320" y="96"/>
                  </a:lnTo>
                  <a:lnTo>
                    <a:pt x="322" y="93"/>
                  </a:lnTo>
                  <a:lnTo>
                    <a:pt x="324" y="91"/>
                  </a:lnTo>
                  <a:lnTo>
                    <a:pt x="324" y="88"/>
                  </a:lnTo>
                  <a:lnTo>
                    <a:pt x="325" y="85"/>
                  </a:lnTo>
                  <a:lnTo>
                    <a:pt x="327" y="83"/>
                  </a:lnTo>
                  <a:lnTo>
                    <a:pt x="330" y="83"/>
                  </a:lnTo>
                  <a:close/>
                  <a:moveTo>
                    <a:pt x="344" y="77"/>
                  </a:moveTo>
                  <a:lnTo>
                    <a:pt x="354" y="78"/>
                  </a:lnTo>
                  <a:lnTo>
                    <a:pt x="355" y="78"/>
                  </a:lnTo>
                  <a:lnTo>
                    <a:pt x="357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1" y="78"/>
                  </a:lnTo>
                  <a:lnTo>
                    <a:pt x="366" y="78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2"/>
                  </a:lnTo>
                  <a:lnTo>
                    <a:pt x="369" y="83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6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8" y="89"/>
                  </a:lnTo>
                  <a:lnTo>
                    <a:pt x="366" y="91"/>
                  </a:lnTo>
                  <a:lnTo>
                    <a:pt x="366" y="91"/>
                  </a:lnTo>
                  <a:lnTo>
                    <a:pt x="366" y="93"/>
                  </a:lnTo>
                  <a:lnTo>
                    <a:pt x="365" y="93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6"/>
                  </a:lnTo>
                  <a:lnTo>
                    <a:pt x="363" y="97"/>
                  </a:lnTo>
                  <a:lnTo>
                    <a:pt x="363" y="97"/>
                  </a:lnTo>
                  <a:lnTo>
                    <a:pt x="361" y="97"/>
                  </a:lnTo>
                  <a:lnTo>
                    <a:pt x="361" y="97"/>
                  </a:lnTo>
                  <a:lnTo>
                    <a:pt x="360" y="96"/>
                  </a:lnTo>
                  <a:lnTo>
                    <a:pt x="360" y="97"/>
                  </a:lnTo>
                  <a:lnTo>
                    <a:pt x="360" y="97"/>
                  </a:lnTo>
                  <a:lnTo>
                    <a:pt x="358" y="99"/>
                  </a:lnTo>
                  <a:lnTo>
                    <a:pt x="357" y="99"/>
                  </a:lnTo>
                  <a:lnTo>
                    <a:pt x="357" y="97"/>
                  </a:lnTo>
                  <a:lnTo>
                    <a:pt x="355" y="97"/>
                  </a:lnTo>
                  <a:lnTo>
                    <a:pt x="355" y="99"/>
                  </a:lnTo>
                  <a:lnTo>
                    <a:pt x="354" y="100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49" y="100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46" y="100"/>
                  </a:lnTo>
                  <a:lnTo>
                    <a:pt x="343" y="100"/>
                  </a:lnTo>
                  <a:lnTo>
                    <a:pt x="341" y="100"/>
                  </a:lnTo>
                  <a:lnTo>
                    <a:pt x="341" y="100"/>
                  </a:lnTo>
                  <a:lnTo>
                    <a:pt x="339" y="100"/>
                  </a:lnTo>
                  <a:lnTo>
                    <a:pt x="339" y="99"/>
                  </a:lnTo>
                  <a:lnTo>
                    <a:pt x="338" y="97"/>
                  </a:lnTo>
                  <a:lnTo>
                    <a:pt x="338" y="96"/>
                  </a:lnTo>
                  <a:lnTo>
                    <a:pt x="336" y="93"/>
                  </a:lnTo>
                  <a:lnTo>
                    <a:pt x="338" y="91"/>
                  </a:lnTo>
                  <a:lnTo>
                    <a:pt x="338" y="91"/>
                  </a:lnTo>
                  <a:lnTo>
                    <a:pt x="339" y="93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8" y="91"/>
                  </a:lnTo>
                  <a:lnTo>
                    <a:pt x="336" y="89"/>
                  </a:lnTo>
                  <a:lnTo>
                    <a:pt x="336" y="88"/>
                  </a:lnTo>
                  <a:lnTo>
                    <a:pt x="336" y="85"/>
                  </a:lnTo>
                  <a:lnTo>
                    <a:pt x="336" y="85"/>
                  </a:lnTo>
                  <a:lnTo>
                    <a:pt x="338" y="83"/>
                  </a:lnTo>
                  <a:lnTo>
                    <a:pt x="338" y="83"/>
                  </a:lnTo>
                  <a:lnTo>
                    <a:pt x="338" y="82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41" y="77"/>
                  </a:lnTo>
                  <a:lnTo>
                    <a:pt x="344" y="77"/>
                  </a:lnTo>
                  <a:close/>
                  <a:moveTo>
                    <a:pt x="336" y="75"/>
                  </a:moveTo>
                  <a:lnTo>
                    <a:pt x="338" y="77"/>
                  </a:lnTo>
                  <a:lnTo>
                    <a:pt x="338" y="77"/>
                  </a:lnTo>
                  <a:lnTo>
                    <a:pt x="338" y="77"/>
                  </a:lnTo>
                  <a:lnTo>
                    <a:pt x="335" y="80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6" y="77"/>
                  </a:lnTo>
                  <a:lnTo>
                    <a:pt x="336" y="75"/>
                  </a:lnTo>
                  <a:close/>
                  <a:moveTo>
                    <a:pt x="355" y="74"/>
                  </a:moveTo>
                  <a:lnTo>
                    <a:pt x="357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52" y="77"/>
                  </a:lnTo>
                  <a:lnTo>
                    <a:pt x="350" y="77"/>
                  </a:lnTo>
                  <a:lnTo>
                    <a:pt x="350" y="77"/>
                  </a:lnTo>
                  <a:lnTo>
                    <a:pt x="352" y="75"/>
                  </a:lnTo>
                  <a:lnTo>
                    <a:pt x="354" y="74"/>
                  </a:lnTo>
                  <a:lnTo>
                    <a:pt x="355" y="74"/>
                  </a:lnTo>
                  <a:close/>
                  <a:moveTo>
                    <a:pt x="350" y="71"/>
                  </a:moveTo>
                  <a:lnTo>
                    <a:pt x="352" y="72"/>
                  </a:lnTo>
                  <a:lnTo>
                    <a:pt x="352" y="72"/>
                  </a:lnTo>
                  <a:lnTo>
                    <a:pt x="350" y="75"/>
                  </a:lnTo>
                  <a:lnTo>
                    <a:pt x="349" y="75"/>
                  </a:lnTo>
                  <a:lnTo>
                    <a:pt x="347" y="75"/>
                  </a:lnTo>
                  <a:lnTo>
                    <a:pt x="346" y="75"/>
                  </a:lnTo>
                  <a:lnTo>
                    <a:pt x="344" y="75"/>
                  </a:lnTo>
                  <a:lnTo>
                    <a:pt x="343" y="75"/>
                  </a:lnTo>
                  <a:lnTo>
                    <a:pt x="343" y="74"/>
                  </a:lnTo>
                  <a:lnTo>
                    <a:pt x="344" y="72"/>
                  </a:lnTo>
                  <a:lnTo>
                    <a:pt x="346" y="72"/>
                  </a:lnTo>
                  <a:lnTo>
                    <a:pt x="350" y="71"/>
                  </a:lnTo>
                  <a:close/>
                  <a:moveTo>
                    <a:pt x="343" y="67"/>
                  </a:moveTo>
                  <a:lnTo>
                    <a:pt x="343" y="67"/>
                  </a:lnTo>
                  <a:lnTo>
                    <a:pt x="343" y="71"/>
                  </a:lnTo>
                  <a:lnTo>
                    <a:pt x="343" y="72"/>
                  </a:lnTo>
                  <a:lnTo>
                    <a:pt x="343" y="74"/>
                  </a:lnTo>
                  <a:lnTo>
                    <a:pt x="341" y="75"/>
                  </a:lnTo>
                  <a:lnTo>
                    <a:pt x="339" y="75"/>
                  </a:lnTo>
                  <a:lnTo>
                    <a:pt x="339" y="72"/>
                  </a:lnTo>
                  <a:lnTo>
                    <a:pt x="341" y="72"/>
                  </a:lnTo>
                  <a:lnTo>
                    <a:pt x="341" y="71"/>
                  </a:lnTo>
                  <a:lnTo>
                    <a:pt x="343" y="69"/>
                  </a:lnTo>
                  <a:lnTo>
                    <a:pt x="343" y="67"/>
                  </a:lnTo>
                  <a:lnTo>
                    <a:pt x="343" y="67"/>
                  </a:lnTo>
                  <a:lnTo>
                    <a:pt x="343" y="67"/>
                  </a:lnTo>
                  <a:close/>
                  <a:moveTo>
                    <a:pt x="347" y="66"/>
                  </a:moveTo>
                  <a:lnTo>
                    <a:pt x="347" y="67"/>
                  </a:lnTo>
                  <a:lnTo>
                    <a:pt x="347" y="67"/>
                  </a:lnTo>
                  <a:lnTo>
                    <a:pt x="346" y="69"/>
                  </a:lnTo>
                  <a:lnTo>
                    <a:pt x="344" y="71"/>
                  </a:lnTo>
                  <a:lnTo>
                    <a:pt x="344" y="71"/>
                  </a:lnTo>
                  <a:lnTo>
                    <a:pt x="344" y="67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7" y="66"/>
                  </a:lnTo>
                  <a:lnTo>
                    <a:pt x="347" y="66"/>
                  </a:lnTo>
                  <a:close/>
                  <a:moveTo>
                    <a:pt x="343" y="44"/>
                  </a:moveTo>
                  <a:lnTo>
                    <a:pt x="343" y="44"/>
                  </a:lnTo>
                  <a:lnTo>
                    <a:pt x="343" y="45"/>
                  </a:lnTo>
                  <a:lnTo>
                    <a:pt x="344" y="47"/>
                  </a:lnTo>
                  <a:lnTo>
                    <a:pt x="344" y="47"/>
                  </a:lnTo>
                  <a:lnTo>
                    <a:pt x="343" y="48"/>
                  </a:lnTo>
                  <a:lnTo>
                    <a:pt x="341" y="48"/>
                  </a:lnTo>
                  <a:lnTo>
                    <a:pt x="341" y="47"/>
                  </a:lnTo>
                  <a:lnTo>
                    <a:pt x="341" y="45"/>
                  </a:lnTo>
                  <a:lnTo>
                    <a:pt x="343" y="44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lnTo>
                    <a:pt x="201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4" y="3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202" y="6"/>
                  </a:lnTo>
                  <a:lnTo>
                    <a:pt x="202" y="8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2" y="11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1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4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9" y="15"/>
                  </a:lnTo>
                  <a:lnTo>
                    <a:pt x="209" y="17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09" y="20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7" y="23"/>
                  </a:lnTo>
                  <a:lnTo>
                    <a:pt x="205" y="23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8"/>
                  </a:lnTo>
                  <a:lnTo>
                    <a:pt x="205" y="28"/>
                  </a:lnTo>
                  <a:lnTo>
                    <a:pt x="204" y="31"/>
                  </a:lnTo>
                  <a:lnTo>
                    <a:pt x="204" y="33"/>
                  </a:lnTo>
                  <a:lnTo>
                    <a:pt x="204" y="36"/>
                  </a:lnTo>
                  <a:lnTo>
                    <a:pt x="204" y="37"/>
                  </a:lnTo>
                  <a:lnTo>
                    <a:pt x="204" y="37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7" y="42"/>
                  </a:lnTo>
                  <a:lnTo>
                    <a:pt x="207" y="45"/>
                  </a:lnTo>
                  <a:lnTo>
                    <a:pt x="207" y="47"/>
                  </a:lnTo>
                  <a:lnTo>
                    <a:pt x="207" y="48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09" y="48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0" y="52"/>
                  </a:lnTo>
                  <a:lnTo>
                    <a:pt x="212" y="52"/>
                  </a:lnTo>
                  <a:lnTo>
                    <a:pt x="212" y="53"/>
                  </a:lnTo>
                  <a:lnTo>
                    <a:pt x="213" y="53"/>
                  </a:lnTo>
                  <a:lnTo>
                    <a:pt x="213" y="55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20" y="58"/>
                  </a:lnTo>
                  <a:lnTo>
                    <a:pt x="220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3" y="56"/>
                  </a:lnTo>
                  <a:lnTo>
                    <a:pt x="224" y="56"/>
                  </a:lnTo>
                  <a:lnTo>
                    <a:pt x="224" y="56"/>
                  </a:lnTo>
                  <a:lnTo>
                    <a:pt x="226" y="56"/>
                  </a:lnTo>
                  <a:lnTo>
                    <a:pt x="226" y="56"/>
                  </a:lnTo>
                  <a:lnTo>
                    <a:pt x="224" y="55"/>
                  </a:lnTo>
                  <a:lnTo>
                    <a:pt x="226" y="55"/>
                  </a:lnTo>
                  <a:lnTo>
                    <a:pt x="226" y="55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1" y="53"/>
                  </a:lnTo>
                  <a:lnTo>
                    <a:pt x="231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5" y="52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38" y="50"/>
                  </a:lnTo>
                  <a:lnTo>
                    <a:pt x="240" y="50"/>
                  </a:lnTo>
                  <a:lnTo>
                    <a:pt x="240" y="48"/>
                  </a:lnTo>
                  <a:lnTo>
                    <a:pt x="242" y="47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8"/>
                  </a:lnTo>
                  <a:lnTo>
                    <a:pt x="248" y="48"/>
                  </a:lnTo>
                  <a:lnTo>
                    <a:pt x="250" y="48"/>
                  </a:lnTo>
                  <a:lnTo>
                    <a:pt x="250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48"/>
                  </a:lnTo>
                  <a:lnTo>
                    <a:pt x="254" y="48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6" y="48"/>
                  </a:lnTo>
                  <a:lnTo>
                    <a:pt x="257" y="48"/>
                  </a:lnTo>
                  <a:lnTo>
                    <a:pt x="261" y="48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2" y="47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1" y="44"/>
                  </a:lnTo>
                  <a:lnTo>
                    <a:pt x="261" y="44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1" y="41"/>
                  </a:lnTo>
                  <a:lnTo>
                    <a:pt x="261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5" y="41"/>
                  </a:lnTo>
                  <a:lnTo>
                    <a:pt x="267" y="41"/>
                  </a:lnTo>
                  <a:lnTo>
                    <a:pt x="270" y="41"/>
                  </a:lnTo>
                  <a:lnTo>
                    <a:pt x="270" y="39"/>
                  </a:lnTo>
                  <a:lnTo>
                    <a:pt x="272" y="39"/>
                  </a:lnTo>
                  <a:lnTo>
                    <a:pt x="273" y="39"/>
                  </a:lnTo>
                  <a:lnTo>
                    <a:pt x="273" y="39"/>
                  </a:lnTo>
                  <a:lnTo>
                    <a:pt x="275" y="39"/>
                  </a:lnTo>
                  <a:lnTo>
                    <a:pt x="275" y="39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3" y="42"/>
                  </a:lnTo>
                  <a:lnTo>
                    <a:pt x="283" y="44"/>
                  </a:lnTo>
                  <a:lnTo>
                    <a:pt x="284" y="44"/>
                  </a:lnTo>
                  <a:lnTo>
                    <a:pt x="286" y="44"/>
                  </a:lnTo>
                  <a:lnTo>
                    <a:pt x="287" y="44"/>
                  </a:lnTo>
                  <a:lnTo>
                    <a:pt x="287" y="45"/>
                  </a:lnTo>
                  <a:lnTo>
                    <a:pt x="289" y="45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7" y="42"/>
                  </a:lnTo>
                  <a:lnTo>
                    <a:pt x="297" y="44"/>
                  </a:lnTo>
                  <a:lnTo>
                    <a:pt x="298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3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6" y="44"/>
                  </a:lnTo>
                  <a:lnTo>
                    <a:pt x="306" y="42"/>
                  </a:lnTo>
                  <a:lnTo>
                    <a:pt x="308" y="42"/>
                  </a:lnTo>
                  <a:lnTo>
                    <a:pt x="309" y="42"/>
                  </a:lnTo>
                  <a:lnTo>
                    <a:pt x="309" y="41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37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13" y="33"/>
                  </a:lnTo>
                  <a:lnTo>
                    <a:pt x="314" y="31"/>
                  </a:lnTo>
                  <a:lnTo>
                    <a:pt x="314" y="31"/>
                  </a:lnTo>
                  <a:lnTo>
                    <a:pt x="314" y="30"/>
                  </a:lnTo>
                  <a:lnTo>
                    <a:pt x="316" y="30"/>
                  </a:lnTo>
                  <a:lnTo>
                    <a:pt x="316" y="28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20" y="20"/>
                  </a:lnTo>
                  <a:lnTo>
                    <a:pt x="322" y="20"/>
                  </a:lnTo>
                  <a:lnTo>
                    <a:pt x="322" y="19"/>
                  </a:lnTo>
                  <a:lnTo>
                    <a:pt x="322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8" y="15"/>
                  </a:lnTo>
                  <a:lnTo>
                    <a:pt x="330" y="17"/>
                  </a:lnTo>
                  <a:lnTo>
                    <a:pt x="333" y="23"/>
                  </a:lnTo>
                  <a:lnTo>
                    <a:pt x="333" y="28"/>
                  </a:lnTo>
                  <a:lnTo>
                    <a:pt x="333" y="31"/>
                  </a:lnTo>
                  <a:lnTo>
                    <a:pt x="336" y="37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8" y="41"/>
                  </a:lnTo>
                  <a:lnTo>
                    <a:pt x="338" y="44"/>
                  </a:lnTo>
                  <a:lnTo>
                    <a:pt x="338" y="44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9" y="45"/>
                  </a:lnTo>
                  <a:lnTo>
                    <a:pt x="339" y="47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44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9" y="52"/>
                  </a:lnTo>
                  <a:lnTo>
                    <a:pt x="350" y="55"/>
                  </a:lnTo>
                  <a:lnTo>
                    <a:pt x="349" y="58"/>
                  </a:lnTo>
                  <a:lnTo>
                    <a:pt x="349" y="58"/>
                  </a:lnTo>
                  <a:lnTo>
                    <a:pt x="349" y="59"/>
                  </a:lnTo>
                  <a:lnTo>
                    <a:pt x="347" y="59"/>
                  </a:lnTo>
                  <a:lnTo>
                    <a:pt x="347" y="61"/>
                  </a:lnTo>
                  <a:lnTo>
                    <a:pt x="344" y="63"/>
                  </a:lnTo>
                  <a:lnTo>
                    <a:pt x="343" y="64"/>
                  </a:lnTo>
                  <a:lnTo>
                    <a:pt x="341" y="66"/>
                  </a:lnTo>
                  <a:lnTo>
                    <a:pt x="339" y="69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32" y="75"/>
                  </a:lnTo>
                  <a:lnTo>
                    <a:pt x="330" y="77"/>
                  </a:lnTo>
                  <a:lnTo>
                    <a:pt x="328" y="78"/>
                  </a:lnTo>
                  <a:lnTo>
                    <a:pt x="328" y="82"/>
                  </a:lnTo>
                  <a:lnTo>
                    <a:pt x="327" y="83"/>
                  </a:lnTo>
                  <a:lnTo>
                    <a:pt x="325" y="83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4" y="89"/>
                  </a:lnTo>
                  <a:lnTo>
                    <a:pt x="322" y="91"/>
                  </a:lnTo>
                  <a:lnTo>
                    <a:pt x="320" y="93"/>
                  </a:lnTo>
                  <a:lnTo>
                    <a:pt x="320" y="94"/>
                  </a:lnTo>
                  <a:lnTo>
                    <a:pt x="319" y="96"/>
                  </a:lnTo>
                  <a:lnTo>
                    <a:pt x="319" y="96"/>
                  </a:lnTo>
                  <a:lnTo>
                    <a:pt x="316" y="94"/>
                  </a:lnTo>
                  <a:lnTo>
                    <a:pt x="311" y="97"/>
                  </a:lnTo>
                  <a:lnTo>
                    <a:pt x="309" y="97"/>
                  </a:lnTo>
                  <a:lnTo>
                    <a:pt x="314" y="97"/>
                  </a:lnTo>
                  <a:lnTo>
                    <a:pt x="316" y="99"/>
                  </a:lnTo>
                  <a:lnTo>
                    <a:pt x="320" y="99"/>
                  </a:lnTo>
                  <a:lnTo>
                    <a:pt x="324" y="96"/>
                  </a:lnTo>
                  <a:lnTo>
                    <a:pt x="325" y="94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3" y="89"/>
                  </a:lnTo>
                  <a:lnTo>
                    <a:pt x="333" y="89"/>
                  </a:lnTo>
                  <a:lnTo>
                    <a:pt x="335" y="89"/>
                  </a:lnTo>
                  <a:lnTo>
                    <a:pt x="336" y="89"/>
                  </a:lnTo>
                  <a:lnTo>
                    <a:pt x="336" y="91"/>
                  </a:lnTo>
                  <a:lnTo>
                    <a:pt x="335" y="91"/>
                  </a:lnTo>
                  <a:lnTo>
                    <a:pt x="335" y="93"/>
                  </a:lnTo>
                  <a:lnTo>
                    <a:pt x="336" y="93"/>
                  </a:lnTo>
                  <a:lnTo>
                    <a:pt x="336" y="94"/>
                  </a:lnTo>
                  <a:lnTo>
                    <a:pt x="336" y="96"/>
                  </a:lnTo>
                  <a:lnTo>
                    <a:pt x="336" y="97"/>
                  </a:lnTo>
                  <a:lnTo>
                    <a:pt x="338" y="99"/>
                  </a:lnTo>
                  <a:lnTo>
                    <a:pt x="338" y="99"/>
                  </a:lnTo>
                  <a:lnTo>
                    <a:pt x="338" y="100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43" y="104"/>
                  </a:lnTo>
                  <a:lnTo>
                    <a:pt x="344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352" y="104"/>
                  </a:lnTo>
                  <a:lnTo>
                    <a:pt x="354" y="102"/>
                  </a:lnTo>
                  <a:lnTo>
                    <a:pt x="358" y="100"/>
                  </a:lnTo>
                  <a:lnTo>
                    <a:pt x="357" y="104"/>
                  </a:lnTo>
                  <a:lnTo>
                    <a:pt x="355" y="107"/>
                  </a:lnTo>
                  <a:lnTo>
                    <a:pt x="355" y="108"/>
                  </a:lnTo>
                  <a:lnTo>
                    <a:pt x="355" y="111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5" y="113"/>
                  </a:lnTo>
                  <a:lnTo>
                    <a:pt x="355" y="111"/>
                  </a:lnTo>
                  <a:lnTo>
                    <a:pt x="357" y="108"/>
                  </a:lnTo>
                  <a:lnTo>
                    <a:pt x="360" y="104"/>
                  </a:lnTo>
                  <a:lnTo>
                    <a:pt x="360" y="102"/>
                  </a:lnTo>
                  <a:lnTo>
                    <a:pt x="363" y="102"/>
                  </a:lnTo>
                  <a:lnTo>
                    <a:pt x="366" y="97"/>
                  </a:lnTo>
                  <a:lnTo>
                    <a:pt x="368" y="97"/>
                  </a:lnTo>
                  <a:lnTo>
                    <a:pt x="369" y="97"/>
                  </a:lnTo>
                  <a:lnTo>
                    <a:pt x="371" y="99"/>
                  </a:lnTo>
                  <a:lnTo>
                    <a:pt x="371" y="97"/>
                  </a:lnTo>
                  <a:lnTo>
                    <a:pt x="373" y="97"/>
                  </a:lnTo>
                  <a:lnTo>
                    <a:pt x="371" y="96"/>
                  </a:lnTo>
                  <a:lnTo>
                    <a:pt x="369" y="96"/>
                  </a:lnTo>
                  <a:lnTo>
                    <a:pt x="369" y="94"/>
                  </a:lnTo>
                  <a:lnTo>
                    <a:pt x="371" y="93"/>
                  </a:lnTo>
                  <a:lnTo>
                    <a:pt x="371" y="91"/>
                  </a:lnTo>
                  <a:lnTo>
                    <a:pt x="373" y="91"/>
                  </a:lnTo>
                  <a:lnTo>
                    <a:pt x="373" y="89"/>
                  </a:lnTo>
                  <a:lnTo>
                    <a:pt x="373" y="88"/>
                  </a:lnTo>
                  <a:lnTo>
                    <a:pt x="374" y="88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5"/>
                  </a:lnTo>
                  <a:lnTo>
                    <a:pt x="377" y="86"/>
                  </a:lnTo>
                  <a:lnTo>
                    <a:pt x="379" y="85"/>
                  </a:lnTo>
                  <a:lnTo>
                    <a:pt x="380" y="85"/>
                  </a:lnTo>
                  <a:lnTo>
                    <a:pt x="380" y="85"/>
                  </a:lnTo>
                  <a:lnTo>
                    <a:pt x="380" y="86"/>
                  </a:lnTo>
                  <a:lnTo>
                    <a:pt x="382" y="86"/>
                  </a:lnTo>
                  <a:lnTo>
                    <a:pt x="382" y="86"/>
                  </a:lnTo>
                  <a:lnTo>
                    <a:pt x="384" y="85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7" y="85"/>
                  </a:lnTo>
                  <a:lnTo>
                    <a:pt x="388" y="85"/>
                  </a:lnTo>
                  <a:lnTo>
                    <a:pt x="390" y="86"/>
                  </a:lnTo>
                  <a:lnTo>
                    <a:pt x="391" y="86"/>
                  </a:lnTo>
                  <a:lnTo>
                    <a:pt x="391" y="86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395" y="88"/>
                  </a:lnTo>
                  <a:lnTo>
                    <a:pt x="396" y="88"/>
                  </a:lnTo>
                  <a:lnTo>
                    <a:pt x="396" y="89"/>
                  </a:lnTo>
                  <a:lnTo>
                    <a:pt x="398" y="89"/>
                  </a:lnTo>
                  <a:lnTo>
                    <a:pt x="399" y="89"/>
                  </a:lnTo>
                  <a:lnTo>
                    <a:pt x="401" y="91"/>
                  </a:lnTo>
                  <a:lnTo>
                    <a:pt x="402" y="89"/>
                  </a:lnTo>
                  <a:lnTo>
                    <a:pt x="402" y="91"/>
                  </a:lnTo>
                  <a:lnTo>
                    <a:pt x="404" y="91"/>
                  </a:lnTo>
                  <a:lnTo>
                    <a:pt x="406" y="91"/>
                  </a:lnTo>
                  <a:lnTo>
                    <a:pt x="406" y="93"/>
                  </a:lnTo>
                  <a:lnTo>
                    <a:pt x="409" y="93"/>
                  </a:lnTo>
                  <a:lnTo>
                    <a:pt x="410" y="94"/>
                  </a:lnTo>
                  <a:lnTo>
                    <a:pt x="412" y="94"/>
                  </a:lnTo>
                  <a:lnTo>
                    <a:pt x="414" y="94"/>
                  </a:lnTo>
                  <a:lnTo>
                    <a:pt x="415" y="97"/>
                  </a:lnTo>
                  <a:lnTo>
                    <a:pt x="415" y="100"/>
                  </a:lnTo>
                  <a:lnTo>
                    <a:pt x="417" y="100"/>
                  </a:lnTo>
                  <a:lnTo>
                    <a:pt x="417" y="99"/>
                  </a:lnTo>
                  <a:lnTo>
                    <a:pt x="418" y="97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1" y="99"/>
                  </a:lnTo>
                  <a:lnTo>
                    <a:pt x="423" y="99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26" y="102"/>
                  </a:lnTo>
                  <a:lnTo>
                    <a:pt x="426" y="104"/>
                  </a:lnTo>
                  <a:lnTo>
                    <a:pt x="426" y="105"/>
                  </a:lnTo>
                  <a:lnTo>
                    <a:pt x="426" y="105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5" y="107"/>
                  </a:lnTo>
                  <a:lnTo>
                    <a:pt x="423" y="108"/>
                  </a:lnTo>
                  <a:lnTo>
                    <a:pt x="425" y="108"/>
                  </a:lnTo>
                  <a:lnTo>
                    <a:pt x="425" y="110"/>
                  </a:lnTo>
                  <a:lnTo>
                    <a:pt x="426" y="107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29" y="108"/>
                  </a:lnTo>
                  <a:lnTo>
                    <a:pt x="429" y="110"/>
                  </a:lnTo>
                  <a:lnTo>
                    <a:pt x="428" y="110"/>
                  </a:lnTo>
                  <a:lnTo>
                    <a:pt x="428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3"/>
                  </a:lnTo>
                  <a:lnTo>
                    <a:pt x="426" y="115"/>
                  </a:lnTo>
                  <a:lnTo>
                    <a:pt x="425" y="121"/>
                  </a:lnTo>
                  <a:lnTo>
                    <a:pt x="425" y="121"/>
                  </a:lnTo>
                  <a:lnTo>
                    <a:pt x="426" y="121"/>
                  </a:lnTo>
                  <a:lnTo>
                    <a:pt x="428" y="118"/>
                  </a:lnTo>
                  <a:lnTo>
                    <a:pt x="429" y="115"/>
                  </a:lnTo>
                  <a:lnTo>
                    <a:pt x="431" y="111"/>
                  </a:lnTo>
                  <a:lnTo>
                    <a:pt x="431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3"/>
                  </a:lnTo>
                  <a:lnTo>
                    <a:pt x="432" y="115"/>
                  </a:lnTo>
                  <a:lnTo>
                    <a:pt x="431" y="115"/>
                  </a:lnTo>
                  <a:lnTo>
                    <a:pt x="432" y="116"/>
                  </a:lnTo>
                  <a:lnTo>
                    <a:pt x="434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9" y="111"/>
                  </a:lnTo>
                  <a:lnTo>
                    <a:pt x="442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5" y="110"/>
                  </a:lnTo>
                  <a:lnTo>
                    <a:pt x="450" y="111"/>
                  </a:lnTo>
                  <a:lnTo>
                    <a:pt x="451" y="111"/>
                  </a:lnTo>
                  <a:lnTo>
                    <a:pt x="455" y="113"/>
                  </a:lnTo>
                  <a:lnTo>
                    <a:pt x="455" y="113"/>
                  </a:lnTo>
                  <a:lnTo>
                    <a:pt x="459" y="115"/>
                  </a:lnTo>
                  <a:lnTo>
                    <a:pt x="464" y="116"/>
                  </a:lnTo>
                  <a:lnTo>
                    <a:pt x="466" y="115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2" y="118"/>
                  </a:lnTo>
                  <a:lnTo>
                    <a:pt x="473" y="118"/>
                  </a:lnTo>
                  <a:lnTo>
                    <a:pt x="475" y="116"/>
                  </a:lnTo>
                  <a:lnTo>
                    <a:pt x="480" y="116"/>
                  </a:lnTo>
                  <a:lnTo>
                    <a:pt x="486" y="116"/>
                  </a:lnTo>
                  <a:lnTo>
                    <a:pt x="489" y="116"/>
                  </a:lnTo>
                  <a:lnTo>
                    <a:pt x="492" y="116"/>
                  </a:lnTo>
                  <a:lnTo>
                    <a:pt x="496" y="118"/>
                  </a:lnTo>
                  <a:lnTo>
                    <a:pt x="499" y="119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7" y="124"/>
                  </a:lnTo>
                  <a:lnTo>
                    <a:pt x="508" y="126"/>
                  </a:lnTo>
                  <a:lnTo>
                    <a:pt x="511" y="127"/>
                  </a:lnTo>
                  <a:lnTo>
                    <a:pt x="514" y="129"/>
                  </a:lnTo>
                  <a:lnTo>
                    <a:pt x="516" y="130"/>
                  </a:lnTo>
                  <a:lnTo>
                    <a:pt x="518" y="132"/>
                  </a:lnTo>
                  <a:lnTo>
                    <a:pt x="521" y="135"/>
                  </a:lnTo>
                  <a:lnTo>
                    <a:pt x="524" y="138"/>
                  </a:lnTo>
                  <a:lnTo>
                    <a:pt x="527" y="141"/>
                  </a:lnTo>
                  <a:lnTo>
                    <a:pt x="532" y="143"/>
                  </a:lnTo>
                  <a:lnTo>
                    <a:pt x="533" y="146"/>
                  </a:lnTo>
                  <a:lnTo>
                    <a:pt x="537" y="146"/>
                  </a:lnTo>
                  <a:lnTo>
                    <a:pt x="538" y="146"/>
                  </a:lnTo>
                  <a:lnTo>
                    <a:pt x="540" y="148"/>
                  </a:lnTo>
                  <a:lnTo>
                    <a:pt x="541" y="149"/>
                  </a:lnTo>
                  <a:lnTo>
                    <a:pt x="544" y="148"/>
                  </a:lnTo>
                  <a:lnTo>
                    <a:pt x="548" y="148"/>
                  </a:lnTo>
                  <a:lnTo>
                    <a:pt x="551" y="148"/>
                  </a:lnTo>
                  <a:lnTo>
                    <a:pt x="557" y="149"/>
                  </a:lnTo>
                  <a:lnTo>
                    <a:pt x="559" y="149"/>
                  </a:lnTo>
                  <a:lnTo>
                    <a:pt x="559" y="151"/>
                  </a:lnTo>
                  <a:lnTo>
                    <a:pt x="562" y="156"/>
                  </a:lnTo>
                  <a:lnTo>
                    <a:pt x="563" y="160"/>
                  </a:lnTo>
                  <a:lnTo>
                    <a:pt x="563" y="163"/>
                  </a:lnTo>
                  <a:lnTo>
                    <a:pt x="565" y="167"/>
                  </a:lnTo>
                  <a:lnTo>
                    <a:pt x="566" y="173"/>
                  </a:lnTo>
                  <a:lnTo>
                    <a:pt x="566" y="175"/>
                  </a:lnTo>
                  <a:lnTo>
                    <a:pt x="566" y="176"/>
                  </a:lnTo>
                  <a:lnTo>
                    <a:pt x="566" y="176"/>
                  </a:lnTo>
                  <a:lnTo>
                    <a:pt x="568" y="181"/>
                  </a:lnTo>
                  <a:lnTo>
                    <a:pt x="568" y="182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6"/>
                  </a:lnTo>
                  <a:lnTo>
                    <a:pt x="566" y="186"/>
                  </a:lnTo>
                  <a:lnTo>
                    <a:pt x="566" y="187"/>
                  </a:lnTo>
                  <a:lnTo>
                    <a:pt x="566" y="189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5" y="197"/>
                  </a:lnTo>
                  <a:lnTo>
                    <a:pt x="562" y="204"/>
                  </a:lnTo>
                  <a:lnTo>
                    <a:pt x="560" y="208"/>
                  </a:lnTo>
                  <a:lnTo>
                    <a:pt x="555" y="212"/>
                  </a:lnTo>
                  <a:lnTo>
                    <a:pt x="554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7"/>
                  </a:lnTo>
                  <a:lnTo>
                    <a:pt x="549" y="220"/>
                  </a:lnTo>
                  <a:lnTo>
                    <a:pt x="548" y="222"/>
                  </a:lnTo>
                  <a:lnTo>
                    <a:pt x="544" y="226"/>
                  </a:lnTo>
                  <a:lnTo>
                    <a:pt x="544" y="226"/>
                  </a:lnTo>
                  <a:lnTo>
                    <a:pt x="541" y="228"/>
                  </a:lnTo>
                  <a:lnTo>
                    <a:pt x="540" y="230"/>
                  </a:lnTo>
                  <a:lnTo>
                    <a:pt x="537" y="231"/>
                  </a:lnTo>
                  <a:lnTo>
                    <a:pt x="535" y="23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3" y="236"/>
                  </a:lnTo>
                  <a:lnTo>
                    <a:pt x="532" y="239"/>
                  </a:lnTo>
                  <a:lnTo>
                    <a:pt x="530" y="239"/>
                  </a:lnTo>
                  <a:lnTo>
                    <a:pt x="530" y="239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0" y="238"/>
                  </a:lnTo>
                  <a:lnTo>
                    <a:pt x="530" y="239"/>
                  </a:lnTo>
                  <a:lnTo>
                    <a:pt x="530" y="241"/>
                  </a:lnTo>
                  <a:lnTo>
                    <a:pt x="529" y="244"/>
                  </a:lnTo>
                  <a:lnTo>
                    <a:pt x="525" y="250"/>
                  </a:lnTo>
                  <a:lnTo>
                    <a:pt x="522" y="255"/>
                  </a:lnTo>
                  <a:lnTo>
                    <a:pt x="521" y="256"/>
                  </a:lnTo>
                  <a:lnTo>
                    <a:pt x="518" y="261"/>
                  </a:lnTo>
                  <a:lnTo>
                    <a:pt x="516" y="263"/>
                  </a:lnTo>
                  <a:lnTo>
                    <a:pt x="514" y="263"/>
                  </a:lnTo>
                  <a:lnTo>
                    <a:pt x="514" y="263"/>
                  </a:lnTo>
                  <a:lnTo>
                    <a:pt x="514" y="260"/>
                  </a:lnTo>
                  <a:lnTo>
                    <a:pt x="511" y="258"/>
                  </a:lnTo>
                  <a:lnTo>
                    <a:pt x="511" y="258"/>
                  </a:lnTo>
                  <a:lnTo>
                    <a:pt x="511" y="260"/>
                  </a:lnTo>
                  <a:lnTo>
                    <a:pt x="510" y="260"/>
                  </a:lnTo>
                  <a:lnTo>
                    <a:pt x="510" y="260"/>
                  </a:lnTo>
                  <a:lnTo>
                    <a:pt x="510" y="261"/>
                  </a:lnTo>
                  <a:lnTo>
                    <a:pt x="510" y="261"/>
                  </a:lnTo>
                  <a:lnTo>
                    <a:pt x="510" y="263"/>
                  </a:lnTo>
                  <a:lnTo>
                    <a:pt x="510" y="264"/>
                  </a:lnTo>
                  <a:lnTo>
                    <a:pt x="508" y="267"/>
                  </a:lnTo>
                  <a:lnTo>
                    <a:pt x="507" y="267"/>
                  </a:lnTo>
                  <a:lnTo>
                    <a:pt x="507" y="271"/>
                  </a:lnTo>
                  <a:lnTo>
                    <a:pt x="505" y="272"/>
                  </a:lnTo>
                  <a:lnTo>
                    <a:pt x="507" y="271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7" y="277"/>
                  </a:lnTo>
                  <a:lnTo>
                    <a:pt x="507" y="278"/>
                  </a:lnTo>
                  <a:lnTo>
                    <a:pt x="507" y="278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7" y="286"/>
                  </a:lnTo>
                  <a:lnTo>
                    <a:pt x="507" y="291"/>
                  </a:lnTo>
                  <a:lnTo>
                    <a:pt x="507" y="296"/>
                  </a:lnTo>
                  <a:lnTo>
                    <a:pt x="508" y="301"/>
                  </a:lnTo>
                  <a:lnTo>
                    <a:pt x="508" y="305"/>
                  </a:lnTo>
                  <a:lnTo>
                    <a:pt x="508" y="305"/>
                  </a:lnTo>
                  <a:lnTo>
                    <a:pt x="508" y="310"/>
                  </a:lnTo>
                  <a:lnTo>
                    <a:pt x="507" y="315"/>
                  </a:lnTo>
                  <a:lnTo>
                    <a:pt x="505" y="318"/>
                  </a:lnTo>
                  <a:lnTo>
                    <a:pt x="505" y="323"/>
                  </a:lnTo>
                  <a:lnTo>
                    <a:pt x="503" y="324"/>
                  </a:lnTo>
                  <a:lnTo>
                    <a:pt x="503" y="326"/>
                  </a:lnTo>
                  <a:lnTo>
                    <a:pt x="505" y="330"/>
                  </a:lnTo>
                  <a:lnTo>
                    <a:pt x="505" y="332"/>
                  </a:lnTo>
                  <a:lnTo>
                    <a:pt x="503" y="334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7" y="340"/>
                  </a:lnTo>
                  <a:lnTo>
                    <a:pt x="496" y="346"/>
                  </a:lnTo>
                  <a:lnTo>
                    <a:pt x="496" y="349"/>
                  </a:lnTo>
                  <a:lnTo>
                    <a:pt x="497" y="356"/>
                  </a:lnTo>
                  <a:lnTo>
                    <a:pt x="497" y="357"/>
                  </a:lnTo>
                  <a:lnTo>
                    <a:pt x="496" y="360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91" y="365"/>
                  </a:lnTo>
                  <a:lnTo>
                    <a:pt x="489" y="370"/>
                  </a:lnTo>
                  <a:lnTo>
                    <a:pt x="488" y="370"/>
                  </a:lnTo>
                  <a:lnTo>
                    <a:pt x="488" y="373"/>
                  </a:lnTo>
                  <a:lnTo>
                    <a:pt x="486" y="375"/>
                  </a:lnTo>
                  <a:lnTo>
                    <a:pt x="484" y="378"/>
                  </a:lnTo>
                  <a:lnTo>
                    <a:pt x="481" y="379"/>
                  </a:lnTo>
                  <a:lnTo>
                    <a:pt x="481" y="379"/>
                  </a:lnTo>
                  <a:lnTo>
                    <a:pt x="480" y="381"/>
                  </a:lnTo>
                  <a:lnTo>
                    <a:pt x="478" y="384"/>
                  </a:lnTo>
                  <a:lnTo>
                    <a:pt x="477" y="389"/>
                  </a:lnTo>
                  <a:lnTo>
                    <a:pt x="478" y="390"/>
                  </a:lnTo>
                  <a:lnTo>
                    <a:pt x="478" y="390"/>
                  </a:lnTo>
                  <a:lnTo>
                    <a:pt x="478" y="395"/>
                  </a:lnTo>
                  <a:lnTo>
                    <a:pt x="478" y="397"/>
                  </a:lnTo>
                  <a:lnTo>
                    <a:pt x="477" y="398"/>
                  </a:lnTo>
                  <a:lnTo>
                    <a:pt x="470" y="400"/>
                  </a:lnTo>
                  <a:lnTo>
                    <a:pt x="467" y="401"/>
                  </a:lnTo>
                  <a:lnTo>
                    <a:pt x="464" y="405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08"/>
                  </a:lnTo>
                  <a:lnTo>
                    <a:pt x="464" y="409"/>
                  </a:lnTo>
                  <a:lnTo>
                    <a:pt x="462" y="411"/>
                  </a:lnTo>
                  <a:lnTo>
                    <a:pt x="462" y="411"/>
                  </a:lnTo>
                  <a:lnTo>
                    <a:pt x="455" y="411"/>
                  </a:lnTo>
                  <a:lnTo>
                    <a:pt x="451" y="411"/>
                  </a:lnTo>
                  <a:lnTo>
                    <a:pt x="450" y="411"/>
                  </a:lnTo>
                  <a:lnTo>
                    <a:pt x="448" y="411"/>
                  </a:lnTo>
                  <a:lnTo>
                    <a:pt x="448" y="409"/>
                  </a:lnTo>
                  <a:lnTo>
                    <a:pt x="448" y="409"/>
                  </a:lnTo>
                  <a:lnTo>
                    <a:pt x="448" y="408"/>
                  </a:lnTo>
                  <a:lnTo>
                    <a:pt x="448" y="408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5" y="408"/>
                  </a:lnTo>
                  <a:lnTo>
                    <a:pt x="445" y="409"/>
                  </a:lnTo>
                  <a:lnTo>
                    <a:pt x="447" y="409"/>
                  </a:lnTo>
                  <a:lnTo>
                    <a:pt x="447" y="411"/>
                  </a:lnTo>
                  <a:lnTo>
                    <a:pt x="447" y="411"/>
                  </a:lnTo>
                  <a:lnTo>
                    <a:pt x="443" y="411"/>
                  </a:lnTo>
                  <a:lnTo>
                    <a:pt x="442" y="412"/>
                  </a:lnTo>
                  <a:lnTo>
                    <a:pt x="439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7" y="412"/>
                  </a:lnTo>
                  <a:lnTo>
                    <a:pt x="439" y="411"/>
                  </a:lnTo>
                  <a:lnTo>
                    <a:pt x="439" y="411"/>
                  </a:lnTo>
                  <a:lnTo>
                    <a:pt x="437" y="409"/>
                  </a:lnTo>
                  <a:lnTo>
                    <a:pt x="434" y="411"/>
                  </a:lnTo>
                  <a:lnTo>
                    <a:pt x="432" y="411"/>
                  </a:lnTo>
                  <a:lnTo>
                    <a:pt x="429" y="411"/>
                  </a:lnTo>
                  <a:lnTo>
                    <a:pt x="426" y="412"/>
                  </a:lnTo>
                  <a:lnTo>
                    <a:pt x="425" y="412"/>
                  </a:lnTo>
                  <a:lnTo>
                    <a:pt x="425" y="414"/>
                  </a:lnTo>
                  <a:lnTo>
                    <a:pt x="426" y="414"/>
                  </a:lnTo>
                  <a:lnTo>
                    <a:pt x="426" y="416"/>
                  </a:lnTo>
                  <a:lnTo>
                    <a:pt x="426" y="416"/>
                  </a:lnTo>
                  <a:lnTo>
                    <a:pt x="425" y="417"/>
                  </a:lnTo>
                  <a:lnTo>
                    <a:pt x="421" y="417"/>
                  </a:lnTo>
                  <a:lnTo>
                    <a:pt x="417" y="420"/>
                  </a:lnTo>
                  <a:lnTo>
                    <a:pt x="415" y="420"/>
                  </a:lnTo>
                  <a:lnTo>
                    <a:pt x="414" y="422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396" y="428"/>
                  </a:lnTo>
                  <a:lnTo>
                    <a:pt x="393" y="430"/>
                  </a:lnTo>
                  <a:lnTo>
                    <a:pt x="390" y="434"/>
                  </a:lnTo>
                  <a:lnTo>
                    <a:pt x="382" y="438"/>
                  </a:lnTo>
                  <a:lnTo>
                    <a:pt x="379" y="441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4" y="449"/>
                  </a:lnTo>
                  <a:lnTo>
                    <a:pt x="374" y="449"/>
                  </a:lnTo>
                  <a:lnTo>
                    <a:pt x="374" y="447"/>
                  </a:lnTo>
                  <a:lnTo>
                    <a:pt x="373" y="447"/>
                  </a:lnTo>
                  <a:lnTo>
                    <a:pt x="371" y="445"/>
                  </a:lnTo>
                  <a:lnTo>
                    <a:pt x="371" y="447"/>
                  </a:lnTo>
                  <a:lnTo>
                    <a:pt x="371" y="449"/>
                  </a:lnTo>
                  <a:lnTo>
                    <a:pt x="369" y="449"/>
                  </a:lnTo>
                  <a:lnTo>
                    <a:pt x="369" y="449"/>
                  </a:lnTo>
                  <a:lnTo>
                    <a:pt x="368" y="449"/>
                  </a:lnTo>
                  <a:lnTo>
                    <a:pt x="366" y="447"/>
                  </a:lnTo>
                  <a:lnTo>
                    <a:pt x="366" y="449"/>
                  </a:lnTo>
                  <a:lnTo>
                    <a:pt x="369" y="450"/>
                  </a:lnTo>
                  <a:lnTo>
                    <a:pt x="371" y="450"/>
                  </a:lnTo>
                  <a:lnTo>
                    <a:pt x="371" y="450"/>
                  </a:lnTo>
                  <a:lnTo>
                    <a:pt x="369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7"/>
                  </a:lnTo>
                  <a:lnTo>
                    <a:pt x="368" y="460"/>
                  </a:lnTo>
                  <a:lnTo>
                    <a:pt x="368" y="461"/>
                  </a:lnTo>
                  <a:lnTo>
                    <a:pt x="366" y="461"/>
                  </a:lnTo>
                  <a:lnTo>
                    <a:pt x="366" y="461"/>
                  </a:lnTo>
                  <a:lnTo>
                    <a:pt x="366" y="463"/>
                  </a:lnTo>
                  <a:lnTo>
                    <a:pt x="368" y="463"/>
                  </a:lnTo>
                  <a:lnTo>
                    <a:pt x="368" y="464"/>
                  </a:lnTo>
                  <a:lnTo>
                    <a:pt x="368" y="466"/>
                  </a:lnTo>
                  <a:lnTo>
                    <a:pt x="368" y="468"/>
                  </a:lnTo>
                  <a:lnTo>
                    <a:pt x="368" y="471"/>
                  </a:lnTo>
                  <a:lnTo>
                    <a:pt x="368" y="474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8" y="477"/>
                  </a:lnTo>
                  <a:lnTo>
                    <a:pt x="369" y="479"/>
                  </a:lnTo>
                  <a:lnTo>
                    <a:pt x="368" y="482"/>
                  </a:lnTo>
                  <a:lnTo>
                    <a:pt x="368" y="485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6" y="493"/>
                  </a:lnTo>
                  <a:lnTo>
                    <a:pt x="365" y="494"/>
                  </a:lnTo>
                  <a:lnTo>
                    <a:pt x="365" y="497"/>
                  </a:lnTo>
                  <a:lnTo>
                    <a:pt x="361" y="499"/>
                  </a:lnTo>
                  <a:lnTo>
                    <a:pt x="358" y="502"/>
                  </a:lnTo>
                  <a:lnTo>
                    <a:pt x="355" y="505"/>
                  </a:lnTo>
                  <a:lnTo>
                    <a:pt x="352" y="509"/>
                  </a:lnTo>
                  <a:lnTo>
                    <a:pt x="347" y="516"/>
                  </a:lnTo>
                  <a:lnTo>
                    <a:pt x="344" y="526"/>
                  </a:lnTo>
                  <a:lnTo>
                    <a:pt x="339" y="534"/>
                  </a:lnTo>
                  <a:lnTo>
                    <a:pt x="338" y="537"/>
                  </a:lnTo>
                  <a:lnTo>
                    <a:pt x="335" y="538"/>
                  </a:lnTo>
                  <a:lnTo>
                    <a:pt x="332" y="543"/>
                  </a:lnTo>
                  <a:lnTo>
                    <a:pt x="327" y="546"/>
                  </a:lnTo>
                  <a:lnTo>
                    <a:pt x="322" y="549"/>
                  </a:lnTo>
                  <a:lnTo>
                    <a:pt x="320" y="551"/>
                  </a:lnTo>
                  <a:lnTo>
                    <a:pt x="319" y="553"/>
                  </a:lnTo>
                  <a:lnTo>
                    <a:pt x="317" y="553"/>
                  </a:lnTo>
                  <a:lnTo>
                    <a:pt x="319" y="551"/>
                  </a:lnTo>
                  <a:lnTo>
                    <a:pt x="319" y="549"/>
                  </a:lnTo>
                  <a:lnTo>
                    <a:pt x="317" y="548"/>
                  </a:lnTo>
                  <a:lnTo>
                    <a:pt x="319" y="548"/>
                  </a:lnTo>
                  <a:lnTo>
                    <a:pt x="320" y="549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4" y="548"/>
                  </a:lnTo>
                  <a:lnTo>
                    <a:pt x="327" y="543"/>
                  </a:lnTo>
                  <a:lnTo>
                    <a:pt x="330" y="543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7"/>
                  </a:lnTo>
                  <a:lnTo>
                    <a:pt x="332" y="537"/>
                  </a:lnTo>
                  <a:lnTo>
                    <a:pt x="333" y="537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5" y="534"/>
                  </a:lnTo>
                  <a:lnTo>
                    <a:pt x="336" y="532"/>
                  </a:lnTo>
                  <a:lnTo>
                    <a:pt x="338" y="531"/>
                  </a:lnTo>
                  <a:lnTo>
                    <a:pt x="338" y="526"/>
                  </a:lnTo>
                  <a:lnTo>
                    <a:pt x="338" y="526"/>
                  </a:lnTo>
                  <a:lnTo>
                    <a:pt x="339" y="526"/>
                  </a:lnTo>
                  <a:lnTo>
                    <a:pt x="339" y="526"/>
                  </a:lnTo>
                  <a:lnTo>
                    <a:pt x="339" y="524"/>
                  </a:lnTo>
                  <a:lnTo>
                    <a:pt x="339" y="523"/>
                  </a:lnTo>
                  <a:lnTo>
                    <a:pt x="338" y="523"/>
                  </a:lnTo>
                  <a:lnTo>
                    <a:pt x="335" y="526"/>
                  </a:lnTo>
                  <a:lnTo>
                    <a:pt x="333" y="526"/>
                  </a:lnTo>
                  <a:lnTo>
                    <a:pt x="333" y="523"/>
                  </a:lnTo>
                  <a:lnTo>
                    <a:pt x="332" y="523"/>
                  </a:lnTo>
                  <a:lnTo>
                    <a:pt x="330" y="521"/>
                  </a:lnTo>
                  <a:lnTo>
                    <a:pt x="330" y="520"/>
                  </a:lnTo>
                  <a:lnTo>
                    <a:pt x="330" y="520"/>
                  </a:lnTo>
                  <a:lnTo>
                    <a:pt x="330" y="521"/>
                  </a:lnTo>
                  <a:lnTo>
                    <a:pt x="330" y="523"/>
                  </a:lnTo>
                  <a:lnTo>
                    <a:pt x="332" y="524"/>
                  </a:lnTo>
                  <a:lnTo>
                    <a:pt x="332" y="526"/>
                  </a:lnTo>
                  <a:lnTo>
                    <a:pt x="330" y="527"/>
                  </a:lnTo>
                  <a:lnTo>
                    <a:pt x="330" y="529"/>
                  </a:lnTo>
                  <a:lnTo>
                    <a:pt x="330" y="531"/>
                  </a:lnTo>
                  <a:lnTo>
                    <a:pt x="328" y="531"/>
                  </a:lnTo>
                  <a:lnTo>
                    <a:pt x="328" y="531"/>
                  </a:lnTo>
                  <a:lnTo>
                    <a:pt x="328" y="532"/>
                  </a:lnTo>
                  <a:lnTo>
                    <a:pt x="327" y="534"/>
                  </a:lnTo>
                  <a:lnTo>
                    <a:pt x="327" y="535"/>
                  </a:lnTo>
                  <a:lnTo>
                    <a:pt x="327" y="535"/>
                  </a:lnTo>
                  <a:lnTo>
                    <a:pt x="327" y="537"/>
                  </a:lnTo>
                  <a:lnTo>
                    <a:pt x="324" y="538"/>
                  </a:lnTo>
                  <a:lnTo>
                    <a:pt x="320" y="540"/>
                  </a:lnTo>
                  <a:lnTo>
                    <a:pt x="319" y="542"/>
                  </a:lnTo>
                  <a:lnTo>
                    <a:pt x="319" y="543"/>
                  </a:lnTo>
                  <a:lnTo>
                    <a:pt x="319" y="545"/>
                  </a:lnTo>
                  <a:lnTo>
                    <a:pt x="317" y="546"/>
                  </a:lnTo>
                  <a:lnTo>
                    <a:pt x="316" y="549"/>
                  </a:lnTo>
                  <a:lnTo>
                    <a:pt x="316" y="551"/>
                  </a:lnTo>
                  <a:lnTo>
                    <a:pt x="317" y="553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6" y="556"/>
                  </a:lnTo>
                  <a:lnTo>
                    <a:pt x="314" y="557"/>
                  </a:lnTo>
                  <a:lnTo>
                    <a:pt x="311" y="565"/>
                  </a:lnTo>
                  <a:lnTo>
                    <a:pt x="309" y="570"/>
                  </a:lnTo>
                  <a:lnTo>
                    <a:pt x="308" y="572"/>
                  </a:lnTo>
                  <a:lnTo>
                    <a:pt x="306" y="573"/>
                  </a:lnTo>
                  <a:lnTo>
                    <a:pt x="300" y="579"/>
                  </a:lnTo>
                  <a:lnTo>
                    <a:pt x="298" y="579"/>
                  </a:lnTo>
                  <a:lnTo>
                    <a:pt x="298" y="578"/>
                  </a:lnTo>
                  <a:lnTo>
                    <a:pt x="297" y="578"/>
                  </a:lnTo>
                  <a:lnTo>
                    <a:pt x="297" y="578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8" y="576"/>
                  </a:lnTo>
                  <a:lnTo>
                    <a:pt x="298" y="575"/>
                  </a:lnTo>
                  <a:lnTo>
                    <a:pt x="298" y="573"/>
                  </a:lnTo>
                  <a:lnTo>
                    <a:pt x="298" y="572"/>
                  </a:lnTo>
                  <a:lnTo>
                    <a:pt x="298" y="570"/>
                  </a:lnTo>
                  <a:lnTo>
                    <a:pt x="298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2" y="568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5" y="564"/>
                  </a:lnTo>
                  <a:lnTo>
                    <a:pt x="305" y="564"/>
                  </a:lnTo>
                  <a:lnTo>
                    <a:pt x="305" y="565"/>
                  </a:lnTo>
                  <a:lnTo>
                    <a:pt x="306" y="565"/>
                  </a:lnTo>
                  <a:lnTo>
                    <a:pt x="306" y="565"/>
                  </a:lnTo>
                  <a:lnTo>
                    <a:pt x="308" y="565"/>
                  </a:lnTo>
                  <a:lnTo>
                    <a:pt x="308" y="565"/>
                  </a:lnTo>
                  <a:lnTo>
                    <a:pt x="308" y="564"/>
                  </a:lnTo>
                  <a:lnTo>
                    <a:pt x="309" y="564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11" y="561"/>
                  </a:lnTo>
                  <a:lnTo>
                    <a:pt x="311" y="559"/>
                  </a:lnTo>
                  <a:lnTo>
                    <a:pt x="311" y="559"/>
                  </a:lnTo>
                  <a:lnTo>
                    <a:pt x="309" y="559"/>
                  </a:lnTo>
                  <a:lnTo>
                    <a:pt x="309" y="557"/>
                  </a:lnTo>
                  <a:lnTo>
                    <a:pt x="309" y="556"/>
                  </a:lnTo>
                  <a:lnTo>
                    <a:pt x="309" y="554"/>
                  </a:lnTo>
                  <a:lnTo>
                    <a:pt x="309" y="554"/>
                  </a:lnTo>
                  <a:lnTo>
                    <a:pt x="308" y="554"/>
                  </a:lnTo>
                  <a:lnTo>
                    <a:pt x="308" y="554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7"/>
                  </a:lnTo>
                  <a:lnTo>
                    <a:pt x="306" y="557"/>
                  </a:lnTo>
                  <a:lnTo>
                    <a:pt x="305" y="559"/>
                  </a:lnTo>
                  <a:lnTo>
                    <a:pt x="305" y="559"/>
                  </a:lnTo>
                  <a:lnTo>
                    <a:pt x="305" y="561"/>
                  </a:lnTo>
                  <a:lnTo>
                    <a:pt x="303" y="561"/>
                  </a:lnTo>
                  <a:lnTo>
                    <a:pt x="303" y="562"/>
                  </a:lnTo>
                  <a:lnTo>
                    <a:pt x="302" y="562"/>
                  </a:lnTo>
                  <a:lnTo>
                    <a:pt x="302" y="561"/>
                  </a:lnTo>
                  <a:lnTo>
                    <a:pt x="300" y="561"/>
                  </a:lnTo>
                  <a:lnTo>
                    <a:pt x="297" y="559"/>
                  </a:lnTo>
                  <a:lnTo>
                    <a:pt x="295" y="557"/>
                  </a:lnTo>
                  <a:lnTo>
                    <a:pt x="295" y="556"/>
                  </a:lnTo>
                  <a:lnTo>
                    <a:pt x="294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4" y="551"/>
                  </a:lnTo>
                  <a:lnTo>
                    <a:pt x="292" y="551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7" y="548"/>
                  </a:lnTo>
                  <a:lnTo>
                    <a:pt x="284" y="546"/>
                  </a:lnTo>
                  <a:lnTo>
                    <a:pt x="283" y="545"/>
                  </a:lnTo>
                  <a:lnTo>
                    <a:pt x="283" y="543"/>
                  </a:lnTo>
                  <a:lnTo>
                    <a:pt x="281" y="543"/>
                  </a:lnTo>
                  <a:lnTo>
                    <a:pt x="278" y="542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3" y="540"/>
                  </a:lnTo>
                  <a:lnTo>
                    <a:pt x="272" y="538"/>
                  </a:lnTo>
                  <a:lnTo>
                    <a:pt x="272" y="538"/>
                  </a:lnTo>
                  <a:lnTo>
                    <a:pt x="272" y="537"/>
                  </a:lnTo>
                  <a:lnTo>
                    <a:pt x="270" y="537"/>
                  </a:lnTo>
                  <a:lnTo>
                    <a:pt x="270" y="535"/>
                  </a:lnTo>
                  <a:lnTo>
                    <a:pt x="268" y="534"/>
                  </a:lnTo>
                  <a:lnTo>
                    <a:pt x="267" y="534"/>
                  </a:lnTo>
                  <a:lnTo>
                    <a:pt x="267" y="532"/>
                  </a:lnTo>
                  <a:lnTo>
                    <a:pt x="267" y="532"/>
                  </a:lnTo>
                  <a:lnTo>
                    <a:pt x="267" y="534"/>
                  </a:lnTo>
                  <a:lnTo>
                    <a:pt x="265" y="534"/>
                  </a:lnTo>
                  <a:lnTo>
                    <a:pt x="265" y="534"/>
                  </a:lnTo>
                  <a:lnTo>
                    <a:pt x="265" y="535"/>
                  </a:lnTo>
                  <a:lnTo>
                    <a:pt x="264" y="535"/>
                  </a:lnTo>
                  <a:lnTo>
                    <a:pt x="264" y="537"/>
                  </a:lnTo>
                  <a:lnTo>
                    <a:pt x="262" y="537"/>
                  </a:lnTo>
                  <a:lnTo>
                    <a:pt x="261" y="537"/>
                  </a:lnTo>
                  <a:lnTo>
                    <a:pt x="261" y="535"/>
                  </a:lnTo>
                  <a:lnTo>
                    <a:pt x="261" y="535"/>
                  </a:lnTo>
                  <a:lnTo>
                    <a:pt x="261" y="532"/>
                  </a:lnTo>
                  <a:lnTo>
                    <a:pt x="261" y="532"/>
                  </a:lnTo>
                  <a:lnTo>
                    <a:pt x="259" y="531"/>
                  </a:lnTo>
                  <a:lnTo>
                    <a:pt x="259" y="529"/>
                  </a:lnTo>
                  <a:lnTo>
                    <a:pt x="256" y="526"/>
                  </a:lnTo>
                  <a:lnTo>
                    <a:pt x="251" y="523"/>
                  </a:lnTo>
                  <a:lnTo>
                    <a:pt x="250" y="521"/>
                  </a:lnTo>
                  <a:lnTo>
                    <a:pt x="248" y="521"/>
                  </a:lnTo>
                  <a:lnTo>
                    <a:pt x="246" y="521"/>
                  </a:lnTo>
                  <a:lnTo>
                    <a:pt x="245" y="521"/>
                  </a:lnTo>
                  <a:lnTo>
                    <a:pt x="245" y="523"/>
                  </a:lnTo>
                  <a:lnTo>
                    <a:pt x="243" y="524"/>
                  </a:lnTo>
                  <a:lnTo>
                    <a:pt x="242" y="524"/>
                  </a:lnTo>
                  <a:lnTo>
                    <a:pt x="238" y="523"/>
                  </a:lnTo>
                  <a:lnTo>
                    <a:pt x="238" y="523"/>
                  </a:lnTo>
                  <a:lnTo>
                    <a:pt x="238" y="521"/>
                  </a:lnTo>
                  <a:lnTo>
                    <a:pt x="242" y="520"/>
                  </a:lnTo>
                  <a:lnTo>
                    <a:pt x="242" y="518"/>
                  </a:lnTo>
                  <a:lnTo>
                    <a:pt x="242" y="516"/>
                  </a:lnTo>
                  <a:lnTo>
                    <a:pt x="243" y="516"/>
                  </a:lnTo>
                  <a:lnTo>
                    <a:pt x="245" y="515"/>
                  </a:lnTo>
                  <a:lnTo>
                    <a:pt x="248" y="513"/>
                  </a:lnTo>
                  <a:lnTo>
                    <a:pt x="250" y="510"/>
                  </a:lnTo>
                  <a:lnTo>
                    <a:pt x="251" y="509"/>
                  </a:lnTo>
                  <a:lnTo>
                    <a:pt x="253" y="507"/>
                  </a:lnTo>
                  <a:lnTo>
                    <a:pt x="253" y="505"/>
                  </a:lnTo>
                  <a:lnTo>
                    <a:pt x="254" y="505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7" y="499"/>
                  </a:lnTo>
                  <a:lnTo>
                    <a:pt x="259" y="497"/>
                  </a:lnTo>
                  <a:lnTo>
                    <a:pt x="261" y="497"/>
                  </a:lnTo>
                  <a:lnTo>
                    <a:pt x="261" y="496"/>
                  </a:lnTo>
                  <a:lnTo>
                    <a:pt x="262" y="496"/>
                  </a:lnTo>
                  <a:lnTo>
                    <a:pt x="262" y="496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4" y="493"/>
                  </a:lnTo>
                  <a:lnTo>
                    <a:pt x="264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1"/>
                  </a:lnTo>
                  <a:lnTo>
                    <a:pt x="267" y="490"/>
                  </a:lnTo>
                  <a:lnTo>
                    <a:pt x="268" y="490"/>
                  </a:lnTo>
                  <a:lnTo>
                    <a:pt x="270" y="488"/>
                  </a:lnTo>
                  <a:lnTo>
                    <a:pt x="270" y="488"/>
                  </a:lnTo>
                  <a:lnTo>
                    <a:pt x="272" y="486"/>
                  </a:lnTo>
                  <a:lnTo>
                    <a:pt x="275" y="486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8" y="482"/>
                  </a:lnTo>
                  <a:lnTo>
                    <a:pt x="278" y="482"/>
                  </a:lnTo>
                  <a:lnTo>
                    <a:pt x="279" y="480"/>
                  </a:lnTo>
                  <a:lnTo>
                    <a:pt x="279" y="480"/>
                  </a:lnTo>
                  <a:lnTo>
                    <a:pt x="281" y="480"/>
                  </a:lnTo>
                  <a:lnTo>
                    <a:pt x="281" y="480"/>
                  </a:lnTo>
                  <a:lnTo>
                    <a:pt x="283" y="480"/>
                  </a:lnTo>
                  <a:lnTo>
                    <a:pt x="283" y="480"/>
                  </a:lnTo>
                  <a:lnTo>
                    <a:pt x="284" y="480"/>
                  </a:lnTo>
                  <a:lnTo>
                    <a:pt x="286" y="479"/>
                  </a:lnTo>
                  <a:lnTo>
                    <a:pt x="286" y="479"/>
                  </a:lnTo>
                  <a:lnTo>
                    <a:pt x="287" y="477"/>
                  </a:lnTo>
                  <a:lnTo>
                    <a:pt x="287" y="477"/>
                  </a:lnTo>
                  <a:lnTo>
                    <a:pt x="289" y="477"/>
                  </a:lnTo>
                  <a:lnTo>
                    <a:pt x="289" y="477"/>
                  </a:lnTo>
                  <a:lnTo>
                    <a:pt x="291" y="475"/>
                  </a:lnTo>
                  <a:lnTo>
                    <a:pt x="292" y="475"/>
                  </a:lnTo>
                  <a:lnTo>
                    <a:pt x="292" y="474"/>
                  </a:lnTo>
                  <a:lnTo>
                    <a:pt x="294" y="472"/>
                  </a:lnTo>
                  <a:lnTo>
                    <a:pt x="294" y="471"/>
                  </a:lnTo>
                  <a:lnTo>
                    <a:pt x="294" y="469"/>
                  </a:lnTo>
                  <a:lnTo>
                    <a:pt x="294" y="469"/>
                  </a:lnTo>
                  <a:lnTo>
                    <a:pt x="294" y="468"/>
                  </a:lnTo>
                  <a:lnTo>
                    <a:pt x="294" y="464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61"/>
                  </a:lnTo>
                  <a:lnTo>
                    <a:pt x="294" y="458"/>
                  </a:lnTo>
                  <a:lnTo>
                    <a:pt x="292" y="457"/>
                  </a:lnTo>
                  <a:lnTo>
                    <a:pt x="292" y="453"/>
                  </a:lnTo>
                  <a:lnTo>
                    <a:pt x="292" y="452"/>
                  </a:lnTo>
                  <a:lnTo>
                    <a:pt x="291" y="452"/>
                  </a:lnTo>
                  <a:lnTo>
                    <a:pt x="291" y="450"/>
                  </a:lnTo>
                  <a:lnTo>
                    <a:pt x="289" y="450"/>
                  </a:lnTo>
                  <a:lnTo>
                    <a:pt x="289" y="450"/>
                  </a:lnTo>
                  <a:lnTo>
                    <a:pt x="287" y="450"/>
                  </a:lnTo>
                  <a:lnTo>
                    <a:pt x="287" y="450"/>
                  </a:lnTo>
                  <a:lnTo>
                    <a:pt x="286" y="450"/>
                  </a:lnTo>
                  <a:lnTo>
                    <a:pt x="286" y="450"/>
                  </a:lnTo>
                  <a:lnTo>
                    <a:pt x="284" y="450"/>
                  </a:lnTo>
                  <a:lnTo>
                    <a:pt x="284" y="452"/>
                  </a:lnTo>
                  <a:lnTo>
                    <a:pt x="283" y="452"/>
                  </a:lnTo>
                  <a:lnTo>
                    <a:pt x="283" y="450"/>
                  </a:lnTo>
                  <a:lnTo>
                    <a:pt x="281" y="450"/>
                  </a:lnTo>
                  <a:lnTo>
                    <a:pt x="281" y="449"/>
                  </a:lnTo>
                  <a:lnTo>
                    <a:pt x="283" y="445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39"/>
                  </a:lnTo>
                  <a:lnTo>
                    <a:pt x="286" y="434"/>
                  </a:lnTo>
                  <a:lnTo>
                    <a:pt x="286" y="431"/>
                  </a:lnTo>
                  <a:lnTo>
                    <a:pt x="286" y="430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7" y="427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3" y="425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79" y="425"/>
                  </a:lnTo>
                  <a:lnTo>
                    <a:pt x="278" y="425"/>
                  </a:lnTo>
                  <a:lnTo>
                    <a:pt x="276" y="425"/>
                  </a:lnTo>
                  <a:lnTo>
                    <a:pt x="276" y="427"/>
                  </a:lnTo>
                  <a:lnTo>
                    <a:pt x="275" y="427"/>
                  </a:lnTo>
                  <a:lnTo>
                    <a:pt x="273" y="427"/>
                  </a:lnTo>
                  <a:lnTo>
                    <a:pt x="272" y="427"/>
                  </a:lnTo>
                  <a:lnTo>
                    <a:pt x="270" y="427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70" y="423"/>
                  </a:lnTo>
                  <a:lnTo>
                    <a:pt x="268" y="422"/>
                  </a:lnTo>
                  <a:lnTo>
                    <a:pt x="268" y="420"/>
                  </a:lnTo>
                  <a:lnTo>
                    <a:pt x="268" y="420"/>
                  </a:lnTo>
                  <a:lnTo>
                    <a:pt x="268" y="419"/>
                  </a:lnTo>
                  <a:lnTo>
                    <a:pt x="268" y="419"/>
                  </a:lnTo>
                  <a:lnTo>
                    <a:pt x="268" y="417"/>
                  </a:lnTo>
                  <a:lnTo>
                    <a:pt x="268" y="417"/>
                  </a:lnTo>
                  <a:lnTo>
                    <a:pt x="267" y="416"/>
                  </a:lnTo>
                  <a:lnTo>
                    <a:pt x="268" y="416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67" y="411"/>
                  </a:lnTo>
                  <a:lnTo>
                    <a:pt x="267" y="409"/>
                  </a:lnTo>
                  <a:lnTo>
                    <a:pt x="267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5" y="405"/>
                  </a:lnTo>
                  <a:lnTo>
                    <a:pt x="265" y="405"/>
                  </a:lnTo>
                  <a:lnTo>
                    <a:pt x="265" y="403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2" y="401"/>
                  </a:lnTo>
                  <a:lnTo>
                    <a:pt x="261" y="400"/>
                  </a:lnTo>
                  <a:lnTo>
                    <a:pt x="261" y="400"/>
                  </a:lnTo>
                  <a:lnTo>
                    <a:pt x="259" y="400"/>
                  </a:lnTo>
                  <a:lnTo>
                    <a:pt x="257" y="400"/>
                  </a:lnTo>
                  <a:lnTo>
                    <a:pt x="257" y="400"/>
                  </a:lnTo>
                  <a:lnTo>
                    <a:pt x="256" y="398"/>
                  </a:lnTo>
                  <a:lnTo>
                    <a:pt x="256" y="398"/>
                  </a:lnTo>
                  <a:lnTo>
                    <a:pt x="254" y="397"/>
                  </a:lnTo>
                  <a:lnTo>
                    <a:pt x="254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400"/>
                  </a:lnTo>
                  <a:lnTo>
                    <a:pt x="251" y="400"/>
                  </a:lnTo>
                  <a:lnTo>
                    <a:pt x="250" y="400"/>
                  </a:lnTo>
                  <a:lnTo>
                    <a:pt x="250" y="400"/>
                  </a:lnTo>
                  <a:lnTo>
                    <a:pt x="248" y="400"/>
                  </a:lnTo>
                  <a:lnTo>
                    <a:pt x="246" y="400"/>
                  </a:lnTo>
                  <a:lnTo>
                    <a:pt x="245" y="400"/>
                  </a:lnTo>
                  <a:lnTo>
                    <a:pt x="243" y="400"/>
                  </a:lnTo>
                  <a:lnTo>
                    <a:pt x="242" y="400"/>
                  </a:lnTo>
                  <a:lnTo>
                    <a:pt x="242" y="400"/>
                  </a:lnTo>
                  <a:lnTo>
                    <a:pt x="240" y="400"/>
                  </a:lnTo>
                  <a:lnTo>
                    <a:pt x="238" y="398"/>
                  </a:lnTo>
                  <a:lnTo>
                    <a:pt x="237" y="398"/>
                  </a:lnTo>
                  <a:lnTo>
                    <a:pt x="237" y="398"/>
                  </a:lnTo>
                  <a:lnTo>
                    <a:pt x="235" y="398"/>
                  </a:lnTo>
                  <a:lnTo>
                    <a:pt x="235" y="398"/>
                  </a:lnTo>
                  <a:lnTo>
                    <a:pt x="234" y="398"/>
                  </a:lnTo>
                  <a:lnTo>
                    <a:pt x="232" y="398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5"/>
                  </a:lnTo>
                  <a:lnTo>
                    <a:pt x="234" y="395"/>
                  </a:lnTo>
                  <a:lnTo>
                    <a:pt x="234" y="393"/>
                  </a:lnTo>
                  <a:lnTo>
                    <a:pt x="234" y="393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89"/>
                  </a:lnTo>
                  <a:lnTo>
                    <a:pt x="234" y="389"/>
                  </a:lnTo>
                  <a:lnTo>
                    <a:pt x="234" y="387"/>
                  </a:lnTo>
                  <a:lnTo>
                    <a:pt x="234" y="387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4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6"/>
                  </a:lnTo>
                  <a:lnTo>
                    <a:pt x="232" y="376"/>
                  </a:lnTo>
                  <a:lnTo>
                    <a:pt x="232" y="376"/>
                  </a:lnTo>
                  <a:lnTo>
                    <a:pt x="232" y="375"/>
                  </a:lnTo>
                  <a:lnTo>
                    <a:pt x="232" y="375"/>
                  </a:lnTo>
                  <a:lnTo>
                    <a:pt x="232" y="373"/>
                  </a:lnTo>
                  <a:lnTo>
                    <a:pt x="232" y="373"/>
                  </a:lnTo>
                  <a:lnTo>
                    <a:pt x="232" y="371"/>
                  </a:lnTo>
                  <a:lnTo>
                    <a:pt x="231" y="371"/>
                  </a:lnTo>
                  <a:lnTo>
                    <a:pt x="231" y="370"/>
                  </a:lnTo>
                  <a:lnTo>
                    <a:pt x="231" y="370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2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4"/>
                  </a:lnTo>
                  <a:lnTo>
                    <a:pt x="231" y="362"/>
                  </a:lnTo>
                  <a:lnTo>
                    <a:pt x="231" y="360"/>
                  </a:lnTo>
                  <a:lnTo>
                    <a:pt x="232" y="357"/>
                  </a:lnTo>
                  <a:lnTo>
                    <a:pt x="234" y="354"/>
                  </a:lnTo>
                  <a:lnTo>
                    <a:pt x="235" y="353"/>
                  </a:lnTo>
                  <a:lnTo>
                    <a:pt x="235" y="353"/>
                  </a:lnTo>
                  <a:lnTo>
                    <a:pt x="237" y="353"/>
                  </a:lnTo>
                  <a:lnTo>
                    <a:pt x="237" y="351"/>
                  </a:lnTo>
                  <a:lnTo>
                    <a:pt x="237" y="349"/>
                  </a:lnTo>
                  <a:lnTo>
                    <a:pt x="235" y="349"/>
                  </a:lnTo>
                  <a:lnTo>
                    <a:pt x="237" y="348"/>
                  </a:lnTo>
                  <a:lnTo>
                    <a:pt x="237" y="343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40" y="340"/>
                  </a:lnTo>
                  <a:lnTo>
                    <a:pt x="240" y="340"/>
                  </a:lnTo>
                  <a:lnTo>
                    <a:pt x="238" y="340"/>
                  </a:lnTo>
                  <a:lnTo>
                    <a:pt x="238" y="338"/>
                  </a:lnTo>
                  <a:lnTo>
                    <a:pt x="237" y="335"/>
                  </a:lnTo>
                  <a:lnTo>
                    <a:pt x="235" y="332"/>
                  </a:lnTo>
                  <a:lnTo>
                    <a:pt x="235" y="330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2" y="329"/>
                  </a:lnTo>
                  <a:lnTo>
                    <a:pt x="229" y="327"/>
                  </a:lnTo>
                  <a:lnTo>
                    <a:pt x="227" y="326"/>
                  </a:lnTo>
                  <a:lnTo>
                    <a:pt x="226" y="326"/>
                  </a:lnTo>
                  <a:lnTo>
                    <a:pt x="226" y="323"/>
                  </a:lnTo>
                  <a:lnTo>
                    <a:pt x="226" y="321"/>
                  </a:lnTo>
                  <a:lnTo>
                    <a:pt x="226" y="318"/>
                  </a:lnTo>
                  <a:lnTo>
                    <a:pt x="226" y="316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224" y="312"/>
                  </a:lnTo>
                  <a:lnTo>
                    <a:pt x="218" y="312"/>
                  </a:lnTo>
                  <a:lnTo>
                    <a:pt x="212" y="312"/>
                  </a:lnTo>
                  <a:lnTo>
                    <a:pt x="205" y="312"/>
                  </a:lnTo>
                  <a:lnTo>
                    <a:pt x="201" y="312"/>
                  </a:lnTo>
                  <a:lnTo>
                    <a:pt x="201" y="308"/>
                  </a:lnTo>
                  <a:lnTo>
                    <a:pt x="201" y="305"/>
                  </a:lnTo>
                  <a:lnTo>
                    <a:pt x="201" y="304"/>
                  </a:lnTo>
                  <a:lnTo>
                    <a:pt x="201" y="299"/>
                  </a:lnTo>
                  <a:lnTo>
                    <a:pt x="197" y="297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7" y="294"/>
                  </a:lnTo>
                  <a:lnTo>
                    <a:pt x="199" y="294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6" y="280"/>
                  </a:lnTo>
                  <a:lnTo>
                    <a:pt x="196" y="280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77"/>
                  </a:lnTo>
                  <a:lnTo>
                    <a:pt x="197" y="275"/>
                  </a:lnTo>
                  <a:lnTo>
                    <a:pt x="196" y="274"/>
                  </a:lnTo>
                  <a:lnTo>
                    <a:pt x="194" y="274"/>
                  </a:lnTo>
                  <a:lnTo>
                    <a:pt x="193" y="272"/>
                  </a:lnTo>
                  <a:lnTo>
                    <a:pt x="190" y="271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3" y="271"/>
                  </a:lnTo>
                  <a:lnTo>
                    <a:pt x="182" y="271"/>
                  </a:lnTo>
                  <a:lnTo>
                    <a:pt x="180" y="271"/>
                  </a:lnTo>
                  <a:lnTo>
                    <a:pt x="177" y="271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4" y="266"/>
                  </a:lnTo>
                  <a:lnTo>
                    <a:pt x="172" y="266"/>
                  </a:lnTo>
                  <a:lnTo>
                    <a:pt x="172" y="264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8" y="264"/>
                  </a:lnTo>
                  <a:lnTo>
                    <a:pt x="164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0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6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2" y="256"/>
                  </a:lnTo>
                  <a:lnTo>
                    <a:pt x="152" y="256"/>
                  </a:lnTo>
                  <a:lnTo>
                    <a:pt x="150" y="255"/>
                  </a:lnTo>
                  <a:lnTo>
                    <a:pt x="149" y="255"/>
                  </a:lnTo>
                  <a:lnTo>
                    <a:pt x="147" y="256"/>
                  </a:lnTo>
                  <a:lnTo>
                    <a:pt x="145" y="256"/>
                  </a:lnTo>
                  <a:lnTo>
                    <a:pt x="142" y="255"/>
                  </a:lnTo>
                  <a:lnTo>
                    <a:pt x="139" y="255"/>
                  </a:lnTo>
                  <a:lnTo>
                    <a:pt x="139" y="253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4" y="249"/>
                  </a:lnTo>
                  <a:lnTo>
                    <a:pt x="133" y="249"/>
                  </a:lnTo>
                  <a:lnTo>
                    <a:pt x="133" y="249"/>
                  </a:lnTo>
                  <a:lnTo>
                    <a:pt x="131" y="249"/>
                  </a:lnTo>
                  <a:lnTo>
                    <a:pt x="131" y="247"/>
                  </a:lnTo>
                  <a:lnTo>
                    <a:pt x="131" y="245"/>
                  </a:lnTo>
                  <a:lnTo>
                    <a:pt x="131" y="245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0" y="245"/>
                  </a:lnTo>
                  <a:lnTo>
                    <a:pt x="128" y="245"/>
                  </a:lnTo>
                  <a:lnTo>
                    <a:pt x="128" y="245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2"/>
                  </a:lnTo>
                  <a:lnTo>
                    <a:pt x="127" y="241"/>
                  </a:lnTo>
                  <a:lnTo>
                    <a:pt x="127" y="241"/>
                  </a:lnTo>
                  <a:lnTo>
                    <a:pt x="127" y="239"/>
                  </a:lnTo>
                  <a:lnTo>
                    <a:pt x="127" y="239"/>
                  </a:lnTo>
                  <a:lnTo>
                    <a:pt x="125" y="238"/>
                  </a:lnTo>
                  <a:lnTo>
                    <a:pt x="125" y="238"/>
                  </a:lnTo>
                  <a:lnTo>
                    <a:pt x="125" y="236"/>
                  </a:lnTo>
                  <a:lnTo>
                    <a:pt x="125" y="236"/>
                  </a:lnTo>
                  <a:lnTo>
                    <a:pt x="127" y="234"/>
                  </a:lnTo>
                  <a:lnTo>
                    <a:pt x="127" y="233"/>
                  </a:lnTo>
                  <a:lnTo>
                    <a:pt x="125" y="230"/>
                  </a:lnTo>
                  <a:lnTo>
                    <a:pt x="125" y="228"/>
                  </a:lnTo>
                  <a:lnTo>
                    <a:pt x="125" y="226"/>
                  </a:lnTo>
                  <a:lnTo>
                    <a:pt x="125" y="226"/>
                  </a:lnTo>
                  <a:lnTo>
                    <a:pt x="125" y="225"/>
                  </a:lnTo>
                  <a:lnTo>
                    <a:pt x="127" y="223"/>
                  </a:lnTo>
                  <a:lnTo>
                    <a:pt x="127" y="222"/>
                  </a:lnTo>
                  <a:lnTo>
                    <a:pt x="127" y="220"/>
                  </a:lnTo>
                  <a:lnTo>
                    <a:pt x="127" y="219"/>
                  </a:lnTo>
                  <a:lnTo>
                    <a:pt x="127" y="217"/>
                  </a:lnTo>
                  <a:lnTo>
                    <a:pt x="127" y="215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3" y="215"/>
                  </a:lnTo>
                  <a:lnTo>
                    <a:pt x="123" y="217"/>
                  </a:lnTo>
                  <a:lnTo>
                    <a:pt x="122" y="217"/>
                  </a:lnTo>
                  <a:lnTo>
                    <a:pt x="120" y="215"/>
                  </a:lnTo>
                  <a:lnTo>
                    <a:pt x="117" y="215"/>
                  </a:lnTo>
                  <a:lnTo>
                    <a:pt x="112" y="217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1" y="223"/>
                  </a:lnTo>
                  <a:lnTo>
                    <a:pt x="100" y="223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7" y="225"/>
                  </a:lnTo>
                  <a:lnTo>
                    <a:pt x="93" y="226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1"/>
                  </a:lnTo>
                  <a:lnTo>
                    <a:pt x="84" y="233"/>
                  </a:lnTo>
                  <a:lnTo>
                    <a:pt x="84" y="233"/>
                  </a:lnTo>
                  <a:lnTo>
                    <a:pt x="82" y="234"/>
                  </a:lnTo>
                  <a:lnTo>
                    <a:pt x="81" y="234"/>
                  </a:lnTo>
                  <a:lnTo>
                    <a:pt x="79" y="236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4"/>
                  </a:lnTo>
                  <a:lnTo>
                    <a:pt x="76" y="234"/>
                  </a:lnTo>
                  <a:lnTo>
                    <a:pt x="73" y="234"/>
                  </a:lnTo>
                  <a:lnTo>
                    <a:pt x="70" y="233"/>
                  </a:lnTo>
                  <a:lnTo>
                    <a:pt x="67" y="233"/>
                  </a:lnTo>
                  <a:lnTo>
                    <a:pt x="65" y="233"/>
                  </a:lnTo>
                  <a:lnTo>
                    <a:pt x="63" y="233"/>
                  </a:lnTo>
                  <a:lnTo>
                    <a:pt x="62" y="233"/>
                  </a:lnTo>
                  <a:lnTo>
                    <a:pt x="59" y="233"/>
                  </a:lnTo>
                  <a:lnTo>
                    <a:pt x="57" y="233"/>
                  </a:lnTo>
                  <a:lnTo>
                    <a:pt x="56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1" y="233"/>
                  </a:lnTo>
                  <a:lnTo>
                    <a:pt x="51" y="233"/>
                  </a:lnTo>
                  <a:lnTo>
                    <a:pt x="49" y="234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49" y="225"/>
                  </a:lnTo>
                  <a:lnTo>
                    <a:pt x="49" y="222"/>
                  </a:lnTo>
                  <a:lnTo>
                    <a:pt x="49" y="219"/>
                  </a:lnTo>
                  <a:lnTo>
                    <a:pt x="49" y="217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4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51" y="211"/>
                  </a:lnTo>
                  <a:lnTo>
                    <a:pt x="49" y="211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6" y="214"/>
                  </a:lnTo>
                  <a:lnTo>
                    <a:pt x="45" y="215"/>
                  </a:lnTo>
                  <a:lnTo>
                    <a:pt x="45" y="217"/>
                  </a:lnTo>
                  <a:lnTo>
                    <a:pt x="43" y="217"/>
                  </a:lnTo>
                  <a:lnTo>
                    <a:pt x="41" y="219"/>
                  </a:lnTo>
                  <a:lnTo>
                    <a:pt x="40" y="219"/>
                  </a:lnTo>
                  <a:lnTo>
                    <a:pt x="35" y="219"/>
                  </a:lnTo>
                  <a:lnTo>
                    <a:pt x="32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7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4" y="212"/>
                  </a:lnTo>
                  <a:lnTo>
                    <a:pt x="22" y="212"/>
                  </a:lnTo>
                  <a:lnTo>
                    <a:pt x="21" y="211"/>
                  </a:lnTo>
                  <a:lnTo>
                    <a:pt x="18" y="211"/>
                  </a:lnTo>
                  <a:lnTo>
                    <a:pt x="15" y="211"/>
                  </a:lnTo>
                  <a:lnTo>
                    <a:pt x="13" y="211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1" y="200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7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92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4" y="187"/>
                  </a:lnTo>
                  <a:lnTo>
                    <a:pt x="2" y="186"/>
                  </a:lnTo>
                  <a:lnTo>
                    <a:pt x="2" y="186"/>
                  </a:lnTo>
                  <a:lnTo>
                    <a:pt x="2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5" y="181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1" y="163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5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6" y="151"/>
                  </a:lnTo>
                  <a:lnTo>
                    <a:pt x="18" y="149"/>
                  </a:lnTo>
                  <a:lnTo>
                    <a:pt x="16" y="149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9" y="148"/>
                  </a:lnTo>
                  <a:lnTo>
                    <a:pt x="21" y="148"/>
                  </a:lnTo>
                  <a:lnTo>
                    <a:pt x="22" y="146"/>
                  </a:lnTo>
                  <a:lnTo>
                    <a:pt x="24" y="145"/>
                  </a:lnTo>
                  <a:lnTo>
                    <a:pt x="26" y="143"/>
                  </a:lnTo>
                  <a:lnTo>
                    <a:pt x="29" y="141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2" y="140"/>
                  </a:lnTo>
                  <a:lnTo>
                    <a:pt x="35" y="140"/>
                  </a:lnTo>
                  <a:lnTo>
                    <a:pt x="37" y="140"/>
                  </a:lnTo>
                  <a:lnTo>
                    <a:pt x="38" y="138"/>
                  </a:lnTo>
                  <a:lnTo>
                    <a:pt x="40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5"/>
                  </a:lnTo>
                  <a:lnTo>
                    <a:pt x="54" y="135"/>
                  </a:lnTo>
                  <a:lnTo>
                    <a:pt x="54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7" y="137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7"/>
                  </a:lnTo>
                  <a:lnTo>
                    <a:pt x="62" y="124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5" y="108"/>
                  </a:lnTo>
                  <a:lnTo>
                    <a:pt x="65" y="104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0" y="80"/>
                  </a:lnTo>
                  <a:lnTo>
                    <a:pt x="59" y="78"/>
                  </a:lnTo>
                  <a:lnTo>
                    <a:pt x="57" y="77"/>
                  </a:lnTo>
                  <a:lnTo>
                    <a:pt x="57" y="75"/>
                  </a:lnTo>
                  <a:lnTo>
                    <a:pt x="57" y="72"/>
                  </a:lnTo>
                  <a:lnTo>
                    <a:pt x="59" y="69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2" y="67"/>
                  </a:lnTo>
                  <a:lnTo>
                    <a:pt x="62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7" y="64"/>
                  </a:lnTo>
                  <a:lnTo>
                    <a:pt x="67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61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6"/>
                  </a:lnTo>
                  <a:lnTo>
                    <a:pt x="60" y="53"/>
                  </a:lnTo>
                  <a:lnTo>
                    <a:pt x="60" y="50"/>
                  </a:lnTo>
                  <a:lnTo>
                    <a:pt x="62" y="52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5" y="50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7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9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3" y="47"/>
                  </a:lnTo>
                  <a:lnTo>
                    <a:pt x="93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7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1" y="55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8" y="61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4" y="64"/>
                  </a:lnTo>
                  <a:lnTo>
                    <a:pt x="116" y="64"/>
                  </a:lnTo>
                  <a:lnTo>
                    <a:pt x="117" y="64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20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8" y="61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3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6" y="56"/>
                  </a:lnTo>
                  <a:lnTo>
                    <a:pt x="138" y="56"/>
                  </a:lnTo>
                  <a:lnTo>
                    <a:pt x="138" y="55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3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5" y="48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50" y="45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3" y="44"/>
                  </a:lnTo>
                  <a:lnTo>
                    <a:pt x="155" y="44"/>
                  </a:lnTo>
                  <a:lnTo>
                    <a:pt x="155" y="42"/>
                  </a:lnTo>
                  <a:lnTo>
                    <a:pt x="155" y="41"/>
                  </a:lnTo>
                  <a:lnTo>
                    <a:pt x="152" y="41"/>
                  </a:lnTo>
                  <a:lnTo>
                    <a:pt x="150" y="41"/>
                  </a:lnTo>
                  <a:lnTo>
                    <a:pt x="147" y="41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3"/>
                  </a:lnTo>
                  <a:lnTo>
                    <a:pt x="142" y="30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6" y="19"/>
                  </a:lnTo>
                  <a:lnTo>
                    <a:pt x="136" y="17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5" y="19"/>
                  </a:lnTo>
                  <a:lnTo>
                    <a:pt x="147" y="19"/>
                  </a:lnTo>
                  <a:lnTo>
                    <a:pt x="149" y="19"/>
                  </a:lnTo>
                  <a:lnTo>
                    <a:pt x="150" y="19"/>
                  </a:lnTo>
                  <a:lnTo>
                    <a:pt x="152" y="19"/>
                  </a:lnTo>
                  <a:lnTo>
                    <a:pt x="152" y="20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4" y="19"/>
                  </a:lnTo>
                  <a:lnTo>
                    <a:pt x="164" y="17"/>
                  </a:lnTo>
                  <a:lnTo>
                    <a:pt x="164" y="17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68" y="15"/>
                  </a:lnTo>
                  <a:lnTo>
                    <a:pt x="169" y="15"/>
                  </a:lnTo>
                  <a:lnTo>
                    <a:pt x="172" y="17"/>
                  </a:lnTo>
                  <a:lnTo>
                    <a:pt x="174" y="15"/>
                  </a:lnTo>
                  <a:lnTo>
                    <a:pt x="177" y="15"/>
                  </a:lnTo>
                  <a:lnTo>
                    <a:pt x="180" y="14"/>
                  </a:lnTo>
                  <a:lnTo>
                    <a:pt x="182" y="12"/>
                  </a:lnTo>
                  <a:lnTo>
                    <a:pt x="183" y="12"/>
                  </a:lnTo>
                  <a:lnTo>
                    <a:pt x="185" y="11"/>
                  </a:lnTo>
                  <a:lnTo>
                    <a:pt x="186" y="11"/>
                  </a:lnTo>
                  <a:lnTo>
                    <a:pt x="188" y="11"/>
                  </a:lnTo>
                  <a:lnTo>
                    <a:pt x="188" y="11"/>
                  </a:lnTo>
                  <a:lnTo>
                    <a:pt x="190" y="11"/>
                  </a:lnTo>
                  <a:lnTo>
                    <a:pt x="190" y="9"/>
                  </a:lnTo>
                  <a:lnTo>
                    <a:pt x="190" y="8"/>
                  </a:lnTo>
                  <a:lnTo>
                    <a:pt x="191" y="8"/>
                  </a:lnTo>
                  <a:lnTo>
                    <a:pt x="193" y="8"/>
                  </a:lnTo>
                  <a:lnTo>
                    <a:pt x="194" y="6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3"/>
                  </a:lnTo>
                  <a:lnTo>
                    <a:pt x="194" y="1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94" y="0"/>
                  </a:lnTo>
                  <a:lnTo>
                    <a:pt x="194" y="1"/>
                  </a:lnTo>
                  <a:lnTo>
                    <a:pt x="197" y="1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1" name="Freeform 322"/>
            <p:cNvSpPr>
              <a:spLocks/>
            </p:cNvSpPr>
            <p:nvPr/>
          </p:nvSpPr>
          <p:spPr bwMode="auto">
            <a:xfrm>
              <a:off x="3837214" y="4068962"/>
              <a:ext cx="7797" cy="9747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2 h 5"/>
                <a:gd name="T4" fmla="*/ 4 w 4"/>
                <a:gd name="T5" fmla="*/ 3 h 5"/>
                <a:gd name="T6" fmla="*/ 2 w 4"/>
                <a:gd name="T7" fmla="*/ 5 h 5"/>
                <a:gd name="T8" fmla="*/ 2 w 4"/>
                <a:gd name="T9" fmla="*/ 3 h 5"/>
                <a:gd name="T10" fmla="*/ 2 w 4"/>
                <a:gd name="T11" fmla="*/ 3 h 5"/>
                <a:gd name="T12" fmla="*/ 2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0 w 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2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2" name="Freeform 323"/>
            <p:cNvSpPr>
              <a:spLocks noEditPoints="1"/>
            </p:cNvSpPr>
            <p:nvPr/>
          </p:nvSpPr>
          <p:spPr bwMode="auto">
            <a:xfrm>
              <a:off x="3800179" y="4688814"/>
              <a:ext cx="345013" cy="378149"/>
            </a:xfrm>
            <a:custGeom>
              <a:avLst/>
              <a:gdLst>
                <a:gd name="T0" fmla="*/ 10 w 177"/>
                <a:gd name="T1" fmla="*/ 95 h 194"/>
                <a:gd name="T2" fmla="*/ 62 w 177"/>
                <a:gd name="T3" fmla="*/ 0 h 194"/>
                <a:gd name="T4" fmla="*/ 62 w 177"/>
                <a:gd name="T5" fmla="*/ 11 h 194"/>
                <a:gd name="T6" fmla="*/ 62 w 177"/>
                <a:gd name="T7" fmla="*/ 23 h 194"/>
                <a:gd name="T8" fmla="*/ 65 w 177"/>
                <a:gd name="T9" fmla="*/ 29 h 194"/>
                <a:gd name="T10" fmla="*/ 68 w 177"/>
                <a:gd name="T11" fmla="*/ 32 h 194"/>
                <a:gd name="T12" fmla="*/ 76 w 177"/>
                <a:gd name="T13" fmla="*/ 38 h 194"/>
                <a:gd name="T14" fmla="*/ 89 w 177"/>
                <a:gd name="T15" fmla="*/ 41 h 194"/>
                <a:gd name="T16" fmla="*/ 97 w 177"/>
                <a:gd name="T17" fmla="*/ 45 h 194"/>
                <a:gd name="T18" fmla="*/ 109 w 177"/>
                <a:gd name="T19" fmla="*/ 49 h 194"/>
                <a:gd name="T20" fmla="*/ 120 w 177"/>
                <a:gd name="T21" fmla="*/ 56 h 194"/>
                <a:gd name="T22" fmla="*/ 134 w 177"/>
                <a:gd name="T23" fmla="*/ 62 h 194"/>
                <a:gd name="T24" fmla="*/ 136 w 177"/>
                <a:gd name="T25" fmla="*/ 71 h 194"/>
                <a:gd name="T26" fmla="*/ 138 w 177"/>
                <a:gd name="T27" fmla="*/ 89 h 194"/>
                <a:gd name="T28" fmla="*/ 163 w 177"/>
                <a:gd name="T29" fmla="*/ 97 h 194"/>
                <a:gd name="T30" fmla="*/ 163 w 177"/>
                <a:gd name="T31" fmla="*/ 103 h 194"/>
                <a:gd name="T32" fmla="*/ 172 w 177"/>
                <a:gd name="T33" fmla="*/ 114 h 194"/>
                <a:gd name="T34" fmla="*/ 175 w 177"/>
                <a:gd name="T35" fmla="*/ 125 h 194"/>
                <a:gd name="T36" fmla="*/ 172 w 177"/>
                <a:gd name="T37" fmla="*/ 138 h 194"/>
                <a:gd name="T38" fmla="*/ 171 w 177"/>
                <a:gd name="T39" fmla="*/ 152 h 194"/>
                <a:gd name="T40" fmla="*/ 166 w 177"/>
                <a:gd name="T41" fmla="*/ 149 h 194"/>
                <a:gd name="T42" fmla="*/ 125 w 177"/>
                <a:gd name="T43" fmla="*/ 144 h 194"/>
                <a:gd name="T44" fmla="*/ 108 w 177"/>
                <a:gd name="T45" fmla="*/ 167 h 194"/>
                <a:gd name="T46" fmla="*/ 100 w 177"/>
                <a:gd name="T47" fmla="*/ 182 h 194"/>
                <a:gd name="T48" fmla="*/ 84 w 177"/>
                <a:gd name="T49" fmla="*/ 182 h 194"/>
                <a:gd name="T50" fmla="*/ 78 w 177"/>
                <a:gd name="T51" fmla="*/ 193 h 194"/>
                <a:gd name="T52" fmla="*/ 68 w 177"/>
                <a:gd name="T53" fmla="*/ 183 h 194"/>
                <a:gd name="T54" fmla="*/ 53 w 177"/>
                <a:gd name="T55" fmla="*/ 178 h 194"/>
                <a:gd name="T56" fmla="*/ 45 w 177"/>
                <a:gd name="T57" fmla="*/ 185 h 194"/>
                <a:gd name="T58" fmla="*/ 37 w 177"/>
                <a:gd name="T59" fmla="*/ 193 h 194"/>
                <a:gd name="T60" fmla="*/ 26 w 177"/>
                <a:gd name="T61" fmla="*/ 193 h 194"/>
                <a:gd name="T62" fmla="*/ 24 w 177"/>
                <a:gd name="T63" fmla="*/ 182 h 194"/>
                <a:gd name="T64" fmla="*/ 18 w 177"/>
                <a:gd name="T65" fmla="*/ 164 h 194"/>
                <a:gd name="T66" fmla="*/ 15 w 177"/>
                <a:gd name="T67" fmla="*/ 158 h 194"/>
                <a:gd name="T68" fmla="*/ 13 w 177"/>
                <a:gd name="T69" fmla="*/ 153 h 194"/>
                <a:gd name="T70" fmla="*/ 15 w 177"/>
                <a:gd name="T71" fmla="*/ 147 h 194"/>
                <a:gd name="T72" fmla="*/ 15 w 177"/>
                <a:gd name="T73" fmla="*/ 139 h 194"/>
                <a:gd name="T74" fmla="*/ 10 w 177"/>
                <a:gd name="T75" fmla="*/ 130 h 194"/>
                <a:gd name="T76" fmla="*/ 8 w 177"/>
                <a:gd name="T77" fmla="*/ 122 h 194"/>
                <a:gd name="T78" fmla="*/ 2 w 177"/>
                <a:gd name="T79" fmla="*/ 112 h 194"/>
                <a:gd name="T80" fmla="*/ 7 w 177"/>
                <a:gd name="T81" fmla="*/ 104 h 194"/>
                <a:gd name="T82" fmla="*/ 12 w 177"/>
                <a:gd name="T83" fmla="*/ 100 h 194"/>
                <a:gd name="T84" fmla="*/ 12 w 177"/>
                <a:gd name="T85" fmla="*/ 98 h 194"/>
                <a:gd name="T86" fmla="*/ 15 w 177"/>
                <a:gd name="T87" fmla="*/ 97 h 194"/>
                <a:gd name="T88" fmla="*/ 13 w 177"/>
                <a:gd name="T89" fmla="*/ 95 h 194"/>
                <a:gd name="T90" fmla="*/ 13 w 177"/>
                <a:gd name="T91" fmla="*/ 92 h 194"/>
                <a:gd name="T92" fmla="*/ 8 w 177"/>
                <a:gd name="T93" fmla="*/ 87 h 194"/>
                <a:gd name="T94" fmla="*/ 7 w 177"/>
                <a:gd name="T95" fmla="*/ 82 h 194"/>
                <a:gd name="T96" fmla="*/ 7 w 177"/>
                <a:gd name="T97" fmla="*/ 73 h 194"/>
                <a:gd name="T98" fmla="*/ 10 w 177"/>
                <a:gd name="T99" fmla="*/ 67 h 194"/>
                <a:gd name="T100" fmla="*/ 10 w 177"/>
                <a:gd name="T101" fmla="*/ 57 h 194"/>
                <a:gd name="T102" fmla="*/ 13 w 177"/>
                <a:gd name="T103" fmla="*/ 45 h 194"/>
                <a:gd name="T104" fmla="*/ 8 w 177"/>
                <a:gd name="T105" fmla="*/ 29 h 194"/>
                <a:gd name="T106" fmla="*/ 13 w 177"/>
                <a:gd name="T107" fmla="*/ 19 h 194"/>
                <a:gd name="T108" fmla="*/ 21 w 177"/>
                <a:gd name="T109" fmla="*/ 18 h 194"/>
                <a:gd name="T110" fmla="*/ 29 w 177"/>
                <a:gd name="T111" fmla="*/ 13 h 194"/>
                <a:gd name="T112" fmla="*/ 45 w 177"/>
                <a:gd name="T113" fmla="*/ 4 h 194"/>
                <a:gd name="T114" fmla="*/ 60 w 177"/>
                <a:gd name="T11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7" h="194">
                  <a:moveTo>
                    <a:pt x="10" y="93"/>
                  </a:move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10" y="93"/>
                  </a:lnTo>
                  <a:close/>
                  <a:moveTo>
                    <a:pt x="62" y="0"/>
                  </a:moveTo>
                  <a:lnTo>
                    <a:pt x="62" y="0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7" y="30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1" y="34"/>
                  </a:lnTo>
                  <a:lnTo>
                    <a:pt x="73" y="35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2" y="41"/>
                  </a:lnTo>
                  <a:lnTo>
                    <a:pt x="84" y="41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6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1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1"/>
                  </a:lnTo>
                  <a:lnTo>
                    <a:pt x="111" y="51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7" y="56"/>
                  </a:lnTo>
                  <a:lnTo>
                    <a:pt x="119" y="56"/>
                  </a:lnTo>
                  <a:lnTo>
                    <a:pt x="120" y="56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0" y="57"/>
                  </a:lnTo>
                  <a:lnTo>
                    <a:pt x="131" y="59"/>
                  </a:lnTo>
                  <a:lnTo>
                    <a:pt x="133" y="59"/>
                  </a:lnTo>
                  <a:lnTo>
                    <a:pt x="134" y="60"/>
                  </a:lnTo>
                  <a:lnTo>
                    <a:pt x="134" y="62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8"/>
                  </a:lnTo>
                  <a:lnTo>
                    <a:pt x="136" y="71"/>
                  </a:lnTo>
                  <a:lnTo>
                    <a:pt x="136" y="71"/>
                  </a:lnTo>
                  <a:lnTo>
                    <a:pt x="136" y="79"/>
                  </a:lnTo>
                  <a:lnTo>
                    <a:pt x="134" y="79"/>
                  </a:lnTo>
                  <a:lnTo>
                    <a:pt x="131" y="79"/>
                  </a:lnTo>
                  <a:lnTo>
                    <a:pt x="133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38" y="89"/>
                  </a:lnTo>
                  <a:lnTo>
                    <a:pt x="138" y="90"/>
                  </a:lnTo>
                  <a:lnTo>
                    <a:pt x="138" y="93"/>
                  </a:lnTo>
                  <a:lnTo>
                    <a:pt x="138" y="97"/>
                  </a:lnTo>
                  <a:lnTo>
                    <a:pt x="142" y="97"/>
                  </a:lnTo>
                  <a:lnTo>
                    <a:pt x="149" y="97"/>
                  </a:lnTo>
                  <a:lnTo>
                    <a:pt x="155" y="97"/>
                  </a:lnTo>
                  <a:lnTo>
                    <a:pt x="161" y="97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3" y="101"/>
                  </a:lnTo>
                  <a:lnTo>
                    <a:pt x="163" y="103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6" y="112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2" y="117"/>
                  </a:lnTo>
                  <a:lnTo>
                    <a:pt x="174" y="120"/>
                  </a:lnTo>
                  <a:lnTo>
                    <a:pt x="175" y="123"/>
                  </a:lnTo>
                  <a:lnTo>
                    <a:pt x="175" y="125"/>
                  </a:lnTo>
                  <a:lnTo>
                    <a:pt x="177" y="125"/>
                  </a:lnTo>
                  <a:lnTo>
                    <a:pt x="177" y="125"/>
                  </a:lnTo>
                  <a:lnTo>
                    <a:pt x="175" y="125"/>
                  </a:lnTo>
                  <a:lnTo>
                    <a:pt x="175" y="125"/>
                  </a:lnTo>
                  <a:lnTo>
                    <a:pt x="174" y="128"/>
                  </a:lnTo>
                  <a:lnTo>
                    <a:pt x="174" y="133"/>
                  </a:lnTo>
                  <a:lnTo>
                    <a:pt x="172" y="134"/>
                  </a:lnTo>
                  <a:lnTo>
                    <a:pt x="174" y="134"/>
                  </a:lnTo>
                  <a:lnTo>
                    <a:pt x="174" y="136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1" y="139"/>
                  </a:lnTo>
                  <a:lnTo>
                    <a:pt x="169" y="142"/>
                  </a:lnTo>
                  <a:lnTo>
                    <a:pt x="168" y="145"/>
                  </a:lnTo>
                  <a:lnTo>
                    <a:pt x="168" y="147"/>
                  </a:lnTo>
                  <a:lnTo>
                    <a:pt x="169" y="149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69" y="152"/>
                  </a:lnTo>
                  <a:lnTo>
                    <a:pt x="169" y="152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3" y="145"/>
                  </a:lnTo>
                  <a:lnTo>
                    <a:pt x="158" y="144"/>
                  </a:lnTo>
                  <a:lnTo>
                    <a:pt x="153" y="141"/>
                  </a:lnTo>
                  <a:lnTo>
                    <a:pt x="147" y="141"/>
                  </a:lnTo>
                  <a:lnTo>
                    <a:pt x="141" y="141"/>
                  </a:lnTo>
                  <a:lnTo>
                    <a:pt x="134" y="142"/>
                  </a:lnTo>
                  <a:lnTo>
                    <a:pt x="128" y="144"/>
                  </a:lnTo>
                  <a:lnTo>
                    <a:pt x="125" y="144"/>
                  </a:lnTo>
                  <a:lnTo>
                    <a:pt x="119" y="145"/>
                  </a:lnTo>
                  <a:lnTo>
                    <a:pt x="116" y="145"/>
                  </a:lnTo>
                  <a:lnTo>
                    <a:pt x="114" y="149"/>
                  </a:lnTo>
                  <a:lnTo>
                    <a:pt x="112" y="152"/>
                  </a:lnTo>
                  <a:lnTo>
                    <a:pt x="111" y="155"/>
                  </a:lnTo>
                  <a:lnTo>
                    <a:pt x="109" y="156"/>
                  </a:lnTo>
                  <a:lnTo>
                    <a:pt x="108" y="160"/>
                  </a:lnTo>
                  <a:lnTo>
                    <a:pt x="108" y="167"/>
                  </a:lnTo>
                  <a:lnTo>
                    <a:pt x="106" y="172"/>
                  </a:lnTo>
                  <a:lnTo>
                    <a:pt x="105" y="177"/>
                  </a:lnTo>
                  <a:lnTo>
                    <a:pt x="103" y="182"/>
                  </a:lnTo>
                  <a:lnTo>
                    <a:pt x="103" y="183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83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93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2" y="182"/>
                  </a:lnTo>
                  <a:lnTo>
                    <a:pt x="81" y="186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78" y="193"/>
                  </a:lnTo>
                  <a:lnTo>
                    <a:pt x="78" y="194"/>
                  </a:lnTo>
                  <a:lnTo>
                    <a:pt x="78" y="193"/>
                  </a:lnTo>
                  <a:lnTo>
                    <a:pt x="76" y="190"/>
                  </a:lnTo>
                  <a:lnTo>
                    <a:pt x="76" y="188"/>
                  </a:lnTo>
                  <a:lnTo>
                    <a:pt x="75" y="186"/>
                  </a:lnTo>
                  <a:lnTo>
                    <a:pt x="75" y="185"/>
                  </a:lnTo>
                  <a:lnTo>
                    <a:pt x="73" y="183"/>
                  </a:lnTo>
                  <a:lnTo>
                    <a:pt x="71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7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6" y="182"/>
                  </a:lnTo>
                  <a:lnTo>
                    <a:pt x="53" y="180"/>
                  </a:lnTo>
                  <a:lnTo>
                    <a:pt x="53" y="178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49" y="178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6"/>
                  </a:lnTo>
                  <a:lnTo>
                    <a:pt x="41" y="188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7" y="193"/>
                  </a:lnTo>
                  <a:lnTo>
                    <a:pt x="37" y="194"/>
                  </a:lnTo>
                  <a:lnTo>
                    <a:pt x="34" y="194"/>
                  </a:lnTo>
                  <a:lnTo>
                    <a:pt x="30" y="194"/>
                  </a:lnTo>
                  <a:lnTo>
                    <a:pt x="29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7" y="191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3" y="175"/>
                  </a:lnTo>
                  <a:lnTo>
                    <a:pt x="23" y="172"/>
                  </a:lnTo>
                  <a:lnTo>
                    <a:pt x="23" y="171"/>
                  </a:lnTo>
                  <a:lnTo>
                    <a:pt x="21" y="167"/>
                  </a:lnTo>
                  <a:lnTo>
                    <a:pt x="18" y="166"/>
                  </a:lnTo>
                  <a:lnTo>
                    <a:pt x="18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0"/>
                  </a:lnTo>
                  <a:lnTo>
                    <a:pt x="15" y="158"/>
                  </a:lnTo>
                  <a:lnTo>
                    <a:pt x="15" y="158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5" y="156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7" y="120"/>
                  </a:lnTo>
                  <a:lnTo>
                    <a:pt x="5" y="120"/>
                  </a:lnTo>
                  <a:lnTo>
                    <a:pt x="5" y="119"/>
                  </a:lnTo>
                  <a:lnTo>
                    <a:pt x="4" y="115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5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100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2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5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3" name="Freeform 324"/>
            <p:cNvSpPr>
              <a:spLocks noEditPoints="1"/>
            </p:cNvSpPr>
            <p:nvPr/>
          </p:nvSpPr>
          <p:spPr bwMode="auto">
            <a:xfrm>
              <a:off x="8977311" y="4275579"/>
              <a:ext cx="37036" cy="27289"/>
            </a:xfrm>
            <a:custGeom>
              <a:avLst/>
              <a:gdLst>
                <a:gd name="T0" fmla="*/ 14 w 19"/>
                <a:gd name="T1" fmla="*/ 1 h 14"/>
                <a:gd name="T2" fmla="*/ 16 w 19"/>
                <a:gd name="T3" fmla="*/ 1 h 14"/>
                <a:gd name="T4" fmla="*/ 17 w 19"/>
                <a:gd name="T5" fmla="*/ 3 h 14"/>
                <a:gd name="T6" fmla="*/ 17 w 19"/>
                <a:gd name="T7" fmla="*/ 5 h 14"/>
                <a:gd name="T8" fmla="*/ 19 w 19"/>
                <a:gd name="T9" fmla="*/ 6 h 14"/>
                <a:gd name="T10" fmla="*/ 19 w 19"/>
                <a:gd name="T11" fmla="*/ 8 h 14"/>
                <a:gd name="T12" fmla="*/ 19 w 19"/>
                <a:gd name="T13" fmla="*/ 9 h 14"/>
                <a:gd name="T14" fmla="*/ 19 w 19"/>
                <a:gd name="T15" fmla="*/ 9 h 14"/>
                <a:gd name="T16" fmla="*/ 19 w 19"/>
                <a:gd name="T17" fmla="*/ 9 h 14"/>
                <a:gd name="T18" fmla="*/ 17 w 19"/>
                <a:gd name="T19" fmla="*/ 9 h 14"/>
                <a:gd name="T20" fmla="*/ 17 w 19"/>
                <a:gd name="T21" fmla="*/ 9 h 14"/>
                <a:gd name="T22" fmla="*/ 16 w 19"/>
                <a:gd name="T23" fmla="*/ 9 h 14"/>
                <a:gd name="T24" fmla="*/ 16 w 19"/>
                <a:gd name="T25" fmla="*/ 6 h 14"/>
                <a:gd name="T26" fmla="*/ 14 w 19"/>
                <a:gd name="T27" fmla="*/ 5 h 14"/>
                <a:gd name="T28" fmla="*/ 14 w 19"/>
                <a:gd name="T29" fmla="*/ 3 h 14"/>
                <a:gd name="T30" fmla="*/ 14 w 19"/>
                <a:gd name="T31" fmla="*/ 1 h 14"/>
                <a:gd name="T32" fmla="*/ 14 w 19"/>
                <a:gd name="T33" fmla="*/ 0 h 14"/>
                <a:gd name="T34" fmla="*/ 16 w 19"/>
                <a:gd name="T35" fmla="*/ 0 h 14"/>
                <a:gd name="T36" fmla="*/ 16 w 19"/>
                <a:gd name="T37" fmla="*/ 1 h 14"/>
                <a:gd name="T38" fmla="*/ 14 w 19"/>
                <a:gd name="T39" fmla="*/ 1 h 14"/>
                <a:gd name="T40" fmla="*/ 14 w 19"/>
                <a:gd name="T41" fmla="*/ 3 h 14"/>
                <a:gd name="T42" fmla="*/ 12 w 19"/>
                <a:gd name="T43" fmla="*/ 3 h 14"/>
                <a:gd name="T44" fmla="*/ 11 w 19"/>
                <a:gd name="T45" fmla="*/ 5 h 14"/>
                <a:gd name="T46" fmla="*/ 11 w 19"/>
                <a:gd name="T47" fmla="*/ 5 h 14"/>
                <a:gd name="T48" fmla="*/ 11 w 19"/>
                <a:gd name="T49" fmla="*/ 6 h 14"/>
                <a:gd name="T50" fmla="*/ 11 w 19"/>
                <a:gd name="T51" fmla="*/ 8 h 14"/>
                <a:gd name="T52" fmla="*/ 11 w 19"/>
                <a:gd name="T53" fmla="*/ 8 h 14"/>
                <a:gd name="T54" fmla="*/ 11 w 19"/>
                <a:gd name="T55" fmla="*/ 9 h 14"/>
                <a:gd name="T56" fmla="*/ 12 w 19"/>
                <a:gd name="T57" fmla="*/ 9 h 14"/>
                <a:gd name="T58" fmla="*/ 12 w 19"/>
                <a:gd name="T59" fmla="*/ 9 h 14"/>
                <a:gd name="T60" fmla="*/ 11 w 19"/>
                <a:gd name="T61" fmla="*/ 11 h 14"/>
                <a:gd name="T62" fmla="*/ 11 w 19"/>
                <a:gd name="T63" fmla="*/ 11 h 14"/>
                <a:gd name="T64" fmla="*/ 11 w 19"/>
                <a:gd name="T65" fmla="*/ 12 h 14"/>
                <a:gd name="T66" fmla="*/ 11 w 19"/>
                <a:gd name="T67" fmla="*/ 14 h 14"/>
                <a:gd name="T68" fmla="*/ 9 w 19"/>
                <a:gd name="T69" fmla="*/ 14 h 14"/>
                <a:gd name="T70" fmla="*/ 8 w 19"/>
                <a:gd name="T71" fmla="*/ 14 h 14"/>
                <a:gd name="T72" fmla="*/ 8 w 19"/>
                <a:gd name="T73" fmla="*/ 14 h 14"/>
                <a:gd name="T74" fmla="*/ 8 w 19"/>
                <a:gd name="T75" fmla="*/ 14 h 14"/>
                <a:gd name="T76" fmla="*/ 6 w 19"/>
                <a:gd name="T77" fmla="*/ 12 h 14"/>
                <a:gd name="T78" fmla="*/ 6 w 19"/>
                <a:gd name="T79" fmla="*/ 11 h 14"/>
                <a:gd name="T80" fmla="*/ 5 w 19"/>
                <a:gd name="T81" fmla="*/ 11 h 14"/>
                <a:gd name="T82" fmla="*/ 5 w 19"/>
                <a:gd name="T83" fmla="*/ 11 h 14"/>
                <a:gd name="T84" fmla="*/ 5 w 19"/>
                <a:gd name="T85" fmla="*/ 9 h 14"/>
                <a:gd name="T86" fmla="*/ 3 w 19"/>
                <a:gd name="T87" fmla="*/ 9 h 14"/>
                <a:gd name="T88" fmla="*/ 3 w 19"/>
                <a:gd name="T89" fmla="*/ 8 h 14"/>
                <a:gd name="T90" fmla="*/ 1 w 19"/>
                <a:gd name="T91" fmla="*/ 8 h 14"/>
                <a:gd name="T92" fmla="*/ 1 w 19"/>
                <a:gd name="T93" fmla="*/ 6 h 14"/>
                <a:gd name="T94" fmla="*/ 0 w 19"/>
                <a:gd name="T95" fmla="*/ 6 h 14"/>
                <a:gd name="T96" fmla="*/ 3 w 19"/>
                <a:gd name="T97" fmla="*/ 6 h 14"/>
                <a:gd name="T98" fmla="*/ 5 w 19"/>
                <a:gd name="T99" fmla="*/ 6 h 14"/>
                <a:gd name="T100" fmla="*/ 6 w 19"/>
                <a:gd name="T101" fmla="*/ 6 h 14"/>
                <a:gd name="T102" fmla="*/ 8 w 19"/>
                <a:gd name="T103" fmla="*/ 5 h 14"/>
                <a:gd name="T104" fmla="*/ 9 w 19"/>
                <a:gd name="T105" fmla="*/ 3 h 14"/>
                <a:gd name="T106" fmla="*/ 11 w 19"/>
                <a:gd name="T107" fmla="*/ 3 h 14"/>
                <a:gd name="T108" fmla="*/ 12 w 19"/>
                <a:gd name="T109" fmla="*/ 1 h 14"/>
                <a:gd name="T110" fmla="*/ 14 w 19"/>
                <a:gd name="T1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4">
                  <a:moveTo>
                    <a:pt x="14" y="1"/>
                  </a:moveTo>
                  <a:lnTo>
                    <a:pt x="16" y="1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close/>
                  <a:moveTo>
                    <a:pt x="14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4" name="Freeform 325"/>
            <p:cNvSpPr>
              <a:spLocks/>
            </p:cNvSpPr>
            <p:nvPr/>
          </p:nvSpPr>
          <p:spPr bwMode="auto">
            <a:xfrm>
              <a:off x="3936625" y="3476398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1 w 3"/>
                <a:gd name="T13" fmla="*/ 2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5" name="Freeform 326"/>
            <p:cNvSpPr>
              <a:spLocks/>
            </p:cNvSpPr>
            <p:nvPr/>
          </p:nvSpPr>
          <p:spPr bwMode="auto">
            <a:xfrm>
              <a:off x="3991203" y="3909125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6" name="Freeform 327"/>
            <p:cNvSpPr>
              <a:spLocks/>
            </p:cNvSpPr>
            <p:nvPr/>
          </p:nvSpPr>
          <p:spPr bwMode="auto">
            <a:xfrm>
              <a:off x="5786435" y="4068962"/>
              <a:ext cx="85766" cy="171531"/>
            </a:xfrm>
            <a:custGeom>
              <a:avLst/>
              <a:gdLst>
                <a:gd name="T0" fmla="*/ 30 w 44"/>
                <a:gd name="T1" fmla="*/ 0 h 88"/>
                <a:gd name="T2" fmla="*/ 36 w 44"/>
                <a:gd name="T3" fmla="*/ 7 h 88"/>
                <a:gd name="T4" fmla="*/ 40 w 44"/>
                <a:gd name="T5" fmla="*/ 8 h 88"/>
                <a:gd name="T6" fmla="*/ 40 w 44"/>
                <a:gd name="T7" fmla="*/ 13 h 88"/>
                <a:gd name="T8" fmla="*/ 41 w 44"/>
                <a:gd name="T9" fmla="*/ 18 h 88"/>
                <a:gd name="T10" fmla="*/ 43 w 44"/>
                <a:gd name="T11" fmla="*/ 21 h 88"/>
                <a:gd name="T12" fmla="*/ 44 w 44"/>
                <a:gd name="T13" fmla="*/ 25 h 88"/>
                <a:gd name="T14" fmla="*/ 43 w 44"/>
                <a:gd name="T15" fmla="*/ 29 h 88"/>
                <a:gd name="T16" fmla="*/ 41 w 44"/>
                <a:gd name="T17" fmla="*/ 29 h 88"/>
                <a:gd name="T18" fmla="*/ 41 w 44"/>
                <a:gd name="T19" fmla="*/ 30 h 88"/>
                <a:gd name="T20" fmla="*/ 40 w 44"/>
                <a:gd name="T21" fmla="*/ 36 h 88"/>
                <a:gd name="T22" fmla="*/ 38 w 44"/>
                <a:gd name="T23" fmla="*/ 36 h 88"/>
                <a:gd name="T24" fmla="*/ 35 w 44"/>
                <a:gd name="T25" fmla="*/ 41 h 88"/>
                <a:gd name="T26" fmla="*/ 35 w 44"/>
                <a:gd name="T27" fmla="*/ 44 h 88"/>
                <a:gd name="T28" fmla="*/ 30 w 44"/>
                <a:gd name="T29" fmla="*/ 47 h 88"/>
                <a:gd name="T30" fmla="*/ 28 w 44"/>
                <a:gd name="T31" fmla="*/ 54 h 88"/>
                <a:gd name="T32" fmla="*/ 28 w 44"/>
                <a:gd name="T33" fmla="*/ 60 h 88"/>
                <a:gd name="T34" fmla="*/ 28 w 44"/>
                <a:gd name="T35" fmla="*/ 66 h 88"/>
                <a:gd name="T36" fmla="*/ 28 w 44"/>
                <a:gd name="T37" fmla="*/ 70 h 88"/>
                <a:gd name="T38" fmla="*/ 28 w 44"/>
                <a:gd name="T39" fmla="*/ 71 h 88"/>
                <a:gd name="T40" fmla="*/ 28 w 44"/>
                <a:gd name="T41" fmla="*/ 77 h 88"/>
                <a:gd name="T42" fmla="*/ 28 w 44"/>
                <a:gd name="T43" fmla="*/ 81 h 88"/>
                <a:gd name="T44" fmla="*/ 28 w 44"/>
                <a:gd name="T45" fmla="*/ 82 h 88"/>
                <a:gd name="T46" fmla="*/ 28 w 44"/>
                <a:gd name="T47" fmla="*/ 87 h 88"/>
                <a:gd name="T48" fmla="*/ 13 w 44"/>
                <a:gd name="T49" fmla="*/ 88 h 88"/>
                <a:gd name="T50" fmla="*/ 14 w 44"/>
                <a:gd name="T51" fmla="*/ 85 h 88"/>
                <a:gd name="T52" fmla="*/ 11 w 44"/>
                <a:gd name="T53" fmla="*/ 82 h 88"/>
                <a:gd name="T54" fmla="*/ 11 w 44"/>
                <a:gd name="T55" fmla="*/ 79 h 88"/>
                <a:gd name="T56" fmla="*/ 13 w 44"/>
                <a:gd name="T57" fmla="*/ 60 h 88"/>
                <a:gd name="T58" fmla="*/ 11 w 44"/>
                <a:gd name="T59" fmla="*/ 47 h 88"/>
                <a:gd name="T60" fmla="*/ 8 w 44"/>
                <a:gd name="T61" fmla="*/ 44 h 88"/>
                <a:gd name="T62" fmla="*/ 8 w 44"/>
                <a:gd name="T63" fmla="*/ 38 h 88"/>
                <a:gd name="T64" fmla="*/ 6 w 44"/>
                <a:gd name="T65" fmla="*/ 33 h 88"/>
                <a:gd name="T66" fmla="*/ 0 w 44"/>
                <a:gd name="T67" fmla="*/ 29 h 88"/>
                <a:gd name="T68" fmla="*/ 0 w 44"/>
                <a:gd name="T69" fmla="*/ 24 h 88"/>
                <a:gd name="T70" fmla="*/ 2 w 44"/>
                <a:gd name="T71" fmla="*/ 21 h 88"/>
                <a:gd name="T72" fmla="*/ 3 w 44"/>
                <a:gd name="T73" fmla="*/ 19 h 88"/>
                <a:gd name="T74" fmla="*/ 5 w 44"/>
                <a:gd name="T75" fmla="*/ 18 h 88"/>
                <a:gd name="T76" fmla="*/ 5 w 44"/>
                <a:gd name="T77" fmla="*/ 18 h 88"/>
                <a:gd name="T78" fmla="*/ 6 w 44"/>
                <a:gd name="T79" fmla="*/ 16 h 88"/>
                <a:gd name="T80" fmla="*/ 8 w 44"/>
                <a:gd name="T81" fmla="*/ 14 h 88"/>
                <a:gd name="T82" fmla="*/ 10 w 44"/>
                <a:gd name="T83" fmla="*/ 13 h 88"/>
                <a:gd name="T84" fmla="*/ 11 w 44"/>
                <a:gd name="T85" fmla="*/ 14 h 88"/>
                <a:gd name="T86" fmla="*/ 21 w 44"/>
                <a:gd name="T87" fmla="*/ 11 h 88"/>
                <a:gd name="T88" fmla="*/ 24 w 44"/>
                <a:gd name="T89" fmla="*/ 7 h 88"/>
                <a:gd name="T90" fmla="*/ 22 w 44"/>
                <a:gd name="T91" fmla="*/ 2 h 88"/>
                <a:gd name="T92" fmla="*/ 27 w 44"/>
                <a:gd name="T93" fmla="*/ 2 h 88"/>
                <a:gd name="T94" fmla="*/ 30 w 44"/>
                <a:gd name="T9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88">
                  <a:moveTo>
                    <a:pt x="30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5" y="3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3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6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4"/>
                  </a:lnTo>
                  <a:lnTo>
                    <a:pt x="28" y="85"/>
                  </a:lnTo>
                  <a:lnTo>
                    <a:pt x="28" y="87"/>
                  </a:lnTo>
                  <a:lnTo>
                    <a:pt x="22" y="87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3" y="84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11" y="52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7" name="Freeform 328"/>
            <p:cNvSpPr>
              <a:spLocks/>
            </p:cNvSpPr>
            <p:nvPr/>
          </p:nvSpPr>
          <p:spPr bwMode="auto">
            <a:xfrm>
              <a:off x="6583667" y="4480247"/>
              <a:ext cx="48731" cy="62375"/>
            </a:xfrm>
            <a:custGeom>
              <a:avLst/>
              <a:gdLst>
                <a:gd name="T0" fmla="*/ 20 w 25"/>
                <a:gd name="T1" fmla="*/ 2 h 32"/>
                <a:gd name="T2" fmla="*/ 22 w 25"/>
                <a:gd name="T3" fmla="*/ 2 h 32"/>
                <a:gd name="T4" fmla="*/ 20 w 25"/>
                <a:gd name="T5" fmla="*/ 5 h 32"/>
                <a:gd name="T6" fmla="*/ 20 w 25"/>
                <a:gd name="T7" fmla="*/ 5 h 32"/>
                <a:gd name="T8" fmla="*/ 20 w 25"/>
                <a:gd name="T9" fmla="*/ 7 h 32"/>
                <a:gd name="T10" fmla="*/ 20 w 25"/>
                <a:gd name="T11" fmla="*/ 8 h 32"/>
                <a:gd name="T12" fmla="*/ 20 w 25"/>
                <a:gd name="T13" fmla="*/ 8 h 32"/>
                <a:gd name="T14" fmla="*/ 22 w 25"/>
                <a:gd name="T15" fmla="*/ 10 h 32"/>
                <a:gd name="T16" fmla="*/ 25 w 25"/>
                <a:gd name="T17" fmla="*/ 10 h 32"/>
                <a:gd name="T18" fmla="*/ 25 w 25"/>
                <a:gd name="T19" fmla="*/ 11 h 32"/>
                <a:gd name="T20" fmla="*/ 25 w 25"/>
                <a:gd name="T21" fmla="*/ 13 h 32"/>
                <a:gd name="T22" fmla="*/ 23 w 25"/>
                <a:gd name="T23" fmla="*/ 15 h 32"/>
                <a:gd name="T24" fmla="*/ 22 w 25"/>
                <a:gd name="T25" fmla="*/ 16 h 32"/>
                <a:gd name="T26" fmla="*/ 23 w 25"/>
                <a:gd name="T27" fmla="*/ 16 h 32"/>
                <a:gd name="T28" fmla="*/ 20 w 25"/>
                <a:gd name="T29" fmla="*/ 19 h 32"/>
                <a:gd name="T30" fmla="*/ 18 w 25"/>
                <a:gd name="T31" fmla="*/ 21 h 32"/>
                <a:gd name="T32" fmla="*/ 17 w 25"/>
                <a:gd name="T33" fmla="*/ 22 h 32"/>
                <a:gd name="T34" fmla="*/ 15 w 25"/>
                <a:gd name="T35" fmla="*/ 26 h 32"/>
                <a:gd name="T36" fmla="*/ 11 w 25"/>
                <a:gd name="T37" fmla="*/ 30 h 32"/>
                <a:gd name="T38" fmla="*/ 9 w 25"/>
                <a:gd name="T39" fmla="*/ 32 h 32"/>
                <a:gd name="T40" fmla="*/ 7 w 25"/>
                <a:gd name="T41" fmla="*/ 30 h 32"/>
                <a:gd name="T42" fmla="*/ 6 w 25"/>
                <a:gd name="T43" fmla="*/ 27 h 32"/>
                <a:gd name="T44" fmla="*/ 6 w 25"/>
                <a:gd name="T45" fmla="*/ 24 h 32"/>
                <a:gd name="T46" fmla="*/ 4 w 25"/>
                <a:gd name="T47" fmla="*/ 22 h 32"/>
                <a:gd name="T48" fmla="*/ 4 w 25"/>
                <a:gd name="T49" fmla="*/ 18 h 32"/>
                <a:gd name="T50" fmla="*/ 3 w 25"/>
                <a:gd name="T51" fmla="*/ 16 h 32"/>
                <a:gd name="T52" fmla="*/ 3 w 25"/>
                <a:gd name="T53" fmla="*/ 15 h 32"/>
                <a:gd name="T54" fmla="*/ 3 w 25"/>
                <a:gd name="T55" fmla="*/ 11 h 32"/>
                <a:gd name="T56" fmla="*/ 0 w 25"/>
                <a:gd name="T57" fmla="*/ 8 h 32"/>
                <a:gd name="T58" fmla="*/ 0 w 25"/>
                <a:gd name="T59" fmla="*/ 7 h 32"/>
                <a:gd name="T60" fmla="*/ 0 w 25"/>
                <a:gd name="T61" fmla="*/ 5 h 32"/>
                <a:gd name="T62" fmla="*/ 1 w 25"/>
                <a:gd name="T63" fmla="*/ 5 h 32"/>
                <a:gd name="T64" fmla="*/ 3 w 25"/>
                <a:gd name="T65" fmla="*/ 5 h 32"/>
                <a:gd name="T66" fmla="*/ 4 w 25"/>
                <a:gd name="T67" fmla="*/ 8 h 32"/>
                <a:gd name="T68" fmla="*/ 9 w 25"/>
                <a:gd name="T69" fmla="*/ 7 h 32"/>
                <a:gd name="T70" fmla="*/ 11 w 25"/>
                <a:gd name="T71" fmla="*/ 7 h 32"/>
                <a:gd name="T72" fmla="*/ 12 w 25"/>
                <a:gd name="T73" fmla="*/ 5 h 32"/>
                <a:gd name="T74" fmla="*/ 12 w 25"/>
                <a:gd name="T75" fmla="*/ 0 h 32"/>
                <a:gd name="T76" fmla="*/ 15 w 25"/>
                <a:gd name="T77" fmla="*/ 2 h 32"/>
                <a:gd name="T78" fmla="*/ 15 w 25"/>
                <a:gd name="T79" fmla="*/ 2 h 32"/>
                <a:gd name="T80" fmla="*/ 17 w 25"/>
                <a:gd name="T81" fmla="*/ 0 h 32"/>
                <a:gd name="T82" fmla="*/ 20 w 25"/>
                <a:gd name="T8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2">
                  <a:moveTo>
                    <a:pt x="20" y="0"/>
                  </a:move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8" name="Freeform 329"/>
            <p:cNvSpPr>
              <a:spLocks/>
            </p:cNvSpPr>
            <p:nvPr/>
          </p:nvSpPr>
          <p:spPr bwMode="auto">
            <a:xfrm>
              <a:off x="7185976" y="3663524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0 h 8"/>
                <a:gd name="T4" fmla="*/ 1 w 3"/>
                <a:gd name="T5" fmla="*/ 2 h 8"/>
                <a:gd name="T6" fmla="*/ 3 w 3"/>
                <a:gd name="T7" fmla="*/ 3 h 8"/>
                <a:gd name="T8" fmla="*/ 3 w 3"/>
                <a:gd name="T9" fmla="*/ 5 h 8"/>
                <a:gd name="T10" fmla="*/ 3 w 3"/>
                <a:gd name="T11" fmla="*/ 7 h 8"/>
                <a:gd name="T12" fmla="*/ 1 w 3"/>
                <a:gd name="T13" fmla="*/ 8 h 8"/>
                <a:gd name="T14" fmla="*/ 1 w 3"/>
                <a:gd name="T15" fmla="*/ 7 h 8"/>
                <a:gd name="T16" fmla="*/ 0 w 3"/>
                <a:gd name="T17" fmla="*/ 5 h 8"/>
                <a:gd name="T18" fmla="*/ 1 w 3"/>
                <a:gd name="T19" fmla="*/ 3 h 8"/>
                <a:gd name="T20" fmla="*/ 0 w 3"/>
                <a:gd name="T21" fmla="*/ 2 h 8"/>
                <a:gd name="T22" fmla="*/ 0 w 3"/>
                <a:gd name="T23" fmla="*/ 2 h 8"/>
                <a:gd name="T24" fmla="*/ 1 w 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9" name="Freeform 330"/>
            <p:cNvSpPr>
              <a:spLocks/>
            </p:cNvSpPr>
            <p:nvPr/>
          </p:nvSpPr>
          <p:spPr bwMode="auto">
            <a:xfrm>
              <a:off x="6394592" y="3090452"/>
              <a:ext cx="175430" cy="101360"/>
            </a:xfrm>
            <a:custGeom>
              <a:avLst/>
              <a:gdLst>
                <a:gd name="T0" fmla="*/ 8 w 90"/>
                <a:gd name="T1" fmla="*/ 1 h 52"/>
                <a:gd name="T2" fmla="*/ 10 w 90"/>
                <a:gd name="T3" fmla="*/ 4 h 52"/>
                <a:gd name="T4" fmla="*/ 7 w 90"/>
                <a:gd name="T5" fmla="*/ 6 h 52"/>
                <a:gd name="T6" fmla="*/ 13 w 90"/>
                <a:gd name="T7" fmla="*/ 6 h 52"/>
                <a:gd name="T8" fmla="*/ 27 w 90"/>
                <a:gd name="T9" fmla="*/ 8 h 52"/>
                <a:gd name="T10" fmla="*/ 40 w 90"/>
                <a:gd name="T11" fmla="*/ 9 h 52"/>
                <a:gd name="T12" fmla="*/ 49 w 90"/>
                <a:gd name="T13" fmla="*/ 8 h 52"/>
                <a:gd name="T14" fmla="*/ 60 w 90"/>
                <a:gd name="T15" fmla="*/ 3 h 52"/>
                <a:gd name="T16" fmla="*/ 68 w 90"/>
                <a:gd name="T17" fmla="*/ 1 h 52"/>
                <a:gd name="T18" fmla="*/ 76 w 90"/>
                <a:gd name="T19" fmla="*/ 4 h 52"/>
                <a:gd name="T20" fmla="*/ 79 w 90"/>
                <a:gd name="T21" fmla="*/ 4 h 52"/>
                <a:gd name="T22" fmla="*/ 85 w 90"/>
                <a:gd name="T23" fmla="*/ 8 h 52"/>
                <a:gd name="T24" fmla="*/ 90 w 90"/>
                <a:gd name="T25" fmla="*/ 9 h 52"/>
                <a:gd name="T26" fmla="*/ 85 w 90"/>
                <a:gd name="T27" fmla="*/ 14 h 52"/>
                <a:gd name="T28" fmla="*/ 81 w 90"/>
                <a:gd name="T29" fmla="*/ 17 h 52"/>
                <a:gd name="T30" fmla="*/ 79 w 90"/>
                <a:gd name="T31" fmla="*/ 26 h 52"/>
                <a:gd name="T32" fmla="*/ 74 w 90"/>
                <a:gd name="T33" fmla="*/ 31 h 52"/>
                <a:gd name="T34" fmla="*/ 79 w 90"/>
                <a:gd name="T35" fmla="*/ 36 h 52"/>
                <a:gd name="T36" fmla="*/ 79 w 90"/>
                <a:gd name="T37" fmla="*/ 39 h 52"/>
                <a:gd name="T38" fmla="*/ 78 w 90"/>
                <a:gd name="T39" fmla="*/ 39 h 52"/>
                <a:gd name="T40" fmla="*/ 74 w 90"/>
                <a:gd name="T41" fmla="*/ 41 h 52"/>
                <a:gd name="T42" fmla="*/ 71 w 90"/>
                <a:gd name="T43" fmla="*/ 37 h 52"/>
                <a:gd name="T44" fmla="*/ 67 w 90"/>
                <a:gd name="T45" fmla="*/ 37 h 52"/>
                <a:gd name="T46" fmla="*/ 63 w 90"/>
                <a:gd name="T47" fmla="*/ 39 h 52"/>
                <a:gd name="T48" fmla="*/ 60 w 90"/>
                <a:gd name="T49" fmla="*/ 41 h 52"/>
                <a:gd name="T50" fmla="*/ 60 w 90"/>
                <a:gd name="T51" fmla="*/ 42 h 52"/>
                <a:gd name="T52" fmla="*/ 57 w 90"/>
                <a:gd name="T53" fmla="*/ 44 h 52"/>
                <a:gd name="T54" fmla="*/ 54 w 90"/>
                <a:gd name="T55" fmla="*/ 44 h 52"/>
                <a:gd name="T56" fmla="*/ 54 w 90"/>
                <a:gd name="T57" fmla="*/ 45 h 52"/>
                <a:gd name="T58" fmla="*/ 56 w 90"/>
                <a:gd name="T59" fmla="*/ 48 h 52"/>
                <a:gd name="T60" fmla="*/ 51 w 90"/>
                <a:gd name="T61" fmla="*/ 50 h 52"/>
                <a:gd name="T62" fmla="*/ 48 w 90"/>
                <a:gd name="T63" fmla="*/ 50 h 52"/>
                <a:gd name="T64" fmla="*/ 41 w 90"/>
                <a:gd name="T65" fmla="*/ 52 h 52"/>
                <a:gd name="T66" fmla="*/ 37 w 90"/>
                <a:gd name="T67" fmla="*/ 50 h 52"/>
                <a:gd name="T68" fmla="*/ 33 w 90"/>
                <a:gd name="T69" fmla="*/ 48 h 52"/>
                <a:gd name="T70" fmla="*/ 32 w 90"/>
                <a:gd name="T71" fmla="*/ 47 h 52"/>
                <a:gd name="T72" fmla="*/ 27 w 90"/>
                <a:gd name="T73" fmla="*/ 47 h 52"/>
                <a:gd name="T74" fmla="*/ 24 w 90"/>
                <a:gd name="T75" fmla="*/ 48 h 52"/>
                <a:gd name="T76" fmla="*/ 22 w 90"/>
                <a:gd name="T77" fmla="*/ 48 h 52"/>
                <a:gd name="T78" fmla="*/ 18 w 90"/>
                <a:gd name="T79" fmla="*/ 50 h 52"/>
                <a:gd name="T80" fmla="*/ 13 w 90"/>
                <a:gd name="T81" fmla="*/ 50 h 52"/>
                <a:gd name="T82" fmla="*/ 8 w 90"/>
                <a:gd name="T83" fmla="*/ 50 h 52"/>
                <a:gd name="T84" fmla="*/ 10 w 90"/>
                <a:gd name="T85" fmla="*/ 44 h 52"/>
                <a:gd name="T86" fmla="*/ 8 w 90"/>
                <a:gd name="T87" fmla="*/ 42 h 52"/>
                <a:gd name="T88" fmla="*/ 7 w 90"/>
                <a:gd name="T89" fmla="*/ 39 h 52"/>
                <a:gd name="T90" fmla="*/ 2 w 90"/>
                <a:gd name="T91" fmla="*/ 36 h 52"/>
                <a:gd name="T92" fmla="*/ 2 w 90"/>
                <a:gd name="T93" fmla="*/ 33 h 52"/>
                <a:gd name="T94" fmla="*/ 2 w 90"/>
                <a:gd name="T95" fmla="*/ 30 h 52"/>
                <a:gd name="T96" fmla="*/ 2 w 90"/>
                <a:gd name="T97" fmla="*/ 26 h 52"/>
                <a:gd name="T98" fmla="*/ 2 w 90"/>
                <a:gd name="T99" fmla="*/ 25 h 52"/>
                <a:gd name="T100" fmla="*/ 5 w 90"/>
                <a:gd name="T101" fmla="*/ 23 h 52"/>
                <a:gd name="T102" fmla="*/ 8 w 90"/>
                <a:gd name="T103" fmla="*/ 20 h 52"/>
                <a:gd name="T104" fmla="*/ 8 w 90"/>
                <a:gd name="T105" fmla="*/ 19 h 52"/>
                <a:gd name="T106" fmla="*/ 7 w 90"/>
                <a:gd name="T107" fmla="*/ 15 h 52"/>
                <a:gd name="T108" fmla="*/ 2 w 90"/>
                <a:gd name="T109" fmla="*/ 12 h 52"/>
                <a:gd name="T110" fmla="*/ 0 w 90"/>
                <a:gd name="T111" fmla="*/ 9 h 52"/>
                <a:gd name="T112" fmla="*/ 0 w 90"/>
                <a:gd name="T113" fmla="*/ 6 h 52"/>
                <a:gd name="T114" fmla="*/ 2 w 90"/>
                <a:gd name="T115" fmla="*/ 4 h 52"/>
                <a:gd name="T116" fmla="*/ 3 w 90"/>
                <a:gd name="T117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52">
                  <a:moveTo>
                    <a:pt x="5" y="0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8"/>
                  </a:lnTo>
                  <a:lnTo>
                    <a:pt x="13" y="6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5" y="9"/>
                  </a:lnTo>
                  <a:lnTo>
                    <a:pt x="40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9" y="8"/>
                  </a:lnTo>
                  <a:lnTo>
                    <a:pt x="52" y="6"/>
                  </a:lnTo>
                  <a:lnTo>
                    <a:pt x="56" y="4"/>
                  </a:lnTo>
                  <a:lnTo>
                    <a:pt x="60" y="3"/>
                  </a:lnTo>
                  <a:lnTo>
                    <a:pt x="65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81" y="6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0" y="9"/>
                  </a:lnTo>
                  <a:lnTo>
                    <a:pt x="90" y="12"/>
                  </a:lnTo>
                  <a:lnTo>
                    <a:pt x="89" y="15"/>
                  </a:lnTo>
                  <a:lnTo>
                    <a:pt x="85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1" y="22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4" y="31"/>
                  </a:lnTo>
                  <a:lnTo>
                    <a:pt x="76" y="33"/>
                  </a:lnTo>
                  <a:lnTo>
                    <a:pt x="78" y="33"/>
                  </a:lnTo>
                  <a:lnTo>
                    <a:pt x="79" y="36"/>
                  </a:lnTo>
                  <a:lnTo>
                    <a:pt x="81" y="37"/>
                  </a:lnTo>
                  <a:lnTo>
                    <a:pt x="82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0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6" y="52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3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4" y="47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0" name="Freeform 331"/>
            <p:cNvSpPr>
              <a:spLocks/>
            </p:cNvSpPr>
            <p:nvPr/>
          </p:nvSpPr>
          <p:spPr bwMode="auto">
            <a:xfrm>
              <a:off x="5609056" y="3992941"/>
              <a:ext cx="224161" cy="159836"/>
            </a:xfrm>
            <a:custGeom>
              <a:avLst/>
              <a:gdLst>
                <a:gd name="T0" fmla="*/ 74 w 115"/>
                <a:gd name="T1" fmla="*/ 0 h 82"/>
                <a:gd name="T2" fmla="*/ 83 w 115"/>
                <a:gd name="T3" fmla="*/ 3 h 82"/>
                <a:gd name="T4" fmla="*/ 83 w 115"/>
                <a:gd name="T5" fmla="*/ 9 h 82"/>
                <a:gd name="T6" fmla="*/ 85 w 115"/>
                <a:gd name="T7" fmla="*/ 14 h 82"/>
                <a:gd name="T8" fmla="*/ 90 w 115"/>
                <a:gd name="T9" fmla="*/ 20 h 82"/>
                <a:gd name="T10" fmla="*/ 93 w 115"/>
                <a:gd name="T11" fmla="*/ 20 h 82"/>
                <a:gd name="T12" fmla="*/ 96 w 115"/>
                <a:gd name="T13" fmla="*/ 23 h 82"/>
                <a:gd name="T14" fmla="*/ 94 w 115"/>
                <a:gd name="T15" fmla="*/ 25 h 82"/>
                <a:gd name="T16" fmla="*/ 94 w 115"/>
                <a:gd name="T17" fmla="*/ 30 h 82"/>
                <a:gd name="T18" fmla="*/ 102 w 115"/>
                <a:gd name="T19" fmla="*/ 34 h 82"/>
                <a:gd name="T20" fmla="*/ 108 w 115"/>
                <a:gd name="T21" fmla="*/ 34 h 82"/>
                <a:gd name="T22" fmla="*/ 112 w 115"/>
                <a:gd name="T23" fmla="*/ 34 h 82"/>
                <a:gd name="T24" fmla="*/ 112 w 115"/>
                <a:gd name="T25" fmla="*/ 38 h 82"/>
                <a:gd name="T26" fmla="*/ 110 w 115"/>
                <a:gd name="T27" fmla="*/ 39 h 82"/>
                <a:gd name="T28" fmla="*/ 115 w 115"/>
                <a:gd name="T29" fmla="*/ 46 h 82"/>
                <a:gd name="T30" fmla="*/ 108 w 115"/>
                <a:gd name="T31" fmla="*/ 53 h 82"/>
                <a:gd name="T32" fmla="*/ 102 w 115"/>
                <a:gd name="T33" fmla="*/ 52 h 82"/>
                <a:gd name="T34" fmla="*/ 99 w 115"/>
                <a:gd name="T35" fmla="*/ 53 h 82"/>
                <a:gd name="T36" fmla="*/ 97 w 115"/>
                <a:gd name="T37" fmla="*/ 55 h 82"/>
                <a:gd name="T38" fmla="*/ 96 w 115"/>
                <a:gd name="T39" fmla="*/ 57 h 82"/>
                <a:gd name="T40" fmla="*/ 94 w 115"/>
                <a:gd name="T41" fmla="*/ 58 h 82"/>
                <a:gd name="T42" fmla="*/ 93 w 115"/>
                <a:gd name="T43" fmla="*/ 60 h 82"/>
                <a:gd name="T44" fmla="*/ 86 w 115"/>
                <a:gd name="T45" fmla="*/ 60 h 82"/>
                <a:gd name="T46" fmla="*/ 75 w 115"/>
                <a:gd name="T47" fmla="*/ 57 h 82"/>
                <a:gd name="T48" fmla="*/ 74 w 115"/>
                <a:gd name="T49" fmla="*/ 58 h 82"/>
                <a:gd name="T50" fmla="*/ 71 w 115"/>
                <a:gd name="T51" fmla="*/ 60 h 82"/>
                <a:gd name="T52" fmla="*/ 69 w 115"/>
                <a:gd name="T53" fmla="*/ 60 h 82"/>
                <a:gd name="T54" fmla="*/ 61 w 115"/>
                <a:gd name="T55" fmla="*/ 60 h 82"/>
                <a:gd name="T56" fmla="*/ 52 w 115"/>
                <a:gd name="T57" fmla="*/ 60 h 82"/>
                <a:gd name="T58" fmla="*/ 41 w 115"/>
                <a:gd name="T59" fmla="*/ 60 h 82"/>
                <a:gd name="T60" fmla="*/ 37 w 115"/>
                <a:gd name="T61" fmla="*/ 64 h 82"/>
                <a:gd name="T62" fmla="*/ 39 w 115"/>
                <a:gd name="T63" fmla="*/ 68 h 82"/>
                <a:gd name="T64" fmla="*/ 39 w 115"/>
                <a:gd name="T65" fmla="*/ 71 h 82"/>
                <a:gd name="T66" fmla="*/ 41 w 115"/>
                <a:gd name="T67" fmla="*/ 77 h 82"/>
                <a:gd name="T68" fmla="*/ 41 w 115"/>
                <a:gd name="T69" fmla="*/ 80 h 82"/>
                <a:gd name="T70" fmla="*/ 37 w 115"/>
                <a:gd name="T71" fmla="*/ 80 h 82"/>
                <a:gd name="T72" fmla="*/ 36 w 115"/>
                <a:gd name="T73" fmla="*/ 77 h 82"/>
                <a:gd name="T74" fmla="*/ 33 w 115"/>
                <a:gd name="T75" fmla="*/ 75 h 82"/>
                <a:gd name="T76" fmla="*/ 23 w 115"/>
                <a:gd name="T77" fmla="*/ 75 h 82"/>
                <a:gd name="T78" fmla="*/ 17 w 115"/>
                <a:gd name="T79" fmla="*/ 79 h 82"/>
                <a:gd name="T80" fmla="*/ 12 w 115"/>
                <a:gd name="T81" fmla="*/ 77 h 82"/>
                <a:gd name="T82" fmla="*/ 8 w 115"/>
                <a:gd name="T83" fmla="*/ 74 h 82"/>
                <a:gd name="T84" fmla="*/ 4 w 115"/>
                <a:gd name="T85" fmla="*/ 69 h 82"/>
                <a:gd name="T86" fmla="*/ 0 w 115"/>
                <a:gd name="T87" fmla="*/ 68 h 82"/>
                <a:gd name="T88" fmla="*/ 1 w 115"/>
                <a:gd name="T89" fmla="*/ 63 h 82"/>
                <a:gd name="T90" fmla="*/ 3 w 115"/>
                <a:gd name="T91" fmla="*/ 57 h 82"/>
                <a:gd name="T92" fmla="*/ 4 w 115"/>
                <a:gd name="T93" fmla="*/ 50 h 82"/>
                <a:gd name="T94" fmla="*/ 3 w 115"/>
                <a:gd name="T95" fmla="*/ 47 h 82"/>
                <a:gd name="T96" fmla="*/ 8 w 115"/>
                <a:gd name="T97" fmla="*/ 44 h 82"/>
                <a:gd name="T98" fmla="*/ 14 w 115"/>
                <a:gd name="T99" fmla="*/ 42 h 82"/>
                <a:gd name="T100" fmla="*/ 15 w 115"/>
                <a:gd name="T101" fmla="*/ 38 h 82"/>
                <a:gd name="T102" fmla="*/ 19 w 115"/>
                <a:gd name="T103" fmla="*/ 33 h 82"/>
                <a:gd name="T104" fmla="*/ 17 w 115"/>
                <a:gd name="T105" fmla="*/ 28 h 82"/>
                <a:gd name="T106" fmla="*/ 22 w 115"/>
                <a:gd name="T107" fmla="*/ 23 h 82"/>
                <a:gd name="T108" fmla="*/ 28 w 115"/>
                <a:gd name="T109" fmla="*/ 27 h 82"/>
                <a:gd name="T110" fmla="*/ 33 w 115"/>
                <a:gd name="T111" fmla="*/ 23 h 82"/>
                <a:gd name="T112" fmla="*/ 36 w 115"/>
                <a:gd name="T113" fmla="*/ 20 h 82"/>
                <a:gd name="T114" fmla="*/ 37 w 115"/>
                <a:gd name="T115" fmla="*/ 19 h 82"/>
                <a:gd name="T116" fmla="*/ 42 w 115"/>
                <a:gd name="T117" fmla="*/ 12 h 82"/>
                <a:gd name="T118" fmla="*/ 50 w 115"/>
                <a:gd name="T119" fmla="*/ 12 h 82"/>
                <a:gd name="T120" fmla="*/ 55 w 115"/>
                <a:gd name="T121" fmla="*/ 8 h 82"/>
                <a:gd name="T122" fmla="*/ 64 w 115"/>
                <a:gd name="T123" fmla="*/ 3 h 82"/>
                <a:gd name="T124" fmla="*/ 71 w 115"/>
                <a:gd name="T12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" h="82">
                  <a:moveTo>
                    <a:pt x="72" y="0"/>
                  </a:move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3" y="9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4"/>
                  </a:lnTo>
                  <a:lnTo>
                    <a:pt x="86" y="16"/>
                  </a:lnTo>
                  <a:lnTo>
                    <a:pt x="88" y="17"/>
                  </a:lnTo>
                  <a:lnTo>
                    <a:pt x="88" y="19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3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7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41"/>
                  </a:lnTo>
                  <a:lnTo>
                    <a:pt x="112" y="42"/>
                  </a:lnTo>
                  <a:lnTo>
                    <a:pt x="113" y="46"/>
                  </a:lnTo>
                  <a:lnTo>
                    <a:pt x="115" y="46"/>
                  </a:lnTo>
                  <a:lnTo>
                    <a:pt x="113" y="47"/>
                  </a:lnTo>
                  <a:lnTo>
                    <a:pt x="113" y="49"/>
                  </a:lnTo>
                  <a:lnTo>
                    <a:pt x="112" y="50"/>
                  </a:lnTo>
                  <a:lnTo>
                    <a:pt x="108" y="53"/>
                  </a:lnTo>
                  <a:lnTo>
                    <a:pt x="107" y="52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1" y="52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2" y="58"/>
                  </a:lnTo>
                  <a:lnTo>
                    <a:pt x="78" y="57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7" y="60"/>
                  </a:lnTo>
                  <a:lnTo>
                    <a:pt x="66" y="58"/>
                  </a:lnTo>
                  <a:lnTo>
                    <a:pt x="64" y="58"/>
                  </a:lnTo>
                  <a:lnTo>
                    <a:pt x="61" y="60"/>
                  </a:lnTo>
                  <a:lnTo>
                    <a:pt x="58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7" y="60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7" y="63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39" y="72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2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7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1" y="75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39" y="14"/>
                  </a:lnTo>
                  <a:lnTo>
                    <a:pt x="42" y="1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8" y="6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1" name="Freeform 332"/>
            <p:cNvSpPr>
              <a:spLocks/>
            </p:cNvSpPr>
            <p:nvPr/>
          </p:nvSpPr>
          <p:spPr bwMode="auto">
            <a:xfrm>
              <a:off x="5835166" y="2829257"/>
              <a:ext cx="109156" cy="74070"/>
            </a:xfrm>
            <a:custGeom>
              <a:avLst/>
              <a:gdLst>
                <a:gd name="T0" fmla="*/ 33 w 56"/>
                <a:gd name="T1" fmla="*/ 1 h 38"/>
                <a:gd name="T2" fmla="*/ 33 w 56"/>
                <a:gd name="T3" fmla="*/ 1 h 38"/>
                <a:gd name="T4" fmla="*/ 37 w 56"/>
                <a:gd name="T5" fmla="*/ 1 h 38"/>
                <a:gd name="T6" fmla="*/ 38 w 56"/>
                <a:gd name="T7" fmla="*/ 3 h 38"/>
                <a:gd name="T8" fmla="*/ 43 w 56"/>
                <a:gd name="T9" fmla="*/ 4 h 38"/>
                <a:gd name="T10" fmla="*/ 44 w 56"/>
                <a:gd name="T11" fmla="*/ 4 h 38"/>
                <a:gd name="T12" fmla="*/ 48 w 56"/>
                <a:gd name="T13" fmla="*/ 8 h 38"/>
                <a:gd name="T14" fmla="*/ 48 w 56"/>
                <a:gd name="T15" fmla="*/ 11 h 38"/>
                <a:gd name="T16" fmla="*/ 46 w 56"/>
                <a:gd name="T17" fmla="*/ 11 h 38"/>
                <a:gd name="T18" fmla="*/ 46 w 56"/>
                <a:gd name="T19" fmla="*/ 14 h 38"/>
                <a:gd name="T20" fmla="*/ 48 w 56"/>
                <a:gd name="T21" fmla="*/ 14 h 38"/>
                <a:gd name="T22" fmla="*/ 51 w 56"/>
                <a:gd name="T23" fmla="*/ 15 h 38"/>
                <a:gd name="T24" fmla="*/ 54 w 56"/>
                <a:gd name="T25" fmla="*/ 17 h 38"/>
                <a:gd name="T26" fmla="*/ 54 w 56"/>
                <a:gd name="T27" fmla="*/ 19 h 38"/>
                <a:gd name="T28" fmla="*/ 56 w 56"/>
                <a:gd name="T29" fmla="*/ 22 h 38"/>
                <a:gd name="T30" fmla="*/ 52 w 56"/>
                <a:gd name="T31" fmla="*/ 26 h 38"/>
                <a:gd name="T32" fmla="*/ 52 w 56"/>
                <a:gd name="T33" fmla="*/ 26 h 38"/>
                <a:gd name="T34" fmla="*/ 49 w 56"/>
                <a:gd name="T35" fmla="*/ 26 h 38"/>
                <a:gd name="T36" fmla="*/ 46 w 56"/>
                <a:gd name="T37" fmla="*/ 30 h 38"/>
                <a:gd name="T38" fmla="*/ 46 w 56"/>
                <a:gd name="T39" fmla="*/ 31 h 38"/>
                <a:gd name="T40" fmla="*/ 48 w 56"/>
                <a:gd name="T41" fmla="*/ 34 h 38"/>
                <a:gd name="T42" fmla="*/ 48 w 56"/>
                <a:gd name="T43" fmla="*/ 36 h 38"/>
                <a:gd name="T44" fmla="*/ 46 w 56"/>
                <a:gd name="T45" fmla="*/ 38 h 38"/>
                <a:gd name="T46" fmla="*/ 43 w 56"/>
                <a:gd name="T47" fmla="*/ 38 h 38"/>
                <a:gd name="T48" fmla="*/ 40 w 56"/>
                <a:gd name="T49" fmla="*/ 36 h 38"/>
                <a:gd name="T50" fmla="*/ 38 w 56"/>
                <a:gd name="T51" fmla="*/ 34 h 38"/>
                <a:gd name="T52" fmla="*/ 35 w 56"/>
                <a:gd name="T53" fmla="*/ 33 h 38"/>
                <a:gd name="T54" fmla="*/ 33 w 56"/>
                <a:gd name="T55" fmla="*/ 30 h 38"/>
                <a:gd name="T56" fmla="*/ 33 w 56"/>
                <a:gd name="T57" fmla="*/ 26 h 38"/>
                <a:gd name="T58" fmla="*/ 32 w 56"/>
                <a:gd name="T59" fmla="*/ 28 h 38"/>
                <a:gd name="T60" fmla="*/ 27 w 56"/>
                <a:gd name="T61" fmla="*/ 30 h 38"/>
                <a:gd name="T62" fmla="*/ 24 w 56"/>
                <a:gd name="T63" fmla="*/ 30 h 38"/>
                <a:gd name="T64" fmla="*/ 24 w 56"/>
                <a:gd name="T65" fmla="*/ 28 h 38"/>
                <a:gd name="T66" fmla="*/ 24 w 56"/>
                <a:gd name="T67" fmla="*/ 26 h 38"/>
                <a:gd name="T68" fmla="*/ 24 w 56"/>
                <a:gd name="T69" fmla="*/ 23 h 38"/>
                <a:gd name="T70" fmla="*/ 19 w 56"/>
                <a:gd name="T71" fmla="*/ 22 h 38"/>
                <a:gd name="T72" fmla="*/ 18 w 56"/>
                <a:gd name="T73" fmla="*/ 23 h 38"/>
                <a:gd name="T74" fmla="*/ 16 w 56"/>
                <a:gd name="T75" fmla="*/ 20 h 38"/>
                <a:gd name="T76" fmla="*/ 11 w 56"/>
                <a:gd name="T77" fmla="*/ 19 h 38"/>
                <a:gd name="T78" fmla="*/ 10 w 56"/>
                <a:gd name="T79" fmla="*/ 15 h 38"/>
                <a:gd name="T80" fmla="*/ 8 w 56"/>
                <a:gd name="T81" fmla="*/ 14 h 38"/>
                <a:gd name="T82" fmla="*/ 5 w 56"/>
                <a:gd name="T83" fmla="*/ 15 h 38"/>
                <a:gd name="T84" fmla="*/ 2 w 56"/>
                <a:gd name="T85" fmla="*/ 14 h 38"/>
                <a:gd name="T86" fmla="*/ 2 w 56"/>
                <a:gd name="T87" fmla="*/ 11 h 38"/>
                <a:gd name="T88" fmla="*/ 0 w 56"/>
                <a:gd name="T89" fmla="*/ 8 h 38"/>
                <a:gd name="T90" fmla="*/ 13 w 56"/>
                <a:gd name="T91" fmla="*/ 3 h 38"/>
                <a:gd name="T92" fmla="*/ 13 w 56"/>
                <a:gd name="T93" fmla="*/ 4 h 38"/>
                <a:gd name="T94" fmla="*/ 16 w 56"/>
                <a:gd name="T95" fmla="*/ 4 h 38"/>
                <a:gd name="T96" fmla="*/ 18 w 56"/>
                <a:gd name="T97" fmla="*/ 6 h 38"/>
                <a:gd name="T98" fmla="*/ 22 w 56"/>
                <a:gd name="T99" fmla="*/ 4 h 38"/>
                <a:gd name="T100" fmla="*/ 26 w 56"/>
                <a:gd name="T101" fmla="*/ 3 h 38"/>
                <a:gd name="T102" fmla="*/ 27 w 56"/>
                <a:gd name="T103" fmla="*/ 3 h 38"/>
                <a:gd name="T104" fmla="*/ 29 w 56"/>
                <a:gd name="T105" fmla="*/ 1 h 38"/>
                <a:gd name="T106" fmla="*/ 30 w 56"/>
                <a:gd name="T107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38">
                  <a:moveTo>
                    <a:pt x="32" y="0"/>
                  </a:move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1" y="26"/>
                  </a:lnTo>
                  <a:lnTo>
                    <a:pt x="51" y="25"/>
                  </a:lnTo>
                  <a:lnTo>
                    <a:pt x="49" y="26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8" y="33"/>
                  </a:lnTo>
                  <a:lnTo>
                    <a:pt x="48" y="34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7" y="4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2" name="Freeform 333"/>
            <p:cNvSpPr>
              <a:spLocks noEditPoints="1"/>
            </p:cNvSpPr>
            <p:nvPr/>
          </p:nvSpPr>
          <p:spPr bwMode="auto">
            <a:xfrm>
              <a:off x="8246352" y="3655727"/>
              <a:ext cx="128649" cy="171531"/>
            </a:xfrm>
            <a:custGeom>
              <a:avLst/>
              <a:gdLst>
                <a:gd name="T0" fmla="*/ 55 w 66"/>
                <a:gd name="T1" fmla="*/ 77 h 88"/>
                <a:gd name="T2" fmla="*/ 55 w 66"/>
                <a:gd name="T3" fmla="*/ 72 h 88"/>
                <a:gd name="T4" fmla="*/ 45 w 66"/>
                <a:gd name="T5" fmla="*/ 66 h 88"/>
                <a:gd name="T6" fmla="*/ 50 w 66"/>
                <a:gd name="T7" fmla="*/ 63 h 88"/>
                <a:gd name="T8" fmla="*/ 36 w 66"/>
                <a:gd name="T9" fmla="*/ 56 h 88"/>
                <a:gd name="T10" fmla="*/ 39 w 66"/>
                <a:gd name="T11" fmla="*/ 67 h 88"/>
                <a:gd name="T12" fmla="*/ 36 w 66"/>
                <a:gd name="T13" fmla="*/ 59 h 88"/>
                <a:gd name="T14" fmla="*/ 37 w 66"/>
                <a:gd name="T15" fmla="*/ 56 h 88"/>
                <a:gd name="T16" fmla="*/ 7 w 66"/>
                <a:gd name="T17" fmla="*/ 3 h 88"/>
                <a:gd name="T18" fmla="*/ 12 w 66"/>
                <a:gd name="T19" fmla="*/ 4 h 88"/>
                <a:gd name="T20" fmla="*/ 14 w 66"/>
                <a:gd name="T21" fmla="*/ 3 h 88"/>
                <a:gd name="T22" fmla="*/ 20 w 66"/>
                <a:gd name="T23" fmla="*/ 9 h 88"/>
                <a:gd name="T24" fmla="*/ 23 w 66"/>
                <a:gd name="T25" fmla="*/ 6 h 88"/>
                <a:gd name="T26" fmla="*/ 25 w 66"/>
                <a:gd name="T27" fmla="*/ 20 h 88"/>
                <a:gd name="T28" fmla="*/ 37 w 66"/>
                <a:gd name="T29" fmla="*/ 22 h 88"/>
                <a:gd name="T30" fmla="*/ 58 w 66"/>
                <a:gd name="T31" fmla="*/ 22 h 88"/>
                <a:gd name="T32" fmla="*/ 63 w 66"/>
                <a:gd name="T33" fmla="*/ 26 h 88"/>
                <a:gd name="T34" fmla="*/ 58 w 66"/>
                <a:gd name="T35" fmla="*/ 33 h 88"/>
                <a:gd name="T36" fmla="*/ 55 w 66"/>
                <a:gd name="T37" fmla="*/ 36 h 88"/>
                <a:gd name="T38" fmla="*/ 50 w 66"/>
                <a:gd name="T39" fmla="*/ 37 h 88"/>
                <a:gd name="T40" fmla="*/ 45 w 66"/>
                <a:gd name="T41" fmla="*/ 44 h 88"/>
                <a:gd name="T42" fmla="*/ 47 w 66"/>
                <a:gd name="T43" fmla="*/ 53 h 88"/>
                <a:gd name="T44" fmla="*/ 52 w 66"/>
                <a:gd name="T45" fmla="*/ 55 h 88"/>
                <a:gd name="T46" fmla="*/ 55 w 66"/>
                <a:gd name="T47" fmla="*/ 47 h 88"/>
                <a:gd name="T48" fmla="*/ 59 w 66"/>
                <a:gd name="T49" fmla="*/ 44 h 88"/>
                <a:gd name="T50" fmla="*/ 63 w 66"/>
                <a:gd name="T51" fmla="*/ 55 h 88"/>
                <a:gd name="T52" fmla="*/ 64 w 66"/>
                <a:gd name="T53" fmla="*/ 69 h 88"/>
                <a:gd name="T54" fmla="*/ 66 w 66"/>
                <a:gd name="T55" fmla="*/ 80 h 88"/>
                <a:gd name="T56" fmla="*/ 59 w 66"/>
                <a:gd name="T57" fmla="*/ 80 h 88"/>
                <a:gd name="T58" fmla="*/ 61 w 66"/>
                <a:gd name="T59" fmla="*/ 86 h 88"/>
                <a:gd name="T60" fmla="*/ 56 w 66"/>
                <a:gd name="T61" fmla="*/ 74 h 88"/>
                <a:gd name="T62" fmla="*/ 53 w 66"/>
                <a:gd name="T63" fmla="*/ 66 h 88"/>
                <a:gd name="T64" fmla="*/ 47 w 66"/>
                <a:gd name="T65" fmla="*/ 58 h 88"/>
                <a:gd name="T66" fmla="*/ 37 w 66"/>
                <a:gd name="T67" fmla="*/ 50 h 88"/>
                <a:gd name="T68" fmla="*/ 36 w 66"/>
                <a:gd name="T69" fmla="*/ 48 h 88"/>
                <a:gd name="T70" fmla="*/ 36 w 66"/>
                <a:gd name="T71" fmla="*/ 53 h 88"/>
                <a:gd name="T72" fmla="*/ 34 w 66"/>
                <a:gd name="T73" fmla="*/ 58 h 88"/>
                <a:gd name="T74" fmla="*/ 36 w 66"/>
                <a:gd name="T75" fmla="*/ 66 h 88"/>
                <a:gd name="T76" fmla="*/ 30 w 66"/>
                <a:gd name="T77" fmla="*/ 72 h 88"/>
                <a:gd name="T78" fmla="*/ 26 w 66"/>
                <a:gd name="T79" fmla="*/ 69 h 88"/>
                <a:gd name="T80" fmla="*/ 26 w 66"/>
                <a:gd name="T81" fmla="*/ 67 h 88"/>
                <a:gd name="T82" fmla="*/ 22 w 66"/>
                <a:gd name="T83" fmla="*/ 72 h 88"/>
                <a:gd name="T84" fmla="*/ 18 w 66"/>
                <a:gd name="T85" fmla="*/ 74 h 88"/>
                <a:gd name="T86" fmla="*/ 14 w 66"/>
                <a:gd name="T87" fmla="*/ 67 h 88"/>
                <a:gd name="T88" fmla="*/ 11 w 66"/>
                <a:gd name="T89" fmla="*/ 55 h 88"/>
                <a:gd name="T90" fmla="*/ 9 w 66"/>
                <a:gd name="T91" fmla="*/ 48 h 88"/>
                <a:gd name="T92" fmla="*/ 9 w 66"/>
                <a:gd name="T93" fmla="*/ 39 h 88"/>
                <a:gd name="T94" fmla="*/ 4 w 66"/>
                <a:gd name="T95" fmla="*/ 33 h 88"/>
                <a:gd name="T96" fmla="*/ 0 w 66"/>
                <a:gd name="T97" fmla="*/ 29 h 88"/>
                <a:gd name="T98" fmla="*/ 6 w 66"/>
                <a:gd name="T99" fmla="*/ 22 h 88"/>
                <a:gd name="T100" fmla="*/ 12 w 66"/>
                <a:gd name="T101" fmla="*/ 20 h 88"/>
                <a:gd name="T102" fmla="*/ 6 w 66"/>
                <a:gd name="T103" fmla="*/ 15 h 88"/>
                <a:gd name="T104" fmla="*/ 0 w 66"/>
                <a:gd name="T105" fmla="*/ 9 h 88"/>
                <a:gd name="T106" fmla="*/ 6 w 66"/>
                <a:gd name="T107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88">
                  <a:moveTo>
                    <a:pt x="55" y="74"/>
                  </a:move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70"/>
                  </a:moveTo>
                  <a:lnTo>
                    <a:pt x="55" y="70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0"/>
                  </a:lnTo>
                  <a:close/>
                  <a:moveTo>
                    <a:pt x="44" y="61"/>
                  </a:moveTo>
                  <a:lnTo>
                    <a:pt x="45" y="64"/>
                  </a:lnTo>
                  <a:lnTo>
                    <a:pt x="45" y="66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4" y="61"/>
                  </a:lnTo>
                  <a:close/>
                  <a:moveTo>
                    <a:pt x="48" y="59"/>
                  </a:moveTo>
                  <a:lnTo>
                    <a:pt x="48" y="61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48" y="59"/>
                  </a:lnTo>
                  <a:close/>
                  <a:moveTo>
                    <a:pt x="36" y="56"/>
                  </a:moveTo>
                  <a:lnTo>
                    <a:pt x="37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1" y="63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7" y="64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6"/>
                  </a:lnTo>
                  <a:lnTo>
                    <a:pt x="36" y="56"/>
                  </a:lnTo>
                  <a:close/>
                  <a:moveTo>
                    <a:pt x="36" y="53"/>
                  </a:moveTo>
                  <a:lnTo>
                    <a:pt x="37" y="55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3"/>
                  </a:lnTo>
                  <a:close/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3" y="23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4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2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1" y="47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4" y="63"/>
                  </a:lnTo>
                  <a:lnTo>
                    <a:pt x="64" y="69"/>
                  </a:lnTo>
                  <a:lnTo>
                    <a:pt x="64" y="70"/>
                  </a:lnTo>
                  <a:lnTo>
                    <a:pt x="66" y="70"/>
                  </a:lnTo>
                  <a:lnTo>
                    <a:pt x="66" y="75"/>
                  </a:lnTo>
                  <a:lnTo>
                    <a:pt x="66" y="77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8" y="81"/>
                  </a:lnTo>
                  <a:lnTo>
                    <a:pt x="56" y="77"/>
                  </a:lnTo>
                  <a:lnTo>
                    <a:pt x="56" y="74"/>
                  </a:lnTo>
                  <a:lnTo>
                    <a:pt x="55" y="72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64"/>
                  </a:lnTo>
                  <a:lnTo>
                    <a:pt x="52" y="63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5" y="59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39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1" y="47"/>
                  </a:lnTo>
                  <a:lnTo>
                    <a:pt x="33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7" y="64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3" y="70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4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9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2" y="63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3" name="Freeform 334"/>
            <p:cNvSpPr>
              <a:spLocks/>
            </p:cNvSpPr>
            <p:nvPr/>
          </p:nvSpPr>
          <p:spPr bwMode="auto">
            <a:xfrm>
              <a:off x="4084765" y="404167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2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4" name="Freeform 335"/>
            <p:cNvSpPr>
              <a:spLocks/>
            </p:cNvSpPr>
            <p:nvPr/>
          </p:nvSpPr>
          <p:spPr bwMode="auto">
            <a:xfrm>
              <a:off x="6207467" y="3053417"/>
              <a:ext cx="107208" cy="95512"/>
            </a:xfrm>
            <a:custGeom>
              <a:avLst/>
              <a:gdLst>
                <a:gd name="T0" fmla="*/ 22 w 55"/>
                <a:gd name="T1" fmla="*/ 3 h 49"/>
                <a:gd name="T2" fmla="*/ 25 w 55"/>
                <a:gd name="T3" fmla="*/ 3 h 49"/>
                <a:gd name="T4" fmla="*/ 29 w 55"/>
                <a:gd name="T5" fmla="*/ 3 h 49"/>
                <a:gd name="T6" fmla="*/ 32 w 55"/>
                <a:gd name="T7" fmla="*/ 4 h 49"/>
                <a:gd name="T8" fmla="*/ 35 w 55"/>
                <a:gd name="T9" fmla="*/ 3 h 49"/>
                <a:gd name="T10" fmla="*/ 38 w 55"/>
                <a:gd name="T11" fmla="*/ 3 h 49"/>
                <a:gd name="T12" fmla="*/ 43 w 55"/>
                <a:gd name="T13" fmla="*/ 4 h 49"/>
                <a:gd name="T14" fmla="*/ 44 w 55"/>
                <a:gd name="T15" fmla="*/ 6 h 49"/>
                <a:gd name="T16" fmla="*/ 46 w 55"/>
                <a:gd name="T17" fmla="*/ 8 h 49"/>
                <a:gd name="T18" fmla="*/ 49 w 55"/>
                <a:gd name="T19" fmla="*/ 8 h 49"/>
                <a:gd name="T20" fmla="*/ 52 w 55"/>
                <a:gd name="T21" fmla="*/ 8 h 49"/>
                <a:gd name="T22" fmla="*/ 52 w 55"/>
                <a:gd name="T23" fmla="*/ 11 h 49"/>
                <a:gd name="T24" fmla="*/ 49 w 55"/>
                <a:gd name="T25" fmla="*/ 14 h 49"/>
                <a:gd name="T26" fmla="*/ 49 w 55"/>
                <a:gd name="T27" fmla="*/ 17 h 49"/>
                <a:gd name="T28" fmla="*/ 52 w 55"/>
                <a:gd name="T29" fmla="*/ 19 h 49"/>
                <a:gd name="T30" fmla="*/ 55 w 55"/>
                <a:gd name="T31" fmla="*/ 22 h 49"/>
                <a:gd name="T32" fmla="*/ 54 w 55"/>
                <a:gd name="T33" fmla="*/ 23 h 49"/>
                <a:gd name="T34" fmla="*/ 51 w 55"/>
                <a:gd name="T35" fmla="*/ 23 h 49"/>
                <a:gd name="T36" fmla="*/ 52 w 55"/>
                <a:gd name="T37" fmla="*/ 27 h 49"/>
                <a:gd name="T38" fmla="*/ 54 w 55"/>
                <a:gd name="T39" fmla="*/ 30 h 49"/>
                <a:gd name="T40" fmla="*/ 52 w 55"/>
                <a:gd name="T41" fmla="*/ 30 h 49"/>
                <a:gd name="T42" fmla="*/ 51 w 55"/>
                <a:gd name="T43" fmla="*/ 31 h 49"/>
                <a:gd name="T44" fmla="*/ 49 w 55"/>
                <a:gd name="T45" fmla="*/ 31 h 49"/>
                <a:gd name="T46" fmla="*/ 47 w 55"/>
                <a:gd name="T47" fmla="*/ 31 h 49"/>
                <a:gd name="T48" fmla="*/ 47 w 55"/>
                <a:gd name="T49" fmla="*/ 34 h 49"/>
                <a:gd name="T50" fmla="*/ 46 w 55"/>
                <a:gd name="T51" fmla="*/ 34 h 49"/>
                <a:gd name="T52" fmla="*/ 44 w 55"/>
                <a:gd name="T53" fmla="*/ 36 h 49"/>
                <a:gd name="T54" fmla="*/ 43 w 55"/>
                <a:gd name="T55" fmla="*/ 38 h 49"/>
                <a:gd name="T56" fmla="*/ 40 w 55"/>
                <a:gd name="T57" fmla="*/ 41 h 49"/>
                <a:gd name="T58" fmla="*/ 40 w 55"/>
                <a:gd name="T59" fmla="*/ 44 h 49"/>
                <a:gd name="T60" fmla="*/ 41 w 55"/>
                <a:gd name="T61" fmla="*/ 47 h 49"/>
                <a:gd name="T62" fmla="*/ 40 w 55"/>
                <a:gd name="T63" fmla="*/ 49 h 49"/>
                <a:gd name="T64" fmla="*/ 38 w 55"/>
                <a:gd name="T65" fmla="*/ 47 h 49"/>
                <a:gd name="T66" fmla="*/ 32 w 55"/>
                <a:gd name="T67" fmla="*/ 44 h 49"/>
                <a:gd name="T68" fmla="*/ 29 w 55"/>
                <a:gd name="T69" fmla="*/ 42 h 49"/>
                <a:gd name="T70" fmla="*/ 29 w 55"/>
                <a:gd name="T71" fmla="*/ 41 h 49"/>
                <a:gd name="T72" fmla="*/ 27 w 55"/>
                <a:gd name="T73" fmla="*/ 39 h 49"/>
                <a:gd name="T74" fmla="*/ 22 w 55"/>
                <a:gd name="T75" fmla="*/ 34 h 49"/>
                <a:gd name="T76" fmla="*/ 19 w 55"/>
                <a:gd name="T77" fmla="*/ 31 h 49"/>
                <a:gd name="T78" fmla="*/ 14 w 55"/>
                <a:gd name="T79" fmla="*/ 27 h 49"/>
                <a:gd name="T80" fmla="*/ 10 w 55"/>
                <a:gd name="T81" fmla="*/ 22 h 49"/>
                <a:gd name="T82" fmla="*/ 6 w 55"/>
                <a:gd name="T83" fmla="*/ 17 h 49"/>
                <a:gd name="T84" fmla="*/ 5 w 55"/>
                <a:gd name="T85" fmla="*/ 14 h 49"/>
                <a:gd name="T86" fmla="*/ 0 w 55"/>
                <a:gd name="T87" fmla="*/ 8 h 49"/>
                <a:gd name="T88" fmla="*/ 2 w 55"/>
                <a:gd name="T89" fmla="*/ 1 h 49"/>
                <a:gd name="T90" fmla="*/ 5 w 55"/>
                <a:gd name="T91" fmla="*/ 1 h 49"/>
                <a:gd name="T92" fmla="*/ 8 w 55"/>
                <a:gd name="T93" fmla="*/ 4 h 49"/>
                <a:gd name="T94" fmla="*/ 11 w 55"/>
                <a:gd name="T95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49">
                  <a:moveTo>
                    <a:pt x="17" y="0"/>
                  </a:move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2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4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2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4" y="38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6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5" name="Freeform 336"/>
            <p:cNvSpPr>
              <a:spLocks noEditPoints="1"/>
            </p:cNvSpPr>
            <p:nvPr/>
          </p:nvSpPr>
          <p:spPr bwMode="auto">
            <a:xfrm>
              <a:off x="7026140" y="3170370"/>
              <a:ext cx="159836" cy="115005"/>
            </a:xfrm>
            <a:custGeom>
              <a:avLst/>
              <a:gdLst>
                <a:gd name="T0" fmla="*/ 6 w 82"/>
                <a:gd name="T1" fmla="*/ 39 h 59"/>
                <a:gd name="T2" fmla="*/ 11 w 82"/>
                <a:gd name="T3" fmla="*/ 41 h 59"/>
                <a:gd name="T4" fmla="*/ 15 w 82"/>
                <a:gd name="T5" fmla="*/ 41 h 59"/>
                <a:gd name="T6" fmla="*/ 17 w 82"/>
                <a:gd name="T7" fmla="*/ 45 h 59"/>
                <a:gd name="T8" fmla="*/ 17 w 82"/>
                <a:gd name="T9" fmla="*/ 50 h 59"/>
                <a:gd name="T10" fmla="*/ 7 w 82"/>
                <a:gd name="T11" fmla="*/ 45 h 59"/>
                <a:gd name="T12" fmla="*/ 3 w 82"/>
                <a:gd name="T13" fmla="*/ 42 h 59"/>
                <a:gd name="T14" fmla="*/ 1 w 82"/>
                <a:gd name="T15" fmla="*/ 37 h 59"/>
                <a:gd name="T16" fmla="*/ 11 w 82"/>
                <a:gd name="T17" fmla="*/ 22 h 59"/>
                <a:gd name="T18" fmla="*/ 3 w 82"/>
                <a:gd name="T19" fmla="*/ 14 h 59"/>
                <a:gd name="T20" fmla="*/ 3 w 82"/>
                <a:gd name="T21" fmla="*/ 15 h 59"/>
                <a:gd name="T22" fmla="*/ 25 w 82"/>
                <a:gd name="T23" fmla="*/ 0 h 59"/>
                <a:gd name="T24" fmla="*/ 28 w 82"/>
                <a:gd name="T25" fmla="*/ 1 h 59"/>
                <a:gd name="T26" fmla="*/ 33 w 82"/>
                <a:gd name="T27" fmla="*/ 6 h 59"/>
                <a:gd name="T28" fmla="*/ 39 w 82"/>
                <a:gd name="T29" fmla="*/ 11 h 59"/>
                <a:gd name="T30" fmla="*/ 47 w 82"/>
                <a:gd name="T31" fmla="*/ 7 h 59"/>
                <a:gd name="T32" fmla="*/ 55 w 82"/>
                <a:gd name="T33" fmla="*/ 1 h 59"/>
                <a:gd name="T34" fmla="*/ 63 w 82"/>
                <a:gd name="T35" fmla="*/ 11 h 59"/>
                <a:gd name="T36" fmla="*/ 69 w 82"/>
                <a:gd name="T37" fmla="*/ 20 h 59"/>
                <a:gd name="T38" fmla="*/ 77 w 82"/>
                <a:gd name="T39" fmla="*/ 23 h 59"/>
                <a:gd name="T40" fmla="*/ 77 w 82"/>
                <a:gd name="T41" fmla="*/ 26 h 59"/>
                <a:gd name="T42" fmla="*/ 67 w 82"/>
                <a:gd name="T43" fmla="*/ 31 h 59"/>
                <a:gd name="T44" fmla="*/ 66 w 82"/>
                <a:gd name="T45" fmla="*/ 44 h 59"/>
                <a:gd name="T46" fmla="*/ 63 w 82"/>
                <a:gd name="T47" fmla="*/ 48 h 59"/>
                <a:gd name="T48" fmla="*/ 59 w 82"/>
                <a:gd name="T49" fmla="*/ 50 h 59"/>
                <a:gd name="T50" fmla="*/ 56 w 82"/>
                <a:gd name="T51" fmla="*/ 59 h 59"/>
                <a:gd name="T52" fmla="*/ 50 w 82"/>
                <a:gd name="T53" fmla="*/ 55 h 59"/>
                <a:gd name="T54" fmla="*/ 47 w 82"/>
                <a:gd name="T55" fmla="*/ 52 h 59"/>
                <a:gd name="T56" fmla="*/ 50 w 82"/>
                <a:gd name="T57" fmla="*/ 50 h 59"/>
                <a:gd name="T58" fmla="*/ 48 w 82"/>
                <a:gd name="T59" fmla="*/ 45 h 59"/>
                <a:gd name="T60" fmla="*/ 52 w 82"/>
                <a:gd name="T61" fmla="*/ 42 h 59"/>
                <a:gd name="T62" fmla="*/ 44 w 82"/>
                <a:gd name="T63" fmla="*/ 37 h 59"/>
                <a:gd name="T64" fmla="*/ 33 w 82"/>
                <a:gd name="T65" fmla="*/ 45 h 59"/>
                <a:gd name="T66" fmla="*/ 25 w 82"/>
                <a:gd name="T67" fmla="*/ 50 h 59"/>
                <a:gd name="T68" fmla="*/ 23 w 82"/>
                <a:gd name="T69" fmla="*/ 45 h 59"/>
                <a:gd name="T70" fmla="*/ 25 w 82"/>
                <a:gd name="T71" fmla="*/ 44 h 59"/>
                <a:gd name="T72" fmla="*/ 23 w 82"/>
                <a:gd name="T73" fmla="*/ 42 h 59"/>
                <a:gd name="T74" fmla="*/ 20 w 82"/>
                <a:gd name="T75" fmla="*/ 39 h 59"/>
                <a:gd name="T76" fmla="*/ 15 w 82"/>
                <a:gd name="T77" fmla="*/ 34 h 59"/>
                <a:gd name="T78" fmla="*/ 12 w 82"/>
                <a:gd name="T79" fmla="*/ 33 h 59"/>
                <a:gd name="T80" fmla="*/ 17 w 82"/>
                <a:gd name="T81" fmla="*/ 30 h 59"/>
                <a:gd name="T82" fmla="*/ 9 w 82"/>
                <a:gd name="T83" fmla="*/ 22 h 59"/>
                <a:gd name="T84" fmla="*/ 12 w 82"/>
                <a:gd name="T85" fmla="*/ 18 h 59"/>
                <a:gd name="T86" fmla="*/ 7 w 82"/>
                <a:gd name="T87" fmla="*/ 15 h 59"/>
                <a:gd name="T88" fmla="*/ 6 w 82"/>
                <a:gd name="T89" fmla="*/ 12 h 59"/>
                <a:gd name="T90" fmla="*/ 3 w 82"/>
                <a:gd name="T91" fmla="*/ 11 h 59"/>
                <a:gd name="T92" fmla="*/ 14 w 82"/>
                <a:gd name="T93" fmla="*/ 11 h 59"/>
                <a:gd name="T94" fmla="*/ 18 w 82"/>
                <a:gd name="T95" fmla="*/ 12 h 59"/>
                <a:gd name="T96" fmla="*/ 25 w 82"/>
                <a:gd name="T97" fmla="*/ 14 h 59"/>
                <a:gd name="T98" fmla="*/ 26 w 82"/>
                <a:gd name="T99" fmla="*/ 9 h 59"/>
                <a:gd name="T100" fmla="*/ 20 w 82"/>
                <a:gd name="T101" fmla="*/ 4 h 59"/>
                <a:gd name="T102" fmla="*/ 22 w 82"/>
                <a:gd name="T103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" h="59">
                  <a:moveTo>
                    <a:pt x="4" y="36"/>
                  </a:moveTo>
                  <a:lnTo>
                    <a:pt x="4" y="36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20" y="52"/>
                  </a:lnTo>
                  <a:lnTo>
                    <a:pt x="17" y="50"/>
                  </a:lnTo>
                  <a:lnTo>
                    <a:pt x="12" y="50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4" y="36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3" y="14"/>
                  </a:move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61" y="9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4" y="14"/>
                  </a:lnTo>
                  <a:lnTo>
                    <a:pt x="64" y="15"/>
                  </a:lnTo>
                  <a:lnTo>
                    <a:pt x="67" y="18"/>
                  </a:lnTo>
                  <a:lnTo>
                    <a:pt x="69" y="20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5"/>
                  </a:lnTo>
                  <a:lnTo>
                    <a:pt x="80" y="25"/>
                  </a:lnTo>
                  <a:lnTo>
                    <a:pt x="82" y="28"/>
                  </a:lnTo>
                  <a:lnTo>
                    <a:pt x="77" y="26"/>
                  </a:lnTo>
                  <a:lnTo>
                    <a:pt x="74" y="26"/>
                  </a:lnTo>
                  <a:lnTo>
                    <a:pt x="72" y="28"/>
                  </a:lnTo>
                  <a:lnTo>
                    <a:pt x="71" y="28"/>
                  </a:lnTo>
                  <a:lnTo>
                    <a:pt x="69" y="30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6" y="39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6" y="59"/>
                  </a:lnTo>
                  <a:lnTo>
                    <a:pt x="55" y="59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2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6" name="Freeform 337"/>
            <p:cNvSpPr>
              <a:spLocks/>
            </p:cNvSpPr>
            <p:nvPr/>
          </p:nvSpPr>
          <p:spPr bwMode="auto">
            <a:xfrm>
              <a:off x="3788484" y="4063113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2 w 3"/>
                <a:gd name="T13" fmla="*/ 2 h 2"/>
                <a:gd name="T14" fmla="*/ 0 w 3"/>
                <a:gd name="T15" fmla="*/ 0 h 2"/>
                <a:gd name="T16" fmla="*/ 2 w 3"/>
                <a:gd name="T17" fmla="*/ 0 h 2"/>
                <a:gd name="T18" fmla="*/ 2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7" name="Freeform 338"/>
            <p:cNvSpPr>
              <a:spLocks noEditPoints="1"/>
            </p:cNvSpPr>
            <p:nvPr/>
          </p:nvSpPr>
          <p:spPr bwMode="auto">
            <a:xfrm>
              <a:off x="8946123" y="4698559"/>
              <a:ext cx="1298181" cy="1428780"/>
            </a:xfrm>
            <a:custGeom>
              <a:avLst/>
              <a:gdLst>
                <a:gd name="T0" fmla="*/ 497 w 666"/>
                <a:gd name="T1" fmla="*/ 517 h 733"/>
                <a:gd name="T2" fmla="*/ 479 w 666"/>
                <a:gd name="T3" fmla="*/ 482 h 733"/>
                <a:gd name="T4" fmla="*/ 511 w 666"/>
                <a:gd name="T5" fmla="*/ 485 h 733"/>
                <a:gd name="T6" fmla="*/ 508 w 666"/>
                <a:gd name="T7" fmla="*/ 504 h 733"/>
                <a:gd name="T8" fmla="*/ 497 w 666"/>
                <a:gd name="T9" fmla="*/ 515 h 733"/>
                <a:gd name="T10" fmla="*/ 475 w 666"/>
                <a:gd name="T11" fmla="*/ 519 h 733"/>
                <a:gd name="T12" fmla="*/ 459 w 666"/>
                <a:gd name="T13" fmla="*/ 476 h 733"/>
                <a:gd name="T14" fmla="*/ 506 w 666"/>
                <a:gd name="T15" fmla="*/ 457 h 733"/>
                <a:gd name="T16" fmla="*/ 448 w 666"/>
                <a:gd name="T17" fmla="*/ 465 h 733"/>
                <a:gd name="T18" fmla="*/ 358 w 666"/>
                <a:gd name="T19" fmla="*/ 389 h 733"/>
                <a:gd name="T20" fmla="*/ 587 w 666"/>
                <a:gd name="T21" fmla="*/ 263 h 733"/>
                <a:gd name="T22" fmla="*/ 585 w 666"/>
                <a:gd name="T23" fmla="*/ 222 h 733"/>
                <a:gd name="T24" fmla="*/ 554 w 666"/>
                <a:gd name="T25" fmla="*/ 202 h 733"/>
                <a:gd name="T26" fmla="*/ 522 w 666"/>
                <a:gd name="T27" fmla="*/ 150 h 733"/>
                <a:gd name="T28" fmla="*/ 383 w 666"/>
                <a:gd name="T29" fmla="*/ 103 h 733"/>
                <a:gd name="T30" fmla="*/ 347 w 666"/>
                <a:gd name="T31" fmla="*/ 82 h 733"/>
                <a:gd name="T32" fmla="*/ 177 w 666"/>
                <a:gd name="T33" fmla="*/ 65 h 733"/>
                <a:gd name="T34" fmla="*/ 345 w 666"/>
                <a:gd name="T35" fmla="*/ 62 h 733"/>
                <a:gd name="T36" fmla="*/ 341 w 666"/>
                <a:gd name="T37" fmla="*/ 21 h 733"/>
                <a:gd name="T38" fmla="*/ 260 w 666"/>
                <a:gd name="T39" fmla="*/ 18 h 733"/>
                <a:gd name="T40" fmla="*/ 344 w 666"/>
                <a:gd name="T41" fmla="*/ 18 h 733"/>
                <a:gd name="T42" fmla="*/ 434 w 666"/>
                <a:gd name="T43" fmla="*/ 27 h 733"/>
                <a:gd name="T44" fmla="*/ 459 w 666"/>
                <a:gd name="T45" fmla="*/ 65 h 733"/>
                <a:gd name="T46" fmla="*/ 483 w 666"/>
                <a:gd name="T47" fmla="*/ 125 h 733"/>
                <a:gd name="T48" fmla="*/ 519 w 666"/>
                <a:gd name="T49" fmla="*/ 153 h 733"/>
                <a:gd name="T50" fmla="*/ 544 w 666"/>
                <a:gd name="T51" fmla="*/ 185 h 733"/>
                <a:gd name="T52" fmla="*/ 579 w 666"/>
                <a:gd name="T53" fmla="*/ 229 h 733"/>
                <a:gd name="T54" fmla="*/ 576 w 666"/>
                <a:gd name="T55" fmla="*/ 328 h 733"/>
                <a:gd name="T56" fmla="*/ 554 w 666"/>
                <a:gd name="T57" fmla="*/ 363 h 733"/>
                <a:gd name="T58" fmla="*/ 535 w 666"/>
                <a:gd name="T59" fmla="*/ 413 h 733"/>
                <a:gd name="T60" fmla="*/ 484 w 666"/>
                <a:gd name="T61" fmla="*/ 448 h 733"/>
                <a:gd name="T62" fmla="*/ 465 w 666"/>
                <a:gd name="T63" fmla="*/ 432 h 733"/>
                <a:gd name="T64" fmla="*/ 413 w 666"/>
                <a:gd name="T65" fmla="*/ 435 h 733"/>
                <a:gd name="T66" fmla="*/ 382 w 666"/>
                <a:gd name="T67" fmla="*/ 386 h 733"/>
                <a:gd name="T68" fmla="*/ 349 w 666"/>
                <a:gd name="T69" fmla="*/ 383 h 733"/>
                <a:gd name="T70" fmla="*/ 355 w 666"/>
                <a:gd name="T71" fmla="*/ 350 h 733"/>
                <a:gd name="T72" fmla="*/ 322 w 666"/>
                <a:gd name="T73" fmla="*/ 370 h 733"/>
                <a:gd name="T74" fmla="*/ 293 w 666"/>
                <a:gd name="T75" fmla="*/ 334 h 733"/>
                <a:gd name="T76" fmla="*/ 166 w 666"/>
                <a:gd name="T77" fmla="*/ 347 h 733"/>
                <a:gd name="T78" fmla="*/ 76 w 666"/>
                <a:gd name="T79" fmla="*/ 380 h 733"/>
                <a:gd name="T80" fmla="*/ 41 w 666"/>
                <a:gd name="T81" fmla="*/ 341 h 733"/>
                <a:gd name="T82" fmla="*/ 5 w 666"/>
                <a:gd name="T83" fmla="*/ 241 h 733"/>
                <a:gd name="T84" fmla="*/ 14 w 666"/>
                <a:gd name="T85" fmla="*/ 237 h 733"/>
                <a:gd name="T86" fmla="*/ 16 w 666"/>
                <a:gd name="T87" fmla="*/ 175 h 733"/>
                <a:gd name="T88" fmla="*/ 76 w 666"/>
                <a:gd name="T89" fmla="*/ 151 h 733"/>
                <a:gd name="T90" fmla="*/ 136 w 666"/>
                <a:gd name="T91" fmla="*/ 104 h 733"/>
                <a:gd name="T92" fmla="*/ 158 w 666"/>
                <a:gd name="T93" fmla="*/ 99 h 733"/>
                <a:gd name="T94" fmla="*/ 166 w 666"/>
                <a:gd name="T95" fmla="*/ 92 h 733"/>
                <a:gd name="T96" fmla="*/ 174 w 666"/>
                <a:gd name="T97" fmla="*/ 77 h 733"/>
                <a:gd name="T98" fmla="*/ 185 w 666"/>
                <a:gd name="T99" fmla="*/ 63 h 733"/>
                <a:gd name="T100" fmla="*/ 200 w 666"/>
                <a:gd name="T101" fmla="*/ 57 h 733"/>
                <a:gd name="T102" fmla="*/ 224 w 666"/>
                <a:gd name="T103" fmla="*/ 70 h 733"/>
                <a:gd name="T104" fmla="*/ 241 w 666"/>
                <a:gd name="T105" fmla="*/ 66 h 733"/>
                <a:gd name="T106" fmla="*/ 260 w 666"/>
                <a:gd name="T107" fmla="*/ 36 h 733"/>
                <a:gd name="T108" fmla="*/ 286 w 666"/>
                <a:gd name="T109" fmla="*/ 27 h 733"/>
                <a:gd name="T110" fmla="*/ 298 w 666"/>
                <a:gd name="T111" fmla="*/ 25 h 733"/>
                <a:gd name="T112" fmla="*/ 333 w 666"/>
                <a:gd name="T113" fmla="*/ 30 h 733"/>
                <a:gd name="T114" fmla="*/ 333 w 666"/>
                <a:gd name="T115" fmla="*/ 55 h 733"/>
                <a:gd name="T116" fmla="*/ 350 w 666"/>
                <a:gd name="T117" fmla="*/ 87 h 733"/>
                <a:gd name="T118" fmla="*/ 412 w 666"/>
                <a:gd name="T119" fmla="*/ 88 h 733"/>
                <a:gd name="T120" fmla="*/ 418 w 666"/>
                <a:gd name="T121" fmla="*/ 29 h 733"/>
                <a:gd name="T122" fmla="*/ 421 w 666"/>
                <a:gd name="T123" fmla="*/ 2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6" h="733">
                  <a:moveTo>
                    <a:pt x="666" y="728"/>
                  </a:moveTo>
                  <a:lnTo>
                    <a:pt x="666" y="730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6" y="728"/>
                  </a:lnTo>
                  <a:lnTo>
                    <a:pt x="666" y="728"/>
                  </a:lnTo>
                  <a:close/>
                  <a:moveTo>
                    <a:pt x="497" y="519"/>
                  </a:moveTo>
                  <a:lnTo>
                    <a:pt x="497" y="519"/>
                  </a:lnTo>
                  <a:lnTo>
                    <a:pt x="498" y="520"/>
                  </a:lnTo>
                  <a:lnTo>
                    <a:pt x="498" y="522"/>
                  </a:lnTo>
                  <a:lnTo>
                    <a:pt x="497" y="523"/>
                  </a:lnTo>
                  <a:lnTo>
                    <a:pt x="497" y="523"/>
                  </a:lnTo>
                  <a:lnTo>
                    <a:pt x="495" y="523"/>
                  </a:lnTo>
                  <a:lnTo>
                    <a:pt x="494" y="522"/>
                  </a:lnTo>
                  <a:lnTo>
                    <a:pt x="494" y="522"/>
                  </a:lnTo>
                  <a:lnTo>
                    <a:pt x="495" y="522"/>
                  </a:lnTo>
                  <a:lnTo>
                    <a:pt x="495" y="522"/>
                  </a:lnTo>
                  <a:lnTo>
                    <a:pt x="495" y="520"/>
                  </a:lnTo>
                  <a:lnTo>
                    <a:pt x="495" y="520"/>
                  </a:lnTo>
                  <a:lnTo>
                    <a:pt x="497" y="520"/>
                  </a:lnTo>
                  <a:lnTo>
                    <a:pt x="497" y="519"/>
                  </a:lnTo>
                  <a:close/>
                  <a:moveTo>
                    <a:pt x="498" y="515"/>
                  </a:moveTo>
                  <a:lnTo>
                    <a:pt x="498" y="517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7"/>
                  </a:lnTo>
                  <a:lnTo>
                    <a:pt x="497" y="517"/>
                  </a:lnTo>
                  <a:lnTo>
                    <a:pt x="497" y="517"/>
                  </a:lnTo>
                  <a:lnTo>
                    <a:pt x="497" y="515"/>
                  </a:lnTo>
                  <a:lnTo>
                    <a:pt x="498" y="515"/>
                  </a:lnTo>
                  <a:close/>
                  <a:moveTo>
                    <a:pt x="508" y="508"/>
                  </a:moveTo>
                  <a:lnTo>
                    <a:pt x="509" y="508"/>
                  </a:lnTo>
                  <a:lnTo>
                    <a:pt x="509" y="508"/>
                  </a:lnTo>
                  <a:lnTo>
                    <a:pt x="509" y="509"/>
                  </a:lnTo>
                  <a:lnTo>
                    <a:pt x="509" y="509"/>
                  </a:lnTo>
                  <a:lnTo>
                    <a:pt x="508" y="509"/>
                  </a:lnTo>
                  <a:lnTo>
                    <a:pt x="508" y="509"/>
                  </a:lnTo>
                  <a:lnTo>
                    <a:pt x="508" y="508"/>
                  </a:lnTo>
                  <a:lnTo>
                    <a:pt x="508" y="508"/>
                  </a:lnTo>
                  <a:lnTo>
                    <a:pt x="508" y="508"/>
                  </a:lnTo>
                  <a:close/>
                  <a:moveTo>
                    <a:pt x="461" y="474"/>
                  </a:moveTo>
                  <a:lnTo>
                    <a:pt x="461" y="474"/>
                  </a:lnTo>
                  <a:lnTo>
                    <a:pt x="464" y="476"/>
                  </a:lnTo>
                  <a:lnTo>
                    <a:pt x="467" y="476"/>
                  </a:lnTo>
                  <a:lnTo>
                    <a:pt x="467" y="476"/>
                  </a:lnTo>
                  <a:lnTo>
                    <a:pt x="468" y="476"/>
                  </a:lnTo>
                  <a:lnTo>
                    <a:pt x="468" y="476"/>
                  </a:lnTo>
                  <a:lnTo>
                    <a:pt x="470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3" y="479"/>
                  </a:lnTo>
                  <a:lnTo>
                    <a:pt x="475" y="479"/>
                  </a:lnTo>
                  <a:lnTo>
                    <a:pt x="475" y="479"/>
                  </a:lnTo>
                  <a:lnTo>
                    <a:pt x="476" y="481"/>
                  </a:lnTo>
                  <a:lnTo>
                    <a:pt x="479" y="482"/>
                  </a:lnTo>
                  <a:lnTo>
                    <a:pt x="483" y="482"/>
                  </a:lnTo>
                  <a:lnTo>
                    <a:pt x="487" y="482"/>
                  </a:lnTo>
                  <a:lnTo>
                    <a:pt x="487" y="482"/>
                  </a:lnTo>
                  <a:lnTo>
                    <a:pt x="489" y="481"/>
                  </a:lnTo>
                  <a:lnTo>
                    <a:pt x="489" y="481"/>
                  </a:lnTo>
                  <a:lnTo>
                    <a:pt x="490" y="482"/>
                  </a:lnTo>
                  <a:lnTo>
                    <a:pt x="490" y="481"/>
                  </a:lnTo>
                  <a:lnTo>
                    <a:pt x="490" y="481"/>
                  </a:lnTo>
                  <a:lnTo>
                    <a:pt x="492" y="479"/>
                  </a:lnTo>
                  <a:lnTo>
                    <a:pt x="492" y="479"/>
                  </a:lnTo>
                  <a:lnTo>
                    <a:pt x="494" y="479"/>
                  </a:lnTo>
                  <a:lnTo>
                    <a:pt x="495" y="479"/>
                  </a:lnTo>
                  <a:lnTo>
                    <a:pt x="497" y="479"/>
                  </a:lnTo>
                  <a:lnTo>
                    <a:pt x="497" y="479"/>
                  </a:lnTo>
                  <a:lnTo>
                    <a:pt x="498" y="479"/>
                  </a:lnTo>
                  <a:lnTo>
                    <a:pt x="500" y="479"/>
                  </a:lnTo>
                  <a:lnTo>
                    <a:pt x="500" y="479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5" y="478"/>
                  </a:lnTo>
                  <a:lnTo>
                    <a:pt x="505" y="478"/>
                  </a:lnTo>
                  <a:lnTo>
                    <a:pt x="506" y="476"/>
                  </a:lnTo>
                  <a:lnTo>
                    <a:pt x="508" y="476"/>
                  </a:lnTo>
                  <a:lnTo>
                    <a:pt x="511" y="478"/>
                  </a:lnTo>
                  <a:lnTo>
                    <a:pt x="511" y="479"/>
                  </a:lnTo>
                  <a:lnTo>
                    <a:pt x="511" y="482"/>
                  </a:lnTo>
                  <a:lnTo>
                    <a:pt x="511" y="482"/>
                  </a:lnTo>
                  <a:lnTo>
                    <a:pt x="511" y="484"/>
                  </a:lnTo>
                  <a:lnTo>
                    <a:pt x="511" y="485"/>
                  </a:lnTo>
                  <a:lnTo>
                    <a:pt x="511" y="487"/>
                  </a:lnTo>
                  <a:lnTo>
                    <a:pt x="511" y="489"/>
                  </a:lnTo>
                  <a:lnTo>
                    <a:pt x="511" y="490"/>
                  </a:lnTo>
                  <a:lnTo>
                    <a:pt x="511" y="493"/>
                  </a:lnTo>
                  <a:lnTo>
                    <a:pt x="511" y="495"/>
                  </a:lnTo>
                  <a:lnTo>
                    <a:pt x="511" y="496"/>
                  </a:lnTo>
                  <a:lnTo>
                    <a:pt x="511" y="498"/>
                  </a:lnTo>
                  <a:lnTo>
                    <a:pt x="513" y="498"/>
                  </a:lnTo>
                  <a:lnTo>
                    <a:pt x="513" y="498"/>
                  </a:lnTo>
                  <a:lnTo>
                    <a:pt x="513" y="500"/>
                  </a:lnTo>
                  <a:lnTo>
                    <a:pt x="513" y="501"/>
                  </a:lnTo>
                  <a:lnTo>
                    <a:pt x="513" y="501"/>
                  </a:lnTo>
                  <a:lnTo>
                    <a:pt x="511" y="501"/>
                  </a:lnTo>
                  <a:lnTo>
                    <a:pt x="511" y="501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1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11" y="496"/>
                  </a:lnTo>
                  <a:lnTo>
                    <a:pt x="511" y="496"/>
                  </a:lnTo>
                  <a:lnTo>
                    <a:pt x="509" y="496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8" y="500"/>
                  </a:lnTo>
                  <a:lnTo>
                    <a:pt x="508" y="501"/>
                  </a:lnTo>
                  <a:lnTo>
                    <a:pt x="508" y="503"/>
                  </a:lnTo>
                  <a:lnTo>
                    <a:pt x="508" y="504"/>
                  </a:lnTo>
                  <a:lnTo>
                    <a:pt x="506" y="506"/>
                  </a:lnTo>
                  <a:lnTo>
                    <a:pt x="506" y="506"/>
                  </a:lnTo>
                  <a:lnTo>
                    <a:pt x="506" y="508"/>
                  </a:lnTo>
                  <a:lnTo>
                    <a:pt x="506" y="511"/>
                  </a:lnTo>
                  <a:lnTo>
                    <a:pt x="506" y="514"/>
                  </a:lnTo>
                  <a:lnTo>
                    <a:pt x="506" y="517"/>
                  </a:lnTo>
                  <a:lnTo>
                    <a:pt x="506" y="517"/>
                  </a:lnTo>
                  <a:lnTo>
                    <a:pt x="505" y="517"/>
                  </a:lnTo>
                  <a:lnTo>
                    <a:pt x="505" y="519"/>
                  </a:lnTo>
                  <a:lnTo>
                    <a:pt x="503" y="517"/>
                  </a:lnTo>
                  <a:lnTo>
                    <a:pt x="502" y="514"/>
                  </a:lnTo>
                  <a:lnTo>
                    <a:pt x="503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2"/>
                  </a:lnTo>
                  <a:lnTo>
                    <a:pt x="503" y="512"/>
                  </a:lnTo>
                  <a:lnTo>
                    <a:pt x="502" y="511"/>
                  </a:lnTo>
                  <a:lnTo>
                    <a:pt x="500" y="512"/>
                  </a:lnTo>
                  <a:lnTo>
                    <a:pt x="500" y="514"/>
                  </a:lnTo>
                  <a:lnTo>
                    <a:pt x="500" y="514"/>
                  </a:lnTo>
                  <a:lnTo>
                    <a:pt x="500" y="515"/>
                  </a:lnTo>
                  <a:lnTo>
                    <a:pt x="498" y="512"/>
                  </a:lnTo>
                  <a:lnTo>
                    <a:pt x="497" y="511"/>
                  </a:lnTo>
                  <a:lnTo>
                    <a:pt x="497" y="511"/>
                  </a:lnTo>
                  <a:lnTo>
                    <a:pt x="498" y="512"/>
                  </a:lnTo>
                  <a:lnTo>
                    <a:pt x="498" y="514"/>
                  </a:lnTo>
                  <a:lnTo>
                    <a:pt x="497" y="514"/>
                  </a:lnTo>
                  <a:lnTo>
                    <a:pt x="497" y="515"/>
                  </a:lnTo>
                  <a:lnTo>
                    <a:pt x="497" y="515"/>
                  </a:lnTo>
                  <a:lnTo>
                    <a:pt x="497" y="517"/>
                  </a:lnTo>
                  <a:lnTo>
                    <a:pt x="497" y="519"/>
                  </a:lnTo>
                  <a:lnTo>
                    <a:pt x="495" y="519"/>
                  </a:lnTo>
                  <a:lnTo>
                    <a:pt x="492" y="517"/>
                  </a:lnTo>
                  <a:lnTo>
                    <a:pt x="492" y="517"/>
                  </a:lnTo>
                  <a:lnTo>
                    <a:pt x="492" y="519"/>
                  </a:lnTo>
                  <a:lnTo>
                    <a:pt x="494" y="519"/>
                  </a:lnTo>
                  <a:lnTo>
                    <a:pt x="494" y="520"/>
                  </a:lnTo>
                  <a:lnTo>
                    <a:pt x="492" y="520"/>
                  </a:lnTo>
                  <a:lnTo>
                    <a:pt x="492" y="523"/>
                  </a:lnTo>
                  <a:lnTo>
                    <a:pt x="490" y="525"/>
                  </a:lnTo>
                  <a:lnTo>
                    <a:pt x="490" y="525"/>
                  </a:lnTo>
                  <a:lnTo>
                    <a:pt x="489" y="525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23"/>
                  </a:lnTo>
                  <a:lnTo>
                    <a:pt x="479" y="523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0"/>
                  </a:lnTo>
                  <a:lnTo>
                    <a:pt x="479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79" y="520"/>
                  </a:lnTo>
                  <a:lnTo>
                    <a:pt x="478" y="519"/>
                  </a:lnTo>
                  <a:lnTo>
                    <a:pt x="476" y="519"/>
                  </a:lnTo>
                  <a:lnTo>
                    <a:pt x="475" y="519"/>
                  </a:lnTo>
                  <a:lnTo>
                    <a:pt x="473" y="515"/>
                  </a:lnTo>
                  <a:lnTo>
                    <a:pt x="473" y="514"/>
                  </a:lnTo>
                  <a:lnTo>
                    <a:pt x="472" y="514"/>
                  </a:lnTo>
                  <a:lnTo>
                    <a:pt x="472" y="514"/>
                  </a:lnTo>
                  <a:lnTo>
                    <a:pt x="472" y="512"/>
                  </a:lnTo>
                  <a:lnTo>
                    <a:pt x="468" y="506"/>
                  </a:lnTo>
                  <a:lnTo>
                    <a:pt x="467" y="504"/>
                  </a:lnTo>
                  <a:lnTo>
                    <a:pt x="467" y="501"/>
                  </a:lnTo>
                  <a:lnTo>
                    <a:pt x="470" y="503"/>
                  </a:lnTo>
                  <a:lnTo>
                    <a:pt x="470" y="504"/>
                  </a:lnTo>
                  <a:lnTo>
                    <a:pt x="470" y="506"/>
                  </a:lnTo>
                  <a:lnTo>
                    <a:pt x="472" y="503"/>
                  </a:lnTo>
                  <a:lnTo>
                    <a:pt x="472" y="503"/>
                  </a:lnTo>
                  <a:lnTo>
                    <a:pt x="468" y="501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7" y="500"/>
                  </a:lnTo>
                  <a:lnTo>
                    <a:pt x="467" y="498"/>
                  </a:lnTo>
                  <a:lnTo>
                    <a:pt x="467" y="496"/>
                  </a:lnTo>
                  <a:lnTo>
                    <a:pt x="465" y="493"/>
                  </a:lnTo>
                  <a:lnTo>
                    <a:pt x="462" y="490"/>
                  </a:lnTo>
                  <a:lnTo>
                    <a:pt x="461" y="487"/>
                  </a:lnTo>
                  <a:lnTo>
                    <a:pt x="461" y="485"/>
                  </a:lnTo>
                  <a:lnTo>
                    <a:pt x="461" y="485"/>
                  </a:lnTo>
                  <a:lnTo>
                    <a:pt x="459" y="482"/>
                  </a:lnTo>
                  <a:lnTo>
                    <a:pt x="459" y="481"/>
                  </a:lnTo>
                  <a:lnTo>
                    <a:pt x="459" y="479"/>
                  </a:lnTo>
                  <a:lnTo>
                    <a:pt x="459" y="476"/>
                  </a:lnTo>
                  <a:lnTo>
                    <a:pt x="461" y="474"/>
                  </a:lnTo>
                  <a:close/>
                  <a:moveTo>
                    <a:pt x="509" y="471"/>
                  </a:moveTo>
                  <a:lnTo>
                    <a:pt x="511" y="471"/>
                  </a:lnTo>
                  <a:lnTo>
                    <a:pt x="511" y="471"/>
                  </a:lnTo>
                  <a:lnTo>
                    <a:pt x="509" y="473"/>
                  </a:lnTo>
                  <a:lnTo>
                    <a:pt x="509" y="471"/>
                  </a:lnTo>
                  <a:lnTo>
                    <a:pt x="509" y="471"/>
                  </a:lnTo>
                  <a:lnTo>
                    <a:pt x="509" y="471"/>
                  </a:lnTo>
                  <a:close/>
                  <a:moveTo>
                    <a:pt x="461" y="470"/>
                  </a:moveTo>
                  <a:lnTo>
                    <a:pt x="461" y="470"/>
                  </a:lnTo>
                  <a:lnTo>
                    <a:pt x="461" y="471"/>
                  </a:lnTo>
                  <a:lnTo>
                    <a:pt x="461" y="473"/>
                  </a:lnTo>
                  <a:lnTo>
                    <a:pt x="459" y="471"/>
                  </a:lnTo>
                  <a:lnTo>
                    <a:pt x="461" y="470"/>
                  </a:lnTo>
                  <a:lnTo>
                    <a:pt x="461" y="470"/>
                  </a:lnTo>
                  <a:close/>
                  <a:moveTo>
                    <a:pt x="513" y="468"/>
                  </a:moveTo>
                  <a:lnTo>
                    <a:pt x="513" y="468"/>
                  </a:lnTo>
                  <a:lnTo>
                    <a:pt x="514" y="470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0"/>
                  </a:lnTo>
                  <a:lnTo>
                    <a:pt x="511" y="470"/>
                  </a:lnTo>
                  <a:lnTo>
                    <a:pt x="509" y="470"/>
                  </a:lnTo>
                  <a:lnTo>
                    <a:pt x="508" y="470"/>
                  </a:lnTo>
                  <a:lnTo>
                    <a:pt x="508" y="470"/>
                  </a:lnTo>
                  <a:lnTo>
                    <a:pt x="508" y="468"/>
                  </a:lnTo>
                  <a:lnTo>
                    <a:pt x="509" y="468"/>
                  </a:lnTo>
                  <a:lnTo>
                    <a:pt x="513" y="468"/>
                  </a:lnTo>
                  <a:close/>
                  <a:moveTo>
                    <a:pt x="506" y="457"/>
                  </a:moveTo>
                  <a:lnTo>
                    <a:pt x="508" y="459"/>
                  </a:lnTo>
                  <a:lnTo>
                    <a:pt x="509" y="462"/>
                  </a:lnTo>
                  <a:lnTo>
                    <a:pt x="511" y="462"/>
                  </a:lnTo>
                  <a:lnTo>
                    <a:pt x="511" y="462"/>
                  </a:lnTo>
                  <a:lnTo>
                    <a:pt x="511" y="463"/>
                  </a:lnTo>
                  <a:lnTo>
                    <a:pt x="511" y="463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5"/>
                  </a:lnTo>
                  <a:lnTo>
                    <a:pt x="511" y="467"/>
                  </a:lnTo>
                  <a:lnTo>
                    <a:pt x="509" y="467"/>
                  </a:lnTo>
                  <a:lnTo>
                    <a:pt x="508" y="467"/>
                  </a:lnTo>
                  <a:lnTo>
                    <a:pt x="508" y="467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6" y="462"/>
                  </a:lnTo>
                  <a:lnTo>
                    <a:pt x="505" y="460"/>
                  </a:lnTo>
                  <a:lnTo>
                    <a:pt x="505" y="460"/>
                  </a:lnTo>
                  <a:lnTo>
                    <a:pt x="503" y="460"/>
                  </a:lnTo>
                  <a:lnTo>
                    <a:pt x="505" y="460"/>
                  </a:lnTo>
                  <a:lnTo>
                    <a:pt x="506" y="457"/>
                  </a:lnTo>
                  <a:close/>
                  <a:moveTo>
                    <a:pt x="449" y="456"/>
                  </a:moveTo>
                  <a:lnTo>
                    <a:pt x="451" y="457"/>
                  </a:lnTo>
                  <a:lnTo>
                    <a:pt x="451" y="459"/>
                  </a:lnTo>
                  <a:lnTo>
                    <a:pt x="451" y="460"/>
                  </a:lnTo>
                  <a:lnTo>
                    <a:pt x="451" y="462"/>
                  </a:lnTo>
                  <a:lnTo>
                    <a:pt x="451" y="463"/>
                  </a:lnTo>
                  <a:lnTo>
                    <a:pt x="449" y="463"/>
                  </a:lnTo>
                  <a:lnTo>
                    <a:pt x="448" y="465"/>
                  </a:lnTo>
                  <a:lnTo>
                    <a:pt x="448" y="465"/>
                  </a:lnTo>
                  <a:lnTo>
                    <a:pt x="448" y="463"/>
                  </a:lnTo>
                  <a:lnTo>
                    <a:pt x="448" y="462"/>
                  </a:lnTo>
                  <a:lnTo>
                    <a:pt x="446" y="460"/>
                  </a:lnTo>
                  <a:lnTo>
                    <a:pt x="448" y="460"/>
                  </a:lnTo>
                  <a:lnTo>
                    <a:pt x="448" y="459"/>
                  </a:lnTo>
                  <a:lnTo>
                    <a:pt x="448" y="457"/>
                  </a:lnTo>
                  <a:lnTo>
                    <a:pt x="448" y="457"/>
                  </a:lnTo>
                  <a:lnTo>
                    <a:pt x="448" y="456"/>
                  </a:lnTo>
                  <a:lnTo>
                    <a:pt x="449" y="456"/>
                  </a:lnTo>
                  <a:close/>
                  <a:moveTo>
                    <a:pt x="467" y="437"/>
                  </a:moveTo>
                  <a:lnTo>
                    <a:pt x="468" y="437"/>
                  </a:lnTo>
                  <a:lnTo>
                    <a:pt x="468" y="437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5" y="438"/>
                  </a:lnTo>
                  <a:lnTo>
                    <a:pt x="467" y="437"/>
                  </a:lnTo>
                  <a:close/>
                  <a:moveTo>
                    <a:pt x="470" y="433"/>
                  </a:moveTo>
                  <a:lnTo>
                    <a:pt x="472" y="435"/>
                  </a:lnTo>
                  <a:lnTo>
                    <a:pt x="468" y="437"/>
                  </a:lnTo>
                  <a:lnTo>
                    <a:pt x="468" y="435"/>
                  </a:lnTo>
                  <a:lnTo>
                    <a:pt x="468" y="435"/>
                  </a:lnTo>
                  <a:lnTo>
                    <a:pt x="468" y="433"/>
                  </a:lnTo>
                  <a:lnTo>
                    <a:pt x="470" y="433"/>
                  </a:lnTo>
                  <a:close/>
                  <a:moveTo>
                    <a:pt x="353" y="389"/>
                  </a:moveTo>
                  <a:lnTo>
                    <a:pt x="356" y="389"/>
                  </a:lnTo>
                  <a:lnTo>
                    <a:pt x="356" y="389"/>
                  </a:lnTo>
                  <a:lnTo>
                    <a:pt x="358" y="389"/>
                  </a:lnTo>
                  <a:lnTo>
                    <a:pt x="356" y="391"/>
                  </a:lnTo>
                  <a:lnTo>
                    <a:pt x="356" y="391"/>
                  </a:lnTo>
                  <a:lnTo>
                    <a:pt x="360" y="392"/>
                  </a:lnTo>
                  <a:lnTo>
                    <a:pt x="361" y="391"/>
                  </a:lnTo>
                  <a:lnTo>
                    <a:pt x="363" y="391"/>
                  </a:lnTo>
                  <a:lnTo>
                    <a:pt x="364" y="392"/>
                  </a:lnTo>
                  <a:lnTo>
                    <a:pt x="364" y="394"/>
                  </a:lnTo>
                  <a:lnTo>
                    <a:pt x="363" y="394"/>
                  </a:lnTo>
                  <a:lnTo>
                    <a:pt x="360" y="394"/>
                  </a:lnTo>
                  <a:lnTo>
                    <a:pt x="358" y="394"/>
                  </a:lnTo>
                  <a:lnTo>
                    <a:pt x="356" y="394"/>
                  </a:lnTo>
                  <a:lnTo>
                    <a:pt x="356" y="396"/>
                  </a:lnTo>
                  <a:lnTo>
                    <a:pt x="355" y="397"/>
                  </a:lnTo>
                  <a:lnTo>
                    <a:pt x="353" y="396"/>
                  </a:lnTo>
                  <a:lnTo>
                    <a:pt x="352" y="396"/>
                  </a:lnTo>
                  <a:lnTo>
                    <a:pt x="350" y="396"/>
                  </a:lnTo>
                  <a:lnTo>
                    <a:pt x="349" y="396"/>
                  </a:lnTo>
                  <a:lnTo>
                    <a:pt x="347" y="397"/>
                  </a:lnTo>
                  <a:lnTo>
                    <a:pt x="345" y="396"/>
                  </a:lnTo>
                  <a:lnTo>
                    <a:pt x="342" y="394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2" y="391"/>
                  </a:lnTo>
                  <a:lnTo>
                    <a:pt x="350" y="391"/>
                  </a:lnTo>
                  <a:lnTo>
                    <a:pt x="353" y="389"/>
                  </a:lnTo>
                  <a:close/>
                  <a:moveTo>
                    <a:pt x="585" y="259"/>
                  </a:moveTo>
                  <a:lnTo>
                    <a:pt x="587" y="259"/>
                  </a:lnTo>
                  <a:lnTo>
                    <a:pt x="587" y="259"/>
                  </a:lnTo>
                  <a:lnTo>
                    <a:pt x="587" y="263"/>
                  </a:lnTo>
                  <a:lnTo>
                    <a:pt x="585" y="263"/>
                  </a:lnTo>
                  <a:lnTo>
                    <a:pt x="585" y="263"/>
                  </a:lnTo>
                  <a:lnTo>
                    <a:pt x="585" y="260"/>
                  </a:lnTo>
                  <a:lnTo>
                    <a:pt x="585" y="259"/>
                  </a:lnTo>
                  <a:close/>
                  <a:moveTo>
                    <a:pt x="585" y="252"/>
                  </a:moveTo>
                  <a:lnTo>
                    <a:pt x="587" y="254"/>
                  </a:lnTo>
                  <a:lnTo>
                    <a:pt x="585" y="255"/>
                  </a:lnTo>
                  <a:lnTo>
                    <a:pt x="585" y="257"/>
                  </a:lnTo>
                  <a:lnTo>
                    <a:pt x="585" y="257"/>
                  </a:lnTo>
                  <a:lnTo>
                    <a:pt x="585" y="255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2"/>
                  </a:lnTo>
                  <a:close/>
                  <a:moveTo>
                    <a:pt x="2" y="230"/>
                  </a:moveTo>
                  <a:lnTo>
                    <a:pt x="3" y="235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30"/>
                  </a:lnTo>
                  <a:close/>
                  <a:moveTo>
                    <a:pt x="584" y="218"/>
                  </a:moveTo>
                  <a:lnTo>
                    <a:pt x="584" y="218"/>
                  </a:lnTo>
                  <a:lnTo>
                    <a:pt x="584" y="221"/>
                  </a:lnTo>
                  <a:lnTo>
                    <a:pt x="585" y="221"/>
                  </a:lnTo>
                  <a:lnTo>
                    <a:pt x="585" y="222"/>
                  </a:lnTo>
                  <a:lnTo>
                    <a:pt x="582" y="230"/>
                  </a:lnTo>
                  <a:lnTo>
                    <a:pt x="580" y="232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79" y="230"/>
                  </a:lnTo>
                  <a:lnTo>
                    <a:pt x="579" y="229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4"/>
                  </a:lnTo>
                  <a:lnTo>
                    <a:pt x="582" y="222"/>
                  </a:lnTo>
                  <a:lnTo>
                    <a:pt x="584" y="222"/>
                  </a:lnTo>
                  <a:lnTo>
                    <a:pt x="584" y="221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8"/>
                  </a:lnTo>
                  <a:lnTo>
                    <a:pt x="582" y="218"/>
                  </a:lnTo>
                  <a:lnTo>
                    <a:pt x="584" y="218"/>
                  </a:lnTo>
                  <a:close/>
                  <a:moveTo>
                    <a:pt x="552" y="199"/>
                  </a:moveTo>
                  <a:lnTo>
                    <a:pt x="552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200"/>
                  </a:lnTo>
                  <a:lnTo>
                    <a:pt x="555" y="202"/>
                  </a:lnTo>
                  <a:lnTo>
                    <a:pt x="555" y="202"/>
                  </a:lnTo>
                  <a:lnTo>
                    <a:pt x="555" y="203"/>
                  </a:lnTo>
                  <a:lnTo>
                    <a:pt x="554" y="203"/>
                  </a:lnTo>
                  <a:lnTo>
                    <a:pt x="554" y="202"/>
                  </a:lnTo>
                  <a:lnTo>
                    <a:pt x="550" y="199"/>
                  </a:lnTo>
                  <a:lnTo>
                    <a:pt x="552" y="199"/>
                  </a:lnTo>
                  <a:close/>
                  <a:moveTo>
                    <a:pt x="543" y="180"/>
                  </a:moveTo>
                  <a:lnTo>
                    <a:pt x="544" y="180"/>
                  </a:lnTo>
                  <a:lnTo>
                    <a:pt x="544" y="181"/>
                  </a:lnTo>
                  <a:lnTo>
                    <a:pt x="544" y="181"/>
                  </a:lnTo>
                  <a:lnTo>
                    <a:pt x="543" y="181"/>
                  </a:lnTo>
                  <a:lnTo>
                    <a:pt x="543" y="181"/>
                  </a:lnTo>
                  <a:lnTo>
                    <a:pt x="543" y="180"/>
                  </a:lnTo>
                  <a:lnTo>
                    <a:pt x="543" y="180"/>
                  </a:lnTo>
                  <a:close/>
                  <a:moveTo>
                    <a:pt x="535" y="177"/>
                  </a:moveTo>
                  <a:lnTo>
                    <a:pt x="535" y="178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5" y="178"/>
                  </a:lnTo>
                  <a:lnTo>
                    <a:pt x="535" y="177"/>
                  </a:lnTo>
                  <a:lnTo>
                    <a:pt x="535" y="177"/>
                  </a:lnTo>
                  <a:close/>
                  <a:moveTo>
                    <a:pt x="36" y="156"/>
                  </a:moveTo>
                  <a:lnTo>
                    <a:pt x="36" y="156"/>
                  </a:lnTo>
                  <a:lnTo>
                    <a:pt x="36" y="158"/>
                  </a:lnTo>
                  <a:lnTo>
                    <a:pt x="36" y="159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6" y="156"/>
                  </a:lnTo>
                  <a:close/>
                  <a:moveTo>
                    <a:pt x="522" y="148"/>
                  </a:move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1"/>
                  </a:lnTo>
                  <a:lnTo>
                    <a:pt x="522" y="151"/>
                  </a:lnTo>
                  <a:lnTo>
                    <a:pt x="520" y="150"/>
                  </a:lnTo>
                  <a:lnTo>
                    <a:pt x="522" y="148"/>
                  </a:lnTo>
                  <a:close/>
                  <a:moveTo>
                    <a:pt x="520" y="147"/>
                  </a:move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7"/>
                  </a:lnTo>
                  <a:lnTo>
                    <a:pt x="520" y="147"/>
                  </a:lnTo>
                  <a:close/>
                  <a:moveTo>
                    <a:pt x="483" y="120"/>
                  </a:moveTo>
                  <a:lnTo>
                    <a:pt x="483" y="120"/>
                  </a:lnTo>
                  <a:lnTo>
                    <a:pt x="483" y="122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1" y="123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9" y="120"/>
                  </a:lnTo>
                  <a:lnTo>
                    <a:pt x="481" y="120"/>
                  </a:lnTo>
                  <a:lnTo>
                    <a:pt x="481" y="120"/>
                  </a:lnTo>
                  <a:lnTo>
                    <a:pt x="483" y="120"/>
                  </a:lnTo>
                  <a:close/>
                  <a:moveTo>
                    <a:pt x="385" y="101"/>
                  </a:moveTo>
                  <a:lnTo>
                    <a:pt x="385" y="103"/>
                  </a:lnTo>
                  <a:lnTo>
                    <a:pt x="385" y="103"/>
                  </a:lnTo>
                  <a:lnTo>
                    <a:pt x="383" y="103"/>
                  </a:lnTo>
                  <a:lnTo>
                    <a:pt x="383" y="104"/>
                  </a:lnTo>
                  <a:lnTo>
                    <a:pt x="383" y="103"/>
                  </a:lnTo>
                  <a:lnTo>
                    <a:pt x="383" y="103"/>
                  </a:lnTo>
                  <a:lnTo>
                    <a:pt x="385" y="101"/>
                  </a:lnTo>
                  <a:close/>
                  <a:moveTo>
                    <a:pt x="385" y="93"/>
                  </a:moveTo>
                  <a:lnTo>
                    <a:pt x="386" y="93"/>
                  </a:lnTo>
                  <a:lnTo>
                    <a:pt x="386" y="95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383" y="96"/>
                  </a:lnTo>
                  <a:lnTo>
                    <a:pt x="383" y="96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79" y="98"/>
                  </a:lnTo>
                  <a:lnTo>
                    <a:pt x="380" y="96"/>
                  </a:lnTo>
                  <a:lnTo>
                    <a:pt x="380" y="95"/>
                  </a:lnTo>
                  <a:lnTo>
                    <a:pt x="382" y="93"/>
                  </a:lnTo>
                  <a:lnTo>
                    <a:pt x="383" y="93"/>
                  </a:lnTo>
                  <a:lnTo>
                    <a:pt x="385" y="93"/>
                  </a:lnTo>
                  <a:close/>
                  <a:moveTo>
                    <a:pt x="349" y="81"/>
                  </a:moveTo>
                  <a:lnTo>
                    <a:pt x="349" y="82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49" y="84"/>
                  </a:lnTo>
                  <a:lnTo>
                    <a:pt x="349" y="84"/>
                  </a:lnTo>
                  <a:lnTo>
                    <a:pt x="349" y="82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49" y="81"/>
                  </a:lnTo>
                  <a:close/>
                  <a:moveTo>
                    <a:pt x="342" y="81"/>
                  </a:moveTo>
                  <a:lnTo>
                    <a:pt x="342" y="81"/>
                  </a:lnTo>
                  <a:lnTo>
                    <a:pt x="342" y="82"/>
                  </a:lnTo>
                  <a:lnTo>
                    <a:pt x="341" y="82"/>
                  </a:lnTo>
                  <a:lnTo>
                    <a:pt x="341" y="82"/>
                  </a:lnTo>
                  <a:lnTo>
                    <a:pt x="341" y="81"/>
                  </a:lnTo>
                  <a:lnTo>
                    <a:pt x="341" y="81"/>
                  </a:lnTo>
                  <a:lnTo>
                    <a:pt x="342" y="81"/>
                  </a:lnTo>
                  <a:close/>
                  <a:moveTo>
                    <a:pt x="347" y="79"/>
                  </a:moveTo>
                  <a:lnTo>
                    <a:pt x="347" y="81"/>
                  </a:lnTo>
                  <a:lnTo>
                    <a:pt x="347" y="81"/>
                  </a:lnTo>
                  <a:lnTo>
                    <a:pt x="345" y="82"/>
                  </a:lnTo>
                  <a:lnTo>
                    <a:pt x="345" y="81"/>
                  </a:lnTo>
                  <a:lnTo>
                    <a:pt x="347" y="79"/>
                  </a:lnTo>
                  <a:close/>
                  <a:moveTo>
                    <a:pt x="167" y="76"/>
                  </a:moveTo>
                  <a:lnTo>
                    <a:pt x="169" y="76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9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6"/>
                  </a:lnTo>
                  <a:close/>
                  <a:moveTo>
                    <a:pt x="177" y="65"/>
                  </a:moveTo>
                  <a:lnTo>
                    <a:pt x="178" y="65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7" y="65"/>
                  </a:lnTo>
                  <a:close/>
                  <a:moveTo>
                    <a:pt x="344" y="52"/>
                  </a:moveTo>
                  <a:lnTo>
                    <a:pt x="344" y="52"/>
                  </a:lnTo>
                  <a:lnTo>
                    <a:pt x="344" y="54"/>
                  </a:lnTo>
                  <a:lnTo>
                    <a:pt x="344" y="55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5" y="54"/>
                  </a:lnTo>
                  <a:lnTo>
                    <a:pt x="347" y="54"/>
                  </a:lnTo>
                  <a:lnTo>
                    <a:pt x="347" y="54"/>
                  </a:lnTo>
                  <a:lnTo>
                    <a:pt x="347" y="55"/>
                  </a:lnTo>
                  <a:lnTo>
                    <a:pt x="345" y="55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5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2"/>
                  </a:lnTo>
                  <a:lnTo>
                    <a:pt x="347" y="62"/>
                  </a:lnTo>
                  <a:lnTo>
                    <a:pt x="345" y="62"/>
                  </a:lnTo>
                  <a:lnTo>
                    <a:pt x="344" y="62"/>
                  </a:lnTo>
                  <a:lnTo>
                    <a:pt x="341" y="62"/>
                  </a:lnTo>
                  <a:lnTo>
                    <a:pt x="339" y="62"/>
                  </a:lnTo>
                  <a:lnTo>
                    <a:pt x="339" y="60"/>
                  </a:lnTo>
                  <a:lnTo>
                    <a:pt x="339" y="60"/>
                  </a:lnTo>
                  <a:lnTo>
                    <a:pt x="341" y="60"/>
                  </a:lnTo>
                  <a:lnTo>
                    <a:pt x="339" y="57"/>
                  </a:lnTo>
                  <a:lnTo>
                    <a:pt x="339" y="55"/>
                  </a:lnTo>
                  <a:lnTo>
                    <a:pt x="341" y="54"/>
                  </a:lnTo>
                  <a:lnTo>
                    <a:pt x="342" y="54"/>
                  </a:lnTo>
                  <a:lnTo>
                    <a:pt x="344" y="52"/>
                  </a:lnTo>
                  <a:close/>
                  <a:moveTo>
                    <a:pt x="338" y="52"/>
                  </a:moveTo>
                  <a:lnTo>
                    <a:pt x="338" y="54"/>
                  </a:lnTo>
                  <a:lnTo>
                    <a:pt x="338" y="54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6" y="55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close/>
                  <a:moveTo>
                    <a:pt x="341" y="21"/>
                  </a:moveTo>
                  <a:lnTo>
                    <a:pt x="341" y="21"/>
                  </a:lnTo>
                  <a:lnTo>
                    <a:pt x="339" y="22"/>
                  </a:lnTo>
                  <a:lnTo>
                    <a:pt x="339" y="22"/>
                  </a:lnTo>
                  <a:lnTo>
                    <a:pt x="336" y="24"/>
                  </a:lnTo>
                  <a:lnTo>
                    <a:pt x="338" y="22"/>
                  </a:lnTo>
                  <a:lnTo>
                    <a:pt x="341" y="21"/>
                  </a:lnTo>
                  <a:lnTo>
                    <a:pt x="341" y="21"/>
                  </a:lnTo>
                  <a:close/>
                  <a:moveTo>
                    <a:pt x="251" y="19"/>
                  </a:moveTo>
                  <a:lnTo>
                    <a:pt x="252" y="19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4" y="2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4" y="25"/>
                  </a:lnTo>
                  <a:lnTo>
                    <a:pt x="251" y="25"/>
                  </a:lnTo>
                  <a:lnTo>
                    <a:pt x="249" y="25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8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2"/>
                  </a:lnTo>
                  <a:lnTo>
                    <a:pt x="249" y="21"/>
                  </a:lnTo>
                  <a:lnTo>
                    <a:pt x="251" y="19"/>
                  </a:lnTo>
                  <a:lnTo>
                    <a:pt x="251" y="19"/>
                  </a:lnTo>
                  <a:close/>
                  <a:moveTo>
                    <a:pt x="252" y="16"/>
                  </a:moveTo>
                  <a:lnTo>
                    <a:pt x="252" y="16"/>
                  </a:lnTo>
                  <a:lnTo>
                    <a:pt x="254" y="18"/>
                  </a:lnTo>
                  <a:lnTo>
                    <a:pt x="256" y="18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60" y="18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5" y="16"/>
                  </a:lnTo>
                  <a:lnTo>
                    <a:pt x="267" y="18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68" y="21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5" y="24"/>
                  </a:lnTo>
                  <a:lnTo>
                    <a:pt x="260" y="27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1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6"/>
                  </a:lnTo>
                  <a:lnTo>
                    <a:pt x="252" y="16"/>
                  </a:lnTo>
                  <a:close/>
                  <a:moveTo>
                    <a:pt x="345" y="14"/>
                  </a:moveTo>
                  <a:lnTo>
                    <a:pt x="344" y="16"/>
                  </a:lnTo>
                  <a:lnTo>
                    <a:pt x="342" y="19"/>
                  </a:lnTo>
                  <a:lnTo>
                    <a:pt x="341" y="21"/>
                  </a:lnTo>
                  <a:lnTo>
                    <a:pt x="341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5" y="14"/>
                  </a:lnTo>
                  <a:close/>
                  <a:moveTo>
                    <a:pt x="284" y="13"/>
                  </a:moveTo>
                  <a:lnTo>
                    <a:pt x="284" y="14"/>
                  </a:lnTo>
                  <a:lnTo>
                    <a:pt x="284" y="16"/>
                  </a:lnTo>
                  <a:lnTo>
                    <a:pt x="286" y="16"/>
                  </a:lnTo>
                  <a:lnTo>
                    <a:pt x="284" y="18"/>
                  </a:lnTo>
                  <a:lnTo>
                    <a:pt x="284" y="19"/>
                  </a:lnTo>
                  <a:lnTo>
                    <a:pt x="282" y="16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84" y="13"/>
                  </a:lnTo>
                  <a:close/>
                  <a:moveTo>
                    <a:pt x="427" y="10"/>
                  </a:moveTo>
                  <a:lnTo>
                    <a:pt x="429" y="10"/>
                  </a:lnTo>
                  <a:lnTo>
                    <a:pt x="429" y="10"/>
                  </a:lnTo>
                  <a:lnTo>
                    <a:pt x="429" y="11"/>
                  </a:lnTo>
                  <a:lnTo>
                    <a:pt x="429" y="11"/>
                  </a:lnTo>
                  <a:lnTo>
                    <a:pt x="431" y="14"/>
                  </a:lnTo>
                  <a:lnTo>
                    <a:pt x="432" y="16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21"/>
                  </a:lnTo>
                  <a:lnTo>
                    <a:pt x="432" y="22"/>
                  </a:lnTo>
                  <a:lnTo>
                    <a:pt x="434" y="25"/>
                  </a:lnTo>
                  <a:lnTo>
                    <a:pt x="434" y="27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37" y="27"/>
                  </a:lnTo>
                  <a:lnTo>
                    <a:pt x="437" y="30"/>
                  </a:lnTo>
                  <a:lnTo>
                    <a:pt x="437" y="30"/>
                  </a:lnTo>
                  <a:lnTo>
                    <a:pt x="437" y="32"/>
                  </a:lnTo>
                  <a:lnTo>
                    <a:pt x="437" y="33"/>
                  </a:lnTo>
                  <a:lnTo>
                    <a:pt x="438" y="33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40" y="38"/>
                  </a:lnTo>
                  <a:lnTo>
                    <a:pt x="440" y="40"/>
                  </a:lnTo>
                  <a:lnTo>
                    <a:pt x="442" y="41"/>
                  </a:lnTo>
                  <a:lnTo>
                    <a:pt x="442" y="44"/>
                  </a:lnTo>
                  <a:lnTo>
                    <a:pt x="443" y="47"/>
                  </a:lnTo>
                  <a:lnTo>
                    <a:pt x="443" y="49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5" y="57"/>
                  </a:lnTo>
                  <a:lnTo>
                    <a:pt x="445" y="60"/>
                  </a:lnTo>
                  <a:lnTo>
                    <a:pt x="446" y="63"/>
                  </a:lnTo>
                  <a:lnTo>
                    <a:pt x="446" y="63"/>
                  </a:lnTo>
                  <a:lnTo>
                    <a:pt x="449" y="65"/>
                  </a:lnTo>
                  <a:lnTo>
                    <a:pt x="451" y="63"/>
                  </a:lnTo>
                  <a:lnTo>
                    <a:pt x="453" y="62"/>
                  </a:lnTo>
                  <a:lnTo>
                    <a:pt x="454" y="62"/>
                  </a:lnTo>
                  <a:lnTo>
                    <a:pt x="456" y="62"/>
                  </a:lnTo>
                  <a:lnTo>
                    <a:pt x="457" y="63"/>
                  </a:lnTo>
                  <a:lnTo>
                    <a:pt x="459" y="65"/>
                  </a:lnTo>
                  <a:lnTo>
                    <a:pt x="462" y="68"/>
                  </a:lnTo>
                  <a:lnTo>
                    <a:pt x="465" y="70"/>
                  </a:lnTo>
                  <a:lnTo>
                    <a:pt x="467" y="70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7" y="74"/>
                  </a:lnTo>
                  <a:lnTo>
                    <a:pt x="468" y="76"/>
                  </a:lnTo>
                  <a:lnTo>
                    <a:pt x="468" y="77"/>
                  </a:lnTo>
                  <a:lnTo>
                    <a:pt x="468" y="79"/>
                  </a:lnTo>
                  <a:lnTo>
                    <a:pt x="468" y="82"/>
                  </a:lnTo>
                  <a:lnTo>
                    <a:pt x="470" y="85"/>
                  </a:lnTo>
                  <a:lnTo>
                    <a:pt x="470" y="88"/>
                  </a:lnTo>
                  <a:lnTo>
                    <a:pt x="470" y="90"/>
                  </a:lnTo>
                  <a:lnTo>
                    <a:pt x="470" y="92"/>
                  </a:lnTo>
                  <a:lnTo>
                    <a:pt x="470" y="93"/>
                  </a:lnTo>
                  <a:lnTo>
                    <a:pt x="472" y="95"/>
                  </a:lnTo>
                  <a:lnTo>
                    <a:pt x="472" y="96"/>
                  </a:lnTo>
                  <a:lnTo>
                    <a:pt x="473" y="98"/>
                  </a:lnTo>
                  <a:lnTo>
                    <a:pt x="475" y="99"/>
                  </a:lnTo>
                  <a:lnTo>
                    <a:pt x="476" y="101"/>
                  </a:lnTo>
                  <a:lnTo>
                    <a:pt x="476" y="101"/>
                  </a:lnTo>
                  <a:lnTo>
                    <a:pt x="476" y="103"/>
                  </a:lnTo>
                  <a:lnTo>
                    <a:pt x="479" y="107"/>
                  </a:lnTo>
                  <a:lnTo>
                    <a:pt x="479" y="110"/>
                  </a:lnTo>
                  <a:lnTo>
                    <a:pt x="479" y="117"/>
                  </a:lnTo>
                  <a:lnTo>
                    <a:pt x="478" y="118"/>
                  </a:lnTo>
                  <a:lnTo>
                    <a:pt x="479" y="120"/>
                  </a:lnTo>
                  <a:lnTo>
                    <a:pt x="481" y="125"/>
                  </a:lnTo>
                  <a:lnTo>
                    <a:pt x="483" y="125"/>
                  </a:lnTo>
                  <a:lnTo>
                    <a:pt x="483" y="126"/>
                  </a:lnTo>
                  <a:lnTo>
                    <a:pt x="483" y="129"/>
                  </a:lnTo>
                  <a:lnTo>
                    <a:pt x="484" y="131"/>
                  </a:lnTo>
                  <a:lnTo>
                    <a:pt x="486" y="133"/>
                  </a:lnTo>
                  <a:lnTo>
                    <a:pt x="487" y="134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2" y="136"/>
                  </a:lnTo>
                  <a:lnTo>
                    <a:pt x="494" y="136"/>
                  </a:lnTo>
                  <a:lnTo>
                    <a:pt x="495" y="137"/>
                  </a:lnTo>
                  <a:lnTo>
                    <a:pt x="497" y="137"/>
                  </a:lnTo>
                  <a:lnTo>
                    <a:pt x="498" y="137"/>
                  </a:lnTo>
                  <a:lnTo>
                    <a:pt x="498" y="137"/>
                  </a:lnTo>
                  <a:lnTo>
                    <a:pt x="500" y="137"/>
                  </a:lnTo>
                  <a:lnTo>
                    <a:pt x="500" y="139"/>
                  </a:lnTo>
                  <a:lnTo>
                    <a:pt x="502" y="140"/>
                  </a:lnTo>
                  <a:lnTo>
                    <a:pt x="503" y="142"/>
                  </a:lnTo>
                  <a:lnTo>
                    <a:pt x="505" y="144"/>
                  </a:lnTo>
                  <a:lnTo>
                    <a:pt x="506" y="144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9" y="145"/>
                  </a:lnTo>
                  <a:lnTo>
                    <a:pt x="513" y="147"/>
                  </a:lnTo>
                  <a:lnTo>
                    <a:pt x="514" y="148"/>
                  </a:lnTo>
                  <a:lnTo>
                    <a:pt x="516" y="148"/>
                  </a:lnTo>
                  <a:lnTo>
                    <a:pt x="519" y="150"/>
                  </a:lnTo>
                  <a:lnTo>
                    <a:pt x="519" y="151"/>
                  </a:lnTo>
                  <a:lnTo>
                    <a:pt x="520" y="153"/>
                  </a:lnTo>
                  <a:lnTo>
                    <a:pt x="519" y="153"/>
                  </a:lnTo>
                  <a:lnTo>
                    <a:pt x="517" y="153"/>
                  </a:lnTo>
                  <a:lnTo>
                    <a:pt x="517" y="155"/>
                  </a:lnTo>
                  <a:lnTo>
                    <a:pt x="519" y="158"/>
                  </a:lnTo>
                  <a:lnTo>
                    <a:pt x="520" y="159"/>
                  </a:lnTo>
                  <a:lnTo>
                    <a:pt x="522" y="161"/>
                  </a:lnTo>
                  <a:lnTo>
                    <a:pt x="525" y="162"/>
                  </a:lnTo>
                  <a:lnTo>
                    <a:pt x="525" y="166"/>
                  </a:lnTo>
                  <a:lnTo>
                    <a:pt x="525" y="166"/>
                  </a:lnTo>
                  <a:lnTo>
                    <a:pt x="527" y="169"/>
                  </a:lnTo>
                  <a:lnTo>
                    <a:pt x="528" y="170"/>
                  </a:lnTo>
                  <a:lnTo>
                    <a:pt x="528" y="172"/>
                  </a:lnTo>
                  <a:lnTo>
                    <a:pt x="530" y="177"/>
                  </a:lnTo>
                  <a:lnTo>
                    <a:pt x="530" y="180"/>
                  </a:lnTo>
                  <a:lnTo>
                    <a:pt x="531" y="181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5" y="185"/>
                  </a:lnTo>
                  <a:lnTo>
                    <a:pt x="536" y="185"/>
                  </a:lnTo>
                  <a:lnTo>
                    <a:pt x="536" y="185"/>
                  </a:lnTo>
                  <a:lnTo>
                    <a:pt x="535" y="181"/>
                  </a:lnTo>
                  <a:lnTo>
                    <a:pt x="536" y="178"/>
                  </a:lnTo>
                  <a:lnTo>
                    <a:pt x="536" y="178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9" y="181"/>
                  </a:lnTo>
                  <a:lnTo>
                    <a:pt x="543" y="183"/>
                  </a:lnTo>
                  <a:lnTo>
                    <a:pt x="544" y="185"/>
                  </a:lnTo>
                  <a:lnTo>
                    <a:pt x="544" y="185"/>
                  </a:lnTo>
                  <a:lnTo>
                    <a:pt x="544" y="183"/>
                  </a:lnTo>
                  <a:lnTo>
                    <a:pt x="544" y="181"/>
                  </a:lnTo>
                  <a:lnTo>
                    <a:pt x="546" y="181"/>
                  </a:lnTo>
                  <a:lnTo>
                    <a:pt x="546" y="183"/>
                  </a:lnTo>
                  <a:lnTo>
                    <a:pt x="547" y="185"/>
                  </a:lnTo>
                  <a:lnTo>
                    <a:pt x="547" y="189"/>
                  </a:lnTo>
                  <a:lnTo>
                    <a:pt x="547" y="194"/>
                  </a:lnTo>
                  <a:lnTo>
                    <a:pt x="549" y="199"/>
                  </a:lnTo>
                  <a:lnTo>
                    <a:pt x="549" y="199"/>
                  </a:lnTo>
                  <a:lnTo>
                    <a:pt x="550" y="200"/>
                  </a:lnTo>
                  <a:lnTo>
                    <a:pt x="552" y="202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60" y="207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6" y="214"/>
                  </a:lnTo>
                  <a:lnTo>
                    <a:pt x="566" y="216"/>
                  </a:lnTo>
                  <a:lnTo>
                    <a:pt x="569" y="218"/>
                  </a:lnTo>
                  <a:lnTo>
                    <a:pt x="571" y="218"/>
                  </a:lnTo>
                  <a:lnTo>
                    <a:pt x="571" y="219"/>
                  </a:lnTo>
                  <a:lnTo>
                    <a:pt x="572" y="221"/>
                  </a:lnTo>
                  <a:lnTo>
                    <a:pt x="572" y="221"/>
                  </a:lnTo>
                  <a:lnTo>
                    <a:pt x="572" y="222"/>
                  </a:lnTo>
                  <a:lnTo>
                    <a:pt x="574" y="225"/>
                  </a:lnTo>
                  <a:lnTo>
                    <a:pt x="577" y="225"/>
                  </a:lnTo>
                  <a:lnTo>
                    <a:pt x="579" y="229"/>
                  </a:lnTo>
                  <a:lnTo>
                    <a:pt x="579" y="232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41"/>
                  </a:lnTo>
                  <a:lnTo>
                    <a:pt x="582" y="252"/>
                  </a:lnTo>
                  <a:lnTo>
                    <a:pt x="582" y="255"/>
                  </a:lnTo>
                  <a:lnTo>
                    <a:pt x="582" y="259"/>
                  </a:lnTo>
                  <a:lnTo>
                    <a:pt x="585" y="265"/>
                  </a:lnTo>
                  <a:lnTo>
                    <a:pt x="585" y="266"/>
                  </a:lnTo>
                  <a:lnTo>
                    <a:pt x="587" y="268"/>
                  </a:lnTo>
                  <a:lnTo>
                    <a:pt x="588" y="271"/>
                  </a:lnTo>
                  <a:lnTo>
                    <a:pt x="588" y="276"/>
                  </a:lnTo>
                  <a:lnTo>
                    <a:pt x="588" y="279"/>
                  </a:lnTo>
                  <a:lnTo>
                    <a:pt x="588" y="281"/>
                  </a:lnTo>
                  <a:lnTo>
                    <a:pt x="587" y="284"/>
                  </a:lnTo>
                  <a:lnTo>
                    <a:pt x="585" y="289"/>
                  </a:lnTo>
                  <a:lnTo>
                    <a:pt x="585" y="292"/>
                  </a:lnTo>
                  <a:lnTo>
                    <a:pt x="584" y="298"/>
                  </a:lnTo>
                  <a:lnTo>
                    <a:pt x="582" y="300"/>
                  </a:lnTo>
                  <a:lnTo>
                    <a:pt x="582" y="301"/>
                  </a:lnTo>
                  <a:lnTo>
                    <a:pt x="580" y="307"/>
                  </a:lnTo>
                  <a:lnTo>
                    <a:pt x="580" y="311"/>
                  </a:lnTo>
                  <a:lnTo>
                    <a:pt x="580" y="314"/>
                  </a:lnTo>
                  <a:lnTo>
                    <a:pt x="580" y="317"/>
                  </a:lnTo>
                  <a:lnTo>
                    <a:pt x="579" y="318"/>
                  </a:lnTo>
                  <a:lnTo>
                    <a:pt x="579" y="322"/>
                  </a:lnTo>
                  <a:lnTo>
                    <a:pt x="576" y="328"/>
                  </a:lnTo>
                  <a:lnTo>
                    <a:pt x="572" y="331"/>
                  </a:lnTo>
                  <a:lnTo>
                    <a:pt x="572" y="334"/>
                  </a:lnTo>
                  <a:lnTo>
                    <a:pt x="572" y="336"/>
                  </a:lnTo>
                  <a:lnTo>
                    <a:pt x="572" y="337"/>
                  </a:lnTo>
                  <a:lnTo>
                    <a:pt x="569" y="341"/>
                  </a:lnTo>
                  <a:lnTo>
                    <a:pt x="569" y="341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4"/>
                  </a:lnTo>
                  <a:lnTo>
                    <a:pt x="565" y="344"/>
                  </a:lnTo>
                  <a:lnTo>
                    <a:pt x="563" y="345"/>
                  </a:lnTo>
                  <a:lnTo>
                    <a:pt x="560" y="348"/>
                  </a:lnTo>
                  <a:lnTo>
                    <a:pt x="560" y="350"/>
                  </a:lnTo>
                  <a:lnTo>
                    <a:pt x="558" y="352"/>
                  </a:lnTo>
                  <a:lnTo>
                    <a:pt x="558" y="353"/>
                  </a:lnTo>
                  <a:lnTo>
                    <a:pt x="557" y="353"/>
                  </a:lnTo>
                  <a:lnTo>
                    <a:pt x="557" y="355"/>
                  </a:lnTo>
                  <a:lnTo>
                    <a:pt x="555" y="356"/>
                  </a:lnTo>
                  <a:lnTo>
                    <a:pt x="555" y="356"/>
                  </a:lnTo>
                  <a:lnTo>
                    <a:pt x="555" y="358"/>
                  </a:lnTo>
                  <a:lnTo>
                    <a:pt x="555" y="361"/>
                  </a:lnTo>
                  <a:lnTo>
                    <a:pt x="555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2" y="363"/>
                  </a:lnTo>
                  <a:lnTo>
                    <a:pt x="554" y="363"/>
                  </a:lnTo>
                  <a:lnTo>
                    <a:pt x="554" y="364"/>
                  </a:lnTo>
                  <a:lnTo>
                    <a:pt x="552" y="366"/>
                  </a:lnTo>
                  <a:lnTo>
                    <a:pt x="550" y="367"/>
                  </a:lnTo>
                  <a:lnTo>
                    <a:pt x="549" y="369"/>
                  </a:lnTo>
                  <a:lnTo>
                    <a:pt x="549" y="370"/>
                  </a:lnTo>
                  <a:lnTo>
                    <a:pt x="547" y="375"/>
                  </a:lnTo>
                  <a:lnTo>
                    <a:pt x="547" y="378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6" y="380"/>
                  </a:lnTo>
                  <a:lnTo>
                    <a:pt x="546" y="380"/>
                  </a:lnTo>
                  <a:lnTo>
                    <a:pt x="546" y="381"/>
                  </a:lnTo>
                  <a:lnTo>
                    <a:pt x="547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4" y="383"/>
                  </a:lnTo>
                  <a:lnTo>
                    <a:pt x="541" y="389"/>
                  </a:lnTo>
                  <a:lnTo>
                    <a:pt x="541" y="391"/>
                  </a:lnTo>
                  <a:lnTo>
                    <a:pt x="539" y="392"/>
                  </a:lnTo>
                  <a:lnTo>
                    <a:pt x="538" y="396"/>
                  </a:lnTo>
                  <a:lnTo>
                    <a:pt x="538" y="397"/>
                  </a:lnTo>
                  <a:lnTo>
                    <a:pt x="538" y="402"/>
                  </a:lnTo>
                  <a:lnTo>
                    <a:pt x="538" y="405"/>
                  </a:lnTo>
                  <a:lnTo>
                    <a:pt x="536" y="408"/>
                  </a:lnTo>
                  <a:lnTo>
                    <a:pt x="536" y="410"/>
                  </a:lnTo>
                  <a:lnTo>
                    <a:pt x="535" y="413"/>
                  </a:lnTo>
                  <a:lnTo>
                    <a:pt x="536" y="416"/>
                  </a:lnTo>
                  <a:lnTo>
                    <a:pt x="536" y="418"/>
                  </a:lnTo>
                  <a:lnTo>
                    <a:pt x="536" y="419"/>
                  </a:lnTo>
                  <a:lnTo>
                    <a:pt x="535" y="421"/>
                  </a:lnTo>
                  <a:lnTo>
                    <a:pt x="533" y="421"/>
                  </a:lnTo>
                  <a:lnTo>
                    <a:pt x="531" y="422"/>
                  </a:lnTo>
                  <a:lnTo>
                    <a:pt x="530" y="424"/>
                  </a:lnTo>
                  <a:lnTo>
                    <a:pt x="528" y="426"/>
                  </a:lnTo>
                  <a:lnTo>
                    <a:pt x="527" y="426"/>
                  </a:lnTo>
                  <a:lnTo>
                    <a:pt x="520" y="426"/>
                  </a:lnTo>
                  <a:lnTo>
                    <a:pt x="511" y="426"/>
                  </a:lnTo>
                  <a:lnTo>
                    <a:pt x="509" y="427"/>
                  </a:lnTo>
                  <a:lnTo>
                    <a:pt x="505" y="427"/>
                  </a:lnTo>
                  <a:lnTo>
                    <a:pt x="502" y="430"/>
                  </a:lnTo>
                  <a:lnTo>
                    <a:pt x="498" y="432"/>
                  </a:lnTo>
                  <a:lnTo>
                    <a:pt x="490" y="440"/>
                  </a:lnTo>
                  <a:lnTo>
                    <a:pt x="484" y="441"/>
                  </a:lnTo>
                  <a:lnTo>
                    <a:pt x="484" y="441"/>
                  </a:lnTo>
                  <a:lnTo>
                    <a:pt x="483" y="440"/>
                  </a:lnTo>
                  <a:lnTo>
                    <a:pt x="481" y="441"/>
                  </a:lnTo>
                  <a:lnTo>
                    <a:pt x="481" y="441"/>
                  </a:lnTo>
                  <a:lnTo>
                    <a:pt x="483" y="443"/>
                  </a:lnTo>
                  <a:lnTo>
                    <a:pt x="483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4"/>
                  </a:lnTo>
                  <a:lnTo>
                    <a:pt x="486" y="446"/>
                  </a:lnTo>
                  <a:lnTo>
                    <a:pt x="484" y="448"/>
                  </a:lnTo>
                  <a:lnTo>
                    <a:pt x="484" y="448"/>
                  </a:lnTo>
                  <a:lnTo>
                    <a:pt x="483" y="448"/>
                  </a:lnTo>
                  <a:lnTo>
                    <a:pt x="483" y="448"/>
                  </a:lnTo>
                  <a:lnTo>
                    <a:pt x="483" y="444"/>
                  </a:lnTo>
                  <a:lnTo>
                    <a:pt x="481" y="443"/>
                  </a:lnTo>
                  <a:lnTo>
                    <a:pt x="479" y="443"/>
                  </a:lnTo>
                  <a:lnTo>
                    <a:pt x="478" y="443"/>
                  </a:lnTo>
                  <a:lnTo>
                    <a:pt x="478" y="444"/>
                  </a:lnTo>
                  <a:lnTo>
                    <a:pt x="476" y="441"/>
                  </a:lnTo>
                  <a:lnTo>
                    <a:pt x="475" y="440"/>
                  </a:lnTo>
                  <a:lnTo>
                    <a:pt x="473" y="440"/>
                  </a:lnTo>
                  <a:lnTo>
                    <a:pt x="473" y="440"/>
                  </a:lnTo>
                  <a:lnTo>
                    <a:pt x="472" y="440"/>
                  </a:lnTo>
                  <a:lnTo>
                    <a:pt x="470" y="438"/>
                  </a:lnTo>
                  <a:lnTo>
                    <a:pt x="470" y="437"/>
                  </a:lnTo>
                  <a:lnTo>
                    <a:pt x="470" y="435"/>
                  </a:lnTo>
                  <a:lnTo>
                    <a:pt x="472" y="435"/>
                  </a:lnTo>
                  <a:lnTo>
                    <a:pt x="472" y="433"/>
                  </a:lnTo>
                  <a:lnTo>
                    <a:pt x="470" y="433"/>
                  </a:lnTo>
                  <a:lnTo>
                    <a:pt x="468" y="432"/>
                  </a:lnTo>
                  <a:lnTo>
                    <a:pt x="468" y="433"/>
                  </a:lnTo>
                  <a:lnTo>
                    <a:pt x="467" y="433"/>
                  </a:lnTo>
                  <a:lnTo>
                    <a:pt x="467" y="435"/>
                  </a:lnTo>
                  <a:lnTo>
                    <a:pt x="464" y="437"/>
                  </a:lnTo>
                  <a:lnTo>
                    <a:pt x="462" y="437"/>
                  </a:lnTo>
                  <a:lnTo>
                    <a:pt x="461" y="435"/>
                  </a:lnTo>
                  <a:lnTo>
                    <a:pt x="461" y="435"/>
                  </a:lnTo>
                  <a:lnTo>
                    <a:pt x="462" y="435"/>
                  </a:lnTo>
                  <a:lnTo>
                    <a:pt x="464" y="433"/>
                  </a:lnTo>
                  <a:lnTo>
                    <a:pt x="465" y="432"/>
                  </a:lnTo>
                  <a:lnTo>
                    <a:pt x="465" y="430"/>
                  </a:lnTo>
                  <a:lnTo>
                    <a:pt x="465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57" y="430"/>
                  </a:lnTo>
                  <a:lnTo>
                    <a:pt x="456" y="430"/>
                  </a:lnTo>
                  <a:lnTo>
                    <a:pt x="456" y="432"/>
                  </a:lnTo>
                  <a:lnTo>
                    <a:pt x="457" y="432"/>
                  </a:lnTo>
                  <a:lnTo>
                    <a:pt x="457" y="432"/>
                  </a:lnTo>
                  <a:lnTo>
                    <a:pt x="459" y="432"/>
                  </a:lnTo>
                  <a:lnTo>
                    <a:pt x="457" y="433"/>
                  </a:lnTo>
                  <a:lnTo>
                    <a:pt x="456" y="433"/>
                  </a:lnTo>
                  <a:lnTo>
                    <a:pt x="454" y="435"/>
                  </a:lnTo>
                  <a:lnTo>
                    <a:pt x="451" y="437"/>
                  </a:lnTo>
                  <a:lnTo>
                    <a:pt x="446" y="440"/>
                  </a:lnTo>
                  <a:lnTo>
                    <a:pt x="445" y="441"/>
                  </a:lnTo>
                  <a:lnTo>
                    <a:pt x="443" y="443"/>
                  </a:lnTo>
                  <a:lnTo>
                    <a:pt x="440" y="441"/>
                  </a:lnTo>
                  <a:lnTo>
                    <a:pt x="438" y="441"/>
                  </a:lnTo>
                  <a:lnTo>
                    <a:pt x="437" y="440"/>
                  </a:lnTo>
                  <a:lnTo>
                    <a:pt x="432" y="438"/>
                  </a:lnTo>
                  <a:lnTo>
                    <a:pt x="429" y="437"/>
                  </a:lnTo>
                  <a:lnTo>
                    <a:pt x="427" y="435"/>
                  </a:lnTo>
                  <a:lnTo>
                    <a:pt x="426" y="435"/>
                  </a:lnTo>
                  <a:lnTo>
                    <a:pt x="423" y="435"/>
                  </a:lnTo>
                  <a:lnTo>
                    <a:pt x="420" y="433"/>
                  </a:lnTo>
                  <a:lnTo>
                    <a:pt x="416" y="433"/>
                  </a:lnTo>
                  <a:lnTo>
                    <a:pt x="415" y="435"/>
                  </a:lnTo>
                  <a:lnTo>
                    <a:pt x="413" y="435"/>
                  </a:lnTo>
                  <a:lnTo>
                    <a:pt x="412" y="435"/>
                  </a:lnTo>
                  <a:lnTo>
                    <a:pt x="408" y="432"/>
                  </a:lnTo>
                  <a:lnTo>
                    <a:pt x="407" y="430"/>
                  </a:lnTo>
                  <a:lnTo>
                    <a:pt x="401" y="429"/>
                  </a:lnTo>
                  <a:lnTo>
                    <a:pt x="397" y="427"/>
                  </a:lnTo>
                  <a:lnTo>
                    <a:pt x="394" y="422"/>
                  </a:lnTo>
                  <a:lnTo>
                    <a:pt x="390" y="418"/>
                  </a:lnTo>
                  <a:lnTo>
                    <a:pt x="388" y="416"/>
                  </a:lnTo>
                  <a:lnTo>
                    <a:pt x="388" y="415"/>
                  </a:lnTo>
                  <a:lnTo>
                    <a:pt x="388" y="413"/>
                  </a:lnTo>
                  <a:lnTo>
                    <a:pt x="388" y="410"/>
                  </a:lnTo>
                  <a:lnTo>
                    <a:pt x="390" y="408"/>
                  </a:lnTo>
                  <a:lnTo>
                    <a:pt x="390" y="407"/>
                  </a:lnTo>
                  <a:lnTo>
                    <a:pt x="388" y="402"/>
                  </a:lnTo>
                  <a:lnTo>
                    <a:pt x="385" y="397"/>
                  </a:lnTo>
                  <a:lnTo>
                    <a:pt x="383" y="396"/>
                  </a:lnTo>
                  <a:lnTo>
                    <a:pt x="380" y="392"/>
                  </a:lnTo>
                  <a:lnTo>
                    <a:pt x="377" y="391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9" y="389"/>
                  </a:lnTo>
                  <a:lnTo>
                    <a:pt x="379" y="388"/>
                  </a:lnTo>
                  <a:lnTo>
                    <a:pt x="380" y="388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0" y="385"/>
                  </a:lnTo>
                  <a:lnTo>
                    <a:pt x="379" y="386"/>
                  </a:lnTo>
                  <a:lnTo>
                    <a:pt x="377" y="386"/>
                  </a:lnTo>
                  <a:lnTo>
                    <a:pt x="375" y="388"/>
                  </a:lnTo>
                  <a:lnTo>
                    <a:pt x="375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1" y="389"/>
                  </a:lnTo>
                  <a:lnTo>
                    <a:pt x="368" y="389"/>
                  </a:lnTo>
                  <a:lnTo>
                    <a:pt x="366" y="389"/>
                  </a:lnTo>
                  <a:lnTo>
                    <a:pt x="366" y="388"/>
                  </a:lnTo>
                  <a:lnTo>
                    <a:pt x="368" y="386"/>
                  </a:lnTo>
                  <a:lnTo>
                    <a:pt x="369" y="385"/>
                  </a:lnTo>
                  <a:lnTo>
                    <a:pt x="371" y="380"/>
                  </a:lnTo>
                  <a:lnTo>
                    <a:pt x="369" y="375"/>
                  </a:lnTo>
                  <a:lnTo>
                    <a:pt x="369" y="374"/>
                  </a:lnTo>
                  <a:lnTo>
                    <a:pt x="366" y="370"/>
                  </a:lnTo>
                  <a:lnTo>
                    <a:pt x="366" y="367"/>
                  </a:lnTo>
                  <a:lnTo>
                    <a:pt x="364" y="366"/>
                  </a:lnTo>
                  <a:lnTo>
                    <a:pt x="363" y="367"/>
                  </a:lnTo>
                  <a:lnTo>
                    <a:pt x="363" y="369"/>
                  </a:lnTo>
                  <a:lnTo>
                    <a:pt x="361" y="370"/>
                  </a:lnTo>
                  <a:lnTo>
                    <a:pt x="361" y="375"/>
                  </a:lnTo>
                  <a:lnTo>
                    <a:pt x="358" y="381"/>
                  </a:lnTo>
                  <a:lnTo>
                    <a:pt x="356" y="381"/>
                  </a:lnTo>
                  <a:lnTo>
                    <a:pt x="355" y="381"/>
                  </a:lnTo>
                  <a:lnTo>
                    <a:pt x="352" y="381"/>
                  </a:lnTo>
                  <a:lnTo>
                    <a:pt x="350" y="383"/>
                  </a:lnTo>
                  <a:lnTo>
                    <a:pt x="349" y="383"/>
                  </a:lnTo>
                  <a:lnTo>
                    <a:pt x="347" y="383"/>
                  </a:lnTo>
                  <a:lnTo>
                    <a:pt x="347" y="383"/>
                  </a:lnTo>
                  <a:lnTo>
                    <a:pt x="349" y="378"/>
                  </a:lnTo>
                  <a:lnTo>
                    <a:pt x="350" y="378"/>
                  </a:lnTo>
                  <a:lnTo>
                    <a:pt x="352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5" y="375"/>
                  </a:lnTo>
                  <a:lnTo>
                    <a:pt x="355" y="372"/>
                  </a:lnTo>
                  <a:lnTo>
                    <a:pt x="355" y="370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6"/>
                  </a:lnTo>
                  <a:lnTo>
                    <a:pt x="358" y="361"/>
                  </a:lnTo>
                  <a:lnTo>
                    <a:pt x="360" y="358"/>
                  </a:lnTo>
                  <a:lnTo>
                    <a:pt x="361" y="356"/>
                  </a:lnTo>
                  <a:lnTo>
                    <a:pt x="361" y="355"/>
                  </a:lnTo>
                  <a:lnTo>
                    <a:pt x="361" y="352"/>
                  </a:lnTo>
                  <a:lnTo>
                    <a:pt x="361" y="350"/>
                  </a:lnTo>
                  <a:lnTo>
                    <a:pt x="361" y="350"/>
                  </a:lnTo>
                  <a:lnTo>
                    <a:pt x="363" y="348"/>
                  </a:lnTo>
                  <a:lnTo>
                    <a:pt x="361" y="344"/>
                  </a:lnTo>
                  <a:lnTo>
                    <a:pt x="361" y="342"/>
                  </a:lnTo>
                  <a:lnTo>
                    <a:pt x="360" y="341"/>
                  </a:lnTo>
                  <a:lnTo>
                    <a:pt x="360" y="342"/>
                  </a:lnTo>
                  <a:lnTo>
                    <a:pt x="360" y="344"/>
                  </a:lnTo>
                  <a:lnTo>
                    <a:pt x="358" y="347"/>
                  </a:lnTo>
                  <a:lnTo>
                    <a:pt x="356" y="348"/>
                  </a:lnTo>
                  <a:lnTo>
                    <a:pt x="355" y="350"/>
                  </a:lnTo>
                  <a:lnTo>
                    <a:pt x="353" y="353"/>
                  </a:lnTo>
                  <a:lnTo>
                    <a:pt x="352" y="358"/>
                  </a:lnTo>
                  <a:lnTo>
                    <a:pt x="350" y="358"/>
                  </a:lnTo>
                  <a:lnTo>
                    <a:pt x="349" y="358"/>
                  </a:lnTo>
                  <a:lnTo>
                    <a:pt x="347" y="359"/>
                  </a:lnTo>
                  <a:lnTo>
                    <a:pt x="345" y="361"/>
                  </a:lnTo>
                  <a:lnTo>
                    <a:pt x="342" y="361"/>
                  </a:lnTo>
                  <a:lnTo>
                    <a:pt x="341" y="363"/>
                  </a:lnTo>
                  <a:lnTo>
                    <a:pt x="341" y="364"/>
                  </a:lnTo>
                  <a:lnTo>
                    <a:pt x="336" y="370"/>
                  </a:lnTo>
                  <a:lnTo>
                    <a:pt x="333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5"/>
                  </a:lnTo>
                  <a:lnTo>
                    <a:pt x="333" y="375"/>
                  </a:lnTo>
                  <a:lnTo>
                    <a:pt x="334" y="378"/>
                  </a:lnTo>
                  <a:lnTo>
                    <a:pt x="333" y="378"/>
                  </a:lnTo>
                  <a:lnTo>
                    <a:pt x="333" y="378"/>
                  </a:lnTo>
                  <a:lnTo>
                    <a:pt x="331" y="377"/>
                  </a:lnTo>
                  <a:lnTo>
                    <a:pt x="330" y="378"/>
                  </a:lnTo>
                  <a:lnTo>
                    <a:pt x="328" y="378"/>
                  </a:lnTo>
                  <a:lnTo>
                    <a:pt x="327" y="375"/>
                  </a:lnTo>
                  <a:lnTo>
                    <a:pt x="325" y="375"/>
                  </a:lnTo>
                  <a:lnTo>
                    <a:pt x="323" y="374"/>
                  </a:lnTo>
                  <a:lnTo>
                    <a:pt x="323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0"/>
                  </a:lnTo>
                  <a:lnTo>
                    <a:pt x="322" y="370"/>
                  </a:lnTo>
                  <a:lnTo>
                    <a:pt x="323" y="372"/>
                  </a:lnTo>
                  <a:lnTo>
                    <a:pt x="325" y="372"/>
                  </a:lnTo>
                  <a:lnTo>
                    <a:pt x="325" y="374"/>
                  </a:lnTo>
                  <a:lnTo>
                    <a:pt x="327" y="372"/>
                  </a:lnTo>
                  <a:lnTo>
                    <a:pt x="325" y="369"/>
                  </a:lnTo>
                  <a:lnTo>
                    <a:pt x="323" y="366"/>
                  </a:lnTo>
                  <a:lnTo>
                    <a:pt x="323" y="366"/>
                  </a:lnTo>
                  <a:lnTo>
                    <a:pt x="322" y="363"/>
                  </a:lnTo>
                  <a:lnTo>
                    <a:pt x="322" y="361"/>
                  </a:lnTo>
                  <a:lnTo>
                    <a:pt x="320" y="359"/>
                  </a:lnTo>
                  <a:lnTo>
                    <a:pt x="317" y="358"/>
                  </a:lnTo>
                  <a:lnTo>
                    <a:pt x="317" y="355"/>
                  </a:lnTo>
                  <a:lnTo>
                    <a:pt x="317" y="352"/>
                  </a:lnTo>
                  <a:lnTo>
                    <a:pt x="315" y="352"/>
                  </a:lnTo>
                  <a:lnTo>
                    <a:pt x="314" y="350"/>
                  </a:lnTo>
                  <a:lnTo>
                    <a:pt x="309" y="350"/>
                  </a:lnTo>
                  <a:lnTo>
                    <a:pt x="308" y="347"/>
                  </a:lnTo>
                  <a:lnTo>
                    <a:pt x="306" y="344"/>
                  </a:lnTo>
                  <a:lnTo>
                    <a:pt x="308" y="342"/>
                  </a:lnTo>
                  <a:lnTo>
                    <a:pt x="308" y="342"/>
                  </a:lnTo>
                  <a:lnTo>
                    <a:pt x="309" y="342"/>
                  </a:lnTo>
                  <a:lnTo>
                    <a:pt x="308" y="341"/>
                  </a:lnTo>
                  <a:lnTo>
                    <a:pt x="304" y="337"/>
                  </a:lnTo>
                  <a:lnTo>
                    <a:pt x="301" y="336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7" y="334"/>
                  </a:lnTo>
                  <a:lnTo>
                    <a:pt x="293" y="334"/>
                  </a:lnTo>
                  <a:lnTo>
                    <a:pt x="287" y="331"/>
                  </a:lnTo>
                  <a:lnTo>
                    <a:pt x="286" y="329"/>
                  </a:lnTo>
                  <a:lnTo>
                    <a:pt x="281" y="331"/>
                  </a:lnTo>
                  <a:lnTo>
                    <a:pt x="279" y="331"/>
                  </a:lnTo>
                  <a:lnTo>
                    <a:pt x="271" y="326"/>
                  </a:lnTo>
                  <a:lnTo>
                    <a:pt x="267" y="323"/>
                  </a:lnTo>
                  <a:lnTo>
                    <a:pt x="265" y="323"/>
                  </a:lnTo>
                  <a:lnTo>
                    <a:pt x="263" y="323"/>
                  </a:lnTo>
                  <a:lnTo>
                    <a:pt x="262" y="323"/>
                  </a:lnTo>
                  <a:lnTo>
                    <a:pt x="260" y="325"/>
                  </a:lnTo>
                  <a:lnTo>
                    <a:pt x="259" y="325"/>
                  </a:lnTo>
                  <a:lnTo>
                    <a:pt x="249" y="325"/>
                  </a:lnTo>
                  <a:lnTo>
                    <a:pt x="241" y="325"/>
                  </a:lnTo>
                  <a:lnTo>
                    <a:pt x="235" y="326"/>
                  </a:lnTo>
                  <a:lnTo>
                    <a:pt x="232" y="326"/>
                  </a:lnTo>
                  <a:lnTo>
                    <a:pt x="226" y="329"/>
                  </a:lnTo>
                  <a:lnTo>
                    <a:pt x="219" y="333"/>
                  </a:lnTo>
                  <a:lnTo>
                    <a:pt x="213" y="333"/>
                  </a:lnTo>
                  <a:lnTo>
                    <a:pt x="208" y="336"/>
                  </a:lnTo>
                  <a:lnTo>
                    <a:pt x="205" y="336"/>
                  </a:lnTo>
                  <a:lnTo>
                    <a:pt x="200" y="336"/>
                  </a:lnTo>
                  <a:lnTo>
                    <a:pt x="191" y="336"/>
                  </a:lnTo>
                  <a:lnTo>
                    <a:pt x="188" y="336"/>
                  </a:lnTo>
                  <a:lnTo>
                    <a:pt x="183" y="339"/>
                  </a:lnTo>
                  <a:lnTo>
                    <a:pt x="181" y="341"/>
                  </a:lnTo>
                  <a:lnTo>
                    <a:pt x="178" y="341"/>
                  </a:lnTo>
                  <a:lnTo>
                    <a:pt x="172" y="345"/>
                  </a:lnTo>
                  <a:lnTo>
                    <a:pt x="167" y="345"/>
                  </a:lnTo>
                  <a:lnTo>
                    <a:pt x="166" y="347"/>
                  </a:lnTo>
                  <a:lnTo>
                    <a:pt x="164" y="347"/>
                  </a:lnTo>
                  <a:lnTo>
                    <a:pt x="163" y="348"/>
                  </a:lnTo>
                  <a:lnTo>
                    <a:pt x="159" y="355"/>
                  </a:lnTo>
                  <a:lnTo>
                    <a:pt x="158" y="356"/>
                  </a:lnTo>
                  <a:lnTo>
                    <a:pt x="155" y="361"/>
                  </a:lnTo>
                  <a:lnTo>
                    <a:pt x="153" y="361"/>
                  </a:lnTo>
                  <a:lnTo>
                    <a:pt x="151" y="361"/>
                  </a:lnTo>
                  <a:lnTo>
                    <a:pt x="148" y="363"/>
                  </a:lnTo>
                  <a:lnTo>
                    <a:pt x="147" y="361"/>
                  </a:lnTo>
                  <a:lnTo>
                    <a:pt x="145" y="361"/>
                  </a:lnTo>
                  <a:lnTo>
                    <a:pt x="142" y="361"/>
                  </a:lnTo>
                  <a:lnTo>
                    <a:pt x="134" y="363"/>
                  </a:lnTo>
                  <a:lnTo>
                    <a:pt x="133" y="361"/>
                  </a:lnTo>
                  <a:lnTo>
                    <a:pt x="131" y="361"/>
                  </a:lnTo>
                  <a:lnTo>
                    <a:pt x="128" y="361"/>
                  </a:lnTo>
                  <a:lnTo>
                    <a:pt x="123" y="361"/>
                  </a:lnTo>
                  <a:lnTo>
                    <a:pt x="114" y="361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6" y="363"/>
                  </a:lnTo>
                  <a:lnTo>
                    <a:pt x="101" y="363"/>
                  </a:lnTo>
                  <a:lnTo>
                    <a:pt x="98" y="364"/>
                  </a:lnTo>
                  <a:lnTo>
                    <a:pt x="98" y="364"/>
                  </a:lnTo>
                  <a:lnTo>
                    <a:pt x="95" y="369"/>
                  </a:lnTo>
                  <a:lnTo>
                    <a:pt x="92" y="370"/>
                  </a:lnTo>
                  <a:lnTo>
                    <a:pt x="88" y="370"/>
                  </a:lnTo>
                  <a:lnTo>
                    <a:pt x="87" y="370"/>
                  </a:lnTo>
                  <a:lnTo>
                    <a:pt x="81" y="375"/>
                  </a:lnTo>
                  <a:lnTo>
                    <a:pt x="76" y="380"/>
                  </a:lnTo>
                  <a:lnTo>
                    <a:pt x="74" y="380"/>
                  </a:lnTo>
                  <a:lnTo>
                    <a:pt x="71" y="380"/>
                  </a:lnTo>
                  <a:lnTo>
                    <a:pt x="69" y="380"/>
                  </a:lnTo>
                  <a:lnTo>
                    <a:pt x="68" y="381"/>
                  </a:lnTo>
                  <a:lnTo>
                    <a:pt x="62" y="380"/>
                  </a:lnTo>
                  <a:lnTo>
                    <a:pt x="57" y="380"/>
                  </a:lnTo>
                  <a:lnTo>
                    <a:pt x="52" y="380"/>
                  </a:lnTo>
                  <a:lnTo>
                    <a:pt x="47" y="377"/>
                  </a:lnTo>
                  <a:lnTo>
                    <a:pt x="44" y="377"/>
                  </a:lnTo>
                  <a:lnTo>
                    <a:pt x="41" y="372"/>
                  </a:lnTo>
                  <a:lnTo>
                    <a:pt x="38" y="370"/>
                  </a:lnTo>
                  <a:lnTo>
                    <a:pt x="35" y="367"/>
                  </a:lnTo>
                  <a:lnTo>
                    <a:pt x="33" y="369"/>
                  </a:lnTo>
                  <a:lnTo>
                    <a:pt x="32" y="369"/>
                  </a:lnTo>
                  <a:lnTo>
                    <a:pt x="30" y="367"/>
                  </a:lnTo>
                  <a:lnTo>
                    <a:pt x="30" y="366"/>
                  </a:lnTo>
                  <a:lnTo>
                    <a:pt x="30" y="364"/>
                  </a:lnTo>
                  <a:lnTo>
                    <a:pt x="30" y="359"/>
                  </a:lnTo>
                  <a:lnTo>
                    <a:pt x="30" y="355"/>
                  </a:lnTo>
                  <a:lnTo>
                    <a:pt x="32" y="356"/>
                  </a:lnTo>
                  <a:lnTo>
                    <a:pt x="33" y="358"/>
                  </a:lnTo>
                  <a:lnTo>
                    <a:pt x="35" y="358"/>
                  </a:lnTo>
                  <a:lnTo>
                    <a:pt x="38" y="356"/>
                  </a:lnTo>
                  <a:lnTo>
                    <a:pt x="40" y="353"/>
                  </a:lnTo>
                  <a:lnTo>
                    <a:pt x="40" y="350"/>
                  </a:lnTo>
                  <a:lnTo>
                    <a:pt x="40" y="347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1" y="341"/>
                  </a:lnTo>
                  <a:lnTo>
                    <a:pt x="41" y="337"/>
                  </a:lnTo>
                  <a:lnTo>
                    <a:pt x="41" y="329"/>
                  </a:lnTo>
                  <a:lnTo>
                    <a:pt x="40" y="326"/>
                  </a:lnTo>
                  <a:lnTo>
                    <a:pt x="36" y="320"/>
                  </a:lnTo>
                  <a:lnTo>
                    <a:pt x="35" y="314"/>
                  </a:lnTo>
                  <a:lnTo>
                    <a:pt x="33" y="312"/>
                  </a:lnTo>
                  <a:lnTo>
                    <a:pt x="32" y="307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5"/>
                  </a:lnTo>
                  <a:lnTo>
                    <a:pt x="30" y="292"/>
                  </a:lnTo>
                  <a:lnTo>
                    <a:pt x="30" y="290"/>
                  </a:lnTo>
                  <a:lnTo>
                    <a:pt x="28" y="285"/>
                  </a:lnTo>
                  <a:lnTo>
                    <a:pt x="25" y="282"/>
                  </a:lnTo>
                  <a:lnTo>
                    <a:pt x="24" y="281"/>
                  </a:lnTo>
                  <a:lnTo>
                    <a:pt x="24" y="279"/>
                  </a:lnTo>
                  <a:lnTo>
                    <a:pt x="24" y="276"/>
                  </a:lnTo>
                  <a:lnTo>
                    <a:pt x="21" y="273"/>
                  </a:lnTo>
                  <a:lnTo>
                    <a:pt x="17" y="270"/>
                  </a:lnTo>
                  <a:lnTo>
                    <a:pt x="17" y="268"/>
                  </a:lnTo>
                  <a:lnTo>
                    <a:pt x="17" y="260"/>
                  </a:lnTo>
                  <a:lnTo>
                    <a:pt x="16" y="259"/>
                  </a:lnTo>
                  <a:lnTo>
                    <a:pt x="11" y="251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3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1"/>
                  </a:lnTo>
                  <a:lnTo>
                    <a:pt x="6" y="241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8"/>
                  </a:lnTo>
                  <a:lnTo>
                    <a:pt x="8" y="240"/>
                  </a:lnTo>
                  <a:lnTo>
                    <a:pt x="10" y="244"/>
                  </a:lnTo>
                  <a:lnTo>
                    <a:pt x="10" y="246"/>
                  </a:lnTo>
                  <a:lnTo>
                    <a:pt x="11" y="246"/>
                  </a:lnTo>
                  <a:lnTo>
                    <a:pt x="13" y="246"/>
                  </a:lnTo>
                  <a:lnTo>
                    <a:pt x="13" y="244"/>
                  </a:lnTo>
                  <a:lnTo>
                    <a:pt x="14" y="243"/>
                  </a:lnTo>
                  <a:lnTo>
                    <a:pt x="13" y="241"/>
                  </a:lnTo>
                  <a:lnTo>
                    <a:pt x="11" y="241"/>
                  </a:lnTo>
                  <a:lnTo>
                    <a:pt x="10" y="238"/>
                  </a:lnTo>
                  <a:lnTo>
                    <a:pt x="8" y="235"/>
                  </a:lnTo>
                  <a:lnTo>
                    <a:pt x="6" y="233"/>
                  </a:lnTo>
                  <a:lnTo>
                    <a:pt x="6" y="232"/>
                  </a:lnTo>
                  <a:lnTo>
                    <a:pt x="8" y="230"/>
                  </a:lnTo>
                  <a:lnTo>
                    <a:pt x="10" y="232"/>
                  </a:lnTo>
                  <a:lnTo>
                    <a:pt x="10" y="233"/>
                  </a:lnTo>
                  <a:lnTo>
                    <a:pt x="11" y="235"/>
                  </a:lnTo>
                  <a:lnTo>
                    <a:pt x="11" y="237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40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4" y="237"/>
                  </a:lnTo>
                  <a:lnTo>
                    <a:pt x="14" y="238"/>
                  </a:lnTo>
                  <a:lnTo>
                    <a:pt x="14" y="241"/>
                  </a:lnTo>
                  <a:lnTo>
                    <a:pt x="16" y="241"/>
                  </a:lnTo>
                  <a:lnTo>
                    <a:pt x="17" y="243"/>
                  </a:lnTo>
                  <a:lnTo>
                    <a:pt x="19" y="243"/>
                  </a:lnTo>
                  <a:lnTo>
                    <a:pt x="19" y="241"/>
                  </a:lnTo>
                  <a:lnTo>
                    <a:pt x="19" y="240"/>
                  </a:lnTo>
                  <a:lnTo>
                    <a:pt x="19" y="237"/>
                  </a:lnTo>
                  <a:lnTo>
                    <a:pt x="19" y="235"/>
                  </a:lnTo>
                  <a:lnTo>
                    <a:pt x="16" y="230"/>
                  </a:lnTo>
                  <a:lnTo>
                    <a:pt x="13" y="224"/>
                  </a:lnTo>
                  <a:lnTo>
                    <a:pt x="11" y="221"/>
                  </a:lnTo>
                  <a:lnTo>
                    <a:pt x="10" y="218"/>
                  </a:lnTo>
                  <a:lnTo>
                    <a:pt x="8" y="216"/>
                  </a:lnTo>
                  <a:lnTo>
                    <a:pt x="8" y="213"/>
                  </a:lnTo>
                  <a:lnTo>
                    <a:pt x="8" y="210"/>
                  </a:lnTo>
                  <a:lnTo>
                    <a:pt x="8" y="208"/>
                  </a:lnTo>
                  <a:lnTo>
                    <a:pt x="8" y="205"/>
                  </a:lnTo>
                  <a:lnTo>
                    <a:pt x="10" y="202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1" y="186"/>
                  </a:lnTo>
                  <a:lnTo>
                    <a:pt x="13" y="181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7" y="173"/>
                  </a:lnTo>
                  <a:lnTo>
                    <a:pt x="17" y="175"/>
                  </a:lnTo>
                  <a:lnTo>
                    <a:pt x="17" y="178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9" y="183"/>
                  </a:lnTo>
                  <a:lnTo>
                    <a:pt x="21" y="183"/>
                  </a:lnTo>
                  <a:lnTo>
                    <a:pt x="21" y="181"/>
                  </a:lnTo>
                  <a:lnTo>
                    <a:pt x="22" y="180"/>
                  </a:lnTo>
                  <a:lnTo>
                    <a:pt x="24" y="175"/>
                  </a:lnTo>
                  <a:lnTo>
                    <a:pt x="25" y="173"/>
                  </a:lnTo>
                  <a:lnTo>
                    <a:pt x="28" y="172"/>
                  </a:lnTo>
                  <a:lnTo>
                    <a:pt x="33" y="170"/>
                  </a:lnTo>
                  <a:lnTo>
                    <a:pt x="36" y="169"/>
                  </a:lnTo>
                  <a:lnTo>
                    <a:pt x="40" y="167"/>
                  </a:lnTo>
                  <a:lnTo>
                    <a:pt x="41" y="164"/>
                  </a:lnTo>
                  <a:lnTo>
                    <a:pt x="43" y="162"/>
                  </a:lnTo>
                  <a:lnTo>
                    <a:pt x="44" y="161"/>
                  </a:lnTo>
                  <a:lnTo>
                    <a:pt x="54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8"/>
                  </a:lnTo>
                  <a:lnTo>
                    <a:pt x="69" y="156"/>
                  </a:lnTo>
                  <a:lnTo>
                    <a:pt x="71" y="155"/>
                  </a:lnTo>
                  <a:lnTo>
                    <a:pt x="74" y="153"/>
                  </a:lnTo>
                  <a:lnTo>
                    <a:pt x="76" y="151"/>
                  </a:lnTo>
                  <a:lnTo>
                    <a:pt x="81" y="151"/>
                  </a:lnTo>
                  <a:lnTo>
                    <a:pt x="84" y="150"/>
                  </a:lnTo>
                  <a:lnTo>
                    <a:pt x="90" y="147"/>
                  </a:lnTo>
                  <a:lnTo>
                    <a:pt x="93" y="147"/>
                  </a:lnTo>
                  <a:lnTo>
                    <a:pt x="96" y="147"/>
                  </a:lnTo>
                  <a:lnTo>
                    <a:pt x="99" y="145"/>
                  </a:lnTo>
                  <a:lnTo>
                    <a:pt x="106" y="145"/>
                  </a:lnTo>
                  <a:lnTo>
                    <a:pt x="109" y="144"/>
                  </a:lnTo>
                  <a:lnTo>
                    <a:pt x="115" y="140"/>
                  </a:lnTo>
                  <a:lnTo>
                    <a:pt x="117" y="140"/>
                  </a:lnTo>
                  <a:lnTo>
                    <a:pt x="120" y="139"/>
                  </a:lnTo>
                  <a:lnTo>
                    <a:pt x="122" y="136"/>
                  </a:lnTo>
                  <a:lnTo>
                    <a:pt x="125" y="133"/>
                  </a:lnTo>
                  <a:lnTo>
                    <a:pt x="125" y="129"/>
                  </a:lnTo>
                  <a:lnTo>
                    <a:pt x="126" y="128"/>
                  </a:lnTo>
                  <a:lnTo>
                    <a:pt x="128" y="126"/>
                  </a:lnTo>
                  <a:lnTo>
                    <a:pt x="128" y="125"/>
                  </a:lnTo>
                  <a:lnTo>
                    <a:pt x="129" y="123"/>
                  </a:lnTo>
                  <a:lnTo>
                    <a:pt x="131" y="122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7" y="117"/>
                  </a:lnTo>
                  <a:lnTo>
                    <a:pt x="136" y="117"/>
                  </a:lnTo>
                  <a:lnTo>
                    <a:pt x="134" y="115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4" y="107"/>
                  </a:lnTo>
                  <a:lnTo>
                    <a:pt x="134" y="106"/>
                  </a:lnTo>
                  <a:lnTo>
                    <a:pt x="136" y="104"/>
                  </a:lnTo>
                  <a:lnTo>
                    <a:pt x="136" y="103"/>
                  </a:lnTo>
                  <a:lnTo>
                    <a:pt x="137" y="101"/>
                  </a:lnTo>
                  <a:lnTo>
                    <a:pt x="139" y="101"/>
                  </a:lnTo>
                  <a:lnTo>
                    <a:pt x="140" y="99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5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47" y="98"/>
                  </a:lnTo>
                  <a:lnTo>
                    <a:pt x="148" y="99"/>
                  </a:lnTo>
                  <a:lnTo>
                    <a:pt x="150" y="103"/>
                  </a:lnTo>
                  <a:lnTo>
                    <a:pt x="151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5" y="107"/>
                  </a:lnTo>
                  <a:lnTo>
                    <a:pt x="155" y="104"/>
                  </a:lnTo>
                  <a:lnTo>
                    <a:pt x="155" y="103"/>
                  </a:lnTo>
                  <a:lnTo>
                    <a:pt x="155" y="103"/>
                  </a:lnTo>
                  <a:lnTo>
                    <a:pt x="155" y="101"/>
                  </a:lnTo>
                  <a:lnTo>
                    <a:pt x="156" y="103"/>
                  </a:lnTo>
                  <a:lnTo>
                    <a:pt x="156" y="103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8" y="101"/>
                  </a:lnTo>
                  <a:lnTo>
                    <a:pt x="158" y="101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56" y="99"/>
                  </a:lnTo>
                  <a:lnTo>
                    <a:pt x="156" y="98"/>
                  </a:lnTo>
                  <a:lnTo>
                    <a:pt x="155" y="96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2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6" y="90"/>
                  </a:lnTo>
                  <a:lnTo>
                    <a:pt x="158" y="93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61" y="90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4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70" y="93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70" y="92"/>
                  </a:lnTo>
                  <a:lnTo>
                    <a:pt x="169" y="92"/>
                  </a:lnTo>
                  <a:lnTo>
                    <a:pt x="167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69" y="88"/>
                  </a:lnTo>
                  <a:lnTo>
                    <a:pt x="169" y="87"/>
                  </a:lnTo>
                  <a:lnTo>
                    <a:pt x="169" y="85"/>
                  </a:lnTo>
                  <a:lnTo>
                    <a:pt x="170" y="85"/>
                  </a:lnTo>
                  <a:lnTo>
                    <a:pt x="170" y="84"/>
                  </a:lnTo>
                  <a:lnTo>
                    <a:pt x="169" y="84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6" y="84"/>
                  </a:lnTo>
                  <a:lnTo>
                    <a:pt x="166" y="82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4" y="77"/>
                  </a:lnTo>
                  <a:lnTo>
                    <a:pt x="175" y="79"/>
                  </a:lnTo>
                  <a:lnTo>
                    <a:pt x="175" y="79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4" y="77"/>
                  </a:lnTo>
                  <a:lnTo>
                    <a:pt x="174" y="76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74" y="74"/>
                  </a:lnTo>
                  <a:lnTo>
                    <a:pt x="175" y="74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7" y="73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7" y="68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6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3" y="65"/>
                  </a:lnTo>
                  <a:lnTo>
                    <a:pt x="183" y="63"/>
                  </a:lnTo>
                  <a:lnTo>
                    <a:pt x="183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8" y="66"/>
                  </a:lnTo>
                  <a:lnTo>
                    <a:pt x="188" y="66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2"/>
                  </a:lnTo>
                  <a:lnTo>
                    <a:pt x="189" y="60"/>
                  </a:lnTo>
                  <a:lnTo>
                    <a:pt x="191" y="60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4" y="60"/>
                  </a:lnTo>
                  <a:lnTo>
                    <a:pt x="194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7" y="60"/>
                  </a:lnTo>
                  <a:lnTo>
                    <a:pt x="199" y="58"/>
                  </a:lnTo>
                  <a:lnTo>
                    <a:pt x="200" y="57"/>
                  </a:lnTo>
                  <a:lnTo>
                    <a:pt x="200" y="55"/>
                  </a:lnTo>
                  <a:lnTo>
                    <a:pt x="200" y="54"/>
                  </a:lnTo>
                  <a:lnTo>
                    <a:pt x="202" y="54"/>
                  </a:lnTo>
                  <a:lnTo>
                    <a:pt x="204" y="54"/>
                  </a:lnTo>
                  <a:lnTo>
                    <a:pt x="205" y="55"/>
                  </a:lnTo>
                  <a:lnTo>
                    <a:pt x="208" y="57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3" y="60"/>
                  </a:lnTo>
                  <a:lnTo>
                    <a:pt x="215" y="62"/>
                  </a:lnTo>
                  <a:lnTo>
                    <a:pt x="216" y="65"/>
                  </a:lnTo>
                  <a:lnTo>
                    <a:pt x="221" y="68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19" y="74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21" y="76"/>
                  </a:lnTo>
                  <a:lnTo>
                    <a:pt x="221" y="76"/>
                  </a:lnTo>
                  <a:lnTo>
                    <a:pt x="222" y="76"/>
                  </a:lnTo>
                  <a:lnTo>
                    <a:pt x="222" y="76"/>
                  </a:lnTo>
                  <a:lnTo>
                    <a:pt x="221" y="76"/>
                  </a:lnTo>
                  <a:lnTo>
                    <a:pt x="221" y="74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2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6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33" y="71"/>
                  </a:lnTo>
                  <a:lnTo>
                    <a:pt x="235" y="73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37" y="73"/>
                  </a:lnTo>
                  <a:lnTo>
                    <a:pt x="237" y="71"/>
                  </a:lnTo>
                  <a:lnTo>
                    <a:pt x="237" y="70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1" y="73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5" y="70"/>
                  </a:lnTo>
                  <a:lnTo>
                    <a:pt x="245" y="70"/>
                  </a:lnTo>
                  <a:lnTo>
                    <a:pt x="243" y="70"/>
                  </a:lnTo>
                  <a:lnTo>
                    <a:pt x="241" y="68"/>
                  </a:lnTo>
                  <a:lnTo>
                    <a:pt x="241" y="66"/>
                  </a:lnTo>
                  <a:lnTo>
                    <a:pt x="243" y="66"/>
                  </a:lnTo>
                  <a:lnTo>
                    <a:pt x="243" y="66"/>
                  </a:lnTo>
                  <a:lnTo>
                    <a:pt x="241" y="66"/>
                  </a:lnTo>
                  <a:lnTo>
                    <a:pt x="240" y="65"/>
                  </a:lnTo>
                  <a:lnTo>
                    <a:pt x="238" y="63"/>
                  </a:lnTo>
                  <a:lnTo>
                    <a:pt x="240" y="60"/>
                  </a:lnTo>
                  <a:lnTo>
                    <a:pt x="241" y="58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3" y="55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48" y="51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51" y="47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3"/>
                  </a:lnTo>
                  <a:lnTo>
                    <a:pt x="252" y="41"/>
                  </a:lnTo>
                  <a:lnTo>
                    <a:pt x="252" y="38"/>
                  </a:lnTo>
                  <a:lnTo>
                    <a:pt x="254" y="38"/>
                  </a:lnTo>
                  <a:lnTo>
                    <a:pt x="256" y="38"/>
                  </a:lnTo>
                  <a:lnTo>
                    <a:pt x="256" y="38"/>
                  </a:lnTo>
                  <a:lnTo>
                    <a:pt x="256" y="35"/>
                  </a:lnTo>
                  <a:lnTo>
                    <a:pt x="256" y="35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62" y="33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71" y="32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8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81" y="32"/>
                  </a:lnTo>
                  <a:lnTo>
                    <a:pt x="282" y="33"/>
                  </a:lnTo>
                  <a:lnTo>
                    <a:pt x="282" y="30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6" y="25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2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1"/>
                  </a:lnTo>
                  <a:lnTo>
                    <a:pt x="274" y="19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6" y="16"/>
                  </a:lnTo>
                  <a:lnTo>
                    <a:pt x="276" y="16"/>
                  </a:lnTo>
                  <a:lnTo>
                    <a:pt x="278" y="18"/>
                  </a:lnTo>
                  <a:lnTo>
                    <a:pt x="278" y="19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81" y="18"/>
                  </a:lnTo>
                  <a:lnTo>
                    <a:pt x="284" y="19"/>
                  </a:lnTo>
                  <a:lnTo>
                    <a:pt x="286" y="21"/>
                  </a:lnTo>
                  <a:lnTo>
                    <a:pt x="287" y="21"/>
                  </a:lnTo>
                  <a:lnTo>
                    <a:pt x="289" y="19"/>
                  </a:lnTo>
                  <a:lnTo>
                    <a:pt x="290" y="19"/>
                  </a:lnTo>
                  <a:lnTo>
                    <a:pt x="290" y="21"/>
                  </a:lnTo>
                  <a:lnTo>
                    <a:pt x="292" y="22"/>
                  </a:lnTo>
                  <a:lnTo>
                    <a:pt x="293" y="24"/>
                  </a:lnTo>
                  <a:lnTo>
                    <a:pt x="295" y="24"/>
                  </a:lnTo>
                  <a:lnTo>
                    <a:pt x="297" y="25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8" y="27"/>
                  </a:lnTo>
                  <a:lnTo>
                    <a:pt x="308" y="29"/>
                  </a:lnTo>
                  <a:lnTo>
                    <a:pt x="309" y="29"/>
                  </a:lnTo>
                  <a:lnTo>
                    <a:pt x="311" y="29"/>
                  </a:lnTo>
                  <a:lnTo>
                    <a:pt x="312" y="29"/>
                  </a:lnTo>
                  <a:lnTo>
                    <a:pt x="315" y="29"/>
                  </a:lnTo>
                  <a:lnTo>
                    <a:pt x="317" y="29"/>
                  </a:lnTo>
                  <a:lnTo>
                    <a:pt x="317" y="30"/>
                  </a:lnTo>
                  <a:lnTo>
                    <a:pt x="320" y="32"/>
                  </a:lnTo>
                  <a:lnTo>
                    <a:pt x="322" y="32"/>
                  </a:lnTo>
                  <a:lnTo>
                    <a:pt x="325" y="30"/>
                  </a:lnTo>
                  <a:lnTo>
                    <a:pt x="327" y="29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3" y="25"/>
                  </a:lnTo>
                  <a:lnTo>
                    <a:pt x="333" y="25"/>
                  </a:lnTo>
                  <a:lnTo>
                    <a:pt x="331" y="27"/>
                  </a:lnTo>
                  <a:lnTo>
                    <a:pt x="331" y="27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0" y="30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2"/>
                  </a:lnTo>
                  <a:lnTo>
                    <a:pt x="333" y="30"/>
                  </a:lnTo>
                  <a:lnTo>
                    <a:pt x="334" y="32"/>
                  </a:lnTo>
                  <a:lnTo>
                    <a:pt x="334" y="33"/>
                  </a:lnTo>
                  <a:lnTo>
                    <a:pt x="334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39" y="33"/>
                  </a:lnTo>
                  <a:lnTo>
                    <a:pt x="338" y="32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2" y="30"/>
                  </a:lnTo>
                  <a:lnTo>
                    <a:pt x="344" y="32"/>
                  </a:lnTo>
                  <a:lnTo>
                    <a:pt x="345" y="32"/>
                  </a:lnTo>
                  <a:lnTo>
                    <a:pt x="347" y="32"/>
                  </a:lnTo>
                  <a:lnTo>
                    <a:pt x="347" y="33"/>
                  </a:lnTo>
                  <a:lnTo>
                    <a:pt x="342" y="40"/>
                  </a:lnTo>
                  <a:lnTo>
                    <a:pt x="341" y="41"/>
                  </a:lnTo>
                  <a:lnTo>
                    <a:pt x="342" y="41"/>
                  </a:lnTo>
                  <a:lnTo>
                    <a:pt x="342" y="43"/>
                  </a:lnTo>
                  <a:lnTo>
                    <a:pt x="341" y="46"/>
                  </a:lnTo>
                  <a:lnTo>
                    <a:pt x="339" y="46"/>
                  </a:lnTo>
                  <a:lnTo>
                    <a:pt x="339" y="46"/>
                  </a:lnTo>
                  <a:lnTo>
                    <a:pt x="338" y="44"/>
                  </a:lnTo>
                  <a:lnTo>
                    <a:pt x="338" y="46"/>
                  </a:lnTo>
                  <a:lnTo>
                    <a:pt x="336" y="46"/>
                  </a:lnTo>
                  <a:lnTo>
                    <a:pt x="333" y="47"/>
                  </a:lnTo>
                  <a:lnTo>
                    <a:pt x="333" y="52"/>
                  </a:lnTo>
                  <a:lnTo>
                    <a:pt x="333" y="55"/>
                  </a:lnTo>
                  <a:lnTo>
                    <a:pt x="333" y="57"/>
                  </a:lnTo>
                  <a:lnTo>
                    <a:pt x="333" y="60"/>
                  </a:lnTo>
                  <a:lnTo>
                    <a:pt x="331" y="62"/>
                  </a:lnTo>
                  <a:lnTo>
                    <a:pt x="330" y="62"/>
                  </a:lnTo>
                  <a:lnTo>
                    <a:pt x="327" y="66"/>
                  </a:lnTo>
                  <a:lnTo>
                    <a:pt x="327" y="66"/>
                  </a:lnTo>
                  <a:lnTo>
                    <a:pt x="325" y="68"/>
                  </a:lnTo>
                  <a:lnTo>
                    <a:pt x="325" y="70"/>
                  </a:lnTo>
                  <a:lnTo>
                    <a:pt x="327" y="71"/>
                  </a:lnTo>
                  <a:lnTo>
                    <a:pt x="327" y="73"/>
                  </a:lnTo>
                  <a:lnTo>
                    <a:pt x="331" y="74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8" y="79"/>
                  </a:lnTo>
                  <a:lnTo>
                    <a:pt x="338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5" y="85"/>
                  </a:lnTo>
                  <a:lnTo>
                    <a:pt x="347" y="85"/>
                  </a:lnTo>
                  <a:lnTo>
                    <a:pt x="349" y="85"/>
                  </a:lnTo>
                  <a:lnTo>
                    <a:pt x="350" y="85"/>
                  </a:lnTo>
                  <a:lnTo>
                    <a:pt x="350" y="87"/>
                  </a:lnTo>
                  <a:lnTo>
                    <a:pt x="353" y="88"/>
                  </a:lnTo>
                  <a:lnTo>
                    <a:pt x="356" y="90"/>
                  </a:lnTo>
                  <a:lnTo>
                    <a:pt x="358" y="90"/>
                  </a:lnTo>
                  <a:lnTo>
                    <a:pt x="361" y="93"/>
                  </a:lnTo>
                  <a:lnTo>
                    <a:pt x="364" y="96"/>
                  </a:lnTo>
                  <a:lnTo>
                    <a:pt x="366" y="98"/>
                  </a:lnTo>
                  <a:lnTo>
                    <a:pt x="371" y="98"/>
                  </a:lnTo>
                  <a:lnTo>
                    <a:pt x="372" y="98"/>
                  </a:lnTo>
                  <a:lnTo>
                    <a:pt x="374" y="99"/>
                  </a:lnTo>
                  <a:lnTo>
                    <a:pt x="377" y="99"/>
                  </a:lnTo>
                  <a:lnTo>
                    <a:pt x="379" y="103"/>
                  </a:lnTo>
                  <a:lnTo>
                    <a:pt x="379" y="103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83" y="107"/>
                  </a:lnTo>
                  <a:lnTo>
                    <a:pt x="386" y="109"/>
                  </a:lnTo>
                  <a:lnTo>
                    <a:pt x="390" y="110"/>
                  </a:lnTo>
                  <a:lnTo>
                    <a:pt x="391" y="112"/>
                  </a:lnTo>
                  <a:lnTo>
                    <a:pt x="393" y="112"/>
                  </a:lnTo>
                  <a:lnTo>
                    <a:pt x="394" y="112"/>
                  </a:lnTo>
                  <a:lnTo>
                    <a:pt x="399" y="110"/>
                  </a:lnTo>
                  <a:lnTo>
                    <a:pt x="401" y="109"/>
                  </a:lnTo>
                  <a:lnTo>
                    <a:pt x="404" y="107"/>
                  </a:lnTo>
                  <a:lnTo>
                    <a:pt x="405" y="104"/>
                  </a:lnTo>
                  <a:lnTo>
                    <a:pt x="405" y="103"/>
                  </a:lnTo>
                  <a:lnTo>
                    <a:pt x="408" y="96"/>
                  </a:lnTo>
                  <a:lnTo>
                    <a:pt x="410" y="93"/>
                  </a:lnTo>
                  <a:lnTo>
                    <a:pt x="412" y="90"/>
                  </a:lnTo>
                  <a:lnTo>
                    <a:pt x="412" y="88"/>
                  </a:lnTo>
                  <a:lnTo>
                    <a:pt x="412" y="85"/>
                  </a:lnTo>
                  <a:lnTo>
                    <a:pt x="413" y="81"/>
                  </a:lnTo>
                  <a:lnTo>
                    <a:pt x="415" y="76"/>
                  </a:lnTo>
                  <a:lnTo>
                    <a:pt x="415" y="73"/>
                  </a:lnTo>
                  <a:lnTo>
                    <a:pt x="415" y="70"/>
                  </a:lnTo>
                  <a:lnTo>
                    <a:pt x="413" y="65"/>
                  </a:lnTo>
                  <a:lnTo>
                    <a:pt x="415" y="63"/>
                  </a:lnTo>
                  <a:lnTo>
                    <a:pt x="415" y="60"/>
                  </a:lnTo>
                  <a:lnTo>
                    <a:pt x="413" y="58"/>
                  </a:lnTo>
                  <a:lnTo>
                    <a:pt x="413" y="57"/>
                  </a:lnTo>
                  <a:lnTo>
                    <a:pt x="413" y="55"/>
                  </a:lnTo>
                  <a:lnTo>
                    <a:pt x="413" y="51"/>
                  </a:lnTo>
                  <a:lnTo>
                    <a:pt x="415" y="49"/>
                  </a:lnTo>
                  <a:lnTo>
                    <a:pt x="415" y="47"/>
                  </a:lnTo>
                  <a:lnTo>
                    <a:pt x="415" y="43"/>
                  </a:lnTo>
                  <a:lnTo>
                    <a:pt x="416" y="41"/>
                  </a:lnTo>
                  <a:lnTo>
                    <a:pt x="418" y="40"/>
                  </a:lnTo>
                  <a:lnTo>
                    <a:pt x="418" y="40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0" y="38"/>
                  </a:lnTo>
                  <a:lnTo>
                    <a:pt x="418" y="38"/>
                  </a:lnTo>
                  <a:lnTo>
                    <a:pt x="418" y="36"/>
                  </a:lnTo>
                  <a:lnTo>
                    <a:pt x="418" y="36"/>
                  </a:lnTo>
                  <a:lnTo>
                    <a:pt x="416" y="36"/>
                  </a:lnTo>
                  <a:lnTo>
                    <a:pt x="416" y="35"/>
                  </a:lnTo>
                  <a:lnTo>
                    <a:pt x="416" y="33"/>
                  </a:lnTo>
                  <a:lnTo>
                    <a:pt x="418" y="30"/>
                  </a:lnTo>
                  <a:lnTo>
                    <a:pt x="418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7"/>
                  </a:lnTo>
                  <a:lnTo>
                    <a:pt x="421" y="22"/>
                  </a:lnTo>
                  <a:lnTo>
                    <a:pt x="423" y="18"/>
                  </a:lnTo>
                  <a:lnTo>
                    <a:pt x="423" y="13"/>
                  </a:lnTo>
                  <a:lnTo>
                    <a:pt x="426" y="13"/>
                  </a:lnTo>
                  <a:lnTo>
                    <a:pt x="426" y="11"/>
                  </a:lnTo>
                  <a:lnTo>
                    <a:pt x="427" y="10"/>
                  </a:lnTo>
                  <a:close/>
                  <a:moveTo>
                    <a:pt x="423" y="8"/>
                  </a:moveTo>
                  <a:lnTo>
                    <a:pt x="424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8"/>
                  </a:lnTo>
                  <a:lnTo>
                    <a:pt x="423" y="8"/>
                  </a:lnTo>
                  <a:close/>
                  <a:moveTo>
                    <a:pt x="424" y="2"/>
                  </a:moveTo>
                  <a:lnTo>
                    <a:pt x="426" y="2"/>
                  </a:lnTo>
                  <a:lnTo>
                    <a:pt x="424" y="3"/>
                  </a:lnTo>
                  <a:lnTo>
                    <a:pt x="424" y="3"/>
                  </a:lnTo>
                  <a:lnTo>
                    <a:pt x="423" y="2"/>
                  </a:lnTo>
                  <a:lnTo>
                    <a:pt x="424" y="2"/>
                  </a:lnTo>
                  <a:lnTo>
                    <a:pt x="424" y="2"/>
                  </a:lnTo>
                  <a:close/>
                  <a:moveTo>
                    <a:pt x="423" y="0"/>
                  </a:moveTo>
                  <a:lnTo>
                    <a:pt x="423" y="0"/>
                  </a:lnTo>
                  <a:lnTo>
                    <a:pt x="423" y="2"/>
                  </a:lnTo>
                  <a:lnTo>
                    <a:pt x="423" y="2"/>
                  </a:lnTo>
                  <a:lnTo>
                    <a:pt x="421" y="2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8" name="Freeform 339"/>
            <p:cNvSpPr>
              <a:spLocks/>
            </p:cNvSpPr>
            <p:nvPr/>
          </p:nvSpPr>
          <p:spPr bwMode="auto">
            <a:xfrm>
              <a:off x="6032037" y="2920870"/>
              <a:ext cx="216364" cy="95512"/>
            </a:xfrm>
            <a:custGeom>
              <a:avLst/>
              <a:gdLst>
                <a:gd name="T0" fmla="*/ 82 w 111"/>
                <a:gd name="T1" fmla="*/ 2 h 49"/>
                <a:gd name="T2" fmla="*/ 90 w 111"/>
                <a:gd name="T3" fmla="*/ 3 h 49"/>
                <a:gd name="T4" fmla="*/ 100 w 111"/>
                <a:gd name="T5" fmla="*/ 5 h 49"/>
                <a:gd name="T6" fmla="*/ 104 w 111"/>
                <a:gd name="T7" fmla="*/ 5 h 49"/>
                <a:gd name="T8" fmla="*/ 107 w 111"/>
                <a:gd name="T9" fmla="*/ 8 h 49"/>
                <a:gd name="T10" fmla="*/ 106 w 111"/>
                <a:gd name="T11" fmla="*/ 13 h 49"/>
                <a:gd name="T12" fmla="*/ 109 w 111"/>
                <a:gd name="T13" fmla="*/ 19 h 49"/>
                <a:gd name="T14" fmla="*/ 109 w 111"/>
                <a:gd name="T15" fmla="*/ 24 h 49"/>
                <a:gd name="T16" fmla="*/ 106 w 111"/>
                <a:gd name="T17" fmla="*/ 25 h 49"/>
                <a:gd name="T18" fmla="*/ 101 w 111"/>
                <a:gd name="T19" fmla="*/ 24 h 49"/>
                <a:gd name="T20" fmla="*/ 104 w 111"/>
                <a:gd name="T21" fmla="*/ 27 h 49"/>
                <a:gd name="T22" fmla="*/ 101 w 111"/>
                <a:gd name="T23" fmla="*/ 30 h 49"/>
                <a:gd name="T24" fmla="*/ 100 w 111"/>
                <a:gd name="T25" fmla="*/ 35 h 49"/>
                <a:gd name="T26" fmla="*/ 101 w 111"/>
                <a:gd name="T27" fmla="*/ 36 h 49"/>
                <a:gd name="T28" fmla="*/ 95 w 111"/>
                <a:gd name="T29" fmla="*/ 39 h 49"/>
                <a:gd name="T30" fmla="*/ 93 w 111"/>
                <a:gd name="T31" fmla="*/ 43 h 49"/>
                <a:gd name="T32" fmla="*/ 85 w 111"/>
                <a:gd name="T33" fmla="*/ 44 h 49"/>
                <a:gd name="T34" fmla="*/ 78 w 111"/>
                <a:gd name="T35" fmla="*/ 44 h 49"/>
                <a:gd name="T36" fmla="*/ 73 w 111"/>
                <a:gd name="T37" fmla="*/ 47 h 49"/>
                <a:gd name="T38" fmla="*/ 70 w 111"/>
                <a:gd name="T39" fmla="*/ 47 h 49"/>
                <a:gd name="T40" fmla="*/ 62 w 111"/>
                <a:gd name="T41" fmla="*/ 46 h 49"/>
                <a:gd name="T42" fmla="*/ 48 w 111"/>
                <a:gd name="T43" fmla="*/ 44 h 49"/>
                <a:gd name="T44" fmla="*/ 41 w 111"/>
                <a:gd name="T45" fmla="*/ 41 h 49"/>
                <a:gd name="T46" fmla="*/ 40 w 111"/>
                <a:gd name="T47" fmla="*/ 36 h 49"/>
                <a:gd name="T48" fmla="*/ 32 w 111"/>
                <a:gd name="T49" fmla="*/ 38 h 49"/>
                <a:gd name="T50" fmla="*/ 24 w 111"/>
                <a:gd name="T51" fmla="*/ 38 h 49"/>
                <a:gd name="T52" fmla="*/ 19 w 111"/>
                <a:gd name="T53" fmla="*/ 41 h 49"/>
                <a:gd name="T54" fmla="*/ 14 w 111"/>
                <a:gd name="T55" fmla="*/ 39 h 49"/>
                <a:gd name="T56" fmla="*/ 10 w 111"/>
                <a:gd name="T57" fmla="*/ 39 h 49"/>
                <a:gd name="T58" fmla="*/ 3 w 111"/>
                <a:gd name="T59" fmla="*/ 36 h 49"/>
                <a:gd name="T60" fmla="*/ 2 w 111"/>
                <a:gd name="T61" fmla="*/ 35 h 49"/>
                <a:gd name="T62" fmla="*/ 0 w 111"/>
                <a:gd name="T63" fmla="*/ 33 h 49"/>
                <a:gd name="T64" fmla="*/ 3 w 111"/>
                <a:gd name="T65" fmla="*/ 28 h 49"/>
                <a:gd name="T66" fmla="*/ 3 w 111"/>
                <a:gd name="T67" fmla="*/ 27 h 49"/>
                <a:gd name="T68" fmla="*/ 8 w 111"/>
                <a:gd name="T69" fmla="*/ 30 h 49"/>
                <a:gd name="T70" fmla="*/ 10 w 111"/>
                <a:gd name="T71" fmla="*/ 31 h 49"/>
                <a:gd name="T72" fmla="*/ 13 w 111"/>
                <a:gd name="T73" fmla="*/ 30 h 49"/>
                <a:gd name="T74" fmla="*/ 18 w 111"/>
                <a:gd name="T75" fmla="*/ 28 h 49"/>
                <a:gd name="T76" fmla="*/ 21 w 111"/>
                <a:gd name="T77" fmla="*/ 30 h 49"/>
                <a:gd name="T78" fmla="*/ 25 w 111"/>
                <a:gd name="T79" fmla="*/ 30 h 49"/>
                <a:gd name="T80" fmla="*/ 32 w 111"/>
                <a:gd name="T81" fmla="*/ 27 h 49"/>
                <a:gd name="T82" fmla="*/ 40 w 111"/>
                <a:gd name="T83" fmla="*/ 25 h 49"/>
                <a:gd name="T84" fmla="*/ 44 w 111"/>
                <a:gd name="T85" fmla="*/ 25 h 49"/>
                <a:gd name="T86" fmla="*/ 48 w 111"/>
                <a:gd name="T87" fmla="*/ 27 h 49"/>
                <a:gd name="T88" fmla="*/ 51 w 111"/>
                <a:gd name="T89" fmla="*/ 28 h 49"/>
                <a:gd name="T90" fmla="*/ 49 w 111"/>
                <a:gd name="T91" fmla="*/ 24 h 49"/>
                <a:gd name="T92" fmla="*/ 49 w 111"/>
                <a:gd name="T93" fmla="*/ 19 h 49"/>
                <a:gd name="T94" fmla="*/ 52 w 111"/>
                <a:gd name="T95" fmla="*/ 14 h 49"/>
                <a:gd name="T96" fmla="*/ 57 w 111"/>
                <a:gd name="T97" fmla="*/ 11 h 49"/>
                <a:gd name="T98" fmla="*/ 60 w 111"/>
                <a:gd name="T99" fmla="*/ 9 h 49"/>
                <a:gd name="T100" fmla="*/ 62 w 111"/>
                <a:gd name="T101" fmla="*/ 5 h 49"/>
                <a:gd name="T102" fmla="*/ 66 w 111"/>
                <a:gd name="T103" fmla="*/ 8 h 49"/>
                <a:gd name="T104" fmla="*/ 73 w 111"/>
                <a:gd name="T105" fmla="*/ 8 h 49"/>
                <a:gd name="T106" fmla="*/ 79 w 111"/>
                <a:gd name="T10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" h="49">
                  <a:moveTo>
                    <a:pt x="79" y="0"/>
                  </a:moveTo>
                  <a:lnTo>
                    <a:pt x="81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7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4" y="25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3" y="30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0" y="33"/>
                  </a:lnTo>
                  <a:lnTo>
                    <a:pt x="100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2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49" y="19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9" name="Freeform 340"/>
            <p:cNvSpPr>
              <a:spLocks/>
            </p:cNvSpPr>
            <p:nvPr/>
          </p:nvSpPr>
          <p:spPr bwMode="auto">
            <a:xfrm>
              <a:off x="11094165" y="4819411"/>
              <a:ext cx="5848" cy="1950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2 w 3"/>
                <a:gd name="T9" fmla="*/ 1 h 1"/>
                <a:gd name="T10" fmla="*/ 0 w 3"/>
                <a:gd name="T11" fmla="*/ 0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0" name="Freeform 341"/>
            <p:cNvSpPr>
              <a:spLocks noEditPoints="1"/>
            </p:cNvSpPr>
            <p:nvPr/>
          </p:nvSpPr>
          <p:spPr bwMode="auto">
            <a:xfrm>
              <a:off x="3691023" y="5035775"/>
              <a:ext cx="561376" cy="1103259"/>
            </a:xfrm>
            <a:custGeom>
              <a:avLst/>
              <a:gdLst>
                <a:gd name="T0" fmla="*/ 127 w 288"/>
                <a:gd name="T1" fmla="*/ 561 h 566"/>
                <a:gd name="T2" fmla="*/ 79 w 288"/>
                <a:gd name="T3" fmla="*/ 531 h 566"/>
                <a:gd name="T4" fmla="*/ 121 w 288"/>
                <a:gd name="T5" fmla="*/ 558 h 566"/>
                <a:gd name="T6" fmla="*/ 80 w 288"/>
                <a:gd name="T7" fmla="*/ 561 h 566"/>
                <a:gd name="T8" fmla="*/ 170 w 288"/>
                <a:gd name="T9" fmla="*/ 276 h 566"/>
                <a:gd name="T10" fmla="*/ 126 w 288"/>
                <a:gd name="T11" fmla="*/ 5 h 566"/>
                <a:gd name="T12" fmla="*/ 142 w 288"/>
                <a:gd name="T13" fmla="*/ 4 h 566"/>
                <a:gd name="T14" fmla="*/ 170 w 288"/>
                <a:gd name="T15" fmla="*/ 21 h 566"/>
                <a:gd name="T16" fmla="*/ 208 w 288"/>
                <a:gd name="T17" fmla="*/ 41 h 566"/>
                <a:gd name="T18" fmla="*/ 228 w 288"/>
                <a:gd name="T19" fmla="*/ 60 h 566"/>
                <a:gd name="T20" fmla="*/ 222 w 288"/>
                <a:gd name="T21" fmla="*/ 75 h 566"/>
                <a:gd name="T22" fmla="*/ 238 w 288"/>
                <a:gd name="T23" fmla="*/ 87 h 566"/>
                <a:gd name="T24" fmla="*/ 260 w 288"/>
                <a:gd name="T25" fmla="*/ 86 h 566"/>
                <a:gd name="T26" fmla="*/ 272 w 288"/>
                <a:gd name="T27" fmla="*/ 73 h 566"/>
                <a:gd name="T28" fmla="*/ 285 w 288"/>
                <a:gd name="T29" fmla="*/ 60 h 566"/>
                <a:gd name="T30" fmla="*/ 280 w 288"/>
                <a:gd name="T31" fmla="*/ 84 h 566"/>
                <a:gd name="T32" fmla="*/ 268 w 288"/>
                <a:gd name="T33" fmla="*/ 92 h 566"/>
                <a:gd name="T34" fmla="*/ 255 w 288"/>
                <a:gd name="T35" fmla="*/ 101 h 566"/>
                <a:gd name="T36" fmla="*/ 236 w 288"/>
                <a:gd name="T37" fmla="*/ 123 h 566"/>
                <a:gd name="T38" fmla="*/ 227 w 288"/>
                <a:gd name="T39" fmla="*/ 144 h 566"/>
                <a:gd name="T40" fmla="*/ 224 w 288"/>
                <a:gd name="T41" fmla="*/ 161 h 566"/>
                <a:gd name="T42" fmla="*/ 219 w 288"/>
                <a:gd name="T43" fmla="*/ 194 h 566"/>
                <a:gd name="T44" fmla="*/ 244 w 288"/>
                <a:gd name="T45" fmla="*/ 229 h 566"/>
                <a:gd name="T46" fmla="*/ 176 w 288"/>
                <a:gd name="T47" fmla="*/ 271 h 566"/>
                <a:gd name="T48" fmla="*/ 165 w 288"/>
                <a:gd name="T49" fmla="*/ 287 h 566"/>
                <a:gd name="T50" fmla="*/ 129 w 288"/>
                <a:gd name="T51" fmla="*/ 305 h 566"/>
                <a:gd name="T52" fmla="*/ 129 w 288"/>
                <a:gd name="T53" fmla="*/ 328 h 566"/>
                <a:gd name="T54" fmla="*/ 143 w 288"/>
                <a:gd name="T55" fmla="*/ 327 h 566"/>
                <a:gd name="T56" fmla="*/ 129 w 288"/>
                <a:gd name="T57" fmla="*/ 339 h 566"/>
                <a:gd name="T58" fmla="*/ 120 w 288"/>
                <a:gd name="T59" fmla="*/ 368 h 566"/>
                <a:gd name="T60" fmla="*/ 86 w 288"/>
                <a:gd name="T61" fmla="*/ 396 h 566"/>
                <a:gd name="T62" fmla="*/ 107 w 288"/>
                <a:gd name="T63" fmla="*/ 427 h 566"/>
                <a:gd name="T64" fmla="*/ 85 w 288"/>
                <a:gd name="T65" fmla="*/ 456 h 566"/>
                <a:gd name="T66" fmla="*/ 74 w 288"/>
                <a:gd name="T67" fmla="*/ 468 h 566"/>
                <a:gd name="T68" fmla="*/ 66 w 288"/>
                <a:gd name="T69" fmla="*/ 492 h 566"/>
                <a:gd name="T70" fmla="*/ 74 w 288"/>
                <a:gd name="T71" fmla="*/ 511 h 566"/>
                <a:gd name="T72" fmla="*/ 19 w 288"/>
                <a:gd name="T73" fmla="*/ 500 h 566"/>
                <a:gd name="T74" fmla="*/ 11 w 288"/>
                <a:gd name="T75" fmla="*/ 479 h 566"/>
                <a:gd name="T76" fmla="*/ 0 w 288"/>
                <a:gd name="T77" fmla="*/ 457 h 566"/>
                <a:gd name="T78" fmla="*/ 17 w 288"/>
                <a:gd name="T79" fmla="*/ 437 h 566"/>
                <a:gd name="T80" fmla="*/ 23 w 288"/>
                <a:gd name="T81" fmla="*/ 413 h 566"/>
                <a:gd name="T82" fmla="*/ 27 w 288"/>
                <a:gd name="T83" fmla="*/ 390 h 566"/>
                <a:gd name="T84" fmla="*/ 30 w 288"/>
                <a:gd name="T85" fmla="*/ 372 h 566"/>
                <a:gd name="T86" fmla="*/ 27 w 288"/>
                <a:gd name="T87" fmla="*/ 357 h 566"/>
                <a:gd name="T88" fmla="*/ 22 w 288"/>
                <a:gd name="T89" fmla="*/ 335 h 566"/>
                <a:gd name="T90" fmla="*/ 25 w 288"/>
                <a:gd name="T91" fmla="*/ 317 h 566"/>
                <a:gd name="T92" fmla="*/ 27 w 288"/>
                <a:gd name="T93" fmla="*/ 292 h 566"/>
                <a:gd name="T94" fmla="*/ 31 w 288"/>
                <a:gd name="T95" fmla="*/ 278 h 566"/>
                <a:gd name="T96" fmla="*/ 36 w 288"/>
                <a:gd name="T97" fmla="*/ 254 h 566"/>
                <a:gd name="T98" fmla="*/ 38 w 288"/>
                <a:gd name="T99" fmla="*/ 231 h 566"/>
                <a:gd name="T100" fmla="*/ 45 w 288"/>
                <a:gd name="T101" fmla="*/ 213 h 566"/>
                <a:gd name="T102" fmla="*/ 52 w 288"/>
                <a:gd name="T103" fmla="*/ 194 h 566"/>
                <a:gd name="T104" fmla="*/ 50 w 288"/>
                <a:gd name="T105" fmla="*/ 175 h 566"/>
                <a:gd name="T106" fmla="*/ 47 w 288"/>
                <a:gd name="T107" fmla="*/ 156 h 566"/>
                <a:gd name="T108" fmla="*/ 47 w 288"/>
                <a:gd name="T109" fmla="*/ 139 h 566"/>
                <a:gd name="T110" fmla="*/ 52 w 288"/>
                <a:gd name="T111" fmla="*/ 119 h 566"/>
                <a:gd name="T112" fmla="*/ 64 w 288"/>
                <a:gd name="T113" fmla="*/ 92 h 566"/>
                <a:gd name="T114" fmla="*/ 74 w 288"/>
                <a:gd name="T115" fmla="*/ 75 h 566"/>
                <a:gd name="T116" fmla="*/ 74 w 288"/>
                <a:gd name="T117" fmla="*/ 49 h 566"/>
                <a:gd name="T118" fmla="*/ 91 w 288"/>
                <a:gd name="T119" fmla="*/ 32 h 566"/>
                <a:gd name="T120" fmla="*/ 105 w 288"/>
                <a:gd name="T121" fmla="*/ 2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566">
                  <a:moveTo>
                    <a:pt x="131" y="560"/>
                  </a:moveTo>
                  <a:lnTo>
                    <a:pt x="132" y="560"/>
                  </a:lnTo>
                  <a:lnTo>
                    <a:pt x="135" y="560"/>
                  </a:lnTo>
                  <a:lnTo>
                    <a:pt x="137" y="560"/>
                  </a:lnTo>
                  <a:lnTo>
                    <a:pt x="138" y="560"/>
                  </a:lnTo>
                  <a:lnTo>
                    <a:pt x="138" y="560"/>
                  </a:lnTo>
                  <a:lnTo>
                    <a:pt x="140" y="560"/>
                  </a:lnTo>
                  <a:lnTo>
                    <a:pt x="142" y="560"/>
                  </a:lnTo>
                  <a:lnTo>
                    <a:pt x="142" y="560"/>
                  </a:lnTo>
                  <a:lnTo>
                    <a:pt x="138" y="561"/>
                  </a:lnTo>
                  <a:lnTo>
                    <a:pt x="138" y="561"/>
                  </a:lnTo>
                  <a:lnTo>
                    <a:pt x="134" y="561"/>
                  </a:lnTo>
                  <a:lnTo>
                    <a:pt x="132" y="561"/>
                  </a:lnTo>
                  <a:lnTo>
                    <a:pt x="131" y="561"/>
                  </a:lnTo>
                  <a:lnTo>
                    <a:pt x="129" y="563"/>
                  </a:lnTo>
                  <a:lnTo>
                    <a:pt x="127" y="563"/>
                  </a:lnTo>
                  <a:lnTo>
                    <a:pt x="127" y="561"/>
                  </a:lnTo>
                  <a:lnTo>
                    <a:pt x="129" y="561"/>
                  </a:lnTo>
                  <a:lnTo>
                    <a:pt x="129" y="561"/>
                  </a:lnTo>
                  <a:lnTo>
                    <a:pt x="131" y="560"/>
                  </a:lnTo>
                  <a:lnTo>
                    <a:pt x="131" y="560"/>
                  </a:lnTo>
                  <a:close/>
                  <a:moveTo>
                    <a:pt x="72" y="519"/>
                  </a:moveTo>
                  <a:lnTo>
                    <a:pt x="72" y="519"/>
                  </a:lnTo>
                  <a:lnTo>
                    <a:pt x="75" y="524"/>
                  </a:lnTo>
                  <a:lnTo>
                    <a:pt x="77" y="525"/>
                  </a:lnTo>
                  <a:lnTo>
                    <a:pt x="77" y="527"/>
                  </a:lnTo>
                  <a:lnTo>
                    <a:pt x="75" y="525"/>
                  </a:lnTo>
                  <a:lnTo>
                    <a:pt x="74" y="527"/>
                  </a:lnTo>
                  <a:lnTo>
                    <a:pt x="74" y="528"/>
                  </a:lnTo>
                  <a:lnTo>
                    <a:pt x="74" y="528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5" y="531"/>
                  </a:lnTo>
                  <a:lnTo>
                    <a:pt x="79" y="531"/>
                  </a:lnTo>
                  <a:lnTo>
                    <a:pt x="79" y="531"/>
                  </a:lnTo>
                  <a:lnTo>
                    <a:pt x="80" y="536"/>
                  </a:lnTo>
                  <a:lnTo>
                    <a:pt x="82" y="538"/>
                  </a:lnTo>
                  <a:lnTo>
                    <a:pt x="83" y="538"/>
                  </a:lnTo>
                  <a:lnTo>
                    <a:pt x="85" y="541"/>
                  </a:lnTo>
                  <a:lnTo>
                    <a:pt x="88" y="544"/>
                  </a:lnTo>
                  <a:lnTo>
                    <a:pt x="91" y="546"/>
                  </a:lnTo>
                  <a:lnTo>
                    <a:pt x="94" y="549"/>
                  </a:lnTo>
                  <a:lnTo>
                    <a:pt x="97" y="550"/>
                  </a:lnTo>
                  <a:lnTo>
                    <a:pt x="101" y="552"/>
                  </a:lnTo>
                  <a:lnTo>
                    <a:pt x="102" y="553"/>
                  </a:lnTo>
                  <a:lnTo>
                    <a:pt x="107" y="555"/>
                  </a:lnTo>
                  <a:lnTo>
                    <a:pt x="110" y="557"/>
                  </a:lnTo>
                  <a:lnTo>
                    <a:pt x="113" y="558"/>
                  </a:lnTo>
                  <a:lnTo>
                    <a:pt x="120" y="558"/>
                  </a:lnTo>
                  <a:lnTo>
                    <a:pt x="121" y="558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0" y="563"/>
                  </a:lnTo>
                  <a:lnTo>
                    <a:pt x="118" y="563"/>
                  </a:lnTo>
                  <a:lnTo>
                    <a:pt x="115" y="563"/>
                  </a:lnTo>
                  <a:lnTo>
                    <a:pt x="113" y="563"/>
                  </a:lnTo>
                  <a:lnTo>
                    <a:pt x="112" y="563"/>
                  </a:lnTo>
                  <a:lnTo>
                    <a:pt x="110" y="563"/>
                  </a:lnTo>
                  <a:lnTo>
                    <a:pt x="109" y="565"/>
                  </a:lnTo>
                  <a:lnTo>
                    <a:pt x="107" y="565"/>
                  </a:lnTo>
                  <a:lnTo>
                    <a:pt x="105" y="565"/>
                  </a:lnTo>
                  <a:lnTo>
                    <a:pt x="104" y="566"/>
                  </a:lnTo>
                  <a:lnTo>
                    <a:pt x="102" y="566"/>
                  </a:lnTo>
                  <a:lnTo>
                    <a:pt x="101" y="566"/>
                  </a:lnTo>
                  <a:lnTo>
                    <a:pt x="96" y="563"/>
                  </a:lnTo>
                  <a:lnTo>
                    <a:pt x="93" y="563"/>
                  </a:lnTo>
                  <a:lnTo>
                    <a:pt x="83" y="563"/>
                  </a:lnTo>
                  <a:lnTo>
                    <a:pt x="80" y="561"/>
                  </a:lnTo>
                  <a:lnTo>
                    <a:pt x="77" y="561"/>
                  </a:lnTo>
                  <a:lnTo>
                    <a:pt x="75" y="561"/>
                  </a:lnTo>
                  <a:lnTo>
                    <a:pt x="74" y="561"/>
                  </a:lnTo>
                  <a:lnTo>
                    <a:pt x="72" y="561"/>
                  </a:lnTo>
                  <a:lnTo>
                    <a:pt x="71" y="563"/>
                  </a:lnTo>
                  <a:lnTo>
                    <a:pt x="71" y="558"/>
                  </a:lnTo>
                  <a:lnTo>
                    <a:pt x="72" y="552"/>
                  </a:lnTo>
                  <a:lnTo>
                    <a:pt x="72" y="546"/>
                  </a:lnTo>
                  <a:lnTo>
                    <a:pt x="72" y="541"/>
                  </a:lnTo>
                  <a:lnTo>
                    <a:pt x="72" y="536"/>
                  </a:lnTo>
                  <a:lnTo>
                    <a:pt x="72" y="530"/>
                  </a:lnTo>
                  <a:lnTo>
                    <a:pt x="72" y="525"/>
                  </a:lnTo>
                  <a:lnTo>
                    <a:pt x="72" y="519"/>
                  </a:lnTo>
                  <a:close/>
                  <a:moveTo>
                    <a:pt x="167" y="275"/>
                  </a:moveTo>
                  <a:lnTo>
                    <a:pt x="168" y="275"/>
                  </a:lnTo>
                  <a:lnTo>
                    <a:pt x="168" y="275"/>
                  </a:lnTo>
                  <a:lnTo>
                    <a:pt x="170" y="276"/>
                  </a:lnTo>
                  <a:lnTo>
                    <a:pt x="170" y="276"/>
                  </a:lnTo>
                  <a:lnTo>
                    <a:pt x="168" y="276"/>
                  </a:lnTo>
                  <a:lnTo>
                    <a:pt x="167" y="275"/>
                  </a:lnTo>
                  <a:lnTo>
                    <a:pt x="167" y="275"/>
                  </a:lnTo>
                  <a:lnTo>
                    <a:pt x="167" y="275"/>
                  </a:lnTo>
                  <a:close/>
                  <a:moveTo>
                    <a:pt x="107" y="0"/>
                  </a:moveTo>
                  <a:lnTo>
                    <a:pt x="107" y="0"/>
                  </a:lnTo>
                  <a:lnTo>
                    <a:pt x="109" y="0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8"/>
                  </a:lnTo>
                  <a:lnTo>
                    <a:pt x="132" y="10"/>
                  </a:lnTo>
                  <a:lnTo>
                    <a:pt x="132" y="12"/>
                  </a:lnTo>
                  <a:lnTo>
                    <a:pt x="134" y="15"/>
                  </a:lnTo>
                  <a:lnTo>
                    <a:pt x="134" y="16"/>
                  </a:lnTo>
                  <a:lnTo>
                    <a:pt x="134" y="15"/>
                  </a:lnTo>
                  <a:lnTo>
                    <a:pt x="135" y="12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9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7" y="5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62" y="10"/>
                  </a:lnTo>
                  <a:lnTo>
                    <a:pt x="164" y="13"/>
                  </a:lnTo>
                  <a:lnTo>
                    <a:pt x="167" y="16"/>
                  </a:lnTo>
                  <a:lnTo>
                    <a:pt x="168" y="19"/>
                  </a:lnTo>
                  <a:lnTo>
                    <a:pt x="170" y="21"/>
                  </a:lnTo>
                  <a:lnTo>
                    <a:pt x="172" y="23"/>
                  </a:lnTo>
                  <a:lnTo>
                    <a:pt x="173" y="23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6" y="26"/>
                  </a:lnTo>
                  <a:lnTo>
                    <a:pt x="179" y="27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4" y="32"/>
                  </a:lnTo>
                  <a:lnTo>
                    <a:pt x="189" y="34"/>
                  </a:lnTo>
                  <a:lnTo>
                    <a:pt x="192" y="34"/>
                  </a:lnTo>
                  <a:lnTo>
                    <a:pt x="195" y="34"/>
                  </a:lnTo>
                  <a:lnTo>
                    <a:pt x="198" y="35"/>
                  </a:lnTo>
                  <a:lnTo>
                    <a:pt x="202" y="38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8" y="41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19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5" y="49"/>
                  </a:lnTo>
                  <a:lnTo>
                    <a:pt x="228" y="51"/>
                  </a:lnTo>
                  <a:lnTo>
                    <a:pt x="230" y="54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0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7" y="64"/>
                  </a:lnTo>
                  <a:lnTo>
                    <a:pt x="227" y="65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9" y="78"/>
                  </a:lnTo>
                  <a:lnTo>
                    <a:pt x="219" y="79"/>
                  </a:lnTo>
                  <a:lnTo>
                    <a:pt x="217" y="79"/>
                  </a:lnTo>
                  <a:lnTo>
                    <a:pt x="217" y="81"/>
                  </a:lnTo>
                  <a:lnTo>
                    <a:pt x="216" y="81"/>
                  </a:lnTo>
                  <a:lnTo>
                    <a:pt x="216" y="82"/>
                  </a:lnTo>
                  <a:lnTo>
                    <a:pt x="217" y="84"/>
                  </a:lnTo>
                  <a:lnTo>
                    <a:pt x="224" y="84"/>
                  </a:lnTo>
                  <a:lnTo>
                    <a:pt x="228" y="84"/>
                  </a:lnTo>
                  <a:lnTo>
                    <a:pt x="235" y="86"/>
                  </a:lnTo>
                  <a:lnTo>
                    <a:pt x="238" y="87"/>
                  </a:lnTo>
                  <a:lnTo>
                    <a:pt x="239" y="86"/>
                  </a:lnTo>
                  <a:lnTo>
                    <a:pt x="241" y="86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6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9" y="87"/>
                  </a:lnTo>
                  <a:lnTo>
                    <a:pt x="250" y="86"/>
                  </a:lnTo>
                  <a:lnTo>
                    <a:pt x="250" y="86"/>
                  </a:lnTo>
                  <a:lnTo>
                    <a:pt x="252" y="84"/>
                  </a:lnTo>
                  <a:lnTo>
                    <a:pt x="254" y="84"/>
                  </a:lnTo>
                  <a:lnTo>
                    <a:pt x="255" y="84"/>
                  </a:lnTo>
                  <a:lnTo>
                    <a:pt x="257" y="86"/>
                  </a:lnTo>
                  <a:lnTo>
                    <a:pt x="257" y="86"/>
                  </a:lnTo>
                  <a:lnTo>
                    <a:pt x="258" y="86"/>
                  </a:lnTo>
                  <a:lnTo>
                    <a:pt x="260" y="86"/>
                  </a:lnTo>
                  <a:lnTo>
                    <a:pt x="260" y="84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63" y="79"/>
                  </a:lnTo>
                  <a:lnTo>
                    <a:pt x="263" y="79"/>
                  </a:lnTo>
                  <a:lnTo>
                    <a:pt x="266" y="79"/>
                  </a:lnTo>
                  <a:lnTo>
                    <a:pt x="266" y="78"/>
                  </a:lnTo>
                  <a:lnTo>
                    <a:pt x="266" y="78"/>
                  </a:lnTo>
                  <a:lnTo>
                    <a:pt x="268" y="78"/>
                  </a:lnTo>
                  <a:lnTo>
                    <a:pt x="268" y="76"/>
                  </a:lnTo>
                  <a:lnTo>
                    <a:pt x="269" y="76"/>
                  </a:lnTo>
                  <a:lnTo>
                    <a:pt x="269" y="75"/>
                  </a:lnTo>
                  <a:lnTo>
                    <a:pt x="271" y="75"/>
                  </a:lnTo>
                  <a:lnTo>
                    <a:pt x="271" y="75"/>
                  </a:lnTo>
                  <a:lnTo>
                    <a:pt x="272" y="73"/>
                  </a:lnTo>
                  <a:lnTo>
                    <a:pt x="274" y="68"/>
                  </a:lnTo>
                  <a:lnTo>
                    <a:pt x="274" y="64"/>
                  </a:lnTo>
                  <a:lnTo>
                    <a:pt x="274" y="57"/>
                  </a:lnTo>
                  <a:lnTo>
                    <a:pt x="276" y="57"/>
                  </a:lnTo>
                  <a:lnTo>
                    <a:pt x="276" y="59"/>
                  </a:lnTo>
                  <a:lnTo>
                    <a:pt x="277" y="59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2" y="57"/>
                  </a:lnTo>
                  <a:lnTo>
                    <a:pt x="282" y="57"/>
                  </a:lnTo>
                  <a:lnTo>
                    <a:pt x="284" y="57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5" y="60"/>
                  </a:lnTo>
                  <a:lnTo>
                    <a:pt x="285" y="64"/>
                  </a:lnTo>
                  <a:lnTo>
                    <a:pt x="287" y="65"/>
                  </a:lnTo>
                  <a:lnTo>
                    <a:pt x="288" y="68"/>
                  </a:lnTo>
                  <a:lnTo>
                    <a:pt x="288" y="68"/>
                  </a:lnTo>
                  <a:lnTo>
                    <a:pt x="287" y="70"/>
                  </a:lnTo>
                  <a:lnTo>
                    <a:pt x="287" y="71"/>
                  </a:lnTo>
                  <a:lnTo>
                    <a:pt x="287" y="75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7" y="79"/>
                  </a:lnTo>
                  <a:lnTo>
                    <a:pt x="285" y="81"/>
                  </a:lnTo>
                  <a:lnTo>
                    <a:pt x="285" y="82"/>
                  </a:lnTo>
                  <a:lnTo>
                    <a:pt x="284" y="82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0" y="84"/>
                  </a:lnTo>
                  <a:lnTo>
                    <a:pt x="280" y="84"/>
                  </a:lnTo>
                  <a:lnTo>
                    <a:pt x="279" y="86"/>
                  </a:lnTo>
                  <a:lnTo>
                    <a:pt x="279" y="86"/>
                  </a:lnTo>
                  <a:lnTo>
                    <a:pt x="277" y="87"/>
                  </a:lnTo>
                  <a:lnTo>
                    <a:pt x="276" y="87"/>
                  </a:lnTo>
                  <a:lnTo>
                    <a:pt x="276" y="87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3"/>
                  </a:lnTo>
                  <a:lnTo>
                    <a:pt x="265" y="93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1" y="97"/>
                  </a:lnTo>
                  <a:lnTo>
                    <a:pt x="260" y="97"/>
                  </a:lnTo>
                  <a:lnTo>
                    <a:pt x="258" y="98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7" y="101"/>
                  </a:lnTo>
                  <a:lnTo>
                    <a:pt x="257" y="100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2" y="104"/>
                  </a:lnTo>
                  <a:lnTo>
                    <a:pt x="250" y="106"/>
                  </a:lnTo>
                  <a:lnTo>
                    <a:pt x="249" y="108"/>
                  </a:lnTo>
                  <a:lnTo>
                    <a:pt x="249" y="111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4"/>
                  </a:lnTo>
                  <a:lnTo>
                    <a:pt x="244" y="116"/>
                  </a:lnTo>
                  <a:lnTo>
                    <a:pt x="243" y="117"/>
                  </a:lnTo>
                  <a:lnTo>
                    <a:pt x="241" y="120"/>
                  </a:lnTo>
                  <a:lnTo>
                    <a:pt x="238" y="122"/>
                  </a:lnTo>
                  <a:lnTo>
                    <a:pt x="236" y="123"/>
                  </a:lnTo>
                  <a:lnTo>
                    <a:pt x="235" y="123"/>
                  </a:lnTo>
                  <a:lnTo>
                    <a:pt x="235" y="125"/>
                  </a:lnTo>
                  <a:lnTo>
                    <a:pt x="235" y="127"/>
                  </a:lnTo>
                  <a:lnTo>
                    <a:pt x="231" y="128"/>
                  </a:lnTo>
                  <a:lnTo>
                    <a:pt x="231" y="130"/>
                  </a:lnTo>
                  <a:lnTo>
                    <a:pt x="230" y="130"/>
                  </a:lnTo>
                  <a:lnTo>
                    <a:pt x="230" y="131"/>
                  </a:lnTo>
                  <a:lnTo>
                    <a:pt x="230" y="133"/>
                  </a:lnTo>
                  <a:lnTo>
                    <a:pt x="228" y="134"/>
                  </a:lnTo>
                  <a:lnTo>
                    <a:pt x="227" y="136"/>
                  </a:lnTo>
                  <a:lnTo>
                    <a:pt x="228" y="138"/>
                  </a:lnTo>
                  <a:lnTo>
                    <a:pt x="228" y="139"/>
                  </a:lnTo>
                  <a:lnTo>
                    <a:pt x="228" y="141"/>
                  </a:lnTo>
                  <a:lnTo>
                    <a:pt x="227" y="141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7" y="145"/>
                  </a:lnTo>
                  <a:lnTo>
                    <a:pt x="227" y="147"/>
                  </a:lnTo>
                  <a:lnTo>
                    <a:pt x="225" y="149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5" y="153"/>
                  </a:lnTo>
                  <a:lnTo>
                    <a:pt x="225" y="155"/>
                  </a:lnTo>
                  <a:lnTo>
                    <a:pt x="224" y="155"/>
                  </a:lnTo>
                  <a:lnTo>
                    <a:pt x="224" y="156"/>
                  </a:lnTo>
                  <a:lnTo>
                    <a:pt x="222" y="156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2" y="160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3"/>
                  </a:lnTo>
                  <a:lnTo>
                    <a:pt x="222" y="166"/>
                  </a:lnTo>
                  <a:lnTo>
                    <a:pt x="222" y="168"/>
                  </a:lnTo>
                  <a:lnTo>
                    <a:pt x="224" y="174"/>
                  </a:lnTo>
                  <a:lnTo>
                    <a:pt x="222" y="174"/>
                  </a:lnTo>
                  <a:lnTo>
                    <a:pt x="222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19" y="175"/>
                  </a:lnTo>
                  <a:lnTo>
                    <a:pt x="219" y="179"/>
                  </a:lnTo>
                  <a:lnTo>
                    <a:pt x="217" y="185"/>
                  </a:lnTo>
                  <a:lnTo>
                    <a:pt x="217" y="186"/>
                  </a:lnTo>
                  <a:lnTo>
                    <a:pt x="219" y="188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9" y="193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7" y="194"/>
                  </a:lnTo>
                  <a:lnTo>
                    <a:pt x="219" y="197"/>
                  </a:lnTo>
                  <a:lnTo>
                    <a:pt x="219" y="199"/>
                  </a:lnTo>
                  <a:lnTo>
                    <a:pt x="220" y="201"/>
                  </a:lnTo>
                  <a:lnTo>
                    <a:pt x="228" y="205"/>
                  </a:lnTo>
                  <a:lnTo>
                    <a:pt x="231" y="207"/>
                  </a:lnTo>
                  <a:lnTo>
                    <a:pt x="235" y="210"/>
                  </a:lnTo>
                  <a:lnTo>
                    <a:pt x="238" y="212"/>
                  </a:lnTo>
                  <a:lnTo>
                    <a:pt x="238" y="215"/>
                  </a:lnTo>
                  <a:lnTo>
                    <a:pt x="235" y="218"/>
                  </a:lnTo>
                  <a:lnTo>
                    <a:pt x="235" y="221"/>
                  </a:lnTo>
                  <a:lnTo>
                    <a:pt x="235" y="223"/>
                  </a:lnTo>
                  <a:lnTo>
                    <a:pt x="236" y="226"/>
                  </a:lnTo>
                  <a:lnTo>
                    <a:pt x="239" y="227"/>
                  </a:lnTo>
                  <a:lnTo>
                    <a:pt x="241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35"/>
                  </a:lnTo>
                  <a:lnTo>
                    <a:pt x="244" y="237"/>
                  </a:lnTo>
                  <a:lnTo>
                    <a:pt x="244" y="238"/>
                  </a:lnTo>
                  <a:lnTo>
                    <a:pt x="238" y="246"/>
                  </a:lnTo>
                  <a:lnTo>
                    <a:pt x="235" y="251"/>
                  </a:lnTo>
                  <a:lnTo>
                    <a:pt x="233" y="254"/>
                  </a:lnTo>
                  <a:lnTo>
                    <a:pt x="231" y="257"/>
                  </a:lnTo>
                  <a:lnTo>
                    <a:pt x="230" y="259"/>
                  </a:lnTo>
                  <a:lnTo>
                    <a:pt x="222" y="264"/>
                  </a:lnTo>
                  <a:lnTo>
                    <a:pt x="211" y="267"/>
                  </a:lnTo>
                  <a:lnTo>
                    <a:pt x="202" y="270"/>
                  </a:lnTo>
                  <a:lnTo>
                    <a:pt x="198" y="270"/>
                  </a:lnTo>
                  <a:lnTo>
                    <a:pt x="183" y="271"/>
                  </a:lnTo>
                  <a:lnTo>
                    <a:pt x="181" y="273"/>
                  </a:lnTo>
                  <a:lnTo>
                    <a:pt x="176" y="271"/>
                  </a:lnTo>
                  <a:lnTo>
                    <a:pt x="173" y="273"/>
                  </a:lnTo>
                  <a:lnTo>
                    <a:pt x="170" y="271"/>
                  </a:lnTo>
                  <a:lnTo>
                    <a:pt x="167" y="271"/>
                  </a:lnTo>
                  <a:lnTo>
                    <a:pt x="165" y="270"/>
                  </a:lnTo>
                  <a:lnTo>
                    <a:pt x="162" y="270"/>
                  </a:lnTo>
                  <a:lnTo>
                    <a:pt x="162" y="270"/>
                  </a:lnTo>
                  <a:lnTo>
                    <a:pt x="164" y="273"/>
                  </a:lnTo>
                  <a:lnTo>
                    <a:pt x="162" y="275"/>
                  </a:lnTo>
                  <a:lnTo>
                    <a:pt x="164" y="276"/>
                  </a:lnTo>
                  <a:lnTo>
                    <a:pt x="164" y="276"/>
                  </a:lnTo>
                  <a:lnTo>
                    <a:pt x="165" y="278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9"/>
                  </a:lnTo>
                  <a:lnTo>
                    <a:pt x="167" y="281"/>
                  </a:lnTo>
                  <a:lnTo>
                    <a:pt x="167" y="283"/>
                  </a:lnTo>
                  <a:lnTo>
                    <a:pt x="165" y="287"/>
                  </a:lnTo>
                  <a:lnTo>
                    <a:pt x="164" y="287"/>
                  </a:lnTo>
                  <a:lnTo>
                    <a:pt x="164" y="287"/>
                  </a:lnTo>
                  <a:lnTo>
                    <a:pt x="162" y="289"/>
                  </a:lnTo>
                  <a:lnTo>
                    <a:pt x="162" y="294"/>
                  </a:lnTo>
                  <a:lnTo>
                    <a:pt x="161" y="295"/>
                  </a:lnTo>
                  <a:lnTo>
                    <a:pt x="162" y="297"/>
                  </a:lnTo>
                  <a:lnTo>
                    <a:pt x="164" y="301"/>
                  </a:lnTo>
                  <a:lnTo>
                    <a:pt x="164" y="303"/>
                  </a:lnTo>
                  <a:lnTo>
                    <a:pt x="162" y="305"/>
                  </a:lnTo>
                  <a:lnTo>
                    <a:pt x="156" y="308"/>
                  </a:lnTo>
                  <a:lnTo>
                    <a:pt x="154" y="308"/>
                  </a:lnTo>
                  <a:lnTo>
                    <a:pt x="149" y="309"/>
                  </a:lnTo>
                  <a:lnTo>
                    <a:pt x="145" y="309"/>
                  </a:lnTo>
                  <a:lnTo>
                    <a:pt x="142" y="309"/>
                  </a:lnTo>
                  <a:lnTo>
                    <a:pt x="137" y="306"/>
                  </a:lnTo>
                  <a:lnTo>
                    <a:pt x="134" y="305"/>
                  </a:lnTo>
                  <a:lnTo>
                    <a:pt x="129" y="305"/>
                  </a:lnTo>
                  <a:lnTo>
                    <a:pt x="126" y="303"/>
                  </a:lnTo>
                  <a:lnTo>
                    <a:pt x="127" y="303"/>
                  </a:lnTo>
                  <a:lnTo>
                    <a:pt x="127" y="303"/>
                  </a:lnTo>
                  <a:lnTo>
                    <a:pt x="126" y="301"/>
                  </a:lnTo>
                  <a:lnTo>
                    <a:pt x="126" y="301"/>
                  </a:lnTo>
                  <a:lnTo>
                    <a:pt x="123" y="303"/>
                  </a:lnTo>
                  <a:lnTo>
                    <a:pt x="123" y="305"/>
                  </a:lnTo>
                  <a:lnTo>
                    <a:pt x="123" y="306"/>
                  </a:lnTo>
                  <a:lnTo>
                    <a:pt x="121" y="308"/>
                  </a:lnTo>
                  <a:lnTo>
                    <a:pt x="123" y="311"/>
                  </a:lnTo>
                  <a:lnTo>
                    <a:pt x="124" y="316"/>
                  </a:lnTo>
                  <a:lnTo>
                    <a:pt x="124" y="319"/>
                  </a:lnTo>
                  <a:lnTo>
                    <a:pt x="123" y="323"/>
                  </a:lnTo>
                  <a:lnTo>
                    <a:pt x="124" y="325"/>
                  </a:lnTo>
                  <a:lnTo>
                    <a:pt x="126" y="327"/>
                  </a:lnTo>
                  <a:lnTo>
                    <a:pt x="129" y="328"/>
                  </a:lnTo>
                  <a:lnTo>
                    <a:pt x="129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30"/>
                  </a:lnTo>
                  <a:lnTo>
                    <a:pt x="131" y="331"/>
                  </a:lnTo>
                  <a:lnTo>
                    <a:pt x="132" y="331"/>
                  </a:lnTo>
                  <a:lnTo>
                    <a:pt x="135" y="331"/>
                  </a:lnTo>
                  <a:lnTo>
                    <a:pt x="137" y="331"/>
                  </a:lnTo>
                  <a:lnTo>
                    <a:pt x="137" y="330"/>
                  </a:lnTo>
                  <a:lnTo>
                    <a:pt x="138" y="328"/>
                  </a:lnTo>
                  <a:lnTo>
                    <a:pt x="135" y="328"/>
                  </a:lnTo>
                  <a:lnTo>
                    <a:pt x="135" y="328"/>
                  </a:lnTo>
                  <a:lnTo>
                    <a:pt x="137" y="327"/>
                  </a:lnTo>
                  <a:lnTo>
                    <a:pt x="140" y="327"/>
                  </a:lnTo>
                  <a:lnTo>
                    <a:pt x="142" y="325"/>
                  </a:lnTo>
                  <a:lnTo>
                    <a:pt x="143" y="327"/>
                  </a:lnTo>
                  <a:lnTo>
                    <a:pt x="143" y="327"/>
                  </a:lnTo>
                  <a:lnTo>
                    <a:pt x="143" y="328"/>
                  </a:lnTo>
                  <a:lnTo>
                    <a:pt x="145" y="331"/>
                  </a:lnTo>
                  <a:lnTo>
                    <a:pt x="145" y="333"/>
                  </a:lnTo>
                  <a:lnTo>
                    <a:pt x="145" y="336"/>
                  </a:lnTo>
                  <a:lnTo>
                    <a:pt x="143" y="336"/>
                  </a:lnTo>
                  <a:lnTo>
                    <a:pt x="143" y="338"/>
                  </a:lnTo>
                  <a:lnTo>
                    <a:pt x="138" y="339"/>
                  </a:lnTo>
                  <a:lnTo>
                    <a:pt x="137" y="339"/>
                  </a:lnTo>
                  <a:lnTo>
                    <a:pt x="135" y="338"/>
                  </a:lnTo>
                  <a:lnTo>
                    <a:pt x="135" y="335"/>
                  </a:lnTo>
                  <a:lnTo>
                    <a:pt x="134" y="333"/>
                  </a:lnTo>
                  <a:lnTo>
                    <a:pt x="132" y="333"/>
                  </a:lnTo>
                  <a:lnTo>
                    <a:pt x="129" y="333"/>
                  </a:lnTo>
                  <a:lnTo>
                    <a:pt x="127" y="335"/>
                  </a:lnTo>
                  <a:lnTo>
                    <a:pt x="124" y="336"/>
                  </a:lnTo>
                  <a:lnTo>
                    <a:pt x="124" y="338"/>
                  </a:lnTo>
                  <a:lnTo>
                    <a:pt x="129" y="339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4" y="346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0" y="352"/>
                  </a:lnTo>
                  <a:lnTo>
                    <a:pt x="120" y="355"/>
                  </a:lnTo>
                  <a:lnTo>
                    <a:pt x="121" y="360"/>
                  </a:lnTo>
                  <a:lnTo>
                    <a:pt x="120" y="361"/>
                  </a:lnTo>
                  <a:lnTo>
                    <a:pt x="120" y="363"/>
                  </a:lnTo>
                  <a:lnTo>
                    <a:pt x="120" y="364"/>
                  </a:lnTo>
                  <a:lnTo>
                    <a:pt x="120" y="368"/>
                  </a:lnTo>
                  <a:lnTo>
                    <a:pt x="115" y="371"/>
                  </a:lnTo>
                  <a:lnTo>
                    <a:pt x="113" y="372"/>
                  </a:lnTo>
                  <a:lnTo>
                    <a:pt x="115" y="374"/>
                  </a:lnTo>
                  <a:lnTo>
                    <a:pt x="115" y="375"/>
                  </a:lnTo>
                  <a:lnTo>
                    <a:pt x="115" y="377"/>
                  </a:lnTo>
                  <a:lnTo>
                    <a:pt x="113" y="377"/>
                  </a:lnTo>
                  <a:lnTo>
                    <a:pt x="107" y="375"/>
                  </a:lnTo>
                  <a:lnTo>
                    <a:pt x="105" y="377"/>
                  </a:lnTo>
                  <a:lnTo>
                    <a:pt x="102" y="379"/>
                  </a:lnTo>
                  <a:lnTo>
                    <a:pt x="102" y="379"/>
                  </a:lnTo>
                  <a:lnTo>
                    <a:pt x="101" y="380"/>
                  </a:lnTo>
                  <a:lnTo>
                    <a:pt x="97" y="380"/>
                  </a:lnTo>
                  <a:lnTo>
                    <a:pt x="96" y="382"/>
                  </a:lnTo>
                  <a:lnTo>
                    <a:pt x="91" y="386"/>
                  </a:lnTo>
                  <a:lnTo>
                    <a:pt x="90" y="390"/>
                  </a:lnTo>
                  <a:lnTo>
                    <a:pt x="86" y="394"/>
                  </a:lnTo>
                  <a:lnTo>
                    <a:pt x="86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1"/>
                  </a:lnTo>
                  <a:lnTo>
                    <a:pt x="88" y="402"/>
                  </a:lnTo>
                  <a:lnTo>
                    <a:pt x="90" y="404"/>
                  </a:lnTo>
                  <a:lnTo>
                    <a:pt x="99" y="413"/>
                  </a:lnTo>
                  <a:lnTo>
                    <a:pt x="101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3" y="416"/>
                  </a:lnTo>
                  <a:lnTo>
                    <a:pt x="113" y="418"/>
                  </a:lnTo>
                  <a:lnTo>
                    <a:pt x="113" y="423"/>
                  </a:lnTo>
                  <a:lnTo>
                    <a:pt x="112" y="424"/>
                  </a:lnTo>
                  <a:lnTo>
                    <a:pt x="112" y="426"/>
                  </a:lnTo>
                  <a:lnTo>
                    <a:pt x="109" y="427"/>
                  </a:lnTo>
                  <a:lnTo>
                    <a:pt x="107" y="427"/>
                  </a:lnTo>
                  <a:lnTo>
                    <a:pt x="107" y="427"/>
                  </a:lnTo>
                  <a:lnTo>
                    <a:pt x="109" y="427"/>
                  </a:lnTo>
                  <a:lnTo>
                    <a:pt x="110" y="427"/>
                  </a:lnTo>
                  <a:lnTo>
                    <a:pt x="112" y="427"/>
                  </a:lnTo>
                  <a:lnTo>
                    <a:pt x="112" y="429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10" y="432"/>
                  </a:lnTo>
                  <a:lnTo>
                    <a:pt x="104" y="437"/>
                  </a:lnTo>
                  <a:lnTo>
                    <a:pt x="101" y="438"/>
                  </a:lnTo>
                  <a:lnTo>
                    <a:pt x="99" y="440"/>
                  </a:lnTo>
                  <a:lnTo>
                    <a:pt x="94" y="442"/>
                  </a:lnTo>
                  <a:lnTo>
                    <a:pt x="93" y="443"/>
                  </a:lnTo>
                  <a:lnTo>
                    <a:pt x="91" y="446"/>
                  </a:lnTo>
                  <a:lnTo>
                    <a:pt x="88" y="448"/>
                  </a:lnTo>
                  <a:lnTo>
                    <a:pt x="85" y="454"/>
                  </a:lnTo>
                  <a:lnTo>
                    <a:pt x="85" y="454"/>
                  </a:lnTo>
                  <a:lnTo>
                    <a:pt x="85" y="456"/>
                  </a:lnTo>
                  <a:lnTo>
                    <a:pt x="83" y="465"/>
                  </a:lnTo>
                  <a:lnTo>
                    <a:pt x="83" y="467"/>
                  </a:lnTo>
                  <a:lnTo>
                    <a:pt x="82" y="468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8"/>
                  </a:lnTo>
                  <a:lnTo>
                    <a:pt x="74" y="467"/>
                  </a:lnTo>
                  <a:lnTo>
                    <a:pt x="72" y="465"/>
                  </a:lnTo>
                  <a:lnTo>
                    <a:pt x="71" y="464"/>
                  </a:lnTo>
                  <a:lnTo>
                    <a:pt x="71" y="464"/>
                  </a:lnTo>
                  <a:lnTo>
                    <a:pt x="72" y="465"/>
                  </a:lnTo>
                  <a:lnTo>
                    <a:pt x="71" y="467"/>
                  </a:lnTo>
                  <a:lnTo>
                    <a:pt x="68" y="467"/>
                  </a:lnTo>
                  <a:lnTo>
                    <a:pt x="66" y="468"/>
                  </a:lnTo>
                  <a:lnTo>
                    <a:pt x="71" y="468"/>
                  </a:lnTo>
                  <a:lnTo>
                    <a:pt x="72" y="468"/>
                  </a:lnTo>
                  <a:lnTo>
                    <a:pt x="74" y="468"/>
                  </a:lnTo>
                  <a:lnTo>
                    <a:pt x="74" y="470"/>
                  </a:lnTo>
                  <a:lnTo>
                    <a:pt x="75" y="472"/>
                  </a:lnTo>
                  <a:lnTo>
                    <a:pt x="74" y="472"/>
                  </a:lnTo>
                  <a:lnTo>
                    <a:pt x="72" y="472"/>
                  </a:lnTo>
                  <a:lnTo>
                    <a:pt x="71" y="473"/>
                  </a:lnTo>
                  <a:lnTo>
                    <a:pt x="68" y="475"/>
                  </a:lnTo>
                  <a:lnTo>
                    <a:pt x="66" y="478"/>
                  </a:lnTo>
                  <a:lnTo>
                    <a:pt x="64" y="479"/>
                  </a:lnTo>
                  <a:lnTo>
                    <a:pt x="64" y="483"/>
                  </a:lnTo>
                  <a:lnTo>
                    <a:pt x="64" y="484"/>
                  </a:lnTo>
                  <a:lnTo>
                    <a:pt x="63" y="486"/>
                  </a:lnTo>
                  <a:lnTo>
                    <a:pt x="61" y="487"/>
                  </a:lnTo>
                  <a:lnTo>
                    <a:pt x="61" y="487"/>
                  </a:lnTo>
                  <a:lnTo>
                    <a:pt x="63" y="487"/>
                  </a:lnTo>
                  <a:lnTo>
                    <a:pt x="63" y="487"/>
                  </a:lnTo>
                  <a:lnTo>
                    <a:pt x="64" y="489"/>
                  </a:lnTo>
                  <a:lnTo>
                    <a:pt x="66" y="492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1" y="498"/>
                  </a:lnTo>
                  <a:lnTo>
                    <a:pt x="64" y="500"/>
                  </a:lnTo>
                  <a:lnTo>
                    <a:pt x="66" y="498"/>
                  </a:lnTo>
                  <a:lnTo>
                    <a:pt x="68" y="500"/>
                  </a:lnTo>
                  <a:lnTo>
                    <a:pt x="68" y="500"/>
                  </a:lnTo>
                  <a:lnTo>
                    <a:pt x="71" y="506"/>
                  </a:lnTo>
                  <a:lnTo>
                    <a:pt x="74" y="509"/>
                  </a:lnTo>
                  <a:lnTo>
                    <a:pt x="75" y="513"/>
                  </a:lnTo>
                  <a:lnTo>
                    <a:pt x="74" y="513"/>
                  </a:lnTo>
                  <a:lnTo>
                    <a:pt x="74" y="511"/>
                  </a:lnTo>
                  <a:lnTo>
                    <a:pt x="72" y="511"/>
                  </a:lnTo>
                  <a:lnTo>
                    <a:pt x="71" y="511"/>
                  </a:lnTo>
                  <a:lnTo>
                    <a:pt x="68" y="509"/>
                  </a:lnTo>
                  <a:lnTo>
                    <a:pt x="63" y="509"/>
                  </a:lnTo>
                  <a:lnTo>
                    <a:pt x="60" y="509"/>
                  </a:lnTo>
                  <a:lnTo>
                    <a:pt x="56" y="508"/>
                  </a:lnTo>
                  <a:lnTo>
                    <a:pt x="52" y="506"/>
                  </a:lnTo>
                  <a:lnTo>
                    <a:pt x="45" y="506"/>
                  </a:lnTo>
                  <a:lnTo>
                    <a:pt x="38" y="506"/>
                  </a:lnTo>
                  <a:lnTo>
                    <a:pt x="31" y="506"/>
                  </a:lnTo>
                  <a:lnTo>
                    <a:pt x="27" y="506"/>
                  </a:lnTo>
                  <a:lnTo>
                    <a:pt x="23" y="506"/>
                  </a:lnTo>
                  <a:lnTo>
                    <a:pt x="23" y="505"/>
                  </a:lnTo>
                  <a:lnTo>
                    <a:pt x="23" y="503"/>
                  </a:lnTo>
                  <a:lnTo>
                    <a:pt x="22" y="503"/>
                  </a:lnTo>
                  <a:lnTo>
                    <a:pt x="20" y="502"/>
                  </a:lnTo>
                  <a:lnTo>
                    <a:pt x="19" y="500"/>
                  </a:lnTo>
                  <a:lnTo>
                    <a:pt x="19" y="498"/>
                  </a:lnTo>
                  <a:lnTo>
                    <a:pt x="17" y="497"/>
                  </a:lnTo>
                  <a:lnTo>
                    <a:pt x="17" y="495"/>
                  </a:lnTo>
                  <a:lnTo>
                    <a:pt x="19" y="492"/>
                  </a:lnTo>
                  <a:lnTo>
                    <a:pt x="19" y="490"/>
                  </a:lnTo>
                  <a:lnTo>
                    <a:pt x="17" y="490"/>
                  </a:lnTo>
                  <a:lnTo>
                    <a:pt x="17" y="489"/>
                  </a:lnTo>
                  <a:lnTo>
                    <a:pt x="17" y="487"/>
                  </a:lnTo>
                  <a:lnTo>
                    <a:pt x="19" y="487"/>
                  </a:lnTo>
                  <a:lnTo>
                    <a:pt x="19" y="486"/>
                  </a:lnTo>
                  <a:lnTo>
                    <a:pt x="19" y="483"/>
                  </a:lnTo>
                  <a:lnTo>
                    <a:pt x="19" y="481"/>
                  </a:lnTo>
                  <a:lnTo>
                    <a:pt x="17" y="479"/>
                  </a:lnTo>
                  <a:lnTo>
                    <a:pt x="17" y="479"/>
                  </a:lnTo>
                  <a:lnTo>
                    <a:pt x="15" y="479"/>
                  </a:lnTo>
                  <a:lnTo>
                    <a:pt x="14" y="479"/>
                  </a:lnTo>
                  <a:lnTo>
                    <a:pt x="11" y="479"/>
                  </a:lnTo>
                  <a:lnTo>
                    <a:pt x="11" y="481"/>
                  </a:lnTo>
                  <a:lnTo>
                    <a:pt x="9" y="481"/>
                  </a:lnTo>
                  <a:lnTo>
                    <a:pt x="8" y="483"/>
                  </a:lnTo>
                  <a:lnTo>
                    <a:pt x="6" y="483"/>
                  </a:lnTo>
                  <a:lnTo>
                    <a:pt x="6" y="481"/>
                  </a:lnTo>
                  <a:lnTo>
                    <a:pt x="6" y="479"/>
                  </a:lnTo>
                  <a:lnTo>
                    <a:pt x="4" y="478"/>
                  </a:lnTo>
                  <a:lnTo>
                    <a:pt x="4" y="476"/>
                  </a:lnTo>
                  <a:lnTo>
                    <a:pt x="4" y="475"/>
                  </a:lnTo>
                  <a:lnTo>
                    <a:pt x="3" y="472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61"/>
                  </a:lnTo>
                  <a:lnTo>
                    <a:pt x="0" y="457"/>
                  </a:lnTo>
                  <a:lnTo>
                    <a:pt x="1" y="457"/>
                  </a:lnTo>
                  <a:lnTo>
                    <a:pt x="1" y="456"/>
                  </a:lnTo>
                  <a:lnTo>
                    <a:pt x="6" y="454"/>
                  </a:lnTo>
                  <a:lnTo>
                    <a:pt x="6" y="453"/>
                  </a:lnTo>
                  <a:lnTo>
                    <a:pt x="8" y="451"/>
                  </a:lnTo>
                  <a:lnTo>
                    <a:pt x="8" y="450"/>
                  </a:lnTo>
                  <a:lnTo>
                    <a:pt x="9" y="450"/>
                  </a:lnTo>
                  <a:lnTo>
                    <a:pt x="11" y="448"/>
                  </a:lnTo>
                  <a:lnTo>
                    <a:pt x="12" y="448"/>
                  </a:lnTo>
                  <a:lnTo>
                    <a:pt x="14" y="446"/>
                  </a:lnTo>
                  <a:lnTo>
                    <a:pt x="14" y="445"/>
                  </a:lnTo>
                  <a:lnTo>
                    <a:pt x="14" y="445"/>
                  </a:lnTo>
                  <a:lnTo>
                    <a:pt x="14" y="443"/>
                  </a:lnTo>
                  <a:lnTo>
                    <a:pt x="14" y="440"/>
                  </a:lnTo>
                  <a:lnTo>
                    <a:pt x="14" y="440"/>
                  </a:lnTo>
                  <a:lnTo>
                    <a:pt x="15" y="438"/>
                  </a:lnTo>
                  <a:lnTo>
                    <a:pt x="17" y="437"/>
                  </a:lnTo>
                  <a:lnTo>
                    <a:pt x="19" y="435"/>
                  </a:lnTo>
                  <a:lnTo>
                    <a:pt x="19" y="432"/>
                  </a:lnTo>
                  <a:lnTo>
                    <a:pt x="17" y="431"/>
                  </a:lnTo>
                  <a:lnTo>
                    <a:pt x="15" y="431"/>
                  </a:lnTo>
                  <a:lnTo>
                    <a:pt x="15" y="429"/>
                  </a:lnTo>
                  <a:lnTo>
                    <a:pt x="15" y="427"/>
                  </a:lnTo>
                  <a:lnTo>
                    <a:pt x="17" y="424"/>
                  </a:lnTo>
                  <a:lnTo>
                    <a:pt x="19" y="423"/>
                  </a:lnTo>
                  <a:lnTo>
                    <a:pt x="19" y="421"/>
                  </a:lnTo>
                  <a:lnTo>
                    <a:pt x="19" y="421"/>
                  </a:lnTo>
                  <a:lnTo>
                    <a:pt x="22" y="418"/>
                  </a:lnTo>
                  <a:lnTo>
                    <a:pt x="22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5"/>
                  </a:lnTo>
                  <a:lnTo>
                    <a:pt x="23" y="413"/>
                  </a:lnTo>
                  <a:lnTo>
                    <a:pt x="23" y="413"/>
                  </a:lnTo>
                  <a:lnTo>
                    <a:pt x="23" y="412"/>
                  </a:lnTo>
                  <a:lnTo>
                    <a:pt x="23" y="410"/>
                  </a:lnTo>
                  <a:lnTo>
                    <a:pt x="25" y="409"/>
                  </a:lnTo>
                  <a:lnTo>
                    <a:pt x="27" y="407"/>
                  </a:lnTo>
                  <a:lnTo>
                    <a:pt x="27" y="405"/>
                  </a:lnTo>
                  <a:lnTo>
                    <a:pt x="28" y="405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399"/>
                  </a:lnTo>
                  <a:lnTo>
                    <a:pt x="25" y="398"/>
                  </a:lnTo>
                  <a:lnTo>
                    <a:pt x="25" y="398"/>
                  </a:lnTo>
                  <a:lnTo>
                    <a:pt x="25" y="396"/>
                  </a:lnTo>
                  <a:lnTo>
                    <a:pt x="28" y="394"/>
                  </a:lnTo>
                  <a:lnTo>
                    <a:pt x="28" y="393"/>
                  </a:lnTo>
                  <a:lnTo>
                    <a:pt x="28" y="393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7" y="386"/>
                  </a:lnTo>
                  <a:lnTo>
                    <a:pt x="28" y="386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3" y="382"/>
                  </a:lnTo>
                  <a:lnTo>
                    <a:pt x="33" y="380"/>
                  </a:lnTo>
                  <a:lnTo>
                    <a:pt x="31" y="380"/>
                  </a:lnTo>
                  <a:lnTo>
                    <a:pt x="30" y="377"/>
                  </a:lnTo>
                  <a:lnTo>
                    <a:pt x="28" y="375"/>
                  </a:lnTo>
                  <a:lnTo>
                    <a:pt x="25" y="375"/>
                  </a:lnTo>
                  <a:lnTo>
                    <a:pt x="22" y="375"/>
                  </a:lnTo>
                  <a:lnTo>
                    <a:pt x="22" y="374"/>
                  </a:lnTo>
                  <a:lnTo>
                    <a:pt x="22" y="372"/>
                  </a:lnTo>
                  <a:lnTo>
                    <a:pt x="23" y="372"/>
                  </a:lnTo>
                  <a:lnTo>
                    <a:pt x="27" y="372"/>
                  </a:lnTo>
                  <a:lnTo>
                    <a:pt x="28" y="372"/>
                  </a:lnTo>
                  <a:lnTo>
                    <a:pt x="30" y="372"/>
                  </a:lnTo>
                  <a:lnTo>
                    <a:pt x="31" y="372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69"/>
                  </a:lnTo>
                  <a:lnTo>
                    <a:pt x="34" y="369"/>
                  </a:lnTo>
                  <a:lnTo>
                    <a:pt x="36" y="368"/>
                  </a:lnTo>
                  <a:lnTo>
                    <a:pt x="34" y="366"/>
                  </a:lnTo>
                  <a:lnTo>
                    <a:pt x="33" y="366"/>
                  </a:lnTo>
                  <a:lnTo>
                    <a:pt x="25" y="366"/>
                  </a:lnTo>
                  <a:lnTo>
                    <a:pt x="25" y="364"/>
                  </a:lnTo>
                  <a:lnTo>
                    <a:pt x="25" y="363"/>
                  </a:lnTo>
                  <a:lnTo>
                    <a:pt x="25" y="361"/>
                  </a:lnTo>
                  <a:lnTo>
                    <a:pt x="25" y="361"/>
                  </a:lnTo>
                  <a:lnTo>
                    <a:pt x="27" y="360"/>
                  </a:lnTo>
                  <a:lnTo>
                    <a:pt x="27" y="358"/>
                  </a:lnTo>
                  <a:lnTo>
                    <a:pt x="28" y="358"/>
                  </a:lnTo>
                  <a:lnTo>
                    <a:pt x="27" y="357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2"/>
                  </a:lnTo>
                  <a:lnTo>
                    <a:pt x="27" y="352"/>
                  </a:lnTo>
                  <a:lnTo>
                    <a:pt x="25" y="350"/>
                  </a:lnTo>
                  <a:lnTo>
                    <a:pt x="25" y="349"/>
                  </a:lnTo>
                  <a:lnTo>
                    <a:pt x="25" y="347"/>
                  </a:lnTo>
                  <a:lnTo>
                    <a:pt x="25" y="347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4"/>
                  </a:lnTo>
                  <a:lnTo>
                    <a:pt x="25" y="344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0" y="341"/>
                  </a:lnTo>
                  <a:lnTo>
                    <a:pt x="22" y="338"/>
                  </a:lnTo>
                  <a:lnTo>
                    <a:pt x="22" y="335"/>
                  </a:lnTo>
                  <a:lnTo>
                    <a:pt x="20" y="335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2" y="328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3" y="327"/>
                  </a:lnTo>
                  <a:lnTo>
                    <a:pt x="23" y="327"/>
                  </a:lnTo>
                  <a:lnTo>
                    <a:pt x="25" y="327"/>
                  </a:lnTo>
                  <a:lnTo>
                    <a:pt x="27" y="325"/>
                  </a:lnTo>
                  <a:lnTo>
                    <a:pt x="27" y="325"/>
                  </a:lnTo>
                  <a:lnTo>
                    <a:pt x="27" y="323"/>
                  </a:lnTo>
                  <a:lnTo>
                    <a:pt x="25" y="320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5" y="314"/>
                  </a:lnTo>
                  <a:lnTo>
                    <a:pt x="25" y="311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3" y="303"/>
                  </a:lnTo>
                  <a:lnTo>
                    <a:pt x="23" y="301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8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28" y="287"/>
                  </a:lnTo>
                  <a:lnTo>
                    <a:pt x="28" y="287"/>
                  </a:lnTo>
                  <a:lnTo>
                    <a:pt x="28" y="284"/>
                  </a:lnTo>
                  <a:lnTo>
                    <a:pt x="27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1" y="279"/>
                  </a:lnTo>
                  <a:lnTo>
                    <a:pt x="31" y="278"/>
                  </a:lnTo>
                  <a:lnTo>
                    <a:pt x="31" y="276"/>
                  </a:lnTo>
                  <a:lnTo>
                    <a:pt x="31" y="273"/>
                  </a:lnTo>
                  <a:lnTo>
                    <a:pt x="31" y="271"/>
                  </a:lnTo>
                  <a:lnTo>
                    <a:pt x="33" y="271"/>
                  </a:lnTo>
                  <a:lnTo>
                    <a:pt x="33" y="270"/>
                  </a:lnTo>
                  <a:lnTo>
                    <a:pt x="34" y="270"/>
                  </a:lnTo>
                  <a:lnTo>
                    <a:pt x="36" y="268"/>
                  </a:lnTo>
                  <a:lnTo>
                    <a:pt x="38" y="268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39" y="264"/>
                  </a:lnTo>
                  <a:lnTo>
                    <a:pt x="38" y="264"/>
                  </a:lnTo>
                  <a:lnTo>
                    <a:pt x="38" y="260"/>
                  </a:lnTo>
                  <a:lnTo>
                    <a:pt x="38" y="259"/>
                  </a:lnTo>
                  <a:lnTo>
                    <a:pt x="38" y="256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6" y="242"/>
                  </a:lnTo>
                  <a:lnTo>
                    <a:pt x="36" y="240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8" y="231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7"/>
                  </a:lnTo>
                  <a:lnTo>
                    <a:pt x="42" y="226"/>
                  </a:lnTo>
                  <a:lnTo>
                    <a:pt x="44" y="226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5" y="216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0"/>
                  </a:lnTo>
                  <a:lnTo>
                    <a:pt x="45" y="208"/>
                  </a:lnTo>
                  <a:lnTo>
                    <a:pt x="47" y="205"/>
                  </a:lnTo>
                  <a:lnTo>
                    <a:pt x="47" y="204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9" y="201"/>
                  </a:lnTo>
                  <a:lnTo>
                    <a:pt x="49" y="199"/>
                  </a:lnTo>
                  <a:lnTo>
                    <a:pt x="50" y="197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3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86"/>
                  </a:lnTo>
                  <a:lnTo>
                    <a:pt x="53" y="183"/>
                  </a:lnTo>
                  <a:lnTo>
                    <a:pt x="55" y="182"/>
                  </a:lnTo>
                  <a:lnTo>
                    <a:pt x="55" y="180"/>
                  </a:lnTo>
                  <a:lnTo>
                    <a:pt x="55" y="180"/>
                  </a:lnTo>
                  <a:lnTo>
                    <a:pt x="55" y="179"/>
                  </a:lnTo>
                  <a:lnTo>
                    <a:pt x="53" y="17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2" y="174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50" y="171"/>
                  </a:lnTo>
                  <a:lnTo>
                    <a:pt x="49" y="168"/>
                  </a:lnTo>
                  <a:lnTo>
                    <a:pt x="50" y="166"/>
                  </a:lnTo>
                  <a:lnTo>
                    <a:pt x="49" y="164"/>
                  </a:lnTo>
                  <a:lnTo>
                    <a:pt x="49" y="163"/>
                  </a:lnTo>
                  <a:lnTo>
                    <a:pt x="47" y="163"/>
                  </a:lnTo>
                  <a:lnTo>
                    <a:pt x="47" y="161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9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5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49"/>
                  </a:lnTo>
                  <a:lnTo>
                    <a:pt x="44" y="147"/>
                  </a:lnTo>
                  <a:lnTo>
                    <a:pt x="44" y="145"/>
                  </a:lnTo>
                  <a:lnTo>
                    <a:pt x="44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49" y="138"/>
                  </a:lnTo>
                  <a:lnTo>
                    <a:pt x="49" y="134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0" y="133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3" y="128"/>
                  </a:lnTo>
                  <a:lnTo>
                    <a:pt x="53" y="128"/>
                  </a:lnTo>
                  <a:lnTo>
                    <a:pt x="52" y="128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3" y="123"/>
                  </a:lnTo>
                  <a:lnTo>
                    <a:pt x="52" y="119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3" y="112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5" y="108"/>
                  </a:lnTo>
                  <a:lnTo>
                    <a:pt x="55" y="104"/>
                  </a:lnTo>
                  <a:lnTo>
                    <a:pt x="56" y="104"/>
                  </a:lnTo>
                  <a:lnTo>
                    <a:pt x="56" y="101"/>
                  </a:lnTo>
                  <a:lnTo>
                    <a:pt x="58" y="100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3" y="95"/>
                  </a:lnTo>
                  <a:lnTo>
                    <a:pt x="64" y="93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8" y="86"/>
                  </a:lnTo>
                  <a:lnTo>
                    <a:pt x="68" y="84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5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6"/>
                  </a:lnTo>
                  <a:lnTo>
                    <a:pt x="74" y="75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4" y="65"/>
                  </a:lnTo>
                  <a:lnTo>
                    <a:pt x="74" y="60"/>
                  </a:lnTo>
                  <a:lnTo>
                    <a:pt x="72" y="5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6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4" y="23"/>
                  </a:lnTo>
                  <a:lnTo>
                    <a:pt x="94" y="18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5" y="4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1" name="Freeform 342"/>
            <p:cNvSpPr>
              <a:spLocks noEditPoints="1"/>
            </p:cNvSpPr>
            <p:nvPr/>
          </p:nvSpPr>
          <p:spPr bwMode="auto">
            <a:xfrm>
              <a:off x="6094412" y="4538723"/>
              <a:ext cx="346961" cy="387896"/>
            </a:xfrm>
            <a:custGeom>
              <a:avLst/>
              <a:gdLst>
                <a:gd name="T0" fmla="*/ 42 w 178"/>
                <a:gd name="T1" fmla="*/ 22 h 199"/>
                <a:gd name="T2" fmla="*/ 66 w 178"/>
                <a:gd name="T3" fmla="*/ 22 h 199"/>
                <a:gd name="T4" fmla="*/ 72 w 178"/>
                <a:gd name="T5" fmla="*/ 25 h 199"/>
                <a:gd name="T6" fmla="*/ 75 w 178"/>
                <a:gd name="T7" fmla="*/ 37 h 199"/>
                <a:gd name="T8" fmla="*/ 79 w 178"/>
                <a:gd name="T9" fmla="*/ 44 h 199"/>
                <a:gd name="T10" fmla="*/ 88 w 178"/>
                <a:gd name="T11" fmla="*/ 54 h 199"/>
                <a:gd name="T12" fmla="*/ 98 w 178"/>
                <a:gd name="T13" fmla="*/ 52 h 199"/>
                <a:gd name="T14" fmla="*/ 110 w 178"/>
                <a:gd name="T15" fmla="*/ 52 h 199"/>
                <a:gd name="T16" fmla="*/ 112 w 178"/>
                <a:gd name="T17" fmla="*/ 41 h 199"/>
                <a:gd name="T18" fmla="*/ 128 w 178"/>
                <a:gd name="T19" fmla="*/ 37 h 199"/>
                <a:gd name="T20" fmla="*/ 129 w 178"/>
                <a:gd name="T21" fmla="*/ 41 h 199"/>
                <a:gd name="T22" fmla="*/ 146 w 178"/>
                <a:gd name="T23" fmla="*/ 43 h 199"/>
                <a:gd name="T24" fmla="*/ 148 w 178"/>
                <a:gd name="T25" fmla="*/ 62 h 199"/>
                <a:gd name="T26" fmla="*/ 150 w 178"/>
                <a:gd name="T27" fmla="*/ 79 h 199"/>
                <a:gd name="T28" fmla="*/ 153 w 178"/>
                <a:gd name="T29" fmla="*/ 92 h 199"/>
                <a:gd name="T30" fmla="*/ 153 w 178"/>
                <a:gd name="T31" fmla="*/ 98 h 199"/>
                <a:gd name="T32" fmla="*/ 159 w 178"/>
                <a:gd name="T33" fmla="*/ 96 h 199"/>
                <a:gd name="T34" fmla="*/ 172 w 178"/>
                <a:gd name="T35" fmla="*/ 95 h 199"/>
                <a:gd name="T36" fmla="*/ 178 w 178"/>
                <a:gd name="T37" fmla="*/ 93 h 199"/>
                <a:gd name="T38" fmla="*/ 178 w 178"/>
                <a:gd name="T39" fmla="*/ 103 h 199"/>
                <a:gd name="T40" fmla="*/ 176 w 178"/>
                <a:gd name="T41" fmla="*/ 111 h 199"/>
                <a:gd name="T42" fmla="*/ 176 w 178"/>
                <a:gd name="T43" fmla="*/ 122 h 199"/>
                <a:gd name="T44" fmla="*/ 148 w 178"/>
                <a:gd name="T45" fmla="*/ 125 h 199"/>
                <a:gd name="T46" fmla="*/ 151 w 178"/>
                <a:gd name="T47" fmla="*/ 178 h 199"/>
                <a:gd name="T48" fmla="*/ 162 w 178"/>
                <a:gd name="T49" fmla="*/ 188 h 199"/>
                <a:gd name="T50" fmla="*/ 148 w 178"/>
                <a:gd name="T51" fmla="*/ 197 h 199"/>
                <a:gd name="T52" fmla="*/ 132 w 178"/>
                <a:gd name="T53" fmla="*/ 199 h 199"/>
                <a:gd name="T54" fmla="*/ 118 w 178"/>
                <a:gd name="T55" fmla="*/ 197 h 199"/>
                <a:gd name="T56" fmla="*/ 102 w 178"/>
                <a:gd name="T57" fmla="*/ 196 h 199"/>
                <a:gd name="T58" fmla="*/ 96 w 178"/>
                <a:gd name="T59" fmla="*/ 189 h 199"/>
                <a:gd name="T60" fmla="*/ 69 w 178"/>
                <a:gd name="T61" fmla="*/ 189 h 199"/>
                <a:gd name="T62" fmla="*/ 39 w 178"/>
                <a:gd name="T63" fmla="*/ 189 h 199"/>
                <a:gd name="T64" fmla="*/ 30 w 178"/>
                <a:gd name="T65" fmla="*/ 188 h 199"/>
                <a:gd name="T66" fmla="*/ 22 w 178"/>
                <a:gd name="T67" fmla="*/ 183 h 199"/>
                <a:gd name="T68" fmla="*/ 12 w 178"/>
                <a:gd name="T69" fmla="*/ 186 h 199"/>
                <a:gd name="T70" fmla="*/ 3 w 178"/>
                <a:gd name="T71" fmla="*/ 188 h 199"/>
                <a:gd name="T72" fmla="*/ 1 w 178"/>
                <a:gd name="T73" fmla="*/ 167 h 199"/>
                <a:gd name="T74" fmla="*/ 5 w 178"/>
                <a:gd name="T75" fmla="*/ 158 h 199"/>
                <a:gd name="T76" fmla="*/ 19 w 178"/>
                <a:gd name="T77" fmla="*/ 122 h 199"/>
                <a:gd name="T78" fmla="*/ 30 w 178"/>
                <a:gd name="T79" fmla="*/ 103 h 199"/>
                <a:gd name="T80" fmla="*/ 27 w 178"/>
                <a:gd name="T81" fmla="*/ 87 h 199"/>
                <a:gd name="T82" fmla="*/ 20 w 178"/>
                <a:gd name="T83" fmla="*/ 73 h 199"/>
                <a:gd name="T84" fmla="*/ 20 w 178"/>
                <a:gd name="T85" fmla="*/ 66 h 199"/>
                <a:gd name="T86" fmla="*/ 23 w 178"/>
                <a:gd name="T87" fmla="*/ 59 h 199"/>
                <a:gd name="T88" fmla="*/ 9 w 178"/>
                <a:gd name="T89" fmla="*/ 29 h 199"/>
                <a:gd name="T90" fmla="*/ 16 w 178"/>
                <a:gd name="T91" fmla="*/ 24 h 199"/>
                <a:gd name="T92" fmla="*/ 23 w 178"/>
                <a:gd name="T93" fmla="*/ 21 h 199"/>
                <a:gd name="T94" fmla="*/ 19 w 178"/>
                <a:gd name="T95" fmla="*/ 3 h 199"/>
                <a:gd name="T96" fmla="*/ 12 w 178"/>
                <a:gd name="T97" fmla="*/ 8 h 199"/>
                <a:gd name="T98" fmla="*/ 12 w 178"/>
                <a:gd name="T99" fmla="*/ 11 h 199"/>
                <a:gd name="T100" fmla="*/ 8 w 178"/>
                <a:gd name="T101" fmla="*/ 21 h 199"/>
                <a:gd name="T102" fmla="*/ 6 w 178"/>
                <a:gd name="T103" fmla="*/ 11 h 199"/>
                <a:gd name="T104" fmla="*/ 9 w 178"/>
                <a:gd name="T105" fmla="*/ 5 h 199"/>
                <a:gd name="T106" fmla="*/ 14 w 178"/>
                <a:gd name="T107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199">
                  <a:moveTo>
                    <a:pt x="30" y="21"/>
                  </a:moveTo>
                  <a:lnTo>
                    <a:pt x="33" y="21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9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3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4" y="35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80" y="48"/>
                  </a:lnTo>
                  <a:lnTo>
                    <a:pt x="82" y="51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9" y="51"/>
                  </a:lnTo>
                  <a:lnTo>
                    <a:pt x="101" y="51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2" y="43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5" y="38"/>
                  </a:lnTo>
                  <a:lnTo>
                    <a:pt x="118" y="38"/>
                  </a:lnTo>
                  <a:lnTo>
                    <a:pt x="120" y="38"/>
                  </a:lnTo>
                  <a:lnTo>
                    <a:pt x="123" y="37"/>
                  </a:lnTo>
                  <a:lnTo>
                    <a:pt x="128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9" y="41"/>
                  </a:lnTo>
                  <a:lnTo>
                    <a:pt x="134" y="41"/>
                  </a:lnTo>
                  <a:lnTo>
                    <a:pt x="137" y="43"/>
                  </a:lnTo>
                  <a:lnTo>
                    <a:pt x="142" y="43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46" y="43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6" y="54"/>
                  </a:lnTo>
                  <a:lnTo>
                    <a:pt x="148" y="57"/>
                  </a:lnTo>
                  <a:lnTo>
                    <a:pt x="148" y="62"/>
                  </a:lnTo>
                  <a:lnTo>
                    <a:pt x="146" y="65"/>
                  </a:lnTo>
                  <a:lnTo>
                    <a:pt x="146" y="70"/>
                  </a:lnTo>
                  <a:lnTo>
                    <a:pt x="146" y="74"/>
                  </a:lnTo>
                  <a:lnTo>
                    <a:pt x="146" y="76"/>
                  </a:lnTo>
                  <a:lnTo>
                    <a:pt x="148" y="77"/>
                  </a:lnTo>
                  <a:lnTo>
                    <a:pt x="150" y="79"/>
                  </a:lnTo>
                  <a:lnTo>
                    <a:pt x="151" y="82"/>
                  </a:lnTo>
                  <a:lnTo>
                    <a:pt x="153" y="85"/>
                  </a:lnTo>
                  <a:lnTo>
                    <a:pt x="153" y="87"/>
                  </a:lnTo>
                  <a:lnTo>
                    <a:pt x="153" y="88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4" y="98"/>
                  </a:lnTo>
                  <a:lnTo>
                    <a:pt x="156" y="96"/>
                  </a:lnTo>
                  <a:lnTo>
                    <a:pt x="157" y="96"/>
                  </a:lnTo>
                  <a:lnTo>
                    <a:pt x="159" y="96"/>
                  </a:lnTo>
                  <a:lnTo>
                    <a:pt x="161" y="96"/>
                  </a:lnTo>
                  <a:lnTo>
                    <a:pt x="164" y="96"/>
                  </a:lnTo>
                  <a:lnTo>
                    <a:pt x="165" y="96"/>
                  </a:lnTo>
                  <a:lnTo>
                    <a:pt x="169" y="95"/>
                  </a:lnTo>
                  <a:lnTo>
                    <a:pt x="170" y="95"/>
                  </a:lnTo>
                  <a:lnTo>
                    <a:pt x="172" y="95"/>
                  </a:lnTo>
                  <a:lnTo>
                    <a:pt x="173" y="96"/>
                  </a:lnTo>
                  <a:lnTo>
                    <a:pt x="175" y="96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8" y="93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3"/>
                  </a:lnTo>
                  <a:lnTo>
                    <a:pt x="178" y="103"/>
                  </a:lnTo>
                  <a:lnTo>
                    <a:pt x="178" y="104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9"/>
                  </a:lnTo>
                  <a:lnTo>
                    <a:pt x="176" y="111"/>
                  </a:lnTo>
                  <a:lnTo>
                    <a:pt x="176" y="112"/>
                  </a:lnTo>
                  <a:lnTo>
                    <a:pt x="178" y="115"/>
                  </a:lnTo>
                  <a:lnTo>
                    <a:pt x="178" y="117"/>
                  </a:lnTo>
                  <a:lnTo>
                    <a:pt x="176" y="118"/>
                  </a:lnTo>
                  <a:lnTo>
                    <a:pt x="176" y="120"/>
                  </a:lnTo>
                  <a:lnTo>
                    <a:pt x="176" y="122"/>
                  </a:lnTo>
                  <a:lnTo>
                    <a:pt x="176" y="122"/>
                  </a:lnTo>
                  <a:lnTo>
                    <a:pt x="178" y="125"/>
                  </a:lnTo>
                  <a:lnTo>
                    <a:pt x="176" y="125"/>
                  </a:lnTo>
                  <a:lnTo>
                    <a:pt x="176" y="125"/>
                  </a:lnTo>
                  <a:lnTo>
                    <a:pt x="175" y="125"/>
                  </a:lnTo>
                  <a:lnTo>
                    <a:pt x="148" y="125"/>
                  </a:lnTo>
                  <a:lnTo>
                    <a:pt x="148" y="128"/>
                  </a:lnTo>
                  <a:lnTo>
                    <a:pt x="148" y="145"/>
                  </a:lnTo>
                  <a:lnTo>
                    <a:pt x="148" y="150"/>
                  </a:lnTo>
                  <a:lnTo>
                    <a:pt x="148" y="169"/>
                  </a:lnTo>
                  <a:lnTo>
                    <a:pt x="150" y="172"/>
                  </a:lnTo>
                  <a:lnTo>
                    <a:pt x="151" y="178"/>
                  </a:lnTo>
                  <a:lnTo>
                    <a:pt x="151" y="178"/>
                  </a:lnTo>
                  <a:lnTo>
                    <a:pt x="153" y="178"/>
                  </a:lnTo>
                  <a:lnTo>
                    <a:pt x="156" y="181"/>
                  </a:lnTo>
                  <a:lnTo>
                    <a:pt x="156" y="183"/>
                  </a:lnTo>
                  <a:lnTo>
                    <a:pt x="159" y="185"/>
                  </a:lnTo>
                  <a:lnTo>
                    <a:pt x="162" y="188"/>
                  </a:lnTo>
                  <a:lnTo>
                    <a:pt x="165" y="191"/>
                  </a:lnTo>
                  <a:lnTo>
                    <a:pt x="169" y="192"/>
                  </a:lnTo>
                  <a:lnTo>
                    <a:pt x="164" y="194"/>
                  </a:lnTo>
                  <a:lnTo>
                    <a:pt x="157" y="196"/>
                  </a:lnTo>
                  <a:lnTo>
                    <a:pt x="153" y="196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39" y="197"/>
                  </a:lnTo>
                  <a:lnTo>
                    <a:pt x="135" y="197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9" y="199"/>
                  </a:lnTo>
                  <a:lnTo>
                    <a:pt x="128" y="197"/>
                  </a:lnTo>
                  <a:lnTo>
                    <a:pt x="126" y="197"/>
                  </a:lnTo>
                  <a:lnTo>
                    <a:pt x="123" y="196"/>
                  </a:lnTo>
                  <a:lnTo>
                    <a:pt x="118" y="197"/>
                  </a:lnTo>
                  <a:lnTo>
                    <a:pt x="115" y="197"/>
                  </a:lnTo>
                  <a:lnTo>
                    <a:pt x="110" y="196"/>
                  </a:lnTo>
                  <a:lnTo>
                    <a:pt x="109" y="196"/>
                  </a:lnTo>
                  <a:lnTo>
                    <a:pt x="107" y="196"/>
                  </a:lnTo>
                  <a:lnTo>
                    <a:pt x="105" y="196"/>
                  </a:lnTo>
                  <a:lnTo>
                    <a:pt x="102" y="196"/>
                  </a:lnTo>
                  <a:lnTo>
                    <a:pt x="101" y="194"/>
                  </a:lnTo>
                  <a:lnTo>
                    <a:pt x="99" y="192"/>
                  </a:lnTo>
                  <a:lnTo>
                    <a:pt x="98" y="191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6" y="189"/>
                  </a:lnTo>
                  <a:lnTo>
                    <a:pt x="93" y="189"/>
                  </a:lnTo>
                  <a:lnTo>
                    <a:pt x="88" y="189"/>
                  </a:lnTo>
                  <a:lnTo>
                    <a:pt x="87" y="189"/>
                  </a:lnTo>
                  <a:lnTo>
                    <a:pt x="80" y="189"/>
                  </a:lnTo>
                  <a:lnTo>
                    <a:pt x="75" y="189"/>
                  </a:lnTo>
                  <a:lnTo>
                    <a:pt x="69" y="189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3" y="189"/>
                  </a:lnTo>
                  <a:lnTo>
                    <a:pt x="47" y="189"/>
                  </a:lnTo>
                  <a:lnTo>
                    <a:pt x="42" y="189"/>
                  </a:lnTo>
                  <a:lnTo>
                    <a:pt x="39" y="189"/>
                  </a:lnTo>
                  <a:lnTo>
                    <a:pt x="36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1" y="189"/>
                  </a:lnTo>
                  <a:lnTo>
                    <a:pt x="30" y="188"/>
                  </a:lnTo>
                  <a:lnTo>
                    <a:pt x="28" y="188"/>
                  </a:lnTo>
                  <a:lnTo>
                    <a:pt x="27" y="186"/>
                  </a:lnTo>
                  <a:lnTo>
                    <a:pt x="25" y="185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6" y="185"/>
                  </a:lnTo>
                  <a:lnTo>
                    <a:pt x="14" y="186"/>
                  </a:lnTo>
                  <a:lnTo>
                    <a:pt x="12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8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3" y="188"/>
                  </a:lnTo>
                  <a:lnTo>
                    <a:pt x="0" y="188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7"/>
                  </a:lnTo>
                  <a:lnTo>
                    <a:pt x="1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5" y="161"/>
                  </a:lnTo>
                  <a:lnTo>
                    <a:pt x="5" y="158"/>
                  </a:lnTo>
                  <a:lnTo>
                    <a:pt x="8" y="148"/>
                  </a:lnTo>
                  <a:lnTo>
                    <a:pt x="9" y="140"/>
                  </a:lnTo>
                  <a:lnTo>
                    <a:pt x="11" y="136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19" y="122"/>
                  </a:lnTo>
                  <a:lnTo>
                    <a:pt x="20" y="120"/>
                  </a:lnTo>
                  <a:lnTo>
                    <a:pt x="25" y="118"/>
                  </a:lnTo>
                  <a:lnTo>
                    <a:pt x="27" y="115"/>
                  </a:lnTo>
                  <a:lnTo>
                    <a:pt x="28" y="112"/>
                  </a:lnTo>
                  <a:lnTo>
                    <a:pt x="30" y="107"/>
                  </a:lnTo>
                  <a:lnTo>
                    <a:pt x="30" y="103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0" y="92"/>
                  </a:lnTo>
                  <a:lnTo>
                    <a:pt x="30" y="90"/>
                  </a:lnTo>
                  <a:lnTo>
                    <a:pt x="28" y="88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0" y="65"/>
                  </a:lnTo>
                  <a:lnTo>
                    <a:pt x="20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0" y="49"/>
                  </a:lnTo>
                  <a:lnTo>
                    <a:pt x="17" y="41"/>
                  </a:lnTo>
                  <a:lnTo>
                    <a:pt x="16" y="37"/>
                  </a:lnTo>
                  <a:lnTo>
                    <a:pt x="12" y="32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8" y="21"/>
                  </a:lnTo>
                  <a:lnTo>
                    <a:pt x="30" y="21"/>
                  </a:lnTo>
                  <a:close/>
                  <a:moveTo>
                    <a:pt x="17" y="0"/>
                  </a:move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2" name="Freeform 343"/>
            <p:cNvSpPr>
              <a:spLocks noEditPoints="1"/>
            </p:cNvSpPr>
            <p:nvPr/>
          </p:nvSpPr>
          <p:spPr bwMode="auto">
            <a:xfrm>
              <a:off x="6989105" y="3191812"/>
              <a:ext cx="87716" cy="79919"/>
            </a:xfrm>
            <a:custGeom>
              <a:avLst/>
              <a:gdLst>
                <a:gd name="T0" fmla="*/ 30 w 45"/>
                <a:gd name="T1" fmla="*/ 11 h 41"/>
                <a:gd name="T2" fmla="*/ 30 w 45"/>
                <a:gd name="T3" fmla="*/ 11 h 41"/>
                <a:gd name="T4" fmla="*/ 22 w 45"/>
                <a:gd name="T5" fmla="*/ 3 h 41"/>
                <a:gd name="T6" fmla="*/ 22 w 45"/>
                <a:gd name="T7" fmla="*/ 4 h 41"/>
                <a:gd name="T8" fmla="*/ 23 w 45"/>
                <a:gd name="T9" fmla="*/ 3 h 41"/>
                <a:gd name="T10" fmla="*/ 22 w 45"/>
                <a:gd name="T11" fmla="*/ 0 h 41"/>
                <a:gd name="T12" fmla="*/ 25 w 45"/>
                <a:gd name="T13" fmla="*/ 1 h 41"/>
                <a:gd name="T14" fmla="*/ 23 w 45"/>
                <a:gd name="T15" fmla="*/ 3 h 41"/>
                <a:gd name="T16" fmla="*/ 23 w 45"/>
                <a:gd name="T17" fmla="*/ 3 h 41"/>
                <a:gd name="T18" fmla="*/ 28 w 45"/>
                <a:gd name="T19" fmla="*/ 4 h 41"/>
                <a:gd name="T20" fmla="*/ 31 w 45"/>
                <a:gd name="T21" fmla="*/ 7 h 41"/>
                <a:gd name="T22" fmla="*/ 28 w 45"/>
                <a:gd name="T23" fmla="*/ 9 h 41"/>
                <a:gd name="T24" fmla="*/ 30 w 45"/>
                <a:gd name="T25" fmla="*/ 12 h 41"/>
                <a:gd name="T26" fmla="*/ 36 w 45"/>
                <a:gd name="T27" fmla="*/ 17 h 41"/>
                <a:gd name="T28" fmla="*/ 36 w 45"/>
                <a:gd name="T29" fmla="*/ 20 h 41"/>
                <a:gd name="T30" fmla="*/ 31 w 45"/>
                <a:gd name="T31" fmla="*/ 22 h 41"/>
                <a:gd name="T32" fmla="*/ 31 w 45"/>
                <a:gd name="T33" fmla="*/ 22 h 41"/>
                <a:gd name="T34" fmla="*/ 34 w 45"/>
                <a:gd name="T35" fmla="*/ 25 h 41"/>
                <a:gd name="T36" fmla="*/ 37 w 45"/>
                <a:gd name="T37" fmla="*/ 26 h 41"/>
                <a:gd name="T38" fmla="*/ 44 w 45"/>
                <a:gd name="T39" fmla="*/ 28 h 41"/>
                <a:gd name="T40" fmla="*/ 42 w 45"/>
                <a:gd name="T41" fmla="*/ 31 h 41"/>
                <a:gd name="T42" fmla="*/ 42 w 45"/>
                <a:gd name="T43" fmla="*/ 31 h 41"/>
                <a:gd name="T44" fmla="*/ 45 w 45"/>
                <a:gd name="T45" fmla="*/ 34 h 41"/>
                <a:gd name="T46" fmla="*/ 42 w 45"/>
                <a:gd name="T47" fmla="*/ 34 h 41"/>
                <a:gd name="T48" fmla="*/ 44 w 45"/>
                <a:gd name="T49" fmla="*/ 36 h 41"/>
                <a:gd name="T50" fmla="*/ 44 w 45"/>
                <a:gd name="T51" fmla="*/ 39 h 41"/>
                <a:gd name="T52" fmla="*/ 39 w 45"/>
                <a:gd name="T53" fmla="*/ 41 h 41"/>
                <a:gd name="T54" fmla="*/ 36 w 45"/>
                <a:gd name="T55" fmla="*/ 36 h 41"/>
                <a:gd name="T56" fmla="*/ 34 w 45"/>
                <a:gd name="T57" fmla="*/ 33 h 41"/>
                <a:gd name="T58" fmla="*/ 34 w 45"/>
                <a:gd name="T59" fmla="*/ 30 h 41"/>
                <a:gd name="T60" fmla="*/ 33 w 45"/>
                <a:gd name="T61" fmla="*/ 28 h 41"/>
                <a:gd name="T62" fmla="*/ 28 w 45"/>
                <a:gd name="T63" fmla="*/ 30 h 41"/>
                <a:gd name="T64" fmla="*/ 25 w 45"/>
                <a:gd name="T65" fmla="*/ 28 h 41"/>
                <a:gd name="T66" fmla="*/ 23 w 45"/>
                <a:gd name="T67" fmla="*/ 26 h 41"/>
                <a:gd name="T68" fmla="*/ 20 w 45"/>
                <a:gd name="T69" fmla="*/ 26 h 41"/>
                <a:gd name="T70" fmla="*/ 15 w 45"/>
                <a:gd name="T71" fmla="*/ 23 h 41"/>
                <a:gd name="T72" fmla="*/ 11 w 45"/>
                <a:gd name="T73" fmla="*/ 20 h 41"/>
                <a:gd name="T74" fmla="*/ 4 w 45"/>
                <a:gd name="T75" fmla="*/ 20 h 41"/>
                <a:gd name="T76" fmla="*/ 4 w 45"/>
                <a:gd name="T77" fmla="*/ 19 h 41"/>
                <a:gd name="T78" fmla="*/ 3 w 45"/>
                <a:gd name="T79" fmla="*/ 14 h 41"/>
                <a:gd name="T80" fmla="*/ 3 w 45"/>
                <a:gd name="T81" fmla="*/ 11 h 41"/>
                <a:gd name="T82" fmla="*/ 3 w 45"/>
                <a:gd name="T83" fmla="*/ 7 h 41"/>
                <a:gd name="T84" fmla="*/ 1 w 45"/>
                <a:gd name="T85" fmla="*/ 4 h 41"/>
                <a:gd name="T86" fmla="*/ 1 w 45"/>
                <a:gd name="T87" fmla="*/ 3 h 41"/>
                <a:gd name="T88" fmla="*/ 6 w 45"/>
                <a:gd name="T89" fmla="*/ 1 h 41"/>
                <a:gd name="T90" fmla="*/ 11 w 45"/>
                <a:gd name="T91" fmla="*/ 1 h 41"/>
                <a:gd name="T92" fmla="*/ 20 w 45"/>
                <a:gd name="T93" fmla="*/ 1 h 41"/>
                <a:gd name="T94" fmla="*/ 20 w 45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41">
                  <a:moveTo>
                    <a:pt x="30" y="11"/>
                  </a:move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2" y="3"/>
                  </a:move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close/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7" y="39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3" name="Freeform 344"/>
            <p:cNvSpPr>
              <a:spLocks/>
            </p:cNvSpPr>
            <p:nvPr/>
          </p:nvSpPr>
          <p:spPr bwMode="auto">
            <a:xfrm>
              <a:off x="6308826" y="3145031"/>
              <a:ext cx="48731" cy="97461"/>
            </a:xfrm>
            <a:custGeom>
              <a:avLst/>
              <a:gdLst>
                <a:gd name="T0" fmla="*/ 6 w 25"/>
                <a:gd name="T1" fmla="*/ 0 h 50"/>
                <a:gd name="T2" fmla="*/ 6 w 25"/>
                <a:gd name="T3" fmla="*/ 2 h 50"/>
                <a:gd name="T4" fmla="*/ 6 w 25"/>
                <a:gd name="T5" fmla="*/ 3 h 50"/>
                <a:gd name="T6" fmla="*/ 10 w 25"/>
                <a:gd name="T7" fmla="*/ 2 h 50"/>
                <a:gd name="T8" fmla="*/ 11 w 25"/>
                <a:gd name="T9" fmla="*/ 2 h 50"/>
                <a:gd name="T10" fmla="*/ 13 w 25"/>
                <a:gd name="T11" fmla="*/ 3 h 50"/>
                <a:gd name="T12" fmla="*/ 14 w 25"/>
                <a:gd name="T13" fmla="*/ 6 h 50"/>
                <a:gd name="T14" fmla="*/ 18 w 25"/>
                <a:gd name="T15" fmla="*/ 6 h 50"/>
                <a:gd name="T16" fmla="*/ 18 w 25"/>
                <a:gd name="T17" fmla="*/ 11 h 50"/>
                <a:gd name="T18" fmla="*/ 18 w 25"/>
                <a:gd name="T19" fmla="*/ 13 h 50"/>
                <a:gd name="T20" fmla="*/ 18 w 25"/>
                <a:gd name="T21" fmla="*/ 16 h 50"/>
                <a:gd name="T22" fmla="*/ 18 w 25"/>
                <a:gd name="T23" fmla="*/ 19 h 50"/>
                <a:gd name="T24" fmla="*/ 16 w 25"/>
                <a:gd name="T25" fmla="*/ 19 h 50"/>
                <a:gd name="T26" fmla="*/ 18 w 25"/>
                <a:gd name="T27" fmla="*/ 22 h 50"/>
                <a:gd name="T28" fmla="*/ 18 w 25"/>
                <a:gd name="T29" fmla="*/ 25 h 50"/>
                <a:gd name="T30" fmla="*/ 19 w 25"/>
                <a:gd name="T31" fmla="*/ 27 h 50"/>
                <a:gd name="T32" fmla="*/ 21 w 25"/>
                <a:gd name="T33" fmla="*/ 30 h 50"/>
                <a:gd name="T34" fmla="*/ 24 w 25"/>
                <a:gd name="T35" fmla="*/ 30 h 50"/>
                <a:gd name="T36" fmla="*/ 24 w 25"/>
                <a:gd name="T37" fmla="*/ 31 h 50"/>
                <a:gd name="T38" fmla="*/ 24 w 25"/>
                <a:gd name="T39" fmla="*/ 33 h 50"/>
                <a:gd name="T40" fmla="*/ 25 w 25"/>
                <a:gd name="T41" fmla="*/ 35 h 50"/>
                <a:gd name="T42" fmla="*/ 24 w 25"/>
                <a:gd name="T43" fmla="*/ 36 h 50"/>
                <a:gd name="T44" fmla="*/ 22 w 25"/>
                <a:gd name="T45" fmla="*/ 38 h 50"/>
                <a:gd name="T46" fmla="*/ 21 w 25"/>
                <a:gd name="T47" fmla="*/ 39 h 50"/>
                <a:gd name="T48" fmla="*/ 21 w 25"/>
                <a:gd name="T49" fmla="*/ 41 h 50"/>
                <a:gd name="T50" fmla="*/ 19 w 25"/>
                <a:gd name="T51" fmla="*/ 43 h 50"/>
                <a:gd name="T52" fmla="*/ 18 w 25"/>
                <a:gd name="T53" fmla="*/ 44 h 50"/>
                <a:gd name="T54" fmla="*/ 16 w 25"/>
                <a:gd name="T55" fmla="*/ 44 h 50"/>
                <a:gd name="T56" fmla="*/ 14 w 25"/>
                <a:gd name="T57" fmla="*/ 46 h 50"/>
                <a:gd name="T58" fmla="*/ 14 w 25"/>
                <a:gd name="T59" fmla="*/ 46 h 50"/>
                <a:gd name="T60" fmla="*/ 16 w 25"/>
                <a:gd name="T61" fmla="*/ 47 h 50"/>
                <a:gd name="T62" fmla="*/ 14 w 25"/>
                <a:gd name="T63" fmla="*/ 49 h 50"/>
                <a:gd name="T64" fmla="*/ 14 w 25"/>
                <a:gd name="T65" fmla="*/ 49 h 50"/>
                <a:gd name="T66" fmla="*/ 14 w 25"/>
                <a:gd name="T67" fmla="*/ 50 h 50"/>
                <a:gd name="T68" fmla="*/ 13 w 25"/>
                <a:gd name="T69" fmla="*/ 50 h 50"/>
                <a:gd name="T70" fmla="*/ 11 w 25"/>
                <a:gd name="T71" fmla="*/ 50 h 50"/>
                <a:gd name="T72" fmla="*/ 10 w 25"/>
                <a:gd name="T73" fmla="*/ 50 h 50"/>
                <a:gd name="T74" fmla="*/ 10 w 25"/>
                <a:gd name="T75" fmla="*/ 47 h 50"/>
                <a:gd name="T76" fmla="*/ 2 w 25"/>
                <a:gd name="T77" fmla="*/ 41 h 50"/>
                <a:gd name="T78" fmla="*/ 0 w 25"/>
                <a:gd name="T79" fmla="*/ 39 h 50"/>
                <a:gd name="T80" fmla="*/ 0 w 25"/>
                <a:gd name="T81" fmla="*/ 38 h 50"/>
                <a:gd name="T82" fmla="*/ 2 w 25"/>
                <a:gd name="T83" fmla="*/ 39 h 50"/>
                <a:gd name="T84" fmla="*/ 2 w 25"/>
                <a:gd name="T85" fmla="*/ 38 h 50"/>
                <a:gd name="T86" fmla="*/ 0 w 25"/>
                <a:gd name="T87" fmla="*/ 35 h 50"/>
                <a:gd name="T88" fmla="*/ 2 w 25"/>
                <a:gd name="T89" fmla="*/ 30 h 50"/>
                <a:gd name="T90" fmla="*/ 2 w 25"/>
                <a:gd name="T91" fmla="*/ 24 h 50"/>
                <a:gd name="T92" fmla="*/ 2 w 25"/>
                <a:gd name="T93" fmla="*/ 20 h 50"/>
                <a:gd name="T94" fmla="*/ 3 w 25"/>
                <a:gd name="T95" fmla="*/ 17 h 50"/>
                <a:gd name="T96" fmla="*/ 3 w 25"/>
                <a:gd name="T97" fmla="*/ 14 h 50"/>
                <a:gd name="T98" fmla="*/ 0 w 25"/>
                <a:gd name="T99" fmla="*/ 13 h 50"/>
                <a:gd name="T100" fmla="*/ 0 w 25"/>
                <a:gd name="T101" fmla="*/ 11 h 50"/>
                <a:gd name="T102" fmla="*/ 0 w 25"/>
                <a:gd name="T103" fmla="*/ 9 h 50"/>
                <a:gd name="T104" fmla="*/ 2 w 25"/>
                <a:gd name="T105" fmla="*/ 9 h 50"/>
                <a:gd name="T106" fmla="*/ 2 w 25"/>
                <a:gd name="T107" fmla="*/ 9 h 50"/>
                <a:gd name="T108" fmla="*/ 2 w 25"/>
                <a:gd name="T109" fmla="*/ 6 h 50"/>
                <a:gd name="T110" fmla="*/ 0 w 25"/>
                <a:gd name="T111" fmla="*/ 6 h 50"/>
                <a:gd name="T112" fmla="*/ 2 w 25"/>
                <a:gd name="T113" fmla="*/ 3 h 50"/>
                <a:gd name="T114" fmla="*/ 3 w 25"/>
                <a:gd name="T115" fmla="*/ 2 h 50"/>
                <a:gd name="T116" fmla="*/ 5 w 25"/>
                <a:gd name="T1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50">
                  <a:moveTo>
                    <a:pt x="5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8" y="4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4" name="Freeform 345"/>
            <p:cNvSpPr>
              <a:spLocks/>
            </p:cNvSpPr>
            <p:nvPr/>
          </p:nvSpPr>
          <p:spPr bwMode="auto">
            <a:xfrm>
              <a:off x="3985354" y="3901329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5" name="Freeform 346"/>
            <p:cNvSpPr>
              <a:spLocks noEditPoints="1"/>
            </p:cNvSpPr>
            <p:nvPr/>
          </p:nvSpPr>
          <p:spPr bwMode="auto">
            <a:xfrm>
              <a:off x="4018492" y="3914973"/>
              <a:ext cx="7797" cy="21442"/>
            </a:xfrm>
            <a:custGeom>
              <a:avLst/>
              <a:gdLst>
                <a:gd name="T0" fmla="*/ 2 w 4"/>
                <a:gd name="T1" fmla="*/ 8 h 11"/>
                <a:gd name="T2" fmla="*/ 4 w 4"/>
                <a:gd name="T3" fmla="*/ 8 h 11"/>
                <a:gd name="T4" fmla="*/ 4 w 4"/>
                <a:gd name="T5" fmla="*/ 10 h 11"/>
                <a:gd name="T6" fmla="*/ 4 w 4"/>
                <a:gd name="T7" fmla="*/ 10 h 11"/>
                <a:gd name="T8" fmla="*/ 4 w 4"/>
                <a:gd name="T9" fmla="*/ 10 h 11"/>
                <a:gd name="T10" fmla="*/ 4 w 4"/>
                <a:gd name="T11" fmla="*/ 10 h 11"/>
                <a:gd name="T12" fmla="*/ 4 w 4"/>
                <a:gd name="T13" fmla="*/ 10 h 11"/>
                <a:gd name="T14" fmla="*/ 4 w 4"/>
                <a:gd name="T15" fmla="*/ 11 h 11"/>
                <a:gd name="T16" fmla="*/ 2 w 4"/>
                <a:gd name="T17" fmla="*/ 11 h 11"/>
                <a:gd name="T18" fmla="*/ 0 w 4"/>
                <a:gd name="T19" fmla="*/ 10 h 11"/>
                <a:gd name="T20" fmla="*/ 0 w 4"/>
                <a:gd name="T21" fmla="*/ 10 h 11"/>
                <a:gd name="T22" fmla="*/ 2 w 4"/>
                <a:gd name="T23" fmla="*/ 8 h 11"/>
                <a:gd name="T24" fmla="*/ 2 w 4"/>
                <a:gd name="T25" fmla="*/ 0 h 11"/>
                <a:gd name="T26" fmla="*/ 2 w 4"/>
                <a:gd name="T27" fmla="*/ 0 h 11"/>
                <a:gd name="T28" fmla="*/ 2 w 4"/>
                <a:gd name="T29" fmla="*/ 0 h 11"/>
                <a:gd name="T30" fmla="*/ 4 w 4"/>
                <a:gd name="T31" fmla="*/ 2 h 11"/>
                <a:gd name="T32" fmla="*/ 4 w 4"/>
                <a:gd name="T33" fmla="*/ 2 h 11"/>
                <a:gd name="T34" fmla="*/ 4 w 4"/>
                <a:gd name="T35" fmla="*/ 4 h 11"/>
                <a:gd name="T36" fmla="*/ 2 w 4"/>
                <a:gd name="T37" fmla="*/ 2 h 11"/>
                <a:gd name="T38" fmla="*/ 2 w 4"/>
                <a:gd name="T39" fmla="*/ 0 h 11"/>
                <a:gd name="T40" fmla="*/ 2 w 4"/>
                <a:gd name="T41" fmla="*/ 0 h 11"/>
                <a:gd name="T42" fmla="*/ 2 w 4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11">
                  <a:moveTo>
                    <a:pt x="2" y="8"/>
                  </a:move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6" name="Freeform 347"/>
            <p:cNvSpPr>
              <a:spLocks/>
            </p:cNvSpPr>
            <p:nvPr/>
          </p:nvSpPr>
          <p:spPr bwMode="auto">
            <a:xfrm>
              <a:off x="7468614" y="3283425"/>
              <a:ext cx="405438" cy="284586"/>
            </a:xfrm>
            <a:custGeom>
              <a:avLst/>
              <a:gdLst>
                <a:gd name="T0" fmla="*/ 157 w 208"/>
                <a:gd name="T1" fmla="*/ 9 h 146"/>
                <a:gd name="T2" fmla="*/ 159 w 208"/>
                <a:gd name="T3" fmla="*/ 14 h 146"/>
                <a:gd name="T4" fmla="*/ 162 w 208"/>
                <a:gd name="T5" fmla="*/ 30 h 146"/>
                <a:gd name="T6" fmla="*/ 178 w 208"/>
                <a:gd name="T7" fmla="*/ 22 h 146"/>
                <a:gd name="T8" fmla="*/ 190 w 208"/>
                <a:gd name="T9" fmla="*/ 17 h 146"/>
                <a:gd name="T10" fmla="*/ 192 w 208"/>
                <a:gd name="T11" fmla="*/ 20 h 146"/>
                <a:gd name="T12" fmla="*/ 201 w 208"/>
                <a:gd name="T13" fmla="*/ 17 h 146"/>
                <a:gd name="T14" fmla="*/ 208 w 208"/>
                <a:gd name="T15" fmla="*/ 20 h 146"/>
                <a:gd name="T16" fmla="*/ 201 w 208"/>
                <a:gd name="T17" fmla="*/ 22 h 146"/>
                <a:gd name="T18" fmla="*/ 195 w 208"/>
                <a:gd name="T19" fmla="*/ 27 h 146"/>
                <a:gd name="T20" fmla="*/ 178 w 208"/>
                <a:gd name="T21" fmla="*/ 27 h 146"/>
                <a:gd name="T22" fmla="*/ 168 w 208"/>
                <a:gd name="T23" fmla="*/ 30 h 146"/>
                <a:gd name="T24" fmla="*/ 159 w 208"/>
                <a:gd name="T25" fmla="*/ 36 h 146"/>
                <a:gd name="T26" fmla="*/ 159 w 208"/>
                <a:gd name="T27" fmla="*/ 44 h 146"/>
                <a:gd name="T28" fmla="*/ 160 w 208"/>
                <a:gd name="T29" fmla="*/ 52 h 146"/>
                <a:gd name="T30" fmla="*/ 159 w 208"/>
                <a:gd name="T31" fmla="*/ 57 h 146"/>
                <a:gd name="T32" fmla="*/ 153 w 208"/>
                <a:gd name="T33" fmla="*/ 64 h 146"/>
                <a:gd name="T34" fmla="*/ 154 w 208"/>
                <a:gd name="T35" fmla="*/ 72 h 146"/>
                <a:gd name="T36" fmla="*/ 137 w 208"/>
                <a:gd name="T37" fmla="*/ 72 h 146"/>
                <a:gd name="T38" fmla="*/ 142 w 208"/>
                <a:gd name="T39" fmla="*/ 85 h 146"/>
                <a:gd name="T40" fmla="*/ 129 w 208"/>
                <a:gd name="T41" fmla="*/ 93 h 146"/>
                <a:gd name="T42" fmla="*/ 126 w 208"/>
                <a:gd name="T43" fmla="*/ 109 h 146"/>
                <a:gd name="T44" fmla="*/ 118 w 208"/>
                <a:gd name="T45" fmla="*/ 109 h 146"/>
                <a:gd name="T46" fmla="*/ 108 w 208"/>
                <a:gd name="T47" fmla="*/ 110 h 146"/>
                <a:gd name="T48" fmla="*/ 105 w 208"/>
                <a:gd name="T49" fmla="*/ 116 h 146"/>
                <a:gd name="T50" fmla="*/ 93 w 208"/>
                <a:gd name="T51" fmla="*/ 116 h 146"/>
                <a:gd name="T52" fmla="*/ 85 w 208"/>
                <a:gd name="T53" fmla="*/ 123 h 146"/>
                <a:gd name="T54" fmla="*/ 83 w 208"/>
                <a:gd name="T55" fmla="*/ 137 h 146"/>
                <a:gd name="T56" fmla="*/ 72 w 208"/>
                <a:gd name="T57" fmla="*/ 143 h 146"/>
                <a:gd name="T58" fmla="*/ 56 w 208"/>
                <a:gd name="T59" fmla="*/ 145 h 146"/>
                <a:gd name="T60" fmla="*/ 30 w 208"/>
                <a:gd name="T61" fmla="*/ 146 h 146"/>
                <a:gd name="T62" fmla="*/ 12 w 208"/>
                <a:gd name="T63" fmla="*/ 132 h 146"/>
                <a:gd name="T64" fmla="*/ 12 w 208"/>
                <a:gd name="T65" fmla="*/ 115 h 146"/>
                <a:gd name="T66" fmla="*/ 4 w 208"/>
                <a:gd name="T67" fmla="*/ 105 h 146"/>
                <a:gd name="T68" fmla="*/ 1 w 208"/>
                <a:gd name="T69" fmla="*/ 88 h 146"/>
                <a:gd name="T70" fmla="*/ 3 w 208"/>
                <a:gd name="T71" fmla="*/ 80 h 146"/>
                <a:gd name="T72" fmla="*/ 3 w 208"/>
                <a:gd name="T73" fmla="*/ 69 h 146"/>
                <a:gd name="T74" fmla="*/ 4 w 208"/>
                <a:gd name="T75" fmla="*/ 64 h 146"/>
                <a:gd name="T76" fmla="*/ 9 w 208"/>
                <a:gd name="T77" fmla="*/ 60 h 146"/>
                <a:gd name="T78" fmla="*/ 9 w 208"/>
                <a:gd name="T79" fmla="*/ 53 h 146"/>
                <a:gd name="T80" fmla="*/ 12 w 208"/>
                <a:gd name="T81" fmla="*/ 49 h 146"/>
                <a:gd name="T82" fmla="*/ 19 w 208"/>
                <a:gd name="T83" fmla="*/ 50 h 146"/>
                <a:gd name="T84" fmla="*/ 26 w 208"/>
                <a:gd name="T85" fmla="*/ 55 h 146"/>
                <a:gd name="T86" fmla="*/ 33 w 208"/>
                <a:gd name="T87" fmla="*/ 53 h 146"/>
                <a:gd name="T88" fmla="*/ 39 w 208"/>
                <a:gd name="T89" fmla="*/ 46 h 146"/>
                <a:gd name="T90" fmla="*/ 47 w 208"/>
                <a:gd name="T91" fmla="*/ 41 h 146"/>
                <a:gd name="T92" fmla="*/ 53 w 208"/>
                <a:gd name="T93" fmla="*/ 39 h 146"/>
                <a:gd name="T94" fmla="*/ 63 w 208"/>
                <a:gd name="T95" fmla="*/ 24 h 146"/>
                <a:gd name="T96" fmla="*/ 75 w 208"/>
                <a:gd name="T97" fmla="*/ 17 h 146"/>
                <a:gd name="T98" fmla="*/ 86 w 208"/>
                <a:gd name="T99" fmla="*/ 19 h 146"/>
                <a:gd name="T100" fmla="*/ 102 w 208"/>
                <a:gd name="T101" fmla="*/ 20 h 146"/>
                <a:gd name="T102" fmla="*/ 107 w 208"/>
                <a:gd name="T103" fmla="*/ 24 h 146"/>
                <a:gd name="T104" fmla="*/ 115 w 208"/>
                <a:gd name="T105" fmla="*/ 22 h 146"/>
                <a:gd name="T106" fmla="*/ 121 w 208"/>
                <a:gd name="T107" fmla="*/ 19 h 146"/>
                <a:gd name="T108" fmla="*/ 127 w 208"/>
                <a:gd name="T109" fmla="*/ 22 h 146"/>
                <a:gd name="T110" fmla="*/ 131 w 208"/>
                <a:gd name="T111" fmla="*/ 16 h 146"/>
                <a:gd name="T112" fmla="*/ 140 w 208"/>
                <a:gd name="T113" fmla="*/ 14 h 146"/>
                <a:gd name="T114" fmla="*/ 143 w 208"/>
                <a:gd name="T115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146">
                  <a:moveTo>
                    <a:pt x="151" y="0"/>
                  </a:moveTo>
                  <a:lnTo>
                    <a:pt x="153" y="1"/>
                  </a:lnTo>
                  <a:lnTo>
                    <a:pt x="156" y="3"/>
                  </a:lnTo>
                  <a:lnTo>
                    <a:pt x="157" y="5"/>
                  </a:lnTo>
                  <a:lnTo>
                    <a:pt x="156" y="8"/>
                  </a:lnTo>
                  <a:lnTo>
                    <a:pt x="156" y="9"/>
                  </a:lnTo>
                  <a:lnTo>
                    <a:pt x="157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4"/>
                  </a:lnTo>
                  <a:lnTo>
                    <a:pt x="159" y="17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9" y="24"/>
                  </a:lnTo>
                  <a:lnTo>
                    <a:pt x="160" y="27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5" y="28"/>
                  </a:lnTo>
                  <a:lnTo>
                    <a:pt x="168" y="27"/>
                  </a:lnTo>
                  <a:lnTo>
                    <a:pt x="172" y="25"/>
                  </a:lnTo>
                  <a:lnTo>
                    <a:pt x="176" y="24"/>
                  </a:lnTo>
                  <a:lnTo>
                    <a:pt x="178" y="22"/>
                  </a:lnTo>
                  <a:lnTo>
                    <a:pt x="179" y="20"/>
                  </a:lnTo>
                  <a:lnTo>
                    <a:pt x="184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2" y="20"/>
                  </a:lnTo>
                  <a:lnTo>
                    <a:pt x="195" y="20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6" y="19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5" y="20"/>
                  </a:lnTo>
                  <a:lnTo>
                    <a:pt x="203" y="20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1" y="25"/>
                  </a:lnTo>
                  <a:lnTo>
                    <a:pt x="198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7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5" y="28"/>
                  </a:lnTo>
                  <a:lnTo>
                    <a:pt x="173" y="28"/>
                  </a:lnTo>
                  <a:lnTo>
                    <a:pt x="172" y="28"/>
                  </a:lnTo>
                  <a:lnTo>
                    <a:pt x="170" y="28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5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59" y="36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59" y="57"/>
                  </a:lnTo>
                  <a:lnTo>
                    <a:pt x="159" y="58"/>
                  </a:lnTo>
                  <a:lnTo>
                    <a:pt x="157" y="58"/>
                  </a:lnTo>
                  <a:lnTo>
                    <a:pt x="156" y="60"/>
                  </a:lnTo>
                  <a:lnTo>
                    <a:pt x="156" y="61"/>
                  </a:lnTo>
                  <a:lnTo>
                    <a:pt x="154" y="63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4" y="68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2"/>
                  </a:lnTo>
                  <a:lnTo>
                    <a:pt x="153" y="72"/>
                  </a:lnTo>
                  <a:lnTo>
                    <a:pt x="149" y="74"/>
                  </a:lnTo>
                  <a:lnTo>
                    <a:pt x="148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2" y="74"/>
                  </a:lnTo>
                  <a:lnTo>
                    <a:pt x="137" y="72"/>
                  </a:lnTo>
                  <a:lnTo>
                    <a:pt x="137" y="74"/>
                  </a:lnTo>
                  <a:lnTo>
                    <a:pt x="135" y="76"/>
                  </a:lnTo>
                  <a:lnTo>
                    <a:pt x="138" y="79"/>
                  </a:lnTo>
                  <a:lnTo>
                    <a:pt x="140" y="80"/>
                  </a:lnTo>
                  <a:lnTo>
                    <a:pt x="142" y="82"/>
                  </a:lnTo>
                  <a:lnTo>
                    <a:pt x="142" y="83"/>
                  </a:lnTo>
                  <a:lnTo>
                    <a:pt x="142" y="85"/>
                  </a:lnTo>
                  <a:lnTo>
                    <a:pt x="138" y="87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3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2"/>
                  </a:lnTo>
                  <a:lnTo>
                    <a:pt x="127" y="107"/>
                  </a:lnTo>
                  <a:lnTo>
                    <a:pt x="126" y="109"/>
                  </a:lnTo>
                  <a:lnTo>
                    <a:pt x="124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8" y="110"/>
                  </a:lnTo>
                  <a:lnTo>
                    <a:pt x="118" y="109"/>
                  </a:lnTo>
                  <a:lnTo>
                    <a:pt x="116" y="109"/>
                  </a:lnTo>
                  <a:lnTo>
                    <a:pt x="115" y="110"/>
                  </a:lnTo>
                  <a:lnTo>
                    <a:pt x="113" y="110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0" y="110"/>
                  </a:lnTo>
                  <a:lnTo>
                    <a:pt x="108" y="110"/>
                  </a:lnTo>
                  <a:lnTo>
                    <a:pt x="105" y="113"/>
                  </a:lnTo>
                  <a:lnTo>
                    <a:pt x="104" y="113"/>
                  </a:lnTo>
                  <a:lnTo>
                    <a:pt x="102" y="113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101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1" y="118"/>
                  </a:lnTo>
                  <a:lnTo>
                    <a:pt x="91" y="118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85" y="129"/>
                  </a:lnTo>
                  <a:lnTo>
                    <a:pt x="85" y="132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5" y="139"/>
                  </a:lnTo>
                  <a:lnTo>
                    <a:pt x="83" y="139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0" y="140"/>
                  </a:lnTo>
                  <a:lnTo>
                    <a:pt x="75" y="142"/>
                  </a:lnTo>
                  <a:lnTo>
                    <a:pt x="72" y="143"/>
                  </a:lnTo>
                  <a:lnTo>
                    <a:pt x="67" y="143"/>
                  </a:lnTo>
                  <a:lnTo>
                    <a:pt x="67" y="145"/>
                  </a:lnTo>
                  <a:lnTo>
                    <a:pt x="64" y="145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58" y="145"/>
                  </a:lnTo>
                  <a:lnTo>
                    <a:pt x="56" y="145"/>
                  </a:lnTo>
                  <a:lnTo>
                    <a:pt x="55" y="145"/>
                  </a:lnTo>
                  <a:lnTo>
                    <a:pt x="53" y="146"/>
                  </a:lnTo>
                  <a:lnTo>
                    <a:pt x="53" y="146"/>
                  </a:lnTo>
                  <a:lnTo>
                    <a:pt x="52" y="146"/>
                  </a:lnTo>
                  <a:lnTo>
                    <a:pt x="50" y="146"/>
                  </a:lnTo>
                  <a:lnTo>
                    <a:pt x="45" y="145"/>
                  </a:lnTo>
                  <a:lnTo>
                    <a:pt x="30" y="146"/>
                  </a:lnTo>
                  <a:lnTo>
                    <a:pt x="28" y="146"/>
                  </a:lnTo>
                  <a:lnTo>
                    <a:pt x="22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6" y="140"/>
                  </a:lnTo>
                  <a:lnTo>
                    <a:pt x="9" y="135"/>
                  </a:lnTo>
                  <a:lnTo>
                    <a:pt x="12" y="132"/>
                  </a:lnTo>
                  <a:lnTo>
                    <a:pt x="15" y="128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6"/>
                  </a:lnTo>
                  <a:lnTo>
                    <a:pt x="17" y="115"/>
                  </a:lnTo>
                  <a:lnTo>
                    <a:pt x="12" y="115"/>
                  </a:lnTo>
                  <a:lnTo>
                    <a:pt x="9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0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3" y="85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4" y="80"/>
                  </a:lnTo>
                  <a:lnTo>
                    <a:pt x="3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4" y="49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3" y="52"/>
                  </a:lnTo>
                  <a:lnTo>
                    <a:pt x="25" y="52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4" y="42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3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0" y="35"/>
                  </a:lnTo>
                  <a:lnTo>
                    <a:pt x="60" y="31"/>
                  </a:lnTo>
                  <a:lnTo>
                    <a:pt x="61" y="28"/>
                  </a:lnTo>
                  <a:lnTo>
                    <a:pt x="61" y="25"/>
                  </a:lnTo>
                  <a:lnTo>
                    <a:pt x="63" y="24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7" y="20"/>
                  </a:lnTo>
                  <a:lnTo>
                    <a:pt x="69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82" y="17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1" y="19"/>
                  </a:lnTo>
                  <a:lnTo>
                    <a:pt x="96" y="19"/>
                  </a:lnTo>
                  <a:lnTo>
                    <a:pt x="97" y="20"/>
                  </a:lnTo>
                  <a:lnTo>
                    <a:pt x="99" y="20"/>
                  </a:lnTo>
                  <a:lnTo>
                    <a:pt x="101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7" y="24"/>
                  </a:lnTo>
                  <a:lnTo>
                    <a:pt x="108" y="25"/>
                  </a:lnTo>
                  <a:lnTo>
                    <a:pt x="110" y="25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2"/>
                  </a:lnTo>
                  <a:lnTo>
                    <a:pt x="116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4" y="20"/>
                  </a:lnTo>
                  <a:lnTo>
                    <a:pt x="126" y="22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29" y="22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16"/>
                  </a:lnTo>
                  <a:lnTo>
                    <a:pt x="132" y="14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2" y="12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9"/>
                  </a:lnTo>
                  <a:lnTo>
                    <a:pt x="142" y="8"/>
                  </a:lnTo>
                  <a:lnTo>
                    <a:pt x="143" y="6"/>
                  </a:lnTo>
                  <a:lnTo>
                    <a:pt x="145" y="5"/>
                  </a:lnTo>
                  <a:lnTo>
                    <a:pt x="146" y="3"/>
                  </a:lnTo>
                  <a:lnTo>
                    <a:pt x="148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7" name="Freeform 348"/>
            <p:cNvSpPr>
              <a:spLocks noEditPoints="1"/>
            </p:cNvSpPr>
            <p:nvPr/>
          </p:nvSpPr>
          <p:spPr bwMode="auto">
            <a:xfrm>
              <a:off x="7219113" y="3669371"/>
              <a:ext cx="134497" cy="101360"/>
            </a:xfrm>
            <a:custGeom>
              <a:avLst/>
              <a:gdLst>
                <a:gd name="T0" fmla="*/ 33 w 69"/>
                <a:gd name="T1" fmla="*/ 29 h 52"/>
                <a:gd name="T2" fmla="*/ 31 w 69"/>
                <a:gd name="T3" fmla="*/ 30 h 52"/>
                <a:gd name="T4" fmla="*/ 30 w 69"/>
                <a:gd name="T5" fmla="*/ 29 h 52"/>
                <a:gd name="T6" fmla="*/ 16 w 69"/>
                <a:gd name="T7" fmla="*/ 27 h 52"/>
                <a:gd name="T8" fmla="*/ 14 w 69"/>
                <a:gd name="T9" fmla="*/ 27 h 52"/>
                <a:gd name="T10" fmla="*/ 25 w 69"/>
                <a:gd name="T11" fmla="*/ 26 h 52"/>
                <a:gd name="T12" fmla="*/ 25 w 69"/>
                <a:gd name="T13" fmla="*/ 27 h 52"/>
                <a:gd name="T14" fmla="*/ 22 w 69"/>
                <a:gd name="T15" fmla="*/ 27 h 52"/>
                <a:gd name="T16" fmla="*/ 25 w 69"/>
                <a:gd name="T17" fmla="*/ 26 h 52"/>
                <a:gd name="T18" fmla="*/ 41 w 69"/>
                <a:gd name="T19" fmla="*/ 26 h 52"/>
                <a:gd name="T20" fmla="*/ 39 w 69"/>
                <a:gd name="T21" fmla="*/ 26 h 52"/>
                <a:gd name="T22" fmla="*/ 41 w 69"/>
                <a:gd name="T23" fmla="*/ 24 h 52"/>
                <a:gd name="T24" fmla="*/ 66 w 69"/>
                <a:gd name="T25" fmla="*/ 13 h 52"/>
                <a:gd name="T26" fmla="*/ 68 w 69"/>
                <a:gd name="T27" fmla="*/ 13 h 52"/>
                <a:gd name="T28" fmla="*/ 65 w 69"/>
                <a:gd name="T29" fmla="*/ 0 h 52"/>
                <a:gd name="T30" fmla="*/ 66 w 69"/>
                <a:gd name="T31" fmla="*/ 4 h 52"/>
                <a:gd name="T32" fmla="*/ 66 w 69"/>
                <a:gd name="T33" fmla="*/ 7 h 52"/>
                <a:gd name="T34" fmla="*/ 68 w 69"/>
                <a:gd name="T35" fmla="*/ 7 h 52"/>
                <a:gd name="T36" fmla="*/ 69 w 69"/>
                <a:gd name="T37" fmla="*/ 18 h 52"/>
                <a:gd name="T38" fmla="*/ 68 w 69"/>
                <a:gd name="T39" fmla="*/ 19 h 52"/>
                <a:gd name="T40" fmla="*/ 65 w 69"/>
                <a:gd name="T41" fmla="*/ 21 h 52"/>
                <a:gd name="T42" fmla="*/ 63 w 69"/>
                <a:gd name="T43" fmla="*/ 19 h 52"/>
                <a:gd name="T44" fmla="*/ 63 w 69"/>
                <a:gd name="T45" fmla="*/ 18 h 52"/>
                <a:gd name="T46" fmla="*/ 61 w 69"/>
                <a:gd name="T47" fmla="*/ 18 h 52"/>
                <a:gd name="T48" fmla="*/ 60 w 69"/>
                <a:gd name="T49" fmla="*/ 19 h 52"/>
                <a:gd name="T50" fmla="*/ 60 w 69"/>
                <a:gd name="T51" fmla="*/ 22 h 52"/>
                <a:gd name="T52" fmla="*/ 60 w 69"/>
                <a:gd name="T53" fmla="*/ 26 h 52"/>
                <a:gd name="T54" fmla="*/ 60 w 69"/>
                <a:gd name="T55" fmla="*/ 29 h 52"/>
                <a:gd name="T56" fmla="*/ 63 w 69"/>
                <a:gd name="T57" fmla="*/ 30 h 52"/>
                <a:gd name="T58" fmla="*/ 61 w 69"/>
                <a:gd name="T59" fmla="*/ 32 h 52"/>
                <a:gd name="T60" fmla="*/ 57 w 69"/>
                <a:gd name="T61" fmla="*/ 32 h 52"/>
                <a:gd name="T62" fmla="*/ 57 w 69"/>
                <a:gd name="T63" fmla="*/ 33 h 52"/>
                <a:gd name="T64" fmla="*/ 55 w 69"/>
                <a:gd name="T65" fmla="*/ 37 h 52"/>
                <a:gd name="T66" fmla="*/ 52 w 69"/>
                <a:gd name="T67" fmla="*/ 45 h 52"/>
                <a:gd name="T68" fmla="*/ 52 w 69"/>
                <a:gd name="T69" fmla="*/ 49 h 52"/>
                <a:gd name="T70" fmla="*/ 50 w 69"/>
                <a:gd name="T71" fmla="*/ 52 h 52"/>
                <a:gd name="T72" fmla="*/ 47 w 69"/>
                <a:gd name="T73" fmla="*/ 52 h 52"/>
                <a:gd name="T74" fmla="*/ 41 w 69"/>
                <a:gd name="T75" fmla="*/ 52 h 52"/>
                <a:gd name="T76" fmla="*/ 31 w 69"/>
                <a:gd name="T77" fmla="*/ 51 h 52"/>
                <a:gd name="T78" fmla="*/ 22 w 69"/>
                <a:gd name="T79" fmla="*/ 49 h 52"/>
                <a:gd name="T80" fmla="*/ 16 w 69"/>
                <a:gd name="T81" fmla="*/ 49 h 52"/>
                <a:gd name="T82" fmla="*/ 14 w 69"/>
                <a:gd name="T83" fmla="*/ 48 h 52"/>
                <a:gd name="T84" fmla="*/ 11 w 69"/>
                <a:gd name="T85" fmla="*/ 46 h 52"/>
                <a:gd name="T86" fmla="*/ 9 w 69"/>
                <a:gd name="T87" fmla="*/ 43 h 52"/>
                <a:gd name="T88" fmla="*/ 6 w 69"/>
                <a:gd name="T89" fmla="*/ 40 h 52"/>
                <a:gd name="T90" fmla="*/ 5 w 69"/>
                <a:gd name="T91" fmla="*/ 37 h 52"/>
                <a:gd name="T92" fmla="*/ 1 w 69"/>
                <a:gd name="T93" fmla="*/ 33 h 52"/>
                <a:gd name="T94" fmla="*/ 0 w 69"/>
                <a:gd name="T95" fmla="*/ 30 h 52"/>
                <a:gd name="T96" fmla="*/ 0 w 69"/>
                <a:gd name="T97" fmla="*/ 27 h 52"/>
                <a:gd name="T98" fmla="*/ 0 w 69"/>
                <a:gd name="T99" fmla="*/ 29 h 52"/>
                <a:gd name="T100" fmla="*/ 3 w 69"/>
                <a:gd name="T101" fmla="*/ 30 h 52"/>
                <a:gd name="T102" fmla="*/ 8 w 69"/>
                <a:gd name="T103" fmla="*/ 32 h 52"/>
                <a:gd name="T104" fmla="*/ 14 w 69"/>
                <a:gd name="T105" fmla="*/ 30 h 52"/>
                <a:gd name="T106" fmla="*/ 31 w 69"/>
                <a:gd name="T107" fmla="*/ 32 h 52"/>
                <a:gd name="T108" fmla="*/ 39 w 69"/>
                <a:gd name="T109" fmla="*/ 29 h 52"/>
                <a:gd name="T110" fmla="*/ 41 w 69"/>
                <a:gd name="T111" fmla="*/ 26 h 52"/>
                <a:gd name="T112" fmla="*/ 44 w 69"/>
                <a:gd name="T113" fmla="*/ 22 h 52"/>
                <a:gd name="T114" fmla="*/ 50 w 69"/>
                <a:gd name="T115" fmla="*/ 16 h 52"/>
                <a:gd name="T116" fmla="*/ 55 w 69"/>
                <a:gd name="T117" fmla="*/ 11 h 52"/>
                <a:gd name="T118" fmla="*/ 63 w 69"/>
                <a:gd name="T119" fmla="*/ 4 h 52"/>
                <a:gd name="T120" fmla="*/ 65 w 69"/>
                <a:gd name="T1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" h="52">
                  <a:moveTo>
                    <a:pt x="31" y="29"/>
                  </a:move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30" y="29"/>
                  </a:lnTo>
                  <a:lnTo>
                    <a:pt x="31" y="29"/>
                  </a:lnTo>
                  <a:close/>
                  <a:moveTo>
                    <a:pt x="14" y="27"/>
                  </a:moveTo>
                  <a:lnTo>
                    <a:pt x="1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25" y="26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6"/>
                  </a:lnTo>
                  <a:close/>
                  <a:moveTo>
                    <a:pt x="41" y="24"/>
                  </a:move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close/>
                  <a:moveTo>
                    <a:pt x="66" y="13"/>
                  </a:move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3"/>
                  </a:lnTo>
                  <a:close/>
                  <a:moveTo>
                    <a:pt x="65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7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4" y="41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1"/>
                  </a:lnTo>
                  <a:lnTo>
                    <a:pt x="35" y="51"/>
                  </a:lnTo>
                  <a:lnTo>
                    <a:pt x="31" y="51"/>
                  </a:lnTo>
                  <a:lnTo>
                    <a:pt x="28" y="51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6" y="19"/>
                  </a:lnTo>
                  <a:lnTo>
                    <a:pt x="50" y="16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5" y="11"/>
                  </a:lnTo>
                  <a:lnTo>
                    <a:pt x="57" y="10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8" name="Freeform 349"/>
            <p:cNvSpPr>
              <a:spLocks/>
            </p:cNvSpPr>
            <p:nvPr/>
          </p:nvSpPr>
          <p:spPr bwMode="auto">
            <a:xfrm>
              <a:off x="5805927" y="3145031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0 h 3"/>
                <a:gd name="T6" fmla="*/ 4 w 4"/>
                <a:gd name="T7" fmla="*/ 2 h 3"/>
                <a:gd name="T8" fmla="*/ 4 w 4"/>
                <a:gd name="T9" fmla="*/ 2 h 3"/>
                <a:gd name="T10" fmla="*/ 4 w 4"/>
                <a:gd name="T11" fmla="*/ 2 h 3"/>
                <a:gd name="T12" fmla="*/ 3 w 4"/>
                <a:gd name="T13" fmla="*/ 2 h 3"/>
                <a:gd name="T14" fmla="*/ 3 w 4"/>
                <a:gd name="T15" fmla="*/ 2 h 3"/>
                <a:gd name="T16" fmla="*/ 1 w 4"/>
                <a:gd name="T17" fmla="*/ 3 h 3"/>
                <a:gd name="T18" fmla="*/ 1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0 w 4"/>
                <a:gd name="T25" fmla="*/ 3 h 3"/>
                <a:gd name="T26" fmla="*/ 0 w 4"/>
                <a:gd name="T27" fmla="*/ 2 h 3"/>
                <a:gd name="T28" fmla="*/ 0 w 4"/>
                <a:gd name="T29" fmla="*/ 2 h 3"/>
                <a:gd name="T30" fmla="*/ 0 w 4"/>
                <a:gd name="T31" fmla="*/ 2 h 3"/>
                <a:gd name="T32" fmla="*/ 0 w 4"/>
                <a:gd name="T33" fmla="*/ 0 h 3"/>
                <a:gd name="T34" fmla="*/ 0 w 4"/>
                <a:gd name="T35" fmla="*/ 0 h 3"/>
                <a:gd name="T36" fmla="*/ 1 w 4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9" name="Freeform 350"/>
            <p:cNvSpPr>
              <a:spLocks noEditPoints="1"/>
            </p:cNvSpPr>
            <p:nvPr/>
          </p:nvSpPr>
          <p:spPr bwMode="auto">
            <a:xfrm>
              <a:off x="3698820" y="4367192"/>
              <a:ext cx="7026944" cy="1602260"/>
            </a:xfrm>
            <a:custGeom>
              <a:avLst/>
              <a:gdLst>
                <a:gd name="T0" fmla="*/ 0 w 3605"/>
                <a:gd name="T1" fmla="*/ 818 h 822"/>
                <a:gd name="T2" fmla="*/ 7 w 3605"/>
                <a:gd name="T3" fmla="*/ 805 h 822"/>
                <a:gd name="T4" fmla="*/ 8 w 3605"/>
                <a:gd name="T5" fmla="*/ 750 h 822"/>
                <a:gd name="T6" fmla="*/ 64 w 3605"/>
                <a:gd name="T7" fmla="*/ 729 h 822"/>
                <a:gd name="T8" fmla="*/ 3522 w 3605"/>
                <a:gd name="T9" fmla="*/ 704 h 822"/>
                <a:gd name="T10" fmla="*/ 8 w 3605"/>
                <a:gd name="T11" fmla="*/ 651 h 822"/>
                <a:gd name="T12" fmla="*/ 11 w 3605"/>
                <a:gd name="T13" fmla="*/ 637 h 822"/>
                <a:gd name="T14" fmla="*/ 297 w 3605"/>
                <a:gd name="T15" fmla="*/ 515 h 822"/>
                <a:gd name="T16" fmla="*/ 284 w 3605"/>
                <a:gd name="T17" fmla="*/ 518 h 822"/>
                <a:gd name="T18" fmla="*/ 155 w 3605"/>
                <a:gd name="T19" fmla="*/ 482 h 822"/>
                <a:gd name="T20" fmla="*/ 275 w 3605"/>
                <a:gd name="T21" fmla="*/ 392 h 822"/>
                <a:gd name="T22" fmla="*/ 270 w 3605"/>
                <a:gd name="T23" fmla="*/ 392 h 822"/>
                <a:gd name="T24" fmla="*/ 322 w 3605"/>
                <a:gd name="T25" fmla="*/ 312 h 822"/>
                <a:gd name="T26" fmla="*/ 317 w 3605"/>
                <a:gd name="T27" fmla="*/ 321 h 822"/>
                <a:gd name="T28" fmla="*/ 407 w 3605"/>
                <a:gd name="T29" fmla="*/ 298 h 822"/>
                <a:gd name="T30" fmla="*/ 404 w 3605"/>
                <a:gd name="T31" fmla="*/ 299 h 822"/>
                <a:gd name="T32" fmla="*/ 1478 w 3605"/>
                <a:gd name="T33" fmla="*/ 265 h 822"/>
                <a:gd name="T34" fmla="*/ 1465 w 3605"/>
                <a:gd name="T35" fmla="*/ 271 h 822"/>
                <a:gd name="T36" fmla="*/ 1453 w 3605"/>
                <a:gd name="T37" fmla="*/ 282 h 822"/>
                <a:gd name="T38" fmla="*/ 1461 w 3605"/>
                <a:gd name="T39" fmla="*/ 271 h 822"/>
                <a:gd name="T40" fmla="*/ 1470 w 3605"/>
                <a:gd name="T41" fmla="*/ 265 h 822"/>
                <a:gd name="T42" fmla="*/ 2922 w 3605"/>
                <a:gd name="T43" fmla="*/ 263 h 822"/>
                <a:gd name="T44" fmla="*/ 2921 w 3605"/>
                <a:gd name="T45" fmla="*/ 258 h 822"/>
                <a:gd name="T46" fmla="*/ 68 w 3605"/>
                <a:gd name="T47" fmla="*/ 262 h 822"/>
                <a:gd name="T48" fmla="*/ 64 w 3605"/>
                <a:gd name="T49" fmla="*/ 260 h 822"/>
                <a:gd name="T50" fmla="*/ 49 w 3605"/>
                <a:gd name="T51" fmla="*/ 255 h 822"/>
                <a:gd name="T52" fmla="*/ 51 w 3605"/>
                <a:gd name="T53" fmla="*/ 246 h 822"/>
                <a:gd name="T54" fmla="*/ 1560 w 3605"/>
                <a:gd name="T55" fmla="*/ 199 h 822"/>
                <a:gd name="T56" fmla="*/ 440 w 3605"/>
                <a:gd name="T57" fmla="*/ 186 h 822"/>
                <a:gd name="T58" fmla="*/ 1563 w 3605"/>
                <a:gd name="T59" fmla="*/ 189 h 822"/>
                <a:gd name="T60" fmla="*/ 1566 w 3605"/>
                <a:gd name="T61" fmla="*/ 224 h 822"/>
                <a:gd name="T62" fmla="*/ 1562 w 3605"/>
                <a:gd name="T63" fmla="*/ 230 h 822"/>
                <a:gd name="T64" fmla="*/ 1554 w 3605"/>
                <a:gd name="T65" fmla="*/ 203 h 822"/>
                <a:gd name="T66" fmla="*/ 1552 w 3605"/>
                <a:gd name="T67" fmla="*/ 170 h 822"/>
                <a:gd name="T68" fmla="*/ 455 w 3605"/>
                <a:gd name="T69" fmla="*/ 165 h 822"/>
                <a:gd name="T70" fmla="*/ 447 w 3605"/>
                <a:gd name="T71" fmla="*/ 175 h 822"/>
                <a:gd name="T72" fmla="*/ 442 w 3605"/>
                <a:gd name="T73" fmla="*/ 178 h 822"/>
                <a:gd name="T74" fmla="*/ 445 w 3605"/>
                <a:gd name="T75" fmla="*/ 170 h 822"/>
                <a:gd name="T76" fmla="*/ 464 w 3605"/>
                <a:gd name="T77" fmla="*/ 161 h 822"/>
                <a:gd name="T78" fmla="*/ 1468 w 3605"/>
                <a:gd name="T79" fmla="*/ 158 h 822"/>
                <a:gd name="T80" fmla="*/ 346 w 3605"/>
                <a:gd name="T81" fmla="*/ 91 h 822"/>
                <a:gd name="T82" fmla="*/ 341 w 3605"/>
                <a:gd name="T83" fmla="*/ 85 h 822"/>
                <a:gd name="T84" fmla="*/ 1489 w 3605"/>
                <a:gd name="T85" fmla="*/ 88 h 822"/>
                <a:gd name="T86" fmla="*/ 1491 w 3605"/>
                <a:gd name="T87" fmla="*/ 115 h 822"/>
                <a:gd name="T88" fmla="*/ 1508 w 3605"/>
                <a:gd name="T89" fmla="*/ 142 h 822"/>
                <a:gd name="T90" fmla="*/ 1502 w 3605"/>
                <a:gd name="T91" fmla="*/ 148 h 822"/>
                <a:gd name="T92" fmla="*/ 1487 w 3605"/>
                <a:gd name="T93" fmla="*/ 123 h 822"/>
                <a:gd name="T94" fmla="*/ 1481 w 3605"/>
                <a:gd name="T95" fmla="*/ 90 h 822"/>
                <a:gd name="T96" fmla="*/ 1521 w 3605"/>
                <a:gd name="T97" fmla="*/ 60 h 822"/>
                <a:gd name="T98" fmla="*/ 1483 w 3605"/>
                <a:gd name="T99" fmla="*/ 52 h 822"/>
                <a:gd name="T100" fmla="*/ 1322 w 3605"/>
                <a:gd name="T101" fmla="*/ 39 h 822"/>
                <a:gd name="T102" fmla="*/ 1525 w 3605"/>
                <a:gd name="T103" fmla="*/ 30 h 822"/>
                <a:gd name="T104" fmla="*/ 1543 w 3605"/>
                <a:gd name="T105" fmla="*/ 22 h 822"/>
                <a:gd name="T106" fmla="*/ 1555 w 3605"/>
                <a:gd name="T107" fmla="*/ 28 h 822"/>
                <a:gd name="T108" fmla="*/ 1550 w 3605"/>
                <a:gd name="T109" fmla="*/ 43 h 822"/>
                <a:gd name="T110" fmla="*/ 1544 w 3605"/>
                <a:gd name="T111" fmla="*/ 54 h 822"/>
                <a:gd name="T112" fmla="*/ 1533 w 3605"/>
                <a:gd name="T113" fmla="*/ 68 h 822"/>
                <a:gd name="T114" fmla="*/ 1522 w 3605"/>
                <a:gd name="T115" fmla="*/ 63 h 822"/>
                <a:gd name="T116" fmla="*/ 1519 w 3605"/>
                <a:gd name="T117" fmla="*/ 39 h 822"/>
                <a:gd name="T118" fmla="*/ 1532 w 3605"/>
                <a:gd name="T119" fmla="*/ 24 h 822"/>
                <a:gd name="T120" fmla="*/ 1539 w 3605"/>
                <a:gd name="T121" fmla="*/ 5 h 822"/>
                <a:gd name="T122" fmla="*/ 1530 w 3605"/>
                <a:gd name="T123" fmla="*/ 5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5" h="822">
                  <a:moveTo>
                    <a:pt x="2" y="810"/>
                  </a:moveTo>
                  <a:lnTo>
                    <a:pt x="2" y="811"/>
                  </a:lnTo>
                  <a:lnTo>
                    <a:pt x="4" y="813"/>
                  </a:lnTo>
                  <a:lnTo>
                    <a:pt x="5" y="815"/>
                  </a:lnTo>
                  <a:lnTo>
                    <a:pt x="7" y="815"/>
                  </a:lnTo>
                  <a:lnTo>
                    <a:pt x="8" y="815"/>
                  </a:lnTo>
                  <a:lnTo>
                    <a:pt x="13" y="815"/>
                  </a:lnTo>
                  <a:lnTo>
                    <a:pt x="18" y="813"/>
                  </a:lnTo>
                  <a:lnTo>
                    <a:pt x="18" y="815"/>
                  </a:lnTo>
                  <a:lnTo>
                    <a:pt x="19" y="815"/>
                  </a:lnTo>
                  <a:lnTo>
                    <a:pt x="19" y="816"/>
                  </a:lnTo>
                  <a:lnTo>
                    <a:pt x="18" y="816"/>
                  </a:lnTo>
                  <a:lnTo>
                    <a:pt x="15" y="816"/>
                  </a:lnTo>
                  <a:lnTo>
                    <a:pt x="13" y="816"/>
                  </a:lnTo>
                  <a:lnTo>
                    <a:pt x="10" y="816"/>
                  </a:lnTo>
                  <a:lnTo>
                    <a:pt x="10" y="816"/>
                  </a:lnTo>
                  <a:lnTo>
                    <a:pt x="7" y="816"/>
                  </a:lnTo>
                  <a:lnTo>
                    <a:pt x="5" y="818"/>
                  </a:lnTo>
                  <a:lnTo>
                    <a:pt x="5" y="819"/>
                  </a:lnTo>
                  <a:lnTo>
                    <a:pt x="5" y="819"/>
                  </a:lnTo>
                  <a:lnTo>
                    <a:pt x="7" y="819"/>
                  </a:lnTo>
                  <a:lnTo>
                    <a:pt x="7" y="819"/>
                  </a:lnTo>
                  <a:lnTo>
                    <a:pt x="8" y="821"/>
                  </a:lnTo>
                  <a:lnTo>
                    <a:pt x="7" y="821"/>
                  </a:lnTo>
                  <a:lnTo>
                    <a:pt x="5" y="822"/>
                  </a:lnTo>
                  <a:lnTo>
                    <a:pt x="5" y="822"/>
                  </a:lnTo>
                  <a:lnTo>
                    <a:pt x="4" y="821"/>
                  </a:lnTo>
                  <a:lnTo>
                    <a:pt x="4" y="818"/>
                  </a:lnTo>
                  <a:lnTo>
                    <a:pt x="2" y="818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2" y="816"/>
                  </a:lnTo>
                  <a:lnTo>
                    <a:pt x="4" y="816"/>
                  </a:lnTo>
                  <a:lnTo>
                    <a:pt x="5" y="816"/>
                  </a:lnTo>
                  <a:lnTo>
                    <a:pt x="5" y="815"/>
                  </a:lnTo>
                  <a:lnTo>
                    <a:pt x="4" y="815"/>
                  </a:lnTo>
                  <a:lnTo>
                    <a:pt x="2" y="813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3"/>
                  </a:lnTo>
                  <a:lnTo>
                    <a:pt x="0" y="813"/>
                  </a:lnTo>
                  <a:lnTo>
                    <a:pt x="0" y="811"/>
                  </a:lnTo>
                  <a:lnTo>
                    <a:pt x="2" y="811"/>
                  </a:lnTo>
                  <a:lnTo>
                    <a:pt x="2" y="810"/>
                  </a:lnTo>
                  <a:close/>
                  <a:moveTo>
                    <a:pt x="5" y="800"/>
                  </a:moveTo>
                  <a:lnTo>
                    <a:pt x="7" y="800"/>
                  </a:lnTo>
                  <a:lnTo>
                    <a:pt x="7" y="800"/>
                  </a:lnTo>
                  <a:lnTo>
                    <a:pt x="11" y="802"/>
                  </a:lnTo>
                  <a:lnTo>
                    <a:pt x="15" y="804"/>
                  </a:lnTo>
                  <a:lnTo>
                    <a:pt x="16" y="804"/>
                  </a:lnTo>
                  <a:lnTo>
                    <a:pt x="18" y="805"/>
                  </a:lnTo>
                  <a:lnTo>
                    <a:pt x="18" y="805"/>
                  </a:lnTo>
                  <a:lnTo>
                    <a:pt x="18" y="807"/>
                  </a:lnTo>
                  <a:lnTo>
                    <a:pt x="18" y="807"/>
                  </a:lnTo>
                  <a:lnTo>
                    <a:pt x="16" y="807"/>
                  </a:lnTo>
                  <a:lnTo>
                    <a:pt x="16" y="807"/>
                  </a:lnTo>
                  <a:lnTo>
                    <a:pt x="15" y="807"/>
                  </a:lnTo>
                  <a:lnTo>
                    <a:pt x="11" y="805"/>
                  </a:lnTo>
                  <a:lnTo>
                    <a:pt x="10" y="804"/>
                  </a:lnTo>
                  <a:lnTo>
                    <a:pt x="8" y="804"/>
                  </a:lnTo>
                  <a:lnTo>
                    <a:pt x="8" y="805"/>
                  </a:lnTo>
                  <a:lnTo>
                    <a:pt x="7" y="805"/>
                  </a:lnTo>
                  <a:lnTo>
                    <a:pt x="5" y="805"/>
                  </a:lnTo>
                  <a:lnTo>
                    <a:pt x="4" y="805"/>
                  </a:lnTo>
                  <a:lnTo>
                    <a:pt x="4" y="805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2"/>
                  </a:lnTo>
                  <a:lnTo>
                    <a:pt x="4" y="802"/>
                  </a:lnTo>
                  <a:lnTo>
                    <a:pt x="5" y="802"/>
                  </a:lnTo>
                  <a:lnTo>
                    <a:pt x="5" y="800"/>
                  </a:lnTo>
                  <a:close/>
                  <a:moveTo>
                    <a:pt x="24" y="742"/>
                  </a:moveTo>
                  <a:lnTo>
                    <a:pt x="24" y="744"/>
                  </a:lnTo>
                  <a:lnTo>
                    <a:pt x="26" y="744"/>
                  </a:lnTo>
                  <a:lnTo>
                    <a:pt x="27" y="745"/>
                  </a:lnTo>
                  <a:lnTo>
                    <a:pt x="29" y="745"/>
                  </a:lnTo>
                  <a:lnTo>
                    <a:pt x="30" y="745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27" y="748"/>
                  </a:lnTo>
                  <a:lnTo>
                    <a:pt x="24" y="747"/>
                  </a:lnTo>
                  <a:lnTo>
                    <a:pt x="23" y="747"/>
                  </a:lnTo>
                  <a:lnTo>
                    <a:pt x="19" y="747"/>
                  </a:lnTo>
                  <a:lnTo>
                    <a:pt x="15" y="748"/>
                  </a:lnTo>
                  <a:lnTo>
                    <a:pt x="11" y="752"/>
                  </a:lnTo>
                  <a:lnTo>
                    <a:pt x="8" y="753"/>
                  </a:lnTo>
                  <a:lnTo>
                    <a:pt x="7" y="753"/>
                  </a:lnTo>
                  <a:lnTo>
                    <a:pt x="7" y="755"/>
                  </a:lnTo>
                  <a:lnTo>
                    <a:pt x="7" y="755"/>
                  </a:lnTo>
                  <a:lnTo>
                    <a:pt x="5" y="756"/>
                  </a:lnTo>
                  <a:lnTo>
                    <a:pt x="7" y="753"/>
                  </a:lnTo>
                  <a:lnTo>
                    <a:pt x="7" y="752"/>
                  </a:lnTo>
                  <a:lnTo>
                    <a:pt x="8" y="750"/>
                  </a:lnTo>
                  <a:lnTo>
                    <a:pt x="10" y="750"/>
                  </a:lnTo>
                  <a:lnTo>
                    <a:pt x="8" y="748"/>
                  </a:lnTo>
                  <a:lnTo>
                    <a:pt x="8" y="747"/>
                  </a:lnTo>
                  <a:lnTo>
                    <a:pt x="8" y="747"/>
                  </a:lnTo>
                  <a:lnTo>
                    <a:pt x="10" y="747"/>
                  </a:lnTo>
                  <a:lnTo>
                    <a:pt x="10" y="748"/>
                  </a:lnTo>
                  <a:lnTo>
                    <a:pt x="11" y="748"/>
                  </a:lnTo>
                  <a:lnTo>
                    <a:pt x="16" y="747"/>
                  </a:lnTo>
                  <a:lnTo>
                    <a:pt x="19" y="745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3" y="744"/>
                  </a:lnTo>
                  <a:lnTo>
                    <a:pt x="24" y="742"/>
                  </a:lnTo>
                  <a:close/>
                  <a:moveTo>
                    <a:pt x="64" y="725"/>
                  </a:moveTo>
                  <a:lnTo>
                    <a:pt x="64" y="725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8"/>
                  </a:lnTo>
                  <a:lnTo>
                    <a:pt x="68" y="728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31"/>
                  </a:lnTo>
                  <a:lnTo>
                    <a:pt x="67" y="731"/>
                  </a:lnTo>
                  <a:lnTo>
                    <a:pt x="65" y="731"/>
                  </a:lnTo>
                  <a:lnTo>
                    <a:pt x="64" y="729"/>
                  </a:lnTo>
                  <a:lnTo>
                    <a:pt x="64" y="728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5"/>
                  </a:lnTo>
                  <a:close/>
                  <a:moveTo>
                    <a:pt x="3515" y="701"/>
                  </a:moveTo>
                  <a:lnTo>
                    <a:pt x="3515" y="701"/>
                  </a:lnTo>
                  <a:lnTo>
                    <a:pt x="3515" y="703"/>
                  </a:lnTo>
                  <a:lnTo>
                    <a:pt x="3515" y="703"/>
                  </a:lnTo>
                  <a:lnTo>
                    <a:pt x="3517" y="701"/>
                  </a:lnTo>
                  <a:lnTo>
                    <a:pt x="3517" y="701"/>
                  </a:lnTo>
                  <a:lnTo>
                    <a:pt x="3517" y="703"/>
                  </a:lnTo>
                  <a:lnTo>
                    <a:pt x="3517" y="703"/>
                  </a:lnTo>
                  <a:lnTo>
                    <a:pt x="3515" y="704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7"/>
                  </a:lnTo>
                  <a:lnTo>
                    <a:pt x="3517" y="707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4"/>
                  </a:lnTo>
                  <a:lnTo>
                    <a:pt x="3515" y="703"/>
                  </a:lnTo>
                  <a:lnTo>
                    <a:pt x="3515" y="701"/>
                  </a:lnTo>
                  <a:lnTo>
                    <a:pt x="3515" y="701"/>
                  </a:lnTo>
                  <a:close/>
                  <a:moveTo>
                    <a:pt x="3520" y="696"/>
                  </a:moveTo>
                  <a:lnTo>
                    <a:pt x="3520" y="696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701"/>
                  </a:lnTo>
                  <a:lnTo>
                    <a:pt x="3522" y="703"/>
                  </a:lnTo>
                  <a:lnTo>
                    <a:pt x="3522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3"/>
                  </a:lnTo>
                  <a:lnTo>
                    <a:pt x="3520" y="700"/>
                  </a:lnTo>
                  <a:lnTo>
                    <a:pt x="3518" y="698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696"/>
                  </a:lnTo>
                  <a:lnTo>
                    <a:pt x="3520" y="696"/>
                  </a:lnTo>
                  <a:close/>
                  <a:moveTo>
                    <a:pt x="3525" y="693"/>
                  </a:moveTo>
                  <a:lnTo>
                    <a:pt x="3525" y="695"/>
                  </a:lnTo>
                  <a:lnTo>
                    <a:pt x="3525" y="696"/>
                  </a:lnTo>
                  <a:lnTo>
                    <a:pt x="3525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700"/>
                  </a:lnTo>
                  <a:lnTo>
                    <a:pt x="3526" y="701"/>
                  </a:lnTo>
                  <a:lnTo>
                    <a:pt x="3525" y="701"/>
                  </a:lnTo>
                  <a:lnTo>
                    <a:pt x="3525" y="701"/>
                  </a:lnTo>
                  <a:lnTo>
                    <a:pt x="3525" y="700"/>
                  </a:lnTo>
                  <a:lnTo>
                    <a:pt x="3525" y="700"/>
                  </a:lnTo>
                  <a:lnTo>
                    <a:pt x="3525" y="698"/>
                  </a:lnTo>
                  <a:lnTo>
                    <a:pt x="3525" y="695"/>
                  </a:lnTo>
                  <a:lnTo>
                    <a:pt x="3525" y="693"/>
                  </a:lnTo>
                  <a:close/>
                  <a:moveTo>
                    <a:pt x="7" y="649"/>
                  </a:moveTo>
                  <a:lnTo>
                    <a:pt x="8" y="649"/>
                  </a:lnTo>
                  <a:lnTo>
                    <a:pt x="8" y="651"/>
                  </a:lnTo>
                  <a:lnTo>
                    <a:pt x="10" y="651"/>
                  </a:lnTo>
                  <a:lnTo>
                    <a:pt x="10" y="652"/>
                  </a:lnTo>
                  <a:lnTo>
                    <a:pt x="10" y="654"/>
                  </a:lnTo>
                  <a:lnTo>
                    <a:pt x="8" y="652"/>
                  </a:lnTo>
                  <a:lnTo>
                    <a:pt x="7" y="654"/>
                  </a:lnTo>
                  <a:lnTo>
                    <a:pt x="5" y="654"/>
                  </a:lnTo>
                  <a:lnTo>
                    <a:pt x="5" y="654"/>
                  </a:lnTo>
                  <a:lnTo>
                    <a:pt x="5" y="652"/>
                  </a:lnTo>
                  <a:lnTo>
                    <a:pt x="5" y="651"/>
                  </a:lnTo>
                  <a:lnTo>
                    <a:pt x="5" y="649"/>
                  </a:lnTo>
                  <a:lnTo>
                    <a:pt x="7" y="649"/>
                  </a:lnTo>
                  <a:close/>
                  <a:moveTo>
                    <a:pt x="11" y="643"/>
                  </a:moveTo>
                  <a:lnTo>
                    <a:pt x="13" y="643"/>
                  </a:lnTo>
                  <a:lnTo>
                    <a:pt x="13" y="643"/>
                  </a:lnTo>
                  <a:lnTo>
                    <a:pt x="13" y="644"/>
                  </a:lnTo>
                  <a:lnTo>
                    <a:pt x="11" y="644"/>
                  </a:lnTo>
                  <a:lnTo>
                    <a:pt x="11" y="644"/>
                  </a:lnTo>
                  <a:lnTo>
                    <a:pt x="10" y="644"/>
                  </a:lnTo>
                  <a:lnTo>
                    <a:pt x="11" y="643"/>
                  </a:lnTo>
                  <a:close/>
                  <a:moveTo>
                    <a:pt x="15" y="635"/>
                  </a:moveTo>
                  <a:lnTo>
                    <a:pt x="15" y="635"/>
                  </a:lnTo>
                  <a:lnTo>
                    <a:pt x="15" y="635"/>
                  </a:lnTo>
                  <a:lnTo>
                    <a:pt x="15" y="635"/>
                  </a:lnTo>
                  <a:lnTo>
                    <a:pt x="15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3" y="638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5"/>
                  </a:lnTo>
                  <a:lnTo>
                    <a:pt x="13" y="635"/>
                  </a:lnTo>
                  <a:lnTo>
                    <a:pt x="15" y="635"/>
                  </a:lnTo>
                  <a:close/>
                  <a:moveTo>
                    <a:pt x="3602" y="610"/>
                  </a:moveTo>
                  <a:lnTo>
                    <a:pt x="3604" y="610"/>
                  </a:lnTo>
                  <a:lnTo>
                    <a:pt x="3605" y="611"/>
                  </a:lnTo>
                  <a:lnTo>
                    <a:pt x="3605" y="611"/>
                  </a:lnTo>
                  <a:lnTo>
                    <a:pt x="3605" y="613"/>
                  </a:lnTo>
                  <a:lnTo>
                    <a:pt x="3604" y="613"/>
                  </a:lnTo>
                  <a:lnTo>
                    <a:pt x="3604" y="614"/>
                  </a:lnTo>
                  <a:lnTo>
                    <a:pt x="3602" y="614"/>
                  </a:lnTo>
                  <a:lnTo>
                    <a:pt x="3600" y="614"/>
                  </a:lnTo>
                  <a:lnTo>
                    <a:pt x="3600" y="614"/>
                  </a:lnTo>
                  <a:lnTo>
                    <a:pt x="3600" y="613"/>
                  </a:lnTo>
                  <a:lnTo>
                    <a:pt x="3600" y="613"/>
                  </a:lnTo>
                  <a:lnTo>
                    <a:pt x="3600" y="611"/>
                  </a:lnTo>
                  <a:lnTo>
                    <a:pt x="3600" y="611"/>
                  </a:lnTo>
                  <a:lnTo>
                    <a:pt x="3602" y="610"/>
                  </a:lnTo>
                  <a:close/>
                  <a:moveTo>
                    <a:pt x="297" y="504"/>
                  </a:moveTo>
                  <a:lnTo>
                    <a:pt x="298" y="504"/>
                  </a:lnTo>
                  <a:lnTo>
                    <a:pt x="298" y="504"/>
                  </a:lnTo>
                  <a:lnTo>
                    <a:pt x="298" y="506"/>
                  </a:lnTo>
                  <a:lnTo>
                    <a:pt x="298" y="507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0" y="509"/>
                  </a:lnTo>
                  <a:lnTo>
                    <a:pt x="300" y="511"/>
                  </a:lnTo>
                  <a:lnTo>
                    <a:pt x="298" y="511"/>
                  </a:lnTo>
                  <a:lnTo>
                    <a:pt x="298" y="512"/>
                  </a:lnTo>
                  <a:lnTo>
                    <a:pt x="298" y="514"/>
                  </a:lnTo>
                  <a:lnTo>
                    <a:pt x="297" y="514"/>
                  </a:lnTo>
                  <a:lnTo>
                    <a:pt x="297" y="515"/>
                  </a:lnTo>
                  <a:lnTo>
                    <a:pt x="297" y="515"/>
                  </a:lnTo>
                  <a:lnTo>
                    <a:pt x="295" y="515"/>
                  </a:lnTo>
                  <a:lnTo>
                    <a:pt x="295" y="515"/>
                  </a:lnTo>
                  <a:lnTo>
                    <a:pt x="294" y="515"/>
                  </a:lnTo>
                  <a:lnTo>
                    <a:pt x="294" y="514"/>
                  </a:lnTo>
                  <a:lnTo>
                    <a:pt x="294" y="514"/>
                  </a:lnTo>
                  <a:lnTo>
                    <a:pt x="292" y="514"/>
                  </a:lnTo>
                  <a:lnTo>
                    <a:pt x="292" y="515"/>
                  </a:lnTo>
                  <a:lnTo>
                    <a:pt x="291" y="517"/>
                  </a:lnTo>
                  <a:lnTo>
                    <a:pt x="291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7" y="518"/>
                  </a:lnTo>
                  <a:lnTo>
                    <a:pt x="287" y="520"/>
                  </a:lnTo>
                  <a:lnTo>
                    <a:pt x="287" y="522"/>
                  </a:lnTo>
                  <a:lnTo>
                    <a:pt x="287" y="523"/>
                  </a:lnTo>
                  <a:lnTo>
                    <a:pt x="287" y="525"/>
                  </a:lnTo>
                  <a:lnTo>
                    <a:pt x="287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3"/>
                  </a:lnTo>
                  <a:lnTo>
                    <a:pt x="286" y="522"/>
                  </a:lnTo>
                  <a:lnTo>
                    <a:pt x="284" y="522"/>
                  </a:lnTo>
                  <a:lnTo>
                    <a:pt x="284" y="520"/>
                  </a:lnTo>
                  <a:lnTo>
                    <a:pt x="284" y="518"/>
                  </a:lnTo>
                  <a:lnTo>
                    <a:pt x="284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7" y="517"/>
                  </a:lnTo>
                  <a:lnTo>
                    <a:pt x="289" y="515"/>
                  </a:lnTo>
                  <a:lnTo>
                    <a:pt x="289" y="515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2"/>
                  </a:lnTo>
                  <a:lnTo>
                    <a:pt x="291" y="512"/>
                  </a:lnTo>
                  <a:lnTo>
                    <a:pt x="291" y="512"/>
                  </a:lnTo>
                  <a:lnTo>
                    <a:pt x="292" y="512"/>
                  </a:lnTo>
                  <a:lnTo>
                    <a:pt x="292" y="511"/>
                  </a:lnTo>
                  <a:lnTo>
                    <a:pt x="294" y="511"/>
                  </a:lnTo>
                  <a:lnTo>
                    <a:pt x="294" y="509"/>
                  </a:lnTo>
                  <a:lnTo>
                    <a:pt x="294" y="509"/>
                  </a:lnTo>
                  <a:lnTo>
                    <a:pt x="295" y="507"/>
                  </a:lnTo>
                  <a:lnTo>
                    <a:pt x="297" y="507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4"/>
                  </a:lnTo>
                  <a:lnTo>
                    <a:pt x="297" y="504"/>
                  </a:lnTo>
                  <a:close/>
                  <a:moveTo>
                    <a:pt x="155" y="477"/>
                  </a:moveTo>
                  <a:lnTo>
                    <a:pt x="157" y="477"/>
                  </a:lnTo>
                  <a:lnTo>
                    <a:pt x="158" y="477"/>
                  </a:lnTo>
                  <a:lnTo>
                    <a:pt x="158" y="477"/>
                  </a:lnTo>
                  <a:lnTo>
                    <a:pt x="160" y="479"/>
                  </a:lnTo>
                  <a:lnTo>
                    <a:pt x="160" y="481"/>
                  </a:lnTo>
                  <a:lnTo>
                    <a:pt x="160" y="482"/>
                  </a:lnTo>
                  <a:lnTo>
                    <a:pt x="158" y="482"/>
                  </a:lnTo>
                  <a:lnTo>
                    <a:pt x="155" y="482"/>
                  </a:lnTo>
                  <a:lnTo>
                    <a:pt x="153" y="484"/>
                  </a:lnTo>
                  <a:lnTo>
                    <a:pt x="152" y="482"/>
                  </a:lnTo>
                  <a:lnTo>
                    <a:pt x="152" y="482"/>
                  </a:lnTo>
                  <a:lnTo>
                    <a:pt x="150" y="481"/>
                  </a:lnTo>
                  <a:lnTo>
                    <a:pt x="149" y="481"/>
                  </a:lnTo>
                  <a:lnTo>
                    <a:pt x="150" y="479"/>
                  </a:lnTo>
                  <a:lnTo>
                    <a:pt x="152" y="479"/>
                  </a:lnTo>
                  <a:lnTo>
                    <a:pt x="153" y="479"/>
                  </a:lnTo>
                  <a:lnTo>
                    <a:pt x="153" y="477"/>
                  </a:lnTo>
                  <a:lnTo>
                    <a:pt x="155" y="477"/>
                  </a:lnTo>
                  <a:close/>
                  <a:moveTo>
                    <a:pt x="275" y="378"/>
                  </a:moveTo>
                  <a:lnTo>
                    <a:pt x="275" y="378"/>
                  </a:lnTo>
                  <a:lnTo>
                    <a:pt x="275" y="380"/>
                  </a:lnTo>
                  <a:lnTo>
                    <a:pt x="275" y="381"/>
                  </a:lnTo>
                  <a:lnTo>
                    <a:pt x="275" y="383"/>
                  </a:lnTo>
                  <a:lnTo>
                    <a:pt x="275" y="386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5" y="388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6" y="391"/>
                  </a:lnTo>
                  <a:lnTo>
                    <a:pt x="275" y="391"/>
                  </a:lnTo>
                  <a:lnTo>
                    <a:pt x="275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5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3" y="394"/>
                  </a:lnTo>
                  <a:lnTo>
                    <a:pt x="275" y="395"/>
                  </a:lnTo>
                  <a:lnTo>
                    <a:pt x="276" y="395"/>
                  </a:lnTo>
                  <a:lnTo>
                    <a:pt x="275" y="395"/>
                  </a:lnTo>
                  <a:lnTo>
                    <a:pt x="275" y="395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2" y="397"/>
                  </a:lnTo>
                  <a:lnTo>
                    <a:pt x="272" y="397"/>
                  </a:lnTo>
                  <a:lnTo>
                    <a:pt x="272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7"/>
                  </a:lnTo>
                  <a:lnTo>
                    <a:pt x="270" y="395"/>
                  </a:lnTo>
                  <a:lnTo>
                    <a:pt x="272" y="395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70" y="392"/>
                  </a:lnTo>
                  <a:lnTo>
                    <a:pt x="272" y="392"/>
                  </a:lnTo>
                  <a:lnTo>
                    <a:pt x="272" y="392"/>
                  </a:lnTo>
                  <a:lnTo>
                    <a:pt x="272" y="391"/>
                  </a:lnTo>
                  <a:lnTo>
                    <a:pt x="272" y="391"/>
                  </a:lnTo>
                  <a:lnTo>
                    <a:pt x="270" y="391"/>
                  </a:lnTo>
                  <a:lnTo>
                    <a:pt x="267" y="389"/>
                  </a:lnTo>
                  <a:lnTo>
                    <a:pt x="268" y="389"/>
                  </a:lnTo>
                  <a:lnTo>
                    <a:pt x="268" y="389"/>
                  </a:lnTo>
                  <a:lnTo>
                    <a:pt x="270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3" y="388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4"/>
                  </a:lnTo>
                  <a:lnTo>
                    <a:pt x="273" y="384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5" y="383"/>
                  </a:lnTo>
                  <a:lnTo>
                    <a:pt x="275" y="381"/>
                  </a:lnTo>
                  <a:lnTo>
                    <a:pt x="275" y="381"/>
                  </a:lnTo>
                  <a:lnTo>
                    <a:pt x="275" y="380"/>
                  </a:lnTo>
                  <a:lnTo>
                    <a:pt x="273" y="380"/>
                  </a:lnTo>
                  <a:lnTo>
                    <a:pt x="273" y="380"/>
                  </a:lnTo>
                  <a:lnTo>
                    <a:pt x="275" y="378"/>
                  </a:lnTo>
                  <a:lnTo>
                    <a:pt x="275" y="378"/>
                  </a:lnTo>
                  <a:lnTo>
                    <a:pt x="275" y="378"/>
                  </a:lnTo>
                  <a:close/>
                  <a:moveTo>
                    <a:pt x="322" y="312"/>
                  </a:moveTo>
                  <a:lnTo>
                    <a:pt x="324" y="312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5" y="315"/>
                  </a:lnTo>
                  <a:lnTo>
                    <a:pt x="327" y="314"/>
                  </a:lnTo>
                  <a:lnTo>
                    <a:pt x="328" y="314"/>
                  </a:lnTo>
                  <a:lnTo>
                    <a:pt x="327" y="315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4" y="318"/>
                  </a:lnTo>
                  <a:lnTo>
                    <a:pt x="322" y="318"/>
                  </a:lnTo>
                  <a:lnTo>
                    <a:pt x="322" y="320"/>
                  </a:lnTo>
                  <a:lnTo>
                    <a:pt x="324" y="320"/>
                  </a:lnTo>
                  <a:lnTo>
                    <a:pt x="324" y="321"/>
                  </a:lnTo>
                  <a:lnTo>
                    <a:pt x="322" y="321"/>
                  </a:lnTo>
                  <a:lnTo>
                    <a:pt x="322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19" y="321"/>
                  </a:lnTo>
                  <a:lnTo>
                    <a:pt x="319" y="321"/>
                  </a:lnTo>
                  <a:lnTo>
                    <a:pt x="321" y="323"/>
                  </a:lnTo>
                  <a:lnTo>
                    <a:pt x="322" y="325"/>
                  </a:lnTo>
                  <a:lnTo>
                    <a:pt x="322" y="325"/>
                  </a:lnTo>
                  <a:lnTo>
                    <a:pt x="319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6" y="323"/>
                  </a:lnTo>
                  <a:lnTo>
                    <a:pt x="316" y="321"/>
                  </a:lnTo>
                  <a:lnTo>
                    <a:pt x="316" y="321"/>
                  </a:lnTo>
                  <a:lnTo>
                    <a:pt x="317" y="321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7" y="320"/>
                  </a:lnTo>
                  <a:lnTo>
                    <a:pt x="317" y="320"/>
                  </a:lnTo>
                  <a:lnTo>
                    <a:pt x="319" y="320"/>
                  </a:lnTo>
                  <a:lnTo>
                    <a:pt x="321" y="320"/>
                  </a:lnTo>
                  <a:lnTo>
                    <a:pt x="321" y="320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2" y="318"/>
                  </a:lnTo>
                  <a:lnTo>
                    <a:pt x="322" y="318"/>
                  </a:lnTo>
                  <a:lnTo>
                    <a:pt x="322" y="317"/>
                  </a:lnTo>
                  <a:lnTo>
                    <a:pt x="322" y="314"/>
                  </a:lnTo>
                  <a:lnTo>
                    <a:pt x="322" y="312"/>
                  </a:lnTo>
                  <a:lnTo>
                    <a:pt x="322" y="312"/>
                  </a:lnTo>
                  <a:close/>
                  <a:moveTo>
                    <a:pt x="406" y="290"/>
                  </a:moveTo>
                  <a:lnTo>
                    <a:pt x="406" y="290"/>
                  </a:lnTo>
                  <a:lnTo>
                    <a:pt x="406" y="290"/>
                  </a:lnTo>
                  <a:lnTo>
                    <a:pt x="406" y="292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8"/>
                  </a:lnTo>
                  <a:lnTo>
                    <a:pt x="407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10" y="298"/>
                  </a:lnTo>
                  <a:lnTo>
                    <a:pt x="410" y="298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09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9" y="301"/>
                  </a:lnTo>
                  <a:lnTo>
                    <a:pt x="407" y="303"/>
                  </a:lnTo>
                  <a:lnTo>
                    <a:pt x="407" y="301"/>
                  </a:lnTo>
                  <a:lnTo>
                    <a:pt x="407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8"/>
                  </a:lnTo>
                  <a:lnTo>
                    <a:pt x="406" y="298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4" y="298"/>
                  </a:lnTo>
                  <a:lnTo>
                    <a:pt x="406" y="298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5"/>
                  </a:lnTo>
                  <a:lnTo>
                    <a:pt x="406" y="295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3"/>
                  </a:lnTo>
                  <a:lnTo>
                    <a:pt x="403" y="293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6" y="290"/>
                  </a:lnTo>
                  <a:close/>
                  <a:moveTo>
                    <a:pt x="1473" y="265"/>
                  </a:moveTo>
                  <a:lnTo>
                    <a:pt x="1475" y="265"/>
                  </a:lnTo>
                  <a:lnTo>
                    <a:pt x="1475" y="265"/>
                  </a:lnTo>
                  <a:lnTo>
                    <a:pt x="1476" y="265"/>
                  </a:lnTo>
                  <a:lnTo>
                    <a:pt x="1478" y="265"/>
                  </a:lnTo>
                  <a:lnTo>
                    <a:pt x="1478" y="265"/>
                  </a:lnTo>
                  <a:lnTo>
                    <a:pt x="1478" y="266"/>
                  </a:lnTo>
                  <a:lnTo>
                    <a:pt x="1480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6" y="266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5" y="269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2" y="268"/>
                  </a:lnTo>
                  <a:lnTo>
                    <a:pt x="1472" y="268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0" y="269"/>
                  </a:lnTo>
                  <a:lnTo>
                    <a:pt x="1470" y="268"/>
                  </a:lnTo>
                  <a:lnTo>
                    <a:pt x="1470" y="268"/>
                  </a:lnTo>
                  <a:lnTo>
                    <a:pt x="1468" y="269"/>
                  </a:lnTo>
                  <a:lnTo>
                    <a:pt x="1467" y="269"/>
                  </a:lnTo>
                  <a:lnTo>
                    <a:pt x="1467" y="269"/>
                  </a:lnTo>
                  <a:lnTo>
                    <a:pt x="1465" y="269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2" y="273"/>
                  </a:lnTo>
                  <a:lnTo>
                    <a:pt x="1462" y="274"/>
                  </a:lnTo>
                  <a:lnTo>
                    <a:pt x="1462" y="274"/>
                  </a:lnTo>
                  <a:lnTo>
                    <a:pt x="1461" y="274"/>
                  </a:lnTo>
                  <a:lnTo>
                    <a:pt x="1461" y="274"/>
                  </a:lnTo>
                  <a:lnTo>
                    <a:pt x="1461" y="276"/>
                  </a:lnTo>
                  <a:lnTo>
                    <a:pt x="1459" y="276"/>
                  </a:lnTo>
                  <a:lnTo>
                    <a:pt x="1459" y="276"/>
                  </a:lnTo>
                  <a:lnTo>
                    <a:pt x="1459" y="277"/>
                  </a:lnTo>
                  <a:lnTo>
                    <a:pt x="1459" y="279"/>
                  </a:lnTo>
                  <a:lnTo>
                    <a:pt x="1459" y="279"/>
                  </a:lnTo>
                  <a:lnTo>
                    <a:pt x="1457" y="279"/>
                  </a:lnTo>
                  <a:lnTo>
                    <a:pt x="1457" y="279"/>
                  </a:lnTo>
                  <a:lnTo>
                    <a:pt x="1456" y="279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7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4" y="280"/>
                  </a:lnTo>
                  <a:lnTo>
                    <a:pt x="1454" y="282"/>
                  </a:lnTo>
                  <a:lnTo>
                    <a:pt x="1453" y="282"/>
                  </a:lnTo>
                  <a:lnTo>
                    <a:pt x="1453" y="284"/>
                  </a:lnTo>
                  <a:lnTo>
                    <a:pt x="1453" y="284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0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3" y="282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4" y="279"/>
                  </a:lnTo>
                  <a:lnTo>
                    <a:pt x="1456" y="277"/>
                  </a:lnTo>
                  <a:lnTo>
                    <a:pt x="1456" y="276"/>
                  </a:lnTo>
                  <a:lnTo>
                    <a:pt x="1457" y="276"/>
                  </a:lnTo>
                  <a:lnTo>
                    <a:pt x="1457" y="274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61" y="273"/>
                  </a:lnTo>
                  <a:lnTo>
                    <a:pt x="1461" y="273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2" y="271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8"/>
                  </a:lnTo>
                  <a:lnTo>
                    <a:pt x="1462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9"/>
                  </a:lnTo>
                  <a:lnTo>
                    <a:pt x="1465" y="269"/>
                  </a:lnTo>
                  <a:lnTo>
                    <a:pt x="1465" y="269"/>
                  </a:lnTo>
                  <a:lnTo>
                    <a:pt x="1465" y="268"/>
                  </a:lnTo>
                  <a:lnTo>
                    <a:pt x="1465" y="268"/>
                  </a:lnTo>
                  <a:lnTo>
                    <a:pt x="1467" y="268"/>
                  </a:lnTo>
                  <a:lnTo>
                    <a:pt x="1467" y="268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8" y="266"/>
                  </a:lnTo>
                  <a:lnTo>
                    <a:pt x="1468" y="266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close/>
                  <a:moveTo>
                    <a:pt x="2922" y="258"/>
                  </a:moveTo>
                  <a:lnTo>
                    <a:pt x="2922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58"/>
                  </a:lnTo>
                  <a:lnTo>
                    <a:pt x="2924" y="258"/>
                  </a:lnTo>
                  <a:lnTo>
                    <a:pt x="2924" y="258"/>
                  </a:lnTo>
                  <a:lnTo>
                    <a:pt x="2925" y="258"/>
                  </a:lnTo>
                  <a:lnTo>
                    <a:pt x="2925" y="258"/>
                  </a:lnTo>
                  <a:lnTo>
                    <a:pt x="2925" y="260"/>
                  </a:lnTo>
                  <a:lnTo>
                    <a:pt x="2924" y="260"/>
                  </a:lnTo>
                  <a:lnTo>
                    <a:pt x="2924" y="260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5"/>
                  </a:lnTo>
                  <a:lnTo>
                    <a:pt x="2922" y="265"/>
                  </a:lnTo>
                  <a:lnTo>
                    <a:pt x="2922" y="266"/>
                  </a:lnTo>
                  <a:lnTo>
                    <a:pt x="2921" y="266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5"/>
                  </a:lnTo>
                  <a:lnTo>
                    <a:pt x="2919" y="265"/>
                  </a:lnTo>
                  <a:lnTo>
                    <a:pt x="2918" y="265"/>
                  </a:lnTo>
                  <a:lnTo>
                    <a:pt x="2918" y="265"/>
                  </a:lnTo>
                  <a:lnTo>
                    <a:pt x="2918" y="263"/>
                  </a:lnTo>
                  <a:lnTo>
                    <a:pt x="2919" y="262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58"/>
                  </a:lnTo>
                  <a:close/>
                  <a:moveTo>
                    <a:pt x="52" y="246"/>
                  </a:moveTo>
                  <a:lnTo>
                    <a:pt x="52" y="247"/>
                  </a:lnTo>
                  <a:lnTo>
                    <a:pt x="54" y="247"/>
                  </a:lnTo>
                  <a:lnTo>
                    <a:pt x="56" y="249"/>
                  </a:lnTo>
                  <a:lnTo>
                    <a:pt x="57" y="249"/>
                  </a:lnTo>
                  <a:lnTo>
                    <a:pt x="57" y="249"/>
                  </a:lnTo>
                  <a:lnTo>
                    <a:pt x="57" y="251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2" y="254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4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7" y="260"/>
                  </a:lnTo>
                  <a:lnTo>
                    <a:pt x="68" y="260"/>
                  </a:lnTo>
                  <a:lnTo>
                    <a:pt x="68" y="260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5" y="265"/>
                  </a:lnTo>
                  <a:lnTo>
                    <a:pt x="64" y="265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4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0" y="265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6" y="257"/>
                  </a:lnTo>
                  <a:lnTo>
                    <a:pt x="56" y="257"/>
                  </a:lnTo>
                  <a:lnTo>
                    <a:pt x="54" y="257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4"/>
                  </a:lnTo>
                  <a:lnTo>
                    <a:pt x="51" y="254"/>
                  </a:lnTo>
                  <a:lnTo>
                    <a:pt x="49" y="254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9" y="252"/>
                  </a:lnTo>
                  <a:lnTo>
                    <a:pt x="49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2" y="246"/>
                  </a:lnTo>
                  <a:close/>
                  <a:moveTo>
                    <a:pt x="1569" y="235"/>
                  </a:moveTo>
                  <a:lnTo>
                    <a:pt x="1569" y="235"/>
                  </a:lnTo>
                  <a:lnTo>
                    <a:pt x="1569" y="236"/>
                  </a:lnTo>
                  <a:lnTo>
                    <a:pt x="1571" y="236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8" y="238"/>
                  </a:lnTo>
                  <a:lnTo>
                    <a:pt x="1568" y="236"/>
                  </a:lnTo>
                  <a:lnTo>
                    <a:pt x="1569" y="235"/>
                  </a:lnTo>
                  <a:lnTo>
                    <a:pt x="1569" y="235"/>
                  </a:lnTo>
                  <a:close/>
                  <a:moveTo>
                    <a:pt x="1562" y="199"/>
                  </a:moveTo>
                  <a:lnTo>
                    <a:pt x="1562" y="199"/>
                  </a:lnTo>
                  <a:lnTo>
                    <a:pt x="1562" y="199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close/>
                  <a:moveTo>
                    <a:pt x="1560" y="199"/>
                  </a:moveTo>
                  <a:lnTo>
                    <a:pt x="1560" y="199"/>
                  </a:lnTo>
                  <a:lnTo>
                    <a:pt x="1558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close/>
                  <a:moveTo>
                    <a:pt x="1492" y="183"/>
                  </a:moveTo>
                  <a:lnTo>
                    <a:pt x="1494" y="183"/>
                  </a:lnTo>
                  <a:lnTo>
                    <a:pt x="1494" y="184"/>
                  </a:lnTo>
                  <a:lnTo>
                    <a:pt x="1494" y="184"/>
                  </a:lnTo>
                  <a:lnTo>
                    <a:pt x="1492" y="188"/>
                  </a:lnTo>
                  <a:lnTo>
                    <a:pt x="1492" y="188"/>
                  </a:lnTo>
                  <a:lnTo>
                    <a:pt x="1491" y="189"/>
                  </a:lnTo>
                  <a:lnTo>
                    <a:pt x="1491" y="189"/>
                  </a:lnTo>
                  <a:lnTo>
                    <a:pt x="1489" y="189"/>
                  </a:lnTo>
                  <a:lnTo>
                    <a:pt x="1487" y="189"/>
                  </a:lnTo>
                  <a:lnTo>
                    <a:pt x="1487" y="188"/>
                  </a:lnTo>
                  <a:lnTo>
                    <a:pt x="1487" y="188"/>
                  </a:lnTo>
                  <a:lnTo>
                    <a:pt x="1486" y="188"/>
                  </a:lnTo>
                  <a:lnTo>
                    <a:pt x="1486" y="186"/>
                  </a:lnTo>
                  <a:lnTo>
                    <a:pt x="1486" y="186"/>
                  </a:lnTo>
                  <a:lnTo>
                    <a:pt x="1487" y="186"/>
                  </a:lnTo>
                  <a:lnTo>
                    <a:pt x="1489" y="183"/>
                  </a:lnTo>
                  <a:lnTo>
                    <a:pt x="1491" y="183"/>
                  </a:lnTo>
                  <a:lnTo>
                    <a:pt x="1491" y="183"/>
                  </a:lnTo>
                  <a:lnTo>
                    <a:pt x="1492" y="183"/>
                  </a:lnTo>
                  <a:close/>
                  <a:moveTo>
                    <a:pt x="442" y="181"/>
                  </a:moveTo>
                  <a:lnTo>
                    <a:pt x="440" y="181"/>
                  </a:lnTo>
                  <a:lnTo>
                    <a:pt x="440" y="183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6"/>
                  </a:lnTo>
                  <a:lnTo>
                    <a:pt x="440" y="186"/>
                  </a:lnTo>
                  <a:lnTo>
                    <a:pt x="440" y="186"/>
                  </a:lnTo>
                  <a:lnTo>
                    <a:pt x="440" y="184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1"/>
                  </a:lnTo>
                  <a:lnTo>
                    <a:pt x="442" y="181"/>
                  </a:lnTo>
                  <a:lnTo>
                    <a:pt x="442" y="181"/>
                  </a:lnTo>
                  <a:close/>
                  <a:moveTo>
                    <a:pt x="1550" y="162"/>
                  </a:moveTo>
                  <a:lnTo>
                    <a:pt x="1552" y="162"/>
                  </a:lnTo>
                  <a:lnTo>
                    <a:pt x="1555" y="165"/>
                  </a:lnTo>
                  <a:lnTo>
                    <a:pt x="1557" y="165"/>
                  </a:lnTo>
                  <a:lnTo>
                    <a:pt x="1558" y="169"/>
                  </a:lnTo>
                  <a:lnTo>
                    <a:pt x="1558" y="170"/>
                  </a:lnTo>
                  <a:lnTo>
                    <a:pt x="1558" y="170"/>
                  </a:lnTo>
                  <a:lnTo>
                    <a:pt x="1560" y="173"/>
                  </a:lnTo>
                  <a:lnTo>
                    <a:pt x="1560" y="173"/>
                  </a:lnTo>
                  <a:lnTo>
                    <a:pt x="1560" y="175"/>
                  </a:lnTo>
                  <a:lnTo>
                    <a:pt x="1560" y="175"/>
                  </a:lnTo>
                  <a:lnTo>
                    <a:pt x="1560" y="176"/>
                  </a:lnTo>
                  <a:lnTo>
                    <a:pt x="1560" y="176"/>
                  </a:lnTo>
                  <a:lnTo>
                    <a:pt x="1560" y="178"/>
                  </a:lnTo>
                  <a:lnTo>
                    <a:pt x="1562" y="180"/>
                  </a:lnTo>
                  <a:lnTo>
                    <a:pt x="1562" y="181"/>
                  </a:lnTo>
                  <a:lnTo>
                    <a:pt x="1560" y="181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62" y="186"/>
                  </a:lnTo>
                  <a:lnTo>
                    <a:pt x="1562" y="188"/>
                  </a:lnTo>
                  <a:lnTo>
                    <a:pt x="1562" y="188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5" y="189"/>
                  </a:lnTo>
                  <a:lnTo>
                    <a:pt x="1565" y="191"/>
                  </a:lnTo>
                  <a:lnTo>
                    <a:pt x="1565" y="192"/>
                  </a:lnTo>
                  <a:lnTo>
                    <a:pt x="1565" y="194"/>
                  </a:lnTo>
                  <a:lnTo>
                    <a:pt x="1565" y="197"/>
                  </a:lnTo>
                  <a:lnTo>
                    <a:pt x="1565" y="199"/>
                  </a:lnTo>
                  <a:lnTo>
                    <a:pt x="1563" y="199"/>
                  </a:lnTo>
                  <a:lnTo>
                    <a:pt x="1563" y="199"/>
                  </a:lnTo>
                  <a:lnTo>
                    <a:pt x="1563" y="200"/>
                  </a:lnTo>
                  <a:lnTo>
                    <a:pt x="1562" y="200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3"/>
                  </a:lnTo>
                  <a:lnTo>
                    <a:pt x="1562" y="205"/>
                  </a:lnTo>
                  <a:lnTo>
                    <a:pt x="1562" y="205"/>
                  </a:lnTo>
                  <a:lnTo>
                    <a:pt x="1563" y="208"/>
                  </a:lnTo>
                  <a:lnTo>
                    <a:pt x="1563" y="210"/>
                  </a:lnTo>
                  <a:lnTo>
                    <a:pt x="1563" y="211"/>
                  </a:lnTo>
                  <a:lnTo>
                    <a:pt x="1563" y="213"/>
                  </a:lnTo>
                  <a:lnTo>
                    <a:pt x="1563" y="214"/>
                  </a:lnTo>
                  <a:lnTo>
                    <a:pt x="1563" y="214"/>
                  </a:lnTo>
                  <a:lnTo>
                    <a:pt x="1563" y="217"/>
                  </a:lnTo>
                  <a:lnTo>
                    <a:pt x="1563" y="217"/>
                  </a:lnTo>
                  <a:lnTo>
                    <a:pt x="1563" y="219"/>
                  </a:lnTo>
                  <a:lnTo>
                    <a:pt x="1563" y="219"/>
                  </a:lnTo>
                  <a:lnTo>
                    <a:pt x="1563" y="222"/>
                  </a:lnTo>
                  <a:lnTo>
                    <a:pt x="1563" y="224"/>
                  </a:lnTo>
                  <a:lnTo>
                    <a:pt x="1565" y="224"/>
                  </a:lnTo>
                  <a:lnTo>
                    <a:pt x="1566" y="224"/>
                  </a:lnTo>
                  <a:lnTo>
                    <a:pt x="1566" y="224"/>
                  </a:lnTo>
                  <a:lnTo>
                    <a:pt x="1568" y="225"/>
                  </a:lnTo>
                  <a:lnTo>
                    <a:pt x="1568" y="228"/>
                  </a:lnTo>
                  <a:lnTo>
                    <a:pt x="1568" y="228"/>
                  </a:lnTo>
                  <a:lnTo>
                    <a:pt x="1569" y="232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8" y="233"/>
                  </a:lnTo>
                  <a:lnTo>
                    <a:pt x="1568" y="232"/>
                  </a:lnTo>
                  <a:lnTo>
                    <a:pt x="1566" y="230"/>
                  </a:lnTo>
                  <a:lnTo>
                    <a:pt x="1566" y="230"/>
                  </a:lnTo>
                  <a:lnTo>
                    <a:pt x="1565" y="230"/>
                  </a:lnTo>
                  <a:lnTo>
                    <a:pt x="1565" y="230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0"/>
                  </a:lnTo>
                  <a:lnTo>
                    <a:pt x="1560" y="230"/>
                  </a:lnTo>
                  <a:lnTo>
                    <a:pt x="1560" y="230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58" y="227"/>
                  </a:lnTo>
                  <a:lnTo>
                    <a:pt x="1560" y="227"/>
                  </a:lnTo>
                  <a:lnTo>
                    <a:pt x="1560" y="227"/>
                  </a:lnTo>
                  <a:lnTo>
                    <a:pt x="1560" y="225"/>
                  </a:lnTo>
                  <a:lnTo>
                    <a:pt x="1560" y="224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58" y="221"/>
                  </a:lnTo>
                  <a:lnTo>
                    <a:pt x="1558" y="221"/>
                  </a:lnTo>
                  <a:lnTo>
                    <a:pt x="1557" y="221"/>
                  </a:lnTo>
                  <a:lnTo>
                    <a:pt x="1555" y="219"/>
                  </a:lnTo>
                  <a:lnTo>
                    <a:pt x="1555" y="217"/>
                  </a:lnTo>
                  <a:lnTo>
                    <a:pt x="1555" y="217"/>
                  </a:lnTo>
                  <a:lnTo>
                    <a:pt x="1557" y="217"/>
                  </a:lnTo>
                  <a:lnTo>
                    <a:pt x="1557" y="216"/>
                  </a:lnTo>
                  <a:lnTo>
                    <a:pt x="1557" y="213"/>
                  </a:lnTo>
                  <a:lnTo>
                    <a:pt x="1555" y="211"/>
                  </a:lnTo>
                  <a:lnTo>
                    <a:pt x="1555" y="211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08"/>
                  </a:lnTo>
                  <a:lnTo>
                    <a:pt x="1554" y="208"/>
                  </a:lnTo>
                  <a:lnTo>
                    <a:pt x="1554" y="208"/>
                  </a:lnTo>
                  <a:lnTo>
                    <a:pt x="1554" y="205"/>
                  </a:lnTo>
                  <a:lnTo>
                    <a:pt x="1554" y="205"/>
                  </a:lnTo>
                  <a:lnTo>
                    <a:pt x="1554" y="203"/>
                  </a:lnTo>
                  <a:lnTo>
                    <a:pt x="1552" y="203"/>
                  </a:lnTo>
                  <a:lnTo>
                    <a:pt x="1552" y="203"/>
                  </a:lnTo>
                  <a:lnTo>
                    <a:pt x="1552" y="202"/>
                  </a:lnTo>
                  <a:lnTo>
                    <a:pt x="1552" y="202"/>
                  </a:lnTo>
                  <a:lnTo>
                    <a:pt x="1552" y="199"/>
                  </a:lnTo>
                  <a:lnTo>
                    <a:pt x="1552" y="199"/>
                  </a:lnTo>
                  <a:lnTo>
                    <a:pt x="1554" y="197"/>
                  </a:lnTo>
                  <a:lnTo>
                    <a:pt x="1554" y="197"/>
                  </a:lnTo>
                  <a:lnTo>
                    <a:pt x="1554" y="195"/>
                  </a:lnTo>
                  <a:lnTo>
                    <a:pt x="1555" y="195"/>
                  </a:lnTo>
                  <a:lnTo>
                    <a:pt x="1555" y="194"/>
                  </a:lnTo>
                  <a:lnTo>
                    <a:pt x="1555" y="194"/>
                  </a:lnTo>
                  <a:lnTo>
                    <a:pt x="1555" y="191"/>
                  </a:lnTo>
                  <a:lnTo>
                    <a:pt x="1555" y="189"/>
                  </a:lnTo>
                  <a:lnTo>
                    <a:pt x="1555" y="188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4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5"/>
                  </a:lnTo>
                  <a:lnTo>
                    <a:pt x="1554" y="173"/>
                  </a:lnTo>
                  <a:lnTo>
                    <a:pt x="1554" y="173"/>
                  </a:lnTo>
                  <a:lnTo>
                    <a:pt x="1552" y="172"/>
                  </a:lnTo>
                  <a:lnTo>
                    <a:pt x="1552" y="170"/>
                  </a:lnTo>
                  <a:lnTo>
                    <a:pt x="1550" y="170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5"/>
                  </a:lnTo>
                  <a:lnTo>
                    <a:pt x="1550" y="165"/>
                  </a:lnTo>
                  <a:lnTo>
                    <a:pt x="1550" y="164"/>
                  </a:lnTo>
                  <a:lnTo>
                    <a:pt x="1550" y="164"/>
                  </a:lnTo>
                  <a:lnTo>
                    <a:pt x="1550" y="162"/>
                  </a:lnTo>
                  <a:lnTo>
                    <a:pt x="1550" y="162"/>
                  </a:lnTo>
                  <a:lnTo>
                    <a:pt x="1550" y="162"/>
                  </a:lnTo>
                  <a:close/>
                  <a:moveTo>
                    <a:pt x="467" y="154"/>
                  </a:moveTo>
                  <a:lnTo>
                    <a:pt x="467" y="154"/>
                  </a:lnTo>
                  <a:lnTo>
                    <a:pt x="467" y="156"/>
                  </a:lnTo>
                  <a:lnTo>
                    <a:pt x="469" y="156"/>
                  </a:lnTo>
                  <a:lnTo>
                    <a:pt x="467" y="158"/>
                  </a:lnTo>
                  <a:lnTo>
                    <a:pt x="469" y="159"/>
                  </a:lnTo>
                  <a:lnTo>
                    <a:pt x="470" y="161"/>
                  </a:lnTo>
                  <a:lnTo>
                    <a:pt x="470" y="161"/>
                  </a:lnTo>
                  <a:lnTo>
                    <a:pt x="469" y="161"/>
                  </a:lnTo>
                  <a:lnTo>
                    <a:pt x="466" y="162"/>
                  </a:lnTo>
                  <a:lnTo>
                    <a:pt x="466" y="164"/>
                  </a:lnTo>
                  <a:lnTo>
                    <a:pt x="466" y="164"/>
                  </a:lnTo>
                  <a:lnTo>
                    <a:pt x="464" y="165"/>
                  </a:lnTo>
                  <a:lnTo>
                    <a:pt x="462" y="165"/>
                  </a:lnTo>
                  <a:lnTo>
                    <a:pt x="462" y="165"/>
                  </a:lnTo>
                  <a:lnTo>
                    <a:pt x="461" y="167"/>
                  </a:lnTo>
                  <a:lnTo>
                    <a:pt x="459" y="167"/>
                  </a:lnTo>
                  <a:lnTo>
                    <a:pt x="459" y="165"/>
                  </a:lnTo>
                  <a:lnTo>
                    <a:pt x="458" y="167"/>
                  </a:lnTo>
                  <a:lnTo>
                    <a:pt x="455" y="167"/>
                  </a:lnTo>
                  <a:lnTo>
                    <a:pt x="455" y="165"/>
                  </a:lnTo>
                  <a:lnTo>
                    <a:pt x="453" y="165"/>
                  </a:lnTo>
                  <a:lnTo>
                    <a:pt x="453" y="167"/>
                  </a:lnTo>
                  <a:lnTo>
                    <a:pt x="451" y="167"/>
                  </a:lnTo>
                  <a:lnTo>
                    <a:pt x="450" y="170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3" y="172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3" y="173"/>
                  </a:lnTo>
                  <a:lnTo>
                    <a:pt x="453" y="172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50" y="170"/>
                  </a:lnTo>
                  <a:lnTo>
                    <a:pt x="448" y="170"/>
                  </a:lnTo>
                  <a:lnTo>
                    <a:pt x="448" y="170"/>
                  </a:lnTo>
                  <a:lnTo>
                    <a:pt x="447" y="172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0" y="180"/>
                  </a:lnTo>
                  <a:lnTo>
                    <a:pt x="450" y="183"/>
                  </a:lnTo>
                  <a:lnTo>
                    <a:pt x="448" y="183"/>
                  </a:lnTo>
                  <a:lnTo>
                    <a:pt x="448" y="183"/>
                  </a:lnTo>
                  <a:lnTo>
                    <a:pt x="448" y="184"/>
                  </a:lnTo>
                  <a:lnTo>
                    <a:pt x="448" y="184"/>
                  </a:lnTo>
                  <a:lnTo>
                    <a:pt x="448" y="181"/>
                  </a:lnTo>
                  <a:lnTo>
                    <a:pt x="450" y="180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5"/>
                  </a:lnTo>
                  <a:lnTo>
                    <a:pt x="447" y="175"/>
                  </a:lnTo>
                  <a:lnTo>
                    <a:pt x="445" y="176"/>
                  </a:lnTo>
                  <a:lnTo>
                    <a:pt x="445" y="176"/>
                  </a:lnTo>
                  <a:lnTo>
                    <a:pt x="444" y="180"/>
                  </a:lnTo>
                  <a:lnTo>
                    <a:pt x="442" y="181"/>
                  </a:lnTo>
                  <a:lnTo>
                    <a:pt x="442" y="181"/>
                  </a:lnTo>
                  <a:lnTo>
                    <a:pt x="442" y="184"/>
                  </a:lnTo>
                  <a:lnTo>
                    <a:pt x="442" y="186"/>
                  </a:lnTo>
                  <a:lnTo>
                    <a:pt x="440" y="186"/>
                  </a:lnTo>
                  <a:lnTo>
                    <a:pt x="440" y="188"/>
                  </a:lnTo>
                  <a:lnTo>
                    <a:pt x="440" y="188"/>
                  </a:lnTo>
                  <a:lnTo>
                    <a:pt x="439" y="188"/>
                  </a:lnTo>
                  <a:lnTo>
                    <a:pt x="439" y="188"/>
                  </a:lnTo>
                  <a:lnTo>
                    <a:pt x="439" y="186"/>
                  </a:lnTo>
                  <a:lnTo>
                    <a:pt x="437" y="186"/>
                  </a:lnTo>
                  <a:lnTo>
                    <a:pt x="437" y="186"/>
                  </a:lnTo>
                  <a:lnTo>
                    <a:pt x="436" y="186"/>
                  </a:lnTo>
                  <a:lnTo>
                    <a:pt x="436" y="186"/>
                  </a:lnTo>
                  <a:lnTo>
                    <a:pt x="437" y="184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39" y="181"/>
                  </a:lnTo>
                  <a:lnTo>
                    <a:pt x="440" y="181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2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5"/>
                  </a:lnTo>
                  <a:lnTo>
                    <a:pt x="442" y="175"/>
                  </a:lnTo>
                  <a:lnTo>
                    <a:pt x="444" y="173"/>
                  </a:lnTo>
                  <a:lnTo>
                    <a:pt x="444" y="173"/>
                  </a:lnTo>
                  <a:lnTo>
                    <a:pt x="445" y="175"/>
                  </a:lnTo>
                  <a:lnTo>
                    <a:pt x="445" y="173"/>
                  </a:lnTo>
                  <a:lnTo>
                    <a:pt x="445" y="173"/>
                  </a:lnTo>
                  <a:lnTo>
                    <a:pt x="445" y="172"/>
                  </a:lnTo>
                  <a:lnTo>
                    <a:pt x="444" y="170"/>
                  </a:lnTo>
                  <a:lnTo>
                    <a:pt x="442" y="169"/>
                  </a:lnTo>
                  <a:lnTo>
                    <a:pt x="440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7" y="169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48" y="169"/>
                  </a:lnTo>
                  <a:lnTo>
                    <a:pt x="448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50" y="165"/>
                  </a:lnTo>
                  <a:lnTo>
                    <a:pt x="450" y="164"/>
                  </a:lnTo>
                  <a:lnTo>
                    <a:pt x="450" y="164"/>
                  </a:lnTo>
                  <a:lnTo>
                    <a:pt x="451" y="164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3" y="162"/>
                  </a:lnTo>
                  <a:lnTo>
                    <a:pt x="453" y="164"/>
                  </a:lnTo>
                  <a:lnTo>
                    <a:pt x="453" y="164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4"/>
                  </a:lnTo>
                  <a:lnTo>
                    <a:pt x="461" y="164"/>
                  </a:lnTo>
                  <a:lnTo>
                    <a:pt x="461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4" y="164"/>
                  </a:lnTo>
                  <a:lnTo>
                    <a:pt x="464" y="162"/>
                  </a:lnTo>
                  <a:lnTo>
                    <a:pt x="464" y="161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6" y="159"/>
                  </a:lnTo>
                  <a:lnTo>
                    <a:pt x="466" y="159"/>
                  </a:lnTo>
                  <a:lnTo>
                    <a:pt x="467" y="158"/>
                  </a:lnTo>
                  <a:lnTo>
                    <a:pt x="467" y="158"/>
                  </a:lnTo>
                  <a:lnTo>
                    <a:pt x="466" y="158"/>
                  </a:lnTo>
                  <a:lnTo>
                    <a:pt x="467" y="156"/>
                  </a:lnTo>
                  <a:lnTo>
                    <a:pt x="467" y="156"/>
                  </a:lnTo>
                  <a:lnTo>
                    <a:pt x="467" y="154"/>
                  </a:lnTo>
                  <a:close/>
                  <a:moveTo>
                    <a:pt x="1476" y="148"/>
                  </a:moveTo>
                  <a:lnTo>
                    <a:pt x="1478" y="148"/>
                  </a:lnTo>
                  <a:lnTo>
                    <a:pt x="1480" y="150"/>
                  </a:lnTo>
                  <a:lnTo>
                    <a:pt x="1481" y="150"/>
                  </a:lnTo>
                  <a:lnTo>
                    <a:pt x="1481" y="151"/>
                  </a:lnTo>
                  <a:lnTo>
                    <a:pt x="1480" y="154"/>
                  </a:lnTo>
                  <a:lnTo>
                    <a:pt x="1478" y="156"/>
                  </a:lnTo>
                  <a:lnTo>
                    <a:pt x="1476" y="159"/>
                  </a:lnTo>
                  <a:lnTo>
                    <a:pt x="1475" y="161"/>
                  </a:lnTo>
                  <a:lnTo>
                    <a:pt x="1473" y="161"/>
                  </a:lnTo>
                  <a:lnTo>
                    <a:pt x="1472" y="161"/>
                  </a:lnTo>
                  <a:lnTo>
                    <a:pt x="1472" y="161"/>
                  </a:lnTo>
                  <a:lnTo>
                    <a:pt x="1472" y="162"/>
                  </a:lnTo>
                  <a:lnTo>
                    <a:pt x="1472" y="162"/>
                  </a:lnTo>
                  <a:lnTo>
                    <a:pt x="1470" y="162"/>
                  </a:lnTo>
                  <a:lnTo>
                    <a:pt x="1470" y="161"/>
                  </a:lnTo>
                  <a:lnTo>
                    <a:pt x="1468" y="161"/>
                  </a:lnTo>
                  <a:lnTo>
                    <a:pt x="1468" y="158"/>
                  </a:lnTo>
                  <a:lnTo>
                    <a:pt x="1470" y="156"/>
                  </a:lnTo>
                  <a:lnTo>
                    <a:pt x="1473" y="151"/>
                  </a:lnTo>
                  <a:lnTo>
                    <a:pt x="1476" y="148"/>
                  </a:lnTo>
                  <a:close/>
                  <a:moveTo>
                    <a:pt x="1521" y="134"/>
                  </a:moveTo>
                  <a:lnTo>
                    <a:pt x="1522" y="136"/>
                  </a:lnTo>
                  <a:lnTo>
                    <a:pt x="1525" y="137"/>
                  </a:lnTo>
                  <a:lnTo>
                    <a:pt x="1528" y="140"/>
                  </a:lnTo>
                  <a:lnTo>
                    <a:pt x="1530" y="140"/>
                  </a:lnTo>
                  <a:lnTo>
                    <a:pt x="1530" y="142"/>
                  </a:lnTo>
                  <a:lnTo>
                    <a:pt x="1530" y="142"/>
                  </a:lnTo>
                  <a:lnTo>
                    <a:pt x="1527" y="140"/>
                  </a:lnTo>
                  <a:lnTo>
                    <a:pt x="1525" y="140"/>
                  </a:lnTo>
                  <a:lnTo>
                    <a:pt x="1524" y="140"/>
                  </a:lnTo>
                  <a:lnTo>
                    <a:pt x="1522" y="140"/>
                  </a:lnTo>
                  <a:lnTo>
                    <a:pt x="1521" y="140"/>
                  </a:lnTo>
                  <a:lnTo>
                    <a:pt x="1521" y="139"/>
                  </a:lnTo>
                  <a:lnTo>
                    <a:pt x="1521" y="137"/>
                  </a:lnTo>
                  <a:lnTo>
                    <a:pt x="1519" y="136"/>
                  </a:lnTo>
                  <a:lnTo>
                    <a:pt x="1519" y="136"/>
                  </a:lnTo>
                  <a:lnTo>
                    <a:pt x="1521" y="136"/>
                  </a:lnTo>
                  <a:lnTo>
                    <a:pt x="1521" y="134"/>
                  </a:lnTo>
                  <a:close/>
                  <a:moveTo>
                    <a:pt x="341" y="80"/>
                  </a:moveTo>
                  <a:lnTo>
                    <a:pt x="343" y="80"/>
                  </a:lnTo>
                  <a:lnTo>
                    <a:pt x="343" y="82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8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46" y="91"/>
                  </a:lnTo>
                  <a:lnTo>
                    <a:pt x="347" y="93"/>
                  </a:lnTo>
                  <a:lnTo>
                    <a:pt x="347" y="93"/>
                  </a:lnTo>
                  <a:lnTo>
                    <a:pt x="347" y="95"/>
                  </a:lnTo>
                  <a:lnTo>
                    <a:pt x="347" y="95"/>
                  </a:lnTo>
                  <a:lnTo>
                    <a:pt x="346" y="96"/>
                  </a:lnTo>
                  <a:lnTo>
                    <a:pt x="346" y="96"/>
                  </a:lnTo>
                  <a:lnTo>
                    <a:pt x="347" y="99"/>
                  </a:lnTo>
                  <a:lnTo>
                    <a:pt x="349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49" y="102"/>
                  </a:lnTo>
                  <a:lnTo>
                    <a:pt x="347" y="101"/>
                  </a:lnTo>
                  <a:lnTo>
                    <a:pt x="346" y="99"/>
                  </a:lnTo>
                  <a:lnTo>
                    <a:pt x="346" y="98"/>
                  </a:lnTo>
                  <a:lnTo>
                    <a:pt x="344" y="95"/>
                  </a:lnTo>
                  <a:lnTo>
                    <a:pt x="344" y="93"/>
                  </a:lnTo>
                  <a:lnTo>
                    <a:pt x="343" y="91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41" y="85"/>
                  </a:lnTo>
                  <a:lnTo>
                    <a:pt x="341" y="84"/>
                  </a:lnTo>
                  <a:lnTo>
                    <a:pt x="341" y="84"/>
                  </a:lnTo>
                  <a:lnTo>
                    <a:pt x="341" y="82"/>
                  </a:lnTo>
                  <a:lnTo>
                    <a:pt x="341" y="80"/>
                  </a:lnTo>
                  <a:lnTo>
                    <a:pt x="341" y="80"/>
                  </a:lnTo>
                  <a:close/>
                  <a:moveTo>
                    <a:pt x="1577" y="74"/>
                  </a:moveTo>
                  <a:lnTo>
                    <a:pt x="1579" y="74"/>
                  </a:lnTo>
                  <a:lnTo>
                    <a:pt x="1579" y="76"/>
                  </a:lnTo>
                  <a:lnTo>
                    <a:pt x="1579" y="77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6" y="79"/>
                  </a:lnTo>
                  <a:lnTo>
                    <a:pt x="1576" y="77"/>
                  </a:lnTo>
                  <a:lnTo>
                    <a:pt x="1577" y="76"/>
                  </a:lnTo>
                  <a:lnTo>
                    <a:pt x="1577" y="76"/>
                  </a:lnTo>
                  <a:lnTo>
                    <a:pt x="1577" y="74"/>
                  </a:lnTo>
                  <a:lnTo>
                    <a:pt x="1577" y="74"/>
                  </a:lnTo>
                  <a:close/>
                  <a:moveTo>
                    <a:pt x="1481" y="73"/>
                  </a:moveTo>
                  <a:lnTo>
                    <a:pt x="1483" y="74"/>
                  </a:lnTo>
                  <a:lnTo>
                    <a:pt x="1484" y="74"/>
                  </a:lnTo>
                  <a:lnTo>
                    <a:pt x="1484" y="76"/>
                  </a:lnTo>
                  <a:lnTo>
                    <a:pt x="1484" y="77"/>
                  </a:lnTo>
                  <a:lnTo>
                    <a:pt x="1484" y="80"/>
                  </a:lnTo>
                  <a:lnTo>
                    <a:pt x="1484" y="80"/>
                  </a:lnTo>
                  <a:lnTo>
                    <a:pt x="1486" y="82"/>
                  </a:lnTo>
                  <a:lnTo>
                    <a:pt x="1486" y="84"/>
                  </a:lnTo>
                  <a:lnTo>
                    <a:pt x="1486" y="85"/>
                  </a:lnTo>
                  <a:lnTo>
                    <a:pt x="1487" y="87"/>
                  </a:lnTo>
                  <a:lnTo>
                    <a:pt x="1487" y="88"/>
                  </a:lnTo>
                  <a:lnTo>
                    <a:pt x="1489" y="88"/>
                  </a:lnTo>
                  <a:lnTo>
                    <a:pt x="1489" y="90"/>
                  </a:lnTo>
                  <a:lnTo>
                    <a:pt x="1487" y="95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9" y="96"/>
                  </a:lnTo>
                  <a:lnTo>
                    <a:pt x="1491" y="96"/>
                  </a:lnTo>
                  <a:lnTo>
                    <a:pt x="1491" y="98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101"/>
                  </a:lnTo>
                  <a:lnTo>
                    <a:pt x="1491" y="101"/>
                  </a:lnTo>
                  <a:lnTo>
                    <a:pt x="1491" y="102"/>
                  </a:lnTo>
                  <a:lnTo>
                    <a:pt x="1491" y="102"/>
                  </a:lnTo>
                  <a:lnTo>
                    <a:pt x="1491" y="104"/>
                  </a:lnTo>
                  <a:lnTo>
                    <a:pt x="1491" y="104"/>
                  </a:lnTo>
                  <a:lnTo>
                    <a:pt x="1492" y="106"/>
                  </a:lnTo>
                  <a:lnTo>
                    <a:pt x="1492" y="109"/>
                  </a:lnTo>
                  <a:lnTo>
                    <a:pt x="1492" y="109"/>
                  </a:lnTo>
                  <a:lnTo>
                    <a:pt x="1492" y="110"/>
                  </a:lnTo>
                  <a:lnTo>
                    <a:pt x="1492" y="110"/>
                  </a:lnTo>
                  <a:lnTo>
                    <a:pt x="1492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89" y="113"/>
                  </a:lnTo>
                  <a:lnTo>
                    <a:pt x="1489" y="115"/>
                  </a:lnTo>
                  <a:lnTo>
                    <a:pt x="1489" y="115"/>
                  </a:lnTo>
                  <a:lnTo>
                    <a:pt x="1491" y="115"/>
                  </a:lnTo>
                  <a:lnTo>
                    <a:pt x="1491" y="117"/>
                  </a:lnTo>
                  <a:lnTo>
                    <a:pt x="1492" y="118"/>
                  </a:lnTo>
                  <a:lnTo>
                    <a:pt x="1492" y="118"/>
                  </a:lnTo>
                  <a:lnTo>
                    <a:pt x="1494" y="118"/>
                  </a:lnTo>
                  <a:lnTo>
                    <a:pt x="1494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8" y="120"/>
                  </a:lnTo>
                  <a:lnTo>
                    <a:pt x="1498" y="121"/>
                  </a:lnTo>
                  <a:lnTo>
                    <a:pt x="1498" y="123"/>
                  </a:lnTo>
                  <a:lnTo>
                    <a:pt x="1500" y="125"/>
                  </a:lnTo>
                  <a:lnTo>
                    <a:pt x="1502" y="125"/>
                  </a:lnTo>
                  <a:lnTo>
                    <a:pt x="1502" y="126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9"/>
                  </a:lnTo>
                  <a:lnTo>
                    <a:pt x="1502" y="131"/>
                  </a:lnTo>
                  <a:lnTo>
                    <a:pt x="1502" y="132"/>
                  </a:lnTo>
                  <a:lnTo>
                    <a:pt x="1502" y="134"/>
                  </a:lnTo>
                  <a:lnTo>
                    <a:pt x="1503" y="134"/>
                  </a:lnTo>
                  <a:lnTo>
                    <a:pt x="1503" y="136"/>
                  </a:lnTo>
                  <a:lnTo>
                    <a:pt x="1505" y="139"/>
                  </a:lnTo>
                  <a:lnTo>
                    <a:pt x="1506" y="140"/>
                  </a:lnTo>
                  <a:lnTo>
                    <a:pt x="1506" y="142"/>
                  </a:lnTo>
                  <a:lnTo>
                    <a:pt x="1506" y="142"/>
                  </a:lnTo>
                  <a:lnTo>
                    <a:pt x="1508" y="142"/>
                  </a:lnTo>
                  <a:lnTo>
                    <a:pt x="1508" y="142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5"/>
                  </a:lnTo>
                  <a:lnTo>
                    <a:pt x="1509" y="147"/>
                  </a:lnTo>
                  <a:lnTo>
                    <a:pt x="1509" y="147"/>
                  </a:lnTo>
                  <a:lnTo>
                    <a:pt x="1509" y="148"/>
                  </a:lnTo>
                  <a:lnTo>
                    <a:pt x="1509" y="148"/>
                  </a:lnTo>
                  <a:lnTo>
                    <a:pt x="1511" y="150"/>
                  </a:lnTo>
                  <a:lnTo>
                    <a:pt x="1511" y="150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5" y="148"/>
                  </a:lnTo>
                  <a:lnTo>
                    <a:pt x="1505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0" y="148"/>
                  </a:lnTo>
                  <a:lnTo>
                    <a:pt x="1500" y="148"/>
                  </a:lnTo>
                  <a:lnTo>
                    <a:pt x="1500" y="147"/>
                  </a:lnTo>
                  <a:lnTo>
                    <a:pt x="1500" y="147"/>
                  </a:lnTo>
                  <a:lnTo>
                    <a:pt x="1500" y="145"/>
                  </a:lnTo>
                  <a:lnTo>
                    <a:pt x="1500" y="145"/>
                  </a:lnTo>
                  <a:lnTo>
                    <a:pt x="1502" y="145"/>
                  </a:lnTo>
                  <a:lnTo>
                    <a:pt x="1502" y="143"/>
                  </a:lnTo>
                  <a:lnTo>
                    <a:pt x="1502" y="143"/>
                  </a:lnTo>
                  <a:lnTo>
                    <a:pt x="1502" y="142"/>
                  </a:lnTo>
                  <a:lnTo>
                    <a:pt x="1502" y="142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7" y="139"/>
                  </a:lnTo>
                  <a:lnTo>
                    <a:pt x="1497" y="137"/>
                  </a:lnTo>
                  <a:lnTo>
                    <a:pt x="1497" y="136"/>
                  </a:lnTo>
                  <a:lnTo>
                    <a:pt x="1497" y="134"/>
                  </a:lnTo>
                  <a:lnTo>
                    <a:pt x="1497" y="134"/>
                  </a:lnTo>
                  <a:lnTo>
                    <a:pt x="1497" y="132"/>
                  </a:lnTo>
                  <a:lnTo>
                    <a:pt x="1495" y="131"/>
                  </a:lnTo>
                  <a:lnTo>
                    <a:pt x="1495" y="129"/>
                  </a:lnTo>
                  <a:lnTo>
                    <a:pt x="1494" y="128"/>
                  </a:lnTo>
                  <a:lnTo>
                    <a:pt x="1492" y="128"/>
                  </a:lnTo>
                  <a:lnTo>
                    <a:pt x="1491" y="126"/>
                  </a:lnTo>
                  <a:lnTo>
                    <a:pt x="1491" y="126"/>
                  </a:lnTo>
                  <a:lnTo>
                    <a:pt x="1487" y="123"/>
                  </a:lnTo>
                  <a:lnTo>
                    <a:pt x="1487" y="123"/>
                  </a:lnTo>
                  <a:lnTo>
                    <a:pt x="1486" y="121"/>
                  </a:lnTo>
                  <a:lnTo>
                    <a:pt x="1486" y="121"/>
                  </a:lnTo>
                  <a:lnTo>
                    <a:pt x="1486" y="120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4" y="115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1" y="112"/>
                  </a:lnTo>
                  <a:lnTo>
                    <a:pt x="1481" y="110"/>
                  </a:lnTo>
                  <a:lnTo>
                    <a:pt x="1481" y="110"/>
                  </a:lnTo>
                  <a:lnTo>
                    <a:pt x="1483" y="110"/>
                  </a:lnTo>
                  <a:lnTo>
                    <a:pt x="1484" y="109"/>
                  </a:lnTo>
                  <a:lnTo>
                    <a:pt x="1484" y="109"/>
                  </a:lnTo>
                  <a:lnTo>
                    <a:pt x="1484" y="107"/>
                  </a:lnTo>
                  <a:lnTo>
                    <a:pt x="1484" y="107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3" y="102"/>
                  </a:lnTo>
                  <a:lnTo>
                    <a:pt x="1481" y="101"/>
                  </a:lnTo>
                  <a:lnTo>
                    <a:pt x="1481" y="99"/>
                  </a:lnTo>
                  <a:lnTo>
                    <a:pt x="1481" y="98"/>
                  </a:lnTo>
                  <a:lnTo>
                    <a:pt x="1481" y="98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1" y="90"/>
                  </a:lnTo>
                  <a:lnTo>
                    <a:pt x="1481" y="90"/>
                  </a:lnTo>
                  <a:lnTo>
                    <a:pt x="1483" y="90"/>
                  </a:lnTo>
                  <a:lnTo>
                    <a:pt x="1483" y="88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5"/>
                  </a:lnTo>
                  <a:lnTo>
                    <a:pt x="1481" y="88"/>
                  </a:lnTo>
                  <a:lnTo>
                    <a:pt x="1481" y="88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1" y="85"/>
                  </a:lnTo>
                  <a:lnTo>
                    <a:pt x="1480" y="85"/>
                  </a:lnTo>
                  <a:lnTo>
                    <a:pt x="1480" y="84"/>
                  </a:lnTo>
                  <a:lnTo>
                    <a:pt x="1481" y="82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79"/>
                  </a:lnTo>
                  <a:lnTo>
                    <a:pt x="1481" y="79"/>
                  </a:lnTo>
                  <a:lnTo>
                    <a:pt x="1481" y="77"/>
                  </a:lnTo>
                  <a:lnTo>
                    <a:pt x="1481" y="76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3"/>
                  </a:lnTo>
                  <a:close/>
                  <a:moveTo>
                    <a:pt x="1519" y="57"/>
                  </a:moveTo>
                  <a:lnTo>
                    <a:pt x="1519" y="57"/>
                  </a:lnTo>
                  <a:lnTo>
                    <a:pt x="1519" y="58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2" y="60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7"/>
                  </a:lnTo>
                  <a:lnTo>
                    <a:pt x="1522" y="58"/>
                  </a:lnTo>
                  <a:lnTo>
                    <a:pt x="1521" y="58"/>
                  </a:lnTo>
                  <a:lnTo>
                    <a:pt x="1521" y="58"/>
                  </a:lnTo>
                  <a:lnTo>
                    <a:pt x="1521" y="57"/>
                  </a:lnTo>
                  <a:lnTo>
                    <a:pt x="1519" y="57"/>
                  </a:lnTo>
                  <a:close/>
                  <a:moveTo>
                    <a:pt x="1536" y="52"/>
                  </a:moveTo>
                  <a:lnTo>
                    <a:pt x="1535" y="52"/>
                  </a:lnTo>
                  <a:lnTo>
                    <a:pt x="1535" y="54"/>
                  </a:lnTo>
                  <a:lnTo>
                    <a:pt x="1535" y="54"/>
                  </a:lnTo>
                  <a:lnTo>
                    <a:pt x="1535" y="55"/>
                  </a:lnTo>
                  <a:lnTo>
                    <a:pt x="1535" y="55"/>
                  </a:lnTo>
                  <a:lnTo>
                    <a:pt x="1536" y="55"/>
                  </a:lnTo>
                  <a:lnTo>
                    <a:pt x="1538" y="57"/>
                  </a:lnTo>
                  <a:lnTo>
                    <a:pt x="1538" y="57"/>
                  </a:lnTo>
                  <a:lnTo>
                    <a:pt x="1539" y="57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6" y="54"/>
                  </a:lnTo>
                  <a:lnTo>
                    <a:pt x="1536" y="52"/>
                  </a:lnTo>
                  <a:close/>
                  <a:moveTo>
                    <a:pt x="1480" y="49"/>
                  </a:moveTo>
                  <a:lnTo>
                    <a:pt x="1481" y="49"/>
                  </a:lnTo>
                  <a:lnTo>
                    <a:pt x="1483" y="50"/>
                  </a:lnTo>
                  <a:lnTo>
                    <a:pt x="1483" y="52"/>
                  </a:lnTo>
                  <a:lnTo>
                    <a:pt x="1484" y="54"/>
                  </a:lnTo>
                  <a:lnTo>
                    <a:pt x="1484" y="55"/>
                  </a:lnTo>
                  <a:lnTo>
                    <a:pt x="1483" y="55"/>
                  </a:lnTo>
                  <a:lnTo>
                    <a:pt x="1483" y="55"/>
                  </a:lnTo>
                  <a:lnTo>
                    <a:pt x="1483" y="57"/>
                  </a:lnTo>
                  <a:lnTo>
                    <a:pt x="1481" y="58"/>
                  </a:lnTo>
                  <a:lnTo>
                    <a:pt x="1481" y="58"/>
                  </a:lnTo>
                  <a:lnTo>
                    <a:pt x="1480" y="58"/>
                  </a:lnTo>
                  <a:lnTo>
                    <a:pt x="1480" y="60"/>
                  </a:lnTo>
                  <a:lnTo>
                    <a:pt x="1480" y="60"/>
                  </a:lnTo>
                  <a:lnTo>
                    <a:pt x="1478" y="60"/>
                  </a:lnTo>
                  <a:lnTo>
                    <a:pt x="1476" y="60"/>
                  </a:lnTo>
                  <a:lnTo>
                    <a:pt x="1476" y="60"/>
                  </a:lnTo>
                  <a:lnTo>
                    <a:pt x="1478" y="58"/>
                  </a:lnTo>
                  <a:lnTo>
                    <a:pt x="1478" y="57"/>
                  </a:lnTo>
                  <a:lnTo>
                    <a:pt x="1478" y="57"/>
                  </a:lnTo>
                  <a:lnTo>
                    <a:pt x="1476" y="57"/>
                  </a:lnTo>
                  <a:lnTo>
                    <a:pt x="1478" y="57"/>
                  </a:lnTo>
                  <a:lnTo>
                    <a:pt x="1478" y="55"/>
                  </a:lnTo>
                  <a:lnTo>
                    <a:pt x="1478" y="54"/>
                  </a:lnTo>
                  <a:lnTo>
                    <a:pt x="1480" y="52"/>
                  </a:lnTo>
                  <a:lnTo>
                    <a:pt x="1480" y="49"/>
                  </a:lnTo>
                  <a:lnTo>
                    <a:pt x="1480" y="49"/>
                  </a:lnTo>
                  <a:close/>
                  <a:moveTo>
                    <a:pt x="1320" y="35"/>
                  </a:moveTo>
                  <a:lnTo>
                    <a:pt x="1320" y="35"/>
                  </a:lnTo>
                  <a:lnTo>
                    <a:pt x="1322" y="35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8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8"/>
                  </a:lnTo>
                  <a:lnTo>
                    <a:pt x="1319" y="38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7" y="36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9" y="35"/>
                  </a:lnTo>
                  <a:lnTo>
                    <a:pt x="1320" y="35"/>
                  </a:lnTo>
                  <a:close/>
                  <a:moveTo>
                    <a:pt x="1524" y="28"/>
                  </a:moveTo>
                  <a:lnTo>
                    <a:pt x="1524" y="28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5" y="30"/>
                  </a:lnTo>
                  <a:lnTo>
                    <a:pt x="1525" y="32"/>
                  </a:lnTo>
                  <a:lnTo>
                    <a:pt x="1525" y="32"/>
                  </a:lnTo>
                  <a:lnTo>
                    <a:pt x="1524" y="32"/>
                  </a:lnTo>
                  <a:lnTo>
                    <a:pt x="1524" y="33"/>
                  </a:lnTo>
                  <a:lnTo>
                    <a:pt x="1527" y="32"/>
                  </a:lnTo>
                  <a:lnTo>
                    <a:pt x="1527" y="32"/>
                  </a:lnTo>
                  <a:lnTo>
                    <a:pt x="1527" y="30"/>
                  </a:lnTo>
                  <a:lnTo>
                    <a:pt x="1527" y="30"/>
                  </a:lnTo>
                  <a:lnTo>
                    <a:pt x="1525" y="30"/>
                  </a:lnTo>
                  <a:lnTo>
                    <a:pt x="1525" y="30"/>
                  </a:lnTo>
                  <a:lnTo>
                    <a:pt x="1525" y="28"/>
                  </a:lnTo>
                  <a:lnTo>
                    <a:pt x="1525" y="28"/>
                  </a:lnTo>
                  <a:lnTo>
                    <a:pt x="1524" y="28"/>
                  </a:lnTo>
                  <a:close/>
                  <a:moveTo>
                    <a:pt x="1489" y="27"/>
                  </a:moveTo>
                  <a:lnTo>
                    <a:pt x="1491" y="27"/>
                  </a:lnTo>
                  <a:lnTo>
                    <a:pt x="1492" y="28"/>
                  </a:lnTo>
                  <a:lnTo>
                    <a:pt x="1492" y="30"/>
                  </a:lnTo>
                  <a:lnTo>
                    <a:pt x="1489" y="33"/>
                  </a:lnTo>
                  <a:lnTo>
                    <a:pt x="1486" y="35"/>
                  </a:lnTo>
                  <a:lnTo>
                    <a:pt x="1486" y="35"/>
                  </a:lnTo>
                  <a:lnTo>
                    <a:pt x="1484" y="35"/>
                  </a:lnTo>
                  <a:lnTo>
                    <a:pt x="1484" y="35"/>
                  </a:lnTo>
                  <a:lnTo>
                    <a:pt x="1484" y="33"/>
                  </a:lnTo>
                  <a:lnTo>
                    <a:pt x="1484" y="33"/>
                  </a:lnTo>
                  <a:lnTo>
                    <a:pt x="1484" y="32"/>
                  </a:lnTo>
                  <a:lnTo>
                    <a:pt x="1484" y="30"/>
                  </a:lnTo>
                  <a:lnTo>
                    <a:pt x="1486" y="28"/>
                  </a:lnTo>
                  <a:lnTo>
                    <a:pt x="1487" y="27"/>
                  </a:lnTo>
                  <a:lnTo>
                    <a:pt x="1489" y="27"/>
                  </a:lnTo>
                  <a:close/>
                  <a:moveTo>
                    <a:pt x="1541" y="21"/>
                  </a:move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2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1" y="21"/>
                  </a:lnTo>
                  <a:close/>
                  <a:moveTo>
                    <a:pt x="1543" y="19"/>
                  </a:moveTo>
                  <a:lnTo>
                    <a:pt x="1543" y="19"/>
                  </a:lnTo>
                  <a:lnTo>
                    <a:pt x="1541" y="21"/>
                  </a:lnTo>
                  <a:lnTo>
                    <a:pt x="1543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4" y="22"/>
                  </a:lnTo>
                  <a:lnTo>
                    <a:pt x="1544" y="22"/>
                  </a:lnTo>
                  <a:lnTo>
                    <a:pt x="1546" y="22"/>
                  </a:lnTo>
                  <a:lnTo>
                    <a:pt x="1546" y="21"/>
                  </a:lnTo>
                  <a:lnTo>
                    <a:pt x="1547" y="21"/>
                  </a:lnTo>
                  <a:lnTo>
                    <a:pt x="1547" y="21"/>
                  </a:lnTo>
                  <a:lnTo>
                    <a:pt x="1547" y="22"/>
                  </a:lnTo>
                  <a:lnTo>
                    <a:pt x="1547" y="22"/>
                  </a:lnTo>
                  <a:lnTo>
                    <a:pt x="1549" y="22"/>
                  </a:lnTo>
                  <a:lnTo>
                    <a:pt x="1550" y="22"/>
                  </a:lnTo>
                  <a:lnTo>
                    <a:pt x="1550" y="22"/>
                  </a:lnTo>
                  <a:lnTo>
                    <a:pt x="1550" y="24"/>
                  </a:lnTo>
                  <a:lnTo>
                    <a:pt x="1550" y="25"/>
                  </a:lnTo>
                  <a:lnTo>
                    <a:pt x="1552" y="25"/>
                  </a:lnTo>
                  <a:lnTo>
                    <a:pt x="1552" y="27"/>
                  </a:lnTo>
                  <a:lnTo>
                    <a:pt x="1552" y="27"/>
                  </a:lnTo>
                  <a:lnTo>
                    <a:pt x="1554" y="27"/>
                  </a:lnTo>
                  <a:lnTo>
                    <a:pt x="1554" y="27"/>
                  </a:lnTo>
                  <a:lnTo>
                    <a:pt x="1552" y="27"/>
                  </a:lnTo>
                  <a:lnTo>
                    <a:pt x="1554" y="28"/>
                  </a:lnTo>
                  <a:lnTo>
                    <a:pt x="1555" y="28"/>
                  </a:lnTo>
                  <a:lnTo>
                    <a:pt x="1555" y="30"/>
                  </a:lnTo>
                  <a:lnTo>
                    <a:pt x="1555" y="30"/>
                  </a:lnTo>
                  <a:lnTo>
                    <a:pt x="1557" y="30"/>
                  </a:lnTo>
                  <a:lnTo>
                    <a:pt x="1557" y="30"/>
                  </a:lnTo>
                  <a:lnTo>
                    <a:pt x="1557" y="28"/>
                  </a:lnTo>
                  <a:lnTo>
                    <a:pt x="1557" y="28"/>
                  </a:lnTo>
                  <a:lnTo>
                    <a:pt x="1558" y="27"/>
                  </a:lnTo>
                  <a:lnTo>
                    <a:pt x="1562" y="27"/>
                  </a:lnTo>
                  <a:lnTo>
                    <a:pt x="1563" y="30"/>
                  </a:lnTo>
                  <a:lnTo>
                    <a:pt x="1563" y="30"/>
                  </a:lnTo>
                  <a:lnTo>
                    <a:pt x="1562" y="30"/>
                  </a:lnTo>
                  <a:lnTo>
                    <a:pt x="1560" y="30"/>
                  </a:lnTo>
                  <a:lnTo>
                    <a:pt x="1558" y="30"/>
                  </a:lnTo>
                  <a:lnTo>
                    <a:pt x="1558" y="30"/>
                  </a:lnTo>
                  <a:lnTo>
                    <a:pt x="1558" y="32"/>
                  </a:lnTo>
                  <a:lnTo>
                    <a:pt x="1558" y="33"/>
                  </a:lnTo>
                  <a:lnTo>
                    <a:pt x="1557" y="33"/>
                  </a:lnTo>
                  <a:lnTo>
                    <a:pt x="1557" y="32"/>
                  </a:lnTo>
                  <a:lnTo>
                    <a:pt x="1557" y="32"/>
                  </a:lnTo>
                  <a:lnTo>
                    <a:pt x="1555" y="32"/>
                  </a:lnTo>
                  <a:lnTo>
                    <a:pt x="1554" y="32"/>
                  </a:lnTo>
                  <a:lnTo>
                    <a:pt x="1554" y="32"/>
                  </a:lnTo>
                  <a:lnTo>
                    <a:pt x="1552" y="33"/>
                  </a:lnTo>
                  <a:lnTo>
                    <a:pt x="1552" y="35"/>
                  </a:lnTo>
                  <a:lnTo>
                    <a:pt x="1552" y="36"/>
                  </a:lnTo>
                  <a:lnTo>
                    <a:pt x="1552" y="36"/>
                  </a:lnTo>
                  <a:lnTo>
                    <a:pt x="1554" y="38"/>
                  </a:lnTo>
                  <a:lnTo>
                    <a:pt x="1554" y="39"/>
                  </a:lnTo>
                  <a:lnTo>
                    <a:pt x="1554" y="39"/>
                  </a:lnTo>
                  <a:lnTo>
                    <a:pt x="1552" y="39"/>
                  </a:lnTo>
                  <a:lnTo>
                    <a:pt x="1552" y="39"/>
                  </a:lnTo>
                  <a:lnTo>
                    <a:pt x="1550" y="43"/>
                  </a:lnTo>
                  <a:lnTo>
                    <a:pt x="1550" y="43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49" y="44"/>
                  </a:lnTo>
                  <a:lnTo>
                    <a:pt x="1549" y="44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50" y="47"/>
                  </a:lnTo>
                  <a:lnTo>
                    <a:pt x="1550" y="47"/>
                  </a:lnTo>
                  <a:lnTo>
                    <a:pt x="1549" y="47"/>
                  </a:lnTo>
                  <a:lnTo>
                    <a:pt x="1549" y="47"/>
                  </a:lnTo>
                  <a:lnTo>
                    <a:pt x="1547" y="47"/>
                  </a:lnTo>
                  <a:lnTo>
                    <a:pt x="1547" y="47"/>
                  </a:lnTo>
                  <a:lnTo>
                    <a:pt x="1546" y="47"/>
                  </a:lnTo>
                  <a:lnTo>
                    <a:pt x="1546" y="47"/>
                  </a:lnTo>
                  <a:lnTo>
                    <a:pt x="1546" y="49"/>
                  </a:lnTo>
                  <a:lnTo>
                    <a:pt x="1547" y="49"/>
                  </a:lnTo>
                  <a:lnTo>
                    <a:pt x="1546" y="49"/>
                  </a:lnTo>
                  <a:lnTo>
                    <a:pt x="1546" y="50"/>
                  </a:lnTo>
                  <a:lnTo>
                    <a:pt x="1544" y="50"/>
                  </a:lnTo>
                  <a:lnTo>
                    <a:pt x="1544" y="52"/>
                  </a:lnTo>
                  <a:lnTo>
                    <a:pt x="1543" y="52"/>
                  </a:lnTo>
                  <a:lnTo>
                    <a:pt x="1543" y="52"/>
                  </a:lnTo>
                  <a:lnTo>
                    <a:pt x="1541" y="52"/>
                  </a:lnTo>
                  <a:lnTo>
                    <a:pt x="1541" y="54"/>
                  </a:lnTo>
                  <a:lnTo>
                    <a:pt x="1543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3" y="54"/>
                  </a:lnTo>
                  <a:lnTo>
                    <a:pt x="1543" y="55"/>
                  </a:lnTo>
                  <a:lnTo>
                    <a:pt x="1541" y="54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41" y="55"/>
                  </a:lnTo>
                  <a:lnTo>
                    <a:pt x="1544" y="57"/>
                  </a:lnTo>
                  <a:lnTo>
                    <a:pt x="1546" y="57"/>
                  </a:lnTo>
                  <a:lnTo>
                    <a:pt x="1547" y="55"/>
                  </a:lnTo>
                  <a:lnTo>
                    <a:pt x="1549" y="55"/>
                  </a:lnTo>
                  <a:lnTo>
                    <a:pt x="1549" y="57"/>
                  </a:lnTo>
                  <a:lnTo>
                    <a:pt x="1549" y="57"/>
                  </a:lnTo>
                  <a:lnTo>
                    <a:pt x="1547" y="57"/>
                  </a:lnTo>
                  <a:lnTo>
                    <a:pt x="1546" y="60"/>
                  </a:lnTo>
                  <a:lnTo>
                    <a:pt x="1544" y="60"/>
                  </a:lnTo>
                  <a:lnTo>
                    <a:pt x="1543" y="60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39" y="61"/>
                  </a:lnTo>
                  <a:lnTo>
                    <a:pt x="1538" y="60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35" y="60"/>
                  </a:lnTo>
                  <a:lnTo>
                    <a:pt x="1535" y="61"/>
                  </a:lnTo>
                  <a:lnTo>
                    <a:pt x="1535" y="63"/>
                  </a:lnTo>
                  <a:lnTo>
                    <a:pt x="1536" y="66"/>
                  </a:lnTo>
                  <a:lnTo>
                    <a:pt x="1536" y="66"/>
                  </a:lnTo>
                  <a:lnTo>
                    <a:pt x="1535" y="66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6"/>
                  </a:lnTo>
                  <a:lnTo>
                    <a:pt x="1535" y="66"/>
                  </a:lnTo>
                  <a:lnTo>
                    <a:pt x="1535" y="65"/>
                  </a:lnTo>
                  <a:lnTo>
                    <a:pt x="1535" y="63"/>
                  </a:lnTo>
                  <a:lnTo>
                    <a:pt x="1535" y="61"/>
                  </a:lnTo>
                  <a:lnTo>
                    <a:pt x="1535" y="61"/>
                  </a:lnTo>
                  <a:lnTo>
                    <a:pt x="1533" y="61"/>
                  </a:lnTo>
                  <a:lnTo>
                    <a:pt x="1533" y="61"/>
                  </a:lnTo>
                  <a:lnTo>
                    <a:pt x="1532" y="61"/>
                  </a:lnTo>
                  <a:lnTo>
                    <a:pt x="1532" y="60"/>
                  </a:lnTo>
                  <a:lnTo>
                    <a:pt x="1532" y="60"/>
                  </a:lnTo>
                  <a:lnTo>
                    <a:pt x="1530" y="61"/>
                  </a:lnTo>
                  <a:lnTo>
                    <a:pt x="1530" y="61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28" y="60"/>
                  </a:lnTo>
                  <a:lnTo>
                    <a:pt x="1528" y="60"/>
                  </a:lnTo>
                  <a:lnTo>
                    <a:pt x="1527" y="60"/>
                  </a:lnTo>
                  <a:lnTo>
                    <a:pt x="1527" y="58"/>
                  </a:lnTo>
                  <a:lnTo>
                    <a:pt x="1527" y="58"/>
                  </a:lnTo>
                  <a:lnTo>
                    <a:pt x="1525" y="58"/>
                  </a:lnTo>
                  <a:lnTo>
                    <a:pt x="1525" y="58"/>
                  </a:lnTo>
                  <a:lnTo>
                    <a:pt x="1525" y="60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24" y="61"/>
                  </a:lnTo>
                  <a:lnTo>
                    <a:pt x="1525" y="61"/>
                  </a:lnTo>
                  <a:lnTo>
                    <a:pt x="1524" y="61"/>
                  </a:lnTo>
                  <a:lnTo>
                    <a:pt x="1522" y="61"/>
                  </a:lnTo>
                  <a:lnTo>
                    <a:pt x="1522" y="61"/>
                  </a:lnTo>
                  <a:lnTo>
                    <a:pt x="1522" y="63"/>
                  </a:lnTo>
                  <a:lnTo>
                    <a:pt x="1522" y="63"/>
                  </a:lnTo>
                  <a:lnTo>
                    <a:pt x="1522" y="65"/>
                  </a:lnTo>
                  <a:lnTo>
                    <a:pt x="1522" y="65"/>
                  </a:lnTo>
                  <a:lnTo>
                    <a:pt x="1521" y="63"/>
                  </a:lnTo>
                  <a:lnTo>
                    <a:pt x="1521" y="63"/>
                  </a:lnTo>
                  <a:lnTo>
                    <a:pt x="1521" y="65"/>
                  </a:lnTo>
                  <a:lnTo>
                    <a:pt x="1521" y="65"/>
                  </a:lnTo>
                  <a:lnTo>
                    <a:pt x="1521" y="66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3"/>
                  </a:lnTo>
                  <a:lnTo>
                    <a:pt x="1519" y="63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7" y="58"/>
                  </a:lnTo>
                  <a:lnTo>
                    <a:pt x="1517" y="58"/>
                  </a:lnTo>
                  <a:lnTo>
                    <a:pt x="1517" y="55"/>
                  </a:lnTo>
                  <a:lnTo>
                    <a:pt x="1517" y="54"/>
                  </a:lnTo>
                  <a:lnTo>
                    <a:pt x="1517" y="54"/>
                  </a:lnTo>
                  <a:lnTo>
                    <a:pt x="1519" y="47"/>
                  </a:lnTo>
                  <a:lnTo>
                    <a:pt x="1519" y="46"/>
                  </a:lnTo>
                  <a:lnTo>
                    <a:pt x="1521" y="44"/>
                  </a:lnTo>
                  <a:lnTo>
                    <a:pt x="1521" y="41"/>
                  </a:lnTo>
                  <a:lnTo>
                    <a:pt x="1521" y="41"/>
                  </a:lnTo>
                  <a:lnTo>
                    <a:pt x="1521" y="39"/>
                  </a:lnTo>
                  <a:lnTo>
                    <a:pt x="1521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8"/>
                  </a:lnTo>
                  <a:lnTo>
                    <a:pt x="1519" y="38"/>
                  </a:lnTo>
                  <a:lnTo>
                    <a:pt x="1519" y="36"/>
                  </a:lnTo>
                  <a:lnTo>
                    <a:pt x="1519" y="33"/>
                  </a:lnTo>
                  <a:lnTo>
                    <a:pt x="1521" y="32"/>
                  </a:lnTo>
                  <a:lnTo>
                    <a:pt x="1522" y="30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7"/>
                  </a:lnTo>
                  <a:lnTo>
                    <a:pt x="1522" y="27"/>
                  </a:lnTo>
                  <a:lnTo>
                    <a:pt x="1524" y="27"/>
                  </a:lnTo>
                  <a:lnTo>
                    <a:pt x="1525" y="25"/>
                  </a:lnTo>
                  <a:lnTo>
                    <a:pt x="1525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5"/>
                  </a:lnTo>
                  <a:lnTo>
                    <a:pt x="1530" y="25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3" y="22"/>
                  </a:lnTo>
                  <a:lnTo>
                    <a:pt x="1532" y="24"/>
                  </a:lnTo>
                  <a:lnTo>
                    <a:pt x="1532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8" y="24"/>
                  </a:lnTo>
                  <a:lnTo>
                    <a:pt x="1538" y="22"/>
                  </a:lnTo>
                  <a:lnTo>
                    <a:pt x="1538" y="22"/>
                  </a:lnTo>
                  <a:lnTo>
                    <a:pt x="1539" y="22"/>
                  </a:lnTo>
                  <a:lnTo>
                    <a:pt x="1539" y="21"/>
                  </a:lnTo>
                  <a:lnTo>
                    <a:pt x="1539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3" y="19"/>
                  </a:lnTo>
                  <a:close/>
                  <a:moveTo>
                    <a:pt x="1543" y="0"/>
                  </a:moveTo>
                  <a:lnTo>
                    <a:pt x="1543" y="0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3" y="2"/>
                  </a:lnTo>
                  <a:lnTo>
                    <a:pt x="1541" y="2"/>
                  </a:lnTo>
                  <a:lnTo>
                    <a:pt x="1539" y="3"/>
                  </a:lnTo>
                  <a:lnTo>
                    <a:pt x="1539" y="3"/>
                  </a:lnTo>
                  <a:lnTo>
                    <a:pt x="1538" y="3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6"/>
                  </a:lnTo>
                  <a:lnTo>
                    <a:pt x="1541" y="6"/>
                  </a:lnTo>
                  <a:lnTo>
                    <a:pt x="1541" y="8"/>
                  </a:lnTo>
                  <a:lnTo>
                    <a:pt x="1541" y="8"/>
                  </a:lnTo>
                  <a:lnTo>
                    <a:pt x="1539" y="8"/>
                  </a:lnTo>
                  <a:lnTo>
                    <a:pt x="1539" y="6"/>
                  </a:lnTo>
                  <a:lnTo>
                    <a:pt x="1538" y="6"/>
                  </a:lnTo>
                  <a:lnTo>
                    <a:pt x="1538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6"/>
                  </a:lnTo>
                  <a:lnTo>
                    <a:pt x="1535" y="6"/>
                  </a:lnTo>
                  <a:lnTo>
                    <a:pt x="1535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33" y="6"/>
                  </a:lnTo>
                  <a:lnTo>
                    <a:pt x="1533" y="6"/>
                  </a:lnTo>
                  <a:lnTo>
                    <a:pt x="1532" y="6"/>
                  </a:lnTo>
                  <a:lnTo>
                    <a:pt x="1530" y="5"/>
                  </a:lnTo>
                  <a:lnTo>
                    <a:pt x="1530" y="5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2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8" y="3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3" y="2"/>
                  </a:lnTo>
                  <a:lnTo>
                    <a:pt x="154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0" name="Freeform 351"/>
            <p:cNvSpPr>
              <a:spLocks noEditPoints="1"/>
            </p:cNvSpPr>
            <p:nvPr/>
          </p:nvSpPr>
          <p:spPr bwMode="auto">
            <a:xfrm>
              <a:off x="2806076" y="3445211"/>
              <a:ext cx="6354462" cy="943423"/>
            </a:xfrm>
            <a:custGeom>
              <a:avLst/>
              <a:gdLst>
                <a:gd name="T0" fmla="*/ 1958 w 3260"/>
                <a:gd name="T1" fmla="*/ 481 h 484"/>
                <a:gd name="T2" fmla="*/ 2950 w 3260"/>
                <a:gd name="T3" fmla="*/ 464 h 484"/>
                <a:gd name="T4" fmla="*/ 2046 w 3260"/>
                <a:gd name="T5" fmla="*/ 456 h 484"/>
                <a:gd name="T6" fmla="*/ 722 w 3260"/>
                <a:gd name="T7" fmla="*/ 427 h 484"/>
                <a:gd name="T8" fmla="*/ 719 w 3260"/>
                <a:gd name="T9" fmla="*/ 434 h 484"/>
                <a:gd name="T10" fmla="*/ 2064 w 3260"/>
                <a:gd name="T11" fmla="*/ 410 h 484"/>
                <a:gd name="T12" fmla="*/ 1505 w 3260"/>
                <a:gd name="T13" fmla="*/ 375 h 484"/>
                <a:gd name="T14" fmla="*/ 1513 w 3260"/>
                <a:gd name="T15" fmla="*/ 380 h 484"/>
                <a:gd name="T16" fmla="*/ 1521 w 3260"/>
                <a:gd name="T17" fmla="*/ 379 h 484"/>
                <a:gd name="T18" fmla="*/ 1520 w 3260"/>
                <a:gd name="T19" fmla="*/ 380 h 484"/>
                <a:gd name="T20" fmla="*/ 1523 w 3260"/>
                <a:gd name="T21" fmla="*/ 390 h 484"/>
                <a:gd name="T22" fmla="*/ 1521 w 3260"/>
                <a:gd name="T23" fmla="*/ 404 h 484"/>
                <a:gd name="T24" fmla="*/ 1510 w 3260"/>
                <a:gd name="T25" fmla="*/ 402 h 484"/>
                <a:gd name="T26" fmla="*/ 1520 w 3260"/>
                <a:gd name="T27" fmla="*/ 399 h 484"/>
                <a:gd name="T28" fmla="*/ 1520 w 3260"/>
                <a:gd name="T29" fmla="*/ 393 h 484"/>
                <a:gd name="T30" fmla="*/ 1510 w 3260"/>
                <a:gd name="T31" fmla="*/ 390 h 484"/>
                <a:gd name="T32" fmla="*/ 1512 w 3260"/>
                <a:gd name="T33" fmla="*/ 383 h 484"/>
                <a:gd name="T34" fmla="*/ 1504 w 3260"/>
                <a:gd name="T35" fmla="*/ 375 h 484"/>
                <a:gd name="T36" fmla="*/ 1501 w 3260"/>
                <a:gd name="T37" fmla="*/ 372 h 484"/>
                <a:gd name="T38" fmla="*/ 362 w 3260"/>
                <a:gd name="T39" fmla="*/ 367 h 484"/>
                <a:gd name="T40" fmla="*/ 1584 w 3260"/>
                <a:gd name="T41" fmla="*/ 356 h 484"/>
                <a:gd name="T42" fmla="*/ 279 w 3260"/>
                <a:gd name="T43" fmla="*/ 323 h 484"/>
                <a:gd name="T44" fmla="*/ 277 w 3260"/>
                <a:gd name="T45" fmla="*/ 330 h 484"/>
                <a:gd name="T46" fmla="*/ 2057 w 3260"/>
                <a:gd name="T47" fmla="*/ 331 h 484"/>
                <a:gd name="T48" fmla="*/ 2059 w 3260"/>
                <a:gd name="T49" fmla="*/ 320 h 484"/>
                <a:gd name="T50" fmla="*/ 1731 w 3260"/>
                <a:gd name="T51" fmla="*/ 309 h 484"/>
                <a:gd name="T52" fmla="*/ 3024 w 3260"/>
                <a:gd name="T53" fmla="*/ 314 h 484"/>
                <a:gd name="T54" fmla="*/ 231 w 3260"/>
                <a:gd name="T55" fmla="*/ 275 h 484"/>
                <a:gd name="T56" fmla="*/ 3003 w 3260"/>
                <a:gd name="T57" fmla="*/ 227 h 484"/>
                <a:gd name="T58" fmla="*/ 23 w 3260"/>
                <a:gd name="T59" fmla="*/ 204 h 484"/>
                <a:gd name="T60" fmla="*/ 1994 w 3260"/>
                <a:gd name="T61" fmla="*/ 160 h 484"/>
                <a:gd name="T62" fmla="*/ 1983 w 3260"/>
                <a:gd name="T63" fmla="*/ 169 h 484"/>
                <a:gd name="T64" fmla="*/ 1974 w 3260"/>
                <a:gd name="T65" fmla="*/ 174 h 484"/>
                <a:gd name="T66" fmla="*/ 1979 w 3260"/>
                <a:gd name="T67" fmla="*/ 169 h 484"/>
                <a:gd name="T68" fmla="*/ 1991 w 3260"/>
                <a:gd name="T69" fmla="*/ 155 h 484"/>
                <a:gd name="T70" fmla="*/ 107 w 3260"/>
                <a:gd name="T71" fmla="*/ 136 h 484"/>
                <a:gd name="T72" fmla="*/ 107 w 3260"/>
                <a:gd name="T73" fmla="*/ 126 h 484"/>
                <a:gd name="T74" fmla="*/ 350 w 3260"/>
                <a:gd name="T75" fmla="*/ 98 h 484"/>
                <a:gd name="T76" fmla="*/ 2830 w 3260"/>
                <a:gd name="T77" fmla="*/ 70 h 484"/>
                <a:gd name="T78" fmla="*/ 2825 w 3260"/>
                <a:gd name="T79" fmla="*/ 71 h 484"/>
                <a:gd name="T80" fmla="*/ 53 w 3260"/>
                <a:gd name="T81" fmla="*/ 60 h 484"/>
                <a:gd name="T82" fmla="*/ 53 w 3260"/>
                <a:gd name="T83" fmla="*/ 60 h 484"/>
                <a:gd name="T84" fmla="*/ 3204 w 3260"/>
                <a:gd name="T85" fmla="*/ 67 h 484"/>
                <a:gd name="T86" fmla="*/ 3196 w 3260"/>
                <a:gd name="T87" fmla="*/ 59 h 484"/>
                <a:gd name="T88" fmla="*/ 3166 w 3260"/>
                <a:gd name="T89" fmla="*/ 56 h 484"/>
                <a:gd name="T90" fmla="*/ 3201 w 3260"/>
                <a:gd name="T91" fmla="*/ 56 h 484"/>
                <a:gd name="T92" fmla="*/ 3202 w 3260"/>
                <a:gd name="T93" fmla="*/ 52 h 484"/>
                <a:gd name="T94" fmla="*/ 3175 w 3260"/>
                <a:gd name="T95" fmla="*/ 51 h 484"/>
                <a:gd name="T96" fmla="*/ 3172 w 3260"/>
                <a:gd name="T97" fmla="*/ 49 h 484"/>
                <a:gd name="T98" fmla="*/ 3177 w 3260"/>
                <a:gd name="T99" fmla="*/ 43 h 484"/>
                <a:gd name="T100" fmla="*/ 2693 w 3260"/>
                <a:gd name="T101" fmla="*/ 41 h 484"/>
                <a:gd name="T102" fmla="*/ 2206 w 3260"/>
                <a:gd name="T103" fmla="*/ 45 h 484"/>
                <a:gd name="T104" fmla="*/ 2824 w 3260"/>
                <a:gd name="T105" fmla="*/ 43 h 484"/>
                <a:gd name="T106" fmla="*/ 2751 w 3260"/>
                <a:gd name="T107" fmla="*/ 40 h 484"/>
                <a:gd name="T108" fmla="*/ 2767 w 3260"/>
                <a:gd name="T109" fmla="*/ 40 h 484"/>
                <a:gd name="T110" fmla="*/ 3237 w 3260"/>
                <a:gd name="T111" fmla="*/ 30 h 484"/>
                <a:gd name="T112" fmla="*/ 2716 w 3260"/>
                <a:gd name="T113" fmla="*/ 29 h 484"/>
                <a:gd name="T114" fmla="*/ 2031 w 3260"/>
                <a:gd name="T115" fmla="*/ 33 h 484"/>
                <a:gd name="T116" fmla="*/ 2802 w 3260"/>
                <a:gd name="T117" fmla="*/ 24 h 484"/>
                <a:gd name="T118" fmla="*/ 2032 w 3260"/>
                <a:gd name="T119" fmla="*/ 11 h 484"/>
                <a:gd name="T120" fmla="*/ 3243 w 3260"/>
                <a:gd name="T121" fmla="*/ 8 h 484"/>
                <a:gd name="T122" fmla="*/ 3240 w 3260"/>
                <a:gd name="T123" fmla="*/ 5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60" h="484">
                  <a:moveTo>
                    <a:pt x="1972" y="464"/>
                  </a:moveTo>
                  <a:lnTo>
                    <a:pt x="1972" y="464"/>
                  </a:lnTo>
                  <a:lnTo>
                    <a:pt x="1972" y="465"/>
                  </a:lnTo>
                  <a:lnTo>
                    <a:pt x="1972" y="465"/>
                  </a:lnTo>
                  <a:lnTo>
                    <a:pt x="1972" y="467"/>
                  </a:lnTo>
                  <a:lnTo>
                    <a:pt x="1972" y="471"/>
                  </a:lnTo>
                  <a:lnTo>
                    <a:pt x="1972" y="471"/>
                  </a:lnTo>
                  <a:lnTo>
                    <a:pt x="1971" y="471"/>
                  </a:lnTo>
                  <a:lnTo>
                    <a:pt x="1971" y="471"/>
                  </a:lnTo>
                  <a:lnTo>
                    <a:pt x="1971" y="473"/>
                  </a:lnTo>
                  <a:lnTo>
                    <a:pt x="1971" y="473"/>
                  </a:lnTo>
                  <a:lnTo>
                    <a:pt x="1969" y="475"/>
                  </a:lnTo>
                  <a:lnTo>
                    <a:pt x="1969" y="475"/>
                  </a:lnTo>
                  <a:lnTo>
                    <a:pt x="1967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4" y="478"/>
                  </a:lnTo>
                  <a:lnTo>
                    <a:pt x="1963" y="479"/>
                  </a:lnTo>
                  <a:lnTo>
                    <a:pt x="1961" y="481"/>
                  </a:lnTo>
                  <a:lnTo>
                    <a:pt x="1961" y="481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58" y="484"/>
                  </a:lnTo>
                  <a:lnTo>
                    <a:pt x="1958" y="484"/>
                  </a:lnTo>
                  <a:lnTo>
                    <a:pt x="1958" y="482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6" y="481"/>
                  </a:lnTo>
                  <a:lnTo>
                    <a:pt x="1956" y="479"/>
                  </a:lnTo>
                  <a:lnTo>
                    <a:pt x="1958" y="478"/>
                  </a:lnTo>
                  <a:lnTo>
                    <a:pt x="1958" y="478"/>
                  </a:lnTo>
                  <a:lnTo>
                    <a:pt x="1960" y="476"/>
                  </a:lnTo>
                  <a:lnTo>
                    <a:pt x="1960" y="476"/>
                  </a:lnTo>
                  <a:lnTo>
                    <a:pt x="1961" y="475"/>
                  </a:lnTo>
                  <a:lnTo>
                    <a:pt x="1961" y="475"/>
                  </a:lnTo>
                  <a:lnTo>
                    <a:pt x="1964" y="471"/>
                  </a:lnTo>
                  <a:lnTo>
                    <a:pt x="1964" y="471"/>
                  </a:lnTo>
                  <a:lnTo>
                    <a:pt x="1966" y="470"/>
                  </a:lnTo>
                  <a:lnTo>
                    <a:pt x="1969" y="468"/>
                  </a:lnTo>
                  <a:lnTo>
                    <a:pt x="1969" y="467"/>
                  </a:lnTo>
                  <a:lnTo>
                    <a:pt x="1971" y="467"/>
                  </a:lnTo>
                  <a:lnTo>
                    <a:pt x="1971" y="465"/>
                  </a:lnTo>
                  <a:lnTo>
                    <a:pt x="1972" y="464"/>
                  </a:lnTo>
                  <a:lnTo>
                    <a:pt x="1972" y="464"/>
                  </a:lnTo>
                  <a:close/>
                  <a:moveTo>
                    <a:pt x="2942" y="457"/>
                  </a:moveTo>
                  <a:lnTo>
                    <a:pt x="2944" y="457"/>
                  </a:lnTo>
                  <a:lnTo>
                    <a:pt x="2945" y="457"/>
                  </a:lnTo>
                  <a:lnTo>
                    <a:pt x="2945" y="459"/>
                  </a:lnTo>
                  <a:lnTo>
                    <a:pt x="2947" y="459"/>
                  </a:lnTo>
                  <a:lnTo>
                    <a:pt x="2948" y="460"/>
                  </a:lnTo>
                  <a:lnTo>
                    <a:pt x="2948" y="462"/>
                  </a:lnTo>
                  <a:lnTo>
                    <a:pt x="2950" y="462"/>
                  </a:lnTo>
                  <a:lnTo>
                    <a:pt x="2950" y="464"/>
                  </a:lnTo>
                  <a:lnTo>
                    <a:pt x="2951" y="464"/>
                  </a:lnTo>
                  <a:lnTo>
                    <a:pt x="2951" y="464"/>
                  </a:lnTo>
                  <a:lnTo>
                    <a:pt x="2950" y="464"/>
                  </a:lnTo>
                  <a:lnTo>
                    <a:pt x="2948" y="465"/>
                  </a:lnTo>
                  <a:lnTo>
                    <a:pt x="2948" y="465"/>
                  </a:lnTo>
                  <a:lnTo>
                    <a:pt x="2947" y="465"/>
                  </a:lnTo>
                  <a:lnTo>
                    <a:pt x="2947" y="464"/>
                  </a:lnTo>
                  <a:lnTo>
                    <a:pt x="2945" y="464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7" y="464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7" y="460"/>
                  </a:lnTo>
                  <a:lnTo>
                    <a:pt x="2945" y="459"/>
                  </a:lnTo>
                  <a:lnTo>
                    <a:pt x="2945" y="459"/>
                  </a:lnTo>
                  <a:lnTo>
                    <a:pt x="2945" y="460"/>
                  </a:lnTo>
                  <a:lnTo>
                    <a:pt x="2944" y="460"/>
                  </a:lnTo>
                  <a:lnTo>
                    <a:pt x="2944" y="460"/>
                  </a:lnTo>
                  <a:lnTo>
                    <a:pt x="2944" y="459"/>
                  </a:lnTo>
                  <a:lnTo>
                    <a:pt x="2942" y="457"/>
                  </a:lnTo>
                  <a:lnTo>
                    <a:pt x="2942" y="457"/>
                  </a:lnTo>
                  <a:lnTo>
                    <a:pt x="2942" y="457"/>
                  </a:lnTo>
                  <a:close/>
                  <a:moveTo>
                    <a:pt x="2040" y="432"/>
                  </a:moveTo>
                  <a:lnTo>
                    <a:pt x="2040" y="432"/>
                  </a:lnTo>
                  <a:lnTo>
                    <a:pt x="2042" y="435"/>
                  </a:lnTo>
                  <a:lnTo>
                    <a:pt x="2042" y="438"/>
                  </a:lnTo>
                  <a:lnTo>
                    <a:pt x="2042" y="440"/>
                  </a:lnTo>
                  <a:lnTo>
                    <a:pt x="2042" y="443"/>
                  </a:lnTo>
                  <a:lnTo>
                    <a:pt x="2042" y="448"/>
                  </a:lnTo>
                  <a:lnTo>
                    <a:pt x="2043" y="453"/>
                  </a:lnTo>
                  <a:lnTo>
                    <a:pt x="2045" y="456"/>
                  </a:lnTo>
                  <a:lnTo>
                    <a:pt x="2046" y="456"/>
                  </a:lnTo>
                  <a:lnTo>
                    <a:pt x="2048" y="457"/>
                  </a:lnTo>
                  <a:lnTo>
                    <a:pt x="2048" y="459"/>
                  </a:lnTo>
                  <a:lnTo>
                    <a:pt x="2048" y="462"/>
                  </a:lnTo>
                  <a:lnTo>
                    <a:pt x="2048" y="464"/>
                  </a:lnTo>
                  <a:lnTo>
                    <a:pt x="2046" y="464"/>
                  </a:lnTo>
                  <a:lnTo>
                    <a:pt x="2046" y="464"/>
                  </a:lnTo>
                  <a:lnTo>
                    <a:pt x="2045" y="459"/>
                  </a:lnTo>
                  <a:lnTo>
                    <a:pt x="2043" y="457"/>
                  </a:lnTo>
                  <a:lnTo>
                    <a:pt x="2042" y="456"/>
                  </a:lnTo>
                  <a:lnTo>
                    <a:pt x="2042" y="456"/>
                  </a:lnTo>
                  <a:lnTo>
                    <a:pt x="2040" y="454"/>
                  </a:lnTo>
                  <a:lnTo>
                    <a:pt x="2040" y="453"/>
                  </a:lnTo>
                  <a:lnTo>
                    <a:pt x="2038" y="451"/>
                  </a:lnTo>
                  <a:lnTo>
                    <a:pt x="2038" y="449"/>
                  </a:lnTo>
                  <a:lnTo>
                    <a:pt x="2037" y="448"/>
                  </a:lnTo>
                  <a:lnTo>
                    <a:pt x="2037" y="448"/>
                  </a:lnTo>
                  <a:lnTo>
                    <a:pt x="2037" y="446"/>
                  </a:lnTo>
                  <a:lnTo>
                    <a:pt x="2035" y="445"/>
                  </a:lnTo>
                  <a:lnTo>
                    <a:pt x="2037" y="443"/>
                  </a:lnTo>
                  <a:lnTo>
                    <a:pt x="2037" y="440"/>
                  </a:lnTo>
                  <a:lnTo>
                    <a:pt x="2037" y="437"/>
                  </a:lnTo>
                  <a:lnTo>
                    <a:pt x="2037" y="435"/>
                  </a:lnTo>
                  <a:lnTo>
                    <a:pt x="2037" y="434"/>
                  </a:lnTo>
                  <a:lnTo>
                    <a:pt x="2038" y="432"/>
                  </a:lnTo>
                  <a:lnTo>
                    <a:pt x="2038" y="434"/>
                  </a:lnTo>
                  <a:lnTo>
                    <a:pt x="2040" y="434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close/>
                  <a:moveTo>
                    <a:pt x="720" y="426"/>
                  </a:moveTo>
                  <a:lnTo>
                    <a:pt x="722" y="426"/>
                  </a:lnTo>
                  <a:lnTo>
                    <a:pt x="722" y="427"/>
                  </a:lnTo>
                  <a:lnTo>
                    <a:pt x="723" y="427"/>
                  </a:lnTo>
                  <a:lnTo>
                    <a:pt x="723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2" y="432"/>
                  </a:lnTo>
                  <a:lnTo>
                    <a:pt x="722" y="432"/>
                  </a:lnTo>
                  <a:lnTo>
                    <a:pt x="722" y="434"/>
                  </a:lnTo>
                  <a:lnTo>
                    <a:pt x="722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1"/>
                  </a:lnTo>
                  <a:lnTo>
                    <a:pt x="719" y="431"/>
                  </a:lnTo>
                  <a:lnTo>
                    <a:pt x="720" y="429"/>
                  </a:lnTo>
                  <a:lnTo>
                    <a:pt x="720" y="427"/>
                  </a:lnTo>
                  <a:lnTo>
                    <a:pt x="720" y="426"/>
                  </a:lnTo>
                  <a:close/>
                  <a:moveTo>
                    <a:pt x="2067" y="404"/>
                  </a:move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7"/>
                  </a:lnTo>
                  <a:lnTo>
                    <a:pt x="2067" y="408"/>
                  </a:lnTo>
                  <a:lnTo>
                    <a:pt x="2067" y="410"/>
                  </a:lnTo>
                  <a:lnTo>
                    <a:pt x="2065" y="410"/>
                  </a:lnTo>
                  <a:lnTo>
                    <a:pt x="2065" y="412"/>
                  </a:lnTo>
                  <a:lnTo>
                    <a:pt x="2064" y="412"/>
                  </a:lnTo>
                  <a:lnTo>
                    <a:pt x="2064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4" y="410"/>
                  </a:lnTo>
                  <a:lnTo>
                    <a:pt x="2064" y="410"/>
                  </a:lnTo>
                  <a:lnTo>
                    <a:pt x="2065" y="410"/>
                  </a:lnTo>
                  <a:lnTo>
                    <a:pt x="2065" y="408"/>
                  </a:lnTo>
                  <a:lnTo>
                    <a:pt x="2065" y="408"/>
                  </a:lnTo>
                  <a:lnTo>
                    <a:pt x="2065" y="407"/>
                  </a:lnTo>
                  <a:lnTo>
                    <a:pt x="2065" y="405"/>
                  </a:lnTo>
                  <a:lnTo>
                    <a:pt x="2065" y="405"/>
                  </a:lnTo>
                  <a:lnTo>
                    <a:pt x="2067" y="404"/>
                  </a:lnTo>
                  <a:lnTo>
                    <a:pt x="2067" y="404"/>
                  </a:lnTo>
                  <a:close/>
                  <a:moveTo>
                    <a:pt x="1518" y="401"/>
                  </a:moveTo>
                  <a:lnTo>
                    <a:pt x="1518" y="401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1"/>
                  </a:lnTo>
                  <a:lnTo>
                    <a:pt x="1520" y="401"/>
                  </a:lnTo>
                  <a:lnTo>
                    <a:pt x="1518" y="401"/>
                  </a:lnTo>
                  <a:close/>
                  <a:moveTo>
                    <a:pt x="1501" y="367"/>
                  </a:moveTo>
                  <a:lnTo>
                    <a:pt x="1501" y="367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4" y="372"/>
                  </a:lnTo>
                  <a:lnTo>
                    <a:pt x="1504" y="374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4"/>
                  </a:lnTo>
                  <a:lnTo>
                    <a:pt x="1505" y="374"/>
                  </a:lnTo>
                  <a:lnTo>
                    <a:pt x="1505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7" y="377"/>
                  </a:lnTo>
                  <a:lnTo>
                    <a:pt x="1507" y="377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2" y="380"/>
                  </a:lnTo>
                  <a:lnTo>
                    <a:pt x="1512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5" y="383"/>
                  </a:lnTo>
                  <a:lnTo>
                    <a:pt x="1516" y="383"/>
                  </a:lnTo>
                  <a:lnTo>
                    <a:pt x="1516" y="383"/>
                  </a:lnTo>
                  <a:lnTo>
                    <a:pt x="1516" y="385"/>
                  </a:lnTo>
                  <a:lnTo>
                    <a:pt x="1516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3"/>
                  </a:lnTo>
                  <a:lnTo>
                    <a:pt x="1520" y="383"/>
                  </a:lnTo>
                  <a:lnTo>
                    <a:pt x="1518" y="383"/>
                  </a:lnTo>
                  <a:lnTo>
                    <a:pt x="1518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0" y="379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2"/>
                  </a:lnTo>
                  <a:lnTo>
                    <a:pt x="1521" y="372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80"/>
                  </a:lnTo>
                  <a:lnTo>
                    <a:pt x="1520" y="380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8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3" y="390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3" y="396"/>
                  </a:lnTo>
                  <a:lnTo>
                    <a:pt x="1523" y="397"/>
                  </a:lnTo>
                  <a:lnTo>
                    <a:pt x="1521" y="397"/>
                  </a:lnTo>
                  <a:lnTo>
                    <a:pt x="1521" y="397"/>
                  </a:lnTo>
                  <a:lnTo>
                    <a:pt x="1521" y="399"/>
                  </a:lnTo>
                  <a:lnTo>
                    <a:pt x="1521" y="399"/>
                  </a:lnTo>
                  <a:lnTo>
                    <a:pt x="1521" y="401"/>
                  </a:lnTo>
                  <a:lnTo>
                    <a:pt x="1521" y="402"/>
                  </a:lnTo>
                  <a:lnTo>
                    <a:pt x="1521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1" y="402"/>
                  </a:lnTo>
                  <a:lnTo>
                    <a:pt x="1521" y="404"/>
                  </a:lnTo>
                  <a:lnTo>
                    <a:pt x="1521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5"/>
                  </a:lnTo>
                  <a:lnTo>
                    <a:pt x="1520" y="405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6" y="407"/>
                  </a:lnTo>
                  <a:lnTo>
                    <a:pt x="1516" y="405"/>
                  </a:lnTo>
                  <a:lnTo>
                    <a:pt x="1516" y="405"/>
                  </a:lnTo>
                  <a:lnTo>
                    <a:pt x="1515" y="404"/>
                  </a:lnTo>
                  <a:lnTo>
                    <a:pt x="1513" y="404"/>
                  </a:lnTo>
                  <a:lnTo>
                    <a:pt x="1513" y="404"/>
                  </a:lnTo>
                  <a:lnTo>
                    <a:pt x="1512" y="402"/>
                  </a:lnTo>
                  <a:lnTo>
                    <a:pt x="1510" y="402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10" y="401"/>
                  </a:lnTo>
                  <a:lnTo>
                    <a:pt x="1510" y="401"/>
                  </a:lnTo>
                  <a:lnTo>
                    <a:pt x="1510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6" y="404"/>
                  </a:lnTo>
                  <a:lnTo>
                    <a:pt x="1516" y="404"/>
                  </a:lnTo>
                  <a:lnTo>
                    <a:pt x="1516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18" y="399"/>
                  </a:lnTo>
                  <a:lnTo>
                    <a:pt x="1518" y="399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18" y="393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5" y="391"/>
                  </a:lnTo>
                  <a:lnTo>
                    <a:pt x="1515" y="391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6" y="388"/>
                  </a:lnTo>
                  <a:lnTo>
                    <a:pt x="1516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3" y="390"/>
                  </a:lnTo>
                  <a:lnTo>
                    <a:pt x="1512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10" y="390"/>
                  </a:lnTo>
                  <a:lnTo>
                    <a:pt x="1510" y="388"/>
                  </a:lnTo>
                  <a:lnTo>
                    <a:pt x="1512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5"/>
                  </a:lnTo>
                  <a:lnTo>
                    <a:pt x="1515" y="385"/>
                  </a:lnTo>
                  <a:lnTo>
                    <a:pt x="1515" y="383"/>
                  </a:lnTo>
                  <a:lnTo>
                    <a:pt x="1515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2"/>
                  </a:lnTo>
                  <a:lnTo>
                    <a:pt x="1512" y="382"/>
                  </a:lnTo>
                  <a:lnTo>
                    <a:pt x="1510" y="383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5" y="379"/>
                  </a:lnTo>
                  <a:lnTo>
                    <a:pt x="1507" y="379"/>
                  </a:lnTo>
                  <a:lnTo>
                    <a:pt x="1505" y="377"/>
                  </a:lnTo>
                  <a:lnTo>
                    <a:pt x="1504" y="375"/>
                  </a:lnTo>
                  <a:lnTo>
                    <a:pt x="1504" y="375"/>
                  </a:lnTo>
                  <a:lnTo>
                    <a:pt x="1504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1" y="374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4"/>
                  </a:lnTo>
                  <a:lnTo>
                    <a:pt x="1499" y="374"/>
                  </a:lnTo>
                  <a:lnTo>
                    <a:pt x="1499" y="374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6" y="374"/>
                  </a:lnTo>
                  <a:lnTo>
                    <a:pt x="1496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3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6" y="372"/>
                  </a:lnTo>
                  <a:lnTo>
                    <a:pt x="1496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9" y="372"/>
                  </a:lnTo>
                  <a:lnTo>
                    <a:pt x="1499" y="372"/>
                  </a:lnTo>
                  <a:lnTo>
                    <a:pt x="1501" y="374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1" y="372"/>
                  </a:lnTo>
                  <a:lnTo>
                    <a:pt x="1501" y="371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7"/>
                  </a:lnTo>
                  <a:lnTo>
                    <a:pt x="1501" y="367"/>
                  </a:lnTo>
                  <a:close/>
                  <a:moveTo>
                    <a:pt x="364" y="364"/>
                  </a:moveTo>
                  <a:lnTo>
                    <a:pt x="364" y="364"/>
                  </a:lnTo>
                  <a:lnTo>
                    <a:pt x="364" y="364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1" y="367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2" y="366"/>
                  </a:lnTo>
                  <a:lnTo>
                    <a:pt x="362" y="364"/>
                  </a:lnTo>
                  <a:lnTo>
                    <a:pt x="364" y="364"/>
                  </a:lnTo>
                  <a:lnTo>
                    <a:pt x="364" y="364"/>
                  </a:lnTo>
                  <a:close/>
                  <a:moveTo>
                    <a:pt x="1583" y="345"/>
                  </a:moveTo>
                  <a:lnTo>
                    <a:pt x="1584" y="345"/>
                  </a:lnTo>
                  <a:lnTo>
                    <a:pt x="1584" y="345"/>
                  </a:lnTo>
                  <a:lnTo>
                    <a:pt x="1584" y="345"/>
                  </a:lnTo>
                  <a:lnTo>
                    <a:pt x="1586" y="345"/>
                  </a:lnTo>
                  <a:lnTo>
                    <a:pt x="1584" y="347"/>
                  </a:lnTo>
                  <a:lnTo>
                    <a:pt x="1586" y="349"/>
                  </a:lnTo>
                  <a:lnTo>
                    <a:pt x="1586" y="349"/>
                  </a:lnTo>
                  <a:lnTo>
                    <a:pt x="1586" y="350"/>
                  </a:lnTo>
                  <a:lnTo>
                    <a:pt x="1584" y="352"/>
                  </a:lnTo>
                  <a:lnTo>
                    <a:pt x="1584" y="353"/>
                  </a:lnTo>
                  <a:lnTo>
                    <a:pt x="1584" y="355"/>
                  </a:lnTo>
                  <a:lnTo>
                    <a:pt x="1586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0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3" y="349"/>
                  </a:lnTo>
                  <a:lnTo>
                    <a:pt x="1583" y="347"/>
                  </a:lnTo>
                  <a:lnTo>
                    <a:pt x="1583" y="345"/>
                  </a:lnTo>
                  <a:lnTo>
                    <a:pt x="1583" y="345"/>
                  </a:lnTo>
                  <a:close/>
                  <a:moveTo>
                    <a:pt x="2131" y="330"/>
                  </a:moveTo>
                  <a:lnTo>
                    <a:pt x="2131" y="330"/>
                  </a:lnTo>
                  <a:lnTo>
                    <a:pt x="2131" y="330"/>
                  </a:lnTo>
                  <a:lnTo>
                    <a:pt x="2131" y="331"/>
                  </a:lnTo>
                  <a:lnTo>
                    <a:pt x="2131" y="331"/>
                  </a:lnTo>
                  <a:lnTo>
                    <a:pt x="2130" y="331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1" y="330"/>
                  </a:lnTo>
                  <a:close/>
                  <a:moveTo>
                    <a:pt x="277" y="323"/>
                  </a:moveTo>
                  <a:lnTo>
                    <a:pt x="277" y="323"/>
                  </a:lnTo>
                  <a:lnTo>
                    <a:pt x="279" y="323"/>
                  </a:lnTo>
                  <a:lnTo>
                    <a:pt x="279" y="325"/>
                  </a:lnTo>
                  <a:lnTo>
                    <a:pt x="280" y="325"/>
                  </a:lnTo>
                  <a:lnTo>
                    <a:pt x="282" y="327"/>
                  </a:lnTo>
                  <a:lnTo>
                    <a:pt x="283" y="327"/>
                  </a:lnTo>
                  <a:lnTo>
                    <a:pt x="283" y="328"/>
                  </a:lnTo>
                  <a:lnTo>
                    <a:pt x="285" y="328"/>
                  </a:lnTo>
                  <a:lnTo>
                    <a:pt x="287" y="330"/>
                  </a:lnTo>
                  <a:lnTo>
                    <a:pt x="288" y="333"/>
                  </a:lnTo>
                  <a:lnTo>
                    <a:pt x="290" y="334"/>
                  </a:lnTo>
                  <a:lnTo>
                    <a:pt x="291" y="334"/>
                  </a:lnTo>
                  <a:lnTo>
                    <a:pt x="291" y="336"/>
                  </a:lnTo>
                  <a:lnTo>
                    <a:pt x="291" y="338"/>
                  </a:lnTo>
                  <a:lnTo>
                    <a:pt x="293" y="338"/>
                  </a:lnTo>
                  <a:lnTo>
                    <a:pt x="293" y="338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0" y="339"/>
                  </a:lnTo>
                  <a:lnTo>
                    <a:pt x="290" y="339"/>
                  </a:lnTo>
                  <a:lnTo>
                    <a:pt x="288" y="339"/>
                  </a:lnTo>
                  <a:lnTo>
                    <a:pt x="288" y="339"/>
                  </a:lnTo>
                  <a:lnTo>
                    <a:pt x="285" y="338"/>
                  </a:lnTo>
                  <a:lnTo>
                    <a:pt x="283" y="338"/>
                  </a:lnTo>
                  <a:lnTo>
                    <a:pt x="282" y="336"/>
                  </a:lnTo>
                  <a:lnTo>
                    <a:pt x="280" y="336"/>
                  </a:lnTo>
                  <a:lnTo>
                    <a:pt x="280" y="336"/>
                  </a:lnTo>
                  <a:lnTo>
                    <a:pt x="279" y="336"/>
                  </a:lnTo>
                  <a:lnTo>
                    <a:pt x="279" y="334"/>
                  </a:lnTo>
                  <a:lnTo>
                    <a:pt x="279" y="334"/>
                  </a:lnTo>
                  <a:lnTo>
                    <a:pt x="277" y="333"/>
                  </a:lnTo>
                  <a:lnTo>
                    <a:pt x="277" y="331"/>
                  </a:lnTo>
                  <a:lnTo>
                    <a:pt x="277" y="331"/>
                  </a:lnTo>
                  <a:lnTo>
                    <a:pt x="277" y="330"/>
                  </a:lnTo>
                  <a:lnTo>
                    <a:pt x="277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28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6" y="325"/>
                  </a:lnTo>
                  <a:lnTo>
                    <a:pt x="276" y="325"/>
                  </a:lnTo>
                  <a:lnTo>
                    <a:pt x="277" y="323"/>
                  </a:lnTo>
                  <a:lnTo>
                    <a:pt x="277" y="323"/>
                  </a:lnTo>
                  <a:close/>
                  <a:moveTo>
                    <a:pt x="2059" y="320"/>
                  </a:moveTo>
                  <a:lnTo>
                    <a:pt x="2060" y="322"/>
                  </a:lnTo>
                  <a:lnTo>
                    <a:pt x="2060" y="322"/>
                  </a:lnTo>
                  <a:lnTo>
                    <a:pt x="2060" y="322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8"/>
                  </a:lnTo>
                  <a:lnTo>
                    <a:pt x="2059" y="330"/>
                  </a:lnTo>
                  <a:lnTo>
                    <a:pt x="2059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28"/>
                  </a:lnTo>
                  <a:lnTo>
                    <a:pt x="2057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3" y="328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5"/>
                  </a:lnTo>
                  <a:lnTo>
                    <a:pt x="2053" y="323"/>
                  </a:lnTo>
                  <a:lnTo>
                    <a:pt x="2053" y="323"/>
                  </a:lnTo>
                  <a:lnTo>
                    <a:pt x="2053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7" y="322"/>
                  </a:lnTo>
                  <a:lnTo>
                    <a:pt x="2057" y="322"/>
                  </a:lnTo>
                  <a:lnTo>
                    <a:pt x="2059" y="322"/>
                  </a:lnTo>
                  <a:lnTo>
                    <a:pt x="2059" y="320"/>
                  </a:lnTo>
                  <a:close/>
                  <a:moveTo>
                    <a:pt x="269" y="319"/>
                  </a:moveTo>
                  <a:lnTo>
                    <a:pt x="271" y="319"/>
                  </a:lnTo>
                  <a:lnTo>
                    <a:pt x="271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2"/>
                  </a:lnTo>
                  <a:lnTo>
                    <a:pt x="272" y="322"/>
                  </a:lnTo>
                  <a:lnTo>
                    <a:pt x="272" y="323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69" y="322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8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19"/>
                  </a:lnTo>
                  <a:lnTo>
                    <a:pt x="268" y="319"/>
                  </a:lnTo>
                  <a:lnTo>
                    <a:pt x="269" y="319"/>
                  </a:lnTo>
                  <a:lnTo>
                    <a:pt x="269" y="319"/>
                  </a:lnTo>
                  <a:close/>
                  <a:moveTo>
                    <a:pt x="1728" y="308"/>
                  </a:moveTo>
                  <a:lnTo>
                    <a:pt x="1728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11"/>
                  </a:lnTo>
                  <a:lnTo>
                    <a:pt x="1731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8" y="311"/>
                  </a:lnTo>
                  <a:lnTo>
                    <a:pt x="1726" y="311"/>
                  </a:lnTo>
                  <a:lnTo>
                    <a:pt x="1726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6" y="308"/>
                  </a:lnTo>
                  <a:lnTo>
                    <a:pt x="1726" y="308"/>
                  </a:lnTo>
                  <a:lnTo>
                    <a:pt x="1728" y="308"/>
                  </a:lnTo>
                  <a:close/>
                  <a:moveTo>
                    <a:pt x="3018" y="308"/>
                  </a:moveTo>
                  <a:lnTo>
                    <a:pt x="3019" y="308"/>
                  </a:lnTo>
                  <a:lnTo>
                    <a:pt x="3021" y="308"/>
                  </a:lnTo>
                  <a:lnTo>
                    <a:pt x="3022" y="311"/>
                  </a:lnTo>
                  <a:lnTo>
                    <a:pt x="3024" y="312"/>
                  </a:lnTo>
                  <a:lnTo>
                    <a:pt x="3024" y="314"/>
                  </a:lnTo>
                  <a:lnTo>
                    <a:pt x="3026" y="314"/>
                  </a:lnTo>
                  <a:lnTo>
                    <a:pt x="3027" y="314"/>
                  </a:lnTo>
                  <a:lnTo>
                    <a:pt x="3027" y="315"/>
                  </a:lnTo>
                  <a:lnTo>
                    <a:pt x="3029" y="315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30" y="319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27" y="319"/>
                  </a:lnTo>
                  <a:lnTo>
                    <a:pt x="3027" y="319"/>
                  </a:lnTo>
                  <a:lnTo>
                    <a:pt x="3026" y="317"/>
                  </a:lnTo>
                  <a:lnTo>
                    <a:pt x="3024" y="315"/>
                  </a:lnTo>
                  <a:lnTo>
                    <a:pt x="3022" y="314"/>
                  </a:lnTo>
                  <a:lnTo>
                    <a:pt x="3021" y="314"/>
                  </a:lnTo>
                  <a:lnTo>
                    <a:pt x="3019" y="312"/>
                  </a:lnTo>
                  <a:lnTo>
                    <a:pt x="3018" y="311"/>
                  </a:lnTo>
                  <a:lnTo>
                    <a:pt x="3018" y="311"/>
                  </a:lnTo>
                  <a:lnTo>
                    <a:pt x="3018" y="309"/>
                  </a:lnTo>
                  <a:lnTo>
                    <a:pt x="3016" y="308"/>
                  </a:lnTo>
                  <a:lnTo>
                    <a:pt x="3018" y="308"/>
                  </a:lnTo>
                  <a:close/>
                  <a:moveTo>
                    <a:pt x="233" y="270"/>
                  </a:moveTo>
                  <a:lnTo>
                    <a:pt x="233" y="271"/>
                  </a:lnTo>
                  <a:lnTo>
                    <a:pt x="233" y="271"/>
                  </a:lnTo>
                  <a:lnTo>
                    <a:pt x="233" y="271"/>
                  </a:lnTo>
                  <a:lnTo>
                    <a:pt x="231" y="271"/>
                  </a:lnTo>
                  <a:lnTo>
                    <a:pt x="231" y="273"/>
                  </a:lnTo>
                  <a:lnTo>
                    <a:pt x="231" y="275"/>
                  </a:lnTo>
                  <a:lnTo>
                    <a:pt x="230" y="275"/>
                  </a:lnTo>
                  <a:lnTo>
                    <a:pt x="228" y="276"/>
                  </a:lnTo>
                  <a:lnTo>
                    <a:pt x="228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5"/>
                  </a:lnTo>
                  <a:lnTo>
                    <a:pt x="225" y="275"/>
                  </a:lnTo>
                  <a:lnTo>
                    <a:pt x="225" y="275"/>
                  </a:lnTo>
                  <a:lnTo>
                    <a:pt x="227" y="275"/>
                  </a:lnTo>
                  <a:lnTo>
                    <a:pt x="228" y="273"/>
                  </a:lnTo>
                  <a:lnTo>
                    <a:pt x="228" y="273"/>
                  </a:lnTo>
                  <a:lnTo>
                    <a:pt x="230" y="273"/>
                  </a:lnTo>
                  <a:lnTo>
                    <a:pt x="231" y="271"/>
                  </a:lnTo>
                  <a:lnTo>
                    <a:pt x="233" y="270"/>
                  </a:lnTo>
                  <a:lnTo>
                    <a:pt x="233" y="270"/>
                  </a:lnTo>
                  <a:close/>
                  <a:moveTo>
                    <a:pt x="482" y="229"/>
                  </a:moveTo>
                  <a:lnTo>
                    <a:pt x="484" y="230"/>
                  </a:lnTo>
                  <a:lnTo>
                    <a:pt x="484" y="230"/>
                  </a:lnTo>
                  <a:lnTo>
                    <a:pt x="484" y="230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1" y="229"/>
                  </a:lnTo>
                  <a:lnTo>
                    <a:pt x="482" y="229"/>
                  </a:lnTo>
                  <a:close/>
                  <a:moveTo>
                    <a:pt x="3000" y="226"/>
                  </a:moveTo>
                  <a:lnTo>
                    <a:pt x="3000" y="226"/>
                  </a:lnTo>
                  <a:lnTo>
                    <a:pt x="3000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3" y="227"/>
                  </a:lnTo>
                  <a:lnTo>
                    <a:pt x="3003" y="229"/>
                  </a:lnTo>
                  <a:lnTo>
                    <a:pt x="3003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3" y="229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0" y="229"/>
                  </a:lnTo>
                  <a:lnTo>
                    <a:pt x="3000" y="229"/>
                  </a:lnTo>
                  <a:lnTo>
                    <a:pt x="3000" y="227"/>
                  </a:lnTo>
                  <a:lnTo>
                    <a:pt x="3000" y="226"/>
                  </a:lnTo>
                  <a:lnTo>
                    <a:pt x="3000" y="226"/>
                  </a:lnTo>
                  <a:close/>
                  <a:moveTo>
                    <a:pt x="30" y="202"/>
                  </a:moveTo>
                  <a:lnTo>
                    <a:pt x="31" y="202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0" y="205"/>
                  </a:lnTo>
                  <a:lnTo>
                    <a:pt x="28" y="205"/>
                  </a:lnTo>
                  <a:lnTo>
                    <a:pt x="28" y="205"/>
                  </a:lnTo>
                  <a:lnTo>
                    <a:pt x="26" y="205"/>
                  </a:lnTo>
                  <a:lnTo>
                    <a:pt x="25" y="205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5" y="204"/>
                  </a:lnTo>
                  <a:lnTo>
                    <a:pt x="28" y="204"/>
                  </a:lnTo>
                  <a:lnTo>
                    <a:pt x="30" y="202"/>
                  </a:lnTo>
                  <a:close/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1993" y="147"/>
                  </a:moveTo>
                  <a:lnTo>
                    <a:pt x="1994" y="148"/>
                  </a:lnTo>
                  <a:lnTo>
                    <a:pt x="1994" y="150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3" y="152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3" y="160"/>
                  </a:lnTo>
                  <a:lnTo>
                    <a:pt x="1993" y="160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3" y="163"/>
                  </a:lnTo>
                  <a:lnTo>
                    <a:pt x="1991" y="161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0" y="163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6"/>
                  </a:lnTo>
                  <a:lnTo>
                    <a:pt x="1990" y="166"/>
                  </a:lnTo>
                  <a:lnTo>
                    <a:pt x="1988" y="166"/>
                  </a:lnTo>
                  <a:lnTo>
                    <a:pt x="1986" y="167"/>
                  </a:lnTo>
                  <a:lnTo>
                    <a:pt x="1986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3" y="169"/>
                  </a:lnTo>
                  <a:lnTo>
                    <a:pt x="1983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7"/>
                  </a:lnTo>
                  <a:lnTo>
                    <a:pt x="1985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0" y="167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71"/>
                  </a:lnTo>
                  <a:lnTo>
                    <a:pt x="1979" y="171"/>
                  </a:lnTo>
                  <a:lnTo>
                    <a:pt x="1979" y="171"/>
                  </a:lnTo>
                  <a:lnTo>
                    <a:pt x="1979" y="172"/>
                  </a:lnTo>
                  <a:lnTo>
                    <a:pt x="1979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4" y="174"/>
                  </a:lnTo>
                  <a:lnTo>
                    <a:pt x="1972" y="175"/>
                  </a:lnTo>
                  <a:lnTo>
                    <a:pt x="1972" y="175"/>
                  </a:lnTo>
                  <a:lnTo>
                    <a:pt x="1972" y="177"/>
                  </a:lnTo>
                  <a:lnTo>
                    <a:pt x="1972" y="178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69" y="182"/>
                  </a:lnTo>
                  <a:lnTo>
                    <a:pt x="1969" y="182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9" y="182"/>
                  </a:lnTo>
                  <a:lnTo>
                    <a:pt x="1969" y="180"/>
                  </a:lnTo>
                  <a:lnTo>
                    <a:pt x="1971" y="178"/>
                  </a:lnTo>
                  <a:lnTo>
                    <a:pt x="1971" y="177"/>
                  </a:lnTo>
                  <a:lnTo>
                    <a:pt x="1971" y="175"/>
                  </a:lnTo>
                  <a:lnTo>
                    <a:pt x="1972" y="174"/>
                  </a:lnTo>
                  <a:lnTo>
                    <a:pt x="1974" y="172"/>
                  </a:lnTo>
                  <a:lnTo>
                    <a:pt x="1975" y="171"/>
                  </a:lnTo>
                  <a:lnTo>
                    <a:pt x="1975" y="171"/>
                  </a:lnTo>
                  <a:lnTo>
                    <a:pt x="1977" y="171"/>
                  </a:lnTo>
                  <a:lnTo>
                    <a:pt x="1977" y="171"/>
                  </a:lnTo>
                  <a:lnTo>
                    <a:pt x="1977" y="169"/>
                  </a:lnTo>
                  <a:lnTo>
                    <a:pt x="1975" y="169"/>
                  </a:lnTo>
                  <a:lnTo>
                    <a:pt x="1975" y="167"/>
                  </a:lnTo>
                  <a:lnTo>
                    <a:pt x="1977" y="169"/>
                  </a:lnTo>
                  <a:lnTo>
                    <a:pt x="1977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7"/>
                  </a:lnTo>
                  <a:lnTo>
                    <a:pt x="1979" y="167"/>
                  </a:lnTo>
                  <a:lnTo>
                    <a:pt x="1980" y="167"/>
                  </a:lnTo>
                  <a:lnTo>
                    <a:pt x="1980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5" y="166"/>
                  </a:lnTo>
                  <a:lnTo>
                    <a:pt x="1985" y="167"/>
                  </a:lnTo>
                  <a:lnTo>
                    <a:pt x="1986" y="167"/>
                  </a:lnTo>
                  <a:lnTo>
                    <a:pt x="1988" y="166"/>
                  </a:lnTo>
                  <a:lnTo>
                    <a:pt x="1988" y="166"/>
                  </a:lnTo>
                  <a:lnTo>
                    <a:pt x="1988" y="164"/>
                  </a:lnTo>
                  <a:lnTo>
                    <a:pt x="1988" y="164"/>
                  </a:lnTo>
                  <a:lnTo>
                    <a:pt x="1988" y="163"/>
                  </a:lnTo>
                  <a:lnTo>
                    <a:pt x="1990" y="163"/>
                  </a:lnTo>
                  <a:lnTo>
                    <a:pt x="1990" y="163"/>
                  </a:lnTo>
                  <a:lnTo>
                    <a:pt x="1990" y="161"/>
                  </a:lnTo>
                  <a:lnTo>
                    <a:pt x="1991" y="160"/>
                  </a:lnTo>
                  <a:lnTo>
                    <a:pt x="1991" y="160"/>
                  </a:lnTo>
                  <a:lnTo>
                    <a:pt x="1991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6"/>
                  </a:lnTo>
                  <a:lnTo>
                    <a:pt x="1993" y="156"/>
                  </a:lnTo>
                  <a:lnTo>
                    <a:pt x="1993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1" y="153"/>
                  </a:lnTo>
                  <a:lnTo>
                    <a:pt x="1991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2"/>
                  </a:lnTo>
                  <a:lnTo>
                    <a:pt x="1991" y="152"/>
                  </a:lnTo>
                  <a:lnTo>
                    <a:pt x="1991" y="153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0"/>
                  </a:lnTo>
                  <a:lnTo>
                    <a:pt x="1993" y="150"/>
                  </a:lnTo>
                  <a:lnTo>
                    <a:pt x="1993" y="148"/>
                  </a:lnTo>
                  <a:lnTo>
                    <a:pt x="1993" y="148"/>
                  </a:lnTo>
                  <a:lnTo>
                    <a:pt x="1993" y="147"/>
                  </a:lnTo>
                  <a:close/>
                  <a:moveTo>
                    <a:pt x="108" y="125"/>
                  </a:moveTo>
                  <a:lnTo>
                    <a:pt x="108" y="125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108" y="131"/>
                  </a:lnTo>
                  <a:lnTo>
                    <a:pt x="107" y="136"/>
                  </a:lnTo>
                  <a:lnTo>
                    <a:pt x="105" y="141"/>
                  </a:lnTo>
                  <a:lnTo>
                    <a:pt x="105" y="144"/>
                  </a:lnTo>
                  <a:lnTo>
                    <a:pt x="105" y="148"/>
                  </a:lnTo>
                  <a:lnTo>
                    <a:pt x="105" y="148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5" y="144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7"/>
                  </a:lnTo>
                  <a:lnTo>
                    <a:pt x="105" y="136"/>
                  </a:lnTo>
                  <a:lnTo>
                    <a:pt x="105" y="134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5"/>
                  </a:lnTo>
                  <a:lnTo>
                    <a:pt x="108" y="125"/>
                  </a:lnTo>
                  <a:close/>
                  <a:moveTo>
                    <a:pt x="80" y="100"/>
                  </a:moveTo>
                  <a:lnTo>
                    <a:pt x="80" y="101"/>
                  </a:lnTo>
                  <a:lnTo>
                    <a:pt x="82" y="101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0" y="101"/>
                  </a:lnTo>
                  <a:lnTo>
                    <a:pt x="80" y="100"/>
                  </a:lnTo>
                  <a:close/>
                  <a:moveTo>
                    <a:pt x="350" y="98"/>
                  </a:moveTo>
                  <a:lnTo>
                    <a:pt x="350" y="9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48" y="104"/>
                  </a:lnTo>
                  <a:lnTo>
                    <a:pt x="348" y="104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5" y="101"/>
                  </a:lnTo>
                  <a:lnTo>
                    <a:pt x="346" y="101"/>
                  </a:lnTo>
                  <a:lnTo>
                    <a:pt x="346" y="101"/>
                  </a:lnTo>
                  <a:lnTo>
                    <a:pt x="348" y="100"/>
                  </a:lnTo>
                  <a:lnTo>
                    <a:pt x="348" y="100"/>
                  </a:lnTo>
                  <a:lnTo>
                    <a:pt x="350" y="98"/>
                  </a:lnTo>
                  <a:close/>
                  <a:moveTo>
                    <a:pt x="2827" y="67"/>
                  </a:moveTo>
                  <a:lnTo>
                    <a:pt x="2828" y="67"/>
                  </a:lnTo>
                  <a:lnTo>
                    <a:pt x="2828" y="68"/>
                  </a:lnTo>
                  <a:lnTo>
                    <a:pt x="2830" y="68"/>
                  </a:lnTo>
                  <a:lnTo>
                    <a:pt x="2830" y="68"/>
                  </a:lnTo>
                  <a:lnTo>
                    <a:pt x="2828" y="68"/>
                  </a:lnTo>
                  <a:lnTo>
                    <a:pt x="2828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3" y="70"/>
                  </a:lnTo>
                  <a:lnTo>
                    <a:pt x="2833" y="70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3"/>
                  </a:lnTo>
                  <a:lnTo>
                    <a:pt x="2828" y="71"/>
                  </a:lnTo>
                  <a:lnTo>
                    <a:pt x="2828" y="73"/>
                  </a:lnTo>
                  <a:lnTo>
                    <a:pt x="2828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5" y="73"/>
                  </a:lnTo>
                  <a:lnTo>
                    <a:pt x="2825" y="73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1"/>
                  </a:lnTo>
                  <a:lnTo>
                    <a:pt x="2827" y="71"/>
                  </a:lnTo>
                  <a:lnTo>
                    <a:pt x="2828" y="71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7" y="68"/>
                  </a:lnTo>
                  <a:lnTo>
                    <a:pt x="2827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4" y="68"/>
                  </a:lnTo>
                  <a:lnTo>
                    <a:pt x="2824" y="68"/>
                  </a:lnTo>
                  <a:lnTo>
                    <a:pt x="2825" y="68"/>
                  </a:lnTo>
                  <a:lnTo>
                    <a:pt x="2825" y="67"/>
                  </a:lnTo>
                  <a:lnTo>
                    <a:pt x="2827" y="67"/>
                  </a:lnTo>
                  <a:close/>
                  <a:moveTo>
                    <a:pt x="337" y="62"/>
                  </a:moveTo>
                  <a:lnTo>
                    <a:pt x="337" y="63"/>
                  </a:lnTo>
                  <a:lnTo>
                    <a:pt x="339" y="65"/>
                  </a:lnTo>
                  <a:lnTo>
                    <a:pt x="339" y="67"/>
                  </a:lnTo>
                  <a:lnTo>
                    <a:pt x="339" y="67"/>
                  </a:lnTo>
                  <a:lnTo>
                    <a:pt x="337" y="67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7" y="62"/>
                  </a:lnTo>
                  <a:close/>
                  <a:moveTo>
                    <a:pt x="53" y="60"/>
                  </a:moveTo>
                  <a:lnTo>
                    <a:pt x="55" y="60"/>
                  </a:lnTo>
                  <a:lnTo>
                    <a:pt x="55" y="60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close/>
                  <a:moveTo>
                    <a:pt x="3197" y="59"/>
                  </a:moveTo>
                  <a:lnTo>
                    <a:pt x="3197" y="59"/>
                  </a:lnTo>
                  <a:lnTo>
                    <a:pt x="3197" y="59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2"/>
                  </a:lnTo>
                  <a:lnTo>
                    <a:pt x="3197" y="62"/>
                  </a:lnTo>
                  <a:lnTo>
                    <a:pt x="3197" y="63"/>
                  </a:lnTo>
                  <a:lnTo>
                    <a:pt x="3196" y="63"/>
                  </a:lnTo>
                  <a:lnTo>
                    <a:pt x="3196" y="63"/>
                  </a:lnTo>
                  <a:lnTo>
                    <a:pt x="3197" y="63"/>
                  </a:lnTo>
                  <a:lnTo>
                    <a:pt x="3197" y="63"/>
                  </a:lnTo>
                  <a:lnTo>
                    <a:pt x="3197" y="65"/>
                  </a:lnTo>
                  <a:lnTo>
                    <a:pt x="3197" y="65"/>
                  </a:lnTo>
                  <a:lnTo>
                    <a:pt x="3196" y="65"/>
                  </a:lnTo>
                  <a:lnTo>
                    <a:pt x="3197" y="67"/>
                  </a:lnTo>
                  <a:lnTo>
                    <a:pt x="3199" y="67"/>
                  </a:lnTo>
                  <a:lnTo>
                    <a:pt x="3199" y="67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1" y="68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2" y="67"/>
                  </a:lnTo>
                  <a:lnTo>
                    <a:pt x="3202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8"/>
                  </a:lnTo>
                  <a:lnTo>
                    <a:pt x="3205" y="68"/>
                  </a:lnTo>
                  <a:lnTo>
                    <a:pt x="3205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2" y="68"/>
                  </a:lnTo>
                  <a:lnTo>
                    <a:pt x="3202" y="68"/>
                  </a:lnTo>
                  <a:lnTo>
                    <a:pt x="3202" y="70"/>
                  </a:lnTo>
                  <a:lnTo>
                    <a:pt x="3202" y="71"/>
                  </a:lnTo>
                  <a:lnTo>
                    <a:pt x="3202" y="71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1" y="73"/>
                  </a:lnTo>
                  <a:lnTo>
                    <a:pt x="3201" y="71"/>
                  </a:lnTo>
                  <a:lnTo>
                    <a:pt x="3201" y="71"/>
                  </a:lnTo>
                  <a:lnTo>
                    <a:pt x="3199" y="71"/>
                  </a:lnTo>
                  <a:lnTo>
                    <a:pt x="3199" y="71"/>
                  </a:lnTo>
                  <a:lnTo>
                    <a:pt x="3196" y="68"/>
                  </a:lnTo>
                  <a:lnTo>
                    <a:pt x="3196" y="68"/>
                  </a:lnTo>
                  <a:lnTo>
                    <a:pt x="3196" y="67"/>
                  </a:lnTo>
                  <a:lnTo>
                    <a:pt x="3194" y="65"/>
                  </a:lnTo>
                  <a:lnTo>
                    <a:pt x="3194" y="65"/>
                  </a:lnTo>
                  <a:lnTo>
                    <a:pt x="3194" y="63"/>
                  </a:lnTo>
                  <a:lnTo>
                    <a:pt x="3194" y="63"/>
                  </a:lnTo>
                  <a:lnTo>
                    <a:pt x="3196" y="62"/>
                  </a:lnTo>
                  <a:lnTo>
                    <a:pt x="3196" y="60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7" y="59"/>
                  </a:lnTo>
                  <a:close/>
                  <a:moveTo>
                    <a:pt x="3156" y="56"/>
                  </a:moveTo>
                  <a:lnTo>
                    <a:pt x="3158" y="56"/>
                  </a:lnTo>
                  <a:lnTo>
                    <a:pt x="3158" y="56"/>
                  </a:lnTo>
                  <a:lnTo>
                    <a:pt x="3158" y="57"/>
                  </a:lnTo>
                  <a:lnTo>
                    <a:pt x="3156" y="57"/>
                  </a:lnTo>
                  <a:lnTo>
                    <a:pt x="3156" y="57"/>
                  </a:lnTo>
                  <a:lnTo>
                    <a:pt x="3156" y="59"/>
                  </a:lnTo>
                  <a:lnTo>
                    <a:pt x="3156" y="59"/>
                  </a:lnTo>
                  <a:lnTo>
                    <a:pt x="3155" y="57"/>
                  </a:lnTo>
                  <a:lnTo>
                    <a:pt x="3155" y="57"/>
                  </a:lnTo>
                  <a:lnTo>
                    <a:pt x="3155" y="56"/>
                  </a:lnTo>
                  <a:lnTo>
                    <a:pt x="3155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close/>
                  <a:moveTo>
                    <a:pt x="3167" y="54"/>
                  </a:moveTo>
                  <a:lnTo>
                    <a:pt x="3167" y="54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7" y="57"/>
                  </a:lnTo>
                  <a:lnTo>
                    <a:pt x="3167" y="57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4" y="56"/>
                  </a:lnTo>
                  <a:lnTo>
                    <a:pt x="3164" y="54"/>
                  </a:lnTo>
                  <a:lnTo>
                    <a:pt x="3166" y="54"/>
                  </a:lnTo>
                  <a:lnTo>
                    <a:pt x="3167" y="54"/>
                  </a:lnTo>
                  <a:close/>
                  <a:moveTo>
                    <a:pt x="3197" y="54"/>
                  </a:moveTo>
                  <a:lnTo>
                    <a:pt x="3197" y="54"/>
                  </a:lnTo>
                  <a:lnTo>
                    <a:pt x="3197" y="54"/>
                  </a:lnTo>
                  <a:lnTo>
                    <a:pt x="3199" y="54"/>
                  </a:lnTo>
                  <a:lnTo>
                    <a:pt x="3199" y="56"/>
                  </a:lnTo>
                  <a:lnTo>
                    <a:pt x="3199" y="56"/>
                  </a:lnTo>
                  <a:lnTo>
                    <a:pt x="3197" y="56"/>
                  </a:lnTo>
                  <a:lnTo>
                    <a:pt x="3196" y="56"/>
                  </a:lnTo>
                  <a:lnTo>
                    <a:pt x="3196" y="56"/>
                  </a:lnTo>
                  <a:lnTo>
                    <a:pt x="3194" y="56"/>
                  </a:lnTo>
                  <a:lnTo>
                    <a:pt x="3194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7" y="54"/>
                  </a:lnTo>
                  <a:close/>
                  <a:moveTo>
                    <a:pt x="3199" y="52"/>
                  </a:moveTo>
                  <a:lnTo>
                    <a:pt x="3199" y="52"/>
                  </a:lnTo>
                  <a:lnTo>
                    <a:pt x="3199" y="52"/>
                  </a:lnTo>
                  <a:lnTo>
                    <a:pt x="3199" y="52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2" y="54"/>
                  </a:lnTo>
                  <a:lnTo>
                    <a:pt x="3202" y="54"/>
                  </a:lnTo>
                  <a:lnTo>
                    <a:pt x="3202" y="56"/>
                  </a:lnTo>
                  <a:lnTo>
                    <a:pt x="3201" y="56"/>
                  </a:lnTo>
                  <a:lnTo>
                    <a:pt x="3199" y="54"/>
                  </a:lnTo>
                  <a:lnTo>
                    <a:pt x="3199" y="54"/>
                  </a:lnTo>
                  <a:lnTo>
                    <a:pt x="3199" y="52"/>
                  </a:lnTo>
                  <a:close/>
                  <a:moveTo>
                    <a:pt x="3169" y="52"/>
                  </a:moveTo>
                  <a:lnTo>
                    <a:pt x="3169" y="52"/>
                  </a:lnTo>
                  <a:lnTo>
                    <a:pt x="3169" y="52"/>
                  </a:lnTo>
                  <a:lnTo>
                    <a:pt x="3169" y="52"/>
                  </a:lnTo>
                  <a:lnTo>
                    <a:pt x="3169" y="54"/>
                  </a:lnTo>
                  <a:lnTo>
                    <a:pt x="3169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7" y="56"/>
                  </a:lnTo>
                  <a:lnTo>
                    <a:pt x="3167" y="54"/>
                  </a:lnTo>
                  <a:lnTo>
                    <a:pt x="3167" y="52"/>
                  </a:lnTo>
                  <a:lnTo>
                    <a:pt x="3169" y="52"/>
                  </a:lnTo>
                  <a:lnTo>
                    <a:pt x="3169" y="52"/>
                  </a:lnTo>
                  <a:close/>
                  <a:moveTo>
                    <a:pt x="3201" y="51"/>
                  </a:moveTo>
                  <a:lnTo>
                    <a:pt x="3201" y="51"/>
                  </a:lnTo>
                  <a:lnTo>
                    <a:pt x="3201" y="51"/>
                  </a:lnTo>
                  <a:lnTo>
                    <a:pt x="3201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4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199" y="52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201" y="51"/>
                  </a:lnTo>
                  <a:close/>
                  <a:moveTo>
                    <a:pt x="3177" y="49"/>
                  </a:moveTo>
                  <a:lnTo>
                    <a:pt x="3177" y="49"/>
                  </a:lnTo>
                  <a:lnTo>
                    <a:pt x="3177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7" y="49"/>
                  </a:lnTo>
                  <a:close/>
                  <a:moveTo>
                    <a:pt x="209" y="49"/>
                  </a:moveTo>
                  <a:lnTo>
                    <a:pt x="211" y="49"/>
                  </a:lnTo>
                  <a:lnTo>
                    <a:pt x="211" y="51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09" y="49"/>
                  </a:lnTo>
                  <a:lnTo>
                    <a:pt x="209" y="49"/>
                  </a:lnTo>
                  <a:close/>
                  <a:moveTo>
                    <a:pt x="3174" y="49"/>
                  </a:moveTo>
                  <a:lnTo>
                    <a:pt x="3174" y="49"/>
                  </a:lnTo>
                  <a:lnTo>
                    <a:pt x="3174" y="49"/>
                  </a:lnTo>
                  <a:lnTo>
                    <a:pt x="3175" y="51"/>
                  </a:lnTo>
                  <a:lnTo>
                    <a:pt x="3175" y="52"/>
                  </a:lnTo>
                  <a:lnTo>
                    <a:pt x="3175" y="52"/>
                  </a:lnTo>
                  <a:lnTo>
                    <a:pt x="3174" y="52"/>
                  </a:lnTo>
                  <a:lnTo>
                    <a:pt x="3174" y="51"/>
                  </a:lnTo>
                  <a:lnTo>
                    <a:pt x="3174" y="51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1" y="52"/>
                  </a:lnTo>
                  <a:lnTo>
                    <a:pt x="3171" y="51"/>
                  </a:lnTo>
                  <a:lnTo>
                    <a:pt x="3171" y="51"/>
                  </a:lnTo>
                  <a:lnTo>
                    <a:pt x="3172" y="51"/>
                  </a:lnTo>
                  <a:lnTo>
                    <a:pt x="3172" y="51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close/>
                  <a:moveTo>
                    <a:pt x="3175" y="46"/>
                  </a:moveTo>
                  <a:lnTo>
                    <a:pt x="3177" y="46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5" y="48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4" y="49"/>
                  </a:lnTo>
                  <a:lnTo>
                    <a:pt x="3174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4" y="46"/>
                  </a:lnTo>
                  <a:lnTo>
                    <a:pt x="3174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close/>
                  <a:moveTo>
                    <a:pt x="3177" y="43"/>
                  </a:moveTo>
                  <a:lnTo>
                    <a:pt x="3177" y="43"/>
                  </a:lnTo>
                  <a:lnTo>
                    <a:pt x="3177" y="43"/>
                  </a:lnTo>
                  <a:lnTo>
                    <a:pt x="3177" y="45"/>
                  </a:lnTo>
                  <a:lnTo>
                    <a:pt x="3177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7" y="43"/>
                  </a:lnTo>
                  <a:close/>
                  <a:moveTo>
                    <a:pt x="2694" y="41"/>
                  </a:moveTo>
                  <a:lnTo>
                    <a:pt x="2696" y="43"/>
                  </a:lnTo>
                  <a:lnTo>
                    <a:pt x="2696" y="43"/>
                  </a:lnTo>
                  <a:lnTo>
                    <a:pt x="2698" y="43"/>
                  </a:lnTo>
                  <a:lnTo>
                    <a:pt x="2698" y="43"/>
                  </a:lnTo>
                  <a:lnTo>
                    <a:pt x="2696" y="45"/>
                  </a:lnTo>
                  <a:lnTo>
                    <a:pt x="2696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3"/>
                  </a:lnTo>
                  <a:lnTo>
                    <a:pt x="2694" y="41"/>
                  </a:lnTo>
                  <a:close/>
                  <a:moveTo>
                    <a:pt x="2693" y="41"/>
                  </a:moveTo>
                  <a:lnTo>
                    <a:pt x="2693" y="41"/>
                  </a:lnTo>
                  <a:lnTo>
                    <a:pt x="2693" y="41"/>
                  </a:lnTo>
                  <a:lnTo>
                    <a:pt x="2693" y="41"/>
                  </a:lnTo>
                  <a:lnTo>
                    <a:pt x="2693" y="43"/>
                  </a:lnTo>
                  <a:lnTo>
                    <a:pt x="2693" y="43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3"/>
                  </a:lnTo>
                  <a:lnTo>
                    <a:pt x="2691" y="43"/>
                  </a:lnTo>
                  <a:lnTo>
                    <a:pt x="2691" y="41"/>
                  </a:lnTo>
                  <a:lnTo>
                    <a:pt x="2691" y="41"/>
                  </a:lnTo>
                  <a:lnTo>
                    <a:pt x="2693" y="41"/>
                  </a:lnTo>
                  <a:close/>
                  <a:moveTo>
                    <a:pt x="2195" y="40"/>
                  </a:moveTo>
                  <a:lnTo>
                    <a:pt x="2196" y="40"/>
                  </a:lnTo>
                  <a:lnTo>
                    <a:pt x="2196" y="40"/>
                  </a:lnTo>
                  <a:lnTo>
                    <a:pt x="2198" y="41"/>
                  </a:lnTo>
                  <a:lnTo>
                    <a:pt x="2198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201" y="43"/>
                  </a:lnTo>
                  <a:lnTo>
                    <a:pt x="2202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5"/>
                  </a:lnTo>
                  <a:lnTo>
                    <a:pt x="2204" y="45"/>
                  </a:lnTo>
                  <a:lnTo>
                    <a:pt x="2202" y="43"/>
                  </a:lnTo>
                  <a:lnTo>
                    <a:pt x="2201" y="43"/>
                  </a:lnTo>
                  <a:lnTo>
                    <a:pt x="2199" y="43"/>
                  </a:lnTo>
                  <a:lnTo>
                    <a:pt x="2198" y="43"/>
                  </a:lnTo>
                  <a:lnTo>
                    <a:pt x="2196" y="43"/>
                  </a:lnTo>
                  <a:lnTo>
                    <a:pt x="2196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0"/>
                  </a:lnTo>
                  <a:lnTo>
                    <a:pt x="2195" y="40"/>
                  </a:lnTo>
                  <a:lnTo>
                    <a:pt x="2195" y="40"/>
                  </a:lnTo>
                  <a:lnTo>
                    <a:pt x="2195" y="40"/>
                  </a:lnTo>
                  <a:close/>
                  <a:moveTo>
                    <a:pt x="2833" y="40"/>
                  </a:moveTo>
                  <a:lnTo>
                    <a:pt x="2833" y="40"/>
                  </a:lnTo>
                  <a:lnTo>
                    <a:pt x="2833" y="40"/>
                  </a:lnTo>
                  <a:lnTo>
                    <a:pt x="2833" y="41"/>
                  </a:lnTo>
                  <a:lnTo>
                    <a:pt x="2832" y="41"/>
                  </a:lnTo>
                  <a:lnTo>
                    <a:pt x="2832" y="43"/>
                  </a:lnTo>
                  <a:lnTo>
                    <a:pt x="2828" y="45"/>
                  </a:lnTo>
                  <a:lnTo>
                    <a:pt x="2827" y="45"/>
                  </a:lnTo>
                  <a:lnTo>
                    <a:pt x="2824" y="46"/>
                  </a:lnTo>
                  <a:lnTo>
                    <a:pt x="2824" y="46"/>
                  </a:lnTo>
                  <a:lnTo>
                    <a:pt x="2824" y="43"/>
                  </a:lnTo>
                  <a:lnTo>
                    <a:pt x="2824" y="41"/>
                  </a:lnTo>
                  <a:lnTo>
                    <a:pt x="2824" y="40"/>
                  </a:lnTo>
                  <a:lnTo>
                    <a:pt x="2825" y="41"/>
                  </a:lnTo>
                  <a:lnTo>
                    <a:pt x="2827" y="41"/>
                  </a:lnTo>
                  <a:lnTo>
                    <a:pt x="2828" y="41"/>
                  </a:lnTo>
                  <a:lnTo>
                    <a:pt x="2828" y="41"/>
                  </a:lnTo>
                  <a:lnTo>
                    <a:pt x="2828" y="40"/>
                  </a:lnTo>
                  <a:lnTo>
                    <a:pt x="2832" y="40"/>
                  </a:lnTo>
                  <a:lnTo>
                    <a:pt x="2833" y="40"/>
                  </a:lnTo>
                  <a:close/>
                  <a:moveTo>
                    <a:pt x="2753" y="38"/>
                  </a:moveTo>
                  <a:lnTo>
                    <a:pt x="2754" y="38"/>
                  </a:lnTo>
                  <a:lnTo>
                    <a:pt x="2756" y="38"/>
                  </a:lnTo>
                  <a:lnTo>
                    <a:pt x="2757" y="38"/>
                  </a:lnTo>
                  <a:lnTo>
                    <a:pt x="2757" y="38"/>
                  </a:lnTo>
                  <a:lnTo>
                    <a:pt x="2759" y="38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1"/>
                  </a:lnTo>
                  <a:lnTo>
                    <a:pt x="2759" y="41"/>
                  </a:lnTo>
                  <a:lnTo>
                    <a:pt x="2757" y="43"/>
                  </a:lnTo>
                  <a:lnTo>
                    <a:pt x="2757" y="43"/>
                  </a:lnTo>
                  <a:lnTo>
                    <a:pt x="2757" y="41"/>
                  </a:lnTo>
                  <a:lnTo>
                    <a:pt x="2757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4" y="41"/>
                  </a:lnTo>
                  <a:lnTo>
                    <a:pt x="2754" y="41"/>
                  </a:lnTo>
                  <a:lnTo>
                    <a:pt x="2753" y="41"/>
                  </a:lnTo>
                  <a:lnTo>
                    <a:pt x="2753" y="40"/>
                  </a:lnTo>
                  <a:lnTo>
                    <a:pt x="2751" y="40"/>
                  </a:lnTo>
                  <a:lnTo>
                    <a:pt x="2751" y="38"/>
                  </a:lnTo>
                  <a:lnTo>
                    <a:pt x="2753" y="38"/>
                  </a:lnTo>
                  <a:lnTo>
                    <a:pt x="2753" y="38"/>
                  </a:lnTo>
                  <a:close/>
                  <a:moveTo>
                    <a:pt x="2031" y="35"/>
                  </a:moveTo>
                  <a:lnTo>
                    <a:pt x="2031" y="35"/>
                  </a:lnTo>
                  <a:lnTo>
                    <a:pt x="2031" y="35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29" y="37"/>
                  </a:lnTo>
                  <a:lnTo>
                    <a:pt x="2029" y="37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31" y="35"/>
                  </a:lnTo>
                  <a:close/>
                  <a:moveTo>
                    <a:pt x="2770" y="33"/>
                  </a:moveTo>
                  <a:lnTo>
                    <a:pt x="2772" y="33"/>
                  </a:lnTo>
                  <a:lnTo>
                    <a:pt x="2772" y="35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0" y="37"/>
                  </a:lnTo>
                  <a:lnTo>
                    <a:pt x="2770" y="38"/>
                  </a:lnTo>
                  <a:lnTo>
                    <a:pt x="2769" y="40"/>
                  </a:lnTo>
                  <a:lnTo>
                    <a:pt x="2769" y="41"/>
                  </a:lnTo>
                  <a:lnTo>
                    <a:pt x="2769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0"/>
                  </a:lnTo>
                  <a:lnTo>
                    <a:pt x="2767" y="40"/>
                  </a:lnTo>
                  <a:lnTo>
                    <a:pt x="2769" y="38"/>
                  </a:lnTo>
                  <a:lnTo>
                    <a:pt x="2770" y="35"/>
                  </a:lnTo>
                  <a:lnTo>
                    <a:pt x="2770" y="33"/>
                  </a:lnTo>
                  <a:close/>
                  <a:moveTo>
                    <a:pt x="3256" y="30"/>
                  </a:moveTo>
                  <a:lnTo>
                    <a:pt x="3256" y="30"/>
                  </a:lnTo>
                  <a:lnTo>
                    <a:pt x="3256" y="30"/>
                  </a:lnTo>
                  <a:lnTo>
                    <a:pt x="3256" y="30"/>
                  </a:lnTo>
                  <a:lnTo>
                    <a:pt x="3256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3"/>
                  </a:lnTo>
                  <a:lnTo>
                    <a:pt x="3257" y="33"/>
                  </a:lnTo>
                  <a:lnTo>
                    <a:pt x="3257" y="35"/>
                  </a:lnTo>
                  <a:lnTo>
                    <a:pt x="3257" y="35"/>
                  </a:lnTo>
                  <a:lnTo>
                    <a:pt x="3259" y="35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60" y="37"/>
                  </a:lnTo>
                  <a:lnTo>
                    <a:pt x="3260" y="37"/>
                  </a:lnTo>
                  <a:lnTo>
                    <a:pt x="3259" y="40"/>
                  </a:lnTo>
                  <a:lnTo>
                    <a:pt x="3256" y="40"/>
                  </a:lnTo>
                  <a:lnTo>
                    <a:pt x="3254" y="40"/>
                  </a:lnTo>
                  <a:lnTo>
                    <a:pt x="3253" y="37"/>
                  </a:lnTo>
                  <a:lnTo>
                    <a:pt x="3251" y="35"/>
                  </a:lnTo>
                  <a:lnTo>
                    <a:pt x="3253" y="32"/>
                  </a:lnTo>
                  <a:lnTo>
                    <a:pt x="3254" y="30"/>
                  </a:lnTo>
                  <a:lnTo>
                    <a:pt x="3256" y="30"/>
                  </a:lnTo>
                  <a:close/>
                  <a:moveTo>
                    <a:pt x="3237" y="30"/>
                  </a:moveTo>
                  <a:lnTo>
                    <a:pt x="3237" y="30"/>
                  </a:lnTo>
                  <a:lnTo>
                    <a:pt x="3237" y="32"/>
                  </a:lnTo>
                  <a:lnTo>
                    <a:pt x="3237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4" y="32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5" y="30"/>
                  </a:lnTo>
                  <a:lnTo>
                    <a:pt x="3237" y="30"/>
                  </a:lnTo>
                  <a:lnTo>
                    <a:pt x="3237" y="30"/>
                  </a:lnTo>
                  <a:close/>
                  <a:moveTo>
                    <a:pt x="2720" y="29"/>
                  </a:moveTo>
                  <a:lnTo>
                    <a:pt x="2720" y="29"/>
                  </a:lnTo>
                  <a:lnTo>
                    <a:pt x="2721" y="30"/>
                  </a:lnTo>
                  <a:lnTo>
                    <a:pt x="2721" y="30"/>
                  </a:lnTo>
                  <a:lnTo>
                    <a:pt x="2723" y="32"/>
                  </a:lnTo>
                  <a:lnTo>
                    <a:pt x="2723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0" y="30"/>
                  </a:lnTo>
                  <a:lnTo>
                    <a:pt x="2718" y="30"/>
                  </a:lnTo>
                  <a:lnTo>
                    <a:pt x="2716" y="30"/>
                  </a:lnTo>
                  <a:lnTo>
                    <a:pt x="2715" y="30"/>
                  </a:lnTo>
                  <a:lnTo>
                    <a:pt x="2715" y="30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8" y="29"/>
                  </a:lnTo>
                  <a:lnTo>
                    <a:pt x="2720" y="29"/>
                  </a:lnTo>
                  <a:close/>
                  <a:moveTo>
                    <a:pt x="3215" y="27"/>
                  </a:moveTo>
                  <a:lnTo>
                    <a:pt x="3215" y="27"/>
                  </a:lnTo>
                  <a:lnTo>
                    <a:pt x="3215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8" y="29"/>
                  </a:lnTo>
                  <a:lnTo>
                    <a:pt x="3218" y="29"/>
                  </a:lnTo>
                  <a:lnTo>
                    <a:pt x="3219" y="29"/>
                  </a:lnTo>
                  <a:lnTo>
                    <a:pt x="3221" y="29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1" y="30"/>
                  </a:lnTo>
                  <a:lnTo>
                    <a:pt x="3221" y="29"/>
                  </a:lnTo>
                  <a:lnTo>
                    <a:pt x="3219" y="30"/>
                  </a:lnTo>
                  <a:lnTo>
                    <a:pt x="3218" y="32"/>
                  </a:lnTo>
                  <a:lnTo>
                    <a:pt x="3218" y="32"/>
                  </a:lnTo>
                  <a:lnTo>
                    <a:pt x="3216" y="32"/>
                  </a:lnTo>
                  <a:lnTo>
                    <a:pt x="3215" y="30"/>
                  </a:lnTo>
                  <a:lnTo>
                    <a:pt x="3213" y="29"/>
                  </a:lnTo>
                  <a:lnTo>
                    <a:pt x="3213" y="29"/>
                  </a:lnTo>
                  <a:lnTo>
                    <a:pt x="3213" y="27"/>
                  </a:lnTo>
                  <a:lnTo>
                    <a:pt x="3215" y="27"/>
                  </a:lnTo>
                  <a:close/>
                  <a:moveTo>
                    <a:pt x="2032" y="27"/>
                  </a:moveTo>
                  <a:lnTo>
                    <a:pt x="2032" y="27"/>
                  </a:lnTo>
                  <a:lnTo>
                    <a:pt x="2032" y="29"/>
                  </a:lnTo>
                  <a:lnTo>
                    <a:pt x="2032" y="33"/>
                  </a:lnTo>
                  <a:lnTo>
                    <a:pt x="2031" y="33"/>
                  </a:lnTo>
                  <a:lnTo>
                    <a:pt x="2031" y="33"/>
                  </a:lnTo>
                  <a:lnTo>
                    <a:pt x="2029" y="33"/>
                  </a:lnTo>
                  <a:lnTo>
                    <a:pt x="2029" y="30"/>
                  </a:lnTo>
                  <a:lnTo>
                    <a:pt x="2031" y="29"/>
                  </a:lnTo>
                  <a:lnTo>
                    <a:pt x="2031" y="27"/>
                  </a:lnTo>
                  <a:lnTo>
                    <a:pt x="2031" y="27"/>
                  </a:lnTo>
                  <a:lnTo>
                    <a:pt x="2032" y="27"/>
                  </a:lnTo>
                  <a:close/>
                  <a:moveTo>
                    <a:pt x="2803" y="24"/>
                  </a:moveTo>
                  <a:lnTo>
                    <a:pt x="2806" y="24"/>
                  </a:lnTo>
                  <a:lnTo>
                    <a:pt x="2808" y="24"/>
                  </a:lnTo>
                  <a:lnTo>
                    <a:pt x="2809" y="26"/>
                  </a:lnTo>
                  <a:lnTo>
                    <a:pt x="2809" y="26"/>
                  </a:lnTo>
                  <a:lnTo>
                    <a:pt x="2808" y="26"/>
                  </a:lnTo>
                  <a:lnTo>
                    <a:pt x="2808" y="27"/>
                  </a:lnTo>
                  <a:lnTo>
                    <a:pt x="2808" y="27"/>
                  </a:lnTo>
                  <a:lnTo>
                    <a:pt x="2806" y="29"/>
                  </a:lnTo>
                  <a:lnTo>
                    <a:pt x="2805" y="29"/>
                  </a:lnTo>
                  <a:lnTo>
                    <a:pt x="2805" y="29"/>
                  </a:lnTo>
                  <a:lnTo>
                    <a:pt x="2803" y="29"/>
                  </a:lnTo>
                  <a:lnTo>
                    <a:pt x="2803" y="29"/>
                  </a:lnTo>
                  <a:lnTo>
                    <a:pt x="2803" y="27"/>
                  </a:lnTo>
                  <a:lnTo>
                    <a:pt x="2803" y="27"/>
                  </a:lnTo>
                  <a:lnTo>
                    <a:pt x="2802" y="27"/>
                  </a:lnTo>
                  <a:lnTo>
                    <a:pt x="2802" y="27"/>
                  </a:lnTo>
                  <a:lnTo>
                    <a:pt x="2800" y="27"/>
                  </a:lnTo>
                  <a:lnTo>
                    <a:pt x="2798" y="26"/>
                  </a:lnTo>
                  <a:lnTo>
                    <a:pt x="2798" y="26"/>
                  </a:lnTo>
                  <a:lnTo>
                    <a:pt x="2798" y="24"/>
                  </a:lnTo>
                  <a:lnTo>
                    <a:pt x="2800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4"/>
                  </a:lnTo>
                  <a:lnTo>
                    <a:pt x="2803" y="24"/>
                  </a:lnTo>
                  <a:close/>
                  <a:moveTo>
                    <a:pt x="2783" y="22"/>
                  </a:moveTo>
                  <a:lnTo>
                    <a:pt x="2784" y="24"/>
                  </a:lnTo>
                  <a:lnTo>
                    <a:pt x="2784" y="24"/>
                  </a:lnTo>
                  <a:lnTo>
                    <a:pt x="2783" y="26"/>
                  </a:lnTo>
                  <a:lnTo>
                    <a:pt x="2781" y="26"/>
                  </a:lnTo>
                  <a:lnTo>
                    <a:pt x="2781" y="24"/>
                  </a:lnTo>
                  <a:lnTo>
                    <a:pt x="2783" y="24"/>
                  </a:lnTo>
                  <a:lnTo>
                    <a:pt x="2783" y="22"/>
                  </a:lnTo>
                  <a:close/>
                  <a:moveTo>
                    <a:pt x="2841" y="21"/>
                  </a:moveTo>
                  <a:lnTo>
                    <a:pt x="2841" y="21"/>
                  </a:lnTo>
                  <a:lnTo>
                    <a:pt x="2841" y="24"/>
                  </a:lnTo>
                  <a:lnTo>
                    <a:pt x="2841" y="24"/>
                  </a:lnTo>
                  <a:lnTo>
                    <a:pt x="2839" y="24"/>
                  </a:lnTo>
                  <a:lnTo>
                    <a:pt x="2839" y="22"/>
                  </a:lnTo>
                  <a:lnTo>
                    <a:pt x="2839" y="22"/>
                  </a:lnTo>
                  <a:lnTo>
                    <a:pt x="2839" y="21"/>
                  </a:lnTo>
                  <a:lnTo>
                    <a:pt x="2841" y="21"/>
                  </a:lnTo>
                  <a:close/>
                  <a:moveTo>
                    <a:pt x="2616" y="21"/>
                  </a:moveTo>
                  <a:lnTo>
                    <a:pt x="2617" y="21"/>
                  </a:lnTo>
                  <a:lnTo>
                    <a:pt x="2619" y="24"/>
                  </a:lnTo>
                  <a:lnTo>
                    <a:pt x="2619" y="24"/>
                  </a:lnTo>
                  <a:lnTo>
                    <a:pt x="2617" y="24"/>
                  </a:lnTo>
                  <a:lnTo>
                    <a:pt x="2616" y="22"/>
                  </a:lnTo>
                  <a:lnTo>
                    <a:pt x="2616" y="22"/>
                  </a:lnTo>
                  <a:lnTo>
                    <a:pt x="2616" y="21"/>
                  </a:lnTo>
                  <a:lnTo>
                    <a:pt x="2616" y="21"/>
                  </a:lnTo>
                  <a:close/>
                  <a:moveTo>
                    <a:pt x="2032" y="8"/>
                  </a:moveTo>
                  <a:lnTo>
                    <a:pt x="2032" y="8"/>
                  </a:lnTo>
                  <a:lnTo>
                    <a:pt x="2032" y="10"/>
                  </a:lnTo>
                  <a:lnTo>
                    <a:pt x="2032" y="10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0"/>
                  </a:lnTo>
                  <a:lnTo>
                    <a:pt x="2032" y="8"/>
                  </a:lnTo>
                  <a:lnTo>
                    <a:pt x="2032" y="8"/>
                  </a:lnTo>
                  <a:lnTo>
                    <a:pt x="2032" y="8"/>
                  </a:lnTo>
                  <a:close/>
                  <a:moveTo>
                    <a:pt x="2147" y="5"/>
                  </a:moveTo>
                  <a:lnTo>
                    <a:pt x="2147" y="7"/>
                  </a:lnTo>
                  <a:lnTo>
                    <a:pt x="2150" y="10"/>
                  </a:lnTo>
                  <a:lnTo>
                    <a:pt x="2152" y="11"/>
                  </a:lnTo>
                  <a:lnTo>
                    <a:pt x="2152" y="11"/>
                  </a:lnTo>
                  <a:lnTo>
                    <a:pt x="2152" y="13"/>
                  </a:lnTo>
                  <a:lnTo>
                    <a:pt x="2150" y="15"/>
                  </a:lnTo>
                  <a:lnTo>
                    <a:pt x="2150" y="15"/>
                  </a:lnTo>
                  <a:lnTo>
                    <a:pt x="2149" y="15"/>
                  </a:lnTo>
                  <a:lnTo>
                    <a:pt x="2149" y="13"/>
                  </a:lnTo>
                  <a:lnTo>
                    <a:pt x="2147" y="13"/>
                  </a:lnTo>
                  <a:lnTo>
                    <a:pt x="2146" y="13"/>
                  </a:lnTo>
                  <a:lnTo>
                    <a:pt x="2146" y="11"/>
                  </a:lnTo>
                  <a:lnTo>
                    <a:pt x="2146" y="10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7"/>
                  </a:lnTo>
                  <a:lnTo>
                    <a:pt x="2147" y="5"/>
                  </a:lnTo>
                  <a:lnTo>
                    <a:pt x="2147" y="5"/>
                  </a:lnTo>
                  <a:close/>
                  <a:moveTo>
                    <a:pt x="3242" y="4"/>
                  </a:moveTo>
                  <a:lnTo>
                    <a:pt x="3243" y="4"/>
                  </a:lnTo>
                  <a:lnTo>
                    <a:pt x="3243" y="5"/>
                  </a:lnTo>
                  <a:lnTo>
                    <a:pt x="3243" y="7"/>
                  </a:lnTo>
                  <a:lnTo>
                    <a:pt x="3243" y="7"/>
                  </a:lnTo>
                  <a:lnTo>
                    <a:pt x="3243" y="8"/>
                  </a:lnTo>
                  <a:lnTo>
                    <a:pt x="3243" y="10"/>
                  </a:lnTo>
                  <a:lnTo>
                    <a:pt x="3243" y="11"/>
                  </a:lnTo>
                  <a:lnTo>
                    <a:pt x="3243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0"/>
                  </a:lnTo>
                  <a:lnTo>
                    <a:pt x="3240" y="10"/>
                  </a:lnTo>
                  <a:lnTo>
                    <a:pt x="3238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3" y="5"/>
                  </a:lnTo>
                  <a:lnTo>
                    <a:pt x="3243" y="5"/>
                  </a:lnTo>
                  <a:lnTo>
                    <a:pt x="3242" y="5"/>
                  </a:lnTo>
                  <a:lnTo>
                    <a:pt x="3242" y="4"/>
                  </a:lnTo>
                  <a:lnTo>
                    <a:pt x="3242" y="4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7"/>
                  </a:lnTo>
                  <a:lnTo>
                    <a:pt x="3238" y="7"/>
                  </a:lnTo>
                  <a:lnTo>
                    <a:pt x="3237" y="7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8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4"/>
                  </a:lnTo>
                  <a:lnTo>
                    <a:pt x="3242" y="4"/>
                  </a:lnTo>
                  <a:lnTo>
                    <a:pt x="3242" y="4"/>
                  </a:lnTo>
                  <a:close/>
                  <a:moveTo>
                    <a:pt x="2146" y="0"/>
                  </a:moveTo>
                  <a:lnTo>
                    <a:pt x="2146" y="0"/>
                  </a:lnTo>
                  <a:lnTo>
                    <a:pt x="2146" y="2"/>
                  </a:lnTo>
                  <a:lnTo>
                    <a:pt x="2147" y="0"/>
                  </a:lnTo>
                  <a:lnTo>
                    <a:pt x="2147" y="2"/>
                  </a:lnTo>
                  <a:lnTo>
                    <a:pt x="2147" y="4"/>
                  </a:lnTo>
                  <a:lnTo>
                    <a:pt x="2146" y="4"/>
                  </a:lnTo>
                  <a:lnTo>
                    <a:pt x="2146" y="4"/>
                  </a:lnTo>
                  <a:lnTo>
                    <a:pt x="2146" y="2"/>
                  </a:lnTo>
                  <a:lnTo>
                    <a:pt x="2144" y="2"/>
                  </a:lnTo>
                  <a:lnTo>
                    <a:pt x="2144" y="0"/>
                  </a:lnTo>
                  <a:lnTo>
                    <a:pt x="21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1" name="Freeform 352"/>
            <p:cNvSpPr>
              <a:spLocks noEditPoints="1"/>
            </p:cNvSpPr>
            <p:nvPr/>
          </p:nvSpPr>
          <p:spPr bwMode="auto">
            <a:xfrm>
              <a:off x="2312923" y="3016382"/>
              <a:ext cx="7292038" cy="444422"/>
            </a:xfrm>
            <a:custGeom>
              <a:avLst/>
              <a:gdLst>
                <a:gd name="T0" fmla="*/ 3488 w 3741"/>
                <a:gd name="T1" fmla="*/ 222 h 228"/>
                <a:gd name="T2" fmla="*/ 3474 w 3741"/>
                <a:gd name="T3" fmla="*/ 227 h 228"/>
                <a:gd name="T4" fmla="*/ 3077 w 3741"/>
                <a:gd name="T5" fmla="*/ 216 h 228"/>
                <a:gd name="T6" fmla="*/ 582 w 3741"/>
                <a:gd name="T7" fmla="*/ 216 h 228"/>
                <a:gd name="T8" fmla="*/ 2394 w 3741"/>
                <a:gd name="T9" fmla="*/ 205 h 228"/>
                <a:gd name="T10" fmla="*/ 503 w 3741"/>
                <a:gd name="T11" fmla="*/ 198 h 228"/>
                <a:gd name="T12" fmla="*/ 3182 w 3741"/>
                <a:gd name="T13" fmla="*/ 197 h 228"/>
                <a:gd name="T14" fmla="*/ 3089 w 3741"/>
                <a:gd name="T15" fmla="*/ 184 h 228"/>
                <a:gd name="T16" fmla="*/ 125 w 3741"/>
                <a:gd name="T17" fmla="*/ 176 h 228"/>
                <a:gd name="T18" fmla="*/ 500 w 3741"/>
                <a:gd name="T19" fmla="*/ 176 h 228"/>
                <a:gd name="T20" fmla="*/ 3226 w 3741"/>
                <a:gd name="T21" fmla="*/ 168 h 228"/>
                <a:gd name="T22" fmla="*/ 3059 w 3741"/>
                <a:gd name="T23" fmla="*/ 151 h 228"/>
                <a:gd name="T24" fmla="*/ 164 w 3741"/>
                <a:gd name="T25" fmla="*/ 159 h 228"/>
                <a:gd name="T26" fmla="*/ 2430 w 3741"/>
                <a:gd name="T27" fmla="*/ 157 h 228"/>
                <a:gd name="T28" fmla="*/ 2391 w 3741"/>
                <a:gd name="T29" fmla="*/ 138 h 228"/>
                <a:gd name="T30" fmla="*/ 2257 w 3741"/>
                <a:gd name="T31" fmla="*/ 132 h 228"/>
                <a:gd name="T32" fmla="*/ 44 w 3741"/>
                <a:gd name="T33" fmla="*/ 113 h 228"/>
                <a:gd name="T34" fmla="*/ 2427 w 3741"/>
                <a:gd name="T35" fmla="*/ 104 h 228"/>
                <a:gd name="T36" fmla="*/ 3077 w 3741"/>
                <a:gd name="T37" fmla="*/ 109 h 228"/>
                <a:gd name="T38" fmla="*/ 148 w 3741"/>
                <a:gd name="T39" fmla="*/ 96 h 228"/>
                <a:gd name="T40" fmla="*/ 145 w 3741"/>
                <a:gd name="T41" fmla="*/ 91 h 228"/>
                <a:gd name="T42" fmla="*/ 152 w 3741"/>
                <a:gd name="T43" fmla="*/ 96 h 228"/>
                <a:gd name="T44" fmla="*/ 137 w 3741"/>
                <a:gd name="T45" fmla="*/ 83 h 228"/>
                <a:gd name="T46" fmla="*/ 2821 w 3741"/>
                <a:gd name="T47" fmla="*/ 80 h 228"/>
                <a:gd name="T48" fmla="*/ 3026 w 3741"/>
                <a:gd name="T49" fmla="*/ 75 h 228"/>
                <a:gd name="T50" fmla="*/ 2605 w 3741"/>
                <a:gd name="T51" fmla="*/ 79 h 228"/>
                <a:gd name="T52" fmla="*/ 656 w 3741"/>
                <a:gd name="T53" fmla="*/ 66 h 228"/>
                <a:gd name="T54" fmla="*/ 2873 w 3741"/>
                <a:gd name="T55" fmla="*/ 69 h 228"/>
                <a:gd name="T56" fmla="*/ 666 w 3741"/>
                <a:gd name="T57" fmla="*/ 63 h 228"/>
                <a:gd name="T58" fmla="*/ 629 w 3741"/>
                <a:gd name="T59" fmla="*/ 58 h 228"/>
                <a:gd name="T60" fmla="*/ 581 w 3741"/>
                <a:gd name="T61" fmla="*/ 86 h 228"/>
                <a:gd name="T62" fmla="*/ 566 w 3741"/>
                <a:gd name="T63" fmla="*/ 79 h 228"/>
                <a:gd name="T64" fmla="*/ 579 w 3741"/>
                <a:gd name="T65" fmla="*/ 68 h 228"/>
                <a:gd name="T66" fmla="*/ 587 w 3741"/>
                <a:gd name="T67" fmla="*/ 72 h 228"/>
                <a:gd name="T68" fmla="*/ 618 w 3741"/>
                <a:gd name="T69" fmla="*/ 61 h 228"/>
                <a:gd name="T70" fmla="*/ 48 w 3741"/>
                <a:gd name="T71" fmla="*/ 55 h 228"/>
                <a:gd name="T72" fmla="*/ 738 w 3741"/>
                <a:gd name="T73" fmla="*/ 49 h 228"/>
                <a:gd name="T74" fmla="*/ 335 w 3741"/>
                <a:gd name="T75" fmla="*/ 46 h 228"/>
                <a:gd name="T76" fmla="*/ 669 w 3741"/>
                <a:gd name="T77" fmla="*/ 38 h 228"/>
                <a:gd name="T78" fmla="*/ 830 w 3741"/>
                <a:gd name="T79" fmla="*/ 38 h 228"/>
                <a:gd name="T80" fmla="*/ 669 w 3741"/>
                <a:gd name="T81" fmla="*/ 44 h 228"/>
                <a:gd name="T82" fmla="*/ 650 w 3741"/>
                <a:gd name="T83" fmla="*/ 55 h 228"/>
                <a:gd name="T84" fmla="*/ 636 w 3741"/>
                <a:gd name="T85" fmla="*/ 44 h 228"/>
                <a:gd name="T86" fmla="*/ 659 w 3741"/>
                <a:gd name="T87" fmla="*/ 42 h 228"/>
                <a:gd name="T88" fmla="*/ 653 w 3741"/>
                <a:gd name="T89" fmla="*/ 39 h 228"/>
                <a:gd name="T90" fmla="*/ 178 w 3741"/>
                <a:gd name="T91" fmla="*/ 36 h 228"/>
                <a:gd name="T92" fmla="*/ 622 w 3741"/>
                <a:gd name="T93" fmla="*/ 38 h 228"/>
                <a:gd name="T94" fmla="*/ 711 w 3741"/>
                <a:gd name="T95" fmla="*/ 33 h 228"/>
                <a:gd name="T96" fmla="*/ 715 w 3741"/>
                <a:gd name="T97" fmla="*/ 23 h 228"/>
                <a:gd name="T98" fmla="*/ 513 w 3741"/>
                <a:gd name="T99" fmla="*/ 23 h 228"/>
                <a:gd name="T100" fmla="*/ 3679 w 3741"/>
                <a:gd name="T101" fmla="*/ 20 h 228"/>
                <a:gd name="T102" fmla="*/ 790 w 3741"/>
                <a:gd name="T103" fmla="*/ 12 h 228"/>
                <a:gd name="T104" fmla="*/ 570 w 3741"/>
                <a:gd name="T105" fmla="*/ 8 h 228"/>
                <a:gd name="T106" fmla="*/ 588 w 3741"/>
                <a:gd name="T107" fmla="*/ 14 h 228"/>
                <a:gd name="T108" fmla="*/ 581 w 3741"/>
                <a:gd name="T109" fmla="*/ 8 h 228"/>
                <a:gd name="T110" fmla="*/ 565 w 3741"/>
                <a:gd name="T111" fmla="*/ 6 h 228"/>
                <a:gd name="T112" fmla="*/ 562 w 3741"/>
                <a:gd name="T113" fmla="*/ 5 h 228"/>
                <a:gd name="T114" fmla="*/ 2269 w 3741"/>
                <a:gd name="T115" fmla="*/ 6 h 228"/>
                <a:gd name="T116" fmla="*/ 2274 w 3741"/>
                <a:gd name="T117" fmla="*/ 11 h 228"/>
                <a:gd name="T118" fmla="*/ 2261 w 3741"/>
                <a:gd name="T119" fmla="*/ 5 h 228"/>
                <a:gd name="T120" fmla="*/ 558 w 3741"/>
                <a:gd name="T121" fmla="*/ 5 h 228"/>
                <a:gd name="T122" fmla="*/ 611 w 3741"/>
                <a:gd name="T123" fmla="*/ 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1" h="228">
                  <a:moveTo>
                    <a:pt x="93" y="219"/>
                  </a:moveTo>
                  <a:lnTo>
                    <a:pt x="95" y="219"/>
                  </a:lnTo>
                  <a:lnTo>
                    <a:pt x="95" y="219"/>
                  </a:lnTo>
                  <a:lnTo>
                    <a:pt x="98" y="222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98" y="225"/>
                  </a:lnTo>
                  <a:lnTo>
                    <a:pt x="96" y="225"/>
                  </a:lnTo>
                  <a:lnTo>
                    <a:pt x="95" y="222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9"/>
                  </a:lnTo>
                  <a:close/>
                  <a:moveTo>
                    <a:pt x="3070" y="219"/>
                  </a:moveTo>
                  <a:lnTo>
                    <a:pt x="3072" y="219"/>
                  </a:lnTo>
                  <a:lnTo>
                    <a:pt x="3070" y="220"/>
                  </a:lnTo>
                  <a:lnTo>
                    <a:pt x="3070" y="222"/>
                  </a:lnTo>
                  <a:lnTo>
                    <a:pt x="3069" y="222"/>
                  </a:lnTo>
                  <a:lnTo>
                    <a:pt x="3069" y="222"/>
                  </a:lnTo>
                  <a:lnTo>
                    <a:pt x="3069" y="220"/>
                  </a:lnTo>
                  <a:lnTo>
                    <a:pt x="3067" y="219"/>
                  </a:lnTo>
                  <a:lnTo>
                    <a:pt x="3067" y="219"/>
                  </a:lnTo>
                  <a:lnTo>
                    <a:pt x="3069" y="219"/>
                  </a:lnTo>
                  <a:lnTo>
                    <a:pt x="3069" y="219"/>
                  </a:lnTo>
                  <a:lnTo>
                    <a:pt x="3070" y="219"/>
                  </a:lnTo>
                  <a:lnTo>
                    <a:pt x="3070" y="219"/>
                  </a:lnTo>
                  <a:close/>
                  <a:moveTo>
                    <a:pt x="3485" y="216"/>
                  </a:moveTo>
                  <a:lnTo>
                    <a:pt x="3485" y="217"/>
                  </a:lnTo>
                  <a:lnTo>
                    <a:pt x="3485" y="219"/>
                  </a:lnTo>
                  <a:lnTo>
                    <a:pt x="3487" y="219"/>
                  </a:lnTo>
                  <a:lnTo>
                    <a:pt x="3488" y="219"/>
                  </a:lnTo>
                  <a:lnTo>
                    <a:pt x="3488" y="220"/>
                  </a:lnTo>
                  <a:lnTo>
                    <a:pt x="3488" y="222"/>
                  </a:lnTo>
                  <a:lnTo>
                    <a:pt x="3488" y="222"/>
                  </a:lnTo>
                  <a:lnTo>
                    <a:pt x="3488" y="224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4"/>
                  </a:lnTo>
                  <a:lnTo>
                    <a:pt x="3485" y="224"/>
                  </a:lnTo>
                  <a:lnTo>
                    <a:pt x="3485" y="225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0" y="228"/>
                  </a:lnTo>
                  <a:lnTo>
                    <a:pt x="3480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7"/>
                  </a:lnTo>
                  <a:lnTo>
                    <a:pt x="3479" y="227"/>
                  </a:lnTo>
                  <a:lnTo>
                    <a:pt x="3477" y="227"/>
                  </a:lnTo>
                  <a:lnTo>
                    <a:pt x="3477" y="228"/>
                  </a:lnTo>
                  <a:lnTo>
                    <a:pt x="3477" y="227"/>
                  </a:lnTo>
                  <a:lnTo>
                    <a:pt x="3477" y="227"/>
                  </a:lnTo>
                  <a:lnTo>
                    <a:pt x="3479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79" y="225"/>
                  </a:lnTo>
                  <a:lnTo>
                    <a:pt x="3479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4" y="227"/>
                  </a:lnTo>
                  <a:lnTo>
                    <a:pt x="3474" y="227"/>
                  </a:lnTo>
                  <a:lnTo>
                    <a:pt x="3474" y="225"/>
                  </a:lnTo>
                  <a:lnTo>
                    <a:pt x="3474" y="225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9" y="224"/>
                  </a:lnTo>
                  <a:lnTo>
                    <a:pt x="3479" y="224"/>
                  </a:lnTo>
                  <a:lnTo>
                    <a:pt x="3480" y="225"/>
                  </a:lnTo>
                  <a:lnTo>
                    <a:pt x="3480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4"/>
                  </a:lnTo>
                  <a:lnTo>
                    <a:pt x="3482" y="224"/>
                  </a:lnTo>
                  <a:lnTo>
                    <a:pt x="3480" y="224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2" y="222"/>
                  </a:lnTo>
                  <a:lnTo>
                    <a:pt x="3484" y="220"/>
                  </a:lnTo>
                  <a:lnTo>
                    <a:pt x="3484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4" y="217"/>
                  </a:lnTo>
                  <a:lnTo>
                    <a:pt x="3484" y="217"/>
                  </a:lnTo>
                  <a:lnTo>
                    <a:pt x="3485" y="216"/>
                  </a:lnTo>
                  <a:close/>
                  <a:moveTo>
                    <a:pt x="3077" y="216"/>
                  </a:moveTo>
                  <a:lnTo>
                    <a:pt x="3078" y="219"/>
                  </a:lnTo>
                  <a:lnTo>
                    <a:pt x="3077" y="220"/>
                  </a:lnTo>
                  <a:lnTo>
                    <a:pt x="3077" y="220"/>
                  </a:lnTo>
                  <a:lnTo>
                    <a:pt x="3075" y="222"/>
                  </a:lnTo>
                  <a:lnTo>
                    <a:pt x="3074" y="220"/>
                  </a:lnTo>
                  <a:lnTo>
                    <a:pt x="3072" y="220"/>
                  </a:lnTo>
                  <a:lnTo>
                    <a:pt x="3072" y="220"/>
                  </a:lnTo>
                  <a:lnTo>
                    <a:pt x="3072" y="219"/>
                  </a:lnTo>
                  <a:lnTo>
                    <a:pt x="3075" y="220"/>
                  </a:lnTo>
                  <a:lnTo>
                    <a:pt x="3077" y="219"/>
                  </a:lnTo>
                  <a:lnTo>
                    <a:pt x="3075" y="217"/>
                  </a:lnTo>
                  <a:lnTo>
                    <a:pt x="3077" y="216"/>
                  </a:lnTo>
                  <a:lnTo>
                    <a:pt x="3077" y="216"/>
                  </a:lnTo>
                  <a:close/>
                  <a:moveTo>
                    <a:pt x="2905" y="211"/>
                  </a:moveTo>
                  <a:lnTo>
                    <a:pt x="2908" y="214"/>
                  </a:lnTo>
                  <a:lnTo>
                    <a:pt x="2910" y="214"/>
                  </a:lnTo>
                  <a:lnTo>
                    <a:pt x="2913" y="214"/>
                  </a:lnTo>
                  <a:lnTo>
                    <a:pt x="2913" y="216"/>
                  </a:lnTo>
                  <a:lnTo>
                    <a:pt x="2911" y="216"/>
                  </a:lnTo>
                  <a:lnTo>
                    <a:pt x="2910" y="216"/>
                  </a:lnTo>
                  <a:lnTo>
                    <a:pt x="2906" y="213"/>
                  </a:lnTo>
                  <a:lnTo>
                    <a:pt x="2905" y="211"/>
                  </a:lnTo>
                  <a:lnTo>
                    <a:pt x="2905" y="211"/>
                  </a:lnTo>
                  <a:close/>
                  <a:moveTo>
                    <a:pt x="577" y="211"/>
                  </a:moveTo>
                  <a:lnTo>
                    <a:pt x="577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81" y="213"/>
                  </a:lnTo>
                  <a:lnTo>
                    <a:pt x="581" y="213"/>
                  </a:lnTo>
                  <a:lnTo>
                    <a:pt x="582" y="214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1" y="216"/>
                  </a:lnTo>
                  <a:lnTo>
                    <a:pt x="579" y="216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9" y="216"/>
                  </a:lnTo>
                  <a:lnTo>
                    <a:pt x="582" y="216"/>
                  </a:lnTo>
                  <a:lnTo>
                    <a:pt x="581" y="214"/>
                  </a:lnTo>
                  <a:lnTo>
                    <a:pt x="579" y="213"/>
                  </a:lnTo>
                  <a:lnTo>
                    <a:pt x="579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77" y="211"/>
                  </a:lnTo>
                  <a:close/>
                  <a:moveTo>
                    <a:pt x="2394" y="205"/>
                  </a:moveTo>
                  <a:lnTo>
                    <a:pt x="2395" y="208"/>
                  </a:lnTo>
                  <a:lnTo>
                    <a:pt x="2397" y="209"/>
                  </a:lnTo>
                  <a:lnTo>
                    <a:pt x="2399" y="211"/>
                  </a:lnTo>
                  <a:lnTo>
                    <a:pt x="2400" y="213"/>
                  </a:lnTo>
                  <a:lnTo>
                    <a:pt x="2399" y="214"/>
                  </a:lnTo>
                  <a:lnTo>
                    <a:pt x="2399" y="216"/>
                  </a:lnTo>
                  <a:lnTo>
                    <a:pt x="2399" y="216"/>
                  </a:lnTo>
                  <a:lnTo>
                    <a:pt x="2397" y="216"/>
                  </a:lnTo>
                  <a:lnTo>
                    <a:pt x="2395" y="216"/>
                  </a:lnTo>
                  <a:lnTo>
                    <a:pt x="2395" y="214"/>
                  </a:lnTo>
                  <a:lnTo>
                    <a:pt x="2394" y="213"/>
                  </a:lnTo>
                  <a:lnTo>
                    <a:pt x="2394" y="209"/>
                  </a:lnTo>
                  <a:lnTo>
                    <a:pt x="2394" y="206"/>
                  </a:lnTo>
                  <a:lnTo>
                    <a:pt x="2394" y="206"/>
                  </a:lnTo>
                  <a:lnTo>
                    <a:pt x="2394" y="205"/>
                  </a:lnTo>
                  <a:close/>
                  <a:moveTo>
                    <a:pt x="117" y="201"/>
                  </a:moveTo>
                  <a:lnTo>
                    <a:pt x="119" y="203"/>
                  </a:lnTo>
                  <a:lnTo>
                    <a:pt x="120" y="203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9" y="205"/>
                  </a:lnTo>
                  <a:lnTo>
                    <a:pt x="117" y="203"/>
                  </a:lnTo>
                  <a:lnTo>
                    <a:pt x="117" y="203"/>
                  </a:lnTo>
                  <a:lnTo>
                    <a:pt x="117" y="201"/>
                  </a:lnTo>
                  <a:close/>
                  <a:moveTo>
                    <a:pt x="3465" y="198"/>
                  </a:moveTo>
                  <a:lnTo>
                    <a:pt x="3465" y="198"/>
                  </a:lnTo>
                  <a:lnTo>
                    <a:pt x="3466" y="200"/>
                  </a:lnTo>
                  <a:lnTo>
                    <a:pt x="3466" y="200"/>
                  </a:lnTo>
                  <a:lnTo>
                    <a:pt x="3466" y="201"/>
                  </a:lnTo>
                  <a:lnTo>
                    <a:pt x="3466" y="201"/>
                  </a:lnTo>
                  <a:lnTo>
                    <a:pt x="3466" y="203"/>
                  </a:lnTo>
                  <a:lnTo>
                    <a:pt x="3465" y="203"/>
                  </a:lnTo>
                  <a:lnTo>
                    <a:pt x="3465" y="201"/>
                  </a:lnTo>
                  <a:lnTo>
                    <a:pt x="3465" y="200"/>
                  </a:lnTo>
                  <a:lnTo>
                    <a:pt x="3465" y="200"/>
                  </a:lnTo>
                  <a:lnTo>
                    <a:pt x="3465" y="198"/>
                  </a:lnTo>
                  <a:close/>
                  <a:moveTo>
                    <a:pt x="508" y="197"/>
                  </a:moveTo>
                  <a:lnTo>
                    <a:pt x="510" y="197"/>
                  </a:lnTo>
                  <a:lnTo>
                    <a:pt x="513" y="200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08" y="198"/>
                  </a:lnTo>
                  <a:lnTo>
                    <a:pt x="506" y="198"/>
                  </a:lnTo>
                  <a:lnTo>
                    <a:pt x="503" y="198"/>
                  </a:lnTo>
                  <a:lnTo>
                    <a:pt x="503" y="198"/>
                  </a:lnTo>
                  <a:lnTo>
                    <a:pt x="503" y="197"/>
                  </a:lnTo>
                  <a:lnTo>
                    <a:pt x="505" y="197"/>
                  </a:lnTo>
                  <a:lnTo>
                    <a:pt x="508" y="197"/>
                  </a:lnTo>
                  <a:close/>
                  <a:moveTo>
                    <a:pt x="3176" y="194"/>
                  </a:moveTo>
                  <a:lnTo>
                    <a:pt x="3178" y="194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8" y="197"/>
                  </a:lnTo>
                  <a:lnTo>
                    <a:pt x="3178" y="197"/>
                  </a:lnTo>
                  <a:lnTo>
                    <a:pt x="3176" y="197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4"/>
                  </a:lnTo>
                  <a:lnTo>
                    <a:pt x="3174" y="194"/>
                  </a:lnTo>
                  <a:lnTo>
                    <a:pt x="3176" y="194"/>
                  </a:lnTo>
                  <a:close/>
                  <a:moveTo>
                    <a:pt x="3184" y="194"/>
                  </a:moveTo>
                  <a:lnTo>
                    <a:pt x="3184" y="194"/>
                  </a:lnTo>
                  <a:lnTo>
                    <a:pt x="3184" y="195"/>
                  </a:lnTo>
                  <a:lnTo>
                    <a:pt x="3184" y="195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2" y="197"/>
                  </a:lnTo>
                  <a:lnTo>
                    <a:pt x="3182" y="197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1" y="197"/>
                  </a:lnTo>
                  <a:lnTo>
                    <a:pt x="3181" y="197"/>
                  </a:lnTo>
                  <a:lnTo>
                    <a:pt x="3181" y="195"/>
                  </a:lnTo>
                  <a:lnTo>
                    <a:pt x="3181" y="195"/>
                  </a:lnTo>
                  <a:lnTo>
                    <a:pt x="3182" y="195"/>
                  </a:lnTo>
                  <a:lnTo>
                    <a:pt x="3182" y="195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4" y="194"/>
                  </a:lnTo>
                  <a:lnTo>
                    <a:pt x="3184" y="194"/>
                  </a:lnTo>
                  <a:close/>
                  <a:moveTo>
                    <a:pt x="3739" y="187"/>
                  </a:moveTo>
                  <a:lnTo>
                    <a:pt x="3739" y="187"/>
                  </a:lnTo>
                  <a:lnTo>
                    <a:pt x="3741" y="187"/>
                  </a:lnTo>
                  <a:lnTo>
                    <a:pt x="3741" y="189"/>
                  </a:lnTo>
                  <a:lnTo>
                    <a:pt x="3741" y="190"/>
                  </a:lnTo>
                  <a:lnTo>
                    <a:pt x="3736" y="192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0"/>
                  </a:lnTo>
                  <a:lnTo>
                    <a:pt x="3737" y="189"/>
                  </a:lnTo>
                  <a:lnTo>
                    <a:pt x="3737" y="187"/>
                  </a:lnTo>
                  <a:lnTo>
                    <a:pt x="3737" y="187"/>
                  </a:lnTo>
                  <a:lnTo>
                    <a:pt x="3739" y="187"/>
                  </a:lnTo>
                  <a:close/>
                  <a:moveTo>
                    <a:pt x="3086" y="184"/>
                  </a:moveTo>
                  <a:lnTo>
                    <a:pt x="3086" y="184"/>
                  </a:lnTo>
                  <a:lnTo>
                    <a:pt x="3088" y="184"/>
                  </a:lnTo>
                  <a:lnTo>
                    <a:pt x="3089" y="184"/>
                  </a:lnTo>
                  <a:lnTo>
                    <a:pt x="3089" y="184"/>
                  </a:lnTo>
                  <a:lnTo>
                    <a:pt x="3091" y="184"/>
                  </a:lnTo>
                  <a:lnTo>
                    <a:pt x="3091" y="184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89" y="186"/>
                  </a:lnTo>
                  <a:lnTo>
                    <a:pt x="3086" y="186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close/>
                  <a:moveTo>
                    <a:pt x="119" y="170"/>
                  </a:moveTo>
                  <a:lnTo>
                    <a:pt x="119" y="170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6"/>
                  </a:lnTo>
                  <a:lnTo>
                    <a:pt x="120" y="178"/>
                  </a:lnTo>
                  <a:lnTo>
                    <a:pt x="120" y="176"/>
                  </a:lnTo>
                  <a:lnTo>
                    <a:pt x="122" y="176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5" y="176"/>
                  </a:lnTo>
                  <a:lnTo>
                    <a:pt x="126" y="178"/>
                  </a:lnTo>
                  <a:lnTo>
                    <a:pt x="126" y="179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6" y="179"/>
                  </a:lnTo>
                  <a:lnTo>
                    <a:pt x="126" y="178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3" y="175"/>
                  </a:lnTo>
                  <a:lnTo>
                    <a:pt x="122" y="175"/>
                  </a:lnTo>
                  <a:lnTo>
                    <a:pt x="122" y="178"/>
                  </a:lnTo>
                  <a:lnTo>
                    <a:pt x="120" y="178"/>
                  </a:lnTo>
                  <a:lnTo>
                    <a:pt x="119" y="178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1" y="176"/>
                  </a:lnTo>
                  <a:lnTo>
                    <a:pt x="111" y="176"/>
                  </a:lnTo>
                  <a:lnTo>
                    <a:pt x="114" y="175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close/>
                  <a:moveTo>
                    <a:pt x="494" y="161"/>
                  </a:moveTo>
                  <a:lnTo>
                    <a:pt x="495" y="162"/>
                  </a:lnTo>
                  <a:lnTo>
                    <a:pt x="499" y="167"/>
                  </a:lnTo>
                  <a:lnTo>
                    <a:pt x="499" y="170"/>
                  </a:lnTo>
                  <a:lnTo>
                    <a:pt x="499" y="172"/>
                  </a:lnTo>
                  <a:lnTo>
                    <a:pt x="499" y="173"/>
                  </a:lnTo>
                  <a:lnTo>
                    <a:pt x="500" y="175"/>
                  </a:lnTo>
                  <a:lnTo>
                    <a:pt x="500" y="176"/>
                  </a:lnTo>
                  <a:lnTo>
                    <a:pt x="499" y="179"/>
                  </a:lnTo>
                  <a:lnTo>
                    <a:pt x="499" y="179"/>
                  </a:lnTo>
                  <a:lnTo>
                    <a:pt x="499" y="176"/>
                  </a:lnTo>
                  <a:lnTo>
                    <a:pt x="499" y="175"/>
                  </a:lnTo>
                  <a:lnTo>
                    <a:pt x="499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2"/>
                  </a:lnTo>
                  <a:lnTo>
                    <a:pt x="497" y="170"/>
                  </a:lnTo>
                  <a:lnTo>
                    <a:pt x="497" y="168"/>
                  </a:lnTo>
                  <a:lnTo>
                    <a:pt x="497" y="167"/>
                  </a:lnTo>
                  <a:lnTo>
                    <a:pt x="495" y="162"/>
                  </a:lnTo>
                  <a:lnTo>
                    <a:pt x="494" y="161"/>
                  </a:lnTo>
                  <a:close/>
                  <a:moveTo>
                    <a:pt x="41" y="161"/>
                  </a:moveTo>
                  <a:lnTo>
                    <a:pt x="41" y="161"/>
                  </a:lnTo>
                  <a:lnTo>
                    <a:pt x="41" y="161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41" y="161"/>
                  </a:lnTo>
                  <a:close/>
                  <a:moveTo>
                    <a:pt x="3215" y="157"/>
                  </a:moveTo>
                  <a:lnTo>
                    <a:pt x="3219" y="159"/>
                  </a:lnTo>
                  <a:lnTo>
                    <a:pt x="3220" y="159"/>
                  </a:lnTo>
                  <a:lnTo>
                    <a:pt x="3223" y="161"/>
                  </a:lnTo>
                  <a:lnTo>
                    <a:pt x="3225" y="164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7"/>
                  </a:lnTo>
                  <a:lnTo>
                    <a:pt x="3226" y="168"/>
                  </a:lnTo>
                  <a:lnTo>
                    <a:pt x="3225" y="168"/>
                  </a:lnTo>
                  <a:lnTo>
                    <a:pt x="3223" y="168"/>
                  </a:lnTo>
                  <a:lnTo>
                    <a:pt x="3223" y="167"/>
                  </a:lnTo>
                  <a:lnTo>
                    <a:pt x="3220" y="167"/>
                  </a:lnTo>
                  <a:lnTo>
                    <a:pt x="3215" y="167"/>
                  </a:lnTo>
                  <a:lnTo>
                    <a:pt x="3214" y="165"/>
                  </a:lnTo>
                  <a:lnTo>
                    <a:pt x="3212" y="164"/>
                  </a:lnTo>
                  <a:lnTo>
                    <a:pt x="3211" y="164"/>
                  </a:lnTo>
                  <a:lnTo>
                    <a:pt x="3212" y="162"/>
                  </a:lnTo>
                  <a:lnTo>
                    <a:pt x="3212" y="162"/>
                  </a:lnTo>
                  <a:lnTo>
                    <a:pt x="3214" y="162"/>
                  </a:lnTo>
                  <a:lnTo>
                    <a:pt x="3214" y="162"/>
                  </a:lnTo>
                  <a:lnTo>
                    <a:pt x="3214" y="161"/>
                  </a:lnTo>
                  <a:lnTo>
                    <a:pt x="3214" y="159"/>
                  </a:lnTo>
                  <a:lnTo>
                    <a:pt x="3214" y="159"/>
                  </a:lnTo>
                  <a:lnTo>
                    <a:pt x="3215" y="157"/>
                  </a:lnTo>
                  <a:close/>
                  <a:moveTo>
                    <a:pt x="3062" y="151"/>
                  </a:moveTo>
                  <a:lnTo>
                    <a:pt x="3064" y="151"/>
                  </a:lnTo>
                  <a:lnTo>
                    <a:pt x="3066" y="151"/>
                  </a:lnTo>
                  <a:lnTo>
                    <a:pt x="3066" y="151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6" y="153"/>
                  </a:lnTo>
                  <a:lnTo>
                    <a:pt x="3064" y="154"/>
                  </a:lnTo>
                  <a:lnTo>
                    <a:pt x="3062" y="153"/>
                  </a:lnTo>
                  <a:lnTo>
                    <a:pt x="3061" y="153"/>
                  </a:lnTo>
                  <a:lnTo>
                    <a:pt x="3059" y="153"/>
                  </a:lnTo>
                  <a:lnTo>
                    <a:pt x="3059" y="153"/>
                  </a:lnTo>
                  <a:lnTo>
                    <a:pt x="3058" y="151"/>
                  </a:lnTo>
                  <a:lnTo>
                    <a:pt x="3059" y="151"/>
                  </a:lnTo>
                  <a:lnTo>
                    <a:pt x="3061" y="151"/>
                  </a:lnTo>
                  <a:lnTo>
                    <a:pt x="3062" y="151"/>
                  </a:lnTo>
                  <a:close/>
                  <a:moveTo>
                    <a:pt x="175" y="146"/>
                  </a:moveTo>
                  <a:lnTo>
                    <a:pt x="175" y="146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4" y="149"/>
                  </a:lnTo>
                  <a:lnTo>
                    <a:pt x="172" y="151"/>
                  </a:lnTo>
                  <a:lnTo>
                    <a:pt x="171" y="154"/>
                  </a:lnTo>
                  <a:lnTo>
                    <a:pt x="171" y="154"/>
                  </a:lnTo>
                  <a:lnTo>
                    <a:pt x="169" y="156"/>
                  </a:lnTo>
                  <a:lnTo>
                    <a:pt x="169" y="157"/>
                  </a:lnTo>
                  <a:lnTo>
                    <a:pt x="169" y="159"/>
                  </a:lnTo>
                  <a:lnTo>
                    <a:pt x="171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3" y="161"/>
                  </a:lnTo>
                  <a:lnTo>
                    <a:pt x="161" y="161"/>
                  </a:lnTo>
                  <a:lnTo>
                    <a:pt x="161" y="162"/>
                  </a:lnTo>
                  <a:lnTo>
                    <a:pt x="160" y="162"/>
                  </a:lnTo>
                  <a:lnTo>
                    <a:pt x="160" y="162"/>
                  </a:lnTo>
                  <a:lnTo>
                    <a:pt x="158" y="161"/>
                  </a:lnTo>
                  <a:lnTo>
                    <a:pt x="160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6" y="159"/>
                  </a:lnTo>
                  <a:lnTo>
                    <a:pt x="167" y="159"/>
                  </a:lnTo>
                  <a:lnTo>
                    <a:pt x="167" y="157"/>
                  </a:lnTo>
                  <a:lnTo>
                    <a:pt x="167" y="156"/>
                  </a:lnTo>
                  <a:lnTo>
                    <a:pt x="169" y="156"/>
                  </a:lnTo>
                  <a:lnTo>
                    <a:pt x="171" y="154"/>
                  </a:lnTo>
                  <a:lnTo>
                    <a:pt x="169" y="153"/>
                  </a:lnTo>
                  <a:lnTo>
                    <a:pt x="171" y="153"/>
                  </a:lnTo>
                  <a:lnTo>
                    <a:pt x="171" y="153"/>
                  </a:lnTo>
                  <a:lnTo>
                    <a:pt x="172" y="151"/>
                  </a:lnTo>
                  <a:lnTo>
                    <a:pt x="172" y="151"/>
                  </a:lnTo>
                  <a:lnTo>
                    <a:pt x="174" y="151"/>
                  </a:lnTo>
                  <a:lnTo>
                    <a:pt x="174" y="149"/>
                  </a:lnTo>
                  <a:lnTo>
                    <a:pt x="174" y="146"/>
                  </a:lnTo>
                  <a:lnTo>
                    <a:pt x="175" y="146"/>
                  </a:lnTo>
                  <a:close/>
                  <a:moveTo>
                    <a:pt x="2422" y="140"/>
                  </a:moveTo>
                  <a:lnTo>
                    <a:pt x="2427" y="140"/>
                  </a:lnTo>
                  <a:lnTo>
                    <a:pt x="2429" y="142"/>
                  </a:lnTo>
                  <a:lnTo>
                    <a:pt x="2429" y="143"/>
                  </a:lnTo>
                  <a:lnTo>
                    <a:pt x="2427" y="146"/>
                  </a:lnTo>
                  <a:lnTo>
                    <a:pt x="2427" y="148"/>
                  </a:lnTo>
                  <a:lnTo>
                    <a:pt x="2429" y="149"/>
                  </a:lnTo>
                  <a:lnTo>
                    <a:pt x="2429" y="149"/>
                  </a:lnTo>
                  <a:lnTo>
                    <a:pt x="2430" y="149"/>
                  </a:lnTo>
                  <a:lnTo>
                    <a:pt x="2432" y="149"/>
                  </a:lnTo>
                  <a:lnTo>
                    <a:pt x="2432" y="151"/>
                  </a:lnTo>
                  <a:lnTo>
                    <a:pt x="2432" y="153"/>
                  </a:lnTo>
                  <a:lnTo>
                    <a:pt x="2433" y="154"/>
                  </a:lnTo>
                  <a:lnTo>
                    <a:pt x="2433" y="156"/>
                  </a:lnTo>
                  <a:lnTo>
                    <a:pt x="2432" y="156"/>
                  </a:lnTo>
                  <a:lnTo>
                    <a:pt x="2430" y="157"/>
                  </a:lnTo>
                  <a:lnTo>
                    <a:pt x="2430" y="157"/>
                  </a:lnTo>
                  <a:lnTo>
                    <a:pt x="2429" y="159"/>
                  </a:lnTo>
                  <a:lnTo>
                    <a:pt x="2427" y="159"/>
                  </a:lnTo>
                  <a:lnTo>
                    <a:pt x="2427" y="157"/>
                  </a:lnTo>
                  <a:lnTo>
                    <a:pt x="2425" y="154"/>
                  </a:lnTo>
                  <a:lnTo>
                    <a:pt x="2425" y="151"/>
                  </a:lnTo>
                  <a:lnTo>
                    <a:pt x="2425" y="149"/>
                  </a:lnTo>
                  <a:lnTo>
                    <a:pt x="2424" y="149"/>
                  </a:lnTo>
                  <a:lnTo>
                    <a:pt x="2422" y="146"/>
                  </a:lnTo>
                  <a:lnTo>
                    <a:pt x="2422" y="145"/>
                  </a:lnTo>
                  <a:lnTo>
                    <a:pt x="2424" y="145"/>
                  </a:lnTo>
                  <a:lnTo>
                    <a:pt x="2424" y="143"/>
                  </a:lnTo>
                  <a:lnTo>
                    <a:pt x="2424" y="143"/>
                  </a:lnTo>
                  <a:lnTo>
                    <a:pt x="2422" y="143"/>
                  </a:lnTo>
                  <a:lnTo>
                    <a:pt x="2421" y="143"/>
                  </a:lnTo>
                  <a:lnTo>
                    <a:pt x="2422" y="142"/>
                  </a:lnTo>
                  <a:lnTo>
                    <a:pt x="2422" y="140"/>
                  </a:lnTo>
                  <a:close/>
                  <a:moveTo>
                    <a:pt x="2399" y="129"/>
                  </a:moveTo>
                  <a:lnTo>
                    <a:pt x="2400" y="129"/>
                  </a:lnTo>
                  <a:lnTo>
                    <a:pt x="2402" y="129"/>
                  </a:lnTo>
                  <a:lnTo>
                    <a:pt x="2400" y="131"/>
                  </a:lnTo>
                  <a:lnTo>
                    <a:pt x="2399" y="131"/>
                  </a:lnTo>
                  <a:lnTo>
                    <a:pt x="2397" y="131"/>
                  </a:lnTo>
                  <a:lnTo>
                    <a:pt x="2395" y="132"/>
                  </a:lnTo>
                  <a:lnTo>
                    <a:pt x="2395" y="135"/>
                  </a:lnTo>
                  <a:lnTo>
                    <a:pt x="2397" y="135"/>
                  </a:lnTo>
                  <a:lnTo>
                    <a:pt x="2397" y="137"/>
                  </a:lnTo>
                  <a:lnTo>
                    <a:pt x="2395" y="138"/>
                  </a:lnTo>
                  <a:lnTo>
                    <a:pt x="2394" y="140"/>
                  </a:lnTo>
                  <a:lnTo>
                    <a:pt x="2394" y="140"/>
                  </a:lnTo>
                  <a:lnTo>
                    <a:pt x="2392" y="138"/>
                  </a:lnTo>
                  <a:lnTo>
                    <a:pt x="2391" y="138"/>
                  </a:lnTo>
                  <a:lnTo>
                    <a:pt x="2391" y="138"/>
                  </a:lnTo>
                  <a:lnTo>
                    <a:pt x="2391" y="137"/>
                  </a:lnTo>
                  <a:lnTo>
                    <a:pt x="2391" y="137"/>
                  </a:lnTo>
                  <a:lnTo>
                    <a:pt x="2389" y="137"/>
                  </a:lnTo>
                  <a:lnTo>
                    <a:pt x="2388" y="137"/>
                  </a:lnTo>
                  <a:lnTo>
                    <a:pt x="2386" y="137"/>
                  </a:lnTo>
                  <a:lnTo>
                    <a:pt x="2386" y="137"/>
                  </a:lnTo>
                  <a:lnTo>
                    <a:pt x="2383" y="137"/>
                  </a:lnTo>
                  <a:lnTo>
                    <a:pt x="2383" y="135"/>
                  </a:lnTo>
                  <a:lnTo>
                    <a:pt x="2384" y="135"/>
                  </a:lnTo>
                  <a:lnTo>
                    <a:pt x="2384" y="134"/>
                  </a:lnTo>
                  <a:lnTo>
                    <a:pt x="2384" y="134"/>
                  </a:lnTo>
                  <a:lnTo>
                    <a:pt x="2386" y="132"/>
                  </a:lnTo>
                  <a:lnTo>
                    <a:pt x="2388" y="132"/>
                  </a:lnTo>
                  <a:lnTo>
                    <a:pt x="2391" y="132"/>
                  </a:lnTo>
                  <a:lnTo>
                    <a:pt x="2391" y="132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29"/>
                  </a:lnTo>
                  <a:lnTo>
                    <a:pt x="2394" y="129"/>
                  </a:lnTo>
                  <a:lnTo>
                    <a:pt x="2397" y="129"/>
                  </a:lnTo>
                  <a:lnTo>
                    <a:pt x="2399" y="129"/>
                  </a:lnTo>
                  <a:close/>
                  <a:moveTo>
                    <a:pt x="2252" y="126"/>
                  </a:moveTo>
                  <a:lnTo>
                    <a:pt x="2254" y="126"/>
                  </a:lnTo>
                  <a:lnTo>
                    <a:pt x="2254" y="127"/>
                  </a:lnTo>
                  <a:lnTo>
                    <a:pt x="2254" y="129"/>
                  </a:lnTo>
                  <a:lnTo>
                    <a:pt x="2254" y="129"/>
                  </a:lnTo>
                  <a:lnTo>
                    <a:pt x="2255" y="131"/>
                  </a:lnTo>
                  <a:lnTo>
                    <a:pt x="2255" y="131"/>
                  </a:lnTo>
                  <a:lnTo>
                    <a:pt x="2257" y="132"/>
                  </a:lnTo>
                  <a:lnTo>
                    <a:pt x="2258" y="134"/>
                  </a:lnTo>
                  <a:lnTo>
                    <a:pt x="2257" y="135"/>
                  </a:lnTo>
                  <a:lnTo>
                    <a:pt x="2255" y="137"/>
                  </a:lnTo>
                  <a:lnTo>
                    <a:pt x="2254" y="135"/>
                  </a:lnTo>
                  <a:lnTo>
                    <a:pt x="2252" y="135"/>
                  </a:lnTo>
                  <a:lnTo>
                    <a:pt x="2250" y="134"/>
                  </a:lnTo>
                  <a:lnTo>
                    <a:pt x="2250" y="132"/>
                  </a:lnTo>
                  <a:lnTo>
                    <a:pt x="2250" y="131"/>
                  </a:lnTo>
                  <a:lnTo>
                    <a:pt x="2252" y="129"/>
                  </a:lnTo>
                  <a:lnTo>
                    <a:pt x="2252" y="127"/>
                  </a:lnTo>
                  <a:lnTo>
                    <a:pt x="2252" y="126"/>
                  </a:lnTo>
                  <a:close/>
                  <a:moveTo>
                    <a:pt x="37" y="124"/>
                  </a:moveTo>
                  <a:lnTo>
                    <a:pt x="37" y="124"/>
                  </a:lnTo>
                  <a:lnTo>
                    <a:pt x="37" y="124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7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5" y="124"/>
                  </a:lnTo>
                  <a:lnTo>
                    <a:pt x="37" y="124"/>
                  </a:lnTo>
                  <a:lnTo>
                    <a:pt x="37" y="124"/>
                  </a:lnTo>
                  <a:close/>
                  <a:moveTo>
                    <a:pt x="43" y="107"/>
                  </a:moveTo>
                  <a:lnTo>
                    <a:pt x="43" y="109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4" y="112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2"/>
                  </a:lnTo>
                  <a:lnTo>
                    <a:pt x="41" y="110"/>
                  </a:lnTo>
                  <a:lnTo>
                    <a:pt x="40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3" y="107"/>
                  </a:lnTo>
                  <a:close/>
                  <a:moveTo>
                    <a:pt x="153" y="105"/>
                  </a:moveTo>
                  <a:lnTo>
                    <a:pt x="155" y="105"/>
                  </a:lnTo>
                  <a:lnTo>
                    <a:pt x="155" y="105"/>
                  </a:lnTo>
                  <a:lnTo>
                    <a:pt x="155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3" y="105"/>
                  </a:lnTo>
                  <a:close/>
                  <a:moveTo>
                    <a:pt x="2421" y="101"/>
                  </a:moveTo>
                  <a:lnTo>
                    <a:pt x="2422" y="101"/>
                  </a:lnTo>
                  <a:lnTo>
                    <a:pt x="2425" y="102"/>
                  </a:lnTo>
                  <a:lnTo>
                    <a:pt x="2425" y="102"/>
                  </a:lnTo>
                  <a:lnTo>
                    <a:pt x="2427" y="104"/>
                  </a:lnTo>
                  <a:lnTo>
                    <a:pt x="2427" y="104"/>
                  </a:lnTo>
                  <a:lnTo>
                    <a:pt x="2429" y="105"/>
                  </a:lnTo>
                  <a:lnTo>
                    <a:pt x="2430" y="105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9"/>
                  </a:lnTo>
                  <a:lnTo>
                    <a:pt x="2430" y="109"/>
                  </a:lnTo>
                  <a:lnTo>
                    <a:pt x="2429" y="109"/>
                  </a:lnTo>
                  <a:lnTo>
                    <a:pt x="2429" y="109"/>
                  </a:lnTo>
                  <a:lnTo>
                    <a:pt x="2427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4" y="107"/>
                  </a:lnTo>
                  <a:lnTo>
                    <a:pt x="2424" y="105"/>
                  </a:lnTo>
                  <a:lnTo>
                    <a:pt x="2424" y="104"/>
                  </a:lnTo>
                  <a:lnTo>
                    <a:pt x="2422" y="104"/>
                  </a:lnTo>
                  <a:lnTo>
                    <a:pt x="2422" y="104"/>
                  </a:lnTo>
                  <a:lnTo>
                    <a:pt x="2422" y="102"/>
                  </a:lnTo>
                  <a:lnTo>
                    <a:pt x="2421" y="102"/>
                  </a:lnTo>
                  <a:lnTo>
                    <a:pt x="2421" y="102"/>
                  </a:lnTo>
                  <a:lnTo>
                    <a:pt x="2421" y="101"/>
                  </a:lnTo>
                  <a:lnTo>
                    <a:pt x="2421" y="101"/>
                  </a:lnTo>
                  <a:lnTo>
                    <a:pt x="2421" y="101"/>
                  </a:lnTo>
                  <a:close/>
                  <a:moveTo>
                    <a:pt x="3075" y="97"/>
                  </a:moveTo>
                  <a:lnTo>
                    <a:pt x="3075" y="97"/>
                  </a:lnTo>
                  <a:lnTo>
                    <a:pt x="3075" y="99"/>
                  </a:lnTo>
                  <a:lnTo>
                    <a:pt x="3077" y="102"/>
                  </a:lnTo>
                  <a:lnTo>
                    <a:pt x="3077" y="104"/>
                  </a:lnTo>
                  <a:lnTo>
                    <a:pt x="3077" y="105"/>
                  </a:lnTo>
                  <a:lnTo>
                    <a:pt x="3078" y="107"/>
                  </a:lnTo>
                  <a:lnTo>
                    <a:pt x="3077" y="109"/>
                  </a:lnTo>
                  <a:lnTo>
                    <a:pt x="3077" y="109"/>
                  </a:lnTo>
                  <a:lnTo>
                    <a:pt x="3075" y="105"/>
                  </a:lnTo>
                  <a:lnTo>
                    <a:pt x="3075" y="105"/>
                  </a:lnTo>
                  <a:lnTo>
                    <a:pt x="3075" y="104"/>
                  </a:lnTo>
                  <a:lnTo>
                    <a:pt x="3074" y="101"/>
                  </a:lnTo>
                  <a:lnTo>
                    <a:pt x="3074" y="99"/>
                  </a:lnTo>
                  <a:lnTo>
                    <a:pt x="3074" y="97"/>
                  </a:lnTo>
                  <a:lnTo>
                    <a:pt x="3075" y="97"/>
                  </a:lnTo>
                  <a:close/>
                  <a:moveTo>
                    <a:pt x="3" y="96"/>
                  </a:move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3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3" y="96"/>
                  </a:lnTo>
                  <a:close/>
                  <a:moveTo>
                    <a:pt x="148" y="93"/>
                  </a:moveTo>
                  <a:lnTo>
                    <a:pt x="148" y="93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0" y="94"/>
                  </a:lnTo>
                  <a:lnTo>
                    <a:pt x="148" y="93"/>
                  </a:lnTo>
                  <a:lnTo>
                    <a:pt x="148" y="93"/>
                  </a:lnTo>
                  <a:close/>
                  <a:moveTo>
                    <a:pt x="2753" y="90"/>
                  </a:moveTo>
                  <a:lnTo>
                    <a:pt x="2757" y="91"/>
                  </a:lnTo>
                  <a:lnTo>
                    <a:pt x="2757" y="91"/>
                  </a:lnTo>
                  <a:lnTo>
                    <a:pt x="2760" y="91"/>
                  </a:lnTo>
                  <a:lnTo>
                    <a:pt x="2760" y="93"/>
                  </a:lnTo>
                  <a:lnTo>
                    <a:pt x="2760" y="93"/>
                  </a:lnTo>
                  <a:lnTo>
                    <a:pt x="2758" y="93"/>
                  </a:lnTo>
                  <a:lnTo>
                    <a:pt x="2755" y="93"/>
                  </a:lnTo>
                  <a:lnTo>
                    <a:pt x="2753" y="93"/>
                  </a:lnTo>
                  <a:lnTo>
                    <a:pt x="2753" y="90"/>
                  </a:lnTo>
                  <a:lnTo>
                    <a:pt x="2753" y="90"/>
                  </a:lnTo>
                  <a:close/>
                  <a:moveTo>
                    <a:pt x="141" y="83"/>
                  </a:moveTo>
                  <a:lnTo>
                    <a:pt x="141" y="83"/>
                  </a:lnTo>
                  <a:lnTo>
                    <a:pt x="141" y="83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50" y="86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7" y="88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0" y="96"/>
                  </a:lnTo>
                  <a:lnTo>
                    <a:pt x="148" y="97"/>
                  </a:lnTo>
                  <a:lnTo>
                    <a:pt x="148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99"/>
                  </a:lnTo>
                  <a:lnTo>
                    <a:pt x="145" y="97"/>
                  </a:lnTo>
                  <a:lnTo>
                    <a:pt x="145" y="96"/>
                  </a:lnTo>
                  <a:lnTo>
                    <a:pt x="145" y="9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7"/>
                  </a:lnTo>
                  <a:lnTo>
                    <a:pt x="144" y="97"/>
                  </a:lnTo>
                  <a:lnTo>
                    <a:pt x="142" y="96"/>
                  </a:lnTo>
                  <a:lnTo>
                    <a:pt x="142" y="94"/>
                  </a:lnTo>
                  <a:lnTo>
                    <a:pt x="141" y="94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3"/>
                  </a:lnTo>
                  <a:close/>
                  <a:moveTo>
                    <a:pt x="576" y="80"/>
                  </a:moveTo>
                  <a:lnTo>
                    <a:pt x="576" y="80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0"/>
                  </a:lnTo>
                  <a:lnTo>
                    <a:pt x="576" y="80"/>
                  </a:lnTo>
                  <a:lnTo>
                    <a:pt x="576" y="80"/>
                  </a:lnTo>
                  <a:close/>
                  <a:moveTo>
                    <a:pt x="2821" y="79"/>
                  </a:moveTo>
                  <a:lnTo>
                    <a:pt x="2823" y="79"/>
                  </a:lnTo>
                  <a:lnTo>
                    <a:pt x="2824" y="79"/>
                  </a:lnTo>
                  <a:lnTo>
                    <a:pt x="2826" y="80"/>
                  </a:lnTo>
                  <a:lnTo>
                    <a:pt x="2828" y="80"/>
                  </a:lnTo>
                  <a:lnTo>
                    <a:pt x="2829" y="80"/>
                  </a:lnTo>
                  <a:lnTo>
                    <a:pt x="2831" y="80"/>
                  </a:lnTo>
                  <a:lnTo>
                    <a:pt x="2831" y="82"/>
                  </a:lnTo>
                  <a:lnTo>
                    <a:pt x="2829" y="82"/>
                  </a:lnTo>
                  <a:lnTo>
                    <a:pt x="2829" y="82"/>
                  </a:lnTo>
                  <a:lnTo>
                    <a:pt x="2828" y="82"/>
                  </a:lnTo>
                  <a:lnTo>
                    <a:pt x="2826" y="82"/>
                  </a:lnTo>
                  <a:lnTo>
                    <a:pt x="2824" y="82"/>
                  </a:lnTo>
                  <a:lnTo>
                    <a:pt x="2821" y="83"/>
                  </a:lnTo>
                  <a:lnTo>
                    <a:pt x="2821" y="83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0"/>
                  </a:lnTo>
                  <a:lnTo>
                    <a:pt x="2821" y="80"/>
                  </a:lnTo>
                  <a:lnTo>
                    <a:pt x="2821" y="79"/>
                  </a:lnTo>
                  <a:lnTo>
                    <a:pt x="2821" y="79"/>
                  </a:lnTo>
                  <a:close/>
                  <a:moveTo>
                    <a:pt x="30" y="75"/>
                  </a:moveTo>
                  <a:lnTo>
                    <a:pt x="30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30" y="75"/>
                  </a:lnTo>
                  <a:lnTo>
                    <a:pt x="30" y="75"/>
                  </a:lnTo>
                  <a:close/>
                  <a:moveTo>
                    <a:pt x="3026" y="75"/>
                  </a:moveTo>
                  <a:lnTo>
                    <a:pt x="3028" y="75"/>
                  </a:lnTo>
                  <a:lnTo>
                    <a:pt x="3033" y="77"/>
                  </a:lnTo>
                  <a:lnTo>
                    <a:pt x="3034" y="79"/>
                  </a:lnTo>
                  <a:lnTo>
                    <a:pt x="3034" y="80"/>
                  </a:lnTo>
                  <a:lnTo>
                    <a:pt x="3033" y="79"/>
                  </a:lnTo>
                  <a:lnTo>
                    <a:pt x="3029" y="79"/>
                  </a:lnTo>
                  <a:lnTo>
                    <a:pt x="3026" y="79"/>
                  </a:lnTo>
                  <a:lnTo>
                    <a:pt x="3025" y="80"/>
                  </a:lnTo>
                  <a:lnTo>
                    <a:pt x="3025" y="80"/>
                  </a:lnTo>
                  <a:lnTo>
                    <a:pt x="3025" y="79"/>
                  </a:lnTo>
                  <a:lnTo>
                    <a:pt x="3026" y="77"/>
                  </a:lnTo>
                  <a:lnTo>
                    <a:pt x="3026" y="75"/>
                  </a:lnTo>
                  <a:lnTo>
                    <a:pt x="3026" y="75"/>
                  </a:lnTo>
                  <a:close/>
                  <a:moveTo>
                    <a:pt x="161" y="74"/>
                  </a:moveTo>
                  <a:lnTo>
                    <a:pt x="161" y="74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63" y="77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0" y="77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1" y="74"/>
                  </a:lnTo>
                  <a:close/>
                  <a:moveTo>
                    <a:pt x="2050" y="72"/>
                  </a:moveTo>
                  <a:lnTo>
                    <a:pt x="2052" y="72"/>
                  </a:lnTo>
                  <a:lnTo>
                    <a:pt x="2052" y="74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49" y="74"/>
                  </a:lnTo>
                  <a:lnTo>
                    <a:pt x="2047" y="72"/>
                  </a:lnTo>
                  <a:lnTo>
                    <a:pt x="2049" y="72"/>
                  </a:lnTo>
                  <a:lnTo>
                    <a:pt x="2050" y="72"/>
                  </a:lnTo>
                  <a:lnTo>
                    <a:pt x="2050" y="72"/>
                  </a:lnTo>
                  <a:close/>
                  <a:moveTo>
                    <a:pt x="2600" y="71"/>
                  </a:moveTo>
                  <a:lnTo>
                    <a:pt x="2602" y="72"/>
                  </a:lnTo>
                  <a:lnTo>
                    <a:pt x="2604" y="74"/>
                  </a:lnTo>
                  <a:lnTo>
                    <a:pt x="2604" y="75"/>
                  </a:lnTo>
                  <a:lnTo>
                    <a:pt x="2604" y="75"/>
                  </a:lnTo>
                  <a:lnTo>
                    <a:pt x="2605" y="77"/>
                  </a:lnTo>
                  <a:lnTo>
                    <a:pt x="2605" y="79"/>
                  </a:lnTo>
                  <a:lnTo>
                    <a:pt x="2607" y="80"/>
                  </a:lnTo>
                  <a:lnTo>
                    <a:pt x="2607" y="80"/>
                  </a:lnTo>
                  <a:lnTo>
                    <a:pt x="2607" y="82"/>
                  </a:lnTo>
                  <a:lnTo>
                    <a:pt x="2605" y="83"/>
                  </a:lnTo>
                  <a:lnTo>
                    <a:pt x="2602" y="83"/>
                  </a:lnTo>
                  <a:lnTo>
                    <a:pt x="2600" y="85"/>
                  </a:lnTo>
                  <a:lnTo>
                    <a:pt x="2600" y="85"/>
                  </a:lnTo>
                  <a:lnTo>
                    <a:pt x="2599" y="83"/>
                  </a:lnTo>
                  <a:lnTo>
                    <a:pt x="2597" y="82"/>
                  </a:lnTo>
                  <a:lnTo>
                    <a:pt x="2596" y="82"/>
                  </a:lnTo>
                  <a:lnTo>
                    <a:pt x="2596" y="82"/>
                  </a:lnTo>
                  <a:lnTo>
                    <a:pt x="2596" y="80"/>
                  </a:lnTo>
                  <a:lnTo>
                    <a:pt x="2596" y="77"/>
                  </a:lnTo>
                  <a:lnTo>
                    <a:pt x="2597" y="74"/>
                  </a:lnTo>
                  <a:lnTo>
                    <a:pt x="2599" y="72"/>
                  </a:lnTo>
                  <a:lnTo>
                    <a:pt x="2600" y="71"/>
                  </a:lnTo>
                  <a:close/>
                  <a:moveTo>
                    <a:pt x="8" y="66"/>
                  </a:moveTo>
                  <a:lnTo>
                    <a:pt x="8" y="68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close/>
                  <a:moveTo>
                    <a:pt x="656" y="66"/>
                  </a:moveTo>
                  <a:lnTo>
                    <a:pt x="656" y="66"/>
                  </a:lnTo>
                  <a:lnTo>
                    <a:pt x="656" y="68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5" y="68"/>
                  </a:lnTo>
                  <a:lnTo>
                    <a:pt x="656" y="68"/>
                  </a:lnTo>
                  <a:lnTo>
                    <a:pt x="656" y="68"/>
                  </a:lnTo>
                  <a:lnTo>
                    <a:pt x="656" y="66"/>
                  </a:lnTo>
                  <a:close/>
                  <a:moveTo>
                    <a:pt x="2902" y="64"/>
                  </a:moveTo>
                  <a:lnTo>
                    <a:pt x="2900" y="66"/>
                  </a:lnTo>
                  <a:lnTo>
                    <a:pt x="2900" y="66"/>
                  </a:lnTo>
                  <a:lnTo>
                    <a:pt x="2900" y="66"/>
                  </a:lnTo>
                  <a:lnTo>
                    <a:pt x="2903" y="66"/>
                  </a:lnTo>
                  <a:lnTo>
                    <a:pt x="2903" y="68"/>
                  </a:lnTo>
                  <a:lnTo>
                    <a:pt x="2900" y="68"/>
                  </a:lnTo>
                  <a:lnTo>
                    <a:pt x="2899" y="69"/>
                  </a:lnTo>
                  <a:lnTo>
                    <a:pt x="2897" y="69"/>
                  </a:lnTo>
                  <a:lnTo>
                    <a:pt x="2897" y="71"/>
                  </a:lnTo>
                  <a:lnTo>
                    <a:pt x="2897" y="71"/>
                  </a:lnTo>
                  <a:lnTo>
                    <a:pt x="2894" y="72"/>
                  </a:lnTo>
                  <a:lnTo>
                    <a:pt x="2892" y="74"/>
                  </a:lnTo>
                  <a:lnTo>
                    <a:pt x="2891" y="74"/>
                  </a:lnTo>
                  <a:lnTo>
                    <a:pt x="2886" y="74"/>
                  </a:lnTo>
                  <a:lnTo>
                    <a:pt x="2884" y="74"/>
                  </a:lnTo>
                  <a:lnTo>
                    <a:pt x="2883" y="74"/>
                  </a:lnTo>
                  <a:lnTo>
                    <a:pt x="2878" y="72"/>
                  </a:lnTo>
                  <a:lnTo>
                    <a:pt x="2875" y="71"/>
                  </a:lnTo>
                  <a:lnTo>
                    <a:pt x="2875" y="71"/>
                  </a:lnTo>
                  <a:lnTo>
                    <a:pt x="2873" y="71"/>
                  </a:lnTo>
                  <a:lnTo>
                    <a:pt x="2873" y="71"/>
                  </a:lnTo>
                  <a:lnTo>
                    <a:pt x="2873" y="69"/>
                  </a:lnTo>
                  <a:lnTo>
                    <a:pt x="2873" y="69"/>
                  </a:lnTo>
                  <a:lnTo>
                    <a:pt x="2876" y="69"/>
                  </a:lnTo>
                  <a:lnTo>
                    <a:pt x="2880" y="68"/>
                  </a:lnTo>
                  <a:lnTo>
                    <a:pt x="2883" y="66"/>
                  </a:lnTo>
                  <a:lnTo>
                    <a:pt x="2886" y="66"/>
                  </a:lnTo>
                  <a:lnTo>
                    <a:pt x="2889" y="66"/>
                  </a:lnTo>
                  <a:lnTo>
                    <a:pt x="2892" y="66"/>
                  </a:lnTo>
                  <a:lnTo>
                    <a:pt x="2894" y="64"/>
                  </a:lnTo>
                  <a:lnTo>
                    <a:pt x="2899" y="64"/>
                  </a:lnTo>
                  <a:lnTo>
                    <a:pt x="2902" y="64"/>
                  </a:lnTo>
                  <a:close/>
                  <a:moveTo>
                    <a:pt x="658" y="61"/>
                  </a:moveTo>
                  <a:lnTo>
                    <a:pt x="658" y="61"/>
                  </a:lnTo>
                  <a:lnTo>
                    <a:pt x="659" y="64"/>
                  </a:lnTo>
                  <a:lnTo>
                    <a:pt x="659" y="68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6"/>
                  </a:lnTo>
                  <a:lnTo>
                    <a:pt x="658" y="64"/>
                  </a:lnTo>
                  <a:lnTo>
                    <a:pt x="658" y="61"/>
                  </a:lnTo>
                  <a:close/>
                  <a:moveTo>
                    <a:pt x="653" y="61"/>
                  </a:moveTo>
                  <a:lnTo>
                    <a:pt x="655" y="61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1"/>
                  </a:lnTo>
                  <a:close/>
                  <a:moveTo>
                    <a:pt x="664" y="61"/>
                  </a:move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4" y="63"/>
                  </a:lnTo>
                  <a:lnTo>
                    <a:pt x="664" y="61"/>
                  </a:lnTo>
                  <a:lnTo>
                    <a:pt x="664" y="61"/>
                  </a:lnTo>
                  <a:close/>
                  <a:moveTo>
                    <a:pt x="661" y="61"/>
                  </a:moveTo>
                  <a:lnTo>
                    <a:pt x="663" y="64"/>
                  </a:lnTo>
                  <a:lnTo>
                    <a:pt x="663" y="66"/>
                  </a:lnTo>
                  <a:lnTo>
                    <a:pt x="664" y="66"/>
                  </a:lnTo>
                  <a:lnTo>
                    <a:pt x="664" y="68"/>
                  </a:lnTo>
                  <a:lnTo>
                    <a:pt x="664" y="69"/>
                  </a:lnTo>
                  <a:lnTo>
                    <a:pt x="664" y="68"/>
                  </a:lnTo>
                  <a:lnTo>
                    <a:pt x="663" y="66"/>
                  </a:lnTo>
                  <a:lnTo>
                    <a:pt x="661" y="63"/>
                  </a:lnTo>
                  <a:lnTo>
                    <a:pt x="661" y="61"/>
                  </a:lnTo>
                  <a:lnTo>
                    <a:pt x="661" y="61"/>
                  </a:lnTo>
                  <a:close/>
                  <a:moveTo>
                    <a:pt x="666" y="60"/>
                  </a:moveTo>
                  <a:lnTo>
                    <a:pt x="667" y="61"/>
                  </a:lnTo>
                  <a:lnTo>
                    <a:pt x="667" y="63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6" y="61"/>
                  </a:lnTo>
                  <a:lnTo>
                    <a:pt x="666" y="60"/>
                  </a:lnTo>
                  <a:close/>
                  <a:moveTo>
                    <a:pt x="629" y="58"/>
                  </a:moveTo>
                  <a:lnTo>
                    <a:pt x="628" y="58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close/>
                  <a:moveTo>
                    <a:pt x="628" y="58"/>
                  </a:moveTo>
                  <a:lnTo>
                    <a:pt x="629" y="58"/>
                  </a:lnTo>
                  <a:lnTo>
                    <a:pt x="631" y="58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3"/>
                  </a:lnTo>
                  <a:lnTo>
                    <a:pt x="631" y="63"/>
                  </a:lnTo>
                  <a:lnTo>
                    <a:pt x="629" y="64"/>
                  </a:lnTo>
                  <a:lnTo>
                    <a:pt x="629" y="64"/>
                  </a:lnTo>
                  <a:lnTo>
                    <a:pt x="628" y="64"/>
                  </a:lnTo>
                  <a:lnTo>
                    <a:pt x="626" y="66"/>
                  </a:lnTo>
                  <a:lnTo>
                    <a:pt x="626" y="68"/>
                  </a:lnTo>
                  <a:lnTo>
                    <a:pt x="625" y="68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18" y="72"/>
                  </a:lnTo>
                  <a:lnTo>
                    <a:pt x="614" y="74"/>
                  </a:lnTo>
                  <a:lnTo>
                    <a:pt x="612" y="75"/>
                  </a:lnTo>
                  <a:lnTo>
                    <a:pt x="612" y="75"/>
                  </a:lnTo>
                  <a:lnTo>
                    <a:pt x="611" y="75"/>
                  </a:lnTo>
                  <a:lnTo>
                    <a:pt x="609" y="75"/>
                  </a:lnTo>
                  <a:lnTo>
                    <a:pt x="601" y="79"/>
                  </a:lnTo>
                  <a:lnTo>
                    <a:pt x="596" y="80"/>
                  </a:lnTo>
                  <a:lnTo>
                    <a:pt x="593" y="83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8" y="85"/>
                  </a:lnTo>
                  <a:lnTo>
                    <a:pt x="585" y="85"/>
                  </a:lnTo>
                  <a:lnTo>
                    <a:pt x="584" y="85"/>
                  </a:lnTo>
                  <a:lnTo>
                    <a:pt x="581" y="86"/>
                  </a:lnTo>
                  <a:lnTo>
                    <a:pt x="581" y="86"/>
                  </a:lnTo>
                  <a:lnTo>
                    <a:pt x="579" y="86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4" y="86"/>
                  </a:lnTo>
                  <a:lnTo>
                    <a:pt x="574" y="86"/>
                  </a:lnTo>
                  <a:lnTo>
                    <a:pt x="573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4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1" y="85"/>
                  </a:lnTo>
                  <a:lnTo>
                    <a:pt x="571" y="85"/>
                  </a:lnTo>
                  <a:lnTo>
                    <a:pt x="570" y="83"/>
                  </a:lnTo>
                  <a:lnTo>
                    <a:pt x="568" y="83"/>
                  </a:lnTo>
                  <a:lnTo>
                    <a:pt x="566" y="82"/>
                  </a:lnTo>
                  <a:lnTo>
                    <a:pt x="566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7"/>
                  </a:lnTo>
                  <a:lnTo>
                    <a:pt x="568" y="77"/>
                  </a:lnTo>
                  <a:lnTo>
                    <a:pt x="568" y="77"/>
                  </a:lnTo>
                  <a:lnTo>
                    <a:pt x="568" y="75"/>
                  </a:lnTo>
                  <a:lnTo>
                    <a:pt x="568" y="75"/>
                  </a:lnTo>
                  <a:lnTo>
                    <a:pt x="568" y="74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1"/>
                  </a:lnTo>
                  <a:lnTo>
                    <a:pt x="571" y="71"/>
                  </a:lnTo>
                  <a:lnTo>
                    <a:pt x="573" y="71"/>
                  </a:lnTo>
                  <a:lnTo>
                    <a:pt x="573" y="71"/>
                  </a:lnTo>
                  <a:lnTo>
                    <a:pt x="573" y="69"/>
                  </a:lnTo>
                  <a:lnTo>
                    <a:pt x="573" y="68"/>
                  </a:lnTo>
                  <a:lnTo>
                    <a:pt x="573" y="68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4"/>
                  </a:lnTo>
                  <a:lnTo>
                    <a:pt x="576" y="64"/>
                  </a:lnTo>
                  <a:lnTo>
                    <a:pt x="576" y="64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9"/>
                  </a:lnTo>
                  <a:lnTo>
                    <a:pt x="579" y="69"/>
                  </a:lnTo>
                  <a:lnTo>
                    <a:pt x="579" y="71"/>
                  </a:lnTo>
                  <a:lnTo>
                    <a:pt x="579" y="71"/>
                  </a:lnTo>
                  <a:lnTo>
                    <a:pt x="577" y="71"/>
                  </a:lnTo>
                  <a:lnTo>
                    <a:pt x="577" y="71"/>
                  </a:lnTo>
                  <a:lnTo>
                    <a:pt x="573" y="71"/>
                  </a:lnTo>
                  <a:lnTo>
                    <a:pt x="571" y="71"/>
                  </a:lnTo>
                  <a:lnTo>
                    <a:pt x="571" y="72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4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1" y="77"/>
                  </a:lnTo>
                  <a:lnTo>
                    <a:pt x="573" y="77"/>
                  </a:lnTo>
                  <a:lnTo>
                    <a:pt x="576" y="77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7" y="77"/>
                  </a:lnTo>
                  <a:lnTo>
                    <a:pt x="577" y="79"/>
                  </a:lnTo>
                  <a:lnTo>
                    <a:pt x="579" y="79"/>
                  </a:lnTo>
                  <a:lnTo>
                    <a:pt x="579" y="77"/>
                  </a:lnTo>
                  <a:lnTo>
                    <a:pt x="579" y="75"/>
                  </a:lnTo>
                  <a:lnTo>
                    <a:pt x="579" y="75"/>
                  </a:lnTo>
                  <a:lnTo>
                    <a:pt x="581" y="74"/>
                  </a:lnTo>
                  <a:lnTo>
                    <a:pt x="584" y="72"/>
                  </a:lnTo>
                  <a:lnTo>
                    <a:pt x="585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1"/>
                  </a:lnTo>
                  <a:lnTo>
                    <a:pt x="590" y="69"/>
                  </a:lnTo>
                  <a:lnTo>
                    <a:pt x="593" y="66"/>
                  </a:lnTo>
                  <a:lnTo>
                    <a:pt x="595" y="66"/>
                  </a:lnTo>
                  <a:lnTo>
                    <a:pt x="596" y="66"/>
                  </a:lnTo>
                  <a:lnTo>
                    <a:pt x="599" y="66"/>
                  </a:lnTo>
                  <a:lnTo>
                    <a:pt x="603" y="66"/>
                  </a:lnTo>
                  <a:lnTo>
                    <a:pt x="606" y="66"/>
                  </a:lnTo>
                  <a:lnTo>
                    <a:pt x="607" y="68"/>
                  </a:lnTo>
                  <a:lnTo>
                    <a:pt x="609" y="68"/>
                  </a:lnTo>
                  <a:lnTo>
                    <a:pt x="614" y="68"/>
                  </a:lnTo>
                  <a:lnTo>
                    <a:pt x="614" y="68"/>
                  </a:lnTo>
                  <a:lnTo>
                    <a:pt x="612" y="68"/>
                  </a:lnTo>
                  <a:lnTo>
                    <a:pt x="611" y="66"/>
                  </a:lnTo>
                  <a:lnTo>
                    <a:pt x="609" y="66"/>
                  </a:lnTo>
                  <a:lnTo>
                    <a:pt x="607" y="66"/>
                  </a:lnTo>
                  <a:lnTo>
                    <a:pt x="607" y="66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11" y="64"/>
                  </a:lnTo>
                  <a:lnTo>
                    <a:pt x="611" y="63"/>
                  </a:lnTo>
                  <a:lnTo>
                    <a:pt x="612" y="63"/>
                  </a:lnTo>
                  <a:lnTo>
                    <a:pt x="615" y="63"/>
                  </a:lnTo>
                  <a:lnTo>
                    <a:pt x="618" y="61"/>
                  </a:lnTo>
                  <a:lnTo>
                    <a:pt x="618" y="61"/>
                  </a:lnTo>
                  <a:lnTo>
                    <a:pt x="618" y="63"/>
                  </a:lnTo>
                  <a:lnTo>
                    <a:pt x="620" y="63"/>
                  </a:lnTo>
                  <a:lnTo>
                    <a:pt x="623" y="61"/>
                  </a:lnTo>
                  <a:lnTo>
                    <a:pt x="625" y="61"/>
                  </a:lnTo>
                  <a:lnTo>
                    <a:pt x="626" y="61"/>
                  </a:lnTo>
                  <a:lnTo>
                    <a:pt x="626" y="61"/>
                  </a:lnTo>
                  <a:lnTo>
                    <a:pt x="628" y="61"/>
                  </a:lnTo>
                  <a:lnTo>
                    <a:pt x="629" y="61"/>
                  </a:lnTo>
                  <a:lnTo>
                    <a:pt x="629" y="61"/>
                  </a:lnTo>
                  <a:lnTo>
                    <a:pt x="629" y="60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close/>
                  <a:moveTo>
                    <a:pt x="672" y="55"/>
                  </a:moveTo>
                  <a:lnTo>
                    <a:pt x="674" y="55"/>
                  </a:lnTo>
                  <a:lnTo>
                    <a:pt x="675" y="55"/>
                  </a:lnTo>
                  <a:lnTo>
                    <a:pt x="677" y="57"/>
                  </a:lnTo>
                  <a:lnTo>
                    <a:pt x="675" y="57"/>
                  </a:lnTo>
                  <a:lnTo>
                    <a:pt x="672" y="57"/>
                  </a:lnTo>
                  <a:lnTo>
                    <a:pt x="670" y="55"/>
                  </a:lnTo>
                  <a:lnTo>
                    <a:pt x="670" y="55"/>
                  </a:lnTo>
                  <a:lnTo>
                    <a:pt x="672" y="55"/>
                  </a:lnTo>
                  <a:close/>
                  <a:moveTo>
                    <a:pt x="49" y="53"/>
                  </a:moveTo>
                  <a:lnTo>
                    <a:pt x="51" y="55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49" y="57"/>
                  </a:lnTo>
                  <a:lnTo>
                    <a:pt x="48" y="57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3"/>
                  </a:lnTo>
                  <a:close/>
                  <a:moveTo>
                    <a:pt x="54" y="52"/>
                  </a:moveTo>
                  <a:lnTo>
                    <a:pt x="55" y="52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52" y="52"/>
                  </a:lnTo>
                  <a:lnTo>
                    <a:pt x="54" y="52"/>
                  </a:lnTo>
                  <a:close/>
                  <a:moveTo>
                    <a:pt x="738" y="47"/>
                  </a:moveTo>
                  <a:lnTo>
                    <a:pt x="738" y="47"/>
                  </a:lnTo>
                  <a:lnTo>
                    <a:pt x="740" y="47"/>
                  </a:lnTo>
                  <a:lnTo>
                    <a:pt x="740" y="47"/>
                  </a:lnTo>
                  <a:lnTo>
                    <a:pt x="740" y="49"/>
                  </a:lnTo>
                  <a:lnTo>
                    <a:pt x="740" y="49"/>
                  </a:lnTo>
                  <a:lnTo>
                    <a:pt x="741" y="49"/>
                  </a:lnTo>
                  <a:lnTo>
                    <a:pt x="741" y="50"/>
                  </a:lnTo>
                  <a:lnTo>
                    <a:pt x="741" y="50"/>
                  </a:lnTo>
                  <a:lnTo>
                    <a:pt x="740" y="50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close/>
                  <a:moveTo>
                    <a:pt x="335" y="42"/>
                  </a:moveTo>
                  <a:lnTo>
                    <a:pt x="335" y="42"/>
                  </a:lnTo>
                  <a:lnTo>
                    <a:pt x="335" y="44"/>
                  </a:lnTo>
                  <a:lnTo>
                    <a:pt x="335" y="46"/>
                  </a:lnTo>
                  <a:lnTo>
                    <a:pt x="335" y="46"/>
                  </a:lnTo>
                  <a:lnTo>
                    <a:pt x="333" y="47"/>
                  </a:lnTo>
                  <a:lnTo>
                    <a:pt x="335" y="49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39" y="53"/>
                  </a:lnTo>
                  <a:lnTo>
                    <a:pt x="341" y="55"/>
                  </a:lnTo>
                  <a:lnTo>
                    <a:pt x="342" y="57"/>
                  </a:lnTo>
                  <a:lnTo>
                    <a:pt x="344" y="57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1" y="57"/>
                  </a:lnTo>
                  <a:lnTo>
                    <a:pt x="341" y="55"/>
                  </a:lnTo>
                  <a:lnTo>
                    <a:pt x="339" y="53"/>
                  </a:lnTo>
                  <a:lnTo>
                    <a:pt x="338" y="53"/>
                  </a:lnTo>
                  <a:lnTo>
                    <a:pt x="335" y="52"/>
                  </a:lnTo>
                  <a:lnTo>
                    <a:pt x="335" y="50"/>
                  </a:lnTo>
                  <a:lnTo>
                    <a:pt x="335" y="49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5" y="46"/>
                  </a:lnTo>
                  <a:lnTo>
                    <a:pt x="335" y="44"/>
                  </a:lnTo>
                  <a:lnTo>
                    <a:pt x="335" y="42"/>
                  </a:lnTo>
                  <a:lnTo>
                    <a:pt x="335" y="42"/>
                  </a:lnTo>
                  <a:close/>
                  <a:moveTo>
                    <a:pt x="669" y="41"/>
                  </a:move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1"/>
                  </a:lnTo>
                  <a:close/>
                  <a:moveTo>
                    <a:pt x="494" y="39"/>
                  </a:moveTo>
                  <a:lnTo>
                    <a:pt x="494" y="39"/>
                  </a:lnTo>
                  <a:lnTo>
                    <a:pt x="494" y="41"/>
                  </a:lnTo>
                  <a:lnTo>
                    <a:pt x="494" y="42"/>
                  </a:lnTo>
                  <a:lnTo>
                    <a:pt x="494" y="44"/>
                  </a:lnTo>
                  <a:lnTo>
                    <a:pt x="492" y="46"/>
                  </a:lnTo>
                  <a:lnTo>
                    <a:pt x="492" y="46"/>
                  </a:lnTo>
                  <a:lnTo>
                    <a:pt x="492" y="42"/>
                  </a:lnTo>
                  <a:lnTo>
                    <a:pt x="491" y="41"/>
                  </a:lnTo>
                  <a:lnTo>
                    <a:pt x="492" y="41"/>
                  </a:lnTo>
                  <a:lnTo>
                    <a:pt x="492" y="39"/>
                  </a:lnTo>
                  <a:lnTo>
                    <a:pt x="494" y="39"/>
                  </a:lnTo>
                  <a:close/>
                  <a:moveTo>
                    <a:pt x="663" y="39"/>
                  </a:move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3" y="39"/>
                  </a:lnTo>
                  <a:lnTo>
                    <a:pt x="663" y="39"/>
                  </a:lnTo>
                  <a:lnTo>
                    <a:pt x="663" y="39"/>
                  </a:lnTo>
                  <a:close/>
                  <a:moveTo>
                    <a:pt x="669" y="38"/>
                  </a:moveTo>
                  <a:lnTo>
                    <a:pt x="669" y="38"/>
                  </a:lnTo>
                  <a:lnTo>
                    <a:pt x="667" y="38"/>
                  </a:lnTo>
                  <a:lnTo>
                    <a:pt x="666" y="38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8"/>
                  </a:lnTo>
                  <a:lnTo>
                    <a:pt x="669" y="38"/>
                  </a:lnTo>
                  <a:lnTo>
                    <a:pt x="669" y="38"/>
                  </a:lnTo>
                  <a:close/>
                  <a:moveTo>
                    <a:pt x="830" y="38"/>
                  </a:moveTo>
                  <a:lnTo>
                    <a:pt x="830" y="38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9"/>
                  </a:lnTo>
                  <a:lnTo>
                    <a:pt x="831" y="39"/>
                  </a:lnTo>
                  <a:lnTo>
                    <a:pt x="830" y="39"/>
                  </a:lnTo>
                  <a:lnTo>
                    <a:pt x="828" y="39"/>
                  </a:lnTo>
                  <a:lnTo>
                    <a:pt x="828" y="39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30" y="38"/>
                  </a:lnTo>
                  <a:lnTo>
                    <a:pt x="830" y="38"/>
                  </a:lnTo>
                  <a:close/>
                  <a:moveTo>
                    <a:pt x="670" y="36"/>
                  </a:move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6"/>
                  </a:lnTo>
                  <a:lnTo>
                    <a:pt x="670" y="36"/>
                  </a:lnTo>
                  <a:lnTo>
                    <a:pt x="670" y="36"/>
                  </a:lnTo>
                  <a:close/>
                  <a:moveTo>
                    <a:pt x="675" y="33"/>
                  </a:moveTo>
                  <a:lnTo>
                    <a:pt x="675" y="33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69" y="39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9" y="41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0" y="41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7" y="44"/>
                  </a:lnTo>
                  <a:lnTo>
                    <a:pt x="667" y="44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7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7" y="50"/>
                  </a:lnTo>
                  <a:lnTo>
                    <a:pt x="667" y="50"/>
                  </a:lnTo>
                  <a:lnTo>
                    <a:pt x="666" y="50"/>
                  </a:lnTo>
                  <a:lnTo>
                    <a:pt x="664" y="52"/>
                  </a:lnTo>
                  <a:lnTo>
                    <a:pt x="663" y="52"/>
                  </a:lnTo>
                  <a:lnTo>
                    <a:pt x="663" y="53"/>
                  </a:lnTo>
                  <a:lnTo>
                    <a:pt x="661" y="53"/>
                  </a:lnTo>
                  <a:lnTo>
                    <a:pt x="661" y="53"/>
                  </a:lnTo>
                  <a:lnTo>
                    <a:pt x="659" y="53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6" y="55"/>
                  </a:lnTo>
                  <a:lnTo>
                    <a:pt x="653" y="55"/>
                  </a:lnTo>
                  <a:lnTo>
                    <a:pt x="652" y="55"/>
                  </a:lnTo>
                  <a:lnTo>
                    <a:pt x="650" y="55"/>
                  </a:lnTo>
                  <a:lnTo>
                    <a:pt x="648" y="55"/>
                  </a:lnTo>
                  <a:lnTo>
                    <a:pt x="647" y="53"/>
                  </a:lnTo>
                  <a:lnTo>
                    <a:pt x="645" y="53"/>
                  </a:lnTo>
                  <a:lnTo>
                    <a:pt x="640" y="53"/>
                  </a:lnTo>
                  <a:lnTo>
                    <a:pt x="637" y="53"/>
                  </a:lnTo>
                  <a:lnTo>
                    <a:pt x="633" y="53"/>
                  </a:lnTo>
                  <a:lnTo>
                    <a:pt x="628" y="55"/>
                  </a:lnTo>
                  <a:lnTo>
                    <a:pt x="626" y="55"/>
                  </a:lnTo>
                  <a:lnTo>
                    <a:pt x="625" y="57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22" y="57"/>
                  </a:lnTo>
                  <a:lnTo>
                    <a:pt x="620" y="55"/>
                  </a:lnTo>
                  <a:lnTo>
                    <a:pt x="618" y="55"/>
                  </a:lnTo>
                  <a:lnTo>
                    <a:pt x="617" y="55"/>
                  </a:lnTo>
                  <a:lnTo>
                    <a:pt x="617" y="53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3" y="49"/>
                  </a:lnTo>
                  <a:lnTo>
                    <a:pt x="625" y="47"/>
                  </a:lnTo>
                  <a:lnTo>
                    <a:pt x="626" y="46"/>
                  </a:lnTo>
                  <a:lnTo>
                    <a:pt x="628" y="46"/>
                  </a:lnTo>
                  <a:lnTo>
                    <a:pt x="629" y="44"/>
                  </a:lnTo>
                  <a:lnTo>
                    <a:pt x="631" y="44"/>
                  </a:lnTo>
                  <a:lnTo>
                    <a:pt x="634" y="44"/>
                  </a:lnTo>
                  <a:lnTo>
                    <a:pt x="634" y="44"/>
                  </a:lnTo>
                  <a:lnTo>
                    <a:pt x="636" y="44"/>
                  </a:lnTo>
                  <a:lnTo>
                    <a:pt x="637" y="44"/>
                  </a:lnTo>
                  <a:lnTo>
                    <a:pt x="639" y="42"/>
                  </a:lnTo>
                  <a:lnTo>
                    <a:pt x="640" y="42"/>
                  </a:lnTo>
                  <a:lnTo>
                    <a:pt x="644" y="42"/>
                  </a:lnTo>
                  <a:lnTo>
                    <a:pt x="645" y="42"/>
                  </a:lnTo>
                  <a:lnTo>
                    <a:pt x="645" y="42"/>
                  </a:lnTo>
                  <a:lnTo>
                    <a:pt x="647" y="42"/>
                  </a:lnTo>
                  <a:lnTo>
                    <a:pt x="647" y="41"/>
                  </a:lnTo>
                  <a:lnTo>
                    <a:pt x="648" y="41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2" y="42"/>
                  </a:lnTo>
                  <a:lnTo>
                    <a:pt x="653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4"/>
                  </a:lnTo>
                  <a:lnTo>
                    <a:pt x="653" y="44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4"/>
                  </a:lnTo>
                  <a:lnTo>
                    <a:pt x="655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58" y="44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8" y="42"/>
                  </a:lnTo>
                  <a:lnTo>
                    <a:pt x="658" y="42"/>
                  </a:lnTo>
                  <a:lnTo>
                    <a:pt x="656" y="42"/>
                  </a:lnTo>
                  <a:lnTo>
                    <a:pt x="658" y="42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6" y="39"/>
                  </a:lnTo>
                  <a:lnTo>
                    <a:pt x="656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2" y="39"/>
                  </a:lnTo>
                  <a:lnTo>
                    <a:pt x="652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39"/>
                  </a:lnTo>
                  <a:lnTo>
                    <a:pt x="652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6" y="39"/>
                  </a:lnTo>
                  <a:lnTo>
                    <a:pt x="656" y="38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9" y="39"/>
                  </a:lnTo>
                  <a:lnTo>
                    <a:pt x="659" y="39"/>
                  </a:lnTo>
                  <a:lnTo>
                    <a:pt x="658" y="39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61" y="39"/>
                  </a:lnTo>
                  <a:lnTo>
                    <a:pt x="663" y="38"/>
                  </a:lnTo>
                  <a:lnTo>
                    <a:pt x="664" y="38"/>
                  </a:lnTo>
                  <a:lnTo>
                    <a:pt x="666" y="38"/>
                  </a:lnTo>
                  <a:lnTo>
                    <a:pt x="666" y="38"/>
                  </a:lnTo>
                  <a:lnTo>
                    <a:pt x="667" y="36"/>
                  </a:lnTo>
                  <a:lnTo>
                    <a:pt x="672" y="36"/>
                  </a:lnTo>
                  <a:lnTo>
                    <a:pt x="674" y="34"/>
                  </a:lnTo>
                  <a:lnTo>
                    <a:pt x="675" y="33"/>
                  </a:lnTo>
                  <a:lnTo>
                    <a:pt x="675" y="33"/>
                  </a:lnTo>
                  <a:close/>
                  <a:moveTo>
                    <a:pt x="175" y="31"/>
                  </a:moveTo>
                  <a:lnTo>
                    <a:pt x="177" y="33"/>
                  </a:lnTo>
                  <a:lnTo>
                    <a:pt x="177" y="34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5" y="36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5" y="31"/>
                  </a:lnTo>
                  <a:close/>
                  <a:moveTo>
                    <a:pt x="623" y="30"/>
                  </a:moveTo>
                  <a:lnTo>
                    <a:pt x="623" y="30"/>
                  </a:lnTo>
                  <a:lnTo>
                    <a:pt x="623" y="31"/>
                  </a:lnTo>
                  <a:lnTo>
                    <a:pt x="625" y="31"/>
                  </a:lnTo>
                  <a:lnTo>
                    <a:pt x="626" y="33"/>
                  </a:lnTo>
                  <a:lnTo>
                    <a:pt x="626" y="33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3" y="36"/>
                  </a:lnTo>
                  <a:lnTo>
                    <a:pt x="622" y="36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6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2" y="34"/>
                  </a:lnTo>
                  <a:lnTo>
                    <a:pt x="622" y="33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0"/>
                  </a:lnTo>
                  <a:close/>
                  <a:moveTo>
                    <a:pt x="611" y="27"/>
                  </a:moveTo>
                  <a:lnTo>
                    <a:pt x="611" y="27"/>
                  </a:lnTo>
                  <a:lnTo>
                    <a:pt x="611" y="27"/>
                  </a:lnTo>
                  <a:lnTo>
                    <a:pt x="611" y="28"/>
                  </a:lnTo>
                  <a:lnTo>
                    <a:pt x="612" y="28"/>
                  </a:lnTo>
                  <a:lnTo>
                    <a:pt x="612" y="28"/>
                  </a:lnTo>
                  <a:lnTo>
                    <a:pt x="612" y="27"/>
                  </a:lnTo>
                  <a:lnTo>
                    <a:pt x="612" y="27"/>
                  </a:lnTo>
                  <a:lnTo>
                    <a:pt x="611" y="27"/>
                  </a:lnTo>
                  <a:close/>
                  <a:moveTo>
                    <a:pt x="715" y="23"/>
                  </a:moveTo>
                  <a:lnTo>
                    <a:pt x="715" y="23"/>
                  </a:lnTo>
                  <a:lnTo>
                    <a:pt x="715" y="23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7"/>
                  </a:lnTo>
                  <a:lnTo>
                    <a:pt x="713" y="30"/>
                  </a:lnTo>
                  <a:lnTo>
                    <a:pt x="713" y="31"/>
                  </a:lnTo>
                  <a:lnTo>
                    <a:pt x="711" y="31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6"/>
                  </a:lnTo>
                  <a:lnTo>
                    <a:pt x="711" y="38"/>
                  </a:lnTo>
                  <a:lnTo>
                    <a:pt x="710" y="39"/>
                  </a:lnTo>
                  <a:lnTo>
                    <a:pt x="710" y="41"/>
                  </a:lnTo>
                  <a:lnTo>
                    <a:pt x="710" y="44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4"/>
                  </a:lnTo>
                  <a:lnTo>
                    <a:pt x="710" y="42"/>
                  </a:lnTo>
                  <a:lnTo>
                    <a:pt x="708" y="41"/>
                  </a:lnTo>
                  <a:lnTo>
                    <a:pt x="708" y="41"/>
                  </a:lnTo>
                  <a:lnTo>
                    <a:pt x="708" y="39"/>
                  </a:lnTo>
                  <a:lnTo>
                    <a:pt x="710" y="38"/>
                  </a:lnTo>
                  <a:lnTo>
                    <a:pt x="710" y="34"/>
                  </a:lnTo>
                  <a:lnTo>
                    <a:pt x="710" y="34"/>
                  </a:lnTo>
                  <a:lnTo>
                    <a:pt x="708" y="31"/>
                  </a:lnTo>
                  <a:lnTo>
                    <a:pt x="710" y="28"/>
                  </a:lnTo>
                  <a:lnTo>
                    <a:pt x="710" y="25"/>
                  </a:lnTo>
                  <a:lnTo>
                    <a:pt x="710" y="23"/>
                  </a:lnTo>
                  <a:lnTo>
                    <a:pt x="711" y="23"/>
                  </a:lnTo>
                  <a:lnTo>
                    <a:pt x="711" y="25"/>
                  </a:lnTo>
                  <a:lnTo>
                    <a:pt x="711" y="25"/>
                  </a:lnTo>
                  <a:lnTo>
                    <a:pt x="711" y="27"/>
                  </a:lnTo>
                  <a:lnTo>
                    <a:pt x="711" y="25"/>
                  </a:lnTo>
                  <a:lnTo>
                    <a:pt x="713" y="23"/>
                  </a:lnTo>
                  <a:lnTo>
                    <a:pt x="713" y="23"/>
                  </a:lnTo>
                  <a:lnTo>
                    <a:pt x="715" y="23"/>
                  </a:lnTo>
                  <a:close/>
                  <a:moveTo>
                    <a:pt x="527" y="22"/>
                  </a:moveTo>
                  <a:lnTo>
                    <a:pt x="527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3"/>
                  </a:lnTo>
                  <a:lnTo>
                    <a:pt x="529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7" y="22"/>
                  </a:lnTo>
                  <a:close/>
                  <a:moveTo>
                    <a:pt x="513" y="19"/>
                  </a:moveTo>
                  <a:lnTo>
                    <a:pt x="511" y="19"/>
                  </a:lnTo>
                  <a:lnTo>
                    <a:pt x="511" y="20"/>
                  </a:lnTo>
                  <a:lnTo>
                    <a:pt x="511" y="20"/>
                  </a:lnTo>
                  <a:lnTo>
                    <a:pt x="510" y="22"/>
                  </a:lnTo>
                  <a:lnTo>
                    <a:pt x="510" y="22"/>
                  </a:lnTo>
                  <a:lnTo>
                    <a:pt x="510" y="23"/>
                  </a:lnTo>
                  <a:lnTo>
                    <a:pt x="508" y="23"/>
                  </a:lnTo>
                  <a:lnTo>
                    <a:pt x="508" y="25"/>
                  </a:lnTo>
                  <a:lnTo>
                    <a:pt x="508" y="25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3" y="23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11" y="22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19"/>
                  </a:lnTo>
                  <a:lnTo>
                    <a:pt x="513" y="19"/>
                  </a:lnTo>
                  <a:lnTo>
                    <a:pt x="513" y="19"/>
                  </a:lnTo>
                  <a:close/>
                  <a:moveTo>
                    <a:pt x="3685" y="19"/>
                  </a:moveTo>
                  <a:lnTo>
                    <a:pt x="3687" y="19"/>
                  </a:lnTo>
                  <a:lnTo>
                    <a:pt x="3690" y="20"/>
                  </a:lnTo>
                  <a:lnTo>
                    <a:pt x="3690" y="22"/>
                  </a:lnTo>
                  <a:lnTo>
                    <a:pt x="3690" y="23"/>
                  </a:lnTo>
                  <a:lnTo>
                    <a:pt x="3690" y="25"/>
                  </a:lnTo>
                  <a:lnTo>
                    <a:pt x="3689" y="30"/>
                  </a:lnTo>
                  <a:lnTo>
                    <a:pt x="3685" y="31"/>
                  </a:lnTo>
                  <a:lnTo>
                    <a:pt x="3684" y="33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1" y="30"/>
                  </a:lnTo>
                  <a:lnTo>
                    <a:pt x="3681" y="28"/>
                  </a:lnTo>
                  <a:lnTo>
                    <a:pt x="3681" y="27"/>
                  </a:lnTo>
                  <a:lnTo>
                    <a:pt x="3681" y="25"/>
                  </a:lnTo>
                  <a:lnTo>
                    <a:pt x="3679" y="23"/>
                  </a:lnTo>
                  <a:lnTo>
                    <a:pt x="3679" y="22"/>
                  </a:lnTo>
                  <a:lnTo>
                    <a:pt x="3679" y="20"/>
                  </a:lnTo>
                  <a:lnTo>
                    <a:pt x="3681" y="19"/>
                  </a:lnTo>
                  <a:lnTo>
                    <a:pt x="3682" y="19"/>
                  </a:lnTo>
                  <a:lnTo>
                    <a:pt x="3685" y="19"/>
                  </a:lnTo>
                  <a:close/>
                  <a:moveTo>
                    <a:pt x="514" y="17"/>
                  </a:moveTo>
                  <a:lnTo>
                    <a:pt x="514" y="17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6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close/>
                  <a:moveTo>
                    <a:pt x="588" y="16"/>
                  </a:move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90" y="16"/>
                  </a:lnTo>
                  <a:lnTo>
                    <a:pt x="590" y="16"/>
                  </a:lnTo>
                  <a:lnTo>
                    <a:pt x="588" y="16"/>
                  </a:lnTo>
                  <a:close/>
                  <a:moveTo>
                    <a:pt x="790" y="11"/>
                  </a:moveTo>
                  <a:lnTo>
                    <a:pt x="792" y="12"/>
                  </a:lnTo>
                  <a:lnTo>
                    <a:pt x="793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4"/>
                  </a:lnTo>
                  <a:lnTo>
                    <a:pt x="795" y="14"/>
                  </a:lnTo>
                  <a:lnTo>
                    <a:pt x="793" y="14"/>
                  </a:lnTo>
                  <a:lnTo>
                    <a:pt x="790" y="12"/>
                  </a:lnTo>
                  <a:lnTo>
                    <a:pt x="790" y="11"/>
                  </a:lnTo>
                  <a:lnTo>
                    <a:pt x="790" y="11"/>
                  </a:lnTo>
                  <a:close/>
                  <a:moveTo>
                    <a:pt x="535" y="11"/>
                  </a:moveTo>
                  <a:lnTo>
                    <a:pt x="533" y="11"/>
                  </a:lnTo>
                  <a:lnTo>
                    <a:pt x="533" y="12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5" y="12"/>
                  </a:lnTo>
                  <a:lnTo>
                    <a:pt x="535" y="12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5" y="11"/>
                  </a:lnTo>
                  <a:close/>
                  <a:moveTo>
                    <a:pt x="549" y="9"/>
                  </a:moveTo>
                  <a:lnTo>
                    <a:pt x="549" y="9"/>
                  </a:lnTo>
                  <a:lnTo>
                    <a:pt x="549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49" y="9"/>
                  </a:lnTo>
                  <a:close/>
                  <a:moveTo>
                    <a:pt x="573" y="6"/>
                  </a:moveTo>
                  <a:lnTo>
                    <a:pt x="573" y="6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1" y="9"/>
                  </a:lnTo>
                  <a:lnTo>
                    <a:pt x="574" y="9"/>
                  </a:lnTo>
                  <a:lnTo>
                    <a:pt x="576" y="11"/>
                  </a:lnTo>
                  <a:lnTo>
                    <a:pt x="577" y="11"/>
                  </a:lnTo>
                  <a:lnTo>
                    <a:pt x="579" y="12"/>
                  </a:lnTo>
                  <a:lnTo>
                    <a:pt x="581" y="12"/>
                  </a:lnTo>
                  <a:lnTo>
                    <a:pt x="582" y="12"/>
                  </a:lnTo>
                  <a:lnTo>
                    <a:pt x="582" y="12"/>
                  </a:lnTo>
                  <a:lnTo>
                    <a:pt x="584" y="14"/>
                  </a:lnTo>
                  <a:lnTo>
                    <a:pt x="584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8" y="14"/>
                  </a:lnTo>
                  <a:lnTo>
                    <a:pt x="588" y="14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2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6"/>
                  </a:lnTo>
                  <a:lnTo>
                    <a:pt x="585" y="6"/>
                  </a:lnTo>
                  <a:lnTo>
                    <a:pt x="585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2" y="9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1" y="8"/>
                  </a:lnTo>
                  <a:lnTo>
                    <a:pt x="581" y="6"/>
                  </a:lnTo>
                  <a:lnTo>
                    <a:pt x="581" y="6"/>
                  </a:lnTo>
                  <a:lnTo>
                    <a:pt x="579" y="6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8"/>
                  </a:lnTo>
                  <a:lnTo>
                    <a:pt x="574" y="8"/>
                  </a:lnTo>
                  <a:lnTo>
                    <a:pt x="573" y="8"/>
                  </a:lnTo>
                  <a:lnTo>
                    <a:pt x="574" y="6"/>
                  </a:lnTo>
                  <a:lnTo>
                    <a:pt x="573" y="6"/>
                  </a:lnTo>
                  <a:close/>
                  <a:moveTo>
                    <a:pt x="566" y="6"/>
                  </a:moveTo>
                  <a:lnTo>
                    <a:pt x="565" y="6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3" y="8"/>
                  </a:lnTo>
                  <a:lnTo>
                    <a:pt x="565" y="8"/>
                  </a:lnTo>
                  <a:lnTo>
                    <a:pt x="565" y="9"/>
                  </a:lnTo>
                  <a:lnTo>
                    <a:pt x="566" y="9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6"/>
                  </a:lnTo>
                  <a:lnTo>
                    <a:pt x="566" y="6"/>
                  </a:lnTo>
                  <a:close/>
                  <a:moveTo>
                    <a:pt x="817" y="5"/>
                  </a:moveTo>
                  <a:lnTo>
                    <a:pt x="817" y="5"/>
                  </a:lnTo>
                  <a:lnTo>
                    <a:pt x="817" y="5"/>
                  </a:lnTo>
                  <a:lnTo>
                    <a:pt x="817" y="6"/>
                  </a:lnTo>
                  <a:lnTo>
                    <a:pt x="817" y="6"/>
                  </a:lnTo>
                  <a:lnTo>
                    <a:pt x="817" y="8"/>
                  </a:lnTo>
                  <a:lnTo>
                    <a:pt x="817" y="8"/>
                  </a:lnTo>
                  <a:lnTo>
                    <a:pt x="816" y="8"/>
                  </a:lnTo>
                  <a:lnTo>
                    <a:pt x="816" y="9"/>
                  </a:lnTo>
                  <a:lnTo>
                    <a:pt x="814" y="9"/>
                  </a:lnTo>
                  <a:lnTo>
                    <a:pt x="814" y="9"/>
                  </a:lnTo>
                  <a:lnTo>
                    <a:pt x="816" y="8"/>
                  </a:lnTo>
                  <a:lnTo>
                    <a:pt x="816" y="8"/>
                  </a:lnTo>
                  <a:lnTo>
                    <a:pt x="816" y="6"/>
                  </a:lnTo>
                  <a:lnTo>
                    <a:pt x="816" y="6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close/>
                  <a:moveTo>
                    <a:pt x="562" y="5"/>
                  </a:moveTo>
                  <a:lnTo>
                    <a:pt x="560" y="5"/>
                  </a:lnTo>
                  <a:lnTo>
                    <a:pt x="562" y="5"/>
                  </a:lnTo>
                  <a:lnTo>
                    <a:pt x="562" y="5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8"/>
                  </a:lnTo>
                  <a:lnTo>
                    <a:pt x="560" y="8"/>
                  </a:lnTo>
                  <a:lnTo>
                    <a:pt x="562" y="8"/>
                  </a:lnTo>
                  <a:lnTo>
                    <a:pt x="563" y="8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5"/>
                  </a:lnTo>
                  <a:lnTo>
                    <a:pt x="562" y="5"/>
                  </a:lnTo>
                  <a:lnTo>
                    <a:pt x="562" y="5"/>
                  </a:lnTo>
                  <a:close/>
                  <a:moveTo>
                    <a:pt x="2265" y="1"/>
                  </a:moveTo>
                  <a:lnTo>
                    <a:pt x="2265" y="1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8" y="3"/>
                  </a:lnTo>
                  <a:lnTo>
                    <a:pt x="2269" y="3"/>
                  </a:lnTo>
                  <a:lnTo>
                    <a:pt x="2271" y="5"/>
                  </a:lnTo>
                  <a:lnTo>
                    <a:pt x="2271" y="5"/>
                  </a:lnTo>
                  <a:lnTo>
                    <a:pt x="2269" y="5"/>
                  </a:lnTo>
                  <a:lnTo>
                    <a:pt x="2269" y="5"/>
                  </a:lnTo>
                  <a:lnTo>
                    <a:pt x="2268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71" y="6"/>
                  </a:lnTo>
                  <a:lnTo>
                    <a:pt x="2271" y="3"/>
                  </a:lnTo>
                  <a:lnTo>
                    <a:pt x="2273" y="3"/>
                  </a:lnTo>
                  <a:lnTo>
                    <a:pt x="2273" y="3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6"/>
                  </a:lnTo>
                  <a:lnTo>
                    <a:pt x="2273" y="6"/>
                  </a:lnTo>
                  <a:lnTo>
                    <a:pt x="2274" y="6"/>
                  </a:lnTo>
                  <a:lnTo>
                    <a:pt x="2274" y="8"/>
                  </a:lnTo>
                  <a:lnTo>
                    <a:pt x="2274" y="9"/>
                  </a:lnTo>
                  <a:lnTo>
                    <a:pt x="2276" y="11"/>
                  </a:lnTo>
                  <a:lnTo>
                    <a:pt x="2277" y="12"/>
                  </a:lnTo>
                  <a:lnTo>
                    <a:pt x="2279" y="16"/>
                  </a:lnTo>
                  <a:lnTo>
                    <a:pt x="2280" y="17"/>
                  </a:lnTo>
                  <a:lnTo>
                    <a:pt x="2284" y="19"/>
                  </a:lnTo>
                  <a:lnTo>
                    <a:pt x="2284" y="19"/>
                  </a:lnTo>
                  <a:lnTo>
                    <a:pt x="2282" y="20"/>
                  </a:lnTo>
                  <a:lnTo>
                    <a:pt x="2280" y="19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6"/>
                  </a:lnTo>
                  <a:lnTo>
                    <a:pt x="2277" y="14"/>
                  </a:lnTo>
                  <a:lnTo>
                    <a:pt x="2277" y="14"/>
                  </a:lnTo>
                  <a:lnTo>
                    <a:pt x="2277" y="12"/>
                  </a:lnTo>
                  <a:lnTo>
                    <a:pt x="2276" y="12"/>
                  </a:lnTo>
                  <a:lnTo>
                    <a:pt x="2274" y="11"/>
                  </a:lnTo>
                  <a:lnTo>
                    <a:pt x="2273" y="11"/>
                  </a:lnTo>
                  <a:lnTo>
                    <a:pt x="2273" y="11"/>
                  </a:lnTo>
                  <a:lnTo>
                    <a:pt x="2273" y="9"/>
                  </a:lnTo>
                  <a:lnTo>
                    <a:pt x="2273" y="9"/>
                  </a:lnTo>
                  <a:lnTo>
                    <a:pt x="2271" y="9"/>
                  </a:lnTo>
                  <a:lnTo>
                    <a:pt x="2269" y="11"/>
                  </a:lnTo>
                  <a:lnTo>
                    <a:pt x="2269" y="9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6" y="6"/>
                  </a:lnTo>
                  <a:lnTo>
                    <a:pt x="2266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3" y="5"/>
                  </a:lnTo>
                  <a:lnTo>
                    <a:pt x="2261" y="5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58" y="5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1"/>
                  </a:lnTo>
                  <a:lnTo>
                    <a:pt x="2260" y="3"/>
                  </a:lnTo>
                  <a:lnTo>
                    <a:pt x="2261" y="3"/>
                  </a:lnTo>
                  <a:lnTo>
                    <a:pt x="2263" y="3"/>
                  </a:lnTo>
                  <a:lnTo>
                    <a:pt x="2263" y="5"/>
                  </a:lnTo>
                  <a:lnTo>
                    <a:pt x="2263" y="5"/>
                  </a:lnTo>
                  <a:lnTo>
                    <a:pt x="2263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1"/>
                  </a:lnTo>
                  <a:lnTo>
                    <a:pt x="2265" y="1"/>
                  </a:lnTo>
                  <a:close/>
                  <a:moveTo>
                    <a:pt x="555" y="1"/>
                  </a:moveTo>
                  <a:lnTo>
                    <a:pt x="555" y="1"/>
                  </a:lnTo>
                  <a:lnTo>
                    <a:pt x="555" y="1"/>
                  </a:lnTo>
                  <a:lnTo>
                    <a:pt x="555" y="3"/>
                  </a:lnTo>
                  <a:lnTo>
                    <a:pt x="557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5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60" y="3"/>
                  </a:lnTo>
                  <a:lnTo>
                    <a:pt x="558" y="1"/>
                  </a:lnTo>
                  <a:lnTo>
                    <a:pt x="558" y="1"/>
                  </a:lnTo>
                  <a:lnTo>
                    <a:pt x="557" y="1"/>
                  </a:lnTo>
                  <a:lnTo>
                    <a:pt x="555" y="1"/>
                  </a:lnTo>
                  <a:close/>
                  <a:moveTo>
                    <a:pt x="554" y="0"/>
                  </a:moveTo>
                  <a:lnTo>
                    <a:pt x="554" y="0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4" y="1"/>
                  </a:lnTo>
                  <a:lnTo>
                    <a:pt x="554" y="0"/>
                  </a:lnTo>
                  <a:close/>
                  <a:moveTo>
                    <a:pt x="620" y="0"/>
                  </a:moveTo>
                  <a:lnTo>
                    <a:pt x="622" y="1"/>
                  </a:lnTo>
                  <a:lnTo>
                    <a:pt x="623" y="1"/>
                  </a:lnTo>
                  <a:lnTo>
                    <a:pt x="622" y="3"/>
                  </a:lnTo>
                  <a:lnTo>
                    <a:pt x="620" y="3"/>
                  </a:lnTo>
                  <a:lnTo>
                    <a:pt x="617" y="3"/>
                  </a:lnTo>
                  <a:lnTo>
                    <a:pt x="617" y="3"/>
                  </a:lnTo>
                  <a:lnTo>
                    <a:pt x="615" y="3"/>
                  </a:lnTo>
                  <a:lnTo>
                    <a:pt x="614" y="3"/>
                  </a:lnTo>
                  <a:lnTo>
                    <a:pt x="614" y="3"/>
                  </a:lnTo>
                  <a:lnTo>
                    <a:pt x="614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9" y="1"/>
                  </a:lnTo>
                  <a:lnTo>
                    <a:pt x="609" y="1"/>
                  </a:lnTo>
                  <a:lnTo>
                    <a:pt x="611" y="1"/>
                  </a:lnTo>
                  <a:lnTo>
                    <a:pt x="611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0"/>
                  </a:lnTo>
                  <a:lnTo>
                    <a:pt x="614" y="0"/>
                  </a:lnTo>
                  <a:lnTo>
                    <a:pt x="617" y="0"/>
                  </a:lnTo>
                  <a:lnTo>
                    <a:pt x="617" y="0"/>
                  </a:lnTo>
                  <a:lnTo>
                    <a:pt x="620" y="0"/>
                  </a:lnTo>
                  <a:close/>
                  <a:moveTo>
                    <a:pt x="418" y="0"/>
                  </a:moveTo>
                  <a:lnTo>
                    <a:pt x="418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3"/>
                  </a:lnTo>
                  <a:lnTo>
                    <a:pt x="420" y="3"/>
                  </a:lnTo>
                  <a:lnTo>
                    <a:pt x="418" y="3"/>
                  </a:lnTo>
                  <a:lnTo>
                    <a:pt x="418" y="5"/>
                  </a:lnTo>
                  <a:lnTo>
                    <a:pt x="417" y="5"/>
                  </a:lnTo>
                  <a:lnTo>
                    <a:pt x="417" y="3"/>
                  </a:lnTo>
                  <a:lnTo>
                    <a:pt x="415" y="3"/>
                  </a:lnTo>
                  <a:lnTo>
                    <a:pt x="415" y="1"/>
                  </a:lnTo>
                  <a:lnTo>
                    <a:pt x="415" y="1"/>
                  </a:lnTo>
                  <a:lnTo>
                    <a:pt x="417" y="0"/>
                  </a:lnTo>
                  <a:lnTo>
                    <a:pt x="41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2" name="Freeform 353"/>
            <p:cNvSpPr>
              <a:spLocks noEditPoints="1"/>
            </p:cNvSpPr>
            <p:nvPr/>
          </p:nvSpPr>
          <p:spPr bwMode="auto">
            <a:xfrm>
              <a:off x="2365552" y="2920870"/>
              <a:ext cx="6718967" cy="257297"/>
            </a:xfrm>
            <a:custGeom>
              <a:avLst/>
              <a:gdLst>
                <a:gd name="T0" fmla="*/ 527 w 3447"/>
                <a:gd name="T1" fmla="*/ 49 h 132"/>
                <a:gd name="T2" fmla="*/ 293 w 3447"/>
                <a:gd name="T3" fmla="*/ 74 h 132"/>
                <a:gd name="T4" fmla="*/ 284 w 3447"/>
                <a:gd name="T5" fmla="*/ 77 h 132"/>
                <a:gd name="T6" fmla="*/ 292 w 3447"/>
                <a:gd name="T7" fmla="*/ 60 h 132"/>
                <a:gd name="T8" fmla="*/ 2618 w 3447"/>
                <a:gd name="T9" fmla="*/ 58 h 132"/>
                <a:gd name="T10" fmla="*/ 2610 w 3447"/>
                <a:gd name="T11" fmla="*/ 87 h 132"/>
                <a:gd name="T12" fmla="*/ 2596 w 3447"/>
                <a:gd name="T13" fmla="*/ 61 h 132"/>
                <a:gd name="T14" fmla="*/ 2586 w 3447"/>
                <a:gd name="T15" fmla="*/ 83 h 132"/>
                <a:gd name="T16" fmla="*/ 2602 w 3447"/>
                <a:gd name="T17" fmla="*/ 61 h 132"/>
                <a:gd name="T18" fmla="*/ 2622 w 3447"/>
                <a:gd name="T19" fmla="*/ 49 h 132"/>
                <a:gd name="T20" fmla="*/ 2849 w 3447"/>
                <a:gd name="T21" fmla="*/ 44 h 132"/>
                <a:gd name="T22" fmla="*/ 2886 w 3447"/>
                <a:gd name="T23" fmla="*/ 41 h 132"/>
                <a:gd name="T24" fmla="*/ 2862 w 3447"/>
                <a:gd name="T25" fmla="*/ 46 h 132"/>
                <a:gd name="T26" fmla="*/ 2829 w 3447"/>
                <a:gd name="T27" fmla="*/ 47 h 132"/>
                <a:gd name="T28" fmla="*/ 2813 w 3447"/>
                <a:gd name="T29" fmla="*/ 72 h 132"/>
                <a:gd name="T30" fmla="*/ 2821 w 3447"/>
                <a:gd name="T31" fmla="*/ 44 h 132"/>
                <a:gd name="T32" fmla="*/ 648 w 3447"/>
                <a:gd name="T33" fmla="*/ 38 h 132"/>
                <a:gd name="T34" fmla="*/ 437 w 3447"/>
                <a:gd name="T35" fmla="*/ 36 h 132"/>
                <a:gd name="T36" fmla="*/ 462 w 3447"/>
                <a:gd name="T37" fmla="*/ 35 h 132"/>
                <a:gd name="T38" fmla="*/ 628 w 3447"/>
                <a:gd name="T39" fmla="*/ 30 h 132"/>
                <a:gd name="T40" fmla="*/ 637 w 3447"/>
                <a:gd name="T41" fmla="*/ 35 h 132"/>
                <a:gd name="T42" fmla="*/ 1872 w 3447"/>
                <a:gd name="T43" fmla="*/ 25 h 132"/>
                <a:gd name="T44" fmla="*/ 2244 w 3447"/>
                <a:gd name="T45" fmla="*/ 28 h 132"/>
                <a:gd name="T46" fmla="*/ 2252 w 3447"/>
                <a:gd name="T47" fmla="*/ 22 h 132"/>
                <a:gd name="T48" fmla="*/ 207 w 3447"/>
                <a:gd name="T49" fmla="*/ 24 h 132"/>
                <a:gd name="T50" fmla="*/ 180 w 3447"/>
                <a:gd name="T51" fmla="*/ 27 h 132"/>
                <a:gd name="T52" fmla="*/ 372 w 3447"/>
                <a:gd name="T53" fmla="*/ 19 h 132"/>
                <a:gd name="T54" fmla="*/ 454 w 3447"/>
                <a:gd name="T55" fmla="*/ 22 h 132"/>
                <a:gd name="T56" fmla="*/ 265 w 3447"/>
                <a:gd name="T57" fmla="*/ 24 h 132"/>
                <a:gd name="T58" fmla="*/ 262 w 3447"/>
                <a:gd name="T59" fmla="*/ 24 h 132"/>
                <a:gd name="T60" fmla="*/ 371 w 3447"/>
                <a:gd name="T61" fmla="*/ 17 h 132"/>
                <a:gd name="T62" fmla="*/ 60 w 3447"/>
                <a:gd name="T63" fmla="*/ 14 h 132"/>
                <a:gd name="T64" fmla="*/ 926 w 3447"/>
                <a:gd name="T65" fmla="*/ 14 h 132"/>
                <a:gd name="T66" fmla="*/ 667 w 3447"/>
                <a:gd name="T67" fmla="*/ 8 h 132"/>
                <a:gd name="T68" fmla="*/ 661 w 3447"/>
                <a:gd name="T69" fmla="*/ 11 h 132"/>
                <a:gd name="T70" fmla="*/ 659 w 3447"/>
                <a:gd name="T71" fmla="*/ 6 h 132"/>
                <a:gd name="T72" fmla="*/ 590 w 3447"/>
                <a:gd name="T73" fmla="*/ 3 h 132"/>
                <a:gd name="T74" fmla="*/ 588 w 3447"/>
                <a:gd name="T75" fmla="*/ 6 h 132"/>
                <a:gd name="T76" fmla="*/ 401 w 3447"/>
                <a:gd name="T77" fmla="*/ 8 h 132"/>
                <a:gd name="T78" fmla="*/ 397 w 3447"/>
                <a:gd name="T79" fmla="*/ 8 h 132"/>
                <a:gd name="T80" fmla="*/ 437 w 3447"/>
                <a:gd name="T81" fmla="*/ 5 h 132"/>
                <a:gd name="T82" fmla="*/ 497 w 3447"/>
                <a:gd name="T83" fmla="*/ 8 h 132"/>
                <a:gd name="T84" fmla="*/ 519 w 3447"/>
                <a:gd name="T85" fmla="*/ 35 h 132"/>
                <a:gd name="T86" fmla="*/ 528 w 3447"/>
                <a:gd name="T87" fmla="*/ 49 h 132"/>
                <a:gd name="T88" fmla="*/ 565 w 3447"/>
                <a:gd name="T89" fmla="*/ 57 h 132"/>
                <a:gd name="T90" fmla="*/ 585 w 3447"/>
                <a:gd name="T91" fmla="*/ 68 h 132"/>
                <a:gd name="T92" fmla="*/ 588 w 3447"/>
                <a:gd name="T93" fmla="*/ 77 h 132"/>
                <a:gd name="T94" fmla="*/ 572 w 3447"/>
                <a:gd name="T95" fmla="*/ 74 h 132"/>
                <a:gd name="T96" fmla="*/ 566 w 3447"/>
                <a:gd name="T97" fmla="*/ 83 h 132"/>
                <a:gd name="T98" fmla="*/ 539 w 3447"/>
                <a:gd name="T99" fmla="*/ 93 h 132"/>
                <a:gd name="T100" fmla="*/ 538 w 3447"/>
                <a:gd name="T101" fmla="*/ 72 h 132"/>
                <a:gd name="T102" fmla="*/ 516 w 3447"/>
                <a:gd name="T103" fmla="*/ 66 h 132"/>
                <a:gd name="T104" fmla="*/ 503 w 3447"/>
                <a:gd name="T105" fmla="*/ 74 h 132"/>
                <a:gd name="T106" fmla="*/ 492 w 3447"/>
                <a:gd name="T107" fmla="*/ 128 h 132"/>
                <a:gd name="T108" fmla="*/ 475 w 3447"/>
                <a:gd name="T109" fmla="*/ 99 h 132"/>
                <a:gd name="T110" fmla="*/ 476 w 3447"/>
                <a:gd name="T111" fmla="*/ 74 h 132"/>
                <a:gd name="T112" fmla="*/ 492 w 3447"/>
                <a:gd name="T113" fmla="*/ 60 h 132"/>
                <a:gd name="T114" fmla="*/ 530 w 3447"/>
                <a:gd name="T115" fmla="*/ 57 h 132"/>
                <a:gd name="T116" fmla="*/ 514 w 3447"/>
                <a:gd name="T117" fmla="*/ 41 h 132"/>
                <a:gd name="T118" fmla="*/ 465 w 3447"/>
                <a:gd name="T119" fmla="*/ 41 h 132"/>
                <a:gd name="T120" fmla="*/ 431 w 3447"/>
                <a:gd name="T121" fmla="*/ 43 h 132"/>
                <a:gd name="T122" fmla="*/ 453 w 3447"/>
                <a:gd name="T123" fmla="*/ 16 h 132"/>
                <a:gd name="T124" fmla="*/ 464 w 3447"/>
                <a:gd name="T12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7" h="132">
                  <a:moveTo>
                    <a:pt x="2924" y="47"/>
                  </a:moveTo>
                  <a:lnTo>
                    <a:pt x="2925" y="47"/>
                  </a:lnTo>
                  <a:lnTo>
                    <a:pt x="2927" y="49"/>
                  </a:lnTo>
                  <a:lnTo>
                    <a:pt x="2928" y="49"/>
                  </a:lnTo>
                  <a:lnTo>
                    <a:pt x="2928" y="50"/>
                  </a:lnTo>
                  <a:lnTo>
                    <a:pt x="2930" y="52"/>
                  </a:lnTo>
                  <a:lnTo>
                    <a:pt x="2930" y="54"/>
                  </a:lnTo>
                  <a:lnTo>
                    <a:pt x="2930" y="57"/>
                  </a:lnTo>
                  <a:lnTo>
                    <a:pt x="2931" y="60"/>
                  </a:lnTo>
                  <a:lnTo>
                    <a:pt x="2925" y="58"/>
                  </a:lnTo>
                  <a:lnTo>
                    <a:pt x="2922" y="57"/>
                  </a:lnTo>
                  <a:lnTo>
                    <a:pt x="2920" y="55"/>
                  </a:lnTo>
                  <a:lnTo>
                    <a:pt x="2920" y="52"/>
                  </a:lnTo>
                  <a:lnTo>
                    <a:pt x="2920" y="50"/>
                  </a:lnTo>
                  <a:lnTo>
                    <a:pt x="2920" y="50"/>
                  </a:lnTo>
                  <a:lnTo>
                    <a:pt x="2920" y="49"/>
                  </a:lnTo>
                  <a:lnTo>
                    <a:pt x="2922" y="47"/>
                  </a:lnTo>
                  <a:lnTo>
                    <a:pt x="2924" y="47"/>
                  </a:lnTo>
                  <a:close/>
                  <a:moveTo>
                    <a:pt x="1839" y="46"/>
                  </a:moveTo>
                  <a:lnTo>
                    <a:pt x="1842" y="47"/>
                  </a:lnTo>
                  <a:lnTo>
                    <a:pt x="1843" y="47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40" y="49"/>
                  </a:lnTo>
                  <a:lnTo>
                    <a:pt x="1837" y="49"/>
                  </a:lnTo>
                  <a:lnTo>
                    <a:pt x="1836" y="49"/>
                  </a:lnTo>
                  <a:lnTo>
                    <a:pt x="1832" y="52"/>
                  </a:lnTo>
                  <a:lnTo>
                    <a:pt x="1832" y="52"/>
                  </a:lnTo>
                  <a:lnTo>
                    <a:pt x="1832" y="50"/>
                  </a:lnTo>
                  <a:lnTo>
                    <a:pt x="1836" y="47"/>
                  </a:lnTo>
                  <a:lnTo>
                    <a:pt x="1839" y="46"/>
                  </a:lnTo>
                  <a:close/>
                  <a:moveTo>
                    <a:pt x="527" y="46"/>
                  </a:moveTo>
                  <a:lnTo>
                    <a:pt x="527" y="46"/>
                  </a:lnTo>
                  <a:lnTo>
                    <a:pt x="525" y="47"/>
                  </a:lnTo>
                  <a:lnTo>
                    <a:pt x="527" y="47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7" y="46"/>
                  </a:lnTo>
                  <a:close/>
                  <a:moveTo>
                    <a:pt x="287" y="43"/>
                  </a:moveTo>
                  <a:lnTo>
                    <a:pt x="287" y="43"/>
                  </a:lnTo>
                  <a:lnTo>
                    <a:pt x="289" y="43"/>
                  </a:lnTo>
                  <a:lnTo>
                    <a:pt x="290" y="44"/>
                  </a:lnTo>
                  <a:lnTo>
                    <a:pt x="290" y="46"/>
                  </a:lnTo>
                  <a:lnTo>
                    <a:pt x="290" y="47"/>
                  </a:lnTo>
                  <a:lnTo>
                    <a:pt x="290" y="49"/>
                  </a:lnTo>
                  <a:lnTo>
                    <a:pt x="290" y="50"/>
                  </a:lnTo>
                  <a:lnTo>
                    <a:pt x="290" y="52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2" y="55"/>
                  </a:lnTo>
                  <a:lnTo>
                    <a:pt x="292" y="57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5" y="71"/>
                  </a:lnTo>
                  <a:lnTo>
                    <a:pt x="293" y="72"/>
                  </a:lnTo>
                  <a:lnTo>
                    <a:pt x="295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3" y="72"/>
                  </a:lnTo>
                  <a:lnTo>
                    <a:pt x="293" y="74"/>
                  </a:lnTo>
                  <a:lnTo>
                    <a:pt x="293" y="74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0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89" y="79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2" y="80"/>
                  </a:lnTo>
                  <a:lnTo>
                    <a:pt x="290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0" y="83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0"/>
                  </a:lnTo>
                  <a:lnTo>
                    <a:pt x="289" y="80"/>
                  </a:lnTo>
                  <a:lnTo>
                    <a:pt x="289" y="79"/>
                  </a:lnTo>
                  <a:lnTo>
                    <a:pt x="289" y="79"/>
                  </a:lnTo>
                  <a:lnTo>
                    <a:pt x="287" y="79"/>
                  </a:lnTo>
                  <a:lnTo>
                    <a:pt x="287" y="77"/>
                  </a:lnTo>
                  <a:lnTo>
                    <a:pt x="287" y="77"/>
                  </a:lnTo>
                  <a:lnTo>
                    <a:pt x="285" y="77"/>
                  </a:lnTo>
                  <a:lnTo>
                    <a:pt x="284" y="77"/>
                  </a:lnTo>
                  <a:lnTo>
                    <a:pt x="282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7"/>
                  </a:lnTo>
                  <a:lnTo>
                    <a:pt x="282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5" y="77"/>
                  </a:lnTo>
                  <a:lnTo>
                    <a:pt x="285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9" y="76"/>
                  </a:lnTo>
                  <a:lnTo>
                    <a:pt x="290" y="76"/>
                  </a:lnTo>
                  <a:lnTo>
                    <a:pt x="290" y="77"/>
                  </a:lnTo>
                  <a:lnTo>
                    <a:pt x="290" y="76"/>
                  </a:lnTo>
                  <a:lnTo>
                    <a:pt x="290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4"/>
                  </a:lnTo>
                  <a:lnTo>
                    <a:pt x="292" y="74"/>
                  </a:lnTo>
                  <a:lnTo>
                    <a:pt x="292" y="72"/>
                  </a:lnTo>
                  <a:lnTo>
                    <a:pt x="293" y="71"/>
                  </a:lnTo>
                  <a:lnTo>
                    <a:pt x="293" y="71"/>
                  </a:lnTo>
                  <a:lnTo>
                    <a:pt x="293" y="69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9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2" y="65"/>
                  </a:lnTo>
                  <a:lnTo>
                    <a:pt x="290" y="63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6"/>
                  </a:lnTo>
                  <a:lnTo>
                    <a:pt x="287" y="44"/>
                  </a:lnTo>
                  <a:lnTo>
                    <a:pt x="287" y="43"/>
                  </a:lnTo>
                  <a:lnTo>
                    <a:pt x="287" y="43"/>
                  </a:lnTo>
                  <a:lnTo>
                    <a:pt x="287" y="43"/>
                  </a:lnTo>
                  <a:close/>
                  <a:moveTo>
                    <a:pt x="2621" y="41"/>
                  </a:moveTo>
                  <a:lnTo>
                    <a:pt x="2622" y="41"/>
                  </a:lnTo>
                  <a:lnTo>
                    <a:pt x="2622" y="43"/>
                  </a:lnTo>
                  <a:lnTo>
                    <a:pt x="2622" y="44"/>
                  </a:lnTo>
                  <a:lnTo>
                    <a:pt x="2622" y="46"/>
                  </a:lnTo>
                  <a:lnTo>
                    <a:pt x="2624" y="46"/>
                  </a:lnTo>
                  <a:lnTo>
                    <a:pt x="2624" y="47"/>
                  </a:lnTo>
                  <a:lnTo>
                    <a:pt x="2627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30" y="47"/>
                  </a:lnTo>
                  <a:lnTo>
                    <a:pt x="2629" y="49"/>
                  </a:lnTo>
                  <a:lnTo>
                    <a:pt x="2629" y="50"/>
                  </a:lnTo>
                  <a:lnTo>
                    <a:pt x="2629" y="52"/>
                  </a:lnTo>
                  <a:lnTo>
                    <a:pt x="2627" y="52"/>
                  </a:lnTo>
                  <a:lnTo>
                    <a:pt x="2624" y="54"/>
                  </a:lnTo>
                  <a:lnTo>
                    <a:pt x="2624" y="54"/>
                  </a:lnTo>
                  <a:lnTo>
                    <a:pt x="2622" y="54"/>
                  </a:lnTo>
                  <a:lnTo>
                    <a:pt x="2622" y="55"/>
                  </a:lnTo>
                  <a:lnTo>
                    <a:pt x="2621" y="55"/>
                  </a:lnTo>
                  <a:lnTo>
                    <a:pt x="2619" y="55"/>
                  </a:lnTo>
                  <a:lnTo>
                    <a:pt x="2618" y="57"/>
                  </a:lnTo>
                  <a:lnTo>
                    <a:pt x="2618" y="58"/>
                  </a:lnTo>
                  <a:lnTo>
                    <a:pt x="2618" y="58"/>
                  </a:lnTo>
                  <a:lnTo>
                    <a:pt x="2616" y="58"/>
                  </a:lnTo>
                  <a:lnTo>
                    <a:pt x="2610" y="57"/>
                  </a:lnTo>
                  <a:lnTo>
                    <a:pt x="2610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1"/>
                  </a:lnTo>
                  <a:lnTo>
                    <a:pt x="2607" y="61"/>
                  </a:lnTo>
                  <a:lnTo>
                    <a:pt x="2607" y="61"/>
                  </a:lnTo>
                  <a:lnTo>
                    <a:pt x="2608" y="63"/>
                  </a:lnTo>
                  <a:lnTo>
                    <a:pt x="2608" y="63"/>
                  </a:lnTo>
                  <a:lnTo>
                    <a:pt x="2610" y="63"/>
                  </a:lnTo>
                  <a:lnTo>
                    <a:pt x="2611" y="63"/>
                  </a:lnTo>
                  <a:lnTo>
                    <a:pt x="2611" y="65"/>
                  </a:lnTo>
                  <a:lnTo>
                    <a:pt x="2611" y="66"/>
                  </a:lnTo>
                  <a:lnTo>
                    <a:pt x="2613" y="68"/>
                  </a:lnTo>
                  <a:lnTo>
                    <a:pt x="2611" y="69"/>
                  </a:lnTo>
                  <a:lnTo>
                    <a:pt x="2611" y="76"/>
                  </a:lnTo>
                  <a:lnTo>
                    <a:pt x="2611" y="79"/>
                  </a:lnTo>
                  <a:lnTo>
                    <a:pt x="2611" y="79"/>
                  </a:lnTo>
                  <a:lnTo>
                    <a:pt x="2611" y="80"/>
                  </a:lnTo>
                  <a:lnTo>
                    <a:pt x="2611" y="82"/>
                  </a:lnTo>
                  <a:lnTo>
                    <a:pt x="2611" y="83"/>
                  </a:lnTo>
                  <a:lnTo>
                    <a:pt x="2611" y="85"/>
                  </a:lnTo>
                  <a:lnTo>
                    <a:pt x="2611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08" y="88"/>
                  </a:lnTo>
                  <a:lnTo>
                    <a:pt x="2607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7"/>
                  </a:lnTo>
                  <a:lnTo>
                    <a:pt x="2607" y="85"/>
                  </a:lnTo>
                  <a:lnTo>
                    <a:pt x="2607" y="85"/>
                  </a:lnTo>
                  <a:lnTo>
                    <a:pt x="2602" y="80"/>
                  </a:lnTo>
                  <a:lnTo>
                    <a:pt x="2600" y="79"/>
                  </a:lnTo>
                  <a:lnTo>
                    <a:pt x="2600" y="79"/>
                  </a:lnTo>
                  <a:lnTo>
                    <a:pt x="2600" y="77"/>
                  </a:lnTo>
                  <a:lnTo>
                    <a:pt x="2600" y="76"/>
                  </a:lnTo>
                  <a:lnTo>
                    <a:pt x="2602" y="72"/>
                  </a:lnTo>
                  <a:lnTo>
                    <a:pt x="2603" y="71"/>
                  </a:lnTo>
                  <a:lnTo>
                    <a:pt x="2603" y="69"/>
                  </a:lnTo>
                  <a:lnTo>
                    <a:pt x="2603" y="68"/>
                  </a:lnTo>
                  <a:lnTo>
                    <a:pt x="2602" y="66"/>
                  </a:lnTo>
                  <a:lnTo>
                    <a:pt x="2602" y="65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599" y="60"/>
                  </a:lnTo>
                  <a:lnTo>
                    <a:pt x="2599" y="58"/>
                  </a:lnTo>
                  <a:lnTo>
                    <a:pt x="2599" y="60"/>
                  </a:lnTo>
                  <a:lnTo>
                    <a:pt x="2597" y="60"/>
                  </a:lnTo>
                  <a:lnTo>
                    <a:pt x="2597" y="61"/>
                  </a:lnTo>
                  <a:lnTo>
                    <a:pt x="2597" y="61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6" y="60"/>
                  </a:lnTo>
                  <a:lnTo>
                    <a:pt x="2596" y="61"/>
                  </a:lnTo>
                  <a:lnTo>
                    <a:pt x="2596" y="63"/>
                  </a:lnTo>
                  <a:lnTo>
                    <a:pt x="2594" y="63"/>
                  </a:lnTo>
                  <a:lnTo>
                    <a:pt x="2592" y="65"/>
                  </a:lnTo>
                  <a:lnTo>
                    <a:pt x="2592" y="66"/>
                  </a:lnTo>
                  <a:lnTo>
                    <a:pt x="2592" y="68"/>
                  </a:lnTo>
                  <a:lnTo>
                    <a:pt x="2592" y="68"/>
                  </a:lnTo>
                  <a:lnTo>
                    <a:pt x="2592" y="69"/>
                  </a:lnTo>
                  <a:lnTo>
                    <a:pt x="2594" y="69"/>
                  </a:lnTo>
                  <a:lnTo>
                    <a:pt x="2594" y="71"/>
                  </a:lnTo>
                  <a:lnTo>
                    <a:pt x="2592" y="71"/>
                  </a:lnTo>
                  <a:lnTo>
                    <a:pt x="2592" y="72"/>
                  </a:lnTo>
                  <a:lnTo>
                    <a:pt x="2591" y="72"/>
                  </a:lnTo>
                  <a:lnTo>
                    <a:pt x="2591" y="74"/>
                  </a:lnTo>
                  <a:lnTo>
                    <a:pt x="2592" y="74"/>
                  </a:lnTo>
                  <a:lnTo>
                    <a:pt x="2594" y="72"/>
                  </a:lnTo>
                  <a:lnTo>
                    <a:pt x="2594" y="72"/>
                  </a:lnTo>
                  <a:lnTo>
                    <a:pt x="2594" y="74"/>
                  </a:lnTo>
                  <a:lnTo>
                    <a:pt x="2594" y="74"/>
                  </a:lnTo>
                  <a:lnTo>
                    <a:pt x="2592" y="74"/>
                  </a:lnTo>
                  <a:lnTo>
                    <a:pt x="2592" y="76"/>
                  </a:lnTo>
                  <a:lnTo>
                    <a:pt x="2592" y="76"/>
                  </a:lnTo>
                  <a:lnTo>
                    <a:pt x="2592" y="77"/>
                  </a:lnTo>
                  <a:lnTo>
                    <a:pt x="2594" y="77"/>
                  </a:lnTo>
                  <a:lnTo>
                    <a:pt x="2594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1" y="77"/>
                  </a:lnTo>
                  <a:lnTo>
                    <a:pt x="2591" y="77"/>
                  </a:lnTo>
                  <a:lnTo>
                    <a:pt x="2591" y="79"/>
                  </a:lnTo>
                  <a:lnTo>
                    <a:pt x="2591" y="79"/>
                  </a:lnTo>
                  <a:lnTo>
                    <a:pt x="2592" y="79"/>
                  </a:lnTo>
                  <a:lnTo>
                    <a:pt x="2592" y="79"/>
                  </a:lnTo>
                  <a:lnTo>
                    <a:pt x="2591" y="82"/>
                  </a:lnTo>
                  <a:lnTo>
                    <a:pt x="2589" y="82"/>
                  </a:lnTo>
                  <a:lnTo>
                    <a:pt x="2589" y="83"/>
                  </a:lnTo>
                  <a:lnTo>
                    <a:pt x="2588" y="83"/>
                  </a:lnTo>
                  <a:lnTo>
                    <a:pt x="2586" y="83"/>
                  </a:lnTo>
                  <a:lnTo>
                    <a:pt x="2586" y="83"/>
                  </a:lnTo>
                  <a:lnTo>
                    <a:pt x="2586" y="82"/>
                  </a:lnTo>
                  <a:lnTo>
                    <a:pt x="2586" y="82"/>
                  </a:lnTo>
                  <a:lnTo>
                    <a:pt x="2586" y="80"/>
                  </a:lnTo>
                  <a:lnTo>
                    <a:pt x="2586" y="80"/>
                  </a:lnTo>
                  <a:lnTo>
                    <a:pt x="2586" y="79"/>
                  </a:lnTo>
                  <a:lnTo>
                    <a:pt x="2586" y="77"/>
                  </a:lnTo>
                  <a:lnTo>
                    <a:pt x="2586" y="76"/>
                  </a:lnTo>
                  <a:lnTo>
                    <a:pt x="2586" y="76"/>
                  </a:lnTo>
                  <a:lnTo>
                    <a:pt x="2586" y="74"/>
                  </a:lnTo>
                  <a:lnTo>
                    <a:pt x="2588" y="71"/>
                  </a:lnTo>
                  <a:lnTo>
                    <a:pt x="2588" y="69"/>
                  </a:lnTo>
                  <a:lnTo>
                    <a:pt x="2589" y="68"/>
                  </a:lnTo>
                  <a:lnTo>
                    <a:pt x="2589" y="66"/>
                  </a:lnTo>
                  <a:lnTo>
                    <a:pt x="2591" y="65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2" y="58"/>
                  </a:lnTo>
                  <a:lnTo>
                    <a:pt x="2594" y="57"/>
                  </a:lnTo>
                  <a:lnTo>
                    <a:pt x="2594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7" y="55"/>
                  </a:lnTo>
                  <a:lnTo>
                    <a:pt x="2597" y="57"/>
                  </a:lnTo>
                  <a:lnTo>
                    <a:pt x="2599" y="57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2" y="55"/>
                  </a:lnTo>
                  <a:lnTo>
                    <a:pt x="2602" y="57"/>
                  </a:lnTo>
                  <a:lnTo>
                    <a:pt x="2600" y="57"/>
                  </a:lnTo>
                  <a:lnTo>
                    <a:pt x="2600" y="58"/>
                  </a:lnTo>
                  <a:lnTo>
                    <a:pt x="2600" y="60"/>
                  </a:lnTo>
                  <a:lnTo>
                    <a:pt x="2600" y="60"/>
                  </a:lnTo>
                  <a:lnTo>
                    <a:pt x="2602" y="61"/>
                  </a:lnTo>
                  <a:lnTo>
                    <a:pt x="2602" y="61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3" y="60"/>
                  </a:lnTo>
                  <a:lnTo>
                    <a:pt x="2603" y="61"/>
                  </a:lnTo>
                  <a:lnTo>
                    <a:pt x="2603" y="60"/>
                  </a:lnTo>
                  <a:lnTo>
                    <a:pt x="2603" y="60"/>
                  </a:lnTo>
                  <a:lnTo>
                    <a:pt x="2605" y="60"/>
                  </a:lnTo>
                  <a:lnTo>
                    <a:pt x="2605" y="60"/>
                  </a:lnTo>
                  <a:lnTo>
                    <a:pt x="2605" y="58"/>
                  </a:lnTo>
                  <a:lnTo>
                    <a:pt x="2605" y="58"/>
                  </a:lnTo>
                  <a:lnTo>
                    <a:pt x="2607" y="57"/>
                  </a:lnTo>
                  <a:lnTo>
                    <a:pt x="2607" y="55"/>
                  </a:lnTo>
                  <a:lnTo>
                    <a:pt x="2607" y="54"/>
                  </a:lnTo>
                  <a:lnTo>
                    <a:pt x="2605" y="50"/>
                  </a:lnTo>
                  <a:lnTo>
                    <a:pt x="2603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7" y="49"/>
                  </a:lnTo>
                  <a:lnTo>
                    <a:pt x="2608" y="49"/>
                  </a:lnTo>
                  <a:lnTo>
                    <a:pt x="2608" y="50"/>
                  </a:lnTo>
                  <a:lnTo>
                    <a:pt x="2608" y="50"/>
                  </a:lnTo>
                  <a:lnTo>
                    <a:pt x="2608" y="52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10" y="54"/>
                  </a:lnTo>
                  <a:lnTo>
                    <a:pt x="2611" y="54"/>
                  </a:lnTo>
                  <a:lnTo>
                    <a:pt x="2613" y="54"/>
                  </a:lnTo>
                  <a:lnTo>
                    <a:pt x="2613" y="54"/>
                  </a:lnTo>
                  <a:lnTo>
                    <a:pt x="2614" y="54"/>
                  </a:lnTo>
                  <a:lnTo>
                    <a:pt x="2616" y="54"/>
                  </a:lnTo>
                  <a:lnTo>
                    <a:pt x="2621" y="54"/>
                  </a:lnTo>
                  <a:lnTo>
                    <a:pt x="2621" y="54"/>
                  </a:lnTo>
                  <a:lnTo>
                    <a:pt x="2622" y="54"/>
                  </a:lnTo>
                  <a:lnTo>
                    <a:pt x="2622" y="52"/>
                  </a:lnTo>
                  <a:lnTo>
                    <a:pt x="2622" y="52"/>
                  </a:lnTo>
                  <a:lnTo>
                    <a:pt x="2622" y="50"/>
                  </a:lnTo>
                  <a:lnTo>
                    <a:pt x="2622" y="49"/>
                  </a:lnTo>
                  <a:lnTo>
                    <a:pt x="2622" y="49"/>
                  </a:lnTo>
                  <a:lnTo>
                    <a:pt x="2621" y="47"/>
                  </a:lnTo>
                  <a:lnTo>
                    <a:pt x="2621" y="49"/>
                  </a:lnTo>
                  <a:lnTo>
                    <a:pt x="2621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8" y="49"/>
                  </a:lnTo>
                  <a:lnTo>
                    <a:pt x="2616" y="49"/>
                  </a:lnTo>
                  <a:lnTo>
                    <a:pt x="2616" y="47"/>
                  </a:lnTo>
                  <a:lnTo>
                    <a:pt x="2613" y="49"/>
                  </a:lnTo>
                  <a:lnTo>
                    <a:pt x="2613" y="49"/>
                  </a:lnTo>
                  <a:lnTo>
                    <a:pt x="2611" y="47"/>
                  </a:lnTo>
                  <a:lnTo>
                    <a:pt x="2611" y="46"/>
                  </a:lnTo>
                  <a:lnTo>
                    <a:pt x="2611" y="46"/>
                  </a:lnTo>
                  <a:lnTo>
                    <a:pt x="2613" y="44"/>
                  </a:lnTo>
                  <a:lnTo>
                    <a:pt x="2614" y="43"/>
                  </a:lnTo>
                  <a:lnTo>
                    <a:pt x="2614" y="43"/>
                  </a:lnTo>
                  <a:lnTo>
                    <a:pt x="2616" y="43"/>
                  </a:lnTo>
                  <a:lnTo>
                    <a:pt x="2616" y="44"/>
                  </a:lnTo>
                  <a:lnTo>
                    <a:pt x="2616" y="46"/>
                  </a:lnTo>
                  <a:lnTo>
                    <a:pt x="2618" y="46"/>
                  </a:lnTo>
                  <a:lnTo>
                    <a:pt x="2618" y="44"/>
                  </a:lnTo>
                  <a:lnTo>
                    <a:pt x="2618" y="44"/>
                  </a:lnTo>
                  <a:lnTo>
                    <a:pt x="2619" y="44"/>
                  </a:lnTo>
                  <a:lnTo>
                    <a:pt x="2619" y="46"/>
                  </a:lnTo>
                  <a:lnTo>
                    <a:pt x="2621" y="44"/>
                  </a:lnTo>
                  <a:lnTo>
                    <a:pt x="2622" y="44"/>
                  </a:lnTo>
                  <a:lnTo>
                    <a:pt x="2622" y="43"/>
                  </a:lnTo>
                  <a:lnTo>
                    <a:pt x="2621" y="43"/>
                  </a:lnTo>
                  <a:lnTo>
                    <a:pt x="2619" y="41"/>
                  </a:lnTo>
                  <a:lnTo>
                    <a:pt x="2619" y="41"/>
                  </a:lnTo>
                  <a:lnTo>
                    <a:pt x="2621" y="41"/>
                  </a:lnTo>
                  <a:close/>
                  <a:moveTo>
                    <a:pt x="2840" y="41"/>
                  </a:moveTo>
                  <a:lnTo>
                    <a:pt x="2842" y="41"/>
                  </a:lnTo>
                  <a:lnTo>
                    <a:pt x="2845" y="41"/>
                  </a:lnTo>
                  <a:lnTo>
                    <a:pt x="2846" y="43"/>
                  </a:lnTo>
                  <a:lnTo>
                    <a:pt x="2848" y="43"/>
                  </a:lnTo>
                  <a:lnTo>
                    <a:pt x="2848" y="44"/>
                  </a:lnTo>
                  <a:lnTo>
                    <a:pt x="2849" y="44"/>
                  </a:lnTo>
                  <a:lnTo>
                    <a:pt x="2849" y="44"/>
                  </a:lnTo>
                  <a:lnTo>
                    <a:pt x="2851" y="44"/>
                  </a:lnTo>
                  <a:lnTo>
                    <a:pt x="2853" y="43"/>
                  </a:lnTo>
                  <a:lnTo>
                    <a:pt x="2853" y="43"/>
                  </a:lnTo>
                  <a:lnTo>
                    <a:pt x="2854" y="44"/>
                  </a:lnTo>
                  <a:lnTo>
                    <a:pt x="2854" y="44"/>
                  </a:lnTo>
                  <a:lnTo>
                    <a:pt x="2857" y="44"/>
                  </a:lnTo>
                  <a:lnTo>
                    <a:pt x="2859" y="46"/>
                  </a:lnTo>
                  <a:lnTo>
                    <a:pt x="2860" y="46"/>
                  </a:lnTo>
                  <a:lnTo>
                    <a:pt x="2860" y="44"/>
                  </a:lnTo>
                  <a:lnTo>
                    <a:pt x="2862" y="44"/>
                  </a:lnTo>
                  <a:lnTo>
                    <a:pt x="2865" y="44"/>
                  </a:lnTo>
                  <a:lnTo>
                    <a:pt x="2867" y="44"/>
                  </a:lnTo>
                  <a:lnTo>
                    <a:pt x="2867" y="44"/>
                  </a:lnTo>
                  <a:lnTo>
                    <a:pt x="2870" y="44"/>
                  </a:lnTo>
                  <a:lnTo>
                    <a:pt x="2873" y="44"/>
                  </a:lnTo>
                  <a:lnTo>
                    <a:pt x="2873" y="46"/>
                  </a:lnTo>
                  <a:lnTo>
                    <a:pt x="2876" y="47"/>
                  </a:lnTo>
                  <a:lnTo>
                    <a:pt x="2876" y="47"/>
                  </a:lnTo>
                  <a:lnTo>
                    <a:pt x="2876" y="46"/>
                  </a:lnTo>
                  <a:lnTo>
                    <a:pt x="2876" y="44"/>
                  </a:lnTo>
                  <a:lnTo>
                    <a:pt x="2876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9" y="43"/>
                  </a:lnTo>
                  <a:lnTo>
                    <a:pt x="2879" y="43"/>
                  </a:lnTo>
                  <a:lnTo>
                    <a:pt x="2881" y="43"/>
                  </a:lnTo>
                  <a:lnTo>
                    <a:pt x="2883" y="43"/>
                  </a:lnTo>
                  <a:lnTo>
                    <a:pt x="2883" y="43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4" y="41"/>
                  </a:lnTo>
                  <a:lnTo>
                    <a:pt x="2884" y="41"/>
                  </a:lnTo>
                  <a:lnTo>
                    <a:pt x="2886" y="43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9" y="41"/>
                  </a:lnTo>
                  <a:lnTo>
                    <a:pt x="2889" y="43"/>
                  </a:lnTo>
                  <a:lnTo>
                    <a:pt x="2889" y="43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7" y="44"/>
                  </a:lnTo>
                  <a:lnTo>
                    <a:pt x="2887" y="44"/>
                  </a:lnTo>
                  <a:lnTo>
                    <a:pt x="2887" y="46"/>
                  </a:lnTo>
                  <a:lnTo>
                    <a:pt x="2886" y="47"/>
                  </a:lnTo>
                  <a:lnTo>
                    <a:pt x="2886" y="49"/>
                  </a:lnTo>
                  <a:lnTo>
                    <a:pt x="2884" y="49"/>
                  </a:lnTo>
                  <a:lnTo>
                    <a:pt x="2883" y="49"/>
                  </a:lnTo>
                  <a:lnTo>
                    <a:pt x="2881" y="49"/>
                  </a:lnTo>
                  <a:lnTo>
                    <a:pt x="2881" y="49"/>
                  </a:lnTo>
                  <a:lnTo>
                    <a:pt x="2879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6" y="49"/>
                  </a:lnTo>
                  <a:lnTo>
                    <a:pt x="2876" y="49"/>
                  </a:lnTo>
                  <a:lnTo>
                    <a:pt x="2875" y="49"/>
                  </a:lnTo>
                  <a:lnTo>
                    <a:pt x="2873" y="50"/>
                  </a:lnTo>
                  <a:lnTo>
                    <a:pt x="2873" y="50"/>
                  </a:lnTo>
                  <a:lnTo>
                    <a:pt x="2873" y="49"/>
                  </a:lnTo>
                  <a:lnTo>
                    <a:pt x="2872" y="49"/>
                  </a:lnTo>
                  <a:lnTo>
                    <a:pt x="2870" y="47"/>
                  </a:lnTo>
                  <a:lnTo>
                    <a:pt x="2868" y="47"/>
                  </a:lnTo>
                  <a:lnTo>
                    <a:pt x="2868" y="47"/>
                  </a:lnTo>
                  <a:lnTo>
                    <a:pt x="2867" y="47"/>
                  </a:lnTo>
                  <a:lnTo>
                    <a:pt x="2867" y="47"/>
                  </a:lnTo>
                  <a:lnTo>
                    <a:pt x="2865" y="47"/>
                  </a:lnTo>
                  <a:lnTo>
                    <a:pt x="2864" y="46"/>
                  </a:lnTo>
                  <a:lnTo>
                    <a:pt x="2862" y="46"/>
                  </a:lnTo>
                  <a:lnTo>
                    <a:pt x="2860" y="47"/>
                  </a:lnTo>
                  <a:lnTo>
                    <a:pt x="2859" y="47"/>
                  </a:lnTo>
                  <a:lnTo>
                    <a:pt x="2859" y="47"/>
                  </a:lnTo>
                  <a:lnTo>
                    <a:pt x="2857" y="47"/>
                  </a:lnTo>
                  <a:lnTo>
                    <a:pt x="2854" y="47"/>
                  </a:lnTo>
                  <a:lnTo>
                    <a:pt x="2853" y="46"/>
                  </a:lnTo>
                  <a:lnTo>
                    <a:pt x="2849" y="46"/>
                  </a:lnTo>
                  <a:lnTo>
                    <a:pt x="2846" y="46"/>
                  </a:lnTo>
                  <a:lnTo>
                    <a:pt x="2845" y="46"/>
                  </a:lnTo>
                  <a:lnTo>
                    <a:pt x="2843" y="46"/>
                  </a:lnTo>
                  <a:lnTo>
                    <a:pt x="2842" y="46"/>
                  </a:lnTo>
                  <a:lnTo>
                    <a:pt x="2840" y="46"/>
                  </a:lnTo>
                  <a:lnTo>
                    <a:pt x="2838" y="46"/>
                  </a:lnTo>
                  <a:lnTo>
                    <a:pt x="2837" y="46"/>
                  </a:lnTo>
                  <a:lnTo>
                    <a:pt x="2835" y="46"/>
                  </a:lnTo>
                  <a:lnTo>
                    <a:pt x="2835" y="46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7" y="44"/>
                  </a:lnTo>
                  <a:lnTo>
                    <a:pt x="2837" y="44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4" y="44"/>
                  </a:lnTo>
                  <a:lnTo>
                    <a:pt x="2834" y="44"/>
                  </a:lnTo>
                  <a:lnTo>
                    <a:pt x="2834" y="46"/>
                  </a:lnTo>
                  <a:lnTo>
                    <a:pt x="2834" y="46"/>
                  </a:lnTo>
                  <a:lnTo>
                    <a:pt x="2834" y="47"/>
                  </a:lnTo>
                  <a:lnTo>
                    <a:pt x="2834" y="47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7"/>
                  </a:lnTo>
                  <a:lnTo>
                    <a:pt x="2832" y="47"/>
                  </a:lnTo>
                  <a:lnTo>
                    <a:pt x="2831" y="47"/>
                  </a:lnTo>
                  <a:lnTo>
                    <a:pt x="2831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7" y="47"/>
                  </a:lnTo>
                  <a:lnTo>
                    <a:pt x="2827" y="49"/>
                  </a:lnTo>
                  <a:lnTo>
                    <a:pt x="2826" y="49"/>
                  </a:lnTo>
                  <a:lnTo>
                    <a:pt x="2826" y="50"/>
                  </a:lnTo>
                  <a:lnTo>
                    <a:pt x="2826" y="52"/>
                  </a:lnTo>
                  <a:lnTo>
                    <a:pt x="2824" y="54"/>
                  </a:lnTo>
                  <a:lnTo>
                    <a:pt x="2824" y="54"/>
                  </a:lnTo>
                  <a:lnTo>
                    <a:pt x="2823" y="55"/>
                  </a:lnTo>
                  <a:lnTo>
                    <a:pt x="2821" y="55"/>
                  </a:lnTo>
                  <a:lnTo>
                    <a:pt x="2819" y="55"/>
                  </a:lnTo>
                  <a:lnTo>
                    <a:pt x="2818" y="55"/>
                  </a:lnTo>
                  <a:lnTo>
                    <a:pt x="2818" y="55"/>
                  </a:lnTo>
                  <a:lnTo>
                    <a:pt x="2818" y="57"/>
                  </a:lnTo>
                  <a:lnTo>
                    <a:pt x="2818" y="60"/>
                  </a:lnTo>
                  <a:lnTo>
                    <a:pt x="2818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6" y="63"/>
                  </a:lnTo>
                  <a:lnTo>
                    <a:pt x="2815" y="63"/>
                  </a:lnTo>
                  <a:lnTo>
                    <a:pt x="2815" y="65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6" y="68"/>
                  </a:lnTo>
                  <a:lnTo>
                    <a:pt x="2816" y="68"/>
                  </a:lnTo>
                  <a:lnTo>
                    <a:pt x="2816" y="71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1"/>
                  </a:lnTo>
                  <a:lnTo>
                    <a:pt x="2813" y="71"/>
                  </a:lnTo>
                  <a:lnTo>
                    <a:pt x="2813" y="69"/>
                  </a:lnTo>
                  <a:lnTo>
                    <a:pt x="2813" y="69"/>
                  </a:lnTo>
                  <a:lnTo>
                    <a:pt x="2812" y="69"/>
                  </a:lnTo>
                  <a:lnTo>
                    <a:pt x="2812" y="69"/>
                  </a:lnTo>
                  <a:lnTo>
                    <a:pt x="2808" y="66"/>
                  </a:lnTo>
                  <a:lnTo>
                    <a:pt x="2808" y="65"/>
                  </a:lnTo>
                  <a:lnTo>
                    <a:pt x="2805" y="63"/>
                  </a:lnTo>
                  <a:lnTo>
                    <a:pt x="2805" y="63"/>
                  </a:lnTo>
                  <a:lnTo>
                    <a:pt x="2805" y="61"/>
                  </a:lnTo>
                  <a:lnTo>
                    <a:pt x="2807" y="61"/>
                  </a:lnTo>
                  <a:lnTo>
                    <a:pt x="2807" y="60"/>
                  </a:lnTo>
                  <a:lnTo>
                    <a:pt x="2807" y="60"/>
                  </a:lnTo>
                  <a:lnTo>
                    <a:pt x="2805" y="60"/>
                  </a:lnTo>
                  <a:lnTo>
                    <a:pt x="2805" y="58"/>
                  </a:lnTo>
                  <a:lnTo>
                    <a:pt x="2805" y="58"/>
                  </a:lnTo>
                  <a:lnTo>
                    <a:pt x="2807" y="58"/>
                  </a:lnTo>
                  <a:lnTo>
                    <a:pt x="2807" y="58"/>
                  </a:lnTo>
                  <a:lnTo>
                    <a:pt x="2808" y="57"/>
                  </a:lnTo>
                  <a:lnTo>
                    <a:pt x="2810" y="55"/>
                  </a:lnTo>
                  <a:lnTo>
                    <a:pt x="2810" y="55"/>
                  </a:lnTo>
                  <a:lnTo>
                    <a:pt x="2808" y="54"/>
                  </a:lnTo>
                  <a:lnTo>
                    <a:pt x="2808" y="54"/>
                  </a:lnTo>
                  <a:lnTo>
                    <a:pt x="2808" y="52"/>
                  </a:lnTo>
                  <a:lnTo>
                    <a:pt x="2808" y="52"/>
                  </a:lnTo>
                  <a:lnTo>
                    <a:pt x="2810" y="52"/>
                  </a:lnTo>
                  <a:lnTo>
                    <a:pt x="2810" y="52"/>
                  </a:lnTo>
                  <a:lnTo>
                    <a:pt x="2812" y="52"/>
                  </a:lnTo>
                  <a:lnTo>
                    <a:pt x="2812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0"/>
                  </a:lnTo>
                  <a:lnTo>
                    <a:pt x="2813" y="49"/>
                  </a:lnTo>
                  <a:lnTo>
                    <a:pt x="2815" y="47"/>
                  </a:lnTo>
                  <a:lnTo>
                    <a:pt x="2818" y="47"/>
                  </a:lnTo>
                  <a:lnTo>
                    <a:pt x="2819" y="46"/>
                  </a:lnTo>
                  <a:lnTo>
                    <a:pt x="2819" y="46"/>
                  </a:lnTo>
                  <a:lnTo>
                    <a:pt x="2821" y="44"/>
                  </a:lnTo>
                  <a:lnTo>
                    <a:pt x="2821" y="43"/>
                  </a:lnTo>
                  <a:lnTo>
                    <a:pt x="2823" y="43"/>
                  </a:lnTo>
                  <a:lnTo>
                    <a:pt x="2826" y="41"/>
                  </a:lnTo>
                  <a:lnTo>
                    <a:pt x="2827" y="41"/>
                  </a:lnTo>
                  <a:lnTo>
                    <a:pt x="2827" y="41"/>
                  </a:lnTo>
                  <a:lnTo>
                    <a:pt x="2829" y="41"/>
                  </a:lnTo>
                  <a:lnTo>
                    <a:pt x="2831" y="41"/>
                  </a:lnTo>
                  <a:lnTo>
                    <a:pt x="2831" y="41"/>
                  </a:lnTo>
                  <a:lnTo>
                    <a:pt x="2832" y="43"/>
                  </a:lnTo>
                  <a:lnTo>
                    <a:pt x="2834" y="43"/>
                  </a:lnTo>
                  <a:lnTo>
                    <a:pt x="2840" y="41"/>
                  </a:lnTo>
                  <a:close/>
                  <a:moveTo>
                    <a:pt x="434" y="39"/>
                  </a:moveTo>
                  <a:lnTo>
                    <a:pt x="432" y="41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4" y="41"/>
                  </a:lnTo>
                  <a:lnTo>
                    <a:pt x="434" y="41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4" y="39"/>
                  </a:lnTo>
                  <a:close/>
                  <a:moveTo>
                    <a:pt x="435" y="38"/>
                  </a:moveTo>
                  <a:lnTo>
                    <a:pt x="434" y="38"/>
                  </a:lnTo>
                  <a:lnTo>
                    <a:pt x="434" y="38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5" y="39"/>
                  </a:lnTo>
                  <a:lnTo>
                    <a:pt x="435" y="38"/>
                  </a:lnTo>
                  <a:lnTo>
                    <a:pt x="435" y="38"/>
                  </a:lnTo>
                  <a:close/>
                  <a:moveTo>
                    <a:pt x="432" y="38"/>
                  </a:moveTo>
                  <a:lnTo>
                    <a:pt x="432" y="38"/>
                  </a:lnTo>
                  <a:lnTo>
                    <a:pt x="432" y="38"/>
                  </a:lnTo>
                  <a:lnTo>
                    <a:pt x="432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2" y="38"/>
                  </a:lnTo>
                  <a:close/>
                  <a:moveTo>
                    <a:pt x="648" y="38"/>
                  </a:moveTo>
                  <a:lnTo>
                    <a:pt x="650" y="38"/>
                  </a:lnTo>
                  <a:lnTo>
                    <a:pt x="650" y="39"/>
                  </a:lnTo>
                  <a:lnTo>
                    <a:pt x="650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48" y="43"/>
                  </a:lnTo>
                  <a:lnTo>
                    <a:pt x="648" y="43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45" y="43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39"/>
                  </a:lnTo>
                  <a:lnTo>
                    <a:pt x="645" y="39"/>
                  </a:lnTo>
                  <a:lnTo>
                    <a:pt x="647" y="39"/>
                  </a:lnTo>
                  <a:lnTo>
                    <a:pt x="648" y="39"/>
                  </a:lnTo>
                  <a:lnTo>
                    <a:pt x="648" y="38"/>
                  </a:lnTo>
                  <a:lnTo>
                    <a:pt x="648" y="38"/>
                  </a:lnTo>
                  <a:close/>
                  <a:moveTo>
                    <a:pt x="2006" y="36"/>
                  </a:moveTo>
                  <a:lnTo>
                    <a:pt x="2006" y="36"/>
                  </a:lnTo>
                  <a:lnTo>
                    <a:pt x="2006" y="38"/>
                  </a:lnTo>
                  <a:lnTo>
                    <a:pt x="2006" y="38"/>
                  </a:lnTo>
                  <a:lnTo>
                    <a:pt x="2003" y="39"/>
                  </a:lnTo>
                  <a:lnTo>
                    <a:pt x="2000" y="41"/>
                  </a:lnTo>
                  <a:lnTo>
                    <a:pt x="1998" y="41"/>
                  </a:lnTo>
                  <a:lnTo>
                    <a:pt x="1996" y="43"/>
                  </a:lnTo>
                  <a:lnTo>
                    <a:pt x="1993" y="43"/>
                  </a:lnTo>
                  <a:lnTo>
                    <a:pt x="1993" y="43"/>
                  </a:lnTo>
                  <a:lnTo>
                    <a:pt x="1993" y="41"/>
                  </a:lnTo>
                  <a:lnTo>
                    <a:pt x="1993" y="41"/>
                  </a:lnTo>
                  <a:lnTo>
                    <a:pt x="1995" y="41"/>
                  </a:lnTo>
                  <a:lnTo>
                    <a:pt x="1996" y="41"/>
                  </a:lnTo>
                  <a:lnTo>
                    <a:pt x="2000" y="39"/>
                  </a:lnTo>
                  <a:lnTo>
                    <a:pt x="2001" y="39"/>
                  </a:lnTo>
                  <a:lnTo>
                    <a:pt x="2003" y="38"/>
                  </a:lnTo>
                  <a:lnTo>
                    <a:pt x="2003" y="38"/>
                  </a:lnTo>
                  <a:lnTo>
                    <a:pt x="2004" y="36"/>
                  </a:lnTo>
                  <a:lnTo>
                    <a:pt x="2006" y="36"/>
                  </a:lnTo>
                  <a:close/>
                  <a:moveTo>
                    <a:pt x="437" y="36"/>
                  </a:moveTo>
                  <a:lnTo>
                    <a:pt x="437" y="36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7" y="38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close/>
                  <a:moveTo>
                    <a:pt x="380" y="31"/>
                  </a:moveTo>
                  <a:lnTo>
                    <a:pt x="380" y="33"/>
                  </a:lnTo>
                  <a:lnTo>
                    <a:pt x="380" y="33"/>
                  </a:lnTo>
                  <a:lnTo>
                    <a:pt x="380" y="35"/>
                  </a:lnTo>
                  <a:lnTo>
                    <a:pt x="380" y="35"/>
                  </a:lnTo>
                  <a:lnTo>
                    <a:pt x="382" y="33"/>
                  </a:lnTo>
                  <a:lnTo>
                    <a:pt x="382" y="35"/>
                  </a:lnTo>
                  <a:lnTo>
                    <a:pt x="380" y="36"/>
                  </a:lnTo>
                  <a:lnTo>
                    <a:pt x="380" y="36"/>
                  </a:lnTo>
                  <a:lnTo>
                    <a:pt x="379" y="36"/>
                  </a:lnTo>
                  <a:lnTo>
                    <a:pt x="379" y="36"/>
                  </a:lnTo>
                  <a:lnTo>
                    <a:pt x="379" y="35"/>
                  </a:lnTo>
                  <a:lnTo>
                    <a:pt x="377" y="35"/>
                  </a:lnTo>
                  <a:lnTo>
                    <a:pt x="377" y="35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5" y="35"/>
                  </a:lnTo>
                  <a:lnTo>
                    <a:pt x="375" y="35"/>
                  </a:lnTo>
                  <a:lnTo>
                    <a:pt x="375" y="33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3"/>
                  </a:lnTo>
                  <a:lnTo>
                    <a:pt x="380" y="33"/>
                  </a:lnTo>
                  <a:lnTo>
                    <a:pt x="380" y="31"/>
                  </a:lnTo>
                  <a:close/>
                  <a:moveTo>
                    <a:pt x="472" y="28"/>
                  </a:moveTo>
                  <a:lnTo>
                    <a:pt x="470" y="28"/>
                  </a:lnTo>
                  <a:lnTo>
                    <a:pt x="467" y="30"/>
                  </a:lnTo>
                  <a:lnTo>
                    <a:pt x="465" y="30"/>
                  </a:lnTo>
                  <a:lnTo>
                    <a:pt x="464" y="33"/>
                  </a:lnTo>
                  <a:lnTo>
                    <a:pt x="462" y="33"/>
                  </a:lnTo>
                  <a:lnTo>
                    <a:pt x="462" y="35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3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8"/>
                  </a:lnTo>
                  <a:lnTo>
                    <a:pt x="465" y="36"/>
                  </a:lnTo>
                  <a:lnTo>
                    <a:pt x="467" y="36"/>
                  </a:lnTo>
                  <a:lnTo>
                    <a:pt x="468" y="35"/>
                  </a:lnTo>
                  <a:lnTo>
                    <a:pt x="468" y="35"/>
                  </a:lnTo>
                  <a:lnTo>
                    <a:pt x="468" y="33"/>
                  </a:lnTo>
                  <a:lnTo>
                    <a:pt x="472" y="31"/>
                  </a:lnTo>
                  <a:lnTo>
                    <a:pt x="472" y="31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5" y="30"/>
                  </a:lnTo>
                  <a:lnTo>
                    <a:pt x="475" y="30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2" y="28"/>
                  </a:lnTo>
                  <a:close/>
                  <a:moveTo>
                    <a:pt x="626" y="27"/>
                  </a:moveTo>
                  <a:lnTo>
                    <a:pt x="626" y="27"/>
                  </a:lnTo>
                  <a:lnTo>
                    <a:pt x="628" y="27"/>
                  </a:lnTo>
                  <a:lnTo>
                    <a:pt x="628" y="27"/>
                  </a:lnTo>
                  <a:lnTo>
                    <a:pt x="629" y="27"/>
                  </a:lnTo>
                  <a:lnTo>
                    <a:pt x="629" y="27"/>
                  </a:lnTo>
                  <a:lnTo>
                    <a:pt x="629" y="28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31" y="30"/>
                  </a:lnTo>
                  <a:lnTo>
                    <a:pt x="629" y="28"/>
                  </a:lnTo>
                  <a:lnTo>
                    <a:pt x="628" y="28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1"/>
                  </a:lnTo>
                  <a:lnTo>
                    <a:pt x="626" y="30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6" y="27"/>
                  </a:lnTo>
                  <a:lnTo>
                    <a:pt x="626" y="27"/>
                  </a:lnTo>
                  <a:lnTo>
                    <a:pt x="626" y="27"/>
                  </a:lnTo>
                  <a:close/>
                  <a:moveTo>
                    <a:pt x="637" y="25"/>
                  </a:moveTo>
                  <a:lnTo>
                    <a:pt x="637" y="25"/>
                  </a:lnTo>
                  <a:lnTo>
                    <a:pt x="637" y="25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6" y="28"/>
                  </a:lnTo>
                  <a:lnTo>
                    <a:pt x="636" y="27"/>
                  </a:lnTo>
                  <a:lnTo>
                    <a:pt x="637" y="27"/>
                  </a:lnTo>
                  <a:lnTo>
                    <a:pt x="636" y="27"/>
                  </a:lnTo>
                  <a:lnTo>
                    <a:pt x="636" y="28"/>
                  </a:lnTo>
                  <a:lnTo>
                    <a:pt x="637" y="28"/>
                  </a:lnTo>
                  <a:lnTo>
                    <a:pt x="639" y="28"/>
                  </a:lnTo>
                  <a:lnTo>
                    <a:pt x="639" y="28"/>
                  </a:lnTo>
                  <a:lnTo>
                    <a:pt x="639" y="30"/>
                  </a:lnTo>
                  <a:lnTo>
                    <a:pt x="639" y="31"/>
                  </a:lnTo>
                  <a:lnTo>
                    <a:pt x="639" y="31"/>
                  </a:lnTo>
                  <a:lnTo>
                    <a:pt x="639" y="33"/>
                  </a:lnTo>
                  <a:lnTo>
                    <a:pt x="637" y="33"/>
                  </a:lnTo>
                  <a:lnTo>
                    <a:pt x="637" y="33"/>
                  </a:lnTo>
                  <a:lnTo>
                    <a:pt x="637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40" y="35"/>
                  </a:lnTo>
                  <a:lnTo>
                    <a:pt x="640" y="35"/>
                  </a:lnTo>
                  <a:lnTo>
                    <a:pt x="640" y="36"/>
                  </a:lnTo>
                  <a:lnTo>
                    <a:pt x="640" y="36"/>
                  </a:lnTo>
                  <a:lnTo>
                    <a:pt x="639" y="36"/>
                  </a:lnTo>
                  <a:lnTo>
                    <a:pt x="639" y="36"/>
                  </a:lnTo>
                  <a:lnTo>
                    <a:pt x="637" y="36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4" y="31"/>
                  </a:lnTo>
                  <a:lnTo>
                    <a:pt x="634" y="31"/>
                  </a:lnTo>
                  <a:lnTo>
                    <a:pt x="634" y="30"/>
                  </a:lnTo>
                  <a:lnTo>
                    <a:pt x="634" y="30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7" y="25"/>
                  </a:lnTo>
                  <a:lnTo>
                    <a:pt x="637" y="25"/>
                  </a:lnTo>
                  <a:close/>
                  <a:moveTo>
                    <a:pt x="604" y="25"/>
                  </a:moveTo>
                  <a:lnTo>
                    <a:pt x="606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7"/>
                  </a:lnTo>
                  <a:lnTo>
                    <a:pt x="607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604" y="25"/>
                  </a:lnTo>
                  <a:close/>
                  <a:moveTo>
                    <a:pt x="1873" y="24"/>
                  </a:moveTo>
                  <a:lnTo>
                    <a:pt x="1875" y="24"/>
                  </a:lnTo>
                  <a:lnTo>
                    <a:pt x="1875" y="25"/>
                  </a:lnTo>
                  <a:lnTo>
                    <a:pt x="1872" y="25"/>
                  </a:lnTo>
                  <a:lnTo>
                    <a:pt x="1873" y="25"/>
                  </a:lnTo>
                  <a:lnTo>
                    <a:pt x="1873" y="25"/>
                  </a:lnTo>
                  <a:lnTo>
                    <a:pt x="1873" y="24"/>
                  </a:lnTo>
                  <a:lnTo>
                    <a:pt x="1873" y="24"/>
                  </a:lnTo>
                  <a:close/>
                  <a:moveTo>
                    <a:pt x="1877" y="24"/>
                  </a:moveTo>
                  <a:lnTo>
                    <a:pt x="1877" y="24"/>
                  </a:lnTo>
                  <a:lnTo>
                    <a:pt x="1880" y="25"/>
                  </a:lnTo>
                  <a:lnTo>
                    <a:pt x="1881" y="25"/>
                  </a:lnTo>
                  <a:lnTo>
                    <a:pt x="1883" y="27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1" y="28"/>
                  </a:lnTo>
                  <a:lnTo>
                    <a:pt x="1880" y="28"/>
                  </a:lnTo>
                  <a:lnTo>
                    <a:pt x="1878" y="27"/>
                  </a:lnTo>
                  <a:lnTo>
                    <a:pt x="1877" y="25"/>
                  </a:lnTo>
                  <a:lnTo>
                    <a:pt x="1875" y="24"/>
                  </a:lnTo>
                  <a:lnTo>
                    <a:pt x="1877" y="24"/>
                  </a:lnTo>
                  <a:close/>
                  <a:moveTo>
                    <a:pt x="505" y="22"/>
                  </a:moveTo>
                  <a:lnTo>
                    <a:pt x="503" y="22"/>
                  </a:lnTo>
                  <a:lnTo>
                    <a:pt x="502" y="22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5" y="22"/>
                  </a:lnTo>
                  <a:close/>
                  <a:moveTo>
                    <a:pt x="2252" y="22"/>
                  </a:moveTo>
                  <a:lnTo>
                    <a:pt x="2252" y="22"/>
                  </a:lnTo>
                  <a:lnTo>
                    <a:pt x="2253" y="25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0" y="30"/>
                  </a:lnTo>
                  <a:lnTo>
                    <a:pt x="2249" y="30"/>
                  </a:lnTo>
                  <a:lnTo>
                    <a:pt x="2247" y="28"/>
                  </a:lnTo>
                  <a:lnTo>
                    <a:pt x="2244" y="28"/>
                  </a:lnTo>
                  <a:lnTo>
                    <a:pt x="2241" y="28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1"/>
                  </a:lnTo>
                  <a:lnTo>
                    <a:pt x="2238" y="31"/>
                  </a:lnTo>
                  <a:lnTo>
                    <a:pt x="2236" y="31"/>
                  </a:lnTo>
                  <a:lnTo>
                    <a:pt x="2234" y="35"/>
                  </a:lnTo>
                  <a:lnTo>
                    <a:pt x="2231" y="38"/>
                  </a:lnTo>
                  <a:lnTo>
                    <a:pt x="2231" y="39"/>
                  </a:lnTo>
                  <a:lnTo>
                    <a:pt x="2231" y="39"/>
                  </a:lnTo>
                  <a:lnTo>
                    <a:pt x="2228" y="41"/>
                  </a:lnTo>
                  <a:lnTo>
                    <a:pt x="2228" y="41"/>
                  </a:lnTo>
                  <a:lnTo>
                    <a:pt x="2230" y="39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1" y="36"/>
                  </a:lnTo>
                  <a:lnTo>
                    <a:pt x="2231" y="35"/>
                  </a:lnTo>
                  <a:lnTo>
                    <a:pt x="2231" y="35"/>
                  </a:lnTo>
                  <a:lnTo>
                    <a:pt x="2233" y="33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28"/>
                  </a:lnTo>
                  <a:lnTo>
                    <a:pt x="2234" y="27"/>
                  </a:lnTo>
                  <a:lnTo>
                    <a:pt x="2234" y="27"/>
                  </a:lnTo>
                  <a:lnTo>
                    <a:pt x="2236" y="27"/>
                  </a:lnTo>
                  <a:lnTo>
                    <a:pt x="2238" y="27"/>
                  </a:lnTo>
                  <a:lnTo>
                    <a:pt x="2238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41" y="27"/>
                  </a:lnTo>
                  <a:lnTo>
                    <a:pt x="2241" y="27"/>
                  </a:lnTo>
                  <a:lnTo>
                    <a:pt x="2242" y="27"/>
                  </a:lnTo>
                  <a:lnTo>
                    <a:pt x="2246" y="27"/>
                  </a:lnTo>
                  <a:lnTo>
                    <a:pt x="2250" y="27"/>
                  </a:lnTo>
                  <a:lnTo>
                    <a:pt x="2250" y="25"/>
                  </a:lnTo>
                  <a:lnTo>
                    <a:pt x="2250" y="22"/>
                  </a:lnTo>
                  <a:lnTo>
                    <a:pt x="2252" y="22"/>
                  </a:lnTo>
                  <a:close/>
                  <a:moveTo>
                    <a:pt x="3445" y="19"/>
                  </a:moveTo>
                  <a:lnTo>
                    <a:pt x="3447" y="20"/>
                  </a:lnTo>
                  <a:lnTo>
                    <a:pt x="3447" y="20"/>
                  </a:lnTo>
                  <a:lnTo>
                    <a:pt x="3447" y="22"/>
                  </a:lnTo>
                  <a:lnTo>
                    <a:pt x="3447" y="22"/>
                  </a:lnTo>
                  <a:lnTo>
                    <a:pt x="3447" y="24"/>
                  </a:lnTo>
                  <a:lnTo>
                    <a:pt x="3445" y="24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4"/>
                  </a:lnTo>
                  <a:lnTo>
                    <a:pt x="3442" y="24"/>
                  </a:lnTo>
                  <a:lnTo>
                    <a:pt x="3442" y="24"/>
                  </a:lnTo>
                  <a:lnTo>
                    <a:pt x="3444" y="22"/>
                  </a:lnTo>
                  <a:lnTo>
                    <a:pt x="3444" y="20"/>
                  </a:lnTo>
                  <a:lnTo>
                    <a:pt x="3445" y="20"/>
                  </a:lnTo>
                  <a:lnTo>
                    <a:pt x="3445" y="19"/>
                  </a:lnTo>
                  <a:close/>
                  <a:moveTo>
                    <a:pt x="205" y="19"/>
                  </a:moveTo>
                  <a:lnTo>
                    <a:pt x="205" y="19"/>
                  </a:lnTo>
                  <a:lnTo>
                    <a:pt x="207" y="19"/>
                  </a:lnTo>
                  <a:lnTo>
                    <a:pt x="207" y="19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5"/>
                  </a:lnTo>
                  <a:lnTo>
                    <a:pt x="208" y="25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5"/>
                  </a:lnTo>
                  <a:lnTo>
                    <a:pt x="207" y="25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2"/>
                  </a:lnTo>
                  <a:lnTo>
                    <a:pt x="207" y="22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4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8" y="25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5" y="30"/>
                  </a:lnTo>
                  <a:lnTo>
                    <a:pt x="183" y="30"/>
                  </a:lnTo>
                  <a:lnTo>
                    <a:pt x="185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1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5" y="27"/>
                  </a:lnTo>
                  <a:lnTo>
                    <a:pt x="185" y="28"/>
                  </a:lnTo>
                  <a:lnTo>
                    <a:pt x="186" y="27"/>
                  </a:lnTo>
                  <a:lnTo>
                    <a:pt x="186" y="27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8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6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7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19"/>
                  </a:lnTo>
                  <a:lnTo>
                    <a:pt x="205" y="19"/>
                  </a:lnTo>
                  <a:close/>
                  <a:moveTo>
                    <a:pt x="369" y="17"/>
                  </a:moveTo>
                  <a:lnTo>
                    <a:pt x="371" y="17"/>
                  </a:lnTo>
                  <a:lnTo>
                    <a:pt x="371" y="19"/>
                  </a:lnTo>
                  <a:lnTo>
                    <a:pt x="372" y="19"/>
                  </a:lnTo>
                  <a:lnTo>
                    <a:pt x="374" y="19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2" y="20"/>
                  </a:lnTo>
                  <a:lnTo>
                    <a:pt x="369" y="20"/>
                  </a:lnTo>
                  <a:lnTo>
                    <a:pt x="367" y="20"/>
                  </a:lnTo>
                  <a:lnTo>
                    <a:pt x="366" y="20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9" y="17"/>
                  </a:lnTo>
                  <a:close/>
                  <a:moveTo>
                    <a:pt x="93" y="17"/>
                  </a:moveTo>
                  <a:lnTo>
                    <a:pt x="95" y="19"/>
                  </a:lnTo>
                  <a:lnTo>
                    <a:pt x="95" y="20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7"/>
                  </a:lnTo>
                  <a:close/>
                  <a:moveTo>
                    <a:pt x="464" y="16"/>
                  </a:moveTo>
                  <a:lnTo>
                    <a:pt x="464" y="16"/>
                  </a:lnTo>
                  <a:lnTo>
                    <a:pt x="461" y="17"/>
                  </a:lnTo>
                  <a:lnTo>
                    <a:pt x="456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6" y="22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2" y="19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5" y="16"/>
                  </a:lnTo>
                  <a:lnTo>
                    <a:pt x="464" y="16"/>
                  </a:lnTo>
                  <a:close/>
                  <a:moveTo>
                    <a:pt x="254" y="16"/>
                  </a:moveTo>
                  <a:lnTo>
                    <a:pt x="256" y="16"/>
                  </a:lnTo>
                  <a:lnTo>
                    <a:pt x="257" y="16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2" y="19"/>
                  </a:lnTo>
                  <a:lnTo>
                    <a:pt x="260" y="20"/>
                  </a:lnTo>
                  <a:lnTo>
                    <a:pt x="260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4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8" y="27"/>
                  </a:lnTo>
                  <a:lnTo>
                    <a:pt x="270" y="27"/>
                  </a:lnTo>
                  <a:lnTo>
                    <a:pt x="271" y="27"/>
                  </a:lnTo>
                  <a:lnTo>
                    <a:pt x="273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8" y="27"/>
                  </a:lnTo>
                  <a:lnTo>
                    <a:pt x="279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2" y="27"/>
                  </a:lnTo>
                  <a:lnTo>
                    <a:pt x="281" y="27"/>
                  </a:lnTo>
                  <a:lnTo>
                    <a:pt x="281" y="27"/>
                  </a:lnTo>
                  <a:lnTo>
                    <a:pt x="279" y="27"/>
                  </a:lnTo>
                  <a:lnTo>
                    <a:pt x="278" y="28"/>
                  </a:lnTo>
                  <a:lnTo>
                    <a:pt x="274" y="28"/>
                  </a:lnTo>
                  <a:lnTo>
                    <a:pt x="274" y="28"/>
                  </a:lnTo>
                  <a:lnTo>
                    <a:pt x="273" y="28"/>
                  </a:lnTo>
                  <a:lnTo>
                    <a:pt x="271" y="28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7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5"/>
                  </a:lnTo>
                  <a:lnTo>
                    <a:pt x="265" y="25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2" y="24"/>
                  </a:lnTo>
                  <a:lnTo>
                    <a:pt x="260" y="22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59" y="17"/>
                  </a:lnTo>
                  <a:lnTo>
                    <a:pt x="256" y="17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1" y="17"/>
                  </a:lnTo>
                  <a:lnTo>
                    <a:pt x="249" y="19"/>
                  </a:lnTo>
                  <a:lnTo>
                    <a:pt x="248" y="19"/>
                  </a:lnTo>
                  <a:lnTo>
                    <a:pt x="248" y="19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3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6" y="16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9" y="17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4" y="16"/>
                  </a:lnTo>
                  <a:close/>
                  <a:moveTo>
                    <a:pt x="375" y="16"/>
                  </a:moveTo>
                  <a:lnTo>
                    <a:pt x="375" y="16"/>
                  </a:lnTo>
                  <a:lnTo>
                    <a:pt x="377" y="16"/>
                  </a:lnTo>
                  <a:lnTo>
                    <a:pt x="377" y="16"/>
                  </a:lnTo>
                  <a:lnTo>
                    <a:pt x="377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6"/>
                  </a:lnTo>
                  <a:lnTo>
                    <a:pt x="372" y="16"/>
                  </a:lnTo>
                  <a:lnTo>
                    <a:pt x="375" y="16"/>
                  </a:lnTo>
                  <a:close/>
                  <a:moveTo>
                    <a:pt x="0" y="14"/>
                  </a:moveTo>
                  <a:lnTo>
                    <a:pt x="2" y="16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60" y="14"/>
                  </a:moveTo>
                  <a:lnTo>
                    <a:pt x="62" y="14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0" y="14"/>
                  </a:lnTo>
                  <a:close/>
                  <a:moveTo>
                    <a:pt x="3080" y="13"/>
                  </a:moveTo>
                  <a:lnTo>
                    <a:pt x="3080" y="13"/>
                  </a:lnTo>
                  <a:lnTo>
                    <a:pt x="3081" y="13"/>
                  </a:lnTo>
                  <a:lnTo>
                    <a:pt x="3080" y="14"/>
                  </a:lnTo>
                  <a:lnTo>
                    <a:pt x="3080" y="16"/>
                  </a:lnTo>
                  <a:lnTo>
                    <a:pt x="3081" y="16"/>
                  </a:lnTo>
                  <a:lnTo>
                    <a:pt x="3081" y="16"/>
                  </a:lnTo>
                  <a:lnTo>
                    <a:pt x="3083" y="16"/>
                  </a:lnTo>
                  <a:lnTo>
                    <a:pt x="3083" y="14"/>
                  </a:lnTo>
                  <a:lnTo>
                    <a:pt x="3083" y="13"/>
                  </a:lnTo>
                  <a:lnTo>
                    <a:pt x="3084" y="13"/>
                  </a:lnTo>
                  <a:lnTo>
                    <a:pt x="3086" y="14"/>
                  </a:lnTo>
                  <a:lnTo>
                    <a:pt x="3084" y="16"/>
                  </a:lnTo>
                  <a:lnTo>
                    <a:pt x="3083" y="17"/>
                  </a:lnTo>
                  <a:lnTo>
                    <a:pt x="3080" y="19"/>
                  </a:lnTo>
                  <a:lnTo>
                    <a:pt x="3078" y="19"/>
                  </a:lnTo>
                  <a:lnTo>
                    <a:pt x="3078" y="22"/>
                  </a:lnTo>
                  <a:lnTo>
                    <a:pt x="3076" y="24"/>
                  </a:lnTo>
                  <a:lnTo>
                    <a:pt x="3075" y="22"/>
                  </a:lnTo>
                  <a:lnTo>
                    <a:pt x="3073" y="20"/>
                  </a:lnTo>
                  <a:lnTo>
                    <a:pt x="3073" y="19"/>
                  </a:lnTo>
                  <a:lnTo>
                    <a:pt x="3075" y="17"/>
                  </a:lnTo>
                  <a:lnTo>
                    <a:pt x="3076" y="17"/>
                  </a:lnTo>
                  <a:lnTo>
                    <a:pt x="3078" y="14"/>
                  </a:lnTo>
                  <a:lnTo>
                    <a:pt x="3078" y="13"/>
                  </a:lnTo>
                  <a:lnTo>
                    <a:pt x="3080" y="13"/>
                  </a:lnTo>
                  <a:close/>
                  <a:moveTo>
                    <a:pt x="927" y="13"/>
                  </a:moveTo>
                  <a:lnTo>
                    <a:pt x="927" y="13"/>
                  </a:lnTo>
                  <a:lnTo>
                    <a:pt x="927" y="13"/>
                  </a:lnTo>
                  <a:lnTo>
                    <a:pt x="927" y="14"/>
                  </a:lnTo>
                  <a:lnTo>
                    <a:pt x="926" y="14"/>
                  </a:lnTo>
                  <a:lnTo>
                    <a:pt x="924" y="16"/>
                  </a:lnTo>
                  <a:lnTo>
                    <a:pt x="924" y="14"/>
                  </a:lnTo>
                  <a:lnTo>
                    <a:pt x="926" y="14"/>
                  </a:lnTo>
                  <a:lnTo>
                    <a:pt x="926" y="14"/>
                  </a:lnTo>
                  <a:lnTo>
                    <a:pt x="926" y="13"/>
                  </a:lnTo>
                  <a:lnTo>
                    <a:pt x="926" y="13"/>
                  </a:lnTo>
                  <a:lnTo>
                    <a:pt x="927" y="13"/>
                  </a:lnTo>
                  <a:close/>
                  <a:moveTo>
                    <a:pt x="538" y="9"/>
                  </a:moveTo>
                  <a:lnTo>
                    <a:pt x="538" y="11"/>
                  </a:lnTo>
                  <a:lnTo>
                    <a:pt x="535" y="13"/>
                  </a:lnTo>
                  <a:lnTo>
                    <a:pt x="535" y="13"/>
                  </a:lnTo>
                  <a:lnTo>
                    <a:pt x="533" y="13"/>
                  </a:lnTo>
                  <a:lnTo>
                    <a:pt x="531" y="13"/>
                  </a:lnTo>
                  <a:lnTo>
                    <a:pt x="530" y="13"/>
                  </a:lnTo>
                  <a:lnTo>
                    <a:pt x="531" y="13"/>
                  </a:lnTo>
                  <a:lnTo>
                    <a:pt x="533" y="11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6" y="11"/>
                  </a:lnTo>
                  <a:lnTo>
                    <a:pt x="538" y="9"/>
                  </a:lnTo>
                  <a:close/>
                  <a:moveTo>
                    <a:pt x="700" y="5"/>
                  </a:moveTo>
                  <a:lnTo>
                    <a:pt x="703" y="6"/>
                  </a:lnTo>
                  <a:lnTo>
                    <a:pt x="705" y="6"/>
                  </a:lnTo>
                  <a:lnTo>
                    <a:pt x="705" y="6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7" y="9"/>
                  </a:lnTo>
                  <a:lnTo>
                    <a:pt x="705" y="9"/>
                  </a:lnTo>
                  <a:lnTo>
                    <a:pt x="703" y="11"/>
                  </a:lnTo>
                  <a:lnTo>
                    <a:pt x="702" y="11"/>
                  </a:lnTo>
                  <a:lnTo>
                    <a:pt x="702" y="11"/>
                  </a:lnTo>
                  <a:lnTo>
                    <a:pt x="700" y="9"/>
                  </a:lnTo>
                  <a:lnTo>
                    <a:pt x="700" y="8"/>
                  </a:lnTo>
                  <a:lnTo>
                    <a:pt x="699" y="8"/>
                  </a:lnTo>
                  <a:lnTo>
                    <a:pt x="699" y="6"/>
                  </a:lnTo>
                  <a:lnTo>
                    <a:pt x="699" y="5"/>
                  </a:lnTo>
                  <a:lnTo>
                    <a:pt x="700" y="5"/>
                  </a:lnTo>
                  <a:close/>
                  <a:moveTo>
                    <a:pt x="666" y="5"/>
                  </a:moveTo>
                  <a:lnTo>
                    <a:pt x="666" y="5"/>
                  </a:lnTo>
                  <a:lnTo>
                    <a:pt x="667" y="5"/>
                  </a:lnTo>
                  <a:lnTo>
                    <a:pt x="666" y="6"/>
                  </a:lnTo>
                  <a:lnTo>
                    <a:pt x="666" y="8"/>
                  </a:lnTo>
                  <a:lnTo>
                    <a:pt x="666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9" y="8"/>
                  </a:lnTo>
                  <a:lnTo>
                    <a:pt x="669" y="8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2" y="11"/>
                  </a:lnTo>
                  <a:lnTo>
                    <a:pt x="672" y="11"/>
                  </a:lnTo>
                  <a:lnTo>
                    <a:pt x="672" y="13"/>
                  </a:lnTo>
                  <a:lnTo>
                    <a:pt x="672" y="13"/>
                  </a:lnTo>
                  <a:lnTo>
                    <a:pt x="670" y="13"/>
                  </a:lnTo>
                  <a:lnTo>
                    <a:pt x="670" y="13"/>
                  </a:lnTo>
                  <a:lnTo>
                    <a:pt x="669" y="11"/>
                  </a:lnTo>
                  <a:lnTo>
                    <a:pt x="667" y="11"/>
                  </a:lnTo>
                  <a:lnTo>
                    <a:pt x="667" y="9"/>
                  </a:lnTo>
                  <a:lnTo>
                    <a:pt x="667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4" y="11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1"/>
                  </a:lnTo>
                  <a:lnTo>
                    <a:pt x="664" y="11"/>
                  </a:lnTo>
                  <a:lnTo>
                    <a:pt x="662" y="11"/>
                  </a:lnTo>
                  <a:lnTo>
                    <a:pt x="662" y="9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11"/>
                  </a:lnTo>
                  <a:lnTo>
                    <a:pt x="661" y="13"/>
                  </a:lnTo>
                  <a:lnTo>
                    <a:pt x="661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8" y="13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8" y="13"/>
                  </a:lnTo>
                  <a:lnTo>
                    <a:pt x="658" y="11"/>
                  </a:lnTo>
                  <a:lnTo>
                    <a:pt x="658" y="9"/>
                  </a:lnTo>
                  <a:lnTo>
                    <a:pt x="659" y="9"/>
                  </a:lnTo>
                  <a:lnTo>
                    <a:pt x="659" y="9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8" y="8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11"/>
                  </a:lnTo>
                  <a:lnTo>
                    <a:pt x="658" y="11"/>
                  </a:lnTo>
                  <a:lnTo>
                    <a:pt x="656" y="11"/>
                  </a:lnTo>
                  <a:lnTo>
                    <a:pt x="656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3" y="11"/>
                  </a:lnTo>
                  <a:lnTo>
                    <a:pt x="654" y="9"/>
                  </a:lnTo>
                  <a:lnTo>
                    <a:pt x="654" y="9"/>
                  </a:lnTo>
                  <a:lnTo>
                    <a:pt x="654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58" y="6"/>
                  </a:lnTo>
                  <a:lnTo>
                    <a:pt x="659" y="6"/>
                  </a:lnTo>
                  <a:lnTo>
                    <a:pt x="659" y="6"/>
                  </a:lnTo>
                  <a:lnTo>
                    <a:pt x="661" y="6"/>
                  </a:lnTo>
                  <a:lnTo>
                    <a:pt x="661" y="6"/>
                  </a:lnTo>
                  <a:lnTo>
                    <a:pt x="662" y="5"/>
                  </a:lnTo>
                  <a:lnTo>
                    <a:pt x="662" y="5"/>
                  </a:lnTo>
                  <a:lnTo>
                    <a:pt x="664" y="5"/>
                  </a:lnTo>
                  <a:lnTo>
                    <a:pt x="666" y="5"/>
                  </a:lnTo>
                  <a:lnTo>
                    <a:pt x="666" y="5"/>
                  </a:lnTo>
                  <a:close/>
                  <a:moveTo>
                    <a:pt x="476" y="3"/>
                  </a:moveTo>
                  <a:lnTo>
                    <a:pt x="476" y="3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5" y="5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8" y="5"/>
                  </a:lnTo>
                  <a:lnTo>
                    <a:pt x="476" y="5"/>
                  </a:lnTo>
                  <a:lnTo>
                    <a:pt x="476" y="3"/>
                  </a:lnTo>
                  <a:lnTo>
                    <a:pt x="476" y="3"/>
                  </a:lnTo>
                  <a:close/>
                  <a:moveTo>
                    <a:pt x="473" y="3"/>
                  </a:moveTo>
                  <a:lnTo>
                    <a:pt x="472" y="3"/>
                  </a:lnTo>
                  <a:lnTo>
                    <a:pt x="472" y="3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72" y="5"/>
                  </a:lnTo>
                  <a:lnTo>
                    <a:pt x="473" y="5"/>
                  </a:lnTo>
                  <a:lnTo>
                    <a:pt x="473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3" y="3"/>
                  </a:lnTo>
                  <a:close/>
                  <a:moveTo>
                    <a:pt x="588" y="2"/>
                  </a:moveTo>
                  <a:lnTo>
                    <a:pt x="588" y="2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1" y="6"/>
                  </a:lnTo>
                  <a:lnTo>
                    <a:pt x="591" y="6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5" y="5"/>
                  </a:lnTo>
                  <a:lnTo>
                    <a:pt x="596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6" y="6"/>
                  </a:lnTo>
                  <a:lnTo>
                    <a:pt x="596" y="6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3" y="8"/>
                  </a:lnTo>
                  <a:lnTo>
                    <a:pt x="591" y="8"/>
                  </a:lnTo>
                  <a:lnTo>
                    <a:pt x="591" y="6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5" y="5"/>
                  </a:lnTo>
                  <a:lnTo>
                    <a:pt x="585" y="5"/>
                  </a:lnTo>
                  <a:lnTo>
                    <a:pt x="585" y="3"/>
                  </a:lnTo>
                  <a:lnTo>
                    <a:pt x="585" y="3"/>
                  </a:lnTo>
                  <a:lnTo>
                    <a:pt x="585" y="2"/>
                  </a:lnTo>
                  <a:lnTo>
                    <a:pt x="587" y="2"/>
                  </a:lnTo>
                  <a:lnTo>
                    <a:pt x="588" y="2"/>
                  </a:lnTo>
                  <a:close/>
                  <a:moveTo>
                    <a:pt x="394" y="2"/>
                  </a:moveTo>
                  <a:lnTo>
                    <a:pt x="396" y="3"/>
                  </a:lnTo>
                  <a:lnTo>
                    <a:pt x="396" y="3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2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5" y="8"/>
                  </a:lnTo>
                  <a:lnTo>
                    <a:pt x="405" y="8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1"/>
                  </a:lnTo>
                  <a:lnTo>
                    <a:pt x="405" y="11"/>
                  </a:lnTo>
                  <a:lnTo>
                    <a:pt x="402" y="11"/>
                  </a:lnTo>
                  <a:lnTo>
                    <a:pt x="401" y="11"/>
                  </a:lnTo>
                  <a:lnTo>
                    <a:pt x="399" y="11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401" y="11"/>
                  </a:lnTo>
                  <a:lnTo>
                    <a:pt x="402" y="11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2" y="9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399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9"/>
                  </a:lnTo>
                  <a:lnTo>
                    <a:pt x="397" y="9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5"/>
                  </a:lnTo>
                  <a:lnTo>
                    <a:pt x="393" y="5"/>
                  </a:lnTo>
                  <a:lnTo>
                    <a:pt x="393" y="5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4" y="2"/>
                  </a:lnTo>
                  <a:close/>
                  <a:moveTo>
                    <a:pt x="434" y="2"/>
                  </a:moveTo>
                  <a:lnTo>
                    <a:pt x="434" y="2"/>
                  </a:lnTo>
                  <a:lnTo>
                    <a:pt x="435" y="2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7" y="3"/>
                  </a:lnTo>
                  <a:lnTo>
                    <a:pt x="437" y="3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3"/>
                  </a:lnTo>
                  <a:lnTo>
                    <a:pt x="438" y="3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5" y="5"/>
                  </a:lnTo>
                  <a:lnTo>
                    <a:pt x="434" y="5"/>
                  </a:lnTo>
                  <a:lnTo>
                    <a:pt x="434" y="3"/>
                  </a:lnTo>
                  <a:lnTo>
                    <a:pt x="434" y="3"/>
                  </a:lnTo>
                  <a:lnTo>
                    <a:pt x="434" y="2"/>
                  </a:lnTo>
                  <a:lnTo>
                    <a:pt x="432" y="2"/>
                  </a:lnTo>
                  <a:lnTo>
                    <a:pt x="432" y="2"/>
                  </a:lnTo>
                  <a:lnTo>
                    <a:pt x="434" y="2"/>
                  </a:lnTo>
                  <a:lnTo>
                    <a:pt x="434" y="2"/>
                  </a:lnTo>
                  <a:close/>
                  <a:moveTo>
                    <a:pt x="470" y="0"/>
                  </a:moveTo>
                  <a:lnTo>
                    <a:pt x="472" y="0"/>
                  </a:lnTo>
                  <a:lnTo>
                    <a:pt x="472" y="2"/>
                  </a:lnTo>
                  <a:lnTo>
                    <a:pt x="475" y="2"/>
                  </a:lnTo>
                  <a:lnTo>
                    <a:pt x="476" y="2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9" y="3"/>
                  </a:lnTo>
                  <a:lnTo>
                    <a:pt x="479" y="3"/>
                  </a:lnTo>
                  <a:lnTo>
                    <a:pt x="481" y="5"/>
                  </a:lnTo>
                  <a:lnTo>
                    <a:pt x="483" y="5"/>
                  </a:lnTo>
                  <a:lnTo>
                    <a:pt x="484" y="5"/>
                  </a:lnTo>
                  <a:lnTo>
                    <a:pt x="486" y="5"/>
                  </a:lnTo>
                  <a:lnTo>
                    <a:pt x="487" y="5"/>
                  </a:lnTo>
                  <a:lnTo>
                    <a:pt x="489" y="5"/>
                  </a:lnTo>
                  <a:lnTo>
                    <a:pt x="489" y="5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92" y="5"/>
                  </a:lnTo>
                  <a:lnTo>
                    <a:pt x="492" y="5"/>
                  </a:lnTo>
                  <a:lnTo>
                    <a:pt x="494" y="5"/>
                  </a:lnTo>
                  <a:lnTo>
                    <a:pt x="494" y="5"/>
                  </a:lnTo>
                  <a:lnTo>
                    <a:pt x="495" y="5"/>
                  </a:lnTo>
                  <a:lnTo>
                    <a:pt x="495" y="6"/>
                  </a:lnTo>
                  <a:lnTo>
                    <a:pt x="495" y="6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497" y="8"/>
                  </a:lnTo>
                  <a:lnTo>
                    <a:pt x="497" y="9"/>
                  </a:lnTo>
                  <a:lnTo>
                    <a:pt x="497" y="11"/>
                  </a:lnTo>
                  <a:lnTo>
                    <a:pt x="497" y="11"/>
                  </a:lnTo>
                  <a:lnTo>
                    <a:pt x="498" y="11"/>
                  </a:lnTo>
                  <a:lnTo>
                    <a:pt x="498" y="13"/>
                  </a:lnTo>
                  <a:lnTo>
                    <a:pt x="498" y="13"/>
                  </a:lnTo>
                  <a:lnTo>
                    <a:pt x="498" y="16"/>
                  </a:lnTo>
                  <a:lnTo>
                    <a:pt x="500" y="17"/>
                  </a:lnTo>
                  <a:lnTo>
                    <a:pt x="502" y="19"/>
                  </a:lnTo>
                  <a:lnTo>
                    <a:pt x="503" y="19"/>
                  </a:lnTo>
                  <a:lnTo>
                    <a:pt x="506" y="20"/>
                  </a:lnTo>
                  <a:lnTo>
                    <a:pt x="508" y="20"/>
                  </a:lnTo>
                  <a:lnTo>
                    <a:pt x="509" y="20"/>
                  </a:lnTo>
                  <a:lnTo>
                    <a:pt x="513" y="20"/>
                  </a:lnTo>
                  <a:lnTo>
                    <a:pt x="516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6" y="25"/>
                  </a:lnTo>
                  <a:lnTo>
                    <a:pt x="516" y="25"/>
                  </a:lnTo>
                  <a:lnTo>
                    <a:pt x="514" y="25"/>
                  </a:lnTo>
                  <a:lnTo>
                    <a:pt x="516" y="27"/>
                  </a:lnTo>
                  <a:lnTo>
                    <a:pt x="516" y="27"/>
                  </a:lnTo>
                  <a:lnTo>
                    <a:pt x="517" y="28"/>
                  </a:lnTo>
                  <a:lnTo>
                    <a:pt x="519" y="28"/>
                  </a:lnTo>
                  <a:lnTo>
                    <a:pt x="519" y="30"/>
                  </a:lnTo>
                  <a:lnTo>
                    <a:pt x="519" y="30"/>
                  </a:lnTo>
                  <a:lnTo>
                    <a:pt x="520" y="30"/>
                  </a:lnTo>
                  <a:lnTo>
                    <a:pt x="520" y="30"/>
                  </a:lnTo>
                  <a:lnTo>
                    <a:pt x="520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19" y="33"/>
                  </a:lnTo>
                  <a:lnTo>
                    <a:pt x="519" y="35"/>
                  </a:lnTo>
                  <a:lnTo>
                    <a:pt x="519" y="35"/>
                  </a:lnTo>
                  <a:lnTo>
                    <a:pt x="519" y="36"/>
                  </a:lnTo>
                  <a:lnTo>
                    <a:pt x="519" y="38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9"/>
                  </a:lnTo>
                  <a:lnTo>
                    <a:pt x="520" y="39"/>
                  </a:lnTo>
                  <a:lnTo>
                    <a:pt x="520" y="38"/>
                  </a:lnTo>
                  <a:lnTo>
                    <a:pt x="522" y="38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2" y="39"/>
                  </a:lnTo>
                  <a:lnTo>
                    <a:pt x="522" y="41"/>
                  </a:lnTo>
                  <a:lnTo>
                    <a:pt x="522" y="41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4" y="43"/>
                  </a:lnTo>
                  <a:lnTo>
                    <a:pt x="522" y="43"/>
                  </a:lnTo>
                  <a:lnTo>
                    <a:pt x="522" y="44"/>
                  </a:lnTo>
                  <a:lnTo>
                    <a:pt x="522" y="46"/>
                  </a:lnTo>
                  <a:lnTo>
                    <a:pt x="522" y="46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5" y="46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7"/>
                  </a:lnTo>
                  <a:lnTo>
                    <a:pt x="528" y="47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30" y="49"/>
                  </a:lnTo>
                  <a:lnTo>
                    <a:pt x="531" y="49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5" y="50"/>
                  </a:lnTo>
                  <a:lnTo>
                    <a:pt x="535" y="50"/>
                  </a:lnTo>
                  <a:lnTo>
                    <a:pt x="536" y="50"/>
                  </a:lnTo>
                  <a:lnTo>
                    <a:pt x="538" y="50"/>
                  </a:lnTo>
                  <a:lnTo>
                    <a:pt x="544" y="52"/>
                  </a:lnTo>
                  <a:lnTo>
                    <a:pt x="546" y="52"/>
                  </a:lnTo>
                  <a:lnTo>
                    <a:pt x="547" y="52"/>
                  </a:lnTo>
                  <a:lnTo>
                    <a:pt x="549" y="52"/>
                  </a:lnTo>
                  <a:lnTo>
                    <a:pt x="549" y="52"/>
                  </a:lnTo>
                  <a:lnTo>
                    <a:pt x="550" y="52"/>
                  </a:lnTo>
                  <a:lnTo>
                    <a:pt x="554" y="52"/>
                  </a:lnTo>
                  <a:lnTo>
                    <a:pt x="554" y="52"/>
                  </a:lnTo>
                  <a:lnTo>
                    <a:pt x="555" y="54"/>
                  </a:lnTo>
                  <a:lnTo>
                    <a:pt x="557" y="54"/>
                  </a:lnTo>
                  <a:lnTo>
                    <a:pt x="558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3" y="55"/>
                  </a:lnTo>
                  <a:lnTo>
                    <a:pt x="565" y="57"/>
                  </a:lnTo>
                  <a:lnTo>
                    <a:pt x="566" y="55"/>
                  </a:lnTo>
                  <a:lnTo>
                    <a:pt x="566" y="55"/>
                  </a:lnTo>
                  <a:lnTo>
                    <a:pt x="568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7"/>
                  </a:lnTo>
                  <a:lnTo>
                    <a:pt x="574" y="57"/>
                  </a:lnTo>
                  <a:lnTo>
                    <a:pt x="574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60"/>
                  </a:lnTo>
                  <a:lnTo>
                    <a:pt x="577" y="60"/>
                  </a:lnTo>
                  <a:lnTo>
                    <a:pt x="579" y="60"/>
                  </a:lnTo>
                  <a:lnTo>
                    <a:pt x="579" y="60"/>
                  </a:lnTo>
                  <a:lnTo>
                    <a:pt x="579" y="61"/>
                  </a:lnTo>
                  <a:lnTo>
                    <a:pt x="579" y="61"/>
                  </a:lnTo>
                  <a:lnTo>
                    <a:pt x="580" y="61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1"/>
                  </a:lnTo>
                  <a:lnTo>
                    <a:pt x="582" y="61"/>
                  </a:lnTo>
                  <a:lnTo>
                    <a:pt x="582" y="63"/>
                  </a:lnTo>
                  <a:lnTo>
                    <a:pt x="582" y="65"/>
                  </a:lnTo>
                  <a:lnTo>
                    <a:pt x="582" y="65"/>
                  </a:lnTo>
                  <a:lnTo>
                    <a:pt x="582" y="66"/>
                  </a:lnTo>
                  <a:lnTo>
                    <a:pt x="584" y="66"/>
                  </a:lnTo>
                  <a:lnTo>
                    <a:pt x="584" y="66"/>
                  </a:lnTo>
                  <a:lnTo>
                    <a:pt x="585" y="68"/>
                  </a:lnTo>
                  <a:lnTo>
                    <a:pt x="585" y="68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7" y="66"/>
                  </a:lnTo>
                  <a:lnTo>
                    <a:pt x="587" y="66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90" y="74"/>
                  </a:lnTo>
                  <a:lnTo>
                    <a:pt x="590" y="76"/>
                  </a:lnTo>
                  <a:lnTo>
                    <a:pt x="590" y="76"/>
                  </a:lnTo>
                  <a:lnTo>
                    <a:pt x="590" y="77"/>
                  </a:lnTo>
                  <a:lnTo>
                    <a:pt x="591" y="77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6"/>
                  </a:lnTo>
                  <a:lnTo>
                    <a:pt x="588" y="76"/>
                  </a:lnTo>
                  <a:lnTo>
                    <a:pt x="587" y="76"/>
                  </a:lnTo>
                  <a:lnTo>
                    <a:pt x="587" y="76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7" y="77"/>
                  </a:lnTo>
                  <a:lnTo>
                    <a:pt x="587" y="79"/>
                  </a:lnTo>
                  <a:lnTo>
                    <a:pt x="587" y="79"/>
                  </a:lnTo>
                  <a:lnTo>
                    <a:pt x="587" y="80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84" y="82"/>
                  </a:lnTo>
                  <a:lnTo>
                    <a:pt x="580" y="80"/>
                  </a:lnTo>
                  <a:lnTo>
                    <a:pt x="579" y="80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4"/>
                  </a:lnTo>
                  <a:lnTo>
                    <a:pt x="574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69"/>
                  </a:lnTo>
                  <a:lnTo>
                    <a:pt x="569" y="69"/>
                  </a:lnTo>
                  <a:lnTo>
                    <a:pt x="569" y="69"/>
                  </a:lnTo>
                  <a:lnTo>
                    <a:pt x="568" y="69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6" y="72"/>
                  </a:lnTo>
                  <a:lnTo>
                    <a:pt x="566" y="74"/>
                  </a:lnTo>
                  <a:lnTo>
                    <a:pt x="568" y="74"/>
                  </a:lnTo>
                  <a:lnTo>
                    <a:pt x="568" y="74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9" y="77"/>
                  </a:lnTo>
                  <a:lnTo>
                    <a:pt x="569" y="79"/>
                  </a:lnTo>
                  <a:lnTo>
                    <a:pt x="569" y="80"/>
                  </a:lnTo>
                  <a:lnTo>
                    <a:pt x="568" y="80"/>
                  </a:lnTo>
                  <a:lnTo>
                    <a:pt x="568" y="82"/>
                  </a:lnTo>
                  <a:lnTo>
                    <a:pt x="568" y="82"/>
                  </a:lnTo>
                  <a:lnTo>
                    <a:pt x="568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5" y="83"/>
                  </a:lnTo>
                  <a:lnTo>
                    <a:pt x="565" y="85"/>
                  </a:lnTo>
                  <a:lnTo>
                    <a:pt x="565" y="85"/>
                  </a:lnTo>
                  <a:lnTo>
                    <a:pt x="565" y="87"/>
                  </a:lnTo>
                  <a:lnTo>
                    <a:pt x="563" y="88"/>
                  </a:lnTo>
                  <a:lnTo>
                    <a:pt x="563" y="88"/>
                  </a:lnTo>
                  <a:lnTo>
                    <a:pt x="563" y="90"/>
                  </a:lnTo>
                  <a:lnTo>
                    <a:pt x="563" y="91"/>
                  </a:lnTo>
                  <a:lnTo>
                    <a:pt x="563" y="98"/>
                  </a:lnTo>
                  <a:lnTo>
                    <a:pt x="563" y="99"/>
                  </a:lnTo>
                  <a:lnTo>
                    <a:pt x="563" y="101"/>
                  </a:lnTo>
                  <a:lnTo>
                    <a:pt x="561" y="102"/>
                  </a:lnTo>
                  <a:lnTo>
                    <a:pt x="561" y="102"/>
                  </a:lnTo>
                  <a:lnTo>
                    <a:pt x="560" y="104"/>
                  </a:lnTo>
                  <a:lnTo>
                    <a:pt x="560" y="104"/>
                  </a:lnTo>
                  <a:lnTo>
                    <a:pt x="558" y="104"/>
                  </a:lnTo>
                  <a:lnTo>
                    <a:pt x="558" y="106"/>
                  </a:lnTo>
                  <a:lnTo>
                    <a:pt x="557" y="106"/>
                  </a:lnTo>
                  <a:lnTo>
                    <a:pt x="555" y="107"/>
                  </a:lnTo>
                  <a:lnTo>
                    <a:pt x="554" y="107"/>
                  </a:lnTo>
                  <a:lnTo>
                    <a:pt x="552" y="109"/>
                  </a:lnTo>
                  <a:lnTo>
                    <a:pt x="552" y="107"/>
                  </a:lnTo>
                  <a:lnTo>
                    <a:pt x="552" y="107"/>
                  </a:lnTo>
                  <a:lnTo>
                    <a:pt x="550" y="104"/>
                  </a:lnTo>
                  <a:lnTo>
                    <a:pt x="550" y="98"/>
                  </a:lnTo>
                  <a:lnTo>
                    <a:pt x="549" y="93"/>
                  </a:lnTo>
                  <a:lnTo>
                    <a:pt x="547" y="91"/>
                  </a:lnTo>
                  <a:lnTo>
                    <a:pt x="547" y="91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4" y="90"/>
                  </a:lnTo>
                  <a:lnTo>
                    <a:pt x="543" y="90"/>
                  </a:lnTo>
                  <a:lnTo>
                    <a:pt x="541" y="91"/>
                  </a:lnTo>
                  <a:lnTo>
                    <a:pt x="539" y="91"/>
                  </a:lnTo>
                  <a:lnTo>
                    <a:pt x="539" y="91"/>
                  </a:lnTo>
                  <a:lnTo>
                    <a:pt x="539" y="93"/>
                  </a:lnTo>
                  <a:lnTo>
                    <a:pt x="538" y="93"/>
                  </a:lnTo>
                  <a:lnTo>
                    <a:pt x="538" y="93"/>
                  </a:lnTo>
                  <a:lnTo>
                    <a:pt x="539" y="93"/>
                  </a:lnTo>
                  <a:lnTo>
                    <a:pt x="539" y="93"/>
                  </a:lnTo>
                  <a:lnTo>
                    <a:pt x="538" y="95"/>
                  </a:lnTo>
                  <a:lnTo>
                    <a:pt x="538" y="96"/>
                  </a:lnTo>
                  <a:lnTo>
                    <a:pt x="536" y="96"/>
                  </a:lnTo>
                  <a:lnTo>
                    <a:pt x="536" y="96"/>
                  </a:lnTo>
                  <a:lnTo>
                    <a:pt x="535" y="98"/>
                  </a:lnTo>
                  <a:lnTo>
                    <a:pt x="535" y="98"/>
                  </a:lnTo>
                  <a:lnTo>
                    <a:pt x="533" y="98"/>
                  </a:lnTo>
                  <a:lnTo>
                    <a:pt x="531" y="98"/>
                  </a:lnTo>
                  <a:lnTo>
                    <a:pt x="530" y="96"/>
                  </a:lnTo>
                  <a:lnTo>
                    <a:pt x="530" y="96"/>
                  </a:lnTo>
                  <a:lnTo>
                    <a:pt x="530" y="95"/>
                  </a:lnTo>
                  <a:lnTo>
                    <a:pt x="530" y="95"/>
                  </a:lnTo>
                  <a:lnTo>
                    <a:pt x="530" y="93"/>
                  </a:lnTo>
                  <a:lnTo>
                    <a:pt x="531" y="91"/>
                  </a:lnTo>
                  <a:lnTo>
                    <a:pt x="531" y="91"/>
                  </a:lnTo>
                  <a:lnTo>
                    <a:pt x="533" y="91"/>
                  </a:lnTo>
                  <a:lnTo>
                    <a:pt x="535" y="91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6" y="90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8" y="87"/>
                  </a:lnTo>
                  <a:lnTo>
                    <a:pt x="538" y="87"/>
                  </a:lnTo>
                  <a:lnTo>
                    <a:pt x="539" y="85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9" y="82"/>
                  </a:lnTo>
                  <a:lnTo>
                    <a:pt x="539" y="80"/>
                  </a:lnTo>
                  <a:lnTo>
                    <a:pt x="539" y="79"/>
                  </a:lnTo>
                  <a:lnTo>
                    <a:pt x="539" y="77"/>
                  </a:lnTo>
                  <a:lnTo>
                    <a:pt x="539" y="76"/>
                  </a:lnTo>
                  <a:lnTo>
                    <a:pt x="538" y="74"/>
                  </a:lnTo>
                  <a:lnTo>
                    <a:pt x="538" y="74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8" y="69"/>
                  </a:lnTo>
                  <a:lnTo>
                    <a:pt x="538" y="69"/>
                  </a:lnTo>
                  <a:lnTo>
                    <a:pt x="538" y="68"/>
                  </a:lnTo>
                  <a:lnTo>
                    <a:pt x="538" y="68"/>
                  </a:lnTo>
                  <a:lnTo>
                    <a:pt x="536" y="68"/>
                  </a:lnTo>
                  <a:lnTo>
                    <a:pt x="535" y="66"/>
                  </a:lnTo>
                  <a:lnTo>
                    <a:pt x="531" y="65"/>
                  </a:lnTo>
                  <a:lnTo>
                    <a:pt x="530" y="65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27" y="63"/>
                  </a:lnTo>
                  <a:lnTo>
                    <a:pt x="527" y="63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2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17" y="60"/>
                  </a:lnTo>
                  <a:lnTo>
                    <a:pt x="517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1"/>
                  </a:lnTo>
                  <a:lnTo>
                    <a:pt x="514" y="61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4" y="66"/>
                  </a:lnTo>
                  <a:lnTo>
                    <a:pt x="513" y="66"/>
                  </a:lnTo>
                  <a:lnTo>
                    <a:pt x="513" y="66"/>
                  </a:lnTo>
                  <a:lnTo>
                    <a:pt x="511" y="68"/>
                  </a:lnTo>
                  <a:lnTo>
                    <a:pt x="509" y="68"/>
                  </a:lnTo>
                  <a:lnTo>
                    <a:pt x="509" y="69"/>
                  </a:lnTo>
                  <a:lnTo>
                    <a:pt x="509" y="69"/>
                  </a:lnTo>
                  <a:lnTo>
                    <a:pt x="509" y="72"/>
                  </a:lnTo>
                  <a:lnTo>
                    <a:pt x="509" y="72"/>
                  </a:lnTo>
                  <a:lnTo>
                    <a:pt x="509" y="74"/>
                  </a:lnTo>
                  <a:lnTo>
                    <a:pt x="508" y="76"/>
                  </a:lnTo>
                  <a:lnTo>
                    <a:pt x="508" y="77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6" y="74"/>
                  </a:lnTo>
                  <a:lnTo>
                    <a:pt x="506" y="76"/>
                  </a:lnTo>
                  <a:lnTo>
                    <a:pt x="508" y="76"/>
                  </a:lnTo>
                  <a:lnTo>
                    <a:pt x="506" y="76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06" y="74"/>
                  </a:lnTo>
                  <a:lnTo>
                    <a:pt x="506" y="74"/>
                  </a:lnTo>
                  <a:lnTo>
                    <a:pt x="506" y="72"/>
                  </a:lnTo>
                  <a:lnTo>
                    <a:pt x="506" y="72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71"/>
                  </a:lnTo>
                  <a:lnTo>
                    <a:pt x="503" y="72"/>
                  </a:lnTo>
                  <a:lnTo>
                    <a:pt x="503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500" y="76"/>
                  </a:lnTo>
                  <a:lnTo>
                    <a:pt x="500" y="77"/>
                  </a:lnTo>
                  <a:lnTo>
                    <a:pt x="498" y="77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7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5" y="88"/>
                  </a:lnTo>
                  <a:lnTo>
                    <a:pt x="494" y="90"/>
                  </a:lnTo>
                  <a:lnTo>
                    <a:pt x="494" y="90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4" y="95"/>
                  </a:lnTo>
                  <a:lnTo>
                    <a:pt x="492" y="98"/>
                  </a:lnTo>
                  <a:lnTo>
                    <a:pt x="492" y="98"/>
                  </a:lnTo>
                  <a:lnTo>
                    <a:pt x="494" y="101"/>
                  </a:lnTo>
                  <a:lnTo>
                    <a:pt x="495" y="104"/>
                  </a:lnTo>
                  <a:lnTo>
                    <a:pt x="495" y="104"/>
                  </a:lnTo>
                  <a:lnTo>
                    <a:pt x="497" y="106"/>
                  </a:lnTo>
                  <a:lnTo>
                    <a:pt x="497" y="109"/>
                  </a:lnTo>
                  <a:lnTo>
                    <a:pt x="497" y="110"/>
                  </a:lnTo>
                  <a:lnTo>
                    <a:pt x="497" y="112"/>
                  </a:lnTo>
                  <a:lnTo>
                    <a:pt x="497" y="115"/>
                  </a:lnTo>
                  <a:lnTo>
                    <a:pt x="497" y="117"/>
                  </a:lnTo>
                  <a:lnTo>
                    <a:pt x="497" y="118"/>
                  </a:lnTo>
                  <a:lnTo>
                    <a:pt x="495" y="121"/>
                  </a:lnTo>
                  <a:lnTo>
                    <a:pt x="495" y="121"/>
                  </a:lnTo>
                  <a:lnTo>
                    <a:pt x="494" y="124"/>
                  </a:lnTo>
                  <a:lnTo>
                    <a:pt x="492" y="126"/>
                  </a:lnTo>
                  <a:lnTo>
                    <a:pt x="492" y="128"/>
                  </a:lnTo>
                  <a:lnTo>
                    <a:pt x="490" y="129"/>
                  </a:lnTo>
                  <a:lnTo>
                    <a:pt x="489" y="129"/>
                  </a:lnTo>
                  <a:lnTo>
                    <a:pt x="486" y="132"/>
                  </a:lnTo>
                  <a:lnTo>
                    <a:pt x="484" y="132"/>
                  </a:lnTo>
                  <a:lnTo>
                    <a:pt x="483" y="132"/>
                  </a:lnTo>
                  <a:lnTo>
                    <a:pt x="481" y="132"/>
                  </a:lnTo>
                  <a:lnTo>
                    <a:pt x="479" y="132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28"/>
                  </a:lnTo>
                  <a:lnTo>
                    <a:pt x="476" y="126"/>
                  </a:lnTo>
                  <a:lnTo>
                    <a:pt x="476" y="124"/>
                  </a:lnTo>
                  <a:lnTo>
                    <a:pt x="475" y="124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0"/>
                  </a:lnTo>
                  <a:lnTo>
                    <a:pt x="475" y="117"/>
                  </a:lnTo>
                  <a:lnTo>
                    <a:pt x="475" y="113"/>
                  </a:lnTo>
                  <a:lnTo>
                    <a:pt x="475" y="113"/>
                  </a:lnTo>
                  <a:lnTo>
                    <a:pt x="475" y="112"/>
                  </a:lnTo>
                  <a:lnTo>
                    <a:pt x="475" y="112"/>
                  </a:lnTo>
                  <a:lnTo>
                    <a:pt x="475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6"/>
                  </a:lnTo>
                  <a:lnTo>
                    <a:pt x="473" y="106"/>
                  </a:lnTo>
                  <a:lnTo>
                    <a:pt x="473" y="104"/>
                  </a:lnTo>
                  <a:lnTo>
                    <a:pt x="473" y="104"/>
                  </a:lnTo>
                  <a:lnTo>
                    <a:pt x="473" y="102"/>
                  </a:lnTo>
                  <a:lnTo>
                    <a:pt x="475" y="101"/>
                  </a:lnTo>
                  <a:lnTo>
                    <a:pt x="475" y="99"/>
                  </a:lnTo>
                  <a:lnTo>
                    <a:pt x="475" y="99"/>
                  </a:lnTo>
                  <a:lnTo>
                    <a:pt x="475" y="98"/>
                  </a:lnTo>
                  <a:lnTo>
                    <a:pt x="476" y="96"/>
                  </a:lnTo>
                  <a:lnTo>
                    <a:pt x="476" y="96"/>
                  </a:lnTo>
                  <a:lnTo>
                    <a:pt x="476" y="95"/>
                  </a:lnTo>
                  <a:lnTo>
                    <a:pt x="476" y="93"/>
                  </a:lnTo>
                  <a:lnTo>
                    <a:pt x="476" y="93"/>
                  </a:lnTo>
                  <a:lnTo>
                    <a:pt x="476" y="91"/>
                  </a:lnTo>
                  <a:lnTo>
                    <a:pt x="476" y="90"/>
                  </a:lnTo>
                  <a:lnTo>
                    <a:pt x="478" y="88"/>
                  </a:lnTo>
                  <a:lnTo>
                    <a:pt x="478" y="88"/>
                  </a:lnTo>
                  <a:lnTo>
                    <a:pt x="479" y="87"/>
                  </a:lnTo>
                  <a:lnTo>
                    <a:pt x="478" y="85"/>
                  </a:lnTo>
                  <a:lnTo>
                    <a:pt x="478" y="83"/>
                  </a:lnTo>
                  <a:lnTo>
                    <a:pt x="479" y="82"/>
                  </a:lnTo>
                  <a:lnTo>
                    <a:pt x="479" y="80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7"/>
                  </a:lnTo>
                  <a:lnTo>
                    <a:pt x="481" y="77"/>
                  </a:lnTo>
                  <a:lnTo>
                    <a:pt x="481" y="76"/>
                  </a:lnTo>
                  <a:lnTo>
                    <a:pt x="479" y="76"/>
                  </a:lnTo>
                  <a:lnTo>
                    <a:pt x="479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6" y="77"/>
                  </a:lnTo>
                  <a:lnTo>
                    <a:pt x="475" y="79"/>
                  </a:lnTo>
                  <a:lnTo>
                    <a:pt x="475" y="79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2" y="82"/>
                  </a:lnTo>
                  <a:lnTo>
                    <a:pt x="472" y="80"/>
                  </a:lnTo>
                  <a:lnTo>
                    <a:pt x="472" y="80"/>
                  </a:lnTo>
                  <a:lnTo>
                    <a:pt x="472" y="79"/>
                  </a:lnTo>
                  <a:lnTo>
                    <a:pt x="472" y="77"/>
                  </a:lnTo>
                  <a:lnTo>
                    <a:pt x="473" y="76"/>
                  </a:lnTo>
                  <a:lnTo>
                    <a:pt x="473" y="76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6" y="72"/>
                  </a:lnTo>
                  <a:lnTo>
                    <a:pt x="478" y="72"/>
                  </a:lnTo>
                  <a:lnTo>
                    <a:pt x="478" y="71"/>
                  </a:lnTo>
                  <a:lnTo>
                    <a:pt x="478" y="71"/>
                  </a:lnTo>
                  <a:lnTo>
                    <a:pt x="478" y="69"/>
                  </a:lnTo>
                  <a:lnTo>
                    <a:pt x="479" y="69"/>
                  </a:lnTo>
                  <a:lnTo>
                    <a:pt x="481" y="66"/>
                  </a:lnTo>
                  <a:lnTo>
                    <a:pt x="481" y="65"/>
                  </a:lnTo>
                  <a:lnTo>
                    <a:pt x="483" y="63"/>
                  </a:lnTo>
                  <a:lnTo>
                    <a:pt x="484" y="61"/>
                  </a:lnTo>
                  <a:lnTo>
                    <a:pt x="484" y="61"/>
                  </a:lnTo>
                  <a:lnTo>
                    <a:pt x="484" y="60"/>
                  </a:lnTo>
                  <a:lnTo>
                    <a:pt x="486" y="58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8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9" y="60"/>
                  </a:lnTo>
                  <a:lnTo>
                    <a:pt x="489" y="58"/>
                  </a:lnTo>
                  <a:lnTo>
                    <a:pt x="489" y="58"/>
                  </a:lnTo>
                  <a:lnTo>
                    <a:pt x="490" y="58"/>
                  </a:lnTo>
                  <a:lnTo>
                    <a:pt x="490" y="58"/>
                  </a:lnTo>
                  <a:lnTo>
                    <a:pt x="492" y="58"/>
                  </a:lnTo>
                  <a:lnTo>
                    <a:pt x="492" y="57"/>
                  </a:lnTo>
                  <a:lnTo>
                    <a:pt x="492" y="58"/>
                  </a:lnTo>
                  <a:lnTo>
                    <a:pt x="492" y="58"/>
                  </a:lnTo>
                  <a:lnTo>
                    <a:pt x="492" y="60"/>
                  </a:lnTo>
                  <a:lnTo>
                    <a:pt x="492" y="60"/>
                  </a:lnTo>
                  <a:lnTo>
                    <a:pt x="490" y="60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0"/>
                  </a:lnTo>
                  <a:lnTo>
                    <a:pt x="494" y="60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498" y="57"/>
                  </a:lnTo>
                  <a:lnTo>
                    <a:pt x="500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3" y="55"/>
                  </a:lnTo>
                  <a:lnTo>
                    <a:pt x="505" y="55"/>
                  </a:lnTo>
                  <a:lnTo>
                    <a:pt x="506" y="55"/>
                  </a:lnTo>
                  <a:lnTo>
                    <a:pt x="506" y="54"/>
                  </a:lnTo>
                  <a:lnTo>
                    <a:pt x="508" y="54"/>
                  </a:lnTo>
                  <a:lnTo>
                    <a:pt x="509" y="54"/>
                  </a:lnTo>
                  <a:lnTo>
                    <a:pt x="511" y="54"/>
                  </a:lnTo>
                  <a:lnTo>
                    <a:pt x="514" y="55"/>
                  </a:lnTo>
                  <a:lnTo>
                    <a:pt x="516" y="55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4" y="55"/>
                  </a:lnTo>
                  <a:lnTo>
                    <a:pt x="525" y="55"/>
                  </a:lnTo>
                  <a:lnTo>
                    <a:pt x="530" y="57"/>
                  </a:lnTo>
                  <a:lnTo>
                    <a:pt x="530" y="57"/>
                  </a:lnTo>
                  <a:lnTo>
                    <a:pt x="531" y="55"/>
                  </a:lnTo>
                  <a:lnTo>
                    <a:pt x="531" y="55"/>
                  </a:lnTo>
                  <a:lnTo>
                    <a:pt x="530" y="55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7" y="52"/>
                  </a:lnTo>
                  <a:lnTo>
                    <a:pt x="525" y="52"/>
                  </a:lnTo>
                  <a:lnTo>
                    <a:pt x="527" y="52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49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4" y="47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19" y="47"/>
                  </a:lnTo>
                  <a:lnTo>
                    <a:pt x="519" y="47"/>
                  </a:lnTo>
                  <a:lnTo>
                    <a:pt x="517" y="47"/>
                  </a:lnTo>
                  <a:lnTo>
                    <a:pt x="516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3"/>
                  </a:lnTo>
                  <a:lnTo>
                    <a:pt x="516" y="43"/>
                  </a:lnTo>
                  <a:lnTo>
                    <a:pt x="516" y="41"/>
                  </a:lnTo>
                  <a:lnTo>
                    <a:pt x="514" y="41"/>
                  </a:lnTo>
                  <a:lnTo>
                    <a:pt x="513" y="41"/>
                  </a:lnTo>
                  <a:lnTo>
                    <a:pt x="511" y="43"/>
                  </a:lnTo>
                  <a:lnTo>
                    <a:pt x="509" y="43"/>
                  </a:lnTo>
                  <a:lnTo>
                    <a:pt x="506" y="43"/>
                  </a:lnTo>
                  <a:lnTo>
                    <a:pt x="503" y="43"/>
                  </a:lnTo>
                  <a:lnTo>
                    <a:pt x="502" y="43"/>
                  </a:lnTo>
                  <a:lnTo>
                    <a:pt x="498" y="43"/>
                  </a:lnTo>
                  <a:lnTo>
                    <a:pt x="498" y="43"/>
                  </a:lnTo>
                  <a:lnTo>
                    <a:pt x="497" y="44"/>
                  </a:lnTo>
                  <a:lnTo>
                    <a:pt x="495" y="44"/>
                  </a:lnTo>
                  <a:lnTo>
                    <a:pt x="494" y="46"/>
                  </a:lnTo>
                  <a:lnTo>
                    <a:pt x="492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89" y="47"/>
                  </a:lnTo>
                  <a:lnTo>
                    <a:pt x="489" y="47"/>
                  </a:lnTo>
                  <a:lnTo>
                    <a:pt x="487" y="47"/>
                  </a:lnTo>
                  <a:lnTo>
                    <a:pt x="486" y="46"/>
                  </a:lnTo>
                  <a:lnTo>
                    <a:pt x="486" y="46"/>
                  </a:lnTo>
                  <a:lnTo>
                    <a:pt x="484" y="46"/>
                  </a:lnTo>
                  <a:lnTo>
                    <a:pt x="484" y="46"/>
                  </a:lnTo>
                  <a:lnTo>
                    <a:pt x="481" y="46"/>
                  </a:lnTo>
                  <a:lnTo>
                    <a:pt x="481" y="46"/>
                  </a:lnTo>
                  <a:lnTo>
                    <a:pt x="481" y="44"/>
                  </a:lnTo>
                  <a:lnTo>
                    <a:pt x="479" y="44"/>
                  </a:lnTo>
                  <a:lnTo>
                    <a:pt x="479" y="44"/>
                  </a:lnTo>
                  <a:lnTo>
                    <a:pt x="479" y="43"/>
                  </a:lnTo>
                  <a:lnTo>
                    <a:pt x="476" y="41"/>
                  </a:lnTo>
                  <a:lnTo>
                    <a:pt x="476" y="39"/>
                  </a:lnTo>
                  <a:lnTo>
                    <a:pt x="475" y="39"/>
                  </a:lnTo>
                  <a:lnTo>
                    <a:pt x="473" y="39"/>
                  </a:lnTo>
                  <a:lnTo>
                    <a:pt x="470" y="38"/>
                  </a:lnTo>
                  <a:lnTo>
                    <a:pt x="468" y="38"/>
                  </a:lnTo>
                  <a:lnTo>
                    <a:pt x="468" y="38"/>
                  </a:lnTo>
                  <a:lnTo>
                    <a:pt x="467" y="39"/>
                  </a:lnTo>
                  <a:lnTo>
                    <a:pt x="465" y="39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39"/>
                  </a:lnTo>
                  <a:lnTo>
                    <a:pt x="465" y="38"/>
                  </a:lnTo>
                  <a:lnTo>
                    <a:pt x="465" y="38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4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1" y="33"/>
                  </a:lnTo>
                  <a:lnTo>
                    <a:pt x="459" y="35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6" y="38"/>
                  </a:lnTo>
                  <a:lnTo>
                    <a:pt x="454" y="38"/>
                  </a:lnTo>
                  <a:lnTo>
                    <a:pt x="453" y="39"/>
                  </a:lnTo>
                  <a:lnTo>
                    <a:pt x="453" y="39"/>
                  </a:lnTo>
                  <a:lnTo>
                    <a:pt x="449" y="39"/>
                  </a:lnTo>
                  <a:lnTo>
                    <a:pt x="448" y="41"/>
                  </a:lnTo>
                  <a:lnTo>
                    <a:pt x="445" y="41"/>
                  </a:lnTo>
                  <a:lnTo>
                    <a:pt x="443" y="43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5" y="44"/>
                  </a:lnTo>
                  <a:lnTo>
                    <a:pt x="435" y="44"/>
                  </a:lnTo>
                  <a:lnTo>
                    <a:pt x="434" y="44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29" y="44"/>
                  </a:lnTo>
                  <a:lnTo>
                    <a:pt x="429" y="44"/>
                  </a:lnTo>
                  <a:lnTo>
                    <a:pt x="431" y="43"/>
                  </a:lnTo>
                  <a:lnTo>
                    <a:pt x="431" y="43"/>
                  </a:lnTo>
                  <a:lnTo>
                    <a:pt x="431" y="41"/>
                  </a:lnTo>
                  <a:lnTo>
                    <a:pt x="431" y="41"/>
                  </a:lnTo>
                  <a:lnTo>
                    <a:pt x="431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9" y="38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3" y="41"/>
                  </a:lnTo>
                  <a:lnTo>
                    <a:pt x="421" y="41"/>
                  </a:lnTo>
                  <a:lnTo>
                    <a:pt x="416" y="43"/>
                  </a:lnTo>
                  <a:lnTo>
                    <a:pt x="415" y="43"/>
                  </a:lnTo>
                  <a:lnTo>
                    <a:pt x="413" y="43"/>
                  </a:lnTo>
                  <a:lnTo>
                    <a:pt x="413" y="43"/>
                  </a:lnTo>
                  <a:lnTo>
                    <a:pt x="412" y="41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20" y="36"/>
                  </a:lnTo>
                  <a:lnTo>
                    <a:pt x="423" y="33"/>
                  </a:lnTo>
                  <a:lnTo>
                    <a:pt x="429" y="28"/>
                  </a:lnTo>
                  <a:lnTo>
                    <a:pt x="431" y="27"/>
                  </a:lnTo>
                  <a:lnTo>
                    <a:pt x="434" y="25"/>
                  </a:lnTo>
                  <a:lnTo>
                    <a:pt x="440" y="24"/>
                  </a:lnTo>
                  <a:lnTo>
                    <a:pt x="443" y="22"/>
                  </a:lnTo>
                  <a:lnTo>
                    <a:pt x="445" y="20"/>
                  </a:lnTo>
                  <a:lnTo>
                    <a:pt x="446" y="20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9" y="19"/>
                  </a:lnTo>
                  <a:lnTo>
                    <a:pt x="451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6"/>
                  </a:lnTo>
                  <a:lnTo>
                    <a:pt x="453" y="16"/>
                  </a:lnTo>
                  <a:lnTo>
                    <a:pt x="454" y="14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1"/>
                  </a:lnTo>
                  <a:lnTo>
                    <a:pt x="454" y="11"/>
                  </a:lnTo>
                  <a:lnTo>
                    <a:pt x="456" y="9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7" y="13"/>
                  </a:lnTo>
                  <a:lnTo>
                    <a:pt x="459" y="13"/>
                  </a:lnTo>
                  <a:lnTo>
                    <a:pt x="461" y="13"/>
                  </a:lnTo>
                  <a:lnTo>
                    <a:pt x="461" y="13"/>
                  </a:lnTo>
                  <a:lnTo>
                    <a:pt x="461" y="11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8"/>
                  </a:lnTo>
                  <a:lnTo>
                    <a:pt x="464" y="8"/>
                  </a:lnTo>
                  <a:lnTo>
                    <a:pt x="464" y="8"/>
                  </a:lnTo>
                  <a:lnTo>
                    <a:pt x="464" y="6"/>
                  </a:lnTo>
                  <a:lnTo>
                    <a:pt x="464" y="6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7" y="3"/>
                  </a:lnTo>
                  <a:lnTo>
                    <a:pt x="467" y="5"/>
                  </a:lnTo>
                  <a:lnTo>
                    <a:pt x="467" y="5"/>
                  </a:lnTo>
                  <a:lnTo>
                    <a:pt x="467" y="6"/>
                  </a:lnTo>
                  <a:lnTo>
                    <a:pt x="465" y="6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8"/>
                  </a:lnTo>
                  <a:lnTo>
                    <a:pt x="465" y="8"/>
                  </a:lnTo>
                  <a:lnTo>
                    <a:pt x="465" y="9"/>
                  </a:lnTo>
                  <a:lnTo>
                    <a:pt x="467" y="8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70" y="6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0" y="3"/>
                  </a:lnTo>
                  <a:lnTo>
                    <a:pt x="468" y="3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3" name="Freeform 354"/>
            <p:cNvSpPr>
              <a:spLocks noEditPoints="1"/>
            </p:cNvSpPr>
            <p:nvPr/>
          </p:nvSpPr>
          <p:spPr bwMode="auto">
            <a:xfrm>
              <a:off x="2408435" y="2718151"/>
              <a:ext cx="7299835" cy="251450"/>
            </a:xfrm>
            <a:custGeom>
              <a:avLst/>
              <a:gdLst>
                <a:gd name="T0" fmla="*/ 3067 w 3745"/>
                <a:gd name="T1" fmla="*/ 102 h 129"/>
                <a:gd name="T2" fmla="*/ 897 w 3745"/>
                <a:gd name="T3" fmla="*/ 99 h 129"/>
                <a:gd name="T4" fmla="*/ 3419 w 3745"/>
                <a:gd name="T5" fmla="*/ 102 h 129"/>
                <a:gd name="T6" fmla="*/ 2183 w 3745"/>
                <a:gd name="T7" fmla="*/ 95 h 129"/>
                <a:gd name="T8" fmla="*/ 2930 w 3745"/>
                <a:gd name="T9" fmla="*/ 117 h 129"/>
                <a:gd name="T10" fmla="*/ 2928 w 3745"/>
                <a:gd name="T11" fmla="*/ 107 h 129"/>
                <a:gd name="T12" fmla="*/ 14 w 3745"/>
                <a:gd name="T13" fmla="*/ 95 h 129"/>
                <a:gd name="T14" fmla="*/ 708 w 3745"/>
                <a:gd name="T15" fmla="*/ 96 h 129"/>
                <a:gd name="T16" fmla="*/ 697 w 3745"/>
                <a:gd name="T17" fmla="*/ 96 h 129"/>
                <a:gd name="T18" fmla="*/ 358 w 3745"/>
                <a:gd name="T19" fmla="*/ 95 h 129"/>
                <a:gd name="T20" fmla="*/ 360 w 3745"/>
                <a:gd name="T21" fmla="*/ 101 h 129"/>
                <a:gd name="T22" fmla="*/ 353 w 3745"/>
                <a:gd name="T23" fmla="*/ 95 h 129"/>
                <a:gd name="T24" fmla="*/ 440 w 3745"/>
                <a:gd name="T25" fmla="*/ 87 h 129"/>
                <a:gd name="T26" fmla="*/ 446 w 3745"/>
                <a:gd name="T27" fmla="*/ 83 h 129"/>
                <a:gd name="T28" fmla="*/ 440 w 3745"/>
                <a:gd name="T29" fmla="*/ 96 h 129"/>
                <a:gd name="T30" fmla="*/ 435 w 3745"/>
                <a:gd name="T31" fmla="*/ 90 h 129"/>
                <a:gd name="T32" fmla="*/ 3069 w 3745"/>
                <a:gd name="T33" fmla="*/ 80 h 129"/>
                <a:gd name="T34" fmla="*/ 2719 w 3745"/>
                <a:gd name="T35" fmla="*/ 82 h 129"/>
                <a:gd name="T36" fmla="*/ 322 w 3745"/>
                <a:gd name="T37" fmla="*/ 66 h 129"/>
                <a:gd name="T38" fmla="*/ 374 w 3745"/>
                <a:gd name="T39" fmla="*/ 61 h 129"/>
                <a:gd name="T40" fmla="*/ 670 w 3745"/>
                <a:gd name="T41" fmla="*/ 61 h 129"/>
                <a:gd name="T42" fmla="*/ 655 w 3745"/>
                <a:gd name="T43" fmla="*/ 77 h 129"/>
                <a:gd name="T44" fmla="*/ 653 w 3745"/>
                <a:gd name="T45" fmla="*/ 72 h 129"/>
                <a:gd name="T46" fmla="*/ 3174 w 3745"/>
                <a:gd name="T47" fmla="*/ 71 h 129"/>
                <a:gd name="T48" fmla="*/ 727 w 3745"/>
                <a:gd name="T49" fmla="*/ 63 h 129"/>
                <a:gd name="T50" fmla="*/ 290 w 3745"/>
                <a:gd name="T51" fmla="*/ 57 h 129"/>
                <a:gd name="T52" fmla="*/ 304 w 3745"/>
                <a:gd name="T53" fmla="*/ 76 h 129"/>
                <a:gd name="T54" fmla="*/ 290 w 3745"/>
                <a:gd name="T55" fmla="*/ 63 h 129"/>
                <a:gd name="T56" fmla="*/ 735 w 3745"/>
                <a:gd name="T57" fmla="*/ 60 h 129"/>
                <a:gd name="T58" fmla="*/ 727 w 3745"/>
                <a:gd name="T59" fmla="*/ 54 h 129"/>
                <a:gd name="T60" fmla="*/ 1802 w 3745"/>
                <a:gd name="T61" fmla="*/ 41 h 129"/>
                <a:gd name="T62" fmla="*/ 11 w 3745"/>
                <a:gd name="T63" fmla="*/ 46 h 129"/>
                <a:gd name="T64" fmla="*/ 431 w 3745"/>
                <a:gd name="T65" fmla="*/ 32 h 129"/>
                <a:gd name="T66" fmla="*/ 702 w 3745"/>
                <a:gd name="T67" fmla="*/ 32 h 129"/>
                <a:gd name="T68" fmla="*/ 1799 w 3745"/>
                <a:gd name="T69" fmla="*/ 30 h 129"/>
                <a:gd name="T70" fmla="*/ 1798 w 3745"/>
                <a:gd name="T71" fmla="*/ 28 h 129"/>
                <a:gd name="T72" fmla="*/ 281 w 3745"/>
                <a:gd name="T73" fmla="*/ 30 h 129"/>
                <a:gd name="T74" fmla="*/ 276 w 3745"/>
                <a:gd name="T75" fmla="*/ 47 h 129"/>
                <a:gd name="T76" fmla="*/ 268 w 3745"/>
                <a:gd name="T77" fmla="*/ 28 h 129"/>
                <a:gd name="T78" fmla="*/ 2783 w 3745"/>
                <a:gd name="T79" fmla="*/ 25 h 129"/>
                <a:gd name="T80" fmla="*/ 617 w 3745"/>
                <a:gd name="T81" fmla="*/ 20 h 129"/>
                <a:gd name="T82" fmla="*/ 615 w 3745"/>
                <a:gd name="T83" fmla="*/ 19 h 129"/>
                <a:gd name="T84" fmla="*/ 421 w 3745"/>
                <a:gd name="T85" fmla="*/ 14 h 129"/>
                <a:gd name="T86" fmla="*/ 360 w 3745"/>
                <a:gd name="T87" fmla="*/ 14 h 129"/>
                <a:gd name="T88" fmla="*/ 726 w 3745"/>
                <a:gd name="T89" fmla="*/ 19 h 129"/>
                <a:gd name="T90" fmla="*/ 618 w 3745"/>
                <a:gd name="T91" fmla="*/ 5 h 129"/>
                <a:gd name="T92" fmla="*/ 642 w 3745"/>
                <a:gd name="T93" fmla="*/ 11 h 129"/>
                <a:gd name="T94" fmla="*/ 621 w 3745"/>
                <a:gd name="T95" fmla="*/ 17 h 129"/>
                <a:gd name="T96" fmla="*/ 610 w 3745"/>
                <a:gd name="T97" fmla="*/ 6 h 129"/>
                <a:gd name="T98" fmla="*/ 275 w 3745"/>
                <a:gd name="T99" fmla="*/ 11 h 129"/>
                <a:gd name="T100" fmla="*/ 276 w 3745"/>
                <a:gd name="T101" fmla="*/ 19 h 129"/>
                <a:gd name="T102" fmla="*/ 284 w 3745"/>
                <a:gd name="T103" fmla="*/ 27 h 129"/>
                <a:gd name="T104" fmla="*/ 263 w 3745"/>
                <a:gd name="T105" fmla="*/ 20 h 129"/>
                <a:gd name="T106" fmla="*/ 271 w 3745"/>
                <a:gd name="T107" fmla="*/ 9 h 129"/>
                <a:gd name="T108" fmla="*/ 719 w 3745"/>
                <a:gd name="T109" fmla="*/ 8 h 129"/>
                <a:gd name="T110" fmla="*/ 710 w 3745"/>
                <a:gd name="T111" fmla="*/ 2 h 129"/>
                <a:gd name="T112" fmla="*/ 312 w 3745"/>
                <a:gd name="T113" fmla="*/ 24 h 129"/>
                <a:gd name="T114" fmla="*/ 330 w 3745"/>
                <a:gd name="T115" fmla="*/ 63 h 129"/>
                <a:gd name="T116" fmla="*/ 323 w 3745"/>
                <a:gd name="T117" fmla="*/ 61 h 129"/>
                <a:gd name="T118" fmla="*/ 312 w 3745"/>
                <a:gd name="T119" fmla="*/ 47 h 129"/>
                <a:gd name="T120" fmla="*/ 293 w 3745"/>
                <a:gd name="T121" fmla="*/ 28 h 129"/>
                <a:gd name="T122" fmla="*/ 301 w 3745"/>
                <a:gd name="T123" fmla="*/ 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5" h="129">
                  <a:moveTo>
                    <a:pt x="355" y="101"/>
                  </a:moveTo>
                  <a:lnTo>
                    <a:pt x="353" y="101"/>
                  </a:lnTo>
                  <a:lnTo>
                    <a:pt x="353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5" y="102"/>
                  </a:lnTo>
                  <a:lnTo>
                    <a:pt x="357" y="101"/>
                  </a:lnTo>
                  <a:lnTo>
                    <a:pt x="357" y="101"/>
                  </a:lnTo>
                  <a:lnTo>
                    <a:pt x="355" y="101"/>
                  </a:lnTo>
                  <a:close/>
                  <a:moveTo>
                    <a:pt x="3067" y="98"/>
                  </a:moveTo>
                  <a:lnTo>
                    <a:pt x="3070" y="99"/>
                  </a:lnTo>
                  <a:lnTo>
                    <a:pt x="3072" y="101"/>
                  </a:lnTo>
                  <a:lnTo>
                    <a:pt x="3073" y="101"/>
                  </a:lnTo>
                  <a:lnTo>
                    <a:pt x="3073" y="101"/>
                  </a:lnTo>
                  <a:lnTo>
                    <a:pt x="3075" y="101"/>
                  </a:lnTo>
                  <a:lnTo>
                    <a:pt x="3075" y="101"/>
                  </a:lnTo>
                  <a:lnTo>
                    <a:pt x="3077" y="101"/>
                  </a:lnTo>
                  <a:lnTo>
                    <a:pt x="3078" y="101"/>
                  </a:lnTo>
                  <a:lnTo>
                    <a:pt x="3078" y="102"/>
                  </a:lnTo>
                  <a:lnTo>
                    <a:pt x="3078" y="102"/>
                  </a:lnTo>
                  <a:lnTo>
                    <a:pt x="3077" y="102"/>
                  </a:lnTo>
                  <a:lnTo>
                    <a:pt x="3073" y="104"/>
                  </a:lnTo>
                  <a:lnTo>
                    <a:pt x="3073" y="104"/>
                  </a:lnTo>
                  <a:lnTo>
                    <a:pt x="3072" y="104"/>
                  </a:lnTo>
                  <a:lnTo>
                    <a:pt x="3070" y="104"/>
                  </a:lnTo>
                  <a:lnTo>
                    <a:pt x="3070" y="102"/>
                  </a:lnTo>
                  <a:lnTo>
                    <a:pt x="3069" y="102"/>
                  </a:lnTo>
                  <a:lnTo>
                    <a:pt x="3067" y="102"/>
                  </a:lnTo>
                  <a:lnTo>
                    <a:pt x="3066" y="101"/>
                  </a:lnTo>
                  <a:lnTo>
                    <a:pt x="3064" y="101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6" y="99"/>
                  </a:lnTo>
                  <a:lnTo>
                    <a:pt x="3067" y="98"/>
                  </a:lnTo>
                  <a:close/>
                  <a:moveTo>
                    <a:pt x="899" y="98"/>
                  </a:moveTo>
                  <a:lnTo>
                    <a:pt x="899" y="99"/>
                  </a:lnTo>
                  <a:lnTo>
                    <a:pt x="899" y="99"/>
                  </a:lnTo>
                  <a:lnTo>
                    <a:pt x="899" y="101"/>
                  </a:lnTo>
                  <a:lnTo>
                    <a:pt x="897" y="101"/>
                  </a:lnTo>
                  <a:lnTo>
                    <a:pt x="897" y="101"/>
                  </a:lnTo>
                  <a:lnTo>
                    <a:pt x="896" y="101"/>
                  </a:lnTo>
                  <a:lnTo>
                    <a:pt x="894" y="104"/>
                  </a:lnTo>
                  <a:lnTo>
                    <a:pt x="891" y="106"/>
                  </a:lnTo>
                  <a:lnTo>
                    <a:pt x="891" y="107"/>
                  </a:lnTo>
                  <a:lnTo>
                    <a:pt x="889" y="109"/>
                  </a:lnTo>
                  <a:lnTo>
                    <a:pt x="886" y="110"/>
                  </a:lnTo>
                  <a:lnTo>
                    <a:pt x="885" y="112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3" y="110"/>
                  </a:lnTo>
                  <a:lnTo>
                    <a:pt x="886" y="109"/>
                  </a:lnTo>
                  <a:lnTo>
                    <a:pt x="888" y="107"/>
                  </a:lnTo>
                  <a:lnTo>
                    <a:pt x="889" y="107"/>
                  </a:lnTo>
                  <a:lnTo>
                    <a:pt x="893" y="104"/>
                  </a:lnTo>
                  <a:lnTo>
                    <a:pt x="894" y="102"/>
                  </a:lnTo>
                  <a:lnTo>
                    <a:pt x="894" y="102"/>
                  </a:lnTo>
                  <a:lnTo>
                    <a:pt x="894" y="101"/>
                  </a:lnTo>
                  <a:lnTo>
                    <a:pt x="894" y="101"/>
                  </a:lnTo>
                  <a:lnTo>
                    <a:pt x="896" y="99"/>
                  </a:lnTo>
                  <a:lnTo>
                    <a:pt x="897" y="99"/>
                  </a:lnTo>
                  <a:lnTo>
                    <a:pt x="897" y="99"/>
                  </a:lnTo>
                  <a:lnTo>
                    <a:pt x="897" y="98"/>
                  </a:lnTo>
                  <a:lnTo>
                    <a:pt x="899" y="98"/>
                  </a:lnTo>
                  <a:close/>
                  <a:moveTo>
                    <a:pt x="3423" y="98"/>
                  </a:moveTo>
                  <a:lnTo>
                    <a:pt x="3423" y="98"/>
                  </a:lnTo>
                  <a:lnTo>
                    <a:pt x="3423" y="99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5" y="101"/>
                  </a:lnTo>
                  <a:lnTo>
                    <a:pt x="3425" y="102"/>
                  </a:lnTo>
                  <a:lnTo>
                    <a:pt x="3427" y="102"/>
                  </a:lnTo>
                  <a:lnTo>
                    <a:pt x="3428" y="102"/>
                  </a:lnTo>
                  <a:lnTo>
                    <a:pt x="3428" y="102"/>
                  </a:lnTo>
                  <a:lnTo>
                    <a:pt x="3427" y="104"/>
                  </a:lnTo>
                  <a:lnTo>
                    <a:pt x="3425" y="104"/>
                  </a:lnTo>
                  <a:lnTo>
                    <a:pt x="3425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0" y="107"/>
                  </a:lnTo>
                  <a:lnTo>
                    <a:pt x="3417" y="110"/>
                  </a:lnTo>
                  <a:lnTo>
                    <a:pt x="3417" y="112"/>
                  </a:lnTo>
                  <a:lnTo>
                    <a:pt x="3417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0"/>
                  </a:lnTo>
                  <a:lnTo>
                    <a:pt x="3414" y="109"/>
                  </a:lnTo>
                  <a:lnTo>
                    <a:pt x="3412" y="107"/>
                  </a:lnTo>
                  <a:lnTo>
                    <a:pt x="3414" y="106"/>
                  </a:lnTo>
                  <a:lnTo>
                    <a:pt x="3416" y="104"/>
                  </a:lnTo>
                  <a:lnTo>
                    <a:pt x="3419" y="102"/>
                  </a:lnTo>
                  <a:lnTo>
                    <a:pt x="3420" y="99"/>
                  </a:lnTo>
                  <a:lnTo>
                    <a:pt x="3422" y="98"/>
                  </a:lnTo>
                  <a:lnTo>
                    <a:pt x="3423" y="98"/>
                  </a:lnTo>
                  <a:close/>
                  <a:moveTo>
                    <a:pt x="2184" y="95"/>
                  </a:moveTo>
                  <a:lnTo>
                    <a:pt x="2186" y="95"/>
                  </a:lnTo>
                  <a:lnTo>
                    <a:pt x="2187" y="95"/>
                  </a:lnTo>
                  <a:lnTo>
                    <a:pt x="2189" y="96"/>
                  </a:lnTo>
                  <a:lnTo>
                    <a:pt x="2190" y="96"/>
                  </a:lnTo>
                  <a:lnTo>
                    <a:pt x="2194" y="98"/>
                  </a:lnTo>
                  <a:lnTo>
                    <a:pt x="2194" y="98"/>
                  </a:lnTo>
                  <a:lnTo>
                    <a:pt x="2194" y="96"/>
                  </a:lnTo>
                  <a:lnTo>
                    <a:pt x="2194" y="95"/>
                  </a:lnTo>
                  <a:lnTo>
                    <a:pt x="2195" y="95"/>
                  </a:lnTo>
                  <a:lnTo>
                    <a:pt x="2195" y="96"/>
                  </a:lnTo>
                  <a:lnTo>
                    <a:pt x="2197" y="96"/>
                  </a:lnTo>
                  <a:lnTo>
                    <a:pt x="2198" y="99"/>
                  </a:lnTo>
                  <a:lnTo>
                    <a:pt x="2200" y="101"/>
                  </a:lnTo>
                  <a:lnTo>
                    <a:pt x="2201" y="102"/>
                  </a:lnTo>
                  <a:lnTo>
                    <a:pt x="2201" y="102"/>
                  </a:lnTo>
                  <a:lnTo>
                    <a:pt x="2201" y="104"/>
                  </a:lnTo>
                  <a:lnTo>
                    <a:pt x="2201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198" y="102"/>
                  </a:lnTo>
                  <a:lnTo>
                    <a:pt x="2197" y="102"/>
                  </a:lnTo>
                  <a:lnTo>
                    <a:pt x="2195" y="102"/>
                  </a:lnTo>
                  <a:lnTo>
                    <a:pt x="2195" y="102"/>
                  </a:lnTo>
                  <a:lnTo>
                    <a:pt x="2194" y="101"/>
                  </a:lnTo>
                  <a:lnTo>
                    <a:pt x="2190" y="99"/>
                  </a:lnTo>
                  <a:lnTo>
                    <a:pt x="2189" y="98"/>
                  </a:lnTo>
                  <a:lnTo>
                    <a:pt x="2187" y="98"/>
                  </a:lnTo>
                  <a:lnTo>
                    <a:pt x="2183" y="95"/>
                  </a:lnTo>
                  <a:lnTo>
                    <a:pt x="2183" y="95"/>
                  </a:lnTo>
                  <a:lnTo>
                    <a:pt x="2184" y="95"/>
                  </a:lnTo>
                  <a:close/>
                  <a:moveTo>
                    <a:pt x="443" y="91"/>
                  </a:moveTo>
                  <a:lnTo>
                    <a:pt x="443" y="91"/>
                  </a:lnTo>
                  <a:lnTo>
                    <a:pt x="443" y="91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5" y="93"/>
                  </a:lnTo>
                  <a:lnTo>
                    <a:pt x="445" y="91"/>
                  </a:lnTo>
                  <a:lnTo>
                    <a:pt x="443" y="91"/>
                  </a:lnTo>
                  <a:close/>
                  <a:moveTo>
                    <a:pt x="2936" y="91"/>
                  </a:moveTo>
                  <a:lnTo>
                    <a:pt x="2936" y="91"/>
                  </a:lnTo>
                  <a:lnTo>
                    <a:pt x="2933" y="93"/>
                  </a:lnTo>
                  <a:lnTo>
                    <a:pt x="2933" y="93"/>
                  </a:lnTo>
                  <a:lnTo>
                    <a:pt x="2933" y="95"/>
                  </a:lnTo>
                  <a:lnTo>
                    <a:pt x="2932" y="95"/>
                  </a:lnTo>
                  <a:lnTo>
                    <a:pt x="2933" y="96"/>
                  </a:lnTo>
                  <a:lnTo>
                    <a:pt x="2941" y="99"/>
                  </a:lnTo>
                  <a:lnTo>
                    <a:pt x="2941" y="101"/>
                  </a:lnTo>
                  <a:lnTo>
                    <a:pt x="2941" y="102"/>
                  </a:lnTo>
                  <a:lnTo>
                    <a:pt x="2938" y="102"/>
                  </a:lnTo>
                  <a:lnTo>
                    <a:pt x="2935" y="104"/>
                  </a:lnTo>
                  <a:lnTo>
                    <a:pt x="2933" y="106"/>
                  </a:lnTo>
                  <a:lnTo>
                    <a:pt x="2930" y="106"/>
                  </a:lnTo>
                  <a:lnTo>
                    <a:pt x="2928" y="109"/>
                  </a:lnTo>
                  <a:lnTo>
                    <a:pt x="2928" y="110"/>
                  </a:lnTo>
                  <a:lnTo>
                    <a:pt x="2928" y="112"/>
                  </a:lnTo>
                  <a:lnTo>
                    <a:pt x="2930" y="115"/>
                  </a:lnTo>
                  <a:lnTo>
                    <a:pt x="2933" y="115"/>
                  </a:lnTo>
                  <a:lnTo>
                    <a:pt x="2935" y="115"/>
                  </a:lnTo>
                  <a:lnTo>
                    <a:pt x="2935" y="117"/>
                  </a:lnTo>
                  <a:lnTo>
                    <a:pt x="2932" y="117"/>
                  </a:lnTo>
                  <a:lnTo>
                    <a:pt x="2930" y="117"/>
                  </a:lnTo>
                  <a:lnTo>
                    <a:pt x="2930" y="118"/>
                  </a:lnTo>
                  <a:lnTo>
                    <a:pt x="2932" y="118"/>
                  </a:lnTo>
                  <a:lnTo>
                    <a:pt x="2932" y="120"/>
                  </a:lnTo>
                  <a:lnTo>
                    <a:pt x="2935" y="120"/>
                  </a:lnTo>
                  <a:lnTo>
                    <a:pt x="2936" y="121"/>
                  </a:lnTo>
                  <a:lnTo>
                    <a:pt x="2938" y="121"/>
                  </a:lnTo>
                  <a:lnTo>
                    <a:pt x="2941" y="123"/>
                  </a:lnTo>
                  <a:lnTo>
                    <a:pt x="2943" y="123"/>
                  </a:lnTo>
                  <a:lnTo>
                    <a:pt x="2944" y="124"/>
                  </a:lnTo>
                  <a:lnTo>
                    <a:pt x="2943" y="126"/>
                  </a:lnTo>
                  <a:lnTo>
                    <a:pt x="2941" y="126"/>
                  </a:lnTo>
                  <a:lnTo>
                    <a:pt x="2941" y="128"/>
                  </a:lnTo>
                  <a:lnTo>
                    <a:pt x="2941" y="129"/>
                  </a:lnTo>
                  <a:lnTo>
                    <a:pt x="2939" y="128"/>
                  </a:lnTo>
                  <a:lnTo>
                    <a:pt x="2936" y="126"/>
                  </a:lnTo>
                  <a:lnTo>
                    <a:pt x="2933" y="124"/>
                  </a:lnTo>
                  <a:lnTo>
                    <a:pt x="2930" y="123"/>
                  </a:lnTo>
                  <a:lnTo>
                    <a:pt x="2928" y="121"/>
                  </a:lnTo>
                  <a:lnTo>
                    <a:pt x="2925" y="121"/>
                  </a:lnTo>
                  <a:lnTo>
                    <a:pt x="2922" y="120"/>
                  </a:lnTo>
                  <a:lnTo>
                    <a:pt x="2922" y="120"/>
                  </a:lnTo>
                  <a:lnTo>
                    <a:pt x="2922" y="118"/>
                  </a:lnTo>
                  <a:lnTo>
                    <a:pt x="2924" y="118"/>
                  </a:lnTo>
                  <a:lnTo>
                    <a:pt x="2925" y="118"/>
                  </a:lnTo>
                  <a:lnTo>
                    <a:pt x="2928" y="118"/>
                  </a:lnTo>
                  <a:lnTo>
                    <a:pt x="2928" y="117"/>
                  </a:lnTo>
                  <a:lnTo>
                    <a:pt x="2930" y="117"/>
                  </a:lnTo>
                  <a:lnTo>
                    <a:pt x="2928" y="115"/>
                  </a:lnTo>
                  <a:lnTo>
                    <a:pt x="2927" y="113"/>
                  </a:lnTo>
                  <a:lnTo>
                    <a:pt x="2927" y="113"/>
                  </a:lnTo>
                  <a:lnTo>
                    <a:pt x="2928" y="112"/>
                  </a:lnTo>
                  <a:lnTo>
                    <a:pt x="2928" y="109"/>
                  </a:lnTo>
                  <a:lnTo>
                    <a:pt x="2928" y="107"/>
                  </a:lnTo>
                  <a:lnTo>
                    <a:pt x="2930" y="106"/>
                  </a:lnTo>
                  <a:lnTo>
                    <a:pt x="2933" y="104"/>
                  </a:lnTo>
                  <a:lnTo>
                    <a:pt x="2935" y="104"/>
                  </a:lnTo>
                  <a:lnTo>
                    <a:pt x="2936" y="102"/>
                  </a:lnTo>
                  <a:lnTo>
                    <a:pt x="2938" y="101"/>
                  </a:lnTo>
                  <a:lnTo>
                    <a:pt x="2938" y="99"/>
                  </a:lnTo>
                  <a:lnTo>
                    <a:pt x="2936" y="98"/>
                  </a:lnTo>
                  <a:lnTo>
                    <a:pt x="2933" y="96"/>
                  </a:lnTo>
                  <a:lnTo>
                    <a:pt x="2932" y="96"/>
                  </a:lnTo>
                  <a:lnTo>
                    <a:pt x="2932" y="96"/>
                  </a:lnTo>
                  <a:lnTo>
                    <a:pt x="2930" y="96"/>
                  </a:lnTo>
                  <a:lnTo>
                    <a:pt x="2930" y="95"/>
                  </a:lnTo>
                  <a:lnTo>
                    <a:pt x="2928" y="95"/>
                  </a:lnTo>
                  <a:lnTo>
                    <a:pt x="2928" y="95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30" y="93"/>
                  </a:lnTo>
                  <a:lnTo>
                    <a:pt x="2932" y="93"/>
                  </a:lnTo>
                  <a:lnTo>
                    <a:pt x="2935" y="91"/>
                  </a:lnTo>
                  <a:lnTo>
                    <a:pt x="2936" y="91"/>
                  </a:lnTo>
                  <a:close/>
                  <a:moveTo>
                    <a:pt x="14" y="90"/>
                  </a:moveTo>
                  <a:lnTo>
                    <a:pt x="14" y="90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90"/>
                  </a:lnTo>
                  <a:close/>
                  <a:moveTo>
                    <a:pt x="705" y="88"/>
                  </a:moveTo>
                  <a:lnTo>
                    <a:pt x="705" y="88"/>
                  </a:lnTo>
                  <a:lnTo>
                    <a:pt x="705" y="88"/>
                  </a:lnTo>
                  <a:lnTo>
                    <a:pt x="705" y="90"/>
                  </a:lnTo>
                  <a:lnTo>
                    <a:pt x="707" y="90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8" y="91"/>
                  </a:lnTo>
                  <a:lnTo>
                    <a:pt x="708" y="91"/>
                  </a:lnTo>
                  <a:lnTo>
                    <a:pt x="708" y="93"/>
                  </a:lnTo>
                  <a:lnTo>
                    <a:pt x="710" y="93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1" y="96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1" y="98"/>
                  </a:lnTo>
                  <a:lnTo>
                    <a:pt x="711" y="98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3"/>
                  </a:lnTo>
                  <a:lnTo>
                    <a:pt x="707" y="93"/>
                  </a:lnTo>
                  <a:lnTo>
                    <a:pt x="707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699" y="96"/>
                  </a:lnTo>
                  <a:lnTo>
                    <a:pt x="699" y="96"/>
                  </a:lnTo>
                  <a:lnTo>
                    <a:pt x="699" y="95"/>
                  </a:lnTo>
                  <a:lnTo>
                    <a:pt x="699" y="95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697" y="96"/>
                  </a:lnTo>
                  <a:lnTo>
                    <a:pt x="696" y="96"/>
                  </a:lnTo>
                  <a:lnTo>
                    <a:pt x="696" y="96"/>
                  </a:lnTo>
                  <a:lnTo>
                    <a:pt x="697" y="95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9" y="93"/>
                  </a:lnTo>
                  <a:lnTo>
                    <a:pt x="699" y="95"/>
                  </a:lnTo>
                  <a:lnTo>
                    <a:pt x="700" y="95"/>
                  </a:lnTo>
                  <a:lnTo>
                    <a:pt x="700" y="95"/>
                  </a:lnTo>
                  <a:lnTo>
                    <a:pt x="702" y="95"/>
                  </a:lnTo>
                  <a:lnTo>
                    <a:pt x="702" y="93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5" y="91"/>
                  </a:lnTo>
                  <a:lnTo>
                    <a:pt x="705" y="91"/>
                  </a:lnTo>
                  <a:lnTo>
                    <a:pt x="705" y="90"/>
                  </a:lnTo>
                  <a:lnTo>
                    <a:pt x="705" y="88"/>
                  </a:lnTo>
                  <a:lnTo>
                    <a:pt x="705" y="88"/>
                  </a:lnTo>
                  <a:close/>
                  <a:moveTo>
                    <a:pt x="353" y="87"/>
                  </a:moveTo>
                  <a:lnTo>
                    <a:pt x="355" y="87"/>
                  </a:lnTo>
                  <a:lnTo>
                    <a:pt x="355" y="87"/>
                  </a:lnTo>
                  <a:lnTo>
                    <a:pt x="355" y="88"/>
                  </a:lnTo>
                  <a:lnTo>
                    <a:pt x="355" y="90"/>
                  </a:lnTo>
                  <a:lnTo>
                    <a:pt x="357" y="91"/>
                  </a:lnTo>
                  <a:lnTo>
                    <a:pt x="358" y="91"/>
                  </a:lnTo>
                  <a:lnTo>
                    <a:pt x="358" y="91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5"/>
                  </a:lnTo>
                  <a:lnTo>
                    <a:pt x="358" y="95"/>
                  </a:lnTo>
                  <a:lnTo>
                    <a:pt x="360" y="95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63" y="98"/>
                  </a:lnTo>
                  <a:lnTo>
                    <a:pt x="363" y="98"/>
                  </a:lnTo>
                  <a:lnTo>
                    <a:pt x="363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99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58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58" y="96"/>
                  </a:lnTo>
                  <a:lnTo>
                    <a:pt x="357" y="96"/>
                  </a:lnTo>
                  <a:lnTo>
                    <a:pt x="353" y="96"/>
                  </a:lnTo>
                  <a:lnTo>
                    <a:pt x="352" y="96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3" y="98"/>
                  </a:lnTo>
                  <a:lnTo>
                    <a:pt x="353" y="98"/>
                  </a:lnTo>
                  <a:lnTo>
                    <a:pt x="355" y="99"/>
                  </a:lnTo>
                  <a:lnTo>
                    <a:pt x="355" y="99"/>
                  </a:lnTo>
                  <a:lnTo>
                    <a:pt x="357" y="101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5" y="106"/>
                  </a:lnTo>
                  <a:lnTo>
                    <a:pt x="353" y="107"/>
                  </a:lnTo>
                  <a:lnTo>
                    <a:pt x="352" y="107"/>
                  </a:lnTo>
                  <a:lnTo>
                    <a:pt x="350" y="106"/>
                  </a:lnTo>
                  <a:lnTo>
                    <a:pt x="349" y="106"/>
                  </a:lnTo>
                  <a:lnTo>
                    <a:pt x="349" y="106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4" y="104"/>
                  </a:lnTo>
                  <a:lnTo>
                    <a:pt x="344" y="104"/>
                  </a:lnTo>
                  <a:lnTo>
                    <a:pt x="344" y="102"/>
                  </a:lnTo>
                  <a:lnTo>
                    <a:pt x="344" y="102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9" y="101"/>
                  </a:lnTo>
                  <a:lnTo>
                    <a:pt x="349" y="99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50" y="96"/>
                  </a:lnTo>
                  <a:lnTo>
                    <a:pt x="352" y="95"/>
                  </a:lnTo>
                  <a:lnTo>
                    <a:pt x="353" y="95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350" y="95"/>
                  </a:lnTo>
                  <a:lnTo>
                    <a:pt x="349" y="95"/>
                  </a:lnTo>
                  <a:lnTo>
                    <a:pt x="347" y="96"/>
                  </a:lnTo>
                  <a:lnTo>
                    <a:pt x="347" y="96"/>
                  </a:lnTo>
                  <a:lnTo>
                    <a:pt x="347" y="95"/>
                  </a:lnTo>
                  <a:lnTo>
                    <a:pt x="345" y="93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1"/>
                  </a:lnTo>
                  <a:lnTo>
                    <a:pt x="350" y="91"/>
                  </a:lnTo>
                  <a:lnTo>
                    <a:pt x="355" y="91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3" y="87"/>
                  </a:lnTo>
                  <a:close/>
                  <a:moveTo>
                    <a:pt x="440" y="85"/>
                  </a:moveTo>
                  <a:lnTo>
                    <a:pt x="440" y="85"/>
                  </a:lnTo>
                  <a:lnTo>
                    <a:pt x="440" y="85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40" y="88"/>
                  </a:lnTo>
                  <a:lnTo>
                    <a:pt x="440" y="90"/>
                  </a:lnTo>
                  <a:lnTo>
                    <a:pt x="442" y="90"/>
                  </a:lnTo>
                  <a:lnTo>
                    <a:pt x="442" y="90"/>
                  </a:lnTo>
                  <a:lnTo>
                    <a:pt x="442" y="88"/>
                  </a:lnTo>
                  <a:lnTo>
                    <a:pt x="440" y="88"/>
                  </a:lnTo>
                  <a:lnTo>
                    <a:pt x="440" y="88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0" y="85"/>
                  </a:lnTo>
                  <a:close/>
                  <a:moveTo>
                    <a:pt x="3037" y="82"/>
                  </a:moveTo>
                  <a:lnTo>
                    <a:pt x="3039" y="82"/>
                  </a:lnTo>
                  <a:lnTo>
                    <a:pt x="3039" y="82"/>
                  </a:lnTo>
                  <a:lnTo>
                    <a:pt x="3039" y="83"/>
                  </a:lnTo>
                  <a:lnTo>
                    <a:pt x="3039" y="83"/>
                  </a:lnTo>
                  <a:lnTo>
                    <a:pt x="3037" y="83"/>
                  </a:lnTo>
                  <a:lnTo>
                    <a:pt x="3036" y="83"/>
                  </a:lnTo>
                  <a:lnTo>
                    <a:pt x="3037" y="82"/>
                  </a:lnTo>
                  <a:close/>
                  <a:moveTo>
                    <a:pt x="445" y="80"/>
                  </a:moveTo>
                  <a:lnTo>
                    <a:pt x="445" y="80"/>
                  </a:lnTo>
                  <a:lnTo>
                    <a:pt x="446" y="82"/>
                  </a:lnTo>
                  <a:lnTo>
                    <a:pt x="446" y="82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6" y="87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8" y="85"/>
                  </a:lnTo>
                  <a:lnTo>
                    <a:pt x="448" y="85"/>
                  </a:lnTo>
                  <a:lnTo>
                    <a:pt x="450" y="87"/>
                  </a:lnTo>
                  <a:lnTo>
                    <a:pt x="450" y="87"/>
                  </a:lnTo>
                  <a:lnTo>
                    <a:pt x="448" y="87"/>
                  </a:lnTo>
                  <a:lnTo>
                    <a:pt x="448" y="87"/>
                  </a:lnTo>
                  <a:lnTo>
                    <a:pt x="448" y="88"/>
                  </a:lnTo>
                  <a:lnTo>
                    <a:pt x="448" y="88"/>
                  </a:lnTo>
                  <a:lnTo>
                    <a:pt x="448" y="90"/>
                  </a:lnTo>
                  <a:lnTo>
                    <a:pt x="448" y="91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48" y="95"/>
                  </a:lnTo>
                  <a:lnTo>
                    <a:pt x="446" y="96"/>
                  </a:lnTo>
                  <a:lnTo>
                    <a:pt x="445" y="96"/>
                  </a:lnTo>
                  <a:lnTo>
                    <a:pt x="445" y="96"/>
                  </a:lnTo>
                  <a:lnTo>
                    <a:pt x="443" y="98"/>
                  </a:lnTo>
                  <a:lnTo>
                    <a:pt x="443" y="98"/>
                  </a:lnTo>
                  <a:lnTo>
                    <a:pt x="443" y="96"/>
                  </a:lnTo>
                  <a:lnTo>
                    <a:pt x="443" y="96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39" y="96"/>
                  </a:lnTo>
                  <a:lnTo>
                    <a:pt x="439" y="96"/>
                  </a:lnTo>
                  <a:lnTo>
                    <a:pt x="439" y="95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3"/>
                  </a:lnTo>
                  <a:lnTo>
                    <a:pt x="442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39" y="93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3"/>
                  </a:lnTo>
                  <a:lnTo>
                    <a:pt x="435" y="95"/>
                  </a:lnTo>
                  <a:lnTo>
                    <a:pt x="437" y="95"/>
                  </a:lnTo>
                  <a:lnTo>
                    <a:pt x="437" y="93"/>
                  </a:lnTo>
                  <a:lnTo>
                    <a:pt x="437" y="93"/>
                  </a:lnTo>
                  <a:lnTo>
                    <a:pt x="437" y="91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5" y="91"/>
                  </a:lnTo>
                  <a:lnTo>
                    <a:pt x="434" y="91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87"/>
                  </a:lnTo>
                  <a:lnTo>
                    <a:pt x="437" y="85"/>
                  </a:lnTo>
                  <a:lnTo>
                    <a:pt x="437" y="85"/>
                  </a:lnTo>
                  <a:lnTo>
                    <a:pt x="439" y="82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5" y="82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2"/>
                  </a:lnTo>
                  <a:lnTo>
                    <a:pt x="445" y="82"/>
                  </a:lnTo>
                  <a:lnTo>
                    <a:pt x="443" y="80"/>
                  </a:lnTo>
                  <a:lnTo>
                    <a:pt x="443" y="80"/>
                  </a:lnTo>
                  <a:lnTo>
                    <a:pt x="445" y="80"/>
                  </a:lnTo>
                  <a:close/>
                  <a:moveTo>
                    <a:pt x="3064" y="74"/>
                  </a:moveTo>
                  <a:lnTo>
                    <a:pt x="3066" y="74"/>
                  </a:lnTo>
                  <a:lnTo>
                    <a:pt x="3066" y="74"/>
                  </a:lnTo>
                  <a:lnTo>
                    <a:pt x="3066" y="76"/>
                  </a:lnTo>
                  <a:lnTo>
                    <a:pt x="3067" y="77"/>
                  </a:lnTo>
                  <a:lnTo>
                    <a:pt x="3069" y="79"/>
                  </a:lnTo>
                  <a:lnTo>
                    <a:pt x="3070" y="79"/>
                  </a:lnTo>
                  <a:lnTo>
                    <a:pt x="3070" y="79"/>
                  </a:lnTo>
                  <a:lnTo>
                    <a:pt x="3070" y="80"/>
                  </a:lnTo>
                  <a:lnTo>
                    <a:pt x="3072" y="80"/>
                  </a:lnTo>
                  <a:lnTo>
                    <a:pt x="3070" y="80"/>
                  </a:lnTo>
                  <a:lnTo>
                    <a:pt x="3069" y="80"/>
                  </a:lnTo>
                  <a:lnTo>
                    <a:pt x="3067" y="82"/>
                  </a:lnTo>
                  <a:lnTo>
                    <a:pt x="3067" y="83"/>
                  </a:lnTo>
                  <a:lnTo>
                    <a:pt x="3066" y="85"/>
                  </a:lnTo>
                  <a:lnTo>
                    <a:pt x="3062" y="85"/>
                  </a:lnTo>
                  <a:lnTo>
                    <a:pt x="3061" y="85"/>
                  </a:lnTo>
                  <a:lnTo>
                    <a:pt x="3059" y="85"/>
                  </a:lnTo>
                  <a:lnTo>
                    <a:pt x="3058" y="83"/>
                  </a:lnTo>
                  <a:lnTo>
                    <a:pt x="3056" y="82"/>
                  </a:lnTo>
                  <a:lnTo>
                    <a:pt x="3056" y="80"/>
                  </a:lnTo>
                  <a:lnTo>
                    <a:pt x="3054" y="77"/>
                  </a:lnTo>
                  <a:lnTo>
                    <a:pt x="3056" y="77"/>
                  </a:lnTo>
                  <a:lnTo>
                    <a:pt x="3059" y="76"/>
                  </a:lnTo>
                  <a:lnTo>
                    <a:pt x="3062" y="74"/>
                  </a:lnTo>
                  <a:lnTo>
                    <a:pt x="3064" y="74"/>
                  </a:lnTo>
                  <a:close/>
                  <a:moveTo>
                    <a:pt x="2725" y="72"/>
                  </a:moveTo>
                  <a:lnTo>
                    <a:pt x="2727" y="72"/>
                  </a:lnTo>
                  <a:lnTo>
                    <a:pt x="2728" y="72"/>
                  </a:lnTo>
                  <a:lnTo>
                    <a:pt x="2728" y="74"/>
                  </a:lnTo>
                  <a:lnTo>
                    <a:pt x="2727" y="74"/>
                  </a:lnTo>
                  <a:lnTo>
                    <a:pt x="2725" y="74"/>
                  </a:lnTo>
                  <a:lnTo>
                    <a:pt x="2723" y="74"/>
                  </a:lnTo>
                  <a:lnTo>
                    <a:pt x="2723" y="74"/>
                  </a:lnTo>
                  <a:lnTo>
                    <a:pt x="2720" y="77"/>
                  </a:lnTo>
                  <a:lnTo>
                    <a:pt x="2720" y="77"/>
                  </a:lnTo>
                  <a:lnTo>
                    <a:pt x="2720" y="79"/>
                  </a:lnTo>
                  <a:lnTo>
                    <a:pt x="2720" y="79"/>
                  </a:lnTo>
                  <a:lnTo>
                    <a:pt x="2723" y="79"/>
                  </a:lnTo>
                  <a:lnTo>
                    <a:pt x="2723" y="80"/>
                  </a:lnTo>
                  <a:lnTo>
                    <a:pt x="2723" y="80"/>
                  </a:lnTo>
                  <a:lnTo>
                    <a:pt x="2722" y="80"/>
                  </a:lnTo>
                  <a:lnTo>
                    <a:pt x="2722" y="82"/>
                  </a:lnTo>
                  <a:lnTo>
                    <a:pt x="2720" y="82"/>
                  </a:lnTo>
                  <a:lnTo>
                    <a:pt x="2719" y="82"/>
                  </a:lnTo>
                  <a:lnTo>
                    <a:pt x="2715" y="82"/>
                  </a:lnTo>
                  <a:lnTo>
                    <a:pt x="2715" y="80"/>
                  </a:lnTo>
                  <a:lnTo>
                    <a:pt x="2715" y="79"/>
                  </a:lnTo>
                  <a:lnTo>
                    <a:pt x="2715" y="77"/>
                  </a:lnTo>
                  <a:lnTo>
                    <a:pt x="2715" y="76"/>
                  </a:lnTo>
                  <a:lnTo>
                    <a:pt x="2717" y="76"/>
                  </a:lnTo>
                  <a:lnTo>
                    <a:pt x="2719" y="76"/>
                  </a:lnTo>
                  <a:lnTo>
                    <a:pt x="2720" y="76"/>
                  </a:lnTo>
                  <a:lnTo>
                    <a:pt x="2722" y="74"/>
                  </a:lnTo>
                  <a:lnTo>
                    <a:pt x="2723" y="72"/>
                  </a:lnTo>
                  <a:lnTo>
                    <a:pt x="2725" y="72"/>
                  </a:lnTo>
                  <a:close/>
                  <a:moveTo>
                    <a:pt x="582" y="65"/>
                  </a:moveTo>
                  <a:lnTo>
                    <a:pt x="582" y="65"/>
                  </a:lnTo>
                  <a:lnTo>
                    <a:pt x="584" y="65"/>
                  </a:lnTo>
                  <a:lnTo>
                    <a:pt x="585" y="65"/>
                  </a:lnTo>
                  <a:lnTo>
                    <a:pt x="587" y="66"/>
                  </a:lnTo>
                  <a:lnTo>
                    <a:pt x="582" y="65"/>
                  </a:lnTo>
                  <a:lnTo>
                    <a:pt x="582" y="65"/>
                  </a:lnTo>
                  <a:close/>
                  <a:moveTo>
                    <a:pt x="398" y="63"/>
                  </a:moveTo>
                  <a:lnTo>
                    <a:pt x="399" y="63"/>
                  </a:lnTo>
                  <a:lnTo>
                    <a:pt x="399" y="63"/>
                  </a:lnTo>
                  <a:lnTo>
                    <a:pt x="401" y="65"/>
                  </a:lnTo>
                  <a:lnTo>
                    <a:pt x="401" y="65"/>
                  </a:lnTo>
                  <a:lnTo>
                    <a:pt x="401" y="66"/>
                  </a:lnTo>
                  <a:lnTo>
                    <a:pt x="399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3"/>
                  </a:lnTo>
                  <a:close/>
                  <a:moveTo>
                    <a:pt x="323" y="63"/>
                  </a:moveTo>
                  <a:lnTo>
                    <a:pt x="323" y="65"/>
                  </a:lnTo>
                  <a:lnTo>
                    <a:pt x="323" y="65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3" y="66"/>
                  </a:lnTo>
                  <a:lnTo>
                    <a:pt x="323" y="66"/>
                  </a:lnTo>
                  <a:lnTo>
                    <a:pt x="325" y="65"/>
                  </a:lnTo>
                  <a:lnTo>
                    <a:pt x="325" y="63"/>
                  </a:lnTo>
                  <a:lnTo>
                    <a:pt x="323" y="63"/>
                  </a:lnTo>
                  <a:close/>
                  <a:moveTo>
                    <a:pt x="412" y="63"/>
                  </a:moveTo>
                  <a:lnTo>
                    <a:pt x="413" y="63"/>
                  </a:lnTo>
                  <a:lnTo>
                    <a:pt x="413" y="63"/>
                  </a:lnTo>
                  <a:lnTo>
                    <a:pt x="415" y="65"/>
                  </a:lnTo>
                  <a:lnTo>
                    <a:pt x="415" y="65"/>
                  </a:lnTo>
                  <a:lnTo>
                    <a:pt x="413" y="66"/>
                  </a:lnTo>
                  <a:lnTo>
                    <a:pt x="410" y="66"/>
                  </a:lnTo>
                  <a:lnTo>
                    <a:pt x="407" y="68"/>
                  </a:lnTo>
                  <a:lnTo>
                    <a:pt x="404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1" y="68"/>
                  </a:lnTo>
                  <a:lnTo>
                    <a:pt x="401" y="68"/>
                  </a:lnTo>
                  <a:lnTo>
                    <a:pt x="402" y="66"/>
                  </a:lnTo>
                  <a:lnTo>
                    <a:pt x="402" y="66"/>
                  </a:lnTo>
                  <a:lnTo>
                    <a:pt x="404" y="66"/>
                  </a:lnTo>
                  <a:lnTo>
                    <a:pt x="405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9" y="66"/>
                  </a:lnTo>
                  <a:lnTo>
                    <a:pt x="409" y="65"/>
                  </a:lnTo>
                  <a:lnTo>
                    <a:pt x="410" y="65"/>
                  </a:lnTo>
                  <a:lnTo>
                    <a:pt x="412" y="63"/>
                  </a:lnTo>
                  <a:lnTo>
                    <a:pt x="412" y="63"/>
                  </a:lnTo>
                  <a:close/>
                  <a:moveTo>
                    <a:pt x="372" y="61"/>
                  </a:moveTo>
                  <a:lnTo>
                    <a:pt x="372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7" y="63"/>
                  </a:lnTo>
                  <a:lnTo>
                    <a:pt x="377" y="63"/>
                  </a:lnTo>
                  <a:lnTo>
                    <a:pt x="375" y="65"/>
                  </a:lnTo>
                  <a:lnTo>
                    <a:pt x="375" y="66"/>
                  </a:lnTo>
                  <a:lnTo>
                    <a:pt x="375" y="66"/>
                  </a:lnTo>
                  <a:lnTo>
                    <a:pt x="374" y="66"/>
                  </a:lnTo>
                  <a:lnTo>
                    <a:pt x="374" y="66"/>
                  </a:lnTo>
                  <a:lnTo>
                    <a:pt x="372" y="65"/>
                  </a:lnTo>
                  <a:lnTo>
                    <a:pt x="371" y="65"/>
                  </a:lnTo>
                  <a:lnTo>
                    <a:pt x="371" y="63"/>
                  </a:lnTo>
                  <a:lnTo>
                    <a:pt x="371" y="63"/>
                  </a:lnTo>
                  <a:lnTo>
                    <a:pt x="371" y="61"/>
                  </a:lnTo>
                  <a:lnTo>
                    <a:pt x="371" y="61"/>
                  </a:lnTo>
                  <a:lnTo>
                    <a:pt x="372" y="61"/>
                  </a:lnTo>
                  <a:close/>
                  <a:moveTo>
                    <a:pt x="667" y="60"/>
                  </a:moveTo>
                  <a:lnTo>
                    <a:pt x="667" y="60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1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5"/>
                  </a:lnTo>
                  <a:lnTo>
                    <a:pt x="669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67" y="65"/>
                  </a:lnTo>
                  <a:lnTo>
                    <a:pt x="667" y="65"/>
                  </a:lnTo>
                  <a:lnTo>
                    <a:pt x="666" y="66"/>
                  </a:lnTo>
                  <a:lnTo>
                    <a:pt x="664" y="68"/>
                  </a:lnTo>
                  <a:lnTo>
                    <a:pt x="662" y="68"/>
                  </a:lnTo>
                  <a:lnTo>
                    <a:pt x="661" y="69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61" y="69"/>
                  </a:lnTo>
                  <a:lnTo>
                    <a:pt x="662" y="68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3"/>
                  </a:lnTo>
                  <a:lnTo>
                    <a:pt x="664" y="63"/>
                  </a:lnTo>
                  <a:lnTo>
                    <a:pt x="662" y="65"/>
                  </a:lnTo>
                  <a:lnTo>
                    <a:pt x="661" y="66"/>
                  </a:lnTo>
                  <a:lnTo>
                    <a:pt x="658" y="69"/>
                  </a:lnTo>
                  <a:lnTo>
                    <a:pt x="658" y="71"/>
                  </a:lnTo>
                  <a:lnTo>
                    <a:pt x="658" y="71"/>
                  </a:lnTo>
                  <a:lnTo>
                    <a:pt x="655" y="74"/>
                  </a:lnTo>
                  <a:lnTo>
                    <a:pt x="655" y="74"/>
                  </a:lnTo>
                  <a:lnTo>
                    <a:pt x="655" y="76"/>
                  </a:lnTo>
                  <a:lnTo>
                    <a:pt x="655" y="77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80"/>
                  </a:lnTo>
                  <a:lnTo>
                    <a:pt x="655" y="82"/>
                  </a:lnTo>
                  <a:lnTo>
                    <a:pt x="655" y="82"/>
                  </a:lnTo>
                  <a:lnTo>
                    <a:pt x="653" y="82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5"/>
                  </a:lnTo>
                  <a:lnTo>
                    <a:pt x="650" y="85"/>
                  </a:lnTo>
                  <a:lnTo>
                    <a:pt x="648" y="85"/>
                  </a:lnTo>
                  <a:lnTo>
                    <a:pt x="650" y="85"/>
                  </a:lnTo>
                  <a:lnTo>
                    <a:pt x="650" y="83"/>
                  </a:lnTo>
                  <a:lnTo>
                    <a:pt x="651" y="82"/>
                  </a:lnTo>
                  <a:lnTo>
                    <a:pt x="655" y="82"/>
                  </a:lnTo>
                  <a:lnTo>
                    <a:pt x="655" y="80"/>
                  </a:lnTo>
                  <a:lnTo>
                    <a:pt x="655" y="80"/>
                  </a:lnTo>
                  <a:lnTo>
                    <a:pt x="653" y="80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5" y="79"/>
                  </a:lnTo>
                  <a:lnTo>
                    <a:pt x="655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3" y="76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1" y="77"/>
                  </a:lnTo>
                  <a:lnTo>
                    <a:pt x="650" y="79"/>
                  </a:lnTo>
                  <a:lnTo>
                    <a:pt x="650" y="79"/>
                  </a:lnTo>
                  <a:lnTo>
                    <a:pt x="650" y="77"/>
                  </a:lnTo>
                  <a:lnTo>
                    <a:pt x="653" y="72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3" y="69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8" y="65"/>
                  </a:lnTo>
                  <a:lnTo>
                    <a:pt x="661" y="61"/>
                  </a:lnTo>
                  <a:lnTo>
                    <a:pt x="664" y="61"/>
                  </a:lnTo>
                  <a:lnTo>
                    <a:pt x="666" y="60"/>
                  </a:lnTo>
                  <a:lnTo>
                    <a:pt x="667" y="60"/>
                  </a:lnTo>
                  <a:close/>
                  <a:moveTo>
                    <a:pt x="612" y="58"/>
                  </a:moveTo>
                  <a:lnTo>
                    <a:pt x="612" y="60"/>
                  </a:lnTo>
                  <a:lnTo>
                    <a:pt x="614" y="60"/>
                  </a:lnTo>
                  <a:lnTo>
                    <a:pt x="615" y="60"/>
                  </a:lnTo>
                  <a:lnTo>
                    <a:pt x="615" y="60"/>
                  </a:lnTo>
                  <a:lnTo>
                    <a:pt x="612" y="61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10" y="60"/>
                  </a:lnTo>
                  <a:lnTo>
                    <a:pt x="610" y="60"/>
                  </a:lnTo>
                  <a:lnTo>
                    <a:pt x="610" y="58"/>
                  </a:lnTo>
                  <a:lnTo>
                    <a:pt x="612" y="58"/>
                  </a:lnTo>
                  <a:close/>
                  <a:moveTo>
                    <a:pt x="3176" y="55"/>
                  </a:moveTo>
                  <a:lnTo>
                    <a:pt x="3177" y="58"/>
                  </a:lnTo>
                  <a:lnTo>
                    <a:pt x="3179" y="60"/>
                  </a:lnTo>
                  <a:lnTo>
                    <a:pt x="3179" y="61"/>
                  </a:lnTo>
                  <a:lnTo>
                    <a:pt x="3177" y="63"/>
                  </a:lnTo>
                  <a:lnTo>
                    <a:pt x="3177" y="65"/>
                  </a:lnTo>
                  <a:lnTo>
                    <a:pt x="3177" y="66"/>
                  </a:lnTo>
                  <a:lnTo>
                    <a:pt x="3177" y="68"/>
                  </a:lnTo>
                  <a:lnTo>
                    <a:pt x="3174" y="71"/>
                  </a:lnTo>
                  <a:lnTo>
                    <a:pt x="3174" y="72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6"/>
                  </a:lnTo>
                  <a:lnTo>
                    <a:pt x="3173" y="76"/>
                  </a:lnTo>
                  <a:lnTo>
                    <a:pt x="3170" y="76"/>
                  </a:lnTo>
                  <a:lnTo>
                    <a:pt x="3170" y="76"/>
                  </a:lnTo>
                  <a:lnTo>
                    <a:pt x="3170" y="74"/>
                  </a:lnTo>
                  <a:lnTo>
                    <a:pt x="3171" y="74"/>
                  </a:lnTo>
                  <a:lnTo>
                    <a:pt x="3171" y="71"/>
                  </a:lnTo>
                  <a:lnTo>
                    <a:pt x="3171" y="65"/>
                  </a:lnTo>
                  <a:lnTo>
                    <a:pt x="3171" y="61"/>
                  </a:lnTo>
                  <a:lnTo>
                    <a:pt x="3173" y="60"/>
                  </a:lnTo>
                  <a:lnTo>
                    <a:pt x="3173" y="60"/>
                  </a:lnTo>
                  <a:lnTo>
                    <a:pt x="3173" y="58"/>
                  </a:lnTo>
                  <a:lnTo>
                    <a:pt x="3173" y="58"/>
                  </a:lnTo>
                  <a:lnTo>
                    <a:pt x="3174" y="57"/>
                  </a:lnTo>
                  <a:lnTo>
                    <a:pt x="3174" y="55"/>
                  </a:lnTo>
                  <a:lnTo>
                    <a:pt x="3176" y="55"/>
                  </a:lnTo>
                  <a:close/>
                  <a:moveTo>
                    <a:pt x="729" y="55"/>
                  </a:moveTo>
                  <a:lnTo>
                    <a:pt x="727" y="55"/>
                  </a:lnTo>
                  <a:lnTo>
                    <a:pt x="727" y="55"/>
                  </a:lnTo>
                  <a:lnTo>
                    <a:pt x="726" y="57"/>
                  </a:lnTo>
                  <a:lnTo>
                    <a:pt x="724" y="58"/>
                  </a:lnTo>
                  <a:lnTo>
                    <a:pt x="722" y="58"/>
                  </a:lnTo>
                  <a:lnTo>
                    <a:pt x="722" y="60"/>
                  </a:lnTo>
                  <a:lnTo>
                    <a:pt x="724" y="60"/>
                  </a:lnTo>
                  <a:lnTo>
                    <a:pt x="724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6" y="63"/>
                  </a:lnTo>
                  <a:lnTo>
                    <a:pt x="727" y="63"/>
                  </a:lnTo>
                  <a:lnTo>
                    <a:pt x="729" y="63"/>
                  </a:lnTo>
                  <a:lnTo>
                    <a:pt x="730" y="63"/>
                  </a:lnTo>
                  <a:lnTo>
                    <a:pt x="730" y="63"/>
                  </a:lnTo>
                  <a:lnTo>
                    <a:pt x="732" y="63"/>
                  </a:lnTo>
                  <a:lnTo>
                    <a:pt x="732" y="63"/>
                  </a:lnTo>
                  <a:lnTo>
                    <a:pt x="733" y="61"/>
                  </a:lnTo>
                  <a:lnTo>
                    <a:pt x="733" y="61"/>
                  </a:lnTo>
                  <a:lnTo>
                    <a:pt x="732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3" y="58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2" y="55"/>
                  </a:lnTo>
                  <a:lnTo>
                    <a:pt x="730" y="55"/>
                  </a:lnTo>
                  <a:lnTo>
                    <a:pt x="729" y="55"/>
                  </a:lnTo>
                  <a:close/>
                  <a:moveTo>
                    <a:pt x="286" y="52"/>
                  </a:moveTo>
                  <a:lnTo>
                    <a:pt x="286" y="52"/>
                  </a:lnTo>
                  <a:lnTo>
                    <a:pt x="287" y="54"/>
                  </a:lnTo>
                  <a:lnTo>
                    <a:pt x="287" y="55"/>
                  </a:lnTo>
                  <a:lnTo>
                    <a:pt x="287" y="55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90" y="54"/>
                  </a:lnTo>
                  <a:lnTo>
                    <a:pt x="290" y="57"/>
                  </a:lnTo>
                  <a:lnTo>
                    <a:pt x="292" y="58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3" y="54"/>
                  </a:lnTo>
                  <a:lnTo>
                    <a:pt x="293" y="55"/>
                  </a:lnTo>
                  <a:lnTo>
                    <a:pt x="293" y="55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5" y="60"/>
                  </a:lnTo>
                  <a:lnTo>
                    <a:pt x="297" y="61"/>
                  </a:lnTo>
                  <a:lnTo>
                    <a:pt x="297" y="61"/>
                  </a:lnTo>
                  <a:lnTo>
                    <a:pt x="297" y="63"/>
                  </a:lnTo>
                  <a:lnTo>
                    <a:pt x="297" y="63"/>
                  </a:lnTo>
                  <a:lnTo>
                    <a:pt x="295" y="65"/>
                  </a:lnTo>
                  <a:lnTo>
                    <a:pt x="295" y="65"/>
                  </a:lnTo>
                  <a:lnTo>
                    <a:pt x="295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8" y="69"/>
                  </a:lnTo>
                  <a:lnTo>
                    <a:pt x="300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4" y="76"/>
                  </a:lnTo>
                  <a:lnTo>
                    <a:pt x="306" y="77"/>
                  </a:lnTo>
                  <a:lnTo>
                    <a:pt x="306" y="77"/>
                  </a:lnTo>
                  <a:lnTo>
                    <a:pt x="306" y="79"/>
                  </a:lnTo>
                  <a:lnTo>
                    <a:pt x="304" y="80"/>
                  </a:lnTo>
                  <a:lnTo>
                    <a:pt x="304" y="80"/>
                  </a:lnTo>
                  <a:lnTo>
                    <a:pt x="303" y="82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298" y="82"/>
                  </a:lnTo>
                  <a:lnTo>
                    <a:pt x="298" y="82"/>
                  </a:lnTo>
                  <a:lnTo>
                    <a:pt x="297" y="80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6"/>
                  </a:lnTo>
                  <a:lnTo>
                    <a:pt x="295" y="72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6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2" y="65"/>
                  </a:lnTo>
                  <a:lnTo>
                    <a:pt x="292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0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4" y="55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6" y="52"/>
                  </a:lnTo>
                  <a:close/>
                  <a:moveTo>
                    <a:pt x="732" y="50"/>
                  </a:moveTo>
                  <a:lnTo>
                    <a:pt x="732" y="50"/>
                  </a:lnTo>
                  <a:lnTo>
                    <a:pt x="732" y="50"/>
                  </a:lnTo>
                  <a:lnTo>
                    <a:pt x="732" y="50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3" y="55"/>
                  </a:lnTo>
                  <a:lnTo>
                    <a:pt x="735" y="54"/>
                  </a:lnTo>
                  <a:lnTo>
                    <a:pt x="737" y="54"/>
                  </a:lnTo>
                  <a:lnTo>
                    <a:pt x="737" y="54"/>
                  </a:lnTo>
                  <a:lnTo>
                    <a:pt x="735" y="55"/>
                  </a:lnTo>
                  <a:lnTo>
                    <a:pt x="735" y="55"/>
                  </a:lnTo>
                  <a:lnTo>
                    <a:pt x="735" y="57"/>
                  </a:lnTo>
                  <a:lnTo>
                    <a:pt x="735" y="57"/>
                  </a:lnTo>
                  <a:lnTo>
                    <a:pt x="735" y="58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7" y="61"/>
                  </a:lnTo>
                  <a:lnTo>
                    <a:pt x="735" y="61"/>
                  </a:lnTo>
                  <a:lnTo>
                    <a:pt x="735" y="63"/>
                  </a:lnTo>
                  <a:lnTo>
                    <a:pt x="733" y="65"/>
                  </a:lnTo>
                  <a:lnTo>
                    <a:pt x="732" y="65"/>
                  </a:lnTo>
                  <a:lnTo>
                    <a:pt x="732" y="65"/>
                  </a:lnTo>
                  <a:lnTo>
                    <a:pt x="730" y="66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69"/>
                  </a:lnTo>
                  <a:lnTo>
                    <a:pt x="729" y="68"/>
                  </a:lnTo>
                  <a:lnTo>
                    <a:pt x="727" y="66"/>
                  </a:lnTo>
                  <a:lnTo>
                    <a:pt x="726" y="65"/>
                  </a:lnTo>
                  <a:lnTo>
                    <a:pt x="724" y="63"/>
                  </a:lnTo>
                  <a:lnTo>
                    <a:pt x="722" y="61"/>
                  </a:lnTo>
                  <a:lnTo>
                    <a:pt x="722" y="60"/>
                  </a:lnTo>
                  <a:lnTo>
                    <a:pt x="722" y="60"/>
                  </a:lnTo>
                  <a:lnTo>
                    <a:pt x="722" y="57"/>
                  </a:lnTo>
                  <a:lnTo>
                    <a:pt x="722" y="55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0"/>
                  </a:lnTo>
                  <a:lnTo>
                    <a:pt x="724" y="50"/>
                  </a:lnTo>
                  <a:lnTo>
                    <a:pt x="724" y="54"/>
                  </a:lnTo>
                  <a:lnTo>
                    <a:pt x="724" y="55"/>
                  </a:lnTo>
                  <a:lnTo>
                    <a:pt x="724" y="55"/>
                  </a:lnTo>
                  <a:lnTo>
                    <a:pt x="726" y="55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9" y="54"/>
                  </a:lnTo>
                  <a:lnTo>
                    <a:pt x="730" y="54"/>
                  </a:lnTo>
                  <a:lnTo>
                    <a:pt x="730" y="52"/>
                  </a:lnTo>
                  <a:lnTo>
                    <a:pt x="730" y="52"/>
                  </a:lnTo>
                  <a:lnTo>
                    <a:pt x="732" y="52"/>
                  </a:lnTo>
                  <a:lnTo>
                    <a:pt x="732" y="50"/>
                  </a:lnTo>
                  <a:close/>
                  <a:moveTo>
                    <a:pt x="393" y="47"/>
                  </a:moveTo>
                  <a:lnTo>
                    <a:pt x="393" y="49"/>
                  </a:lnTo>
                  <a:lnTo>
                    <a:pt x="393" y="49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1" y="49"/>
                  </a:lnTo>
                  <a:lnTo>
                    <a:pt x="393" y="49"/>
                  </a:lnTo>
                  <a:lnTo>
                    <a:pt x="393" y="47"/>
                  </a:lnTo>
                  <a:close/>
                  <a:moveTo>
                    <a:pt x="304" y="38"/>
                  </a:moveTo>
                  <a:lnTo>
                    <a:pt x="304" y="39"/>
                  </a:lnTo>
                  <a:lnTo>
                    <a:pt x="304" y="39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38"/>
                  </a:lnTo>
                  <a:lnTo>
                    <a:pt x="304" y="38"/>
                  </a:lnTo>
                  <a:close/>
                  <a:moveTo>
                    <a:pt x="1804" y="36"/>
                  </a:moveTo>
                  <a:lnTo>
                    <a:pt x="1802" y="36"/>
                  </a:lnTo>
                  <a:lnTo>
                    <a:pt x="1799" y="38"/>
                  </a:lnTo>
                  <a:lnTo>
                    <a:pt x="1796" y="41"/>
                  </a:lnTo>
                  <a:lnTo>
                    <a:pt x="1796" y="41"/>
                  </a:lnTo>
                  <a:lnTo>
                    <a:pt x="1798" y="41"/>
                  </a:lnTo>
                  <a:lnTo>
                    <a:pt x="1801" y="43"/>
                  </a:lnTo>
                  <a:lnTo>
                    <a:pt x="1801" y="43"/>
                  </a:lnTo>
                  <a:lnTo>
                    <a:pt x="1802" y="41"/>
                  </a:lnTo>
                  <a:lnTo>
                    <a:pt x="1802" y="41"/>
                  </a:lnTo>
                  <a:lnTo>
                    <a:pt x="1804" y="39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6"/>
                  </a:lnTo>
                  <a:lnTo>
                    <a:pt x="1804" y="36"/>
                  </a:lnTo>
                  <a:lnTo>
                    <a:pt x="1804" y="36"/>
                  </a:lnTo>
                  <a:close/>
                  <a:moveTo>
                    <a:pt x="837" y="36"/>
                  </a:moveTo>
                  <a:lnTo>
                    <a:pt x="841" y="36"/>
                  </a:lnTo>
                  <a:lnTo>
                    <a:pt x="844" y="39"/>
                  </a:lnTo>
                  <a:lnTo>
                    <a:pt x="844" y="39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4" y="41"/>
                  </a:lnTo>
                  <a:lnTo>
                    <a:pt x="844" y="39"/>
                  </a:lnTo>
                  <a:lnTo>
                    <a:pt x="841" y="38"/>
                  </a:lnTo>
                  <a:lnTo>
                    <a:pt x="841" y="38"/>
                  </a:lnTo>
                  <a:lnTo>
                    <a:pt x="837" y="36"/>
                  </a:lnTo>
                  <a:lnTo>
                    <a:pt x="836" y="36"/>
                  </a:lnTo>
                  <a:lnTo>
                    <a:pt x="837" y="36"/>
                  </a:lnTo>
                  <a:close/>
                  <a:moveTo>
                    <a:pt x="0" y="33"/>
                  </a:moveTo>
                  <a:lnTo>
                    <a:pt x="0" y="33"/>
                  </a:lnTo>
                  <a:lnTo>
                    <a:pt x="2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3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3"/>
                  </a:lnTo>
                  <a:close/>
                  <a:moveTo>
                    <a:pt x="2660" y="30"/>
                  </a:moveTo>
                  <a:lnTo>
                    <a:pt x="2662" y="30"/>
                  </a:lnTo>
                  <a:lnTo>
                    <a:pt x="2660" y="33"/>
                  </a:lnTo>
                  <a:lnTo>
                    <a:pt x="2660" y="35"/>
                  </a:lnTo>
                  <a:lnTo>
                    <a:pt x="2659" y="36"/>
                  </a:lnTo>
                  <a:lnTo>
                    <a:pt x="2659" y="36"/>
                  </a:lnTo>
                  <a:lnTo>
                    <a:pt x="2657" y="36"/>
                  </a:lnTo>
                  <a:lnTo>
                    <a:pt x="2656" y="36"/>
                  </a:lnTo>
                  <a:lnTo>
                    <a:pt x="2654" y="38"/>
                  </a:lnTo>
                  <a:lnTo>
                    <a:pt x="2654" y="38"/>
                  </a:lnTo>
                  <a:lnTo>
                    <a:pt x="2656" y="36"/>
                  </a:lnTo>
                  <a:lnTo>
                    <a:pt x="2657" y="35"/>
                  </a:lnTo>
                  <a:lnTo>
                    <a:pt x="2659" y="33"/>
                  </a:lnTo>
                  <a:lnTo>
                    <a:pt x="2660" y="32"/>
                  </a:lnTo>
                  <a:lnTo>
                    <a:pt x="2660" y="30"/>
                  </a:lnTo>
                  <a:close/>
                  <a:moveTo>
                    <a:pt x="431" y="28"/>
                  </a:moveTo>
                  <a:lnTo>
                    <a:pt x="432" y="28"/>
                  </a:lnTo>
                  <a:lnTo>
                    <a:pt x="434" y="28"/>
                  </a:lnTo>
                  <a:lnTo>
                    <a:pt x="435" y="28"/>
                  </a:lnTo>
                  <a:lnTo>
                    <a:pt x="435" y="28"/>
                  </a:lnTo>
                  <a:lnTo>
                    <a:pt x="435" y="30"/>
                  </a:lnTo>
                  <a:lnTo>
                    <a:pt x="434" y="30"/>
                  </a:lnTo>
                  <a:lnTo>
                    <a:pt x="432" y="32"/>
                  </a:lnTo>
                  <a:lnTo>
                    <a:pt x="431" y="32"/>
                  </a:lnTo>
                  <a:lnTo>
                    <a:pt x="427" y="32"/>
                  </a:lnTo>
                  <a:lnTo>
                    <a:pt x="427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31" y="28"/>
                  </a:lnTo>
                  <a:close/>
                  <a:moveTo>
                    <a:pt x="699" y="27"/>
                  </a:moveTo>
                  <a:lnTo>
                    <a:pt x="699" y="27"/>
                  </a:lnTo>
                  <a:lnTo>
                    <a:pt x="700" y="28"/>
                  </a:lnTo>
                  <a:lnTo>
                    <a:pt x="700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3"/>
                  </a:lnTo>
                  <a:lnTo>
                    <a:pt x="703" y="35"/>
                  </a:lnTo>
                  <a:lnTo>
                    <a:pt x="703" y="35"/>
                  </a:lnTo>
                  <a:lnTo>
                    <a:pt x="703" y="36"/>
                  </a:lnTo>
                  <a:lnTo>
                    <a:pt x="703" y="35"/>
                  </a:lnTo>
                  <a:lnTo>
                    <a:pt x="702" y="35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9" y="33"/>
                  </a:lnTo>
                  <a:lnTo>
                    <a:pt x="699" y="32"/>
                  </a:lnTo>
                  <a:lnTo>
                    <a:pt x="699" y="32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697" y="30"/>
                  </a:lnTo>
                  <a:lnTo>
                    <a:pt x="697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7" y="27"/>
                  </a:lnTo>
                  <a:lnTo>
                    <a:pt x="699" y="27"/>
                  </a:lnTo>
                  <a:close/>
                  <a:moveTo>
                    <a:pt x="1799" y="27"/>
                  </a:moveTo>
                  <a:lnTo>
                    <a:pt x="1799" y="27"/>
                  </a:lnTo>
                  <a:lnTo>
                    <a:pt x="1799" y="30"/>
                  </a:lnTo>
                  <a:lnTo>
                    <a:pt x="1799" y="30"/>
                  </a:lnTo>
                  <a:lnTo>
                    <a:pt x="1801" y="32"/>
                  </a:lnTo>
                  <a:lnTo>
                    <a:pt x="1802" y="32"/>
                  </a:lnTo>
                  <a:lnTo>
                    <a:pt x="1804" y="32"/>
                  </a:lnTo>
                  <a:lnTo>
                    <a:pt x="1804" y="32"/>
                  </a:lnTo>
                  <a:lnTo>
                    <a:pt x="1802" y="33"/>
                  </a:lnTo>
                  <a:lnTo>
                    <a:pt x="1802" y="33"/>
                  </a:lnTo>
                  <a:lnTo>
                    <a:pt x="1802" y="35"/>
                  </a:lnTo>
                  <a:lnTo>
                    <a:pt x="1802" y="35"/>
                  </a:lnTo>
                  <a:lnTo>
                    <a:pt x="1804" y="35"/>
                  </a:lnTo>
                  <a:lnTo>
                    <a:pt x="1806" y="36"/>
                  </a:lnTo>
                  <a:lnTo>
                    <a:pt x="1807" y="36"/>
                  </a:lnTo>
                  <a:lnTo>
                    <a:pt x="1807" y="38"/>
                  </a:lnTo>
                  <a:lnTo>
                    <a:pt x="1806" y="39"/>
                  </a:lnTo>
                  <a:lnTo>
                    <a:pt x="1801" y="43"/>
                  </a:lnTo>
                  <a:lnTo>
                    <a:pt x="1799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5" y="36"/>
                  </a:lnTo>
                  <a:lnTo>
                    <a:pt x="1795" y="36"/>
                  </a:lnTo>
                  <a:lnTo>
                    <a:pt x="1796" y="36"/>
                  </a:lnTo>
                  <a:lnTo>
                    <a:pt x="1798" y="35"/>
                  </a:lnTo>
                  <a:lnTo>
                    <a:pt x="1798" y="33"/>
                  </a:lnTo>
                  <a:lnTo>
                    <a:pt x="1796" y="33"/>
                  </a:lnTo>
                  <a:lnTo>
                    <a:pt x="1796" y="32"/>
                  </a:lnTo>
                  <a:lnTo>
                    <a:pt x="1795" y="30"/>
                  </a:lnTo>
                  <a:lnTo>
                    <a:pt x="1795" y="30"/>
                  </a:lnTo>
                  <a:lnTo>
                    <a:pt x="1796" y="28"/>
                  </a:lnTo>
                  <a:lnTo>
                    <a:pt x="1798" y="28"/>
                  </a:lnTo>
                  <a:lnTo>
                    <a:pt x="1799" y="27"/>
                  </a:lnTo>
                  <a:close/>
                  <a:moveTo>
                    <a:pt x="2872" y="25"/>
                  </a:moveTo>
                  <a:lnTo>
                    <a:pt x="2873" y="25"/>
                  </a:lnTo>
                  <a:lnTo>
                    <a:pt x="2873" y="25"/>
                  </a:lnTo>
                  <a:lnTo>
                    <a:pt x="2875" y="27"/>
                  </a:lnTo>
                  <a:lnTo>
                    <a:pt x="2875" y="27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2"/>
                  </a:lnTo>
                  <a:lnTo>
                    <a:pt x="2875" y="32"/>
                  </a:lnTo>
                  <a:lnTo>
                    <a:pt x="2873" y="32"/>
                  </a:lnTo>
                  <a:lnTo>
                    <a:pt x="2873" y="32"/>
                  </a:lnTo>
                  <a:lnTo>
                    <a:pt x="2872" y="32"/>
                  </a:lnTo>
                  <a:lnTo>
                    <a:pt x="2870" y="30"/>
                  </a:lnTo>
                  <a:lnTo>
                    <a:pt x="2870" y="30"/>
                  </a:lnTo>
                  <a:lnTo>
                    <a:pt x="2870" y="28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2" y="25"/>
                  </a:lnTo>
                  <a:close/>
                  <a:moveTo>
                    <a:pt x="268" y="25"/>
                  </a:moveTo>
                  <a:lnTo>
                    <a:pt x="271" y="27"/>
                  </a:lnTo>
                  <a:lnTo>
                    <a:pt x="275" y="27"/>
                  </a:lnTo>
                  <a:lnTo>
                    <a:pt x="278" y="28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2"/>
                  </a:lnTo>
                  <a:lnTo>
                    <a:pt x="281" y="36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81" y="39"/>
                  </a:lnTo>
                  <a:lnTo>
                    <a:pt x="279" y="43"/>
                  </a:lnTo>
                  <a:lnTo>
                    <a:pt x="279" y="44"/>
                  </a:lnTo>
                  <a:lnTo>
                    <a:pt x="279" y="46"/>
                  </a:lnTo>
                  <a:lnTo>
                    <a:pt x="279" y="47"/>
                  </a:lnTo>
                  <a:lnTo>
                    <a:pt x="279" y="47"/>
                  </a:lnTo>
                  <a:lnTo>
                    <a:pt x="279" y="49"/>
                  </a:lnTo>
                  <a:lnTo>
                    <a:pt x="279" y="49"/>
                  </a:lnTo>
                  <a:lnTo>
                    <a:pt x="279" y="50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79" y="52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281" y="54"/>
                  </a:lnTo>
                  <a:lnTo>
                    <a:pt x="282" y="54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79" y="55"/>
                  </a:lnTo>
                  <a:lnTo>
                    <a:pt x="278" y="55"/>
                  </a:lnTo>
                  <a:lnTo>
                    <a:pt x="278" y="54"/>
                  </a:lnTo>
                  <a:lnTo>
                    <a:pt x="276" y="52"/>
                  </a:lnTo>
                  <a:lnTo>
                    <a:pt x="278" y="50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2"/>
                  </a:lnTo>
                  <a:lnTo>
                    <a:pt x="275" y="50"/>
                  </a:lnTo>
                  <a:lnTo>
                    <a:pt x="275" y="46"/>
                  </a:lnTo>
                  <a:lnTo>
                    <a:pt x="275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6" y="39"/>
                  </a:lnTo>
                  <a:lnTo>
                    <a:pt x="276" y="36"/>
                  </a:lnTo>
                  <a:lnTo>
                    <a:pt x="276" y="35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3" y="32"/>
                  </a:lnTo>
                  <a:lnTo>
                    <a:pt x="273" y="30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3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3" y="36"/>
                  </a:lnTo>
                  <a:lnTo>
                    <a:pt x="271" y="35"/>
                  </a:lnTo>
                  <a:lnTo>
                    <a:pt x="271" y="35"/>
                  </a:lnTo>
                  <a:lnTo>
                    <a:pt x="271" y="33"/>
                  </a:lnTo>
                  <a:lnTo>
                    <a:pt x="270" y="33"/>
                  </a:lnTo>
                  <a:lnTo>
                    <a:pt x="270" y="30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7" y="28"/>
                  </a:lnTo>
                  <a:lnTo>
                    <a:pt x="267" y="28"/>
                  </a:lnTo>
                  <a:lnTo>
                    <a:pt x="267" y="30"/>
                  </a:lnTo>
                  <a:lnTo>
                    <a:pt x="267" y="33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2" y="32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3" y="27"/>
                  </a:lnTo>
                  <a:lnTo>
                    <a:pt x="265" y="27"/>
                  </a:lnTo>
                  <a:lnTo>
                    <a:pt x="265" y="27"/>
                  </a:lnTo>
                  <a:lnTo>
                    <a:pt x="267" y="25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8" y="25"/>
                  </a:lnTo>
                  <a:close/>
                  <a:moveTo>
                    <a:pt x="2780" y="20"/>
                  </a:moveTo>
                  <a:lnTo>
                    <a:pt x="2782" y="20"/>
                  </a:lnTo>
                  <a:lnTo>
                    <a:pt x="2783" y="20"/>
                  </a:lnTo>
                  <a:lnTo>
                    <a:pt x="2783" y="22"/>
                  </a:lnTo>
                  <a:lnTo>
                    <a:pt x="2783" y="24"/>
                  </a:lnTo>
                  <a:lnTo>
                    <a:pt x="2783" y="25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2" y="25"/>
                  </a:lnTo>
                  <a:lnTo>
                    <a:pt x="2780" y="24"/>
                  </a:lnTo>
                  <a:lnTo>
                    <a:pt x="2779" y="24"/>
                  </a:lnTo>
                  <a:lnTo>
                    <a:pt x="2777" y="24"/>
                  </a:lnTo>
                  <a:lnTo>
                    <a:pt x="2777" y="24"/>
                  </a:lnTo>
                  <a:lnTo>
                    <a:pt x="2775" y="24"/>
                  </a:lnTo>
                  <a:lnTo>
                    <a:pt x="2775" y="22"/>
                  </a:lnTo>
                  <a:lnTo>
                    <a:pt x="2777" y="22"/>
                  </a:lnTo>
                  <a:lnTo>
                    <a:pt x="2777" y="22"/>
                  </a:lnTo>
                  <a:lnTo>
                    <a:pt x="2777" y="20"/>
                  </a:lnTo>
                  <a:lnTo>
                    <a:pt x="2777" y="20"/>
                  </a:lnTo>
                  <a:lnTo>
                    <a:pt x="2779" y="20"/>
                  </a:lnTo>
                  <a:lnTo>
                    <a:pt x="2780" y="20"/>
                  </a:lnTo>
                  <a:close/>
                  <a:moveTo>
                    <a:pt x="3280" y="20"/>
                  </a:moveTo>
                  <a:lnTo>
                    <a:pt x="3277" y="22"/>
                  </a:lnTo>
                  <a:lnTo>
                    <a:pt x="3274" y="24"/>
                  </a:lnTo>
                  <a:lnTo>
                    <a:pt x="3271" y="25"/>
                  </a:lnTo>
                  <a:lnTo>
                    <a:pt x="3269" y="27"/>
                  </a:lnTo>
                  <a:lnTo>
                    <a:pt x="3267" y="27"/>
                  </a:lnTo>
                  <a:lnTo>
                    <a:pt x="3267" y="28"/>
                  </a:lnTo>
                  <a:lnTo>
                    <a:pt x="3274" y="27"/>
                  </a:lnTo>
                  <a:lnTo>
                    <a:pt x="3275" y="27"/>
                  </a:lnTo>
                  <a:lnTo>
                    <a:pt x="3278" y="24"/>
                  </a:lnTo>
                  <a:lnTo>
                    <a:pt x="3280" y="24"/>
                  </a:lnTo>
                  <a:lnTo>
                    <a:pt x="3280" y="20"/>
                  </a:lnTo>
                  <a:lnTo>
                    <a:pt x="3280" y="20"/>
                  </a:lnTo>
                  <a:close/>
                  <a:moveTo>
                    <a:pt x="615" y="19"/>
                  </a:moveTo>
                  <a:lnTo>
                    <a:pt x="615" y="19"/>
                  </a:lnTo>
                  <a:lnTo>
                    <a:pt x="617" y="20"/>
                  </a:lnTo>
                  <a:lnTo>
                    <a:pt x="615" y="20"/>
                  </a:lnTo>
                  <a:lnTo>
                    <a:pt x="614" y="20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5" y="22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5"/>
                  </a:lnTo>
                  <a:lnTo>
                    <a:pt x="614" y="25"/>
                  </a:lnTo>
                  <a:lnTo>
                    <a:pt x="612" y="25"/>
                  </a:lnTo>
                  <a:lnTo>
                    <a:pt x="610" y="27"/>
                  </a:lnTo>
                  <a:lnTo>
                    <a:pt x="610" y="27"/>
                  </a:lnTo>
                  <a:lnTo>
                    <a:pt x="612" y="28"/>
                  </a:lnTo>
                  <a:lnTo>
                    <a:pt x="610" y="28"/>
                  </a:lnTo>
                  <a:lnTo>
                    <a:pt x="610" y="28"/>
                  </a:lnTo>
                  <a:lnTo>
                    <a:pt x="609" y="25"/>
                  </a:lnTo>
                  <a:lnTo>
                    <a:pt x="610" y="25"/>
                  </a:lnTo>
                  <a:lnTo>
                    <a:pt x="610" y="24"/>
                  </a:lnTo>
                  <a:lnTo>
                    <a:pt x="610" y="24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0"/>
                  </a:lnTo>
                  <a:lnTo>
                    <a:pt x="612" y="19"/>
                  </a:lnTo>
                  <a:lnTo>
                    <a:pt x="614" y="19"/>
                  </a:lnTo>
                  <a:lnTo>
                    <a:pt x="614" y="20"/>
                  </a:lnTo>
                  <a:lnTo>
                    <a:pt x="614" y="20"/>
                  </a:lnTo>
                  <a:lnTo>
                    <a:pt x="614" y="19"/>
                  </a:lnTo>
                  <a:lnTo>
                    <a:pt x="615" y="19"/>
                  </a:lnTo>
                  <a:close/>
                  <a:moveTo>
                    <a:pt x="3744" y="17"/>
                  </a:moveTo>
                  <a:lnTo>
                    <a:pt x="3745" y="17"/>
                  </a:lnTo>
                  <a:lnTo>
                    <a:pt x="3744" y="19"/>
                  </a:lnTo>
                  <a:lnTo>
                    <a:pt x="3744" y="20"/>
                  </a:lnTo>
                  <a:lnTo>
                    <a:pt x="3744" y="20"/>
                  </a:lnTo>
                  <a:lnTo>
                    <a:pt x="3744" y="22"/>
                  </a:lnTo>
                  <a:lnTo>
                    <a:pt x="3742" y="22"/>
                  </a:lnTo>
                  <a:lnTo>
                    <a:pt x="3740" y="20"/>
                  </a:lnTo>
                  <a:lnTo>
                    <a:pt x="3740" y="19"/>
                  </a:lnTo>
                  <a:lnTo>
                    <a:pt x="3742" y="17"/>
                  </a:lnTo>
                  <a:lnTo>
                    <a:pt x="3744" y="17"/>
                  </a:lnTo>
                  <a:close/>
                  <a:moveTo>
                    <a:pt x="696" y="16"/>
                  </a:moveTo>
                  <a:lnTo>
                    <a:pt x="696" y="17"/>
                  </a:lnTo>
                  <a:lnTo>
                    <a:pt x="697" y="17"/>
                  </a:lnTo>
                  <a:lnTo>
                    <a:pt x="696" y="19"/>
                  </a:lnTo>
                  <a:lnTo>
                    <a:pt x="697" y="19"/>
                  </a:lnTo>
                  <a:lnTo>
                    <a:pt x="697" y="19"/>
                  </a:lnTo>
                  <a:lnTo>
                    <a:pt x="697" y="20"/>
                  </a:lnTo>
                  <a:lnTo>
                    <a:pt x="697" y="20"/>
                  </a:lnTo>
                  <a:lnTo>
                    <a:pt x="696" y="20"/>
                  </a:lnTo>
                  <a:lnTo>
                    <a:pt x="694" y="19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6"/>
                  </a:lnTo>
                  <a:close/>
                  <a:moveTo>
                    <a:pt x="421" y="11"/>
                  </a:moveTo>
                  <a:lnTo>
                    <a:pt x="421" y="11"/>
                  </a:lnTo>
                  <a:lnTo>
                    <a:pt x="423" y="11"/>
                  </a:lnTo>
                  <a:lnTo>
                    <a:pt x="423" y="13"/>
                  </a:lnTo>
                  <a:lnTo>
                    <a:pt x="424" y="13"/>
                  </a:lnTo>
                  <a:lnTo>
                    <a:pt x="426" y="13"/>
                  </a:lnTo>
                  <a:lnTo>
                    <a:pt x="426" y="14"/>
                  </a:lnTo>
                  <a:lnTo>
                    <a:pt x="423" y="14"/>
                  </a:lnTo>
                  <a:lnTo>
                    <a:pt x="421" y="14"/>
                  </a:lnTo>
                  <a:lnTo>
                    <a:pt x="420" y="14"/>
                  </a:lnTo>
                  <a:lnTo>
                    <a:pt x="420" y="14"/>
                  </a:lnTo>
                  <a:lnTo>
                    <a:pt x="418" y="14"/>
                  </a:lnTo>
                  <a:lnTo>
                    <a:pt x="416" y="13"/>
                  </a:lnTo>
                  <a:lnTo>
                    <a:pt x="415" y="13"/>
                  </a:lnTo>
                  <a:lnTo>
                    <a:pt x="416" y="13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20" y="11"/>
                  </a:lnTo>
                  <a:lnTo>
                    <a:pt x="420" y="11"/>
                  </a:lnTo>
                  <a:lnTo>
                    <a:pt x="421" y="11"/>
                  </a:lnTo>
                  <a:close/>
                  <a:moveTo>
                    <a:pt x="352" y="9"/>
                  </a:moveTo>
                  <a:lnTo>
                    <a:pt x="353" y="9"/>
                  </a:lnTo>
                  <a:lnTo>
                    <a:pt x="355" y="9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3" y="11"/>
                  </a:lnTo>
                  <a:lnTo>
                    <a:pt x="353" y="11"/>
                  </a:lnTo>
                  <a:lnTo>
                    <a:pt x="355" y="11"/>
                  </a:lnTo>
                  <a:lnTo>
                    <a:pt x="357" y="11"/>
                  </a:lnTo>
                  <a:lnTo>
                    <a:pt x="358" y="11"/>
                  </a:lnTo>
                  <a:lnTo>
                    <a:pt x="360" y="11"/>
                  </a:lnTo>
                  <a:lnTo>
                    <a:pt x="361" y="11"/>
                  </a:lnTo>
                  <a:lnTo>
                    <a:pt x="363" y="11"/>
                  </a:lnTo>
                  <a:lnTo>
                    <a:pt x="363" y="11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7" y="14"/>
                  </a:lnTo>
                  <a:lnTo>
                    <a:pt x="355" y="14"/>
                  </a:lnTo>
                  <a:lnTo>
                    <a:pt x="355" y="14"/>
                  </a:lnTo>
                  <a:lnTo>
                    <a:pt x="353" y="14"/>
                  </a:lnTo>
                  <a:lnTo>
                    <a:pt x="350" y="13"/>
                  </a:lnTo>
                  <a:lnTo>
                    <a:pt x="349" y="13"/>
                  </a:lnTo>
                  <a:lnTo>
                    <a:pt x="349" y="11"/>
                  </a:lnTo>
                  <a:lnTo>
                    <a:pt x="349" y="11"/>
                  </a:lnTo>
                  <a:lnTo>
                    <a:pt x="349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2" y="9"/>
                  </a:lnTo>
                  <a:close/>
                  <a:moveTo>
                    <a:pt x="724" y="8"/>
                  </a:moveTo>
                  <a:lnTo>
                    <a:pt x="724" y="8"/>
                  </a:lnTo>
                  <a:lnTo>
                    <a:pt x="726" y="8"/>
                  </a:lnTo>
                  <a:lnTo>
                    <a:pt x="726" y="9"/>
                  </a:lnTo>
                  <a:lnTo>
                    <a:pt x="726" y="9"/>
                  </a:lnTo>
                  <a:lnTo>
                    <a:pt x="727" y="11"/>
                  </a:lnTo>
                  <a:lnTo>
                    <a:pt x="729" y="11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4"/>
                  </a:lnTo>
                  <a:lnTo>
                    <a:pt x="729" y="16"/>
                  </a:lnTo>
                  <a:lnTo>
                    <a:pt x="729" y="17"/>
                  </a:lnTo>
                  <a:lnTo>
                    <a:pt x="727" y="17"/>
                  </a:lnTo>
                  <a:lnTo>
                    <a:pt x="727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6" y="19"/>
                  </a:lnTo>
                  <a:lnTo>
                    <a:pt x="726" y="19"/>
                  </a:lnTo>
                  <a:lnTo>
                    <a:pt x="724" y="19"/>
                  </a:lnTo>
                  <a:lnTo>
                    <a:pt x="724" y="20"/>
                  </a:lnTo>
                  <a:lnTo>
                    <a:pt x="722" y="19"/>
                  </a:lnTo>
                  <a:lnTo>
                    <a:pt x="724" y="19"/>
                  </a:lnTo>
                  <a:lnTo>
                    <a:pt x="724" y="17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6" y="14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1"/>
                  </a:lnTo>
                  <a:lnTo>
                    <a:pt x="726" y="11"/>
                  </a:lnTo>
                  <a:lnTo>
                    <a:pt x="726" y="11"/>
                  </a:lnTo>
                  <a:lnTo>
                    <a:pt x="724" y="9"/>
                  </a:lnTo>
                  <a:lnTo>
                    <a:pt x="724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2" y="9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4" y="8"/>
                  </a:lnTo>
                  <a:lnTo>
                    <a:pt x="724" y="8"/>
                  </a:lnTo>
                  <a:lnTo>
                    <a:pt x="724" y="8"/>
                  </a:lnTo>
                  <a:close/>
                  <a:moveTo>
                    <a:pt x="618" y="5"/>
                  </a:moveTo>
                  <a:lnTo>
                    <a:pt x="618" y="5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20" y="5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7" y="11"/>
                  </a:lnTo>
                  <a:lnTo>
                    <a:pt x="617" y="11"/>
                  </a:lnTo>
                  <a:lnTo>
                    <a:pt x="615" y="13"/>
                  </a:lnTo>
                  <a:lnTo>
                    <a:pt x="614" y="14"/>
                  </a:lnTo>
                  <a:lnTo>
                    <a:pt x="612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21" y="14"/>
                  </a:lnTo>
                  <a:lnTo>
                    <a:pt x="621" y="14"/>
                  </a:lnTo>
                  <a:lnTo>
                    <a:pt x="623" y="14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6" y="13"/>
                  </a:lnTo>
                  <a:lnTo>
                    <a:pt x="640" y="11"/>
                  </a:lnTo>
                  <a:lnTo>
                    <a:pt x="642" y="11"/>
                  </a:lnTo>
                  <a:lnTo>
                    <a:pt x="642" y="11"/>
                  </a:lnTo>
                  <a:lnTo>
                    <a:pt x="640" y="11"/>
                  </a:lnTo>
                  <a:lnTo>
                    <a:pt x="639" y="13"/>
                  </a:lnTo>
                  <a:lnTo>
                    <a:pt x="637" y="13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6" y="14"/>
                  </a:lnTo>
                  <a:lnTo>
                    <a:pt x="639" y="16"/>
                  </a:lnTo>
                  <a:lnTo>
                    <a:pt x="640" y="16"/>
                  </a:lnTo>
                  <a:lnTo>
                    <a:pt x="644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6"/>
                  </a:lnTo>
                  <a:lnTo>
                    <a:pt x="642" y="16"/>
                  </a:lnTo>
                  <a:lnTo>
                    <a:pt x="640" y="16"/>
                  </a:lnTo>
                  <a:lnTo>
                    <a:pt x="639" y="17"/>
                  </a:lnTo>
                  <a:lnTo>
                    <a:pt x="637" y="17"/>
                  </a:lnTo>
                  <a:lnTo>
                    <a:pt x="637" y="16"/>
                  </a:lnTo>
                  <a:lnTo>
                    <a:pt x="637" y="16"/>
                  </a:lnTo>
                  <a:lnTo>
                    <a:pt x="636" y="16"/>
                  </a:lnTo>
                  <a:lnTo>
                    <a:pt x="634" y="16"/>
                  </a:lnTo>
                  <a:lnTo>
                    <a:pt x="631" y="16"/>
                  </a:lnTo>
                  <a:lnTo>
                    <a:pt x="628" y="16"/>
                  </a:lnTo>
                  <a:lnTo>
                    <a:pt x="628" y="16"/>
                  </a:lnTo>
                  <a:lnTo>
                    <a:pt x="629" y="16"/>
                  </a:lnTo>
                  <a:lnTo>
                    <a:pt x="629" y="17"/>
                  </a:lnTo>
                  <a:lnTo>
                    <a:pt x="628" y="17"/>
                  </a:lnTo>
                  <a:lnTo>
                    <a:pt x="628" y="19"/>
                  </a:lnTo>
                  <a:lnTo>
                    <a:pt x="625" y="19"/>
                  </a:lnTo>
                  <a:lnTo>
                    <a:pt x="621" y="19"/>
                  </a:lnTo>
                  <a:lnTo>
                    <a:pt x="621" y="17"/>
                  </a:lnTo>
                  <a:lnTo>
                    <a:pt x="621" y="17"/>
                  </a:lnTo>
                  <a:lnTo>
                    <a:pt x="623" y="17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5" y="14"/>
                  </a:lnTo>
                  <a:lnTo>
                    <a:pt x="623" y="16"/>
                  </a:lnTo>
                  <a:lnTo>
                    <a:pt x="621" y="16"/>
                  </a:lnTo>
                  <a:lnTo>
                    <a:pt x="618" y="16"/>
                  </a:lnTo>
                  <a:lnTo>
                    <a:pt x="618" y="16"/>
                  </a:lnTo>
                  <a:lnTo>
                    <a:pt x="615" y="17"/>
                  </a:lnTo>
                  <a:lnTo>
                    <a:pt x="610" y="19"/>
                  </a:lnTo>
                  <a:lnTo>
                    <a:pt x="610" y="19"/>
                  </a:lnTo>
                  <a:lnTo>
                    <a:pt x="606" y="19"/>
                  </a:lnTo>
                  <a:lnTo>
                    <a:pt x="606" y="17"/>
                  </a:lnTo>
                  <a:lnTo>
                    <a:pt x="604" y="17"/>
                  </a:lnTo>
                  <a:lnTo>
                    <a:pt x="603" y="17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3" y="16"/>
                  </a:lnTo>
                  <a:lnTo>
                    <a:pt x="601" y="16"/>
                  </a:lnTo>
                  <a:lnTo>
                    <a:pt x="599" y="16"/>
                  </a:lnTo>
                  <a:lnTo>
                    <a:pt x="599" y="14"/>
                  </a:lnTo>
                  <a:lnTo>
                    <a:pt x="599" y="14"/>
                  </a:lnTo>
                  <a:lnTo>
                    <a:pt x="603" y="13"/>
                  </a:lnTo>
                  <a:lnTo>
                    <a:pt x="604" y="13"/>
                  </a:lnTo>
                  <a:lnTo>
                    <a:pt x="604" y="13"/>
                  </a:lnTo>
                  <a:lnTo>
                    <a:pt x="609" y="13"/>
                  </a:lnTo>
                  <a:lnTo>
                    <a:pt x="610" y="11"/>
                  </a:lnTo>
                  <a:lnTo>
                    <a:pt x="612" y="11"/>
                  </a:lnTo>
                  <a:lnTo>
                    <a:pt x="612" y="9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6"/>
                  </a:lnTo>
                  <a:lnTo>
                    <a:pt x="610" y="6"/>
                  </a:lnTo>
                  <a:lnTo>
                    <a:pt x="614" y="8"/>
                  </a:lnTo>
                  <a:lnTo>
                    <a:pt x="614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7" y="8"/>
                  </a:lnTo>
                  <a:lnTo>
                    <a:pt x="617" y="6"/>
                  </a:lnTo>
                  <a:lnTo>
                    <a:pt x="615" y="6"/>
                  </a:lnTo>
                  <a:lnTo>
                    <a:pt x="615" y="6"/>
                  </a:lnTo>
                  <a:lnTo>
                    <a:pt x="615" y="5"/>
                  </a:lnTo>
                  <a:lnTo>
                    <a:pt x="617" y="5"/>
                  </a:lnTo>
                  <a:lnTo>
                    <a:pt x="618" y="5"/>
                  </a:lnTo>
                  <a:close/>
                  <a:moveTo>
                    <a:pt x="275" y="3"/>
                  </a:moveTo>
                  <a:lnTo>
                    <a:pt x="275" y="3"/>
                  </a:lnTo>
                  <a:lnTo>
                    <a:pt x="275" y="5"/>
                  </a:lnTo>
                  <a:lnTo>
                    <a:pt x="276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6" y="6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5" y="8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6" y="11"/>
                  </a:lnTo>
                  <a:lnTo>
                    <a:pt x="278" y="9"/>
                  </a:lnTo>
                  <a:lnTo>
                    <a:pt x="279" y="9"/>
                  </a:lnTo>
                  <a:lnTo>
                    <a:pt x="281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3" y="14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5" y="17"/>
                  </a:lnTo>
                  <a:lnTo>
                    <a:pt x="276" y="17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81" y="22"/>
                  </a:lnTo>
                  <a:lnTo>
                    <a:pt x="282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4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79" y="25"/>
                  </a:lnTo>
                  <a:lnTo>
                    <a:pt x="278" y="27"/>
                  </a:lnTo>
                  <a:lnTo>
                    <a:pt x="276" y="27"/>
                  </a:lnTo>
                  <a:lnTo>
                    <a:pt x="276" y="25"/>
                  </a:lnTo>
                  <a:lnTo>
                    <a:pt x="275" y="25"/>
                  </a:lnTo>
                  <a:lnTo>
                    <a:pt x="273" y="25"/>
                  </a:lnTo>
                  <a:lnTo>
                    <a:pt x="273" y="25"/>
                  </a:lnTo>
                  <a:lnTo>
                    <a:pt x="271" y="24"/>
                  </a:lnTo>
                  <a:lnTo>
                    <a:pt x="270" y="24"/>
                  </a:lnTo>
                  <a:lnTo>
                    <a:pt x="270" y="22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7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3" y="20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5" y="19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68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4"/>
                  </a:lnTo>
                  <a:lnTo>
                    <a:pt x="271" y="13"/>
                  </a:lnTo>
                  <a:lnTo>
                    <a:pt x="270" y="13"/>
                  </a:lnTo>
                  <a:lnTo>
                    <a:pt x="270" y="13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0" y="11"/>
                  </a:lnTo>
                  <a:lnTo>
                    <a:pt x="270" y="11"/>
                  </a:lnTo>
                  <a:lnTo>
                    <a:pt x="268" y="11"/>
                  </a:lnTo>
                  <a:lnTo>
                    <a:pt x="268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71" y="6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3" y="3"/>
                  </a:lnTo>
                  <a:lnTo>
                    <a:pt x="275" y="3"/>
                  </a:lnTo>
                  <a:close/>
                  <a:moveTo>
                    <a:pt x="711" y="2"/>
                  </a:moveTo>
                  <a:lnTo>
                    <a:pt x="711" y="2"/>
                  </a:lnTo>
                  <a:lnTo>
                    <a:pt x="713" y="2"/>
                  </a:lnTo>
                  <a:lnTo>
                    <a:pt x="713" y="3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6" y="6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21" y="8"/>
                  </a:lnTo>
                  <a:lnTo>
                    <a:pt x="719" y="8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4" y="9"/>
                  </a:lnTo>
                  <a:lnTo>
                    <a:pt x="713" y="9"/>
                  </a:lnTo>
                  <a:lnTo>
                    <a:pt x="713" y="9"/>
                  </a:lnTo>
                  <a:lnTo>
                    <a:pt x="711" y="9"/>
                  </a:lnTo>
                  <a:lnTo>
                    <a:pt x="711" y="9"/>
                  </a:lnTo>
                  <a:lnTo>
                    <a:pt x="713" y="8"/>
                  </a:lnTo>
                  <a:lnTo>
                    <a:pt x="713" y="8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3" y="6"/>
                  </a:lnTo>
                  <a:lnTo>
                    <a:pt x="711" y="6"/>
                  </a:lnTo>
                  <a:lnTo>
                    <a:pt x="710" y="6"/>
                  </a:lnTo>
                  <a:lnTo>
                    <a:pt x="710" y="6"/>
                  </a:lnTo>
                  <a:lnTo>
                    <a:pt x="708" y="6"/>
                  </a:lnTo>
                  <a:lnTo>
                    <a:pt x="708" y="6"/>
                  </a:lnTo>
                  <a:lnTo>
                    <a:pt x="708" y="5"/>
                  </a:lnTo>
                  <a:lnTo>
                    <a:pt x="710" y="5"/>
                  </a:lnTo>
                  <a:lnTo>
                    <a:pt x="710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2"/>
                  </a:lnTo>
                  <a:lnTo>
                    <a:pt x="711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8" y="2"/>
                  </a:lnTo>
                  <a:lnTo>
                    <a:pt x="708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1" y="2"/>
                  </a:lnTo>
                  <a:close/>
                  <a:moveTo>
                    <a:pt x="304" y="0"/>
                  </a:moveTo>
                  <a:lnTo>
                    <a:pt x="306" y="2"/>
                  </a:lnTo>
                  <a:lnTo>
                    <a:pt x="306" y="2"/>
                  </a:lnTo>
                  <a:lnTo>
                    <a:pt x="304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4" y="5"/>
                  </a:lnTo>
                  <a:lnTo>
                    <a:pt x="303" y="6"/>
                  </a:lnTo>
                  <a:lnTo>
                    <a:pt x="301" y="8"/>
                  </a:lnTo>
                  <a:lnTo>
                    <a:pt x="303" y="8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8" y="8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09" y="8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7"/>
                  </a:lnTo>
                  <a:lnTo>
                    <a:pt x="311" y="20"/>
                  </a:lnTo>
                  <a:lnTo>
                    <a:pt x="311" y="22"/>
                  </a:lnTo>
                  <a:lnTo>
                    <a:pt x="312" y="24"/>
                  </a:lnTo>
                  <a:lnTo>
                    <a:pt x="314" y="25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30"/>
                  </a:lnTo>
                  <a:lnTo>
                    <a:pt x="314" y="33"/>
                  </a:lnTo>
                  <a:lnTo>
                    <a:pt x="317" y="35"/>
                  </a:lnTo>
                  <a:lnTo>
                    <a:pt x="319" y="38"/>
                  </a:lnTo>
                  <a:lnTo>
                    <a:pt x="319" y="39"/>
                  </a:lnTo>
                  <a:lnTo>
                    <a:pt x="320" y="43"/>
                  </a:lnTo>
                  <a:lnTo>
                    <a:pt x="319" y="43"/>
                  </a:lnTo>
                  <a:lnTo>
                    <a:pt x="319" y="44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2" y="47"/>
                  </a:lnTo>
                  <a:lnTo>
                    <a:pt x="322" y="49"/>
                  </a:lnTo>
                  <a:lnTo>
                    <a:pt x="322" y="50"/>
                  </a:lnTo>
                  <a:lnTo>
                    <a:pt x="322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4"/>
                  </a:lnTo>
                  <a:lnTo>
                    <a:pt x="325" y="55"/>
                  </a:lnTo>
                  <a:lnTo>
                    <a:pt x="327" y="57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63"/>
                  </a:lnTo>
                  <a:lnTo>
                    <a:pt x="330" y="63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2"/>
                  </a:lnTo>
                  <a:lnTo>
                    <a:pt x="328" y="72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7" y="72"/>
                  </a:lnTo>
                  <a:lnTo>
                    <a:pt x="327" y="72"/>
                  </a:lnTo>
                  <a:lnTo>
                    <a:pt x="325" y="72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5" y="77"/>
                  </a:lnTo>
                  <a:lnTo>
                    <a:pt x="325" y="77"/>
                  </a:lnTo>
                  <a:lnTo>
                    <a:pt x="323" y="79"/>
                  </a:lnTo>
                  <a:lnTo>
                    <a:pt x="323" y="79"/>
                  </a:lnTo>
                  <a:lnTo>
                    <a:pt x="322" y="77"/>
                  </a:lnTo>
                  <a:lnTo>
                    <a:pt x="320" y="77"/>
                  </a:lnTo>
                  <a:lnTo>
                    <a:pt x="320" y="76"/>
                  </a:lnTo>
                  <a:lnTo>
                    <a:pt x="320" y="74"/>
                  </a:lnTo>
                  <a:lnTo>
                    <a:pt x="320" y="72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8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2" y="65"/>
                  </a:lnTo>
                  <a:lnTo>
                    <a:pt x="322" y="63"/>
                  </a:lnTo>
                  <a:lnTo>
                    <a:pt x="323" y="63"/>
                  </a:lnTo>
                  <a:lnTo>
                    <a:pt x="323" y="61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3" y="60"/>
                  </a:lnTo>
                  <a:lnTo>
                    <a:pt x="323" y="60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0"/>
                  </a:lnTo>
                  <a:lnTo>
                    <a:pt x="323" y="57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2" y="55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9" y="55"/>
                  </a:lnTo>
                  <a:lnTo>
                    <a:pt x="317" y="55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8"/>
                  </a:lnTo>
                  <a:lnTo>
                    <a:pt x="316" y="58"/>
                  </a:lnTo>
                  <a:lnTo>
                    <a:pt x="316" y="57"/>
                  </a:lnTo>
                  <a:lnTo>
                    <a:pt x="316" y="55"/>
                  </a:lnTo>
                  <a:lnTo>
                    <a:pt x="316" y="54"/>
                  </a:lnTo>
                  <a:lnTo>
                    <a:pt x="316" y="52"/>
                  </a:lnTo>
                  <a:lnTo>
                    <a:pt x="316" y="50"/>
                  </a:lnTo>
                  <a:lnTo>
                    <a:pt x="316" y="47"/>
                  </a:lnTo>
                  <a:lnTo>
                    <a:pt x="314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1" y="47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09" y="46"/>
                  </a:lnTo>
                  <a:lnTo>
                    <a:pt x="309" y="46"/>
                  </a:lnTo>
                  <a:lnTo>
                    <a:pt x="308" y="46"/>
                  </a:lnTo>
                  <a:lnTo>
                    <a:pt x="309" y="46"/>
                  </a:lnTo>
                  <a:lnTo>
                    <a:pt x="309" y="47"/>
                  </a:lnTo>
                  <a:lnTo>
                    <a:pt x="308" y="49"/>
                  </a:lnTo>
                  <a:lnTo>
                    <a:pt x="308" y="50"/>
                  </a:lnTo>
                  <a:lnTo>
                    <a:pt x="306" y="49"/>
                  </a:lnTo>
                  <a:lnTo>
                    <a:pt x="304" y="47"/>
                  </a:lnTo>
                  <a:lnTo>
                    <a:pt x="304" y="47"/>
                  </a:lnTo>
                  <a:lnTo>
                    <a:pt x="304" y="46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303" y="43"/>
                  </a:lnTo>
                  <a:lnTo>
                    <a:pt x="298" y="41"/>
                  </a:lnTo>
                  <a:lnTo>
                    <a:pt x="298" y="39"/>
                  </a:lnTo>
                  <a:lnTo>
                    <a:pt x="298" y="38"/>
                  </a:lnTo>
                  <a:lnTo>
                    <a:pt x="297" y="36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2" y="32"/>
                  </a:lnTo>
                  <a:lnTo>
                    <a:pt x="292" y="30"/>
                  </a:lnTo>
                  <a:lnTo>
                    <a:pt x="292" y="30"/>
                  </a:lnTo>
                  <a:lnTo>
                    <a:pt x="293" y="28"/>
                  </a:lnTo>
                  <a:lnTo>
                    <a:pt x="298" y="28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5" y="27"/>
                  </a:lnTo>
                  <a:lnTo>
                    <a:pt x="293" y="27"/>
                  </a:lnTo>
                  <a:lnTo>
                    <a:pt x="292" y="27"/>
                  </a:lnTo>
                  <a:lnTo>
                    <a:pt x="290" y="27"/>
                  </a:lnTo>
                  <a:lnTo>
                    <a:pt x="290" y="27"/>
                  </a:lnTo>
                  <a:lnTo>
                    <a:pt x="287" y="25"/>
                  </a:lnTo>
                  <a:lnTo>
                    <a:pt x="287" y="25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89" y="19"/>
                  </a:lnTo>
                  <a:lnTo>
                    <a:pt x="290" y="17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3"/>
                  </a:lnTo>
                  <a:lnTo>
                    <a:pt x="292" y="11"/>
                  </a:lnTo>
                  <a:lnTo>
                    <a:pt x="293" y="11"/>
                  </a:lnTo>
                  <a:lnTo>
                    <a:pt x="295" y="11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1" y="11"/>
                  </a:lnTo>
                  <a:lnTo>
                    <a:pt x="304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4" y="13"/>
                  </a:lnTo>
                  <a:lnTo>
                    <a:pt x="301" y="11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303" y="5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4" name="Freeform 355"/>
            <p:cNvSpPr>
              <a:spLocks noEditPoints="1"/>
            </p:cNvSpPr>
            <p:nvPr/>
          </p:nvSpPr>
          <p:spPr bwMode="auto">
            <a:xfrm>
              <a:off x="1283734" y="2521280"/>
              <a:ext cx="7580523" cy="309927"/>
            </a:xfrm>
            <a:custGeom>
              <a:avLst/>
              <a:gdLst>
                <a:gd name="T0" fmla="*/ 2578 w 3889"/>
                <a:gd name="T1" fmla="*/ 103 h 159"/>
                <a:gd name="T2" fmla="*/ 822 w 3889"/>
                <a:gd name="T3" fmla="*/ 95 h 159"/>
                <a:gd name="T4" fmla="*/ 1287 w 3889"/>
                <a:gd name="T5" fmla="*/ 95 h 159"/>
                <a:gd name="T6" fmla="*/ 934 w 3889"/>
                <a:gd name="T7" fmla="*/ 93 h 159"/>
                <a:gd name="T8" fmla="*/ 3411 w 3889"/>
                <a:gd name="T9" fmla="*/ 95 h 159"/>
                <a:gd name="T10" fmla="*/ 1339 w 3889"/>
                <a:gd name="T11" fmla="*/ 96 h 159"/>
                <a:gd name="T12" fmla="*/ 1356 w 3889"/>
                <a:gd name="T13" fmla="*/ 98 h 159"/>
                <a:gd name="T14" fmla="*/ 1367 w 3889"/>
                <a:gd name="T15" fmla="*/ 95 h 159"/>
                <a:gd name="T16" fmla="*/ 1377 w 3889"/>
                <a:gd name="T17" fmla="*/ 112 h 159"/>
                <a:gd name="T18" fmla="*/ 1351 w 3889"/>
                <a:gd name="T19" fmla="*/ 120 h 159"/>
                <a:gd name="T20" fmla="*/ 1337 w 3889"/>
                <a:gd name="T21" fmla="*/ 104 h 159"/>
                <a:gd name="T22" fmla="*/ 1243 w 3889"/>
                <a:gd name="T23" fmla="*/ 90 h 159"/>
                <a:gd name="T24" fmla="*/ 1255 w 3889"/>
                <a:gd name="T25" fmla="*/ 84 h 159"/>
                <a:gd name="T26" fmla="*/ 779 w 3889"/>
                <a:gd name="T27" fmla="*/ 84 h 159"/>
                <a:gd name="T28" fmla="*/ 3453 w 3889"/>
                <a:gd name="T29" fmla="*/ 81 h 159"/>
                <a:gd name="T30" fmla="*/ 3884 w 3889"/>
                <a:gd name="T31" fmla="*/ 74 h 159"/>
                <a:gd name="T32" fmla="*/ 3877 w 3889"/>
                <a:gd name="T33" fmla="*/ 115 h 159"/>
                <a:gd name="T34" fmla="*/ 3865 w 3889"/>
                <a:gd name="T35" fmla="*/ 128 h 159"/>
                <a:gd name="T36" fmla="*/ 3818 w 3889"/>
                <a:gd name="T37" fmla="*/ 158 h 159"/>
                <a:gd name="T38" fmla="*/ 3840 w 3889"/>
                <a:gd name="T39" fmla="*/ 134 h 159"/>
                <a:gd name="T40" fmla="*/ 3873 w 3889"/>
                <a:gd name="T41" fmla="*/ 93 h 159"/>
                <a:gd name="T42" fmla="*/ 3043 w 3889"/>
                <a:gd name="T43" fmla="*/ 79 h 159"/>
                <a:gd name="T44" fmla="*/ 3005 w 3889"/>
                <a:gd name="T45" fmla="*/ 98 h 159"/>
                <a:gd name="T46" fmla="*/ 3012 w 3889"/>
                <a:gd name="T47" fmla="*/ 115 h 159"/>
                <a:gd name="T48" fmla="*/ 3005 w 3889"/>
                <a:gd name="T49" fmla="*/ 114 h 159"/>
                <a:gd name="T50" fmla="*/ 3012 w 3889"/>
                <a:gd name="T51" fmla="*/ 79 h 159"/>
                <a:gd name="T52" fmla="*/ 3277 w 3889"/>
                <a:gd name="T53" fmla="*/ 74 h 159"/>
                <a:gd name="T54" fmla="*/ 741 w 3889"/>
                <a:gd name="T55" fmla="*/ 71 h 159"/>
                <a:gd name="T56" fmla="*/ 913 w 3889"/>
                <a:gd name="T57" fmla="*/ 63 h 159"/>
                <a:gd name="T58" fmla="*/ 1227 w 3889"/>
                <a:gd name="T59" fmla="*/ 69 h 159"/>
                <a:gd name="T60" fmla="*/ 3792 w 3889"/>
                <a:gd name="T61" fmla="*/ 82 h 159"/>
                <a:gd name="T62" fmla="*/ 3794 w 3889"/>
                <a:gd name="T63" fmla="*/ 120 h 159"/>
                <a:gd name="T64" fmla="*/ 3786 w 3889"/>
                <a:gd name="T65" fmla="*/ 68 h 159"/>
                <a:gd name="T66" fmla="*/ 3778 w 3889"/>
                <a:gd name="T67" fmla="*/ 84 h 159"/>
                <a:gd name="T68" fmla="*/ 3764 w 3889"/>
                <a:gd name="T69" fmla="*/ 71 h 159"/>
                <a:gd name="T70" fmla="*/ 1197 w 3889"/>
                <a:gd name="T71" fmla="*/ 62 h 159"/>
                <a:gd name="T72" fmla="*/ 494 w 3889"/>
                <a:gd name="T73" fmla="*/ 54 h 159"/>
                <a:gd name="T74" fmla="*/ 531 w 3889"/>
                <a:gd name="T75" fmla="*/ 69 h 159"/>
                <a:gd name="T76" fmla="*/ 519 w 3889"/>
                <a:gd name="T77" fmla="*/ 85 h 159"/>
                <a:gd name="T78" fmla="*/ 727 w 3889"/>
                <a:gd name="T79" fmla="*/ 52 h 159"/>
                <a:gd name="T80" fmla="*/ 727 w 3889"/>
                <a:gd name="T81" fmla="*/ 73 h 159"/>
                <a:gd name="T82" fmla="*/ 725 w 3889"/>
                <a:gd name="T83" fmla="*/ 55 h 159"/>
                <a:gd name="T84" fmla="*/ 859 w 3889"/>
                <a:gd name="T85" fmla="*/ 55 h 159"/>
                <a:gd name="T86" fmla="*/ 874 w 3889"/>
                <a:gd name="T87" fmla="*/ 36 h 159"/>
                <a:gd name="T88" fmla="*/ 751 w 3889"/>
                <a:gd name="T89" fmla="*/ 44 h 159"/>
                <a:gd name="T90" fmla="*/ 33 w 3889"/>
                <a:gd name="T91" fmla="*/ 33 h 159"/>
                <a:gd name="T92" fmla="*/ 826 w 3889"/>
                <a:gd name="T93" fmla="*/ 30 h 159"/>
                <a:gd name="T94" fmla="*/ 817 w 3889"/>
                <a:gd name="T95" fmla="*/ 57 h 159"/>
                <a:gd name="T96" fmla="*/ 814 w 3889"/>
                <a:gd name="T97" fmla="*/ 54 h 159"/>
                <a:gd name="T98" fmla="*/ 2676 w 3889"/>
                <a:gd name="T99" fmla="*/ 21 h 159"/>
                <a:gd name="T100" fmla="*/ 2752 w 3889"/>
                <a:gd name="T101" fmla="*/ 17 h 159"/>
                <a:gd name="T102" fmla="*/ 806 w 3889"/>
                <a:gd name="T103" fmla="*/ 32 h 159"/>
                <a:gd name="T104" fmla="*/ 806 w 3889"/>
                <a:gd name="T105" fmla="*/ 17 h 159"/>
                <a:gd name="T106" fmla="*/ 46 w 3889"/>
                <a:gd name="T107" fmla="*/ 16 h 159"/>
                <a:gd name="T108" fmla="*/ 676 w 3889"/>
                <a:gd name="T109" fmla="*/ 19 h 159"/>
                <a:gd name="T110" fmla="*/ 2507 w 3889"/>
                <a:gd name="T111" fmla="*/ 19 h 159"/>
                <a:gd name="T112" fmla="*/ 2696 w 3889"/>
                <a:gd name="T113" fmla="*/ 24 h 159"/>
                <a:gd name="T114" fmla="*/ 2860 w 3889"/>
                <a:gd name="T115" fmla="*/ 21 h 159"/>
                <a:gd name="T116" fmla="*/ 2835 w 3889"/>
                <a:gd name="T117" fmla="*/ 13 h 159"/>
                <a:gd name="T118" fmla="*/ 2846 w 3889"/>
                <a:gd name="T119" fmla="*/ 8 h 159"/>
                <a:gd name="T120" fmla="*/ 782 w 3889"/>
                <a:gd name="T121" fmla="*/ 2 h 159"/>
                <a:gd name="T122" fmla="*/ 2528 w 3889"/>
                <a:gd name="T123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9" h="159">
                  <a:moveTo>
                    <a:pt x="771" y="99"/>
                  </a:moveTo>
                  <a:lnTo>
                    <a:pt x="771" y="99"/>
                  </a:lnTo>
                  <a:lnTo>
                    <a:pt x="773" y="101"/>
                  </a:lnTo>
                  <a:lnTo>
                    <a:pt x="773" y="101"/>
                  </a:lnTo>
                  <a:lnTo>
                    <a:pt x="773" y="103"/>
                  </a:lnTo>
                  <a:lnTo>
                    <a:pt x="771" y="104"/>
                  </a:lnTo>
                  <a:lnTo>
                    <a:pt x="771" y="106"/>
                  </a:lnTo>
                  <a:lnTo>
                    <a:pt x="771" y="107"/>
                  </a:lnTo>
                  <a:lnTo>
                    <a:pt x="771" y="107"/>
                  </a:lnTo>
                  <a:lnTo>
                    <a:pt x="770" y="109"/>
                  </a:lnTo>
                  <a:lnTo>
                    <a:pt x="770" y="107"/>
                  </a:lnTo>
                  <a:lnTo>
                    <a:pt x="770" y="106"/>
                  </a:lnTo>
                  <a:lnTo>
                    <a:pt x="770" y="104"/>
                  </a:lnTo>
                  <a:lnTo>
                    <a:pt x="771" y="101"/>
                  </a:lnTo>
                  <a:lnTo>
                    <a:pt x="771" y="99"/>
                  </a:lnTo>
                  <a:lnTo>
                    <a:pt x="771" y="99"/>
                  </a:lnTo>
                  <a:close/>
                  <a:moveTo>
                    <a:pt x="2588" y="95"/>
                  </a:moveTo>
                  <a:lnTo>
                    <a:pt x="2588" y="96"/>
                  </a:lnTo>
                  <a:lnTo>
                    <a:pt x="2589" y="96"/>
                  </a:lnTo>
                  <a:lnTo>
                    <a:pt x="2591" y="96"/>
                  </a:lnTo>
                  <a:lnTo>
                    <a:pt x="2594" y="96"/>
                  </a:lnTo>
                  <a:lnTo>
                    <a:pt x="2589" y="98"/>
                  </a:lnTo>
                  <a:lnTo>
                    <a:pt x="2586" y="99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3" y="103"/>
                  </a:lnTo>
                  <a:lnTo>
                    <a:pt x="2581" y="103"/>
                  </a:lnTo>
                  <a:lnTo>
                    <a:pt x="2580" y="104"/>
                  </a:lnTo>
                  <a:lnTo>
                    <a:pt x="2578" y="104"/>
                  </a:lnTo>
                  <a:lnTo>
                    <a:pt x="2577" y="103"/>
                  </a:lnTo>
                  <a:lnTo>
                    <a:pt x="2578" y="103"/>
                  </a:lnTo>
                  <a:lnTo>
                    <a:pt x="2581" y="103"/>
                  </a:lnTo>
                  <a:lnTo>
                    <a:pt x="2583" y="101"/>
                  </a:lnTo>
                  <a:lnTo>
                    <a:pt x="2584" y="99"/>
                  </a:lnTo>
                  <a:lnTo>
                    <a:pt x="2586" y="98"/>
                  </a:lnTo>
                  <a:lnTo>
                    <a:pt x="2588" y="96"/>
                  </a:lnTo>
                  <a:lnTo>
                    <a:pt x="2588" y="96"/>
                  </a:lnTo>
                  <a:lnTo>
                    <a:pt x="2588" y="95"/>
                  </a:lnTo>
                  <a:close/>
                  <a:moveTo>
                    <a:pt x="2204" y="95"/>
                  </a:moveTo>
                  <a:lnTo>
                    <a:pt x="2206" y="95"/>
                  </a:lnTo>
                  <a:lnTo>
                    <a:pt x="2208" y="95"/>
                  </a:lnTo>
                  <a:lnTo>
                    <a:pt x="2208" y="96"/>
                  </a:lnTo>
                  <a:lnTo>
                    <a:pt x="2208" y="98"/>
                  </a:lnTo>
                  <a:lnTo>
                    <a:pt x="2208" y="99"/>
                  </a:lnTo>
                  <a:lnTo>
                    <a:pt x="2208" y="99"/>
                  </a:lnTo>
                  <a:lnTo>
                    <a:pt x="2206" y="99"/>
                  </a:lnTo>
                  <a:lnTo>
                    <a:pt x="2204" y="99"/>
                  </a:lnTo>
                  <a:lnTo>
                    <a:pt x="2203" y="98"/>
                  </a:lnTo>
                  <a:lnTo>
                    <a:pt x="2204" y="98"/>
                  </a:lnTo>
                  <a:lnTo>
                    <a:pt x="2204" y="96"/>
                  </a:lnTo>
                  <a:lnTo>
                    <a:pt x="2204" y="95"/>
                  </a:lnTo>
                  <a:close/>
                  <a:moveTo>
                    <a:pt x="822" y="95"/>
                  </a:moveTo>
                  <a:lnTo>
                    <a:pt x="823" y="95"/>
                  </a:lnTo>
                  <a:lnTo>
                    <a:pt x="823" y="98"/>
                  </a:lnTo>
                  <a:lnTo>
                    <a:pt x="823" y="99"/>
                  </a:lnTo>
                  <a:lnTo>
                    <a:pt x="822" y="101"/>
                  </a:lnTo>
                  <a:lnTo>
                    <a:pt x="820" y="101"/>
                  </a:lnTo>
                  <a:lnTo>
                    <a:pt x="820" y="99"/>
                  </a:lnTo>
                  <a:lnTo>
                    <a:pt x="818" y="99"/>
                  </a:lnTo>
                  <a:lnTo>
                    <a:pt x="818" y="98"/>
                  </a:lnTo>
                  <a:lnTo>
                    <a:pt x="820" y="96"/>
                  </a:lnTo>
                  <a:lnTo>
                    <a:pt x="820" y="95"/>
                  </a:lnTo>
                  <a:lnTo>
                    <a:pt x="822" y="95"/>
                  </a:lnTo>
                  <a:close/>
                  <a:moveTo>
                    <a:pt x="1287" y="95"/>
                  </a:moveTo>
                  <a:lnTo>
                    <a:pt x="1288" y="95"/>
                  </a:lnTo>
                  <a:lnTo>
                    <a:pt x="1288" y="95"/>
                  </a:lnTo>
                  <a:lnTo>
                    <a:pt x="1288" y="98"/>
                  </a:lnTo>
                  <a:lnTo>
                    <a:pt x="1290" y="98"/>
                  </a:lnTo>
                  <a:lnTo>
                    <a:pt x="1290" y="99"/>
                  </a:lnTo>
                  <a:lnTo>
                    <a:pt x="1290" y="99"/>
                  </a:lnTo>
                  <a:lnTo>
                    <a:pt x="1290" y="101"/>
                  </a:lnTo>
                  <a:lnTo>
                    <a:pt x="1288" y="101"/>
                  </a:lnTo>
                  <a:lnTo>
                    <a:pt x="1288" y="101"/>
                  </a:lnTo>
                  <a:lnTo>
                    <a:pt x="1287" y="101"/>
                  </a:lnTo>
                  <a:lnTo>
                    <a:pt x="1287" y="101"/>
                  </a:lnTo>
                  <a:lnTo>
                    <a:pt x="1285" y="101"/>
                  </a:lnTo>
                  <a:lnTo>
                    <a:pt x="1284" y="101"/>
                  </a:lnTo>
                  <a:lnTo>
                    <a:pt x="1284" y="101"/>
                  </a:lnTo>
                  <a:lnTo>
                    <a:pt x="1282" y="101"/>
                  </a:lnTo>
                  <a:lnTo>
                    <a:pt x="1280" y="103"/>
                  </a:lnTo>
                  <a:lnTo>
                    <a:pt x="1280" y="101"/>
                  </a:lnTo>
                  <a:lnTo>
                    <a:pt x="1279" y="101"/>
                  </a:lnTo>
                  <a:lnTo>
                    <a:pt x="1280" y="101"/>
                  </a:lnTo>
                  <a:lnTo>
                    <a:pt x="1280" y="101"/>
                  </a:lnTo>
                  <a:lnTo>
                    <a:pt x="1282" y="101"/>
                  </a:lnTo>
                  <a:lnTo>
                    <a:pt x="1284" y="99"/>
                  </a:lnTo>
                  <a:lnTo>
                    <a:pt x="1285" y="99"/>
                  </a:lnTo>
                  <a:lnTo>
                    <a:pt x="1287" y="99"/>
                  </a:lnTo>
                  <a:lnTo>
                    <a:pt x="1288" y="99"/>
                  </a:lnTo>
                  <a:lnTo>
                    <a:pt x="1288" y="98"/>
                  </a:lnTo>
                  <a:lnTo>
                    <a:pt x="1288" y="98"/>
                  </a:lnTo>
                  <a:lnTo>
                    <a:pt x="1288" y="96"/>
                  </a:lnTo>
                  <a:lnTo>
                    <a:pt x="1287" y="96"/>
                  </a:lnTo>
                  <a:lnTo>
                    <a:pt x="1287" y="96"/>
                  </a:lnTo>
                  <a:lnTo>
                    <a:pt x="1287" y="95"/>
                  </a:lnTo>
                  <a:lnTo>
                    <a:pt x="1287" y="95"/>
                  </a:lnTo>
                  <a:close/>
                  <a:moveTo>
                    <a:pt x="938" y="93"/>
                  </a:moveTo>
                  <a:lnTo>
                    <a:pt x="940" y="93"/>
                  </a:lnTo>
                  <a:lnTo>
                    <a:pt x="941" y="93"/>
                  </a:lnTo>
                  <a:lnTo>
                    <a:pt x="943" y="93"/>
                  </a:lnTo>
                  <a:lnTo>
                    <a:pt x="945" y="93"/>
                  </a:lnTo>
                  <a:lnTo>
                    <a:pt x="945" y="93"/>
                  </a:lnTo>
                  <a:lnTo>
                    <a:pt x="945" y="95"/>
                  </a:lnTo>
                  <a:lnTo>
                    <a:pt x="945" y="95"/>
                  </a:lnTo>
                  <a:lnTo>
                    <a:pt x="943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0" y="96"/>
                  </a:lnTo>
                  <a:lnTo>
                    <a:pt x="938" y="96"/>
                  </a:lnTo>
                  <a:lnTo>
                    <a:pt x="935" y="98"/>
                  </a:lnTo>
                  <a:lnTo>
                    <a:pt x="935" y="98"/>
                  </a:lnTo>
                  <a:lnTo>
                    <a:pt x="934" y="98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99"/>
                  </a:lnTo>
                  <a:lnTo>
                    <a:pt x="929" y="99"/>
                  </a:lnTo>
                  <a:lnTo>
                    <a:pt x="930" y="99"/>
                  </a:lnTo>
                  <a:lnTo>
                    <a:pt x="932" y="98"/>
                  </a:lnTo>
                  <a:lnTo>
                    <a:pt x="932" y="96"/>
                  </a:lnTo>
                  <a:lnTo>
                    <a:pt x="934" y="95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5" y="93"/>
                  </a:lnTo>
                  <a:lnTo>
                    <a:pt x="937" y="93"/>
                  </a:lnTo>
                  <a:lnTo>
                    <a:pt x="938" y="93"/>
                  </a:lnTo>
                  <a:close/>
                  <a:moveTo>
                    <a:pt x="3422" y="88"/>
                  </a:moveTo>
                  <a:lnTo>
                    <a:pt x="3422" y="88"/>
                  </a:lnTo>
                  <a:lnTo>
                    <a:pt x="3422" y="88"/>
                  </a:lnTo>
                  <a:lnTo>
                    <a:pt x="3422" y="88"/>
                  </a:lnTo>
                  <a:lnTo>
                    <a:pt x="3425" y="90"/>
                  </a:lnTo>
                  <a:lnTo>
                    <a:pt x="3427" y="90"/>
                  </a:lnTo>
                  <a:lnTo>
                    <a:pt x="3427" y="92"/>
                  </a:lnTo>
                  <a:lnTo>
                    <a:pt x="3425" y="92"/>
                  </a:lnTo>
                  <a:lnTo>
                    <a:pt x="3423" y="92"/>
                  </a:lnTo>
                  <a:lnTo>
                    <a:pt x="3423" y="93"/>
                  </a:lnTo>
                  <a:lnTo>
                    <a:pt x="3422" y="93"/>
                  </a:lnTo>
                  <a:lnTo>
                    <a:pt x="3422" y="93"/>
                  </a:lnTo>
                  <a:lnTo>
                    <a:pt x="3422" y="95"/>
                  </a:lnTo>
                  <a:lnTo>
                    <a:pt x="3422" y="95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0" y="98"/>
                  </a:lnTo>
                  <a:lnTo>
                    <a:pt x="3420" y="98"/>
                  </a:lnTo>
                  <a:lnTo>
                    <a:pt x="3420" y="96"/>
                  </a:lnTo>
                  <a:lnTo>
                    <a:pt x="3419" y="96"/>
                  </a:lnTo>
                  <a:lnTo>
                    <a:pt x="3419" y="96"/>
                  </a:lnTo>
                  <a:lnTo>
                    <a:pt x="3417" y="96"/>
                  </a:lnTo>
                  <a:lnTo>
                    <a:pt x="3415" y="95"/>
                  </a:lnTo>
                  <a:lnTo>
                    <a:pt x="3412" y="95"/>
                  </a:lnTo>
                  <a:lnTo>
                    <a:pt x="3412" y="95"/>
                  </a:lnTo>
                  <a:lnTo>
                    <a:pt x="3411" y="95"/>
                  </a:lnTo>
                  <a:lnTo>
                    <a:pt x="3409" y="96"/>
                  </a:lnTo>
                  <a:lnTo>
                    <a:pt x="3408" y="95"/>
                  </a:lnTo>
                  <a:lnTo>
                    <a:pt x="3408" y="93"/>
                  </a:lnTo>
                  <a:lnTo>
                    <a:pt x="3408" y="93"/>
                  </a:lnTo>
                  <a:lnTo>
                    <a:pt x="3411" y="92"/>
                  </a:lnTo>
                  <a:lnTo>
                    <a:pt x="3412" y="92"/>
                  </a:lnTo>
                  <a:lnTo>
                    <a:pt x="3414" y="92"/>
                  </a:lnTo>
                  <a:lnTo>
                    <a:pt x="3414" y="92"/>
                  </a:lnTo>
                  <a:lnTo>
                    <a:pt x="3415" y="93"/>
                  </a:lnTo>
                  <a:lnTo>
                    <a:pt x="3415" y="92"/>
                  </a:lnTo>
                  <a:lnTo>
                    <a:pt x="3417" y="92"/>
                  </a:lnTo>
                  <a:lnTo>
                    <a:pt x="3417" y="90"/>
                  </a:lnTo>
                  <a:lnTo>
                    <a:pt x="3419" y="88"/>
                  </a:lnTo>
                  <a:lnTo>
                    <a:pt x="3420" y="88"/>
                  </a:lnTo>
                  <a:lnTo>
                    <a:pt x="3422" y="88"/>
                  </a:lnTo>
                  <a:close/>
                  <a:moveTo>
                    <a:pt x="1337" y="87"/>
                  </a:moveTo>
                  <a:lnTo>
                    <a:pt x="1337" y="87"/>
                  </a:lnTo>
                  <a:lnTo>
                    <a:pt x="1339" y="88"/>
                  </a:lnTo>
                  <a:lnTo>
                    <a:pt x="1340" y="90"/>
                  </a:lnTo>
                  <a:lnTo>
                    <a:pt x="1340" y="90"/>
                  </a:lnTo>
                  <a:lnTo>
                    <a:pt x="1340" y="92"/>
                  </a:lnTo>
                  <a:lnTo>
                    <a:pt x="1340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5"/>
                  </a:lnTo>
                  <a:lnTo>
                    <a:pt x="1339" y="96"/>
                  </a:lnTo>
                  <a:lnTo>
                    <a:pt x="1342" y="98"/>
                  </a:lnTo>
                  <a:lnTo>
                    <a:pt x="1342" y="99"/>
                  </a:lnTo>
                  <a:lnTo>
                    <a:pt x="1342" y="99"/>
                  </a:lnTo>
                  <a:lnTo>
                    <a:pt x="1345" y="103"/>
                  </a:lnTo>
                  <a:lnTo>
                    <a:pt x="1345" y="103"/>
                  </a:lnTo>
                  <a:lnTo>
                    <a:pt x="1345" y="104"/>
                  </a:lnTo>
                  <a:lnTo>
                    <a:pt x="1347" y="104"/>
                  </a:lnTo>
                  <a:lnTo>
                    <a:pt x="1347" y="104"/>
                  </a:lnTo>
                  <a:lnTo>
                    <a:pt x="1348" y="106"/>
                  </a:lnTo>
                  <a:lnTo>
                    <a:pt x="1348" y="106"/>
                  </a:lnTo>
                  <a:lnTo>
                    <a:pt x="1350" y="106"/>
                  </a:lnTo>
                  <a:lnTo>
                    <a:pt x="1351" y="109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6" y="109"/>
                  </a:lnTo>
                  <a:lnTo>
                    <a:pt x="1358" y="109"/>
                  </a:lnTo>
                  <a:lnTo>
                    <a:pt x="1356" y="107"/>
                  </a:lnTo>
                  <a:lnTo>
                    <a:pt x="1358" y="107"/>
                  </a:lnTo>
                  <a:lnTo>
                    <a:pt x="1361" y="109"/>
                  </a:lnTo>
                  <a:lnTo>
                    <a:pt x="1362" y="107"/>
                  </a:lnTo>
                  <a:lnTo>
                    <a:pt x="1359" y="106"/>
                  </a:lnTo>
                  <a:lnTo>
                    <a:pt x="1359" y="106"/>
                  </a:lnTo>
                  <a:lnTo>
                    <a:pt x="1358" y="103"/>
                  </a:lnTo>
                  <a:lnTo>
                    <a:pt x="1356" y="101"/>
                  </a:lnTo>
                  <a:lnTo>
                    <a:pt x="1355" y="101"/>
                  </a:lnTo>
                  <a:lnTo>
                    <a:pt x="1355" y="99"/>
                  </a:lnTo>
                  <a:lnTo>
                    <a:pt x="1355" y="99"/>
                  </a:lnTo>
                  <a:lnTo>
                    <a:pt x="1355" y="98"/>
                  </a:lnTo>
                  <a:lnTo>
                    <a:pt x="1356" y="96"/>
                  </a:lnTo>
                  <a:lnTo>
                    <a:pt x="1356" y="96"/>
                  </a:lnTo>
                  <a:lnTo>
                    <a:pt x="1358" y="96"/>
                  </a:lnTo>
                  <a:lnTo>
                    <a:pt x="1356" y="98"/>
                  </a:lnTo>
                  <a:lnTo>
                    <a:pt x="1356" y="99"/>
                  </a:lnTo>
                  <a:lnTo>
                    <a:pt x="1358" y="99"/>
                  </a:lnTo>
                  <a:lnTo>
                    <a:pt x="1358" y="99"/>
                  </a:lnTo>
                  <a:lnTo>
                    <a:pt x="1358" y="101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61" y="106"/>
                  </a:lnTo>
                  <a:lnTo>
                    <a:pt x="1361" y="107"/>
                  </a:lnTo>
                  <a:lnTo>
                    <a:pt x="1361" y="106"/>
                  </a:lnTo>
                  <a:lnTo>
                    <a:pt x="1361" y="106"/>
                  </a:lnTo>
                  <a:lnTo>
                    <a:pt x="1362" y="107"/>
                  </a:lnTo>
                  <a:lnTo>
                    <a:pt x="1364" y="107"/>
                  </a:lnTo>
                  <a:lnTo>
                    <a:pt x="1364" y="106"/>
                  </a:lnTo>
                  <a:lnTo>
                    <a:pt x="1366" y="106"/>
                  </a:lnTo>
                  <a:lnTo>
                    <a:pt x="1366" y="106"/>
                  </a:lnTo>
                  <a:lnTo>
                    <a:pt x="1367" y="106"/>
                  </a:lnTo>
                  <a:lnTo>
                    <a:pt x="1369" y="106"/>
                  </a:lnTo>
                  <a:lnTo>
                    <a:pt x="1370" y="106"/>
                  </a:lnTo>
                  <a:lnTo>
                    <a:pt x="1370" y="106"/>
                  </a:lnTo>
                  <a:lnTo>
                    <a:pt x="1370" y="104"/>
                  </a:lnTo>
                  <a:lnTo>
                    <a:pt x="1369" y="104"/>
                  </a:lnTo>
                  <a:lnTo>
                    <a:pt x="1369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3"/>
                  </a:lnTo>
                  <a:lnTo>
                    <a:pt x="1367" y="99"/>
                  </a:lnTo>
                  <a:lnTo>
                    <a:pt x="1369" y="98"/>
                  </a:lnTo>
                  <a:lnTo>
                    <a:pt x="1369" y="96"/>
                  </a:lnTo>
                  <a:lnTo>
                    <a:pt x="1367" y="95"/>
                  </a:lnTo>
                  <a:lnTo>
                    <a:pt x="1367" y="95"/>
                  </a:lnTo>
                  <a:lnTo>
                    <a:pt x="1369" y="96"/>
                  </a:lnTo>
                  <a:lnTo>
                    <a:pt x="1369" y="96"/>
                  </a:lnTo>
                  <a:lnTo>
                    <a:pt x="1369" y="98"/>
                  </a:lnTo>
                  <a:lnTo>
                    <a:pt x="1369" y="99"/>
                  </a:lnTo>
                  <a:lnTo>
                    <a:pt x="1370" y="101"/>
                  </a:lnTo>
                  <a:lnTo>
                    <a:pt x="1372" y="103"/>
                  </a:lnTo>
                  <a:lnTo>
                    <a:pt x="1373" y="104"/>
                  </a:lnTo>
                  <a:lnTo>
                    <a:pt x="1375" y="104"/>
                  </a:lnTo>
                  <a:lnTo>
                    <a:pt x="1375" y="106"/>
                  </a:lnTo>
                  <a:lnTo>
                    <a:pt x="1377" y="107"/>
                  </a:lnTo>
                  <a:lnTo>
                    <a:pt x="1380" y="107"/>
                  </a:lnTo>
                  <a:lnTo>
                    <a:pt x="1381" y="107"/>
                  </a:lnTo>
                  <a:lnTo>
                    <a:pt x="1383" y="107"/>
                  </a:lnTo>
                  <a:lnTo>
                    <a:pt x="1383" y="107"/>
                  </a:lnTo>
                  <a:lnTo>
                    <a:pt x="1384" y="107"/>
                  </a:lnTo>
                  <a:lnTo>
                    <a:pt x="1386" y="107"/>
                  </a:lnTo>
                  <a:lnTo>
                    <a:pt x="1386" y="107"/>
                  </a:lnTo>
                  <a:lnTo>
                    <a:pt x="1384" y="107"/>
                  </a:lnTo>
                  <a:lnTo>
                    <a:pt x="1386" y="109"/>
                  </a:lnTo>
                  <a:lnTo>
                    <a:pt x="1386" y="110"/>
                  </a:lnTo>
                  <a:lnTo>
                    <a:pt x="1384" y="110"/>
                  </a:lnTo>
                  <a:lnTo>
                    <a:pt x="1384" y="110"/>
                  </a:lnTo>
                  <a:lnTo>
                    <a:pt x="1383" y="110"/>
                  </a:lnTo>
                  <a:lnTo>
                    <a:pt x="1381" y="109"/>
                  </a:lnTo>
                  <a:lnTo>
                    <a:pt x="1381" y="109"/>
                  </a:lnTo>
                  <a:lnTo>
                    <a:pt x="1380" y="109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78" y="110"/>
                  </a:lnTo>
                  <a:lnTo>
                    <a:pt x="1378" y="110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3" y="112"/>
                  </a:lnTo>
                  <a:lnTo>
                    <a:pt x="1372" y="112"/>
                  </a:lnTo>
                  <a:lnTo>
                    <a:pt x="1372" y="110"/>
                  </a:lnTo>
                  <a:lnTo>
                    <a:pt x="1370" y="109"/>
                  </a:lnTo>
                  <a:lnTo>
                    <a:pt x="1367" y="107"/>
                  </a:lnTo>
                  <a:lnTo>
                    <a:pt x="1366" y="107"/>
                  </a:lnTo>
                  <a:lnTo>
                    <a:pt x="1366" y="107"/>
                  </a:lnTo>
                  <a:lnTo>
                    <a:pt x="1364" y="107"/>
                  </a:lnTo>
                  <a:lnTo>
                    <a:pt x="1364" y="107"/>
                  </a:lnTo>
                  <a:lnTo>
                    <a:pt x="1364" y="109"/>
                  </a:lnTo>
                  <a:lnTo>
                    <a:pt x="1364" y="109"/>
                  </a:lnTo>
                  <a:lnTo>
                    <a:pt x="1364" y="110"/>
                  </a:lnTo>
                  <a:lnTo>
                    <a:pt x="1362" y="110"/>
                  </a:lnTo>
                  <a:lnTo>
                    <a:pt x="1361" y="110"/>
                  </a:lnTo>
                  <a:lnTo>
                    <a:pt x="1361" y="110"/>
                  </a:lnTo>
                  <a:lnTo>
                    <a:pt x="1359" y="112"/>
                  </a:lnTo>
                  <a:lnTo>
                    <a:pt x="1358" y="112"/>
                  </a:lnTo>
                  <a:lnTo>
                    <a:pt x="1356" y="114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5"/>
                  </a:lnTo>
                  <a:lnTo>
                    <a:pt x="1356" y="115"/>
                  </a:lnTo>
                  <a:lnTo>
                    <a:pt x="1356" y="117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8" y="120"/>
                  </a:lnTo>
                  <a:lnTo>
                    <a:pt x="1359" y="120"/>
                  </a:lnTo>
                  <a:lnTo>
                    <a:pt x="1359" y="121"/>
                  </a:lnTo>
                  <a:lnTo>
                    <a:pt x="1356" y="120"/>
                  </a:lnTo>
                  <a:lnTo>
                    <a:pt x="1351" y="120"/>
                  </a:lnTo>
                  <a:lnTo>
                    <a:pt x="1351" y="118"/>
                  </a:lnTo>
                  <a:lnTo>
                    <a:pt x="1353" y="118"/>
                  </a:lnTo>
                  <a:lnTo>
                    <a:pt x="1353" y="118"/>
                  </a:lnTo>
                  <a:lnTo>
                    <a:pt x="1355" y="118"/>
                  </a:lnTo>
                  <a:lnTo>
                    <a:pt x="1355" y="117"/>
                  </a:lnTo>
                  <a:lnTo>
                    <a:pt x="1355" y="117"/>
                  </a:lnTo>
                  <a:lnTo>
                    <a:pt x="1355" y="115"/>
                  </a:lnTo>
                  <a:lnTo>
                    <a:pt x="1353" y="115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2"/>
                  </a:lnTo>
                  <a:lnTo>
                    <a:pt x="1353" y="112"/>
                  </a:lnTo>
                  <a:lnTo>
                    <a:pt x="1353" y="110"/>
                  </a:lnTo>
                  <a:lnTo>
                    <a:pt x="1351" y="110"/>
                  </a:lnTo>
                  <a:lnTo>
                    <a:pt x="1351" y="109"/>
                  </a:lnTo>
                  <a:lnTo>
                    <a:pt x="1351" y="109"/>
                  </a:lnTo>
                  <a:lnTo>
                    <a:pt x="1348" y="107"/>
                  </a:lnTo>
                  <a:lnTo>
                    <a:pt x="1347" y="107"/>
                  </a:lnTo>
                  <a:lnTo>
                    <a:pt x="1344" y="103"/>
                  </a:lnTo>
                  <a:lnTo>
                    <a:pt x="1340" y="101"/>
                  </a:lnTo>
                  <a:lnTo>
                    <a:pt x="1340" y="99"/>
                  </a:lnTo>
                  <a:lnTo>
                    <a:pt x="1339" y="99"/>
                  </a:lnTo>
                  <a:lnTo>
                    <a:pt x="1339" y="98"/>
                  </a:lnTo>
                  <a:lnTo>
                    <a:pt x="1339" y="99"/>
                  </a:lnTo>
                  <a:lnTo>
                    <a:pt x="1340" y="101"/>
                  </a:lnTo>
                  <a:lnTo>
                    <a:pt x="1339" y="103"/>
                  </a:lnTo>
                  <a:lnTo>
                    <a:pt x="1339" y="103"/>
                  </a:lnTo>
                  <a:lnTo>
                    <a:pt x="1339" y="104"/>
                  </a:lnTo>
                  <a:lnTo>
                    <a:pt x="1340" y="106"/>
                  </a:lnTo>
                  <a:lnTo>
                    <a:pt x="1340" y="106"/>
                  </a:lnTo>
                  <a:lnTo>
                    <a:pt x="1339" y="106"/>
                  </a:lnTo>
                  <a:lnTo>
                    <a:pt x="1337" y="104"/>
                  </a:lnTo>
                  <a:lnTo>
                    <a:pt x="1337" y="103"/>
                  </a:lnTo>
                  <a:lnTo>
                    <a:pt x="1336" y="101"/>
                  </a:lnTo>
                  <a:lnTo>
                    <a:pt x="1336" y="99"/>
                  </a:lnTo>
                  <a:lnTo>
                    <a:pt x="1336" y="99"/>
                  </a:lnTo>
                  <a:lnTo>
                    <a:pt x="1336" y="98"/>
                  </a:lnTo>
                  <a:lnTo>
                    <a:pt x="1336" y="98"/>
                  </a:lnTo>
                  <a:lnTo>
                    <a:pt x="1337" y="96"/>
                  </a:lnTo>
                  <a:lnTo>
                    <a:pt x="1337" y="96"/>
                  </a:lnTo>
                  <a:lnTo>
                    <a:pt x="1337" y="95"/>
                  </a:lnTo>
                  <a:lnTo>
                    <a:pt x="1337" y="93"/>
                  </a:lnTo>
                  <a:lnTo>
                    <a:pt x="1337" y="92"/>
                  </a:lnTo>
                  <a:lnTo>
                    <a:pt x="1336" y="92"/>
                  </a:lnTo>
                  <a:lnTo>
                    <a:pt x="1336" y="90"/>
                  </a:lnTo>
                  <a:lnTo>
                    <a:pt x="1337" y="90"/>
                  </a:lnTo>
                  <a:lnTo>
                    <a:pt x="1336" y="90"/>
                  </a:lnTo>
                  <a:lnTo>
                    <a:pt x="1336" y="88"/>
                  </a:lnTo>
                  <a:lnTo>
                    <a:pt x="1336" y="88"/>
                  </a:lnTo>
                  <a:lnTo>
                    <a:pt x="1337" y="88"/>
                  </a:lnTo>
                  <a:lnTo>
                    <a:pt x="1337" y="88"/>
                  </a:lnTo>
                  <a:lnTo>
                    <a:pt x="1337" y="87"/>
                  </a:lnTo>
                  <a:close/>
                  <a:moveTo>
                    <a:pt x="1255" y="84"/>
                  </a:moveTo>
                  <a:lnTo>
                    <a:pt x="1254" y="84"/>
                  </a:lnTo>
                  <a:lnTo>
                    <a:pt x="1254" y="85"/>
                  </a:lnTo>
                  <a:lnTo>
                    <a:pt x="1254" y="85"/>
                  </a:lnTo>
                  <a:lnTo>
                    <a:pt x="1254" y="87"/>
                  </a:lnTo>
                  <a:lnTo>
                    <a:pt x="1252" y="87"/>
                  </a:lnTo>
                  <a:lnTo>
                    <a:pt x="1250" y="88"/>
                  </a:lnTo>
                  <a:lnTo>
                    <a:pt x="1249" y="88"/>
                  </a:lnTo>
                  <a:lnTo>
                    <a:pt x="1247" y="90"/>
                  </a:lnTo>
                  <a:lnTo>
                    <a:pt x="1246" y="90"/>
                  </a:lnTo>
                  <a:lnTo>
                    <a:pt x="1244" y="90"/>
                  </a:lnTo>
                  <a:lnTo>
                    <a:pt x="1243" y="90"/>
                  </a:lnTo>
                  <a:lnTo>
                    <a:pt x="1243" y="90"/>
                  </a:lnTo>
                  <a:lnTo>
                    <a:pt x="1241" y="90"/>
                  </a:lnTo>
                  <a:lnTo>
                    <a:pt x="1241" y="90"/>
                  </a:lnTo>
                  <a:lnTo>
                    <a:pt x="1239" y="90"/>
                  </a:lnTo>
                  <a:lnTo>
                    <a:pt x="1238" y="92"/>
                  </a:lnTo>
                  <a:lnTo>
                    <a:pt x="1235" y="92"/>
                  </a:lnTo>
                  <a:lnTo>
                    <a:pt x="1235" y="92"/>
                  </a:lnTo>
                  <a:lnTo>
                    <a:pt x="1236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9" y="88"/>
                  </a:lnTo>
                  <a:lnTo>
                    <a:pt x="1241" y="88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3" y="87"/>
                  </a:lnTo>
                  <a:lnTo>
                    <a:pt x="1244" y="85"/>
                  </a:lnTo>
                  <a:lnTo>
                    <a:pt x="1246" y="85"/>
                  </a:lnTo>
                  <a:lnTo>
                    <a:pt x="1247" y="85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0" y="85"/>
                  </a:lnTo>
                  <a:lnTo>
                    <a:pt x="1252" y="85"/>
                  </a:lnTo>
                  <a:lnTo>
                    <a:pt x="1254" y="84"/>
                  </a:lnTo>
                  <a:lnTo>
                    <a:pt x="1255" y="84"/>
                  </a:lnTo>
                  <a:close/>
                  <a:moveTo>
                    <a:pt x="787" y="84"/>
                  </a:moveTo>
                  <a:lnTo>
                    <a:pt x="787" y="84"/>
                  </a:lnTo>
                  <a:lnTo>
                    <a:pt x="787" y="84"/>
                  </a:lnTo>
                  <a:lnTo>
                    <a:pt x="788" y="84"/>
                  </a:lnTo>
                  <a:lnTo>
                    <a:pt x="790" y="84"/>
                  </a:lnTo>
                  <a:lnTo>
                    <a:pt x="790" y="85"/>
                  </a:lnTo>
                  <a:lnTo>
                    <a:pt x="790" y="85"/>
                  </a:lnTo>
                  <a:lnTo>
                    <a:pt x="790" y="87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7"/>
                  </a:lnTo>
                  <a:lnTo>
                    <a:pt x="787" y="87"/>
                  </a:lnTo>
                  <a:lnTo>
                    <a:pt x="785" y="87"/>
                  </a:lnTo>
                  <a:lnTo>
                    <a:pt x="785" y="88"/>
                  </a:lnTo>
                  <a:lnTo>
                    <a:pt x="784" y="88"/>
                  </a:lnTo>
                  <a:lnTo>
                    <a:pt x="784" y="90"/>
                  </a:lnTo>
                  <a:lnTo>
                    <a:pt x="782" y="90"/>
                  </a:lnTo>
                  <a:lnTo>
                    <a:pt x="781" y="90"/>
                  </a:lnTo>
                  <a:lnTo>
                    <a:pt x="779" y="92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7" y="90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7" y="87"/>
                  </a:lnTo>
                  <a:lnTo>
                    <a:pt x="777" y="87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9" y="84"/>
                  </a:lnTo>
                  <a:lnTo>
                    <a:pt x="779" y="84"/>
                  </a:lnTo>
                  <a:lnTo>
                    <a:pt x="781" y="84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5" y="84"/>
                  </a:lnTo>
                  <a:lnTo>
                    <a:pt x="785" y="84"/>
                  </a:lnTo>
                  <a:lnTo>
                    <a:pt x="787" y="84"/>
                  </a:lnTo>
                  <a:close/>
                  <a:moveTo>
                    <a:pt x="915" y="82"/>
                  </a:moveTo>
                  <a:lnTo>
                    <a:pt x="916" y="82"/>
                  </a:lnTo>
                  <a:lnTo>
                    <a:pt x="915" y="84"/>
                  </a:lnTo>
                  <a:lnTo>
                    <a:pt x="913" y="84"/>
                  </a:lnTo>
                  <a:lnTo>
                    <a:pt x="910" y="85"/>
                  </a:lnTo>
                  <a:lnTo>
                    <a:pt x="908" y="85"/>
                  </a:lnTo>
                  <a:lnTo>
                    <a:pt x="907" y="85"/>
                  </a:lnTo>
                  <a:lnTo>
                    <a:pt x="908" y="84"/>
                  </a:lnTo>
                  <a:lnTo>
                    <a:pt x="910" y="84"/>
                  </a:lnTo>
                  <a:lnTo>
                    <a:pt x="913" y="82"/>
                  </a:lnTo>
                  <a:lnTo>
                    <a:pt x="915" y="82"/>
                  </a:lnTo>
                  <a:lnTo>
                    <a:pt x="915" y="82"/>
                  </a:lnTo>
                  <a:close/>
                  <a:moveTo>
                    <a:pt x="3458" y="79"/>
                  </a:move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58" y="81"/>
                  </a:lnTo>
                  <a:lnTo>
                    <a:pt x="3456" y="81"/>
                  </a:lnTo>
                  <a:lnTo>
                    <a:pt x="3455" y="82"/>
                  </a:lnTo>
                  <a:lnTo>
                    <a:pt x="3453" y="82"/>
                  </a:lnTo>
                  <a:lnTo>
                    <a:pt x="3453" y="82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5" y="79"/>
                  </a:lnTo>
                  <a:lnTo>
                    <a:pt x="3456" y="79"/>
                  </a:lnTo>
                  <a:lnTo>
                    <a:pt x="3458" y="79"/>
                  </a:lnTo>
                  <a:close/>
                  <a:moveTo>
                    <a:pt x="916" y="77"/>
                  </a:moveTo>
                  <a:lnTo>
                    <a:pt x="916" y="77"/>
                  </a:lnTo>
                  <a:lnTo>
                    <a:pt x="916" y="79"/>
                  </a:lnTo>
                  <a:lnTo>
                    <a:pt x="915" y="81"/>
                  </a:lnTo>
                  <a:lnTo>
                    <a:pt x="915" y="81"/>
                  </a:lnTo>
                  <a:lnTo>
                    <a:pt x="913" y="81"/>
                  </a:lnTo>
                  <a:lnTo>
                    <a:pt x="911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79"/>
                  </a:lnTo>
                  <a:lnTo>
                    <a:pt x="915" y="77"/>
                  </a:lnTo>
                  <a:lnTo>
                    <a:pt x="915" y="77"/>
                  </a:lnTo>
                  <a:lnTo>
                    <a:pt x="916" y="77"/>
                  </a:lnTo>
                  <a:close/>
                  <a:moveTo>
                    <a:pt x="762" y="74"/>
                  </a:moveTo>
                  <a:lnTo>
                    <a:pt x="762" y="74"/>
                  </a:lnTo>
                  <a:lnTo>
                    <a:pt x="762" y="76"/>
                  </a:lnTo>
                  <a:lnTo>
                    <a:pt x="762" y="76"/>
                  </a:lnTo>
                  <a:lnTo>
                    <a:pt x="760" y="76"/>
                  </a:lnTo>
                  <a:lnTo>
                    <a:pt x="760" y="77"/>
                  </a:lnTo>
                  <a:lnTo>
                    <a:pt x="758" y="77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60" y="74"/>
                  </a:lnTo>
                  <a:lnTo>
                    <a:pt x="762" y="74"/>
                  </a:lnTo>
                  <a:close/>
                  <a:moveTo>
                    <a:pt x="3884" y="74"/>
                  </a:moveTo>
                  <a:lnTo>
                    <a:pt x="3885" y="74"/>
                  </a:lnTo>
                  <a:lnTo>
                    <a:pt x="3887" y="74"/>
                  </a:lnTo>
                  <a:lnTo>
                    <a:pt x="3889" y="76"/>
                  </a:lnTo>
                  <a:lnTo>
                    <a:pt x="3887" y="77"/>
                  </a:lnTo>
                  <a:lnTo>
                    <a:pt x="3887" y="79"/>
                  </a:lnTo>
                  <a:lnTo>
                    <a:pt x="3887" y="81"/>
                  </a:lnTo>
                  <a:lnTo>
                    <a:pt x="3887" y="82"/>
                  </a:lnTo>
                  <a:lnTo>
                    <a:pt x="3885" y="84"/>
                  </a:lnTo>
                  <a:lnTo>
                    <a:pt x="3885" y="84"/>
                  </a:lnTo>
                  <a:lnTo>
                    <a:pt x="3885" y="85"/>
                  </a:lnTo>
                  <a:lnTo>
                    <a:pt x="3885" y="87"/>
                  </a:lnTo>
                  <a:lnTo>
                    <a:pt x="3885" y="88"/>
                  </a:lnTo>
                  <a:lnTo>
                    <a:pt x="3885" y="88"/>
                  </a:lnTo>
                  <a:lnTo>
                    <a:pt x="3885" y="92"/>
                  </a:lnTo>
                  <a:lnTo>
                    <a:pt x="3885" y="92"/>
                  </a:lnTo>
                  <a:lnTo>
                    <a:pt x="3884" y="93"/>
                  </a:lnTo>
                  <a:lnTo>
                    <a:pt x="3884" y="93"/>
                  </a:lnTo>
                  <a:lnTo>
                    <a:pt x="3884" y="95"/>
                  </a:lnTo>
                  <a:lnTo>
                    <a:pt x="3884" y="96"/>
                  </a:lnTo>
                  <a:lnTo>
                    <a:pt x="3882" y="96"/>
                  </a:lnTo>
                  <a:lnTo>
                    <a:pt x="3882" y="98"/>
                  </a:lnTo>
                  <a:lnTo>
                    <a:pt x="3882" y="103"/>
                  </a:lnTo>
                  <a:lnTo>
                    <a:pt x="3882" y="104"/>
                  </a:lnTo>
                  <a:lnTo>
                    <a:pt x="3882" y="106"/>
                  </a:lnTo>
                  <a:lnTo>
                    <a:pt x="3882" y="106"/>
                  </a:lnTo>
                  <a:lnTo>
                    <a:pt x="3882" y="107"/>
                  </a:lnTo>
                  <a:lnTo>
                    <a:pt x="3882" y="109"/>
                  </a:lnTo>
                  <a:lnTo>
                    <a:pt x="3881" y="109"/>
                  </a:lnTo>
                  <a:lnTo>
                    <a:pt x="3877" y="112"/>
                  </a:lnTo>
                  <a:lnTo>
                    <a:pt x="3877" y="114"/>
                  </a:lnTo>
                  <a:lnTo>
                    <a:pt x="3877" y="114"/>
                  </a:lnTo>
                  <a:lnTo>
                    <a:pt x="3877" y="115"/>
                  </a:lnTo>
                  <a:lnTo>
                    <a:pt x="3877" y="115"/>
                  </a:lnTo>
                  <a:lnTo>
                    <a:pt x="3877" y="117"/>
                  </a:lnTo>
                  <a:lnTo>
                    <a:pt x="3877" y="117"/>
                  </a:lnTo>
                  <a:lnTo>
                    <a:pt x="3874" y="117"/>
                  </a:lnTo>
                  <a:lnTo>
                    <a:pt x="3874" y="117"/>
                  </a:lnTo>
                  <a:lnTo>
                    <a:pt x="3874" y="114"/>
                  </a:lnTo>
                  <a:lnTo>
                    <a:pt x="3876" y="114"/>
                  </a:lnTo>
                  <a:lnTo>
                    <a:pt x="3876" y="114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3" y="112"/>
                  </a:lnTo>
                  <a:lnTo>
                    <a:pt x="3873" y="114"/>
                  </a:lnTo>
                  <a:lnTo>
                    <a:pt x="3870" y="118"/>
                  </a:lnTo>
                  <a:lnTo>
                    <a:pt x="3868" y="118"/>
                  </a:lnTo>
                  <a:lnTo>
                    <a:pt x="3868" y="120"/>
                  </a:lnTo>
                  <a:lnTo>
                    <a:pt x="3870" y="118"/>
                  </a:lnTo>
                  <a:lnTo>
                    <a:pt x="3871" y="118"/>
                  </a:lnTo>
                  <a:lnTo>
                    <a:pt x="3873" y="118"/>
                  </a:lnTo>
                  <a:lnTo>
                    <a:pt x="3873" y="118"/>
                  </a:lnTo>
                  <a:lnTo>
                    <a:pt x="3874" y="120"/>
                  </a:lnTo>
                  <a:lnTo>
                    <a:pt x="3874" y="120"/>
                  </a:lnTo>
                  <a:lnTo>
                    <a:pt x="3874" y="121"/>
                  </a:lnTo>
                  <a:lnTo>
                    <a:pt x="3873" y="123"/>
                  </a:lnTo>
                  <a:lnTo>
                    <a:pt x="3871" y="123"/>
                  </a:lnTo>
                  <a:lnTo>
                    <a:pt x="3871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65" y="126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9"/>
                  </a:lnTo>
                  <a:lnTo>
                    <a:pt x="3863" y="131"/>
                  </a:lnTo>
                  <a:lnTo>
                    <a:pt x="3860" y="133"/>
                  </a:lnTo>
                  <a:lnTo>
                    <a:pt x="3859" y="134"/>
                  </a:lnTo>
                  <a:lnTo>
                    <a:pt x="3857" y="134"/>
                  </a:lnTo>
                  <a:lnTo>
                    <a:pt x="3855" y="136"/>
                  </a:lnTo>
                  <a:lnTo>
                    <a:pt x="3854" y="136"/>
                  </a:lnTo>
                  <a:lnTo>
                    <a:pt x="3851" y="136"/>
                  </a:lnTo>
                  <a:lnTo>
                    <a:pt x="3848" y="139"/>
                  </a:lnTo>
                  <a:lnTo>
                    <a:pt x="3844" y="139"/>
                  </a:lnTo>
                  <a:lnTo>
                    <a:pt x="3844" y="140"/>
                  </a:lnTo>
                  <a:lnTo>
                    <a:pt x="3843" y="142"/>
                  </a:lnTo>
                  <a:lnTo>
                    <a:pt x="3843" y="142"/>
                  </a:lnTo>
                  <a:lnTo>
                    <a:pt x="3841" y="142"/>
                  </a:lnTo>
                  <a:lnTo>
                    <a:pt x="3841" y="142"/>
                  </a:lnTo>
                  <a:lnTo>
                    <a:pt x="3840" y="142"/>
                  </a:lnTo>
                  <a:lnTo>
                    <a:pt x="3838" y="142"/>
                  </a:lnTo>
                  <a:lnTo>
                    <a:pt x="3836" y="142"/>
                  </a:lnTo>
                  <a:lnTo>
                    <a:pt x="3835" y="142"/>
                  </a:lnTo>
                  <a:lnTo>
                    <a:pt x="3835" y="144"/>
                  </a:lnTo>
                  <a:lnTo>
                    <a:pt x="3835" y="144"/>
                  </a:lnTo>
                  <a:lnTo>
                    <a:pt x="3835" y="145"/>
                  </a:lnTo>
                  <a:lnTo>
                    <a:pt x="3835" y="147"/>
                  </a:lnTo>
                  <a:lnTo>
                    <a:pt x="3833" y="150"/>
                  </a:lnTo>
                  <a:lnTo>
                    <a:pt x="3833" y="150"/>
                  </a:lnTo>
                  <a:lnTo>
                    <a:pt x="3832" y="151"/>
                  </a:lnTo>
                  <a:lnTo>
                    <a:pt x="3830" y="153"/>
                  </a:lnTo>
                  <a:lnTo>
                    <a:pt x="3829" y="155"/>
                  </a:lnTo>
                  <a:lnTo>
                    <a:pt x="3822" y="156"/>
                  </a:lnTo>
                  <a:lnTo>
                    <a:pt x="3818" y="158"/>
                  </a:lnTo>
                  <a:lnTo>
                    <a:pt x="3816" y="158"/>
                  </a:lnTo>
                  <a:lnTo>
                    <a:pt x="3814" y="158"/>
                  </a:lnTo>
                  <a:lnTo>
                    <a:pt x="3811" y="159"/>
                  </a:lnTo>
                  <a:lnTo>
                    <a:pt x="3808" y="158"/>
                  </a:lnTo>
                  <a:lnTo>
                    <a:pt x="3805" y="158"/>
                  </a:lnTo>
                  <a:lnTo>
                    <a:pt x="3800" y="156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3"/>
                  </a:lnTo>
                  <a:lnTo>
                    <a:pt x="3803" y="153"/>
                  </a:lnTo>
                  <a:lnTo>
                    <a:pt x="3807" y="153"/>
                  </a:lnTo>
                  <a:lnTo>
                    <a:pt x="3810" y="153"/>
                  </a:lnTo>
                  <a:lnTo>
                    <a:pt x="3811" y="153"/>
                  </a:lnTo>
                  <a:lnTo>
                    <a:pt x="3813" y="151"/>
                  </a:lnTo>
                  <a:lnTo>
                    <a:pt x="3814" y="151"/>
                  </a:lnTo>
                  <a:lnTo>
                    <a:pt x="3816" y="151"/>
                  </a:lnTo>
                  <a:lnTo>
                    <a:pt x="3818" y="151"/>
                  </a:lnTo>
                  <a:lnTo>
                    <a:pt x="3819" y="150"/>
                  </a:lnTo>
                  <a:lnTo>
                    <a:pt x="3821" y="150"/>
                  </a:lnTo>
                  <a:lnTo>
                    <a:pt x="3821" y="148"/>
                  </a:lnTo>
                  <a:lnTo>
                    <a:pt x="3822" y="148"/>
                  </a:lnTo>
                  <a:lnTo>
                    <a:pt x="3822" y="148"/>
                  </a:lnTo>
                  <a:lnTo>
                    <a:pt x="3825" y="147"/>
                  </a:lnTo>
                  <a:lnTo>
                    <a:pt x="3827" y="145"/>
                  </a:lnTo>
                  <a:lnTo>
                    <a:pt x="3829" y="140"/>
                  </a:lnTo>
                  <a:lnTo>
                    <a:pt x="3832" y="139"/>
                  </a:lnTo>
                  <a:lnTo>
                    <a:pt x="3835" y="137"/>
                  </a:lnTo>
                  <a:lnTo>
                    <a:pt x="3838" y="136"/>
                  </a:lnTo>
                  <a:lnTo>
                    <a:pt x="3838" y="136"/>
                  </a:lnTo>
                  <a:lnTo>
                    <a:pt x="3840" y="134"/>
                  </a:lnTo>
                  <a:lnTo>
                    <a:pt x="3841" y="133"/>
                  </a:lnTo>
                  <a:lnTo>
                    <a:pt x="3843" y="133"/>
                  </a:lnTo>
                  <a:lnTo>
                    <a:pt x="3843" y="131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3" y="129"/>
                  </a:lnTo>
                  <a:lnTo>
                    <a:pt x="3843" y="128"/>
                  </a:lnTo>
                  <a:lnTo>
                    <a:pt x="3843" y="128"/>
                  </a:lnTo>
                  <a:lnTo>
                    <a:pt x="3846" y="125"/>
                  </a:lnTo>
                  <a:lnTo>
                    <a:pt x="3849" y="123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18"/>
                  </a:lnTo>
                  <a:lnTo>
                    <a:pt x="3854" y="117"/>
                  </a:lnTo>
                  <a:lnTo>
                    <a:pt x="3857" y="115"/>
                  </a:lnTo>
                  <a:lnTo>
                    <a:pt x="3860" y="112"/>
                  </a:lnTo>
                  <a:lnTo>
                    <a:pt x="3863" y="110"/>
                  </a:lnTo>
                  <a:lnTo>
                    <a:pt x="3863" y="109"/>
                  </a:lnTo>
                  <a:lnTo>
                    <a:pt x="3865" y="107"/>
                  </a:lnTo>
                  <a:lnTo>
                    <a:pt x="3865" y="106"/>
                  </a:lnTo>
                  <a:lnTo>
                    <a:pt x="3866" y="106"/>
                  </a:lnTo>
                  <a:lnTo>
                    <a:pt x="3866" y="104"/>
                  </a:lnTo>
                  <a:lnTo>
                    <a:pt x="3868" y="103"/>
                  </a:lnTo>
                  <a:lnTo>
                    <a:pt x="3868" y="101"/>
                  </a:lnTo>
                  <a:lnTo>
                    <a:pt x="3868" y="99"/>
                  </a:lnTo>
                  <a:lnTo>
                    <a:pt x="3871" y="98"/>
                  </a:lnTo>
                  <a:lnTo>
                    <a:pt x="3871" y="96"/>
                  </a:lnTo>
                  <a:lnTo>
                    <a:pt x="3871" y="95"/>
                  </a:lnTo>
                  <a:lnTo>
                    <a:pt x="3873" y="93"/>
                  </a:lnTo>
                  <a:lnTo>
                    <a:pt x="3873" y="93"/>
                  </a:lnTo>
                  <a:lnTo>
                    <a:pt x="3873" y="92"/>
                  </a:lnTo>
                  <a:lnTo>
                    <a:pt x="3874" y="92"/>
                  </a:lnTo>
                  <a:lnTo>
                    <a:pt x="3873" y="90"/>
                  </a:lnTo>
                  <a:lnTo>
                    <a:pt x="3874" y="90"/>
                  </a:lnTo>
                  <a:lnTo>
                    <a:pt x="3876" y="88"/>
                  </a:lnTo>
                  <a:lnTo>
                    <a:pt x="3876" y="87"/>
                  </a:lnTo>
                  <a:lnTo>
                    <a:pt x="3877" y="85"/>
                  </a:lnTo>
                  <a:lnTo>
                    <a:pt x="3877" y="84"/>
                  </a:lnTo>
                  <a:lnTo>
                    <a:pt x="3877" y="82"/>
                  </a:lnTo>
                  <a:lnTo>
                    <a:pt x="3877" y="81"/>
                  </a:lnTo>
                  <a:lnTo>
                    <a:pt x="3877" y="79"/>
                  </a:lnTo>
                  <a:lnTo>
                    <a:pt x="3877" y="77"/>
                  </a:lnTo>
                  <a:lnTo>
                    <a:pt x="3879" y="77"/>
                  </a:lnTo>
                  <a:lnTo>
                    <a:pt x="3882" y="74"/>
                  </a:lnTo>
                  <a:lnTo>
                    <a:pt x="3882" y="74"/>
                  </a:lnTo>
                  <a:lnTo>
                    <a:pt x="3884" y="74"/>
                  </a:lnTo>
                  <a:close/>
                  <a:moveTo>
                    <a:pt x="3043" y="73"/>
                  </a:moveTo>
                  <a:lnTo>
                    <a:pt x="3043" y="74"/>
                  </a:lnTo>
                  <a:lnTo>
                    <a:pt x="3043" y="76"/>
                  </a:lnTo>
                  <a:lnTo>
                    <a:pt x="3043" y="77"/>
                  </a:lnTo>
                  <a:lnTo>
                    <a:pt x="3045" y="76"/>
                  </a:lnTo>
                  <a:lnTo>
                    <a:pt x="3046" y="76"/>
                  </a:lnTo>
                  <a:lnTo>
                    <a:pt x="3048" y="76"/>
                  </a:lnTo>
                  <a:lnTo>
                    <a:pt x="3050" y="76"/>
                  </a:lnTo>
                  <a:lnTo>
                    <a:pt x="3048" y="76"/>
                  </a:lnTo>
                  <a:lnTo>
                    <a:pt x="3048" y="76"/>
                  </a:lnTo>
                  <a:lnTo>
                    <a:pt x="3046" y="76"/>
                  </a:lnTo>
                  <a:lnTo>
                    <a:pt x="3046" y="77"/>
                  </a:lnTo>
                  <a:lnTo>
                    <a:pt x="3046" y="77"/>
                  </a:lnTo>
                  <a:lnTo>
                    <a:pt x="3045" y="79"/>
                  </a:lnTo>
                  <a:lnTo>
                    <a:pt x="3043" y="79"/>
                  </a:lnTo>
                  <a:lnTo>
                    <a:pt x="3043" y="79"/>
                  </a:lnTo>
                  <a:lnTo>
                    <a:pt x="3042" y="81"/>
                  </a:lnTo>
                  <a:lnTo>
                    <a:pt x="3039" y="79"/>
                  </a:lnTo>
                  <a:lnTo>
                    <a:pt x="3039" y="81"/>
                  </a:lnTo>
                  <a:lnTo>
                    <a:pt x="3039" y="81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7" y="81"/>
                  </a:lnTo>
                  <a:lnTo>
                    <a:pt x="3034" y="81"/>
                  </a:lnTo>
                  <a:lnTo>
                    <a:pt x="3032" y="81"/>
                  </a:lnTo>
                  <a:lnTo>
                    <a:pt x="3032" y="82"/>
                  </a:lnTo>
                  <a:lnTo>
                    <a:pt x="3020" y="84"/>
                  </a:lnTo>
                  <a:lnTo>
                    <a:pt x="3018" y="85"/>
                  </a:lnTo>
                  <a:lnTo>
                    <a:pt x="3017" y="85"/>
                  </a:lnTo>
                  <a:lnTo>
                    <a:pt x="3015" y="87"/>
                  </a:lnTo>
                  <a:lnTo>
                    <a:pt x="3013" y="87"/>
                  </a:lnTo>
                  <a:lnTo>
                    <a:pt x="3013" y="88"/>
                  </a:lnTo>
                  <a:lnTo>
                    <a:pt x="3013" y="88"/>
                  </a:lnTo>
                  <a:lnTo>
                    <a:pt x="3013" y="90"/>
                  </a:lnTo>
                  <a:lnTo>
                    <a:pt x="3012" y="90"/>
                  </a:lnTo>
                  <a:lnTo>
                    <a:pt x="3010" y="88"/>
                  </a:lnTo>
                  <a:lnTo>
                    <a:pt x="3009" y="90"/>
                  </a:lnTo>
                  <a:lnTo>
                    <a:pt x="3007" y="90"/>
                  </a:lnTo>
                  <a:lnTo>
                    <a:pt x="3005" y="92"/>
                  </a:lnTo>
                  <a:lnTo>
                    <a:pt x="3007" y="93"/>
                  </a:lnTo>
                  <a:lnTo>
                    <a:pt x="3007" y="93"/>
                  </a:lnTo>
                  <a:lnTo>
                    <a:pt x="3009" y="93"/>
                  </a:lnTo>
                  <a:lnTo>
                    <a:pt x="3009" y="95"/>
                  </a:lnTo>
                  <a:lnTo>
                    <a:pt x="3007" y="95"/>
                  </a:lnTo>
                  <a:lnTo>
                    <a:pt x="3007" y="96"/>
                  </a:lnTo>
                  <a:lnTo>
                    <a:pt x="3007" y="96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9"/>
                  </a:lnTo>
                  <a:lnTo>
                    <a:pt x="3005" y="99"/>
                  </a:lnTo>
                  <a:lnTo>
                    <a:pt x="3005" y="101"/>
                  </a:lnTo>
                  <a:lnTo>
                    <a:pt x="3004" y="101"/>
                  </a:lnTo>
                  <a:lnTo>
                    <a:pt x="3002" y="101"/>
                  </a:lnTo>
                  <a:lnTo>
                    <a:pt x="3001" y="101"/>
                  </a:lnTo>
                  <a:lnTo>
                    <a:pt x="2999" y="103"/>
                  </a:lnTo>
                  <a:lnTo>
                    <a:pt x="3001" y="104"/>
                  </a:lnTo>
                  <a:lnTo>
                    <a:pt x="3002" y="106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5" y="109"/>
                  </a:lnTo>
                  <a:lnTo>
                    <a:pt x="3007" y="109"/>
                  </a:lnTo>
                  <a:lnTo>
                    <a:pt x="3012" y="109"/>
                  </a:lnTo>
                  <a:lnTo>
                    <a:pt x="3013" y="107"/>
                  </a:lnTo>
                  <a:lnTo>
                    <a:pt x="3015" y="106"/>
                  </a:lnTo>
                  <a:lnTo>
                    <a:pt x="3018" y="106"/>
                  </a:lnTo>
                  <a:lnTo>
                    <a:pt x="3018" y="106"/>
                  </a:lnTo>
                  <a:lnTo>
                    <a:pt x="3017" y="106"/>
                  </a:lnTo>
                  <a:lnTo>
                    <a:pt x="3015" y="107"/>
                  </a:lnTo>
                  <a:lnTo>
                    <a:pt x="3013" y="109"/>
                  </a:lnTo>
                  <a:lnTo>
                    <a:pt x="3012" y="110"/>
                  </a:lnTo>
                  <a:lnTo>
                    <a:pt x="3010" y="110"/>
                  </a:lnTo>
                  <a:lnTo>
                    <a:pt x="3010" y="112"/>
                  </a:lnTo>
                  <a:lnTo>
                    <a:pt x="3010" y="114"/>
                  </a:lnTo>
                  <a:lnTo>
                    <a:pt x="3012" y="114"/>
                  </a:lnTo>
                  <a:lnTo>
                    <a:pt x="3012" y="114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0" y="114"/>
                  </a:lnTo>
                  <a:lnTo>
                    <a:pt x="3009" y="114"/>
                  </a:lnTo>
                  <a:lnTo>
                    <a:pt x="3009" y="114"/>
                  </a:lnTo>
                  <a:lnTo>
                    <a:pt x="3009" y="115"/>
                  </a:lnTo>
                  <a:lnTo>
                    <a:pt x="3009" y="117"/>
                  </a:lnTo>
                  <a:lnTo>
                    <a:pt x="3009" y="118"/>
                  </a:lnTo>
                  <a:lnTo>
                    <a:pt x="3010" y="120"/>
                  </a:lnTo>
                  <a:lnTo>
                    <a:pt x="3015" y="120"/>
                  </a:lnTo>
                  <a:lnTo>
                    <a:pt x="3020" y="120"/>
                  </a:lnTo>
                  <a:lnTo>
                    <a:pt x="3020" y="120"/>
                  </a:lnTo>
                  <a:lnTo>
                    <a:pt x="3020" y="121"/>
                  </a:lnTo>
                  <a:lnTo>
                    <a:pt x="3015" y="120"/>
                  </a:lnTo>
                  <a:lnTo>
                    <a:pt x="3012" y="121"/>
                  </a:lnTo>
                  <a:lnTo>
                    <a:pt x="3010" y="123"/>
                  </a:lnTo>
                  <a:lnTo>
                    <a:pt x="3010" y="123"/>
                  </a:lnTo>
                  <a:lnTo>
                    <a:pt x="3009" y="125"/>
                  </a:lnTo>
                  <a:lnTo>
                    <a:pt x="3004" y="123"/>
                  </a:lnTo>
                  <a:lnTo>
                    <a:pt x="3004" y="123"/>
                  </a:lnTo>
                  <a:lnTo>
                    <a:pt x="3005" y="123"/>
                  </a:lnTo>
                  <a:lnTo>
                    <a:pt x="3009" y="123"/>
                  </a:lnTo>
                  <a:lnTo>
                    <a:pt x="3010" y="123"/>
                  </a:lnTo>
                  <a:lnTo>
                    <a:pt x="3010" y="121"/>
                  </a:lnTo>
                  <a:lnTo>
                    <a:pt x="3009" y="121"/>
                  </a:lnTo>
                  <a:lnTo>
                    <a:pt x="3007" y="120"/>
                  </a:lnTo>
                  <a:lnTo>
                    <a:pt x="3007" y="120"/>
                  </a:lnTo>
                  <a:lnTo>
                    <a:pt x="3007" y="118"/>
                  </a:lnTo>
                  <a:lnTo>
                    <a:pt x="3005" y="117"/>
                  </a:lnTo>
                  <a:lnTo>
                    <a:pt x="3005" y="114"/>
                  </a:lnTo>
                  <a:lnTo>
                    <a:pt x="3005" y="114"/>
                  </a:lnTo>
                  <a:lnTo>
                    <a:pt x="3005" y="112"/>
                  </a:lnTo>
                  <a:lnTo>
                    <a:pt x="3004" y="110"/>
                  </a:lnTo>
                  <a:lnTo>
                    <a:pt x="3002" y="109"/>
                  </a:lnTo>
                  <a:lnTo>
                    <a:pt x="3001" y="107"/>
                  </a:lnTo>
                  <a:lnTo>
                    <a:pt x="2999" y="107"/>
                  </a:lnTo>
                  <a:lnTo>
                    <a:pt x="2998" y="106"/>
                  </a:lnTo>
                  <a:lnTo>
                    <a:pt x="2998" y="104"/>
                  </a:lnTo>
                  <a:lnTo>
                    <a:pt x="2998" y="103"/>
                  </a:lnTo>
                  <a:lnTo>
                    <a:pt x="2999" y="101"/>
                  </a:lnTo>
                  <a:lnTo>
                    <a:pt x="2999" y="98"/>
                  </a:lnTo>
                  <a:lnTo>
                    <a:pt x="3001" y="96"/>
                  </a:lnTo>
                  <a:lnTo>
                    <a:pt x="3004" y="96"/>
                  </a:lnTo>
                  <a:lnTo>
                    <a:pt x="3004" y="95"/>
                  </a:lnTo>
                  <a:lnTo>
                    <a:pt x="3004" y="93"/>
                  </a:lnTo>
                  <a:lnTo>
                    <a:pt x="3005" y="92"/>
                  </a:lnTo>
                  <a:lnTo>
                    <a:pt x="3005" y="90"/>
                  </a:lnTo>
                  <a:lnTo>
                    <a:pt x="3007" y="88"/>
                  </a:lnTo>
                  <a:lnTo>
                    <a:pt x="3009" y="87"/>
                  </a:lnTo>
                  <a:lnTo>
                    <a:pt x="3010" y="84"/>
                  </a:lnTo>
                  <a:lnTo>
                    <a:pt x="3009" y="82"/>
                  </a:lnTo>
                  <a:lnTo>
                    <a:pt x="3007" y="81"/>
                  </a:lnTo>
                  <a:lnTo>
                    <a:pt x="3009" y="81"/>
                  </a:lnTo>
                  <a:lnTo>
                    <a:pt x="3009" y="81"/>
                  </a:lnTo>
                  <a:lnTo>
                    <a:pt x="3010" y="82"/>
                  </a:lnTo>
                  <a:lnTo>
                    <a:pt x="3010" y="82"/>
                  </a:lnTo>
                  <a:lnTo>
                    <a:pt x="3012" y="84"/>
                  </a:lnTo>
                  <a:lnTo>
                    <a:pt x="3012" y="82"/>
                  </a:lnTo>
                  <a:lnTo>
                    <a:pt x="3012" y="82"/>
                  </a:lnTo>
                  <a:lnTo>
                    <a:pt x="3012" y="81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81"/>
                  </a:lnTo>
                  <a:lnTo>
                    <a:pt x="3013" y="82"/>
                  </a:lnTo>
                  <a:lnTo>
                    <a:pt x="3015" y="82"/>
                  </a:lnTo>
                  <a:lnTo>
                    <a:pt x="3018" y="82"/>
                  </a:lnTo>
                  <a:lnTo>
                    <a:pt x="3021" y="81"/>
                  </a:lnTo>
                  <a:lnTo>
                    <a:pt x="3023" y="81"/>
                  </a:lnTo>
                  <a:lnTo>
                    <a:pt x="3024" y="81"/>
                  </a:lnTo>
                  <a:lnTo>
                    <a:pt x="3028" y="81"/>
                  </a:lnTo>
                  <a:lnTo>
                    <a:pt x="3029" y="81"/>
                  </a:lnTo>
                  <a:lnTo>
                    <a:pt x="3031" y="81"/>
                  </a:lnTo>
                  <a:lnTo>
                    <a:pt x="3034" y="81"/>
                  </a:lnTo>
                  <a:lnTo>
                    <a:pt x="3037" y="79"/>
                  </a:lnTo>
                  <a:lnTo>
                    <a:pt x="3040" y="79"/>
                  </a:lnTo>
                  <a:lnTo>
                    <a:pt x="3040" y="79"/>
                  </a:lnTo>
                  <a:lnTo>
                    <a:pt x="3042" y="79"/>
                  </a:lnTo>
                  <a:lnTo>
                    <a:pt x="3042" y="79"/>
                  </a:lnTo>
                  <a:lnTo>
                    <a:pt x="3043" y="79"/>
                  </a:lnTo>
                  <a:lnTo>
                    <a:pt x="3043" y="77"/>
                  </a:lnTo>
                  <a:lnTo>
                    <a:pt x="3042" y="76"/>
                  </a:lnTo>
                  <a:lnTo>
                    <a:pt x="3042" y="74"/>
                  </a:lnTo>
                  <a:lnTo>
                    <a:pt x="3042" y="73"/>
                  </a:lnTo>
                  <a:lnTo>
                    <a:pt x="3043" y="73"/>
                  </a:lnTo>
                  <a:close/>
                  <a:moveTo>
                    <a:pt x="3274" y="73"/>
                  </a:moveTo>
                  <a:lnTo>
                    <a:pt x="3274" y="73"/>
                  </a:lnTo>
                  <a:lnTo>
                    <a:pt x="3274" y="73"/>
                  </a:lnTo>
                  <a:lnTo>
                    <a:pt x="3275" y="73"/>
                  </a:lnTo>
                  <a:lnTo>
                    <a:pt x="3275" y="73"/>
                  </a:lnTo>
                  <a:lnTo>
                    <a:pt x="3277" y="73"/>
                  </a:lnTo>
                  <a:lnTo>
                    <a:pt x="3277" y="73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5" y="74"/>
                  </a:lnTo>
                  <a:lnTo>
                    <a:pt x="3275" y="76"/>
                  </a:lnTo>
                  <a:lnTo>
                    <a:pt x="3274" y="76"/>
                  </a:lnTo>
                  <a:lnTo>
                    <a:pt x="3272" y="74"/>
                  </a:lnTo>
                  <a:lnTo>
                    <a:pt x="3272" y="74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4" y="73"/>
                  </a:lnTo>
                  <a:close/>
                  <a:moveTo>
                    <a:pt x="741" y="71"/>
                  </a:moveTo>
                  <a:lnTo>
                    <a:pt x="743" y="74"/>
                  </a:lnTo>
                  <a:lnTo>
                    <a:pt x="741" y="77"/>
                  </a:lnTo>
                  <a:lnTo>
                    <a:pt x="741" y="81"/>
                  </a:lnTo>
                  <a:lnTo>
                    <a:pt x="741" y="82"/>
                  </a:lnTo>
                  <a:lnTo>
                    <a:pt x="741" y="82"/>
                  </a:lnTo>
                  <a:lnTo>
                    <a:pt x="741" y="84"/>
                  </a:lnTo>
                  <a:lnTo>
                    <a:pt x="741" y="85"/>
                  </a:lnTo>
                  <a:lnTo>
                    <a:pt x="740" y="84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36" y="79"/>
                  </a:lnTo>
                  <a:lnTo>
                    <a:pt x="736" y="79"/>
                  </a:lnTo>
                  <a:lnTo>
                    <a:pt x="738" y="77"/>
                  </a:lnTo>
                  <a:lnTo>
                    <a:pt x="740" y="79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0" y="76"/>
                  </a:lnTo>
                  <a:lnTo>
                    <a:pt x="740" y="76"/>
                  </a:lnTo>
                  <a:lnTo>
                    <a:pt x="741" y="76"/>
                  </a:lnTo>
                  <a:lnTo>
                    <a:pt x="741" y="73"/>
                  </a:lnTo>
                  <a:lnTo>
                    <a:pt x="741" y="71"/>
                  </a:lnTo>
                  <a:lnTo>
                    <a:pt x="741" y="71"/>
                  </a:lnTo>
                  <a:close/>
                  <a:moveTo>
                    <a:pt x="754" y="71"/>
                  </a:moveTo>
                  <a:lnTo>
                    <a:pt x="754" y="71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1" y="73"/>
                  </a:lnTo>
                  <a:lnTo>
                    <a:pt x="751" y="73"/>
                  </a:lnTo>
                  <a:lnTo>
                    <a:pt x="752" y="71"/>
                  </a:lnTo>
                  <a:lnTo>
                    <a:pt x="752" y="71"/>
                  </a:lnTo>
                  <a:lnTo>
                    <a:pt x="754" y="71"/>
                  </a:lnTo>
                  <a:close/>
                  <a:moveTo>
                    <a:pt x="3338" y="65"/>
                  </a:moveTo>
                  <a:lnTo>
                    <a:pt x="3340" y="65"/>
                  </a:lnTo>
                  <a:lnTo>
                    <a:pt x="3340" y="66"/>
                  </a:lnTo>
                  <a:lnTo>
                    <a:pt x="3340" y="66"/>
                  </a:lnTo>
                  <a:lnTo>
                    <a:pt x="3338" y="66"/>
                  </a:lnTo>
                  <a:lnTo>
                    <a:pt x="3338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5" y="68"/>
                  </a:lnTo>
                  <a:lnTo>
                    <a:pt x="3335" y="68"/>
                  </a:lnTo>
                  <a:lnTo>
                    <a:pt x="3335" y="66"/>
                  </a:lnTo>
                  <a:lnTo>
                    <a:pt x="3333" y="66"/>
                  </a:lnTo>
                  <a:lnTo>
                    <a:pt x="3335" y="65"/>
                  </a:lnTo>
                  <a:lnTo>
                    <a:pt x="3335" y="65"/>
                  </a:lnTo>
                  <a:lnTo>
                    <a:pt x="3337" y="65"/>
                  </a:lnTo>
                  <a:lnTo>
                    <a:pt x="3338" y="65"/>
                  </a:lnTo>
                  <a:lnTo>
                    <a:pt x="3338" y="65"/>
                  </a:lnTo>
                  <a:lnTo>
                    <a:pt x="3338" y="65"/>
                  </a:lnTo>
                  <a:close/>
                  <a:moveTo>
                    <a:pt x="913" y="63"/>
                  </a:moveTo>
                  <a:lnTo>
                    <a:pt x="913" y="63"/>
                  </a:lnTo>
                  <a:lnTo>
                    <a:pt x="913" y="63"/>
                  </a:lnTo>
                  <a:lnTo>
                    <a:pt x="911" y="65"/>
                  </a:lnTo>
                  <a:lnTo>
                    <a:pt x="910" y="65"/>
                  </a:lnTo>
                  <a:lnTo>
                    <a:pt x="910" y="65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08" y="68"/>
                  </a:lnTo>
                  <a:lnTo>
                    <a:pt x="907" y="68"/>
                  </a:lnTo>
                  <a:lnTo>
                    <a:pt x="905" y="68"/>
                  </a:lnTo>
                  <a:lnTo>
                    <a:pt x="905" y="68"/>
                  </a:lnTo>
                  <a:lnTo>
                    <a:pt x="904" y="68"/>
                  </a:lnTo>
                  <a:lnTo>
                    <a:pt x="902" y="68"/>
                  </a:lnTo>
                  <a:lnTo>
                    <a:pt x="904" y="66"/>
                  </a:lnTo>
                  <a:lnTo>
                    <a:pt x="905" y="66"/>
                  </a:lnTo>
                  <a:lnTo>
                    <a:pt x="907" y="66"/>
                  </a:lnTo>
                  <a:lnTo>
                    <a:pt x="908" y="65"/>
                  </a:lnTo>
                  <a:lnTo>
                    <a:pt x="910" y="63"/>
                  </a:lnTo>
                  <a:lnTo>
                    <a:pt x="913" y="63"/>
                  </a:lnTo>
                  <a:close/>
                  <a:moveTo>
                    <a:pt x="1219" y="63"/>
                  </a:moveTo>
                  <a:lnTo>
                    <a:pt x="1222" y="63"/>
                  </a:lnTo>
                  <a:lnTo>
                    <a:pt x="1225" y="65"/>
                  </a:lnTo>
                  <a:lnTo>
                    <a:pt x="1225" y="66"/>
                  </a:lnTo>
                  <a:lnTo>
                    <a:pt x="1227" y="66"/>
                  </a:lnTo>
                  <a:lnTo>
                    <a:pt x="1228" y="66"/>
                  </a:lnTo>
                  <a:lnTo>
                    <a:pt x="1230" y="68"/>
                  </a:lnTo>
                  <a:lnTo>
                    <a:pt x="1228" y="69"/>
                  </a:lnTo>
                  <a:lnTo>
                    <a:pt x="1228" y="69"/>
                  </a:lnTo>
                  <a:lnTo>
                    <a:pt x="1227" y="69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69"/>
                  </a:lnTo>
                  <a:lnTo>
                    <a:pt x="1224" y="69"/>
                  </a:lnTo>
                  <a:lnTo>
                    <a:pt x="1221" y="68"/>
                  </a:lnTo>
                  <a:lnTo>
                    <a:pt x="1219" y="68"/>
                  </a:lnTo>
                  <a:lnTo>
                    <a:pt x="1217" y="66"/>
                  </a:lnTo>
                  <a:lnTo>
                    <a:pt x="1217" y="65"/>
                  </a:lnTo>
                  <a:lnTo>
                    <a:pt x="1217" y="63"/>
                  </a:lnTo>
                  <a:lnTo>
                    <a:pt x="1217" y="63"/>
                  </a:lnTo>
                  <a:lnTo>
                    <a:pt x="1219" y="63"/>
                  </a:lnTo>
                  <a:close/>
                  <a:moveTo>
                    <a:pt x="3781" y="62"/>
                  </a:moveTo>
                  <a:lnTo>
                    <a:pt x="3781" y="63"/>
                  </a:lnTo>
                  <a:lnTo>
                    <a:pt x="3781" y="63"/>
                  </a:lnTo>
                  <a:lnTo>
                    <a:pt x="3783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6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6"/>
                  </a:lnTo>
                  <a:lnTo>
                    <a:pt x="3788" y="68"/>
                  </a:lnTo>
                  <a:lnTo>
                    <a:pt x="3789" y="71"/>
                  </a:lnTo>
                  <a:lnTo>
                    <a:pt x="3789" y="73"/>
                  </a:lnTo>
                  <a:lnTo>
                    <a:pt x="3791" y="76"/>
                  </a:lnTo>
                  <a:lnTo>
                    <a:pt x="3791" y="76"/>
                  </a:lnTo>
                  <a:lnTo>
                    <a:pt x="3791" y="79"/>
                  </a:lnTo>
                  <a:lnTo>
                    <a:pt x="3792" y="82"/>
                  </a:lnTo>
                  <a:lnTo>
                    <a:pt x="3792" y="85"/>
                  </a:lnTo>
                  <a:lnTo>
                    <a:pt x="3792" y="87"/>
                  </a:lnTo>
                  <a:lnTo>
                    <a:pt x="3792" y="88"/>
                  </a:lnTo>
                  <a:lnTo>
                    <a:pt x="3791" y="92"/>
                  </a:lnTo>
                  <a:lnTo>
                    <a:pt x="3789" y="93"/>
                  </a:lnTo>
                  <a:lnTo>
                    <a:pt x="3791" y="95"/>
                  </a:lnTo>
                  <a:lnTo>
                    <a:pt x="3792" y="98"/>
                  </a:lnTo>
                  <a:lnTo>
                    <a:pt x="3792" y="99"/>
                  </a:lnTo>
                  <a:lnTo>
                    <a:pt x="3792" y="103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2" y="104"/>
                  </a:lnTo>
                  <a:lnTo>
                    <a:pt x="3791" y="103"/>
                  </a:lnTo>
                  <a:lnTo>
                    <a:pt x="3791" y="103"/>
                  </a:lnTo>
                  <a:lnTo>
                    <a:pt x="3789" y="104"/>
                  </a:lnTo>
                  <a:lnTo>
                    <a:pt x="3789" y="107"/>
                  </a:lnTo>
                  <a:lnTo>
                    <a:pt x="3791" y="109"/>
                  </a:lnTo>
                  <a:lnTo>
                    <a:pt x="3792" y="112"/>
                  </a:lnTo>
                  <a:lnTo>
                    <a:pt x="3792" y="112"/>
                  </a:lnTo>
                  <a:lnTo>
                    <a:pt x="3792" y="114"/>
                  </a:lnTo>
                  <a:lnTo>
                    <a:pt x="3794" y="115"/>
                  </a:lnTo>
                  <a:lnTo>
                    <a:pt x="3795" y="117"/>
                  </a:lnTo>
                  <a:lnTo>
                    <a:pt x="3799" y="117"/>
                  </a:lnTo>
                  <a:lnTo>
                    <a:pt x="3799" y="118"/>
                  </a:lnTo>
                  <a:lnTo>
                    <a:pt x="3799" y="120"/>
                  </a:lnTo>
                  <a:lnTo>
                    <a:pt x="3799" y="120"/>
                  </a:lnTo>
                  <a:lnTo>
                    <a:pt x="3797" y="120"/>
                  </a:lnTo>
                  <a:lnTo>
                    <a:pt x="3797" y="118"/>
                  </a:lnTo>
                  <a:lnTo>
                    <a:pt x="3795" y="118"/>
                  </a:lnTo>
                  <a:lnTo>
                    <a:pt x="3794" y="118"/>
                  </a:lnTo>
                  <a:lnTo>
                    <a:pt x="3794" y="120"/>
                  </a:lnTo>
                  <a:lnTo>
                    <a:pt x="3794" y="125"/>
                  </a:lnTo>
                  <a:lnTo>
                    <a:pt x="3792" y="128"/>
                  </a:lnTo>
                  <a:lnTo>
                    <a:pt x="3792" y="125"/>
                  </a:lnTo>
                  <a:lnTo>
                    <a:pt x="3792" y="118"/>
                  </a:lnTo>
                  <a:lnTo>
                    <a:pt x="3792" y="115"/>
                  </a:lnTo>
                  <a:lnTo>
                    <a:pt x="3789" y="115"/>
                  </a:lnTo>
                  <a:lnTo>
                    <a:pt x="3786" y="114"/>
                  </a:lnTo>
                  <a:lnTo>
                    <a:pt x="3786" y="114"/>
                  </a:lnTo>
                  <a:lnTo>
                    <a:pt x="3789" y="114"/>
                  </a:lnTo>
                  <a:lnTo>
                    <a:pt x="3791" y="114"/>
                  </a:lnTo>
                  <a:lnTo>
                    <a:pt x="3789" y="110"/>
                  </a:lnTo>
                  <a:lnTo>
                    <a:pt x="3788" y="109"/>
                  </a:lnTo>
                  <a:lnTo>
                    <a:pt x="3788" y="106"/>
                  </a:lnTo>
                  <a:lnTo>
                    <a:pt x="3788" y="104"/>
                  </a:lnTo>
                  <a:lnTo>
                    <a:pt x="3789" y="101"/>
                  </a:lnTo>
                  <a:lnTo>
                    <a:pt x="3791" y="101"/>
                  </a:lnTo>
                  <a:lnTo>
                    <a:pt x="3791" y="99"/>
                  </a:lnTo>
                  <a:lnTo>
                    <a:pt x="3791" y="96"/>
                  </a:lnTo>
                  <a:lnTo>
                    <a:pt x="3789" y="95"/>
                  </a:lnTo>
                  <a:lnTo>
                    <a:pt x="3788" y="95"/>
                  </a:lnTo>
                  <a:lnTo>
                    <a:pt x="3789" y="92"/>
                  </a:lnTo>
                  <a:lnTo>
                    <a:pt x="3791" y="88"/>
                  </a:lnTo>
                  <a:lnTo>
                    <a:pt x="3792" y="87"/>
                  </a:lnTo>
                  <a:lnTo>
                    <a:pt x="3792" y="84"/>
                  </a:lnTo>
                  <a:lnTo>
                    <a:pt x="3791" y="81"/>
                  </a:lnTo>
                  <a:lnTo>
                    <a:pt x="3789" y="77"/>
                  </a:lnTo>
                  <a:lnTo>
                    <a:pt x="3789" y="76"/>
                  </a:lnTo>
                  <a:lnTo>
                    <a:pt x="3789" y="74"/>
                  </a:lnTo>
                  <a:lnTo>
                    <a:pt x="3788" y="73"/>
                  </a:lnTo>
                  <a:lnTo>
                    <a:pt x="3788" y="69"/>
                  </a:lnTo>
                  <a:lnTo>
                    <a:pt x="3786" y="68"/>
                  </a:lnTo>
                  <a:lnTo>
                    <a:pt x="3786" y="68"/>
                  </a:lnTo>
                  <a:lnTo>
                    <a:pt x="3784" y="68"/>
                  </a:lnTo>
                  <a:lnTo>
                    <a:pt x="3783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0" y="66"/>
                  </a:lnTo>
                  <a:lnTo>
                    <a:pt x="3780" y="68"/>
                  </a:lnTo>
                  <a:lnTo>
                    <a:pt x="3780" y="68"/>
                  </a:lnTo>
                  <a:lnTo>
                    <a:pt x="3778" y="68"/>
                  </a:lnTo>
                  <a:lnTo>
                    <a:pt x="3778" y="66"/>
                  </a:lnTo>
                  <a:lnTo>
                    <a:pt x="3777" y="68"/>
                  </a:lnTo>
                  <a:lnTo>
                    <a:pt x="3777" y="68"/>
                  </a:lnTo>
                  <a:lnTo>
                    <a:pt x="3773" y="69"/>
                  </a:lnTo>
                  <a:lnTo>
                    <a:pt x="3773" y="69"/>
                  </a:lnTo>
                  <a:lnTo>
                    <a:pt x="3773" y="71"/>
                  </a:lnTo>
                  <a:lnTo>
                    <a:pt x="3772" y="73"/>
                  </a:lnTo>
                  <a:lnTo>
                    <a:pt x="3772" y="74"/>
                  </a:lnTo>
                  <a:lnTo>
                    <a:pt x="3773" y="74"/>
                  </a:lnTo>
                  <a:lnTo>
                    <a:pt x="3775" y="76"/>
                  </a:lnTo>
                  <a:lnTo>
                    <a:pt x="3775" y="76"/>
                  </a:lnTo>
                  <a:lnTo>
                    <a:pt x="3773" y="76"/>
                  </a:lnTo>
                  <a:lnTo>
                    <a:pt x="3775" y="77"/>
                  </a:lnTo>
                  <a:lnTo>
                    <a:pt x="3778" y="77"/>
                  </a:lnTo>
                  <a:lnTo>
                    <a:pt x="3778" y="79"/>
                  </a:lnTo>
                  <a:lnTo>
                    <a:pt x="3778" y="81"/>
                  </a:lnTo>
                  <a:lnTo>
                    <a:pt x="3778" y="81"/>
                  </a:lnTo>
                  <a:lnTo>
                    <a:pt x="3778" y="82"/>
                  </a:lnTo>
                  <a:lnTo>
                    <a:pt x="3778" y="82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80" y="84"/>
                  </a:lnTo>
                  <a:lnTo>
                    <a:pt x="3778" y="84"/>
                  </a:lnTo>
                  <a:lnTo>
                    <a:pt x="3778" y="85"/>
                  </a:lnTo>
                  <a:lnTo>
                    <a:pt x="3778" y="85"/>
                  </a:lnTo>
                  <a:lnTo>
                    <a:pt x="3778" y="87"/>
                  </a:lnTo>
                  <a:lnTo>
                    <a:pt x="3777" y="87"/>
                  </a:lnTo>
                  <a:lnTo>
                    <a:pt x="3777" y="88"/>
                  </a:lnTo>
                  <a:lnTo>
                    <a:pt x="3775" y="88"/>
                  </a:lnTo>
                  <a:lnTo>
                    <a:pt x="3775" y="88"/>
                  </a:lnTo>
                  <a:lnTo>
                    <a:pt x="3777" y="87"/>
                  </a:lnTo>
                  <a:lnTo>
                    <a:pt x="3777" y="87"/>
                  </a:lnTo>
                  <a:lnTo>
                    <a:pt x="3777" y="85"/>
                  </a:lnTo>
                  <a:lnTo>
                    <a:pt x="3777" y="85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77" y="82"/>
                  </a:lnTo>
                  <a:lnTo>
                    <a:pt x="3777" y="82"/>
                  </a:lnTo>
                  <a:lnTo>
                    <a:pt x="3777" y="81"/>
                  </a:lnTo>
                  <a:lnTo>
                    <a:pt x="3778" y="79"/>
                  </a:lnTo>
                  <a:lnTo>
                    <a:pt x="3778" y="79"/>
                  </a:lnTo>
                  <a:lnTo>
                    <a:pt x="3777" y="79"/>
                  </a:lnTo>
                  <a:lnTo>
                    <a:pt x="3775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3" y="79"/>
                  </a:lnTo>
                  <a:lnTo>
                    <a:pt x="3773" y="79"/>
                  </a:lnTo>
                  <a:lnTo>
                    <a:pt x="3772" y="77"/>
                  </a:lnTo>
                  <a:lnTo>
                    <a:pt x="3770" y="76"/>
                  </a:lnTo>
                  <a:lnTo>
                    <a:pt x="3770" y="74"/>
                  </a:lnTo>
                  <a:lnTo>
                    <a:pt x="3770" y="73"/>
                  </a:lnTo>
                  <a:lnTo>
                    <a:pt x="3766" y="71"/>
                  </a:lnTo>
                  <a:lnTo>
                    <a:pt x="3764" y="71"/>
                  </a:lnTo>
                  <a:lnTo>
                    <a:pt x="3764" y="71"/>
                  </a:lnTo>
                  <a:lnTo>
                    <a:pt x="3762" y="69"/>
                  </a:lnTo>
                  <a:lnTo>
                    <a:pt x="3764" y="69"/>
                  </a:lnTo>
                  <a:lnTo>
                    <a:pt x="3766" y="69"/>
                  </a:lnTo>
                  <a:lnTo>
                    <a:pt x="3767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8"/>
                  </a:lnTo>
                  <a:lnTo>
                    <a:pt x="3769" y="68"/>
                  </a:lnTo>
                  <a:lnTo>
                    <a:pt x="3769" y="66"/>
                  </a:lnTo>
                  <a:lnTo>
                    <a:pt x="3769" y="66"/>
                  </a:lnTo>
                  <a:lnTo>
                    <a:pt x="3769" y="65"/>
                  </a:lnTo>
                  <a:lnTo>
                    <a:pt x="3769" y="63"/>
                  </a:lnTo>
                  <a:lnTo>
                    <a:pt x="3770" y="63"/>
                  </a:lnTo>
                  <a:lnTo>
                    <a:pt x="3770" y="63"/>
                  </a:lnTo>
                  <a:lnTo>
                    <a:pt x="3772" y="65"/>
                  </a:lnTo>
                  <a:lnTo>
                    <a:pt x="3772" y="65"/>
                  </a:lnTo>
                  <a:lnTo>
                    <a:pt x="3773" y="65"/>
                  </a:lnTo>
                  <a:lnTo>
                    <a:pt x="3772" y="66"/>
                  </a:lnTo>
                  <a:lnTo>
                    <a:pt x="3772" y="66"/>
                  </a:lnTo>
                  <a:lnTo>
                    <a:pt x="3773" y="66"/>
                  </a:lnTo>
                  <a:lnTo>
                    <a:pt x="3777" y="65"/>
                  </a:lnTo>
                  <a:lnTo>
                    <a:pt x="3777" y="65"/>
                  </a:lnTo>
                  <a:lnTo>
                    <a:pt x="3780" y="65"/>
                  </a:lnTo>
                  <a:lnTo>
                    <a:pt x="3780" y="63"/>
                  </a:lnTo>
                  <a:lnTo>
                    <a:pt x="3781" y="62"/>
                  </a:lnTo>
                  <a:close/>
                  <a:moveTo>
                    <a:pt x="1195" y="58"/>
                  </a:moveTo>
                  <a:lnTo>
                    <a:pt x="1195" y="58"/>
                  </a:lnTo>
                  <a:lnTo>
                    <a:pt x="1195" y="58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7" y="62"/>
                  </a:lnTo>
                  <a:lnTo>
                    <a:pt x="1197" y="62"/>
                  </a:lnTo>
                  <a:lnTo>
                    <a:pt x="1197" y="63"/>
                  </a:lnTo>
                  <a:lnTo>
                    <a:pt x="1198" y="63"/>
                  </a:lnTo>
                  <a:lnTo>
                    <a:pt x="1200" y="65"/>
                  </a:lnTo>
                  <a:lnTo>
                    <a:pt x="1202" y="65"/>
                  </a:lnTo>
                  <a:lnTo>
                    <a:pt x="1202" y="66"/>
                  </a:lnTo>
                  <a:lnTo>
                    <a:pt x="1200" y="66"/>
                  </a:lnTo>
                  <a:lnTo>
                    <a:pt x="1198" y="66"/>
                  </a:lnTo>
                  <a:lnTo>
                    <a:pt x="1194" y="66"/>
                  </a:lnTo>
                  <a:lnTo>
                    <a:pt x="1192" y="66"/>
                  </a:lnTo>
                  <a:lnTo>
                    <a:pt x="1192" y="66"/>
                  </a:lnTo>
                  <a:lnTo>
                    <a:pt x="1192" y="65"/>
                  </a:lnTo>
                  <a:lnTo>
                    <a:pt x="1194" y="63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58"/>
                  </a:lnTo>
                  <a:lnTo>
                    <a:pt x="1195" y="58"/>
                  </a:lnTo>
                  <a:close/>
                  <a:moveTo>
                    <a:pt x="1299" y="55"/>
                  </a:moveTo>
                  <a:lnTo>
                    <a:pt x="1299" y="57"/>
                  </a:lnTo>
                  <a:lnTo>
                    <a:pt x="1299" y="58"/>
                  </a:lnTo>
                  <a:lnTo>
                    <a:pt x="1299" y="63"/>
                  </a:lnTo>
                  <a:lnTo>
                    <a:pt x="1301" y="63"/>
                  </a:lnTo>
                  <a:lnTo>
                    <a:pt x="1304" y="68"/>
                  </a:lnTo>
                  <a:lnTo>
                    <a:pt x="1304" y="68"/>
                  </a:lnTo>
                  <a:lnTo>
                    <a:pt x="1299" y="65"/>
                  </a:lnTo>
                  <a:lnTo>
                    <a:pt x="1299" y="63"/>
                  </a:lnTo>
                  <a:lnTo>
                    <a:pt x="1298" y="60"/>
                  </a:lnTo>
                  <a:lnTo>
                    <a:pt x="1298" y="58"/>
                  </a:lnTo>
                  <a:lnTo>
                    <a:pt x="1298" y="58"/>
                  </a:lnTo>
                  <a:lnTo>
                    <a:pt x="1299" y="55"/>
                  </a:lnTo>
                  <a:close/>
                  <a:moveTo>
                    <a:pt x="494" y="54"/>
                  </a:moveTo>
                  <a:lnTo>
                    <a:pt x="495" y="54"/>
                  </a:lnTo>
                  <a:lnTo>
                    <a:pt x="497" y="55"/>
                  </a:lnTo>
                  <a:lnTo>
                    <a:pt x="498" y="58"/>
                  </a:lnTo>
                  <a:lnTo>
                    <a:pt x="500" y="60"/>
                  </a:lnTo>
                  <a:lnTo>
                    <a:pt x="500" y="62"/>
                  </a:lnTo>
                  <a:lnTo>
                    <a:pt x="501" y="62"/>
                  </a:lnTo>
                  <a:lnTo>
                    <a:pt x="501" y="62"/>
                  </a:lnTo>
                  <a:lnTo>
                    <a:pt x="501" y="63"/>
                  </a:lnTo>
                  <a:lnTo>
                    <a:pt x="503" y="63"/>
                  </a:lnTo>
                  <a:lnTo>
                    <a:pt x="503" y="65"/>
                  </a:lnTo>
                  <a:lnTo>
                    <a:pt x="505" y="65"/>
                  </a:lnTo>
                  <a:lnTo>
                    <a:pt x="505" y="65"/>
                  </a:lnTo>
                  <a:lnTo>
                    <a:pt x="506" y="65"/>
                  </a:lnTo>
                  <a:lnTo>
                    <a:pt x="505" y="66"/>
                  </a:lnTo>
                  <a:lnTo>
                    <a:pt x="506" y="68"/>
                  </a:lnTo>
                  <a:lnTo>
                    <a:pt x="506" y="68"/>
                  </a:lnTo>
                  <a:lnTo>
                    <a:pt x="509" y="68"/>
                  </a:lnTo>
                  <a:lnTo>
                    <a:pt x="513" y="68"/>
                  </a:lnTo>
                  <a:lnTo>
                    <a:pt x="514" y="68"/>
                  </a:lnTo>
                  <a:lnTo>
                    <a:pt x="517" y="69"/>
                  </a:lnTo>
                  <a:lnTo>
                    <a:pt x="519" y="68"/>
                  </a:lnTo>
                  <a:lnTo>
                    <a:pt x="519" y="68"/>
                  </a:lnTo>
                  <a:lnTo>
                    <a:pt x="520" y="66"/>
                  </a:lnTo>
                  <a:lnTo>
                    <a:pt x="524" y="66"/>
                  </a:lnTo>
                  <a:lnTo>
                    <a:pt x="524" y="66"/>
                  </a:lnTo>
                  <a:lnTo>
                    <a:pt x="527" y="66"/>
                  </a:lnTo>
                  <a:lnTo>
                    <a:pt x="527" y="66"/>
                  </a:lnTo>
                  <a:lnTo>
                    <a:pt x="528" y="66"/>
                  </a:lnTo>
                  <a:lnTo>
                    <a:pt x="531" y="68"/>
                  </a:lnTo>
                  <a:lnTo>
                    <a:pt x="531" y="68"/>
                  </a:lnTo>
                  <a:lnTo>
                    <a:pt x="531" y="69"/>
                  </a:lnTo>
                  <a:lnTo>
                    <a:pt x="531" y="69"/>
                  </a:lnTo>
                  <a:lnTo>
                    <a:pt x="530" y="69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27" y="68"/>
                  </a:lnTo>
                  <a:lnTo>
                    <a:pt x="525" y="68"/>
                  </a:lnTo>
                  <a:lnTo>
                    <a:pt x="524" y="68"/>
                  </a:lnTo>
                  <a:lnTo>
                    <a:pt x="522" y="68"/>
                  </a:lnTo>
                  <a:lnTo>
                    <a:pt x="520" y="68"/>
                  </a:lnTo>
                  <a:lnTo>
                    <a:pt x="519" y="69"/>
                  </a:lnTo>
                  <a:lnTo>
                    <a:pt x="514" y="69"/>
                  </a:lnTo>
                  <a:lnTo>
                    <a:pt x="511" y="69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09" y="71"/>
                  </a:lnTo>
                  <a:lnTo>
                    <a:pt x="509" y="73"/>
                  </a:lnTo>
                  <a:lnTo>
                    <a:pt x="509" y="73"/>
                  </a:lnTo>
                  <a:lnTo>
                    <a:pt x="511" y="73"/>
                  </a:lnTo>
                  <a:lnTo>
                    <a:pt x="511" y="73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3" y="76"/>
                  </a:lnTo>
                  <a:lnTo>
                    <a:pt x="514" y="77"/>
                  </a:lnTo>
                  <a:lnTo>
                    <a:pt x="516" y="77"/>
                  </a:lnTo>
                  <a:lnTo>
                    <a:pt x="516" y="79"/>
                  </a:lnTo>
                  <a:lnTo>
                    <a:pt x="517" y="81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4"/>
                  </a:lnTo>
                  <a:lnTo>
                    <a:pt x="519" y="84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7" y="84"/>
                  </a:lnTo>
                  <a:lnTo>
                    <a:pt x="516" y="81"/>
                  </a:lnTo>
                  <a:lnTo>
                    <a:pt x="514" y="79"/>
                  </a:lnTo>
                  <a:lnTo>
                    <a:pt x="514" y="77"/>
                  </a:lnTo>
                  <a:lnTo>
                    <a:pt x="511" y="76"/>
                  </a:lnTo>
                  <a:lnTo>
                    <a:pt x="509" y="74"/>
                  </a:lnTo>
                  <a:lnTo>
                    <a:pt x="508" y="73"/>
                  </a:lnTo>
                  <a:lnTo>
                    <a:pt x="508" y="73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0" y="68"/>
                  </a:lnTo>
                  <a:lnTo>
                    <a:pt x="498" y="66"/>
                  </a:lnTo>
                  <a:lnTo>
                    <a:pt x="500" y="66"/>
                  </a:lnTo>
                  <a:lnTo>
                    <a:pt x="501" y="68"/>
                  </a:lnTo>
                  <a:lnTo>
                    <a:pt x="503" y="68"/>
                  </a:lnTo>
                  <a:lnTo>
                    <a:pt x="503" y="68"/>
                  </a:lnTo>
                  <a:lnTo>
                    <a:pt x="505" y="68"/>
                  </a:lnTo>
                  <a:lnTo>
                    <a:pt x="503" y="66"/>
                  </a:lnTo>
                  <a:lnTo>
                    <a:pt x="501" y="65"/>
                  </a:lnTo>
                  <a:lnTo>
                    <a:pt x="500" y="62"/>
                  </a:lnTo>
                  <a:lnTo>
                    <a:pt x="494" y="55"/>
                  </a:lnTo>
                  <a:lnTo>
                    <a:pt x="494" y="54"/>
                  </a:lnTo>
                  <a:close/>
                  <a:moveTo>
                    <a:pt x="727" y="52"/>
                  </a:moveTo>
                  <a:lnTo>
                    <a:pt x="727" y="54"/>
                  </a:lnTo>
                  <a:lnTo>
                    <a:pt x="729" y="55"/>
                  </a:lnTo>
                  <a:lnTo>
                    <a:pt x="729" y="55"/>
                  </a:lnTo>
                  <a:lnTo>
                    <a:pt x="730" y="55"/>
                  </a:lnTo>
                  <a:lnTo>
                    <a:pt x="730" y="55"/>
                  </a:lnTo>
                  <a:lnTo>
                    <a:pt x="732" y="57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6" y="62"/>
                  </a:lnTo>
                  <a:lnTo>
                    <a:pt x="736" y="63"/>
                  </a:lnTo>
                  <a:lnTo>
                    <a:pt x="735" y="63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6"/>
                  </a:lnTo>
                  <a:lnTo>
                    <a:pt x="736" y="68"/>
                  </a:lnTo>
                  <a:lnTo>
                    <a:pt x="735" y="68"/>
                  </a:lnTo>
                  <a:lnTo>
                    <a:pt x="735" y="69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3"/>
                  </a:lnTo>
                  <a:lnTo>
                    <a:pt x="730" y="74"/>
                  </a:lnTo>
                  <a:lnTo>
                    <a:pt x="729" y="76"/>
                  </a:lnTo>
                  <a:lnTo>
                    <a:pt x="729" y="76"/>
                  </a:lnTo>
                  <a:lnTo>
                    <a:pt x="729" y="77"/>
                  </a:lnTo>
                  <a:lnTo>
                    <a:pt x="729" y="79"/>
                  </a:lnTo>
                  <a:lnTo>
                    <a:pt x="729" y="77"/>
                  </a:lnTo>
                  <a:lnTo>
                    <a:pt x="727" y="77"/>
                  </a:lnTo>
                  <a:lnTo>
                    <a:pt x="727" y="76"/>
                  </a:lnTo>
                  <a:lnTo>
                    <a:pt x="727" y="74"/>
                  </a:lnTo>
                  <a:lnTo>
                    <a:pt x="727" y="73"/>
                  </a:lnTo>
                  <a:lnTo>
                    <a:pt x="727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1" y="68"/>
                  </a:lnTo>
                  <a:lnTo>
                    <a:pt x="721" y="68"/>
                  </a:lnTo>
                  <a:lnTo>
                    <a:pt x="722" y="66"/>
                  </a:lnTo>
                  <a:lnTo>
                    <a:pt x="725" y="68"/>
                  </a:lnTo>
                  <a:lnTo>
                    <a:pt x="729" y="69"/>
                  </a:lnTo>
                  <a:lnTo>
                    <a:pt x="729" y="71"/>
                  </a:lnTo>
                  <a:lnTo>
                    <a:pt x="729" y="73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68"/>
                  </a:lnTo>
                  <a:lnTo>
                    <a:pt x="732" y="68"/>
                  </a:lnTo>
                  <a:lnTo>
                    <a:pt x="732" y="66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2" y="63"/>
                  </a:lnTo>
                  <a:lnTo>
                    <a:pt x="730" y="63"/>
                  </a:lnTo>
                  <a:lnTo>
                    <a:pt x="730" y="62"/>
                  </a:lnTo>
                  <a:lnTo>
                    <a:pt x="730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29" y="60"/>
                  </a:lnTo>
                  <a:lnTo>
                    <a:pt x="727" y="60"/>
                  </a:lnTo>
                  <a:lnTo>
                    <a:pt x="727" y="58"/>
                  </a:lnTo>
                  <a:lnTo>
                    <a:pt x="727" y="57"/>
                  </a:lnTo>
                  <a:lnTo>
                    <a:pt x="727" y="55"/>
                  </a:lnTo>
                  <a:lnTo>
                    <a:pt x="725" y="55"/>
                  </a:lnTo>
                  <a:lnTo>
                    <a:pt x="725" y="55"/>
                  </a:lnTo>
                  <a:lnTo>
                    <a:pt x="725" y="54"/>
                  </a:lnTo>
                  <a:lnTo>
                    <a:pt x="725" y="54"/>
                  </a:lnTo>
                  <a:lnTo>
                    <a:pt x="727" y="52"/>
                  </a:lnTo>
                  <a:close/>
                  <a:moveTo>
                    <a:pt x="878" y="35"/>
                  </a:moveTo>
                  <a:lnTo>
                    <a:pt x="878" y="36"/>
                  </a:lnTo>
                  <a:lnTo>
                    <a:pt x="878" y="36"/>
                  </a:lnTo>
                  <a:lnTo>
                    <a:pt x="878" y="38"/>
                  </a:lnTo>
                  <a:lnTo>
                    <a:pt x="878" y="38"/>
                  </a:lnTo>
                  <a:lnTo>
                    <a:pt x="880" y="41"/>
                  </a:lnTo>
                  <a:lnTo>
                    <a:pt x="880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0" y="43"/>
                  </a:lnTo>
                  <a:lnTo>
                    <a:pt x="880" y="44"/>
                  </a:lnTo>
                  <a:lnTo>
                    <a:pt x="878" y="46"/>
                  </a:lnTo>
                  <a:lnTo>
                    <a:pt x="878" y="46"/>
                  </a:lnTo>
                  <a:lnTo>
                    <a:pt x="877" y="47"/>
                  </a:lnTo>
                  <a:lnTo>
                    <a:pt x="874" y="47"/>
                  </a:lnTo>
                  <a:lnTo>
                    <a:pt x="872" y="49"/>
                  </a:lnTo>
                  <a:lnTo>
                    <a:pt x="870" y="51"/>
                  </a:lnTo>
                  <a:lnTo>
                    <a:pt x="870" y="52"/>
                  </a:lnTo>
                  <a:lnTo>
                    <a:pt x="869" y="52"/>
                  </a:lnTo>
                  <a:lnTo>
                    <a:pt x="867" y="52"/>
                  </a:lnTo>
                  <a:lnTo>
                    <a:pt x="867" y="52"/>
                  </a:lnTo>
                  <a:lnTo>
                    <a:pt x="864" y="54"/>
                  </a:lnTo>
                  <a:lnTo>
                    <a:pt x="863" y="54"/>
                  </a:lnTo>
                  <a:lnTo>
                    <a:pt x="861" y="54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7"/>
                  </a:lnTo>
                  <a:lnTo>
                    <a:pt x="858" y="55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9" y="54"/>
                  </a:lnTo>
                  <a:lnTo>
                    <a:pt x="861" y="51"/>
                  </a:lnTo>
                  <a:lnTo>
                    <a:pt x="863" y="49"/>
                  </a:lnTo>
                  <a:lnTo>
                    <a:pt x="863" y="49"/>
                  </a:lnTo>
                  <a:lnTo>
                    <a:pt x="864" y="51"/>
                  </a:lnTo>
                  <a:lnTo>
                    <a:pt x="866" y="49"/>
                  </a:lnTo>
                  <a:lnTo>
                    <a:pt x="866" y="49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9"/>
                  </a:lnTo>
                  <a:lnTo>
                    <a:pt x="867" y="51"/>
                  </a:lnTo>
                  <a:lnTo>
                    <a:pt x="869" y="51"/>
                  </a:lnTo>
                  <a:lnTo>
                    <a:pt x="869" y="51"/>
                  </a:lnTo>
                  <a:lnTo>
                    <a:pt x="869" y="49"/>
                  </a:lnTo>
                  <a:lnTo>
                    <a:pt x="870" y="47"/>
                  </a:lnTo>
                  <a:lnTo>
                    <a:pt x="870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4"/>
                  </a:lnTo>
                  <a:lnTo>
                    <a:pt x="872" y="43"/>
                  </a:lnTo>
                  <a:lnTo>
                    <a:pt x="874" y="43"/>
                  </a:lnTo>
                  <a:lnTo>
                    <a:pt x="874" y="43"/>
                  </a:lnTo>
                  <a:lnTo>
                    <a:pt x="875" y="43"/>
                  </a:lnTo>
                  <a:lnTo>
                    <a:pt x="875" y="41"/>
                  </a:lnTo>
                  <a:lnTo>
                    <a:pt x="874" y="40"/>
                  </a:lnTo>
                  <a:lnTo>
                    <a:pt x="874" y="38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5" y="38"/>
                  </a:lnTo>
                  <a:lnTo>
                    <a:pt x="875" y="38"/>
                  </a:lnTo>
                  <a:lnTo>
                    <a:pt x="877" y="36"/>
                  </a:lnTo>
                  <a:lnTo>
                    <a:pt x="878" y="35"/>
                  </a:lnTo>
                  <a:lnTo>
                    <a:pt x="878" y="35"/>
                  </a:lnTo>
                  <a:close/>
                  <a:moveTo>
                    <a:pt x="762" y="35"/>
                  </a:moveTo>
                  <a:lnTo>
                    <a:pt x="763" y="35"/>
                  </a:lnTo>
                  <a:lnTo>
                    <a:pt x="763" y="35"/>
                  </a:lnTo>
                  <a:lnTo>
                    <a:pt x="765" y="35"/>
                  </a:lnTo>
                  <a:lnTo>
                    <a:pt x="765" y="36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40"/>
                  </a:lnTo>
                  <a:lnTo>
                    <a:pt x="765" y="40"/>
                  </a:lnTo>
                  <a:lnTo>
                    <a:pt x="763" y="41"/>
                  </a:lnTo>
                  <a:lnTo>
                    <a:pt x="763" y="41"/>
                  </a:lnTo>
                  <a:lnTo>
                    <a:pt x="762" y="41"/>
                  </a:lnTo>
                  <a:lnTo>
                    <a:pt x="758" y="43"/>
                  </a:lnTo>
                  <a:lnTo>
                    <a:pt x="757" y="41"/>
                  </a:lnTo>
                  <a:lnTo>
                    <a:pt x="757" y="43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4" y="43"/>
                  </a:lnTo>
                  <a:lnTo>
                    <a:pt x="752" y="43"/>
                  </a:lnTo>
                  <a:lnTo>
                    <a:pt x="752" y="44"/>
                  </a:lnTo>
                  <a:lnTo>
                    <a:pt x="752" y="44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51" y="43"/>
                  </a:lnTo>
                  <a:lnTo>
                    <a:pt x="751" y="41"/>
                  </a:lnTo>
                  <a:lnTo>
                    <a:pt x="751" y="41"/>
                  </a:lnTo>
                  <a:lnTo>
                    <a:pt x="752" y="40"/>
                  </a:lnTo>
                  <a:lnTo>
                    <a:pt x="751" y="40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4" y="40"/>
                  </a:lnTo>
                  <a:lnTo>
                    <a:pt x="754" y="38"/>
                  </a:lnTo>
                  <a:lnTo>
                    <a:pt x="757" y="36"/>
                  </a:lnTo>
                  <a:lnTo>
                    <a:pt x="760" y="35"/>
                  </a:lnTo>
                  <a:lnTo>
                    <a:pt x="762" y="35"/>
                  </a:lnTo>
                  <a:lnTo>
                    <a:pt x="762" y="35"/>
                  </a:lnTo>
                  <a:close/>
                  <a:moveTo>
                    <a:pt x="35" y="33"/>
                  </a:moveTo>
                  <a:lnTo>
                    <a:pt x="36" y="33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5" y="33"/>
                  </a:lnTo>
                  <a:close/>
                  <a:moveTo>
                    <a:pt x="35" y="27"/>
                  </a:moveTo>
                  <a:lnTo>
                    <a:pt x="39" y="29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8" y="32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5" y="27"/>
                  </a:lnTo>
                  <a:close/>
                  <a:moveTo>
                    <a:pt x="823" y="25"/>
                  </a:moveTo>
                  <a:lnTo>
                    <a:pt x="825" y="27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6" y="27"/>
                  </a:lnTo>
                  <a:lnTo>
                    <a:pt x="826" y="27"/>
                  </a:lnTo>
                  <a:lnTo>
                    <a:pt x="828" y="27"/>
                  </a:lnTo>
                  <a:lnTo>
                    <a:pt x="826" y="30"/>
                  </a:lnTo>
                  <a:lnTo>
                    <a:pt x="826" y="30"/>
                  </a:lnTo>
                  <a:lnTo>
                    <a:pt x="826" y="32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9" y="30"/>
                  </a:lnTo>
                  <a:lnTo>
                    <a:pt x="831" y="30"/>
                  </a:lnTo>
                  <a:lnTo>
                    <a:pt x="831" y="30"/>
                  </a:lnTo>
                  <a:lnTo>
                    <a:pt x="831" y="32"/>
                  </a:lnTo>
                  <a:lnTo>
                    <a:pt x="829" y="33"/>
                  </a:lnTo>
                  <a:lnTo>
                    <a:pt x="828" y="35"/>
                  </a:lnTo>
                  <a:lnTo>
                    <a:pt x="826" y="36"/>
                  </a:lnTo>
                  <a:lnTo>
                    <a:pt x="825" y="38"/>
                  </a:lnTo>
                  <a:lnTo>
                    <a:pt x="823" y="40"/>
                  </a:lnTo>
                  <a:lnTo>
                    <a:pt x="823" y="40"/>
                  </a:lnTo>
                  <a:lnTo>
                    <a:pt x="823" y="41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6" y="44"/>
                  </a:lnTo>
                  <a:lnTo>
                    <a:pt x="825" y="44"/>
                  </a:lnTo>
                  <a:lnTo>
                    <a:pt x="823" y="44"/>
                  </a:lnTo>
                  <a:lnTo>
                    <a:pt x="823" y="46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49"/>
                  </a:lnTo>
                  <a:lnTo>
                    <a:pt x="823" y="51"/>
                  </a:lnTo>
                  <a:lnTo>
                    <a:pt x="822" y="52"/>
                  </a:lnTo>
                  <a:lnTo>
                    <a:pt x="820" y="52"/>
                  </a:lnTo>
                  <a:lnTo>
                    <a:pt x="820" y="52"/>
                  </a:lnTo>
                  <a:lnTo>
                    <a:pt x="818" y="54"/>
                  </a:lnTo>
                  <a:lnTo>
                    <a:pt x="818" y="55"/>
                  </a:lnTo>
                  <a:lnTo>
                    <a:pt x="818" y="55"/>
                  </a:lnTo>
                  <a:lnTo>
                    <a:pt x="818" y="57"/>
                  </a:lnTo>
                  <a:lnTo>
                    <a:pt x="817" y="57"/>
                  </a:lnTo>
                  <a:lnTo>
                    <a:pt x="817" y="57"/>
                  </a:lnTo>
                  <a:lnTo>
                    <a:pt x="815" y="58"/>
                  </a:lnTo>
                  <a:lnTo>
                    <a:pt x="812" y="60"/>
                  </a:lnTo>
                  <a:lnTo>
                    <a:pt x="811" y="60"/>
                  </a:lnTo>
                  <a:lnTo>
                    <a:pt x="811" y="62"/>
                  </a:lnTo>
                  <a:lnTo>
                    <a:pt x="811" y="62"/>
                  </a:lnTo>
                  <a:lnTo>
                    <a:pt x="809" y="62"/>
                  </a:lnTo>
                  <a:lnTo>
                    <a:pt x="809" y="60"/>
                  </a:lnTo>
                  <a:lnTo>
                    <a:pt x="807" y="62"/>
                  </a:lnTo>
                  <a:lnTo>
                    <a:pt x="807" y="62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2"/>
                  </a:lnTo>
                  <a:lnTo>
                    <a:pt x="806" y="60"/>
                  </a:lnTo>
                  <a:lnTo>
                    <a:pt x="806" y="60"/>
                  </a:lnTo>
                  <a:lnTo>
                    <a:pt x="806" y="58"/>
                  </a:lnTo>
                  <a:lnTo>
                    <a:pt x="806" y="58"/>
                  </a:lnTo>
                  <a:lnTo>
                    <a:pt x="806" y="57"/>
                  </a:lnTo>
                  <a:lnTo>
                    <a:pt x="807" y="58"/>
                  </a:lnTo>
                  <a:lnTo>
                    <a:pt x="807" y="57"/>
                  </a:lnTo>
                  <a:lnTo>
                    <a:pt x="807" y="54"/>
                  </a:lnTo>
                  <a:lnTo>
                    <a:pt x="809" y="52"/>
                  </a:lnTo>
                  <a:lnTo>
                    <a:pt x="809" y="52"/>
                  </a:lnTo>
                  <a:lnTo>
                    <a:pt x="809" y="55"/>
                  </a:lnTo>
                  <a:lnTo>
                    <a:pt x="809" y="58"/>
                  </a:lnTo>
                  <a:lnTo>
                    <a:pt x="811" y="58"/>
                  </a:lnTo>
                  <a:lnTo>
                    <a:pt x="812" y="55"/>
                  </a:lnTo>
                  <a:lnTo>
                    <a:pt x="812" y="55"/>
                  </a:lnTo>
                  <a:lnTo>
                    <a:pt x="814" y="55"/>
                  </a:lnTo>
                  <a:lnTo>
                    <a:pt x="814" y="54"/>
                  </a:lnTo>
                  <a:lnTo>
                    <a:pt x="814" y="54"/>
                  </a:lnTo>
                  <a:lnTo>
                    <a:pt x="815" y="54"/>
                  </a:lnTo>
                  <a:lnTo>
                    <a:pt x="815" y="52"/>
                  </a:lnTo>
                  <a:lnTo>
                    <a:pt x="817" y="51"/>
                  </a:lnTo>
                  <a:lnTo>
                    <a:pt x="817" y="49"/>
                  </a:lnTo>
                  <a:lnTo>
                    <a:pt x="815" y="47"/>
                  </a:lnTo>
                  <a:lnTo>
                    <a:pt x="815" y="47"/>
                  </a:lnTo>
                  <a:lnTo>
                    <a:pt x="814" y="47"/>
                  </a:lnTo>
                  <a:lnTo>
                    <a:pt x="814" y="46"/>
                  </a:lnTo>
                  <a:lnTo>
                    <a:pt x="814" y="44"/>
                  </a:lnTo>
                  <a:lnTo>
                    <a:pt x="814" y="44"/>
                  </a:lnTo>
                  <a:lnTo>
                    <a:pt x="812" y="43"/>
                  </a:lnTo>
                  <a:lnTo>
                    <a:pt x="812" y="43"/>
                  </a:lnTo>
                  <a:lnTo>
                    <a:pt x="811" y="43"/>
                  </a:lnTo>
                  <a:lnTo>
                    <a:pt x="811" y="41"/>
                  </a:lnTo>
                  <a:lnTo>
                    <a:pt x="812" y="40"/>
                  </a:lnTo>
                  <a:lnTo>
                    <a:pt x="812" y="38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4" y="36"/>
                  </a:lnTo>
                  <a:lnTo>
                    <a:pt x="814" y="35"/>
                  </a:lnTo>
                  <a:lnTo>
                    <a:pt x="815" y="35"/>
                  </a:lnTo>
                  <a:lnTo>
                    <a:pt x="817" y="33"/>
                  </a:lnTo>
                  <a:lnTo>
                    <a:pt x="818" y="32"/>
                  </a:lnTo>
                  <a:lnTo>
                    <a:pt x="822" y="30"/>
                  </a:lnTo>
                  <a:lnTo>
                    <a:pt x="822" y="29"/>
                  </a:lnTo>
                  <a:lnTo>
                    <a:pt x="822" y="27"/>
                  </a:lnTo>
                  <a:lnTo>
                    <a:pt x="823" y="25"/>
                  </a:lnTo>
                  <a:close/>
                  <a:moveTo>
                    <a:pt x="2674" y="19"/>
                  </a:moveTo>
                  <a:lnTo>
                    <a:pt x="2676" y="19"/>
                  </a:lnTo>
                  <a:lnTo>
                    <a:pt x="2676" y="21"/>
                  </a:lnTo>
                  <a:lnTo>
                    <a:pt x="2676" y="21"/>
                  </a:lnTo>
                  <a:lnTo>
                    <a:pt x="2676" y="22"/>
                  </a:lnTo>
                  <a:lnTo>
                    <a:pt x="2676" y="24"/>
                  </a:lnTo>
                  <a:lnTo>
                    <a:pt x="2676" y="25"/>
                  </a:lnTo>
                  <a:lnTo>
                    <a:pt x="2676" y="25"/>
                  </a:lnTo>
                  <a:lnTo>
                    <a:pt x="2674" y="24"/>
                  </a:lnTo>
                  <a:lnTo>
                    <a:pt x="2673" y="22"/>
                  </a:lnTo>
                  <a:lnTo>
                    <a:pt x="2674" y="21"/>
                  </a:lnTo>
                  <a:lnTo>
                    <a:pt x="2674" y="21"/>
                  </a:lnTo>
                  <a:lnTo>
                    <a:pt x="2674" y="19"/>
                  </a:lnTo>
                  <a:close/>
                  <a:moveTo>
                    <a:pt x="2752" y="17"/>
                  </a:moveTo>
                  <a:lnTo>
                    <a:pt x="2752" y="19"/>
                  </a:lnTo>
                  <a:lnTo>
                    <a:pt x="2753" y="19"/>
                  </a:lnTo>
                  <a:lnTo>
                    <a:pt x="2755" y="21"/>
                  </a:lnTo>
                  <a:lnTo>
                    <a:pt x="2755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2"/>
                  </a:lnTo>
                  <a:lnTo>
                    <a:pt x="2756" y="24"/>
                  </a:lnTo>
                  <a:lnTo>
                    <a:pt x="2756" y="24"/>
                  </a:lnTo>
                  <a:lnTo>
                    <a:pt x="2755" y="24"/>
                  </a:lnTo>
                  <a:lnTo>
                    <a:pt x="2753" y="24"/>
                  </a:lnTo>
                  <a:lnTo>
                    <a:pt x="2753" y="25"/>
                  </a:lnTo>
                  <a:lnTo>
                    <a:pt x="2748" y="24"/>
                  </a:lnTo>
                  <a:lnTo>
                    <a:pt x="2745" y="24"/>
                  </a:lnTo>
                  <a:lnTo>
                    <a:pt x="2745" y="24"/>
                  </a:lnTo>
                  <a:lnTo>
                    <a:pt x="2747" y="22"/>
                  </a:lnTo>
                  <a:lnTo>
                    <a:pt x="2747" y="21"/>
                  </a:lnTo>
                  <a:lnTo>
                    <a:pt x="2748" y="21"/>
                  </a:lnTo>
                  <a:lnTo>
                    <a:pt x="2750" y="21"/>
                  </a:lnTo>
                  <a:lnTo>
                    <a:pt x="2750" y="19"/>
                  </a:lnTo>
                  <a:lnTo>
                    <a:pt x="2752" y="17"/>
                  </a:lnTo>
                  <a:close/>
                  <a:moveTo>
                    <a:pt x="807" y="16"/>
                  </a:moveTo>
                  <a:lnTo>
                    <a:pt x="807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2" y="19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1" y="21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09" y="25"/>
                  </a:lnTo>
                  <a:lnTo>
                    <a:pt x="809" y="25"/>
                  </a:lnTo>
                  <a:lnTo>
                    <a:pt x="806" y="27"/>
                  </a:lnTo>
                  <a:lnTo>
                    <a:pt x="806" y="27"/>
                  </a:lnTo>
                  <a:lnTo>
                    <a:pt x="806" y="29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7" y="32"/>
                  </a:lnTo>
                  <a:lnTo>
                    <a:pt x="807" y="32"/>
                  </a:lnTo>
                  <a:lnTo>
                    <a:pt x="806" y="33"/>
                  </a:lnTo>
                  <a:lnTo>
                    <a:pt x="806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6" y="33"/>
                  </a:lnTo>
                  <a:lnTo>
                    <a:pt x="806" y="32"/>
                  </a:lnTo>
                  <a:lnTo>
                    <a:pt x="804" y="32"/>
                  </a:lnTo>
                  <a:lnTo>
                    <a:pt x="804" y="30"/>
                  </a:lnTo>
                  <a:lnTo>
                    <a:pt x="803" y="30"/>
                  </a:lnTo>
                  <a:lnTo>
                    <a:pt x="801" y="30"/>
                  </a:lnTo>
                  <a:lnTo>
                    <a:pt x="799" y="32"/>
                  </a:lnTo>
                  <a:lnTo>
                    <a:pt x="798" y="33"/>
                  </a:lnTo>
                  <a:lnTo>
                    <a:pt x="798" y="33"/>
                  </a:lnTo>
                  <a:lnTo>
                    <a:pt x="798" y="32"/>
                  </a:lnTo>
                  <a:lnTo>
                    <a:pt x="798" y="32"/>
                  </a:lnTo>
                  <a:lnTo>
                    <a:pt x="801" y="30"/>
                  </a:lnTo>
                  <a:lnTo>
                    <a:pt x="799" y="30"/>
                  </a:lnTo>
                  <a:lnTo>
                    <a:pt x="798" y="30"/>
                  </a:lnTo>
                  <a:lnTo>
                    <a:pt x="798" y="29"/>
                  </a:lnTo>
                  <a:lnTo>
                    <a:pt x="798" y="29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5"/>
                  </a:lnTo>
                  <a:lnTo>
                    <a:pt x="799" y="25"/>
                  </a:lnTo>
                  <a:lnTo>
                    <a:pt x="801" y="24"/>
                  </a:lnTo>
                  <a:lnTo>
                    <a:pt x="801" y="24"/>
                  </a:lnTo>
                  <a:lnTo>
                    <a:pt x="801" y="22"/>
                  </a:lnTo>
                  <a:lnTo>
                    <a:pt x="801" y="22"/>
                  </a:lnTo>
                  <a:lnTo>
                    <a:pt x="799" y="22"/>
                  </a:lnTo>
                  <a:lnTo>
                    <a:pt x="801" y="21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3" y="19"/>
                  </a:lnTo>
                  <a:lnTo>
                    <a:pt x="804" y="19"/>
                  </a:lnTo>
                  <a:lnTo>
                    <a:pt x="806" y="17"/>
                  </a:lnTo>
                  <a:lnTo>
                    <a:pt x="806" y="17"/>
                  </a:lnTo>
                  <a:lnTo>
                    <a:pt x="807" y="17"/>
                  </a:lnTo>
                  <a:lnTo>
                    <a:pt x="807" y="16"/>
                  </a:lnTo>
                  <a:lnTo>
                    <a:pt x="807" y="16"/>
                  </a:lnTo>
                  <a:close/>
                  <a:moveTo>
                    <a:pt x="799" y="13"/>
                  </a:moveTo>
                  <a:lnTo>
                    <a:pt x="801" y="14"/>
                  </a:lnTo>
                  <a:lnTo>
                    <a:pt x="801" y="14"/>
                  </a:lnTo>
                  <a:lnTo>
                    <a:pt x="801" y="16"/>
                  </a:lnTo>
                  <a:lnTo>
                    <a:pt x="799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4"/>
                  </a:lnTo>
                  <a:lnTo>
                    <a:pt x="798" y="13"/>
                  </a:lnTo>
                  <a:lnTo>
                    <a:pt x="799" y="13"/>
                  </a:lnTo>
                  <a:close/>
                  <a:moveTo>
                    <a:pt x="41" y="13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3"/>
                  </a:lnTo>
                  <a:close/>
                  <a:moveTo>
                    <a:pt x="678" y="11"/>
                  </a:moveTo>
                  <a:lnTo>
                    <a:pt x="680" y="11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8" y="13"/>
                  </a:lnTo>
                  <a:lnTo>
                    <a:pt x="680" y="13"/>
                  </a:lnTo>
                  <a:lnTo>
                    <a:pt x="681" y="13"/>
                  </a:lnTo>
                  <a:lnTo>
                    <a:pt x="681" y="13"/>
                  </a:lnTo>
                  <a:lnTo>
                    <a:pt x="683" y="13"/>
                  </a:lnTo>
                  <a:lnTo>
                    <a:pt x="683" y="14"/>
                  </a:lnTo>
                  <a:lnTo>
                    <a:pt x="683" y="14"/>
                  </a:lnTo>
                  <a:lnTo>
                    <a:pt x="684" y="14"/>
                  </a:lnTo>
                  <a:lnTo>
                    <a:pt x="683" y="16"/>
                  </a:lnTo>
                  <a:lnTo>
                    <a:pt x="683" y="17"/>
                  </a:lnTo>
                  <a:lnTo>
                    <a:pt x="683" y="17"/>
                  </a:lnTo>
                  <a:lnTo>
                    <a:pt x="683" y="19"/>
                  </a:lnTo>
                  <a:lnTo>
                    <a:pt x="681" y="19"/>
                  </a:lnTo>
                  <a:lnTo>
                    <a:pt x="683" y="19"/>
                  </a:lnTo>
                  <a:lnTo>
                    <a:pt x="683" y="21"/>
                  </a:lnTo>
                  <a:lnTo>
                    <a:pt x="683" y="22"/>
                  </a:lnTo>
                  <a:lnTo>
                    <a:pt x="681" y="22"/>
                  </a:lnTo>
                  <a:lnTo>
                    <a:pt x="678" y="21"/>
                  </a:lnTo>
                  <a:lnTo>
                    <a:pt x="676" y="19"/>
                  </a:lnTo>
                  <a:lnTo>
                    <a:pt x="676" y="19"/>
                  </a:lnTo>
                  <a:lnTo>
                    <a:pt x="676" y="17"/>
                  </a:lnTo>
                  <a:lnTo>
                    <a:pt x="676" y="16"/>
                  </a:lnTo>
                  <a:lnTo>
                    <a:pt x="676" y="16"/>
                  </a:lnTo>
                  <a:lnTo>
                    <a:pt x="675" y="16"/>
                  </a:lnTo>
                  <a:lnTo>
                    <a:pt x="673" y="16"/>
                  </a:lnTo>
                  <a:lnTo>
                    <a:pt x="673" y="14"/>
                  </a:lnTo>
                  <a:lnTo>
                    <a:pt x="673" y="14"/>
                  </a:lnTo>
                  <a:lnTo>
                    <a:pt x="675" y="11"/>
                  </a:lnTo>
                  <a:lnTo>
                    <a:pt x="678" y="11"/>
                  </a:lnTo>
                  <a:close/>
                  <a:moveTo>
                    <a:pt x="2515" y="10"/>
                  </a:moveTo>
                  <a:lnTo>
                    <a:pt x="2515" y="10"/>
                  </a:lnTo>
                  <a:lnTo>
                    <a:pt x="2515" y="11"/>
                  </a:lnTo>
                  <a:lnTo>
                    <a:pt x="2515" y="11"/>
                  </a:lnTo>
                  <a:lnTo>
                    <a:pt x="2515" y="13"/>
                  </a:lnTo>
                  <a:lnTo>
                    <a:pt x="2515" y="13"/>
                  </a:lnTo>
                  <a:lnTo>
                    <a:pt x="2514" y="14"/>
                  </a:lnTo>
                  <a:lnTo>
                    <a:pt x="2514" y="16"/>
                  </a:lnTo>
                  <a:lnTo>
                    <a:pt x="2515" y="16"/>
                  </a:lnTo>
                  <a:lnTo>
                    <a:pt x="2515" y="17"/>
                  </a:lnTo>
                  <a:lnTo>
                    <a:pt x="2514" y="19"/>
                  </a:lnTo>
                  <a:lnTo>
                    <a:pt x="2510" y="19"/>
                  </a:lnTo>
                  <a:lnTo>
                    <a:pt x="2510" y="22"/>
                  </a:lnTo>
                  <a:lnTo>
                    <a:pt x="2509" y="24"/>
                  </a:lnTo>
                  <a:lnTo>
                    <a:pt x="2509" y="25"/>
                  </a:lnTo>
                  <a:lnTo>
                    <a:pt x="2509" y="27"/>
                  </a:lnTo>
                  <a:lnTo>
                    <a:pt x="2506" y="30"/>
                  </a:lnTo>
                  <a:lnTo>
                    <a:pt x="2504" y="32"/>
                  </a:lnTo>
                  <a:lnTo>
                    <a:pt x="2504" y="32"/>
                  </a:lnTo>
                  <a:lnTo>
                    <a:pt x="2502" y="30"/>
                  </a:lnTo>
                  <a:lnTo>
                    <a:pt x="2504" y="25"/>
                  </a:lnTo>
                  <a:lnTo>
                    <a:pt x="2507" y="19"/>
                  </a:lnTo>
                  <a:lnTo>
                    <a:pt x="2509" y="16"/>
                  </a:lnTo>
                  <a:lnTo>
                    <a:pt x="2510" y="14"/>
                  </a:lnTo>
                  <a:lnTo>
                    <a:pt x="2512" y="13"/>
                  </a:lnTo>
                  <a:lnTo>
                    <a:pt x="2514" y="11"/>
                  </a:lnTo>
                  <a:lnTo>
                    <a:pt x="2515" y="10"/>
                  </a:lnTo>
                  <a:close/>
                  <a:moveTo>
                    <a:pt x="2696" y="6"/>
                  </a:moveTo>
                  <a:lnTo>
                    <a:pt x="2700" y="8"/>
                  </a:lnTo>
                  <a:lnTo>
                    <a:pt x="2700" y="8"/>
                  </a:lnTo>
                  <a:lnTo>
                    <a:pt x="2701" y="16"/>
                  </a:lnTo>
                  <a:lnTo>
                    <a:pt x="2701" y="17"/>
                  </a:lnTo>
                  <a:lnTo>
                    <a:pt x="2701" y="19"/>
                  </a:lnTo>
                  <a:lnTo>
                    <a:pt x="2700" y="19"/>
                  </a:lnTo>
                  <a:lnTo>
                    <a:pt x="2698" y="22"/>
                  </a:lnTo>
                  <a:lnTo>
                    <a:pt x="2696" y="22"/>
                  </a:lnTo>
                  <a:lnTo>
                    <a:pt x="2698" y="24"/>
                  </a:lnTo>
                  <a:lnTo>
                    <a:pt x="2698" y="24"/>
                  </a:lnTo>
                  <a:lnTo>
                    <a:pt x="2700" y="25"/>
                  </a:lnTo>
                  <a:lnTo>
                    <a:pt x="2701" y="24"/>
                  </a:lnTo>
                  <a:lnTo>
                    <a:pt x="2703" y="25"/>
                  </a:lnTo>
                  <a:lnTo>
                    <a:pt x="2704" y="27"/>
                  </a:lnTo>
                  <a:lnTo>
                    <a:pt x="2706" y="29"/>
                  </a:lnTo>
                  <a:lnTo>
                    <a:pt x="2706" y="30"/>
                  </a:lnTo>
                  <a:lnTo>
                    <a:pt x="2704" y="32"/>
                  </a:lnTo>
                  <a:lnTo>
                    <a:pt x="2703" y="30"/>
                  </a:lnTo>
                  <a:lnTo>
                    <a:pt x="2703" y="30"/>
                  </a:lnTo>
                  <a:lnTo>
                    <a:pt x="2701" y="30"/>
                  </a:lnTo>
                  <a:lnTo>
                    <a:pt x="2701" y="30"/>
                  </a:lnTo>
                  <a:lnTo>
                    <a:pt x="2701" y="29"/>
                  </a:lnTo>
                  <a:lnTo>
                    <a:pt x="2700" y="27"/>
                  </a:lnTo>
                  <a:lnTo>
                    <a:pt x="2698" y="29"/>
                  </a:lnTo>
                  <a:lnTo>
                    <a:pt x="2696" y="24"/>
                  </a:lnTo>
                  <a:lnTo>
                    <a:pt x="2696" y="24"/>
                  </a:lnTo>
                  <a:lnTo>
                    <a:pt x="2695" y="22"/>
                  </a:lnTo>
                  <a:lnTo>
                    <a:pt x="2693" y="19"/>
                  </a:lnTo>
                  <a:lnTo>
                    <a:pt x="2692" y="19"/>
                  </a:lnTo>
                  <a:lnTo>
                    <a:pt x="2692" y="14"/>
                  </a:lnTo>
                  <a:lnTo>
                    <a:pt x="2689" y="11"/>
                  </a:lnTo>
                  <a:lnTo>
                    <a:pt x="2689" y="10"/>
                  </a:lnTo>
                  <a:lnTo>
                    <a:pt x="2690" y="8"/>
                  </a:lnTo>
                  <a:lnTo>
                    <a:pt x="2693" y="6"/>
                  </a:lnTo>
                  <a:lnTo>
                    <a:pt x="2696" y="6"/>
                  </a:lnTo>
                  <a:close/>
                  <a:moveTo>
                    <a:pt x="2849" y="2"/>
                  </a:moveTo>
                  <a:lnTo>
                    <a:pt x="2851" y="3"/>
                  </a:lnTo>
                  <a:lnTo>
                    <a:pt x="2853" y="3"/>
                  </a:lnTo>
                  <a:lnTo>
                    <a:pt x="2854" y="3"/>
                  </a:lnTo>
                  <a:lnTo>
                    <a:pt x="2854" y="3"/>
                  </a:lnTo>
                  <a:lnTo>
                    <a:pt x="2853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6"/>
                  </a:lnTo>
                  <a:lnTo>
                    <a:pt x="2849" y="6"/>
                  </a:lnTo>
                  <a:lnTo>
                    <a:pt x="2849" y="8"/>
                  </a:lnTo>
                  <a:lnTo>
                    <a:pt x="2854" y="13"/>
                  </a:lnTo>
                  <a:lnTo>
                    <a:pt x="2857" y="14"/>
                  </a:lnTo>
                  <a:lnTo>
                    <a:pt x="2859" y="16"/>
                  </a:lnTo>
                  <a:lnTo>
                    <a:pt x="2862" y="17"/>
                  </a:lnTo>
                  <a:lnTo>
                    <a:pt x="2862" y="17"/>
                  </a:lnTo>
                  <a:lnTo>
                    <a:pt x="2862" y="19"/>
                  </a:lnTo>
                  <a:lnTo>
                    <a:pt x="2862" y="21"/>
                  </a:lnTo>
                  <a:lnTo>
                    <a:pt x="2862" y="21"/>
                  </a:lnTo>
                  <a:lnTo>
                    <a:pt x="2860" y="21"/>
                  </a:lnTo>
                  <a:lnTo>
                    <a:pt x="2860" y="22"/>
                  </a:lnTo>
                  <a:lnTo>
                    <a:pt x="2860" y="22"/>
                  </a:lnTo>
                  <a:lnTo>
                    <a:pt x="2860" y="25"/>
                  </a:lnTo>
                  <a:lnTo>
                    <a:pt x="2860" y="25"/>
                  </a:lnTo>
                  <a:lnTo>
                    <a:pt x="2859" y="25"/>
                  </a:lnTo>
                  <a:lnTo>
                    <a:pt x="2859" y="24"/>
                  </a:lnTo>
                  <a:lnTo>
                    <a:pt x="2857" y="24"/>
                  </a:lnTo>
                  <a:lnTo>
                    <a:pt x="2857" y="24"/>
                  </a:lnTo>
                  <a:lnTo>
                    <a:pt x="2859" y="25"/>
                  </a:lnTo>
                  <a:lnTo>
                    <a:pt x="2859" y="25"/>
                  </a:lnTo>
                  <a:lnTo>
                    <a:pt x="2857" y="25"/>
                  </a:lnTo>
                  <a:lnTo>
                    <a:pt x="2857" y="25"/>
                  </a:lnTo>
                  <a:lnTo>
                    <a:pt x="2854" y="25"/>
                  </a:lnTo>
                  <a:lnTo>
                    <a:pt x="2853" y="25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1" y="25"/>
                  </a:lnTo>
                  <a:lnTo>
                    <a:pt x="2851" y="24"/>
                  </a:lnTo>
                  <a:lnTo>
                    <a:pt x="2851" y="24"/>
                  </a:lnTo>
                  <a:lnTo>
                    <a:pt x="2851" y="22"/>
                  </a:lnTo>
                  <a:lnTo>
                    <a:pt x="2848" y="22"/>
                  </a:lnTo>
                  <a:lnTo>
                    <a:pt x="2846" y="22"/>
                  </a:lnTo>
                  <a:lnTo>
                    <a:pt x="2841" y="17"/>
                  </a:lnTo>
                  <a:lnTo>
                    <a:pt x="2840" y="16"/>
                  </a:lnTo>
                  <a:lnTo>
                    <a:pt x="2838" y="14"/>
                  </a:lnTo>
                  <a:lnTo>
                    <a:pt x="2835" y="13"/>
                  </a:lnTo>
                  <a:lnTo>
                    <a:pt x="2835" y="13"/>
                  </a:lnTo>
                  <a:lnTo>
                    <a:pt x="2837" y="13"/>
                  </a:lnTo>
                  <a:lnTo>
                    <a:pt x="2835" y="10"/>
                  </a:lnTo>
                  <a:lnTo>
                    <a:pt x="2838" y="13"/>
                  </a:lnTo>
                  <a:lnTo>
                    <a:pt x="2838" y="13"/>
                  </a:lnTo>
                  <a:lnTo>
                    <a:pt x="2840" y="13"/>
                  </a:lnTo>
                  <a:lnTo>
                    <a:pt x="2840" y="13"/>
                  </a:lnTo>
                  <a:lnTo>
                    <a:pt x="2840" y="14"/>
                  </a:lnTo>
                  <a:lnTo>
                    <a:pt x="2840" y="14"/>
                  </a:lnTo>
                  <a:lnTo>
                    <a:pt x="2841" y="16"/>
                  </a:lnTo>
                  <a:lnTo>
                    <a:pt x="2841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4"/>
                  </a:lnTo>
                  <a:lnTo>
                    <a:pt x="2843" y="14"/>
                  </a:lnTo>
                  <a:lnTo>
                    <a:pt x="2845" y="14"/>
                  </a:lnTo>
                  <a:lnTo>
                    <a:pt x="2845" y="14"/>
                  </a:lnTo>
                  <a:lnTo>
                    <a:pt x="2848" y="16"/>
                  </a:lnTo>
                  <a:lnTo>
                    <a:pt x="2849" y="16"/>
                  </a:lnTo>
                  <a:lnTo>
                    <a:pt x="2849" y="16"/>
                  </a:lnTo>
                  <a:lnTo>
                    <a:pt x="2849" y="14"/>
                  </a:lnTo>
                  <a:lnTo>
                    <a:pt x="2849" y="14"/>
                  </a:lnTo>
                  <a:lnTo>
                    <a:pt x="2848" y="14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0"/>
                  </a:lnTo>
                  <a:lnTo>
                    <a:pt x="2846" y="10"/>
                  </a:lnTo>
                  <a:lnTo>
                    <a:pt x="2846" y="10"/>
                  </a:lnTo>
                  <a:lnTo>
                    <a:pt x="2846" y="8"/>
                  </a:lnTo>
                  <a:lnTo>
                    <a:pt x="2845" y="8"/>
                  </a:lnTo>
                  <a:lnTo>
                    <a:pt x="2845" y="8"/>
                  </a:lnTo>
                  <a:lnTo>
                    <a:pt x="2843" y="8"/>
                  </a:lnTo>
                  <a:lnTo>
                    <a:pt x="2841" y="10"/>
                  </a:lnTo>
                  <a:lnTo>
                    <a:pt x="2841" y="10"/>
                  </a:lnTo>
                  <a:lnTo>
                    <a:pt x="2840" y="10"/>
                  </a:lnTo>
                  <a:lnTo>
                    <a:pt x="2840" y="10"/>
                  </a:lnTo>
                  <a:lnTo>
                    <a:pt x="2840" y="8"/>
                  </a:lnTo>
                  <a:lnTo>
                    <a:pt x="2841" y="8"/>
                  </a:lnTo>
                  <a:lnTo>
                    <a:pt x="2843" y="6"/>
                  </a:lnTo>
                  <a:lnTo>
                    <a:pt x="2843" y="6"/>
                  </a:lnTo>
                  <a:lnTo>
                    <a:pt x="2843" y="5"/>
                  </a:lnTo>
                  <a:lnTo>
                    <a:pt x="2843" y="5"/>
                  </a:lnTo>
                  <a:lnTo>
                    <a:pt x="2843" y="3"/>
                  </a:lnTo>
                  <a:lnTo>
                    <a:pt x="2843" y="3"/>
                  </a:lnTo>
                  <a:lnTo>
                    <a:pt x="2846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5"/>
                  </a:lnTo>
                  <a:lnTo>
                    <a:pt x="2849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3"/>
                  </a:lnTo>
                  <a:lnTo>
                    <a:pt x="2849" y="3"/>
                  </a:lnTo>
                  <a:lnTo>
                    <a:pt x="2849" y="2"/>
                  </a:lnTo>
                  <a:close/>
                  <a:moveTo>
                    <a:pt x="777" y="0"/>
                  </a:moveTo>
                  <a:lnTo>
                    <a:pt x="779" y="0"/>
                  </a:lnTo>
                  <a:lnTo>
                    <a:pt x="781" y="2"/>
                  </a:lnTo>
                  <a:lnTo>
                    <a:pt x="782" y="2"/>
                  </a:lnTo>
                  <a:lnTo>
                    <a:pt x="781" y="3"/>
                  </a:lnTo>
                  <a:lnTo>
                    <a:pt x="781" y="3"/>
                  </a:lnTo>
                  <a:lnTo>
                    <a:pt x="777" y="3"/>
                  </a:lnTo>
                  <a:lnTo>
                    <a:pt x="776" y="3"/>
                  </a:lnTo>
                  <a:lnTo>
                    <a:pt x="776" y="5"/>
                  </a:lnTo>
                  <a:lnTo>
                    <a:pt x="773" y="5"/>
                  </a:lnTo>
                  <a:lnTo>
                    <a:pt x="771" y="6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68" y="8"/>
                  </a:lnTo>
                  <a:lnTo>
                    <a:pt x="768" y="8"/>
                  </a:lnTo>
                  <a:lnTo>
                    <a:pt x="770" y="6"/>
                  </a:lnTo>
                  <a:lnTo>
                    <a:pt x="773" y="3"/>
                  </a:lnTo>
                  <a:lnTo>
                    <a:pt x="777" y="0"/>
                  </a:lnTo>
                  <a:close/>
                  <a:moveTo>
                    <a:pt x="2525" y="0"/>
                  </a:moveTo>
                  <a:lnTo>
                    <a:pt x="2526" y="0"/>
                  </a:lnTo>
                  <a:lnTo>
                    <a:pt x="2528" y="0"/>
                  </a:lnTo>
                  <a:lnTo>
                    <a:pt x="2528" y="0"/>
                  </a:lnTo>
                  <a:lnTo>
                    <a:pt x="2529" y="0"/>
                  </a:lnTo>
                  <a:lnTo>
                    <a:pt x="2532" y="0"/>
                  </a:lnTo>
                  <a:lnTo>
                    <a:pt x="2534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4" y="2"/>
                  </a:lnTo>
                  <a:lnTo>
                    <a:pt x="2532" y="2"/>
                  </a:lnTo>
                  <a:lnTo>
                    <a:pt x="2529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6" y="3"/>
                  </a:lnTo>
                  <a:lnTo>
                    <a:pt x="2525" y="3"/>
                  </a:lnTo>
                  <a:lnTo>
                    <a:pt x="2525" y="3"/>
                  </a:lnTo>
                  <a:lnTo>
                    <a:pt x="2525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0" y="2"/>
                  </a:lnTo>
                  <a:lnTo>
                    <a:pt x="2521" y="0"/>
                  </a:lnTo>
                  <a:lnTo>
                    <a:pt x="2523" y="0"/>
                  </a:lnTo>
                  <a:lnTo>
                    <a:pt x="2525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5" name="Freeform 356"/>
            <p:cNvSpPr>
              <a:spLocks noEditPoints="1"/>
            </p:cNvSpPr>
            <p:nvPr/>
          </p:nvSpPr>
          <p:spPr bwMode="auto">
            <a:xfrm>
              <a:off x="1141441" y="2365342"/>
              <a:ext cx="5746305" cy="196872"/>
            </a:xfrm>
            <a:custGeom>
              <a:avLst/>
              <a:gdLst>
                <a:gd name="T0" fmla="*/ 2575 w 2948"/>
                <a:gd name="T1" fmla="*/ 85 h 101"/>
                <a:gd name="T2" fmla="*/ 2558 w 2948"/>
                <a:gd name="T3" fmla="*/ 96 h 101"/>
                <a:gd name="T4" fmla="*/ 2552 w 2948"/>
                <a:gd name="T5" fmla="*/ 90 h 101"/>
                <a:gd name="T6" fmla="*/ 2561 w 2948"/>
                <a:gd name="T7" fmla="*/ 82 h 101"/>
                <a:gd name="T8" fmla="*/ 817 w 2948"/>
                <a:gd name="T9" fmla="*/ 79 h 101"/>
                <a:gd name="T10" fmla="*/ 775 w 2948"/>
                <a:gd name="T11" fmla="*/ 93 h 101"/>
                <a:gd name="T12" fmla="*/ 776 w 2948"/>
                <a:gd name="T13" fmla="*/ 83 h 101"/>
                <a:gd name="T14" fmla="*/ 2612 w 2948"/>
                <a:gd name="T15" fmla="*/ 74 h 101"/>
                <a:gd name="T16" fmla="*/ 141 w 2948"/>
                <a:gd name="T17" fmla="*/ 71 h 101"/>
                <a:gd name="T18" fmla="*/ 2946 w 2948"/>
                <a:gd name="T19" fmla="*/ 74 h 101"/>
                <a:gd name="T20" fmla="*/ 841 w 2948"/>
                <a:gd name="T21" fmla="*/ 61 h 101"/>
                <a:gd name="T22" fmla="*/ 836 w 2948"/>
                <a:gd name="T23" fmla="*/ 64 h 101"/>
                <a:gd name="T24" fmla="*/ 188 w 2948"/>
                <a:gd name="T25" fmla="*/ 61 h 101"/>
                <a:gd name="T26" fmla="*/ 696 w 2948"/>
                <a:gd name="T27" fmla="*/ 61 h 101"/>
                <a:gd name="T28" fmla="*/ 4 w 2948"/>
                <a:gd name="T29" fmla="*/ 61 h 101"/>
                <a:gd name="T30" fmla="*/ 461 w 2948"/>
                <a:gd name="T31" fmla="*/ 71 h 101"/>
                <a:gd name="T32" fmla="*/ 888 w 2948"/>
                <a:gd name="T33" fmla="*/ 58 h 101"/>
                <a:gd name="T34" fmla="*/ 2938 w 2948"/>
                <a:gd name="T35" fmla="*/ 50 h 101"/>
                <a:gd name="T36" fmla="*/ 27 w 2948"/>
                <a:gd name="T37" fmla="*/ 47 h 101"/>
                <a:gd name="T38" fmla="*/ 866 w 2948"/>
                <a:gd name="T39" fmla="*/ 52 h 101"/>
                <a:gd name="T40" fmla="*/ 861 w 2948"/>
                <a:gd name="T41" fmla="*/ 44 h 101"/>
                <a:gd name="T42" fmla="*/ 4 w 2948"/>
                <a:gd name="T43" fmla="*/ 42 h 101"/>
                <a:gd name="T44" fmla="*/ 2708 w 2948"/>
                <a:gd name="T45" fmla="*/ 34 h 101"/>
                <a:gd name="T46" fmla="*/ 2930 w 2948"/>
                <a:gd name="T47" fmla="*/ 34 h 101"/>
                <a:gd name="T48" fmla="*/ 2 w 2948"/>
                <a:gd name="T49" fmla="*/ 30 h 101"/>
                <a:gd name="T50" fmla="*/ 2728 w 2948"/>
                <a:gd name="T51" fmla="*/ 30 h 101"/>
                <a:gd name="T52" fmla="*/ 2724 w 2948"/>
                <a:gd name="T53" fmla="*/ 42 h 101"/>
                <a:gd name="T54" fmla="*/ 2728 w 2948"/>
                <a:gd name="T55" fmla="*/ 28 h 101"/>
                <a:gd name="T56" fmla="*/ 2823 w 2948"/>
                <a:gd name="T57" fmla="*/ 30 h 101"/>
                <a:gd name="T58" fmla="*/ 2848 w 2948"/>
                <a:gd name="T59" fmla="*/ 50 h 101"/>
                <a:gd name="T60" fmla="*/ 2828 w 2948"/>
                <a:gd name="T61" fmla="*/ 66 h 101"/>
                <a:gd name="T62" fmla="*/ 2812 w 2948"/>
                <a:gd name="T63" fmla="*/ 50 h 101"/>
                <a:gd name="T64" fmla="*/ 2809 w 2948"/>
                <a:gd name="T65" fmla="*/ 34 h 101"/>
                <a:gd name="T66" fmla="*/ 2755 w 2948"/>
                <a:gd name="T67" fmla="*/ 30 h 101"/>
                <a:gd name="T68" fmla="*/ 2751 w 2948"/>
                <a:gd name="T69" fmla="*/ 25 h 101"/>
                <a:gd name="T70" fmla="*/ 2758 w 2948"/>
                <a:gd name="T71" fmla="*/ 30 h 101"/>
                <a:gd name="T72" fmla="*/ 2760 w 2948"/>
                <a:gd name="T73" fmla="*/ 23 h 101"/>
                <a:gd name="T74" fmla="*/ 2818 w 2948"/>
                <a:gd name="T75" fmla="*/ 20 h 101"/>
                <a:gd name="T76" fmla="*/ 740 w 2948"/>
                <a:gd name="T77" fmla="*/ 25 h 101"/>
                <a:gd name="T78" fmla="*/ 2725 w 2948"/>
                <a:gd name="T79" fmla="*/ 22 h 101"/>
                <a:gd name="T80" fmla="*/ 2714 w 2948"/>
                <a:gd name="T81" fmla="*/ 36 h 101"/>
                <a:gd name="T82" fmla="*/ 2716 w 2948"/>
                <a:gd name="T83" fmla="*/ 25 h 101"/>
                <a:gd name="T84" fmla="*/ 2719 w 2948"/>
                <a:gd name="T85" fmla="*/ 17 h 101"/>
                <a:gd name="T86" fmla="*/ 2727 w 2948"/>
                <a:gd name="T87" fmla="*/ 19 h 101"/>
                <a:gd name="T88" fmla="*/ 2905 w 2948"/>
                <a:gd name="T89" fmla="*/ 17 h 101"/>
                <a:gd name="T90" fmla="*/ 8 w 2948"/>
                <a:gd name="T91" fmla="*/ 6 h 101"/>
                <a:gd name="T92" fmla="*/ 2877 w 2948"/>
                <a:gd name="T93" fmla="*/ 3 h 101"/>
                <a:gd name="T94" fmla="*/ 2894 w 2948"/>
                <a:gd name="T95" fmla="*/ 30 h 101"/>
                <a:gd name="T96" fmla="*/ 2891 w 2948"/>
                <a:gd name="T97" fmla="*/ 46 h 101"/>
                <a:gd name="T98" fmla="*/ 2875 w 2948"/>
                <a:gd name="T99" fmla="*/ 39 h 101"/>
                <a:gd name="T100" fmla="*/ 2875 w 2948"/>
                <a:gd name="T101" fmla="*/ 30 h 101"/>
                <a:gd name="T102" fmla="*/ 2862 w 2948"/>
                <a:gd name="T103" fmla="*/ 12 h 101"/>
                <a:gd name="T104" fmla="*/ 2872 w 2948"/>
                <a:gd name="T105" fmla="*/ 11 h 101"/>
                <a:gd name="T106" fmla="*/ 2885 w 2948"/>
                <a:gd name="T107" fmla="*/ 17 h 101"/>
                <a:gd name="T108" fmla="*/ 787 w 2948"/>
                <a:gd name="T109" fmla="*/ 1 h 101"/>
                <a:gd name="T110" fmla="*/ 776 w 2948"/>
                <a:gd name="T111" fmla="*/ 6 h 101"/>
                <a:gd name="T112" fmla="*/ 759 w 2948"/>
                <a:gd name="T113" fmla="*/ 23 h 101"/>
                <a:gd name="T114" fmla="*/ 721 w 2948"/>
                <a:gd name="T115" fmla="*/ 44 h 101"/>
                <a:gd name="T116" fmla="*/ 683 w 2948"/>
                <a:gd name="T117" fmla="*/ 38 h 101"/>
                <a:gd name="T118" fmla="*/ 701 w 2948"/>
                <a:gd name="T119" fmla="*/ 27 h 101"/>
                <a:gd name="T120" fmla="*/ 705 w 2948"/>
                <a:gd name="T121" fmla="*/ 12 h 101"/>
                <a:gd name="T122" fmla="*/ 721 w 2948"/>
                <a:gd name="T123" fmla="*/ 12 h 101"/>
                <a:gd name="T124" fmla="*/ 765 w 2948"/>
                <a:gd name="T125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8" h="101">
                  <a:moveTo>
                    <a:pt x="2569" y="79"/>
                  </a:moveTo>
                  <a:lnTo>
                    <a:pt x="2569" y="79"/>
                  </a:lnTo>
                  <a:lnTo>
                    <a:pt x="2571" y="79"/>
                  </a:lnTo>
                  <a:lnTo>
                    <a:pt x="2571" y="79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2"/>
                  </a:lnTo>
                  <a:lnTo>
                    <a:pt x="2575" y="82"/>
                  </a:lnTo>
                  <a:lnTo>
                    <a:pt x="2574" y="83"/>
                  </a:lnTo>
                  <a:lnTo>
                    <a:pt x="2574" y="83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8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3"/>
                  </a:lnTo>
                  <a:lnTo>
                    <a:pt x="2571" y="93"/>
                  </a:lnTo>
                  <a:lnTo>
                    <a:pt x="2571" y="93"/>
                  </a:lnTo>
                  <a:lnTo>
                    <a:pt x="2569" y="94"/>
                  </a:lnTo>
                  <a:lnTo>
                    <a:pt x="2568" y="94"/>
                  </a:lnTo>
                  <a:lnTo>
                    <a:pt x="2566" y="94"/>
                  </a:lnTo>
                  <a:lnTo>
                    <a:pt x="2564" y="94"/>
                  </a:lnTo>
                  <a:lnTo>
                    <a:pt x="2564" y="96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1" y="97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0" y="96"/>
                  </a:lnTo>
                  <a:lnTo>
                    <a:pt x="2560" y="96"/>
                  </a:lnTo>
                  <a:lnTo>
                    <a:pt x="2558" y="96"/>
                  </a:lnTo>
                  <a:lnTo>
                    <a:pt x="2558" y="97"/>
                  </a:lnTo>
                  <a:lnTo>
                    <a:pt x="2557" y="97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2" y="99"/>
                  </a:lnTo>
                  <a:lnTo>
                    <a:pt x="2550" y="101"/>
                  </a:lnTo>
                  <a:lnTo>
                    <a:pt x="2550" y="101"/>
                  </a:lnTo>
                  <a:lnTo>
                    <a:pt x="2550" y="99"/>
                  </a:lnTo>
                  <a:lnTo>
                    <a:pt x="2550" y="99"/>
                  </a:lnTo>
                  <a:lnTo>
                    <a:pt x="2552" y="97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2" y="93"/>
                  </a:lnTo>
                  <a:lnTo>
                    <a:pt x="2552" y="93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0"/>
                  </a:lnTo>
                  <a:lnTo>
                    <a:pt x="2552" y="90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90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5" y="88"/>
                  </a:lnTo>
                  <a:lnTo>
                    <a:pt x="2555" y="86"/>
                  </a:lnTo>
                  <a:lnTo>
                    <a:pt x="2555" y="86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8" y="85"/>
                  </a:lnTo>
                  <a:lnTo>
                    <a:pt x="2558" y="86"/>
                  </a:lnTo>
                  <a:lnTo>
                    <a:pt x="2560" y="86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90"/>
                  </a:lnTo>
                  <a:lnTo>
                    <a:pt x="2563" y="90"/>
                  </a:lnTo>
                  <a:lnTo>
                    <a:pt x="2563" y="90"/>
                  </a:lnTo>
                  <a:lnTo>
                    <a:pt x="2563" y="88"/>
                  </a:lnTo>
                  <a:lnTo>
                    <a:pt x="2563" y="86"/>
                  </a:lnTo>
                  <a:lnTo>
                    <a:pt x="2563" y="85"/>
                  </a:lnTo>
                  <a:lnTo>
                    <a:pt x="2561" y="83"/>
                  </a:lnTo>
                  <a:lnTo>
                    <a:pt x="2561" y="82"/>
                  </a:lnTo>
                  <a:lnTo>
                    <a:pt x="2561" y="82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6" y="79"/>
                  </a:lnTo>
                  <a:lnTo>
                    <a:pt x="2568" y="79"/>
                  </a:lnTo>
                  <a:lnTo>
                    <a:pt x="2569" y="79"/>
                  </a:lnTo>
                  <a:close/>
                  <a:moveTo>
                    <a:pt x="792" y="74"/>
                  </a:moveTo>
                  <a:lnTo>
                    <a:pt x="794" y="74"/>
                  </a:lnTo>
                  <a:lnTo>
                    <a:pt x="795" y="77"/>
                  </a:lnTo>
                  <a:lnTo>
                    <a:pt x="798" y="75"/>
                  </a:lnTo>
                  <a:lnTo>
                    <a:pt x="798" y="75"/>
                  </a:lnTo>
                  <a:lnTo>
                    <a:pt x="798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3" y="77"/>
                  </a:lnTo>
                  <a:lnTo>
                    <a:pt x="808" y="77"/>
                  </a:lnTo>
                  <a:lnTo>
                    <a:pt x="811" y="77"/>
                  </a:lnTo>
                  <a:lnTo>
                    <a:pt x="817" y="79"/>
                  </a:lnTo>
                  <a:lnTo>
                    <a:pt x="822" y="80"/>
                  </a:lnTo>
                  <a:lnTo>
                    <a:pt x="828" y="80"/>
                  </a:lnTo>
                  <a:lnTo>
                    <a:pt x="830" y="80"/>
                  </a:lnTo>
                  <a:lnTo>
                    <a:pt x="839" y="80"/>
                  </a:lnTo>
                  <a:lnTo>
                    <a:pt x="839" y="82"/>
                  </a:lnTo>
                  <a:lnTo>
                    <a:pt x="839" y="82"/>
                  </a:lnTo>
                  <a:lnTo>
                    <a:pt x="830" y="82"/>
                  </a:lnTo>
                  <a:lnTo>
                    <a:pt x="822" y="80"/>
                  </a:lnTo>
                  <a:lnTo>
                    <a:pt x="819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3" y="82"/>
                  </a:lnTo>
                  <a:lnTo>
                    <a:pt x="813" y="82"/>
                  </a:lnTo>
                  <a:lnTo>
                    <a:pt x="811" y="83"/>
                  </a:lnTo>
                  <a:lnTo>
                    <a:pt x="808" y="83"/>
                  </a:lnTo>
                  <a:lnTo>
                    <a:pt x="800" y="85"/>
                  </a:lnTo>
                  <a:lnTo>
                    <a:pt x="797" y="85"/>
                  </a:lnTo>
                  <a:lnTo>
                    <a:pt x="795" y="85"/>
                  </a:lnTo>
                  <a:lnTo>
                    <a:pt x="794" y="85"/>
                  </a:lnTo>
                  <a:lnTo>
                    <a:pt x="792" y="85"/>
                  </a:lnTo>
                  <a:lnTo>
                    <a:pt x="792" y="85"/>
                  </a:lnTo>
                  <a:lnTo>
                    <a:pt x="789" y="85"/>
                  </a:lnTo>
                  <a:lnTo>
                    <a:pt x="783" y="86"/>
                  </a:lnTo>
                  <a:lnTo>
                    <a:pt x="781" y="88"/>
                  </a:lnTo>
                  <a:lnTo>
                    <a:pt x="778" y="90"/>
                  </a:lnTo>
                  <a:lnTo>
                    <a:pt x="776" y="91"/>
                  </a:lnTo>
                  <a:lnTo>
                    <a:pt x="776" y="91"/>
                  </a:lnTo>
                  <a:lnTo>
                    <a:pt x="775" y="93"/>
                  </a:lnTo>
                  <a:lnTo>
                    <a:pt x="775" y="93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0" y="96"/>
                  </a:lnTo>
                  <a:lnTo>
                    <a:pt x="770" y="96"/>
                  </a:lnTo>
                  <a:lnTo>
                    <a:pt x="770" y="97"/>
                  </a:lnTo>
                  <a:lnTo>
                    <a:pt x="770" y="97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7" y="96"/>
                  </a:lnTo>
                  <a:lnTo>
                    <a:pt x="767" y="97"/>
                  </a:lnTo>
                  <a:lnTo>
                    <a:pt x="767" y="97"/>
                  </a:lnTo>
                  <a:lnTo>
                    <a:pt x="765" y="97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5" y="94"/>
                  </a:lnTo>
                  <a:lnTo>
                    <a:pt x="764" y="93"/>
                  </a:lnTo>
                  <a:lnTo>
                    <a:pt x="762" y="93"/>
                  </a:lnTo>
                  <a:lnTo>
                    <a:pt x="762" y="93"/>
                  </a:lnTo>
                  <a:lnTo>
                    <a:pt x="764" y="91"/>
                  </a:lnTo>
                  <a:lnTo>
                    <a:pt x="764" y="91"/>
                  </a:lnTo>
                  <a:lnTo>
                    <a:pt x="765" y="91"/>
                  </a:lnTo>
                  <a:lnTo>
                    <a:pt x="765" y="93"/>
                  </a:lnTo>
                  <a:lnTo>
                    <a:pt x="765" y="93"/>
                  </a:lnTo>
                  <a:lnTo>
                    <a:pt x="767" y="91"/>
                  </a:lnTo>
                  <a:lnTo>
                    <a:pt x="768" y="90"/>
                  </a:lnTo>
                  <a:lnTo>
                    <a:pt x="773" y="86"/>
                  </a:lnTo>
                  <a:lnTo>
                    <a:pt x="775" y="85"/>
                  </a:lnTo>
                  <a:lnTo>
                    <a:pt x="776" y="83"/>
                  </a:lnTo>
                  <a:lnTo>
                    <a:pt x="781" y="80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7"/>
                  </a:lnTo>
                  <a:lnTo>
                    <a:pt x="784" y="77"/>
                  </a:lnTo>
                  <a:lnTo>
                    <a:pt x="786" y="75"/>
                  </a:lnTo>
                  <a:lnTo>
                    <a:pt x="787" y="75"/>
                  </a:lnTo>
                  <a:lnTo>
                    <a:pt x="789" y="75"/>
                  </a:lnTo>
                  <a:lnTo>
                    <a:pt x="790" y="74"/>
                  </a:lnTo>
                  <a:lnTo>
                    <a:pt x="792" y="74"/>
                  </a:lnTo>
                  <a:close/>
                  <a:moveTo>
                    <a:pt x="2629" y="74"/>
                  </a:moveTo>
                  <a:lnTo>
                    <a:pt x="2629" y="74"/>
                  </a:lnTo>
                  <a:lnTo>
                    <a:pt x="2629" y="75"/>
                  </a:lnTo>
                  <a:lnTo>
                    <a:pt x="2629" y="79"/>
                  </a:lnTo>
                  <a:lnTo>
                    <a:pt x="2629" y="79"/>
                  </a:lnTo>
                  <a:lnTo>
                    <a:pt x="2631" y="79"/>
                  </a:lnTo>
                  <a:lnTo>
                    <a:pt x="2632" y="80"/>
                  </a:lnTo>
                  <a:lnTo>
                    <a:pt x="2631" y="82"/>
                  </a:lnTo>
                  <a:lnTo>
                    <a:pt x="2626" y="82"/>
                  </a:lnTo>
                  <a:lnTo>
                    <a:pt x="2624" y="80"/>
                  </a:lnTo>
                  <a:lnTo>
                    <a:pt x="2623" y="80"/>
                  </a:lnTo>
                  <a:lnTo>
                    <a:pt x="2621" y="82"/>
                  </a:lnTo>
                  <a:lnTo>
                    <a:pt x="2620" y="79"/>
                  </a:lnTo>
                  <a:lnTo>
                    <a:pt x="2618" y="79"/>
                  </a:lnTo>
                  <a:lnTo>
                    <a:pt x="2616" y="77"/>
                  </a:lnTo>
                  <a:lnTo>
                    <a:pt x="2613" y="77"/>
                  </a:lnTo>
                  <a:lnTo>
                    <a:pt x="2612" y="77"/>
                  </a:lnTo>
                  <a:lnTo>
                    <a:pt x="2605" y="77"/>
                  </a:lnTo>
                  <a:lnTo>
                    <a:pt x="2604" y="77"/>
                  </a:lnTo>
                  <a:lnTo>
                    <a:pt x="2607" y="77"/>
                  </a:lnTo>
                  <a:lnTo>
                    <a:pt x="2610" y="75"/>
                  </a:lnTo>
                  <a:lnTo>
                    <a:pt x="2612" y="74"/>
                  </a:lnTo>
                  <a:lnTo>
                    <a:pt x="2612" y="75"/>
                  </a:lnTo>
                  <a:lnTo>
                    <a:pt x="2613" y="75"/>
                  </a:lnTo>
                  <a:lnTo>
                    <a:pt x="2615" y="74"/>
                  </a:lnTo>
                  <a:lnTo>
                    <a:pt x="2616" y="75"/>
                  </a:lnTo>
                  <a:lnTo>
                    <a:pt x="2618" y="75"/>
                  </a:lnTo>
                  <a:lnTo>
                    <a:pt x="2623" y="77"/>
                  </a:lnTo>
                  <a:lnTo>
                    <a:pt x="2623" y="74"/>
                  </a:lnTo>
                  <a:lnTo>
                    <a:pt x="2626" y="75"/>
                  </a:lnTo>
                  <a:lnTo>
                    <a:pt x="2628" y="75"/>
                  </a:lnTo>
                  <a:lnTo>
                    <a:pt x="2628" y="74"/>
                  </a:lnTo>
                  <a:lnTo>
                    <a:pt x="2629" y="74"/>
                  </a:lnTo>
                  <a:close/>
                  <a:moveTo>
                    <a:pt x="71" y="72"/>
                  </a:moveTo>
                  <a:lnTo>
                    <a:pt x="75" y="74"/>
                  </a:lnTo>
                  <a:lnTo>
                    <a:pt x="75" y="74"/>
                  </a:lnTo>
                  <a:lnTo>
                    <a:pt x="76" y="74"/>
                  </a:lnTo>
                  <a:lnTo>
                    <a:pt x="78" y="74"/>
                  </a:lnTo>
                  <a:lnTo>
                    <a:pt x="78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1" y="74"/>
                  </a:ln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141" y="71"/>
                  </a:moveTo>
                  <a:lnTo>
                    <a:pt x="142" y="71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4" y="72"/>
                  </a:lnTo>
                  <a:lnTo>
                    <a:pt x="142" y="72"/>
                  </a:lnTo>
                  <a:lnTo>
                    <a:pt x="141" y="72"/>
                  </a:lnTo>
                  <a:lnTo>
                    <a:pt x="138" y="74"/>
                  </a:lnTo>
                  <a:lnTo>
                    <a:pt x="138" y="7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3" y="77"/>
                  </a:lnTo>
                  <a:lnTo>
                    <a:pt x="120" y="80"/>
                  </a:lnTo>
                  <a:lnTo>
                    <a:pt x="119" y="79"/>
                  </a:lnTo>
                  <a:lnTo>
                    <a:pt x="117" y="77"/>
                  </a:lnTo>
                  <a:lnTo>
                    <a:pt x="119" y="75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41" y="71"/>
                  </a:lnTo>
                  <a:close/>
                  <a:moveTo>
                    <a:pt x="2937" y="68"/>
                  </a:moveTo>
                  <a:lnTo>
                    <a:pt x="2938" y="69"/>
                  </a:lnTo>
                  <a:lnTo>
                    <a:pt x="2938" y="69"/>
                  </a:lnTo>
                  <a:lnTo>
                    <a:pt x="2938" y="71"/>
                  </a:lnTo>
                  <a:lnTo>
                    <a:pt x="2940" y="71"/>
                  </a:lnTo>
                  <a:lnTo>
                    <a:pt x="2940" y="71"/>
                  </a:lnTo>
                  <a:lnTo>
                    <a:pt x="2941" y="71"/>
                  </a:lnTo>
                  <a:lnTo>
                    <a:pt x="2941" y="72"/>
                  </a:lnTo>
                  <a:lnTo>
                    <a:pt x="2943" y="72"/>
                  </a:lnTo>
                  <a:lnTo>
                    <a:pt x="2944" y="72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5"/>
                  </a:lnTo>
                  <a:lnTo>
                    <a:pt x="2948" y="75"/>
                  </a:lnTo>
                  <a:lnTo>
                    <a:pt x="2946" y="77"/>
                  </a:lnTo>
                  <a:lnTo>
                    <a:pt x="2943" y="75"/>
                  </a:lnTo>
                  <a:lnTo>
                    <a:pt x="2941" y="74"/>
                  </a:lnTo>
                  <a:lnTo>
                    <a:pt x="2938" y="71"/>
                  </a:lnTo>
                  <a:lnTo>
                    <a:pt x="2937" y="69"/>
                  </a:lnTo>
                  <a:lnTo>
                    <a:pt x="2937" y="68"/>
                  </a:lnTo>
                  <a:lnTo>
                    <a:pt x="2937" y="68"/>
                  </a:lnTo>
                  <a:close/>
                  <a:moveTo>
                    <a:pt x="79" y="64"/>
                  </a:moveTo>
                  <a:lnTo>
                    <a:pt x="81" y="66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8"/>
                  </a:lnTo>
                  <a:lnTo>
                    <a:pt x="82" y="66"/>
                  </a:lnTo>
                  <a:lnTo>
                    <a:pt x="79" y="66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3" y="66"/>
                  </a:lnTo>
                  <a:lnTo>
                    <a:pt x="76" y="66"/>
                  </a:lnTo>
                  <a:lnTo>
                    <a:pt x="79" y="64"/>
                  </a:lnTo>
                  <a:close/>
                  <a:moveTo>
                    <a:pt x="841" y="61"/>
                  </a:moveTo>
                  <a:lnTo>
                    <a:pt x="843" y="61"/>
                  </a:lnTo>
                  <a:lnTo>
                    <a:pt x="843" y="61"/>
                  </a:lnTo>
                  <a:lnTo>
                    <a:pt x="844" y="61"/>
                  </a:lnTo>
                  <a:lnTo>
                    <a:pt x="843" y="63"/>
                  </a:lnTo>
                  <a:lnTo>
                    <a:pt x="841" y="63"/>
                  </a:lnTo>
                  <a:lnTo>
                    <a:pt x="839" y="63"/>
                  </a:lnTo>
                  <a:lnTo>
                    <a:pt x="838" y="64"/>
                  </a:lnTo>
                  <a:lnTo>
                    <a:pt x="839" y="64"/>
                  </a:lnTo>
                  <a:lnTo>
                    <a:pt x="841" y="64"/>
                  </a:lnTo>
                  <a:lnTo>
                    <a:pt x="841" y="64"/>
                  </a:lnTo>
                  <a:lnTo>
                    <a:pt x="841" y="66"/>
                  </a:lnTo>
                  <a:lnTo>
                    <a:pt x="839" y="66"/>
                  </a:lnTo>
                  <a:lnTo>
                    <a:pt x="839" y="66"/>
                  </a:lnTo>
                  <a:lnTo>
                    <a:pt x="838" y="66"/>
                  </a:lnTo>
                  <a:lnTo>
                    <a:pt x="838" y="68"/>
                  </a:lnTo>
                  <a:lnTo>
                    <a:pt x="839" y="69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8"/>
                  </a:lnTo>
                  <a:lnTo>
                    <a:pt x="835" y="64"/>
                  </a:lnTo>
                  <a:lnTo>
                    <a:pt x="833" y="64"/>
                  </a:lnTo>
                  <a:lnTo>
                    <a:pt x="833" y="64"/>
                  </a:lnTo>
                  <a:lnTo>
                    <a:pt x="835" y="63"/>
                  </a:lnTo>
                  <a:lnTo>
                    <a:pt x="835" y="63"/>
                  </a:lnTo>
                  <a:lnTo>
                    <a:pt x="836" y="63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8" y="63"/>
                  </a:lnTo>
                  <a:lnTo>
                    <a:pt x="838" y="63"/>
                  </a:lnTo>
                  <a:lnTo>
                    <a:pt x="839" y="61"/>
                  </a:lnTo>
                  <a:lnTo>
                    <a:pt x="841" y="61"/>
                  </a:lnTo>
                  <a:close/>
                  <a:moveTo>
                    <a:pt x="75" y="60"/>
                  </a:moveTo>
                  <a:lnTo>
                    <a:pt x="75" y="60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5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5" y="60"/>
                  </a:lnTo>
                  <a:lnTo>
                    <a:pt x="75" y="60"/>
                  </a:lnTo>
                  <a:close/>
                  <a:moveTo>
                    <a:pt x="188" y="58"/>
                  </a:moveTo>
                  <a:lnTo>
                    <a:pt x="190" y="60"/>
                  </a:lnTo>
                  <a:lnTo>
                    <a:pt x="193" y="63"/>
                  </a:lnTo>
                  <a:lnTo>
                    <a:pt x="194" y="63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1" y="63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7" y="61"/>
                  </a:lnTo>
                  <a:lnTo>
                    <a:pt x="187" y="60"/>
                  </a:lnTo>
                  <a:lnTo>
                    <a:pt x="188" y="58"/>
                  </a:lnTo>
                  <a:close/>
                  <a:moveTo>
                    <a:pt x="2918" y="58"/>
                  </a:moveTo>
                  <a:lnTo>
                    <a:pt x="2919" y="60"/>
                  </a:lnTo>
                  <a:lnTo>
                    <a:pt x="2921" y="60"/>
                  </a:lnTo>
                  <a:lnTo>
                    <a:pt x="2921" y="61"/>
                  </a:lnTo>
                  <a:lnTo>
                    <a:pt x="2921" y="63"/>
                  </a:lnTo>
                  <a:lnTo>
                    <a:pt x="2921" y="64"/>
                  </a:lnTo>
                  <a:lnTo>
                    <a:pt x="2919" y="64"/>
                  </a:lnTo>
                  <a:lnTo>
                    <a:pt x="2918" y="64"/>
                  </a:lnTo>
                  <a:lnTo>
                    <a:pt x="2913" y="63"/>
                  </a:lnTo>
                  <a:lnTo>
                    <a:pt x="2913" y="63"/>
                  </a:lnTo>
                  <a:lnTo>
                    <a:pt x="2911" y="63"/>
                  </a:lnTo>
                  <a:lnTo>
                    <a:pt x="2910" y="61"/>
                  </a:lnTo>
                  <a:lnTo>
                    <a:pt x="2910" y="61"/>
                  </a:lnTo>
                  <a:lnTo>
                    <a:pt x="2911" y="60"/>
                  </a:lnTo>
                  <a:lnTo>
                    <a:pt x="2913" y="60"/>
                  </a:lnTo>
                  <a:lnTo>
                    <a:pt x="2914" y="58"/>
                  </a:lnTo>
                  <a:lnTo>
                    <a:pt x="2918" y="58"/>
                  </a:lnTo>
                  <a:close/>
                  <a:moveTo>
                    <a:pt x="708" y="58"/>
                  </a:moveTo>
                  <a:lnTo>
                    <a:pt x="708" y="58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05" y="63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699" y="61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7" y="60"/>
                  </a:lnTo>
                  <a:lnTo>
                    <a:pt x="701" y="60"/>
                  </a:lnTo>
                  <a:lnTo>
                    <a:pt x="702" y="60"/>
                  </a:lnTo>
                  <a:lnTo>
                    <a:pt x="704" y="60"/>
                  </a:lnTo>
                  <a:lnTo>
                    <a:pt x="705" y="58"/>
                  </a:lnTo>
                  <a:lnTo>
                    <a:pt x="708" y="58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4" y="60"/>
                  </a:lnTo>
                  <a:lnTo>
                    <a:pt x="142" y="61"/>
                  </a:lnTo>
                  <a:lnTo>
                    <a:pt x="138" y="63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6" y="63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9" y="61"/>
                  </a:lnTo>
                  <a:lnTo>
                    <a:pt x="141" y="60"/>
                  </a:lnTo>
                  <a:lnTo>
                    <a:pt x="144" y="58"/>
                  </a:lnTo>
                  <a:lnTo>
                    <a:pt x="150" y="57"/>
                  </a:lnTo>
                  <a:lnTo>
                    <a:pt x="150" y="57"/>
                  </a:lnTo>
                  <a:close/>
                  <a:moveTo>
                    <a:pt x="5" y="57"/>
                  </a:moveTo>
                  <a:lnTo>
                    <a:pt x="5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7"/>
                  </a:lnTo>
                  <a:close/>
                  <a:moveTo>
                    <a:pt x="445" y="57"/>
                  </a:moveTo>
                  <a:lnTo>
                    <a:pt x="447" y="57"/>
                  </a:lnTo>
                  <a:lnTo>
                    <a:pt x="450" y="60"/>
                  </a:lnTo>
                  <a:lnTo>
                    <a:pt x="451" y="61"/>
                  </a:lnTo>
                  <a:lnTo>
                    <a:pt x="453" y="63"/>
                  </a:lnTo>
                  <a:lnTo>
                    <a:pt x="455" y="63"/>
                  </a:lnTo>
                  <a:lnTo>
                    <a:pt x="456" y="63"/>
                  </a:lnTo>
                  <a:lnTo>
                    <a:pt x="456" y="64"/>
                  </a:lnTo>
                  <a:lnTo>
                    <a:pt x="458" y="66"/>
                  </a:lnTo>
                  <a:lnTo>
                    <a:pt x="459" y="66"/>
                  </a:lnTo>
                  <a:lnTo>
                    <a:pt x="459" y="68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71"/>
                  </a:lnTo>
                  <a:lnTo>
                    <a:pt x="463" y="72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1" y="74"/>
                  </a:lnTo>
                  <a:lnTo>
                    <a:pt x="461" y="72"/>
                  </a:lnTo>
                  <a:lnTo>
                    <a:pt x="459" y="69"/>
                  </a:lnTo>
                  <a:lnTo>
                    <a:pt x="458" y="68"/>
                  </a:lnTo>
                  <a:lnTo>
                    <a:pt x="455" y="64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8" y="60"/>
                  </a:lnTo>
                  <a:lnTo>
                    <a:pt x="447" y="57"/>
                  </a:lnTo>
                  <a:lnTo>
                    <a:pt x="445" y="57"/>
                  </a:lnTo>
                  <a:close/>
                  <a:moveTo>
                    <a:pt x="893" y="52"/>
                  </a:moveTo>
                  <a:lnTo>
                    <a:pt x="895" y="52"/>
                  </a:lnTo>
                  <a:lnTo>
                    <a:pt x="895" y="53"/>
                  </a:lnTo>
                  <a:lnTo>
                    <a:pt x="895" y="55"/>
                  </a:lnTo>
                  <a:lnTo>
                    <a:pt x="896" y="55"/>
                  </a:lnTo>
                  <a:lnTo>
                    <a:pt x="898" y="58"/>
                  </a:lnTo>
                  <a:lnTo>
                    <a:pt x="899" y="60"/>
                  </a:lnTo>
                  <a:lnTo>
                    <a:pt x="899" y="63"/>
                  </a:lnTo>
                  <a:lnTo>
                    <a:pt x="899" y="64"/>
                  </a:lnTo>
                  <a:lnTo>
                    <a:pt x="899" y="66"/>
                  </a:lnTo>
                  <a:lnTo>
                    <a:pt x="898" y="66"/>
                  </a:lnTo>
                  <a:lnTo>
                    <a:pt x="898" y="66"/>
                  </a:lnTo>
                  <a:lnTo>
                    <a:pt x="896" y="68"/>
                  </a:lnTo>
                  <a:lnTo>
                    <a:pt x="896" y="64"/>
                  </a:lnTo>
                  <a:lnTo>
                    <a:pt x="893" y="61"/>
                  </a:lnTo>
                  <a:lnTo>
                    <a:pt x="891" y="60"/>
                  </a:lnTo>
                  <a:lnTo>
                    <a:pt x="890" y="60"/>
                  </a:lnTo>
                  <a:lnTo>
                    <a:pt x="888" y="60"/>
                  </a:lnTo>
                  <a:lnTo>
                    <a:pt x="888" y="58"/>
                  </a:lnTo>
                  <a:lnTo>
                    <a:pt x="890" y="58"/>
                  </a:lnTo>
                  <a:lnTo>
                    <a:pt x="890" y="58"/>
                  </a:lnTo>
                  <a:lnTo>
                    <a:pt x="891" y="58"/>
                  </a:lnTo>
                  <a:lnTo>
                    <a:pt x="893" y="57"/>
                  </a:lnTo>
                  <a:lnTo>
                    <a:pt x="891" y="57"/>
                  </a:lnTo>
                  <a:lnTo>
                    <a:pt x="891" y="55"/>
                  </a:lnTo>
                  <a:lnTo>
                    <a:pt x="891" y="53"/>
                  </a:lnTo>
                  <a:lnTo>
                    <a:pt x="891" y="52"/>
                  </a:lnTo>
                  <a:lnTo>
                    <a:pt x="893" y="52"/>
                  </a:lnTo>
                  <a:close/>
                  <a:moveTo>
                    <a:pt x="617" y="49"/>
                  </a:moveTo>
                  <a:lnTo>
                    <a:pt x="619" y="49"/>
                  </a:lnTo>
                  <a:lnTo>
                    <a:pt x="620" y="50"/>
                  </a:lnTo>
                  <a:lnTo>
                    <a:pt x="622" y="52"/>
                  </a:lnTo>
                  <a:lnTo>
                    <a:pt x="622" y="53"/>
                  </a:lnTo>
                  <a:lnTo>
                    <a:pt x="620" y="55"/>
                  </a:lnTo>
                  <a:lnTo>
                    <a:pt x="619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5" y="57"/>
                  </a:lnTo>
                  <a:lnTo>
                    <a:pt x="615" y="55"/>
                  </a:lnTo>
                  <a:lnTo>
                    <a:pt x="614" y="57"/>
                  </a:lnTo>
                  <a:lnTo>
                    <a:pt x="614" y="55"/>
                  </a:lnTo>
                  <a:lnTo>
                    <a:pt x="615" y="55"/>
                  </a:lnTo>
                  <a:lnTo>
                    <a:pt x="617" y="53"/>
                  </a:lnTo>
                  <a:lnTo>
                    <a:pt x="619" y="53"/>
                  </a:lnTo>
                  <a:lnTo>
                    <a:pt x="619" y="52"/>
                  </a:lnTo>
                  <a:lnTo>
                    <a:pt x="619" y="50"/>
                  </a:lnTo>
                  <a:lnTo>
                    <a:pt x="617" y="49"/>
                  </a:lnTo>
                  <a:close/>
                  <a:moveTo>
                    <a:pt x="2933" y="49"/>
                  </a:moveTo>
                  <a:lnTo>
                    <a:pt x="2935" y="49"/>
                  </a:lnTo>
                  <a:lnTo>
                    <a:pt x="2937" y="50"/>
                  </a:lnTo>
                  <a:lnTo>
                    <a:pt x="2938" y="50"/>
                  </a:lnTo>
                  <a:lnTo>
                    <a:pt x="2938" y="52"/>
                  </a:lnTo>
                  <a:lnTo>
                    <a:pt x="2938" y="55"/>
                  </a:lnTo>
                  <a:lnTo>
                    <a:pt x="2938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5"/>
                  </a:lnTo>
                  <a:lnTo>
                    <a:pt x="2937" y="53"/>
                  </a:lnTo>
                  <a:lnTo>
                    <a:pt x="2935" y="53"/>
                  </a:lnTo>
                  <a:lnTo>
                    <a:pt x="2935" y="52"/>
                  </a:lnTo>
                  <a:lnTo>
                    <a:pt x="2935" y="53"/>
                  </a:lnTo>
                  <a:lnTo>
                    <a:pt x="2933" y="53"/>
                  </a:lnTo>
                  <a:lnTo>
                    <a:pt x="2933" y="52"/>
                  </a:lnTo>
                  <a:lnTo>
                    <a:pt x="2933" y="50"/>
                  </a:lnTo>
                  <a:lnTo>
                    <a:pt x="2933" y="49"/>
                  </a:lnTo>
                  <a:close/>
                  <a:moveTo>
                    <a:pt x="21" y="47"/>
                  </a:moveTo>
                  <a:lnTo>
                    <a:pt x="21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1" y="47"/>
                  </a:lnTo>
                  <a:close/>
                  <a:moveTo>
                    <a:pt x="24" y="44"/>
                  </a:move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4"/>
                  </a:lnTo>
                  <a:close/>
                  <a:moveTo>
                    <a:pt x="863" y="44"/>
                  </a:moveTo>
                  <a:lnTo>
                    <a:pt x="865" y="44"/>
                  </a:lnTo>
                  <a:lnTo>
                    <a:pt x="865" y="44"/>
                  </a:lnTo>
                  <a:lnTo>
                    <a:pt x="865" y="46"/>
                  </a:lnTo>
                  <a:lnTo>
                    <a:pt x="865" y="46"/>
                  </a:lnTo>
                  <a:lnTo>
                    <a:pt x="865" y="47"/>
                  </a:lnTo>
                  <a:lnTo>
                    <a:pt x="865" y="47"/>
                  </a:lnTo>
                  <a:lnTo>
                    <a:pt x="866" y="47"/>
                  </a:lnTo>
                  <a:lnTo>
                    <a:pt x="866" y="49"/>
                  </a:lnTo>
                  <a:lnTo>
                    <a:pt x="865" y="49"/>
                  </a:lnTo>
                  <a:lnTo>
                    <a:pt x="865" y="50"/>
                  </a:lnTo>
                  <a:lnTo>
                    <a:pt x="866" y="49"/>
                  </a:lnTo>
                  <a:lnTo>
                    <a:pt x="868" y="49"/>
                  </a:lnTo>
                  <a:lnTo>
                    <a:pt x="868" y="49"/>
                  </a:lnTo>
                  <a:lnTo>
                    <a:pt x="869" y="49"/>
                  </a:lnTo>
                  <a:lnTo>
                    <a:pt x="871" y="47"/>
                  </a:lnTo>
                  <a:lnTo>
                    <a:pt x="871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4" y="46"/>
                  </a:lnTo>
                  <a:lnTo>
                    <a:pt x="872" y="47"/>
                  </a:lnTo>
                  <a:lnTo>
                    <a:pt x="871" y="49"/>
                  </a:lnTo>
                  <a:lnTo>
                    <a:pt x="869" y="50"/>
                  </a:lnTo>
                  <a:lnTo>
                    <a:pt x="868" y="50"/>
                  </a:lnTo>
                  <a:lnTo>
                    <a:pt x="866" y="50"/>
                  </a:lnTo>
                  <a:lnTo>
                    <a:pt x="866" y="52"/>
                  </a:lnTo>
                  <a:lnTo>
                    <a:pt x="868" y="52"/>
                  </a:lnTo>
                  <a:lnTo>
                    <a:pt x="869" y="52"/>
                  </a:lnTo>
                  <a:lnTo>
                    <a:pt x="869" y="52"/>
                  </a:lnTo>
                  <a:lnTo>
                    <a:pt x="871" y="50"/>
                  </a:lnTo>
                  <a:lnTo>
                    <a:pt x="871" y="50"/>
                  </a:lnTo>
                  <a:lnTo>
                    <a:pt x="872" y="50"/>
                  </a:lnTo>
                  <a:lnTo>
                    <a:pt x="872" y="52"/>
                  </a:lnTo>
                  <a:lnTo>
                    <a:pt x="871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69" y="57"/>
                  </a:lnTo>
                  <a:lnTo>
                    <a:pt x="866" y="58"/>
                  </a:lnTo>
                  <a:lnTo>
                    <a:pt x="866" y="58"/>
                  </a:lnTo>
                  <a:lnTo>
                    <a:pt x="866" y="57"/>
                  </a:lnTo>
                  <a:lnTo>
                    <a:pt x="866" y="53"/>
                  </a:lnTo>
                  <a:lnTo>
                    <a:pt x="865" y="53"/>
                  </a:lnTo>
                  <a:lnTo>
                    <a:pt x="863" y="52"/>
                  </a:lnTo>
                  <a:lnTo>
                    <a:pt x="863" y="50"/>
                  </a:lnTo>
                  <a:lnTo>
                    <a:pt x="861" y="50"/>
                  </a:lnTo>
                  <a:lnTo>
                    <a:pt x="861" y="50"/>
                  </a:lnTo>
                  <a:lnTo>
                    <a:pt x="863" y="49"/>
                  </a:lnTo>
                  <a:lnTo>
                    <a:pt x="863" y="47"/>
                  </a:lnTo>
                  <a:lnTo>
                    <a:pt x="863" y="46"/>
                  </a:lnTo>
                  <a:lnTo>
                    <a:pt x="861" y="46"/>
                  </a:lnTo>
                  <a:lnTo>
                    <a:pt x="861" y="47"/>
                  </a:lnTo>
                  <a:lnTo>
                    <a:pt x="861" y="47"/>
                  </a:lnTo>
                  <a:lnTo>
                    <a:pt x="860" y="47"/>
                  </a:lnTo>
                  <a:lnTo>
                    <a:pt x="860" y="47"/>
                  </a:lnTo>
                  <a:lnTo>
                    <a:pt x="858" y="47"/>
                  </a:lnTo>
                  <a:lnTo>
                    <a:pt x="861" y="47"/>
                  </a:lnTo>
                  <a:lnTo>
                    <a:pt x="861" y="46"/>
                  </a:lnTo>
                  <a:lnTo>
                    <a:pt x="861" y="44"/>
                  </a:lnTo>
                  <a:lnTo>
                    <a:pt x="861" y="44"/>
                  </a:lnTo>
                  <a:lnTo>
                    <a:pt x="863" y="44"/>
                  </a:lnTo>
                  <a:lnTo>
                    <a:pt x="863" y="44"/>
                  </a:lnTo>
                  <a:close/>
                  <a:moveTo>
                    <a:pt x="2773" y="42"/>
                  </a:moveTo>
                  <a:lnTo>
                    <a:pt x="2773" y="42"/>
                  </a:lnTo>
                  <a:lnTo>
                    <a:pt x="2774" y="42"/>
                  </a:lnTo>
                  <a:lnTo>
                    <a:pt x="2774" y="44"/>
                  </a:lnTo>
                  <a:lnTo>
                    <a:pt x="2773" y="46"/>
                  </a:lnTo>
                  <a:lnTo>
                    <a:pt x="2769" y="46"/>
                  </a:lnTo>
                  <a:lnTo>
                    <a:pt x="2768" y="44"/>
                  </a:lnTo>
                  <a:lnTo>
                    <a:pt x="2766" y="44"/>
                  </a:lnTo>
                  <a:lnTo>
                    <a:pt x="2766" y="44"/>
                  </a:lnTo>
                  <a:lnTo>
                    <a:pt x="2768" y="42"/>
                  </a:lnTo>
                  <a:lnTo>
                    <a:pt x="2768" y="44"/>
                  </a:lnTo>
                  <a:lnTo>
                    <a:pt x="2771" y="44"/>
                  </a:lnTo>
                  <a:lnTo>
                    <a:pt x="2773" y="44"/>
                  </a:lnTo>
                  <a:lnTo>
                    <a:pt x="2773" y="42"/>
                  </a:lnTo>
                  <a:lnTo>
                    <a:pt x="2773" y="42"/>
                  </a:lnTo>
                  <a:close/>
                  <a:moveTo>
                    <a:pt x="15" y="41"/>
                  </a:moveTo>
                  <a:lnTo>
                    <a:pt x="18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5" y="41"/>
                  </a:lnTo>
                  <a:close/>
                  <a:moveTo>
                    <a:pt x="7" y="39"/>
                  </a:moveTo>
                  <a:lnTo>
                    <a:pt x="7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close/>
                  <a:moveTo>
                    <a:pt x="59" y="34"/>
                  </a:moveTo>
                  <a:lnTo>
                    <a:pt x="59" y="34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9" y="34"/>
                  </a:lnTo>
                  <a:close/>
                  <a:moveTo>
                    <a:pt x="2768" y="34"/>
                  </a:moveTo>
                  <a:lnTo>
                    <a:pt x="2768" y="34"/>
                  </a:lnTo>
                  <a:lnTo>
                    <a:pt x="2766" y="34"/>
                  </a:lnTo>
                  <a:lnTo>
                    <a:pt x="2768" y="36"/>
                  </a:lnTo>
                  <a:lnTo>
                    <a:pt x="2769" y="36"/>
                  </a:lnTo>
                  <a:lnTo>
                    <a:pt x="2771" y="38"/>
                  </a:lnTo>
                  <a:lnTo>
                    <a:pt x="2771" y="38"/>
                  </a:lnTo>
                  <a:lnTo>
                    <a:pt x="2773" y="38"/>
                  </a:lnTo>
                  <a:lnTo>
                    <a:pt x="2771" y="36"/>
                  </a:lnTo>
                  <a:lnTo>
                    <a:pt x="2771" y="36"/>
                  </a:lnTo>
                  <a:lnTo>
                    <a:pt x="2769" y="34"/>
                  </a:lnTo>
                  <a:lnTo>
                    <a:pt x="2769" y="34"/>
                  </a:lnTo>
                  <a:lnTo>
                    <a:pt x="2768" y="34"/>
                  </a:lnTo>
                  <a:close/>
                  <a:moveTo>
                    <a:pt x="2708" y="33"/>
                  </a:move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6" y="34"/>
                  </a:lnTo>
                  <a:lnTo>
                    <a:pt x="2706" y="34"/>
                  </a:lnTo>
                  <a:lnTo>
                    <a:pt x="2705" y="34"/>
                  </a:lnTo>
                  <a:lnTo>
                    <a:pt x="2705" y="36"/>
                  </a:lnTo>
                  <a:lnTo>
                    <a:pt x="2702" y="36"/>
                  </a:lnTo>
                  <a:lnTo>
                    <a:pt x="2700" y="38"/>
                  </a:lnTo>
                  <a:lnTo>
                    <a:pt x="2700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700" y="38"/>
                  </a:lnTo>
                  <a:lnTo>
                    <a:pt x="2700" y="38"/>
                  </a:lnTo>
                  <a:lnTo>
                    <a:pt x="2702" y="36"/>
                  </a:lnTo>
                  <a:lnTo>
                    <a:pt x="2703" y="34"/>
                  </a:lnTo>
                  <a:lnTo>
                    <a:pt x="2705" y="34"/>
                  </a:lnTo>
                  <a:lnTo>
                    <a:pt x="2706" y="34"/>
                  </a:lnTo>
                  <a:lnTo>
                    <a:pt x="2708" y="33"/>
                  </a:lnTo>
                  <a:close/>
                  <a:moveTo>
                    <a:pt x="2933" y="33"/>
                  </a:moveTo>
                  <a:lnTo>
                    <a:pt x="2935" y="34"/>
                  </a:lnTo>
                  <a:lnTo>
                    <a:pt x="2933" y="36"/>
                  </a:lnTo>
                  <a:lnTo>
                    <a:pt x="2933" y="36"/>
                  </a:lnTo>
                  <a:lnTo>
                    <a:pt x="2933" y="38"/>
                  </a:lnTo>
                  <a:lnTo>
                    <a:pt x="2933" y="38"/>
                  </a:lnTo>
                  <a:lnTo>
                    <a:pt x="2933" y="39"/>
                  </a:lnTo>
                  <a:lnTo>
                    <a:pt x="2933" y="39"/>
                  </a:lnTo>
                  <a:lnTo>
                    <a:pt x="2932" y="39"/>
                  </a:lnTo>
                  <a:lnTo>
                    <a:pt x="2932" y="39"/>
                  </a:lnTo>
                  <a:lnTo>
                    <a:pt x="2930" y="39"/>
                  </a:lnTo>
                  <a:lnTo>
                    <a:pt x="2930" y="38"/>
                  </a:lnTo>
                  <a:lnTo>
                    <a:pt x="2930" y="36"/>
                  </a:lnTo>
                  <a:lnTo>
                    <a:pt x="2930" y="34"/>
                  </a:lnTo>
                  <a:lnTo>
                    <a:pt x="2932" y="34"/>
                  </a:lnTo>
                  <a:lnTo>
                    <a:pt x="2932" y="34"/>
                  </a:lnTo>
                  <a:lnTo>
                    <a:pt x="2933" y="33"/>
                  </a:lnTo>
                  <a:close/>
                  <a:moveTo>
                    <a:pt x="2773" y="31"/>
                  </a:moveTo>
                  <a:lnTo>
                    <a:pt x="2773" y="31"/>
                  </a:lnTo>
                  <a:lnTo>
                    <a:pt x="2773" y="33"/>
                  </a:lnTo>
                  <a:lnTo>
                    <a:pt x="2771" y="33"/>
                  </a:lnTo>
                  <a:lnTo>
                    <a:pt x="2771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71" y="34"/>
                  </a:lnTo>
                  <a:lnTo>
                    <a:pt x="2773" y="34"/>
                  </a:lnTo>
                  <a:lnTo>
                    <a:pt x="2773" y="34"/>
                  </a:lnTo>
                  <a:lnTo>
                    <a:pt x="2774" y="34"/>
                  </a:lnTo>
                  <a:lnTo>
                    <a:pt x="2776" y="34"/>
                  </a:lnTo>
                  <a:lnTo>
                    <a:pt x="2776" y="33"/>
                  </a:lnTo>
                  <a:lnTo>
                    <a:pt x="2776" y="33"/>
                  </a:lnTo>
                  <a:lnTo>
                    <a:pt x="2776" y="31"/>
                  </a:lnTo>
                  <a:lnTo>
                    <a:pt x="2776" y="33"/>
                  </a:lnTo>
                  <a:lnTo>
                    <a:pt x="2774" y="33"/>
                  </a:lnTo>
                  <a:lnTo>
                    <a:pt x="2774" y="31"/>
                  </a:lnTo>
                  <a:lnTo>
                    <a:pt x="2773" y="31"/>
                  </a:lnTo>
                  <a:close/>
                  <a:moveTo>
                    <a:pt x="2" y="30"/>
                  </a:moveTo>
                  <a:lnTo>
                    <a:pt x="4" y="30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close/>
                  <a:moveTo>
                    <a:pt x="385" y="30"/>
                  </a:moveTo>
                  <a:lnTo>
                    <a:pt x="387" y="30"/>
                  </a:lnTo>
                  <a:lnTo>
                    <a:pt x="387" y="31"/>
                  </a:lnTo>
                  <a:lnTo>
                    <a:pt x="388" y="33"/>
                  </a:lnTo>
                  <a:lnTo>
                    <a:pt x="390" y="33"/>
                  </a:lnTo>
                  <a:lnTo>
                    <a:pt x="390" y="34"/>
                  </a:lnTo>
                  <a:lnTo>
                    <a:pt x="390" y="38"/>
                  </a:lnTo>
                  <a:lnTo>
                    <a:pt x="392" y="38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8"/>
                  </a:lnTo>
                  <a:lnTo>
                    <a:pt x="390" y="38"/>
                  </a:lnTo>
                  <a:lnTo>
                    <a:pt x="388" y="34"/>
                  </a:lnTo>
                  <a:lnTo>
                    <a:pt x="387" y="31"/>
                  </a:lnTo>
                  <a:lnTo>
                    <a:pt x="384" y="30"/>
                  </a:lnTo>
                  <a:lnTo>
                    <a:pt x="385" y="30"/>
                  </a:lnTo>
                  <a:close/>
                  <a:moveTo>
                    <a:pt x="880" y="28"/>
                  </a:moveTo>
                  <a:lnTo>
                    <a:pt x="880" y="30"/>
                  </a:lnTo>
                  <a:lnTo>
                    <a:pt x="880" y="31"/>
                  </a:lnTo>
                  <a:lnTo>
                    <a:pt x="879" y="33"/>
                  </a:lnTo>
                  <a:lnTo>
                    <a:pt x="877" y="34"/>
                  </a:lnTo>
                  <a:lnTo>
                    <a:pt x="876" y="36"/>
                  </a:lnTo>
                  <a:lnTo>
                    <a:pt x="876" y="34"/>
                  </a:lnTo>
                  <a:lnTo>
                    <a:pt x="876" y="34"/>
                  </a:lnTo>
                  <a:lnTo>
                    <a:pt x="876" y="33"/>
                  </a:lnTo>
                  <a:lnTo>
                    <a:pt x="877" y="31"/>
                  </a:lnTo>
                  <a:lnTo>
                    <a:pt x="879" y="30"/>
                  </a:lnTo>
                  <a:lnTo>
                    <a:pt x="880" y="28"/>
                  </a:lnTo>
                  <a:close/>
                  <a:moveTo>
                    <a:pt x="2728" y="28"/>
                  </a:moveTo>
                  <a:lnTo>
                    <a:pt x="2728" y="28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7" y="30"/>
                  </a:lnTo>
                  <a:lnTo>
                    <a:pt x="2727" y="30"/>
                  </a:lnTo>
                  <a:lnTo>
                    <a:pt x="2725" y="30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4" y="33"/>
                  </a:lnTo>
                  <a:lnTo>
                    <a:pt x="2722" y="33"/>
                  </a:lnTo>
                  <a:lnTo>
                    <a:pt x="2722" y="33"/>
                  </a:lnTo>
                  <a:lnTo>
                    <a:pt x="2721" y="34"/>
                  </a:lnTo>
                  <a:lnTo>
                    <a:pt x="2721" y="34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2" y="36"/>
                  </a:lnTo>
                  <a:lnTo>
                    <a:pt x="2722" y="38"/>
                  </a:lnTo>
                  <a:lnTo>
                    <a:pt x="2722" y="38"/>
                  </a:lnTo>
                  <a:lnTo>
                    <a:pt x="2721" y="38"/>
                  </a:lnTo>
                  <a:lnTo>
                    <a:pt x="2721" y="38"/>
                  </a:lnTo>
                  <a:lnTo>
                    <a:pt x="2719" y="38"/>
                  </a:lnTo>
                  <a:lnTo>
                    <a:pt x="2719" y="39"/>
                  </a:lnTo>
                  <a:lnTo>
                    <a:pt x="2719" y="39"/>
                  </a:lnTo>
                  <a:lnTo>
                    <a:pt x="2721" y="39"/>
                  </a:lnTo>
                  <a:lnTo>
                    <a:pt x="2721" y="39"/>
                  </a:lnTo>
                  <a:lnTo>
                    <a:pt x="2722" y="39"/>
                  </a:lnTo>
                  <a:lnTo>
                    <a:pt x="2724" y="39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2"/>
                  </a:lnTo>
                  <a:lnTo>
                    <a:pt x="2725" y="42"/>
                  </a:lnTo>
                  <a:lnTo>
                    <a:pt x="2725" y="42"/>
                  </a:lnTo>
                  <a:lnTo>
                    <a:pt x="2724" y="42"/>
                  </a:lnTo>
                  <a:lnTo>
                    <a:pt x="2722" y="42"/>
                  </a:lnTo>
                  <a:lnTo>
                    <a:pt x="2719" y="41"/>
                  </a:lnTo>
                  <a:lnTo>
                    <a:pt x="2717" y="39"/>
                  </a:lnTo>
                  <a:lnTo>
                    <a:pt x="2716" y="39"/>
                  </a:lnTo>
                  <a:lnTo>
                    <a:pt x="2716" y="38"/>
                  </a:lnTo>
                  <a:lnTo>
                    <a:pt x="2716" y="38"/>
                  </a:lnTo>
                  <a:lnTo>
                    <a:pt x="2716" y="39"/>
                  </a:lnTo>
                  <a:lnTo>
                    <a:pt x="2717" y="39"/>
                  </a:lnTo>
                  <a:lnTo>
                    <a:pt x="2717" y="39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6"/>
                  </a:lnTo>
                  <a:lnTo>
                    <a:pt x="2719" y="34"/>
                  </a:lnTo>
                  <a:lnTo>
                    <a:pt x="2721" y="33"/>
                  </a:lnTo>
                  <a:lnTo>
                    <a:pt x="2722" y="31"/>
                  </a:lnTo>
                  <a:lnTo>
                    <a:pt x="2724" y="31"/>
                  </a:lnTo>
                  <a:lnTo>
                    <a:pt x="2724" y="31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28"/>
                  </a:lnTo>
                  <a:lnTo>
                    <a:pt x="2727" y="28"/>
                  </a:lnTo>
                  <a:lnTo>
                    <a:pt x="2727" y="28"/>
                  </a:lnTo>
                  <a:lnTo>
                    <a:pt x="2728" y="28"/>
                  </a:lnTo>
                  <a:close/>
                  <a:moveTo>
                    <a:pt x="2782" y="28"/>
                  </a:moveTo>
                  <a:lnTo>
                    <a:pt x="2780" y="28"/>
                  </a:lnTo>
                  <a:lnTo>
                    <a:pt x="2780" y="30"/>
                  </a:lnTo>
                  <a:lnTo>
                    <a:pt x="2780" y="30"/>
                  </a:lnTo>
                  <a:lnTo>
                    <a:pt x="2780" y="31"/>
                  </a:lnTo>
                  <a:lnTo>
                    <a:pt x="2780" y="31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2" y="34"/>
                  </a:lnTo>
                  <a:lnTo>
                    <a:pt x="2784" y="34"/>
                  </a:lnTo>
                  <a:lnTo>
                    <a:pt x="2784" y="33"/>
                  </a:lnTo>
                  <a:lnTo>
                    <a:pt x="2784" y="33"/>
                  </a:lnTo>
                  <a:lnTo>
                    <a:pt x="2784" y="31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28"/>
                  </a:lnTo>
                  <a:lnTo>
                    <a:pt x="2784" y="28"/>
                  </a:lnTo>
                  <a:lnTo>
                    <a:pt x="2782" y="28"/>
                  </a:lnTo>
                  <a:lnTo>
                    <a:pt x="2782" y="28"/>
                  </a:lnTo>
                  <a:close/>
                  <a:moveTo>
                    <a:pt x="2818" y="27"/>
                  </a:moveTo>
                  <a:lnTo>
                    <a:pt x="2818" y="27"/>
                  </a:lnTo>
                  <a:lnTo>
                    <a:pt x="2818" y="27"/>
                  </a:lnTo>
                  <a:lnTo>
                    <a:pt x="2818" y="27"/>
                  </a:lnTo>
                  <a:lnTo>
                    <a:pt x="2820" y="28"/>
                  </a:lnTo>
                  <a:lnTo>
                    <a:pt x="2821" y="28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6" y="31"/>
                  </a:lnTo>
                  <a:lnTo>
                    <a:pt x="2828" y="33"/>
                  </a:lnTo>
                  <a:lnTo>
                    <a:pt x="2828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3"/>
                  </a:lnTo>
                  <a:lnTo>
                    <a:pt x="2829" y="33"/>
                  </a:lnTo>
                  <a:lnTo>
                    <a:pt x="2829" y="34"/>
                  </a:lnTo>
                  <a:lnTo>
                    <a:pt x="2831" y="36"/>
                  </a:lnTo>
                  <a:lnTo>
                    <a:pt x="2833" y="36"/>
                  </a:lnTo>
                  <a:lnTo>
                    <a:pt x="2833" y="36"/>
                  </a:lnTo>
                  <a:lnTo>
                    <a:pt x="2839" y="39"/>
                  </a:lnTo>
                  <a:lnTo>
                    <a:pt x="2842" y="41"/>
                  </a:lnTo>
                  <a:lnTo>
                    <a:pt x="2842" y="42"/>
                  </a:lnTo>
                  <a:lnTo>
                    <a:pt x="2842" y="42"/>
                  </a:lnTo>
                  <a:lnTo>
                    <a:pt x="2842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5" y="46"/>
                  </a:lnTo>
                  <a:lnTo>
                    <a:pt x="2847" y="47"/>
                  </a:lnTo>
                  <a:lnTo>
                    <a:pt x="2847" y="49"/>
                  </a:lnTo>
                  <a:lnTo>
                    <a:pt x="2847" y="50"/>
                  </a:lnTo>
                  <a:lnTo>
                    <a:pt x="2847" y="50"/>
                  </a:lnTo>
                  <a:lnTo>
                    <a:pt x="2848" y="50"/>
                  </a:lnTo>
                  <a:lnTo>
                    <a:pt x="2848" y="52"/>
                  </a:lnTo>
                  <a:lnTo>
                    <a:pt x="2847" y="53"/>
                  </a:lnTo>
                  <a:lnTo>
                    <a:pt x="2847" y="55"/>
                  </a:lnTo>
                  <a:lnTo>
                    <a:pt x="2847" y="55"/>
                  </a:lnTo>
                  <a:lnTo>
                    <a:pt x="2845" y="55"/>
                  </a:lnTo>
                  <a:lnTo>
                    <a:pt x="2845" y="55"/>
                  </a:lnTo>
                  <a:lnTo>
                    <a:pt x="2844" y="53"/>
                  </a:lnTo>
                  <a:lnTo>
                    <a:pt x="2844" y="53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60"/>
                  </a:lnTo>
                  <a:lnTo>
                    <a:pt x="2844" y="60"/>
                  </a:lnTo>
                  <a:lnTo>
                    <a:pt x="2844" y="61"/>
                  </a:lnTo>
                  <a:lnTo>
                    <a:pt x="2842" y="61"/>
                  </a:lnTo>
                  <a:lnTo>
                    <a:pt x="2839" y="63"/>
                  </a:lnTo>
                  <a:lnTo>
                    <a:pt x="2839" y="63"/>
                  </a:lnTo>
                  <a:lnTo>
                    <a:pt x="2837" y="61"/>
                  </a:lnTo>
                  <a:lnTo>
                    <a:pt x="2836" y="61"/>
                  </a:lnTo>
                  <a:lnTo>
                    <a:pt x="2833" y="60"/>
                  </a:lnTo>
                  <a:lnTo>
                    <a:pt x="2829" y="60"/>
                  </a:lnTo>
                  <a:lnTo>
                    <a:pt x="2828" y="61"/>
                  </a:lnTo>
                  <a:lnTo>
                    <a:pt x="2828" y="63"/>
                  </a:lnTo>
                  <a:lnTo>
                    <a:pt x="2828" y="63"/>
                  </a:lnTo>
                  <a:lnTo>
                    <a:pt x="2829" y="63"/>
                  </a:lnTo>
                  <a:lnTo>
                    <a:pt x="2829" y="63"/>
                  </a:lnTo>
                  <a:lnTo>
                    <a:pt x="2828" y="64"/>
                  </a:lnTo>
                  <a:lnTo>
                    <a:pt x="2828" y="64"/>
                  </a:lnTo>
                  <a:lnTo>
                    <a:pt x="2828" y="66"/>
                  </a:lnTo>
                  <a:lnTo>
                    <a:pt x="2828" y="66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6" y="68"/>
                  </a:lnTo>
                  <a:lnTo>
                    <a:pt x="2826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3" y="68"/>
                  </a:lnTo>
                  <a:lnTo>
                    <a:pt x="2821" y="68"/>
                  </a:lnTo>
                  <a:lnTo>
                    <a:pt x="2821" y="66"/>
                  </a:lnTo>
                  <a:lnTo>
                    <a:pt x="2820" y="66"/>
                  </a:lnTo>
                  <a:lnTo>
                    <a:pt x="2821" y="66"/>
                  </a:lnTo>
                  <a:lnTo>
                    <a:pt x="2821" y="66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3"/>
                  </a:lnTo>
                  <a:lnTo>
                    <a:pt x="2821" y="63"/>
                  </a:lnTo>
                  <a:lnTo>
                    <a:pt x="2820" y="61"/>
                  </a:lnTo>
                  <a:lnTo>
                    <a:pt x="2820" y="60"/>
                  </a:lnTo>
                  <a:lnTo>
                    <a:pt x="2818" y="57"/>
                  </a:lnTo>
                  <a:lnTo>
                    <a:pt x="2817" y="55"/>
                  </a:lnTo>
                  <a:lnTo>
                    <a:pt x="2817" y="55"/>
                  </a:lnTo>
                  <a:lnTo>
                    <a:pt x="2817" y="57"/>
                  </a:lnTo>
                  <a:lnTo>
                    <a:pt x="2817" y="57"/>
                  </a:lnTo>
                  <a:lnTo>
                    <a:pt x="2817" y="55"/>
                  </a:lnTo>
                  <a:lnTo>
                    <a:pt x="2817" y="53"/>
                  </a:lnTo>
                  <a:lnTo>
                    <a:pt x="2815" y="53"/>
                  </a:lnTo>
                  <a:lnTo>
                    <a:pt x="2815" y="53"/>
                  </a:lnTo>
                  <a:lnTo>
                    <a:pt x="2814" y="52"/>
                  </a:lnTo>
                  <a:lnTo>
                    <a:pt x="2814" y="52"/>
                  </a:lnTo>
                  <a:lnTo>
                    <a:pt x="2812" y="50"/>
                  </a:lnTo>
                  <a:lnTo>
                    <a:pt x="2812" y="50"/>
                  </a:lnTo>
                  <a:lnTo>
                    <a:pt x="2814" y="49"/>
                  </a:lnTo>
                  <a:lnTo>
                    <a:pt x="2814" y="49"/>
                  </a:lnTo>
                  <a:lnTo>
                    <a:pt x="2814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6"/>
                  </a:lnTo>
                  <a:lnTo>
                    <a:pt x="2812" y="46"/>
                  </a:lnTo>
                  <a:lnTo>
                    <a:pt x="2810" y="44"/>
                  </a:lnTo>
                  <a:lnTo>
                    <a:pt x="2807" y="42"/>
                  </a:lnTo>
                  <a:lnTo>
                    <a:pt x="2804" y="39"/>
                  </a:lnTo>
                  <a:lnTo>
                    <a:pt x="2803" y="39"/>
                  </a:lnTo>
                  <a:lnTo>
                    <a:pt x="2803" y="39"/>
                  </a:lnTo>
                  <a:lnTo>
                    <a:pt x="2804" y="39"/>
                  </a:lnTo>
                  <a:lnTo>
                    <a:pt x="2804" y="38"/>
                  </a:lnTo>
                  <a:lnTo>
                    <a:pt x="2803" y="38"/>
                  </a:lnTo>
                  <a:lnTo>
                    <a:pt x="2804" y="38"/>
                  </a:lnTo>
                  <a:lnTo>
                    <a:pt x="2804" y="38"/>
                  </a:lnTo>
                  <a:lnTo>
                    <a:pt x="2806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6"/>
                  </a:lnTo>
                  <a:lnTo>
                    <a:pt x="2809" y="36"/>
                  </a:lnTo>
                  <a:lnTo>
                    <a:pt x="2809" y="36"/>
                  </a:lnTo>
                  <a:lnTo>
                    <a:pt x="2807" y="36"/>
                  </a:lnTo>
                  <a:lnTo>
                    <a:pt x="2807" y="36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4" y="33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0"/>
                  </a:lnTo>
                  <a:lnTo>
                    <a:pt x="2817" y="28"/>
                  </a:lnTo>
                  <a:lnTo>
                    <a:pt x="2818" y="27"/>
                  </a:lnTo>
                  <a:close/>
                  <a:moveTo>
                    <a:pt x="2751" y="25"/>
                  </a:moveTo>
                  <a:lnTo>
                    <a:pt x="2751" y="25"/>
                  </a:lnTo>
                  <a:lnTo>
                    <a:pt x="2751" y="25"/>
                  </a:lnTo>
                  <a:lnTo>
                    <a:pt x="2752" y="27"/>
                  </a:lnTo>
                  <a:lnTo>
                    <a:pt x="2752" y="27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5" y="28"/>
                  </a:lnTo>
                  <a:lnTo>
                    <a:pt x="2755" y="28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4" y="30"/>
                  </a:lnTo>
                  <a:lnTo>
                    <a:pt x="2752" y="30"/>
                  </a:lnTo>
                  <a:lnTo>
                    <a:pt x="2751" y="28"/>
                  </a:lnTo>
                  <a:lnTo>
                    <a:pt x="2751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28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1"/>
                  </a:lnTo>
                  <a:lnTo>
                    <a:pt x="2751" y="31"/>
                  </a:lnTo>
                  <a:lnTo>
                    <a:pt x="2749" y="31"/>
                  </a:lnTo>
                  <a:lnTo>
                    <a:pt x="2749" y="31"/>
                  </a:lnTo>
                  <a:lnTo>
                    <a:pt x="2747" y="31"/>
                  </a:lnTo>
                  <a:lnTo>
                    <a:pt x="2747" y="30"/>
                  </a:lnTo>
                  <a:lnTo>
                    <a:pt x="2746" y="30"/>
                  </a:lnTo>
                  <a:lnTo>
                    <a:pt x="2746" y="28"/>
                  </a:lnTo>
                  <a:lnTo>
                    <a:pt x="2747" y="28"/>
                  </a:lnTo>
                  <a:lnTo>
                    <a:pt x="2747" y="28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9" y="27"/>
                  </a:lnTo>
                  <a:lnTo>
                    <a:pt x="2751" y="27"/>
                  </a:lnTo>
                  <a:lnTo>
                    <a:pt x="2751" y="25"/>
                  </a:lnTo>
                  <a:close/>
                  <a:moveTo>
                    <a:pt x="2757" y="20"/>
                  </a:moveTo>
                  <a:lnTo>
                    <a:pt x="2757" y="22"/>
                  </a:lnTo>
                  <a:lnTo>
                    <a:pt x="2758" y="22"/>
                  </a:lnTo>
                  <a:lnTo>
                    <a:pt x="2758" y="22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60" y="25"/>
                  </a:lnTo>
                  <a:lnTo>
                    <a:pt x="2760" y="25"/>
                  </a:lnTo>
                  <a:lnTo>
                    <a:pt x="2760" y="27"/>
                  </a:lnTo>
                  <a:lnTo>
                    <a:pt x="2760" y="27"/>
                  </a:lnTo>
                  <a:lnTo>
                    <a:pt x="2762" y="28"/>
                  </a:lnTo>
                  <a:lnTo>
                    <a:pt x="2762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30"/>
                  </a:lnTo>
                  <a:lnTo>
                    <a:pt x="2762" y="30"/>
                  </a:lnTo>
                  <a:lnTo>
                    <a:pt x="2762" y="28"/>
                  </a:lnTo>
                  <a:lnTo>
                    <a:pt x="2760" y="28"/>
                  </a:lnTo>
                  <a:lnTo>
                    <a:pt x="2758" y="28"/>
                  </a:lnTo>
                  <a:lnTo>
                    <a:pt x="2758" y="28"/>
                  </a:lnTo>
                  <a:lnTo>
                    <a:pt x="2758" y="30"/>
                  </a:lnTo>
                  <a:lnTo>
                    <a:pt x="2760" y="30"/>
                  </a:lnTo>
                  <a:lnTo>
                    <a:pt x="2760" y="30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58" y="31"/>
                  </a:lnTo>
                  <a:lnTo>
                    <a:pt x="2758" y="31"/>
                  </a:lnTo>
                  <a:lnTo>
                    <a:pt x="2758" y="30"/>
                  </a:lnTo>
                  <a:lnTo>
                    <a:pt x="2757" y="28"/>
                  </a:lnTo>
                  <a:lnTo>
                    <a:pt x="2755" y="27"/>
                  </a:lnTo>
                  <a:lnTo>
                    <a:pt x="2754" y="27"/>
                  </a:lnTo>
                  <a:lnTo>
                    <a:pt x="2754" y="27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3"/>
                  </a:lnTo>
                  <a:lnTo>
                    <a:pt x="2752" y="23"/>
                  </a:lnTo>
                  <a:lnTo>
                    <a:pt x="2754" y="22"/>
                  </a:lnTo>
                  <a:lnTo>
                    <a:pt x="2754" y="22"/>
                  </a:lnTo>
                  <a:lnTo>
                    <a:pt x="2754" y="23"/>
                  </a:lnTo>
                  <a:lnTo>
                    <a:pt x="2754" y="23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7" y="23"/>
                  </a:lnTo>
                  <a:lnTo>
                    <a:pt x="2757" y="23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3"/>
                  </a:lnTo>
                  <a:lnTo>
                    <a:pt x="2758" y="23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58" y="23"/>
                  </a:lnTo>
                  <a:lnTo>
                    <a:pt x="2758" y="23"/>
                  </a:lnTo>
                  <a:lnTo>
                    <a:pt x="2757" y="22"/>
                  </a:lnTo>
                  <a:lnTo>
                    <a:pt x="2757" y="22"/>
                  </a:lnTo>
                  <a:lnTo>
                    <a:pt x="2757" y="20"/>
                  </a:lnTo>
                  <a:close/>
                  <a:moveTo>
                    <a:pt x="2542" y="20"/>
                  </a:moveTo>
                  <a:lnTo>
                    <a:pt x="2542" y="23"/>
                  </a:lnTo>
                  <a:lnTo>
                    <a:pt x="2542" y="23"/>
                  </a:lnTo>
                  <a:lnTo>
                    <a:pt x="2541" y="22"/>
                  </a:lnTo>
                  <a:lnTo>
                    <a:pt x="2542" y="20"/>
                  </a:lnTo>
                  <a:close/>
                  <a:moveTo>
                    <a:pt x="2881" y="20"/>
                  </a:moveTo>
                  <a:lnTo>
                    <a:pt x="2880" y="22"/>
                  </a:lnTo>
                  <a:lnTo>
                    <a:pt x="2880" y="23"/>
                  </a:lnTo>
                  <a:lnTo>
                    <a:pt x="2880" y="25"/>
                  </a:lnTo>
                  <a:lnTo>
                    <a:pt x="2881" y="25"/>
                  </a:lnTo>
                  <a:lnTo>
                    <a:pt x="2881" y="25"/>
                  </a:lnTo>
                  <a:lnTo>
                    <a:pt x="2883" y="23"/>
                  </a:lnTo>
                  <a:lnTo>
                    <a:pt x="2883" y="22"/>
                  </a:lnTo>
                  <a:lnTo>
                    <a:pt x="2883" y="20"/>
                  </a:lnTo>
                  <a:lnTo>
                    <a:pt x="2881" y="20"/>
                  </a:lnTo>
                  <a:lnTo>
                    <a:pt x="2881" y="20"/>
                  </a:lnTo>
                  <a:close/>
                  <a:moveTo>
                    <a:pt x="2818" y="20"/>
                  </a:moveTo>
                  <a:lnTo>
                    <a:pt x="2820" y="20"/>
                  </a:lnTo>
                  <a:lnTo>
                    <a:pt x="2820" y="22"/>
                  </a:lnTo>
                  <a:lnTo>
                    <a:pt x="2820" y="23"/>
                  </a:lnTo>
                  <a:lnTo>
                    <a:pt x="2818" y="23"/>
                  </a:lnTo>
                  <a:lnTo>
                    <a:pt x="2818" y="23"/>
                  </a:lnTo>
                  <a:lnTo>
                    <a:pt x="2818" y="22"/>
                  </a:lnTo>
                  <a:lnTo>
                    <a:pt x="2818" y="22"/>
                  </a:lnTo>
                  <a:lnTo>
                    <a:pt x="2818" y="20"/>
                  </a:lnTo>
                  <a:lnTo>
                    <a:pt x="2818" y="20"/>
                  </a:lnTo>
                  <a:lnTo>
                    <a:pt x="2818" y="20"/>
                  </a:lnTo>
                  <a:close/>
                  <a:moveTo>
                    <a:pt x="2796" y="19"/>
                  </a:moveTo>
                  <a:lnTo>
                    <a:pt x="2795" y="19"/>
                  </a:lnTo>
                  <a:lnTo>
                    <a:pt x="2793" y="19"/>
                  </a:lnTo>
                  <a:lnTo>
                    <a:pt x="2793" y="19"/>
                  </a:lnTo>
                  <a:lnTo>
                    <a:pt x="2792" y="19"/>
                  </a:lnTo>
                  <a:lnTo>
                    <a:pt x="2790" y="19"/>
                  </a:lnTo>
                  <a:lnTo>
                    <a:pt x="2788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2"/>
                  </a:lnTo>
                  <a:lnTo>
                    <a:pt x="2788" y="22"/>
                  </a:lnTo>
                  <a:lnTo>
                    <a:pt x="2790" y="25"/>
                  </a:lnTo>
                  <a:lnTo>
                    <a:pt x="2792" y="27"/>
                  </a:lnTo>
                  <a:lnTo>
                    <a:pt x="2793" y="27"/>
                  </a:lnTo>
                  <a:lnTo>
                    <a:pt x="2795" y="27"/>
                  </a:lnTo>
                  <a:lnTo>
                    <a:pt x="2795" y="25"/>
                  </a:lnTo>
                  <a:lnTo>
                    <a:pt x="2796" y="23"/>
                  </a:lnTo>
                  <a:lnTo>
                    <a:pt x="2796" y="22"/>
                  </a:lnTo>
                  <a:lnTo>
                    <a:pt x="2796" y="22"/>
                  </a:lnTo>
                  <a:lnTo>
                    <a:pt x="2798" y="23"/>
                  </a:lnTo>
                  <a:lnTo>
                    <a:pt x="2798" y="23"/>
                  </a:lnTo>
                  <a:lnTo>
                    <a:pt x="2798" y="22"/>
                  </a:lnTo>
                  <a:lnTo>
                    <a:pt x="2798" y="20"/>
                  </a:lnTo>
                  <a:lnTo>
                    <a:pt x="2796" y="19"/>
                  </a:lnTo>
                  <a:lnTo>
                    <a:pt x="2796" y="19"/>
                  </a:lnTo>
                  <a:close/>
                  <a:moveTo>
                    <a:pt x="757" y="19"/>
                  </a:moveTo>
                  <a:lnTo>
                    <a:pt x="756" y="19"/>
                  </a:lnTo>
                  <a:lnTo>
                    <a:pt x="753" y="20"/>
                  </a:lnTo>
                  <a:lnTo>
                    <a:pt x="751" y="22"/>
                  </a:lnTo>
                  <a:lnTo>
                    <a:pt x="748" y="23"/>
                  </a:lnTo>
                  <a:lnTo>
                    <a:pt x="745" y="25"/>
                  </a:lnTo>
                  <a:lnTo>
                    <a:pt x="743" y="25"/>
                  </a:lnTo>
                  <a:lnTo>
                    <a:pt x="740" y="25"/>
                  </a:lnTo>
                  <a:lnTo>
                    <a:pt x="738" y="25"/>
                  </a:lnTo>
                  <a:lnTo>
                    <a:pt x="738" y="27"/>
                  </a:lnTo>
                  <a:lnTo>
                    <a:pt x="740" y="27"/>
                  </a:lnTo>
                  <a:lnTo>
                    <a:pt x="742" y="27"/>
                  </a:lnTo>
                  <a:lnTo>
                    <a:pt x="742" y="28"/>
                  </a:lnTo>
                  <a:lnTo>
                    <a:pt x="742" y="30"/>
                  </a:lnTo>
                  <a:lnTo>
                    <a:pt x="743" y="30"/>
                  </a:lnTo>
                  <a:lnTo>
                    <a:pt x="745" y="31"/>
                  </a:lnTo>
                  <a:lnTo>
                    <a:pt x="746" y="30"/>
                  </a:lnTo>
                  <a:lnTo>
                    <a:pt x="748" y="30"/>
                  </a:lnTo>
                  <a:lnTo>
                    <a:pt x="749" y="27"/>
                  </a:lnTo>
                  <a:lnTo>
                    <a:pt x="751" y="25"/>
                  </a:lnTo>
                  <a:lnTo>
                    <a:pt x="754" y="23"/>
                  </a:lnTo>
                  <a:lnTo>
                    <a:pt x="756" y="22"/>
                  </a:lnTo>
                  <a:lnTo>
                    <a:pt x="756" y="20"/>
                  </a:lnTo>
                  <a:lnTo>
                    <a:pt x="757" y="19"/>
                  </a:lnTo>
                  <a:lnTo>
                    <a:pt x="757" y="19"/>
                  </a:lnTo>
                  <a:close/>
                  <a:moveTo>
                    <a:pt x="2728" y="16"/>
                  </a:move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9"/>
                  </a:lnTo>
                  <a:lnTo>
                    <a:pt x="2728" y="19"/>
                  </a:lnTo>
                  <a:lnTo>
                    <a:pt x="2728" y="20"/>
                  </a:lnTo>
                  <a:lnTo>
                    <a:pt x="2728" y="22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7" y="22"/>
                  </a:lnTo>
                  <a:lnTo>
                    <a:pt x="2727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4" y="22"/>
                  </a:lnTo>
                  <a:lnTo>
                    <a:pt x="2724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3"/>
                  </a:lnTo>
                  <a:lnTo>
                    <a:pt x="2719" y="23"/>
                  </a:lnTo>
                  <a:lnTo>
                    <a:pt x="2719" y="23"/>
                  </a:lnTo>
                  <a:lnTo>
                    <a:pt x="2717" y="23"/>
                  </a:lnTo>
                  <a:lnTo>
                    <a:pt x="2717" y="25"/>
                  </a:lnTo>
                  <a:lnTo>
                    <a:pt x="2716" y="25"/>
                  </a:lnTo>
                  <a:lnTo>
                    <a:pt x="2716" y="27"/>
                  </a:lnTo>
                  <a:lnTo>
                    <a:pt x="2716" y="27"/>
                  </a:lnTo>
                  <a:lnTo>
                    <a:pt x="2716" y="28"/>
                  </a:lnTo>
                  <a:lnTo>
                    <a:pt x="2716" y="28"/>
                  </a:lnTo>
                  <a:lnTo>
                    <a:pt x="2714" y="28"/>
                  </a:lnTo>
                  <a:lnTo>
                    <a:pt x="2714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1"/>
                  </a:lnTo>
                  <a:lnTo>
                    <a:pt x="2716" y="33"/>
                  </a:lnTo>
                  <a:lnTo>
                    <a:pt x="2714" y="33"/>
                  </a:lnTo>
                  <a:lnTo>
                    <a:pt x="2713" y="33"/>
                  </a:lnTo>
                  <a:lnTo>
                    <a:pt x="2711" y="34"/>
                  </a:lnTo>
                  <a:lnTo>
                    <a:pt x="2711" y="34"/>
                  </a:lnTo>
                  <a:lnTo>
                    <a:pt x="2711" y="36"/>
                  </a:lnTo>
                  <a:lnTo>
                    <a:pt x="2713" y="36"/>
                  </a:lnTo>
                  <a:lnTo>
                    <a:pt x="2714" y="36"/>
                  </a:lnTo>
                  <a:lnTo>
                    <a:pt x="2714" y="36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3" y="38"/>
                  </a:lnTo>
                  <a:lnTo>
                    <a:pt x="2711" y="36"/>
                  </a:lnTo>
                  <a:lnTo>
                    <a:pt x="2711" y="36"/>
                  </a:lnTo>
                  <a:lnTo>
                    <a:pt x="2710" y="36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1" y="34"/>
                  </a:lnTo>
                  <a:lnTo>
                    <a:pt x="2714" y="33"/>
                  </a:lnTo>
                  <a:lnTo>
                    <a:pt x="2714" y="33"/>
                  </a:lnTo>
                  <a:lnTo>
                    <a:pt x="2714" y="31"/>
                  </a:lnTo>
                  <a:lnTo>
                    <a:pt x="2714" y="31"/>
                  </a:lnTo>
                  <a:lnTo>
                    <a:pt x="2713" y="31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28"/>
                  </a:lnTo>
                  <a:lnTo>
                    <a:pt x="2713" y="28"/>
                  </a:lnTo>
                  <a:lnTo>
                    <a:pt x="2714" y="28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6" y="25"/>
                  </a:lnTo>
                  <a:lnTo>
                    <a:pt x="2716" y="25"/>
                  </a:lnTo>
                  <a:lnTo>
                    <a:pt x="2717" y="25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7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7"/>
                  </a:lnTo>
                  <a:lnTo>
                    <a:pt x="2713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7" y="19"/>
                  </a:lnTo>
                  <a:lnTo>
                    <a:pt x="2717" y="19"/>
                  </a:lnTo>
                  <a:lnTo>
                    <a:pt x="2717" y="17"/>
                  </a:lnTo>
                  <a:lnTo>
                    <a:pt x="2717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7" y="17"/>
                  </a:lnTo>
                  <a:lnTo>
                    <a:pt x="2717" y="19"/>
                  </a:lnTo>
                  <a:lnTo>
                    <a:pt x="2719" y="19"/>
                  </a:lnTo>
                  <a:lnTo>
                    <a:pt x="2719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2" y="20"/>
                  </a:lnTo>
                  <a:lnTo>
                    <a:pt x="2722" y="20"/>
                  </a:lnTo>
                  <a:lnTo>
                    <a:pt x="2722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5" y="20"/>
                  </a:lnTo>
                  <a:lnTo>
                    <a:pt x="2727" y="20"/>
                  </a:lnTo>
                  <a:lnTo>
                    <a:pt x="2727" y="20"/>
                  </a:lnTo>
                  <a:lnTo>
                    <a:pt x="2725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5" y="19"/>
                  </a:lnTo>
                  <a:lnTo>
                    <a:pt x="2727" y="19"/>
                  </a:lnTo>
                  <a:lnTo>
                    <a:pt x="2727" y="20"/>
                  </a:lnTo>
                  <a:lnTo>
                    <a:pt x="2727" y="19"/>
                  </a:lnTo>
                  <a:lnTo>
                    <a:pt x="2727" y="19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6"/>
                  </a:lnTo>
                  <a:lnTo>
                    <a:pt x="2728" y="16"/>
                  </a:lnTo>
                  <a:lnTo>
                    <a:pt x="2728" y="16"/>
                  </a:lnTo>
                  <a:close/>
                  <a:moveTo>
                    <a:pt x="2544" y="12"/>
                  </a:moveTo>
                  <a:lnTo>
                    <a:pt x="2546" y="12"/>
                  </a:lnTo>
                  <a:lnTo>
                    <a:pt x="2544" y="14"/>
                  </a:lnTo>
                  <a:lnTo>
                    <a:pt x="2544" y="17"/>
                  </a:lnTo>
                  <a:lnTo>
                    <a:pt x="2544" y="19"/>
                  </a:lnTo>
                  <a:lnTo>
                    <a:pt x="2544" y="20"/>
                  </a:lnTo>
                  <a:lnTo>
                    <a:pt x="2544" y="20"/>
                  </a:lnTo>
                  <a:lnTo>
                    <a:pt x="2544" y="23"/>
                  </a:lnTo>
                  <a:lnTo>
                    <a:pt x="2544" y="23"/>
                  </a:lnTo>
                  <a:lnTo>
                    <a:pt x="2542" y="20"/>
                  </a:lnTo>
                  <a:lnTo>
                    <a:pt x="2541" y="19"/>
                  </a:lnTo>
                  <a:lnTo>
                    <a:pt x="2541" y="19"/>
                  </a:lnTo>
                  <a:lnTo>
                    <a:pt x="2542" y="19"/>
                  </a:lnTo>
                  <a:lnTo>
                    <a:pt x="2542" y="17"/>
                  </a:lnTo>
                  <a:lnTo>
                    <a:pt x="2544" y="16"/>
                  </a:lnTo>
                  <a:lnTo>
                    <a:pt x="2544" y="12"/>
                  </a:lnTo>
                  <a:lnTo>
                    <a:pt x="2544" y="12"/>
                  </a:lnTo>
                  <a:close/>
                  <a:moveTo>
                    <a:pt x="2905" y="11"/>
                  </a:moveTo>
                  <a:lnTo>
                    <a:pt x="2907" y="12"/>
                  </a:lnTo>
                  <a:lnTo>
                    <a:pt x="2907" y="14"/>
                  </a:lnTo>
                  <a:lnTo>
                    <a:pt x="2907" y="16"/>
                  </a:lnTo>
                  <a:lnTo>
                    <a:pt x="2907" y="16"/>
                  </a:lnTo>
                  <a:lnTo>
                    <a:pt x="2907" y="17"/>
                  </a:lnTo>
                  <a:lnTo>
                    <a:pt x="2905" y="17"/>
                  </a:lnTo>
                  <a:lnTo>
                    <a:pt x="2905" y="17"/>
                  </a:lnTo>
                  <a:lnTo>
                    <a:pt x="2903" y="17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4"/>
                  </a:lnTo>
                  <a:lnTo>
                    <a:pt x="2903" y="12"/>
                  </a:lnTo>
                  <a:lnTo>
                    <a:pt x="2905" y="11"/>
                  </a:lnTo>
                  <a:lnTo>
                    <a:pt x="2905" y="11"/>
                  </a:lnTo>
                  <a:close/>
                  <a:moveTo>
                    <a:pt x="251" y="11"/>
                  </a:moveTo>
                  <a:lnTo>
                    <a:pt x="251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3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53" y="16"/>
                  </a:lnTo>
                  <a:lnTo>
                    <a:pt x="251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1"/>
                  </a:lnTo>
                  <a:lnTo>
                    <a:pt x="251" y="11"/>
                  </a:lnTo>
                  <a:close/>
                  <a:moveTo>
                    <a:pt x="8" y="6"/>
                  </a:move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887" y="5"/>
                  </a:moveTo>
                  <a:lnTo>
                    <a:pt x="888" y="5"/>
                  </a:lnTo>
                  <a:lnTo>
                    <a:pt x="888" y="6"/>
                  </a:lnTo>
                  <a:lnTo>
                    <a:pt x="888" y="8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88" y="11"/>
                  </a:lnTo>
                  <a:lnTo>
                    <a:pt x="888" y="12"/>
                  </a:lnTo>
                  <a:lnTo>
                    <a:pt x="887" y="12"/>
                  </a:lnTo>
                  <a:lnTo>
                    <a:pt x="887" y="9"/>
                  </a:lnTo>
                  <a:lnTo>
                    <a:pt x="887" y="8"/>
                  </a:lnTo>
                  <a:lnTo>
                    <a:pt x="887" y="6"/>
                  </a:lnTo>
                  <a:lnTo>
                    <a:pt x="887" y="6"/>
                  </a:lnTo>
                  <a:lnTo>
                    <a:pt x="887" y="5"/>
                  </a:lnTo>
                  <a:close/>
                  <a:moveTo>
                    <a:pt x="2795" y="3"/>
                  </a:moveTo>
                  <a:lnTo>
                    <a:pt x="2796" y="5"/>
                  </a:lnTo>
                  <a:lnTo>
                    <a:pt x="2796" y="6"/>
                  </a:lnTo>
                  <a:lnTo>
                    <a:pt x="2798" y="5"/>
                  </a:lnTo>
                  <a:lnTo>
                    <a:pt x="2798" y="6"/>
                  </a:lnTo>
                  <a:lnTo>
                    <a:pt x="2798" y="8"/>
                  </a:lnTo>
                  <a:lnTo>
                    <a:pt x="2796" y="6"/>
                  </a:lnTo>
                  <a:lnTo>
                    <a:pt x="2795" y="8"/>
                  </a:lnTo>
                  <a:lnTo>
                    <a:pt x="2793" y="6"/>
                  </a:lnTo>
                  <a:lnTo>
                    <a:pt x="2795" y="6"/>
                  </a:lnTo>
                  <a:lnTo>
                    <a:pt x="2795" y="5"/>
                  </a:lnTo>
                  <a:lnTo>
                    <a:pt x="2795" y="3"/>
                  </a:lnTo>
                  <a:close/>
                  <a:moveTo>
                    <a:pt x="2870" y="1"/>
                  </a:moveTo>
                  <a:lnTo>
                    <a:pt x="2872" y="1"/>
                  </a:lnTo>
                  <a:lnTo>
                    <a:pt x="2874" y="3"/>
                  </a:lnTo>
                  <a:lnTo>
                    <a:pt x="2875" y="3"/>
                  </a:lnTo>
                  <a:lnTo>
                    <a:pt x="2875" y="3"/>
                  </a:lnTo>
                  <a:lnTo>
                    <a:pt x="2877" y="3"/>
                  </a:lnTo>
                  <a:lnTo>
                    <a:pt x="2877" y="3"/>
                  </a:lnTo>
                  <a:lnTo>
                    <a:pt x="2878" y="5"/>
                  </a:lnTo>
                  <a:lnTo>
                    <a:pt x="2878" y="5"/>
                  </a:lnTo>
                  <a:lnTo>
                    <a:pt x="2881" y="6"/>
                  </a:lnTo>
                  <a:lnTo>
                    <a:pt x="2883" y="6"/>
                  </a:lnTo>
                  <a:lnTo>
                    <a:pt x="2883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6" y="8"/>
                  </a:lnTo>
                  <a:lnTo>
                    <a:pt x="2886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9" y="11"/>
                  </a:lnTo>
                  <a:lnTo>
                    <a:pt x="2889" y="11"/>
                  </a:lnTo>
                  <a:lnTo>
                    <a:pt x="2889" y="12"/>
                  </a:lnTo>
                  <a:lnTo>
                    <a:pt x="2889" y="14"/>
                  </a:lnTo>
                  <a:lnTo>
                    <a:pt x="2889" y="16"/>
                  </a:lnTo>
                  <a:lnTo>
                    <a:pt x="2889" y="17"/>
                  </a:lnTo>
                  <a:lnTo>
                    <a:pt x="2888" y="19"/>
                  </a:lnTo>
                  <a:lnTo>
                    <a:pt x="2888" y="20"/>
                  </a:lnTo>
                  <a:lnTo>
                    <a:pt x="2888" y="20"/>
                  </a:lnTo>
                  <a:lnTo>
                    <a:pt x="2889" y="22"/>
                  </a:lnTo>
                  <a:lnTo>
                    <a:pt x="2889" y="23"/>
                  </a:lnTo>
                  <a:lnTo>
                    <a:pt x="2889" y="23"/>
                  </a:lnTo>
                  <a:lnTo>
                    <a:pt x="2891" y="25"/>
                  </a:lnTo>
                  <a:lnTo>
                    <a:pt x="2891" y="27"/>
                  </a:lnTo>
                  <a:lnTo>
                    <a:pt x="2892" y="27"/>
                  </a:lnTo>
                  <a:lnTo>
                    <a:pt x="2892" y="28"/>
                  </a:lnTo>
                  <a:lnTo>
                    <a:pt x="2892" y="30"/>
                  </a:lnTo>
                  <a:lnTo>
                    <a:pt x="2894" y="30"/>
                  </a:lnTo>
                  <a:lnTo>
                    <a:pt x="2894" y="31"/>
                  </a:lnTo>
                  <a:lnTo>
                    <a:pt x="2896" y="31"/>
                  </a:lnTo>
                  <a:lnTo>
                    <a:pt x="2896" y="33"/>
                  </a:lnTo>
                  <a:lnTo>
                    <a:pt x="2897" y="33"/>
                  </a:lnTo>
                  <a:lnTo>
                    <a:pt x="2897" y="34"/>
                  </a:lnTo>
                  <a:lnTo>
                    <a:pt x="2899" y="34"/>
                  </a:lnTo>
                  <a:lnTo>
                    <a:pt x="2899" y="34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41"/>
                  </a:lnTo>
                  <a:lnTo>
                    <a:pt x="2897" y="41"/>
                  </a:lnTo>
                  <a:lnTo>
                    <a:pt x="2896" y="41"/>
                  </a:lnTo>
                  <a:lnTo>
                    <a:pt x="2896" y="42"/>
                  </a:lnTo>
                  <a:lnTo>
                    <a:pt x="2894" y="42"/>
                  </a:lnTo>
                  <a:lnTo>
                    <a:pt x="2894" y="42"/>
                  </a:lnTo>
                  <a:lnTo>
                    <a:pt x="2892" y="42"/>
                  </a:lnTo>
                  <a:lnTo>
                    <a:pt x="2892" y="44"/>
                  </a:lnTo>
                  <a:lnTo>
                    <a:pt x="2891" y="44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7"/>
                  </a:lnTo>
                  <a:lnTo>
                    <a:pt x="2891" y="47"/>
                  </a:lnTo>
                  <a:lnTo>
                    <a:pt x="2889" y="47"/>
                  </a:lnTo>
                  <a:lnTo>
                    <a:pt x="2889" y="47"/>
                  </a:lnTo>
                  <a:lnTo>
                    <a:pt x="2889" y="46"/>
                  </a:lnTo>
                  <a:lnTo>
                    <a:pt x="2888" y="46"/>
                  </a:lnTo>
                  <a:lnTo>
                    <a:pt x="2886" y="46"/>
                  </a:lnTo>
                  <a:lnTo>
                    <a:pt x="2886" y="46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1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2"/>
                  </a:lnTo>
                  <a:lnTo>
                    <a:pt x="2878" y="42"/>
                  </a:lnTo>
                  <a:lnTo>
                    <a:pt x="2877" y="42"/>
                  </a:lnTo>
                  <a:lnTo>
                    <a:pt x="2877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1"/>
                  </a:lnTo>
                  <a:lnTo>
                    <a:pt x="2875" y="41"/>
                  </a:lnTo>
                  <a:lnTo>
                    <a:pt x="2875" y="39"/>
                  </a:lnTo>
                  <a:lnTo>
                    <a:pt x="2875" y="39"/>
                  </a:lnTo>
                  <a:lnTo>
                    <a:pt x="2877" y="39"/>
                  </a:lnTo>
                  <a:lnTo>
                    <a:pt x="2877" y="39"/>
                  </a:lnTo>
                  <a:lnTo>
                    <a:pt x="2878" y="39"/>
                  </a:lnTo>
                  <a:lnTo>
                    <a:pt x="2880" y="39"/>
                  </a:lnTo>
                  <a:lnTo>
                    <a:pt x="2881" y="39"/>
                  </a:lnTo>
                  <a:lnTo>
                    <a:pt x="2881" y="41"/>
                  </a:lnTo>
                  <a:lnTo>
                    <a:pt x="2881" y="41"/>
                  </a:lnTo>
                  <a:lnTo>
                    <a:pt x="2880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1" y="42"/>
                  </a:lnTo>
                  <a:lnTo>
                    <a:pt x="2883" y="42"/>
                  </a:lnTo>
                  <a:lnTo>
                    <a:pt x="2885" y="42"/>
                  </a:lnTo>
                  <a:lnTo>
                    <a:pt x="2885" y="44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6" y="39"/>
                  </a:lnTo>
                  <a:lnTo>
                    <a:pt x="2886" y="38"/>
                  </a:lnTo>
                  <a:lnTo>
                    <a:pt x="2886" y="38"/>
                  </a:lnTo>
                  <a:lnTo>
                    <a:pt x="2885" y="36"/>
                  </a:lnTo>
                  <a:lnTo>
                    <a:pt x="2885" y="36"/>
                  </a:lnTo>
                  <a:lnTo>
                    <a:pt x="2883" y="34"/>
                  </a:lnTo>
                  <a:lnTo>
                    <a:pt x="2881" y="34"/>
                  </a:lnTo>
                  <a:lnTo>
                    <a:pt x="2880" y="33"/>
                  </a:lnTo>
                  <a:lnTo>
                    <a:pt x="2877" y="31"/>
                  </a:lnTo>
                  <a:lnTo>
                    <a:pt x="2875" y="30"/>
                  </a:lnTo>
                  <a:lnTo>
                    <a:pt x="2872" y="30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69" y="27"/>
                  </a:lnTo>
                  <a:lnTo>
                    <a:pt x="2869" y="25"/>
                  </a:lnTo>
                  <a:lnTo>
                    <a:pt x="2867" y="25"/>
                  </a:lnTo>
                  <a:lnTo>
                    <a:pt x="2867" y="25"/>
                  </a:lnTo>
                  <a:lnTo>
                    <a:pt x="2869" y="25"/>
                  </a:lnTo>
                  <a:lnTo>
                    <a:pt x="2869" y="25"/>
                  </a:lnTo>
                  <a:lnTo>
                    <a:pt x="2870" y="25"/>
                  </a:lnTo>
                  <a:lnTo>
                    <a:pt x="2870" y="27"/>
                  </a:lnTo>
                  <a:lnTo>
                    <a:pt x="2870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3"/>
                  </a:lnTo>
                  <a:lnTo>
                    <a:pt x="2872" y="23"/>
                  </a:lnTo>
                  <a:lnTo>
                    <a:pt x="2872" y="22"/>
                  </a:lnTo>
                  <a:lnTo>
                    <a:pt x="2870" y="22"/>
                  </a:lnTo>
                  <a:lnTo>
                    <a:pt x="2870" y="20"/>
                  </a:lnTo>
                  <a:lnTo>
                    <a:pt x="2869" y="20"/>
                  </a:lnTo>
                  <a:lnTo>
                    <a:pt x="2867" y="19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6" y="14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2" y="12"/>
                  </a:lnTo>
                  <a:lnTo>
                    <a:pt x="2862" y="12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9"/>
                  </a:lnTo>
                  <a:lnTo>
                    <a:pt x="2864" y="9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6" y="12"/>
                  </a:lnTo>
                  <a:lnTo>
                    <a:pt x="2866" y="14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9" y="16"/>
                  </a:lnTo>
                  <a:lnTo>
                    <a:pt x="2867" y="17"/>
                  </a:lnTo>
                  <a:lnTo>
                    <a:pt x="2869" y="17"/>
                  </a:lnTo>
                  <a:lnTo>
                    <a:pt x="2869" y="19"/>
                  </a:lnTo>
                  <a:lnTo>
                    <a:pt x="2870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7"/>
                  </a:lnTo>
                  <a:lnTo>
                    <a:pt x="2872" y="17"/>
                  </a:lnTo>
                  <a:lnTo>
                    <a:pt x="2874" y="16"/>
                  </a:lnTo>
                  <a:lnTo>
                    <a:pt x="2872" y="16"/>
                  </a:lnTo>
                  <a:lnTo>
                    <a:pt x="2872" y="14"/>
                  </a:lnTo>
                  <a:lnTo>
                    <a:pt x="2872" y="14"/>
                  </a:lnTo>
                  <a:lnTo>
                    <a:pt x="2874" y="14"/>
                  </a:lnTo>
                  <a:lnTo>
                    <a:pt x="2874" y="14"/>
                  </a:lnTo>
                  <a:lnTo>
                    <a:pt x="2874" y="12"/>
                  </a:lnTo>
                  <a:lnTo>
                    <a:pt x="2872" y="11"/>
                  </a:lnTo>
                  <a:lnTo>
                    <a:pt x="2872" y="11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2" y="9"/>
                  </a:lnTo>
                  <a:lnTo>
                    <a:pt x="2872" y="9"/>
                  </a:lnTo>
                  <a:lnTo>
                    <a:pt x="2872" y="11"/>
                  </a:lnTo>
                  <a:lnTo>
                    <a:pt x="2874" y="12"/>
                  </a:lnTo>
                  <a:lnTo>
                    <a:pt x="2874" y="12"/>
                  </a:lnTo>
                  <a:lnTo>
                    <a:pt x="2875" y="14"/>
                  </a:lnTo>
                  <a:lnTo>
                    <a:pt x="2875" y="14"/>
                  </a:lnTo>
                  <a:lnTo>
                    <a:pt x="2875" y="16"/>
                  </a:lnTo>
                  <a:lnTo>
                    <a:pt x="2875" y="16"/>
                  </a:lnTo>
                  <a:lnTo>
                    <a:pt x="2875" y="17"/>
                  </a:lnTo>
                  <a:lnTo>
                    <a:pt x="2877" y="17"/>
                  </a:lnTo>
                  <a:lnTo>
                    <a:pt x="2877" y="19"/>
                  </a:lnTo>
                  <a:lnTo>
                    <a:pt x="2877" y="19"/>
                  </a:lnTo>
                  <a:lnTo>
                    <a:pt x="2878" y="20"/>
                  </a:lnTo>
                  <a:lnTo>
                    <a:pt x="2878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19"/>
                  </a:lnTo>
                  <a:lnTo>
                    <a:pt x="2880" y="19"/>
                  </a:lnTo>
                  <a:lnTo>
                    <a:pt x="2880" y="17"/>
                  </a:lnTo>
                  <a:lnTo>
                    <a:pt x="2878" y="17"/>
                  </a:lnTo>
                  <a:lnTo>
                    <a:pt x="2878" y="17"/>
                  </a:lnTo>
                  <a:lnTo>
                    <a:pt x="2880" y="17"/>
                  </a:lnTo>
                  <a:lnTo>
                    <a:pt x="2880" y="17"/>
                  </a:lnTo>
                  <a:lnTo>
                    <a:pt x="2881" y="19"/>
                  </a:lnTo>
                  <a:lnTo>
                    <a:pt x="2883" y="19"/>
                  </a:lnTo>
                  <a:lnTo>
                    <a:pt x="2883" y="19"/>
                  </a:lnTo>
                  <a:lnTo>
                    <a:pt x="2885" y="17"/>
                  </a:lnTo>
                  <a:lnTo>
                    <a:pt x="2885" y="17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4"/>
                  </a:lnTo>
                  <a:lnTo>
                    <a:pt x="2886" y="14"/>
                  </a:lnTo>
                  <a:lnTo>
                    <a:pt x="2885" y="12"/>
                  </a:lnTo>
                  <a:lnTo>
                    <a:pt x="2885" y="11"/>
                  </a:lnTo>
                  <a:lnTo>
                    <a:pt x="2883" y="9"/>
                  </a:lnTo>
                  <a:lnTo>
                    <a:pt x="2881" y="9"/>
                  </a:lnTo>
                  <a:lnTo>
                    <a:pt x="2881" y="9"/>
                  </a:lnTo>
                  <a:lnTo>
                    <a:pt x="2880" y="9"/>
                  </a:lnTo>
                  <a:lnTo>
                    <a:pt x="2880" y="9"/>
                  </a:lnTo>
                  <a:lnTo>
                    <a:pt x="2878" y="8"/>
                  </a:lnTo>
                  <a:lnTo>
                    <a:pt x="2877" y="8"/>
                  </a:lnTo>
                  <a:lnTo>
                    <a:pt x="2877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4" y="8"/>
                  </a:lnTo>
                  <a:lnTo>
                    <a:pt x="2874" y="8"/>
                  </a:lnTo>
                  <a:lnTo>
                    <a:pt x="2874" y="6"/>
                  </a:lnTo>
                  <a:lnTo>
                    <a:pt x="2872" y="6"/>
                  </a:lnTo>
                  <a:lnTo>
                    <a:pt x="2872" y="5"/>
                  </a:lnTo>
                  <a:lnTo>
                    <a:pt x="2870" y="3"/>
                  </a:lnTo>
                  <a:lnTo>
                    <a:pt x="2870" y="1"/>
                  </a:lnTo>
                  <a:lnTo>
                    <a:pt x="2870" y="1"/>
                  </a:lnTo>
                  <a:lnTo>
                    <a:pt x="2870" y="1"/>
                  </a:lnTo>
                  <a:close/>
                  <a:moveTo>
                    <a:pt x="781" y="0"/>
                  </a:moveTo>
                  <a:lnTo>
                    <a:pt x="783" y="0"/>
                  </a:lnTo>
                  <a:lnTo>
                    <a:pt x="783" y="1"/>
                  </a:lnTo>
                  <a:lnTo>
                    <a:pt x="786" y="1"/>
                  </a:lnTo>
                  <a:lnTo>
                    <a:pt x="787" y="1"/>
                  </a:lnTo>
                  <a:lnTo>
                    <a:pt x="790" y="1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5" y="3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6"/>
                  </a:lnTo>
                  <a:lnTo>
                    <a:pt x="795" y="6"/>
                  </a:lnTo>
                  <a:lnTo>
                    <a:pt x="792" y="8"/>
                  </a:lnTo>
                  <a:lnTo>
                    <a:pt x="792" y="8"/>
                  </a:lnTo>
                  <a:lnTo>
                    <a:pt x="792" y="6"/>
                  </a:lnTo>
                  <a:lnTo>
                    <a:pt x="792" y="6"/>
                  </a:lnTo>
                  <a:lnTo>
                    <a:pt x="790" y="5"/>
                  </a:lnTo>
                  <a:lnTo>
                    <a:pt x="786" y="5"/>
                  </a:lnTo>
                  <a:lnTo>
                    <a:pt x="786" y="3"/>
                  </a:lnTo>
                  <a:lnTo>
                    <a:pt x="783" y="3"/>
                  </a:lnTo>
                  <a:lnTo>
                    <a:pt x="778" y="3"/>
                  </a:lnTo>
                  <a:lnTo>
                    <a:pt x="775" y="3"/>
                  </a:lnTo>
                  <a:lnTo>
                    <a:pt x="775" y="3"/>
                  </a:lnTo>
                  <a:lnTo>
                    <a:pt x="773" y="3"/>
                  </a:lnTo>
                  <a:lnTo>
                    <a:pt x="772" y="3"/>
                  </a:lnTo>
                  <a:lnTo>
                    <a:pt x="772" y="3"/>
                  </a:lnTo>
                  <a:lnTo>
                    <a:pt x="770" y="5"/>
                  </a:lnTo>
                  <a:lnTo>
                    <a:pt x="767" y="5"/>
                  </a:lnTo>
                  <a:lnTo>
                    <a:pt x="764" y="6"/>
                  </a:lnTo>
                  <a:lnTo>
                    <a:pt x="762" y="8"/>
                  </a:lnTo>
                  <a:lnTo>
                    <a:pt x="764" y="8"/>
                  </a:lnTo>
                  <a:lnTo>
                    <a:pt x="770" y="6"/>
                  </a:lnTo>
                  <a:lnTo>
                    <a:pt x="773" y="6"/>
                  </a:lnTo>
                  <a:lnTo>
                    <a:pt x="775" y="6"/>
                  </a:lnTo>
                  <a:lnTo>
                    <a:pt x="776" y="6"/>
                  </a:lnTo>
                  <a:lnTo>
                    <a:pt x="784" y="6"/>
                  </a:lnTo>
                  <a:lnTo>
                    <a:pt x="784" y="6"/>
                  </a:lnTo>
                  <a:lnTo>
                    <a:pt x="786" y="8"/>
                  </a:lnTo>
                  <a:lnTo>
                    <a:pt x="784" y="8"/>
                  </a:lnTo>
                  <a:lnTo>
                    <a:pt x="783" y="9"/>
                  </a:lnTo>
                  <a:lnTo>
                    <a:pt x="779" y="9"/>
                  </a:lnTo>
                  <a:lnTo>
                    <a:pt x="779" y="9"/>
                  </a:lnTo>
                  <a:lnTo>
                    <a:pt x="778" y="9"/>
                  </a:lnTo>
                  <a:lnTo>
                    <a:pt x="776" y="9"/>
                  </a:lnTo>
                  <a:lnTo>
                    <a:pt x="775" y="9"/>
                  </a:lnTo>
                  <a:lnTo>
                    <a:pt x="773" y="9"/>
                  </a:lnTo>
                  <a:lnTo>
                    <a:pt x="770" y="9"/>
                  </a:lnTo>
                  <a:lnTo>
                    <a:pt x="770" y="9"/>
                  </a:lnTo>
                  <a:lnTo>
                    <a:pt x="772" y="9"/>
                  </a:lnTo>
                  <a:lnTo>
                    <a:pt x="772" y="11"/>
                  </a:lnTo>
                  <a:lnTo>
                    <a:pt x="772" y="12"/>
                  </a:lnTo>
                  <a:lnTo>
                    <a:pt x="772" y="12"/>
                  </a:lnTo>
                  <a:lnTo>
                    <a:pt x="770" y="12"/>
                  </a:lnTo>
                  <a:lnTo>
                    <a:pt x="768" y="12"/>
                  </a:lnTo>
                  <a:lnTo>
                    <a:pt x="767" y="12"/>
                  </a:lnTo>
                  <a:lnTo>
                    <a:pt x="765" y="14"/>
                  </a:lnTo>
                  <a:lnTo>
                    <a:pt x="764" y="16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7"/>
                  </a:lnTo>
                  <a:lnTo>
                    <a:pt x="762" y="17"/>
                  </a:lnTo>
                  <a:lnTo>
                    <a:pt x="759" y="19"/>
                  </a:lnTo>
                  <a:lnTo>
                    <a:pt x="759" y="19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59" y="23"/>
                  </a:lnTo>
                  <a:lnTo>
                    <a:pt x="754" y="25"/>
                  </a:lnTo>
                  <a:lnTo>
                    <a:pt x="751" y="28"/>
                  </a:lnTo>
                  <a:lnTo>
                    <a:pt x="749" y="30"/>
                  </a:lnTo>
                  <a:lnTo>
                    <a:pt x="749" y="30"/>
                  </a:lnTo>
                  <a:lnTo>
                    <a:pt x="748" y="31"/>
                  </a:lnTo>
                  <a:lnTo>
                    <a:pt x="743" y="33"/>
                  </a:lnTo>
                  <a:lnTo>
                    <a:pt x="740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7" y="33"/>
                  </a:lnTo>
                  <a:lnTo>
                    <a:pt x="735" y="33"/>
                  </a:lnTo>
                  <a:lnTo>
                    <a:pt x="734" y="34"/>
                  </a:lnTo>
                  <a:lnTo>
                    <a:pt x="732" y="34"/>
                  </a:lnTo>
                  <a:lnTo>
                    <a:pt x="731" y="36"/>
                  </a:lnTo>
                  <a:lnTo>
                    <a:pt x="729" y="36"/>
                  </a:lnTo>
                  <a:lnTo>
                    <a:pt x="729" y="38"/>
                  </a:lnTo>
                  <a:lnTo>
                    <a:pt x="727" y="38"/>
                  </a:lnTo>
                  <a:lnTo>
                    <a:pt x="727" y="38"/>
                  </a:lnTo>
                  <a:lnTo>
                    <a:pt x="729" y="39"/>
                  </a:lnTo>
                  <a:lnTo>
                    <a:pt x="729" y="39"/>
                  </a:lnTo>
                  <a:lnTo>
                    <a:pt x="727" y="39"/>
                  </a:lnTo>
                  <a:lnTo>
                    <a:pt x="727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2"/>
                  </a:lnTo>
                  <a:lnTo>
                    <a:pt x="727" y="42"/>
                  </a:lnTo>
                  <a:lnTo>
                    <a:pt x="726" y="44"/>
                  </a:lnTo>
                  <a:lnTo>
                    <a:pt x="724" y="44"/>
                  </a:lnTo>
                  <a:lnTo>
                    <a:pt x="723" y="44"/>
                  </a:lnTo>
                  <a:lnTo>
                    <a:pt x="721" y="44"/>
                  </a:lnTo>
                  <a:lnTo>
                    <a:pt x="720" y="44"/>
                  </a:lnTo>
                  <a:lnTo>
                    <a:pt x="715" y="46"/>
                  </a:lnTo>
                  <a:lnTo>
                    <a:pt x="713" y="46"/>
                  </a:lnTo>
                  <a:lnTo>
                    <a:pt x="713" y="46"/>
                  </a:lnTo>
                  <a:lnTo>
                    <a:pt x="710" y="46"/>
                  </a:lnTo>
                  <a:lnTo>
                    <a:pt x="704" y="47"/>
                  </a:lnTo>
                  <a:lnTo>
                    <a:pt x="702" y="47"/>
                  </a:lnTo>
                  <a:lnTo>
                    <a:pt x="699" y="47"/>
                  </a:lnTo>
                  <a:lnTo>
                    <a:pt x="696" y="47"/>
                  </a:lnTo>
                  <a:lnTo>
                    <a:pt x="694" y="47"/>
                  </a:lnTo>
                  <a:lnTo>
                    <a:pt x="688" y="46"/>
                  </a:lnTo>
                  <a:lnTo>
                    <a:pt x="688" y="44"/>
                  </a:lnTo>
                  <a:lnTo>
                    <a:pt x="688" y="42"/>
                  </a:lnTo>
                  <a:lnTo>
                    <a:pt x="686" y="44"/>
                  </a:lnTo>
                  <a:lnTo>
                    <a:pt x="685" y="44"/>
                  </a:lnTo>
                  <a:lnTo>
                    <a:pt x="685" y="42"/>
                  </a:lnTo>
                  <a:lnTo>
                    <a:pt x="679" y="42"/>
                  </a:lnTo>
                  <a:lnTo>
                    <a:pt x="677" y="42"/>
                  </a:lnTo>
                  <a:lnTo>
                    <a:pt x="677" y="42"/>
                  </a:lnTo>
                  <a:lnTo>
                    <a:pt x="674" y="39"/>
                  </a:lnTo>
                  <a:lnTo>
                    <a:pt x="674" y="39"/>
                  </a:lnTo>
                  <a:lnTo>
                    <a:pt x="672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4" y="38"/>
                  </a:lnTo>
                  <a:lnTo>
                    <a:pt x="677" y="39"/>
                  </a:lnTo>
                  <a:lnTo>
                    <a:pt x="680" y="41"/>
                  </a:lnTo>
                  <a:lnTo>
                    <a:pt x="680" y="41"/>
                  </a:lnTo>
                  <a:lnTo>
                    <a:pt x="683" y="39"/>
                  </a:lnTo>
                  <a:lnTo>
                    <a:pt x="685" y="39"/>
                  </a:lnTo>
                  <a:lnTo>
                    <a:pt x="685" y="39"/>
                  </a:lnTo>
                  <a:lnTo>
                    <a:pt x="683" y="38"/>
                  </a:lnTo>
                  <a:lnTo>
                    <a:pt x="683" y="36"/>
                  </a:lnTo>
                  <a:lnTo>
                    <a:pt x="683" y="36"/>
                  </a:lnTo>
                  <a:lnTo>
                    <a:pt x="686" y="36"/>
                  </a:lnTo>
                  <a:lnTo>
                    <a:pt x="688" y="38"/>
                  </a:lnTo>
                  <a:lnTo>
                    <a:pt x="688" y="38"/>
                  </a:lnTo>
                  <a:lnTo>
                    <a:pt x="690" y="38"/>
                  </a:lnTo>
                  <a:lnTo>
                    <a:pt x="693" y="38"/>
                  </a:lnTo>
                  <a:lnTo>
                    <a:pt x="693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4" y="39"/>
                  </a:lnTo>
                  <a:lnTo>
                    <a:pt x="696" y="38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7" y="34"/>
                  </a:lnTo>
                  <a:lnTo>
                    <a:pt x="699" y="34"/>
                  </a:lnTo>
                  <a:lnTo>
                    <a:pt x="699" y="34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1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701" y="28"/>
                  </a:lnTo>
                  <a:lnTo>
                    <a:pt x="701" y="28"/>
                  </a:lnTo>
                  <a:lnTo>
                    <a:pt x="701" y="27"/>
                  </a:lnTo>
                  <a:lnTo>
                    <a:pt x="702" y="27"/>
                  </a:lnTo>
                  <a:lnTo>
                    <a:pt x="704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8"/>
                  </a:lnTo>
                  <a:lnTo>
                    <a:pt x="710" y="27"/>
                  </a:lnTo>
                  <a:lnTo>
                    <a:pt x="712" y="27"/>
                  </a:lnTo>
                  <a:lnTo>
                    <a:pt x="713" y="25"/>
                  </a:lnTo>
                  <a:lnTo>
                    <a:pt x="715" y="25"/>
                  </a:lnTo>
                  <a:lnTo>
                    <a:pt x="715" y="25"/>
                  </a:lnTo>
                  <a:lnTo>
                    <a:pt x="715" y="23"/>
                  </a:lnTo>
                  <a:lnTo>
                    <a:pt x="715" y="23"/>
                  </a:lnTo>
                  <a:lnTo>
                    <a:pt x="713" y="23"/>
                  </a:lnTo>
                  <a:lnTo>
                    <a:pt x="713" y="22"/>
                  </a:lnTo>
                  <a:lnTo>
                    <a:pt x="713" y="22"/>
                  </a:lnTo>
                  <a:lnTo>
                    <a:pt x="712" y="20"/>
                  </a:lnTo>
                  <a:lnTo>
                    <a:pt x="710" y="20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7"/>
                  </a:lnTo>
                  <a:lnTo>
                    <a:pt x="707" y="16"/>
                  </a:lnTo>
                  <a:lnTo>
                    <a:pt x="707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4" y="11"/>
                  </a:lnTo>
                  <a:lnTo>
                    <a:pt x="699" y="11"/>
                  </a:lnTo>
                  <a:lnTo>
                    <a:pt x="699" y="9"/>
                  </a:lnTo>
                  <a:lnTo>
                    <a:pt x="697" y="9"/>
                  </a:lnTo>
                  <a:lnTo>
                    <a:pt x="697" y="8"/>
                  </a:lnTo>
                  <a:lnTo>
                    <a:pt x="697" y="8"/>
                  </a:lnTo>
                  <a:lnTo>
                    <a:pt x="694" y="6"/>
                  </a:lnTo>
                  <a:lnTo>
                    <a:pt x="694" y="5"/>
                  </a:lnTo>
                  <a:lnTo>
                    <a:pt x="694" y="5"/>
                  </a:lnTo>
                  <a:lnTo>
                    <a:pt x="696" y="5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705" y="8"/>
                  </a:lnTo>
                  <a:lnTo>
                    <a:pt x="705" y="8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8" y="11"/>
                  </a:lnTo>
                  <a:lnTo>
                    <a:pt x="710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715" y="14"/>
                  </a:lnTo>
                  <a:lnTo>
                    <a:pt x="718" y="14"/>
                  </a:lnTo>
                  <a:lnTo>
                    <a:pt x="718" y="12"/>
                  </a:lnTo>
                  <a:lnTo>
                    <a:pt x="718" y="12"/>
                  </a:lnTo>
                  <a:lnTo>
                    <a:pt x="720" y="12"/>
                  </a:lnTo>
                  <a:lnTo>
                    <a:pt x="720" y="12"/>
                  </a:lnTo>
                  <a:lnTo>
                    <a:pt x="721" y="12"/>
                  </a:lnTo>
                  <a:lnTo>
                    <a:pt x="721" y="14"/>
                  </a:lnTo>
                  <a:lnTo>
                    <a:pt x="720" y="14"/>
                  </a:lnTo>
                  <a:lnTo>
                    <a:pt x="721" y="14"/>
                  </a:lnTo>
                  <a:lnTo>
                    <a:pt x="721" y="16"/>
                  </a:lnTo>
                  <a:lnTo>
                    <a:pt x="721" y="16"/>
                  </a:lnTo>
                  <a:lnTo>
                    <a:pt x="723" y="16"/>
                  </a:lnTo>
                  <a:lnTo>
                    <a:pt x="723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7" y="19"/>
                  </a:lnTo>
                  <a:lnTo>
                    <a:pt x="731" y="22"/>
                  </a:lnTo>
                  <a:lnTo>
                    <a:pt x="731" y="22"/>
                  </a:lnTo>
                  <a:lnTo>
                    <a:pt x="734" y="22"/>
                  </a:lnTo>
                  <a:lnTo>
                    <a:pt x="737" y="20"/>
                  </a:lnTo>
                  <a:lnTo>
                    <a:pt x="738" y="22"/>
                  </a:lnTo>
                  <a:lnTo>
                    <a:pt x="738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5" y="20"/>
                  </a:lnTo>
                  <a:lnTo>
                    <a:pt x="748" y="19"/>
                  </a:lnTo>
                  <a:lnTo>
                    <a:pt x="751" y="17"/>
                  </a:lnTo>
                  <a:lnTo>
                    <a:pt x="753" y="16"/>
                  </a:lnTo>
                  <a:lnTo>
                    <a:pt x="756" y="14"/>
                  </a:lnTo>
                  <a:lnTo>
                    <a:pt x="757" y="12"/>
                  </a:lnTo>
                  <a:lnTo>
                    <a:pt x="757" y="11"/>
                  </a:lnTo>
                  <a:lnTo>
                    <a:pt x="759" y="9"/>
                  </a:lnTo>
                  <a:lnTo>
                    <a:pt x="759" y="9"/>
                  </a:lnTo>
                  <a:lnTo>
                    <a:pt x="759" y="8"/>
                  </a:lnTo>
                  <a:lnTo>
                    <a:pt x="761" y="6"/>
                  </a:lnTo>
                  <a:lnTo>
                    <a:pt x="762" y="6"/>
                  </a:lnTo>
                  <a:lnTo>
                    <a:pt x="764" y="5"/>
                  </a:lnTo>
                  <a:lnTo>
                    <a:pt x="765" y="3"/>
                  </a:lnTo>
                  <a:lnTo>
                    <a:pt x="772" y="1"/>
                  </a:lnTo>
                  <a:lnTo>
                    <a:pt x="775" y="0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6" name="Freeform 357"/>
            <p:cNvSpPr>
              <a:spLocks noEditPoints="1"/>
            </p:cNvSpPr>
            <p:nvPr/>
          </p:nvSpPr>
          <p:spPr bwMode="auto">
            <a:xfrm>
              <a:off x="1090761" y="2217201"/>
              <a:ext cx="9597966" cy="233907"/>
            </a:xfrm>
            <a:custGeom>
              <a:avLst/>
              <a:gdLst>
                <a:gd name="T0" fmla="*/ 990 w 4924"/>
                <a:gd name="T1" fmla="*/ 87 h 120"/>
                <a:gd name="T2" fmla="*/ 974 w 4924"/>
                <a:gd name="T3" fmla="*/ 79 h 120"/>
                <a:gd name="T4" fmla="*/ 2841 w 4924"/>
                <a:gd name="T5" fmla="*/ 76 h 120"/>
                <a:gd name="T6" fmla="*/ 957 w 4924"/>
                <a:gd name="T7" fmla="*/ 79 h 120"/>
                <a:gd name="T8" fmla="*/ 2773 w 4924"/>
                <a:gd name="T9" fmla="*/ 82 h 120"/>
                <a:gd name="T10" fmla="*/ 2783 w 4924"/>
                <a:gd name="T11" fmla="*/ 81 h 120"/>
                <a:gd name="T12" fmla="*/ 2788 w 4924"/>
                <a:gd name="T13" fmla="*/ 84 h 120"/>
                <a:gd name="T14" fmla="*/ 2778 w 4924"/>
                <a:gd name="T15" fmla="*/ 85 h 120"/>
                <a:gd name="T16" fmla="*/ 2769 w 4924"/>
                <a:gd name="T17" fmla="*/ 99 h 120"/>
                <a:gd name="T18" fmla="*/ 2777 w 4924"/>
                <a:gd name="T19" fmla="*/ 114 h 120"/>
                <a:gd name="T20" fmla="*/ 2767 w 4924"/>
                <a:gd name="T21" fmla="*/ 118 h 120"/>
                <a:gd name="T22" fmla="*/ 2765 w 4924"/>
                <a:gd name="T23" fmla="*/ 103 h 120"/>
                <a:gd name="T24" fmla="*/ 2769 w 4924"/>
                <a:gd name="T25" fmla="*/ 84 h 120"/>
                <a:gd name="T26" fmla="*/ 2609 w 4924"/>
                <a:gd name="T27" fmla="*/ 71 h 120"/>
                <a:gd name="T28" fmla="*/ 2600 w 4924"/>
                <a:gd name="T29" fmla="*/ 68 h 120"/>
                <a:gd name="T30" fmla="*/ 2778 w 4924"/>
                <a:gd name="T31" fmla="*/ 70 h 120"/>
                <a:gd name="T32" fmla="*/ 2884 w 4924"/>
                <a:gd name="T33" fmla="*/ 63 h 120"/>
                <a:gd name="T34" fmla="*/ 932 w 4924"/>
                <a:gd name="T35" fmla="*/ 79 h 120"/>
                <a:gd name="T36" fmla="*/ 933 w 4924"/>
                <a:gd name="T37" fmla="*/ 66 h 120"/>
                <a:gd name="T38" fmla="*/ 689 w 4924"/>
                <a:gd name="T39" fmla="*/ 68 h 120"/>
                <a:gd name="T40" fmla="*/ 2832 w 4924"/>
                <a:gd name="T41" fmla="*/ 76 h 120"/>
                <a:gd name="T42" fmla="*/ 2799 w 4924"/>
                <a:gd name="T43" fmla="*/ 76 h 120"/>
                <a:gd name="T44" fmla="*/ 2811 w 4924"/>
                <a:gd name="T45" fmla="*/ 87 h 120"/>
                <a:gd name="T46" fmla="*/ 2808 w 4924"/>
                <a:gd name="T47" fmla="*/ 92 h 120"/>
                <a:gd name="T48" fmla="*/ 2821 w 4924"/>
                <a:gd name="T49" fmla="*/ 84 h 120"/>
                <a:gd name="T50" fmla="*/ 2830 w 4924"/>
                <a:gd name="T51" fmla="*/ 95 h 120"/>
                <a:gd name="T52" fmla="*/ 2814 w 4924"/>
                <a:gd name="T53" fmla="*/ 107 h 120"/>
                <a:gd name="T54" fmla="*/ 2803 w 4924"/>
                <a:gd name="T55" fmla="*/ 115 h 120"/>
                <a:gd name="T56" fmla="*/ 2799 w 4924"/>
                <a:gd name="T57" fmla="*/ 104 h 120"/>
                <a:gd name="T58" fmla="*/ 2808 w 4924"/>
                <a:gd name="T59" fmla="*/ 96 h 120"/>
                <a:gd name="T60" fmla="*/ 2797 w 4924"/>
                <a:gd name="T61" fmla="*/ 87 h 120"/>
                <a:gd name="T62" fmla="*/ 2789 w 4924"/>
                <a:gd name="T63" fmla="*/ 63 h 120"/>
                <a:gd name="T64" fmla="*/ 4002 w 4924"/>
                <a:gd name="T65" fmla="*/ 76 h 120"/>
                <a:gd name="T66" fmla="*/ 4017 w 4924"/>
                <a:gd name="T67" fmla="*/ 77 h 120"/>
                <a:gd name="T68" fmla="*/ 4011 w 4924"/>
                <a:gd name="T69" fmla="*/ 79 h 120"/>
                <a:gd name="T70" fmla="*/ 4006 w 4924"/>
                <a:gd name="T71" fmla="*/ 87 h 120"/>
                <a:gd name="T72" fmla="*/ 3983 w 4924"/>
                <a:gd name="T73" fmla="*/ 103 h 120"/>
                <a:gd name="T74" fmla="*/ 4000 w 4924"/>
                <a:gd name="T75" fmla="*/ 87 h 120"/>
                <a:gd name="T76" fmla="*/ 3988 w 4924"/>
                <a:gd name="T77" fmla="*/ 65 h 120"/>
                <a:gd name="T78" fmla="*/ 2587 w 4924"/>
                <a:gd name="T79" fmla="*/ 58 h 120"/>
                <a:gd name="T80" fmla="*/ 2901 w 4924"/>
                <a:gd name="T81" fmla="*/ 74 h 120"/>
                <a:gd name="T82" fmla="*/ 2847 w 4924"/>
                <a:gd name="T83" fmla="*/ 57 h 120"/>
                <a:gd name="T84" fmla="*/ 1036 w 4924"/>
                <a:gd name="T85" fmla="*/ 49 h 120"/>
                <a:gd name="T86" fmla="*/ 840 w 4924"/>
                <a:gd name="T87" fmla="*/ 51 h 120"/>
                <a:gd name="T88" fmla="*/ 828 w 4924"/>
                <a:gd name="T89" fmla="*/ 52 h 120"/>
                <a:gd name="T90" fmla="*/ 2799 w 4924"/>
                <a:gd name="T91" fmla="*/ 46 h 120"/>
                <a:gd name="T92" fmla="*/ 2859 w 4924"/>
                <a:gd name="T93" fmla="*/ 40 h 120"/>
                <a:gd name="T94" fmla="*/ 2620 w 4924"/>
                <a:gd name="T95" fmla="*/ 51 h 120"/>
                <a:gd name="T96" fmla="*/ 832 w 4924"/>
                <a:gd name="T97" fmla="*/ 38 h 120"/>
                <a:gd name="T98" fmla="*/ 821 w 4924"/>
                <a:gd name="T99" fmla="*/ 38 h 120"/>
                <a:gd name="T100" fmla="*/ 2592 w 4924"/>
                <a:gd name="T101" fmla="*/ 33 h 120"/>
                <a:gd name="T102" fmla="*/ 1015 w 4924"/>
                <a:gd name="T103" fmla="*/ 33 h 120"/>
                <a:gd name="T104" fmla="*/ 2849 w 4924"/>
                <a:gd name="T105" fmla="*/ 27 h 120"/>
                <a:gd name="T106" fmla="*/ 0 w 4924"/>
                <a:gd name="T107" fmla="*/ 25 h 120"/>
                <a:gd name="T108" fmla="*/ 682 w 4924"/>
                <a:gd name="T109" fmla="*/ 30 h 120"/>
                <a:gd name="T110" fmla="*/ 1376 w 4924"/>
                <a:gd name="T111" fmla="*/ 32 h 120"/>
                <a:gd name="T112" fmla="*/ 1362 w 4924"/>
                <a:gd name="T113" fmla="*/ 38 h 120"/>
                <a:gd name="T114" fmla="*/ 1364 w 4924"/>
                <a:gd name="T115" fmla="*/ 29 h 120"/>
                <a:gd name="T116" fmla="*/ 760 w 4924"/>
                <a:gd name="T117" fmla="*/ 21 h 120"/>
                <a:gd name="T118" fmla="*/ 749 w 4924"/>
                <a:gd name="T119" fmla="*/ 21 h 120"/>
                <a:gd name="T120" fmla="*/ 2859 w 4924"/>
                <a:gd name="T121" fmla="*/ 14 h 120"/>
                <a:gd name="T122" fmla="*/ 2871 w 4924"/>
                <a:gd name="T123" fmla="*/ 5 h 120"/>
                <a:gd name="T124" fmla="*/ 2657 w 4924"/>
                <a:gd name="T125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24" h="120">
                  <a:moveTo>
                    <a:pt x="2802" y="76"/>
                  </a:moveTo>
                  <a:lnTo>
                    <a:pt x="2802" y="76"/>
                  </a:lnTo>
                  <a:lnTo>
                    <a:pt x="2802" y="76"/>
                  </a:lnTo>
                  <a:lnTo>
                    <a:pt x="2800" y="76"/>
                  </a:lnTo>
                  <a:lnTo>
                    <a:pt x="2800" y="77"/>
                  </a:lnTo>
                  <a:lnTo>
                    <a:pt x="2800" y="79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79"/>
                  </a:lnTo>
                  <a:lnTo>
                    <a:pt x="2803" y="76"/>
                  </a:lnTo>
                  <a:lnTo>
                    <a:pt x="2803" y="76"/>
                  </a:lnTo>
                  <a:lnTo>
                    <a:pt x="2802" y="76"/>
                  </a:lnTo>
                  <a:close/>
                  <a:moveTo>
                    <a:pt x="987" y="76"/>
                  </a:moveTo>
                  <a:lnTo>
                    <a:pt x="987" y="76"/>
                  </a:lnTo>
                  <a:lnTo>
                    <a:pt x="987" y="77"/>
                  </a:lnTo>
                  <a:lnTo>
                    <a:pt x="987" y="77"/>
                  </a:lnTo>
                  <a:lnTo>
                    <a:pt x="985" y="79"/>
                  </a:lnTo>
                  <a:lnTo>
                    <a:pt x="987" y="79"/>
                  </a:lnTo>
                  <a:lnTo>
                    <a:pt x="987" y="81"/>
                  </a:lnTo>
                  <a:lnTo>
                    <a:pt x="987" y="82"/>
                  </a:lnTo>
                  <a:lnTo>
                    <a:pt x="987" y="82"/>
                  </a:lnTo>
                  <a:lnTo>
                    <a:pt x="987" y="84"/>
                  </a:lnTo>
                  <a:lnTo>
                    <a:pt x="988" y="84"/>
                  </a:lnTo>
                  <a:lnTo>
                    <a:pt x="988" y="85"/>
                  </a:lnTo>
                  <a:lnTo>
                    <a:pt x="988" y="85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0" y="88"/>
                  </a:lnTo>
                  <a:lnTo>
                    <a:pt x="988" y="88"/>
                  </a:lnTo>
                  <a:lnTo>
                    <a:pt x="988" y="87"/>
                  </a:lnTo>
                  <a:lnTo>
                    <a:pt x="987" y="87"/>
                  </a:lnTo>
                  <a:lnTo>
                    <a:pt x="985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0" y="87"/>
                  </a:lnTo>
                  <a:lnTo>
                    <a:pt x="980" y="85"/>
                  </a:lnTo>
                  <a:lnTo>
                    <a:pt x="980" y="85"/>
                  </a:lnTo>
                  <a:lnTo>
                    <a:pt x="982" y="85"/>
                  </a:lnTo>
                  <a:lnTo>
                    <a:pt x="980" y="85"/>
                  </a:lnTo>
                  <a:lnTo>
                    <a:pt x="980" y="84"/>
                  </a:lnTo>
                  <a:lnTo>
                    <a:pt x="979" y="82"/>
                  </a:lnTo>
                  <a:lnTo>
                    <a:pt x="977" y="82"/>
                  </a:lnTo>
                  <a:lnTo>
                    <a:pt x="977" y="82"/>
                  </a:lnTo>
                  <a:lnTo>
                    <a:pt x="976" y="84"/>
                  </a:lnTo>
                  <a:lnTo>
                    <a:pt x="976" y="84"/>
                  </a:lnTo>
                  <a:lnTo>
                    <a:pt x="976" y="82"/>
                  </a:lnTo>
                  <a:lnTo>
                    <a:pt x="976" y="82"/>
                  </a:lnTo>
                  <a:lnTo>
                    <a:pt x="976" y="81"/>
                  </a:lnTo>
                  <a:lnTo>
                    <a:pt x="976" y="81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6" y="79"/>
                  </a:lnTo>
                  <a:lnTo>
                    <a:pt x="976" y="79"/>
                  </a:lnTo>
                  <a:lnTo>
                    <a:pt x="977" y="79"/>
                  </a:lnTo>
                  <a:lnTo>
                    <a:pt x="977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80" y="79"/>
                  </a:lnTo>
                  <a:lnTo>
                    <a:pt x="982" y="77"/>
                  </a:lnTo>
                  <a:lnTo>
                    <a:pt x="984" y="77"/>
                  </a:lnTo>
                  <a:lnTo>
                    <a:pt x="985" y="77"/>
                  </a:lnTo>
                  <a:lnTo>
                    <a:pt x="985" y="77"/>
                  </a:lnTo>
                  <a:lnTo>
                    <a:pt x="985" y="76"/>
                  </a:lnTo>
                  <a:lnTo>
                    <a:pt x="987" y="76"/>
                  </a:lnTo>
                  <a:close/>
                  <a:moveTo>
                    <a:pt x="2843" y="74"/>
                  </a:moveTo>
                  <a:lnTo>
                    <a:pt x="2843" y="74"/>
                  </a:lnTo>
                  <a:lnTo>
                    <a:pt x="2844" y="76"/>
                  </a:lnTo>
                  <a:lnTo>
                    <a:pt x="2843" y="77"/>
                  </a:lnTo>
                  <a:lnTo>
                    <a:pt x="2841" y="79"/>
                  </a:lnTo>
                  <a:lnTo>
                    <a:pt x="2841" y="79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38" y="81"/>
                  </a:lnTo>
                  <a:lnTo>
                    <a:pt x="2838" y="81"/>
                  </a:lnTo>
                  <a:lnTo>
                    <a:pt x="2840" y="79"/>
                  </a:lnTo>
                  <a:lnTo>
                    <a:pt x="2840" y="77"/>
                  </a:lnTo>
                  <a:lnTo>
                    <a:pt x="2840" y="76"/>
                  </a:lnTo>
                  <a:lnTo>
                    <a:pt x="2840" y="76"/>
                  </a:lnTo>
                  <a:lnTo>
                    <a:pt x="2841" y="76"/>
                  </a:lnTo>
                  <a:lnTo>
                    <a:pt x="2841" y="74"/>
                  </a:lnTo>
                  <a:lnTo>
                    <a:pt x="2843" y="74"/>
                  </a:lnTo>
                  <a:close/>
                  <a:moveTo>
                    <a:pt x="2824" y="74"/>
                  </a:moveTo>
                  <a:lnTo>
                    <a:pt x="2825" y="76"/>
                  </a:lnTo>
                  <a:lnTo>
                    <a:pt x="2829" y="77"/>
                  </a:lnTo>
                  <a:lnTo>
                    <a:pt x="2829" y="79"/>
                  </a:lnTo>
                  <a:lnTo>
                    <a:pt x="2829" y="81"/>
                  </a:lnTo>
                  <a:lnTo>
                    <a:pt x="2827" y="82"/>
                  </a:lnTo>
                  <a:lnTo>
                    <a:pt x="2827" y="82"/>
                  </a:lnTo>
                  <a:lnTo>
                    <a:pt x="2825" y="81"/>
                  </a:lnTo>
                  <a:lnTo>
                    <a:pt x="2825" y="81"/>
                  </a:lnTo>
                  <a:lnTo>
                    <a:pt x="2824" y="79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9"/>
                  </a:lnTo>
                  <a:lnTo>
                    <a:pt x="2825" y="79"/>
                  </a:lnTo>
                  <a:lnTo>
                    <a:pt x="2825" y="77"/>
                  </a:lnTo>
                  <a:lnTo>
                    <a:pt x="2825" y="76"/>
                  </a:lnTo>
                  <a:lnTo>
                    <a:pt x="2824" y="74"/>
                  </a:lnTo>
                  <a:lnTo>
                    <a:pt x="2824" y="74"/>
                  </a:lnTo>
                  <a:close/>
                  <a:moveTo>
                    <a:pt x="962" y="71"/>
                  </a:moveTo>
                  <a:lnTo>
                    <a:pt x="962" y="71"/>
                  </a:lnTo>
                  <a:lnTo>
                    <a:pt x="962" y="73"/>
                  </a:lnTo>
                  <a:lnTo>
                    <a:pt x="962" y="74"/>
                  </a:lnTo>
                  <a:lnTo>
                    <a:pt x="963" y="74"/>
                  </a:lnTo>
                  <a:lnTo>
                    <a:pt x="965" y="76"/>
                  </a:lnTo>
                  <a:lnTo>
                    <a:pt x="965" y="77"/>
                  </a:lnTo>
                  <a:lnTo>
                    <a:pt x="963" y="77"/>
                  </a:lnTo>
                  <a:lnTo>
                    <a:pt x="962" y="79"/>
                  </a:lnTo>
                  <a:lnTo>
                    <a:pt x="958" y="79"/>
                  </a:lnTo>
                  <a:lnTo>
                    <a:pt x="957" y="79"/>
                  </a:lnTo>
                  <a:lnTo>
                    <a:pt x="955" y="79"/>
                  </a:lnTo>
                  <a:lnTo>
                    <a:pt x="955" y="77"/>
                  </a:lnTo>
                  <a:lnTo>
                    <a:pt x="958" y="76"/>
                  </a:lnTo>
                  <a:lnTo>
                    <a:pt x="958" y="74"/>
                  </a:lnTo>
                  <a:lnTo>
                    <a:pt x="962" y="71"/>
                  </a:lnTo>
                  <a:lnTo>
                    <a:pt x="962" y="71"/>
                  </a:lnTo>
                  <a:close/>
                  <a:moveTo>
                    <a:pt x="2769" y="70"/>
                  </a:moveTo>
                  <a:lnTo>
                    <a:pt x="2769" y="71"/>
                  </a:lnTo>
                  <a:lnTo>
                    <a:pt x="2769" y="73"/>
                  </a:lnTo>
                  <a:lnTo>
                    <a:pt x="2770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3" y="73"/>
                  </a:lnTo>
                  <a:lnTo>
                    <a:pt x="2773" y="74"/>
                  </a:lnTo>
                  <a:lnTo>
                    <a:pt x="2775" y="76"/>
                  </a:lnTo>
                  <a:lnTo>
                    <a:pt x="2775" y="76"/>
                  </a:lnTo>
                  <a:lnTo>
                    <a:pt x="2773" y="76"/>
                  </a:lnTo>
                  <a:lnTo>
                    <a:pt x="2773" y="76"/>
                  </a:lnTo>
                  <a:lnTo>
                    <a:pt x="2775" y="77"/>
                  </a:lnTo>
                  <a:lnTo>
                    <a:pt x="2777" y="79"/>
                  </a:lnTo>
                  <a:lnTo>
                    <a:pt x="2778" y="81"/>
                  </a:lnTo>
                  <a:lnTo>
                    <a:pt x="2780" y="81"/>
                  </a:lnTo>
                  <a:lnTo>
                    <a:pt x="2778" y="81"/>
                  </a:lnTo>
                  <a:lnTo>
                    <a:pt x="2777" y="81"/>
                  </a:lnTo>
                  <a:lnTo>
                    <a:pt x="2775" y="79"/>
                  </a:lnTo>
                  <a:lnTo>
                    <a:pt x="2775" y="79"/>
                  </a:lnTo>
                  <a:lnTo>
                    <a:pt x="2773" y="79"/>
                  </a:lnTo>
                  <a:lnTo>
                    <a:pt x="2773" y="81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4"/>
                  </a:lnTo>
                  <a:lnTo>
                    <a:pt x="2772" y="84"/>
                  </a:lnTo>
                  <a:lnTo>
                    <a:pt x="2772" y="84"/>
                  </a:lnTo>
                  <a:lnTo>
                    <a:pt x="2772" y="85"/>
                  </a:lnTo>
                  <a:lnTo>
                    <a:pt x="2773" y="87"/>
                  </a:lnTo>
                  <a:lnTo>
                    <a:pt x="2773" y="87"/>
                  </a:lnTo>
                  <a:lnTo>
                    <a:pt x="2775" y="85"/>
                  </a:lnTo>
                  <a:lnTo>
                    <a:pt x="2775" y="85"/>
                  </a:lnTo>
                  <a:lnTo>
                    <a:pt x="2775" y="87"/>
                  </a:lnTo>
                  <a:lnTo>
                    <a:pt x="2775" y="87"/>
                  </a:lnTo>
                  <a:lnTo>
                    <a:pt x="2775" y="88"/>
                  </a:lnTo>
                  <a:lnTo>
                    <a:pt x="2777" y="88"/>
                  </a:lnTo>
                  <a:lnTo>
                    <a:pt x="2777" y="87"/>
                  </a:lnTo>
                  <a:lnTo>
                    <a:pt x="2777" y="85"/>
                  </a:lnTo>
                  <a:lnTo>
                    <a:pt x="2777" y="85"/>
                  </a:lnTo>
                  <a:lnTo>
                    <a:pt x="2778" y="84"/>
                  </a:lnTo>
                  <a:lnTo>
                    <a:pt x="2778" y="84"/>
                  </a:lnTo>
                  <a:lnTo>
                    <a:pt x="2780" y="84"/>
                  </a:lnTo>
                  <a:lnTo>
                    <a:pt x="2780" y="82"/>
                  </a:lnTo>
                  <a:lnTo>
                    <a:pt x="2780" y="81"/>
                  </a:lnTo>
                  <a:lnTo>
                    <a:pt x="2778" y="79"/>
                  </a:lnTo>
                  <a:lnTo>
                    <a:pt x="2778" y="79"/>
                  </a:lnTo>
                  <a:lnTo>
                    <a:pt x="2780" y="79"/>
                  </a:lnTo>
                  <a:lnTo>
                    <a:pt x="2781" y="81"/>
                  </a:lnTo>
                  <a:lnTo>
                    <a:pt x="2781" y="82"/>
                  </a:lnTo>
                  <a:lnTo>
                    <a:pt x="2783" y="84"/>
                  </a:lnTo>
                  <a:lnTo>
                    <a:pt x="2784" y="84"/>
                  </a:lnTo>
                  <a:lnTo>
                    <a:pt x="2786" y="84"/>
                  </a:lnTo>
                  <a:lnTo>
                    <a:pt x="2786" y="82"/>
                  </a:lnTo>
                  <a:lnTo>
                    <a:pt x="2786" y="82"/>
                  </a:lnTo>
                  <a:lnTo>
                    <a:pt x="2784" y="81"/>
                  </a:lnTo>
                  <a:lnTo>
                    <a:pt x="2783" y="81"/>
                  </a:lnTo>
                  <a:lnTo>
                    <a:pt x="2783" y="79"/>
                  </a:lnTo>
                  <a:lnTo>
                    <a:pt x="2783" y="77"/>
                  </a:lnTo>
                  <a:lnTo>
                    <a:pt x="2781" y="77"/>
                  </a:lnTo>
                  <a:lnTo>
                    <a:pt x="2783" y="77"/>
                  </a:lnTo>
                  <a:lnTo>
                    <a:pt x="2783" y="79"/>
                  </a:lnTo>
                  <a:lnTo>
                    <a:pt x="2784" y="79"/>
                  </a:lnTo>
                  <a:lnTo>
                    <a:pt x="2784" y="77"/>
                  </a:lnTo>
                  <a:lnTo>
                    <a:pt x="2784" y="77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8" y="74"/>
                  </a:lnTo>
                  <a:lnTo>
                    <a:pt x="2788" y="74"/>
                  </a:lnTo>
                  <a:lnTo>
                    <a:pt x="2789" y="74"/>
                  </a:lnTo>
                  <a:lnTo>
                    <a:pt x="2788" y="76"/>
                  </a:lnTo>
                  <a:lnTo>
                    <a:pt x="2788" y="76"/>
                  </a:lnTo>
                  <a:lnTo>
                    <a:pt x="2788" y="77"/>
                  </a:lnTo>
                  <a:lnTo>
                    <a:pt x="2788" y="77"/>
                  </a:lnTo>
                  <a:lnTo>
                    <a:pt x="2786" y="77"/>
                  </a:lnTo>
                  <a:lnTo>
                    <a:pt x="2786" y="77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9" y="79"/>
                  </a:lnTo>
                  <a:lnTo>
                    <a:pt x="2789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81"/>
                  </a:lnTo>
                  <a:lnTo>
                    <a:pt x="2786" y="79"/>
                  </a:lnTo>
                  <a:lnTo>
                    <a:pt x="2788" y="81"/>
                  </a:lnTo>
                  <a:lnTo>
                    <a:pt x="2788" y="82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6" y="84"/>
                  </a:lnTo>
                  <a:lnTo>
                    <a:pt x="2786" y="84"/>
                  </a:lnTo>
                  <a:lnTo>
                    <a:pt x="2786" y="85"/>
                  </a:lnTo>
                  <a:lnTo>
                    <a:pt x="2786" y="85"/>
                  </a:lnTo>
                  <a:lnTo>
                    <a:pt x="2786" y="87"/>
                  </a:lnTo>
                  <a:lnTo>
                    <a:pt x="2786" y="87"/>
                  </a:lnTo>
                  <a:lnTo>
                    <a:pt x="2788" y="87"/>
                  </a:lnTo>
                  <a:lnTo>
                    <a:pt x="2786" y="87"/>
                  </a:lnTo>
                  <a:lnTo>
                    <a:pt x="2784" y="87"/>
                  </a:lnTo>
                  <a:lnTo>
                    <a:pt x="2784" y="87"/>
                  </a:lnTo>
                  <a:lnTo>
                    <a:pt x="2784" y="85"/>
                  </a:lnTo>
                  <a:lnTo>
                    <a:pt x="2783" y="84"/>
                  </a:lnTo>
                  <a:lnTo>
                    <a:pt x="2783" y="85"/>
                  </a:lnTo>
                  <a:lnTo>
                    <a:pt x="2783" y="85"/>
                  </a:lnTo>
                  <a:lnTo>
                    <a:pt x="2783" y="87"/>
                  </a:lnTo>
                  <a:lnTo>
                    <a:pt x="2781" y="88"/>
                  </a:lnTo>
                  <a:lnTo>
                    <a:pt x="2781" y="88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1" y="88"/>
                  </a:lnTo>
                  <a:lnTo>
                    <a:pt x="2781" y="87"/>
                  </a:lnTo>
                  <a:lnTo>
                    <a:pt x="2781" y="87"/>
                  </a:lnTo>
                  <a:lnTo>
                    <a:pt x="2781" y="85"/>
                  </a:lnTo>
                  <a:lnTo>
                    <a:pt x="2780" y="85"/>
                  </a:lnTo>
                  <a:lnTo>
                    <a:pt x="2778" y="85"/>
                  </a:lnTo>
                  <a:lnTo>
                    <a:pt x="2777" y="85"/>
                  </a:lnTo>
                  <a:lnTo>
                    <a:pt x="2777" y="87"/>
                  </a:lnTo>
                  <a:lnTo>
                    <a:pt x="2777" y="88"/>
                  </a:lnTo>
                  <a:lnTo>
                    <a:pt x="2778" y="88"/>
                  </a:lnTo>
                  <a:lnTo>
                    <a:pt x="2778" y="90"/>
                  </a:lnTo>
                  <a:lnTo>
                    <a:pt x="2778" y="90"/>
                  </a:lnTo>
                  <a:lnTo>
                    <a:pt x="2777" y="90"/>
                  </a:lnTo>
                  <a:lnTo>
                    <a:pt x="2775" y="90"/>
                  </a:lnTo>
                  <a:lnTo>
                    <a:pt x="2775" y="92"/>
                  </a:lnTo>
                  <a:lnTo>
                    <a:pt x="2775" y="92"/>
                  </a:lnTo>
                  <a:lnTo>
                    <a:pt x="2775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2"/>
                  </a:lnTo>
                  <a:lnTo>
                    <a:pt x="2773" y="92"/>
                  </a:lnTo>
                  <a:lnTo>
                    <a:pt x="2773" y="93"/>
                  </a:lnTo>
                  <a:lnTo>
                    <a:pt x="2773" y="95"/>
                  </a:lnTo>
                  <a:lnTo>
                    <a:pt x="2772" y="95"/>
                  </a:lnTo>
                  <a:lnTo>
                    <a:pt x="2772" y="93"/>
                  </a:lnTo>
                  <a:lnTo>
                    <a:pt x="2772" y="93"/>
                  </a:lnTo>
                  <a:lnTo>
                    <a:pt x="2772" y="95"/>
                  </a:lnTo>
                  <a:lnTo>
                    <a:pt x="2772" y="96"/>
                  </a:lnTo>
                  <a:lnTo>
                    <a:pt x="2772" y="98"/>
                  </a:lnTo>
                  <a:lnTo>
                    <a:pt x="2772" y="98"/>
                  </a:lnTo>
                  <a:lnTo>
                    <a:pt x="2770" y="98"/>
                  </a:lnTo>
                  <a:lnTo>
                    <a:pt x="2770" y="98"/>
                  </a:lnTo>
                  <a:lnTo>
                    <a:pt x="2769" y="98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101"/>
                  </a:lnTo>
                  <a:lnTo>
                    <a:pt x="2769" y="101"/>
                  </a:lnTo>
                  <a:lnTo>
                    <a:pt x="2767" y="103"/>
                  </a:lnTo>
                  <a:lnTo>
                    <a:pt x="2769" y="103"/>
                  </a:lnTo>
                  <a:lnTo>
                    <a:pt x="2769" y="103"/>
                  </a:lnTo>
                  <a:lnTo>
                    <a:pt x="2770" y="101"/>
                  </a:lnTo>
                  <a:lnTo>
                    <a:pt x="2770" y="103"/>
                  </a:lnTo>
                  <a:lnTo>
                    <a:pt x="2769" y="104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7" y="107"/>
                  </a:lnTo>
                  <a:lnTo>
                    <a:pt x="2767" y="107"/>
                  </a:lnTo>
                  <a:lnTo>
                    <a:pt x="2767" y="109"/>
                  </a:lnTo>
                  <a:lnTo>
                    <a:pt x="2769" y="109"/>
                  </a:lnTo>
                  <a:lnTo>
                    <a:pt x="2769" y="110"/>
                  </a:lnTo>
                  <a:lnTo>
                    <a:pt x="2767" y="110"/>
                  </a:lnTo>
                  <a:lnTo>
                    <a:pt x="2767" y="110"/>
                  </a:lnTo>
                  <a:lnTo>
                    <a:pt x="2767" y="112"/>
                  </a:lnTo>
                  <a:lnTo>
                    <a:pt x="2767" y="114"/>
                  </a:lnTo>
                  <a:lnTo>
                    <a:pt x="2770" y="114"/>
                  </a:lnTo>
                  <a:lnTo>
                    <a:pt x="2773" y="114"/>
                  </a:lnTo>
                  <a:lnTo>
                    <a:pt x="2773" y="115"/>
                  </a:lnTo>
                  <a:lnTo>
                    <a:pt x="2773" y="115"/>
                  </a:lnTo>
                  <a:lnTo>
                    <a:pt x="2775" y="115"/>
                  </a:lnTo>
                  <a:lnTo>
                    <a:pt x="2775" y="115"/>
                  </a:lnTo>
                  <a:lnTo>
                    <a:pt x="2775" y="114"/>
                  </a:lnTo>
                  <a:lnTo>
                    <a:pt x="2777" y="114"/>
                  </a:lnTo>
                  <a:lnTo>
                    <a:pt x="2778" y="112"/>
                  </a:lnTo>
                  <a:lnTo>
                    <a:pt x="2778" y="112"/>
                  </a:lnTo>
                  <a:lnTo>
                    <a:pt x="2777" y="112"/>
                  </a:lnTo>
                  <a:lnTo>
                    <a:pt x="2777" y="114"/>
                  </a:lnTo>
                  <a:lnTo>
                    <a:pt x="2778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5"/>
                  </a:lnTo>
                  <a:lnTo>
                    <a:pt x="2777" y="115"/>
                  </a:lnTo>
                  <a:lnTo>
                    <a:pt x="2777" y="117"/>
                  </a:lnTo>
                  <a:lnTo>
                    <a:pt x="2777" y="117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20"/>
                  </a:lnTo>
                  <a:lnTo>
                    <a:pt x="2775" y="120"/>
                  </a:lnTo>
                  <a:lnTo>
                    <a:pt x="2773" y="120"/>
                  </a:lnTo>
                  <a:lnTo>
                    <a:pt x="2775" y="120"/>
                  </a:lnTo>
                  <a:lnTo>
                    <a:pt x="2775" y="117"/>
                  </a:lnTo>
                  <a:lnTo>
                    <a:pt x="2773" y="117"/>
                  </a:lnTo>
                  <a:lnTo>
                    <a:pt x="2773" y="115"/>
                  </a:lnTo>
                  <a:lnTo>
                    <a:pt x="2772" y="115"/>
                  </a:lnTo>
                  <a:lnTo>
                    <a:pt x="2772" y="117"/>
                  </a:lnTo>
                  <a:lnTo>
                    <a:pt x="2770" y="115"/>
                  </a:lnTo>
                  <a:lnTo>
                    <a:pt x="2769" y="114"/>
                  </a:lnTo>
                  <a:lnTo>
                    <a:pt x="2769" y="114"/>
                  </a:lnTo>
                  <a:lnTo>
                    <a:pt x="2769" y="115"/>
                  </a:lnTo>
                  <a:lnTo>
                    <a:pt x="2769" y="115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767" y="118"/>
                  </a:lnTo>
                  <a:lnTo>
                    <a:pt x="2769" y="118"/>
                  </a:lnTo>
                  <a:lnTo>
                    <a:pt x="2767" y="120"/>
                  </a:lnTo>
                  <a:lnTo>
                    <a:pt x="2767" y="118"/>
                  </a:lnTo>
                  <a:lnTo>
                    <a:pt x="2767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4" y="118"/>
                  </a:lnTo>
                  <a:lnTo>
                    <a:pt x="2765" y="117"/>
                  </a:lnTo>
                  <a:lnTo>
                    <a:pt x="2765" y="117"/>
                  </a:lnTo>
                  <a:lnTo>
                    <a:pt x="2767" y="115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4" y="112"/>
                  </a:lnTo>
                  <a:lnTo>
                    <a:pt x="2764" y="112"/>
                  </a:lnTo>
                  <a:lnTo>
                    <a:pt x="2762" y="112"/>
                  </a:lnTo>
                  <a:lnTo>
                    <a:pt x="2762" y="112"/>
                  </a:lnTo>
                  <a:lnTo>
                    <a:pt x="2762" y="110"/>
                  </a:lnTo>
                  <a:lnTo>
                    <a:pt x="2762" y="109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4" y="107"/>
                  </a:lnTo>
                  <a:lnTo>
                    <a:pt x="2765" y="107"/>
                  </a:lnTo>
                  <a:lnTo>
                    <a:pt x="2765" y="106"/>
                  </a:lnTo>
                  <a:lnTo>
                    <a:pt x="2765" y="104"/>
                  </a:lnTo>
                  <a:lnTo>
                    <a:pt x="2764" y="104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4" y="103"/>
                  </a:lnTo>
                  <a:lnTo>
                    <a:pt x="2765" y="103"/>
                  </a:lnTo>
                  <a:lnTo>
                    <a:pt x="2765" y="101"/>
                  </a:lnTo>
                  <a:lnTo>
                    <a:pt x="2765" y="101"/>
                  </a:lnTo>
                  <a:lnTo>
                    <a:pt x="2764" y="101"/>
                  </a:lnTo>
                  <a:lnTo>
                    <a:pt x="2764" y="99"/>
                  </a:lnTo>
                  <a:lnTo>
                    <a:pt x="2765" y="99"/>
                  </a:lnTo>
                  <a:lnTo>
                    <a:pt x="2767" y="99"/>
                  </a:lnTo>
                  <a:lnTo>
                    <a:pt x="2767" y="99"/>
                  </a:lnTo>
                  <a:lnTo>
                    <a:pt x="2767" y="98"/>
                  </a:lnTo>
                  <a:lnTo>
                    <a:pt x="2769" y="98"/>
                  </a:lnTo>
                  <a:lnTo>
                    <a:pt x="2769" y="96"/>
                  </a:lnTo>
                  <a:lnTo>
                    <a:pt x="2767" y="95"/>
                  </a:lnTo>
                  <a:lnTo>
                    <a:pt x="2767" y="95"/>
                  </a:lnTo>
                  <a:lnTo>
                    <a:pt x="2765" y="95"/>
                  </a:lnTo>
                  <a:lnTo>
                    <a:pt x="2767" y="95"/>
                  </a:lnTo>
                  <a:lnTo>
                    <a:pt x="2769" y="95"/>
                  </a:lnTo>
                  <a:lnTo>
                    <a:pt x="2770" y="95"/>
                  </a:lnTo>
                  <a:lnTo>
                    <a:pt x="2770" y="93"/>
                  </a:lnTo>
                  <a:lnTo>
                    <a:pt x="2770" y="93"/>
                  </a:lnTo>
                  <a:lnTo>
                    <a:pt x="2770" y="92"/>
                  </a:lnTo>
                  <a:lnTo>
                    <a:pt x="2772" y="92"/>
                  </a:lnTo>
                  <a:lnTo>
                    <a:pt x="2772" y="92"/>
                  </a:lnTo>
                  <a:lnTo>
                    <a:pt x="2772" y="90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7"/>
                  </a:lnTo>
                  <a:lnTo>
                    <a:pt x="2770" y="87"/>
                  </a:lnTo>
                  <a:lnTo>
                    <a:pt x="2770" y="85"/>
                  </a:lnTo>
                  <a:lnTo>
                    <a:pt x="2769" y="85"/>
                  </a:lnTo>
                  <a:lnTo>
                    <a:pt x="2769" y="84"/>
                  </a:lnTo>
                  <a:lnTo>
                    <a:pt x="2769" y="84"/>
                  </a:lnTo>
                  <a:lnTo>
                    <a:pt x="2770" y="84"/>
                  </a:lnTo>
                  <a:lnTo>
                    <a:pt x="2770" y="82"/>
                  </a:lnTo>
                  <a:lnTo>
                    <a:pt x="2772" y="81"/>
                  </a:lnTo>
                  <a:lnTo>
                    <a:pt x="2772" y="82"/>
                  </a:lnTo>
                  <a:lnTo>
                    <a:pt x="2772" y="81"/>
                  </a:lnTo>
                  <a:lnTo>
                    <a:pt x="2772" y="81"/>
                  </a:lnTo>
                  <a:lnTo>
                    <a:pt x="2770" y="81"/>
                  </a:lnTo>
                  <a:lnTo>
                    <a:pt x="2772" y="79"/>
                  </a:lnTo>
                  <a:lnTo>
                    <a:pt x="2772" y="77"/>
                  </a:lnTo>
                  <a:lnTo>
                    <a:pt x="2773" y="77"/>
                  </a:lnTo>
                  <a:lnTo>
                    <a:pt x="2772" y="76"/>
                  </a:lnTo>
                  <a:lnTo>
                    <a:pt x="2772" y="74"/>
                  </a:lnTo>
                  <a:lnTo>
                    <a:pt x="2770" y="74"/>
                  </a:lnTo>
                  <a:lnTo>
                    <a:pt x="2769" y="74"/>
                  </a:lnTo>
                  <a:lnTo>
                    <a:pt x="2767" y="74"/>
                  </a:lnTo>
                  <a:lnTo>
                    <a:pt x="2767" y="76"/>
                  </a:lnTo>
                  <a:lnTo>
                    <a:pt x="2767" y="76"/>
                  </a:lnTo>
                  <a:lnTo>
                    <a:pt x="2765" y="76"/>
                  </a:lnTo>
                  <a:lnTo>
                    <a:pt x="2764" y="74"/>
                  </a:lnTo>
                  <a:lnTo>
                    <a:pt x="2765" y="74"/>
                  </a:lnTo>
                  <a:lnTo>
                    <a:pt x="2765" y="74"/>
                  </a:lnTo>
                  <a:lnTo>
                    <a:pt x="2765" y="73"/>
                  </a:lnTo>
                  <a:lnTo>
                    <a:pt x="2765" y="73"/>
                  </a:lnTo>
                  <a:lnTo>
                    <a:pt x="2767" y="71"/>
                  </a:lnTo>
                  <a:lnTo>
                    <a:pt x="2767" y="71"/>
                  </a:lnTo>
                  <a:lnTo>
                    <a:pt x="2769" y="70"/>
                  </a:lnTo>
                  <a:close/>
                  <a:moveTo>
                    <a:pt x="2601" y="68"/>
                  </a:moveTo>
                  <a:lnTo>
                    <a:pt x="2603" y="68"/>
                  </a:lnTo>
                  <a:lnTo>
                    <a:pt x="2606" y="70"/>
                  </a:lnTo>
                  <a:lnTo>
                    <a:pt x="2606" y="70"/>
                  </a:lnTo>
                  <a:lnTo>
                    <a:pt x="2608" y="70"/>
                  </a:lnTo>
                  <a:lnTo>
                    <a:pt x="2609" y="71"/>
                  </a:lnTo>
                  <a:lnTo>
                    <a:pt x="2609" y="73"/>
                  </a:lnTo>
                  <a:lnTo>
                    <a:pt x="2608" y="71"/>
                  </a:lnTo>
                  <a:lnTo>
                    <a:pt x="2608" y="71"/>
                  </a:lnTo>
                  <a:lnTo>
                    <a:pt x="2606" y="71"/>
                  </a:lnTo>
                  <a:lnTo>
                    <a:pt x="2606" y="73"/>
                  </a:lnTo>
                  <a:lnTo>
                    <a:pt x="2606" y="73"/>
                  </a:lnTo>
                  <a:lnTo>
                    <a:pt x="2606" y="74"/>
                  </a:lnTo>
                  <a:lnTo>
                    <a:pt x="2606" y="76"/>
                  </a:lnTo>
                  <a:lnTo>
                    <a:pt x="2606" y="77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7"/>
                  </a:lnTo>
                  <a:lnTo>
                    <a:pt x="2605" y="77"/>
                  </a:lnTo>
                  <a:lnTo>
                    <a:pt x="2605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4"/>
                  </a:lnTo>
                  <a:lnTo>
                    <a:pt x="2605" y="73"/>
                  </a:lnTo>
                  <a:lnTo>
                    <a:pt x="2603" y="71"/>
                  </a:lnTo>
                  <a:lnTo>
                    <a:pt x="2601" y="71"/>
                  </a:lnTo>
                  <a:lnTo>
                    <a:pt x="2601" y="71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68"/>
                  </a:lnTo>
                  <a:lnTo>
                    <a:pt x="2600" y="68"/>
                  </a:lnTo>
                  <a:lnTo>
                    <a:pt x="2601" y="68"/>
                  </a:lnTo>
                  <a:close/>
                  <a:moveTo>
                    <a:pt x="2780" y="66"/>
                  </a:moveTo>
                  <a:lnTo>
                    <a:pt x="2781" y="68"/>
                  </a:lnTo>
                  <a:lnTo>
                    <a:pt x="2783" y="68"/>
                  </a:lnTo>
                  <a:lnTo>
                    <a:pt x="2784" y="68"/>
                  </a:lnTo>
                  <a:lnTo>
                    <a:pt x="2784" y="68"/>
                  </a:lnTo>
                  <a:lnTo>
                    <a:pt x="2783" y="68"/>
                  </a:lnTo>
                  <a:lnTo>
                    <a:pt x="2783" y="68"/>
                  </a:lnTo>
                  <a:lnTo>
                    <a:pt x="2783" y="70"/>
                  </a:lnTo>
                  <a:lnTo>
                    <a:pt x="2784" y="70"/>
                  </a:lnTo>
                  <a:lnTo>
                    <a:pt x="2784" y="70"/>
                  </a:lnTo>
                  <a:lnTo>
                    <a:pt x="2784" y="71"/>
                  </a:lnTo>
                  <a:lnTo>
                    <a:pt x="2783" y="71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4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1" y="76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3"/>
                  </a:lnTo>
                  <a:lnTo>
                    <a:pt x="2780" y="73"/>
                  </a:lnTo>
                  <a:lnTo>
                    <a:pt x="2778" y="71"/>
                  </a:lnTo>
                  <a:lnTo>
                    <a:pt x="2778" y="70"/>
                  </a:lnTo>
                  <a:lnTo>
                    <a:pt x="2777" y="70"/>
                  </a:lnTo>
                  <a:lnTo>
                    <a:pt x="2777" y="70"/>
                  </a:lnTo>
                  <a:lnTo>
                    <a:pt x="2778" y="70"/>
                  </a:lnTo>
                  <a:lnTo>
                    <a:pt x="2778" y="70"/>
                  </a:lnTo>
                  <a:lnTo>
                    <a:pt x="2778" y="71"/>
                  </a:lnTo>
                  <a:lnTo>
                    <a:pt x="2780" y="71"/>
                  </a:lnTo>
                  <a:lnTo>
                    <a:pt x="2781" y="71"/>
                  </a:lnTo>
                  <a:lnTo>
                    <a:pt x="2781" y="71"/>
                  </a:lnTo>
                  <a:lnTo>
                    <a:pt x="2783" y="70"/>
                  </a:lnTo>
                  <a:lnTo>
                    <a:pt x="2781" y="70"/>
                  </a:lnTo>
                  <a:lnTo>
                    <a:pt x="2780" y="68"/>
                  </a:lnTo>
                  <a:lnTo>
                    <a:pt x="2780" y="68"/>
                  </a:lnTo>
                  <a:lnTo>
                    <a:pt x="2780" y="66"/>
                  </a:lnTo>
                  <a:lnTo>
                    <a:pt x="2780" y="66"/>
                  </a:lnTo>
                  <a:close/>
                  <a:moveTo>
                    <a:pt x="2884" y="63"/>
                  </a:moveTo>
                  <a:lnTo>
                    <a:pt x="2884" y="65"/>
                  </a:lnTo>
                  <a:lnTo>
                    <a:pt x="2884" y="65"/>
                  </a:lnTo>
                  <a:lnTo>
                    <a:pt x="2885" y="66"/>
                  </a:lnTo>
                  <a:lnTo>
                    <a:pt x="2887" y="65"/>
                  </a:lnTo>
                  <a:lnTo>
                    <a:pt x="2888" y="66"/>
                  </a:lnTo>
                  <a:lnTo>
                    <a:pt x="2888" y="68"/>
                  </a:lnTo>
                  <a:lnTo>
                    <a:pt x="2890" y="70"/>
                  </a:lnTo>
                  <a:lnTo>
                    <a:pt x="2890" y="71"/>
                  </a:lnTo>
                  <a:lnTo>
                    <a:pt x="2888" y="71"/>
                  </a:lnTo>
                  <a:lnTo>
                    <a:pt x="2885" y="71"/>
                  </a:lnTo>
                  <a:lnTo>
                    <a:pt x="2884" y="71"/>
                  </a:lnTo>
                  <a:lnTo>
                    <a:pt x="2882" y="70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6"/>
                  </a:lnTo>
                  <a:lnTo>
                    <a:pt x="2879" y="65"/>
                  </a:lnTo>
                  <a:lnTo>
                    <a:pt x="2881" y="65"/>
                  </a:lnTo>
                  <a:lnTo>
                    <a:pt x="2881" y="65"/>
                  </a:lnTo>
                  <a:lnTo>
                    <a:pt x="2884" y="63"/>
                  </a:lnTo>
                  <a:close/>
                  <a:moveTo>
                    <a:pt x="943" y="63"/>
                  </a:moveTo>
                  <a:lnTo>
                    <a:pt x="943" y="65"/>
                  </a:lnTo>
                  <a:lnTo>
                    <a:pt x="943" y="66"/>
                  </a:lnTo>
                  <a:lnTo>
                    <a:pt x="941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8" y="68"/>
                  </a:lnTo>
                  <a:lnTo>
                    <a:pt x="936" y="68"/>
                  </a:lnTo>
                  <a:lnTo>
                    <a:pt x="936" y="70"/>
                  </a:lnTo>
                  <a:lnTo>
                    <a:pt x="936" y="70"/>
                  </a:lnTo>
                  <a:lnTo>
                    <a:pt x="936" y="71"/>
                  </a:lnTo>
                  <a:lnTo>
                    <a:pt x="936" y="73"/>
                  </a:lnTo>
                  <a:lnTo>
                    <a:pt x="936" y="74"/>
                  </a:lnTo>
                  <a:lnTo>
                    <a:pt x="938" y="74"/>
                  </a:lnTo>
                  <a:lnTo>
                    <a:pt x="939" y="74"/>
                  </a:lnTo>
                  <a:lnTo>
                    <a:pt x="939" y="76"/>
                  </a:lnTo>
                  <a:lnTo>
                    <a:pt x="938" y="77"/>
                  </a:lnTo>
                  <a:lnTo>
                    <a:pt x="938" y="77"/>
                  </a:lnTo>
                  <a:lnTo>
                    <a:pt x="936" y="79"/>
                  </a:lnTo>
                  <a:lnTo>
                    <a:pt x="938" y="79"/>
                  </a:lnTo>
                  <a:lnTo>
                    <a:pt x="938" y="81"/>
                  </a:lnTo>
                  <a:lnTo>
                    <a:pt x="936" y="82"/>
                  </a:lnTo>
                  <a:lnTo>
                    <a:pt x="933" y="82"/>
                  </a:lnTo>
                  <a:lnTo>
                    <a:pt x="932" y="82"/>
                  </a:lnTo>
                  <a:lnTo>
                    <a:pt x="932" y="82"/>
                  </a:lnTo>
                  <a:lnTo>
                    <a:pt x="933" y="81"/>
                  </a:lnTo>
                  <a:lnTo>
                    <a:pt x="933" y="79"/>
                  </a:lnTo>
                  <a:lnTo>
                    <a:pt x="933" y="77"/>
                  </a:lnTo>
                  <a:lnTo>
                    <a:pt x="932" y="77"/>
                  </a:lnTo>
                  <a:lnTo>
                    <a:pt x="932" y="77"/>
                  </a:lnTo>
                  <a:lnTo>
                    <a:pt x="932" y="79"/>
                  </a:lnTo>
                  <a:lnTo>
                    <a:pt x="932" y="81"/>
                  </a:lnTo>
                  <a:lnTo>
                    <a:pt x="930" y="81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28" y="81"/>
                  </a:lnTo>
                  <a:lnTo>
                    <a:pt x="928" y="79"/>
                  </a:lnTo>
                  <a:lnTo>
                    <a:pt x="927" y="79"/>
                  </a:lnTo>
                  <a:lnTo>
                    <a:pt x="925" y="77"/>
                  </a:lnTo>
                  <a:lnTo>
                    <a:pt x="924" y="77"/>
                  </a:lnTo>
                  <a:lnTo>
                    <a:pt x="924" y="77"/>
                  </a:lnTo>
                  <a:lnTo>
                    <a:pt x="922" y="77"/>
                  </a:lnTo>
                  <a:lnTo>
                    <a:pt x="922" y="74"/>
                  </a:lnTo>
                  <a:lnTo>
                    <a:pt x="922" y="74"/>
                  </a:lnTo>
                  <a:lnTo>
                    <a:pt x="922" y="73"/>
                  </a:lnTo>
                  <a:lnTo>
                    <a:pt x="922" y="73"/>
                  </a:lnTo>
                  <a:lnTo>
                    <a:pt x="921" y="73"/>
                  </a:lnTo>
                  <a:lnTo>
                    <a:pt x="921" y="71"/>
                  </a:lnTo>
                  <a:lnTo>
                    <a:pt x="922" y="71"/>
                  </a:lnTo>
                  <a:lnTo>
                    <a:pt x="924" y="70"/>
                  </a:lnTo>
                  <a:lnTo>
                    <a:pt x="925" y="70"/>
                  </a:lnTo>
                  <a:lnTo>
                    <a:pt x="927" y="68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0" y="66"/>
                  </a:lnTo>
                  <a:lnTo>
                    <a:pt x="930" y="65"/>
                  </a:lnTo>
                  <a:lnTo>
                    <a:pt x="930" y="65"/>
                  </a:lnTo>
                  <a:lnTo>
                    <a:pt x="932" y="65"/>
                  </a:lnTo>
                  <a:lnTo>
                    <a:pt x="932" y="65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5"/>
                  </a:lnTo>
                  <a:lnTo>
                    <a:pt x="933" y="63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8" y="65"/>
                  </a:lnTo>
                  <a:lnTo>
                    <a:pt x="939" y="63"/>
                  </a:lnTo>
                  <a:lnTo>
                    <a:pt x="939" y="63"/>
                  </a:lnTo>
                  <a:lnTo>
                    <a:pt x="941" y="63"/>
                  </a:lnTo>
                  <a:lnTo>
                    <a:pt x="943" y="63"/>
                  </a:lnTo>
                  <a:close/>
                  <a:moveTo>
                    <a:pt x="690" y="62"/>
                  </a:moveTo>
                  <a:lnTo>
                    <a:pt x="692" y="63"/>
                  </a:lnTo>
                  <a:lnTo>
                    <a:pt x="694" y="65"/>
                  </a:lnTo>
                  <a:lnTo>
                    <a:pt x="695" y="66"/>
                  </a:lnTo>
                  <a:lnTo>
                    <a:pt x="697" y="66"/>
                  </a:lnTo>
                  <a:lnTo>
                    <a:pt x="698" y="66"/>
                  </a:lnTo>
                  <a:lnTo>
                    <a:pt x="698" y="66"/>
                  </a:lnTo>
                  <a:lnTo>
                    <a:pt x="700" y="68"/>
                  </a:lnTo>
                  <a:lnTo>
                    <a:pt x="700" y="68"/>
                  </a:lnTo>
                  <a:lnTo>
                    <a:pt x="701" y="70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698" y="73"/>
                  </a:lnTo>
                  <a:lnTo>
                    <a:pt x="695" y="73"/>
                  </a:lnTo>
                  <a:lnTo>
                    <a:pt x="695" y="73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89" y="68"/>
                  </a:lnTo>
                  <a:lnTo>
                    <a:pt x="687" y="68"/>
                  </a:lnTo>
                  <a:lnTo>
                    <a:pt x="686" y="68"/>
                  </a:lnTo>
                  <a:lnTo>
                    <a:pt x="682" y="68"/>
                  </a:lnTo>
                  <a:lnTo>
                    <a:pt x="682" y="66"/>
                  </a:lnTo>
                  <a:lnTo>
                    <a:pt x="684" y="65"/>
                  </a:lnTo>
                  <a:lnTo>
                    <a:pt x="687" y="63"/>
                  </a:lnTo>
                  <a:lnTo>
                    <a:pt x="690" y="62"/>
                  </a:lnTo>
                  <a:close/>
                  <a:moveTo>
                    <a:pt x="2819" y="62"/>
                  </a:moveTo>
                  <a:lnTo>
                    <a:pt x="2819" y="63"/>
                  </a:lnTo>
                  <a:lnTo>
                    <a:pt x="2821" y="65"/>
                  </a:lnTo>
                  <a:lnTo>
                    <a:pt x="2822" y="65"/>
                  </a:lnTo>
                  <a:lnTo>
                    <a:pt x="2824" y="66"/>
                  </a:lnTo>
                  <a:lnTo>
                    <a:pt x="2827" y="68"/>
                  </a:lnTo>
                  <a:lnTo>
                    <a:pt x="2829" y="68"/>
                  </a:lnTo>
                  <a:lnTo>
                    <a:pt x="2829" y="68"/>
                  </a:lnTo>
                  <a:lnTo>
                    <a:pt x="2830" y="68"/>
                  </a:lnTo>
                  <a:lnTo>
                    <a:pt x="2832" y="68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0" y="70"/>
                  </a:lnTo>
                  <a:lnTo>
                    <a:pt x="2832" y="73"/>
                  </a:lnTo>
                  <a:lnTo>
                    <a:pt x="2833" y="76"/>
                  </a:lnTo>
                  <a:lnTo>
                    <a:pt x="2836" y="79"/>
                  </a:lnTo>
                  <a:lnTo>
                    <a:pt x="2836" y="79"/>
                  </a:lnTo>
                  <a:lnTo>
                    <a:pt x="2835" y="79"/>
                  </a:lnTo>
                  <a:lnTo>
                    <a:pt x="2833" y="82"/>
                  </a:lnTo>
                  <a:lnTo>
                    <a:pt x="2833" y="81"/>
                  </a:lnTo>
                  <a:lnTo>
                    <a:pt x="2833" y="81"/>
                  </a:lnTo>
                  <a:lnTo>
                    <a:pt x="2835" y="77"/>
                  </a:lnTo>
                  <a:lnTo>
                    <a:pt x="2833" y="77"/>
                  </a:lnTo>
                  <a:lnTo>
                    <a:pt x="2832" y="76"/>
                  </a:lnTo>
                  <a:lnTo>
                    <a:pt x="2832" y="76"/>
                  </a:lnTo>
                  <a:lnTo>
                    <a:pt x="2829" y="73"/>
                  </a:lnTo>
                  <a:lnTo>
                    <a:pt x="2829" y="71"/>
                  </a:lnTo>
                  <a:lnTo>
                    <a:pt x="2825" y="71"/>
                  </a:lnTo>
                  <a:lnTo>
                    <a:pt x="2824" y="71"/>
                  </a:lnTo>
                  <a:lnTo>
                    <a:pt x="2822" y="71"/>
                  </a:lnTo>
                  <a:lnTo>
                    <a:pt x="2821" y="70"/>
                  </a:lnTo>
                  <a:lnTo>
                    <a:pt x="2821" y="68"/>
                  </a:lnTo>
                  <a:lnTo>
                    <a:pt x="2819" y="66"/>
                  </a:lnTo>
                  <a:lnTo>
                    <a:pt x="2818" y="65"/>
                  </a:lnTo>
                  <a:lnTo>
                    <a:pt x="2818" y="63"/>
                  </a:lnTo>
                  <a:lnTo>
                    <a:pt x="2818" y="62"/>
                  </a:lnTo>
                  <a:lnTo>
                    <a:pt x="2819" y="62"/>
                  </a:lnTo>
                  <a:close/>
                  <a:moveTo>
                    <a:pt x="2786" y="62"/>
                  </a:moveTo>
                  <a:lnTo>
                    <a:pt x="2789" y="63"/>
                  </a:lnTo>
                  <a:lnTo>
                    <a:pt x="2791" y="63"/>
                  </a:lnTo>
                  <a:lnTo>
                    <a:pt x="2791" y="65"/>
                  </a:lnTo>
                  <a:lnTo>
                    <a:pt x="2791" y="65"/>
                  </a:lnTo>
                  <a:lnTo>
                    <a:pt x="2791" y="66"/>
                  </a:lnTo>
                  <a:lnTo>
                    <a:pt x="2792" y="66"/>
                  </a:lnTo>
                  <a:lnTo>
                    <a:pt x="2792" y="66"/>
                  </a:lnTo>
                  <a:lnTo>
                    <a:pt x="2792" y="68"/>
                  </a:lnTo>
                  <a:lnTo>
                    <a:pt x="2794" y="68"/>
                  </a:lnTo>
                  <a:lnTo>
                    <a:pt x="2794" y="70"/>
                  </a:lnTo>
                  <a:lnTo>
                    <a:pt x="2792" y="70"/>
                  </a:lnTo>
                  <a:lnTo>
                    <a:pt x="2792" y="71"/>
                  </a:lnTo>
                  <a:lnTo>
                    <a:pt x="2794" y="74"/>
                  </a:lnTo>
                  <a:lnTo>
                    <a:pt x="2794" y="74"/>
                  </a:lnTo>
                  <a:lnTo>
                    <a:pt x="2795" y="76"/>
                  </a:lnTo>
                  <a:lnTo>
                    <a:pt x="2797" y="74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4"/>
                  </a:lnTo>
                  <a:lnTo>
                    <a:pt x="2799" y="73"/>
                  </a:lnTo>
                  <a:lnTo>
                    <a:pt x="2800" y="73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3" y="74"/>
                  </a:lnTo>
                  <a:lnTo>
                    <a:pt x="2803" y="74"/>
                  </a:lnTo>
                  <a:lnTo>
                    <a:pt x="2806" y="74"/>
                  </a:lnTo>
                  <a:lnTo>
                    <a:pt x="2808" y="74"/>
                  </a:lnTo>
                  <a:lnTo>
                    <a:pt x="2808" y="74"/>
                  </a:lnTo>
                  <a:lnTo>
                    <a:pt x="2806" y="76"/>
                  </a:lnTo>
                  <a:lnTo>
                    <a:pt x="2806" y="76"/>
                  </a:lnTo>
                  <a:lnTo>
                    <a:pt x="2805" y="76"/>
                  </a:lnTo>
                  <a:lnTo>
                    <a:pt x="2805" y="77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81"/>
                  </a:lnTo>
                  <a:lnTo>
                    <a:pt x="2805" y="81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11" y="85"/>
                  </a:lnTo>
                  <a:lnTo>
                    <a:pt x="2814" y="87"/>
                  </a:lnTo>
                  <a:lnTo>
                    <a:pt x="2816" y="88"/>
                  </a:lnTo>
                  <a:lnTo>
                    <a:pt x="2814" y="88"/>
                  </a:lnTo>
                  <a:lnTo>
                    <a:pt x="2813" y="88"/>
                  </a:lnTo>
                  <a:lnTo>
                    <a:pt x="2810" y="87"/>
                  </a:lnTo>
                  <a:lnTo>
                    <a:pt x="2810" y="87"/>
                  </a:lnTo>
                  <a:lnTo>
                    <a:pt x="2811" y="87"/>
                  </a:lnTo>
                  <a:lnTo>
                    <a:pt x="2811" y="85"/>
                  </a:lnTo>
                  <a:lnTo>
                    <a:pt x="2810" y="85"/>
                  </a:lnTo>
                  <a:lnTo>
                    <a:pt x="2808" y="85"/>
                  </a:lnTo>
                  <a:lnTo>
                    <a:pt x="2808" y="84"/>
                  </a:lnTo>
                  <a:lnTo>
                    <a:pt x="2808" y="85"/>
                  </a:lnTo>
                  <a:lnTo>
                    <a:pt x="2806" y="85"/>
                  </a:lnTo>
                  <a:lnTo>
                    <a:pt x="2805" y="87"/>
                  </a:lnTo>
                  <a:lnTo>
                    <a:pt x="2805" y="87"/>
                  </a:lnTo>
                  <a:lnTo>
                    <a:pt x="2805" y="88"/>
                  </a:lnTo>
                  <a:lnTo>
                    <a:pt x="2803" y="88"/>
                  </a:lnTo>
                  <a:lnTo>
                    <a:pt x="2803" y="87"/>
                  </a:lnTo>
                  <a:lnTo>
                    <a:pt x="2805" y="85"/>
                  </a:lnTo>
                  <a:lnTo>
                    <a:pt x="2803" y="82"/>
                  </a:lnTo>
                  <a:lnTo>
                    <a:pt x="2802" y="81"/>
                  </a:lnTo>
                  <a:lnTo>
                    <a:pt x="2800" y="82"/>
                  </a:lnTo>
                  <a:lnTo>
                    <a:pt x="2799" y="82"/>
                  </a:lnTo>
                  <a:lnTo>
                    <a:pt x="2799" y="84"/>
                  </a:lnTo>
                  <a:lnTo>
                    <a:pt x="2800" y="84"/>
                  </a:lnTo>
                  <a:lnTo>
                    <a:pt x="2799" y="85"/>
                  </a:lnTo>
                  <a:lnTo>
                    <a:pt x="2800" y="85"/>
                  </a:lnTo>
                  <a:lnTo>
                    <a:pt x="2802" y="88"/>
                  </a:lnTo>
                  <a:lnTo>
                    <a:pt x="2803" y="88"/>
                  </a:lnTo>
                  <a:lnTo>
                    <a:pt x="2803" y="88"/>
                  </a:lnTo>
                  <a:lnTo>
                    <a:pt x="2802" y="90"/>
                  </a:lnTo>
                  <a:lnTo>
                    <a:pt x="2802" y="92"/>
                  </a:lnTo>
                  <a:lnTo>
                    <a:pt x="2802" y="92"/>
                  </a:lnTo>
                  <a:lnTo>
                    <a:pt x="2803" y="92"/>
                  </a:lnTo>
                  <a:lnTo>
                    <a:pt x="2805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8" y="92"/>
                  </a:lnTo>
                  <a:lnTo>
                    <a:pt x="2808" y="92"/>
                  </a:lnTo>
                  <a:lnTo>
                    <a:pt x="2810" y="93"/>
                  </a:lnTo>
                  <a:lnTo>
                    <a:pt x="2811" y="93"/>
                  </a:lnTo>
                  <a:lnTo>
                    <a:pt x="2811" y="92"/>
                  </a:lnTo>
                  <a:lnTo>
                    <a:pt x="2811" y="92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88"/>
                  </a:lnTo>
                  <a:lnTo>
                    <a:pt x="2813" y="88"/>
                  </a:lnTo>
                  <a:lnTo>
                    <a:pt x="2814" y="90"/>
                  </a:lnTo>
                  <a:lnTo>
                    <a:pt x="2814" y="92"/>
                  </a:lnTo>
                  <a:lnTo>
                    <a:pt x="2814" y="92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5"/>
                  </a:lnTo>
                  <a:lnTo>
                    <a:pt x="2816" y="95"/>
                  </a:lnTo>
                  <a:lnTo>
                    <a:pt x="2819" y="93"/>
                  </a:lnTo>
                  <a:lnTo>
                    <a:pt x="2819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2"/>
                  </a:lnTo>
                  <a:lnTo>
                    <a:pt x="2821" y="92"/>
                  </a:lnTo>
                  <a:lnTo>
                    <a:pt x="2821" y="90"/>
                  </a:lnTo>
                  <a:lnTo>
                    <a:pt x="2821" y="90"/>
                  </a:lnTo>
                  <a:lnTo>
                    <a:pt x="2821" y="88"/>
                  </a:lnTo>
                  <a:lnTo>
                    <a:pt x="2821" y="88"/>
                  </a:lnTo>
                  <a:lnTo>
                    <a:pt x="2821" y="87"/>
                  </a:lnTo>
                  <a:lnTo>
                    <a:pt x="2821" y="85"/>
                  </a:lnTo>
                  <a:lnTo>
                    <a:pt x="2821" y="84"/>
                  </a:lnTo>
                  <a:lnTo>
                    <a:pt x="2822" y="84"/>
                  </a:lnTo>
                  <a:lnTo>
                    <a:pt x="2822" y="85"/>
                  </a:lnTo>
                  <a:lnTo>
                    <a:pt x="2822" y="85"/>
                  </a:lnTo>
                  <a:lnTo>
                    <a:pt x="2824" y="85"/>
                  </a:lnTo>
                  <a:lnTo>
                    <a:pt x="2824" y="87"/>
                  </a:lnTo>
                  <a:lnTo>
                    <a:pt x="2825" y="88"/>
                  </a:lnTo>
                  <a:lnTo>
                    <a:pt x="2827" y="88"/>
                  </a:lnTo>
                  <a:lnTo>
                    <a:pt x="2825" y="87"/>
                  </a:lnTo>
                  <a:lnTo>
                    <a:pt x="2825" y="87"/>
                  </a:lnTo>
                  <a:lnTo>
                    <a:pt x="2825" y="85"/>
                  </a:lnTo>
                  <a:lnTo>
                    <a:pt x="2825" y="85"/>
                  </a:lnTo>
                  <a:lnTo>
                    <a:pt x="2825" y="84"/>
                  </a:lnTo>
                  <a:lnTo>
                    <a:pt x="2827" y="84"/>
                  </a:lnTo>
                  <a:lnTo>
                    <a:pt x="2829" y="85"/>
                  </a:lnTo>
                  <a:lnTo>
                    <a:pt x="2829" y="85"/>
                  </a:lnTo>
                  <a:lnTo>
                    <a:pt x="2830" y="87"/>
                  </a:lnTo>
                  <a:lnTo>
                    <a:pt x="2830" y="88"/>
                  </a:lnTo>
                  <a:lnTo>
                    <a:pt x="2829" y="88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7" y="90"/>
                  </a:lnTo>
                  <a:lnTo>
                    <a:pt x="2827" y="90"/>
                  </a:lnTo>
                  <a:lnTo>
                    <a:pt x="2825" y="92"/>
                  </a:lnTo>
                  <a:lnTo>
                    <a:pt x="2825" y="92"/>
                  </a:lnTo>
                  <a:lnTo>
                    <a:pt x="2827" y="93"/>
                  </a:lnTo>
                  <a:lnTo>
                    <a:pt x="2827" y="93"/>
                  </a:lnTo>
                  <a:lnTo>
                    <a:pt x="2829" y="93"/>
                  </a:lnTo>
                  <a:lnTo>
                    <a:pt x="2830" y="93"/>
                  </a:lnTo>
                  <a:lnTo>
                    <a:pt x="2830" y="95"/>
                  </a:lnTo>
                  <a:lnTo>
                    <a:pt x="2832" y="95"/>
                  </a:lnTo>
                  <a:lnTo>
                    <a:pt x="2830" y="95"/>
                  </a:lnTo>
                  <a:lnTo>
                    <a:pt x="2827" y="95"/>
                  </a:lnTo>
                  <a:lnTo>
                    <a:pt x="2827" y="95"/>
                  </a:lnTo>
                  <a:lnTo>
                    <a:pt x="2825" y="95"/>
                  </a:lnTo>
                  <a:lnTo>
                    <a:pt x="2824" y="95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827" y="98"/>
                  </a:lnTo>
                  <a:lnTo>
                    <a:pt x="2827" y="98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5" y="103"/>
                  </a:lnTo>
                  <a:lnTo>
                    <a:pt x="2825" y="103"/>
                  </a:lnTo>
                  <a:lnTo>
                    <a:pt x="2824" y="103"/>
                  </a:lnTo>
                  <a:lnTo>
                    <a:pt x="2824" y="104"/>
                  </a:lnTo>
                  <a:lnTo>
                    <a:pt x="2821" y="106"/>
                  </a:lnTo>
                  <a:lnTo>
                    <a:pt x="2821" y="106"/>
                  </a:lnTo>
                  <a:lnTo>
                    <a:pt x="2819" y="106"/>
                  </a:lnTo>
                  <a:lnTo>
                    <a:pt x="2819" y="107"/>
                  </a:lnTo>
                  <a:lnTo>
                    <a:pt x="2816" y="106"/>
                  </a:lnTo>
                  <a:lnTo>
                    <a:pt x="2813" y="104"/>
                  </a:lnTo>
                  <a:lnTo>
                    <a:pt x="2811" y="106"/>
                  </a:lnTo>
                  <a:lnTo>
                    <a:pt x="2811" y="106"/>
                  </a:lnTo>
                  <a:lnTo>
                    <a:pt x="2813" y="106"/>
                  </a:lnTo>
                  <a:lnTo>
                    <a:pt x="2814" y="107"/>
                  </a:lnTo>
                  <a:lnTo>
                    <a:pt x="2813" y="107"/>
                  </a:lnTo>
                  <a:lnTo>
                    <a:pt x="2813" y="107"/>
                  </a:lnTo>
                  <a:lnTo>
                    <a:pt x="2813" y="109"/>
                  </a:lnTo>
                  <a:lnTo>
                    <a:pt x="2813" y="109"/>
                  </a:lnTo>
                  <a:lnTo>
                    <a:pt x="2811" y="109"/>
                  </a:lnTo>
                  <a:lnTo>
                    <a:pt x="2811" y="109"/>
                  </a:lnTo>
                  <a:lnTo>
                    <a:pt x="2811" y="110"/>
                  </a:lnTo>
                  <a:lnTo>
                    <a:pt x="2810" y="110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10" y="112"/>
                  </a:lnTo>
                  <a:lnTo>
                    <a:pt x="2811" y="112"/>
                  </a:lnTo>
                  <a:lnTo>
                    <a:pt x="2813" y="112"/>
                  </a:lnTo>
                  <a:lnTo>
                    <a:pt x="2813" y="112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5"/>
                  </a:lnTo>
                  <a:lnTo>
                    <a:pt x="2811" y="117"/>
                  </a:lnTo>
                  <a:lnTo>
                    <a:pt x="2808" y="118"/>
                  </a:lnTo>
                  <a:lnTo>
                    <a:pt x="2806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0" y="117"/>
                  </a:lnTo>
                  <a:lnTo>
                    <a:pt x="2800" y="117"/>
                  </a:lnTo>
                  <a:lnTo>
                    <a:pt x="2802" y="115"/>
                  </a:lnTo>
                  <a:lnTo>
                    <a:pt x="2803" y="115"/>
                  </a:lnTo>
                  <a:lnTo>
                    <a:pt x="2805" y="117"/>
                  </a:lnTo>
                  <a:lnTo>
                    <a:pt x="2805" y="117"/>
                  </a:lnTo>
                  <a:lnTo>
                    <a:pt x="2805" y="115"/>
                  </a:lnTo>
                  <a:lnTo>
                    <a:pt x="2803" y="115"/>
                  </a:lnTo>
                  <a:lnTo>
                    <a:pt x="2800" y="114"/>
                  </a:lnTo>
                  <a:lnTo>
                    <a:pt x="2799" y="115"/>
                  </a:lnTo>
                  <a:lnTo>
                    <a:pt x="2797" y="115"/>
                  </a:lnTo>
                  <a:lnTo>
                    <a:pt x="2795" y="115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0"/>
                  </a:lnTo>
                  <a:lnTo>
                    <a:pt x="2792" y="109"/>
                  </a:lnTo>
                  <a:lnTo>
                    <a:pt x="2792" y="109"/>
                  </a:lnTo>
                  <a:lnTo>
                    <a:pt x="2792" y="107"/>
                  </a:lnTo>
                  <a:lnTo>
                    <a:pt x="2792" y="106"/>
                  </a:lnTo>
                  <a:lnTo>
                    <a:pt x="2792" y="104"/>
                  </a:lnTo>
                  <a:lnTo>
                    <a:pt x="2792" y="106"/>
                  </a:lnTo>
                  <a:lnTo>
                    <a:pt x="2792" y="107"/>
                  </a:lnTo>
                  <a:lnTo>
                    <a:pt x="2794" y="107"/>
                  </a:lnTo>
                  <a:lnTo>
                    <a:pt x="2795" y="109"/>
                  </a:lnTo>
                  <a:lnTo>
                    <a:pt x="2795" y="107"/>
                  </a:lnTo>
                  <a:lnTo>
                    <a:pt x="2795" y="107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7"/>
                  </a:lnTo>
                  <a:lnTo>
                    <a:pt x="2797" y="107"/>
                  </a:lnTo>
                  <a:lnTo>
                    <a:pt x="2797" y="106"/>
                  </a:lnTo>
                  <a:lnTo>
                    <a:pt x="2799" y="106"/>
                  </a:lnTo>
                  <a:lnTo>
                    <a:pt x="2799" y="106"/>
                  </a:lnTo>
                  <a:lnTo>
                    <a:pt x="2799" y="104"/>
                  </a:lnTo>
                  <a:lnTo>
                    <a:pt x="2799" y="104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800" y="104"/>
                  </a:lnTo>
                  <a:lnTo>
                    <a:pt x="2800" y="104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7"/>
                  </a:lnTo>
                  <a:lnTo>
                    <a:pt x="2803" y="109"/>
                  </a:lnTo>
                  <a:lnTo>
                    <a:pt x="2803" y="109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6" y="106"/>
                  </a:lnTo>
                  <a:lnTo>
                    <a:pt x="2806" y="104"/>
                  </a:lnTo>
                  <a:lnTo>
                    <a:pt x="2806" y="103"/>
                  </a:lnTo>
                  <a:lnTo>
                    <a:pt x="2806" y="103"/>
                  </a:lnTo>
                  <a:lnTo>
                    <a:pt x="2808" y="103"/>
                  </a:lnTo>
                  <a:lnTo>
                    <a:pt x="2808" y="103"/>
                  </a:lnTo>
                  <a:lnTo>
                    <a:pt x="2810" y="103"/>
                  </a:lnTo>
                  <a:lnTo>
                    <a:pt x="2810" y="101"/>
                  </a:lnTo>
                  <a:lnTo>
                    <a:pt x="2813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3" y="99"/>
                  </a:lnTo>
                  <a:lnTo>
                    <a:pt x="2813" y="99"/>
                  </a:lnTo>
                  <a:lnTo>
                    <a:pt x="2811" y="98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6" y="95"/>
                  </a:lnTo>
                  <a:lnTo>
                    <a:pt x="2805" y="95"/>
                  </a:lnTo>
                  <a:lnTo>
                    <a:pt x="2803" y="95"/>
                  </a:lnTo>
                  <a:lnTo>
                    <a:pt x="2803" y="95"/>
                  </a:lnTo>
                  <a:lnTo>
                    <a:pt x="2802" y="95"/>
                  </a:lnTo>
                  <a:lnTo>
                    <a:pt x="2802" y="95"/>
                  </a:lnTo>
                  <a:lnTo>
                    <a:pt x="2802" y="92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88"/>
                  </a:lnTo>
                  <a:lnTo>
                    <a:pt x="2800" y="88"/>
                  </a:lnTo>
                  <a:lnTo>
                    <a:pt x="2799" y="88"/>
                  </a:lnTo>
                  <a:lnTo>
                    <a:pt x="2799" y="88"/>
                  </a:lnTo>
                  <a:lnTo>
                    <a:pt x="2797" y="88"/>
                  </a:lnTo>
                  <a:lnTo>
                    <a:pt x="2795" y="88"/>
                  </a:lnTo>
                  <a:lnTo>
                    <a:pt x="2795" y="88"/>
                  </a:lnTo>
                  <a:lnTo>
                    <a:pt x="2795" y="87"/>
                  </a:lnTo>
                  <a:lnTo>
                    <a:pt x="2794" y="87"/>
                  </a:lnTo>
                  <a:lnTo>
                    <a:pt x="2794" y="87"/>
                  </a:lnTo>
                  <a:lnTo>
                    <a:pt x="2792" y="87"/>
                  </a:lnTo>
                  <a:lnTo>
                    <a:pt x="2791" y="87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2" y="85"/>
                  </a:lnTo>
                  <a:lnTo>
                    <a:pt x="2792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5"/>
                  </a:lnTo>
                  <a:lnTo>
                    <a:pt x="2797" y="84"/>
                  </a:lnTo>
                  <a:lnTo>
                    <a:pt x="2797" y="82"/>
                  </a:lnTo>
                  <a:lnTo>
                    <a:pt x="2797" y="81"/>
                  </a:lnTo>
                  <a:lnTo>
                    <a:pt x="2797" y="81"/>
                  </a:lnTo>
                  <a:lnTo>
                    <a:pt x="2797" y="79"/>
                  </a:lnTo>
                  <a:lnTo>
                    <a:pt x="2797" y="77"/>
                  </a:lnTo>
                  <a:lnTo>
                    <a:pt x="2799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5" y="77"/>
                  </a:lnTo>
                  <a:lnTo>
                    <a:pt x="2795" y="79"/>
                  </a:lnTo>
                  <a:lnTo>
                    <a:pt x="2795" y="79"/>
                  </a:lnTo>
                  <a:lnTo>
                    <a:pt x="2794" y="77"/>
                  </a:lnTo>
                  <a:lnTo>
                    <a:pt x="2794" y="76"/>
                  </a:lnTo>
                  <a:lnTo>
                    <a:pt x="2792" y="76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1"/>
                  </a:lnTo>
                  <a:lnTo>
                    <a:pt x="2791" y="70"/>
                  </a:lnTo>
                  <a:lnTo>
                    <a:pt x="2791" y="68"/>
                  </a:lnTo>
                  <a:lnTo>
                    <a:pt x="2791" y="68"/>
                  </a:lnTo>
                  <a:lnTo>
                    <a:pt x="2792" y="68"/>
                  </a:lnTo>
                  <a:lnTo>
                    <a:pt x="2792" y="68"/>
                  </a:lnTo>
                  <a:lnTo>
                    <a:pt x="2791" y="66"/>
                  </a:lnTo>
                  <a:lnTo>
                    <a:pt x="2791" y="65"/>
                  </a:lnTo>
                  <a:lnTo>
                    <a:pt x="2791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8" y="63"/>
                  </a:lnTo>
                  <a:lnTo>
                    <a:pt x="2786" y="62"/>
                  </a:lnTo>
                  <a:lnTo>
                    <a:pt x="2786" y="62"/>
                  </a:lnTo>
                  <a:close/>
                  <a:moveTo>
                    <a:pt x="3989" y="60"/>
                  </a:moveTo>
                  <a:lnTo>
                    <a:pt x="3989" y="62"/>
                  </a:lnTo>
                  <a:lnTo>
                    <a:pt x="3991" y="62"/>
                  </a:lnTo>
                  <a:lnTo>
                    <a:pt x="3989" y="62"/>
                  </a:lnTo>
                  <a:lnTo>
                    <a:pt x="3989" y="63"/>
                  </a:lnTo>
                  <a:lnTo>
                    <a:pt x="3991" y="65"/>
                  </a:lnTo>
                  <a:lnTo>
                    <a:pt x="3994" y="65"/>
                  </a:lnTo>
                  <a:lnTo>
                    <a:pt x="3995" y="65"/>
                  </a:lnTo>
                  <a:lnTo>
                    <a:pt x="3995" y="65"/>
                  </a:lnTo>
                  <a:lnTo>
                    <a:pt x="3997" y="66"/>
                  </a:lnTo>
                  <a:lnTo>
                    <a:pt x="3995" y="68"/>
                  </a:lnTo>
                  <a:lnTo>
                    <a:pt x="3995" y="70"/>
                  </a:lnTo>
                  <a:lnTo>
                    <a:pt x="3995" y="70"/>
                  </a:lnTo>
                  <a:lnTo>
                    <a:pt x="3995" y="71"/>
                  </a:lnTo>
                  <a:lnTo>
                    <a:pt x="3997" y="71"/>
                  </a:lnTo>
                  <a:lnTo>
                    <a:pt x="3999" y="70"/>
                  </a:lnTo>
                  <a:lnTo>
                    <a:pt x="3999" y="70"/>
                  </a:lnTo>
                  <a:lnTo>
                    <a:pt x="4000" y="70"/>
                  </a:lnTo>
                  <a:lnTo>
                    <a:pt x="4000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0" y="73"/>
                  </a:lnTo>
                  <a:lnTo>
                    <a:pt x="3999" y="73"/>
                  </a:lnTo>
                  <a:lnTo>
                    <a:pt x="3999" y="74"/>
                  </a:lnTo>
                  <a:lnTo>
                    <a:pt x="3999" y="74"/>
                  </a:lnTo>
                  <a:lnTo>
                    <a:pt x="4000" y="74"/>
                  </a:lnTo>
                  <a:lnTo>
                    <a:pt x="4002" y="76"/>
                  </a:lnTo>
                  <a:lnTo>
                    <a:pt x="4003" y="74"/>
                  </a:lnTo>
                  <a:lnTo>
                    <a:pt x="4003" y="73"/>
                  </a:lnTo>
                  <a:lnTo>
                    <a:pt x="4003" y="70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6"/>
                  </a:lnTo>
                  <a:lnTo>
                    <a:pt x="4005" y="65"/>
                  </a:lnTo>
                  <a:lnTo>
                    <a:pt x="4005" y="66"/>
                  </a:lnTo>
                  <a:lnTo>
                    <a:pt x="4005" y="68"/>
                  </a:lnTo>
                  <a:lnTo>
                    <a:pt x="4005" y="68"/>
                  </a:lnTo>
                  <a:lnTo>
                    <a:pt x="4005" y="70"/>
                  </a:lnTo>
                  <a:lnTo>
                    <a:pt x="4005" y="71"/>
                  </a:lnTo>
                  <a:lnTo>
                    <a:pt x="4005" y="73"/>
                  </a:lnTo>
                  <a:lnTo>
                    <a:pt x="4006" y="73"/>
                  </a:lnTo>
                  <a:lnTo>
                    <a:pt x="4006" y="73"/>
                  </a:lnTo>
                  <a:lnTo>
                    <a:pt x="4010" y="73"/>
                  </a:lnTo>
                  <a:lnTo>
                    <a:pt x="4011" y="71"/>
                  </a:lnTo>
                  <a:lnTo>
                    <a:pt x="4011" y="70"/>
                  </a:lnTo>
                  <a:lnTo>
                    <a:pt x="4010" y="68"/>
                  </a:lnTo>
                  <a:lnTo>
                    <a:pt x="4011" y="68"/>
                  </a:lnTo>
                  <a:lnTo>
                    <a:pt x="4011" y="68"/>
                  </a:lnTo>
                  <a:lnTo>
                    <a:pt x="4013" y="68"/>
                  </a:lnTo>
                  <a:lnTo>
                    <a:pt x="4014" y="70"/>
                  </a:lnTo>
                  <a:lnTo>
                    <a:pt x="4016" y="70"/>
                  </a:lnTo>
                  <a:lnTo>
                    <a:pt x="4016" y="73"/>
                  </a:lnTo>
                  <a:lnTo>
                    <a:pt x="4016" y="73"/>
                  </a:lnTo>
                  <a:lnTo>
                    <a:pt x="4014" y="74"/>
                  </a:lnTo>
                  <a:lnTo>
                    <a:pt x="4014" y="76"/>
                  </a:lnTo>
                  <a:lnTo>
                    <a:pt x="4016" y="77"/>
                  </a:lnTo>
                  <a:lnTo>
                    <a:pt x="4017" y="77"/>
                  </a:lnTo>
                  <a:lnTo>
                    <a:pt x="4017" y="77"/>
                  </a:lnTo>
                  <a:lnTo>
                    <a:pt x="4019" y="77"/>
                  </a:lnTo>
                  <a:lnTo>
                    <a:pt x="4019" y="76"/>
                  </a:lnTo>
                  <a:lnTo>
                    <a:pt x="4019" y="74"/>
                  </a:lnTo>
                  <a:lnTo>
                    <a:pt x="4019" y="74"/>
                  </a:lnTo>
                  <a:lnTo>
                    <a:pt x="4019" y="73"/>
                  </a:lnTo>
                  <a:lnTo>
                    <a:pt x="4017" y="70"/>
                  </a:lnTo>
                  <a:lnTo>
                    <a:pt x="4017" y="68"/>
                  </a:lnTo>
                  <a:lnTo>
                    <a:pt x="4016" y="66"/>
                  </a:lnTo>
                  <a:lnTo>
                    <a:pt x="4014" y="66"/>
                  </a:lnTo>
                  <a:lnTo>
                    <a:pt x="4016" y="66"/>
                  </a:lnTo>
                  <a:lnTo>
                    <a:pt x="4017" y="66"/>
                  </a:lnTo>
                  <a:lnTo>
                    <a:pt x="4019" y="65"/>
                  </a:lnTo>
                  <a:lnTo>
                    <a:pt x="4019" y="65"/>
                  </a:lnTo>
                  <a:lnTo>
                    <a:pt x="4019" y="66"/>
                  </a:lnTo>
                  <a:lnTo>
                    <a:pt x="4019" y="68"/>
                  </a:lnTo>
                  <a:lnTo>
                    <a:pt x="4019" y="70"/>
                  </a:lnTo>
                  <a:lnTo>
                    <a:pt x="4021" y="73"/>
                  </a:lnTo>
                  <a:lnTo>
                    <a:pt x="4024" y="73"/>
                  </a:lnTo>
                  <a:lnTo>
                    <a:pt x="4024" y="74"/>
                  </a:lnTo>
                  <a:lnTo>
                    <a:pt x="4022" y="76"/>
                  </a:lnTo>
                  <a:lnTo>
                    <a:pt x="4022" y="77"/>
                  </a:lnTo>
                  <a:lnTo>
                    <a:pt x="4022" y="79"/>
                  </a:lnTo>
                  <a:lnTo>
                    <a:pt x="4021" y="81"/>
                  </a:lnTo>
                  <a:lnTo>
                    <a:pt x="4019" y="81"/>
                  </a:lnTo>
                  <a:lnTo>
                    <a:pt x="4019" y="81"/>
                  </a:lnTo>
                  <a:lnTo>
                    <a:pt x="4017" y="79"/>
                  </a:lnTo>
                  <a:lnTo>
                    <a:pt x="4016" y="79"/>
                  </a:lnTo>
                  <a:lnTo>
                    <a:pt x="4014" y="77"/>
                  </a:lnTo>
                  <a:lnTo>
                    <a:pt x="4014" y="79"/>
                  </a:lnTo>
                  <a:lnTo>
                    <a:pt x="4013" y="79"/>
                  </a:lnTo>
                  <a:lnTo>
                    <a:pt x="4013" y="77"/>
                  </a:lnTo>
                  <a:lnTo>
                    <a:pt x="4011" y="79"/>
                  </a:lnTo>
                  <a:lnTo>
                    <a:pt x="4011" y="79"/>
                  </a:lnTo>
                  <a:lnTo>
                    <a:pt x="4010" y="77"/>
                  </a:lnTo>
                  <a:lnTo>
                    <a:pt x="4008" y="77"/>
                  </a:lnTo>
                  <a:lnTo>
                    <a:pt x="4008" y="77"/>
                  </a:lnTo>
                  <a:lnTo>
                    <a:pt x="4008" y="76"/>
                  </a:lnTo>
                  <a:lnTo>
                    <a:pt x="4010" y="76"/>
                  </a:lnTo>
                  <a:lnTo>
                    <a:pt x="4010" y="76"/>
                  </a:lnTo>
                  <a:lnTo>
                    <a:pt x="4011" y="76"/>
                  </a:lnTo>
                  <a:lnTo>
                    <a:pt x="4011" y="76"/>
                  </a:lnTo>
                  <a:lnTo>
                    <a:pt x="4011" y="74"/>
                  </a:lnTo>
                  <a:lnTo>
                    <a:pt x="4014" y="74"/>
                  </a:lnTo>
                  <a:lnTo>
                    <a:pt x="4014" y="73"/>
                  </a:lnTo>
                  <a:lnTo>
                    <a:pt x="4014" y="71"/>
                  </a:lnTo>
                  <a:lnTo>
                    <a:pt x="4014" y="71"/>
                  </a:lnTo>
                  <a:lnTo>
                    <a:pt x="4013" y="71"/>
                  </a:lnTo>
                  <a:lnTo>
                    <a:pt x="4011" y="71"/>
                  </a:lnTo>
                  <a:lnTo>
                    <a:pt x="4011" y="73"/>
                  </a:lnTo>
                  <a:lnTo>
                    <a:pt x="4010" y="74"/>
                  </a:lnTo>
                  <a:lnTo>
                    <a:pt x="4008" y="74"/>
                  </a:lnTo>
                  <a:lnTo>
                    <a:pt x="4006" y="74"/>
                  </a:lnTo>
                  <a:lnTo>
                    <a:pt x="4005" y="74"/>
                  </a:lnTo>
                  <a:lnTo>
                    <a:pt x="4005" y="76"/>
                  </a:lnTo>
                  <a:lnTo>
                    <a:pt x="4006" y="77"/>
                  </a:lnTo>
                  <a:lnTo>
                    <a:pt x="4008" y="79"/>
                  </a:lnTo>
                  <a:lnTo>
                    <a:pt x="4008" y="79"/>
                  </a:lnTo>
                  <a:lnTo>
                    <a:pt x="4008" y="82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6" y="85"/>
                  </a:lnTo>
                  <a:lnTo>
                    <a:pt x="4008" y="87"/>
                  </a:lnTo>
                  <a:lnTo>
                    <a:pt x="4008" y="87"/>
                  </a:lnTo>
                  <a:lnTo>
                    <a:pt x="4006" y="87"/>
                  </a:lnTo>
                  <a:lnTo>
                    <a:pt x="4006" y="88"/>
                  </a:lnTo>
                  <a:lnTo>
                    <a:pt x="4006" y="88"/>
                  </a:lnTo>
                  <a:lnTo>
                    <a:pt x="4010" y="88"/>
                  </a:lnTo>
                  <a:lnTo>
                    <a:pt x="4011" y="88"/>
                  </a:lnTo>
                  <a:lnTo>
                    <a:pt x="4011" y="90"/>
                  </a:lnTo>
                  <a:lnTo>
                    <a:pt x="4013" y="90"/>
                  </a:lnTo>
                  <a:lnTo>
                    <a:pt x="4011" y="90"/>
                  </a:lnTo>
                  <a:lnTo>
                    <a:pt x="4010" y="90"/>
                  </a:lnTo>
                  <a:lnTo>
                    <a:pt x="4008" y="90"/>
                  </a:lnTo>
                  <a:lnTo>
                    <a:pt x="4008" y="92"/>
                  </a:lnTo>
                  <a:lnTo>
                    <a:pt x="4011" y="93"/>
                  </a:lnTo>
                  <a:lnTo>
                    <a:pt x="4010" y="93"/>
                  </a:lnTo>
                  <a:lnTo>
                    <a:pt x="4010" y="93"/>
                  </a:lnTo>
                  <a:lnTo>
                    <a:pt x="4008" y="93"/>
                  </a:lnTo>
                  <a:lnTo>
                    <a:pt x="4008" y="93"/>
                  </a:lnTo>
                  <a:lnTo>
                    <a:pt x="4006" y="93"/>
                  </a:lnTo>
                  <a:lnTo>
                    <a:pt x="4006" y="95"/>
                  </a:lnTo>
                  <a:lnTo>
                    <a:pt x="4008" y="96"/>
                  </a:lnTo>
                  <a:lnTo>
                    <a:pt x="4006" y="98"/>
                  </a:lnTo>
                  <a:lnTo>
                    <a:pt x="4003" y="98"/>
                  </a:lnTo>
                  <a:lnTo>
                    <a:pt x="4000" y="98"/>
                  </a:lnTo>
                  <a:lnTo>
                    <a:pt x="3997" y="96"/>
                  </a:lnTo>
                  <a:lnTo>
                    <a:pt x="3995" y="96"/>
                  </a:lnTo>
                  <a:lnTo>
                    <a:pt x="3994" y="96"/>
                  </a:lnTo>
                  <a:lnTo>
                    <a:pt x="3992" y="95"/>
                  </a:lnTo>
                  <a:lnTo>
                    <a:pt x="3992" y="95"/>
                  </a:lnTo>
                  <a:lnTo>
                    <a:pt x="3991" y="95"/>
                  </a:lnTo>
                  <a:lnTo>
                    <a:pt x="3988" y="96"/>
                  </a:lnTo>
                  <a:lnTo>
                    <a:pt x="3986" y="98"/>
                  </a:lnTo>
                  <a:lnTo>
                    <a:pt x="3983" y="99"/>
                  </a:lnTo>
                  <a:lnTo>
                    <a:pt x="3983" y="101"/>
                  </a:lnTo>
                  <a:lnTo>
                    <a:pt x="3983" y="103"/>
                  </a:lnTo>
                  <a:lnTo>
                    <a:pt x="3981" y="103"/>
                  </a:lnTo>
                  <a:lnTo>
                    <a:pt x="3981" y="101"/>
                  </a:lnTo>
                  <a:lnTo>
                    <a:pt x="3981" y="99"/>
                  </a:lnTo>
                  <a:lnTo>
                    <a:pt x="3983" y="99"/>
                  </a:lnTo>
                  <a:lnTo>
                    <a:pt x="3983" y="98"/>
                  </a:lnTo>
                  <a:lnTo>
                    <a:pt x="3983" y="96"/>
                  </a:lnTo>
                  <a:lnTo>
                    <a:pt x="3984" y="96"/>
                  </a:lnTo>
                  <a:lnTo>
                    <a:pt x="3986" y="96"/>
                  </a:lnTo>
                  <a:lnTo>
                    <a:pt x="3988" y="95"/>
                  </a:lnTo>
                  <a:lnTo>
                    <a:pt x="3991" y="93"/>
                  </a:lnTo>
                  <a:lnTo>
                    <a:pt x="3994" y="93"/>
                  </a:lnTo>
                  <a:lnTo>
                    <a:pt x="3997" y="95"/>
                  </a:lnTo>
                  <a:lnTo>
                    <a:pt x="3997" y="95"/>
                  </a:lnTo>
                  <a:lnTo>
                    <a:pt x="3999" y="95"/>
                  </a:lnTo>
                  <a:lnTo>
                    <a:pt x="4000" y="95"/>
                  </a:lnTo>
                  <a:lnTo>
                    <a:pt x="4000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3" y="96"/>
                  </a:lnTo>
                  <a:lnTo>
                    <a:pt x="4005" y="95"/>
                  </a:lnTo>
                  <a:lnTo>
                    <a:pt x="4005" y="93"/>
                  </a:lnTo>
                  <a:lnTo>
                    <a:pt x="4003" y="93"/>
                  </a:lnTo>
                  <a:lnTo>
                    <a:pt x="4005" y="92"/>
                  </a:lnTo>
                  <a:lnTo>
                    <a:pt x="4006" y="90"/>
                  </a:lnTo>
                  <a:lnTo>
                    <a:pt x="4006" y="88"/>
                  </a:lnTo>
                  <a:lnTo>
                    <a:pt x="4005" y="88"/>
                  </a:lnTo>
                  <a:lnTo>
                    <a:pt x="4005" y="87"/>
                  </a:lnTo>
                  <a:lnTo>
                    <a:pt x="4003" y="87"/>
                  </a:lnTo>
                  <a:lnTo>
                    <a:pt x="4002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3999" y="85"/>
                  </a:lnTo>
                  <a:lnTo>
                    <a:pt x="4000" y="85"/>
                  </a:lnTo>
                  <a:lnTo>
                    <a:pt x="4002" y="85"/>
                  </a:lnTo>
                  <a:lnTo>
                    <a:pt x="4003" y="85"/>
                  </a:lnTo>
                  <a:lnTo>
                    <a:pt x="4003" y="85"/>
                  </a:lnTo>
                  <a:lnTo>
                    <a:pt x="4005" y="84"/>
                  </a:lnTo>
                  <a:lnTo>
                    <a:pt x="4005" y="82"/>
                  </a:lnTo>
                  <a:lnTo>
                    <a:pt x="4005" y="82"/>
                  </a:lnTo>
                  <a:lnTo>
                    <a:pt x="4005" y="81"/>
                  </a:lnTo>
                  <a:lnTo>
                    <a:pt x="4005" y="81"/>
                  </a:lnTo>
                  <a:lnTo>
                    <a:pt x="4005" y="79"/>
                  </a:lnTo>
                  <a:lnTo>
                    <a:pt x="4005" y="79"/>
                  </a:lnTo>
                  <a:lnTo>
                    <a:pt x="4000" y="77"/>
                  </a:lnTo>
                  <a:lnTo>
                    <a:pt x="3997" y="76"/>
                  </a:lnTo>
                  <a:lnTo>
                    <a:pt x="3994" y="76"/>
                  </a:lnTo>
                  <a:lnTo>
                    <a:pt x="3994" y="74"/>
                  </a:lnTo>
                  <a:lnTo>
                    <a:pt x="3995" y="73"/>
                  </a:lnTo>
                  <a:lnTo>
                    <a:pt x="3995" y="73"/>
                  </a:lnTo>
                  <a:lnTo>
                    <a:pt x="3994" y="73"/>
                  </a:lnTo>
                  <a:lnTo>
                    <a:pt x="3991" y="71"/>
                  </a:lnTo>
                  <a:lnTo>
                    <a:pt x="3989" y="71"/>
                  </a:lnTo>
                  <a:lnTo>
                    <a:pt x="3989" y="71"/>
                  </a:lnTo>
                  <a:lnTo>
                    <a:pt x="3989" y="70"/>
                  </a:lnTo>
                  <a:lnTo>
                    <a:pt x="3991" y="70"/>
                  </a:lnTo>
                  <a:lnTo>
                    <a:pt x="3992" y="70"/>
                  </a:lnTo>
                  <a:lnTo>
                    <a:pt x="3994" y="70"/>
                  </a:lnTo>
                  <a:lnTo>
                    <a:pt x="3994" y="68"/>
                  </a:lnTo>
                  <a:lnTo>
                    <a:pt x="3994" y="66"/>
                  </a:lnTo>
                  <a:lnTo>
                    <a:pt x="3992" y="66"/>
                  </a:lnTo>
                  <a:lnTo>
                    <a:pt x="3991" y="65"/>
                  </a:lnTo>
                  <a:lnTo>
                    <a:pt x="3988" y="65"/>
                  </a:lnTo>
                  <a:lnTo>
                    <a:pt x="3986" y="66"/>
                  </a:lnTo>
                  <a:lnTo>
                    <a:pt x="3984" y="66"/>
                  </a:lnTo>
                  <a:lnTo>
                    <a:pt x="3983" y="65"/>
                  </a:lnTo>
                  <a:lnTo>
                    <a:pt x="3981" y="65"/>
                  </a:lnTo>
                  <a:lnTo>
                    <a:pt x="3984" y="65"/>
                  </a:lnTo>
                  <a:lnTo>
                    <a:pt x="3986" y="65"/>
                  </a:lnTo>
                  <a:lnTo>
                    <a:pt x="3988" y="65"/>
                  </a:lnTo>
                  <a:lnTo>
                    <a:pt x="3989" y="62"/>
                  </a:lnTo>
                  <a:lnTo>
                    <a:pt x="3989" y="62"/>
                  </a:lnTo>
                  <a:lnTo>
                    <a:pt x="3989" y="60"/>
                  </a:lnTo>
                  <a:close/>
                  <a:moveTo>
                    <a:pt x="2587" y="58"/>
                  </a:moveTo>
                  <a:lnTo>
                    <a:pt x="2589" y="58"/>
                  </a:lnTo>
                  <a:lnTo>
                    <a:pt x="2589" y="58"/>
                  </a:lnTo>
                  <a:lnTo>
                    <a:pt x="2590" y="58"/>
                  </a:lnTo>
                  <a:lnTo>
                    <a:pt x="2590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2"/>
                  </a:lnTo>
                  <a:lnTo>
                    <a:pt x="2587" y="63"/>
                  </a:lnTo>
                  <a:lnTo>
                    <a:pt x="2589" y="65"/>
                  </a:lnTo>
                  <a:lnTo>
                    <a:pt x="2590" y="65"/>
                  </a:lnTo>
                  <a:lnTo>
                    <a:pt x="2590" y="65"/>
                  </a:lnTo>
                  <a:lnTo>
                    <a:pt x="2589" y="65"/>
                  </a:lnTo>
                  <a:lnTo>
                    <a:pt x="2589" y="65"/>
                  </a:lnTo>
                  <a:lnTo>
                    <a:pt x="2587" y="63"/>
                  </a:lnTo>
                  <a:lnTo>
                    <a:pt x="2586" y="63"/>
                  </a:lnTo>
                  <a:lnTo>
                    <a:pt x="2584" y="62"/>
                  </a:lnTo>
                  <a:lnTo>
                    <a:pt x="2584" y="60"/>
                  </a:lnTo>
                  <a:lnTo>
                    <a:pt x="2584" y="60"/>
                  </a:lnTo>
                  <a:lnTo>
                    <a:pt x="2586" y="58"/>
                  </a:lnTo>
                  <a:lnTo>
                    <a:pt x="2587" y="58"/>
                  </a:lnTo>
                  <a:close/>
                  <a:moveTo>
                    <a:pt x="2895" y="55"/>
                  </a:moveTo>
                  <a:lnTo>
                    <a:pt x="2895" y="55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901" y="58"/>
                  </a:lnTo>
                  <a:lnTo>
                    <a:pt x="2901" y="60"/>
                  </a:lnTo>
                  <a:lnTo>
                    <a:pt x="2904" y="62"/>
                  </a:lnTo>
                  <a:lnTo>
                    <a:pt x="2904" y="62"/>
                  </a:lnTo>
                  <a:lnTo>
                    <a:pt x="2903" y="63"/>
                  </a:lnTo>
                  <a:lnTo>
                    <a:pt x="2904" y="63"/>
                  </a:lnTo>
                  <a:lnTo>
                    <a:pt x="2906" y="65"/>
                  </a:lnTo>
                  <a:lnTo>
                    <a:pt x="2907" y="63"/>
                  </a:lnTo>
                  <a:lnTo>
                    <a:pt x="2909" y="63"/>
                  </a:lnTo>
                  <a:lnTo>
                    <a:pt x="2909" y="65"/>
                  </a:lnTo>
                  <a:lnTo>
                    <a:pt x="2909" y="65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4" y="66"/>
                  </a:lnTo>
                  <a:lnTo>
                    <a:pt x="2903" y="65"/>
                  </a:lnTo>
                  <a:lnTo>
                    <a:pt x="2901" y="65"/>
                  </a:lnTo>
                  <a:lnTo>
                    <a:pt x="2901" y="65"/>
                  </a:lnTo>
                  <a:lnTo>
                    <a:pt x="2903" y="68"/>
                  </a:lnTo>
                  <a:lnTo>
                    <a:pt x="2903" y="71"/>
                  </a:lnTo>
                  <a:lnTo>
                    <a:pt x="2903" y="73"/>
                  </a:lnTo>
                  <a:lnTo>
                    <a:pt x="2903" y="74"/>
                  </a:lnTo>
                  <a:lnTo>
                    <a:pt x="2903" y="76"/>
                  </a:lnTo>
                  <a:lnTo>
                    <a:pt x="2901" y="77"/>
                  </a:lnTo>
                  <a:lnTo>
                    <a:pt x="2901" y="76"/>
                  </a:lnTo>
                  <a:lnTo>
                    <a:pt x="2901" y="76"/>
                  </a:lnTo>
                  <a:lnTo>
                    <a:pt x="2901" y="74"/>
                  </a:lnTo>
                  <a:lnTo>
                    <a:pt x="2903" y="74"/>
                  </a:lnTo>
                  <a:lnTo>
                    <a:pt x="2903" y="74"/>
                  </a:lnTo>
                  <a:lnTo>
                    <a:pt x="2903" y="73"/>
                  </a:lnTo>
                  <a:lnTo>
                    <a:pt x="2901" y="71"/>
                  </a:lnTo>
                  <a:lnTo>
                    <a:pt x="2901" y="70"/>
                  </a:lnTo>
                  <a:lnTo>
                    <a:pt x="2901" y="70"/>
                  </a:lnTo>
                  <a:lnTo>
                    <a:pt x="2901" y="68"/>
                  </a:lnTo>
                  <a:lnTo>
                    <a:pt x="2900" y="66"/>
                  </a:lnTo>
                  <a:lnTo>
                    <a:pt x="2898" y="65"/>
                  </a:lnTo>
                  <a:lnTo>
                    <a:pt x="2896" y="65"/>
                  </a:lnTo>
                  <a:lnTo>
                    <a:pt x="2896" y="63"/>
                  </a:lnTo>
                  <a:lnTo>
                    <a:pt x="2896" y="62"/>
                  </a:lnTo>
                  <a:lnTo>
                    <a:pt x="2895" y="58"/>
                  </a:lnTo>
                  <a:lnTo>
                    <a:pt x="2893" y="60"/>
                  </a:lnTo>
                  <a:lnTo>
                    <a:pt x="2893" y="60"/>
                  </a:lnTo>
                  <a:lnTo>
                    <a:pt x="2892" y="62"/>
                  </a:lnTo>
                  <a:lnTo>
                    <a:pt x="2892" y="60"/>
                  </a:lnTo>
                  <a:lnTo>
                    <a:pt x="2893" y="57"/>
                  </a:lnTo>
                  <a:lnTo>
                    <a:pt x="2895" y="55"/>
                  </a:lnTo>
                  <a:close/>
                  <a:moveTo>
                    <a:pt x="2843" y="54"/>
                  </a:moveTo>
                  <a:lnTo>
                    <a:pt x="2843" y="54"/>
                  </a:lnTo>
                  <a:lnTo>
                    <a:pt x="2844" y="54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6" y="55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2"/>
                  </a:lnTo>
                  <a:lnTo>
                    <a:pt x="2847" y="60"/>
                  </a:lnTo>
                  <a:lnTo>
                    <a:pt x="2846" y="60"/>
                  </a:lnTo>
                  <a:lnTo>
                    <a:pt x="2846" y="60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3" y="57"/>
                  </a:lnTo>
                  <a:lnTo>
                    <a:pt x="2841" y="57"/>
                  </a:lnTo>
                  <a:lnTo>
                    <a:pt x="2843" y="55"/>
                  </a:lnTo>
                  <a:lnTo>
                    <a:pt x="2843" y="55"/>
                  </a:lnTo>
                  <a:lnTo>
                    <a:pt x="2843" y="54"/>
                  </a:lnTo>
                  <a:close/>
                  <a:moveTo>
                    <a:pt x="1007" y="44"/>
                  </a:moveTo>
                  <a:lnTo>
                    <a:pt x="1014" y="46"/>
                  </a:lnTo>
                  <a:lnTo>
                    <a:pt x="1021" y="46"/>
                  </a:lnTo>
                  <a:lnTo>
                    <a:pt x="1025" y="47"/>
                  </a:lnTo>
                  <a:lnTo>
                    <a:pt x="1026" y="47"/>
                  </a:lnTo>
                  <a:lnTo>
                    <a:pt x="1028" y="47"/>
                  </a:lnTo>
                  <a:lnTo>
                    <a:pt x="1029" y="47"/>
                  </a:lnTo>
                  <a:lnTo>
                    <a:pt x="1029" y="49"/>
                  </a:lnTo>
                  <a:lnTo>
                    <a:pt x="1031" y="49"/>
                  </a:lnTo>
                  <a:lnTo>
                    <a:pt x="1033" y="49"/>
                  </a:lnTo>
                  <a:lnTo>
                    <a:pt x="1034" y="49"/>
                  </a:lnTo>
                  <a:lnTo>
                    <a:pt x="1036" y="49"/>
                  </a:lnTo>
                  <a:lnTo>
                    <a:pt x="1036" y="51"/>
                  </a:lnTo>
                  <a:lnTo>
                    <a:pt x="1034" y="52"/>
                  </a:lnTo>
                  <a:lnTo>
                    <a:pt x="1033" y="52"/>
                  </a:lnTo>
                  <a:lnTo>
                    <a:pt x="1029" y="52"/>
                  </a:lnTo>
                  <a:lnTo>
                    <a:pt x="1026" y="51"/>
                  </a:lnTo>
                  <a:lnTo>
                    <a:pt x="1020" y="51"/>
                  </a:lnTo>
                  <a:lnTo>
                    <a:pt x="1017" y="51"/>
                  </a:lnTo>
                  <a:lnTo>
                    <a:pt x="1015" y="51"/>
                  </a:lnTo>
                  <a:lnTo>
                    <a:pt x="1014" y="51"/>
                  </a:lnTo>
                  <a:lnTo>
                    <a:pt x="1012" y="51"/>
                  </a:lnTo>
                  <a:lnTo>
                    <a:pt x="1010" y="49"/>
                  </a:lnTo>
                  <a:lnTo>
                    <a:pt x="1007" y="47"/>
                  </a:lnTo>
                  <a:lnTo>
                    <a:pt x="1006" y="46"/>
                  </a:lnTo>
                  <a:lnTo>
                    <a:pt x="1007" y="44"/>
                  </a:lnTo>
                  <a:close/>
                  <a:moveTo>
                    <a:pt x="829" y="43"/>
                  </a:moveTo>
                  <a:lnTo>
                    <a:pt x="831" y="43"/>
                  </a:lnTo>
                  <a:lnTo>
                    <a:pt x="831" y="44"/>
                  </a:lnTo>
                  <a:lnTo>
                    <a:pt x="831" y="46"/>
                  </a:lnTo>
                  <a:lnTo>
                    <a:pt x="831" y="46"/>
                  </a:lnTo>
                  <a:lnTo>
                    <a:pt x="832" y="44"/>
                  </a:lnTo>
                  <a:lnTo>
                    <a:pt x="832" y="44"/>
                  </a:lnTo>
                  <a:lnTo>
                    <a:pt x="832" y="46"/>
                  </a:lnTo>
                  <a:lnTo>
                    <a:pt x="832" y="47"/>
                  </a:lnTo>
                  <a:lnTo>
                    <a:pt x="831" y="47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4" y="47"/>
                  </a:lnTo>
                  <a:lnTo>
                    <a:pt x="835" y="49"/>
                  </a:lnTo>
                  <a:lnTo>
                    <a:pt x="837" y="51"/>
                  </a:lnTo>
                  <a:lnTo>
                    <a:pt x="839" y="51"/>
                  </a:lnTo>
                  <a:lnTo>
                    <a:pt x="840" y="51"/>
                  </a:lnTo>
                  <a:lnTo>
                    <a:pt x="842" y="51"/>
                  </a:lnTo>
                  <a:lnTo>
                    <a:pt x="842" y="49"/>
                  </a:lnTo>
                  <a:lnTo>
                    <a:pt x="845" y="49"/>
                  </a:lnTo>
                  <a:lnTo>
                    <a:pt x="846" y="49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2"/>
                  </a:lnTo>
                  <a:lnTo>
                    <a:pt x="846" y="52"/>
                  </a:lnTo>
                  <a:lnTo>
                    <a:pt x="848" y="54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50" y="55"/>
                  </a:lnTo>
                  <a:lnTo>
                    <a:pt x="848" y="57"/>
                  </a:lnTo>
                  <a:lnTo>
                    <a:pt x="846" y="57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3" y="55"/>
                  </a:lnTo>
                  <a:lnTo>
                    <a:pt x="842" y="55"/>
                  </a:lnTo>
                  <a:lnTo>
                    <a:pt x="842" y="54"/>
                  </a:lnTo>
                  <a:lnTo>
                    <a:pt x="842" y="52"/>
                  </a:lnTo>
                  <a:lnTo>
                    <a:pt x="842" y="52"/>
                  </a:lnTo>
                  <a:lnTo>
                    <a:pt x="840" y="52"/>
                  </a:lnTo>
                  <a:lnTo>
                    <a:pt x="839" y="54"/>
                  </a:lnTo>
                  <a:lnTo>
                    <a:pt x="839" y="52"/>
                  </a:lnTo>
                  <a:lnTo>
                    <a:pt x="837" y="51"/>
                  </a:lnTo>
                  <a:lnTo>
                    <a:pt x="835" y="51"/>
                  </a:lnTo>
                  <a:lnTo>
                    <a:pt x="834" y="51"/>
                  </a:lnTo>
                  <a:lnTo>
                    <a:pt x="832" y="52"/>
                  </a:lnTo>
                  <a:lnTo>
                    <a:pt x="831" y="52"/>
                  </a:lnTo>
                  <a:lnTo>
                    <a:pt x="829" y="54"/>
                  </a:lnTo>
                  <a:lnTo>
                    <a:pt x="828" y="52"/>
                  </a:lnTo>
                  <a:lnTo>
                    <a:pt x="826" y="51"/>
                  </a:lnTo>
                  <a:lnTo>
                    <a:pt x="824" y="51"/>
                  </a:lnTo>
                  <a:lnTo>
                    <a:pt x="820" y="51"/>
                  </a:lnTo>
                  <a:lnTo>
                    <a:pt x="816" y="52"/>
                  </a:lnTo>
                  <a:lnTo>
                    <a:pt x="813" y="52"/>
                  </a:lnTo>
                  <a:lnTo>
                    <a:pt x="813" y="51"/>
                  </a:lnTo>
                  <a:lnTo>
                    <a:pt x="816" y="51"/>
                  </a:lnTo>
                  <a:lnTo>
                    <a:pt x="820" y="49"/>
                  </a:lnTo>
                  <a:lnTo>
                    <a:pt x="821" y="51"/>
                  </a:lnTo>
                  <a:lnTo>
                    <a:pt x="828" y="49"/>
                  </a:lnTo>
                  <a:lnTo>
                    <a:pt x="828" y="47"/>
                  </a:lnTo>
                  <a:lnTo>
                    <a:pt x="828" y="47"/>
                  </a:lnTo>
                  <a:lnTo>
                    <a:pt x="828" y="46"/>
                  </a:lnTo>
                  <a:lnTo>
                    <a:pt x="828" y="44"/>
                  </a:lnTo>
                  <a:lnTo>
                    <a:pt x="829" y="43"/>
                  </a:lnTo>
                  <a:lnTo>
                    <a:pt x="829" y="43"/>
                  </a:lnTo>
                  <a:close/>
                  <a:moveTo>
                    <a:pt x="2786" y="40"/>
                  </a:moveTo>
                  <a:lnTo>
                    <a:pt x="2789" y="40"/>
                  </a:lnTo>
                  <a:lnTo>
                    <a:pt x="2791" y="41"/>
                  </a:lnTo>
                  <a:lnTo>
                    <a:pt x="2791" y="43"/>
                  </a:lnTo>
                  <a:lnTo>
                    <a:pt x="2792" y="44"/>
                  </a:lnTo>
                  <a:lnTo>
                    <a:pt x="2794" y="44"/>
                  </a:lnTo>
                  <a:lnTo>
                    <a:pt x="2795" y="44"/>
                  </a:lnTo>
                  <a:lnTo>
                    <a:pt x="2797" y="43"/>
                  </a:lnTo>
                  <a:lnTo>
                    <a:pt x="2799" y="43"/>
                  </a:lnTo>
                  <a:lnTo>
                    <a:pt x="2802" y="43"/>
                  </a:lnTo>
                  <a:lnTo>
                    <a:pt x="2802" y="44"/>
                  </a:lnTo>
                  <a:lnTo>
                    <a:pt x="2802" y="46"/>
                  </a:lnTo>
                  <a:lnTo>
                    <a:pt x="2800" y="44"/>
                  </a:lnTo>
                  <a:lnTo>
                    <a:pt x="2800" y="46"/>
                  </a:lnTo>
                  <a:lnTo>
                    <a:pt x="2799" y="46"/>
                  </a:lnTo>
                  <a:lnTo>
                    <a:pt x="2799" y="46"/>
                  </a:lnTo>
                  <a:lnTo>
                    <a:pt x="2800" y="47"/>
                  </a:lnTo>
                  <a:lnTo>
                    <a:pt x="2802" y="47"/>
                  </a:lnTo>
                  <a:lnTo>
                    <a:pt x="2803" y="47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3" y="49"/>
                  </a:lnTo>
                  <a:lnTo>
                    <a:pt x="2803" y="49"/>
                  </a:lnTo>
                  <a:lnTo>
                    <a:pt x="2802" y="49"/>
                  </a:lnTo>
                  <a:lnTo>
                    <a:pt x="2797" y="47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4" y="47"/>
                  </a:lnTo>
                  <a:lnTo>
                    <a:pt x="2792" y="47"/>
                  </a:lnTo>
                  <a:lnTo>
                    <a:pt x="2792" y="47"/>
                  </a:lnTo>
                  <a:lnTo>
                    <a:pt x="2792" y="49"/>
                  </a:lnTo>
                  <a:lnTo>
                    <a:pt x="2792" y="49"/>
                  </a:lnTo>
                  <a:lnTo>
                    <a:pt x="2791" y="49"/>
                  </a:lnTo>
                  <a:lnTo>
                    <a:pt x="2789" y="47"/>
                  </a:lnTo>
                  <a:lnTo>
                    <a:pt x="2788" y="47"/>
                  </a:lnTo>
                  <a:lnTo>
                    <a:pt x="2788" y="46"/>
                  </a:lnTo>
                  <a:lnTo>
                    <a:pt x="2784" y="44"/>
                  </a:lnTo>
                  <a:lnTo>
                    <a:pt x="2784" y="43"/>
                  </a:lnTo>
                  <a:lnTo>
                    <a:pt x="2786" y="43"/>
                  </a:lnTo>
                  <a:lnTo>
                    <a:pt x="2786" y="43"/>
                  </a:lnTo>
                  <a:lnTo>
                    <a:pt x="2786" y="41"/>
                  </a:lnTo>
                  <a:lnTo>
                    <a:pt x="2786" y="41"/>
                  </a:lnTo>
                  <a:lnTo>
                    <a:pt x="2786" y="40"/>
                  </a:lnTo>
                  <a:close/>
                  <a:moveTo>
                    <a:pt x="2857" y="40"/>
                  </a:moveTo>
                  <a:lnTo>
                    <a:pt x="2859" y="40"/>
                  </a:lnTo>
                  <a:lnTo>
                    <a:pt x="2859" y="40"/>
                  </a:lnTo>
                  <a:lnTo>
                    <a:pt x="2860" y="41"/>
                  </a:lnTo>
                  <a:lnTo>
                    <a:pt x="2862" y="41"/>
                  </a:lnTo>
                  <a:lnTo>
                    <a:pt x="2860" y="43"/>
                  </a:lnTo>
                  <a:lnTo>
                    <a:pt x="2859" y="43"/>
                  </a:lnTo>
                  <a:lnTo>
                    <a:pt x="2854" y="43"/>
                  </a:lnTo>
                  <a:lnTo>
                    <a:pt x="2851" y="41"/>
                  </a:lnTo>
                  <a:lnTo>
                    <a:pt x="2851" y="41"/>
                  </a:lnTo>
                  <a:lnTo>
                    <a:pt x="2852" y="41"/>
                  </a:lnTo>
                  <a:lnTo>
                    <a:pt x="2854" y="41"/>
                  </a:lnTo>
                  <a:lnTo>
                    <a:pt x="2855" y="41"/>
                  </a:lnTo>
                  <a:lnTo>
                    <a:pt x="2857" y="41"/>
                  </a:lnTo>
                  <a:lnTo>
                    <a:pt x="2857" y="41"/>
                  </a:lnTo>
                  <a:lnTo>
                    <a:pt x="2857" y="40"/>
                  </a:lnTo>
                  <a:lnTo>
                    <a:pt x="2857" y="40"/>
                  </a:lnTo>
                  <a:close/>
                  <a:moveTo>
                    <a:pt x="2597" y="36"/>
                  </a:moveTo>
                  <a:lnTo>
                    <a:pt x="2601" y="40"/>
                  </a:lnTo>
                  <a:lnTo>
                    <a:pt x="2603" y="41"/>
                  </a:lnTo>
                  <a:lnTo>
                    <a:pt x="2605" y="43"/>
                  </a:lnTo>
                  <a:lnTo>
                    <a:pt x="2608" y="43"/>
                  </a:lnTo>
                  <a:lnTo>
                    <a:pt x="2609" y="43"/>
                  </a:lnTo>
                  <a:lnTo>
                    <a:pt x="2613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6" y="44"/>
                  </a:lnTo>
                  <a:lnTo>
                    <a:pt x="2616" y="44"/>
                  </a:lnTo>
                  <a:lnTo>
                    <a:pt x="2617" y="44"/>
                  </a:lnTo>
                  <a:lnTo>
                    <a:pt x="2619" y="46"/>
                  </a:lnTo>
                  <a:lnTo>
                    <a:pt x="2619" y="49"/>
                  </a:lnTo>
                  <a:lnTo>
                    <a:pt x="2620" y="51"/>
                  </a:lnTo>
                  <a:lnTo>
                    <a:pt x="2620" y="51"/>
                  </a:lnTo>
                  <a:lnTo>
                    <a:pt x="2620" y="52"/>
                  </a:lnTo>
                  <a:lnTo>
                    <a:pt x="2622" y="54"/>
                  </a:lnTo>
                  <a:lnTo>
                    <a:pt x="2624" y="55"/>
                  </a:lnTo>
                  <a:lnTo>
                    <a:pt x="2625" y="57"/>
                  </a:lnTo>
                  <a:lnTo>
                    <a:pt x="2627" y="58"/>
                  </a:lnTo>
                  <a:lnTo>
                    <a:pt x="2625" y="58"/>
                  </a:lnTo>
                  <a:lnTo>
                    <a:pt x="2624" y="57"/>
                  </a:lnTo>
                  <a:lnTo>
                    <a:pt x="2624" y="57"/>
                  </a:lnTo>
                  <a:lnTo>
                    <a:pt x="2622" y="58"/>
                  </a:lnTo>
                  <a:lnTo>
                    <a:pt x="2622" y="57"/>
                  </a:lnTo>
                  <a:lnTo>
                    <a:pt x="2622" y="55"/>
                  </a:lnTo>
                  <a:lnTo>
                    <a:pt x="2619" y="54"/>
                  </a:lnTo>
                  <a:lnTo>
                    <a:pt x="2619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2"/>
                  </a:lnTo>
                  <a:lnTo>
                    <a:pt x="2619" y="52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6" y="46"/>
                  </a:lnTo>
                  <a:lnTo>
                    <a:pt x="2616" y="46"/>
                  </a:lnTo>
                  <a:lnTo>
                    <a:pt x="2605" y="43"/>
                  </a:lnTo>
                  <a:lnTo>
                    <a:pt x="2603" y="41"/>
                  </a:lnTo>
                  <a:lnTo>
                    <a:pt x="2601" y="40"/>
                  </a:lnTo>
                  <a:lnTo>
                    <a:pt x="2600" y="40"/>
                  </a:lnTo>
                  <a:lnTo>
                    <a:pt x="2595" y="38"/>
                  </a:lnTo>
                  <a:lnTo>
                    <a:pt x="2597" y="36"/>
                  </a:lnTo>
                  <a:close/>
                  <a:moveTo>
                    <a:pt x="834" y="36"/>
                  </a:moveTo>
                  <a:lnTo>
                    <a:pt x="834" y="36"/>
                  </a:lnTo>
                  <a:lnTo>
                    <a:pt x="834" y="38"/>
                  </a:lnTo>
                  <a:lnTo>
                    <a:pt x="832" y="38"/>
                  </a:lnTo>
                  <a:lnTo>
                    <a:pt x="829" y="40"/>
                  </a:lnTo>
                  <a:lnTo>
                    <a:pt x="829" y="40"/>
                  </a:lnTo>
                  <a:lnTo>
                    <a:pt x="829" y="38"/>
                  </a:lnTo>
                  <a:lnTo>
                    <a:pt x="832" y="36"/>
                  </a:lnTo>
                  <a:lnTo>
                    <a:pt x="832" y="36"/>
                  </a:lnTo>
                  <a:lnTo>
                    <a:pt x="834" y="36"/>
                  </a:lnTo>
                  <a:close/>
                  <a:moveTo>
                    <a:pt x="4918" y="36"/>
                  </a:moveTo>
                  <a:lnTo>
                    <a:pt x="4918" y="36"/>
                  </a:lnTo>
                  <a:lnTo>
                    <a:pt x="4918" y="38"/>
                  </a:lnTo>
                  <a:lnTo>
                    <a:pt x="4919" y="40"/>
                  </a:lnTo>
                  <a:lnTo>
                    <a:pt x="4921" y="38"/>
                  </a:lnTo>
                  <a:lnTo>
                    <a:pt x="4923" y="38"/>
                  </a:lnTo>
                  <a:lnTo>
                    <a:pt x="4923" y="36"/>
                  </a:lnTo>
                  <a:lnTo>
                    <a:pt x="4923" y="36"/>
                  </a:lnTo>
                  <a:lnTo>
                    <a:pt x="4924" y="36"/>
                  </a:lnTo>
                  <a:lnTo>
                    <a:pt x="4924" y="40"/>
                  </a:lnTo>
                  <a:lnTo>
                    <a:pt x="4923" y="41"/>
                  </a:lnTo>
                  <a:lnTo>
                    <a:pt x="4921" y="43"/>
                  </a:lnTo>
                  <a:lnTo>
                    <a:pt x="4918" y="43"/>
                  </a:lnTo>
                  <a:lnTo>
                    <a:pt x="4916" y="40"/>
                  </a:lnTo>
                  <a:lnTo>
                    <a:pt x="4916" y="38"/>
                  </a:lnTo>
                  <a:lnTo>
                    <a:pt x="4918" y="36"/>
                  </a:lnTo>
                  <a:lnTo>
                    <a:pt x="4918" y="36"/>
                  </a:lnTo>
                  <a:close/>
                  <a:moveTo>
                    <a:pt x="821" y="35"/>
                  </a:moveTo>
                  <a:lnTo>
                    <a:pt x="823" y="36"/>
                  </a:lnTo>
                  <a:lnTo>
                    <a:pt x="824" y="36"/>
                  </a:lnTo>
                  <a:lnTo>
                    <a:pt x="824" y="38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3" y="38"/>
                  </a:lnTo>
                  <a:lnTo>
                    <a:pt x="823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5"/>
                  </a:lnTo>
                  <a:close/>
                  <a:moveTo>
                    <a:pt x="835" y="35"/>
                  </a:moveTo>
                  <a:lnTo>
                    <a:pt x="837" y="35"/>
                  </a:lnTo>
                  <a:lnTo>
                    <a:pt x="837" y="35"/>
                  </a:lnTo>
                  <a:lnTo>
                    <a:pt x="837" y="36"/>
                  </a:lnTo>
                  <a:lnTo>
                    <a:pt x="835" y="36"/>
                  </a:lnTo>
                  <a:lnTo>
                    <a:pt x="835" y="35"/>
                  </a:lnTo>
                  <a:lnTo>
                    <a:pt x="835" y="35"/>
                  </a:lnTo>
                  <a:lnTo>
                    <a:pt x="835" y="35"/>
                  </a:lnTo>
                  <a:close/>
                  <a:moveTo>
                    <a:pt x="818" y="35"/>
                  </a:moveTo>
                  <a:lnTo>
                    <a:pt x="818" y="35"/>
                  </a:lnTo>
                  <a:lnTo>
                    <a:pt x="818" y="35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820" y="38"/>
                  </a:lnTo>
                  <a:lnTo>
                    <a:pt x="820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38"/>
                  </a:lnTo>
                  <a:lnTo>
                    <a:pt x="818" y="38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5"/>
                  </a:lnTo>
                  <a:lnTo>
                    <a:pt x="816" y="35"/>
                  </a:lnTo>
                  <a:lnTo>
                    <a:pt x="818" y="35"/>
                  </a:lnTo>
                  <a:close/>
                  <a:moveTo>
                    <a:pt x="2592" y="33"/>
                  </a:moveTo>
                  <a:lnTo>
                    <a:pt x="2594" y="35"/>
                  </a:lnTo>
                  <a:lnTo>
                    <a:pt x="2595" y="36"/>
                  </a:lnTo>
                  <a:lnTo>
                    <a:pt x="2594" y="36"/>
                  </a:lnTo>
                  <a:lnTo>
                    <a:pt x="2590" y="36"/>
                  </a:lnTo>
                  <a:lnTo>
                    <a:pt x="2589" y="36"/>
                  </a:lnTo>
                  <a:lnTo>
                    <a:pt x="2589" y="36"/>
                  </a:lnTo>
                  <a:lnTo>
                    <a:pt x="2590" y="35"/>
                  </a:lnTo>
                  <a:lnTo>
                    <a:pt x="2592" y="33"/>
                  </a:lnTo>
                  <a:close/>
                  <a:moveTo>
                    <a:pt x="774" y="32"/>
                  </a:moveTo>
                  <a:lnTo>
                    <a:pt x="777" y="32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77" y="35"/>
                  </a:lnTo>
                  <a:lnTo>
                    <a:pt x="774" y="32"/>
                  </a:lnTo>
                  <a:lnTo>
                    <a:pt x="774" y="32"/>
                  </a:lnTo>
                  <a:close/>
                  <a:moveTo>
                    <a:pt x="1017" y="29"/>
                  </a:moveTo>
                  <a:lnTo>
                    <a:pt x="1021" y="29"/>
                  </a:lnTo>
                  <a:lnTo>
                    <a:pt x="1021" y="29"/>
                  </a:lnTo>
                  <a:lnTo>
                    <a:pt x="1018" y="30"/>
                  </a:lnTo>
                  <a:lnTo>
                    <a:pt x="1018" y="30"/>
                  </a:lnTo>
                  <a:lnTo>
                    <a:pt x="1018" y="32"/>
                  </a:lnTo>
                  <a:lnTo>
                    <a:pt x="1018" y="33"/>
                  </a:lnTo>
                  <a:lnTo>
                    <a:pt x="1018" y="33"/>
                  </a:lnTo>
                  <a:lnTo>
                    <a:pt x="1017" y="35"/>
                  </a:lnTo>
                  <a:lnTo>
                    <a:pt x="1017" y="35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4" y="32"/>
                  </a:lnTo>
                  <a:lnTo>
                    <a:pt x="1014" y="30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0" y="32"/>
                  </a:lnTo>
                  <a:lnTo>
                    <a:pt x="1009" y="30"/>
                  </a:lnTo>
                  <a:lnTo>
                    <a:pt x="1010" y="30"/>
                  </a:lnTo>
                  <a:lnTo>
                    <a:pt x="1010" y="29"/>
                  </a:lnTo>
                  <a:lnTo>
                    <a:pt x="1012" y="29"/>
                  </a:lnTo>
                  <a:lnTo>
                    <a:pt x="1014" y="29"/>
                  </a:lnTo>
                  <a:lnTo>
                    <a:pt x="1015" y="29"/>
                  </a:lnTo>
                  <a:lnTo>
                    <a:pt x="1017" y="29"/>
                  </a:lnTo>
                  <a:close/>
                  <a:moveTo>
                    <a:pt x="2846" y="25"/>
                  </a:moveTo>
                  <a:lnTo>
                    <a:pt x="2851" y="25"/>
                  </a:lnTo>
                  <a:lnTo>
                    <a:pt x="2854" y="25"/>
                  </a:lnTo>
                  <a:lnTo>
                    <a:pt x="2855" y="27"/>
                  </a:lnTo>
                  <a:lnTo>
                    <a:pt x="2855" y="27"/>
                  </a:lnTo>
                  <a:lnTo>
                    <a:pt x="2855" y="29"/>
                  </a:lnTo>
                  <a:lnTo>
                    <a:pt x="2859" y="30"/>
                  </a:lnTo>
                  <a:lnTo>
                    <a:pt x="2860" y="32"/>
                  </a:lnTo>
                  <a:lnTo>
                    <a:pt x="2860" y="32"/>
                  </a:lnTo>
                  <a:lnTo>
                    <a:pt x="2859" y="32"/>
                  </a:lnTo>
                  <a:lnTo>
                    <a:pt x="2857" y="30"/>
                  </a:lnTo>
                  <a:lnTo>
                    <a:pt x="2855" y="30"/>
                  </a:lnTo>
                  <a:lnTo>
                    <a:pt x="2854" y="29"/>
                  </a:lnTo>
                  <a:lnTo>
                    <a:pt x="2854" y="29"/>
                  </a:lnTo>
                  <a:lnTo>
                    <a:pt x="2854" y="27"/>
                  </a:lnTo>
                  <a:lnTo>
                    <a:pt x="2852" y="27"/>
                  </a:lnTo>
                  <a:lnTo>
                    <a:pt x="2851" y="27"/>
                  </a:lnTo>
                  <a:lnTo>
                    <a:pt x="2849" y="25"/>
                  </a:lnTo>
                  <a:lnTo>
                    <a:pt x="2849" y="27"/>
                  </a:lnTo>
                  <a:lnTo>
                    <a:pt x="2849" y="27"/>
                  </a:lnTo>
                  <a:lnTo>
                    <a:pt x="2847" y="27"/>
                  </a:lnTo>
                  <a:lnTo>
                    <a:pt x="2846" y="27"/>
                  </a:lnTo>
                  <a:lnTo>
                    <a:pt x="2846" y="27"/>
                  </a:lnTo>
                  <a:lnTo>
                    <a:pt x="2844" y="27"/>
                  </a:lnTo>
                  <a:lnTo>
                    <a:pt x="2844" y="29"/>
                  </a:lnTo>
                  <a:lnTo>
                    <a:pt x="2843" y="29"/>
                  </a:lnTo>
                  <a:lnTo>
                    <a:pt x="2843" y="30"/>
                  </a:lnTo>
                  <a:lnTo>
                    <a:pt x="2841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1" y="29"/>
                  </a:lnTo>
                  <a:lnTo>
                    <a:pt x="2841" y="29"/>
                  </a:lnTo>
                  <a:lnTo>
                    <a:pt x="2840" y="27"/>
                  </a:lnTo>
                  <a:lnTo>
                    <a:pt x="2838" y="27"/>
                  </a:lnTo>
                  <a:lnTo>
                    <a:pt x="2836" y="25"/>
                  </a:lnTo>
                  <a:lnTo>
                    <a:pt x="2836" y="25"/>
                  </a:lnTo>
                  <a:lnTo>
                    <a:pt x="2838" y="25"/>
                  </a:lnTo>
                  <a:lnTo>
                    <a:pt x="2841" y="27"/>
                  </a:lnTo>
                  <a:lnTo>
                    <a:pt x="2843" y="27"/>
                  </a:lnTo>
                  <a:lnTo>
                    <a:pt x="2844" y="25"/>
                  </a:lnTo>
                  <a:lnTo>
                    <a:pt x="2844" y="25"/>
                  </a:lnTo>
                  <a:lnTo>
                    <a:pt x="2846" y="25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6" y="24"/>
                  </a:lnTo>
                  <a:lnTo>
                    <a:pt x="8" y="24"/>
                  </a:lnTo>
                  <a:close/>
                  <a:moveTo>
                    <a:pt x="686" y="22"/>
                  </a:moveTo>
                  <a:lnTo>
                    <a:pt x="686" y="22"/>
                  </a:lnTo>
                  <a:lnTo>
                    <a:pt x="686" y="22"/>
                  </a:lnTo>
                  <a:lnTo>
                    <a:pt x="687" y="24"/>
                  </a:lnTo>
                  <a:lnTo>
                    <a:pt x="687" y="24"/>
                  </a:lnTo>
                  <a:lnTo>
                    <a:pt x="689" y="24"/>
                  </a:lnTo>
                  <a:lnTo>
                    <a:pt x="689" y="25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7" y="29"/>
                  </a:lnTo>
                  <a:lnTo>
                    <a:pt x="689" y="29"/>
                  </a:lnTo>
                  <a:lnTo>
                    <a:pt x="689" y="29"/>
                  </a:lnTo>
                  <a:lnTo>
                    <a:pt x="689" y="30"/>
                  </a:lnTo>
                  <a:lnTo>
                    <a:pt x="687" y="30"/>
                  </a:lnTo>
                  <a:lnTo>
                    <a:pt x="687" y="32"/>
                  </a:lnTo>
                  <a:lnTo>
                    <a:pt x="687" y="32"/>
                  </a:lnTo>
                  <a:lnTo>
                    <a:pt x="689" y="33"/>
                  </a:lnTo>
                  <a:lnTo>
                    <a:pt x="690" y="32"/>
                  </a:lnTo>
                  <a:lnTo>
                    <a:pt x="690" y="33"/>
                  </a:lnTo>
                  <a:lnTo>
                    <a:pt x="690" y="33"/>
                  </a:lnTo>
                  <a:lnTo>
                    <a:pt x="689" y="33"/>
                  </a:lnTo>
                  <a:lnTo>
                    <a:pt x="687" y="35"/>
                  </a:lnTo>
                  <a:lnTo>
                    <a:pt x="686" y="33"/>
                  </a:lnTo>
                  <a:lnTo>
                    <a:pt x="684" y="32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82" y="29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1" y="25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81" y="24"/>
                  </a:lnTo>
                  <a:lnTo>
                    <a:pt x="682" y="22"/>
                  </a:lnTo>
                  <a:lnTo>
                    <a:pt x="684" y="22"/>
                  </a:lnTo>
                  <a:lnTo>
                    <a:pt x="686" y="22"/>
                  </a:lnTo>
                  <a:close/>
                  <a:moveTo>
                    <a:pt x="1361" y="19"/>
                  </a:moveTo>
                  <a:lnTo>
                    <a:pt x="1362" y="21"/>
                  </a:lnTo>
                  <a:lnTo>
                    <a:pt x="1364" y="22"/>
                  </a:lnTo>
                  <a:lnTo>
                    <a:pt x="1364" y="22"/>
                  </a:lnTo>
                  <a:lnTo>
                    <a:pt x="1365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4"/>
                  </a:lnTo>
                  <a:lnTo>
                    <a:pt x="1368" y="24"/>
                  </a:lnTo>
                  <a:lnTo>
                    <a:pt x="1370" y="25"/>
                  </a:lnTo>
                  <a:lnTo>
                    <a:pt x="1372" y="25"/>
                  </a:lnTo>
                  <a:lnTo>
                    <a:pt x="1373" y="27"/>
                  </a:lnTo>
                  <a:lnTo>
                    <a:pt x="1373" y="27"/>
                  </a:lnTo>
                  <a:lnTo>
                    <a:pt x="1375" y="27"/>
                  </a:lnTo>
                  <a:lnTo>
                    <a:pt x="1376" y="29"/>
                  </a:lnTo>
                  <a:lnTo>
                    <a:pt x="1376" y="29"/>
                  </a:lnTo>
                  <a:lnTo>
                    <a:pt x="1376" y="30"/>
                  </a:lnTo>
                  <a:lnTo>
                    <a:pt x="1376" y="30"/>
                  </a:lnTo>
                  <a:lnTo>
                    <a:pt x="1376" y="32"/>
                  </a:lnTo>
                  <a:lnTo>
                    <a:pt x="1378" y="33"/>
                  </a:lnTo>
                  <a:lnTo>
                    <a:pt x="1379" y="35"/>
                  </a:lnTo>
                  <a:lnTo>
                    <a:pt x="1381" y="35"/>
                  </a:lnTo>
                  <a:lnTo>
                    <a:pt x="1381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81" y="38"/>
                  </a:lnTo>
                  <a:lnTo>
                    <a:pt x="1379" y="38"/>
                  </a:lnTo>
                  <a:lnTo>
                    <a:pt x="1378" y="38"/>
                  </a:lnTo>
                  <a:lnTo>
                    <a:pt x="1376" y="38"/>
                  </a:lnTo>
                  <a:lnTo>
                    <a:pt x="1375" y="38"/>
                  </a:lnTo>
                  <a:lnTo>
                    <a:pt x="1375" y="38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5"/>
                  </a:lnTo>
                  <a:lnTo>
                    <a:pt x="1375" y="35"/>
                  </a:lnTo>
                  <a:lnTo>
                    <a:pt x="1373" y="33"/>
                  </a:lnTo>
                  <a:lnTo>
                    <a:pt x="1372" y="33"/>
                  </a:lnTo>
                  <a:lnTo>
                    <a:pt x="1370" y="35"/>
                  </a:lnTo>
                  <a:lnTo>
                    <a:pt x="1370" y="36"/>
                  </a:lnTo>
                  <a:lnTo>
                    <a:pt x="1368" y="38"/>
                  </a:lnTo>
                  <a:lnTo>
                    <a:pt x="1365" y="38"/>
                  </a:lnTo>
                  <a:lnTo>
                    <a:pt x="1365" y="38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362" y="38"/>
                  </a:lnTo>
                  <a:lnTo>
                    <a:pt x="1361" y="36"/>
                  </a:lnTo>
                  <a:lnTo>
                    <a:pt x="1359" y="35"/>
                  </a:lnTo>
                  <a:lnTo>
                    <a:pt x="1357" y="35"/>
                  </a:lnTo>
                  <a:lnTo>
                    <a:pt x="1359" y="35"/>
                  </a:lnTo>
                  <a:lnTo>
                    <a:pt x="1357" y="33"/>
                  </a:lnTo>
                  <a:lnTo>
                    <a:pt x="1357" y="33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6" y="32"/>
                  </a:lnTo>
                  <a:lnTo>
                    <a:pt x="1356" y="32"/>
                  </a:lnTo>
                  <a:lnTo>
                    <a:pt x="1356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9" y="30"/>
                  </a:lnTo>
                  <a:lnTo>
                    <a:pt x="1359" y="32"/>
                  </a:lnTo>
                  <a:lnTo>
                    <a:pt x="1359" y="32"/>
                  </a:lnTo>
                  <a:lnTo>
                    <a:pt x="1359" y="33"/>
                  </a:lnTo>
                  <a:lnTo>
                    <a:pt x="1359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64" y="30"/>
                  </a:lnTo>
                  <a:lnTo>
                    <a:pt x="1364" y="30"/>
                  </a:lnTo>
                  <a:lnTo>
                    <a:pt x="1362" y="29"/>
                  </a:lnTo>
                  <a:lnTo>
                    <a:pt x="1362" y="29"/>
                  </a:lnTo>
                  <a:lnTo>
                    <a:pt x="1364" y="29"/>
                  </a:lnTo>
                  <a:lnTo>
                    <a:pt x="1364" y="27"/>
                  </a:lnTo>
                  <a:lnTo>
                    <a:pt x="1364" y="27"/>
                  </a:lnTo>
                  <a:lnTo>
                    <a:pt x="1364" y="25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22"/>
                  </a:lnTo>
                  <a:lnTo>
                    <a:pt x="1362" y="22"/>
                  </a:lnTo>
                  <a:lnTo>
                    <a:pt x="1361" y="21"/>
                  </a:lnTo>
                  <a:lnTo>
                    <a:pt x="1361" y="19"/>
                  </a:lnTo>
                  <a:lnTo>
                    <a:pt x="1361" y="19"/>
                  </a:lnTo>
                  <a:close/>
                  <a:moveTo>
                    <a:pt x="747" y="13"/>
                  </a:moveTo>
                  <a:lnTo>
                    <a:pt x="747" y="14"/>
                  </a:lnTo>
                  <a:lnTo>
                    <a:pt x="747" y="14"/>
                  </a:lnTo>
                  <a:lnTo>
                    <a:pt x="746" y="14"/>
                  </a:lnTo>
                  <a:lnTo>
                    <a:pt x="746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2" y="19"/>
                  </a:lnTo>
                  <a:lnTo>
                    <a:pt x="752" y="21"/>
                  </a:lnTo>
                  <a:lnTo>
                    <a:pt x="755" y="19"/>
                  </a:lnTo>
                  <a:lnTo>
                    <a:pt x="757" y="19"/>
                  </a:lnTo>
                  <a:lnTo>
                    <a:pt x="758" y="21"/>
                  </a:lnTo>
                  <a:lnTo>
                    <a:pt x="760" y="19"/>
                  </a:lnTo>
                  <a:lnTo>
                    <a:pt x="763" y="19"/>
                  </a:lnTo>
                  <a:lnTo>
                    <a:pt x="763" y="21"/>
                  </a:lnTo>
                  <a:lnTo>
                    <a:pt x="761" y="21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3" y="22"/>
                  </a:lnTo>
                  <a:lnTo>
                    <a:pt x="766" y="24"/>
                  </a:lnTo>
                  <a:lnTo>
                    <a:pt x="769" y="24"/>
                  </a:lnTo>
                  <a:lnTo>
                    <a:pt x="771" y="24"/>
                  </a:lnTo>
                  <a:lnTo>
                    <a:pt x="772" y="24"/>
                  </a:lnTo>
                  <a:lnTo>
                    <a:pt x="772" y="24"/>
                  </a:lnTo>
                  <a:lnTo>
                    <a:pt x="774" y="24"/>
                  </a:lnTo>
                  <a:lnTo>
                    <a:pt x="775" y="24"/>
                  </a:lnTo>
                  <a:lnTo>
                    <a:pt x="775" y="24"/>
                  </a:lnTo>
                  <a:lnTo>
                    <a:pt x="774" y="25"/>
                  </a:lnTo>
                  <a:lnTo>
                    <a:pt x="774" y="25"/>
                  </a:lnTo>
                  <a:lnTo>
                    <a:pt x="774" y="29"/>
                  </a:lnTo>
                  <a:lnTo>
                    <a:pt x="775" y="30"/>
                  </a:lnTo>
                  <a:lnTo>
                    <a:pt x="774" y="30"/>
                  </a:lnTo>
                  <a:lnTo>
                    <a:pt x="774" y="30"/>
                  </a:lnTo>
                  <a:lnTo>
                    <a:pt x="774" y="29"/>
                  </a:lnTo>
                  <a:lnTo>
                    <a:pt x="772" y="27"/>
                  </a:lnTo>
                  <a:lnTo>
                    <a:pt x="772" y="25"/>
                  </a:lnTo>
                  <a:lnTo>
                    <a:pt x="771" y="25"/>
                  </a:lnTo>
                  <a:lnTo>
                    <a:pt x="769" y="25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3" y="24"/>
                  </a:lnTo>
                  <a:lnTo>
                    <a:pt x="760" y="22"/>
                  </a:lnTo>
                  <a:lnTo>
                    <a:pt x="757" y="22"/>
                  </a:lnTo>
                  <a:lnTo>
                    <a:pt x="755" y="22"/>
                  </a:lnTo>
                  <a:lnTo>
                    <a:pt x="753" y="24"/>
                  </a:lnTo>
                  <a:lnTo>
                    <a:pt x="750" y="21"/>
                  </a:lnTo>
                  <a:lnTo>
                    <a:pt x="749" y="21"/>
                  </a:lnTo>
                  <a:lnTo>
                    <a:pt x="749" y="21"/>
                  </a:lnTo>
                  <a:lnTo>
                    <a:pt x="747" y="19"/>
                  </a:lnTo>
                  <a:lnTo>
                    <a:pt x="744" y="18"/>
                  </a:lnTo>
                  <a:lnTo>
                    <a:pt x="744" y="16"/>
                  </a:lnTo>
                  <a:lnTo>
                    <a:pt x="744" y="14"/>
                  </a:lnTo>
                  <a:lnTo>
                    <a:pt x="744" y="13"/>
                  </a:lnTo>
                  <a:lnTo>
                    <a:pt x="747" y="13"/>
                  </a:lnTo>
                  <a:close/>
                  <a:moveTo>
                    <a:pt x="2860" y="8"/>
                  </a:moveTo>
                  <a:lnTo>
                    <a:pt x="2862" y="8"/>
                  </a:lnTo>
                  <a:lnTo>
                    <a:pt x="2862" y="10"/>
                  </a:lnTo>
                  <a:lnTo>
                    <a:pt x="2862" y="10"/>
                  </a:lnTo>
                  <a:lnTo>
                    <a:pt x="2863" y="11"/>
                  </a:lnTo>
                  <a:lnTo>
                    <a:pt x="2865" y="13"/>
                  </a:lnTo>
                  <a:lnTo>
                    <a:pt x="2865" y="13"/>
                  </a:lnTo>
                  <a:lnTo>
                    <a:pt x="2865" y="14"/>
                  </a:lnTo>
                  <a:lnTo>
                    <a:pt x="2866" y="16"/>
                  </a:lnTo>
                  <a:lnTo>
                    <a:pt x="2866" y="16"/>
                  </a:lnTo>
                  <a:lnTo>
                    <a:pt x="2868" y="16"/>
                  </a:lnTo>
                  <a:lnTo>
                    <a:pt x="2870" y="18"/>
                  </a:lnTo>
                  <a:lnTo>
                    <a:pt x="2870" y="18"/>
                  </a:lnTo>
                  <a:lnTo>
                    <a:pt x="2871" y="19"/>
                  </a:lnTo>
                  <a:lnTo>
                    <a:pt x="2871" y="19"/>
                  </a:lnTo>
                  <a:lnTo>
                    <a:pt x="2870" y="19"/>
                  </a:lnTo>
                  <a:lnTo>
                    <a:pt x="2870" y="19"/>
                  </a:lnTo>
                  <a:lnTo>
                    <a:pt x="2868" y="18"/>
                  </a:lnTo>
                  <a:lnTo>
                    <a:pt x="2865" y="18"/>
                  </a:lnTo>
                  <a:lnTo>
                    <a:pt x="2862" y="16"/>
                  </a:lnTo>
                  <a:lnTo>
                    <a:pt x="2860" y="16"/>
                  </a:lnTo>
                  <a:lnTo>
                    <a:pt x="2860" y="14"/>
                  </a:lnTo>
                  <a:lnTo>
                    <a:pt x="2860" y="14"/>
                  </a:lnTo>
                  <a:lnTo>
                    <a:pt x="2859" y="14"/>
                  </a:lnTo>
                  <a:lnTo>
                    <a:pt x="2859" y="14"/>
                  </a:lnTo>
                  <a:lnTo>
                    <a:pt x="2857" y="13"/>
                  </a:lnTo>
                  <a:lnTo>
                    <a:pt x="2854" y="11"/>
                  </a:lnTo>
                  <a:lnTo>
                    <a:pt x="2854" y="10"/>
                  </a:lnTo>
                  <a:lnTo>
                    <a:pt x="2855" y="8"/>
                  </a:lnTo>
                  <a:lnTo>
                    <a:pt x="2860" y="8"/>
                  </a:lnTo>
                  <a:close/>
                  <a:moveTo>
                    <a:pt x="2873" y="5"/>
                  </a:move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6" y="6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10"/>
                  </a:lnTo>
                  <a:lnTo>
                    <a:pt x="2874" y="10"/>
                  </a:lnTo>
                  <a:lnTo>
                    <a:pt x="2871" y="11"/>
                  </a:lnTo>
                  <a:lnTo>
                    <a:pt x="2871" y="11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5"/>
                  </a:lnTo>
                  <a:lnTo>
                    <a:pt x="2873" y="5"/>
                  </a:lnTo>
                  <a:lnTo>
                    <a:pt x="2873" y="5"/>
                  </a:lnTo>
                  <a:close/>
                  <a:moveTo>
                    <a:pt x="2654" y="0"/>
                  </a:moveTo>
                  <a:lnTo>
                    <a:pt x="2655" y="0"/>
                  </a:lnTo>
                  <a:lnTo>
                    <a:pt x="2655" y="2"/>
                  </a:lnTo>
                  <a:lnTo>
                    <a:pt x="2658" y="3"/>
                  </a:lnTo>
                  <a:lnTo>
                    <a:pt x="2658" y="3"/>
                  </a:lnTo>
                  <a:lnTo>
                    <a:pt x="2657" y="3"/>
                  </a:lnTo>
                  <a:lnTo>
                    <a:pt x="2657" y="5"/>
                  </a:lnTo>
                  <a:lnTo>
                    <a:pt x="2657" y="6"/>
                  </a:lnTo>
                  <a:lnTo>
                    <a:pt x="2657" y="6"/>
                  </a:lnTo>
                  <a:lnTo>
                    <a:pt x="2657" y="8"/>
                  </a:lnTo>
                  <a:lnTo>
                    <a:pt x="2658" y="8"/>
                  </a:lnTo>
                  <a:lnTo>
                    <a:pt x="2658" y="8"/>
                  </a:lnTo>
                  <a:lnTo>
                    <a:pt x="2660" y="11"/>
                  </a:lnTo>
                  <a:lnTo>
                    <a:pt x="2661" y="11"/>
                  </a:lnTo>
                  <a:lnTo>
                    <a:pt x="2663" y="11"/>
                  </a:lnTo>
                  <a:lnTo>
                    <a:pt x="2663" y="11"/>
                  </a:lnTo>
                  <a:lnTo>
                    <a:pt x="2665" y="13"/>
                  </a:lnTo>
                  <a:lnTo>
                    <a:pt x="2665" y="13"/>
                  </a:lnTo>
                  <a:lnTo>
                    <a:pt x="2663" y="14"/>
                  </a:lnTo>
                  <a:lnTo>
                    <a:pt x="2661" y="13"/>
                  </a:lnTo>
                  <a:lnTo>
                    <a:pt x="2660" y="13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58" y="13"/>
                  </a:lnTo>
                  <a:lnTo>
                    <a:pt x="2658" y="11"/>
                  </a:lnTo>
                  <a:lnTo>
                    <a:pt x="2658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5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0" y="3"/>
                  </a:lnTo>
                  <a:lnTo>
                    <a:pt x="2650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50" y="2"/>
                  </a:lnTo>
                  <a:lnTo>
                    <a:pt x="2652" y="3"/>
                  </a:lnTo>
                  <a:lnTo>
                    <a:pt x="2652" y="3"/>
                  </a:lnTo>
                  <a:lnTo>
                    <a:pt x="2654" y="3"/>
                  </a:lnTo>
                  <a:lnTo>
                    <a:pt x="2654" y="3"/>
                  </a:lnTo>
                  <a:lnTo>
                    <a:pt x="2654" y="2"/>
                  </a:lnTo>
                  <a:lnTo>
                    <a:pt x="2652" y="2"/>
                  </a:lnTo>
                  <a:lnTo>
                    <a:pt x="2652" y="0"/>
                  </a:lnTo>
                  <a:lnTo>
                    <a:pt x="26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7" name="Freeform 358"/>
            <p:cNvSpPr>
              <a:spLocks noEditPoints="1"/>
            </p:cNvSpPr>
            <p:nvPr/>
          </p:nvSpPr>
          <p:spPr bwMode="auto">
            <a:xfrm>
              <a:off x="1252546" y="1336153"/>
              <a:ext cx="9034642" cy="945373"/>
            </a:xfrm>
            <a:custGeom>
              <a:avLst/>
              <a:gdLst>
                <a:gd name="T0" fmla="*/ 2730 w 4635"/>
                <a:gd name="T1" fmla="*/ 449 h 485"/>
                <a:gd name="T2" fmla="*/ 2720 w 4635"/>
                <a:gd name="T3" fmla="*/ 455 h 485"/>
                <a:gd name="T4" fmla="*/ 2731 w 4635"/>
                <a:gd name="T5" fmla="*/ 452 h 485"/>
                <a:gd name="T6" fmla="*/ 1030 w 4635"/>
                <a:gd name="T7" fmla="*/ 443 h 485"/>
                <a:gd name="T8" fmla="*/ 1033 w 4635"/>
                <a:gd name="T9" fmla="*/ 440 h 485"/>
                <a:gd name="T10" fmla="*/ 2780 w 4635"/>
                <a:gd name="T11" fmla="*/ 444 h 485"/>
                <a:gd name="T12" fmla="*/ 2779 w 4635"/>
                <a:gd name="T13" fmla="*/ 444 h 485"/>
                <a:gd name="T14" fmla="*/ 491 w 4635"/>
                <a:gd name="T15" fmla="*/ 433 h 485"/>
                <a:gd name="T16" fmla="*/ 1289 w 4635"/>
                <a:gd name="T17" fmla="*/ 433 h 485"/>
                <a:gd name="T18" fmla="*/ 1307 w 4635"/>
                <a:gd name="T19" fmla="*/ 446 h 485"/>
                <a:gd name="T20" fmla="*/ 1306 w 4635"/>
                <a:gd name="T21" fmla="*/ 452 h 485"/>
                <a:gd name="T22" fmla="*/ 1285 w 4635"/>
                <a:gd name="T23" fmla="*/ 454 h 485"/>
                <a:gd name="T24" fmla="*/ 584 w 4635"/>
                <a:gd name="T25" fmla="*/ 433 h 485"/>
                <a:gd name="T26" fmla="*/ 573 w 4635"/>
                <a:gd name="T27" fmla="*/ 447 h 485"/>
                <a:gd name="T28" fmla="*/ 614 w 4635"/>
                <a:gd name="T29" fmla="*/ 441 h 485"/>
                <a:gd name="T30" fmla="*/ 614 w 4635"/>
                <a:gd name="T31" fmla="*/ 451 h 485"/>
                <a:gd name="T32" fmla="*/ 611 w 4635"/>
                <a:gd name="T33" fmla="*/ 462 h 485"/>
                <a:gd name="T34" fmla="*/ 584 w 4635"/>
                <a:gd name="T35" fmla="*/ 465 h 485"/>
                <a:gd name="T36" fmla="*/ 562 w 4635"/>
                <a:gd name="T37" fmla="*/ 485 h 485"/>
                <a:gd name="T38" fmla="*/ 560 w 4635"/>
                <a:gd name="T39" fmla="*/ 471 h 485"/>
                <a:gd name="T40" fmla="*/ 530 w 4635"/>
                <a:gd name="T41" fmla="*/ 476 h 485"/>
                <a:gd name="T42" fmla="*/ 562 w 4635"/>
                <a:gd name="T43" fmla="*/ 457 h 485"/>
                <a:gd name="T44" fmla="*/ 529 w 4635"/>
                <a:gd name="T45" fmla="*/ 454 h 485"/>
                <a:gd name="T46" fmla="*/ 511 w 4635"/>
                <a:gd name="T47" fmla="*/ 451 h 485"/>
                <a:gd name="T48" fmla="*/ 558 w 4635"/>
                <a:gd name="T49" fmla="*/ 440 h 485"/>
                <a:gd name="T50" fmla="*/ 491 w 4635"/>
                <a:gd name="T51" fmla="*/ 430 h 485"/>
                <a:gd name="T52" fmla="*/ 891 w 4635"/>
                <a:gd name="T53" fmla="*/ 424 h 485"/>
                <a:gd name="T54" fmla="*/ 491 w 4635"/>
                <a:gd name="T55" fmla="*/ 424 h 485"/>
                <a:gd name="T56" fmla="*/ 2563 w 4635"/>
                <a:gd name="T57" fmla="*/ 413 h 485"/>
                <a:gd name="T58" fmla="*/ 2812 w 4635"/>
                <a:gd name="T59" fmla="*/ 411 h 485"/>
                <a:gd name="T60" fmla="*/ 2809 w 4635"/>
                <a:gd name="T61" fmla="*/ 411 h 485"/>
                <a:gd name="T62" fmla="*/ 2824 w 4635"/>
                <a:gd name="T63" fmla="*/ 413 h 485"/>
                <a:gd name="T64" fmla="*/ 3346 w 4635"/>
                <a:gd name="T65" fmla="*/ 408 h 485"/>
                <a:gd name="T66" fmla="*/ 3613 w 4635"/>
                <a:gd name="T67" fmla="*/ 402 h 485"/>
                <a:gd name="T68" fmla="*/ 585 w 4635"/>
                <a:gd name="T69" fmla="*/ 389 h 485"/>
                <a:gd name="T70" fmla="*/ 585 w 4635"/>
                <a:gd name="T71" fmla="*/ 402 h 485"/>
                <a:gd name="T72" fmla="*/ 3636 w 4635"/>
                <a:gd name="T73" fmla="*/ 389 h 485"/>
                <a:gd name="T74" fmla="*/ 3635 w 4635"/>
                <a:gd name="T75" fmla="*/ 388 h 485"/>
                <a:gd name="T76" fmla="*/ 2728 w 4635"/>
                <a:gd name="T77" fmla="*/ 378 h 485"/>
                <a:gd name="T78" fmla="*/ 2719 w 4635"/>
                <a:gd name="T79" fmla="*/ 389 h 485"/>
                <a:gd name="T80" fmla="*/ 2708 w 4635"/>
                <a:gd name="T81" fmla="*/ 386 h 485"/>
                <a:gd name="T82" fmla="*/ 2723 w 4635"/>
                <a:gd name="T83" fmla="*/ 377 h 485"/>
                <a:gd name="T84" fmla="*/ 4631 w 4635"/>
                <a:gd name="T85" fmla="*/ 373 h 485"/>
                <a:gd name="T86" fmla="*/ 3638 w 4635"/>
                <a:gd name="T87" fmla="*/ 373 h 485"/>
                <a:gd name="T88" fmla="*/ 804 w 4635"/>
                <a:gd name="T89" fmla="*/ 362 h 485"/>
                <a:gd name="T90" fmla="*/ 3584 w 4635"/>
                <a:gd name="T91" fmla="*/ 364 h 485"/>
                <a:gd name="T92" fmla="*/ 3583 w 4635"/>
                <a:gd name="T93" fmla="*/ 366 h 485"/>
                <a:gd name="T94" fmla="*/ 3329 w 4635"/>
                <a:gd name="T95" fmla="*/ 355 h 485"/>
                <a:gd name="T96" fmla="*/ 3340 w 4635"/>
                <a:gd name="T97" fmla="*/ 355 h 485"/>
                <a:gd name="T98" fmla="*/ 95 w 4635"/>
                <a:gd name="T99" fmla="*/ 339 h 485"/>
                <a:gd name="T100" fmla="*/ 95 w 4635"/>
                <a:gd name="T101" fmla="*/ 339 h 485"/>
                <a:gd name="T102" fmla="*/ 4472 w 4635"/>
                <a:gd name="T103" fmla="*/ 301 h 485"/>
                <a:gd name="T104" fmla="*/ 4368 w 4635"/>
                <a:gd name="T105" fmla="*/ 290 h 485"/>
                <a:gd name="T106" fmla="*/ 3769 w 4635"/>
                <a:gd name="T107" fmla="*/ 221 h 485"/>
                <a:gd name="T108" fmla="*/ 3818 w 4635"/>
                <a:gd name="T109" fmla="*/ 221 h 485"/>
                <a:gd name="T110" fmla="*/ 3811 w 4635"/>
                <a:gd name="T111" fmla="*/ 233 h 485"/>
                <a:gd name="T112" fmla="*/ 3775 w 4635"/>
                <a:gd name="T113" fmla="*/ 236 h 485"/>
                <a:gd name="T114" fmla="*/ 3777 w 4635"/>
                <a:gd name="T115" fmla="*/ 249 h 485"/>
                <a:gd name="T116" fmla="*/ 3764 w 4635"/>
                <a:gd name="T117" fmla="*/ 236 h 485"/>
                <a:gd name="T118" fmla="*/ 1303 w 4635"/>
                <a:gd name="T119" fmla="*/ 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35" h="485">
                  <a:moveTo>
                    <a:pt x="2763" y="451"/>
                  </a:moveTo>
                  <a:lnTo>
                    <a:pt x="2764" y="451"/>
                  </a:lnTo>
                  <a:lnTo>
                    <a:pt x="2766" y="454"/>
                  </a:lnTo>
                  <a:lnTo>
                    <a:pt x="2766" y="455"/>
                  </a:lnTo>
                  <a:lnTo>
                    <a:pt x="2766" y="455"/>
                  </a:lnTo>
                  <a:lnTo>
                    <a:pt x="2766" y="457"/>
                  </a:lnTo>
                  <a:lnTo>
                    <a:pt x="2768" y="458"/>
                  </a:lnTo>
                  <a:lnTo>
                    <a:pt x="2768" y="458"/>
                  </a:lnTo>
                  <a:lnTo>
                    <a:pt x="2768" y="460"/>
                  </a:lnTo>
                  <a:lnTo>
                    <a:pt x="2764" y="458"/>
                  </a:lnTo>
                  <a:lnTo>
                    <a:pt x="2763" y="458"/>
                  </a:lnTo>
                  <a:lnTo>
                    <a:pt x="2758" y="455"/>
                  </a:lnTo>
                  <a:lnTo>
                    <a:pt x="2758" y="454"/>
                  </a:lnTo>
                  <a:lnTo>
                    <a:pt x="2758" y="452"/>
                  </a:lnTo>
                  <a:lnTo>
                    <a:pt x="2760" y="452"/>
                  </a:lnTo>
                  <a:lnTo>
                    <a:pt x="2761" y="451"/>
                  </a:lnTo>
                  <a:lnTo>
                    <a:pt x="2763" y="451"/>
                  </a:lnTo>
                  <a:close/>
                  <a:moveTo>
                    <a:pt x="2730" y="449"/>
                  </a:moveTo>
                  <a:lnTo>
                    <a:pt x="2731" y="449"/>
                  </a:lnTo>
                  <a:lnTo>
                    <a:pt x="2731" y="449"/>
                  </a:lnTo>
                  <a:lnTo>
                    <a:pt x="2733" y="451"/>
                  </a:lnTo>
                  <a:lnTo>
                    <a:pt x="2735" y="449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3" y="452"/>
                  </a:lnTo>
                  <a:lnTo>
                    <a:pt x="2731" y="454"/>
                  </a:lnTo>
                  <a:lnTo>
                    <a:pt x="2730" y="455"/>
                  </a:lnTo>
                  <a:lnTo>
                    <a:pt x="2728" y="455"/>
                  </a:lnTo>
                  <a:lnTo>
                    <a:pt x="2727" y="455"/>
                  </a:lnTo>
                  <a:lnTo>
                    <a:pt x="2725" y="457"/>
                  </a:lnTo>
                  <a:lnTo>
                    <a:pt x="2720" y="457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4"/>
                  </a:lnTo>
                  <a:lnTo>
                    <a:pt x="2719" y="454"/>
                  </a:lnTo>
                  <a:lnTo>
                    <a:pt x="2717" y="454"/>
                  </a:lnTo>
                  <a:lnTo>
                    <a:pt x="2719" y="454"/>
                  </a:lnTo>
                  <a:lnTo>
                    <a:pt x="2720" y="454"/>
                  </a:lnTo>
                  <a:lnTo>
                    <a:pt x="2720" y="454"/>
                  </a:lnTo>
                  <a:lnTo>
                    <a:pt x="2722" y="454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3" y="455"/>
                  </a:lnTo>
                  <a:lnTo>
                    <a:pt x="2725" y="454"/>
                  </a:lnTo>
                  <a:lnTo>
                    <a:pt x="2727" y="454"/>
                  </a:lnTo>
                  <a:lnTo>
                    <a:pt x="2727" y="454"/>
                  </a:lnTo>
                  <a:lnTo>
                    <a:pt x="2728" y="452"/>
                  </a:lnTo>
                  <a:lnTo>
                    <a:pt x="2730" y="452"/>
                  </a:lnTo>
                  <a:lnTo>
                    <a:pt x="2731" y="452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0" y="449"/>
                  </a:lnTo>
                  <a:lnTo>
                    <a:pt x="2730" y="449"/>
                  </a:lnTo>
                  <a:close/>
                  <a:moveTo>
                    <a:pt x="0" y="444"/>
                  </a:moveTo>
                  <a:lnTo>
                    <a:pt x="3" y="444"/>
                  </a:lnTo>
                  <a:lnTo>
                    <a:pt x="5" y="444"/>
                  </a:lnTo>
                  <a:lnTo>
                    <a:pt x="7" y="446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0" y="444"/>
                  </a:lnTo>
                  <a:lnTo>
                    <a:pt x="0" y="444"/>
                  </a:lnTo>
                  <a:close/>
                  <a:moveTo>
                    <a:pt x="1032" y="443"/>
                  </a:moveTo>
                  <a:lnTo>
                    <a:pt x="1032" y="443"/>
                  </a:lnTo>
                  <a:lnTo>
                    <a:pt x="1030" y="443"/>
                  </a:lnTo>
                  <a:lnTo>
                    <a:pt x="1027" y="446"/>
                  </a:lnTo>
                  <a:lnTo>
                    <a:pt x="1027" y="444"/>
                  </a:lnTo>
                  <a:lnTo>
                    <a:pt x="1028" y="443"/>
                  </a:lnTo>
                  <a:lnTo>
                    <a:pt x="1032" y="443"/>
                  </a:lnTo>
                  <a:close/>
                  <a:moveTo>
                    <a:pt x="1035" y="440"/>
                  </a:moveTo>
                  <a:lnTo>
                    <a:pt x="1036" y="440"/>
                  </a:lnTo>
                  <a:lnTo>
                    <a:pt x="1038" y="440"/>
                  </a:lnTo>
                  <a:lnTo>
                    <a:pt x="1039" y="443"/>
                  </a:lnTo>
                  <a:lnTo>
                    <a:pt x="1041" y="443"/>
                  </a:lnTo>
                  <a:lnTo>
                    <a:pt x="1039" y="443"/>
                  </a:lnTo>
                  <a:lnTo>
                    <a:pt x="1038" y="441"/>
                  </a:lnTo>
                  <a:lnTo>
                    <a:pt x="1036" y="441"/>
                  </a:lnTo>
                  <a:lnTo>
                    <a:pt x="1035" y="441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1"/>
                  </a:lnTo>
                  <a:lnTo>
                    <a:pt x="1033" y="440"/>
                  </a:lnTo>
                  <a:lnTo>
                    <a:pt x="1035" y="440"/>
                  </a:lnTo>
                  <a:close/>
                  <a:moveTo>
                    <a:pt x="2774" y="435"/>
                  </a:moveTo>
                  <a:lnTo>
                    <a:pt x="2776" y="436"/>
                  </a:lnTo>
                  <a:lnTo>
                    <a:pt x="2777" y="436"/>
                  </a:lnTo>
                  <a:lnTo>
                    <a:pt x="2779" y="436"/>
                  </a:lnTo>
                  <a:lnTo>
                    <a:pt x="2780" y="436"/>
                  </a:lnTo>
                  <a:lnTo>
                    <a:pt x="2780" y="438"/>
                  </a:lnTo>
                  <a:lnTo>
                    <a:pt x="2780" y="438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2" y="440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3"/>
                  </a:lnTo>
                  <a:lnTo>
                    <a:pt x="2780" y="443"/>
                  </a:lnTo>
                  <a:lnTo>
                    <a:pt x="2780" y="444"/>
                  </a:lnTo>
                  <a:lnTo>
                    <a:pt x="2782" y="444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7"/>
                  </a:lnTo>
                  <a:lnTo>
                    <a:pt x="2782" y="447"/>
                  </a:lnTo>
                  <a:lnTo>
                    <a:pt x="2780" y="446"/>
                  </a:lnTo>
                  <a:lnTo>
                    <a:pt x="2779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7" y="441"/>
                  </a:lnTo>
                  <a:lnTo>
                    <a:pt x="2777" y="440"/>
                  </a:lnTo>
                  <a:lnTo>
                    <a:pt x="2776" y="440"/>
                  </a:lnTo>
                  <a:lnTo>
                    <a:pt x="2774" y="440"/>
                  </a:lnTo>
                  <a:lnTo>
                    <a:pt x="2771" y="440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4" y="436"/>
                  </a:lnTo>
                  <a:lnTo>
                    <a:pt x="2774" y="436"/>
                  </a:lnTo>
                  <a:lnTo>
                    <a:pt x="2772" y="436"/>
                  </a:lnTo>
                  <a:lnTo>
                    <a:pt x="2772" y="436"/>
                  </a:lnTo>
                  <a:lnTo>
                    <a:pt x="2774" y="435"/>
                  </a:lnTo>
                  <a:close/>
                  <a:moveTo>
                    <a:pt x="489" y="433"/>
                  </a:moveTo>
                  <a:lnTo>
                    <a:pt x="491" y="433"/>
                  </a:lnTo>
                  <a:lnTo>
                    <a:pt x="491" y="433"/>
                  </a:lnTo>
                  <a:lnTo>
                    <a:pt x="491" y="435"/>
                  </a:lnTo>
                  <a:lnTo>
                    <a:pt x="491" y="435"/>
                  </a:lnTo>
                  <a:lnTo>
                    <a:pt x="491" y="436"/>
                  </a:lnTo>
                  <a:lnTo>
                    <a:pt x="491" y="436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89" y="440"/>
                  </a:lnTo>
                  <a:lnTo>
                    <a:pt x="489" y="440"/>
                  </a:lnTo>
                  <a:lnTo>
                    <a:pt x="488" y="438"/>
                  </a:lnTo>
                  <a:lnTo>
                    <a:pt x="488" y="436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8" y="433"/>
                  </a:lnTo>
                  <a:lnTo>
                    <a:pt x="489" y="433"/>
                  </a:lnTo>
                  <a:close/>
                  <a:moveTo>
                    <a:pt x="1285" y="432"/>
                  </a:moveTo>
                  <a:lnTo>
                    <a:pt x="1289" y="433"/>
                  </a:lnTo>
                  <a:lnTo>
                    <a:pt x="1290" y="433"/>
                  </a:lnTo>
                  <a:lnTo>
                    <a:pt x="1292" y="433"/>
                  </a:lnTo>
                  <a:lnTo>
                    <a:pt x="1292" y="435"/>
                  </a:lnTo>
                  <a:lnTo>
                    <a:pt x="1293" y="436"/>
                  </a:lnTo>
                  <a:lnTo>
                    <a:pt x="1293" y="436"/>
                  </a:lnTo>
                  <a:lnTo>
                    <a:pt x="1295" y="438"/>
                  </a:lnTo>
                  <a:lnTo>
                    <a:pt x="1296" y="440"/>
                  </a:lnTo>
                  <a:lnTo>
                    <a:pt x="1298" y="440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4" y="441"/>
                  </a:lnTo>
                  <a:lnTo>
                    <a:pt x="1306" y="443"/>
                  </a:lnTo>
                  <a:lnTo>
                    <a:pt x="1309" y="443"/>
                  </a:lnTo>
                  <a:lnTo>
                    <a:pt x="1311" y="443"/>
                  </a:lnTo>
                  <a:lnTo>
                    <a:pt x="1311" y="444"/>
                  </a:lnTo>
                  <a:lnTo>
                    <a:pt x="1309" y="446"/>
                  </a:lnTo>
                  <a:lnTo>
                    <a:pt x="1307" y="446"/>
                  </a:lnTo>
                  <a:lnTo>
                    <a:pt x="1307" y="446"/>
                  </a:lnTo>
                  <a:lnTo>
                    <a:pt x="1309" y="447"/>
                  </a:lnTo>
                  <a:lnTo>
                    <a:pt x="1311" y="447"/>
                  </a:lnTo>
                  <a:lnTo>
                    <a:pt x="1312" y="447"/>
                  </a:lnTo>
                  <a:lnTo>
                    <a:pt x="1312" y="446"/>
                  </a:lnTo>
                  <a:lnTo>
                    <a:pt x="1314" y="446"/>
                  </a:lnTo>
                  <a:lnTo>
                    <a:pt x="1314" y="447"/>
                  </a:lnTo>
                  <a:lnTo>
                    <a:pt x="1312" y="449"/>
                  </a:lnTo>
                  <a:lnTo>
                    <a:pt x="1311" y="451"/>
                  </a:lnTo>
                  <a:lnTo>
                    <a:pt x="1311" y="451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7" y="452"/>
                  </a:lnTo>
                  <a:lnTo>
                    <a:pt x="1307" y="451"/>
                  </a:lnTo>
                  <a:lnTo>
                    <a:pt x="1307" y="451"/>
                  </a:lnTo>
                  <a:lnTo>
                    <a:pt x="1307" y="452"/>
                  </a:lnTo>
                  <a:lnTo>
                    <a:pt x="1306" y="452"/>
                  </a:lnTo>
                  <a:lnTo>
                    <a:pt x="1306" y="452"/>
                  </a:lnTo>
                  <a:lnTo>
                    <a:pt x="1304" y="451"/>
                  </a:lnTo>
                  <a:lnTo>
                    <a:pt x="1303" y="451"/>
                  </a:lnTo>
                  <a:lnTo>
                    <a:pt x="1300" y="452"/>
                  </a:lnTo>
                  <a:lnTo>
                    <a:pt x="1298" y="452"/>
                  </a:lnTo>
                  <a:lnTo>
                    <a:pt x="1295" y="451"/>
                  </a:lnTo>
                  <a:lnTo>
                    <a:pt x="1295" y="451"/>
                  </a:lnTo>
                  <a:lnTo>
                    <a:pt x="1293" y="451"/>
                  </a:lnTo>
                  <a:lnTo>
                    <a:pt x="1293" y="451"/>
                  </a:lnTo>
                  <a:lnTo>
                    <a:pt x="1293" y="452"/>
                  </a:lnTo>
                  <a:lnTo>
                    <a:pt x="1293" y="452"/>
                  </a:lnTo>
                  <a:lnTo>
                    <a:pt x="1290" y="454"/>
                  </a:lnTo>
                  <a:lnTo>
                    <a:pt x="1287" y="457"/>
                  </a:lnTo>
                  <a:lnTo>
                    <a:pt x="1285" y="458"/>
                  </a:lnTo>
                  <a:lnTo>
                    <a:pt x="1284" y="458"/>
                  </a:lnTo>
                  <a:lnTo>
                    <a:pt x="1284" y="457"/>
                  </a:lnTo>
                  <a:lnTo>
                    <a:pt x="1285" y="457"/>
                  </a:lnTo>
                  <a:lnTo>
                    <a:pt x="1285" y="455"/>
                  </a:lnTo>
                  <a:lnTo>
                    <a:pt x="1285" y="454"/>
                  </a:lnTo>
                  <a:lnTo>
                    <a:pt x="1287" y="452"/>
                  </a:lnTo>
                  <a:lnTo>
                    <a:pt x="1287" y="451"/>
                  </a:lnTo>
                  <a:lnTo>
                    <a:pt x="1287" y="451"/>
                  </a:lnTo>
                  <a:lnTo>
                    <a:pt x="1287" y="449"/>
                  </a:lnTo>
                  <a:lnTo>
                    <a:pt x="1285" y="449"/>
                  </a:lnTo>
                  <a:lnTo>
                    <a:pt x="1285" y="447"/>
                  </a:lnTo>
                  <a:lnTo>
                    <a:pt x="1284" y="444"/>
                  </a:lnTo>
                  <a:lnTo>
                    <a:pt x="1282" y="443"/>
                  </a:lnTo>
                  <a:lnTo>
                    <a:pt x="1282" y="443"/>
                  </a:lnTo>
                  <a:lnTo>
                    <a:pt x="1282" y="441"/>
                  </a:lnTo>
                  <a:lnTo>
                    <a:pt x="1284" y="440"/>
                  </a:lnTo>
                  <a:lnTo>
                    <a:pt x="1285" y="436"/>
                  </a:lnTo>
                  <a:lnTo>
                    <a:pt x="1285" y="435"/>
                  </a:lnTo>
                  <a:lnTo>
                    <a:pt x="1285" y="433"/>
                  </a:lnTo>
                  <a:lnTo>
                    <a:pt x="1285" y="432"/>
                  </a:lnTo>
                  <a:close/>
                  <a:moveTo>
                    <a:pt x="582" y="432"/>
                  </a:moveTo>
                  <a:lnTo>
                    <a:pt x="584" y="433"/>
                  </a:lnTo>
                  <a:lnTo>
                    <a:pt x="584" y="433"/>
                  </a:lnTo>
                  <a:lnTo>
                    <a:pt x="585" y="433"/>
                  </a:lnTo>
                  <a:lnTo>
                    <a:pt x="588" y="433"/>
                  </a:lnTo>
                  <a:lnTo>
                    <a:pt x="592" y="435"/>
                  </a:lnTo>
                  <a:lnTo>
                    <a:pt x="593" y="435"/>
                  </a:lnTo>
                  <a:lnTo>
                    <a:pt x="592" y="436"/>
                  </a:lnTo>
                  <a:lnTo>
                    <a:pt x="587" y="440"/>
                  </a:lnTo>
                  <a:lnTo>
                    <a:pt x="584" y="441"/>
                  </a:lnTo>
                  <a:lnTo>
                    <a:pt x="581" y="441"/>
                  </a:lnTo>
                  <a:lnTo>
                    <a:pt x="579" y="441"/>
                  </a:lnTo>
                  <a:lnTo>
                    <a:pt x="579" y="441"/>
                  </a:lnTo>
                  <a:lnTo>
                    <a:pt x="577" y="443"/>
                  </a:lnTo>
                  <a:lnTo>
                    <a:pt x="577" y="444"/>
                  </a:lnTo>
                  <a:lnTo>
                    <a:pt x="576" y="444"/>
                  </a:lnTo>
                  <a:lnTo>
                    <a:pt x="576" y="444"/>
                  </a:lnTo>
                  <a:lnTo>
                    <a:pt x="576" y="446"/>
                  </a:lnTo>
                  <a:lnTo>
                    <a:pt x="576" y="446"/>
                  </a:lnTo>
                  <a:lnTo>
                    <a:pt x="574" y="446"/>
                  </a:lnTo>
                  <a:lnTo>
                    <a:pt x="573" y="447"/>
                  </a:lnTo>
                  <a:lnTo>
                    <a:pt x="574" y="447"/>
                  </a:lnTo>
                  <a:lnTo>
                    <a:pt x="577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4" y="449"/>
                  </a:lnTo>
                  <a:lnTo>
                    <a:pt x="585" y="449"/>
                  </a:lnTo>
                  <a:lnTo>
                    <a:pt x="587" y="449"/>
                  </a:lnTo>
                  <a:lnTo>
                    <a:pt x="587" y="449"/>
                  </a:lnTo>
                  <a:lnTo>
                    <a:pt x="593" y="449"/>
                  </a:lnTo>
                  <a:lnTo>
                    <a:pt x="598" y="449"/>
                  </a:lnTo>
                  <a:lnTo>
                    <a:pt x="599" y="449"/>
                  </a:lnTo>
                  <a:lnTo>
                    <a:pt x="604" y="447"/>
                  </a:lnTo>
                  <a:lnTo>
                    <a:pt x="606" y="446"/>
                  </a:lnTo>
                  <a:lnTo>
                    <a:pt x="606" y="444"/>
                  </a:lnTo>
                  <a:lnTo>
                    <a:pt x="609" y="443"/>
                  </a:lnTo>
                  <a:lnTo>
                    <a:pt x="612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3"/>
                  </a:lnTo>
                  <a:lnTo>
                    <a:pt x="614" y="443"/>
                  </a:lnTo>
                  <a:lnTo>
                    <a:pt x="612" y="444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7"/>
                  </a:lnTo>
                  <a:lnTo>
                    <a:pt x="614" y="446"/>
                  </a:lnTo>
                  <a:lnTo>
                    <a:pt x="615" y="446"/>
                  </a:lnTo>
                  <a:lnTo>
                    <a:pt x="615" y="446"/>
                  </a:lnTo>
                  <a:lnTo>
                    <a:pt x="615" y="447"/>
                  </a:lnTo>
                  <a:lnTo>
                    <a:pt x="615" y="447"/>
                  </a:lnTo>
                  <a:lnTo>
                    <a:pt x="614" y="449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1"/>
                  </a:lnTo>
                  <a:lnTo>
                    <a:pt x="614" y="452"/>
                  </a:lnTo>
                  <a:lnTo>
                    <a:pt x="612" y="452"/>
                  </a:lnTo>
                  <a:lnTo>
                    <a:pt x="612" y="452"/>
                  </a:lnTo>
                  <a:lnTo>
                    <a:pt x="611" y="454"/>
                  </a:lnTo>
                  <a:lnTo>
                    <a:pt x="611" y="454"/>
                  </a:lnTo>
                  <a:lnTo>
                    <a:pt x="609" y="455"/>
                  </a:lnTo>
                  <a:lnTo>
                    <a:pt x="609" y="455"/>
                  </a:lnTo>
                  <a:lnTo>
                    <a:pt x="611" y="455"/>
                  </a:lnTo>
                  <a:lnTo>
                    <a:pt x="611" y="457"/>
                  </a:lnTo>
                  <a:lnTo>
                    <a:pt x="607" y="457"/>
                  </a:lnTo>
                  <a:lnTo>
                    <a:pt x="607" y="457"/>
                  </a:lnTo>
                  <a:lnTo>
                    <a:pt x="607" y="458"/>
                  </a:lnTo>
                  <a:lnTo>
                    <a:pt x="606" y="460"/>
                  </a:lnTo>
                  <a:lnTo>
                    <a:pt x="606" y="460"/>
                  </a:lnTo>
                  <a:lnTo>
                    <a:pt x="607" y="462"/>
                  </a:lnTo>
                  <a:lnTo>
                    <a:pt x="607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3"/>
                  </a:lnTo>
                  <a:lnTo>
                    <a:pt x="611" y="463"/>
                  </a:lnTo>
                  <a:lnTo>
                    <a:pt x="609" y="465"/>
                  </a:lnTo>
                  <a:lnTo>
                    <a:pt x="607" y="465"/>
                  </a:lnTo>
                  <a:lnTo>
                    <a:pt x="606" y="465"/>
                  </a:lnTo>
                  <a:lnTo>
                    <a:pt x="604" y="465"/>
                  </a:lnTo>
                  <a:lnTo>
                    <a:pt x="603" y="465"/>
                  </a:lnTo>
                  <a:lnTo>
                    <a:pt x="603" y="465"/>
                  </a:lnTo>
                  <a:lnTo>
                    <a:pt x="601" y="466"/>
                  </a:lnTo>
                  <a:lnTo>
                    <a:pt x="598" y="465"/>
                  </a:lnTo>
                  <a:lnTo>
                    <a:pt x="596" y="463"/>
                  </a:lnTo>
                  <a:lnTo>
                    <a:pt x="595" y="462"/>
                  </a:lnTo>
                  <a:lnTo>
                    <a:pt x="590" y="462"/>
                  </a:lnTo>
                  <a:lnTo>
                    <a:pt x="587" y="462"/>
                  </a:lnTo>
                  <a:lnTo>
                    <a:pt x="585" y="462"/>
                  </a:lnTo>
                  <a:lnTo>
                    <a:pt x="584" y="463"/>
                  </a:lnTo>
                  <a:lnTo>
                    <a:pt x="584" y="465"/>
                  </a:lnTo>
                  <a:lnTo>
                    <a:pt x="582" y="466"/>
                  </a:lnTo>
                  <a:lnTo>
                    <a:pt x="581" y="466"/>
                  </a:lnTo>
                  <a:lnTo>
                    <a:pt x="581" y="466"/>
                  </a:lnTo>
                  <a:lnTo>
                    <a:pt x="584" y="470"/>
                  </a:lnTo>
                  <a:lnTo>
                    <a:pt x="587" y="471"/>
                  </a:lnTo>
                  <a:lnTo>
                    <a:pt x="587" y="473"/>
                  </a:lnTo>
                  <a:lnTo>
                    <a:pt x="587" y="473"/>
                  </a:lnTo>
                  <a:lnTo>
                    <a:pt x="584" y="473"/>
                  </a:lnTo>
                  <a:lnTo>
                    <a:pt x="582" y="473"/>
                  </a:lnTo>
                  <a:lnTo>
                    <a:pt x="581" y="474"/>
                  </a:lnTo>
                  <a:lnTo>
                    <a:pt x="579" y="476"/>
                  </a:lnTo>
                  <a:lnTo>
                    <a:pt x="577" y="477"/>
                  </a:lnTo>
                  <a:lnTo>
                    <a:pt x="573" y="479"/>
                  </a:lnTo>
                  <a:lnTo>
                    <a:pt x="568" y="482"/>
                  </a:lnTo>
                  <a:lnTo>
                    <a:pt x="566" y="482"/>
                  </a:lnTo>
                  <a:lnTo>
                    <a:pt x="565" y="484"/>
                  </a:lnTo>
                  <a:lnTo>
                    <a:pt x="563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4"/>
                  </a:lnTo>
                  <a:lnTo>
                    <a:pt x="558" y="482"/>
                  </a:lnTo>
                  <a:lnTo>
                    <a:pt x="560" y="482"/>
                  </a:lnTo>
                  <a:lnTo>
                    <a:pt x="562" y="482"/>
                  </a:lnTo>
                  <a:lnTo>
                    <a:pt x="563" y="481"/>
                  </a:lnTo>
                  <a:lnTo>
                    <a:pt x="565" y="481"/>
                  </a:lnTo>
                  <a:lnTo>
                    <a:pt x="565" y="481"/>
                  </a:lnTo>
                  <a:lnTo>
                    <a:pt x="566" y="479"/>
                  </a:lnTo>
                  <a:lnTo>
                    <a:pt x="573" y="474"/>
                  </a:lnTo>
                  <a:lnTo>
                    <a:pt x="574" y="471"/>
                  </a:lnTo>
                  <a:lnTo>
                    <a:pt x="574" y="470"/>
                  </a:lnTo>
                  <a:lnTo>
                    <a:pt x="574" y="468"/>
                  </a:lnTo>
                  <a:lnTo>
                    <a:pt x="573" y="466"/>
                  </a:lnTo>
                  <a:lnTo>
                    <a:pt x="571" y="466"/>
                  </a:lnTo>
                  <a:lnTo>
                    <a:pt x="566" y="468"/>
                  </a:lnTo>
                  <a:lnTo>
                    <a:pt x="563" y="470"/>
                  </a:lnTo>
                  <a:lnTo>
                    <a:pt x="560" y="471"/>
                  </a:lnTo>
                  <a:lnTo>
                    <a:pt x="557" y="473"/>
                  </a:lnTo>
                  <a:lnTo>
                    <a:pt x="558" y="473"/>
                  </a:lnTo>
                  <a:lnTo>
                    <a:pt x="557" y="474"/>
                  </a:lnTo>
                  <a:lnTo>
                    <a:pt x="557" y="476"/>
                  </a:lnTo>
                  <a:lnTo>
                    <a:pt x="557" y="477"/>
                  </a:lnTo>
                  <a:lnTo>
                    <a:pt x="557" y="477"/>
                  </a:lnTo>
                  <a:lnTo>
                    <a:pt x="557" y="479"/>
                  </a:lnTo>
                  <a:lnTo>
                    <a:pt x="555" y="479"/>
                  </a:lnTo>
                  <a:lnTo>
                    <a:pt x="555" y="479"/>
                  </a:lnTo>
                  <a:lnTo>
                    <a:pt x="554" y="481"/>
                  </a:lnTo>
                  <a:lnTo>
                    <a:pt x="552" y="481"/>
                  </a:lnTo>
                  <a:lnTo>
                    <a:pt x="551" y="482"/>
                  </a:lnTo>
                  <a:lnTo>
                    <a:pt x="543" y="481"/>
                  </a:lnTo>
                  <a:lnTo>
                    <a:pt x="538" y="479"/>
                  </a:lnTo>
                  <a:lnTo>
                    <a:pt x="532" y="479"/>
                  </a:lnTo>
                  <a:lnTo>
                    <a:pt x="530" y="479"/>
                  </a:lnTo>
                  <a:lnTo>
                    <a:pt x="530" y="477"/>
                  </a:lnTo>
                  <a:lnTo>
                    <a:pt x="530" y="476"/>
                  </a:lnTo>
                  <a:lnTo>
                    <a:pt x="532" y="476"/>
                  </a:lnTo>
                  <a:lnTo>
                    <a:pt x="533" y="476"/>
                  </a:lnTo>
                  <a:lnTo>
                    <a:pt x="540" y="474"/>
                  </a:lnTo>
                  <a:lnTo>
                    <a:pt x="540" y="473"/>
                  </a:lnTo>
                  <a:lnTo>
                    <a:pt x="540" y="471"/>
                  </a:lnTo>
                  <a:lnTo>
                    <a:pt x="538" y="470"/>
                  </a:lnTo>
                  <a:lnTo>
                    <a:pt x="540" y="468"/>
                  </a:lnTo>
                  <a:lnTo>
                    <a:pt x="543" y="466"/>
                  </a:lnTo>
                  <a:lnTo>
                    <a:pt x="546" y="465"/>
                  </a:lnTo>
                  <a:lnTo>
                    <a:pt x="547" y="463"/>
                  </a:lnTo>
                  <a:lnTo>
                    <a:pt x="549" y="462"/>
                  </a:lnTo>
                  <a:lnTo>
                    <a:pt x="543" y="458"/>
                  </a:lnTo>
                  <a:lnTo>
                    <a:pt x="543" y="457"/>
                  </a:lnTo>
                  <a:lnTo>
                    <a:pt x="546" y="457"/>
                  </a:lnTo>
                  <a:lnTo>
                    <a:pt x="551" y="458"/>
                  </a:lnTo>
                  <a:lnTo>
                    <a:pt x="554" y="458"/>
                  </a:lnTo>
                  <a:lnTo>
                    <a:pt x="558" y="458"/>
                  </a:lnTo>
                  <a:lnTo>
                    <a:pt x="562" y="457"/>
                  </a:lnTo>
                  <a:lnTo>
                    <a:pt x="562" y="455"/>
                  </a:lnTo>
                  <a:lnTo>
                    <a:pt x="562" y="455"/>
                  </a:lnTo>
                  <a:lnTo>
                    <a:pt x="558" y="454"/>
                  </a:lnTo>
                  <a:lnTo>
                    <a:pt x="555" y="452"/>
                  </a:lnTo>
                  <a:lnTo>
                    <a:pt x="549" y="452"/>
                  </a:lnTo>
                  <a:lnTo>
                    <a:pt x="544" y="451"/>
                  </a:lnTo>
                  <a:lnTo>
                    <a:pt x="541" y="451"/>
                  </a:lnTo>
                  <a:lnTo>
                    <a:pt x="536" y="451"/>
                  </a:lnTo>
                  <a:lnTo>
                    <a:pt x="536" y="452"/>
                  </a:lnTo>
                  <a:lnTo>
                    <a:pt x="536" y="454"/>
                  </a:lnTo>
                  <a:lnTo>
                    <a:pt x="536" y="454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3" y="455"/>
                  </a:lnTo>
                  <a:lnTo>
                    <a:pt x="532" y="454"/>
                  </a:lnTo>
                  <a:lnTo>
                    <a:pt x="529" y="454"/>
                  </a:lnTo>
                  <a:lnTo>
                    <a:pt x="525" y="454"/>
                  </a:lnTo>
                  <a:lnTo>
                    <a:pt x="522" y="454"/>
                  </a:lnTo>
                  <a:lnTo>
                    <a:pt x="519" y="454"/>
                  </a:lnTo>
                  <a:lnTo>
                    <a:pt x="514" y="454"/>
                  </a:lnTo>
                  <a:lnTo>
                    <a:pt x="514" y="455"/>
                  </a:lnTo>
                  <a:lnTo>
                    <a:pt x="514" y="455"/>
                  </a:lnTo>
                  <a:lnTo>
                    <a:pt x="514" y="457"/>
                  </a:lnTo>
                  <a:lnTo>
                    <a:pt x="513" y="457"/>
                  </a:lnTo>
                  <a:lnTo>
                    <a:pt x="513" y="457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58"/>
                  </a:lnTo>
                  <a:lnTo>
                    <a:pt x="510" y="458"/>
                  </a:lnTo>
                  <a:lnTo>
                    <a:pt x="508" y="457"/>
                  </a:lnTo>
                  <a:lnTo>
                    <a:pt x="508" y="455"/>
                  </a:lnTo>
                  <a:lnTo>
                    <a:pt x="506" y="454"/>
                  </a:lnTo>
                  <a:lnTo>
                    <a:pt x="506" y="451"/>
                  </a:lnTo>
                  <a:lnTo>
                    <a:pt x="511" y="451"/>
                  </a:lnTo>
                  <a:lnTo>
                    <a:pt x="514" y="451"/>
                  </a:lnTo>
                  <a:lnTo>
                    <a:pt x="514" y="451"/>
                  </a:lnTo>
                  <a:lnTo>
                    <a:pt x="516" y="449"/>
                  </a:lnTo>
                  <a:lnTo>
                    <a:pt x="529" y="447"/>
                  </a:lnTo>
                  <a:lnTo>
                    <a:pt x="535" y="444"/>
                  </a:lnTo>
                  <a:lnTo>
                    <a:pt x="535" y="444"/>
                  </a:lnTo>
                  <a:lnTo>
                    <a:pt x="535" y="446"/>
                  </a:lnTo>
                  <a:lnTo>
                    <a:pt x="535" y="446"/>
                  </a:lnTo>
                  <a:lnTo>
                    <a:pt x="536" y="446"/>
                  </a:lnTo>
                  <a:lnTo>
                    <a:pt x="540" y="444"/>
                  </a:lnTo>
                  <a:lnTo>
                    <a:pt x="544" y="444"/>
                  </a:lnTo>
                  <a:lnTo>
                    <a:pt x="544" y="443"/>
                  </a:lnTo>
                  <a:lnTo>
                    <a:pt x="546" y="443"/>
                  </a:lnTo>
                  <a:lnTo>
                    <a:pt x="546" y="443"/>
                  </a:lnTo>
                  <a:lnTo>
                    <a:pt x="552" y="441"/>
                  </a:lnTo>
                  <a:lnTo>
                    <a:pt x="557" y="440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2" y="436"/>
                  </a:lnTo>
                  <a:lnTo>
                    <a:pt x="570" y="435"/>
                  </a:lnTo>
                  <a:lnTo>
                    <a:pt x="571" y="435"/>
                  </a:lnTo>
                  <a:lnTo>
                    <a:pt x="577" y="433"/>
                  </a:lnTo>
                  <a:lnTo>
                    <a:pt x="579" y="433"/>
                  </a:lnTo>
                  <a:lnTo>
                    <a:pt x="582" y="432"/>
                  </a:lnTo>
                  <a:close/>
                  <a:moveTo>
                    <a:pt x="497" y="425"/>
                  </a:moveTo>
                  <a:lnTo>
                    <a:pt x="497" y="425"/>
                  </a:lnTo>
                  <a:lnTo>
                    <a:pt x="497" y="427"/>
                  </a:lnTo>
                  <a:lnTo>
                    <a:pt x="497" y="429"/>
                  </a:lnTo>
                  <a:lnTo>
                    <a:pt x="495" y="430"/>
                  </a:lnTo>
                  <a:lnTo>
                    <a:pt x="494" y="432"/>
                  </a:lnTo>
                  <a:lnTo>
                    <a:pt x="492" y="432"/>
                  </a:lnTo>
                  <a:lnTo>
                    <a:pt x="491" y="432"/>
                  </a:lnTo>
                  <a:lnTo>
                    <a:pt x="491" y="432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29"/>
                  </a:lnTo>
                  <a:lnTo>
                    <a:pt x="491" y="429"/>
                  </a:lnTo>
                  <a:lnTo>
                    <a:pt x="489" y="429"/>
                  </a:lnTo>
                  <a:lnTo>
                    <a:pt x="491" y="429"/>
                  </a:lnTo>
                  <a:lnTo>
                    <a:pt x="492" y="427"/>
                  </a:lnTo>
                  <a:lnTo>
                    <a:pt x="497" y="425"/>
                  </a:lnTo>
                  <a:lnTo>
                    <a:pt x="497" y="425"/>
                  </a:lnTo>
                  <a:close/>
                  <a:moveTo>
                    <a:pt x="891" y="422"/>
                  </a:moveTo>
                  <a:lnTo>
                    <a:pt x="891" y="422"/>
                  </a:lnTo>
                  <a:lnTo>
                    <a:pt x="893" y="424"/>
                  </a:lnTo>
                  <a:lnTo>
                    <a:pt x="894" y="424"/>
                  </a:lnTo>
                  <a:lnTo>
                    <a:pt x="894" y="425"/>
                  </a:lnTo>
                  <a:lnTo>
                    <a:pt x="894" y="425"/>
                  </a:lnTo>
                  <a:lnTo>
                    <a:pt x="893" y="429"/>
                  </a:lnTo>
                  <a:lnTo>
                    <a:pt x="891" y="429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1" y="424"/>
                  </a:lnTo>
                  <a:lnTo>
                    <a:pt x="891" y="422"/>
                  </a:lnTo>
                  <a:close/>
                  <a:moveTo>
                    <a:pt x="2777" y="419"/>
                  </a:moveTo>
                  <a:lnTo>
                    <a:pt x="2779" y="419"/>
                  </a:lnTo>
                  <a:lnTo>
                    <a:pt x="2780" y="419"/>
                  </a:lnTo>
                  <a:lnTo>
                    <a:pt x="2782" y="421"/>
                  </a:lnTo>
                  <a:lnTo>
                    <a:pt x="2783" y="422"/>
                  </a:lnTo>
                  <a:lnTo>
                    <a:pt x="2782" y="422"/>
                  </a:lnTo>
                  <a:lnTo>
                    <a:pt x="2780" y="422"/>
                  </a:lnTo>
                  <a:lnTo>
                    <a:pt x="2779" y="422"/>
                  </a:lnTo>
                  <a:lnTo>
                    <a:pt x="2776" y="421"/>
                  </a:lnTo>
                  <a:lnTo>
                    <a:pt x="2777" y="419"/>
                  </a:lnTo>
                  <a:close/>
                  <a:moveTo>
                    <a:pt x="484" y="419"/>
                  </a:moveTo>
                  <a:lnTo>
                    <a:pt x="486" y="419"/>
                  </a:lnTo>
                  <a:lnTo>
                    <a:pt x="488" y="421"/>
                  </a:lnTo>
                  <a:lnTo>
                    <a:pt x="489" y="422"/>
                  </a:lnTo>
                  <a:lnTo>
                    <a:pt x="491" y="422"/>
                  </a:lnTo>
                  <a:lnTo>
                    <a:pt x="491" y="422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5"/>
                  </a:lnTo>
                  <a:lnTo>
                    <a:pt x="491" y="425"/>
                  </a:lnTo>
                  <a:lnTo>
                    <a:pt x="488" y="427"/>
                  </a:lnTo>
                  <a:lnTo>
                    <a:pt x="488" y="427"/>
                  </a:lnTo>
                  <a:lnTo>
                    <a:pt x="486" y="427"/>
                  </a:lnTo>
                  <a:lnTo>
                    <a:pt x="486" y="425"/>
                  </a:lnTo>
                  <a:lnTo>
                    <a:pt x="486" y="424"/>
                  </a:lnTo>
                  <a:lnTo>
                    <a:pt x="486" y="422"/>
                  </a:lnTo>
                  <a:lnTo>
                    <a:pt x="484" y="422"/>
                  </a:lnTo>
                  <a:lnTo>
                    <a:pt x="484" y="421"/>
                  </a:lnTo>
                  <a:lnTo>
                    <a:pt x="484" y="421"/>
                  </a:lnTo>
                  <a:lnTo>
                    <a:pt x="483" y="421"/>
                  </a:lnTo>
                  <a:lnTo>
                    <a:pt x="483" y="419"/>
                  </a:lnTo>
                  <a:lnTo>
                    <a:pt x="483" y="419"/>
                  </a:lnTo>
                  <a:lnTo>
                    <a:pt x="484" y="419"/>
                  </a:lnTo>
                  <a:close/>
                  <a:moveTo>
                    <a:pt x="2563" y="413"/>
                  </a:moveTo>
                  <a:lnTo>
                    <a:pt x="2564" y="414"/>
                  </a:lnTo>
                  <a:lnTo>
                    <a:pt x="2567" y="416"/>
                  </a:lnTo>
                  <a:lnTo>
                    <a:pt x="2577" y="419"/>
                  </a:lnTo>
                  <a:lnTo>
                    <a:pt x="2578" y="421"/>
                  </a:lnTo>
                  <a:lnTo>
                    <a:pt x="2580" y="422"/>
                  </a:lnTo>
                  <a:lnTo>
                    <a:pt x="2582" y="422"/>
                  </a:lnTo>
                  <a:lnTo>
                    <a:pt x="2578" y="421"/>
                  </a:lnTo>
                  <a:lnTo>
                    <a:pt x="2572" y="419"/>
                  </a:lnTo>
                  <a:lnTo>
                    <a:pt x="2569" y="418"/>
                  </a:lnTo>
                  <a:lnTo>
                    <a:pt x="2569" y="418"/>
                  </a:lnTo>
                  <a:lnTo>
                    <a:pt x="2567" y="418"/>
                  </a:lnTo>
                  <a:lnTo>
                    <a:pt x="2566" y="418"/>
                  </a:lnTo>
                  <a:lnTo>
                    <a:pt x="2564" y="416"/>
                  </a:lnTo>
                  <a:lnTo>
                    <a:pt x="2564" y="416"/>
                  </a:lnTo>
                  <a:lnTo>
                    <a:pt x="2563" y="414"/>
                  </a:lnTo>
                  <a:lnTo>
                    <a:pt x="2563" y="413"/>
                  </a:lnTo>
                  <a:close/>
                  <a:moveTo>
                    <a:pt x="2810" y="411"/>
                  </a:moveTo>
                  <a:lnTo>
                    <a:pt x="2812" y="411"/>
                  </a:lnTo>
                  <a:lnTo>
                    <a:pt x="2812" y="413"/>
                  </a:lnTo>
                  <a:lnTo>
                    <a:pt x="2813" y="414"/>
                  </a:lnTo>
                  <a:lnTo>
                    <a:pt x="2815" y="418"/>
                  </a:lnTo>
                  <a:lnTo>
                    <a:pt x="2815" y="419"/>
                  </a:lnTo>
                  <a:lnTo>
                    <a:pt x="2813" y="419"/>
                  </a:lnTo>
                  <a:lnTo>
                    <a:pt x="2812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8"/>
                  </a:lnTo>
                  <a:lnTo>
                    <a:pt x="2810" y="416"/>
                  </a:lnTo>
                  <a:lnTo>
                    <a:pt x="2810" y="416"/>
                  </a:lnTo>
                  <a:lnTo>
                    <a:pt x="2810" y="414"/>
                  </a:lnTo>
                  <a:lnTo>
                    <a:pt x="2810" y="414"/>
                  </a:lnTo>
                  <a:lnTo>
                    <a:pt x="2810" y="413"/>
                  </a:lnTo>
                  <a:lnTo>
                    <a:pt x="2809" y="413"/>
                  </a:lnTo>
                  <a:lnTo>
                    <a:pt x="2809" y="411"/>
                  </a:lnTo>
                  <a:lnTo>
                    <a:pt x="2809" y="411"/>
                  </a:lnTo>
                  <a:lnTo>
                    <a:pt x="2810" y="411"/>
                  </a:lnTo>
                  <a:close/>
                  <a:moveTo>
                    <a:pt x="3351" y="408"/>
                  </a:moveTo>
                  <a:lnTo>
                    <a:pt x="3353" y="408"/>
                  </a:lnTo>
                  <a:lnTo>
                    <a:pt x="3353" y="410"/>
                  </a:lnTo>
                  <a:lnTo>
                    <a:pt x="3351" y="411"/>
                  </a:lnTo>
                  <a:lnTo>
                    <a:pt x="3346" y="411"/>
                  </a:lnTo>
                  <a:lnTo>
                    <a:pt x="3345" y="411"/>
                  </a:lnTo>
                  <a:lnTo>
                    <a:pt x="3345" y="411"/>
                  </a:lnTo>
                  <a:lnTo>
                    <a:pt x="3346" y="410"/>
                  </a:lnTo>
                  <a:lnTo>
                    <a:pt x="3349" y="408"/>
                  </a:lnTo>
                  <a:lnTo>
                    <a:pt x="3351" y="408"/>
                  </a:lnTo>
                  <a:close/>
                  <a:moveTo>
                    <a:pt x="2824" y="406"/>
                  </a:moveTo>
                  <a:lnTo>
                    <a:pt x="2824" y="406"/>
                  </a:lnTo>
                  <a:lnTo>
                    <a:pt x="2824" y="408"/>
                  </a:lnTo>
                  <a:lnTo>
                    <a:pt x="2824" y="410"/>
                  </a:lnTo>
                  <a:lnTo>
                    <a:pt x="2824" y="410"/>
                  </a:lnTo>
                  <a:lnTo>
                    <a:pt x="2824" y="411"/>
                  </a:lnTo>
                  <a:lnTo>
                    <a:pt x="2824" y="413"/>
                  </a:lnTo>
                  <a:lnTo>
                    <a:pt x="2823" y="413"/>
                  </a:lnTo>
                  <a:lnTo>
                    <a:pt x="2823" y="414"/>
                  </a:lnTo>
                  <a:lnTo>
                    <a:pt x="2823" y="414"/>
                  </a:lnTo>
                  <a:lnTo>
                    <a:pt x="2821" y="416"/>
                  </a:lnTo>
                  <a:lnTo>
                    <a:pt x="2821" y="413"/>
                  </a:lnTo>
                  <a:lnTo>
                    <a:pt x="2821" y="413"/>
                  </a:lnTo>
                  <a:lnTo>
                    <a:pt x="2823" y="411"/>
                  </a:lnTo>
                  <a:lnTo>
                    <a:pt x="2823" y="411"/>
                  </a:lnTo>
                  <a:lnTo>
                    <a:pt x="2823" y="410"/>
                  </a:lnTo>
                  <a:lnTo>
                    <a:pt x="2821" y="410"/>
                  </a:lnTo>
                  <a:lnTo>
                    <a:pt x="2823" y="410"/>
                  </a:lnTo>
                  <a:lnTo>
                    <a:pt x="2824" y="406"/>
                  </a:lnTo>
                  <a:lnTo>
                    <a:pt x="2824" y="406"/>
                  </a:lnTo>
                  <a:close/>
                  <a:moveTo>
                    <a:pt x="3343" y="406"/>
                  </a:moveTo>
                  <a:lnTo>
                    <a:pt x="3345" y="406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5" y="408"/>
                  </a:lnTo>
                  <a:lnTo>
                    <a:pt x="3343" y="408"/>
                  </a:lnTo>
                  <a:lnTo>
                    <a:pt x="3342" y="408"/>
                  </a:lnTo>
                  <a:lnTo>
                    <a:pt x="3340" y="408"/>
                  </a:lnTo>
                  <a:lnTo>
                    <a:pt x="3340" y="406"/>
                  </a:lnTo>
                  <a:lnTo>
                    <a:pt x="3340" y="406"/>
                  </a:lnTo>
                  <a:lnTo>
                    <a:pt x="3343" y="406"/>
                  </a:lnTo>
                  <a:close/>
                  <a:moveTo>
                    <a:pt x="3646" y="395"/>
                  </a:moveTo>
                  <a:lnTo>
                    <a:pt x="3647" y="397"/>
                  </a:lnTo>
                  <a:lnTo>
                    <a:pt x="3649" y="397"/>
                  </a:lnTo>
                  <a:lnTo>
                    <a:pt x="3646" y="399"/>
                  </a:lnTo>
                  <a:lnTo>
                    <a:pt x="3643" y="399"/>
                  </a:lnTo>
                  <a:lnTo>
                    <a:pt x="3638" y="399"/>
                  </a:lnTo>
                  <a:lnTo>
                    <a:pt x="3632" y="399"/>
                  </a:lnTo>
                  <a:lnTo>
                    <a:pt x="3629" y="400"/>
                  </a:lnTo>
                  <a:lnTo>
                    <a:pt x="3624" y="402"/>
                  </a:lnTo>
                  <a:lnTo>
                    <a:pt x="3614" y="402"/>
                  </a:lnTo>
                  <a:lnTo>
                    <a:pt x="3613" y="402"/>
                  </a:lnTo>
                  <a:lnTo>
                    <a:pt x="3613" y="400"/>
                  </a:lnTo>
                  <a:lnTo>
                    <a:pt x="3611" y="400"/>
                  </a:lnTo>
                  <a:lnTo>
                    <a:pt x="3610" y="400"/>
                  </a:lnTo>
                  <a:lnTo>
                    <a:pt x="3608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399"/>
                  </a:lnTo>
                  <a:lnTo>
                    <a:pt x="3610" y="399"/>
                  </a:lnTo>
                  <a:lnTo>
                    <a:pt x="3619" y="399"/>
                  </a:lnTo>
                  <a:lnTo>
                    <a:pt x="3624" y="399"/>
                  </a:lnTo>
                  <a:lnTo>
                    <a:pt x="3625" y="399"/>
                  </a:lnTo>
                  <a:lnTo>
                    <a:pt x="3629" y="399"/>
                  </a:lnTo>
                  <a:lnTo>
                    <a:pt x="3632" y="397"/>
                  </a:lnTo>
                  <a:lnTo>
                    <a:pt x="3636" y="397"/>
                  </a:lnTo>
                  <a:lnTo>
                    <a:pt x="3644" y="395"/>
                  </a:lnTo>
                  <a:lnTo>
                    <a:pt x="3646" y="395"/>
                  </a:lnTo>
                  <a:close/>
                  <a:moveTo>
                    <a:pt x="585" y="389"/>
                  </a:moveTo>
                  <a:lnTo>
                    <a:pt x="585" y="389"/>
                  </a:lnTo>
                  <a:lnTo>
                    <a:pt x="585" y="389"/>
                  </a:lnTo>
                  <a:lnTo>
                    <a:pt x="585" y="391"/>
                  </a:lnTo>
                  <a:lnTo>
                    <a:pt x="585" y="391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8" y="394"/>
                  </a:lnTo>
                  <a:lnTo>
                    <a:pt x="587" y="394"/>
                  </a:lnTo>
                  <a:lnTo>
                    <a:pt x="587" y="394"/>
                  </a:lnTo>
                  <a:lnTo>
                    <a:pt x="585" y="394"/>
                  </a:lnTo>
                  <a:lnTo>
                    <a:pt x="585" y="395"/>
                  </a:lnTo>
                  <a:lnTo>
                    <a:pt x="585" y="397"/>
                  </a:lnTo>
                  <a:lnTo>
                    <a:pt x="585" y="397"/>
                  </a:lnTo>
                  <a:lnTo>
                    <a:pt x="585" y="399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5" y="402"/>
                  </a:lnTo>
                  <a:lnTo>
                    <a:pt x="584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0"/>
                  </a:lnTo>
                  <a:lnTo>
                    <a:pt x="582" y="399"/>
                  </a:lnTo>
                  <a:lnTo>
                    <a:pt x="582" y="397"/>
                  </a:lnTo>
                  <a:lnTo>
                    <a:pt x="582" y="395"/>
                  </a:lnTo>
                  <a:lnTo>
                    <a:pt x="582" y="394"/>
                  </a:lnTo>
                  <a:lnTo>
                    <a:pt x="582" y="394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4" y="391"/>
                  </a:lnTo>
                  <a:lnTo>
                    <a:pt x="584" y="391"/>
                  </a:lnTo>
                  <a:lnTo>
                    <a:pt x="584" y="389"/>
                  </a:lnTo>
                  <a:lnTo>
                    <a:pt x="585" y="389"/>
                  </a:lnTo>
                  <a:close/>
                  <a:moveTo>
                    <a:pt x="3641" y="386"/>
                  </a:moveTo>
                  <a:lnTo>
                    <a:pt x="3636" y="389"/>
                  </a:lnTo>
                  <a:lnTo>
                    <a:pt x="3635" y="389"/>
                  </a:lnTo>
                  <a:lnTo>
                    <a:pt x="3629" y="389"/>
                  </a:lnTo>
                  <a:lnTo>
                    <a:pt x="3624" y="391"/>
                  </a:lnTo>
                  <a:lnTo>
                    <a:pt x="3621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0" y="388"/>
                  </a:lnTo>
                  <a:lnTo>
                    <a:pt x="3610" y="388"/>
                  </a:lnTo>
                  <a:lnTo>
                    <a:pt x="3611" y="388"/>
                  </a:lnTo>
                  <a:lnTo>
                    <a:pt x="3616" y="388"/>
                  </a:lnTo>
                  <a:lnTo>
                    <a:pt x="3619" y="389"/>
                  </a:lnTo>
                  <a:lnTo>
                    <a:pt x="3622" y="389"/>
                  </a:lnTo>
                  <a:lnTo>
                    <a:pt x="3625" y="389"/>
                  </a:lnTo>
                  <a:lnTo>
                    <a:pt x="3627" y="389"/>
                  </a:lnTo>
                  <a:lnTo>
                    <a:pt x="3629" y="388"/>
                  </a:lnTo>
                  <a:lnTo>
                    <a:pt x="3633" y="388"/>
                  </a:lnTo>
                  <a:lnTo>
                    <a:pt x="3635" y="388"/>
                  </a:lnTo>
                  <a:lnTo>
                    <a:pt x="3636" y="388"/>
                  </a:lnTo>
                  <a:lnTo>
                    <a:pt x="3641" y="386"/>
                  </a:lnTo>
                  <a:close/>
                  <a:moveTo>
                    <a:pt x="4625" y="373"/>
                  </a:moveTo>
                  <a:lnTo>
                    <a:pt x="4628" y="375"/>
                  </a:lnTo>
                  <a:lnTo>
                    <a:pt x="4630" y="375"/>
                  </a:lnTo>
                  <a:lnTo>
                    <a:pt x="4633" y="375"/>
                  </a:lnTo>
                  <a:lnTo>
                    <a:pt x="4635" y="377"/>
                  </a:lnTo>
                  <a:lnTo>
                    <a:pt x="4635" y="378"/>
                  </a:lnTo>
                  <a:lnTo>
                    <a:pt x="4631" y="377"/>
                  </a:lnTo>
                  <a:lnTo>
                    <a:pt x="4627" y="377"/>
                  </a:lnTo>
                  <a:lnTo>
                    <a:pt x="4625" y="375"/>
                  </a:lnTo>
                  <a:lnTo>
                    <a:pt x="4625" y="373"/>
                  </a:lnTo>
                  <a:close/>
                  <a:moveTo>
                    <a:pt x="2730" y="372"/>
                  </a:moveTo>
                  <a:lnTo>
                    <a:pt x="2730" y="373"/>
                  </a:lnTo>
                  <a:lnTo>
                    <a:pt x="2730" y="373"/>
                  </a:lnTo>
                  <a:lnTo>
                    <a:pt x="2728" y="375"/>
                  </a:lnTo>
                  <a:lnTo>
                    <a:pt x="2727" y="377"/>
                  </a:lnTo>
                  <a:lnTo>
                    <a:pt x="2728" y="378"/>
                  </a:lnTo>
                  <a:lnTo>
                    <a:pt x="2727" y="378"/>
                  </a:lnTo>
                  <a:lnTo>
                    <a:pt x="2727" y="380"/>
                  </a:lnTo>
                  <a:lnTo>
                    <a:pt x="2727" y="380"/>
                  </a:lnTo>
                  <a:lnTo>
                    <a:pt x="2725" y="381"/>
                  </a:lnTo>
                  <a:lnTo>
                    <a:pt x="2723" y="381"/>
                  </a:lnTo>
                  <a:lnTo>
                    <a:pt x="2720" y="383"/>
                  </a:lnTo>
                  <a:lnTo>
                    <a:pt x="2720" y="384"/>
                  </a:lnTo>
                  <a:lnTo>
                    <a:pt x="2723" y="386"/>
                  </a:lnTo>
                  <a:lnTo>
                    <a:pt x="2725" y="386"/>
                  </a:lnTo>
                  <a:lnTo>
                    <a:pt x="2725" y="386"/>
                  </a:lnTo>
                  <a:lnTo>
                    <a:pt x="2725" y="388"/>
                  </a:lnTo>
                  <a:lnTo>
                    <a:pt x="2723" y="388"/>
                  </a:lnTo>
                  <a:lnTo>
                    <a:pt x="2720" y="386"/>
                  </a:lnTo>
                  <a:lnTo>
                    <a:pt x="2719" y="386"/>
                  </a:lnTo>
                  <a:lnTo>
                    <a:pt x="2717" y="388"/>
                  </a:lnTo>
                  <a:lnTo>
                    <a:pt x="2719" y="388"/>
                  </a:lnTo>
                  <a:lnTo>
                    <a:pt x="2719" y="388"/>
                  </a:lnTo>
                  <a:lnTo>
                    <a:pt x="2719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6" y="389"/>
                  </a:lnTo>
                  <a:lnTo>
                    <a:pt x="2716" y="389"/>
                  </a:lnTo>
                  <a:lnTo>
                    <a:pt x="2714" y="391"/>
                  </a:lnTo>
                  <a:lnTo>
                    <a:pt x="2714" y="389"/>
                  </a:lnTo>
                  <a:lnTo>
                    <a:pt x="2712" y="389"/>
                  </a:lnTo>
                  <a:lnTo>
                    <a:pt x="2711" y="389"/>
                  </a:lnTo>
                  <a:lnTo>
                    <a:pt x="2711" y="389"/>
                  </a:lnTo>
                  <a:lnTo>
                    <a:pt x="2709" y="391"/>
                  </a:lnTo>
                  <a:lnTo>
                    <a:pt x="2709" y="391"/>
                  </a:lnTo>
                  <a:lnTo>
                    <a:pt x="2711" y="389"/>
                  </a:lnTo>
                  <a:lnTo>
                    <a:pt x="2711" y="388"/>
                  </a:lnTo>
                  <a:lnTo>
                    <a:pt x="2711" y="388"/>
                  </a:lnTo>
                  <a:lnTo>
                    <a:pt x="2709" y="386"/>
                  </a:lnTo>
                  <a:lnTo>
                    <a:pt x="2709" y="386"/>
                  </a:lnTo>
                  <a:lnTo>
                    <a:pt x="2708" y="386"/>
                  </a:lnTo>
                  <a:lnTo>
                    <a:pt x="2708" y="386"/>
                  </a:lnTo>
                  <a:lnTo>
                    <a:pt x="2709" y="384"/>
                  </a:lnTo>
                  <a:lnTo>
                    <a:pt x="2712" y="383"/>
                  </a:lnTo>
                  <a:lnTo>
                    <a:pt x="2712" y="383"/>
                  </a:lnTo>
                  <a:lnTo>
                    <a:pt x="2712" y="381"/>
                  </a:lnTo>
                  <a:lnTo>
                    <a:pt x="2716" y="380"/>
                  </a:lnTo>
                  <a:lnTo>
                    <a:pt x="2719" y="378"/>
                  </a:lnTo>
                  <a:lnTo>
                    <a:pt x="2719" y="380"/>
                  </a:lnTo>
                  <a:lnTo>
                    <a:pt x="2720" y="380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19" y="377"/>
                  </a:lnTo>
                  <a:lnTo>
                    <a:pt x="2720" y="377"/>
                  </a:lnTo>
                  <a:lnTo>
                    <a:pt x="2720" y="375"/>
                  </a:lnTo>
                  <a:lnTo>
                    <a:pt x="2722" y="377"/>
                  </a:lnTo>
                  <a:lnTo>
                    <a:pt x="2722" y="377"/>
                  </a:lnTo>
                  <a:lnTo>
                    <a:pt x="2723" y="377"/>
                  </a:lnTo>
                  <a:lnTo>
                    <a:pt x="2723" y="377"/>
                  </a:lnTo>
                  <a:lnTo>
                    <a:pt x="2723" y="375"/>
                  </a:lnTo>
                  <a:lnTo>
                    <a:pt x="2725" y="375"/>
                  </a:lnTo>
                  <a:lnTo>
                    <a:pt x="2727" y="375"/>
                  </a:lnTo>
                  <a:lnTo>
                    <a:pt x="2727" y="375"/>
                  </a:lnTo>
                  <a:lnTo>
                    <a:pt x="2728" y="373"/>
                  </a:lnTo>
                  <a:lnTo>
                    <a:pt x="2730" y="373"/>
                  </a:lnTo>
                  <a:lnTo>
                    <a:pt x="2730" y="372"/>
                  </a:lnTo>
                  <a:close/>
                  <a:moveTo>
                    <a:pt x="4630" y="370"/>
                  </a:moveTo>
                  <a:lnTo>
                    <a:pt x="4631" y="370"/>
                  </a:lnTo>
                  <a:lnTo>
                    <a:pt x="4633" y="370"/>
                  </a:lnTo>
                  <a:lnTo>
                    <a:pt x="4633" y="372"/>
                  </a:lnTo>
                  <a:lnTo>
                    <a:pt x="4633" y="372"/>
                  </a:lnTo>
                  <a:lnTo>
                    <a:pt x="4635" y="372"/>
                  </a:lnTo>
                  <a:lnTo>
                    <a:pt x="4635" y="372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5"/>
                  </a:lnTo>
                  <a:lnTo>
                    <a:pt x="4630" y="373"/>
                  </a:lnTo>
                  <a:lnTo>
                    <a:pt x="4628" y="373"/>
                  </a:lnTo>
                  <a:lnTo>
                    <a:pt x="4628" y="373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30" y="370"/>
                  </a:lnTo>
                  <a:lnTo>
                    <a:pt x="4628" y="370"/>
                  </a:lnTo>
                  <a:lnTo>
                    <a:pt x="4628" y="370"/>
                  </a:lnTo>
                  <a:lnTo>
                    <a:pt x="4630" y="370"/>
                  </a:lnTo>
                  <a:close/>
                  <a:moveTo>
                    <a:pt x="3619" y="367"/>
                  </a:moveTo>
                  <a:lnTo>
                    <a:pt x="3624" y="369"/>
                  </a:lnTo>
                  <a:lnTo>
                    <a:pt x="3632" y="370"/>
                  </a:lnTo>
                  <a:lnTo>
                    <a:pt x="3636" y="370"/>
                  </a:lnTo>
                  <a:lnTo>
                    <a:pt x="3638" y="373"/>
                  </a:lnTo>
                  <a:lnTo>
                    <a:pt x="3630" y="372"/>
                  </a:lnTo>
                  <a:lnTo>
                    <a:pt x="3625" y="372"/>
                  </a:lnTo>
                  <a:lnTo>
                    <a:pt x="3622" y="370"/>
                  </a:lnTo>
                  <a:lnTo>
                    <a:pt x="3618" y="370"/>
                  </a:lnTo>
                  <a:lnTo>
                    <a:pt x="3613" y="370"/>
                  </a:lnTo>
                  <a:lnTo>
                    <a:pt x="3610" y="372"/>
                  </a:lnTo>
                  <a:lnTo>
                    <a:pt x="3608" y="373"/>
                  </a:lnTo>
                  <a:lnTo>
                    <a:pt x="3605" y="375"/>
                  </a:lnTo>
                  <a:lnTo>
                    <a:pt x="3600" y="375"/>
                  </a:lnTo>
                  <a:lnTo>
                    <a:pt x="3599" y="375"/>
                  </a:lnTo>
                  <a:lnTo>
                    <a:pt x="3599" y="373"/>
                  </a:lnTo>
                  <a:lnTo>
                    <a:pt x="3603" y="372"/>
                  </a:lnTo>
                  <a:lnTo>
                    <a:pt x="3606" y="372"/>
                  </a:lnTo>
                  <a:lnTo>
                    <a:pt x="3610" y="370"/>
                  </a:lnTo>
                  <a:lnTo>
                    <a:pt x="3614" y="369"/>
                  </a:lnTo>
                  <a:lnTo>
                    <a:pt x="3619" y="367"/>
                  </a:lnTo>
                  <a:close/>
                  <a:moveTo>
                    <a:pt x="800" y="361"/>
                  </a:moveTo>
                  <a:lnTo>
                    <a:pt x="804" y="362"/>
                  </a:lnTo>
                  <a:lnTo>
                    <a:pt x="804" y="362"/>
                  </a:lnTo>
                  <a:lnTo>
                    <a:pt x="806" y="362"/>
                  </a:lnTo>
                  <a:lnTo>
                    <a:pt x="806" y="364"/>
                  </a:lnTo>
                  <a:lnTo>
                    <a:pt x="804" y="366"/>
                  </a:lnTo>
                  <a:lnTo>
                    <a:pt x="801" y="364"/>
                  </a:lnTo>
                  <a:lnTo>
                    <a:pt x="798" y="361"/>
                  </a:lnTo>
                  <a:lnTo>
                    <a:pt x="800" y="361"/>
                  </a:lnTo>
                  <a:close/>
                  <a:moveTo>
                    <a:pt x="3584" y="355"/>
                  </a:moveTo>
                  <a:lnTo>
                    <a:pt x="3586" y="356"/>
                  </a:lnTo>
                  <a:lnTo>
                    <a:pt x="3586" y="356"/>
                  </a:lnTo>
                  <a:lnTo>
                    <a:pt x="3586" y="358"/>
                  </a:lnTo>
                  <a:lnTo>
                    <a:pt x="3583" y="358"/>
                  </a:lnTo>
                  <a:lnTo>
                    <a:pt x="3581" y="359"/>
                  </a:lnTo>
                  <a:lnTo>
                    <a:pt x="3581" y="359"/>
                  </a:lnTo>
                  <a:lnTo>
                    <a:pt x="3583" y="361"/>
                  </a:lnTo>
                  <a:lnTo>
                    <a:pt x="3583" y="361"/>
                  </a:lnTo>
                  <a:lnTo>
                    <a:pt x="3584" y="362"/>
                  </a:lnTo>
                  <a:lnTo>
                    <a:pt x="3584" y="364"/>
                  </a:lnTo>
                  <a:lnTo>
                    <a:pt x="3586" y="364"/>
                  </a:lnTo>
                  <a:lnTo>
                    <a:pt x="3588" y="366"/>
                  </a:lnTo>
                  <a:lnTo>
                    <a:pt x="3588" y="367"/>
                  </a:lnTo>
                  <a:lnTo>
                    <a:pt x="3588" y="369"/>
                  </a:lnTo>
                  <a:lnTo>
                    <a:pt x="3588" y="369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8" y="372"/>
                  </a:lnTo>
                  <a:lnTo>
                    <a:pt x="3586" y="372"/>
                  </a:lnTo>
                  <a:lnTo>
                    <a:pt x="3584" y="370"/>
                  </a:lnTo>
                  <a:lnTo>
                    <a:pt x="3584" y="370"/>
                  </a:lnTo>
                  <a:lnTo>
                    <a:pt x="3583" y="370"/>
                  </a:lnTo>
                  <a:lnTo>
                    <a:pt x="3583" y="370"/>
                  </a:lnTo>
                  <a:lnTo>
                    <a:pt x="3583" y="369"/>
                  </a:lnTo>
                  <a:lnTo>
                    <a:pt x="3583" y="367"/>
                  </a:lnTo>
                  <a:lnTo>
                    <a:pt x="3583" y="366"/>
                  </a:lnTo>
                  <a:lnTo>
                    <a:pt x="3581" y="362"/>
                  </a:lnTo>
                  <a:lnTo>
                    <a:pt x="3580" y="361"/>
                  </a:lnTo>
                  <a:lnTo>
                    <a:pt x="3578" y="361"/>
                  </a:lnTo>
                  <a:lnTo>
                    <a:pt x="3578" y="361"/>
                  </a:lnTo>
                  <a:lnTo>
                    <a:pt x="3578" y="359"/>
                  </a:lnTo>
                  <a:lnTo>
                    <a:pt x="3578" y="359"/>
                  </a:lnTo>
                  <a:lnTo>
                    <a:pt x="3578" y="358"/>
                  </a:lnTo>
                  <a:lnTo>
                    <a:pt x="3580" y="358"/>
                  </a:lnTo>
                  <a:lnTo>
                    <a:pt x="3581" y="356"/>
                  </a:lnTo>
                  <a:lnTo>
                    <a:pt x="3584" y="355"/>
                  </a:lnTo>
                  <a:close/>
                  <a:moveTo>
                    <a:pt x="3329" y="355"/>
                  </a:moveTo>
                  <a:lnTo>
                    <a:pt x="3332" y="355"/>
                  </a:lnTo>
                  <a:lnTo>
                    <a:pt x="3334" y="356"/>
                  </a:lnTo>
                  <a:lnTo>
                    <a:pt x="3334" y="356"/>
                  </a:lnTo>
                  <a:lnTo>
                    <a:pt x="3332" y="358"/>
                  </a:lnTo>
                  <a:lnTo>
                    <a:pt x="3331" y="358"/>
                  </a:lnTo>
                  <a:lnTo>
                    <a:pt x="3329" y="356"/>
                  </a:lnTo>
                  <a:lnTo>
                    <a:pt x="3329" y="355"/>
                  </a:lnTo>
                  <a:close/>
                  <a:moveTo>
                    <a:pt x="4609" y="355"/>
                  </a:moveTo>
                  <a:lnTo>
                    <a:pt x="4611" y="355"/>
                  </a:lnTo>
                  <a:lnTo>
                    <a:pt x="4613" y="355"/>
                  </a:lnTo>
                  <a:lnTo>
                    <a:pt x="4613" y="355"/>
                  </a:lnTo>
                  <a:lnTo>
                    <a:pt x="4613" y="356"/>
                  </a:lnTo>
                  <a:lnTo>
                    <a:pt x="4611" y="356"/>
                  </a:lnTo>
                  <a:lnTo>
                    <a:pt x="4611" y="356"/>
                  </a:lnTo>
                  <a:lnTo>
                    <a:pt x="4611" y="358"/>
                  </a:lnTo>
                  <a:lnTo>
                    <a:pt x="4611" y="358"/>
                  </a:lnTo>
                  <a:lnTo>
                    <a:pt x="4609" y="358"/>
                  </a:lnTo>
                  <a:lnTo>
                    <a:pt x="4608" y="358"/>
                  </a:lnTo>
                  <a:lnTo>
                    <a:pt x="4608" y="356"/>
                  </a:lnTo>
                  <a:lnTo>
                    <a:pt x="4606" y="355"/>
                  </a:lnTo>
                  <a:lnTo>
                    <a:pt x="4606" y="355"/>
                  </a:lnTo>
                  <a:lnTo>
                    <a:pt x="4608" y="355"/>
                  </a:lnTo>
                  <a:lnTo>
                    <a:pt x="4609" y="355"/>
                  </a:lnTo>
                  <a:close/>
                  <a:moveTo>
                    <a:pt x="3340" y="355"/>
                  </a:moveTo>
                  <a:lnTo>
                    <a:pt x="3340" y="355"/>
                  </a:lnTo>
                  <a:lnTo>
                    <a:pt x="3340" y="356"/>
                  </a:lnTo>
                  <a:lnTo>
                    <a:pt x="3342" y="358"/>
                  </a:lnTo>
                  <a:lnTo>
                    <a:pt x="3342" y="359"/>
                  </a:lnTo>
                  <a:lnTo>
                    <a:pt x="3338" y="359"/>
                  </a:lnTo>
                  <a:lnTo>
                    <a:pt x="3337" y="356"/>
                  </a:lnTo>
                  <a:lnTo>
                    <a:pt x="3337" y="356"/>
                  </a:lnTo>
                  <a:lnTo>
                    <a:pt x="3338" y="355"/>
                  </a:lnTo>
                  <a:lnTo>
                    <a:pt x="3338" y="355"/>
                  </a:lnTo>
                  <a:lnTo>
                    <a:pt x="3340" y="355"/>
                  </a:lnTo>
                  <a:close/>
                  <a:moveTo>
                    <a:pt x="3338" y="351"/>
                  </a:moveTo>
                  <a:lnTo>
                    <a:pt x="3338" y="353"/>
                  </a:lnTo>
                  <a:lnTo>
                    <a:pt x="3338" y="353"/>
                  </a:lnTo>
                  <a:lnTo>
                    <a:pt x="3337" y="355"/>
                  </a:lnTo>
                  <a:lnTo>
                    <a:pt x="3335" y="355"/>
                  </a:lnTo>
                  <a:lnTo>
                    <a:pt x="3332" y="353"/>
                  </a:lnTo>
                  <a:lnTo>
                    <a:pt x="3332" y="353"/>
                  </a:lnTo>
                  <a:lnTo>
                    <a:pt x="3338" y="351"/>
                  </a:lnTo>
                  <a:close/>
                  <a:moveTo>
                    <a:pt x="95" y="339"/>
                  </a:moveTo>
                  <a:lnTo>
                    <a:pt x="103" y="342"/>
                  </a:lnTo>
                  <a:lnTo>
                    <a:pt x="104" y="343"/>
                  </a:lnTo>
                  <a:lnTo>
                    <a:pt x="100" y="343"/>
                  </a:lnTo>
                  <a:lnTo>
                    <a:pt x="93" y="345"/>
                  </a:lnTo>
                  <a:lnTo>
                    <a:pt x="93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3"/>
                  </a:lnTo>
                  <a:lnTo>
                    <a:pt x="87" y="342"/>
                  </a:lnTo>
                  <a:lnTo>
                    <a:pt x="85" y="342"/>
                  </a:lnTo>
                  <a:lnTo>
                    <a:pt x="85" y="340"/>
                  </a:lnTo>
                  <a:lnTo>
                    <a:pt x="85" y="340"/>
                  </a:lnTo>
                  <a:lnTo>
                    <a:pt x="87" y="340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90" y="339"/>
                  </a:lnTo>
                  <a:lnTo>
                    <a:pt x="92" y="339"/>
                  </a:lnTo>
                  <a:lnTo>
                    <a:pt x="95" y="339"/>
                  </a:lnTo>
                  <a:close/>
                  <a:moveTo>
                    <a:pt x="1172" y="326"/>
                  </a:moveTo>
                  <a:lnTo>
                    <a:pt x="1175" y="326"/>
                  </a:lnTo>
                  <a:lnTo>
                    <a:pt x="1175" y="328"/>
                  </a:lnTo>
                  <a:lnTo>
                    <a:pt x="1175" y="328"/>
                  </a:lnTo>
                  <a:lnTo>
                    <a:pt x="1178" y="328"/>
                  </a:lnTo>
                  <a:lnTo>
                    <a:pt x="1178" y="329"/>
                  </a:lnTo>
                  <a:lnTo>
                    <a:pt x="1177" y="329"/>
                  </a:lnTo>
                  <a:lnTo>
                    <a:pt x="1175" y="329"/>
                  </a:lnTo>
                  <a:lnTo>
                    <a:pt x="1170" y="329"/>
                  </a:lnTo>
                  <a:lnTo>
                    <a:pt x="1167" y="328"/>
                  </a:lnTo>
                  <a:lnTo>
                    <a:pt x="1167" y="328"/>
                  </a:lnTo>
                  <a:lnTo>
                    <a:pt x="1169" y="328"/>
                  </a:lnTo>
                  <a:lnTo>
                    <a:pt x="1169" y="326"/>
                  </a:lnTo>
                  <a:lnTo>
                    <a:pt x="1172" y="326"/>
                  </a:lnTo>
                  <a:close/>
                  <a:moveTo>
                    <a:pt x="4469" y="301"/>
                  </a:moveTo>
                  <a:lnTo>
                    <a:pt x="4469" y="301"/>
                  </a:lnTo>
                  <a:lnTo>
                    <a:pt x="4471" y="301"/>
                  </a:lnTo>
                  <a:lnTo>
                    <a:pt x="4472" y="301"/>
                  </a:lnTo>
                  <a:lnTo>
                    <a:pt x="4472" y="303"/>
                  </a:lnTo>
                  <a:lnTo>
                    <a:pt x="4474" y="304"/>
                  </a:lnTo>
                  <a:lnTo>
                    <a:pt x="4474" y="304"/>
                  </a:lnTo>
                  <a:lnTo>
                    <a:pt x="4472" y="306"/>
                  </a:lnTo>
                  <a:lnTo>
                    <a:pt x="4471" y="307"/>
                  </a:lnTo>
                  <a:lnTo>
                    <a:pt x="4471" y="307"/>
                  </a:lnTo>
                  <a:lnTo>
                    <a:pt x="4469" y="307"/>
                  </a:lnTo>
                  <a:lnTo>
                    <a:pt x="4467" y="306"/>
                  </a:lnTo>
                  <a:lnTo>
                    <a:pt x="4467" y="304"/>
                  </a:lnTo>
                  <a:lnTo>
                    <a:pt x="4467" y="303"/>
                  </a:lnTo>
                  <a:lnTo>
                    <a:pt x="4467" y="301"/>
                  </a:lnTo>
                  <a:lnTo>
                    <a:pt x="4469" y="301"/>
                  </a:lnTo>
                  <a:lnTo>
                    <a:pt x="4469" y="301"/>
                  </a:lnTo>
                  <a:close/>
                  <a:moveTo>
                    <a:pt x="4367" y="288"/>
                  </a:moveTo>
                  <a:lnTo>
                    <a:pt x="4370" y="288"/>
                  </a:lnTo>
                  <a:lnTo>
                    <a:pt x="4370" y="290"/>
                  </a:lnTo>
                  <a:lnTo>
                    <a:pt x="4370" y="290"/>
                  </a:lnTo>
                  <a:lnTo>
                    <a:pt x="4368" y="290"/>
                  </a:lnTo>
                  <a:lnTo>
                    <a:pt x="4367" y="291"/>
                  </a:lnTo>
                  <a:lnTo>
                    <a:pt x="4365" y="291"/>
                  </a:lnTo>
                  <a:lnTo>
                    <a:pt x="4363" y="291"/>
                  </a:lnTo>
                  <a:lnTo>
                    <a:pt x="4362" y="291"/>
                  </a:lnTo>
                  <a:lnTo>
                    <a:pt x="4362" y="291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88"/>
                  </a:lnTo>
                  <a:lnTo>
                    <a:pt x="4365" y="288"/>
                  </a:lnTo>
                  <a:lnTo>
                    <a:pt x="4367" y="288"/>
                  </a:lnTo>
                  <a:close/>
                  <a:moveTo>
                    <a:pt x="3763" y="216"/>
                  </a:moveTo>
                  <a:lnTo>
                    <a:pt x="3763" y="216"/>
                  </a:lnTo>
                  <a:lnTo>
                    <a:pt x="3764" y="217"/>
                  </a:lnTo>
                  <a:lnTo>
                    <a:pt x="3767" y="219"/>
                  </a:lnTo>
                  <a:lnTo>
                    <a:pt x="3767" y="219"/>
                  </a:lnTo>
                  <a:lnTo>
                    <a:pt x="3769" y="219"/>
                  </a:lnTo>
                  <a:lnTo>
                    <a:pt x="3769" y="221"/>
                  </a:lnTo>
                  <a:lnTo>
                    <a:pt x="3769" y="222"/>
                  </a:lnTo>
                  <a:lnTo>
                    <a:pt x="3767" y="224"/>
                  </a:lnTo>
                  <a:lnTo>
                    <a:pt x="3769" y="225"/>
                  </a:lnTo>
                  <a:lnTo>
                    <a:pt x="3770" y="228"/>
                  </a:lnTo>
                  <a:lnTo>
                    <a:pt x="3772" y="228"/>
                  </a:lnTo>
                  <a:lnTo>
                    <a:pt x="3775" y="230"/>
                  </a:lnTo>
                  <a:lnTo>
                    <a:pt x="3786" y="232"/>
                  </a:lnTo>
                  <a:lnTo>
                    <a:pt x="3796" y="232"/>
                  </a:lnTo>
                  <a:lnTo>
                    <a:pt x="3807" y="230"/>
                  </a:lnTo>
                  <a:lnTo>
                    <a:pt x="3811" y="228"/>
                  </a:lnTo>
                  <a:lnTo>
                    <a:pt x="3815" y="227"/>
                  </a:lnTo>
                  <a:lnTo>
                    <a:pt x="3819" y="227"/>
                  </a:lnTo>
                  <a:lnTo>
                    <a:pt x="3821" y="227"/>
                  </a:lnTo>
                  <a:lnTo>
                    <a:pt x="3821" y="225"/>
                  </a:lnTo>
                  <a:lnTo>
                    <a:pt x="3818" y="224"/>
                  </a:lnTo>
                  <a:lnTo>
                    <a:pt x="3816" y="222"/>
                  </a:lnTo>
                  <a:lnTo>
                    <a:pt x="3816" y="221"/>
                  </a:lnTo>
                  <a:lnTo>
                    <a:pt x="3818" y="221"/>
                  </a:lnTo>
                  <a:lnTo>
                    <a:pt x="3819" y="221"/>
                  </a:lnTo>
                  <a:lnTo>
                    <a:pt x="3819" y="219"/>
                  </a:lnTo>
                  <a:lnTo>
                    <a:pt x="3819" y="219"/>
                  </a:lnTo>
                  <a:lnTo>
                    <a:pt x="3821" y="217"/>
                  </a:lnTo>
                  <a:lnTo>
                    <a:pt x="3823" y="217"/>
                  </a:lnTo>
                  <a:lnTo>
                    <a:pt x="3826" y="217"/>
                  </a:lnTo>
                  <a:lnTo>
                    <a:pt x="3827" y="221"/>
                  </a:lnTo>
                  <a:lnTo>
                    <a:pt x="3830" y="224"/>
                  </a:lnTo>
                  <a:lnTo>
                    <a:pt x="3837" y="225"/>
                  </a:lnTo>
                  <a:lnTo>
                    <a:pt x="3837" y="227"/>
                  </a:lnTo>
                  <a:lnTo>
                    <a:pt x="3837" y="227"/>
                  </a:lnTo>
                  <a:lnTo>
                    <a:pt x="3832" y="227"/>
                  </a:lnTo>
                  <a:lnTo>
                    <a:pt x="3826" y="228"/>
                  </a:lnTo>
                  <a:lnTo>
                    <a:pt x="3818" y="232"/>
                  </a:lnTo>
                  <a:lnTo>
                    <a:pt x="3816" y="232"/>
                  </a:lnTo>
                  <a:lnTo>
                    <a:pt x="3816" y="232"/>
                  </a:lnTo>
                  <a:lnTo>
                    <a:pt x="3815" y="232"/>
                  </a:lnTo>
                  <a:lnTo>
                    <a:pt x="3811" y="233"/>
                  </a:lnTo>
                  <a:lnTo>
                    <a:pt x="3807" y="233"/>
                  </a:lnTo>
                  <a:lnTo>
                    <a:pt x="3802" y="235"/>
                  </a:lnTo>
                  <a:lnTo>
                    <a:pt x="3796" y="235"/>
                  </a:lnTo>
                  <a:lnTo>
                    <a:pt x="3789" y="235"/>
                  </a:lnTo>
                  <a:lnTo>
                    <a:pt x="3789" y="238"/>
                  </a:lnTo>
                  <a:lnTo>
                    <a:pt x="3791" y="241"/>
                  </a:lnTo>
                  <a:lnTo>
                    <a:pt x="3793" y="243"/>
                  </a:lnTo>
                  <a:lnTo>
                    <a:pt x="3791" y="243"/>
                  </a:lnTo>
                  <a:lnTo>
                    <a:pt x="3789" y="243"/>
                  </a:lnTo>
                  <a:lnTo>
                    <a:pt x="3789" y="243"/>
                  </a:lnTo>
                  <a:lnTo>
                    <a:pt x="3786" y="243"/>
                  </a:lnTo>
                  <a:lnTo>
                    <a:pt x="3785" y="241"/>
                  </a:lnTo>
                  <a:lnTo>
                    <a:pt x="3782" y="239"/>
                  </a:lnTo>
                  <a:lnTo>
                    <a:pt x="3780" y="238"/>
                  </a:lnTo>
                  <a:lnTo>
                    <a:pt x="3780" y="236"/>
                  </a:lnTo>
                  <a:lnTo>
                    <a:pt x="3780" y="236"/>
                  </a:lnTo>
                  <a:lnTo>
                    <a:pt x="3778" y="235"/>
                  </a:lnTo>
                  <a:lnTo>
                    <a:pt x="3775" y="236"/>
                  </a:lnTo>
                  <a:lnTo>
                    <a:pt x="3772" y="236"/>
                  </a:lnTo>
                  <a:lnTo>
                    <a:pt x="3774" y="238"/>
                  </a:lnTo>
                  <a:lnTo>
                    <a:pt x="3775" y="238"/>
                  </a:lnTo>
                  <a:lnTo>
                    <a:pt x="3777" y="238"/>
                  </a:lnTo>
                  <a:lnTo>
                    <a:pt x="3777" y="239"/>
                  </a:lnTo>
                  <a:lnTo>
                    <a:pt x="3777" y="243"/>
                  </a:lnTo>
                  <a:lnTo>
                    <a:pt x="3778" y="246"/>
                  </a:lnTo>
                  <a:lnTo>
                    <a:pt x="3782" y="249"/>
                  </a:lnTo>
                  <a:lnTo>
                    <a:pt x="3783" y="251"/>
                  </a:lnTo>
                  <a:lnTo>
                    <a:pt x="3783" y="254"/>
                  </a:lnTo>
                  <a:lnTo>
                    <a:pt x="3783" y="254"/>
                  </a:lnTo>
                  <a:lnTo>
                    <a:pt x="3782" y="254"/>
                  </a:lnTo>
                  <a:lnTo>
                    <a:pt x="3780" y="254"/>
                  </a:lnTo>
                  <a:lnTo>
                    <a:pt x="3777" y="254"/>
                  </a:lnTo>
                  <a:lnTo>
                    <a:pt x="3775" y="254"/>
                  </a:lnTo>
                  <a:lnTo>
                    <a:pt x="3774" y="252"/>
                  </a:lnTo>
                  <a:lnTo>
                    <a:pt x="3775" y="251"/>
                  </a:lnTo>
                  <a:lnTo>
                    <a:pt x="3777" y="249"/>
                  </a:lnTo>
                  <a:lnTo>
                    <a:pt x="3775" y="247"/>
                  </a:lnTo>
                  <a:lnTo>
                    <a:pt x="3774" y="244"/>
                  </a:lnTo>
                  <a:lnTo>
                    <a:pt x="3774" y="243"/>
                  </a:lnTo>
                  <a:lnTo>
                    <a:pt x="3772" y="241"/>
                  </a:lnTo>
                  <a:lnTo>
                    <a:pt x="3769" y="241"/>
                  </a:lnTo>
                  <a:lnTo>
                    <a:pt x="3767" y="241"/>
                  </a:lnTo>
                  <a:lnTo>
                    <a:pt x="3766" y="239"/>
                  </a:lnTo>
                  <a:lnTo>
                    <a:pt x="3764" y="239"/>
                  </a:lnTo>
                  <a:lnTo>
                    <a:pt x="3761" y="239"/>
                  </a:lnTo>
                  <a:lnTo>
                    <a:pt x="3759" y="239"/>
                  </a:lnTo>
                  <a:lnTo>
                    <a:pt x="3756" y="239"/>
                  </a:lnTo>
                  <a:lnTo>
                    <a:pt x="3755" y="239"/>
                  </a:lnTo>
                  <a:lnTo>
                    <a:pt x="3753" y="238"/>
                  </a:lnTo>
                  <a:lnTo>
                    <a:pt x="3755" y="238"/>
                  </a:lnTo>
                  <a:lnTo>
                    <a:pt x="3758" y="238"/>
                  </a:lnTo>
                  <a:lnTo>
                    <a:pt x="3759" y="238"/>
                  </a:lnTo>
                  <a:lnTo>
                    <a:pt x="3763" y="236"/>
                  </a:lnTo>
                  <a:lnTo>
                    <a:pt x="3764" y="236"/>
                  </a:lnTo>
                  <a:lnTo>
                    <a:pt x="3766" y="235"/>
                  </a:lnTo>
                  <a:lnTo>
                    <a:pt x="3767" y="233"/>
                  </a:lnTo>
                  <a:lnTo>
                    <a:pt x="3767" y="232"/>
                  </a:lnTo>
                  <a:lnTo>
                    <a:pt x="3767" y="228"/>
                  </a:lnTo>
                  <a:lnTo>
                    <a:pt x="3764" y="227"/>
                  </a:lnTo>
                  <a:lnTo>
                    <a:pt x="3761" y="225"/>
                  </a:lnTo>
                  <a:lnTo>
                    <a:pt x="3763" y="224"/>
                  </a:lnTo>
                  <a:lnTo>
                    <a:pt x="3764" y="222"/>
                  </a:lnTo>
                  <a:lnTo>
                    <a:pt x="3766" y="222"/>
                  </a:lnTo>
                  <a:lnTo>
                    <a:pt x="3767" y="221"/>
                  </a:lnTo>
                  <a:lnTo>
                    <a:pt x="3764" y="219"/>
                  </a:lnTo>
                  <a:lnTo>
                    <a:pt x="3761" y="217"/>
                  </a:lnTo>
                  <a:lnTo>
                    <a:pt x="3761" y="217"/>
                  </a:lnTo>
                  <a:lnTo>
                    <a:pt x="3761" y="216"/>
                  </a:lnTo>
                  <a:lnTo>
                    <a:pt x="3763" y="216"/>
                  </a:lnTo>
                  <a:close/>
                  <a:moveTo>
                    <a:pt x="1319" y="0"/>
                  </a:moveTo>
                  <a:lnTo>
                    <a:pt x="1311" y="2"/>
                  </a:lnTo>
                  <a:lnTo>
                    <a:pt x="1303" y="3"/>
                  </a:lnTo>
                  <a:lnTo>
                    <a:pt x="1271" y="8"/>
                  </a:lnTo>
                  <a:lnTo>
                    <a:pt x="1263" y="9"/>
                  </a:lnTo>
                  <a:lnTo>
                    <a:pt x="1263" y="9"/>
                  </a:lnTo>
                  <a:lnTo>
                    <a:pt x="1262" y="9"/>
                  </a:lnTo>
                  <a:lnTo>
                    <a:pt x="1265" y="8"/>
                  </a:lnTo>
                  <a:lnTo>
                    <a:pt x="1270" y="8"/>
                  </a:lnTo>
                  <a:lnTo>
                    <a:pt x="1309" y="0"/>
                  </a:lnTo>
                  <a:lnTo>
                    <a:pt x="1314" y="0"/>
                  </a:lnTo>
                  <a:lnTo>
                    <a:pt x="13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419707367"/>
      </p:ext>
    </p:extLst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поиск ответа на вопрос,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отбор информации, классификация информации,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сопоставление разных источников информации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346596" y="205664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3800746156"/>
      </p:ext>
    </p:extLst>
  </p:cSld>
  <p:clrMapOvr>
    <a:masterClrMapping/>
  </p:clrMapOvr>
  <p:transition spd="slow">
    <p:wip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56399"/>
            <a:ext cx="5180013" cy="55846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Умение сравнивать.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 на карте.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Посмотрите на физическую карту полушарий. Найдите на ней материки – Северную и Южную Америку. Выделите черты сходства и черты различия их географического положения.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Рассмотрите в атласе физическую карту полушарий и физическую карту России. Определите черты сходства и различия этих карт.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B9B0682-00D3-4063-8230-1A1A05E8C0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549" y="1156399"/>
            <a:ext cx="6667500" cy="5238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033229"/>
      </p:ext>
    </p:extLst>
  </p:cSld>
  <p:clrMapOvr>
    <a:masterClrMapping/>
  </p:clrMapOvr>
  <p:transition spd="slow">
    <p:wip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оиск ответа на вопрос,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описание объекта, определение критериев для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сравнения объектов, отбор информации,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сравнивать объекты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582297" y="226405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3527169707"/>
      </p:ext>
    </p:extLst>
  </p:cSld>
  <p:clrMapOvr>
    <a:masterClrMapping/>
  </p:clrMapOvr>
  <p:transition spd="slow">
    <p:wip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45D3D30C-8436-4D62-8192-1A9E264DEF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359" y="1028700"/>
            <a:ext cx="7406215" cy="5554661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7382856" y="1028700"/>
            <a:ext cx="4804381" cy="50189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Данные задания дают возможность развивать у учащихся внимательность, умение отбирать нужную информацию, выделять критерии для сравнения, презентовать полученную информацию, работать у доски.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0857380"/>
      </p:ext>
    </p:extLst>
  </p:cSld>
  <p:clrMapOvr>
    <a:masterClrMapping/>
  </p:clrMapOvr>
  <p:transition spd="slow">
    <p:wip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43000"/>
            <a:ext cx="5713412" cy="4695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4. </a:t>
            </a: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Умение устанавливать причинно-следственные связи.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Рассмотрите физическую карту России. Определите, в каком направлении текут сибирские реки, в какой океан они впадают? Объясните выявленную закономерность.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8DBF365-23EA-4CF2-86C4-333DFE2AC2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12" y="1905000"/>
            <a:ext cx="6475413" cy="3730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4218658"/>
      </p:ext>
    </p:extLst>
  </p:cSld>
  <p:clrMapOvr>
    <a:masterClrMapping/>
  </p:clrMapOvr>
  <p:transition spd="slow">
    <p:wip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7008812" y="1028700"/>
            <a:ext cx="5178425" cy="5634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Задания данного типа позволяют учащимся применить полученные знания в новой обстановке и развивают важное умение – отбирать и анализировать имеющуюся информацию.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Главная задача учителя не отбить желание устанавливать причинно-следственные связи, даже если ответ не совпадает с эталоном. Ученик должен понять, что не ошибается только тот, кто ничего не делает.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F475AB46-D2F8-434B-8803-CD68FA1769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278268"/>
            <a:ext cx="7237412" cy="5590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852548"/>
      </p:ext>
    </p:extLst>
  </p:cSld>
  <p:clrMapOvr>
    <a:masterClrMapping/>
  </p:clrMapOvr>
  <p:transition spd="slow">
    <p:wip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43000"/>
            <a:ext cx="5713412" cy="45675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4. </a:t>
            </a: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Умение устанавливать причинно-следственные связи.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Рассмотрите карту природных зон. Определите, на каких материках большую площадь занимают тропические пустыни? Дайте объяснение данному факту.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8DBF365-23EA-4CF2-86C4-333DFE2AC2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12" y="1905000"/>
            <a:ext cx="6475413" cy="3730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0261676"/>
      </p:ext>
    </p:extLst>
  </p:cSld>
  <p:clrMapOvr>
    <a:masterClrMapping/>
  </p:clrMapOvr>
  <p:transition spd="slow">
    <p:wip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7010399" y="1278268"/>
            <a:ext cx="5178425" cy="61470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Задания данного типа позволяют учащимся применить полученные знания в новой обстановке и развивают важное умение – отбирать и анализировать имеющуюся информацию.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Главная задача учителя не отбить желание устанавливать причинно-следственные связи, даже если ответ не совпадает с эталоном. Ученик должен понять, что не ошибается только тот, кто ничего не делает.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F475AB46-D2F8-434B-8803-CD68FA1769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278268"/>
            <a:ext cx="7237412" cy="5590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1703189"/>
      </p:ext>
    </p:extLst>
  </p:cSld>
  <p:clrMapOvr>
    <a:masterClrMapping/>
  </p:clrMapOvr>
  <p:transition spd="slow">
    <p:wip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56399"/>
            <a:ext cx="11925980" cy="53024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5 </a:t>
            </a: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Умение делать выводы и умозаключения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Задание: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Материк с уникальной природой. Его называют ледяным, безмолвным, пустынным, белым, загадочным. Толщина ледникового покрова достигает 4700 м. Снег и лед отражают большую часть солнечного тепла. Здесь отмечена самая низкая на Земле температура воздуха -89,2 </a:t>
            </a:r>
            <a:r>
              <a:rPr lang="ru-RU" sz="2000" dirty="0">
                <a:solidFill>
                  <a:srgbClr val="2E2E2E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ͦ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Georgia" panose="02040502050405020303" pitchFamily="18" charset="0"/>
              </a:rPr>
              <a:t> С, сильные ветры. Большую часть года длится суровая зима. Средняя летняя температура воздуха на большей части материка -28, -30 </a:t>
            </a:r>
            <a:r>
              <a:rPr lang="ru-RU" sz="2000" dirty="0">
                <a:solidFill>
                  <a:srgbClr val="2E2E2E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ͦ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Georgia" panose="02040502050405020303" pitchFamily="18" charset="0"/>
              </a:rPr>
              <a:t> С, лишь на побережье она иногда бывает 0 </a:t>
            </a:r>
            <a:r>
              <a:rPr lang="ru-RU" sz="2000" dirty="0">
                <a:solidFill>
                  <a:srgbClr val="2E2E2E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ͦ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Georgia" panose="02040502050405020303" pitchFamily="18" charset="0"/>
              </a:rPr>
              <a:t> С и даже + 2 </a:t>
            </a:r>
            <a:r>
              <a:rPr lang="ru-RU" sz="2000" dirty="0">
                <a:solidFill>
                  <a:srgbClr val="2E2E2E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ͦ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Georgia" panose="02040502050405020303" pitchFamily="18" charset="0"/>
              </a:rPr>
              <a:t> С. Это самый высокий континент планеты. Здесь нет постоянного насе</a:t>
            </a: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ления. О каком материке идет речь?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Приведите факты, полученные из карт атласа, подтверждающие Ваш выбор.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2833851"/>
      </p:ext>
    </p:extLst>
  </p:cSld>
  <p:clrMapOvr>
    <a:masterClrMapping/>
  </p:clrMapOvr>
  <p:transition spd="slow">
    <p:wip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(поиск ответа на вопрос, высказывание суждений, подкрепленных фактами, выделение существенных признаков понятия, выявление причинно-следственных связей, составление логической цепочки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582297" y="226405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6F14F4C2-A5C8-4170-9443-78FC127D8F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376" y="1360556"/>
            <a:ext cx="7040599" cy="5707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6315120"/>
      </p:ext>
    </p:extLst>
  </p:cSld>
  <p:clrMapOvr>
    <a:masterClrMapping/>
  </p:clrMapOvr>
  <p:transition spd="slow">
    <p:wip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" name="Group 609"/>
          <p:cNvGrpSpPr/>
          <p:nvPr/>
        </p:nvGrpSpPr>
        <p:grpSpPr>
          <a:xfrm>
            <a:off x="3884613" y="1219200"/>
            <a:ext cx="8304212" cy="5058230"/>
            <a:chOff x="1022538" y="1219200"/>
            <a:chExt cx="10143748" cy="5058230"/>
          </a:xfrm>
          <a:solidFill>
            <a:schemeClr val="bg1">
              <a:lumMod val="85000"/>
            </a:schemeClr>
          </a:solidFill>
        </p:grpSpPr>
        <p:sp>
          <p:nvSpPr>
            <p:cNvPr id="611" name="Freeform 7"/>
            <p:cNvSpPr>
              <a:spLocks/>
            </p:cNvSpPr>
            <p:nvPr/>
          </p:nvSpPr>
          <p:spPr bwMode="auto">
            <a:xfrm>
              <a:off x="6474511" y="4858396"/>
              <a:ext cx="218313" cy="196872"/>
            </a:xfrm>
            <a:custGeom>
              <a:avLst/>
              <a:gdLst>
                <a:gd name="T0" fmla="*/ 76 w 112"/>
                <a:gd name="T1" fmla="*/ 5 h 101"/>
                <a:gd name="T2" fmla="*/ 87 w 112"/>
                <a:gd name="T3" fmla="*/ 5 h 101"/>
                <a:gd name="T4" fmla="*/ 98 w 112"/>
                <a:gd name="T5" fmla="*/ 11 h 101"/>
                <a:gd name="T6" fmla="*/ 109 w 112"/>
                <a:gd name="T7" fmla="*/ 14 h 101"/>
                <a:gd name="T8" fmla="*/ 112 w 112"/>
                <a:gd name="T9" fmla="*/ 16 h 101"/>
                <a:gd name="T10" fmla="*/ 112 w 112"/>
                <a:gd name="T11" fmla="*/ 25 h 101"/>
                <a:gd name="T12" fmla="*/ 112 w 112"/>
                <a:gd name="T13" fmla="*/ 38 h 101"/>
                <a:gd name="T14" fmla="*/ 111 w 112"/>
                <a:gd name="T15" fmla="*/ 44 h 101"/>
                <a:gd name="T16" fmla="*/ 109 w 112"/>
                <a:gd name="T17" fmla="*/ 47 h 101"/>
                <a:gd name="T18" fmla="*/ 109 w 112"/>
                <a:gd name="T19" fmla="*/ 49 h 101"/>
                <a:gd name="T20" fmla="*/ 111 w 112"/>
                <a:gd name="T21" fmla="*/ 52 h 101"/>
                <a:gd name="T22" fmla="*/ 112 w 112"/>
                <a:gd name="T23" fmla="*/ 62 h 101"/>
                <a:gd name="T24" fmla="*/ 111 w 112"/>
                <a:gd name="T25" fmla="*/ 68 h 101"/>
                <a:gd name="T26" fmla="*/ 106 w 112"/>
                <a:gd name="T27" fmla="*/ 74 h 101"/>
                <a:gd name="T28" fmla="*/ 103 w 112"/>
                <a:gd name="T29" fmla="*/ 80 h 101"/>
                <a:gd name="T30" fmla="*/ 101 w 112"/>
                <a:gd name="T31" fmla="*/ 87 h 101"/>
                <a:gd name="T32" fmla="*/ 92 w 112"/>
                <a:gd name="T33" fmla="*/ 96 h 101"/>
                <a:gd name="T34" fmla="*/ 85 w 112"/>
                <a:gd name="T35" fmla="*/ 99 h 101"/>
                <a:gd name="T36" fmla="*/ 73 w 112"/>
                <a:gd name="T37" fmla="*/ 99 h 101"/>
                <a:gd name="T38" fmla="*/ 60 w 112"/>
                <a:gd name="T39" fmla="*/ 98 h 101"/>
                <a:gd name="T40" fmla="*/ 56 w 112"/>
                <a:gd name="T41" fmla="*/ 95 h 101"/>
                <a:gd name="T42" fmla="*/ 56 w 112"/>
                <a:gd name="T43" fmla="*/ 91 h 101"/>
                <a:gd name="T44" fmla="*/ 51 w 112"/>
                <a:gd name="T45" fmla="*/ 90 h 101"/>
                <a:gd name="T46" fmla="*/ 41 w 112"/>
                <a:gd name="T47" fmla="*/ 87 h 101"/>
                <a:gd name="T48" fmla="*/ 37 w 112"/>
                <a:gd name="T49" fmla="*/ 80 h 101"/>
                <a:gd name="T50" fmla="*/ 37 w 112"/>
                <a:gd name="T51" fmla="*/ 76 h 101"/>
                <a:gd name="T52" fmla="*/ 37 w 112"/>
                <a:gd name="T53" fmla="*/ 71 h 101"/>
                <a:gd name="T54" fmla="*/ 30 w 112"/>
                <a:gd name="T55" fmla="*/ 69 h 101"/>
                <a:gd name="T56" fmla="*/ 27 w 112"/>
                <a:gd name="T57" fmla="*/ 65 h 101"/>
                <a:gd name="T58" fmla="*/ 15 w 112"/>
                <a:gd name="T59" fmla="*/ 58 h 101"/>
                <a:gd name="T60" fmla="*/ 11 w 112"/>
                <a:gd name="T61" fmla="*/ 49 h 101"/>
                <a:gd name="T62" fmla="*/ 8 w 112"/>
                <a:gd name="T63" fmla="*/ 44 h 101"/>
                <a:gd name="T64" fmla="*/ 3 w 112"/>
                <a:gd name="T65" fmla="*/ 36 h 101"/>
                <a:gd name="T66" fmla="*/ 0 w 112"/>
                <a:gd name="T67" fmla="*/ 33 h 101"/>
                <a:gd name="T68" fmla="*/ 5 w 112"/>
                <a:gd name="T69" fmla="*/ 32 h 101"/>
                <a:gd name="T70" fmla="*/ 11 w 112"/>
                <a:gd name="T71" fmla="*/ 33 h 101"/>
                <a:gd name="T72" fmla="*/ 22 w 112"/>
                <a:gd name="T73" fmla="*/ 35 h 101"/>
                <a:gd name="T74" fmla="*/ 27 w 112"/>
                <a:gd name="T75" fmla="*/ 33 h 101"/>
                <a:gd name="T76" fmla="*/ 30 w 112"/>
                <a:gd name="T77" fmla="*/ 30 h 101"/>
                <a:gd name="T78" fmla="*/ 33 w 112"/>
                <a:gd name="T79" fmla="*/ 28 h 101"/>
                <a:gd name="T80" fmla="*/ 33 w 112"/>
                <a:gd name="T81" fmla="*/ 27 h 101"/>
                <a:gd name="T82" fmla="*/ 35 w 112"/>
                <a:gd name="T83" fmla="*/ 25 h 101"/>
                <a:gd name="T84" fmla="*/ 37 w 112"/>
                <a:gd name="T85" fmla="*/ 22 h 101"/>
                <a:gd name="T86" fmla="*/ 38 w 112"/>
                <a:gd name="T87" fmla="*/ 21 h 101"/>
                <a:gd name="T88" fmla="*/ 40 w 112"/>
                <a:gd name="T89" fmla="*/ 21 h 101"/>
                <a:gd name="T90" fmla="*/ 41 w 112"/>
                <a:gd name="T91" fmla="*/ 19 h 101"/>
                <a:gd name="T92" fmla="*/ 43 w 112"/>
                <a:gd name="T93" fmla="*/ 17 h 101"/>
                <a:gd name="T94" fmla="*/ 46 w 112"/>
                <a:gd name="T95" fmla="*/ 16 h 101"/>
                <a:gd name="T96" fmla="*/ 48 w 112"/>
                <a:gd name="T97" fmla="*/ 17 h 101"/>
                <a:gd name="T98" fmla="*/ 49 w 112"/>
                <a:gd name="T99" fmla="*/ 16 h 101"/>
                <a:gd name="T100" fmla="*/ 51 w 112"/>
                <a:gd name="T101" fmla="*/ 16 h 101"/>
                <a:gd name="T102" fmla="*/ 52 w 112"/>
                <a:gd name="T103" fmla="*/ 16 h 101"/>
                <a:gd name="T104" fmla="*/ 54 w 112"/>
                <a:gd name="T105" fmla="*/ 14 h 101"/>
                <a:gd name="T106" fmla="*/ 56 w 112"/>
                <a:gd name="T107" fmla="*/ 14 h 101"/>
                <a:gd name="T108" fmla="*/ 52 w 112"/>
                <a:gd name="T109" fmla="*/ 13 h 101"/>
                <a:gd name="T110" fmla="*/ 52 w 112"/>
                <a:gd name="T111" fmla="*/ 11 h 101"/>
                <a:gd name="T112" fmla="*/ 54 w 112"/>
                <a:gd name="T113" fmla="*/ 5 h 101"/>
                <a:gd name="T114" fmla="*/ 62 w 112"/>
                <a:gd name="T1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01">
                  <a:moveTo>
                    <a:pt x="73" y="0"/>
                  </a:moveTo>
                  <a:lnTo>
                    <a:pt x="74" y="0"/>
                  </a:lnTo>
                  <a:lnTo>
                    <a:pt x="74" y="2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9" y="5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8" y="11"/>
                  </a:lnTo>
                  <a:lnTo>
                    <a:pt x="101" y="11"/>
                  </a:lnTo>
                  <a:lnTo>
                    <a:pt x="104" y="13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1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1" y="46"/>
                  </a:lnTo>
                  <a:lnTo>
                    <a:pt x="111" y="46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11" y="51"/>
                  </a:lnTo>
                  <a:lnTo>
                    <a:pt x="111" y="51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9" y="55"/>
                  </a:lnTo>
                  <a:lnTo>
                    <a:pt x="111" y="57"/>
                  </a:lnTo>
                  <a:lnTo>
                    <a:pt x="111" y="60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1" y="68"/>
                  </a:lnTo>
                  <a:lnTo>
                    <a:pt x="109" y="69"/>
                  </a:lnTo>
                  <a:lnTo>
                    <a:pt x="108" y="73"/>
                  </a:lnTo>
                  <a:lnTo>
                    <a:pt x="106" y="73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6" y="77"/>
                  </a:lnTo>
                  <a:lnTo>
                    <a:pt x="106" y="79"/>
                  </a:lnTo>
                  <a:lnTo>
                    <a:pt x="103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1" y="87"/>
                  </a:lnTo>
                  <a:lnTo>
                    <a:pt x="98" y="90"/>
                  </a:lnTo>
                  <a:lnTo>
                    <a:pt x="97" y="91"/>
                  </a:lnTo>
                  <a:lnTo>
                    <a:pt x="95" y="95"/>
                  </a:lnTo>
                  <a:lnTo>
                    <a:pt x="92" y="96"/>
                  </a:lnTo>
                  <a:lnTo>
                    <a:pt x="90" y="99"/>
                  </a:lnTo>
                  <a:lnTo>
                    <a:pt x="89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79" y="99"/>
                  </a:lnTo>
                  <a:lnTo>
                    <a:pt x="76" y="99"/>
                  </a:lnTo>
                  <a:lnTo>
                    <a:pt x="73" y="99"/>
                  </a:lnTo>
                  <a:lnTo>
                    <a:pt x="68" y="96"/>
                  </a:lnTo>
                  <a:lnTo>
                    <a:pt x="65" y="96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59" y="95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4" y="90"/>
                  </a:lnTo>
                  <a:lnTo>
                    <a:pt x="51" y="90"/>
                  </a:lnTo>
                  <a:lnTo>
                    <a:pt x="48" y="88"/>
                  </a:lnTo>
                  <a:lnTo>
                    <a:pt x="43" y="88"/>
                  </a:lnTo>
                  <a:lnTo>
                    <a:pt x="41" y="88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38" y="84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7" y="76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1"/>
                  </a:lnTo>
                  <a:lnTo>
                    <a:pt x="35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7" y="65"/>
                  </a:lnTo>
                  <a:lnTo>
                    <a:pt x="26" y="65"/>
                  </a:lnTo>
                  <a:lnTo>
                    <a:pt x="21" y="63"/>
                  </a:lnTo>
                  <a:lnTo>
                    <a:pt x="19" y="60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3" y="55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6" y="33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2" y="6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3"/>
                  </a:lnTo>
                  <a:lnTo>
                    <a:pt x="59" y="2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2" name="Freeform 8"/>
            <p:cNvSpPr>
              <a:spLocks noEditPoints="1"/>
            </p:cNvSpPr>
            <p:nvPr/>
          </p:nvSpPr>
          <p:spPr bwMode="auto">
            <a:xfrm>
              <a:off x="6382897" y="4645931"/>
              <a:ext cx="329419" cy="280688"/>
            </a:xfrm>
            <a:custGeom>
              <a:avLst/>
              <a:gdLst>
                <a:gd name="T0" fmla="*/ 98 w 169"/>
                <a:gd name="T1" fmla="*/ 122 h 144"/>
                <a:gd name="T2" fmla="*/ 123 w 169"/>
                <a:gd name="T3" fmla="*/ 4 h 144"/>
                <a:gd name="T4" fmla="*/ 125 w 169"/>
                <a:gd name="T5" fmla="*/ 5 h 144"/>
                <a:gd name="T6" fmla="*/ 128 w 169"/>
                <a:gd name="T7" fmla="*/ 5 h 144"/>
                <a:gd name="T8" fmla="*/ 134 w 169"/>
                <a:gd name="T9" fmla="*/ 8 h 144"/>
                <a:gd name="T10" fmla="*/ 139 w 169"/>
                <a:gd name="T11" fmla="*/ 8 h 144"/>
                <a:gd name="T12" fmla="*/ 144 w 169"/>
                <a:gd name="T13" fmla="*/ 11 h 144"/>
                <a:gd name="T14" fmla="*/ 155 w 169"/>
                <a:gd name="T15" fmla="*/ 16 h 144"/>
                <a:gd name="T16" fmla="*/ 159 w 169"/>
                <a:gd name="T17" fmla="*/ 21 h 144"/>
                <a:gd name="T18" fmla="*/ 164 w 169"/>
                <a:gd name="T19" fmla="*/ 24 h 144"/>
                <a:gd name="T20" fmla="*/ 167 w 169"/>
                <a:gd name="T21" fmla="*/ 32 h 144"/>
                <a:gd name="T22" fmla="*/ 164 w 169"/>
                <a:gd name="T23" fmla="*/ 40 h 144"/>
                <a:gd name="T24" fmla="*/ 162 w 169"/>
                <a:gd name="T25" fmla="*/ 49 h 144"/>
                <a:gd name="T26" fmla="*/ 166 w 169"/>
                <a:gd name="T27" fmla="*/ 60 h 144"/>
                <a:gd name="T28" fmla="*/ 159 w 169"/>
                <a:gd name="T29" fmla="*/ 65 h 144"/>
                <a:gd name="T30" fmla="*/ 159 w 169"/>
                <a:gd name="T31" fmla="*/ 73 h 144"/>
                <a:gd name="T32" fmla="*/ 156 w 169"/>
                <a:gd name="T33" fmla="*/ 79 h 144"/>
                <a:gd name="T34" fmla="*/ 159 w 169"/>
                <a:gd name="T35" fmla="*/ 84 h 144"/>
                <a:gd name="T36" fmla="*/ 158 w 169"/>
                <a:gd name="T37" fmla="*/ 87 h 144"/>
                <a:gd name="T38" fmla="*/ 139 w 169"/>
                <a:gd name="T39" fmla="*/ 93 h 144"/>
                <a:gd name="T40" fmla="*/ 120 w 169"/>
                <a:gd name="T41" fmla="*/ 100 h 144"/>
                <a:gd name="T42" fmla="*/ 117 w 169"/>
                <a:gd name="T43" fmla="*/ 109 h 144"/>
                <a:gd name="T44" fmla="*/ 99 w 169"/>
                <a:gd name="T45" fmla="*/ 115 h 144"/>
                <a:gd name="T46" fmla="*/ 96 w 169"/>
                <a:gd name="T47" fmla="*/ 122 h 144"/>
                <a:gd name="T48" fmla="*/ 91 w 169"/>
                <a:gd name="T49" fmla="*/ 122 h 144"/>
                <a:gd name="T50" fmla="*/ 90 w 169"/>
                <a:gd name="T51" fmla="*/ 125 h 144"/>
                <a:gd name="T52" fmla="*/ 87 w 169"/>
                <a:gd name="T53" fmla="*/ 125 h 144"/>
                <a:gd name="T54" fmla="*/ 85 w 169"/>
                <a:gd name="T55" fmla="*/ 126 h 144"/>
                <a:gd name="T56" fmla="*/ 84 w 169"/>
                <a:gd name="T57" fmla="*/ 130 h 144"/>
                <a:gd name="T58" fmla="*/ 77 w 169"/>
                <a:gd name="T59" fmla="*/ 136 h 144"/>
                <a:gd name="T60" fmla="*/ 76 w 169"/>
                <a:gd name="T61" fmla="*/ 139 h 144"/>
                <a:gd name="T62" fmla="*/ 69 w 169"/>
                <a:gd name="T63" fmla="*/ 144 h 144"/>
                <a:gd name="T64" fmla="*/ 52 w 169"/>
                <a:gd name="T65" fmla="*/ 141 h 144"/>
                <a:gd name="T66" fmla="*/ 33 w 169"/>
                <a:gd name="T67" fmla="*/ 136 h 144"/>
                <a:gd name="T68" fmla="*/ 8 w 169"/>
                <a:gd name="T69" fmla="*/ 128 h 144"/>
                <a:gd name="T70" fmla="*/ 0 w 169"/>
                <a:gd name="T71" fmla="*/ 90 h 144"/>
                <a:gd name="T72" fmla="*/ 28 w 169"/>
                <a:gd name="T73" fmla="*/ 67 h 144"/>
                <a:gd name="T74" fmla="*/ 30 w 169"/>
                <a:gd name="T75" fmla="*/ 51 h 144"/>
                <a:gd name="T76" fmla="*/ 30 w 169"/>
                <a:gd name="T77" fmla="*/ 43 h 144"/>
                <a:gd name="T78" fmla="*/ 35 w 169"/>
                <a:gd name="T79" fmla="*/ 41 h 144"/>
                <a:gd name="T80" fmla="*/ 39 w 169"/>
                <a:gd name="T81" fmla="*/ 46 h 144"/>
                <a:gd name="T82" fmla="*/ 49 w 169"/>
                <a:gd name="T83" fmla="*/ 45 h 144"/>
                <a:gd name="T84" fmla="*/ 54 w 169"/>
                <a:gd name="T85" fmla="*/ 52 h 144"/>
                <a:gd name="T86" fmla="*/ 69 w 169"/>
                <a:gd name="T87" fmla="*/ 56 h 144"/>
                <a:gd name="T88" fmla="*/ 74 w 169"/>
                <a:gd name="T89" fmla="*/ 49 h 144"/>
                <a:gd name="T90" fmla="*/ 82 w 169"/>
                <a:gd name="T91" fmla="*/ 59 h 144"/>
                <a:gd name="T92" fmla="*/ 95 w 169"/>
                <a:gd name="T93" fmla="*/ 65 h 144"/>
                <a:gd name="T94" fmla="*/ 101 w 169"/>
                <a:gd name="T95" fmla="*/ 73 h 144"/>
                <a:gd name="T96" fmla="*/ 110 w 169"/>
                <a:gd name="T97" fmla="*/ 73 h 144"/>
                <a:gd name="T98" fmla="*/ 114 w 169"/>
                <a:gd name="T99" fmla="*/ 76 h 144"/>
                <a:gd name="T100" fmla="*/ 110 w 169"/>
                <a:gd name="T101" fmla="*/ 59 h 144"/>
                <a:gd name="T102" fmla="*/ 104 w 169"/>
                <a:gd name="T103" fmla="*/ 60 h 144"/>
                <a:gd name="T104" fmla="*/ 93 w 169"/>
                <a:gd name="T105" fmla="*/ 51 h 144"/>
                <a:gd name="T106" fmla="*/ 96 w 169"/>
                <a:gd name="T107" fmla="*/ 37 h 144"/>
                <a:gd name="T108" fmla="*/ 95 w 169"/>
                <a:gd name="T109" fmla="*/ 19 h 144"/>
                <a:gd name="T110" fmla="*/ 99 w 169"/>
                <a:gd name="T111" fmla="*/ 8 h 144"/>
                <a:gd name="T112" fmla="*/ 117 w 169"/>
                <a:gd name="T113" fmla="*/ 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9" h="144">
                  <a:moveTo>
                    <a:pt x="79" y="137"/>
                  </a:moveTo>
                  <a:lnTo>
                    <a:pt x="77" y="139"/>
                  </a:lnTo>
                  <a:lnTo>
                    <a:pt x="77" y="139"/>
                  </a:lnTo>
                  <a:lnTo>
                    <a:pt x="77" y="137"/>
                  </a:lnTo>
                  <a:lnTo>
                    <a:pt x="79" y="137"/>
                  </a:lnTo>
                  <a:lnTo>
                    <a:pt x="79" y="137"/>
                  </a:lnTo>
                  <a:close/>
                  <a:moveTo>
                    <a:pt x="98" y="122"/>
                  </a:move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close/>
                  <a:moveTo>
                    <a:pt x="125" y="0"/>
                  </a:moveTo>
                  <a:lnTo>
                    <a:pt x="125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3" y="4"/>
                  </a:lnTo>
                  <a:lnTo>
                    <a:pt x="123" y="4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13"/>
                  </a:lnTo>
                  <a:lnTo>
                    <a:pt x="145" y="13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50" y="13"/>
                  </a:lnTo>
                  <a:lnTo>
                    <a:pt x="151" y="15"/>
                  </a:lnTo>
                  <a:lnTo>
                    <a:pt x="153" y="15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58" y="18"/>
                  </a:lnTo>
                  <a:lnTo>
                    <a:pt x="159" y="18"/>
                  </a:lnTo>
                  <a:lnTo>
                    <a:pt x="159" y="18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4" y="26"/>
                  </a:lnTo>
                  <a:lnTo>
                    <a:pt x="164" y="27"/>
                  </a:lnTo>
                  <a:lnTo>
                    <a:pt x="166" y="29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9" y="33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7" y="38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1"/>
                  </a:lnTo>
                  <a:lnTo>
                    <a:pt x="166" y="43"/>
                  </a:lnTo>
                  <a:lnTo>
                    <a:pt x="164" y="45"/>
                  </a:lnTo>
                  <a:lnTo>
                    <a:pt x="164" y="46"/>
                  </a:lnTo>
                  <a:lnTo>
                    <a:pt x="162" y="46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4" y="57"/>
                  </a:lnTo>
                  <a:lnTo>
                    <a:pt x="164" y="60"/>
                  </a:lnTo>
                  <a:lnTo>
                    <a:pt x="166" y="60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62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4" y="63"/>
                  </a:lnTo>
                  <a:lnTo>
                    <a:pt x="161" y="65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8"/>
                  </a:lnTo>
                  <a:lnTo>
                    <a:pt x="159" y="68"/>
                  </a:lnTo>
                  <a:lnTo>
                    <a:pt x="159" y="70"/>
                  </a:lnTo>
                  <a:lnTo>
                    <a:pt x="159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8" y="74"/>
                  </a:lnTo>
                  <a:lnTo>
                    <a:pt x="158" y="76"/>
                  </a:lnTo>
                  <a:lnTo>
                    <a:pt x="158" y="78"/>
                  </a:lnTo>
                  <a:lnTo>
                    <a:pt x="156" y="78"/>
                  </a:lnTo>
                  <a:lnTo>
                    <a:pt x="155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8" y="81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8" y="81"/>
                  </a:lnTo>
                  <a:lnTo>
                    <a:pt x="158" y="82"/>
                  </a:lnTo>
                  <a:lnTo>
                    <a:pt x="159" y="82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61" y="84"/>
                  </a:lnTo>
                  <a:lnTo>
                    <a:pt x="161" y="84"/>
                  </a:lnTo>
                  <a:lnTo>
                    <a:pt x="162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8" y="87"/>
                  </a:lnTo>
                  <a:lnTo>
                    <a:pt x="153" y="89"/>
                  </a:lnTo>
                  <a:lnTo>
                    <a:pt x="150" y="89"/>
                  </a:lnTo>
                  <a:lnTo>
                    <a:pt x="148" y="90"/>
                  </a:lnTo>
                  <a:lnTo>
                    <a:pt x="147" y="90"/>
                  </a:lnTo>
                  <a:lnTo>
                    <a:pt x="145" y="90"/>
                  </a:lnTo>
                  <a:lnTo>
                    <a:pt x="142" y="92"/>
                  </a:lnTo>
                  <a:lnTo>
                    <a:pt x="140" y="92"/>
                  </a:lnTo>
                  <a:lnTo>
                    <a:pt x="139" y="93"/>
                  </a:lnTo>
                  <a:lnTo>
                    <a:pt x="136" y="93"/>
                  </a:lnTo>
                  <a:lnTo>
                    <a:pt x="132" y="95"/>
                  </a:lnTo>
                  <a:lnTo>
                    <a:pt x="129" y="95"/>
                  </a:lnTo>
                  <a:lnTo>
                    <a:pt x="126" y="97"/>
                  </a:lnTo>
                  <a:lnTo>
                    <a:pt x="125" y="97"/>
                  </a:lnTo>
                  <a:lnTo>
                    <a:pt x="123" y="98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0"/>
                  </a:lnTo>
                  <a:lnTo>
                    <a:pt x="120" y="101"/>
                  </a:lnTo>
                  <a:lnTo>
                    <a:pt x="121" y="103"/>
                  </a:lnTo>
                  <a:lnTo>
                    <a:pt x="121" y="104"/>
                  </a:lnTo>
                  <a:lnTo>
                    <a:pt x="121" y="106"/>
                  </a:lnTo>
                  <a:lnTo>
                    <a:pt x="121" y="109"/>
                  </a:lnTo>
                  <a:lnTo>
                    <a:pt x="120" y="109"/>
                  </a:lnTo>
                  <a:lnTo>
                    <a:pt x="117" y="109"/>
                  </a:lnTo>
                  <a:lnTo>
                    <a:pt x="112" y="109"/>
                  </a:lnTo>
                  <a:lnTo>
                    <a:pt x="109" y="109"/>
                  </a:lnTo>
                  <a:lnTo>
                    <a:pt x="106" y="111"/>
                  </a:lnTo>
                  <a:lnTo>
                    <a:pt x="103" y="112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99" y="115"/>
                  </a:lnTo>
                  <a:lnTo>
                    <a:pt x="99" y="119"/>
                  </a:lnTo>
                  <a:lnTo>
                    <a:pt x="99" y="120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3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5"/>
                  </a:lnTo>
                  <a:lnTo>
                    <a:pt x="88" y="125"/>
                  </a:lnTo>
                  <a:lnTo>
                    <a:pt x="88" y="125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1"/>
                  </a:lnTo>
                  <a:lnTo>
                    <a:pt x="80" y="133"/>
                  </a:lnTo>
                  <a:lnTo>
                    <a:pt x="79" y="133"/>
                  </a:lnTo>
                  <a:lnTo>
                    <a:pt x="79" y="134"/>
                  </a:lnTo>
                  <a:lnTo>
                    <a:pt x="77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76" y="139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4" y="142"/>
                  </a:lnTo>
                  <a:lnTo>
                    <a:pt x="69" y="144"/>
                  </a:lnTo>
                  <a:lnTo>
                    <a:pt x="66" y="144"/>
                  </a:lnTo>
                  <a:lnTo>
                    <a:pt x="63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4" y="141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7" y="141"/>
                  </a:lnTo>
                  <a:lnTo>
                    <a:pt x="46" y="137"/>
                  </a:lnTo>
                  <a:lnTo>
                    <a:pt x="44" y="137"/>
                  </a:lnTo>
                  <a:lnTo>
                    <a:pt x="43" y="136"/>
                  </a:lnTo>
                  <a:lnTo>
                    <a:pt x="41" y="136"/>
                  </a:lnTo>
                  <a:lnTo>
                    <a:pt x="33" y="136"/>
                  </a:lnTo>
                  <a:lnTo>
                    <a:pt x="33" y="136"/>
                  </a:lnTo>
                  <a:lnTo>
                    <a:pt x="30" y="136"/>
                  </a:lnTo>
                  <a:lnTo>
                    <a:pt x="27" y="137"/>
                  </a:lnTo>
                  <a:lnTo>
                    <a:pt x="24" y="137"/>
                  </a:lnTo>
                  <a:lnTo>
                    <a:pt x="21" y="137"/>
                  </a:lnTo>
                  <a:lnTo>
                    <a:pt x="17" y="136"/>
                  </a:lnTo>
                  <a:lnTo>
                    <a:pt x="14" y="133"/>
                  </a:lnTo>
                  <a:lnTo>
                    <a:pt x="11" y="130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0" y="114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7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0" y="70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41" y="46"/>
                  </a:lnTo>
                  <a:lnTo>
                    <a:pt x="43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2"/>
                  </a:lnTo>
                  <a:lnTo>
                    <a:pt x="74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7" y="52"/>
                  </a:lnTo>
                  <a:lnTo>
                    <a:pt x="79" y="54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8" y="60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3" y="63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9" y="70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4"/>
                  </a:lnTo>
                  <a:lnTo>
                    <a:pt x="103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7" y="74"/>
                  </a:lnTo>
                  <a:lnTo>
                    <a:pt x="109" y="74"/>
                  </a:lnTo>
                  <a:lnTo>
                    <a:pt x="110" y="73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4" y="70"/>
                  </a:lnTo>
                  <a:lnTo>
                    <a:pt x="114" y="68"/>
                  </a:lnTo>
                  <a:lnTo>
                    <a:pt x="114" y="65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2" y="59"/>
                  </a:lnTo>
                  <a:lnTo>
                    <a:pt x="110" y="59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7" y="62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1" y="59"/>
                  </a:lnTo>
                  <a:lnTo>
                    <a:pt x="99" y="57"/>
                  </a:lnTo>
                  <a:lnTo>
                    <a:pt x="99" y="56"/>
                  </a:lnTo>
                  <a:lnTo>
                    <a:pt x="96" y="54"/>
                  </a:lnTo>
                  <a:lnTo>
                    <a:pt x="95" y="54"/>
                  </a:lnTo>
                  <a:lnTo>
                    <a:pt x="95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6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6" y="37"/>
                  </a:lnTo>
                  <a:lnTo>
                    <a:pt x="96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6" y="21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9" y="10"/>
                  </a:lnTo>
                  <a:lnTo>
                    <a:pt x="99" y="8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6" y="4"/>
                  </a:lnTo>
                  <a:lnTo>
                    <a:pt x="109" y="4"/>
                  </a:lnTo>
                  <a:lnTo>
                    <a:pt x="114" y="2"/>
                  </a:lnTo>
                  <a:lnTo>
                    <a:pt x="117" y="2"/>
                  </a:lnTo>
                  <a:lnTo>
                    <a:pt x="121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7" name="Freeform 9"/>
            <p:cNvSpPr>
              <a:spLocks noEditPoints="1"/>
            </p:cNvSpPr>
            <p:nvPr/>
          </p:nvSpPr>
          <p:spPr bwMode="auto">
            <a:xfrm>
              <a:off x="6228909" y="5045521"/>
              <a:ext cx="602310" cy="793334"/>
            </a:xfrm>
            <a:custGeom>
              <a:avLst/>
              <a:gdLst>
                <a:gd name="T0" fmla="*/ 306 w 309"/>
                <a:gd name="T1" fmla="*/ 407 h 407"/>
                <a:gd name="T2" fmla="*/ 170 w 309"/>
                <a:gd name="T3" fmla="*/ 101 h 407"/>
                <a:gd name="T4" fmla="*/ 159 w 309"/>
                <a:gd name="T5" fmla="*/ 109 h 407"/>
                <a:gd name="T6" fmla="*/ 153 w 309"/>
                <a:gd name="T7" fmla="*/ 115 h 407"/>
                <a:gd name="T8" fmla="*/ 156 w 309"/>
                <a:gd name="T9" fmla="*/ 123 h 407"/>
                <a:gd name="T10" fmla="*/ 159 w 309"/>
                <a:gd name="T11" fmla="*/ 126 h 407"/>
                <a:gd name="T12" fmla="*/ 167 w 309"/>
                <a:gd name="T13" fmla="*/ 131 h 407"/>
                <a:gd name="T14" fmla="*/ 172 w 309"/>
                <a:gd name="T15" fmla="*/ 123 h 407"/>
                <a:gd name="T16" fmla="*/ 180 w 309"/>
                <a:gd name="T17" fmla="*/ 122 h 407"/>
                <a:gd name="T18" fmla="*/ 185 w 309"/>
                <a:gd name="T19" fmla="*/ 115 h 407"/>
                <a:gd name="T20" fmla="*/ 185 w 309"/>
                <a:gd name="T21" fmla="*/ 107 h 407"/>
                <a:gd name="T22" fmla="*/ 177 w 309"/>
                <a:gd name="T23" fmla="*/ 101 h 407"/>
                <a:gd name="T24" fmla="*/ 202 w 309"/>
                <a:gd name="T25" fmla="*/ 3 h 407"/>
                <a:gd name="T26" fmla="*/ 215 w 309"/>
                <a:gd name="T27" fmla="*/ 5 h 407"/>
                <a:gd name="T28" fmla="*/ 219 w 309"/>
                <a:gd name="T29" fmla="*/ 22 h 407"/>
                <a:gd name="T30" fmla="*/ 224 w 309"/>
                <a:gd name="T31" fmla="*/ 33 h 407"/>
                <a:gd name="T32" fmla="*/ 224 w 309"/>
                <a:gd name="T33" fmla="*/ 49 h 407"/>
                <a:gd name="T34" fmla="*/ 219 w 309"/>
                <a:gd name="T35" fmla="*/ 57 h 407"/>
                <a:gd name="T36" fmla="*/ 208 w 309"/>
                <a:gd name="T37" fmla="*/ 62 h 407"/>
                <a:gd name="T38" fmla="*/ 208 w 309"/>
                <a:gd name="T39" fmla="*/ 73 h 407"/>
                <a:gd name="T40" fmla="*/ 224 w 309"/>
                <a:gd name="T41" fmla="*/ 74 h 407"/>
                <a:gd name="T42" fmla="*/ 232 w 309"/>
                <a:gd name="T43" fmla="*/ 73 h 407"/>
                <a:gd name="T44" fmla="*/ 232 w 309"/>
                <a:gd name="T45" fmla="*/ 93 h 407"/>
                <a:gd name="T46" fmla="*/ 215 w 309"/>
                <a:gd name="T47" fmla="*/ 112 h 407"/>
                <a:gd name="T48" fmla="*/ 196 w 309"/>
                <a:gd name="T49" fmla="*/ 142 h 407"/>
                <a:gd name="T50" fmla="*/ 169 w 309"/>
                <a:gd name="T51" fmla="*/ 166 h 407"/>
                <a:gd name="T52" fmla="*/ 137 w 309"/>
                <a:gd name="T53" fmla="*/ 180 h 407"/>
                <a:gd name="T54" fmla="*/ 123 w 309"/>
                <a:gd name="T55" fmla="*/ 185 h 407"/>
                <a:gd name="T56" fmla="*/ 100 w 309"/>
                <a:gd name="T57" fmla="*/ 186 h 407"/>
                <a:gd name="T58" fmla="*/ 77 w 309"/>
                <a:gd name="T59" fmla="*/ 191 h 407"/>
                <a:gd name="T60" fmla="*/ 62 w 309"/>
                <a:gd name="T61" fmla="*/ 192 h 407"/>
                <a:gd name="T62" fmla="*/ 43 w 309"/>
                <a:gd name="T63" fmla="*/ 196 h 407"/>
                <a:gd name="T64" fmla="*/ 38 w 309"/>
                <a:gd name="T65" fmla="*/ 191 h 407"/>
                <a:gd name="T66" fmla="*/ 33 w 309"/>
                <a:gd name="T67" fmla="*/ 186 h 407"/>
                <a:gd name="T68" fmla="*/ 29 w 309"/>
                <a:gd name="T69" fmla="*/ 191 h 407"/>
                <a:gd name="T70" fmla="*/ 29 w 309"/>
                <a:gd name="T71" fmla="*/ 180 h 407"/>
                <a:gd name="T72" fmla="*/ 21 w 309"/>
                <a:gd name="T73" fmla="*/ 169 h 407"/>
                <a:gd name="T74" fmla="*/ 27 w 309"/>
                <a:gd name="T75" fmla="*/ 161 h 407"/>
                <a:gd name="T76" fmla="*/ 13 w 309"/>
                <a:gd name="T77" fmla="*/ 128 h 407"/>
                <a:gd name="T78" fmla="*/ 2 w 309"/>
                <a:gd name="T79" fmla="*/ 98 h 407"/>
                <a:gd name="T80" fmla="*/ 5 w 309"/>
                <a:gd name="T81" fmla="*/ 93 h 407"/>
                <a:gd name="T82" fmla="*/ 11 w 309"/>
                <a:gd name="T83" fmla="*/ 93 h 407"/>
                <a:gd name="T84" fmla="*/ 13 w 309"/>
                <a:gd name="T85" fmla="*/ 99 h 407"/>
                <a:gd name="T86" fmla="*/ 24 w 309"/>
                <a:gd name="T87" fmla="*/ 104 h 407"/>
                <a:gd name="T88" fmla="*/ 41 w 309"/>
                <a:gd name="T89" fmla="*/ 103 h 407"/>
                <a:gd name="T90" fmla="*/ 49 w 309"/>
                <a:gd name="T91" fmla="*/ 96 h 407"/>
                <a:gd name="T92" fmla="*/ 60 w 309"/>
                <a:gd name="T93" fmla="*/ 51 h 407"/>
                <a:gd name="T94" fmla="*/ 62 w 309"/>
                <a:gd name="T95" fmla="*/ 63 h 407"/>
                <a:gd name="T96" fmla="*/ 63 w 309"/>
                <a:gd name="T97" fmla="*/ 71 h 407"/>
                <a:gd name="T98" fmla="*/ 76 w 309"/>
                <a:gd name="T99" fmla="*/ 71 h 407"/>
                <a:gd name="T100" fmla="*/ 87 w 309"/>
                <a:gd name="T101" fmla="*/ 62 h 407"/>
                <a:gd name="T102" fmla="*/ 93 w 309"/>
                <a:gd name="T103" fmla="*/ 51 h 407"/>
                <a:gd name="T104" fmla="*/ 101 w 309"/>
                <a:gd name="T105" fmla="*/ 49 h 407"/>
                <a:gd name="T106" fmla="*/ 114 w 309"/>
                <a:gd name="T107" fmla="*/ 55 h 407"/>
                <a:gd name="T108" fmla="*/ 126 w 309"/>
                <a:gd name="T109" fmla="*/ 55 h 407"/>
                <a:gd name="T110" fmla="*/ 134 w 309"/>
                <a:gd name="T111" fmla="*/ 46 h 407"/>
                <a:gd name="T112" fmla="*/ 144 w 309"/>
                <a:gd name="T113" fmla="*/ 38 h 407"/>
                <a:gd name="T114" fmla="*/ 153 w 309"/>
                <a:gd name="T115" fmla="*/ 22 h 407"/>
                <a:gd name="T116" fmla="*/ 159 w 309"/>
                <a:gd name="T117" fmla="*/ 18 h 407"/>
                <a:gd name="T118" fmla="*/ 164 w 309"/>
                <a:gd name="T119" fmla="*/ 14 h 407"/>
                <a:gd name="T120" fmla="*/ 177 w 309"/>
                <a:gd name="T121" fmla="*/ 7 h 407"/>
                <a:gd name="T122" fmla="*/ 191 w 309"/>
                <a:gd name="T123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407">
                  <a:moveTo>
                    <a:pt x="306" y="404"/>
                  </a:moveTo>
                  <a:lnTo>
                    <a:pt x="308" y="405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309" y="407"/>
                  </a:lnTo>
                  <a:lnTo>
                    <a:pt x="308" y="407"/>
                  </a:lnTo>
                  <a:lnTo>
                    <a:pt x="306" y="407"/>
                  </a:lnTo>
                  <a:lnTo>
                    <a:pt x="304" y="405"/>
                  </a:lnTo>
                  <a:lnTo>
                    <a:pt x="306" y="405"/>
                  </a:lnTo>
                  <a:lnTo>
                    <a:pt x="306" y="404"/>
                  </a:lnTo>
                  <a:close/>
                  <a:moveTo>
                    <a:pt x="175" y="99"/>
                  </a:moveTo>
                  <a:lnTo>
                    <a:pt x="175" y="99"/>
                  </a:lnTo>
                  <a:lnTo>
                    <a:pt x="174" y="99"/>
                  </a:lnTo>
                  <a:lnTo>
                    <a:pt x="170" y="101"/>
                  </a:lnTo>
                  <a:lnTo>
                    <a:pt x="167" y="103"/>
                  </a:lnTo>
                  <a:lnTo>
                    <a:pt x="166" y="104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1" y="106"/>
                  </a:lnTo>
                  <a:lnTo>
                    <a:pt x="161" y="107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8" y="111"/>
                  </a:lnTo>
                  <a:lnTo>
                    <a:pt x="158" y="112"/>
                  </a:lnTo>
                  <a:lnTo>
                    <a:pt x="156" y="114"/>
                  </a:lnTo>
                  <a:lnTo>
                    <a:pt x="155" y="114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3" y="117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6" y="122"/>
                  </a:lnTo>
                  <a:lnTo>
                    <a:pt x="156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3" y="131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70" y="125"/>
                  </a:lnTo>
                  <a:lnTo>
                    <a:pt x="172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7" y="123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2" y="122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7"/>
                  </a:lnTo>
                  <a:lnTo>
                    <a:pt x="183" y="115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6" y="112"/>
                  </a:lnTo>
                  <a:lnTo>
                    <a:pt x="186" y="111"/>
                  </a:lnTo>
                  <a:lnTo>
                    <a:pt x="186" y="111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5" y="107"/>
                  </a:lnTo>
                  <a:lnTo>
                    <a:pt x="185" y="107"/>
                  </a:lnTo>
                  <a:lnTo>
                    <a:pt x="183" y="106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8" y="103"/>
                  </a:lnTo>
                  <a:lnTo>
                    <a:pt x="178" y="101"/>
                  </a:lnTo>
                  <a:lnTo>
                    <a:pt x="177" y="101"/>
                  </a:lnTo>
                  <a:lnTo>
                    <a:pt x="177" y="99"/>
                  </a:lnTo>
                  <a:lnTo>
                    <a:pt x="175" y="99"/>
                  </a:lnTo>
                  <a:lnTo>
                    <a:pt x="175" y="99"/>
                  </a:lnTo>
                  <a:close/>
                  <a:moveTo>
                    <a:pt x="191" y="0"/>
                  </a:moveTo>
                  <a:lnTo>
                    <a:pt x="194" y="0"/>
                  </a:lnTo>
                  <a:lnTo>
                    <a:pt x="199" y="3"/>
                  </a:lnTo>
                  <a:lnTo>
                    <a:pt x="202" y="3"/>
                  </a:lnTo>
                  <a:lnTo>
                    <a:pt x="205" y="3"/>
                  </a:lnTo>
                  <a:lnTo>
                    <a:pt x="208" y="2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5" y="8"/>
                  </a:lnTo>
                  <a:lnTo>
                    <a:pt x="216" y="11"/>
                  </a:lnTo>
                  <a:lnTo>
                    <a:pt x="216" y="13"/>
                  </a:lnTo>
                  <a:lnTo>
                    <a:pt x="218" y="18"/>
                  </a:lnTo>
                  <a:lnTo>
                    <a:pt x="218" y="19"/>
                  </a:lnTo>
                  <a:lnTo>
                    <a:pt x="218" y="21"/>
                  </a:lnTo>
                  <a:lnTo>
                    <a:pt x="219" y="22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1" y="25"/>
                  </a:lnTo>
                  <a:lnTo>
                    <a:pt x="221" y="27"/>
                  </a:lnTo>
                  <a:lnTo>
                    <a:pt x="223" y="29"/>
                  </a:lnTo>
                  <a:lnTo>
                    <a:pt x="223" y="32"/>
                  </a:lnTo>
                  <a:lnTo>
                    <a:pt x="224" y="33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4" y="38"/>
                  </a:lnTo>
                  <a:lnTo>
                    <a:pt x="224" y="41"/>
                  </a:lnTo>
                  <a:lnTo>
                    <a:pt x="224" y="44"/>
                  </a:lnTo>
                  <a:lnTo>
                    <a:pt x="224" y="47"/>
                  </a:lnTo>
                  <a:lnTo>
                    <a:pt x="224" y="49"/>
                  </a:lnTo>
                  <a:lnTo>
                    <a:pt x="224" y="54"/>
                  </a:lnTo>
                  <a:lnTo>
                    <a:pt x="223" y="55"/>
                  </a:lnTo>
                  <a:lnTo>
                    <a:pt x="224" y="57"/>
                  </a:lnTo>
                  <a:lnTo>
                    <a:pt x="224" y="59"/>
                  </a:lnTo>
                  <a:lnTo>
                    <a:pt x="223" y="59"/>
                  </a:lnTo>
                  <a:lnTo>
                    <a:pt x="223" y="59"/>
                  </a:lnTo>
                  <a:lnTo>
                    <a:pt x="219" y="57"/>
                  </a:lnTo>
                  <a:lnTo>
                    <a:pt x="216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7"/>
                  </a:lnTo>
                  <a:lnTo>
                    <a:pt x="211" y="59"/>
                  </a:lnTo>
                  <a:lnTo>
                    <a:pt x="210" y="60"/>
                  </a:lnTo>
                  <a:lnTo>
                    <a:pt x="208" y="62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68"/>
                  </a:lnTo>
                  <a:lnTo>
                    <a:pt x="207" y="71"/>
                  </a:lnTo>
                  <a:lnTo>
                    <a:pt x="207" y="71"/>
                  </a:lnTo>
                  <a:lnTo>
                    <a:pt x="208" y="71"/>
                  </a:lnTo>
                  <a:lnTo>
                    <a:pt x="208" y="73"/>
                  </a:lnTo>
                  <a:lnTo>
                    <a:pt x="211" y="76"/>
                  </a:lnTo>
                  <a:lnTo>
                    <a:pt x="215" y="77"/>
                  </a:lnTo>
                  <a:lnTo>
                    <a:pt x="216" y="79"/>
                  </a:lnTo>
                  <a:lnTo>
                    <a:pt x="221" y="79"/>
                  </a:lnTo>
                  <a:lnTo>
                    <a:pt x="224" y="79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1"/>
                  </a:lnTo>
                  <a:lnTo>
                    <a:pt x="224" y="71"/>
                  </a:lnTo>
                  <a:lnTo>
                    <a:pt x="226" y="71"/>
                  </a:lnTo>
                  <a:lnTo>
                    <a:pt x="226" y="73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5" y="73"/>
                  </a:lnTo>
                  <a:lnTo>
                    <a:pt x="237" y="73"/>
                  </a:lnTo>
                  <a:lnTo>
                    <a:pt x="237" y="76"/>
                  </a:lnTo>
                  <a:lnTo>
                    <a:pt x="235" y="81"/>
                  </a:lnTo>
                  <a:lnTo>
                    <a:pt x="234" y="84"/>
                  </a:lnTo>
                  <a:lnTo>
                    <a:pt x="232" y="93"/>
                  </a:lnTo>
                  <a:lnTo>
                    <a:pt x="230" y="98"/>
                  </a:lnTo>
                  <a:lnTo>
                    <a:pt x="229" y="99"/>
                  </a:lnTo>
                  <a:lnTo>
                    <a:pt x="224" y="103"/>
                  </a:lnTo>
                  <a:lnTo>
                    <a:pt x="224" y="104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15" y="112"/>
                  </a:lnTo>
                  <a:lnTo>
                    <a:pt x="213" y="115"/>
                  </a:lnTo>
                  <a:lnTo>
                    <a:pt x="210" y="120"/>
                  </a:lnTo>
                  <a:lnTo>
                    <a:pt x="208" y="123"/>
                  </a:lnTo>
                  <a:lnTo>
                    <a:pt x="205" y="128"/>
                  </a:lnTo>
                  <a:lnTo>
                    <a:pt x="202" y="133"/>
                  </a:lnTo>
                  <a:lnTo>
                    <a:pt x="199" y="137"/>
                  </a:lnTo>
                  <a:lnTo>
                    <a:pt x="196" y="142"/>
                  </a:lnTo>
                  <a:lnTo>
                    <a:pt x="193" y="144"/>
                  </a:lnTo>
                  <a:lnTo>
                    <a:pt x="191" y="145"/>
                  </a:lnTo>
                  <a:lnTo>
                    <a:pt x="188" y="148"/>
                  </a:lnTo>
                  <a:lnTo>
                    <a:pt x="183" y="153"/>
                  </a:lnTo>
                  <a:lnTo>
                    <a:pt x="178" y="158"/>
                  </a:lnTo>
                  <a:lnTo>
                    <a:pt x="174" y="163"/>
                  </a:lnTo>
                  <a:lnTo>
                    <a:pt x="169" y="166"/>
                  </a:lnTo>
                  <a:lnTo>
                    <a:pt x="164" y="170"/>
                  </a:lnTo>
                  <a:lnTo>
                    <a:pt x="163" y="170"/>
                  </a:lnTo>
                  <a:lnTo>
                    <a:pt x="158" y="175"/>
                  </a:lnTo>
                  <a:lnTo>
                    <a:pt x="153" y="177"/>
                  </a:lnTo>
                  <a:lnTo>
                    <a:pt x="147" y="180"/>
                  </a:lnTo>
                  <a:lnTo>
                    <a:pt x="144" y="181"/>
                  </a:lnTo>
                  <a:lnTo>
                    <a:pt x="137" y="180"/>
                  </a:lnTo>
                  <a:lnTo>
                    <a:pt x="134" y="181"/>
                  </a:lnTo>
                  <a:lnTo>
                    <a:pt x="133" y="183"/>
                  </a:lnTo>
                  <a:lnTo>
                    <a:pt x="133" y="185"/>
                  </a:lnTo>
                  <a:lnTo>
                    <a:pt x="131" y="186"/>
                  </a:lnTo>
                  <a:lnTo>
                    <a:pt x="129" y="186"/>
                  </a:lnTo>
                  <a:lnTo>
                    <a:pt x="126" y="185"/>
                  </a:lnTo>
                  <a:lnTo>
                    <a:pt x="123" y="185"/>
                  </a:lnTo>
                  <a:lnTo>
                    <a:pt x="122" y="186"/>
                  </a:lnTo>
                  <a:lnTo>
                    <a:pt x="120" y="188"/>
                  </a:lnTo>
                  <a:lnTo>
                    <a:pt x="117" y="188"/>
                  </a:lnTo>
                  <a:lnTo>
                    <a:pt x="111" y="186"/>
                  </a:lnTo>
                  <a:lnTo>
                    <a:pt x="104" y="185"/>
                  </a:lnTo>
                  <a:lnTo>
                    <a:pt x="103" y="185"/>
                  </a:lnTo>
                  <a:lnTo>
                    <a:pt x="100" y="186"/>
                  </a:lnTo>
                  <a:lnTo>
                    <a:pt x="98" y="186"/>
                  </a:lnTo>
                  <a:lnTo>
                    <a:pt x="93" y="186"/>
                  </a:lnTo>
                  <a:lnTo>
                    <a:pt x="90" y="185"/>
                  </a:lnTo>
                  <a:lnTo>
                    <a:pt x="88" y="185"/>
                  </a:lnTo>
                  <a:lnTo>
                    <a:pt x="85" y="186"/>
                  </a:lnTo>
                  <a:lnTo>
                    <a:pt x="84" y="186"/>
                  </a:lnTo>
                  <a:lnTo>
                    <a:pt x="77" y="191"/>
                  </a:lnTo>
                  <a:lnTo>
                    <a:pt x="73" y="191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3" y="191"/>
                  </a:lnTo>
                  <a:lnTo>
                    <a:pt x="62" y="192"/>
                  </a:lnTo>
                  <a:lnTo>
                    <a:pt x="59" y="192"/>
                  </a:lnTo>
                  <a:lnTo>
                    <a:pt x="57" y="194"/>
                  </a:lnTo>
                  <a:lnTo>
                    <a:pt x="51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6" y="197"/>
                  </a:lnTo>
                  <a:lnTo>
                    <a:pt x="43" y="196"/>
                  </a:lnTo>
                  <a:lnTo>
                    <a:pt x="41" y="196"/>
                  </a:lnTo>
                  <a:lnTo>
                    <a:pt x="41" y="194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1"/>
                  </a:lnTo>
                  <a:lnTo>
                    <a:pt x="36" y="191"/>
                  </a:lnTo>
                  <a:lnTo>
                    <a:pt x="35" y="191"/>
                  </a:lnTo>
                  <a:lnTo>
                    <a:pt x="33" y="191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29" y="186"/>
                  </a:lnTo>
                  <a:lnTo>
                    <a:pt x="29" y="188"/>
                  </a:lnTo>
                  <a:lnTo>
                    <a:pt x="29" y="191"/>
                  </a:lnTo>
                  <a:lnTo>
                    <a:pt x="29" y="189"/>
                  </a:lnTo>
                  <a:lnTo>
                    <a:pt x="27" y="188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9" y="183"/>
                  </a:lnTo>
                  <a:lnTo>
                    <a:pt x="29" y="181"/>
                  </a:lnTo>
                  <a:lnTo>
                    <a:pt x="29" y="180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4" y="175"/>
                  </a:lnTo>
                  <a:lnTo>
                    <a:pt x="24" y="172"/>
                  </a:lnTo>
                  <a:lnTo>
                    <a:pt x="22" y="172"/>
                  </a:lnTo>
                  <a:lnTo>
                    <a:pt x="21" y="170"/>
                  </a:lnTo>
                  <a:lnTo>
                    <a:pt x="21" y="169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4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5" y="164"/>
                  </a:lnTo>
                  <a:lnTo>
                    <a:pt x="27" y="161"/>
                  </a:lnTo>
                  <a:lnTo>
                    <a:pt x="27" y="158"/>
                  </a:lnTo>
                  <a:lnTo>
                    <a:pt x="27" y="155"/>
                  </a:lnTo>
                  <a:lnTo>
                    <a:pt x="25" y="148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18" y="137"/>
                  </a:lnTo>
                  <a:lnTo>
                    <a:pt x="13" y="128"/>
                  </a:lnTo>
                  <a:lnTo>
                    <a:pt x="10" y="123"/>
                  </a:lnTo>
                  <a:lnTo>
                    <a:pt x="6" y="112"/>
                  </a:lnTo>
                  <a:lnTo>
                    <a:pt x="3" y="106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1" y="93"/>
                  </a:lnTo>
                  <a:lnTo>
                    <a:pt x="11" y="93"/>
                  </a:lnTo>
                  <a:lnTo>
                    <a:pt x="13" y="93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2" y="103"/>
                  </a:lnTo>
                  <a:lnTo>
                    <a:pt x="24" y="104"/>
                  </a:lnTo>
                  <a:lnTo>
                    <a:pt x="27" y="104"/>
                  </a:lnTo>
                  <a:lnTo>
                    <a:pt x="30" y="103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1" y="103"/>
                  </a:lnTo>
                  <a:lnTo>
                    <a:pt x="40" y="103"/>
                  </a:lnTo>
                  <a:lnTo>
                    <a:pt x="41" y="101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4" y="99"/>
                  </a:lnTo>
                  <a:lnTo>
                    <a:pt x="46" y="98"/>
                  </a:lnTo>
                  <a:lnTo>
                    <a:pt x="49" y="96"/>
                  </a:lnTo>
                  <a:lnTo>
                    <a:pt x="51" y="96"/>
                  </a:lnTo>
                  <a:lnTo>
                    <a:pt x="51" y="40"/>
                  </a:lnTo>
                  <a:lnTo>
                    <a:pt x="51" y="41"/>
                  </a:lnTo>
                  <a:lnTo>
                    <a:pt x="55" y="44"/>
                  </a:lnTo>
                  <a:lnTo>
                    <a:pt x="57" y="46"/>
                  </a:lnTo>
                  <a:lnTo>
                    <a:pt x="57" y="47"/>
                  </a:lnTo>
                  <a:lnTo>
                    <a:pt x="60" y="51"/>
                  </a:lnTo>
                  <a:lnTo>
                    <a:pt x="62" y="55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3" y="60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2" y="63"/>
                  </a:lnTo>
                  <a:lnTo>
                    <a:pt x="62" y="65"/>
                  </a:lnTo>
                  <a:lnTo>
                    <a:pt x="60" y="66"/>
                  </a:lnTo>
                  <a:lnTo>
                    <a:pt x="60" y="68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2" y="73"/>
                  </a:lnTo>
                  <a:lnTo>
                    <a:pt x="63" y="71"/>
                  </a:lnTo>
                  <a:lnTo>
                    <a:pt x="65" y="71"/>
                  </a:lnTo>
                  <a:lnTo>
                    <a:pt x="66" y="73"/>
                  </a:lnTo>
                  <a:lnTo>
                    <a:pt x="71" y="71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76" y="73"/>
                  </a:lnTo>
                  <a:lnTo>
                    <a:pt x="76" y="71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2" y="65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90" y="57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100" y="47"/>
                  </a:lnTo>
                  <a:lnTo>
                    <a:pt x="101" y="49"/>
                  </a:lnTo>
                  <a:lnTo>
                    <a:pt x="104" y="51"/>
                  </a:lnTo>
                  <a:lnTo>
                    <a:pt x="106" y="52"/>
                  </a:lnTo>
                  <a:lnTo>
                    <a:pt x="107" y="52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4" y="55"/>
                  </a:lnTo>
                  <a:lnTo>
                    <a:pt x="114" y="55"/>
                  </a:lnTo>
                  <a:lnTo>
                    <a:pt x="117" y="55"/>
                  </a:lnTo>
                  <a:lnTo>
                    <a:pt x="120" y="57"/>
                  </a:lnTo>
                  <a:lnTo>
                    <a:pt x="122" y="57"/>
                  </a:lnTo>
                  <a:lnTo>
                    <a:pt x="123" y="55"/>
                  </a:lnTo>
                  <a:lnTo>
                    <a:pt x="125" y="55"/>
                  </a:lnTo>
                  <a:lnTo>
                    <a:pt x="126" y="55"/>
                  </a:lnTo>
                  <a:lnTo>
                    <a:pt x="128" y="55"/>
                  </a:lnTo>
                  <a:lnTo>
                    <a:pt x="129" y="55"/>
                  </a:lnTo>
                  <a:lnTo>
                    <a:pt x="131" y="54"/>
                  </a:lnTo>
                  <a:lnTo>
                    <a:pt x="131" y="54"/>
                  </a:lnTo>
                  <a:lnTo>
                    <a:pt x="133" y="51"/>
                  </a:lnTo>
                  <a:lnTo>
                    <a:pt x="133" y="49"/>
                  </a:lnTo>
                  <a:lnTo>
                    <a:pt x="134" y="46"/>
                  </a:lnTo>
                  <a:lnTo>
                    <a:pt x="136" y="43"/>
                  </a:lnTo>
                  <a:lnTo>
                    <a:pt x="136" y="41"/>
                  </a:lnTo>
                  <a:lnTo>
                    <a:pt x="136" y="40"/>
                  </a:lnTo>
                  <a:lnTo>
                    <a:pt x="137" y="40"/>
                  </a:lnTo>
                  <a:lnTo>
                    <a:pt x="139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5" y="36"/>
                  </a:lnTo>
                  <a:lnTo>
                    <a:pt x="147" y="35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2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6" y="21"/>
                  </a:lnTo>
                  <a:lnTo>
                    <a:pt x="156" y="19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59" y="18"/>
                  </a:lnTo>
                  <a:lnTo>
                    <a:pt x="161" y="18"/>
                  </a:lnTo>
                  <a:lnTo>
                    <a:pt x="161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7" y="11"/>
                  </a:lnTo>
                  <a:lnTo>
                    <a:pt x="169" y="8"/>
                  </a:lnTo>
                  <a:lnTo>
                    <a:pt x="172" y="7"/>
                  </a:lnTo>
                  <a:lnTo>
                    <a:pt x="174" y="7"/>
                  </a:lnTo>
                  <a:lnTo>
                    <a:pt x="177" y="7"/>
                  </a:lnTo>
                  <a:lnTo>
                    <a:pt x="178" y="5"/>
                  </a:lnTo>
                  <a:lnTo>
                    <a:pt x="180" y="3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6" y="2"/>
                  </a:lnTo>
                  <a:lnTo>
                    <a:pt x="186" y="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8" name="Freeform 10"/>
            <p:cNvSpPr>
              <a:spLocks/>
            </p:cNvSpPr>
            <p:nvPr/>
          </p:nvSpPr>
          <p:spPr bwMode="auto">
            <a:xfrm>
              <a:off x="7033937" y="4772630"/>
              <a:ext cx="3898" cy="9747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2 w 2"/>
                <a:gd name="T9" fmla="*/ 2 h 5"/>
                <a:gd name="T10" fmla="*/ 2 w 2"/>
                <a:gd name="T11" fmla="*/ 3 h 5"/>
                <a:gd name="T12" fmla="*/ 2 w 2"/>
                <a:gd name="T13" fmla="*/ 3 h 5"/>
                <a:gd name="T14" fmla="*/ 2 w 2"/>
                <a:gd name="T15" fmla="*/ 5 h 5"/>
                <a:gd name="T16" fmla="*/ 0 w 2"/>
                <a:gd name="T17" fmla="*/ 5 h 5"/>
                <a:gd name="T18" fmla="*/ 0 w 2"/>
                <a:gd name="T19" fmla="*/ 5 h 5"/>
                <a:gd name="T20" fmla="*/ 0 w 2"/>
                <a:gd name="T21" fmla="*/ 3 h 5"/>
                <a:gd name="T22" fmla="*/ 0 w 2"/>
                <a:gd name="T23" fmla="*/ 3 h 5"/>
                <a:gd name="T24" fmla="*/ 0 w 2"/>
                <a:gd name="T25" fmla="*/ 2 h 5"/>
                <a:gd name="T26" fmla="*/ 0 w 2"/>
                <a:gd name="T27" fmla="*/ 0 h 5"/>
                <a:gd name="T28" fmla="*/ 0 w 2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4" name="Freeform 11"/>
            <p:cNvSpPr>
              <a:spLocks noEditPoints="1"/>
            </p:cNvSpPr>
            <p:nvPr/>
          </p:nvSpPr>
          <p:spPr bwMode="auto">
            <a:xfrm>
              <a:off x="6963765" y="3879887"/>
              <a:ext cx="337216" cy="189075"/>
            </a:xfrm>
            <a:custGeom>
              <a:avLst/>
              <a:gdLst>
                <a:gd name="T0" fmla="*/ 162 w 173"/>
                <a:gd name="T1" fmla="*/ 92 h 97"/>
                <a:gd name="T2" fmla="*/ 172 w 173"/>
                <a:gd name="T3" fmla="*/ 94 h 97"/>
                <a:gd name="T4" fmla="*/ 161 w 173"/>
                <a:gd name="T5" fmla="*/ 97 h 97"/>
                <a:gd name="T6" fmla="*/ 156 w 173"/>
                <a:gd name="T7" fmla="*/ 94 h 97"/>
                <a:gd name="T8" fmla="*/ 3 w 173"/>
                <a:gd name="T9" fmla="*/ 77 h 97"/>
                <a:gd name="T10" fmla="*/ 3 w 173"/>
                <a:gd name="T11" fmla="*/ 77 h 97"/>
                <a:gd name="T12" fmla="*/ 3 w 173"/>
                <a:gd name="T13" fmla="*/ 74 h 97"/>
                <a:gd name="T14" fmla="*/ 3 w 173"/>
                <a:gd name="T15" fmla="*/ 72 h 97"/>
                <a:gd name="T16" fmla="*/ 0 w 173"/>
                <a:gd name="T17" fmla="*/ 55 h 97"/>
                <a:gd name="T18" fmla="*/ 0 w 173"/>
                <a:gd name="T19" fmla="*/ 52 h 97"/>
                <a:gd name="T20" fmla="*/ 139 w 173"/>
                <a:gd name="T21" fmla="*/ 4 h 97"/>
                <a:gd name="T22" fmla="*/ 140 w 173"/>
                <a:gd name="T23" fmla="*/ 11 h 97"/>
                <a:gd name="T24" fmla="*/ 144 w 173"/>
                <a:gd name="T25" fmla="*/ 15 h 97"/>
                <a:gd name="T26" fmla="*/ 145 w 173"/>
                <a:gd name="T27" fmla="*/ 22 h 97"/>
                <a:gd name="T28" fmla="*/ 148 w 173"/>
                <a:gd name="T29" fmla="*/ 26 h 97"/>
                <a:gd name="T30" fmla="*/ 151 w 173"/>
                <a:gd name="T31" fmla="*/ 34 h 97"/>
                <a:gd name="T32" fmla="*/ 140 w 173"/>
                <a:gd name="T33" fmla="*/ 40 h 97"/>
                <a:gd name="T34" fmla="*/ 137 w 173"/>
                <a:gd name="T35" fmla="*/ 50 h 97"/>
                <a:gd name="T36" fmla="*/ 132 w 173"/>
                <a:gd name="T37" fmla="*/ 53 h 97"/>
                <a:gd name="T38" fmla="*/ 115 w 173"/>
                <a:gd name="T39" fmla="*/ 58 h 97"/>
                <a:gd name="T40" fmla="*/ 101 w 173"/>
                <a:gd name="T41" fmla="*/ 63 h 97"/>
                <a:gd name="T42" fmla="*/ 93 w 173"/>
                <a:gd name="T43" fmla="*/ 67 h 97"/>
                <a:gd name="T44" fmla="*/ 87 w 173"/>
                <a:gd name="T45" fmla="*/ 72 h 97"/>
                <a:gd name="T46" fmla="*/ 77 w 173"/>
                <a:gd name="T47" fmla="*/ 74 h 97"/>
                <a:gd name="T48" fmla="*/ 68 w 173"/>
                <a:gd name="T49" fmla="*/ 78 h 97"/>
                <a:gd name="T50" fmla="*/ 57 w 173"/>
                <a:gd name="T51" fmla="*/ 81 h 97"/>
                <a:gd name="T52" fmla="*/ 43 w 173"/>
                <a:gd name="T53" fmla="*/ 85 h 97"/>
                <a:gd name="T54" fmla="*/ 36 w 173"/>
                <a:gd name="T55" fmla="*/ 91 h 97"/>
                <a:gd name="T56" fmla="*/ 25 w 173"/>
                <a:gd name="T57" fmla="*/ 92 h 97"/>
                <a:gd name="T58" fmla="*/ 21 w 173"/>
                <a:gd name="T59" fmla="*/ 94 h 97"/>
                <a:gd name="T60" fmla="*/ 13 w 173"/>
                <a:gd name="T61" fmla="*/ 89 h 97"/>
                <a:gd name="T62" fmla="*/ 9 w 173"/>
                <a:gd name="T63" fmla="*/ 75 h 97"/>
                <a:gd name="T64" fmla="*/ 6 w 173"/>
                <a:gd name="T65" fmla="*/ 66 h 97"/>
                <a:gd name="T66" fmla="*/ 5 w 173"/>
                <a:gd name="T67" fmla="*/ 61 h 97"/>
                <a:gd name="T68" fmla="*/ 5 w 173"/>
                <a:gd name="T69" fmla="*/ 58 h 97"/>
                <a:gd name="T70" fmla="*/ 3 w 173"/>
                <a:gd name="T71" fmla="*/ 55 h 97"/>
                <a:gd name="T72" fmla="*/ 2 w 173"/>
                <a:gd name="T73" fmla="*/ 48 h 97"/>
                <a:gd name="T74" fmla="*/ 6 w 173"/>
                <a:gd name="T75" fmla="*/ 36 h 97"/>
                <a:gd name="T76" fmla="*/ 9 w 173"/>
                <a:gd name="T77" fmla="*/ 33 h 97"/>
                <a:gd name="T78" fmla="*/ 8 w 173"/>
                <a:gd name="T79" fmla="*/ 28 h 97"/>
                <a:gd name="T80" fmla="*/ 9 w 173"/>
                <a:gd name="T81" fmla="*/ 25 h 97"/>
                <a:gd name="T82" fmla="*/ 11 w 173"/>
                <a:gd name="T83" fmla="*/ 22 h 97"/>
                <a:gd name="T84" fmla="*/ 14 w 173"/>
                <a:gd name="T85" fmla="*/ 22 h 97"/>
                <a:gd name="T86" fmla="*/ 19 w 173"/>
                <a:gd name="T87" fmla="*/ 23 h 97"/>
                <a:gd name="T88" fmla="*/ 22 w 173"/>
                <a:gd name="T89" fmla="*/ 23 h 97"/>
                <a:gd name="T90" fmla="*/ 32 w 173"/>
                <a:gd name="T91" fmla="*/ 23 h 97"/>
                <a:gd name="T92" fmla="*/ 39 w 173"/>
                <a:gd name="T93" fmla="*/ 23 h 97"/>
                <a:gd name="T94" fmla="*/ 50 w 173"/>
                <a:gd name="T95" fmla="*/ 25 h 97"/>
                <a:gd name="T96" fmla="*/ 60 w 173"/>
                <a:gd name="T97" fmla="*/ 25 h 97"/>
                <a:gd name="T98" fmla="*/ 66 w 173"/>
                <a:gd name="T99" fmla="*/ 29 h 97"/>
                <a:gd name="T100" fmla="*/ 71 w 173"/>
                <a:gd name="T101" fmla="*/ 25 h 97"/>
                <a:gd name="T102" fmla="*/ 77 w 173"/>
                <a:gd name="T103" fmla="*/ 15 h 97"/>
                <a:gd name="T104" fmla="*/ 87 w 173"/>
                <a:gd name="T105" fmla="*/ 9 h 97"/>
                <a:gd name="T106" fmla="*/ 99 w 173"/>
                <a:gd name="T107" fmla="*/ 4 h 97"/>
                <a:gd name="T108" fmla="*/ 118 w 173"/>
                <a:gd name="T109" fmla="*/ 3 h 97"/>
                <a:gd name="T110" fmla="*/ 132 w 173"/>
                <a:gd name="T1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97">
                  <a:moveTo>
                    <a:pt x="159" y="92"/>
                  </a:moveTo>
                  <a:lnTo>
                    <a:pt x="161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64" y="92"/>
                  </a:lnTo>
                  <a:lnTo>
                    <a:pt x="169" y="92"/>
                  </a:lnTo>
                  <a:lnTo>
                    <a:pt x="173" y="94"/>
                  </a:lnTo>
                  <a:lnTo>
                    <a:pt x="172" y="94"/>
                  </a:lnTo>
                  <a:lnTo>
                    <a:pt x="172" y="96"/>
                  </a:lnTo>
                  <a:lnTo>
                    <a:pt x="169" y="96"/>
                  </a:lnTo>
                  <a:lnTo>
                    <a:pt x="167" y="97"/>
                  </a:lnTo>
                  <a:lnTo>
                    <a:pt x="161" y="97"/>
                  </a:lnTo>
                  <a:lnTo>
                    <a:pt x="159" y="97"/>
                  </a:lnTo>
                  <a:lnTo>
                    <a:pt x="158" y="96"/>
                  </a:lnTo>
                  <a:lnTo>
                    <a:pt x="156" y="94"/>
                  </a:lnTo>
                  <a:lnTo>
                    <a:pt x="156" y="94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9" y="92"/>
                  </a:lnTo>
                  <a:close/>
                  <a:moveTo>
                    <a:pt x="3" y="77"/>
                  </a:moveTo>
                  <a:lnTo>
                    <a:pt x="3" y="77"/>
                  </a:lnTo>
                  <a:lnTo>
                    <a:pt x="3" y="77"/>
                  </a:lnTo>
                  <a:lnTo>
                    <a:pt x="2" y="78"/>
                  </a:lnTo>
                  <a:lnTo>
                    <a:pt x="3" y="77"/>
                  </a:lnTo>
                  <a:lnTo>
                    <a:pt x="3" y="77"/>
                  </a:lnTo>
                  <a:close/>
                  <a:moveTo>
                    <a:pt x="3" y="72"/>
                  </a:move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2" y="74"/>
                  </a:lnTo>
                  <a:lnTo>
                    <a:pt x="3" y="72"/>
                  </a:lnTo>
                  <a:close/>
                  <a:moveTo>
                    <a:pt x="0" y="52"/>
                  </a:moveTo>
                  <a:lnTo>
                    <a:pt x="2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close/>
                  <a:moveTo>
                    <a:pt x="136" y="0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9" y="4"/>
                  </a:lnTo>
                  <a:lnTo>
                    <a:pt x="139" y="6"/>
                  </a:lnTo>
                  <a:lnTo>
                    <a:pt x="139" y="7"/>
                  </a:lnTo>
                  <a:lnTo>
                    <a:pt x="140" y="9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2"/>
                  </a:lnTo>
                  <a:lnTo>
                    <a:pt x="142" y="14"/>
                  </a:lnTo>
                  <a:lnTo>
                    <a:pt x="144" y="15"/>
                  </a:lnTo>
                  <a:lnTo>
                    <a:pt x="144" y="17"/>
                  </a:lnTo>
                  <a:lnTo>
                    <a:pt x="145" y="18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7" y="23"/>
                  </a:lnTo>
                  <a:lnTo>
                    <a:pt x="147" y="25"/>
                  </a:lnTo>
                  <a:lnTo>
                    <a:pt x="148" y="25"/>
                  </a:lnTo>
                  <a:lnTo>
                    <a:pt x="148" y="26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51" y="33"/>
                  </a:lnTo>
                  <a:lnTo>
                    <a:pt x="151" y="34"/>
                  </a:lnTo>
                  <a:lnTo>
                    <a:pt x="145" y="37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40" y="40"/>
                  </a:lnTo>
                  <a:lnTo>
                    <a:pt x="139" y="45"/>
                  </a:lnTo>
                  <a:lnTo>
                    <a:pt x="140" y="47"/>
                  </a:lnTo>
                  <a:lnTo>
                    <a:pt x="140" y="48"/>
                  </a:lnTo>
                  <a:lnTo>
                    <a:pt x="137" y="50"/>
                  </a:lnTo>
                  <a:lnTo>
                    <a:pt x="136" y="50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3"/>
                  </a:lnTo>
                  <a:lnTo>
                    <a:pt x="131" y="53"/>
                  </a:lnTo>
                  <a:lnTo>
                    <a:pt x="126" y="55"/>
                  </a:lnTo>
                  <a:lnTo>
                    <a:pt x="121" y="56"/>
                  </a:lnTo>
                  <a:lnTo>
                    <a:pt x="115" y="58"/>
                  </a:lnTo>
                  <a:lnTo>
                    <a:pt x="112" y="59"/>
                  </a:lnTo>
                  <a:lnTo>
                    <a:pt x="110" y="61"/>
                  </a:lnTo>
                  <a:lnTo>
                    <a:pt x="106" y="61"/>
                  </a:lnTo>
                  <a:lnTo>
                    <a:pt x="101" y="63"/>
                  </a:lnTo>
                  <a:lnTo>
                    <a:pt x="98" y="64"/>
                  </a:lnTo>
                  <a:lnTo>
                    <a:pt x="95" y="66"/>
                  </a:lnTo>
                  <a:lnTo>
                    <a:pt x="93" y="66"/>
                  </a:lnTo>
                  <a:lnTo>
                    <a:pt x="93" y="67"/>
                  </a:lnTo>
                  <a:lnTo>
                    <a:pt x="91" y="69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7" y="72"/>
                  </a:lnTo>
                  <a:lnTo>
                    <a:pt x="85" y="74"/>
                  </a:lnTo>
                  <a:lnTo>
                    <a:pt x="82" y="74"/>
                  </a:lnTo>
                  <a:lnTo>
                    <a:pt x="79" y="72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3" y="75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3" y="80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7" y="81"/>
                  </a:lnTo>
                  <a:lnTo>
                    <a:pt x="52" y="81"/>
                  </a:lnTo>
                  <a:lnTo>
                    <a:pt x="49" y="81"/>
                  </a:lnTo>
                  <a:lnTo>
                    <a:pt x="44" y="83"/>
                  </a:lnTo>
                  <a:lnTo>
                    <a:pt x="43" y="85"/>
                  </a:lnTo>
                  <a:lnTo>
                    <a:pt x="41" y="86"/>
                  </a:lnTo>
                  <a:lnTo>
                    <a:pt x="38" y="88"/>
                  </a:lnTo>
                  <a:lnTo>
                    <a:pt x="36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0" y="91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2" y="92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3" y="92"/>
                  </a:lnTo>
                  <a:lnTo>
                    <a:pt x="13" y="89"/>
                  </a:lnTo>
                  <a:lnTo>
                    <a:pt x="9" y="85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0"/>
                  </a:lnTo>
                  <a:lnTo>
                    <a:pt x="6" y="69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48"/>
                  </a:lnTo>
                  <a:lnTo>
                    <a:pt x="5" y="44"/>
                  </a:lnTo>
                  <a:lnTo>
                    <a:pt x="3" y="39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8" y="23"/>
                  </a:lnTo>
                  <a:lnTo>
                    <a:pt x="32" y="23"/>
                  </a:lnTo>
                  <a:lnTo>
                    <a:pt x="35" y="23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7" y="25"/>
                  </a:lnTo>
                  <a:lnTo>
                    <a:pt x="50" y="25"/>
                  </a:lnTo>
                  <a:lnTo>
                    <a:pt x="54" y="26"/>
                  </a:lnTo>
                  <a:lnTo>
                    <a:pt x="57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2" y="26"/>
                  </a:lnTo>
                  <a:lnTo>
                    <a:pt x="63" y="28"/>
                  </a:lnTo>
                  <a:lnTo>
                    <a:pt x="63" y="29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69" y="28"/>
                  </a:lnTo>
                  <a:lnTo>
                    <a:pt x="71" y="28"/>
                  </a:lnTo>
                  <a:lnTo>
                    <a:pt x="71" y="25"/>
                  </a:lnTo>
                  <a:lnTo>
                    <a:pt x="73" y="23"/>
                  </a:lnTo>
                  <a:lnTo>
                    <a:pt x="74" y="20"/>
                  </a:lnTo>
                  <a:lnTo>
                    <a:pt x="76" y="18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80" y="12"/>
                  </a:lnTo>
                  <a:lnTo>
                    <a:pt x="84" y="11"/>
                  </a:lnTo>
                  <a:lnTo>
                    <a:pt x="87" y="9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6" y="4"/>
                  </a:lnTo>
                  <a:lnTo>
                    <a:pt x="99" y="4"/>
                  </a:lnTo>
                  <a:lnTo>
                    <a:pt x="104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8" y="3"/>
                  </a:lnTo>
                  <a:lnTo>
                    <a:pt x="121" y="1"/>
                  </a:lnTo>
                  <a:lnTo>
                    <a:pt x="126" y="1"/>
                  </a:lnTo>
                  <a:lnTo>
                    <a:pt x="129" y="1"/>
                  </a:lnTo>
                  <a:lnTo>
                    <a:pt x="132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5" name="Freeform 12"/>
            <p:cNvSpPr>
              <a:spLocks/>
            </p:cNvSpPr>
            <p:nvPr/>
          </p:nvSpPr>
          <p:spPr bwMode="auto">
            <a:xfrm>
              <a:off x="6328319" y="3123589"/>
              <a:ext cx="48731" cy="48731"/>
            </a:xfrm>
            <a:custGeom>
              <a:avLst/>
              <a:gdLst>
                <a:gd name="T0" fmla="*/ 12 w 25"/>
                <a:gd name="T1" fmla="*/ 0 h 25"/>
                <a:gd name="T2" fmla="*/ 12 w 25"/>
                <a:gd name="T3" fmla="*/ 2 h 25"/>
                <a:gd name="T4" fmla="*/ 14 w 25"/>
                <a:gd name="T5" fmla="*/ 3 h 25"/>
                <a:gd name="T6" fmla="*/ 15 w 25"/>
                <a:gd name="T7" fmla="*/ 3 h 25"/>
                <a:gd name="T8" fmla="*/ 17 w 25"/>
                <a:gd name="T9" fmla="*/ 6 h 25"/>
                <a:gd name="T10" fmla="*/ 20 w 25"/>
                <a:gd name="T11" fmla="*/ 8 h 25"/>
                <a:gd name="T12" fmla="*/ 23 w 25"/>
                <a:gd name="T13" fmla="*/ 9 h 25"/>
                <a:gd name="T14" fmla="*/ 25 w 25"/>
                <a:gd name="T15" fmla="*/ 11 h 25"/>
                <a:gd name="T16" fmla="*/ 25 w 25"/>
                <a:gd name="T17" fmla="*/ 11 h 25"/>
                <a:gd name="T18" fmla="*/ 23 w 25"/>
                <a:gd name="T19" fmla="*/ 16 h 25"/>
                <a:gd name="T20" fmla="*/ 22 w 25"/>
                <a:gd name="T21" fmla="*/ 16 h 25"/>
                <a:gd name="T22" fmla="*/ 22 w 25"/>
                <a:gd name="T23" fmla="*/ 17 h 25"/>
                <a:gd name="T24" fmla="*/ 20 w 25"/>
                <a:gd name="T25" fmla="*/ 19 h 25"/>
                <a:gd name="T26" fmla="*/ 19 w 25"/>
                <a:gd name="T27" fmla="*/ 20 h 25"/>
                <a:gd name="T28" fmla="*/ 19 w 25"/>
                <a:gd name="T29" fmla="*/ 20 h 25"/>
                <a:gd name="T30" fmla="*/ 17 w 25"/>
                <a:gd name="T31" fmla="*/ 19 h 25"/>
                <a:gd name="T32" fmla="*/ 11 w 25"/>
                <a:gd name="T33" fmla="*/ 20 h 25"/>
                <a:gd name="T34" fmla="*/ 11 w 25"/>
                <a:gd name="T35" fmla="*/ 24 h 25"/>
                <a:gd name="T36" fmla="*/ 11 w 25"/>
                <a:gd name="T37" fmla="*/ 25 h 25"/>
                <a:gd name="T38" fmla="*/ 8 w 25"/>
                <a:gd name="T39" fmla="*/ 24 h 25"/>
                <a:gd name="T40" fmla="*/ 8 w 25"/>
                <a:gd name="T41" fmla="*/ 22 h 25"/>
                <a:gd name="T42" fmla="*/ 8 w 25"/>
                <a:gd name="T43" fmla="*/ 17 h 25"/>
                <a:gd name="T44" fmla="*/ 4 w 25"/>
                <a:gd name="T45" fmla="*/ 17 h 25"/>
                <a:gd name="T46" fmla="*/ 3 w 25"/>
                <a:gd name="T47" fmla="*/ 14 h 25"/>
                <a:gd name="T48" fmla="*/ 1 w 25"/>
                <a:gd name="T49" fmla="*/ 13 h 25"/>
                <a:gd name="T50" fmla="*/ 1 w 25"/>
                <a:gd name="T51" fmla="*/ 11 h 25"/>
                <a:gd name="T52" fmla="*/ 0 w 25"/>
                <a:gd name="T53" fmla="*/ 9 h 25"/>
                <a:gd name="T54" fmla="*/ 1 w 25"/>
                <a:gd name="T55" fmla="*/ 9 h 25"/>
                <a:gd name="T56" fmla="*/ 3 w 25"/>
                <a:gd name="T57" fmla="*/ 8 h 25"/>
                <a:gd name="T58" fmla="*/ 6 w 25"/>
                <a:gd name="T59" fmla="*/ 6 h 25"/>
                <a:gd name="T60" fmla="*/ 6 w 25"/>
                <a:gd name="T61" fmla="*/ 6 h 25"/>
                <a:gd name="T62" fmla="*/ 9 w 25"/>
                <a:gd name="T63" fmla="*/ 5 h 25"/>
                <a:gd name="T64" fmla="*/ 9 w 25"/>
                <a:gd name="T65" fmla="*/ 3 h 25"/>
                <a:gd name="T66" fmla="*/ 9 w 25"/>
                <a:gd name="T67" fmla="*/ 2 h 25"/>
                <a:gd name="T68" fmla="*/ 11 w 25"/>
                <a:gd name="T69" fmla="*/ 0 h 25"/>
                <a:gd name="T70" fmla="*/ 11 w 25"/>
                <a:gd name="T7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5">
                  <a:moveTo>
                    <a:pt x="11" y="0"/>
                  </a:move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6" name="Freeform 13"/>
            <p:cNvSpPr>
              <a:spLocks noEditPoints="1"/>
            </p:cNvSpPr>
            <p:nvPr/>
          </p:nvSpPr>
          <p:spPr bwMode="auto">
            <a:xfrm>
              <a:off x="11039587" y="4794072"/>
              <a:ext cx="37036" cy="17544"/>
            </a:xfrm>
            <a:custGeom>
              <a:avLst/>
              <a:gdLst>
                <a:gd name="T0" fmla="*/ 14 w 19"/>
                <a:gd name="T1" fmla="*/ 6 h 9"/>
                <a:gd name="T2" fmla="*/ 17 w 19"/>
                <a:gd name="T3" fmla="*/ 6 h 9"/>
                <a:gd name="T4" fmla="*/ 17 w 19"/>
                <a:gd name="T5" fmla="*/ 8 h 9"/>
                <a:gd name="T6" fmla="*/ 19 w 19"/>
                <a:gd name="T7" fmla="*/ 8 h 9"/>
                <a:gd name="T8" fmla="*/ 19 w 19"/>
                <a:gd name="T9" fmla="*/ 8 h 9"/>
                <a:gd name="T10" fmla="*/ 19 w 19"/>
                <a:gd name="T11" fmla="*/ 9 h 9"/>
                <a:gd name="T12" fmla="*/ 19 w 19"/>
                <a:gd name="T13" fmla="*/ 9 h 9"/>
                <a:gd name="T14" fmla="*/ 16 w 19"/>
                <a:gd name="T15" fmla="*/ 9 h 9"/>
                <a:gd name="T16" fmla="*/ 14 w 19"/>
                <a:gd name="T17" fmla="*/ 8 h 9"/>
                <a:gd name="T18" fmla="*/ 13 w 19"/>
                <a:gd name="T19" fmla="*/ 8 h 9"/>
                <a:gd name="T20" fmla="*/ 11 w 19"/>
                <a:gd name="T21" fmla="*/ 8 h 9"/>
                <a:gd name="T22" fmla="*/ 11 w 19"/>
                <a:gd name="T23" fmla="*/ 6 h 9"/>
                <a:gd name="T24" fmla="*/ 11 w 19"/>
                <a:gd name="T25" fmla="*/ 6 h 9"/>
                <a:gd name="T26" fmla="*/ 14 w 19"/>
                <a:gd name="T27" fmla="*/ 6 h 9"/>
                <a:gd name="T28" fmla="*/ 6 w 19"/>
                <a:gd name="T29" fmla="*/ 0 h 9"/>
                <a:gd name="T30" fmla="*/ 8 w 19"/>
                <a:gd name="T31" fmla="*/ 2 h 9"/>
                <a:gd name="T32" fmla="*/ 9 w 19"/>
                <a:gd name="T33" fmla="*/ 3 h 9"/>
                <a:gd name="T34" fmla="*/ 8 w 19"/>
                <a:gd name="T35" fmla="*/ 6 h 9"/>
                <a:gd name="T36" fmla="*/ 6 w 19"/>
                <a:gd name="T37" fmla="*/ 5 h 9"/>
                <a:gd name="T38" fmla="*/ 5 w 19"/>
                <a:gd name="T39" fmla="*/ 6 h 9"/>
                <a:gd name="T40" fmla="*/ 3 w 19"/>
                <a:gd name="T41" fmla="*/ 5 h 9"/>
                <a:gd name="T42" fmla="*/ 2 w 19"/>
                <a:gd name="T43" fmla="*/ 3 h 9"/>
                <a:gd name="T44" fmla="*/ 0 w 19"/>
                <a:gd name="T45" fmla="*/ 2 h 9"/>
                <a:gd name="T46" fmla="*/ 0 w 19"/>
                <a:gd name="T47" fmla="*/ 2 h 9"/>
                <a:gd name="T48" fmla="*/ 2 w 19"/>
                <a:gd name="T49" fmla="*/ 2 h 9"/>
                <a:gd name="T50" fmla="*/ 5 w 19"/>
                <a:gd name="T51" fmla="*/ 2 h 9"/>
                <a:gd name="T52" fmla="*/ 6 w 19"/>
                <a:gd name="T5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9">
                  <a:moveTo>
                    <a:pt x="14" y="6"/>
                  </a:move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4" y="6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7" name="Freeform 14"/>
            <p:cNvSpPr>
              <a:spLocks noEditPoints="1"/>
            </p:cNvSpPr>
            <p:nvPr/>
          </p:nvSpPr>
          <p:spPr bwMode="auto">
            <a:xfrm>
              <a:off x="10889497" y="4788224"/>
              <a:ext cx="54578" cy="31188"/>
            </a:xfrm>
            <a:custGeom>
              <a:avLst/>
              <a:gdLst>
                <a:gd name="T0" fmla="*/ 0 w 28"/>
                <a:gd name="T1" fmla="*/ 16 h 16"/>
                <a:gd name="T2" fmla="*/ 0 w 28"/>
                <a:gd name="T3" fmla="*/ 16 h 16"/>
                <a:gd name="T4" fmla="*/ 0 w 28"/>
                <a:gd name="T5" fmla="*/ 16 h 16"/>
                <a:gd name="T6" fmla="*/ 1 w 28"/>
                <a:gd name="T7" fmla="*/ 16 h 16"/>
                <a:gd name="T8" fmla="*/ 1 w 28"/>
                <a:gd name="T9" fmla="*/ 16 h 16"/>
                <a:gd name="T10" fmla="*/ 0 w 28"/>
                <a:gd name="T11" fmla="*/ 16 h 16"/>
                <a:gd name="T12" fmla="*/ 0 w 28"/>
                <a:gd name="T13" fmla="*/ 16 h 16"/>
                <a:gd name="T14" fmla="*/ 0 w 28"/>
                <a:gd name="T15" fmla="*/ 16 h 16"/>
                <a:gd name="T16" fmla="*/ 0 w 28"/>
                <a:gd name="T17" fmla="*/ 16 h 16"/>
                <a:gd name="T18" fmla="*/ 28 w 28"/>
                <a:gd name="T19" fmla="*/ 0 h 16"/>
                <a:gd name="T20" fmla="*/ 28 w 28"/>
                <a:gd name="T21" fmla="*/ 1 h 16"/>
                <a:gd name="T22" fmla="*/ 28 w 28"/>
                <a:gd name="T23" fmla="*/ 1 h 16"/>
                <a:gd name="T24" fmla="*/ 28 w 28"/>
                <a:gd name="T25" fmla="*/ 1 h 16"/>
                <a:gd name="T26" fmla="*/ 28 w 28"/>
                <a:gd name="T27" fmla="*/ 1 h 16"/>
                <a:gd name="T28" fmla="*/ 28 w 28"/>
                <a:gd name="T29" fmla="*/ 0 h 16"/>
                <a:gd name="T30" fmla="*/ 28 w 28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6">
                  <a:moveTo>
                    <a:pt x="0" y="16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28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8" name="Freeform 15"/>
            <p:cNvSpPr>
              <a:spLocks noEditPoints="1"/>
            </p:cNvSpPr>
            <p:nvPr/>
          </p:nvSpPr>
          <p:spPr bwMode="auto">
            <a:xfrm>
              <a:off x="10454821" y="4803817"/>
              <a:ext cx="95512" cy="187125"/>
            </a:xfrm>
            <a:custGeom>
              <a:avLst/>
              <a:gdLst>
                <a:gd name="T0" fmla="*/ 49 w 49"/>
                <a:gd name="T1" fmla="*/ 94 h 96"/>
                <a:gd name="T2" fmla="*/ 48 w 49"/>
                <a:gd name="T3" fmla="*/ 96 h 96"/>
                <a:gd name="T4" fmla="*/ 41 w 49"/>
                <a:gd name="T5" fmla="*/ 82 h 96"/>
                <a:gd name="T6" fmla="*/ 44 w 49"/>
                <a:gd name="T7" fmla="*/ 85 h 96"/>
                <a:gd name="T8" fmla="*/ 41 w 49"/>
                <a:gd name="T9" fmla="*/ 85 h 96"/>
                <a:gd name="T10" fmla="*/ 41 w 49"/>
                <a:gd name="T11" fmla="*/ 82 h 96"/>
                <a:gd name="T12" fmla="*/ 40 w 49"/>
                <a:gd name="T13" fmla="*/ 74 h 96"/>
                <a:gd name="T14" fmla="*/ 41 w 49"/>
                <a:gd name="T15" fmla="*/ 75 h 96"/>
                <a:gd name="T16" fmla="*/ 40 w 49"/>
                <a:gd name="T17" fmla="*/ 77 h 96"/>
                <a:gd name="T18" fmla="*/ 37 w 49"/>
                <a:gd name="T19" fmla="*/ 72 h 96"/>
                <a:gd name="T20" fmla="*/ 29 w 49"/>
                <a:gd name="T21" fmla="*/ 55 h 96"/>
                <a:gd name="T22" fmla="*/ 30 w 49"/>
                <a:gd name="T23" fmla="*/ 60 h 96"/>
                <a:gd name="T24" fmla="*/ 27 w 49"/>
                <a:gd name="T25" fmla="*/ 58 h 96"/>
                <a:gd name="T26" fmla="*/ 26 w 49"/>
                <a:gd name="T27" fmla="*/ 58 h 96"/>
                <a:gd name="T28" fmla="*/ 26 w 49"/>
                <a:gd name="T29" fmla="*/ 56 h 96"/>
                <a:gd name="T30" fmla="*/ 27 w 49"/>
                <a:gd name="T31" fmla="*/ 56 h 96"/>
                <a:gd name="T32" fmla="*/ 26 w 49"/>
                <a:gd name="T33" fmla="*/ 42 h 96"/>
                <a:gd name="T34" fmla="*/ 27 w 49"/>
                <a:gd name="T35" fmla="*/ 44 h 96"/>
                <a:gd name="T36" fmla="*/ 29 w 49"/>
                <a:gd name="T37" fmla="*/ 45 h 96"/>
                <a:gd name="T38" fmla="*/ 26 w 49"/>
                <a:gd name="T39" fmla="*/ 45 h 96"/>
                <a:gd name="T40" fmla="*/ 24 w 49"/>
                <a:gd name="T41" fmla="*/ 42 h 96"/>
                <a:gd name="T42" fmla="*/ 24 w 49"/>
                <a:gd name="T43" fmla="*/ 34 h 96"/>
                <a:gd name="T44" fmla="*/ 26 w 49"/>
                <a:gd name="T45" fmla="*/ 36 h 96"/>
                <a:gd name="T46" fmla="*/ 26 w 49"/>
                <a:gd name="T47" fmla="*/ 38 h 96"/>
                <a:gd name="T48" fmla="*/ 21 w 49"/>
                <a:gd name="T49" fmla="*/ 36 h 96"/>
                <a:gd name="T50" fmla="*/ 24 w 49"/>
                <a:gd name="T51" fmla="*/ 34 h 96"/>
                <a:gd name="T52" fmla="*/ 15 w 49"/>
                <a:gd name="T53" fmla="*/ 34 h 96"/>
                <a:gd name="T54" fmla="*/ 15 w 49"/>
                <a:gd name="T55" fmla="*/ 36 h 96"/>
                <a:gd name="T56" fmla="*/ 18 w 49"/>
                <a:gd name="T57" fmla="*/ 38 h 96"/>
                <a:gd name="T58" fmla="*/ 19 w 49"/>
                <a:gd name="T59" fmla="*/ 39 h 96"/>
                <a:gd name="T60" fmla="*/ 16 w 49"/>
                <a:gd name="T61" fmla="*/ 41 h 96"/>
                <a:gd name="T62" fmla="*/ 15 w 49"/>
                <a:gd name="T63" fmla="*/ 41 h 96"/>
                <a:gd name="T64" fmla="*/ 13 w 49"/>
                <a:gd name="T65" fmla="*/ 34 h 96"/>
                <a:gd name="T66" fmla="*/ 11 w 49"/>
                <a:gd name="T67" fmla="*/ 34 h 96"/>
                <a:gd name="T68" fmla="*/ 11 w 49"/>
                <a:gd name="T69" fmla="*/ 31 h 96"/>
                <a:gd name="T70" fmla="*/ 11 w 49"/>
                <a:gd name="T71" fmla="*/ 28 h 96"/>
                <a:gd name="T72" fmla="*/ 10 w 49"/>
                <a:gd name="T73" fmla="*/ 28 h 96"/>
                <a:gd name="T74" fmla="*/ 26 w 49"/>
                <a:gd name="T75" fmla="*/ 25 h 96"/>
                <a:gd name="T76" fmla="*/ 26 w 49"/>
                <a:gd name="T77" fmla="*/ 33 h 96"/>
                <a:gd name="T78" fmla="*/ 24 w 49"/>
                <a:gd name="T79" fmla="*/ 28 h 96"/>
                <a:gd name="T80" fmla="*/ 21 w 49"/>
                <a:gd name="T81" fmla="*/ 25 h 96"/>
                <a:gd name="T82" fmla="*/ 18 w 49"/>
                <a:gd name="T83" fmla="*/ 25 h 96"/>
                <a:gd name="T84" fmla="*/ 24 w 49"/>
                <a:gd name="T85" fmla="*/ 19 h 96"/>
                <a:gd name="T86" fmla="*/ 26 w 49"/>
                <a:gd name="T87" fmla="*/ 23 h 96"/>
                <a:gd name="T88" fmla="*/ 24 w 49"/>
                <a:gd name="T89" fmla="*/ 19 h 96"/>
                <a:gd name="T90" fmla="*/ 3 w 49"/>
                <a:gd name="T91" fmla="*/ 14 h 96"/>
                <a:gd name="T92" fmla="*/ 7 w 49"/>
                <a:gd name="T93" fmla="*/ 20 h 96"/>
                <a:gd name="T94" fmla="*/ 8 w 49"/>
                <a:gd name="T95" fmla="*/ 17 h 96"/>
                <a:gd name="T96" fmla="*/ 8 w 49"/>
                <a:gd name="T97" fmla="*/ 17 h 96"/>
                <a:gd name="T98" fmla="*/ 10 w 49"/>
                <a:gd name="T99" fmla="*/ 20 h 96"/>
                <a:gd name="T100" fmla="*/ 11 w 49"/>
                <a:gd name="T101" fmla="*/ 25 h 96"/>
                <a:gd name="T102" fmla="*/ 5 w 49"/>
                <a:gd name="T103" fmla="*/ 28 h 96"/>
                <a:gd name="T104" fmla="*/ 3 w 49"/>
                <a:gd name="T105" fmla="*/ 25 h 96"/>
                <a:gd name="T106" fmla="*/ 0 w 49"/>
                <a:gd name="T107" fmla="*/ 16 h 96"/>
                <a:gd name="T108" fmla="*/ 2 w 49"/>
                <a:gd name="T109" fmla="*/ 12 h 96"/>
                <a:gd name="T110" fmla="*/ 16 w 49"/>
                <a:gd name="T111" fmla="*/ 8 h 96"/>
                <a:gd name="T112" fmla="*/ 13 w 49"/>
                <a:gd name="T113" fmla="*/ 8 h 96"/>
                <a:gd name="T114" fmla="*/ 15 w 49"/>
                <a:gd name="T115" fmla="*/ 6 h 96"/>
                <a:gd name="T116" fmla="*/ 16 w 49"/>
                <a:gd name="T117" fmla="*/ 1 h 96"/>
                <a:gd name="T118" fmla="*/ 15 w 49"/>
                <a:gd name="T119" fmla="*/ 1 h 96"/>
                <a:gd name="T120" fmla="*/ 15 w 49"/>
                <a:gd name="T121" fmla="*/ 3 h 96"/>
                <a:gd name="T122" fmla="*/ 15 w 49"/>
                <a:gd name="T1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" h="96">
                  <a:moveTo>
                    <a:pt x="49" y="94"/>
                  </a:moveTo>
                  <a:lnTo>
                    <a:pt x="49" y="94"/>
                  </a:lnTo>
                  <a:lnTo>
                    <a:pt x="49" y="94"/>
                  </a:lnTo>
                  <a:lnTo>
                    <a:pt x="49" y="96"/>
                  </a:lnTo>
                  <a:lnTo>
                    <a:pt x="49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9" y="94"/>
                  </a:lnTo>
                  <a:close/>
                  <a:moveTo>
                    <a:pt x="41" y="82"/>
                  </a:moveTo>
                  <a:lnTo>
                    <a:pt x="41" y="82"/>
                  </a:lnTo>
                  <a:lnTo>
                    <a:pt x="41" y="85"/>
                  </a:lnTo>
                  <a:lnTo>
                    <a:pt x="44" y="85"/>
                  </a:lnTo>
                  <a:lnTo>
                    <a:pt x="43" y="86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0" y="82"/>
                  </a:lnTo>
                  <a:lnTo>
                    <a:pt x="41" y="82"/>
                  </a:lnTo>
                  <a:close/>
                  <a:moveTo>
                    <a:pt x="38" y="72"/>
                  </a:moveTo>
                  <a:lnTo>
                    <a:pt x="38" y="72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0" y="77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72"/>
                  </a:lnTo>
                  <a:close/>
                  <a:moveTo>
                    <a:pt x="29" y="55"/>
                  </a:moveTo>
                  <a:lnTo>
                    <a:pt x="30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4" y="58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6"/>
                  </a:lnTo>
                  <a:lnTo>
                    <a:pt x="29" y="55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26" y="42"/>
                  </a:lnTo>
                  <a:lnTo>
                    <a:pt x="27" y="42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24" y="34"/>
                  </a:moveTo>
                  <a:lnTo>
                    <a:pt x="26" y="3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4"/>
                  </a:lnTo>
                  <a:close/>
                  <a:moveTo>
                    <a:pt x="11" y="31"/>
                  </a:moveTo>
                  <a:lnTo>
                    <a:pt x="13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close/>
                  <a:moveTo>
                    <a:pt x="10" y="27"/>
                  </a:moveTo>
                  <a:lnTo>
                    <a:pt x="11" y="28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0" y="28"/>
                  </a:lnTo>
                  <a:lnTo>
                    <a:pt x="10" y="27"/>
                  </a:lnTo>
                  <a:close/>
                  <a:moveTo>
                    <a:pt x="24" y="25"/>
                  </a:moveTo>
                  <a:lnTo>
                    <a:pt x="26" y="25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4" y="28"/>
                  </a:lnTo>
                  <a:lnTo>
                    <a:pt x="24" y="25"/>
                  </a:lnTo>
                  <a:close/>
                  <a:moveTo>
                    <a:pt x="22" y="22"/>
                  </a:move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2" y="22"/>
                  </a:lnTo>
                  <a:close/>
                  <a:moveTo>
                    <a:pt x="24" y="19"/>
                  </a:moveTo>
                  <a:lnTo>
                    <a:pt x="26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3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close/>
                  <a:moveTo>
                    <a:pt x="2" y="12"/>
                  </a:moveTo>
                  <a:lnTo>
                    <a:pt x="3" y="14"/>
                  </a:lnTo>
                  <a:lnTo>
                    <a:pt x="3" y="16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15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9" name="Freeform 16"/>
            <p:cNvSpPr>
              <a:spLocks noEditPoints="1"/>
            </p:cNvSpPr>
            <p:nvPr/>
          </p:nvSpPr>
          <p:spPr bwMode="auto">
            <a:xfrm>
              <a:off x="8642045" y="3749289"/>
              <a:ext cx="206617" cy="426880"/>
            </a:xfrm>
            <a:custGeom>
              <a:avLst/>
              <a:gdLst>
                <a:gd name="T0" fmla="*/ 28 w 106"/>
                <a:gd name="T1" fmla="*/ 194 h 219"/>
                <a:gd name="T2" fmla="*/ 27 w 106"/>
                <a:gd name="T3" fmla="*/ 193 h 219"/>
                <a:gd name="T4" fmla="*/ 71 w 106"/>
                <a:gd name="T5" fmla="*/ 40 h 219"/>
                <a:gd name="T6" fmla="*/ 68 w 106"/>
                <a:gd name="T7" fmla="*/ 40 h 219"/>
                <a:gd name="T8" fmla="*/ 77 w 106"/>
                <a:gd name="T9" fmla="*/ 37 h 219"/>
                <a:gd name="T10" fmla="*/ 47 w 106"/>
                <a:gd name="T11" fmla="*/ 2 h 219"/>
                <a:gd name="T12" fmla="*/ 57 w 106"/>
                <a:gd name="T13" fmla="*/ 7 h 219"/>
                <a:gd name="T14" fmla="*/ 68 w 106"/>
                <a:gd name="T15" fmla="*/ 10 h 219"/>
                <a:gd name="T16" fmla="*/ 66 w 106"/>
                <a:gd name="T17" fmla="*/ 18 h 219"/>
                <a:gd name="T18" fmla="*/ 71 w 106"/>
                <a:gd name="T19" fmla="*/ 22 h 219"/>
                <a:gd name="T20" fmla="*/ 82 w 106"/>
                <a:gd name="T21" fmla="*/ 27 h 219"/>
                <a:gd name="T22" fmla="*/ 76 w 106"/>
                <a:gd name="T23" fmla="*/ 35 h 219"/>
                <a:gd name="T24" fmla="*/ 68 w 106"/>
                <a:gd name="T25" fmla="*/ 37 h 219"/>
                <a:gd name="T26" fmla="*/ 58 w 106"/>
                <a:gd name="T27" fmla="*/ 52 h 219"/>
                <a:gd name="T28" fmla="*/ 52 w 106"/>
                <a:gd name="T29" fmla="*/ 70 h 219"/>
                <a:gd name="T30" fmla="*/ 63 w 106"/>
                <a:gd name="T31" fmla="*/ 84 h 219"/>
                <a:gd name="T32" fmla="*/ 79 w 106"/>
                <a:gd name="T33" fmla="*/ 101 h 219"/>
                <a:gd name="T34" fmla="*/ 87 w 106"/>
                <a:gd name="T35" fmla="*/ 107 h 219"/>
                <a:gd name="T36" fmla="*/ 95 w 106"/>
                <a:gd name="T37" fmla="*/ 119 h 219"/>
                <a:gd name="T38" fmla="*/ 102 w 106"/>
                <a:gd name="T39" fmla="*/ 137 h 219"/>
                <a:gd name="T40" fmla="*/ 106 w 106"/>
                <a:gd name="T41" fmla="*/ 155 h 219"/>
                <a:gd name="T42" fmla="*/ 102 w 106"/>
                <a:gd name="T43" fmla="*/ 169 h 219"/>
                <a:gd name="T44" fmla="*/ 102 w 106"/>
                <a:gd name="T45" fmla="*/ 172 h 219"/>
                <a:gd name="T46" fmla="*/ 91 w 106"/>
                <a:gd name="T47" fmla="*/ 183 h 219"/>
                <a:gd name="T48" fmla="*/ 74 w 106"/>
                <a:gd name="T49" fmla="*/ 193 h 219"/>
                <a:gd name="T50" fmla="*/ 68 w 106"/>
                <a:gd name="T51" fmla="*/ 193 h 219"/>
                <a:gd name="T52" fmla="*/ 63 w 106"/>
                <a:gd name="T53" fmla="*/ 194 h 219"/>
                <a:gd name="T54" fmla="*/ 65 w 106"/>
                <a:gd name="T55" fmla="*/ 200 h 219"/>
                <a:gd name="T56" fmla="*/ 61 w 106"/>
                <a:gd name="T57" fmla="*/ 205 h 219"/>
                <a:gd name="T58" fmla="*/ 47 w 106"/>
                <a:gd name="T59" fmla="*/ 213 h 219"/>
                <a:gd name="T60" fmla="*/ 41 w 106"/>
                <a:gd name="T61" fmla="*/ 200 h 219"/>
                <a:gd name="T62" fmla="*/ 36 w 106"/>
                <a:gd name="T63" fmla="*/ 196 h 219"/>
                <a:gd name="T64" fmla="*/ 39 w 106"/>
                <a:gd name="T65" fmla="*/ 191 h 219"/>
                <a:gd name="T66" fmla="*/ 46 w 106"/>
                <a:gd name="T67" fmla="*/ 186 h 219"/>
                <a:gd name="T68" fmla="*/ 55 w 106"/>
                <a:gd name="T69" fmla="*/ 186 h 219"/>
                <a:gd name="T70" fmla="*/ 54 w 106"/>
                <a:gd name="T71" fmla="*/ 178 h 219"/>
                <a:gd name="T72" fmla="*/ 60 w 106"/>
                <a:gd name="T73" fmla="*/ 174 h 219"/>
                <a:gd name="T74" fmla="*/ 68 w 106"/>
                <a:gd name="T75" fmla="*/ 169 h 219"/>
                <a:gd name="T76" fmla="*/ 79 w 106"/>
                <a:gd name="T77" fmla="*/ 163 h 219"/>
                <a:gd name="T78" fmla="*/ 77 w 106"/>
                <a:gd name="T79" fmla="*/ 142 h 219"/>
                <a:gd name="T80" fmla="*/ 77 w 106"/>
                <a:gd name="T81" fmla="*/ 130 h 219"/>
                <a:gd name="T82" fmla="*/ 79 w 106"/>
                <a:gd name="T83" fmla="*/ 122 h 219"/>
                <a:gd name="T84" fmla="*/ 76 w 106"/>
                <a:gd name="T85" fmla="*/ 112 h 219"/>
                <a:gd name="T86" fmla="*/ 68 w 106"/>
                <a:gd name="T87" fmla="*/ 103 h 219"/>
                <a:gd name="T88" fmla="*/ 63 w 106"/>
                <a:gd name="T89" fmla="*/ 98 h 219"/>
                <a:gd name="T90" fmla="*/ 52 w 106"/>
                <a:gd name="T91" fmla="*/ 85 h 219"/>
                <a:gd name="T92" fmla="*/ 43 w 106"/>
                <a:gd name="T93" fmla="*/ 76 h 219"/>
                <a:gd name="T94" fmla="*/ 35 w 106"/>
                <a:gd name="T95" fmla="*/ 68 h 219"/>
                <a:gd name="T96" fmla="*/ 28 w 106"/>
                <a:gd name="T97" fmla="*/ 59 h 219"/>
                <a:gd name="T98" fmla="*/ 39 w 106"/>
                <a:gd name="T99" fmla="*/ 52 h 219"/>
                <a:gd name="T100" fmla="*/ 36 w 106"/>
                <a:gd name="T101" fmla="*/ 46 h 219"/>
                <a:gd name="T102" fmla="*/ 35 w 106"/>
                <a:gd name="T103" fmla="*/ 41 h 219"/>
                <a:gd name="T104" fmla="*/ 20 w 106"/>
                <a:gd name="T105" fmla="*/ 40 h 219"/>
                <a:gd name="T106" fmla="*/ 13 w 106"/>
                <a:gd name="T107" fmla="*/ 27 h 219"/>
                <a:gd name="T108" fmla="*/ 8 w 106"/>
                <a:gd name="T109" fmla="*/ 27 h 219"/>
                <a:gd name="T110" fmla="*/ 2 w 106"/>
                <a:gd name="T111" fmla="*/ 15 h 219"/>
                <a:gd name="T112" fmla="*/ 11 w 106"/>
                <a:gd name="T113" fmla="*/ 13 h 219"/>
                <a:gd name="T114" fmla="*/ 17 w 106"/>
                <a:gd name="T115" fmla="*/ 10 h 219"/>
                <a:gd name="T116" fmla="*/ 27 w 106"/>
                <a:gd name="T117" fmla="*/ 13 h 219"/>
                <a:gd name="T118" fmla="*/ 35 w 106"/>
                <a:gd name="T119" fmla="*/ 10 h 219"/>
                <a:gd name="T120" fmla="*/ 41 w 106"/>
                <a:gd name="T121" fmla="*/ 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6" h="219">
                  <a:moveTo>
                    <a:pt x="66" y="216"/>
                  </a:moveTo>
                  <a:lnTo>
                    <a:pt x="66" y="216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6" y="216"/>
                  </a:lnTo>
                  <a:close/>
                  <a:moveTo>
                    <a:pt x="27" y="193"/>
                  </a:moveTo>
                  <a:lnTo>
                    <a:pt x="28" y="193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7" y="197"/>
                  </a:lnTo>
                  <a:lnTo>
                    <a:pt x="27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7" y="193"/>
                  </a:lnTo>
                  <a:lnTo>
                    <a:pt x="27" y="193"/>
                  </a:lnTo>
                  <a:close/>
                  <a:moveTo>
                    <a:pt x="73" y="193"/>
                  </a:moveTo>
                  <a:lnTo>
                    <a:pt x="74" y="193"/>
                  </a:lnTo>
                  <a:lnTo>
                    <a:pt x="73" y="193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3" y="193"/>
                  </a:lnTo>
                  <a:lnTo>
                    <a:pt x="73" y="193"/>
                  </a:lnTo>
                  <a:close/>
                  <a:moveTo>
                    <a:pt x="69" y="38"/>
                  </a:move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9" y="38"/>
                  </a:lnTo>
                  <a:close/>
                  <a:moveTo>
                    <a:pt x="68" y="38"/>
                  </a:moveTo>
                  <a:lnTo>
                    <a:pt x="68" y="38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close/>
                  <a:moveTo>
                    <a:pt x="79" y="37"/>
                  </a:moveTo>
                  <a:lnTo>
                    <a:pt x="79" y="37"/>
                  </a:lnTo>
                  <a:lnTo>
                    <a:pt x="79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9" y="37"/>
                  </a:lnTo>
                  <a:close/>
                  <a:moveTo>
                    <a:pt x="77" y="32"/>
                  </a:moveTo>
                  <a:lnTo>
                    <a:pt x="79" y="33"/>
                  </a:lnTo>
                  <a:lnTo>
                    <a:pt x="79" y="33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7" y="33"/>
                  </a:lnTo>
                  <a:lnTo>
                    <a:pt x="77" y="32"/>
                  </a:lnTo>
                  <a:close/>
                  <a:moveTo>
                    <a:pt x="46" y="0"/>
                  </a:moveTo>
                  <a:lnTo>
                    <a:pt x="47" y="2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8" y="10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1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4" y="26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6" y="32"/>
                  </a:lnTo>
                  <a:lnTo>
                    <a:pt x="76" y="33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5" y="43"/>
                  </a:lnTo>
                  <a:lnTo>
                    <a:pt x="65" y="46"/>
                  </a:lnTo>
                  <a:lnTo>
                    <a:pt x="63" y="48"/>
                  </a:lnTo>
                  <a:lnTo>
                    <a:pt x="61" y="49"/>
                  </a:lnTo>
                  <a:lnTo>
                    <a:pt x="58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5" y="74"/>
                  </a:lnTo>
                  <a:lnTo>
                    <a:pt x="57" y="76"/>
                  </a:lnTo>
                  <a:lnTo>
                    <a:pt x="58" y="78"/>
                  </a:lnTo>
                  <a:lnTo>
                    <a:pt x="60" y="78"/>
                  </a:lnTo>
                  <a:lnTo>
                    <a:pt x="61" y="81"/>
                  </a:lnTo>
                  <a:lnTo>
                    <a:pt x="63" y="82"/>
                  </a:lnTo>
                  <a:lnTo>
                    <a:pt x="63" y="84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3" y="87"/>
                  </a:lnTo>
                  <a:lnTo>
                    <a:pt x="66" y="90"/>
                  </a:lnTo>
                  <a:lnTo>
                    <a:pt x="69" y="93"/>
                  </a:lnTo>
                  <a:lnTo>
                    <a:pt x="73" y="95"/>
                  </a:lnTo>
                  <a:lnTo>
                    <a:pt x="73" y="98"/>
                  </a:lnTo>
                  <a:lnTo>
                    <a:pt x="76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79" y="103"/>
                  </a:lnTo>
                  <a:lnTo>
                    <a:pt x="80" y="104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11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1" y="114"/>
                  </a:lnTo>
                  <a:lnTo>
                    <a:pt x="93" y="117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20"/>
                  </a:lnTo>
                  <a:lnTo>
                    <a:pt x="98" y="123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101" y="130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2" y="137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2" y="142"/>
                  </a:lnTo>
                  <a:lnTo>
                    <a:pt x="102" y="147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6" y="155"/>
                  </a:lnTo>
                  <a:lnTo>
                    <a:pt x="106" y="155"/>
                  </a:lnTo>
                  <a:lnTo>
                    <a:pt x="106" y="159"/>
                  </a:lnTo>
                  <a:lnTo>
                    <a:pt x="106" y="161"/>
                  </a:lnTo>
                  <a:lnTo>
                    <a:pt x="106" y="159"/>
                  </a:lnTo>
                  <a:lnTo>
                    <a:pt x="104" y="158"/>
                  </a:lnTo>
                  <a:lnTo>
                    <a:pt x="104" y="159"/>
                  </a:lnTo>
                  <a:lnTo>
                    <a:pt x="102" y="159"/>
                  </a:lnTo>
                  <a:lnTo>
                    <a:pt x="104" y="164"/>
                  </a:lnTo>
                  <a:lnTo>
                    <a:pt x="102" y="163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1"/>
                  </a:lnTo>
                  <a:lnTo>
                    <a:pt x="102" y="172"/>
                  </a:lnTo>
                  <a:lnTo>
                    <a:pt x="102" y="172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7"/>
                  </a:lnTo>
                  <a:lnTo>
                    <a:pt x="99" y="178"/>
                  </a:lnTo>
                  <a:lnTo>
                    <a:pt x="96" y="180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1" y="183"/>
                  </a:lnTo>
                  <a:lnTo>
                    <a:pt x="88" y="185"/>
                  </a:lnTo>
                  <a:lnTo>
                    <a:pt x="88" y="185"/>
                  </a:lnTo>
                  <a:lnTo>
                    <a:pt x="87" y="185"/>
                  </a:lnTo>
                  <a:lnTo>
                    <a:pt x="85" y="188"/>
                  </a:lnTo>
                  <a:lnTo>
                    <a:pt x="82" y="188"/>
                  </a:lnTo>
                  <a:lnTo>
                    <a:pt x="79" y="191"/>
                  </a:lnTo>
                  <a:lnTo>
                    <a:pt x="77" y="191"/>
                  </a:lnTo>
                  <a:lnTo>
                    <a:pt x="76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1" y="191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3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1"/>
                  </a:lnTo>
                  <a:lnTo>
                    <a:pt x="66" y="191"/>
                  </a:lnTo>
                  <a:lnTo>
                    <a:pt x="66" y="193"/>
                  </a:lnTo>
                  <a:lnTo>
                    <a:pt x="68" y="193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65" y="194"/>
                  </a:lnTo>
                  <a:lnTo>
                    <a:pt x="63" y="194"/>
                  </a:lnTo>
                  <a:lnTo>
                    <a:pt x="63" y="194"/>
                  </a:lnTo>
                  <a:lnTo>
                    <a:pt x="65" y="196"/>
                  </a:lnTo>
                  <a:lnTo>
                    <a:pt x="66" y="196"/>
                  </a:lnTo>
                  <a:lnTo>
                    <a:pt x="68" y="196"/>
                  </a:lnTo>
                  <a:lnTo>
                    <a:pt x="68" y="197"/>
                  </a:lnTo>
                  <a:lnTo>
                    <a:pt x="66" y="197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3" y="199"/>
                  </a:lnTo>
                  <a:lnTo>
                    <a:pt x="58" y="196"/>
                  </a:lnTo>
                  <a:lnTo>
                    <a:pt x="58" y="196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5" y="204"/>
                  </a:lnTo>
                  <a:lnTo>
                    <a:pt x="63" y="205"/>
                  </a:lnTo>
                  <a:lnTo>
                    <a:pt x="61" y="205"/>
                  </a:lnTo>
                  <a:lnTo>
                    <a:pt x="58" y="204"/>
                  </a:lnTo>
                  <a:lnTo>
                    <a:pt x="55" y="199"/>
                  </a:lnTo>
                  <a:lnTo>
                    <a:pt x="54" y="199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49" y="211"/>
                  </a:lnTo>
                  <a:lnTo>
                    <a:pt x="47" y="213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3" y="218"/>
                  </a:lnTo>
                  <a:lnTo>
                    <a:pt x="39" y="219"/>
                  </a:lnTo>
                  <a:lnTo>
                    <a:pt x="38" y="219"/>
                  </a:lnTo>
                  <a:lnTo>
                    <a:pt x="39" y="216"/>
                  </a:lnTo>
                  <a:lnTo>
                    <a:pt x="39" y="216"/>
                  </a:lnTo>
                  <a:lnTo>
                    <a:pt x="39" y="210"/>
                  </a:lnTo>
                  <a:lnTo>
                    <a:pt x="39" y="204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43" y="200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7"/>
                  </a:lnTo>
                  <a:lnTo>
                    <a:pt x="41" y="197"/>
                  </a:lnTo>
                  <a:lnTo>
                    <a:pt x="39" y="197"/>
                  </a:lnTo>
                  <a:lnTo>
                    <a:pt x="39" y="196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4"/>
                  </a:lnTo>
                  <a:lnTo>
                    <a:pt x="35" y="194"/>
                  </a:lnTo>
                  <a:lnTo>
                    <a:pt x="33" y="193"/>
                  </a:lnTo>
                  <a:lnTo>
                    <a:pt x="35" y="193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39" y="191"/>
                  </a:lnTo>
                  <a:lnTo>
                    <a:pt x="39" y="189"/>
                  </a:lnTo>
                  <a:lnTo>
                    <a:pt x="41" y="189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3" y="186"/>
                  </a:lnTo>
                  <a:lnTo>
                    <a:pt x="43" y="186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9" y="185"/>
                  </a:lnTo>
                  <a:lnTo>
                    <a:pt x="50" y="185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5" y="186"/>
                  </a:lnTo>
                  <a:lnTo>
                    <a:pt x="55" y="186"/>
                  </a:lnTo>
                  <a:lnTo>
                    <a:pt x="57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5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5" y="175"/>
                  </a:lnTo>
                  <a:lnTo>
                    <a:pt x="55" y="174"/>
                  </a:lnTo>
                  <a:lnTo>
                    <a:pt x="55" y="174"/>
                  </a:lnTo>
                  <a:lnTo>
                    <a:pt x="57" y="172"/>
                  </a:lnTo>
                  <a:lnTo>
                    <a:pt x="58" y="174"/>
                  </a:lnTo>
                  <a:lnTo>
                    <a:pt x="60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1"/>
                  </a:lnTo>
                  <a:lnTo>
                    <a:pt x="61" y="171"/>
                  </a:lnTo>
                  <a:lnTo>
                    <a:pt x="63" y="171"/>
                  </a:lnTo>
                  <a:lnTo>
                    <a:pt x="65" y="171"/>
                  </a:lnTo>
                  <a:lnTo>
                    <a:pt x="66" y="169"/>
                  </a:lnTo>
                  <a:lnTo>
                    <a:pt x="68" y="169"/>
                  </a:lnTo>
                  <a:lnTo>
                    <a:pt x="69" y="169"/>
                  </a:lnTo>
                  <a:lnTo>
                    <a:pt x="71" y="167"/>
                  </a:lnTo>
                  <a:lnTo>
                    <a:pt x="73" y="166"/>
                  </a:lnTo>
                  <a:lnTo>
                    <a:pt x="74" y="164"/>
                  </a:lnTo>
                  <a:lnTo>
                    <a:pt x="74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7" y="166"/>
                  </a:lnTo>
                  <a:lnTo>
                    <a:pt x="77" y="164"/>
                  </a:lnTo>
                  <a:lnTo>
                    <a:pt x="79" y="163"/>
                  </a:lnTo>
                  <a:lnTo>
                    <a:pt x="79" y="161"/>
                  </a:lnTo>
                  <a:lnTo>
                    <a:pt x="79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9" y="152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79" y="145"/>
                  </a:lnTo>
                  <a:lnTo>
                    <a:pt x="77" y="142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6" y="139"/>
                  </a:lnTo>
                  <a:lnTo>
                    <a:pt x="76" y="136"/>
                  </a:lnTo>
                  <a:lnTo>
                    <a:pt x="76" y="134"/>
                  </a:lnTo>
                  <a:lnTo>
                    <a:pt x="77" y="134"/>
                  </a:lnTo>
                  <a:lnTo>
                    <a:pt x="77" y="133"/>
                  </a:lnTo>
                  <a:lnTo>
                    <a:pt x="79" y="131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7" y="119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5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1"/>
                  </a:lnTo>
                  <a:lnTo>
                    <a:pt x="76" y="111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4" y="109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98"/>
                  </a:lnTo>
                  <a:lnTo>
                    <a:pt x="63" y="98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5" y="89"/>
                  </a:lnTo>
                  <a:lnTo>
                    <a:pt x="54" y="87"/>
                  </a:lnTo>
                  <a:lnTo>
                    <a:pt x="52" y="85"/>
                  </a:lnTo>
                  <a:lnTo>
                    <a:pt x="50" y="84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7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4" y="76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3" y="71"/>
                  </a:lnTo>
                  <a:lnTo>
                    <a:pt x="41" y="70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3" y="67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2" y="56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8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3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5" name="Freeform 17"/>
            <p:cNvSpPr>
              <a:spLocks noEditPoints="1"/>
            </p:cNvSpPr>
            <p:nvPr/>
          </p:nvSpPr>
          <p:spPr bwMode="auto">
            <a:xfrm>
              <a:off x="3932726" y="3897430"/>
              <a:ext cx="13645" cy="17544"/>
            </a:xfrm>
            <a:custGeom>
              <a:avLst/>
              <a:gdLst>
                <a:gd name="T0" fmla="*/ 3 w 7"/>
                <a:gd name="T1" fmla="*/ 8 h 9"/>
                <a:gd name="T2" fmla="*/ 5 w 7"/>
                <a:gd name="T3" fmla="*/ 9 h 9"/>
                <a:gd name="T4" fmla="*/ 7 w 7"/>
                <a:gd name="T5" fmla="*/ 9 h 9"/>
                <a:gd name="T6" fmla="*/ 5 w 7"/>
                <a:gd name="T7" fmla="*/ 9 h 9"/>
                <a:gd name="T8" fmla="*/ 2 w 7"/>
                <a:gd name="T9" fmla="*/ 9 h 9"/>
                <a:gd name="T10" fmla="*/ 2 w 7"/>
                <a:gd name="T11" fmla="*/ 8 h 9"/>
                <a:gd name="T12" fmla="*/ 3 w 7"/>
                <a:gd name="T13" fmla="*/ 8 h 9"/>
                <a:gd name="T14" fmla="*/ 3 w 7"/>
                <a:gd name="T15" fmla="*/ 0 h 9"/>
                <a:gd name="T16" fmla="*/ 5 w 7"/>
                <a:gd name="T17" fmla="*/ 0 h 9"/>
                <a:gd name="T18" fmla="*/ 3 w 7"/>
                <a:gd name="T19" fmla="*/ 0 h 9"/>
                <a:gd name="T20" fmla="*/ 3 w 7"/>
                <a:gd name="T21" fmla="*/ 0 h 9"/>
                <a:gd name="T22" fmla="*/ 3 w 7"/>
                <a:gd name="T23" fmla="*/ 0 h 9"/>
                <a:gd name="T24" fmla="*/ 3 w 7"/>
                <a:gd name="T25" fmla="*/ 0 h 9"/>
                <a:gd name="T26" fmla="*/ 0 w 7"/>
                <a:gd name="T27" fmla="*/ 0 h 9"/>
                <a:gd name="T28" fmla="*/ 2 w 7"/>
                <a:gd name="T29" fmla="*/ 0 h 9"/>
                <a:gd name="T30" fmla="*/ 2 w 7"/>
                <a:gd name="T31" fmla="*/ 0 h 9"/>
                <a:gd name="T32" fmla="*/ 2 w 7"/>
                <a:gd name="T33" fmla="*/ 0 h 9"/>
                <a:gd name="T34" fmla="*/ 0 w 7"/>
                <a:gd name="T35" fmla="*/ 0 h 9"/>
                <a:gd name="T36" fmla="*/ 0 w 7"/>
                <a:gd name="T3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lnTo>
                    <a:pt x="5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close/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6" name="Freeform 18"/>
            <p:cNvSpPr>
              <a:spLocks noEditPoints="1"/>
            </p:cNvSpPr>
            <p:nvPr/>
          </p:nvSpPr>
          <p:spPr bwMode="auto">
            <a:xfrm>
              <a:off x="3942472" y="3885735"/>
              <a:ext cx="11695" cy="1169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4 h 6"/>
                <a:gd name="T4" fmla="*/ 2 w 6"/>
                <a:gd name="T5" fmla="*/ 6 h 6"/>
                <a:gd name="T6" fmla="*/ 0 w 6"/>
                <a:gd name="T7" fmla="*/ 6 h 6"/>
                <a:gd name="T8" fmla="*/ 0 w 6"/>
                <a:gd name="T9" fmla="*/ 4 h 6"/>
                <a:gd name="T10" fmla="*/ 0 w 6"/>
                <a:gd name="T11" fmla="*/ 4 h 6"/>
                <a:gd name="T12" fmla="*/ 2 w 6"/>
                <a:gd name="T13" fmla="*/ 4 h 6"/>
                <a:gd name="T14" fmla="*/ 5 w 6"/>
                <a:gd name="T15" fmla="*/ 3 h 6"/>
                <a:gd name="T16" fmla="*/ 3 w 6"/>
                <a:gd name="T17" fmla="*/ 4 h 6"/>
                <a:gd name="T18" fmla="*/ 3 w 6"/>
                <a:gd name="T19" fmla="*/ 4 h 6"/>
                <a:gd name="T20" fmla="*/ 3 w 6"/>
                <a:gd name="T21" fmla="*/ 4 h 6"/>
                <a:gd name="T22" fmla="*/ 3 w 6"/>
                <a:gd name="T23" fmla="*/ 4 h 6"/>
                <a:gd name="T24" fmla="*/ 3 w 6"/>
                <a:gd name="T25" fmla="*/ 4 h 6"/>
                <a:gd name="T26" fmla="*/ 5 w 6"/>
                <a:gd name="T27" fmla="*/ 3 h 6"/>
                <a:gd name="T28" fmla="*/ 5 w 6"/>
                <a:gd name="T29" fmla="*/ 0 h 6"/>
                <a:gd name="T30" fmla="*/ 5 w 6"/>
                <a:gd name="T31" fmla="*/ 0 h 6"/>
                <a:gd name="T32" fmla="*/ 6 w 6"/>
                <a:gd name="T33" fmla="*/ 1 h 6"/>
                <a:gd name="T34" fmla="*/ 5 w 6"/>
                <a:gd name="T35" fmla="*/ 1 h 6"/>
                <a:gd name="T36" fmla="*/ 5 w 6"/>
                <a:gd name="T37" fmla="*/ 0 h 6"/>
                <a:gd name="T38" fmla="*/ 5 w 6"/>
                <a:gd name="T39" fmla="*/ 0 h 6"/>
                <a:gd name="T40" fmla="*/ 3 w 6"/>
                <a:gd name="T41" fmla="*/ 0 h 6"/>
                <a:gd name="T42" fmla="*/ 3 w 6"/>
                <a:gd name="T43" fmla="*/ 0 h 6"/>
                <a:gd name="T44" fmla="*/ 5 w 6"/>
                <a:gd name="T4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5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3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7" name="Freeform 19"/>
            <p:cNvSpPr>
              <a:spLocks noEditPoints="1"/>
            </p:cNvSpPr>
            <p:nvPr/>
          </p:nvSpPr>
          <p:spPr bwMode="auto">
            <a:xfrm>
              <a:off x="3696870" y="4074809"/>
              <a:ext cx="380099" cy="323571"/>
            </a:xfrm>
            <a:custGeom>
              <a:avLst/>
              <a:gdLst>
                <a:gd name="T0" fmla="*/ 178 w 195"/>
                <a:gd name="T1" fmla="*/ 46 h 166"/>
                <a:gd name="T2" fmla="*/ 180 w 195"/>
                <a:gd name="T3" fmla="*/ 44 h 166"/>
                <a:gd name="T4" fmla="*/ 118 w 195"/>
                <a:gd name="T5" fmla="*/ 18 h 166"/>
                <a:gd name="T6" fmla="*/ 137 w 195"/>
                <a:gd name="T7" fmla="*/ 19 h 166"/>
                <a:gd name="T8" fmla="*/ 132 w 195"/>
                <a:gd name="T9" fmla="*/ 16 h 166"/>
                <a:gd name="T10" fmla="*/ 50 w 195"/>
                <a:gd name="T11" fmla="*/ 2 h 166"/>
                <a:gd name="T12" fmla="*/ 63 w 195"/>
                <a:gd name="T13" fmla="*/ 10 h 166"/>
                <a:gd name="T14" fmla="*/ 74 w 195"/>
                <a:gd name="T15" fmla="*/ 22 h 166"/>
                <a:gd name="T16" fmla="*/ 106 w 195"/>
                <a:gd name="T17" fmla="*/ 24 h 166"/>
                <a:gd name="T18" fmla="*/ 132 w 195"/>
                <a:gd name="T19" fmla="*/ 24 h 166"/>
                <a:gd name="T20" fmla="*/ 137 w 195"/>
                <a:gd name="T21" fmla="*/ 22 h 166"/>
                <a:gd name="T22" fmla="*/ 164 w 195"/>
                <a:gd name="T23" fmla="*/ 22 h 166"/>
                <a:gd name="T24" fmla="*/ 154 w 195"/>
                <a:gd name="T25" fmla="*/ 27 h 166"/>
                <a:gd name="T26" fmla="*/ 156 w 195"/>
                <a:gd name="T27" fmla="*/ 29 h 166"/>
                <a:gd name="T28" fmla="*/ 162 w 195"/>
                <a:gd name="T29" fmla="*/ 33 h 166"/>
                <a:gd name="T30" fmla="*/ 167 w 195"/>
                <a:gd name="T31" fmla="*/ 35 h 166"/>
                <a:gd name="T32" fmla="*/ 170 w 195"/>
                <a:gd name="T33" fmla="*/ 33 h 166"/>
                <a:gd name="T34" fmla="*/ 178 w 195"/>
                <a:gd name="T35" fmla="*/ 43 h 166"/>
                <a:gd name="T36" fmla="*/ 172 w 195"/>
                <a:gd name="T37" fmla="*/ 52 h 166"/>
                <a:gd name="T38" fmla="*/ 189 w 195"/>
                <a:gd name="T39" fmla="*/ 51 h 166"/>
                <a:gd name="T40" fmla="*/ 191 w 195"/>
                <a:gd name="T41" fmla="*/ 60 h 166"/>
                <a:gd name="T42" fmla="*/ 183 w 195"/>
                <a:gd name="T43" fmla="*/ 68 h 166"/>
                <a:gd name="T44" fmla="*/ 189 w 195"/>
                <a:gd name="T45" fmla="*/ 73 h 166"/>
                <a:gd name="T46" fmla="*/ 181 w 195"/>
                <a:gd name="T47" fmla="*/ 78 h 166"/>
                <a:gd name="T48" fmla="*/ 176 w 195"/>
                <a:gd name="T49" fmla="*/ 82 h 166"/>
                <a:gd name="T50" fmla="*/ 180 w 195"/>
                <a:gd name="T51" fmla="*/ 96 h 166"/>
                <a:gd name="T52" fmla="*/ 183 w 195"/>
                <a:gd name="T53" fmla="*/ 108 h 166"/>
                <a:gd name="T54" fmla="*/ 173 w 195"/>
                <a:gd name="T55" fmla="*/ 112 h 166"/>
                <a:gd name="T56" fmla="*/ 156 w 195"/>
                <a:gd name="T57" fmla="*/ 117 h 166"/>
                <a:gd name="T58" fmla="*/ 146 w 195"/>
                <a:gd name="T59" fmla="*/ 119 h 166"/>
                <a:gd name="T60" fmla="*/ 134 w 195"/>
                <a:gd name="T61" fmla="*/ 119 h 166"/>
                <a:gd name="T62" fmla="*/ 124 w 195"/>
                <a:gd name="T63" fmla="*/ 114 h 166"/>
                <a:gd name="T64" fmla="*/ 132 w 195"/>
                <a:gd name="T65" fmla="*/ 130 h 166"/>
                <a:gd name="T66" fmla="*/ 140 w 195"/>
                <a:gd name="T67" fmla="*/ 141 h 166"/>
                <a:gd name="T68" fmla="*/ 137 w 195"/>
                <a:gd name="T69" fmla="*/ 147 h 166"/>
                <a:gd name="T70" fmla="*/ 129 w 195"/>
                <a:gd name="T71" fmla="*/ 155 h 166"/>
                <a:gd name="T72" fmla="*/ 120 w 195"/>
                <a:gd name="T73" fmla="*/ 159 h 166"/>
                <a:gd name="T74" fmla="*/ 113 w 195"/>
                <a:gd name="T75" fmla="*/ 163 h 166"/>
                <a:gd name="T76" fmla="*/ 102 w 195"/>
                <a:gd name="T77" fmla="*/ 164 h 166"/>
                <a:gd name="T78" fmla="*/ 93 w 195"/>
                <a:gd name="T79" fmla="*/ 152 h 166"/>
                <a:gd name="T80" fmla="*/ 90 w 195"/>
                <a:gd name="T81" fmla="*/ 142 h 166"/>
                <a:gd name="T82" fmla="*/ 83 w 195"/>
                <a:gd name="T83" fmla="*/ 136 h 166"/>
                <a:gd name="T84" fmla="*/ 88 w 195"/>
                <a:gd name="T85" fmla="*/ 126 h 166"/>
                <a:gd name="T86" fmla="*/ 80 w 195"/>
                <a:gd name="T87" fmla="*/ 114 h 166"/>
                <a:gd name="T88" fmla="*/ 82 w 195"/>
                <a:gd name="T89" fmla="*/ 96 h 166"/>
                <a:gd name="T90" fmla="*/ 82 w 195"/>
                <a:gd name="T91" fmla="*/ 85 h 166"/>
                <a:gd name="T92" fmla="*/ 60 w 195"/>
                <a:gd name="T93" fmla="*/ 87 h 166"/>
                <a:gd name="T94" fmla="*/ 47 w 195"/>
                <a:gd name="T95" fmla="*/ 76 h 166"/>
                <a:gd name="T96" fmla="*/ 35 w 195"/>
                <a:gd name="T97" fmla="*/ 74 h 166"/>
                <a:gd name="T98" fmla="*/ 17 w 195"/>
                <a:gd name="T99" fmla="*/ 71 h 166"/>
                <a:gd name="T100" fmla="*/ 14 w 195"/>
                <a:gd name="T101" fmla="*/ 60 h 166"/>
                <a:gd name="T102" fmla="*/ 8 w 195"/>
                <a:gd name="T103" fmla="*/ 44 h 166"/>
                <a:gd name="T104" fmla="*/ 0 w 195"/>
                <a:gd name="T105" fmla="*/ 43 h 166"/>
                <a:gd name="T106" fmla="*/ 8 w 195"/>
                <a:gd name="T107" fmla="*/ 24 h 166"/>
                <a:gd name="T108" fmla="*/ 24 w 195"/>
                <a:gd name="T109" fmla="*/ 7 h 166"/>
                <a:gd name="T110" fmla="*/ 22 w 195"/>
                <a:gd name="T111" fmla="*/ 8 h 166"/>
                <a:gd name="T112" fmla="*/ 25 w 195"/>
                <a:gd name="T113" fmla="*/ 19 h 166"/>
                <a:gd name="T114" fmla="*/ 20 w 195"/>
                <a:gd name="T115" fmla="*/ 38 h 166"/>
                <a:gd name="T116" fmla="*/ 30 w 195"/>
                <a:gd name="T117" fmla="*/ 44 h 166"/>
                <a:gd name="T118" fmla="*/ 28 w 195"/>
                <a:gd name="T119" fmla="*/ 27 h 166"/>
                <a:gd name="T120" fmla="*/ 41 w 195"/>
                <a:gd name="T121" fmla="*/ 13 h 166"/>
                <a:gd name="T122" fmla="*/ 50 w 195"/>
                <a:gd name="T123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66">
                  <a:moveTo>
                    <a:pt x="180" y="44"/>
                  </a:moveTo>
                  <a:lnTo>
                    <a:pt x="181" y="44"/>
                  </a:lnTo>
                  <a:lnTo>
                    <a:pt x="180" y="46"/>
                  </a:lnTo>
                  <a:lnTo>
                    <a:pt x="181" y="46"/>
                  </a:lnTo>
                  <a:lnTo>
                    <a:pt x="181" y="46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78" y="48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80" y="44"/>
                  </a:lnTo>
                  <a:lnTo>
                    <a:pt x="180" y="44"/>
                  </a:lnTo>
                  <a:close/>
                  <a:moveTo>
                    <a:pt x="183" y="43"/>
                  </a:moveTo>
                  <a:lnTo>
                    <a:pt x="183" y="43"/>
                  </a:lnTo>
                  <a:lnTo>
                    <a:pt x="183" y="43"/>
                  </a:lnTo>
                  <a:lnTo>
                    <a:pt x="181" y="43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80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3" y="43"/>
                  </a:lnTo>
                  <a:close/>
                  <a:moveTo>
                    <a:pt x="115" y="18"/>
                  </a:moveTo>
                  <a:lnTo>
                    <a:pt x="117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7" y="19"/>
                  </a:lnTo>
                  <a:lnTo>
                    <a:pt x="117" y="18"/>
                  </a:lnTo>
                  <a:lnTo>
                    <a:pt x="115" y="18"/>
                  </a:lnTo>
                  <a:lnTo>
                    <a:pt x="115" y="18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39" y="16"/>
                  </a:lnTo>
                  <a:lnTo>
                    <a:pt x="139" y="18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8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5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6" y="11"/>
                  </a:lnTo>
                  <a:lnTo>
                    <a:pt x="69" y="13"/>
                  </a:lnTo>
                  <a:lnTo>
                    <a:pt x="72" y="15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4" y="22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102" y="22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9" y="27"/>
                  </a:lnTo>
                  <a:lnTo>
                    <a:pt x="112" y="29"/>
                  </a:lnTo>
                  <a:lnTo>
                    <a:pt x="113" y="29"/>
                  </a:lnTo>
                  <a:lnTo>
                    <a:pt x="117" y="30"/>
                  </a:lnTo>
                  <a:lnTo>
                    <a:pt x="120" y="30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3" y="30"/>
                  </a:lnTo>
                  <a:lnTo>
                    <a:pt x="132" y="24"/>
                  </a:lnTo>
                  <a:lnTo>
                    <a:pt x="139" y="26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37" y="24"/>
                  </a:lnTo>
                  <a:lnTo>
                    <a:pt x="134" y="22"/>
                  </a:lnTo>
                  <a:lnTo>
                    <a:pt x="132" y="24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6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4" y="21"/>
                  </a:lnTo>
                  <a:lnTo>
                    <a:pt x="161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4" y="22"/>
                  </a:lnTo>
                  <a:lnTo>
                    <a:pt x="161" y="22"/>
                  </a:lnTo>
                  <a:lnTo>
                    <a:pt x="159" y="24"/>
                  </a:lnTo>
                  <a:lnTo>
                    <a:pt x="154" y="24"/>
                  </a:lnTo>
                  <a:lnTo>
                    <a:pt x="151" y="24"/>
                  </a:lnTo>
                  <a:lnTo>
                    <a:pt x="153" y="24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59" y="35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5" y="33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7" y="35"/>
                  </a:lnTo>
                  <a:lnTo>
                    <a:pt x="169" y="37"/>
                  </a:lnTo>
                  <a:lnTo>
                    <a:pt x="169" y="37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69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2" y="33"/>
                  </a:lnTo>
                  <a:lnTo>
                    <a:pt x="175" y="37"/>
                  </a:lnTo>
                  <a:lnTo>
                    <a:pt x="175" y="37"/>
                  </a:lnTo>
                  <a:lnTo>
                    <a:pt x="178" y="38"/>
                  </a:lnTo>
                  <a:lnTo>
                    <a:pt x="181" y="40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0" y="43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6" y="48"/>
                  </a:lnTo>
                  <a:lnTo>
                    <a:pt x="176" y="49"/>
                  </a:lnTo>
                  <a:lnTo>
                    <a:pt x="175" y="52"/>
                  </a:lnTo>
                  <a:lnTo>
                    <a:pt x="170" y="52"/>
                  </a:lnTo>
                  <a:lnTo>
                    <a:pt x="172" y="52"/>
                  </a:lnTo>
                  <a:lnTo>
                    <a:pt x="173" y="52"/>
                  </a:lnTo>
                  <a:lnTo>
                    <a:pt x="175" y="54"/>
                  </a:lnTo>
                  <a:lnTo>
                    <a:pt x="176" y="54"/>
                  </a:lnTo>
                  <a:lnTo>
                    <a:pt x="178" y="54"/>
                  </a:lnTo>
                  <a:lnTo>
                    <a:pt x="181" y="52"/>
                  </a:lnTo>
                  <a:lnTo>
                    <a:pt x="181" y="52"/>
                  </a:lnTo>
                  <a:lnTo>
                    <a:pt x="186" y="52"/>
                  </a:lnTo>
                  <a:lnTo>
                    <a:pt x="187" y="51"/>
                  </a:lnTo>
                  <a:lnTo>
                    <a:pt x="189" y="51"/>
                  </a:lnTo>
                  <a:lnTo>
                    <a:pt x="191" y="51"/>
                  </a:lnTo>
                  <a:lnTo>
                    <a:pt x="194" y="52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7"/>
                  </a:lnTo>
                  <a:lnTo>
                    <a:pt x="194" y="57"/>
                  </a:lnTo>
                  <a:lnTo>
                    <a:pt x="194" y="59"/>
                  </a:lnTo>
                  <a:lnTo>
                    <a:pt x="192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7" y="63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4" y="65"/>
                  </a:lnTo>
                  <a:lnTo>
                    <a:pt x="184" y="67"/>
                  </a:lnTo>
                  <a:lnTo>
                    <a:pt x="183" y="67"/>
                  </a:lnTo>
                  <a:lnTo>
                    <a:pt x="183" y="68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3"/>
                  </a:lnTo>
                  <a:lnTo>
                    <a:pt x="187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4"/>
                  </a:lnTo>
                  <a:lnTo>
                    <a:pt x="187" y="76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3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0" y="78"/>
                  </a:lnTo>
                  <a:lnTo>
                    <a:pt x="180" y="79"/>
                  </a:lnTo>
                  <a:lnTo>
                    <a:pt x="180" y="79"/>
                  </a:lnTo>
                  <a:lnTo>
                    <a:pt x="178" y="79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5" y="89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6" y="93"/>
                  </a:lnTo>
                  <a:lnTo>
                    <a:pt x="180" y="96"/>
                  </a:lnTo>
                  <a:lnTo>
                    <a:pt x="183" y="101"/>
                  </a:lnTo>
                  <a:lnTo>
                    <a:pt x="183" y="101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3" y="108"/>
                  </a:lnTo>
                  <a:lnTo>
                    <a:pt x="181" y="108"/>
                  </a:lnTo>
                  <a:lnTo>
                    <a:pt x="180" y="108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76" y="111"/>
                  </a:lnTo>
                  <a:lnTo>
                    <a:pt x="175" y="111"/>
                  </a:lnTo>
                  <a:lnTo>
                    <a:pt x="173" y="112"/>
                  </a:lnTo>
                  <a:lnTo>
                    <a:pt x="172" y="112"/>
                  </a:lnTo>
                  <a:lnTo>
                    <a:pt x="170" y="114"/>
                  </a:lnTo>
                  <a:lnTo>
                    <a:pt x="167" y="115"/>
                  </a:lnTo>
                  <a:lnTo>
                    <a:pt x="164" y="115"/>
                  </a:lnTo>
                  <a:lnTo>
                    <a:pt x="162" y="117"/>
                  </a:lnTo>
                  <a:lnTo>
                    <a:pt x="159" y="115"/>
                  </a:lnTo>
                  <a:lnTo>
                    <a:pt x="158" y="115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3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50" y="122"/>
                  </a:lnTo>
                  <a:lnTo>
                    <a:pt x="148" y="122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42" y="120"/>
                  </a:lnTo>
                  <a:lnTo>
                    <a:pt x="142" y="119"/>
                  </a:lnTo>
                  <a:lnTo>
                    <a:pt x="140" y="119"/>
                  </a:lnTo>
                  <a:lnTo>
                    <a:pt x="139" y="119"/>
                  </a:lnTo>
                  <a:lnTo>
                    <a:pt x="137" y="119"/>
                  </a:lnTo>
                  <a:lnTo>
                    <a:pt x="135" y="119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4" y="117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8" y="120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132" y="125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4" y="133"/>
                  </a:lnTo>
                  <a:lnTo>
                    <a:pt x="135" y="136"/>
                  </a:lnTo>
                  <a:lnTo>
                    <a:pt x="135" y="137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7" y="141"/>
                  </a:lnTo>
                  <a:lnTo>
                    <a:pt x="140" y="141"/>
                  </a:lnTo>
                  <a:lnTo>
                    <a:pt x="142" y="141"/>
                  </a:lnTo>
                  <a:lnTo>
                    <a:pt x="145" y="141"/>
                  </a:lnTo>
                  <a:lnTo>
                    <a:pt x="145" y="142"/>
                  </a:lnTo>
                  <a:lnTo>
                    <a:pt x="145" y="144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0" y="145"/>
                  </a:lnTo>
                  <a:lnTo>
                    <a:pt x="137" y="147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5" y="147"/>
                  </a:lnTo>
                  <a:lnTo>
                    <a:pt x="135" y="148"/>
                  </a:lnTo>
                  <a:lnTo>
                    <a:pt x="134" y="150"/>
                  </a:lnTo>
                  <a:lnTo>
                    <a:pt x="134" y="152"/>
                  </a:lnTo>
                  <a:lnTo>
                    <a:pt x="132" y="153"/>
                  </a:lnTo>
                  <a:lnTo>
                    <a:pt x="131" y="155"/>
                  </a:lnTo>
                  <a:lnTo>
                    <a:pt x="129" y="155"/>
                  </a:lnTo>
                  <a:lnTo>
                    <a:pt x="129" y="155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6" y="156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21" y="159"/>
                  </a:lnTo>
                  <a:lnTo>
                    <a:pt x="120" y="159"/>
                  </a:lnTo>
                  <a:lnTo>
                    <a:pt x="118" y="161"/>
                  </a:lnTo>
                  <a:lnTo>
                    <a:pt x="117" y="163"/>
                  </a:lnTo>
                  <a:lnTo>
                    <a:pt x="117" y="163"/>
                  </a:lnTo>
                  <a:lnTo>
                    <a:pt x="115" y="164"/>
                  </a:lnTo>
                  <a:lnTo>
                    <a:pt x="115" y="166"/>
                  </a:lnTo>
                  <a:lnTo>
                    <a:pt x="113" y="166"/>
                  </a:lnTo>
                  <a:lnTo>
                    <a:pt x="113" y="164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0" y="161"/>
                  </a:lnTo>
                  <a:lnTo>
                    <a:pt x="109" y="163"/>
                  </a:lnTo>
                  <a:lnTo>
                    <a:pt x="107" y="163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1" y="164"/>
                  </a:lnTo>
                  <a:lnTo>
                    <a:pt x="98" y="161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5"/>
                  </a:lnTo>
                  <a:lnTo>
                    <a:pt x="93" y="153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90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90" y="145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0" y="141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36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5" y="130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7" y="126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17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0" y="112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80" y="104"/>
                  </a:lnTo>
                  <a:lnTo>
                    <a:pt x="80" y="101"/>
                  </a:lnTo>
                  <a:lnTo>
                    <a:pt x="80" y="100"/>
                  </a:lnTo>
                  <a:lnTo>
                    <a:pt x="80" y="98"/>
                  </a:lnTo>
                  <a:lnTo>
                    <a:pt x="82" y="96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2"/>
                  </a:lnTo>
                  <a:lnTo>
                    <a:pt x="85" y="90"/>
                  </a:lnTo>
                  <a:lnTo>
                    <a:pt x="87" y="89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85"/>
                  </a:lnTo>
                  <a:lnTo>
                    <a:pt x="82" y="85"/>
                  </a:lnTo>
                  <a:lnTo>
                    <a:pt x="80" y="85"/>
                  </a:lnTo>
                  <a:lnTo>
                    <a:pt x="79" y="85"/>
                  </a:lnTo>
                  <a:lnTo>
                    <a:pt x="76" y="87"/>
                  </a:lnTo>
                  <a:lnTo>
                    <a:pt x="71" y="87"/>
                  </a:lnTo>
                  <a:lnTo>
                    <a:pt x="68" y="87"/>
                  </a:lnTo>
                  <a:lnTo>
                    <a:pt x="65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7"/>
                  </a:lnTo>
                  <a:lnTo>
                    <a:pt x="55" y="84"/>
                  </a:lnTo>
                  <a:lnTo>
                    <a:pt x="52" y="82"/>
                  </a:lnTo>
                  <a:lnTo>
                    <a:pt x="50" y="79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44" y="74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8" y="74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0" y="74"/>
                  </a:lnTo>
                  <a:lnTo>
                    <a:pt x="19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4"/>
                  </a:lnTo>
                  <a:lnTo>
                    <a:pt x="11" y="51"/>
                  </a:lnTo>
                  <a:lnTo>
                    <a:pt x="9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4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5" y="16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2" y="29"/>
                  </a:lnTo>
                  <a:lnTo>
                    <a:pt x="20" y="30"/>
                  </a:lnTo>
                  <a:lnTo>
                    <a:pt x="19" y="33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2"/>
                  </a:lnTo>
                  <a:lnTo>
                    <a:pt x="30" y="29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7" y="21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30" y="16"/>
                  </a:lnTo>
                  <a:lnTo>
                    <a:pt x="38" y="15"/>
                  </a:lnTo>
                  <a:lnTo>
                    <a:pt x="41" y="13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7" y="10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6" y="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8" name="Freeform 20"/>
            <p:cNvSpPr>
              <a:spLocks noEditPoints="1"/>
            </p:cNvSpPr>
            <p:nvPr/>
          </p:nvSpPr>
          <p:spPr bwMode="auto">
            <a:xfrm>
              <a:off x="4034086" y="4041673"/>
              <a:ext cx="5848" cy="17544"/>
            </a:xfrm>
            <a:custGeom>
              <a:avLst/>
              <a:gdLst>
                <a:gd name="T0" fmla="*/ 2 w 3"/>
                <a:gd name="T1" fmla="*/ 8 h 9"/>
                <a:gd name="T2" fmla="*/ 2 w 3"/>
                <a:gd name="T3" fmla="*/ 8 h 9"/>
                <a:gd name="T4" fmla="*/ 2 w 3"/>
                <a:gd name="T5" fmla="*/ 9 h 9"/>
                <a:gd name="T6" fmla="*/ 2 w 3"/>
                <a:gd name="T7" fmla="*/ 9 h 9"/>
                <a:gd name="T8" fmla="*/ 2 w 3"/>
                <a:gd name="T9" fmla="*/ 9 h 9"/>
                <a:gd name="T10" fmla="*/ 2 w 3"/>
                <a:gd name="T11" fmla="*/ 9 h 9"/>
                <a:gd name="T12" fmla="*/ 2 w 3"/>
                <a:gd name="T13" fmla="*/ 9 h 9"/>
                <a:gd name="T14" fmla="*/ 0 w 3"/>
                <a:gd name="T15" fmla="*/ 9 h 9"/>
                <a:gd name="T16" fmla="*/ 0 w 3"/>
                <a:gd name="T17" fmla="*/ 9 h 9"/>
                <a:gd name="T18" fmla="*/ 0 w 3"/>
                <a:gd name="T19" fmla="*/ 9 h 9"/>
                <a:gd name="T20" fmla="*/ 0 w 3"/>
                <a:gd name="T21" fmla="*/ 9 h 9"/>
                <a:gd name="T22" fmla="*/ 2 w 3"/>
                <a:gd name="T23" fmla="*/ 9 h 9"/>
                <a:gd name="T24" fmla="*/ 0 w 3"/>
                <a:gd name="T25" fmla="*/ 9 h 9"/>
                <a:gd name="T26" fmla="*/ 0 w 3"/>
                <a:gd name="T27" fmla="*/ 9 h 9"/>
                <a:gd name="T28" fmla="*/ 2 w 3"/>
                <a:gd name="T29" fmla="*/ 8 h 9"/>
                <a:gd name="T30" fmla="*/ 2 w 3"/>
                <a:gd name="T31" fmla="*/ 8 h 9"/>
                <a:gd name="T32" fmla="*/ 3 w 3"/>
                <a:gd name="T33" fmla="*/ 5 h 9"/>
                <a:gd name="T34" fmla="*/ 3 w 3"/>
                <a:gd name="T35" fmla="*/ 5 h 9"/>
                <a:gd name="T36" fmla="*/ 3 w 3"/>
                <a:gd name="T37" fmla="*/ 5 h 9"/>
                <a:gd name="T38" fmla="*/ 3 w 3"/>
                <a:gd name="T39" fmla="*/ 5 h 9"/>
                <a:gd name="T40" fmla="*/ 3 w 3"/>
                <a:gd name="T41" fmla="*/ 5 h 9"/>
                <a:gd name="T42" fmla="*/ 3 w 3"/>
                <a:gd name="T43" fmla="*/ 5 h 9"/>
                <a:gd name="T44" fmla="*/ 2 w 3"/>
                <a:gd name="T45" fmla="*/ 5 h 9"/>
                <a:gd name="T46" fmla="*/ 2 w 3"/>
                <a:gd name="T47" fmla="*/ 5 h 9"/>
                <a:gd name="T48" fmla="*/ 2 w 3"/>
                <a:gd name="T49" fmla="*/ 5 h 9"/>
                <a:gd name="T50" fmla="*/ 2 w 3"/>
                <a:gd name="T51" fmla="*/ 5 h 9"/>
                <a:gd name="T52" fmla="*/ 2 w 3"/>
                <a:gd name="T53" fmla="*/ 5 h 9"/>
                <a:gd name="T54" fmla="*/ 2 w 3"/>
                <a:gd name="T55" fmla="*/ 5 h 9"/>
                <a:gd name="T56" fmla="*/ 2 w 3"/>
                <a:gd name="T57" fmla="*/ 5 h 9"/>
                <a:gd name="T58" fmla="*/ 2 w 3"/>
                <a:gd name="T59" fmla="*/ 5 h 9"/>
                <a:gd name="T60" fmla="*/ 2 w 3"/>
                <a:gd name="T61" fmla="*/ 5 h 9"/>
                <a:gd name="T62" fmla="*/ 2 w 3"/>
                <a:gd name="T63" fmla="*/ 5 h 9"/>
                <a:gd name="T64" fmla="*/ 2 w 3"/>
                <a:gd name="T65" fmla="*/ 5 h 9"/>
                <a:gd name="T66" fmla="*/ 2 w 3"/>
                <a:gd name="T67" fmla="*/ 5 h 9"/>
                <a:gd name="T68" fmla="*/ 2 w 3"/>
                <a:gd name="T69" fmla="*/ 5 h 9"/>
                <a:gd name="T70" fmla="*/ 2 w 3"/>
                <a:gd name="T71" fmla="*/ 5 h 9"/>
                <a:gd name="T72" fmla="*/ 2 w 3"/>
                <a:gd name="T73" fmla="*/ 5 h 9"/>
                <a:gd name="T74" fmla="*/ 3 w 3"/>
                <a:gd name="T75" fmla="*/ 5 h 9"/>
                <a:gd name="T76" fmla="*/ 3 w 3"/>
                <a:gd name="T77" fmla="*/ 5 h 9"/>
                <a:gd name="T78" fmla="*/ 3 w 3"/>
                <a:gd name="T79" fmla="*/ 0 h 9"/>
                <a:gd name="T80" fmla="*/ 3 w 3"/>
                <a:gd name="T81" fmla="*/ 0 h 9"/>
                <a:gd name="T82" fmla="*/ 3 w 3"/>
                <a:gd name="T83" fmla="*/ 2 h 9"/>
                <a:gd name="T84" fmla="*/ 3 w 3"/>
                <a:gd name="T85" fmla="*/ 3 h 9"/>
                <a:gd name="T86" fmla="*/ 3 w 3"/>
                <a:gd name="T87" fmla="*/ 3 h 9"/>
                <a:gd name="T88" fmla="*/ 2 w 3"/>
                <a:gd name="T89" fmla="*/ 2 h 9"/>
                <a:gd name="T90" fmla="*/ 2 w 3"/>
                <a:gd name="T91" fmla="*/ 0 h 9"/>
                <a:gd name="T92" fmla="*/ 3 w 3"/>
                <a:gd name="T93" fmla="*/ 0 h 9"/>
                <a:gd name="T94" fmla="*/ 3 w 3"/>
                <a:gd name="T95" fmla="*/ 0 h 9"/>
                <a:gd name="T96" fmla="*/ 3 w 3"/>
                <a:gd name="T9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9">
                  <a:moveTo>
                    <a:pt x="2" y="8"/>
                  </a:move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9" name="Freeform 21"/>
            <p:cNvSpPr>
              <a:spLocks/>
            </p:cNvSpPr>
            <p:nvPr/>
          </p:nvSpPr>
          <p:spPr bwMode="auto">
            <a:xfrm>
              <a:off x="6115854" y="317037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0" name="Freeform 22"/>
            <p:cNvSpPr>
              <a:spLocks noEditPoints="1"/>
            </p:cNvSpPr>
            <p:nvPr/>
          </p:nvSpPr>
          <p:spPr bwMode="auto">
            <a:xfrm>
              <a:off x="7341914" y="3043671"/>
              <a:ext cx="483407" cy="282638"/>
            </a:xfrm>
            <a:custGeom>
              <a:avLst/>
              <a:gdLst>
                <a:gd name="T0" fmla="*/ 218 w 248"/>
                <a:gd name="T1" fmla="*/ 95 h 145"/>
                <a:gd name="T2" fmla="*/ 218 w 248"/>
                <a:gd name="T3" fmla="*/ 98 h 145"/>
                <a:gd name="T4" fmla="*/ 213 w 248"/>
                <a:gd name="T5" fmla="*/ 82 h 145"/>
                <a:gd name="T6" fmla="*/ 35 w 248"/>
                <a:gd name="T7" fmla="*/ 8 h 145"/>
                <a:gd name="T8" fmla="*/ 33 w 248"/>
                <a:gd name="T9" fmla="*/ 20 h 145"/>
                <a:gd name="T10" fmla="*/ 39 w 248"/>
                <a:gd name="T11" fmla="*/ 14 h 145"/>
                <a:gd name="T12" fmla="*/ 41 w 248"/>
                <a:gd name="T13" fmla="*/ 11 h 145"/>
                <a:gd name="T14" fmla="*/ 39 w 248"/>
                <a:gd name="T15" fmla="*/ 5 h 145"/>
                <a:gd name="T16" fmla="*/ 47 w 248"/>
                <a:gd name="T17" fmla="*/ 13 h 145"/>
                <a:gd name="T18" fmla="*/ 54 w 248"/>
                <a:gd name="T19" fmla="*/ 25 h 145"/>
                <a:gd name="T20" fmla="*/ 58 w 248"/>
                <a:gd name="T21" fmla="*/ 20 h 145"/>
                <a:gd name="T22" fmla="*/ 69 w 248"/>
                <a:gd name="T23" fmla="*/ 19 h 145"/>
                <a:gd name="T24" fmla="*/ 85 w 248"/>
                <a:gd name="T25" fmla="*/ 35 h 145"/>
                <a:gd name="T26" fmla="*/ 114 w 248"/>
                <a:gd name="T27" fmla="*/ 35 h 145"/>
                <a:gd name="T28" fmla="*/ 131 w 248"/>
                <a:gd name="T29" fmla="*/ 36 h 145"/>
                <a:gd name="T30" fmla="*/ 147 w 248"/>
                <a:gd name="T31" fmla="*/ 46 h 145"/>
                <a:gd name="T32" fmla="*/ 151 w 248"/>
                <a:gd name="T33" fmla="*/ 63 h 145"/>
                <a:gd name="T34" fmla="*/ 162 w 248"/>
                <a:gd name="T35" fmla="*/ 77 h 145"/>
                <a:gd name="T36" fmla="*/ 175 w 248"/>
                <a:gd name="T37" fmla="*/ 80 h 145"/>
                <a:gd name="T38" fmla="*/ 181 w 248"/>
                <a:gd name="T39" fmla="*/ 83 h 145"/>
                <a:gd name="T40" fmla="*/ 194 w 248"/>
                <a:gd name="T41" fmla="*/ 72 h 145"/>
                <a:gd name="T42" fmla="*/ 210 w 248"/>
                <a:gd name="T43" fmla="*/ 63 h 145"/>
                <a:gd name="T44" fmla="*/ 221 w 248"/>
                <a:gd name="T45" fmla="*/ 60 h 145"/>
                <a:gd name="T46" fmla="*/ 210 w 248"/>
                <a:gd name="T47" fmla="*/ 68 h 145"/>
                <a:gd name="T48" fmla="*/ 214 w 248"/>
                <a:gd name="T49" fmla="*/ 76 h 145"/>
                <a:gd name="T50" fmla="*/ 225 w 248"/>
                <a:gd name="T51" fmla="*/ 74 h 145"/>
                <a:gd name="T52" fmla="*/ 229 w 248"/>
                <a:gd name="T53" fmla="*/ 74 h 145"/>
                <a:gd name="T54" fmla="*/ 237 w 248"/>
                <a:gd name="T55" fmla="*/ 79 h 145"/>
                <a:gd name="T56" fmla="*/ 248 w 248"/>
                <a:gd name="T57" fmla="*/ 83 h 145"/>
                <a:gd name="T58" fmla="*/ 238 w 248"/>
                <a:gd name="T59" fmla="*/ 90 h 145"/>
                <a:gd name="T60" fmla="*/ 230 w 248"/>
                <a:gd name="T61" fmla="*/ 93 h 145"/>
                <a:gd name="T62" fmla="*/ 221 w 248"/>
                <a:gd name="T63" fmla="*/ 93 h 145"/>
                <a:gd name="T64" fmla="*/ 208 w 248"/>
                <a:gd name="T65" fmla="*/ 91 h 145"/>
                <a:gd name="T66" fmla="*/ 211 w 248"/>
                <a:gd name="T67" fmla="*/ 83 h 145"/>
                <a:gd name="T68" fmla="*/ 199 w 248"/>
                <a:gd name="T69" fmla="*/ 85 h 145"/>
                <a:gd name="T70" fmla="*/ 192 w 248"/>
                <a:gd name="T71" fmla="*/ 91 h 145"/>
                <a:gd name="T72" fmla="*/ 184 w 248"/>
                <a:gd name="T73" fmla="*/ 95 h 145"/>
                <a:gd name="T74" fmla="*/ 186 w 248"/>
                <a:gd name="T75" fmla="*/ 99 h 145"/>
                <a:gd name="T76" fmla="*/ 183 w 248"/>
                <a:gd name="T77" fmla="*/ 104 h 145"/>
                <a:gd name="T78" fmla="*/ 166 w 248"/>
                <a:gd name="T79" fmla="*/ 106 h 145"/>
                <a:gd name="T80" fmla="*/ 172 w 248"/>
                <a:gd name="T81" fmla="*/ 115 h 145"/>
                <a:gd name="T82" fmla="*/ 178 w 248"/>
                <a:gd name="T83" fmla="*/ 128 h 145"/>
                <a:gd name="T84" fmla="*/ 170 w 248"/>
                <a:gd name="T85" fmla="*/ 143 h 145"/>
                <a:gd name="T86" fmla="*/ 156 w 248"/>
                <a:gd name="T87" fmla="*/ 142 h 145"/>
                <a:gd name="T88" fmla="*/ 148 w 248"/>
                <a:gd name="T89" fmla="*/ 129 h 145"/>
                <a:gd name="T90" fmla="*/ 128 w 248"/>
                <a:gd name="T91" fmla="*/ 120 h 145"/>
                <a:gd name="T92" fmla="*/ 102 w 248"/>
                <a:gd name="T93" fmla="*/ 104 h 145"/>
                <a:gd name="T94" fmla="*/ 87 w 248"/>
                <a:gd name="T95" fmla="*/ 80 h 145"/>
                <a:gd name="T96" fmla="*/ 74 w 248"/>
                <a:gd name="T97" fmla="*/ 77 h 145"/>
                <a:gd name="T98" fmla="*/ 60 w 248"/>
                <a:gd name="T99" fmla="*/ 69 h 145"/>
                <a:gd name="T100" fmla="*/ 57 w 248"/>
                <a:gd name="T101" fmla="*/ 63 h 145"/>
                <a:gd name="T102" fmla="*/ 50 w 248"/>
                <a:gd name="T103" fmla="*/ 58 h 145"/>
                <a:gd name="T104" fmla="*/ 36 w 248"/>
                <a:gd name="T105" fmla="*/ 50 h 145"/>
                <a:gd name="T106" fmla="*/ 36 w 248"/>
                <a:gd name="T107" fmla="*/ 57 h 145"/>
                <a:gd name="T108" fmla="*/ 30 w 248"/>
                <a:gd name="T109" fmla="*/ 55 h 145"/>
                <a:gd name="T110" fmla="*/ 19 w 248"/>
                <a:gd name="T111" fmla="*/ 58 h 145"/>
                <a:gd name="T112" fmla="*/ 16 w 248"/>
                <a:gd name="T113" fmla="*/ 74 h 145"/>
                <a:gd name="T114" fmla="*/ 0 w 248"/>
                <a:gd name="T115" fmla="*/ 43 h 145"/>
                <a:gd name="T116" fmla="*/ 17 w 248"/>
                <a:gd name="T117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45">
                  <a:moveTo>
                    <a:pt x="229" y="98"/>
                  </a:moveTo>
                  <a:lnTo>
                    <a:pt x="229" y="98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29" y="98"/>
                  </a:lnTo>
                  <a:close/>
                  <a:moveTo>
                    <a:pt x="218" y="95"/>
                  </a:moveTo>
                  <a:lnTo>
                    <a:pt x="218" y="95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21" y="96"/>
                  </a:lnTo>
                  <a:lnTo>
                    <a:pt x="219" y="98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9" y="99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5"/>
                  </a:lnTo>
                  <a:lnTo>
                    <a:pt x="218" y="95"/>
                  </a:lnTo>
                  <a:close/>
                  <a:moveTo>
                    <a:pt x="211" y="80"/>
                  </a:moveTo>
                  <a:lnTo>
                    <a:pt x="211" y="80"/>
                  </a:lnTo>
                  <a:lnTo>
                    <a:pt x="211" y="80"/>
                  </a:lnTo>
                  <a:lnTo>
                    <a:pt x="211" y="82"/>
                  </a:lnTo>
                  <a:lnTo>
                    <a:pt x="213" y="82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close/>
                  <a:moveTo>
                    <a:pt x="38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5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9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9" y="19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7" y="27"/>
                  </a:lnTo>
                  <a:lnTo>
                    <a:pt x="79" y="28"/>
                  </a:lnTo>
                  <a:lnTo>
                    <a:pt x="80" y="30"/>
                  </a:lnTo>
                  <a:lnTo>
                    <a:pt x="82" y="32"/>
                  </a:lnTo>
                  <a:lnTo>
                    <a:pt x="84" y="33"/>
                  </a:lnTo>
                  <a:lnTo>
                    <a:pt x="85" y="35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6" y="36"/>
                  </a:lnTo>
                  <a:lnTo>
                    <a:pt x="99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7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7" y="35"/>
                  </a:lnTo>
                  <a:lnTo>
                    <a:pt x="118" y="36"/>
                  </a:lnTo>
                  <a:lnTo>
                    <a:pt x="120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5" y="35"/>
                  </a:lnTo>
                  <a:lnTo>
                    <a:pt x="126" y="35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2" y="36"/>
                  </a:lnTo>
                  <a:lnTo>
                    <a:pt x="134" y="38"/>
                  </a:lnTo>
                  <a:lnTo>
                    <a:pt x="136" y="39"/>
                  </a:lnTo>
                  <a:lnTo>
                    <a:pt x="137" y="39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2" y="47"/>
                  </a:lnTo>
                  <a:lnTo>
                    <a:pt x="143" y="47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7" y="47"/>
                  </a:lnTo>
                  <a:lnTo>
                    <a:pt x="147" y="49"/>
                  </a:lnTo>
                  <a:lnTo>
                    <a:pt x="145" y="52"/>
                  </a:lnTo>
                  <a:lnTo>
                    <a:pt x="145" y="55"/>
                  </a:lnTo>
                  <a:lnTo>
                    <a:pt x="145" y="57"/>
                  </a:lnTo>
                  <a:lnTo>
                    <a:pt x="145" y="60"/>
                  </a:lnTo>
                  <a:lnTo>
                    <a:pt x="145" y="61"/>
                  </a:lnTo>
                  <a:lnTo>
                    <a:pt x="145" y="63"/>
                  </a:lnTo>
                  <a:lnTo>
                    <a:pt x="148" y="63"/>
                  </a:lnTo>
                  <a:lnTo>
                    <a:pt x="150" y="63"/>
                  </a:lnTo>
                  <a:lnTo>
                    <a:pt x="151" y="63"/>
                  </a:lnTo>
                  <a:lnTo>
                    <a:pt x="153" y="65"/>
                  </a:lnTo>
                  <a:lnTo>
                    <a:pt x="153" y="68"/>
                  </a:lnTo>
                  <a:lnTo>
                    <a:pt x="153" y="69"/>
                  </a:lnTo>
                  <a:lnTo>
                    <a:pt x="153" y="71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5" y="77"/>
                  </a:lnTo>
                  <a:lnTo>
                    <a:pt x="156" y="77"/>
                  </a:lnTo>
                  <a:lnTo>
                    <a:pt x="156" y="77"/>
                  </a:lnTo>
                  <a:lnTo>
                    <a:pt x="159" y="77"/>
                  </a:lnTo>
                  <a:lnTo>
                    <a:pt x="162" y="77"/>
                  </a:lnTo>
                  <a:lnTo>
                    <a:pt x="164" y="77"/>
                  </a:lnTo>
                  <a:lnTo>
                    <a:pt x="167" y="77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2" y="77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5" y="79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78" y="87"/>
                  </a:lnTo>
                  <a:lnTo>
                    <a:pt x="180" y="87"/>
                  </a:lnTo>
                  <a:lnTo>
                    <a:pt x="181" y="87"/>
                  </a:lnTo>
                  <a:lnTo>
                    <a:pt x="181" y="87"/>
                  </a:lnTo>
                  <a:lnTo>
                    <a:pt x="183" y="87"/>
                  </a:lnTo>
                  <a:lnTo>
                    <a:pt x="183" y="85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3" y="82"/>
                  </a:lnTo>
                  <a:lnTo>
                    <a:pt x="183" y="80"/>
                  </a:lnTo>
                  <a:lnTo>
                    <a:pt x="184" y="79"/>
                  </a:lnTo>
                  <a:lnTo>
                    <a:pt x="186" y="79"/>
                  </a:lnTo>
                  <a:lnTo>
                    <a:pt x="188" y="77"/>
                  </a:lnTo>
                  <a:lnTo>
                    <a:pt x="189" y="76"/>
                  </a:lnTo>
                  <a:lnTo>
                    <a:pt x="189" y="74"/>
                  </a:lnTo>
                  <a:lnTo>
                    <a:pt x="191" y="72"/>
                  </a:lnTo>
                  <a:lnTo>
                    <a:pt x="192" y="72"/>
                  </a:lnTo>
                  <a:lnTo>
                    <a:pt x="194" y="72"/>
                  </a:lnTo>
                  <a:lnTo>
                    <a:pt x="194" y="71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200" y="68"/>
                  </a:lnTo>
                  <a:lnTo>
                    <a:pt x="202" y="68"/>
                  </a:lnTo>
                  <a:lnTo>
                    <a:pt x="203" y="66"/>
                  </a:lnTo>
                  <a:lnTo>
                    <a:pt x="207" y="65"/>
                  </a:lnTo>
                  <a:lnTo>
                    <a:pt x="208" y="63"/>
                  </a:lnTo>
                  <a:lnTo>
                    <a:pt x="208" y="61"/>
                  </a:lnTo>
                  <a:lnTo>
                    <a:pt x="210" y="61"/>
                  </a:lnTo>
                  <a:lnTo>
                    <a:pt x="210" y="63"/>
                  </a:lnTo>
                  <a:lnTo>
                    <a:pt x="211" y="63"/>
                  </a:lnTo>
                  <a:lnTo>
                    <a:pt x="211" y="61"/>
                  </a:lnTo>
                  <a:lnTo>
                    <a:pt x="213" y="61"/>
                  </a:lnTo>
                  <a:lnTo>
                    <a:pt x="213" y="60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6" y="58"/>
                  </a:lnTo>
                  <a:lnTo>
                    <a:pt x="218" y="58"/>
                  </a:lnTo>
                  <a:lnTo>
                    <a:pt x="218" y="58"/>
                  </a:lnTo>
                  <a:lnTo>
                    <a:pt x="219" y="58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8" y="61"/>
                  </a:lnTo>
                  <a:lnTo>
                    <a:pt x="216" y="63"/>
                  </a:lnTo>
                  <a:lnTo>
                    <a:pt x="214" y="63"/>
                  </a:lnTo>
                  <a:lnTo>
                    <a:pt x="214" y="63"/>
                  </a:lnTo>
                  <a:lnTo>
                    <a:pt x="214" y="65"/>
                  </a:lnTo>
                  <a:lnTo>
                    <a:pt x="213" y="65"/>
                  </a:lnTo>
                  <a:lnTo>
                    <a:pt x="211" y="65"/>
                  </a:lnTo>
                  <a:lnTo>
                    <a:pt x="211" y="66"/>
                  </a:lnTo>
                  <a:lnTo>
                    <a:pt x="210" y="68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7" y="71"/>
                  </a:lnTo>
                  <a:lnTo>
                    <a:pt x="208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3" y="72"/>
                  </a:lnTo>
                  <a:lnTo>
                    <a:pt x="213" y="74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16" y="77"/>
                  </a:lnTo>
                  <a:lnTo>
                    <a:pt x="218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7"/>
                  </a:lnTo>
                  <a:lnTo>
                    <a:pt x="222" y="79"/>
                  </a:lnTo>
                  <a:lnTo>
                    <a:pt x="222" y="77"/>
                  </a:lnTo>
                  <a:lnTo>
                    <a:pt x="224" y="74"/>
                  </a:lnTo>
                  <a:lnTo>
                    <a:pt x="224" y="76"/>
                  </a:lnTo>
                  <a:lnTo>
                    <a:pt x="225" y="76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5" y="72"/>
                  </a:lnTo>
                  <a:lnTo>
                    <a:pt x="225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7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4"/>
                  </a:lnTo>
                  <a:lnTo>
                    <a:pt x="230" y="74"/>
                  </a:lnTo>
                  <a:lnTo>
                    <a:pt x="230" y="77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7"/>
                  </a:lnTo>
                  <a:lnTo>
                    <a:pt x="233" y="77"/>
                  </a:lnTo>
                  <a:lnTo>
                    <a:pt x="235" y="79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5" y="80"/>
                  </a:lnTo>
                  <a:lnTo>
                    <a:pt x="237" y="79"/>
                  </a:lnTo>
                  <a:lnTo>
                    <a:pt x="237" y="79"/>
                  </a:lnTo>
                  <a:lnTo>
                    <a:pt x="238" y="80"/>
                  </a:lnTo>
                  <a:lnTo>
                    <a:pt x="240" y="80"/>
                  </a:lnTo>
                  <a:lnTo>
                    <a:pt x="241" y="82"/>
                  </a:lnTo>
                  <a:lnTo>
                    <a:pt x="241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6" y="82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8" y="83"/>
                  </a:lnTo>
                  <a:lnTo>
                    <a:pt x="243" y="87"/>
                  </a:lnTo>
                  <a:lnTo>
                    <a:pt x="243" y="87"/>
                  </a:lnTo>
                  <a:lnTo>
                    <a:pt x="241" y="88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38" y="87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8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2" y="91"/>
                  </a:lnTo>
                  <a:lnTo>
                    <a:pt x="232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229" y="93"/>
                  </a:lnTo>
                  <a:lnTo>
                    <a:pt x="229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3"/>
                  </a:lnTo>
                  <a:lnTo>
                    <a:pt x="222" y="93"/>
                  </a:lnTo>
                  <a:lnTo>
                    <a:pt x="221" y="93"/>
                  </a:lnTo>
                  <a:lnTo>
                    <a:pt x="219" y="93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3" y="95"/>
                  </a:lnTo>
                  <a:lnTo>
                    <a:pt x="211" y="93"/>
                  </a:lnTo>
                  <a:lnTo>
                    <a:pt x="211" y="93"/>
                  </a:lnTo>
                  <a:lnTo>
                    <a:pt x="210" y="91"/>
                  </a:lnTo>
                  <a:lnTo>
                    <a:pt x="210" y="91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11" y="88"/>
                  </a:lnTo>
                  <a:lnTo>
                    <a:pt x="213" y="87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3"/>
                  </a:lnTo>
                  <a:lnTo>
                    <a:pt x="211" y="83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1" y="82"/>
                  </a:lnTo>
                  <a:lnTo>
                    <a:pt x="210" y="80"/>
                  </a:lnTo>
                  <a:lnTo>
                    <a:pt x="208" y="79"/>
                  </a:lnTo>
                  <a:lnTo>
                    <a:pt x="208" y="80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5" y="83"/>
                  </a:lnTo>
                  <a:lnTo>
                    <a:pt x="203" y="83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7" y="85"/>
                  </a:lnTo>
                  <a:lnTo>
                    <a:pt x="196" y="83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2" y="87"/>
                  </a:lnTo>
                  <a:lnTo>
                    <a:pt x="191" y="88"/>
                  </a:lnTo>
                  <a:lnTo>
                    <a:pt x="192" y="91"/>
                  </a:lnTo>
                  <a:lnTo>
                    <a:pt x="192" y="93"/>
                  </a:lnTo>
                  <a:lnTo>
                    <a:pt x="191" y="93"/>
                  </a:lnTo>
                  <a:lnTo>
                    <a:pt x="192" y="95"/>
                  </a:lnTo>
                  <a:lnTo>
                    <a:pt x="191" y="95"/>
                  </a:lnTo>
                  <a:lnTo>
                    <a:pt x="189" y="93"/>
                  </a:lnTo>
                  <a:lnTo>
                    <a:pt x="188" y="93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84" y="9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6" y="96"/>
                  </a:lnTo>
                  <a:lnTo>
                    <a:pt x="184" y="96"/>
                  </a:lnTo>
                  <a:lnTo>
                    <a:pt x="184" y="98"/>
                  </a:lnTo>
                  <a:lnTo>
                    <a:pt x="186" y="98"/>
                  </a:lnTo>
                  <a:lnTo>
                    <a:pt x="186" y="98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6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3" y="99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4"/>
                  </a:lnTo>
                  <a:lnTo>
                    <a:pt x="181" y="104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78" y="106"/>
                  </a:lnTo>
                  <a:lnTo>
                    <a:pt x="177" y="106"/>
                  </a:lnTo>
                  <a:lnTo>
                    <a:pt x="175" y="104"/>
                  </a:lnTo>
                  <a:lnTo>
                    <a:pt x="172" y="104"/>
                  </a:lnTo>
                  <a:lnTo>
                    <a:pt x="170" y="104"/>
                  </a:lnTo>
                  <a:lnTo>
                    <a:pt x="167" y="104"/>
                  </a:lnTo>
                  <a:lnTo>
                    <a:pt x="167" y="106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10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3"/>
                  </a:lnTo>
                  <a:lnTo>
                    <a:pt x="169" y="113"/>
                  </a:lnTo>
                  <a:lnTo>
                    <a:pt x="170" y="115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7" y="117"/>
                  </a:lnTo>
                  <a:lnTo>
                    <a:pt x="175" y="120"/>
                  </a:lnTo>
                  <a:lnTo>
                    <a:pt x="175" y="121"/>
                  </a:lnTo>
                  <a:lnTo>
                    <a:pt x="175" y="123"/>
                  </a:lnTo>
                  <a:lnTo>
                    <a:pt x="177" y="124"/>
                  </a:lnTo>
                  <a:lnTo>
                    <a:pt x="178" y="126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9"/>
                  </a:lnTo>
                  <a:lnTo>
                    <a:pt x="178" y="131"/>
                  </a:lnTo>
                  <a:lnTo>
                    <a:pt x="177" y="132"/>
                  </a:lnTo>
                  <a:lnTo>
                    <a:pt x="177" y="132"/>
                  </a:lnTo>
                  <a:lnTo>
                    <a:pt x="175" y="134"/>
                  </a:lnTo>
                  <a:lnTo>
                    <a:pt x="173" y="135"/>
                  </a:lnTo>
                  <a:lnTo>
                    <a:pt x="172" y="139"/>
                  </a:lnTo>
                  <a:lnTo>
                    <a:pt x="170" y="139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9" y="143"/>
                  </a:lnTo>
                  <a:lnTo>
                    <a:pt x="169" y="143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6" y="143"/>
                  </a:lnTo>
                  <a:lnTo>
                    <a:pt x="164" y="143"/>
                  </a:lnTo>
                  <a:lnTo>
                    <a:pt x="162" y="143"/>
                  </a:lnTo>
                  <a:lnTo>
                    <a:pt x="161" y="142"/>
                  </a:lnTo>
                  <a:lnTo>
                    <a:pt x="156" y="142"/>
                  </a:lnTo>
                  <a:lnTo>
                    <a:pt x="153" y="142"/>
                  </a:lnTo>
                  <a:lnTo>
                    <a:pt x="153" y="140"/>
                  </a:lnTo>
                  <a:lnTo>
                    <a:pt x="153" y="137"/>
                  </a:lnTo>
                  <a:lnTo>
                    <a:pt x="153" y="134"/>
                  </a:lnTo>
                  <a:lnTo>
                    <a:pt x="155" y="132"/>
                  </a:lnTo>
                  <a:lnTo>
                    <a:pt x="155" y="132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48" y="129"/>
                  </a:lnTo>
                  <a:lnTo>
                    <a:pt x="147" y="128"/>
                  </a:lnTo>
                  <a:lnTo>
                    <a:pt x="147" y="128"/>
                  </a:lnTo>
                  <a:lnTo>
                    <a:pt x="145" y="126"/>
                  </a:lnTo>
                  <a:lnTo>
                    <a:pt x="143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39" y="128"/>
                  </a:lnTo>
                  <a:lnTo>
                    <a:pt x="136" y="124"/>
                  </a:lnTo>
                  <a:lnTo>
                    <a:pt x="131" y="121"/>
                  </a:lnTo>
                  <a:lnTo>
                    <a:pt x="128" y="120"/>
                  </a:lnTo>
                  <a:lnTo>
                    <a:pt x="126" y="118"/>
                  </a:lnTo>
                  <a:lnTo>
                    <a:pt x="125" y="118"/>
                  </a:lnTo>
                  <a:lnTo>
                    <a:pt x="123" y="117"/>
                  </a:lnTo>
                  <a:lnTo>
                    <a:pt x="120" y="115"/>
                  </a:lnTo>
                  <a:lnTo>
                    <a:pt x="118" y="115"/>
                  </a:lnTo>
                  <a:lnTo>
                    <a:pt x="115" y="113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09" y="107"/>
                  </a:lnTo>
                  <a:lnTo>
                    <a:pt x="106" y="106"/>
                  </a:lnTo>
                  <a:lnTo>
                    <a:pt x="102" y="104"/>
                  </a:lnTo>
                  <a:lnTo>
                    <a:pt x="101" y="102"/>
                  </a:lnTo>
                  <a:lnTo>
                    <a:pt x="96" y="99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93" y="96"/>
                  </a:lnTo>
                  <a:lnTo>
                    <a:pt x="93" y="91"/>
                  </a:lnTo>
                  <a:lnTo>
                    <a:pt x="91" y="90"/>
                  </a:lnTo>
                  <a:lnTo>
                    <a:pt x="90" y="88"/>
                  </a:lnTo>
                  <a:lnTo>
                    <a:pt x="88" y="85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4" y="77"/>
                  </a:lnTo>
                  <a:lnTo>
                    <a:pt x="82" y="76"/>
                  </a:lnTo>
                  <a:lnTo>
                    <a:pt x="80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7" y="77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6" y="77"/>
                  </a:lnTo>
                  <a:lnTo>
                    <a:pt x="65" y="76"/>
                  </a:lnTo>
                  <a:lnTo>
                    <a:pt x="61" y="74"/>
                  </a:lnTo>
                  <a:lnTo>
                    <a:pt x="60" y="74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0" y="58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5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9" y="50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5" y="55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2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2" y="58"/>
                  </a:lnTo>
                  <a:lnTo>
                    <a:pt x="20" y="57"/>
                  </a:lnTo>
                  <a:lnTo>
                    <a:pt x="19" y="58"/>
                  </a:lnTo>
                  <a:lnTo>
                    <a:pt x="17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4" y="66"/>
                  </a:lnTo>
                  <a:lnTo>
                    <a:pt x="14" y="69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8" y="76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8" y="3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1" name="Freeform 23"/>
            <p:cNvSpPr>
              <a:spLocks/>
            </p:cNvSpPr>
            <p:nvPr/>
          </p:nvSpPr>
          <p:spPr bwMode="auto">
            <a:xfrm>
              <a:off x="4117902" y="5285276"/>
              <a:ext cx="148141" cy="150091"/>
            </a:xfrm>
            <a:custGeom>
              <a:avLst/>
              <a:gdLst>
                <a:gd name="T0" fmla="*/ 25 w 76"/>
                <a:gd name="T1" fmla="*/ 2 h 77"/>
                <a:gd name="T2" fmla="*/ 33 w 76"/>
                <a:gd name="T3" fmla="*/ 10 h 77"/>
                <a:gd name="T4" fmla="*/ 35 w 76"/>
                <a:gd name="T5" fmla="*/ 14 h 77"/>
                <a:gd name="T6" fmla="*/ 36 w 76"/>
                <a:gd name="T7" fmla="*/ 16 h 77"/>
                <a:gd name="T8" fmla="*/ 39 w 76"/>
                <a:gd name="T9" fmla="*/ 14 h 77"/>
                <a:gd name="T10" fmla="*/ 41 w 76"/>
                <a:gd name="T11" fmla="*/ 13 h 77"/>
                <a:gd name="T12" fmla="*/ 41 w 76"/>
                <a:gd name="T13" fmla="*/ 13 h 77"/>
                <a:gd name="T14" fmla="*/ 44 w 76"/>
                <a:gd name="T15" fmla="*/ 16 h 77"/>
                <a:gd name="T16" fmla="*/ 46 w 76"/>
                <a:gd name="T17" fmla="*/ 17 h 77"/>
                <a:gd name="T18" fmla="*/ 49 w 76"/>
                <a:gd name="T19" fmla="*/ 19 h 77"/>
                <a:gd name="T20" fmla="*/ 57 w 76"/>
                <a:gd name="T21" fmla="*/ 22 h 77"/>
                <a:gd name="T22" fmla="*/ 61 w 76"/>
                <a:gd name="T23" fmla="*/ 27 h 77"/>
                <a:gd name="T24" fmla="*/ 65 w 76"/>
                <a:gd name="T25" fmla="*/ 28 h 77"/>
                <a:gd name="T26" fmla="*/ 68 w 76"/>
                <a:gd name="T27" fmla="*/ 32 h 77"/>
                <a:gd name="T28" fmla="*/ 69 w 76"/>
                <a:gd name="T29" fmla="*/ 35 h 77"/>
                <a:gd name="T30" fmla="*/ 74 w 76"/>
                <a:gd name="T31" fmla="*/ 40 h 77"/>
                <a:gd name="T32" fmla="*/ 76 w 76"/>
                <a:gd name="T33" fmla="*/ 41 h 77"/>
                <a:gd name="T34" fmla="*/ 74 w 76"/>
                <a:gd name="T35" fmla="*/ 43 h 77"/>
                <a:gd name="T36" fmla="*/ 74 w 76"/>
                <a:gd name="T37" fmla="*/ 44 h 77"/>
                <a:gd name="T38" fmla="*/ 72 w 76"/>
                <a:gd name="T39" fmla="*/ 46 h 77"/>
                <a:gd name="T40" fmla="*/ 69 w 76"/>
                <a:gd name="T41" fmla="*/ 47 h 77"/>
                <a:gd name="T42" fmla="*/ 71 w 76"/>
                <a:gd name="T43" fmla="*/ 51 h 77"/>
                <a:gd name="T44" fmla="*/ 71 w 76"/>
                <a:gd name="T45" fmla="*/ 54 h 77"/>
                <a:gd name="T46" fmla="*/ 71 w 76"/>
                <a:gd name="T47" fmla="*/ 55 h 77"/>
                <a:gd name="T48" fmla="*/ 71 w 76"/>
                <a:gd name="T49" fmla="*/ 57 h 77"/>
                <a:gd name="T50" fmla="*/ 74 w 76"/>
                <a:gd name="T51" fmla="*/ 58 h 77"/>
                <a:gd name="T52" fmla="*/ 71 w 76"/>
                <a:gd name="T53" fmla="*/ 63 h 77"/>
                <a:gd name="T54" fmla="*/ 65 w 76"/>
                <a:gd name="T55" fmla="*/ 71 h 77"/>
                <a:gd name="T56" fmla="*/ 58 w 76"/>
                <a:gd name="T57" fmla="*/ 74 h 77"/>
                <a:gd name="T58" fmla="*/ 46 w 76"/>
                <a:gd name="T59" fmla="*/ 77 h 77"/>
                <a:gd name="T60" fmla="*/ 38 w 76"/>
                <a:gd name="T61" fmla="*/ 76 h 77"/>
                <a:gd name="T62" fmla="*/ 31 w 76"/>
                <a:gd name="T63" fmla="*/ 77 h 77"/>
                <a:gd name="T64" fmla="*/ 24 w 76"/>
                <a:gd name="T65" fmla="*/ 73 h 77"/>
                <a:gd name="T66" fmla="*/ 9 w 76"/>
                <a:gd name="T67" fmla="*/ 69 h 77"/>
                <a:gd name="T68" fmla="*/ 6 w 76"/>
                <a:gd name="T69" fmla="*/ 66 h 77"/>
                <a:gd name="T70" fmla="*/ 0 w 76"/>
                <a:gd name="T71" fmla="*/ 57 h 77"/>
                <a:gd name="T72" fmla="*/ 1 w 76"/>
                <a:gd name="T73" fmla="*/ 49 h 77"/>
                <a:gd name="T74" fmla="*/ 5 w 76"/>
                <a:gd name="T75" fmla="*/ 47 h 77"/>
                <a:gd name="T76" fmla="*/ 5 w 76"/>
                <a:gd name="T77" fmla="*/ 43 h 77"/>
                <a:gd name="T78" fmla="*/ 5 w 76"/>
                <a:gd name="T79" fmla="*/ 35 h 77"/>
                <a:gd name="T80" fmla="*/ 3 w 76"/>
                <a:gd name="T81" fmla="*/ 32 h 77"/>
                <a:gd name="T82" fmla="*/ 3 w 76"/>
                <a:gd name="T83" fmla="*/ 28 h 77"/>
                <a:gd name="T84" fmla="*/ 6 w 76"/>
                <a:gd name="T85" fmla="*/ 27 h 77"/>
                <a:gd name="T86" fmla="*/ 6 w 76"/>
                <a:gd name="T87" fmla="*/ 24 h 77"/>
                <a:gd name="T88" fmla="*/ 6 w 76"/>
                <a:gd name="T89" fmla="*/ 21 h 77"/>
                <a:gd name="T90" fmla="*/ 8 w 76"/>
                <a:gd name="T91" fmla="*/ 16 h 77"/>
                <a:gd name="T92" fmla="*/ 8 w 76"/>
                <a:gd name="T93" fmla="*/ 13 h 77"/>
                <a:gd name="T94" fmla="*/ 9 w 76"/>
                <a:gd name="T95" fmla="*/ 10 h 77"/>
                <a:gd name="T96" fmla="*/ 11 w 76"/>
                <a:gd name="T97" fmla="*/ 5 h 77"/>
                <a:gd name="T98" fmla="*/ 12 w 76"/>
                <a:gd name="T99" fmla="*/ 2 h 77"/>
                <a:gd name="T100" fmla="*/ 17 w 76"/>
                <a:gd name="T101" fmla="*/ 3 h 77"/>
                <a:gd name="T102" fmla="*/ 20 w 76"/>
                <a:gd name="T10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77">
                  <a:moveTo>
                    <a:pt x="22" y="0"/>
                  </a:moveTo>
                  <a:lnTo>
                    <a:pt x="24" y="0"/>
                  </a:lnTo>
                  <a:lnTo>
                    <a:pt x="25" y="2"/>
                  </a:lnTo>
                  <a:lnTo>
                    <a:pt x="30" y="5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2" y="21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5"/>
                  </a:lnTo>
                  <a:lnTo>
                    <a:pt x="61" y="27"/>
                  </a:lnTo>
                  <a:lnTo>
                    <a:pt x="63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3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71" y="38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5" y="71"/>
                  </a:lnTo>
                  <a:lnTo>
                    <a:pt x="61" y="73"/>
                  </a:lnTo>
                  <a:lnTo>
                    <a:pt x="60" y="73"/>
                  </a:lnTo>
                  <a:lnTo>
                    <a:pt x="58" y="74"/>
                  </a:lnTo>
                  <a:lnTo>
                    <a:pt x="50" y="77"/>
                  </a:lnTo>
                  <a:lnTo>
                    <a:pt x="49" y="77"/>
                  </a:lnTo>
                  <a:lnTo>
                    <a:pt x="46" y="77"/>
                  </a:lnTo>
                  <a:lnTo>
                    <a:pt x="44" y="76"/>
                  </a:lnTo>
                  <a:lnTo>
                    <a:pt x="39" y="74"/>
                  </a:lnTo>
                  <a:lnTo>
                    <a:pt x="38" y="76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1" y="77"/>
                  </a:lnTo>
                  <a:lnTo>
                    <a:pt x="30" y="76"/>
                  </a:lnTo>
                  <a:lnTo>
                    <a:pt x="28" y="74"/>
                  </a:lnTo>
                  <a:lnTo>
                    <a:pt x="24" y="73"/>
                  </a:lnTo>
                  <a:lnTo>
                    <a:pt x="19" y="69"/>
                  </a:lnTo>
                  <a:lnTo>
                    <a:pt x="12" y="69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3" y="63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2" name="Freeform 24"/>
            <p:cNvSpPr>
              <a:spLocks noEditPoints="1"/>
            </p:cNvSpPr>
            <p:nvPr/>
          </p:nvSpPr>
          <p:spPr bwMode="auto">
            <a:xfrm>
              <a:off x="1250598" y="2909174"/>
              <a:ext cx="2627550" cy="970712"/>
            </a:xfrm>
            <a:custGeom>
              <a:avLst/>
              <a:gdLst>
                <a:gd name="T0" fmla="*/ 55 w 1348"/>
                <a:gd name="T1" fmla="*/ 474 h 498"/>
                <a:gd name="T2" fmla="*/ 1 w 1348"/>
                <a:gd name="T3" fmla="*/ 452 h 498"/>
                <a:gd name="T4" fmla="*/ 1144 w 1348"/>
                <a:gd name="T5" fmla="*/ 411 h 498"/>
                <a:gd name="T6" fmla="*/ 910 w 1348"/>
                <a:gd name="T7" fmla="*/ 368 h 498"/>
                <a:gd name="T8" fmla="*/ 987 w 1348"/>
                <a:gd name="T9" fmla="*/ 335 h 498"/>
                <a:gd name="T10" fmla="*/ 1138 w 1348"/>
                <a:gd name="T11" fmla="*/ 315 h 498"/>
                <a:gd name="T12" fmla="*/ 583 w 1348"/>
                <a:gd name="T13" fmla="*/ 266 h 498"/>
                <a:gd name="T14" fmla="*/ 1242 w 1348"/>
                <a:gd name="T15" fmla="*/ 175 h 498"/>
                <a:gd name="T16" fmla="*/ 1253 w 1348"/>
                <a:gd name="T17" fmla="*/ 151 h 498"/>
                <a:gd name="T18" fmla="*/ 1173 w 1348"/>
                <a:gd name="T19" fmla="*/ 115 h 498"/>
                <a:gd name="T20" fmla="*/ 1058 w 1348"/>
                <a:gd name="T21" fmla="*/ 75 h 498"/>
                <a:gd name="T22" fmla="*/ 1078 w 1348"/>
                <a:gd name="T23" fmla="*/ 66 h 498"/>
                <a:gd name="T24" fmla="*/ 1099 w 1348"/>
                <a:gd name="T25" fmla="*/ 55 h 498"/>
                <a:gd name="T26" fmla="*/ 1045 w 1348"/>
                <a:gd name="T27" fmla="*/ 34 h 498"/>
                <a:gd name="T28" fmla="*/ 544 w 1348"/>
                <a:gd name="T29" fmla="*/ 31 h 498"/>
                <a:gd name="T30" fmla="*/ 542 w 1348"/>
                <a:gd name="T31" fmla="*/ 22 h 498"/>
                <a:gd name="T32" fmla="*/ 947 w 1348"/>
                <a:gd name="T33" fmla="*/ 11 h 498"/>
                <a:gd name="T34" fmla="*/ 992 w 1348"/>
                <a:gd name="T35" fmla="*/ 42 h 498"/>
                <a:gd name="T36" fmla="*/ 1034 w 1348"/>
                <a:gd name="T37" fmla="*/ 41 h 498"/>
                <a:gd name="T38" fmla="*/ 1088 w 1348"/>
                <a:gd name="T39" fmla="*/ 47 h 498"/>
                <a:gd name="T40" fmla="*/ 1091 w 1348"/>
                <a:gd name="T41" fmla="*/ 63 h 498"/>
                <a:gd name="T42" fmla="*/ 1058 w 1348"/>
                <a:gd name="T43" fmla="*/ 63 h 498"/>
                <a:gd name="T44" fmla="*/ 1048 w 1348"/>
                <a:gd name="T45" fmla="*/ 102 h 498"/>
                <a:gd name="T46" fmla="*/ 1069 w 1348"/>
                <a:gd name="T47" fmla="*/ 116 h 498"/>
                <a:gd name="T48" fmla="*/ 1080 w 1348"/>
                <a:gd name="T49" fmla="*/ 80 h 498"/>
                <a:gd name="T50" fmla="*/ 1111 w 1348"/>
                <a:gd name="T51" fmla="*/ 77 h 498"/>
                <a:gd name="T52" fmla="*/ 1111 w 1348"/>
                <a:gd name="T53" fmla="*/ 97 h 498"/>
                <a:gd name="T54" fmla="*/ 1113 w 1348"/>
                <a:gd name="T55" fmla="*/ 138 h 498"/>
                <a:gd name="T56" fmla="*/ 1174 w 1348"/>
                <a:gd name="T57" fmla="*/ 115 h 498"/>
                <a:gd name="T58" fmla="*/ 1214 w 1348"/>
                <a:gd name="T59" fmla="*/ 97 h 498"/>
                <a:gd name="T60" fmla="*/ 1297 w 1348"/>
                <a:gd name="T61" fmla="*/ 66 h 498"/>
                <a:gd name="T62" fmla="*/ 1335 w 1348"/>
                <a:gd name="T63" fmla="*/ 64 h 498"/>
                <a:gd name="T64" fmla="*/ 1332 w 1348"/>
                <a:gd name="T65" fmla="*/ 89 h 498"/>
                <a:gd name="T66" fmla="*/ 1307 w 1348"/>
                <a:gd name="T67" fmla="*/ 101 h 498"/>
                <a:gd name="T68" fmla="*/ 1302 w 1348"/>
                <a:gd name="T69" fmla="*/ 130 h 498"/>
                <a:gd name="T70" fmla="*/ 1247 w 1348"/>
                <a:gd name="T71" fmla="*/ 146 h 498"/>
                <a:gd name="T72" fmla="*/ 1225 w 1348"/>
                <a:gd name="T73" fmla="*/ 171 h 498"/>
                <a:gd name="T74" fmla="*/ 1222 w 1348"/>
                <a:gd name="T75" fmla="*/ 203 h 498"/>
                <a:gd name="T76" fmla="*/ 1219 w 1348"/>
                <a:gd name="T77" fmla="*/ 176 h 498"/>
                <a:gd name="T78" fmla="*/ 1211 w 1348"/>
                <a:gd name="T79" fmla="*/ 195 h 498"/>
                <a:gd name="T80" fmla="*/ 1206 w 1348"/>
                <a:gd name="T81" fmla="*/ 203 h 498"/>
                <a:gd name="T82" fmla="*/ 1222 w 1348"/>
                <a:gd name="T83" fmla="*/ 231 h 498"/>
                <a:gd name="T84" fmla="*/ 1215 w 1348"/>
                <a:gd name="T85" fmla="*/ 244 h 498"/>
                <a:gd name="T86" fmla="*/ 1190 w 1348"/>
                <a:gd name="T87" fmla="*/ 264 h 498"/>
                <a:gd name="T88" fmla="*/ 1149 w 1348"/>
                <a:gd name="T89" fmla="*/ 294 h 498"/>
                <a:gd name="T90" fmla="*/ 1151 w 1348"/>
                <a:gd name="T91" fmla="*/ 356 h 498"/>
                <a:gd name="T92" fmla="*/ 1144 w 1348"/>
                <a:gd name="T93" fmla="*/ 401 h 498"/>
                <a:gd name="T94" fmla="*/ 1119 w 1348"/>
                <a:gd name="T95" fmla="*/ 365 h 498"/>
                <a:gd name="T96" fmla="*/ 1069 w 1348"/>
                <a:gd name="T97" fmla="*/ 321 h 498"/>
                <a:gd name="T98" fmla="*/ 1020 w 1348"/>
                <a:gd name="T99" fmla="*/ 327 h 498"/>
                <a:gd name="T100" fmla="*/ 1026 w 1348"/>
                <a:gd name="T101" fmla="*/ 343 h 498"/>
                <a:gd name="T102" fmla="*/ 984 w 1348"/>
                <a:gd name="T103" fmla="*/ 335 h 498"/>
                <a:gd name="T104" fmla="*/ 925 w 1348"/>
                <a:gd name="T105" fmla="*/ 353 h 498"/>
                <a:gd name="T106" fmla="*/ 906 w 1348"/>
                <a:gd name="T107" fmla="*/ 378 h 498"/>
                <a:gd name="T108" fmla="*/ 864 w 1348"/>
                <a:gd name="T109" fmla="*/ 351 h 498"/>
                <a:gd name="T110" fmla="*/ 790 w 1348"/>
                <a:gd name="T111" fmla="*/ 313 h 498"/>
                <a:gd name="T112" fmla="*/ 621 w 1348"/>
                <a:gd name="T113" fmla="*/ 283 h 498"/>
                <a:gd name="T114" fmla="*/ 553 w 1348"/>
                <a:gd name="T115" fmla="*/ 217 h 498"/>
                <a:gd name="T116" fmla="*/ 537 w 1348"/>
                <a:gd name="T117" fmla="*/ 200 h 498"/>
                <a:gd name="T118" fmla="*/ 520 w 1348"/>
                <a:gd name="T119" fmla="*/ 107 h 498"/>
                <a:gd name="T120" fmla="*/ 522 w 1348"/>
                <a:gd name="T121" fmla="*/ 42 h 498"/>
                <a:gd name="T122" fmla="*/ 544 w 1348"/>
                <a:gd name="T123" fmla="*/ 28 h 498"/>
                <a:gd name="T124" fmla="*/ 548 w 1348"/>
                <a:gd name="T125" fmla="*/ 2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498">
                  <a:moveTo>
                    <a:pt x="63" y="479"/>
                  </a:moveTo>
                  <a:lnTo>
                    <a:pt x="66" y="480"/>
                  </a:lnTo>
                  <a:lnTo>
                    <a:pt x="72" y="483"/>
                  </a:lnTo>
                  <a:lnTo>
                    <a:pt x="74" y="485"/>
                  </a:lnTo>
                  <a:lnTo>
                    <a:pt x="74" y="487"/>
                  </a:lnTo>
                  <a:lnTo>
                    <a:pt x="75" y="487"/>
                  </a:lnTo>
                  <a:lnTo>
                    <a:pt x="75" y="488"/>
                  </a:lnTo>
                  <a:lnTo>
                    <a:pt x="77" y="490"/>
                  </a:lnTo>
                  <a:lnTo>
                    <a:pt x="79" y="490"/>
                  </a:lnTo>
                  <a:lnTo>
                    <a:pt x="77" y="491"/>
                  </a:lnTo>
                  <a:lnTo>
                    <a:pt x="74" y="493"/>
                  </a:lnTo>
                  <a:lnTo>
                    <a:pt x="71" y="493"/>
                  </a:lnTo>
                  <a:lnTo>
                    <a:pt x="67" y="496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6" y="498"/>
                  </a:lnTo>
                  <a:lnTo>
                    <a:pt x="63" y="496"/>
                  </a:lnTo>
                  <a:lnTo>
                    <a:pt x="63" y="496"/>
                  </a:lnTo>
                  <a:lnTo>
                    <a:pt x="63" y="491"/>
                  </a:lnTo>
                  <a:lnTo>
                    <a:pt x="61" y="488"/>
                  </a:lnTo>
                  <a:lnTo>
                    <a:pt x="60" y="487"/>
                  </a:lnTo>
                  <a:lnTo>
                    <a:pt x="61" y="485"/>
                  </a:lnTo>
                  <a:lnTo>
                    <a:pt x="61" y="483"/>
                  </a:lnTo>
                  <a:lnTo>
                    <a:pt x="63" y="482"/>
                  </a:lnTo>
                  <a:lnTo>
                    <a:pt x="63" y="480"/>
                  </a:lnTo>
                  <a:lnTo>
                    <a:pt x="63" y="479"/>
                  </a:lnTo>
                  <a:lnTo>
                    <a:pt x="63" y="479"/>
                  </a:lnTo>
                  <a:close/>
                  <a:moveTo>
                    <a:pt x="47" y="469"/>
                  </a:moveTo>
                  <a:lnTo>
                    <a:pt x="49" y="469"/>
                  </a:lnTo>
                  <a:lnTo>
                    <a:pt x="49" y="469"/>
                  </a:lnTo>
                  <a:lnTo>
                    <a:pt x="49" y="471"/>
                  </a:lnTo>
                  <a:lnTo>
                    <a:pt x="49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7" y="471"/>
                  </a:lnTo>
                  <a:lnTo>
                    <a:pt x="45" y="469"/>
                  </a:lnTo>
                  <a:lnTo>
                    <a:pt x="47" y="469"/>
                  </a:lnTo>
                  <a:close/>
                  <a:moveTo>
                    <a:pt x="52" y="468"/>
                  </a:moveTo>
                  <a:lnTo>
                    <a:pt x="53" y="468"/>
                  </a:lnTo>
                  <a:lnTo>
                    <a:pt x="53" y="469"/>
                  </a:lnTo>
                  <a:lnTo>
                    <a:pt x="53" y="469"/>
                  </a:lnTo>
                  <a:lnTo>
                    <a:pt x="55" y="469"/>
                  </a:lnTo>
                  <a:lnTo>
                    <a:pt x="56" y="468"/>
                  </a:lnTo>
                  <a:lnTo>
                    <a:pt x="58" y="469"/>
                  </a:lnTo>
                  <a:lnTo>
                    <a:pt x="60" y="469"/>
                  </a:lnTo>
                  <a:lnTo>
                    <a:pt x="60" y="471"/>
                  </a:lnTo>
                  <a:lnTo>
                    <a:pt x="61" y="471"/>
                  </a:lnTo>
                  <a:lnTo>
                    <a:pt x="61" y="472"/>
                  </a:lnTo>
                  <a:lnTo>
                    <a:pt x="60" y="472"/>
                  </a:lnTo>
                  <a:lnTo>
                    <a:pt x="56" y="472"/>
                  </a:lnTo>
                  <a:lnTo>
                    <a:pt x="56" y="474"/>
                  </a:lnTo>
                  <a:lnTo>
                    <a:pt x="55" y="474"/>
                  </a:lnTo>
                  <a:lnTo>
                    <a:pt x="55" y="474"/>
                  </a:lnTo>
                  <a:lnTo>
                    <a:pt x="55" y="472"/>
                  </a:lnTo>
                  <a:lnTo>
                    <a:pt x="53" y="471"/>
                  </a:lnTo>
                  <a:lnTo>
                    <a:pt x="53" y="471"/>
                  </a:lnTo>
                  <a:lnTo>
                    <a:pt x="52" y="471"/>
                  </a:lnTo>
                  <a:lnTo>
                    <a:pt x="50" y="469"/>
                  </a:lnTo>
                  <a:lnTo>
                    <a:pt x="50" y="468"/>
                  </a:lnTo>
                  <a:lnTo>
                    <a:pt x="52" y="468"/>
                  </a:lnTo>
                  <a:lnTo>
                    <a:pt x="52" y="468"/>
                  </a:lnTo>
                  <a:close/>
                  <a:moveTo>
                    <a:pt x="42" y="464"/>
                  </a:moveTo>
                  <a:lnTo>
                    <a:pt x="44" y="464"/>
                  </a:lnTo>
                  <a:lnTo>
                    <a:pt x="45" y="464"/>
                  </a:lnTo>
                  <a:lnTo>
                    <a:pt x="47" y="464"/>
                  </a:lnTo>
                  <a:lnTo>
                    <a:pt x="47" y="464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49" y="466"/>
                  </a:lnTo>
                  <a:lnTo>
                    <a:pt x="45" y="466"/>
                  </a:lnTo>
                  <a:lnTo>
                    <a:pt x="42" y="466"/>
                  </a:lnTo>
                  <a:lnTo>
                    <a:pt x="42" y="466"/>
                  </a:lnTo>
                  <a:lnTo>
                    <a:pt x="42" y="464"/>
                  </a:lnTo>
                  <a:lnTo>
                    <a:pt x="42" y="464"/>
                  </a:lnTo>
                  <a:close/>
                  <a:moveTo>
                    <a:pt x="33" y="457"/>
                  </a:moveTo>
                  <a:lnTo>
                    <a:pt x="34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1"/>
                  </a:lnTo>
                  <a:lnTo>
                    <a:pt x="34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3"/>
                  </a:lnTo>
                  <a:lnTo>
                    <a:pt x="38" y="463"/>
                  </a:lnTo>
                  <a:lnTo>
                    <a:pt x="36" y="463"/>
                  </a:lnTo>
                  <a:lnTo>
                    <a:pt x="34" y="463"/>
                  </a:lnTo>
                  <a:lnTo>
                    <a:pt x="34" y="463"/>
                  </a:lnTo>
                  <a:lnTo>
                    <a:pt x="33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1" y="463"/>
                  </a:lnTo>
                  <a:lnTo>
                    <a:pt x="31" y="463"/>
                  </a:lnTo>
                  <a:lnTo>
                    <a:pt x="30" y="463"/>
                  </a:lnTo>
                  <a:lnTo>
                    <a:pt x="30" y="461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58"/>
                  </a:lnTo>
                  <a:lnTo>
                    <a:pt x="30" y="458"/>
                  </a:lnTo>
                  <a:lnTo>
                    <a:pt x="31" y="457"/>
                  </a:lnTo>
                  <a:lnTo>
                    <a:pt x="33" y="457"/>
                  </a:lnTo>
                  <a:close/>
                  <a:moveTo>
                    <a:pt x="1" y="452"/>
                  </a:moveTo>
                  <a:lnTo>
                    <a:pt x="3" y="452"/>
                  </a:lnTo>
                  <a:lnTo>
                    <a:pt x="1" y="453"/>
                  </a:lnTo>
                  <a:lnTo>
                    <a:pt x="1" y="453"/>
                  </a:lnTo>
                  <a:lnTo>
                    <a:pt x="1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1" y="452"/>
                  </a:lnTo>
                  <a:close/>
                  <a:moveTo>
                    <a:pt x="9" y="449"/>
                  </a:moveTo>
                  <a:lnTo>
                    <a:pt x="12" y="449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2" y="452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1" y="455"/>
                  </a:lnTo>
                  <a:lnTo>
                    <a:pt x="9" y="453"/>
                  </a:lnTo>
                  <a:lnTo>
                    <a:pt x="9" y="453"/>
                  </a:lnTo>
                  <a:lnTo>
                    <a:pt x="8" y="453"/>
                  </a:lnTo>
                  <a:lnTo>
                    <a:pt x="6" y="453"/>
                  </a:lnTo>
                  <a:lnTo>
                    <a:pt x="6" y="452"/>
                  </a:lnTo>
                  <a:lnTo>
                    <a:pt x="6" y="450"/>
                  </a:lnTo>
                  <a:lnTo>
                    <a:pt x="9" y="449"/>
                  </a:lnTo>
                  <a:close/>
                  <a:moveTo>
                    <a:pt x="1133" y="414"/>
                  </a:move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lnTo>
                    <a:pt x="1133" y="414"/>
                  </a:lnTo>
                  <a:close/>
                  <a:moveTo>
                    <a:pt x="1137" y="412"/>
                  </a:moveTo>
                  <a:lnTo>
                    <a:pt x="1137" y="412"/>
                  </a:lnTo>
                  <a:lnTo>
                    <a:pt x="1137" y="412"/>
                  </a:lnTo>
                  <a:lnTo>
                    <a:pt x="1137" y="412"/>
                  </a:lnTo>
                  <a:lnTo>
                    <a:pt x="1135" y="412"/>
                  </a:lnTo>
                  <a:lnTo>
                    <a:pt x="1137" y="412"/>
                  </a:lnTo>
                  <a:lnTo>
                    <a:pt x="1137" y="412"/>
                  </a:lnTo>
                  <a:close/>
                  <a:moveTo>
                    <a:pt x="1138" y="411"/>
                  </a:move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40" y="412"/>
                  </a:lnTo>
                  <a:lnTo>
                    <a:pt x="1138" y="411"/>
                  </a:lnTo>
                  <a:lnTo>
                    <a:pt x="1138" y="411"/>
                  </a:lnTo>
                  <a:close/>
                  <a:moveTo>
                    <a:pt x="1146" y="411"/>
                  </a:moveTo>
                  <a:lnTo>
                    <a:pt x="1144" y="411"/>
                  </a:lnTo>
                  <a:lnTo>
                    <a:pt x="1144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3" y="411"/>
                  </a:lnTo>
                  <a:lnTo>
                    <a:pt x="1146" y="411"/>
                  </a:lnTo>
                  <a:close/>
                  <a:moveTo>
                    <a:pt x="1148" y="409"/>
                  </a:move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lnTo>
                    <a:pt x="1148" y="409"/>
                  </a:lnTo>
                  <a:close/>
                  <a:moveTo>
                    <a:pt x="1151" y="408"/>
                  </a:moveTo>
                  <a:lnTo>
                    <a:pt x="1151" y="408"/>
                  </a:lnTo>
                  <a:lnTo>
                    <a:pt x="1151" y="408"/>
                  </a:lnTo>
                  <a:lnTo>
                    <a:pt x="1149" y="408"/>
                  </a:lnTo>
                  <a:lnTo>
                    <a:pt x="1151" y="408"/>
                  </a:lnTo>
                  <a:close/>
                  <a:moveTo>
                    <a:pt x="1156" y="401"/>
                  </a:moveTo>
                  <a:lnTo>
                    <a:pt x="1154" y="405"/>
                  </a:lnTo>
                  <a:lnTo>
                    <a:pt x="1151" y="408"/>
                  </a:lnTo>
                  <a:lnTo>
                    <a:pt x="1151" y="406"/>
                  </a:lnTo>
                  <a:lnTo>
                    <a:pt x="1152" y="406"/>
                  </a:lnTo>
                  <a:lnTo>
                    <a:pt x="1152" y="405"/>
                  </a:lnTo>
                  <a:lnTo>
                    <a:pt x="1154" y="405"/>
                  </a:lnTo>
                  <a:lnTo>
                    <a:pt x="1154" y="403"/>
                  </a:lnTo>
                  <a:lnTo>
                    <a:pt x="1154" y="403"/>
                  </a:lnTo>
                  <a:lnTo>
                    <a:pt x="1156" y="401"/>
                  </a:lnTo>
                  <a:lnTo>
                    <a:pt x="1156" y="401"/>
                  </a:lnTo>
                  <a:close/>
                  <a:moveTo>
                    <a:pt x="1127" y="383"/>
                  </a:moveTo>
                  <a:lnTo>
                    <a:pt x="1129" y="384"/>
                  </a:lnTo>
                  <a:lnTo>
                    <a:pt x="1129" y="384"/>
                  </a:lnTo>
                  <a:lnTo>
                    <a:pt x="1130" y="384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27" y="384"/>
                  </a:lnTo>
                  <a:lnTo>
                    <a:pt x="1127" y="383"/>
                  </a:lnTo>
                  <a:close/>
                  <a:moveTo>
                    <a:pt x="1129" y="381"/>
                  </a:moveTo>
                  <a:lnTo>
                    <a:pt x="1129" y="381"/>
                  </a:lnTo>
                  <a:lnTo>
                    <a:pt x="1129" y="383"/>
                  </a:lnTo>
                  <a:lnTo>
                    <a:pt x="1129" y="384"/>
                  </a:lnTo>
                  <a:lnTo>
                    <a:pt x="1129" y="383"/>
                  </a:lnTo>
                  <a:lnTo>
                    <a:pt x="1129" y="381"/>
                  </a:lnTo>
                  <a:close/>
                  <a:moveTo>
                    <a:pt x="908" y="373"/>
                  </a:moveTo>
                  <a:lnTo>
                    <a:pt x="908" y="379"/>
                  </a:lnTo>
                  <a:lnTo>
                    <a:pt x="911" y="387"/>
                  </a:lnTo>
                  <a:lnTo>
                    <a:pt x="911" y="389"/>
                  </a:lnTo>
                  <a:lnTo>
                    <a:pt x="911" y="390"/>
                  </a:lnTo>
                  <a:lnTo>
                    <a:pt x="910" y="387"/>
                  </a:lnTo>
                  <a:lnTo>
                    <a:pt x="908" y="379"/>
                  </a:lnTo>
                  <a:lnTo>
                    <a:pt x="908" y="375"/>
                  </a:lnTo>
                  <a:lnTo>
                    <a:pt x="908" y="373"/>
                  </a:lnTo>
                  <a:close/>
                  <a:moveTo>
                    <a:pt x="913" y="364"/>
                  </a:moveTo>
                  <a:lnTo>
                    <a:pt x="910" y="368"/>
                  </a:lnTo>
                  <a:lnTo>
                    <a:pt x="908" y="371"/>
                  </a:lnTo>
                  <a:lnTo>
                    <a:pt x="908" y="373"/>
                  </a:lnTo>
                  <a:lnTo>
                    <a:pt x="908" y="371"/>
                  </a:lnTo>
                  <a:lnTo>
                    <a:pt x="910" y="368"/>
                  </a:lnTo>
                  <a:lnTo>
                    <a:pt x="911" y="364"/>
                  </a:lnTo>
                  <a:lnTo>
                    <a:pt x="913" y="364"/>
                  </a:lnTo>
                  <a:close/>
                  <a:moveTo>
                    <a:pt x="1152" y="364"/>
                  </a:moveTo>
                  <a:lnTo>
                    <a:pt x="1154" y="364"/>
                  </a:lnTo>
                  <a:lnTo>
                    <a:pt x="1154" y="365"/>
                  </a:lnTo>
                  <a:lnTo>
                    <a:pt x="1157" y="371"/>
                  </a:lnTo>
                  <a:lnTo>
                    <a:pt x="1157" y="373"/>
                  </a:lnTo>
                  <a:lnTo>
                    <a:pt x="1156" y="370"/>
                  </a:lnTo>
                  <a:lnTo>
                    <a:pt x="1154" y="367"/>
                  </a:lnTo>
                  <a:lnTo>
                    <a:pt x="1152" y="364"/>
                  </a:lnTo>
                  <a:close/>
                  <a:moveTo>
                    <a:pt x="916" y="359"/>
                  </a:moveTo>
                  <a:lnTo>
                    <a:pt x="916" y="359"/>
                  </a:lnTo>
                  <a:lnTo>
                    <a:pt x="914" y="360"/>
                  </a:lnTo>
                  <a:lnTo>
                    <a:pt x="913" y="362"/>
                  </a:lnTo>
                  <a:lnTo>
                    <a:pt x="913" y="362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14" y="359"/>
                  </a:lnTo>
                  <a:lnTo>
                    <a:pt x="916" y="359"/>
                  </a:lnTo>
                  <a:close/>
                  <a:moveTo>
                    <a:pt x="922" y="354"/>
                  </a:moveTo>
                  <a:lnTo>
                    <a:pt x="922" y="356"/>
                  </a:lnTo>
                  <a:lnTo>
                    <a:pt x="921" y="356"/>
                  </a:lnTo>
                  <a:lnTo>
                    <a:pt x="917" y="359"/>
                  </a:lnTo>
                  <a:lnTo>
                    <a:pt x="916" y="359"/>
                  </a:lnTo>
                  <a:lnTo>
                    <a:pt x="917" y="357"/>
                  </a:lnTo>
                  <a:lnTo>
                    <a:pt x="917" y="357"/>
                  </a:lnTo>
                  <a:lnTo>
                    <a:pt x="921" y="356"/>
                  </a:lnTo>
                  <a:lnTo>
                    <a:pt x="922" y="356"/>
                  </a:lnTo>
                  <a:lnTo>
                    <a:pt x="922" y="354"/>
                  </a:lnTo>
                  <a:lnTo>
                    <a:pt x="922" y="354"/>
                  </a:lnTo>
                  <a:close/>
                  <a:moveTo>
                    <a:pt x="944" y="340"/>
                  </a:moveTo>
                  <a:lnTo>
                    <a:pt x="946" y="340"/>
                  </a:lnTo>
                  <a:lnTo>
                    <a:pt x="944" y="342"/>
                  </a:lnTo>
                  <a:lnTo>
                    <a:pt x="943" y="343"/>
                  </a:lnTo>
                  <a:lnTo>
                    <a:pt x="941" y="343"/>
                  </a:lnTo>
                  <a:lnTo>
                    <a:pt x="944" y="340"/>
                  </a:lnTo>
                  <a:lnTo>
                    <a:pt x="944" y="340"/>
                  </a:lnTo>
                  <a:close/>
                  <a:moveTo>
                    <a:pt x="987" y="335"/>
                  </a:moveTo>
                  <a:lnTo>
                    <a:pt x="988" y="335"/>
                  </a:lnTo>
                  <a:lnTo>
                    <a:pt x="988" y="335"/>
                  </a:lnTo>
                  <a:lnTo>
                    <a:pt x="990" y="335"/>
                  </a:lnTo>
                  <a:lnTo>
                    <a:pt x="990" y="337"/>
                  </a:lnTo>
                  <a:lnTo>
                    <a:pt x="990" y="337"/>
                  </a:lnTo>
                  <a:lnTo>
                    <a:pt x="988" y="337"/>
                  </a:lnTo>
                  <a:lnTo>
                    <a:pt x="988" y="337"/>
                  </a:lnTo>
                  <a:lnTo>
                    <a:pt x="985" y="337"/>
                  </a:lnTo>
                  <a:lnTo>
                    <a:pt x="985" y="335"/>
                  </a:lnTo>
                  <a:lnTo>
                    <a:pt x="987" y="335"/>
                  </a:lnTo>
                  <a:close/>
                  <a:moveTo>
                    <a:pt x="1091" y="334"/>
                  </a:moveTo>
                  <a:lnTo>
                    <a:pt x="1088" y="335"/>
                  </a:lnTo>
                  <a:lnTo>
                    <a:pt x="1086" y="335"/>
                  </a:lnTo>
                  <a:lnTo>
                    <a:pt x="1085" y="335"/>
                  </a:lnTo>
                  <a:lnTo>
                    <a:pt x="1086" y="335"/>
                  </a:lnTo>
                  <a:lnTo>
                    <a:pt x="1088" y="335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91" y="334"/>
                  </a:lnTo>
                  <a:close/>
                  <a:moveTo>
                    <a:pt x="1031" y="334"/>
                  </a:moveTo>
                  <a:lnTo>
                    <a:pt x="1031" y="334"/>
                  </a:lnTo>
                  <a:lnTo>
                    <a:pt x="1029" y="335"/>
                  </a:lnTo>
                  <a:lnTo>
                    <a:pt x="1029" y="334"/>
                  </a:lnTo>
                  <a:lnTo>
                    <a:pt x="1031" y="334"/>
                  </a:lnTo>
                  <a:lnTo>
                    <a:pt x="1031" y="334"/>
                  </a:lnTo>
                  <a:close/>
                  <a:moveTo>
                    <a:pt x="1031" y="329"/>
                  </a:moveTo>
                  <a:lnTo>
                    <a:pt x="1031" y="329"/>
                  </a:lnTo>
                  <a:lnTo>
                    <a:pt x="1033" y="331"/>
                  </a:lnTo>
                  <a:lnTo>
                    <a:pt x="1031" y="332"/>
                  </a:lnTo>
                  <a:lnTo>
                    <a:pt x="1031" y="334"/>
                  </a:lnTo>
                  <a:lnTo>
                    <a:pt x="1031" y="331"/>
                  </a:lnTo>
                  <a:lnTo>
                    <a:pt x="1031" y="329"/>
                  </a:lnTo>
                  <a:close/>
                  <a:moveTo>
                    <a:pt x="1026" y="327"/>
                  </a:moveTo>
                  <a:lnTo>
                    <a:pt x="1026" y="327"/>
                  </a:lnTo>
                  <a:lnTo>
                    <a:pt x="1026" y="327"/>
                  </a:lnTo>
                  <a:lnTo>
                    <a:pt x="1026" y="329"/>
                  </a:lnTo>
                  <a:lnTo>
                    <a:pt x="1025" y="329"/>
                  </a:lnTo>
                  <a:lnTo>
                    <a:pt x="1025" y="329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5" y="327"/>
                  </a:lnTo>
                  <a:lnTo>
                    <a:pt x="1026" y="327"/>
                  </a:lnTo>
                  <a:close/>
                  <a:moveTo>
                    <a:pt x="1033" y="326"/>
                  </a:moveTo>
                  <a:lnTo>
                    <a:pt x="1036" y="326"/>
                  </a:lnTo>
                  <a:lnTo>
                    <a:pt x="1036" y="326"/>
                  </a:lnTo>
                  <a:lnTo>
                    <a:pt x="1036" y="326"/>
                  </a:lnTo>
                  <a:lnTo>
                    <a:pt x="1034" y="326"/>
                  </a:lnTo>
                  <a:lnTo>
                    <a:pt x="1034" y="326"/>
                  </a:lnTo>
                  <a:lnTo>
                    <a:pt x="1033" y="326"/>
                  </a:lnTo>
                  <a:close/>
                  <a:moveTo>
                    <a:pt x="1042" y="326"/>
                  </a:moveTo>
                  <a:lnTo>
                    <a:pt x="1042" y="326"/>
                  </a:lnTo>
                  <a:lnTo>
                    <a:pt x="1042" y="326"/>
                  </a:lnTo>
                  <a:lnTo>
                    <a:pt x="1039" y="326"/>
                  </a:lnTo>
                  <a:lnTo>
                    <a:pt x="1039" y="326"/>
                  </a:lnTo>
                  <a:lnTo>
                    <a:pt x="1040" y="326"/>
                  </a:lnTo>
                  <a:lnTo>
                    <a:pt x="1042" y="326"/>
                  </a:lnTo>
                  <a:close/>
                  <a:moveTo>
                    <a:pt x="1138" y="315"/>
                  </a:moveTo>
                  <a:lnTo>
                    <a:pt x="1138" y="318"/>
                  </a:lnTo>
                  <a:lnTo>
                    <a:pt x="1138" y="316"/>
                  </a:lnTo>
                  <a:lnTo>
                    <a:pt x="1138" y="315"/>
                  </a:lnTo>
                  <a:lnTo>
                    <a:pt x="1138" y="315"/>
                  </a:lnTo>
                  <a:lnTo>
                    <a:pt x="1138" y="315"/>
                  </a:lnTo>
                  <a:close/>
                  <a:moveTo>
                    <a:pt x="602" y="282"/>
                  </a:moveTo>
                  <a:lnTo>
                    <a:pt x="602" y="282"/>
                  </a:lnTo>
                  <a:lnTo>
                    <a:pt x="605" y="285"/>
                  </a:lnTo>
                  <a:lnTo>
                    <a:pt x="605" y="285"/>
                  </a:lnTo>
                  <a:lnTo>
                    <a:pt x="604" y="285"/>
                  </a:lnTo>
                  <a:lnTo>
                    <a:pt x="604" y="285"/>
                  </a:lnTo>
                  <a:lnTo>
                    <a:pt x="602" y="283"/>
                  </a:lnTo>
                  <a:lnTo>
                    <a:pt x="602" y="282"/>
                  </a:lnTo>
                  <a:lnTo>
                    <a:pt x="602" y="282"/>
                  </a:lnTo>
                  <a:close/>
                  <a:moveTo>
                    <a:pt x="588" y="277"/>
                  </a:moveTo>
                  <a:lnTo>
                    <a:pt x="588" y="277"/>
                  </a:lnTo>
                  <a:lnTo>
                    <a:pt x="589" y="279"/>
                  </a:lnTo>
                  <a:lnTo>
                    <a:pt x="589" y="279"/>
                  </a:lnTo>
                  <a:lnTo>
                    <a:pt x="588" y="279"/>
                  </a:lnTo>
                  <a:lnTo>
                    <a:pt x="588" y="279"/>
                  </a:lnTo>
                  <a:lnTo>
                    <a:pt x="588" y="277"/>
                  </a:lnTo>
                  <a:lnTo>
                    <a:pt x="588" y="277"/>
                  </a:lnTo>
                  <a:close/>
                  <a:moveTo>
                    <a:pt x="602" y="274"/>
                  </a:moveTo>
                  <a:lnTo>
                    <a:pt x="604" y="275"/>
                  </a:lnTo>
                  <a:lnTo>
                    <a:pt x="605" y="275"/>
                  </a:lnTo>
                  <a:lnTo>
                    <a:pt x="605" y="277"/>
                  </a:lnTo>
                  <a:lnTo>
                    <a:pt x="605" y="277"/>
                  </a:lnTo>
                  <a:lnTo>
                    <a:pt x="604" y="277"/>
                  </a:lnTo>
                  <a:lnTo>
                    <a:pt x="604" y="275"/>
                  </a:lnTo>
                  <a:lnTo>
                    <a:pt x="604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5"/>
                  </a:lnTo>
                  <a:lnTo>
                    <a:pt x="602" y="274"/>
                  </a:lnTo>
                  <a:lnTo>
                    <a:pt x="602" y="274"/>
                  </a:lnTo>
                  <a:close/>
                  <a:moveTo>
                    <a:pt x="580" y="266"/>
                  </a:moveTo>
                  <a:lnTo>
                    <a:pt x="582" y="266"/>
                  </a:lnTo>
                  <a:lnTo>
                    <a:pt x="582" y="266"/>
                  </a:lnTo>
                  <a:lnTo>
                    <a:pt x="580" y="268"/>
                  </a:lnTo>
                  <a:lnTo>
                    <a:pt x="580" y="268"/>
                  </a:lnTo>
                  <a:lnTo>
                    <a:pt x="578" y="268"/>
                  </a:lnTo>
                  <a:lnTo>
                    <a:pt x="577" y="266"/>
                  </a:lnTo>
                  <a:lnTo>
                    <a:pt x="580" y="266"/>
                  </a:lnTo>
                  <a:close/>
                  <a:moveTo>
                    <a:pt x="575" y="264"/>
                  </a:moveTo>
                  <a:lnTo>
                    <a:pt x="575" y="264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5" y="264"/>
                  </a:lnTo>
                  <a:lnTo>
                    <a:pt x="575" y="264"/>
                  </a:lnTo>
                  <a:lnTo>
                    <a:pt x="575" y="264"/>
                  </a:lnTo>
                  <a:close/>
                  <a:moveTo>
                    <a:pt x="583" y="264"/>
                  </a:moveTo>
                  <a:lnTo>
                    <a:pt x="586" y="264"/>
                  </a:lnTo>
                  <a:lnTo>
                    <a:pt x="588" y="264"/>
                  </a:lnTo>
                  <a:lnTo>
                    <a:pt x="588" y="264"/>
                  </a:lnTo>
                  <a:lnTo>
                    <a:pt x="588" y="266"/>
                  </a:lnTo>
                  <a:lnTo>
                    <a:pt x="583" y="266"/>
                  </a:lnTo>
                  <a:lnTo>
                    <a:pt x="583" y="266"/>
                  </a:lnTo>
                  <a:lnTo>
                    <a:pt x="583" y="264"/>
                  </a:lnTo>
                  <a:lnTo>
                    <a:pt x="582" y="264"/>
                  </a:lnTo>
                  <a:lnTo>
                    <a:pt x="583" y="264"/>
                  </a:lnTo>
                  <a:close/>
                  <a:moveTo>
                    <a:pt x="1208" y="255"/>
                  </a:moveTo>
                  <a:lnTo>
                    <a:pt x="1208" y="255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08" y="255"/>
                  </a:lnTo>
                  <a:lnTo>
                    <a:pt x="1208" y="255"/>
                  </a:lnTo>
                  <a:lnTo>
                    <a:pt x="1208" y="255"/>
                  </a:lnTo>
                  <a:close/>
                  <a:moveTo>
                    <a:pt x="1214" y="250"/>
                  </a:moveTo>
                  <a:lnTo>
                    <a:pt x="1212" y="253"/>
                  </a:lnTo>
                  <a:lnTo>
                    <a:pt x="1209" y="255"/>
                  </a:lnTo>
                  <a:lnTo>
                    <a:pt x="1209" y="255"/>
                  </a:lnTo>
                  <a:lnTo>
                    <a:pt x="1211" y="253"/>
                  </a:lnTo>
                  <a:lnTo>
                    <a:pt x="1214" y="250"/>
                  </a:lnTo>
                  <a:lnTo>
                    <a:pt x="1214" y="250"/>
                  </a:lnTo>
                  <a:close/>
                  <a:moveTo>
                    <a:pt x="1220" y="247"/>
                  </a:moveTo>
                  <a:lnTo>
                    <a:pt x="1217" y="247"/>
                  </a:lnTo>
                  <a:lnTo>
                    <a:pt x="1217" y="247"/>
                  </a:lnTo>
                  <a:lnTo>
                    <a:pt x="1219" y="247"/>
                  </a:lnTo>
                  <a:lnTo>
                    <a:pt x="1220" y="247"/>
                  </a:lnTo>
                  <a:close/>
                  <a:moveTo>
                    <a:pt x="1225" y="236"/>
                  </a:moveTo>
                  <a:lnTo>
                    <a:pt x="1225" y="238"/>
                  </a:lnTo>
                  <a:lnTo>
                    <a:pt x="1225" y="241"/>
                  </a:lnTo>
                  <a:lnTo>
                    <a:pt x="1225" y="242"/>
                  </a:lnTo>
                  <a:lnTo>
                    <a:pt x="1225" y="245"/>
                  </a:lnTo>
                  <a:lnTo>
                    <a:pt x="1223" y="245"/>
                  </a:lnTo>
                  <a:lnTo>
                    <a:pt x="1222" y="245"/>
                  </a:lnTo>
                  <a:lnTo>
                    <a:pt x="1222" y="245"/>
                  </a:lnTo>
                  <a:lnTo>
                    <a:pt x="1223" y="245"/>
                  </a:lnTo>
                  <a:lnTo>
                    <a:pt x="1225" y="242"/>
                  </a:lnTo>
                  <a:lnTo>
                    <a:pt x="1225" y="241"/>
                  </a:lnTo>
                  <a:lnTo>
                    <a:pt x="1225" y="238"/>
                  </a:lnTo>
                  <a:lnTo>
                    <a:pt x="1225" y="236"/>
                  </a:lnTo>
                  <a:close/>
                  <a:moveTo>
                    <a:pt x="1222" y="234"/>
                  </a:moveTo>
                  <a:lnTo>
                    <a:pt x="1222" y="234"/>
                  </a:lnTo>
                  <a:lnTo>
                    <a:pt x="1222" y="234"/>
                  </a:lnTo>
                  <a:lnTo>
                    <a:pt x="1222" y="236"/>
                  </a:lnTo>
                  <a:lnTo>
                    <a:pt x="1222" y="236"/>
                  </a:lnTo>
                  <a:lnTo>
                    <a:pt x="1222" y="234"/>
                  </a:lnTo>
                  <a:close/>
                  <a:moveTo>
                    <a:pt x="1230" y="195"/>
                  </a:moveTo>
                  <a:lnTo>
                    <a:pt x="1230" y="197"/>
                  </a:lnTo>
                  <a:lnTo>
                    <a:pt x="1228" y="198"/>
                  </a:lnTo>
                  <a:lnTo>
                    <a:pt x="1226" y="201"/>
                  </a:lnTo>
                  <a:lnTo>
                    <a:pt x="1226" y="201"/>
                  </a:lnTo>
                  <a:lnTo>
                    <a:pt x="1228" y="198"/>
                  </a:lnTo>
                  <a:lnTo>
                    <a:pt x="1230" y="197"/>
                  </a:lnTo>
                  <a:lnTo>
                    <a:pt x="1230" y="195"/>
                  </a:lnTo>
                  <a:close/>
                  <a:moveTo>
                    <a:pt x="1244" y="170"/>
                  </a:moveTo>
                  <a:lnTo>
                    <a:pt x="1244" y="171"/>
                  </a:lnTo>
                  <a:lnTo>
                    <a:pt x="1242" y="175"/>
                  </a:lnTo>
                  <a:lnTo>
                    <a:pt x="1242" y="173"/>
                  </a:lnTo>
                  <a:lnTo>
                    <a:pt x="1244" y="170"/>
                  </a:lnTo>
                  <a:close/>
                  <a:moveTo>
                    <a:pt x="1244" y="156"/>
                  </a:moveTo>
                  <a:lnTo>
                    <a:pt x="1245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4" y="157"/>
                  </a:lnTo>
                  <a:lnTo>
                    <a:pt x="1244" y="157"/>
                  </a:lnTo>
                  <a:lnTo>
                    <a:pt x="1242" y="157"/>
                  </a:lnTo>
                  <a:lnTo>
                    <a:pt x="1244" y="156"/>
                  </a:lnTo>
                  <a:lnTo>
                    <a:pt x="1244" y="156"/>
                  </a:lnTo>
                  <a:close/>
                  <a:moveTo>
                    <a:pt x="1271" y="146"/>
                  </a:moveTo>
                  <a:lnTo>
                    <a:pt x="1269" y="148"/>
                  </a:lnTo>
                  <a:lnTo>
                    <a:pt x="1267" y="149"/>
                  </a:lnTo>
                  <a:lnTo>
                    <a:pt x="1266" y="151"/>
                  </a:lnTo>
                  <a:lnTo>
                    <a:pt x="1267" y="151"/>
                  </a:lnTo>
                  <a:lnTo>
                    <a:pt x="1269" y="151"/>
                  </a:lnTo>
                  <a:lnTo>
                    <a:pt x="1269" y="149"/>
                  </a:lnTo>
                  <a:lnTo>
                    <a:pt x="1271" y="149"/>
                  </a:lnTo>
                  <a:lnTo>
                    <a:pt x="1272" y="148"/>
                  </a:lnTo>
                  <a:lnTo>
                    <a:pt x="1272" y="148"/>
                  </a:lnTo>
                  <a:lnTo>
                    <a:pt x="1274" y="149"/>
                  </a:lnTo>
                  <a:lnTo>
                    <a:pt x="1275" y="148"/>
                  </a:lnTo>
                  <a:lnTo>
                    <a:pt x="1277" y="148"/>
                  </a:lnTo>
                  <a:lnTo>
                    <a:pt x="1271" y="151"/>
                  </a:lnTo>
                  <a:lnTo>
                    <a:pt x="1269" y="151"/>
                  </a:lnTo>
                  <a:lnTo>
                    <a:pt x="1267" y="152"/>
                  </a:lnTo>
                  <a:lnTo>
                    <a:pt x="1266" y="152"/>
                  </a:lnTo>
                  <a:lnTo>
                    <a:pt x="1264" y="152"/>
                  </a:lnTo>
                  <a:lnTo>
                    <a:pt x="1258" y="156"/>
                  </a:lnTo>
                  <a:lnTo>
                    <a:pt x="1256" y="156"/>
                  </a:lnTo>
                  <a:lnTo>
                    <a:pt x="1256" y="156"/>
                  </a:lnTo>
                  <a:lnTo>
                    <a:pt x="1252" y="156"/>
                  </a:lnTo>
                  <a:lnTo>
                    <a:pt x="1250" y="156"/>
                  </a:lnTo>
                  <a:lnTo>
                    <a:pt x="1247" y="157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9" y="156"/>
                  </a:lnTo>
                  <a:lnTo>
                    <a:pt x="1247" y="156"/>
                  </a:lnTo>
                  <a:lnTo>
                    <a:pt x="1245" y="156"/>
                  </a:lnTo>
                  <a:lnTo>
                    <a:pt x="1245" y="156"/>
                  </a:lnTo>
                  <a:lnTo>
                    <a:pt x="1245" y="154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50" y="152"/>
                  </a:lnTo>
                  <a:lnTo>
                    <a:pt x="1250" y="151"/>
                  </a:lnTo>
                  <a:lnTo>
                    <a:pt x="1252" y="152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2" y="151"/>
                  </a:lnTo>
                  <a:lnTo>
                    <a:pt x="1253" y="151"/>
                  </a:lnTo>
                  <a:lnTo>
                    <a:pt x="1255" y="151"/>
                  </a:lnTo>
                  <a:lnTo>
                    <a:pt x="1255" y="151"/>
                  </a:lnTo>
                  <a:lnTo>
                    <a:pt x="1255" y="149"/>
                  </a:lnTo>
                  <a:lnTo>
                    <a:pt x="1256" y="151"/>
                  </a:lnTo>
                  <a:lnTo>
                    <a:pt x="1258" y="151"/>
                  </a:lnTo>
                  <a:lnTo>
                    <a:pt x="1260" y="149"/>
                  </a:lnTo>
                  <a:lnTo>
                    <a:pt x="1260" y="149"/>
                  </a:lnTo>
                  <a:lnTo>
                    <a:pt x="1263" y="149"/>
                  </a:lnTo>
                  <a:lnTo>
                    <a:pt x="1266" y="149"/>
                  </a:lnTo>
                  <a:lnTo>
                    <a:pt x="1267" y="149"/>
                  </a:lnTo>
                  <a:lnTo>
                    <a:pt x="1269" y="148"/>
                  </a:lnTo>
                  <a:lnTo>
                    <a:pt x="1271" y="146"/>
                  </a:lnTo>
                  <a:close/>
                  <a:moveTo>
                    <a:pt x="1304" y="143"/>
                  </a:moveTo>
                  <a:lnTo>
                    <a:pt x="1304" y="145"/>
                  </a:lnTo>
                  <a:lnTo>
                    <a:pt x="1304" y="145"/>
                  </a:lnTo>
                  <a:lnTo>
                    <a:pt x="1304" y="145"/>
                  </a:lnTo>
                  <a:lnTo>
                    <a:pt x="1301" y="145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4" y="143"/>
                  </a:lnTo>
                  <a:lnTo>
                    <a:pt x="1304" y="143"/>
                  </a:lnTo>
                  <a:close/>
                  <a:moveTo>
                    <a:pt x="1294" y="141"/>
                  </a:moveTo>
                  <a:lnTo>
                    <a:pt x="1296" y="141"/>
                  </a:lnTo>
                  <a:lnTo>
                    <a:pt x="1296" y="143"/>
                  </a:lnTo>
                  <a:lnTo>
                    <a:pt x="1293" y="143"/>
                  </a:lnTo>
                  <a:lnTo>
                    <a:pt x="1291" y="143"/>
                  </a:lnTo>
                  <a:lnTo>
                    <a:pt x="1293" y="143"/>
                  </a:lnTo>
                  <a:lnTo>
                    <a:pt x="1294" y="141"/>
                  </a:lnTo>
                  <a:lnTo>
                    <a:pt x="1294" y="141"/>
                  </a:lnTo>
                  <a:close/>
                  <a:moveTo>
                    <a:pt x="1285" y="140"/>
                  </a:moveTo>
                  <a:lnTo>
                    <a:pt x="1285" y="140"/>
                  </a:lnTo>
                  <a:lnTo>
                    <a:pt x="1285" y="141"/>
                  </a:lnTo>
                  <a:lnTo>
                    <a:pt x="1283" y="141"/>
                  </a:lnTo>
                  <a:lnTo>
                    <a:pt x="1283" y="140"/>
                  </a:lnTo>
                  <a:lnTo>
                    <a:pt x="1283" y="140"/>
                  </a:lnTo>
                  <a:lnTo>
                    <a:pt x="1285" y="140"/>
                  </a:lnTo>
                  <a:close/>
                  <a:moveTo>
                    <a:pt x="1286" y="138"/>
                  </a:moveTo>
                  <a:lnTo>
                    <a:pt x="1286" y="141"/>
                  </a:lnTo>
                  <a:lnTo>
                    <a:pt x="1285" y="141"/>
                  </a:lnTo>
                  <a:lnTo>
                    <a:pt x="1285" y="141"/>
                  </a:lnTo>
                  <a:lnTo>
                    <a:pt x="1285" y="140"/>
                  </a:lnTo>
                  <a:lnTo>
                    <a:pt x="1285" y="140"/>
                  </a:lnTo>
                  <a:lnTo>
                    <a:pt x="1285" y="138"/>
                  </a:lnTo>
                  <a:lnTo>
                    <a:pt x="1285" y="138"/>
                  </a:lnTo>
                  <a:lnTo>
                    <a:pt x="1286" y="138"/>
                  </a:lnTo>
                  <a:close/>
                  <a:moveTo>
                    <a:pt x="1174" y="113"/>
                  </a:moveTo>
                  <a:lnTo>
                    <a:pt x="1174" y="113"/>
                  </a:lnTo>
                  <a:lnTo>
                    <a:pt x="1174" y="113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3" y="115"/>
                  </a:lnTo>
                  <a:lnTo>
                    <a:pt x="1173" y="115"/>
                  </a:lnTo>
                  <a:lnTo>
                    <a:pt x="1173" y="113"/>
                  </a:lnTo>
                  <a:lnTo>
                    <a:pt x="1174" y="113"/>
                  </a:lnTo>
                  <a:close/>
                  <a:moveTo>
                    <a:pt x="1214" y="96"/>
                  </a:move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4" y="96"/>
                  </a:lnTo>
                  <a:close/>
                  <a:moveTo>
                    <a:pt x="1323" y="93"/>
                  </a:moveTo>
                  <a:lnTo>
                    <a:pt x="1323" y="93"/>
                  </a:lnTo>
                  <a:lnTo>
                    <a:pt x="1324" y="94"/>
                  </a:lnTo>
                  <a:lnTo>
                    <a:pt x="1323" y="94"/>
                  </a:lnTo>
                  <a:lnTo>
                    <a:pt x="1323" y="94"/>
                  </a:lnTo>
                  <a:lnTo>
                    <a:pt x="1323" y="93"/>
                  </a:lnTo>
                  <a:lnTo>
                    <a:pt x="1323" y="93"/>
                  </a:lnTo>
                  <a:lnTo>
                    <a:pt x="1323" y="93"/>
                  </a:lnTo>
                  <a:close/>
                  <a:moveTo>
                    <a:pt x="1215" y="91"/>
                  </a:moveTo>
                  <a:lnTo>
                    <a:pt x="1215" y="91"/>
                  </a:lnTo>
                  <a:lnTo>
                    <a:pt x="1215" y="91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3"/>
                  </a:lnTo>
                  <a:lnTo>
                    <a:pt x="1215" y="91"/>
                  </a:lnTo>
                  <a:close/>
                  <a:moveTo>
                    <a:pt x="1329" y="89"/>
                  </a:moveTo>
                  <a:lnTo>
                    <a:pt x="1329" y="89"/>
                  </a:lnTo>
                  <a:lnTo>
                    <a:pt x="1331" y="91"/>
                  </a:lnTo>
                  <a:lnTo>
                    <a:pt x="1331" y="91"/>
                  </a:lnTo>
                  <a:lnTo>
                    <a:pt x="1329" y="91"/>
                  </a:lnTo>
                  <a:lnTo>
                    <a:pt x="1329" y="91"/>
                  </a:lnTo>
                  <a:lnTo>
                    <a:pt x="1329" y="93"/>
                  </a:lnTo>
                  <a:lnTo>
                    <a:pt x="1329" y="93"/>
                  </a:lnTo>
                  <a:lnTo>
                    <a:pt x="1327" y="93"/>
                  </a:lnTo>
                  <a:lnTo>
                    <a:pt x="1327" y="91"/>
                  </a:lnTo>
                  <a:lnTo>
                    <a:pt x="1327" y="91"/>
                  </a:lnTo>
                  <a:lnTo>
                    <a:pt x="1327" y="89"/>
                  </a:lnTo>
                  <a:lnTo>
                    <a:pt x="1329" y="89"/>
                  </a:lnTo>
                  <a:close/>
                  <a:moveTo>
                    <a:pt x="1072" y="77"/>
                  </a:moveTo>
                  <a:lnTo>
                    <a:pt x="1072" y="77"/>
                  </a:lnTo>
                  <a:lnTo>
                    <a:pt x="1074" y="77"/>
                  </a:lnTo>
                  <a:lnTo>
                    <a:pt x="1074" y="77"/>
                  </a:lnTo>
                  <a:lnTo>
                    <a:pt x="1072" y="78"/>
                  </a:lnTo>
                  <a:lnTo>
                    <a:pt x="1072" y="78"/>
                  </a:lnTo>
                  <a:lnTo>
                    <a:pt x="1072" y="77"/>
                  </a:lnTo>
                  <a:lnTo>
                    <a:pt x="1072" y="77"/>
                  </a:lnTo>
                  <a:lnTo>
                    <a:pt x="1072" y="77"/>
                  </a:lnTo>
                  <a:close/>
                  <a:moveTo>
                    <a:pt x="1058" y="74"/>
                  </a:moveTo>
                  <a:lnTo>
                    <a:pt x="1058" y="74"/>
                  </a:lnTo>
                  <a:lnTo>
                    <a:pt x="1058" y="74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6" y="77"/>
                  </a:lnTo>
                  <a:lnTo>
                    <a:pt x="1056" y="77"/>
                  </a:lnTo>
                  <a:lnTo>
                    <a:pt x="1058" y="77"/>
                  </a:lnTo>
                  <a:lnTo>
                    <a:pt x="1058" y="77"/>
                  </a:lnTo>
                  <a:lnTo>
                    <a:pt x="1058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78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6" y="80"/>
                  </a:lnTo>
                  <a:lnTo>
                    <a:pt x="1055" y="80"/>
                  </a:lnTo>
                  <a:lnTo>
                    <a:pt x="1055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2"/>
                  </a:lnTo>
                  <a:lnTo>
                    <a:pt x="1053" y="80"/>
                  </a:lnTo>
                  <a:lnTo>
                    <a:pt x="1053" y="80"/>
                  </a:lnTo>
                  <a:lnTo>
                    <a:pt x="1053" y="78"/>
                  </a:lnTo>
                  <a:lnTo>
                    <a:pt x="1055" y="78"/>
                  </a:lnTo>
                  <a:lnTo>
                    <a:pt x="1055" y="77"/>
                  </a:lnTo>
                  <a:lnTo>
                    <a:pt x="1055" y="77"/>
                  </a:lnTo>
                  <a:lnTo>
                    <a:pt x="1056" y="75"/>
                  </a:lnTo>
                  <a:lnTo>
                    <a:pt x="1056" y="75"/>
                  </a:lnTo>
                  <a:lnTo>
                    <a:pt x="1056" y="74"/>
                  </a:lnTo>
                  <a:lnTo>
                    <a:pt x="1058" y="74"/>
                  </a:lnTo>
                  <a:close/>
                  <a:moveTo>
                    <a:pt x="1059" y="72"/>
                  </a:moveTo>
                  <a:lnTo>
                    <a:pt x="1059" y="72"/>
                  </a:lnTo>
                  <a:lnTo>
                    <a:pt x="1059" y="72"/>
                  </a:lnTo>
                  <a:lnTo>
                    <a:pt x="1059" y="72"/>
                  </a:lnTo>
                  <a:lnTo>
                    <a:pt x="1061" y="72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4"/>
                  </a:lnTo>
                  <a:lnTo>
                    <a:pt x="1059" y="72"/>
                  </a:lnTo>
                  <a:lnTo>
                    <a:pt x="1059" y="72"/>
                  </a:lnTo>
                  <a:close/>
                  <a:moveTo>
                    <a:pt x="1080" y="66"/>
                  </a:moveTo>
                  <a:lnTo>
                    <a:pt x="1080" y="66"/>
                  </a:lnTo>
                  <a:lnTo>
                    <a:pt x="1080" y="66"/>
                  </a:lnTo>
                  <a:lnTo>
                    <a:pt x="1080" y="67"/>
                  </a:lnTo>
                  <a:lnTo>
                    <a:pt x="1080" y="67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9"/>
                  </a:lnTo>
                  <a:lnTo>
                    <a:pt x="1078" y="67"/>
                  </a:lnTo>
                  <a:lnTo>
                    <a:pt x="1078" y="66"/>
                  </a:lnTo>
                  <a:lnTo>
                    <a:pt x="1080" y="66"/>
                  </a:lnTo>
                  <a:close/>
                  <a:moveTo>
                    <a:pt x="1094" y="64"/>
                  </a:moveTo>
                  <a:lnTo>
                    <a:pt x="1096" y="64"/>
                  </a:lnTo>
                  <a:lnTo>
                    <a:pt x="1096" y="64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4" y="66"/>
                  </a:lnTo>
                  <a:lnTo>
                    <a:pt x="1094" y="64"/>
                  </a:lnTo>
                  <a:lnTo>
                    <a:pt x="1094" y="64"/>
                  </a:lnTo>
                  <a:close/>
                  <a:moveTo>
                    <a:pt x="1107" y="60"/>
                  </a:moveTo>
                  <a:lnTo>
                    <a:pt x="1107" y="60"/>
                  </a:lnTo>
                  <a:lnTo>
                    <a:pt x="1108" y="60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1"/>
                  </a:lnTo>
                  <a:lnTo>
                    <a:pt x="1108" y="63"/>
                  </a:lnTo>
                  <a:lnTo>
                    <a:pt x="1107" y="63"/>
                  </a:lnTo>
                  <a:lnTo>
                    <a:pt x="1105" y="63"/>
                  </a:lnTo>
                  <a:lnTo>
                    <a:pt x="1103" y="63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5" y="61"/>
                  </a:lnTo>
                  <a:lnTo>
                    <a:pt x="1105" y="61"/>
                  </a:lnTo>
                  <a:lnTo>
                    <a:pt x="1107" y="60"/>
                  </a:lnTo>
                  <a:lnTo>
                    <a:pt x="1107" y="60"/>
                  </a:lnTo>
                  <a:lnTo>
                    <a:pt x="1105" y="60"/>
                  </a:lnTo>
                  <a:lnTo>
                    <a:pt x="1107" y="60"/>
                  </a:lnTo>
                  <a:close/>
                  <a:moveTo>
                    <a:pt x="1099" y="55"/>
                  </a:moveTo>
                  <a:lnTo>
                    <a:pt x="1099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100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5"/>
                  </a:lnTo>
                  <a:lnTo>
                    <a:pt x="1099" y="55"/>
                  </a:lnTo>
                  <a:close/>
                  <a:moveTo>
                    <a:pt x="1099" y="52"/>
                  </a:moveTo>
                  <a:lnTo>
                    <a:pt x="1099" y="52"/>
                  </a:lnTo>
                  <a:lnTo>
                    <a:pt x="1099" y="52"/>
                  </a:lnTo>
                  <a:lnTo>
                    <a:pt x="1099" y="53"/>
                  </a:lnTo>
                  <a:lnTo>
                    <a:pt x="1099" y="53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5"/>
                  </a:lnTo>
                  <a:lnTo>
                    <a:pt x="1099" y="53"/>
                  </a:lnTo>
                  <a:lnTo>
                    <a:pt x="1097" y="53"/>
                  </a:lnTo>
                  <a:lnTo>
                    <a:pt x="1099" y="52"/>
                  </a:lnTo>
                  <a:lnTo>
                    <a:pt x="1099" y="52"/>
                  </a:lnTo>
                  <a:close/>
                  <a:moveTo>
                    <a:pt x="1006" y="45"/>
                  </a:moveTo>
                  <a:lnTo>
                    <a:pt x="1006" y="45"/>
                  </a:lnTo>
                  <a:lnTo>
                    <a:pt x="1006" y="45"/>
                  </a:lnTo>
                  <a:lnTo>
                    <a:pt x="1006" y="47"/>
                  </a:lnTo>
                  <a:lnTo>
                    <a:pt x="1006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3" y="47"/>
                  </a:lnTo>
                  <a:lnTo>
                    <a:pt x="1004" y="47"/>
                  </a:lnTo>
                  <a:lnTo>
                    <a:pt x="1004" y="47"/>
                  </a:lnTo>
                  <a:lnTo>
                    <a:pt x="1006" y="45"/>
                  </a:lnTo>
                  <a:close/>
                  <a:moveTo>
                    <a:pt x="1007" y="44"/>
                  </a:moveTo>
                  <a:lnTo>
                    <a:pt x="1007" y="44"/>
                  </a:lnTo>
                  <a:lnTo>
                    <a:pt x="1007" y="45"/>
                  </a:lnTo>
                  <a:lnTo>
                    <a:pt x="1006" y="45"/>
                  </a:lnTo>
                  <a:lnTo>
                    <a:pt x="1006" y="45"/>
                  </a:lnTo>
                  <a:lnTo>
                    <a:pt x="1006" y="44"/>
                  </a:lnTo>
                  <a:lnTo>
                    <a:pt x="1006" y="44"/>
                  </a:lnTo>
                  <a:lnTo>
                    <a:pt x="1007" y="44"/>
                  </a:lnTo>
                  <a:close/>
                  <a:moveTo>
                    <a:pt x="1004" y="44"/>
                  </a:moveTo>
                  <a:lnTo>
                    <a:pt x="1004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4" y="45"/>
                  </a:lnTo>
                  <a:lnTo>
                    <a:pt x="1004" y="44"/>
                  </a:lnTo>
                  <a:lnTo>
                    <a:pt x="1004" y="44"/>
                  </a:lnTo>
                  <a:lnTo>
                    <a:pt x="1004" y="44"/>
                  </a:lnTo>
                  <a:close/>
                  <a:moveTo>
                    <a:pt x="1009" y="42"/>
                  </a:moveTo>
                  <a:lnTo>
                    <a:pt x="1009" y="42"/>
                  </a:lnTo>
                  <a:lnTo>
                    <a:pt x="1009" y="42"/>
                  </a:lnTo>
                  <a:lnTo>
                    <a:pt x="1009" y="42"/>
                  </a:lnTo>
                  <a:lnTo>
                    <a:pt x="1009" y="44"/>
                  </a:lnTo>
                  <a:lnTo>
                    <a:pt x="1007" y="42"/>
                  </a:lnTo>
                  <a:lnTo>
                    <a:pt x="1007" y="42"/>
                  </a:lnTo>
                  <a:lnTo>
                    <a:pt x="1009" y="42"/>
                  </a:lnTo>
                  <a:lnTo>
                    <a:pt x="1009" y="42"/>
                  </a:lnTo>
                  <a:close/>
                  <a:moveTo>
                    <a:pt x="539" y="37"/>
                  </a:moveTo>
                  <a:lnTo>
                    <a:pt x="541" y="39"/>
                  </a:lnTo>
                  <a:lnTo>
                    <a:pt x="541" y="39"/>
                  </a:lnTo>
                  <a:lnTo>
                    <a:pt x="539" y="41"/>
                  </a:lnTo>
                  <a:lnTo>
                    <a:pt x="539" y="41"/>
                  </a:lnTo>
                  <a:lnTo>
                    <a:pt x="539" y="39"/>
                  </a:lnTo>
                  <a:lnTo>
                    <a:pt x="539" y="39"/>
                  </a:lnTo>
                  <a:lnTo>
                    <a:pt x="539" y="37"/>
                  </a:lnTo>
                  <a:close/>
                  <a:moveTo>
                    <a:pt x="1044" y="34"/>
                  </a:moveTo>
                  <a:lnTo>
                    <a:pt x="1045" y="34"/>
                  </a:lnTo>
                  <a:lnTo>
                    <a:pt x="1047" y="34"/>
                  </a:lnTo>
                  <a:lnTo>
                    <a:pt x="1047" y="36"/>
                  </a:lnTo>
                  <a:lnTo>
                    <a:pt x="1047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44" y="37"/>
                  </a:lnTo>
                  <a:lnTo>
                    <a:pt x="1044" y="37"/>
                  </a:lnTo>
                  <a:lnTo>
                    <a:pt x="1040" y="39"/>
                  </a:lnTo>
                  <a:lnTo>
                    <a:pt x="1040" y="41"/>
                  </a:lnTo>
                  <a:lnTo>
                    <a:pt x="1040" y="41"/>
                  </a:lnTo>
                  <a:lnTo>
                    <a:pt x="1039" y="42"/>
                  </a:lnTo>
                  <a:lnTo>
                    <a:pt x="1037" y="42"/>
                  </a:lnTo>
                  <a:lnTo>
                    <a:pt x="1037" y="44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2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39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7" y="41"/>
                  </a:lnTo>
                  <a:lnTo>
                    <a:pt x="1036" y="41"/>
                  </a:lnTo>
                  <a:lnTo>
                    <a:pt x="1034" y="41"/>
                  </a:lnTo>
                  <a:lnTo>
                    <a:pt x="1034" y="39"/>
                  </a:lnTo>
                  <a:lnTo>
                    <a:pt x="1036" y="39"/>
                  </a:lnTo>
                  <a:lnTo>
                    <a:pt x="1037" y="36"/>
                  </a:lnTo>
                  <a:lnTo>
                    <a:pt x="1039" y="36"/>
                  </a:lnTo>
                  <a:lnTo>
                    <a:pt x="1042" y="34"/>
                  </a:lnTo>
                  <a:lnTo>
                    <a:pt x="1044" y="34"/>
                  </a:lnTo>
                  <a:close/>
                  <a:moveTo>
                    <a:pt x="545" y="34"/>
                  </a:moveTo>
                  <a:lnTo>
                    <a:pt x="545" y="34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6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5" y="34"/>
                  </a:lnTo>
                  <a:lnTo>
                    <a:pt x="545" y="34"/>
                  </a:lnTo>
                  <a:close/>
                  <a:moveTo>
                    <a:pt x="544" y="30"/>
                  </a:moveTo>
                  <a:lnTo>
                    <a:pt x="545" y="31"/>
                  </a:lnTo>
                  <a:lnTo>
                    <a:pt x="545" y="31"/>
                  </a:lnTo>
                  <a:lnTo>
                    <a:pt x="545" y="33"/>
                  </a:lnTo>
                  <a:lnTo>
                    <a:pt x="545" y="33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4" y="30"/>
                  </a:lnTo>
                  <a:close/>
                  <a:moveTo>
                    <a:pt x="1036" y="22"/>
                  </a:moveTo>
                  <a:lnTo>
                    <a:pt x="1037" y="22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6" y="23"/>
                  </a:lnTo>
                  <a:lnTo>
                    <a:pt x="1034" y="25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9" y="26"/>
                  </a:lnTo>
                  <a:lnTo>
                    <a:pt x="1031" y="26"/>
                  </a:lnTo>
                  <a:lnTo>
                    <a:pt x="1031" y="26"/>
                  </a:lnTo>
                  <a:lnTo>
                    <a:pt x="1029" y="26"/>
                  </a:lnTo>
                  <a:lnTo>
                    <a:pt x="1028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8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6" y="26"/>
                  </a:lnTo>
                  <a:lnTo>
                    <a:pt x="1028" y="26"/>
                  </a:lnTo>
                  <a:lnTo>
                    <a:pt x="1033" y="23"/>
                  </a:lnTo>
                  <a:lnTo>
                    <a:pt x="1036" y="22"/>
                  </a:lnTo>
                  <a:lnTo>
                    <a:pt x="1036" y="22"/>
                  </a:lnTo>
                  <a:close/>
                  <a:moveTo>
                    <a:pt x="544" y="19"/>
                  </a:moveTo>
                  <a:lnTo>
                    <a:pt x="544" y="19"/>
                  </a:lnTo>
                  <a:lnTo>
                    <a:pt x="544" y="19"/>
                  </a:lnTo>
                  <a:lnTo>
                    <a:pt x="544" y="19"/>
                  </a:lnTo>
                  <a:lnTo>
                    <a:pt x="544" y="20"/>
                  </a:lnTo>
                  <a:lnTo>
                    <a:pt x="542" y="20"/>
                  </a:lnTo>
                  <a:lnTo>
                    <a:pt x="542" y="20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4" y="22"/>
                  </a:lnTo>
                  <a:lnTo>
                    <a:pt x="545" y="25"/>
                  </a:lnTo>
                  <a:lnTo>
                    <a:pt x="545" y="23"/>
                  </a:lnTo>
                  <a:lnTo>
                    <a:pt x="547" y="25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5" y="26"/>
                  </a:lnTo>
                  <a:lnTo>
                    <a:pt x="545" y="25"/>
                  </a:lnTo>
                  <a:lnTo>
                    <a:pt x="545" y="25"/>
                  </a:lnTo>
                  <a:lnTo>
                    <a:pt x="544" y="25"/>
                  </a:lnTo>
                  <a:lnTo>
                    <a:pt x="544" y="25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2" y="22"/>
                  </a:lnTo>
                  <a:lnTo>
                    <a:pt x="542" y="20"/>
                  </a:lnTo>
                  <a:lnTo>
                    <a:pt x="541" y="20"/>
                  </a:lnTo>
                  <a:lnTo>
                    <a:pt x="542" y="20"/>
                  </a:lnTo>
                  <a:lnTo>
                    <a:pt x="542" y="19"/>
                  </a:lnTo>
                  <a:lnTo>
                    <a:pt x="544" y="19"/>
                  </a:lnTo>
                  <a:close/>
                  <a:moveTo>
                    <a:pt x="539" y="15"/>
                  </a:moveTo>
                  <a:lnTo>
                    <a:pt x="539" y="15"/>
                  </a:lnTo>
                  <a:lnTo>
                    <a:pt x="539" y="15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41" y="17"/>
                  </a:lnTo>
                  <a:lnTo>
                    <a:pt x="539" y="17"/>
                  </a:lnTo>
                  <a:lnTo>
                    <a:pt x="539" y="17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close/>
                  <a:moveTo>
                    <a:pt x="536" y="14"/>
                  </a:moveTo>
                  <a:lnTo>
                    <a:pt x="537" y="15"/>
                  </a:lnTo>
                  <a:lnTo>
                    <a:pt x="537" y="15"/>
                  </a:lnTo>
                  <a:lnTo>
                    <a:pt x="537" y="17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5"/>
                  </a:lnTo>
                  <a:lnTo>
                    <a:pt x="536" y="14"/>
                  </a:lnTo>
                  <a:lnTo>
                    <a:pt x="536" y="14"/>
                  </a:lnTo>
                  <a:lnTo>
                    <a:pt x="536" y="14"/>
                  </a:lnTo>
                  <a:close/>
                  <a:moveTo>
                    <a:pt x="539" y="12"/>
                  </a:moveTo>
                  <a:lnTo>
                    <a:pt x="541" y="12"/>
                  </a:lnTo>
                  <a:lnTo>
                    <a:pt x="541" y="12"/>
                  </a:lnTo>
                  <a:lnTo>
                    <a:pt x="541" y="14"/>
                  </a:lnTo>
                  <a:lnTo>
                    <a:pt x="541" y="14"/>
                  </a:lnTo>
                  <a:lnTo>
                    <a:pt x="539" y="12"/>
                  </a:lnTo>
                  <a:lnTo>
                    <a:pt x="539" y="12"/>
                  </a:lnTo>
                  <a:lnTo>
                    <a:pt x="539" y="14"/>
                  </a:lnTo>
                  <a:lnTo>
                    <a:pt x="539" y="14"/>
                  </a:lnTo>
                  <a:lnTo>
                    <a:pt x="537" y="14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9" y="12"/>
                  </a:lnTo>
                  <a:lnTo>
                    <a:pt x="539" y="12"/>
                  </a:lnTo>
                  <a:close/>
                  <a:moveTo>
                    <a:pt x="939" y="0"/>
                  </a:moveTo>
                  <a:lnTo>
                    <a:pt x="943" y="0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1"/>
                  </a:lnTo>
                  <a:lnTo>
                    <a:pt x="944" y="4"/>
                  </a:lnTo>
                  <a:lnTo>
                    <a:pt x="946" y="6"/>
                  </a:lnTo>
                  <a:lnTo>
                    <a:pt x="947" y="9"/>
                  </a:lnTo>
                  <a:lnTo>
                    <a:pt x="947" y="9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47" y="11"/>
                  </a:lnTo>
                  <a:lnTo>
                    <a:pt x="951" y="12"/>
                  </a:lnTo>
                  <a:lnTo>
                    <a:pt x="957" y="12"/>
                  </a:lnTo>
                  <a:lnTo>
                    <a:pt x="958" y="14"/>
                  </a:lnTo>
                  <a:lnTo>
                    <a:pt x="960" y="15"/>
                  </a:lnTo>
                  <a:lnTo>
                    <a:pt x="962" y="15"/>
                  </a:lnTo>
                  <a:lnTo>
                    <a:pt x="963" y="15"/>
                  </a:lnTo>
                  <a:lnTo>
                    <a:pt x="965" y="14"/>
                  </a:lnTo>
                  <a:lnTo>
                    <a:pt x="966" y="14"/>
                  </a:lnTo>
                  <a:lnTo>
                    <a:pt x="968" y="14"/>
                  </a:lnTo>
                  <a:lnTo>
                    <a:pt x="969" y="14"/>
                  </a:lnTo>
                  <a:lnTo>
                    <a:pt x="971" y="14"/>
                  </a:lnTo>
                  <a:lnTo>
                    <a:pt x="971" y="14"/>
                  </a:lnTo>
                  <a:lnTo>
                    <a:pt x="974" y="14"/>
                  </a:lnTo>
                  <a:lnTo>
                    <a:pt x="976" y="15"/>
                  </a:lnTo>
                  <a:lnTo>
                    <a:pt x="977" y="17"/>
                  </a:lnTo>
                  <a:lnTo>
                    <a:pt x="979" y="17"/>
                  </a:lnTo>
                  <a:lnTo>
                    <a:pt x="979" y="19"/>
                  </a:lnTo>
                  <a:lnTo>
                    <a:pt x="980" y="20"/>
                  </a:lnTo>
                  <a:lnTo>
                    <a:pt x="980" y="20"/>
                  </a:lnTo>
                  <a:lnTo>
                    <a:pt x="982" y="19"/>
                  </a:lnTo>
                  <a:lnTo>
                    <a:pt x="984" y="19"/>
                  </a:lnTo>
                  <a:lnTo>
                    <a:pt x="985" y="20"/>
                  </a:lnTo>
                  <a:lnTo>
                    <a:pt x="988" y="22"/>
                  </a:lnTo>
                  <a:lnTo>
                    <a:pt x="992" y="23"/>
                  </a:lnTo>
                  <a:lnTo>
                    <a:pt x="993" y="23"/>
                  </a:lnTo>
                  <a:lnTo>
                    <a:pt x="995" y="23"/>
                  </a:lnTo>
                  <a:lnTo>
                    <a:pt x="998" y="23"/>
                  </a:lnTo>
                  <a:lnTo>
                    <a:pt x="999" y="22"/>
                  </a:lnTo>
                  <a:lnTo>
                    <a:pt x="1001" y="22"/>
                  </a:lnTo>
                  <a:lnTo>
                    <a:pt x="1003" y="22"/>
                  </a:lnTo>
                  <a:lnTo>
                    <a:pt x="1003" y="23"/>
                  </a:lnTo>
                  <a:lnTo>
                    <a:pt x="1004" y="23"/>
                  </a:lnTo>
                  <a:lnTo>
                    <a:pt x="1006" y="23"/>
                  </a:lnTo>
                  <a:lnTo>
                    <a:pt x="1010" y="23"/>
                  </a:lnTo>
                  <a:lnTo>
                    <a:pt x="1014" y="23"/>
                  </a:lnTo>
                  <a:lnTo>
                    <a:pt x="1014" y="23"/>
                  </a:lnTo>
                  <a:lnTo>
                    <a:pt x="1015" y="25"/>
                  </a:lnTo>
                  <a:lnTo>
                    <a:pt x="1017" y="25"/>
                  </a:lnTo>
                  <a:lnTo>
                    <a:pt x="1018" y="25"/>
                  </a:lnTo>
                  <a:lnTo>
                    <a:pt x="1021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20" y="25"/>
                  </a:lnTo>
                  <a:lnTo>
                    <a:pt x="1018" y="26"/>
                  </a:lnTo>
                  <a:lnTo>
                    <a:pt x="1017" y="26"/>
                  </a:lnTo>
                  <a:lnTo>
                    <a:pt x="1015" y="28"/>
                  </a:lnTo>
                  <a:lnTo>
                    <a:pt x="1012" y="30"/>
                  </a:lnTo>
                  <a:lnTo>
                    <a:pt x="1006" y="31"/>
                  </a:lnTo>
                  <a:lnTo>
                    <a:pt x="1003" y="33"/>
                  </a:lnTo>
                  <a:lnTo>
                    <a:pt x="1001" y="34"/>
                  </a:lnTo>
                  <a:lnTo>
                    <a:pt x="995" y="39"/>
                  </a:lnTo>
                  <a:lnTo>
                    <a:pt x="992" y="42"/>
                  </a:lnTo>
                  <a:lnTo>
                    <a:pt x="985" y="47"/>
                  </a:lnTo>
                  <a:lnTo>
                    <a:pt x="984" y="47"/>
                  </a:lnTo>
                  <a:lnTo>
                    <a:pt x="984" y="47"/>
                  </a:lnTo>
                  <a:lnTo>
                    <a:pt x="985" y="49"/>
                  </a:lnTo>
                  <a:lnTo>
                    <a:pt x="985" y="49"/>
                  </a:lnTo>
                  <a:lnTo>
                    <a:pt x="987" y="49"/>
                  </a:lnTo>
                  <a:lnTo>
                    <a:pt x="988" y="49"/>
                  </a:lnTo>
                  <a:lnTo>
                    <a:pt x="993" y="47"/>
                  </a:lnTo>
                  <a:lnTo>
                    <a:pt x="995" y="47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998" y="45"/>
                  </a:lnTo>
                  <a:lnTo>
                    <a:pt x="1001" y="44"/>
                  </a:lnTo>
                  <a:lnTo>
                    <a:pt x="1003" y="44"/>
                  </a:lnTo>
                  <a:lnTo>
                    <a:pt x="1003" y="44"/>
                  </a:lnTo>
                  <a:lnTo>
                    <a:pt x="1004" y="44"/>
                  </a:lnTo>
                  <a:lnTo>
                    <a:pt x="1004" y="45"/>
                  </a:lnTo>
                  <a:lnTo>
                    <a:pt x="1003" y="45"/>
                  </a:lnTo>
                  <a:lnTo>
                    <a:pt x="1003" y="47"/>
                  </a:lnTo>
                  <a:lnTo>
                    <a:pt x="1003" y="47"/>
                  </a:lnTo>
                  <a:lnTo>
                    <a:pt x="1003" y="49"/>
                  </a:lnTo>
                  <a:lnTo>
                    <a:pt x="1003" y="49"/>
                  </a:lnTo>
                  <a:lnTo>
                    <a:pt x="1001" y="50"/>
                  </a:lnTo>
                  <a:lnTo>
                    <a:pt x="1001" y="50"/>
                  </a:lnTo>
                  <a:lnTo>
                    <a:pt x="1004" y="50"/>
                  </a:lnTo>
                  <a:lnTo>
                    <a:pt x="1004" y="50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4" y="49"/>
                  </a:lnTo>
                  <a:lnTo>
                    <a:pt x="1006" y="50"/>
                  </a:lnTo>
                  <a:lnTo>
                    <a:pt x="1007" y="50"/>
                  </a:lnTo>
                  <a:lnTo>
                    <a:pt x="1007" y="50"/>
                  </a:lnTo>
                  <a:lnTo>
                    <a:pt x="1010" y="50"/>
                  </a:lnTo>
                  <a:lnTo>
                    <a:pt x="1012" y="50"/>
                  </a:lnTo>
                  <a:lnTo>
                    <a:pt x="1015" y="49"/>
                  </a:lnTo>
                  <a:lnTo>
                    <a:pt x="1017" y="47"/>
                  </a:lnTo>
                  <a:lnTo>
                    <a:pt x="1020" y="47"/>
                  </a:lnTo>
                  <a:lnTo>
                    <a:pt x="1021" y="45"/>
                  </a:lnTo>
                  <a:lnTo>
                    <a:pt x="1025" y="45"/>
                  </a:lnTo>
                  <a:lnTo>
                    <a:pt x="1025" y="45"/>
                  </a:lnTo>
                  <a:lnTo>
                    <a:pt x="1026" y="44"/>
                  </a:lnTo>
                  <a:lnTo>
                    <a:pt x="1028" y="44"/>
                  </a:lnTo>
                  <a:lnTo>
                    <a:pt x="1029" y="42"/>
                  </a:lnTo>
                  <a:lnTo>
                    <a:pt x="1029" y="42"/>
                  </a:lnTo>
                  <a:lnTo>
                    <a:pt x="1031" y="42"/>
                  </a:lnTo>
                  <a:lnTo>
                    <a:pt x="1031" y="41"/>
                  </a:lnTo>
                  <a:lnTo>
                    <a:pt x="1033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39"/>
                  </a:lnTo>
                  <a:lnTo>
                    <a:pt x="1034" y="41"/>
                  </a:lnTo>
                  <a:lnTo>
                    <a:pt x="1036" y="41"/>
                  </a:lnTo>
                  <a:lnTo>
                    <a:pt x="1036" y="41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6" y="42"/>
                  </a:lnTo>
                  <a:lnTo>
                    <a:pt x="1037" y="44"/>
                  </a:lnTo>
                  <a:lnTo>
                    <a:pt x="1037" y="44"/>
                  </a:lnTo>
                  <a:lnTo>
                    <a:pt x="1037" y="45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7"/>
                  </a:lnTo>
                  <a:lnTo>
                    <a:pt x="1037" y="45"/>
                  </a:lnTo>
                  <a:lnTo>
                    <a:pt x="1039" y="45"/>
                  </a:lnTo>
                  <a:lnTo>
                    <a:pt x="1040" y="44"/>
                  </a:lnTo>
                  <a:lnTo>
                    <a:pt x="1040" y="44"/>
                  </a:lnTo>
                  <a:lnTo>
                    <a:pt x="1042" y="44"/>
                  </a:lnTo>
                  <a:lnTo>
                    <a:pt x="1045" y="45"/>
                  </a:lnTo>
                  <a:lnTo>
                    <a:pt x="1047" y="45"/>
                  </a:lnTo>
                  <a:lnTo>
                    <a:pt x="1048" y="45"/>
                  </a:lnTo>
                  <a:lnTo>
                    <a:pt x="1048" y="47"/>
                  </a:lnTo>
                  <a:lnTo>
                    <a:pt x="1051" y="49"/>
                  </a:lnTo>
                  <a:lnTo>
                    <a:pt x="1051" y="50"/>
                  </a:lnTo>
                  <a:lnTo>
                    <a:pt x="1051" y="50"/>
                  </a:lnTo>
                  <a:lnTo>
                    <a:pt x="1053" y="50"/>
                  </a:lnTo>
                  <a:lnTo>
                    <a:pt x="1053" y="52"/>
                  </a:lnTo>
                  <a:lnTo>
                    <a:pt x="1053" y="52"/>
                  </a:lnTo>
                  <a:lnTo>
                    <a:pt x="1056" y="52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58" y="52"/>
                  </a:lnTo>
                  <a:lnTo>
                    <a:pt x="1059" y="53"/>
                  </a:lnTo>
                  <a:lnTo>
                    <a:pt x="1061" y="53"/>
                  </a:lnTo>
                  <a:lnTo>
                    <a:pt x="1061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2" y="53"/>
                  </a:lnTo>
                  <a:lnTo>
                    <a:pt x="1064" y="53"/>
                  </a:lnTo>
                  <a:lnTo>
                    <a:pt x="1066" y="52"/>
                  </a:lnTo>
                  <a:lnTo>
                    <a:pt x="1067" y="50"/>
                  </a:lnTo>
                  <a:lnTo>
                    <a:pt x="1069" y="50"/>
                  </a:lnTo>
                  <a:lnTo>
                    <a:pt x="1070" y="49"/>
                  </a:lnTo>
                  <a:lnTo>
                    <a:pt x="1070" y="49"/>
                  </a:lnTo>
                  <a:lnTo>
                    <a:pt x="1074" y="49"/>
                  </a:lnTo>
                  <a:lnTo>
                    <a:pt x="1075" y="49"/>
                  </a:lnTo>
                  <a:lnTo>
                    <a:pt x="1078" y="49"/>
                  </a:lnTo>
                  <a:lnTo>
                    <a:pt x="1081" y="49"/>
                  </a:lnTo>
                  <a:lnTo>
                    <a:pt x="1083" y="49"/>
                  </a:lnTo>
                  <a:lnTo>
                    <a:pt x="1085" y="47"/>
                  </a:lnTo>
                  <a:lnTo>
                    <a:pt x="1086" y="47"/>
                  </a:lnTo>
                  <a:lnTo>
                    <a:pt x="1088" y="47"/>
                  </a:lnTo>
                  <a:lnTo>
                    <a:pt x="1088" y="49"/>
                  </a:lnTo>
                  <a:lnTo>
                    <a:pt x="1086" y="49"/>
                  </a:lnTo>
                  <a:lnTo>
                    <a:pt x="1086" y="50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6" y="52"/>
                  </a:lnTo>
                  <a:lnTo>
                    <a:pt x="1088" y="52"/>
                  </a:lnTo>
                  <a:lnTo>
                    <a:pt x="1089" y="53"/>
                  </a:lnTo>
                  <a:lnTo>
                    <a:pt x="1091" y="53"/>
                  </a:lnTo>
                  <a:lnTo>
                    <a:pt x="1091" y="53"/>
                  </a:lnTo>
                  <a:lnTo>
                    <a:pt x="1092" y="53"/>
                  </a:lnTo>
                  <a:lnTo>
                    <a:pt x="1092" y="53"/>
                  </a:lnTo>
                  <a:lnTo>
                    <a:pt x="1094" y="53"/>
                  </a:lnTo>
                  <a:lnTo>
                    <a:pt x="1094" y="53"/>
                  </a:lnTo>
                  <a:lnTo>
                    <a:pt x="1096" y="53"/>
                  </a:lnTo>
                  <a:lnTo>
                    <a:pt x="1096" y="52"/>
                  </a:lnTo>
                  <a:lnTo>
                    <a:pt x="1096" y="52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7" y="53"/>
                  </a:lnTo>
                  <a:lnTo>
                    <a:pt x="1099" y="55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6"/>
                  </a:lnTo>
                  <a:lnTo>
                    <a:pt x="1099" y="58"/>
                  </a:lnTo>
                  <a:lnTo>
                    <a:pt x="1097" y="58"/>
                  </a:lnTo>
                  <a:lnTo>
                    <a:pt x="1099" y="58"/>
                  </a:lnTo>
                  <a:lnTo>
                    <a:pt x="1100" y="58"/>
                  </a:lnTo>
                  <a:lnTo>
                    <a:pt x="1100" y="58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0" y="60"/>
                  </a:lnTo>
                  <a:lnTo>
                    <a:pt x="1102" y="60"/>
                  </a:lnTo>
                  <a:lnTo>
                    <a:pt x="1102" y="61"/>
                  </a:lnTo>
                  <a:lnTo>
                    <a:pt x="1103" y="61"/>
                  </a:lnTo>
                  <a:lnTo>
                    <a:pt x="1103" y="61"/>
                  </a:lnTo>
                  <a:lnTo>
                    <a:pt x="1102" y="63"/>
                  </a:lnTo>
                  <a:lnTo>
                    <a:pt x="1102" y="63"/>
                  </a:lnTo>
                  <a:lnTo>
                    <a:pt x="1097" y="61"/>
                  </a:lnTo>
                  <a:lnTo>
                    <a:pt x="1096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4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2" y="61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3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91" y="64"/>
                  </a:lnTo>
                  <a:lnTo>
                    <a:pt x="1089" y="64"/>
                  </a:lnTo>
                  <a:lnTo>
                    <a:pt x="1088" y="61"/>
                  </a:lnTo>
                  <a:lnTo>
                    <a:pt x="1086" y="61"/>
                  </a:lnTo>
                  <a:lnTo>
                    <a:pt x="1083" y="60"/>
                  </a:lnTo>
                  <a:lnTo>
                    <a:pt x="1081" y="60"/>
                  </a:lnTo>
                  <a:lnTo>
                    <a:pt x="1080" y="60"/>
                  </a:lnTo>
                  <a:lnTo>
                    <a:pt x="1078" y="60"/>
                  </a:lnTo>
                  <a:lnTo>
                    <a:pt x="1078" y="61"/>
                  </a:lnTo>
                  <a:lnTo>
                    <a:pt x="1077" y="61"/>
                  </a:lnTo>
                  <a:lnTo>
                    <a:pt x="1075" y="61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4" y="63"/>
                  </a:lnTo>
                  <a:lnTo>
                    <a:pt x="1072" y="63"/>
                  </a:lnTo>
                  <a:lnTo>
                    <a:pt x="1070" y="63"/>
                  </a:lnTo>
                  <a:lnTo>
                    <a:pt x="1069" y="63"/>
                  </a:lnTo>
                  <a:lnTo>
                    <a:pt x="1069" y="63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7" y="64"/>
                  </a:lnTo>
                  <a:lnTo>
                    <a:pt x="1066" y="66"/>
                  </a:lnTo>
                  <a:lnTo>
                    <a:pt x="1064" y="66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4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7"/>
                  </a:lnTo>
                  <a:lnTo>
                    <a:pt x="1062" y="66"/>
                  </a:lnTo>
                  <a:lnTo>
                    <a:pt x="1064" y="66"/>
                  </a:lnTo>
                  <a:lnTo>
                    <a:pt x="1064" y="66"/>
                  </a:lnTo>
                  <a:lnTo>
                    <a:pt x="1064" y="64"/>
                  </a:lnTo>
                  <a:lnTo>
                    <a:pt x="1064" y="64"/>
                  </a:lnTo>
                  <a:lnTo>
                    <a:pt x="1064" y="63"/>
                  </a:lnTo>
                  <a:lnTo>
                    <a:pt x="1064" y="64"/>
                  </a:lnTo>
                  <a:lnTo>
                    <a:pt x="1062" y="64"/>
                  </a:lnTo>
                  <a:lnTo>
                    <a:pt x="1062" y="64"/>
                  </a:lnTo>
                  <a:lnTo>
                    <a:pt x="1061" y="64"/>
                  </a:lnTo>
                  <a:lnTo>
                    <a:pt x="1061" y="64"/>
                  </a:lnTo>
                  <a:lnTo>
                    <a:pt x="1061" y="66"/>
                  </a:lnTo>
                  <a:lnTo>
                    <a:pt x="1059" y="66"/>
                  </a:lnTo>
                  <a:lnTo>
                    <a:pt x="1059" y="67"/>
                  </a:lnTo>
                  <a:lnTo>
                    <a:pt x="1058" y="66"/>
                  </a:lnTo>
                  <a:lnTo>
                    <a:pt x="1058" y="66"/>
                  </a:lnTo>
                  <a:lnTo>
                    <a:pt x="1058" y="64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3"/>
                  </a:lnTo>
                  <a:lnTo>
                    <a:pt x="1058" y="64"/>
                  </a:lnTo>
                  <a:lnTo>
                    <a:pt x="1056" y="66"/>
                  </a:lnTo>
                  <a:lnTo>
                    <a:pt x="1056" y="67"/>
                  </a:lnTo>
                  <a:lnTo>
                    <a:pt x="1056" y="67"/>
                  </a:lnTo>
                  <a:lnTo>
                    <a:pt x="1055" y="69"/>
                  </a:lnTo>
                  <a:lnTo>
                    <a:pt x="1053" y="71"/>
                  </a:lnTo>
                  <a:lnTo>
                    <a:pt x="1053" y="72"/>
                  </a:lnTo>
                  <a:lnTo>
                    <a:pt x="1051" y="75"/>
                  </a:lnTo>
                  <a:lnTo>
                    <a:pt x="1050" y="75"/>
                  </a:lnTo>
                  <a:lnTo>
                    <a:pt x="1050" y="77"/>
                  </a:lnTo>
                  <a:lnTo>
                    <a:pt x="1050" y="77"/>
                  </a:lnTo>
                  <a:lnTo>
                    <a:pt x="1050" y="78"/>
                  </a:lnTo>
                  <a:lnTo>
                    <a:pt x="1048" y="78"/>
                  </a:lnTo>
                  <a:lnTo>
                    <a:pt x="1048" y="80"/>
                  </a:lnTo>
                  <a:lnTo>
                    <a:pt x="1047" y="80"/>
                  </a:lnTo>
                  <a:lnTo>
                    <a:pt x="1045" y="82"/>
                  </a:lnTo>
                  <a:lnTo>
                    <a:pt x="1045" y="82"/>
                  </a:lnTo>
                  <a:lnTo>
                    <a:pt x="1044" y="83"/>
                  </a:lnTo>
                  <a:lnTo>
                    <a:pt x="1044" y="85"/>
                  </a:lnTo>
                  <a:lnTo>
                    <a:pt x="1044" y="86"/>
                  </a:lnTo>
                  <a:lnTo>
                    <a:pt x="1044" y="86"/>
                  </a:lnTo>
                  <a:lnTo>
                    <a:pt x="1044" y="88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5" y="86"/>
                  </a:lnTo>
                  <a:lnTo>
                    <a:pt x="1047" y="85"/>
                  </a:lnTo>
                  <a:lnTo>
                    <a:pt x="1047" y="85"/>
                  </a:lnTo>
                  <a:lnTo>
                    <a:pt x="1048" y="83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1" y="82"/>
                  </a:lnTo>
                  <a:lnTo>
                    <a:pt x="1051" y="82"/>
                  </a:lnTo>
                  <a:lnTo>
                    <a:pt x="1053" y="82"/>
                  </a:lnTo>
                  <a:lnTo>
                    <a:pt x="1053" y="83"/>
                  </a:lnTo>
                  <a:lnTo>
                    <a:pt x="1053" y="83"/>
                  </a:lnTo>
                  <a:lnTo>
                    <a:pt x="1053" y="85"/>
                  </a:lnTo>
                  <a:lnTo>
                    <a:pt x="1053" y="85"/>
                  </a:lnTo>
                  <a:lnTo>
                    <a:pt x="1051" y="86"/>
                  </a:lnTo>
                  <a:lnTo>
                    <a:pt x="1051" y="88"/>
                  </a:lnTo>
                  <a:lnTo>
                    <a:pt x="1050" y="89"/>
                  </a:lnTo>
                  <a:lnTo>
                    <a:pt x="1050" y="91"/>
                  </a:lnTo>
                  <a:lnTo>
                    <a:pt x="1051" y="93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6"/>
                  </a:lnTo>
                  <a:lnTo>
                    <a:pt x="1048" y="97"/>
                  </a:lnTo>
                  <a:lnTo>
                    <a:pt x="1048" y="99"/>
                  </a:lnTo>
                  <a:lnTo>
                    <a:pt x="1048" y="99"/>
                  </a:lnTo>
                  <a:lnTo>
                    <a:pt x="1048" y="101"/>
                  </a:lnTo>
                  <a:lnTo>
                    <a:pt x="1048" y="102"/>
                  </a:lnTo>
                  <a:lnTo>
                    <a:pt x="1048" y="102"/>
                  </a:lnTo>
                  <a:lnTo>
                    <a:pt x="1047" y="104"/>
                  </a:lnTo>
                  <a:lnTo>
                    <a:pt x="1047" y="105"/>
                  </a:lnTo>
                  <a:lnTo>
                    <a:pt x="1047" y="105"/>
                  </a:lnTo>
                  <a:lnTo>
                    <a:pt x="1047" y="107"/>
                  </a:lnTo>
                  <a:lnTo>
                    <a:pt x="1045" y="108"/>
                  </a:lnTo>
                  <a:lnTo>
                    <a:pt x="1045" y="110"/>
                  </a:lnTo>
                  <a:lnTo>
                    <a:pt x="1045" y="110"/>
                  </a:lnTo>
                  <a:lnTo>
                    <a:pt x="1045" y="112"/>
                  </a:lnTo>
                  <a:lnTo>
                    <a:pt x="1045" y="112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5" y="115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18"/>
                  </a:lnTo>
                  <a:lnTo>
                    <a:pt x="1047" y="119"/>
                  </a:lnTo>
                  <a:lnTo>
                    <a:pt x="1047" y="119"/>
                  </a:lnTo>
                  <a:lnTo>
                    <a:pt x="1047" y="123"/>
                  </a:lnTo>
                  <a:lnTo>
                    <a:pt x="1047" y="126"/>
                  </a:lnTo>
                  <a:lnTo>
                    <a:pt x="1047" y="129"/>
                  </a:lnTo>
                  <a:lnTo>
                    <a:pt x="1047" y="129"/>
                  </a:lnTo>
                  <a:lnTo>
                    <a:pt x="1047" y="130"/>
                  </a:lnTo>
                  <a:lnTo>
                    <a:pt x="1048" y="130"/>
                  </a:lnTo>
                  <a:lnTo>
                    <a:pt x="1048" y="132"/>
                  </a:lnTo>
                  <a:lnTo>
                    <a:pt x="1050" y="134"/>
                  </a:lnTo>
                  <a:lnTo>
                    <a:pt x="1050" y="137"/>
                  </a:lnTo>
                  <a:lnTo>
                    <a:pt x="1050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7"/>
                  </a:lnTo>
                  <a:lnTo>
                    <a:pt x="1051" y="138"/>
                  </a:lnTo>
                  <a:lnTo>
                    <a:pt x="1053" y="138"/>
                  </a:lnTo>
                  <a:lnTo>
                    <a:pt x="1055" y="138"/>
                  </a:lnTo>
                  <a:lnTo>
                    <a:pt x="1056" y="138"/>
                  </a:lnTo>
                  <a:lnTo>
                    <a:pt x="1058" y="138"/>
                  </a:lnTo>
                  <a:lnTo>
                    <a:pt x="1061" y="135"/>
                  </a:lnTo>
                  <a:lnTo>
                    <a:pt x="1062" y="135"/>
                  </a:lnTo>
                  <a:lnTo>
                    <a:pt x="1064" y="134"/>
                  </a:lnTo>
                  <a:lnTo>
                    <a:pt x="1064" y="132"/>
                  </a:lnTo>
                  <a:lnTo>
                    <a:pt x="1066" y="130"/>
                  </a:lnTo>
                  <a:lnTo>
                    <a:pt x="1067" y="127"/>
                  </a:lnTo>
                  <a:lnTo>
                    <a:pt x="1067" y="127"/>
                  </a:lnTo>
                  <a:lnTo>
                    <a:pt x="1069" y="124"/>
                  </a:lnTo>
                  <a:lnTo>
                    <a:pt x="1069" y="123"/>
                  </a:lnTo>
                  <a:lnTo>
                    <a:pt x="1069" y="121"/>
                  </a:lnTo>
                  <a:lnTo>
                    <a:pt x="1069" y="118"/>
                  </a:lnTo>
                  <a:lnTo>
                    <a:pt x="1069" y="116"/>
                  </a:lnTo>
                  <a:lnTo>
                    <a:pt x="1069" y="115"/>
                  </a:lnTo>
                  <a:lnTo>
                    <a:pt x="1069" y="112"/>
                  </a:lnTo>
                  <a:lnTo>
                    <a:pt x="1067" y="110"/>
                  </a:lnTo>
                  <a:lnTo>
                    <a:pt x="1067" y="110"/>
                  </a:lnTo>
                  <a:lnTo>
                    <a:pt x="1066" y="107"/>
                  </a:lnTo>
                  <a:lnTo>
                    <a:pt x="1064" y="104"/>
                  </a:lnTo>
                  <a:lnTo>
                    <a:pt x="1064" y="104"/>
                  </a:lnTo>
                  <a:lnTo>
                    <a:pt x="1066" y="101"/>
                  </a:lnTo>
                  <a:lnTo>
                    <a:pt x="1066" y="101"/>
                  </a:lnTo>
                  <a:lnTo>
                    <a:pt x="1066" y="99"/>
                  </a:lnTo>
                  <a:lnTo>
                    <a:pt x="1066" y="97"/>
                  </a:lnTo>
                  <a:lnTo>
                    <a:pt x="1066" y="96"/>
                  </a:lnTo>
                  <a:lnTo>
                    <a:pt x="1066" y="96"/>
                  </a:lnTo>
                  <a:lnTo>
                    <a:pt x="1067" y="94"/>
                  </a:lnTo>
                  <a:lnTo>
                    <a:pt x="1067" y="93"/>
                  </a:lnTo>
                  <a:lnTo>
                    <a:pt x="1069" y="91"/>
                  </a:lnTo>
                  <a:lnTo>
                    <a:pt x="1069" y="89"/>
                  </a:lnTo>
                  <a:lnTo>
                    <a:pt x="1069" y="88"/>
                  </a:lnTo>
                  <a:lnTo>
                    <a:pt x="1069" y="86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69" y="85"/>
                  </a:lnTo>
                  <a:lnTo>
                    <a:pt x="1070" y="83"/>
                  </a:lnTo>
                  <a:lnTo>
                    <a:pt x="1072" y="83"/>
                  </a:lnTo>
                  <a:lnTo>
                    <a:pt x="1072" y="82"/>
                  </a:lnTo>
                  <a:lnTo>
                    <a:pt x="1072" y="80"/>
                  </a:lnTo>
                  <a:lnTo>
                    <a:pt x="1072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4" y="80"/>
                  </a:lnTo>
                  <a:lnTo>
                    <a:pt x="1075" y="80"/>
                  </a:lnTo>
                  <a:lnTo>
                    <a:pt x="1075" y="78"/>
                  </a:lnTo>
                  <a:lnTo>
                    <a:pt x="1077" y="77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7"/>
                  </a:lnTo>
                  <a:lnTo>
                    <a:pt x="1078" y="78"/>
                  </a:lnTo>
                  <a:lnTo>
                    <a:pt x="1078" y="78"/>
                  </a:lnTo>
                  <a:lnTo>
                    <a:pt x="1078" y="80"/>
                  </a:lnTo>
                  <a:lnTo>
                    <a:pt x="1078" y="80"/>
                  </a:lnTo>
                  <a:lnTo>
                    <a:pt x="1078" y="82"/>
                  </a:lnTo>
                  <a:lnTo>
                    <a:pt x="1078" y="82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78" y="82"/>
                  </a:lnTo>
                  <a:lnTo>
                    <a:pt x="1080" y="82"/>
                  </a:lnTo>
                  <a:lnTo>
                    <a:pt x="1078" y="82"/>
                  </a:lnTo>
                  <a:lnTo>
                    <a:pt x="1078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80" y="80"/>
                  </a:lnTo>
                  <a:lnTo>
                    <a:pt x="1078" y="83"/>
                  </a:lnTo>
                  <a:lnTo>
                    <a:pt x="1078" y="83"/>
                  </a:lnTo>
                  <a:lnTo>
                    <a:pt x="1080" y="83"/>
                  </a:lnTo>
                  <a:lnTo>
                    <a:pt x="1080" y="82"/>
                  </a:lnTo>
                  <a:lnTo>
                    <a:pt x="1081" y="80"/>
                  </a:lnTo>
                  <a:lnTo>
                    <a:pt x="1081" y="78"/>
                  </a:lnTo>
                  <a:lnTo>
                    <a:pt x="1081" y="78"/>
                  </a:lnTo>
                  <a:lnTo>
                    <a:pt x="1081" y="75"/>
                  </a:lnTo>
                  <a:lnTo>
                    <a:pt x="1081" y="75"/>
                  </a:lnTo>
                  <a:lnTo>
                    <a:pt x="1081" y="74"/>
                  </a:lnTo>
                  <a:lnTo>
                    <a:pt x="1083" y="74"/>
                  </a:lnTo>
                  <a:lnTo>
                    <a:pt x="1085" y="72"/>
                  </a:lnTo>
                  <a:lnTo>
                    <a:pt x="1085" y="72"/>
                  </a:lnTo>
                  <a:lnTo>
                    <a:pt x="1086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8" y="72"/>
                  </a:lnTo>
                  <a:lnTo>
                    <a:pt x="1086" y="72"/>
                  </a:lnTo>
                  <a:lnTo>
                    <a:pt x="1086" y="71"/>
                  </a:lnTo>
                  <a:lnTo>
                    <a:pt x="1086" y="71"/>
                  </a:lnTo>
                  <a:lnTo>
                    <a:pt x="1086" y="69"/>
                  </a:lnTo>
                  <a:lnTo>
                    <a:pt x="1086" y="69"/>
                  </a:lnTo>
                  <a:lnTo>
                    <a:pt x="1086" y="67"/>
                  </a:lnTo>
                  <a:lnTo>
                    <a:pt x="1088" y="67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8" y="66"/>
                  </a:lnTo>
                  <a:lnTo>
                    <a:pt x="1089" y="66"/>
                  </a:lnTo>
                  <a:lnTo>
                    <a:pt x="1089" y="66"/>
                  </a:lnTo>
                  <a:lnTo>
                    <a:pt x="1091" y="64"/>
                  </a:lnTo>
                  <a:lnTo>
                    <a:pt x="1091" y="66"/>
                  </a:lnTo>
                  <a:lnTo>
                    <a:pt x="1094" y="66"/>
                  </a:lnTo>
                  <a:lnTo>
                    <a:pt x="1096" y="67"/>
                  </a:lnTo>
                  <a:lnTo>
                    <a:pt x="1097" y="67"/>
                  </a:lnTo>
                  <a:lnTo>
                    <a:pt x="1097" y="67"/>
                  </a:lnTo>
                  <a:lnTo>
                    <a:pt x="1099" y="69"/>
                  </a:lnTo>
                  <a:lnTo>
                    <a:pt x="1099" y="69"/>
                  </a:lnTo>
                  <a:lnTo>
                    <a:pt x="1100" y="69"/>
                  </a:lnTo>
                  <a:lnTo>
                    <a:pt x="1100" y="71"/>
                  </a:lnTo>
                  <a:lnTo>
                    <a:pt x="1102" y="71"/>
                  </a:lnTo>
                  <a:lnTo>
                    <a:pt x="1102" y="71"/>
                  </a:lnTo>
                  <a:lnTo>
                    <a:pt x="1103" y="71"/>
                  </a:lnTo>
                  <a:lnTo>
                    <a:pt x="1107" y="72"/>
                  </a:lnTo>
                  <a:lnTo>
                    <a:pt x="1108" y="74"/>
                  </a:lnTo>
                  <a:lnTo>
                    <a:pt x="1110" y="74"/>
                  </a:lnTo>
                  <a:lnTo>
                    <a:pt x="1110" y="74"/>
                  </a:lnTo>
                  <a:lnTo>
                    <a:pt x="1110" y="75"/>
                  </a:lnTo>
                  <a:lnTo>
                    <a:pt x="1110" y="75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7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1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78"/>
                  </a:lnTo>
                  <a:lnTo>
                    <a:pt x="1110" y="80"/>
                  </a:lnTo>
                  <a:lnTo>
                    <a:pt x="1110" y="80"/>
                  </a:lnTo>
                  <a:lnTo>
                    <a:pt x="1111" y="82"/>
                  </a:lnTo>
                  <a:lnTo>
                    <a:pt x="1111" y="83"/>
                  </a:lnTo>
                  <a:lnTo>
                    <a:pt x="1111" y="85"/>
                  </a:lnTo>
                  <a:lnTo>
                    <a:pt x="1111" y="86"/>
                  </a:lnTo>
                  <a:lnTo>
                    <a:pt x="1111" y="88"/>
                  </a:lnTo>
                  <a:lnTo>
                    <a:pt x="1111" y="89"/>
                  </a:lnTo>
                  <a:lnTo>
                    <a:pt x="1111" y="91"/>
                  </a:lnTo>
                  <a:lnTo>
                    <a:pt x="1111" y="91"/>
                  </a:lnTo>
                  <a:lnTo>
                    <a:pt x="1110" y="93"/>
                  </a:lnTo>
                  <a:lnTo>
                    <a:pt x="1110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3"/>
                  </a:lnTo>
                  <a:lnTo>
                    <a:pt x="1108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6"/>
                  </a:lnTo>
                  <a:lnTo>
                    <a:pt x="1107" y="97"/>
                  </a:lnTo>
                  <a:lnTo>
                    <a:pt x="1105" y="97"/>
                  </a:lnTo>
                  <a:lnTo>
                    <a:pt x="1103" y="97"/>
                  </a:lnTo>
                  <a:lnTo>
                    <a:pt x="1103" y="97"/>
                  </a:lnTo>
                  <a:lnTo>
                    <a:pt x="1102" y="99"/>
                  </a:lnTo>
                  <a:lnTo>
                    <a:pt x="1102" y="101"/>
                  </a:lnTo>
                  <a:lnTo>
                    <a:pt x="1102" y="101"/>
                  </a:lnTo>
                  <a:lnTo>
                    <a:pt x="1102" y="102"/>
                  </a:lnTo>
                  <a:lnTo>
                    <a:pt x="1102" y="102"/>
                  </a:lnTo>
                  <a:lnTo>
                    <a:pt x="1103" y="104"/>
                  </a:lnTo>
                  <a:lnTo>
                    <a:pt x="1105" y="104"/>
                  </a:lnTo>
                  <a:lnTo>
                    <a:pt x="1107" y="104"/>
                  </a:lnTo>
                  <a:lnTo>
                    <a:pt x="1107" y="104"/>
                  </a:lnTo>
                  <a:lnTo>
                    <a:pt x="1108" y="102"/>
                  </a:lnTo>
                  <a:lnTo>
                    <a:pt x="1108" y="102"/>
                  </a:lnTo>
                  <a:lnTo>
                    <a:pt x="1110" y="102"/>
                  </a:lnTo>
                  <a:lnTo>
                    <a:pt x="1110" y="101"/>
                  </a:lnTo>
                  <a:lnTo>
                    <a:pt x="1111" y="99"/>
                  </a:lnTo>
                  <a:lnTo>
                    <a:pt x="1111" y="99"/>
                  </a:lnTo>
                  <a:lnTo>
                    <a:pt x="1110" y="99"/>
                  </a:lnTo>
                  <a:lnTo>
                    <a:pt x="1110" y="99"/>
                  </a:lnTo>
                  <a:lnTo>
                    <a:pt x="1111" y="99"/>
                  </a:lnTo>
                  <a:lnTo>
                    <a:pt x="1111" y="97"/>
                  </a:lnTo>
                  <a:lnTo>
                    <a:pt x="1111" y="97"/>
                  </a:lnTo>
                  <a:lnTo>
                    <a:pt x="1113" y="97"/>
                  </a:lnTo>
                  <a:lnTo>
                    <a:pt x="1115" y="96"/>
                  </a:lnTo>
                  <a:lnTo>
                    <a:pt x="1116" y="96"/>
                  </a:lnTo>
                  <a:lnTo>
                    <a:pt x="1116" y="96"/>
                  </a:lnTo>
                  <a:lnTo>
                    <a:pt x="1118" y="96"/>
                  </a:lnTo>
                  <a:lnTo>
                    <a:pt x="1119" y="97"/>
                  </a:lnTo>
                  <a:lnTo>
                    <a:pt x="1119" y="97"/>
                  </a:lnTo>
                  <a:lnTo>
                    <a:pt x="1121" y="99"/>
                  </a:lnTo>
                  <a:lnTo>
                    <a:pt x="1122" y="104"/>
                  </a:lnTo>
                  <a:lnTo>
                    <a:pt x="1122" y="110"/>
                  </a:lnTo>
                  <a:lnTo>
                    <a:pt x="1124" y="113"/>
                  </a:lnTo>
                  <a:lnTo>
                    <a:pt x="1124" y="113"/>
                  </a:lnTo>
                  <a:lnTo>
                    <a:pt x="1124" y="115"/>
                  </a:lnTo>
                  <a:lnTo>
                    <a:pt x="1124" y="119"/>
                  </a:lnTo>
                  <a:lnTo>
                    <a:pt x="1122" y="121"/>
                  </a:lnTo>
                  <a:lnTo>
                    <a:pt x="1121" y="123"/>
                  </a:lnTo>
                  <a:lnTo>
                    <a:pt x="1121" y="123"/>
                  </a:lnTo>
                  <a:lnTo>
                    <a:pt x="1121" y="121"/>
                  </a:lnTo>
                  <a:lnTo>
                    <a:pt x="1121" y="121"/>
                  </a:lnTo>
                  <a:lnTo>
                    <a:pt x="1121" y="119"/>
                  </a:lnTo>
                  <a:lnTo>
                    <a:pt x="1121" y="119"/>
                  </a:lnTo>
                  <a:lnTo>
                    <a:pt x="1119" y="119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9" y="121"/>
                  </a:lnTo>
                  <a:lnTo>
                    <a:pt x="1118" y="123"/>
                  </a:lnTo>
                  <a:lnTo>
                    <a:pt x="1118" y="123"/>
                  </a:lnTo>
                  <a:lnTo>
                    <a:pt x="1118" y="124"/>
                  </a:lnTo>
                  <a:lnTo>
                    <a:pt x="1118" y="126"/>
                  </a:lnTo>
                  <a:lnTo>
                    <a:pt x="1118" y="126"/>
                  </a:lnTo>
                  <a:lnTo>
                    <a:pt x="1116" y="126"/>
                  </a:lnTo>
                  <a:lnTo>
                    <a:pt x="1115" y="126"/>
                  </a:lnTo>
                  <a:lnTo>
                    <a:pt x="1115" y="127"/>
                  </a:lnTo>
                  <a:lnTo>
                    <a:pt x="1115" y="127"/>
                  </a:lnTo>
                  <a:lnTo>
                    <a:pt x="1113" y="129"/>
                  </a:lnTo>
                  <a:lnTo>
                    <a:pt x="1113" y="130"/>
                  </a:lnTo>
                  <a:lnTo>
                    <a:pt x="1113" y="130"/>
                  </a:lnTo>
                  <a:lnTo>
                    <a:pt x="1113" y="132"/>
                  </a:lnTo>
                  <a:lnTo>
                    <a:pt x="1113" y="132"/>
                  </a:lnTo>
                  <a:lnTo>
                    <a:pt x="1111" y="132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0" y="137"/>
                  </a:lnTo>
                  <a:lnTo>
                    <a:pt x="1111" y="137"/>
                  </a:lnTo>
                  <a:lnTo>
                    <a:pt x="1111" y="137"/>
                  </a:lnTo>
                  <a:lnTo>
                    <a:pt x="1113" y="138"/>
                  </a:lnTo>
                  <a:lnTo>
                    <a:pt x="1115" y="138"/>
                  </a:lnTo>
                  <a:lnTo>
                    <a:pt x="1116" y="140"/>
                  </a:lnTo>
                  <a:lnTo>
                    <a:pt x="1116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8" y="140"/>
                  </a:lnTo>
                  <a:lnTo>
                    <a:pt x="1119" y="140"/>
                  </a:lnTo>
                  <a:lnTo>
                    <a:pt x="1121" y="140"/>
                  </a:lnTo>
                  <a:lnTo>
                    <a:pt x="1121" y="140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6" y="141"/>
                  </a:lnTo>
                  <a:lnTo>
                    <a:pt x="1118" y="141"/>
                  </a:lnTo>
                  <a:lnTo>
                    <a:pt x="1119" y="141"/>
                  </a:lnTo>
                  <a:lnTo>
                    <a:pt x="1119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1" y="141"/>
                  </a:lnTo>
                  <a:lnTo>
                    <a:pt x="1122" y="141"/>
                  </a:lnTo>
                  <a:lnTo>
                    <a:pt x="1124" y="143"/>
                  </a:lnTo>
                  <a:lnTo>
                    <a:pt x="1124" y="141"/>
                  </a:lnTo>
                  <a:lnTo>
                    <a:pt x="1126" y="141"/>
                  </a:lnTo>
                  <a:lnTo>
                    <a:pt x="1126" y="141"/>
                  </a:lnTo>
                  <a:lnTo>
                    <a:pt x="1129" y="140"/>
                  </a:lnTo>
                  <a:lnTo>
                    <a:pt x="1130" y="140"/>
                  </a:lnTo>
                  <a:lnTo>
                    <a:pt x="1133" y="140"/>
                  </a:lnTo>
                  <a:lnTo>
                    <a:pt x="1135" y="140"/>
                  </a:lnTo>
                  <a:lnTo>
                    <a:pt x="1135" y="140"/>
                  </a:lnTo>
                  <a:lnTo>
                    <a:pt x="1138" y="138"/>
                  </a:lnTo>
                  <a:lnTo>
                    <a:pt x="1141" y="135"/>
                  </a:lnTo>
                  <a:lnTo>
                    <a:pt x="1146" y="134"/>
                  </a:lnTo>
                  <a:lnTo>
                    <a:pt x="1154" y="130"/>
                  </a:lnTo>
                  <a:lnTo>
                    <a:pt x="1156" y="130"/>
                  </a:lnTo>
                  <a:lnTo>
                    <a:pt x="1157" y="130"/>
                  </a:lnTo>
                  <a:lnTo>
                    <a:pt x="1157" y="130"/>
                  </a:lnTo>
                  <a:lnTo>
                    <a:pt x="1159" y="129"/>
                  </a:lnTo>
                  <a:lnTo>
                    <a:pt x="1163" y="127"/>
                  </a:lnTo>
                  <a:lnTo>
                    <a:pt x="1167" y="126"/>
                  </a:lnTo>
                  <a:lnTo>
                    <a:pt x="1168" y="124"/>
                  </a:lnTo>
                  <a:lnTo>
                    <a:pt x="1170" y="123"/>
                  </a:lnTo>
                  <a:lnTo>
                    <a:pt x="1171" y="123"/>
                  </a:lnTo>
                  <a:lnTo>
                    <a:pt x="1171" y="121"/>
                  </a:lnTo>
                  <a:lnTo>
                    <a:pt x="1173" y="119"/>
                  </a:lnTo>
                  <a:lnTo>
                    <a:pt x="1174" y="119"/>
                  </a:lnTo>
                  <a:lnTo>
                    <a:pt x="1174" y="119"/>
                  </a:lnTo>
                  <a:lnTo>
                    <a:pt x="1176" y="118"/>
                  </a:lnTo>
                  <a:lnTo>
                    <a:pt x="1176" y="118"/>
                  </a:lnTo>
                  <a:lnTo>
                    <a:pt x="1176" y="116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4" y="115"/>
                  </a:lnTo>
                  <a:lnTo>
                    <a:pt x="1176" y="113"/>
                  </a:lnTo>
                  <a:lnTo>
                    <a:pt x="1174" y="113"/>
                  </a:lnTo>
                  <a:lnTo>
                    <a:pt x="1173" y="113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3" y="110"/>
                  </a:lnTo>
                  <a:lnTo>
                    <a:pt x="1178" y="108"/>
                  </a:lnTo>
                  <a:lnTo>
                    <a:pt x="1182" y="108"/>
                  </a:lnTo>
                  <a:lnTo>
                    <a:pt x="1185" y="108"/>
                  </a:lnTo>
                  <a:lnTo>
                    <a:pt x="1190" y="108"/>
                  </a:lnTo>
                  <a:lnTo>
                    <a:pt x="1192" y="108"/>
                  </a:lnTo>
                  <a:lnTo>
                    <a:pt x="1193" y="110"/>
                  </a:lnTo>
                  <a:lnTo>
                    <a:pt x="1195" y="110"/>
                  </a:lnTo>
                  <a:lnTo>
                    <a:pt x="1197" y="110"/>
                  </a:lnTo>
                  <a:lnTo>
                    <a:pt x="1198" y="110"/>
                  </a:lnTo>
                  <a:lnTo>
                    <a:pt x="1201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3" y="110"/>
                  </a:lnTo>
                  <a:lnTo>
                    <a:pt x="1204" y="108"/>
                  </a:lnTo>
                  <a:lnTo>
                    <a:pt x="1206" y="108"/>
                  </a:lnTo>
                  <a:lnTo>
                    <a:pt x="1206" y="108"/>
                  </a:lnTo>
                  <a:lnTo>
                    <a:pt x="1208" y="108"/>
                  </a:lnTo>
                  <a:lnTo>
                    <a:pt x="1208" y="107"/>
                  </a:lnTo>
                  <a:lnTo>
                    <a:pt x="1209" y="107"/>
                  </a:lnTo>
                  <a:lnTo>
                    <a:pt x="1211" y="105"/>
                  </a:lnTo>
                  <a:lnTo>
                    <a:pt x="1212" y="105"/>
                  </a:lnTo>
                  <a:lnTo>
                    <a:pt x="1212" y="105"/>
                  </a:lnTo>
                  <a:lnTo>
                    <a:pt x="1214" y="105"/>
                  </a:lnTo>
                  <a:lnTo>
                    <a:pt x="1214" y="105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4"/>
                  </a:lnTo>
                  <a:lnTo>
                    <a:pt x="1214" y="102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4" y="101"/>
                  </a:lnTo>
                  <a:lnTo>
                    <a:pt x="1212" y="99"/>
                  </a:lnTo>
                  <a:lnTo>
                    <a:pt x="1212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4" y="99"/>
                  </a:lnTo>
                  <a:lnTo>
                    <a:pt x="1215" y="99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5" y="97"/>
                  </a:lnTo>
                  <a:lnTo>
                    <a:pt x="1214" y="97"/>
                  </a:lnTo>
                  <a:lnTo>
                    <a:pt x="1214" y="97"/>
                  </a:lnTo>
                  <a:lnTo>
                    <a:pt x="1215" y="96"/>
                  </a:lnTo>
                  <a:lnTo>
                    <a:pt x="1215" y="96"/>
                  </a:lnTo>
                  <a:lnTo>
                    <a:pt x="1214" y="96"/>
                  </a:lnTo>
                  <a:lnTo>
                    <a:pt x="1214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2" y="96"/>
                  </a:lnTo>
                  <a:lnTo>
                    <a:pt x="1214" y="94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9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0" y="88"/>
                  </a:lnTo>
                  <a:lnTo>
                    <a:pt x="1226" y="83"/>
                  </a:lnTo>
                  <a:lnTo>
                    <a:pt x="1230" y="82"/>
                  </a:lnTo>
                  <a:lnTo>
                    <a:pt x="1231" y="80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6" y="78"/>
                  </a:lnTo>
                  <a:lnTo>
                    <a:pt x="1236" y="78"/>
                  </a:lnTo>
                  <a:lnTo>
                    <a:pt x="1239" y="78"/>
                  </a:lnTo>
                  <a:lnTo>
                    <a:pt x="1245" y="78"/>
                  </a:lnTo>
                  <a:lnTo>
                    <a:pt x="1252" y="78"/>
                  </a:lnTo>
                  <a:lnTo>
                    <a:pt x="1258" y="78"/>
                  </a:lnTo>
                  <a:lnTo>
                    <a:pt x="1264" y="78"/>
                  </a:lnTo>
                  <a:lnTo>
                    <a:pt x="1271" y="78"/>
                  </a:lnTo>
                  <a:lnTo>
                    <a:pt x="1275" y="78"/>
                  </a:lnTo>
                  <a:lnTo>
                    <a:pt x="1282" y="78"/>
                  </a:lnTo>
                  <a:lnTo>
                    <a:pt x="1283" y="75"/>
                  </a:lnTo>
                  <a:lnTo>
                    <a:pt x="1285" y="74"/>
                  </a:lnTo>
                  <a:lnTo>
                    <a:pt x="1286" y="75"/>
                  </a:lnTo>
                  <a:lnTo>
                    <a:pt x="1288" y="75"/>
                  </a:lnTo>
                  <a:lnTo>
                    <a:pt x="1288" y="74"/>
                  </a:lnTo>
                  <a:lnTo>
                    <a:pt x="1290" y="74"/>
                  </a:lnTo>
                  <a:lnTo>
                    <a:pt x="1290" y="74"/>
                  </a:lnTo>
                  <a:lnTo>
                    <a:pt x="1291" y="74"/>
                  </a:lnTo>
                  <a:lnTo>
                    <a:pt x="1291" y="75"/>
                  </a:lnTo>
                  <a:lnTo>
                    <a:pt x="1291" y="74"/>
                  </a:lnTo>
                  <a:lnTo>
                    <a:pt x="1291" y="74"/>
                  </a:lnTo>
                  <a:lnTo>
                    <a:pt x="1291" y="72"/>
                  </a:lnTo>
                  <a:lnTo>
                    <a:pt x="1293" y="72"/>
                  </a:lnTo>
                  <a:lnTo>
                    <a:pt x="1293" y="72"/>
                  </a:lnTo>
                  <a:lnTo>
                    <a:pt x="1294" y="72"/>
                  </a:lnTo>
                  <a:lnTo>
                    <a:pt x="1294" y="72"/>
                  </a:lnTo>
                  <a:lnTo>
                    <a:pt x="1294" y="71"/>
                  </a:lnTo>
                  <a:lnTo>
                    <a:pt x="1294" y="71"/>
                  </a:lnTo>
                  <a:lnTo>
                    <a:pt x="1294" y="69"/>
                  </a:lnTo>
                  <a:lnTo>
                    <a:pt x="1296" y="67"/>
                  </a:lnTo>
                  <a:lnTo>
                    <a:pt x="1297" y="66"/>
                  </a:lnTo>
                  <a:lnTo>
                    <a:pt x="1297" y="66"/>
                  </a:lnTo>
                  <a:lnTo>
                    <a:pt x="1297" y="64"/>
                  </a:lnTo>
                  <a:lnTo>
                    <a:pt x="1299" y="64"/>
                  </a:lnTo>
                  <a:lnTo>
                    <a:pt x="1299" y="63"/>
                  </a:lnTo>
                  <a:lnTo>
                    <a:pt x="1299" y="63"/>
                  </a:lnTo>
                  <a:lnTo>
                    <a:pt x="1299" y="61"/>
                  </a:lnTo>
                  <a:lnTo>
                    <a:pt x="1299" y="60"/>
                  </a:lnTo>
                  <a:lnTo>
                    <a:pt x="1301" y="58"/>
                  </a:lnTo>
                  <a:lnTo>
                    <a:pt x="1301" y="56"/>
                  </a:lnTo>
                  <a:lnTo>
                    <a:pt x="1301" y="55"/>
                  </a:lnTo>
                  <a:lnTo>
                    <a:pt x="1302" y="53"/>
                  </a:lnTo>
                  <a:lnTo>
                    <a:pt x="1304" y="52"/>
                  </a:lnTo>
                  <a:lnTo>
                    <a:pt x="1304" y="49"/>
                  </a:lnTo>
                  <a:lnTo>
                    <a:pt x="1305" y="45"/>
                  </a:lnTo>
                  <a:lnTo>
                    <a:pt x="1308" y="44"/>
                  </a:lnTo>
                  <a:lnTo>
                    <a:pt x="1308" y="42"/>
                  </a:lnTo>
                  <a:lnTo>
                    <a:pt x="1312" y="39"/>
                  </a:lnTo>
                  <a:lnTo>
                    <a:pt x="1313" y="37"/>
                  </a:lnTo>
                  <a:lnTo>
                    <a:pt x="1313" y="36"/>
                  </a:lnTo>
                  <a:lnTo>
                    <a:pt x="1315" y="34"/>
                  </a:lnTo>
                  <a:lnTo>
                    <a:pt x="1316" y="36"/>
                  </a:lnTo>
                  <a:lnTo>
                    <a:pt x="1318" y="36"/>
                  </a:lnTo>
                  <a:lnTo>
                    <a:pt x="1318" y="37"/>
                  </a:lnTo>
                  <a:lnTo>
                    <a:pt x="1318" y="37"/>
                  </a:lnTo>
                  <a:lnTo>
                    <a:pt x="1318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1" y="39"/>
                  </a:lnTo>
                  <a:lnTo>
                    <a:pt x="1323" y="39"/>
                  </a:lnTo>
                  <a:lnTo>
                    <a:pt x="1326" y="37"/>
                  </a:lnTo>
                  <a:lnTo>
                    <a:pt x="1327" y="37"/>
                  </a:lnTo>
                  <a:lnTo>
                    <a:pt x="1327" y="37"/>
                  </a:lnTo>
                  <a:lnTo>
                    <a:pt x="1329" y="37"/>
                  </a:lnTo>
                  <a:lnTo>
                    <a:pt x="1329" y="37"/>
                  </a:lnTo>
                  <a:lnTo>
                    <a:pt x="1332" y="37"/>
                  </a:lnTo>
                  <a:lnTo>
                    <a:pt x="1334" y="41"/>
                  </a:lnTo>
                  <a:lnTo>
                    <a:pt x="1335" y="42"/>
                  </a:lnTo>
                  <a:lnTo>
                    <a:pt x="1335" y="44"/>
                  </a:lnTo>
                  <a:lnTo>
                    <a:pt x="1335" y="47"/>
                  </a:lnTo>
                  <a:lnTo>
                    <a:pt x="1335" y="50"/>
                  </a:lnTo>
                  <a:lnTo>
                    <a:pt x="1335" y="52"/>
                  </a:lnTo>
                  <a:lnTo>
                    <a:pt x="1335" y="55"/>
                  </a:lnTo>
                  <a:lnTo>
                    <a:pt x="1335" y="58"/>
                  </a:lnTo>
                  <a:lnTo>
                    <a:pt x="1335" y="61"/>
                  </a:lnTo>
                  <a:lnTo>
                    <a:pt x="1335" y="63"/>
                  </a:lnTo>
                  <a:lnTo>
                    <a:pt x="1337" y="63"/>
                  </a:lnTo>
                  <a:lnTo>
                    <a:pt x="1335" y="63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6"/>
                  </a:lnTo>
                  <a:lnTo>
                    <a:pt x="1335" y="67"/>
                  </a:lnTo>
                  <a:lnTo>
                    <a:pt x="1338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0" y="69"/>
                  </a:lnTo>
                  <a:lnTo>
                    <a:pt x="1342" y="69"/>
                  </a:lnTo>
                  <a:lnTo>
                    <a:pt x="1342" y="69"/>
                  </a:lnTo>
                  <a:lnTo>
                    <a:pt x="1342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1"/>
                  </a:lnTo>
                  <a:lnTo>
                    <a:pt x="1340" y="72"/>
                  </a:lnTo>
                  <a:lnTo>
                    <a:pt x="1342" y="72"/>
                  </a:lnTo>
                  <a:lnTo>
                    <a:pt x="1342" y="74"/>
                  </a:lnTo>
                  <a:lnTo>
                    <a:pt x="1340" y="74"/>
                  </a:lnTo>
                  <a:lnTo>
                    <a:pt x="1340" y="74"/>
                  </a:lnTo>
                  <a:lnTo>
                    <a:pt x="1340" y="75"/>
                  </a:lnTo>
                  <a:lnTo>
                    <a:pt x="1342" y="75"/>
                  </a:lnTo>
                  <a:lnTo>
                    <a:pt x="1342" y="77"/>
                  </a:lnTo>
                  <a:lnTo>
                    <a:pt x="1343" y="77"/>
                  </a:lnTo>
                  <a:lnTo>
                    <a:pt x="1343" y="77"/>
                  </a:lnTo>
                  <a:lnTo>
                    <a:pt x="1343" y="75"/>
                  </a:lnTo>
                  <a:lnTo>
                    <a:pt x="1343" y="75"/>
                  </a:lnTo>
                  <a:lnTo>
                    <a:pt x="1345" y="75"/>
                  </a:lnTo>
                  <a:lnTo>
                    <a:pt x="1345" y="75"/>
                  </a:lnTo>
                  <a:lnTo>
                    <a:pt x="1345" y="77"/>
                  </a:lnTo>
                  <a:lnTo>
                    <a:pt x="1345" y="77"/>
                  </a:lnTo>
                  <a:lnTo>
                    <a:pt x="1346" y="78"/>
                  </a:lnTo>
                  <a:lnTo>
                    <a:pt x="1346" y="80"/>
                  </a:lnTo>
                  <a:lnTo>
                    <a:pt x="1346" y="80"/>
                  </a:lnTo>
                  <a:lnTo>
                    <a:pt x="1346" y="82"/>
                  </a:lnTo>
                  <a:lnTo>
                    <a:pt x="1346" y="82"/>
                  </a:lnTo>
                  <a:lnTo>
                    <a:pt x="1348" y="82"/>
                  </a:lnTo>
                  <a:lnTo>
                    <a:pt x="1348" y="82"/>
                  </a:lnTo>
                  <a:lnTo>
                    <a:pt x="1345" y="85"/>
                  </a:lnTo>
                  <a:lnTo>
                    <a:pt x="1342" y="85"/>
                  </a:lnTo>
                  <a:lnTo>
                    <a:pt x="1340" y="85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8" y="86"/>
                  </a:lnTo>
                  <a:lnTo>
                    <a:pt x="1337" y="86"/>
                  </a:lnTo>
                  <a:lnTo>
                    <a:pt x="1335" y="86"/>
                  </a:lnTo>
                  <a:lnTo>
                    <a:pt x="1335" y="86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4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2" y="89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31" y="88"/>
                  </a:lnTo>
                  <a:lnTo>
                    <a:pt x="1329" y="88"/>
                  </a:lnTo>
                  <a:lnTo>
                    <a:pt x="1329" y="88"/>
                  </a:lnTo>
                  <a:lnTo>
                    <a:pt x="1327" y="88"/>
                  </a:lnTo>
                  <a:lnTo>
                    <a:pt x="1327" y="89"/>
                  </a:lnTo>
                  <a:lnTo>
                    <a:pt x="1327" y="89"/>
                  </a:lnTo>
                  <a:lnTo>
                    <a:pt x="1326" y="88"/>
                  </a:lnTo>
                  <a:lnTo>
                    <a:pt x="1326" y="89"/>
                  </a:lnTo>
                  <a:lnTo>
                    <a:pt x="1326" y="91"/>
                  </a:lnTo>
                  <a:lnTo>
                    <a:pt x="1326" y="91"/>
                  </a:lnTo>
                  <a:lnTo>
                    <a:pt x="1326" y="93"/>
                  </a:lnTo>
                  <a:lnTo>
                    <a:pt x="1324" y="93"/>
                  </a:lnTo>
                  <a:lnTo>
                    <a:pt x="1324" y="91"/>
                  </a:lnTo>
                  <a:lnTo>
                    <a:pt x="1323" y="91"/>
                  </a:lnTo>
                  <a:lnTo>
                    <a:pt x="1321" y="91"/>
                  </a:lnTo>
                  <a:lnTo>
                    <a:pt x="1321" y="89"/>
                  </a:lnTo>
                  <a:lnTo>
                    <a:pt x="1323" y="89"/>
                  </a:lnTo>
                  <a:lnTo>
                    <a:pt x="1323" y="89"/>
                  </a:lnTo>
                  <a:lnTo>
                    <a:pt x="1321" y="89"/>
                  </a:lnTo>
                  <a:lnTo>
                    <a:pt x="1321" y="89"/>
                  </a:lnTo>
                  <a:lnTo>
                    <a:pt x="1321" y="88"/>
                  </a:lnTo>
                  <a:lnTo>
                    <a:pt x="1321" y="86"/>
                  </a:lnTo>
                  <a:lnTo>
                    <a:pt x="1321" y="88"/>
                  </a:lnTo>
                  <a:lnTo>
                    <a:pt x="1321" y="88"/>
                  </a:lnTo>
                  <a:lnTo>
                    <a:pt x="1320" y="89"/>
                  </a:lnTo>
                  <a:lnTo>
                    <a:pt x="1320" y="91"/>
                  </a:lnTo>
                  <a:lnTo>
                    <a:pt x="1318" y="94"/>
                  </a:lnTo>
                  <a:lnTo>
                    <a:pt x="1318" y="96"/>
                  </a:lnTo>
                  <a:lnTo>
                    <a:pt x="1316" y="96"/>
                  </a:lnTo>
                  <a:lnTo>
                    <a:pt x="1315" y="97"/>
                  </a:lnTo>
                  <a:lnTo>
                    <a:pt x="1313" y="97"/>
                  </a:lnTo>
                  <a:lnTo>
                    <a:pt x="1312" y="97"/>
                  </a:lnTo>
                  <a:lnTo>
                    <a:pt x="1312" y="99"/>
                  </a:lnTo>
                  <a:lnTo>
                    <a:pt x="1310" y="99"/>
                  </a:lnTo>
                  <a:lnTo>
                    <a:pt x="1310" y="97"/>
                  </a:lnTo>
                  <a:lnTo>
                    <a:pt x="1310" y="97"/>
                  </a:lnTo>
                  <a:lnTo>
                    <a:pt x="1310" y="99"/>
                  </a:lnTo>
                  <a:lnTo>
                    <a:pt x="1310" y="99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7"/>
                  </a:lnTo>
                  <a:lnTo>
                    <a:pt x="1308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99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7" y="101"/>
                  </a:lnTo>
                  <a:lnTo>
                    <a:pt x="1305" y="101"/>
                  </a:lnTo>
                  <a:lnTo>
                    <a:pt x="1305" y="101"/>
                  </a:lnTo>
                  <a:lnTo>
                    <a:pt x="1304" y="101"/>
                  </a:lnTo>
                  <a:lnTo>
                    <a:pt x="1304" y="101"/>
                  </a:lnTo>
                  <a:lnTo>
                    <a:pt x="1304" y="99"/>
                  </a:lnTo>
                  <a:lnTo>
                    <a:pt x="1302" y="101"/>
                  </a:lnTo>
                  <a:lnTo>
                    <a:pt x="1301" y="101"/>
                  </a:lnTo>
                  <a:lnTo>
                    <a:pt x="1301" y="102"/>
                  </a:lnTo>
                  <a:lnTo>
                    <a:pt x="1301" y="104"/>
                  </a:lnTo>
                  <a:lnTo>
                    <a:pt x="1301" y="104"/>
                  </a:lnTo>
                  <a:lnTo>
                    <a:pt x="1299" y="107"/>
                  </a:lnTo>
                  <a:lnTo>
                    <a:pt x="1296" y="108"/>
                  </a:lnTo>
                  <a:lnTo>
                    <a:pt x="1294" y="112"/>
                  </a:lnTo>
                  <a:lnTo>
                    <a:pt x="1294" y="113"/>
                  </a:lnTo>
                  <a:lnTo>
                    <a:pt x="1293" y="113"/>
                  </a:lnTo>
                  <a:lnTo>
                    <a:pt x="1293" y="116"/>
                  </a:lnTo>
                  <a:lnTo>
                    <a:pt x="1291" y="118"/>
                  </a:lnTo>
                  <a:lnTo>
                    <a:pt x="1293" y="118"/>
                  </a:lnTo>
                  <a:lnTo>
                    <a:pt x="1293" y="119"/>
                  </a:lnTo>
                  <a:lnTo>
                    <a:pt x="1293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6" y="121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3" y="123"/>
                  </a:lnTo>
                  <a:lnTo>
                    <a:pt x="1291" y="123"/>
                  </a:lnTo>
                  <a:lnTo>
                    <a:pt x="1291" y="123"/>
                  </a:lnTo>
                  <a:lnTo>
                    <a:pt x="1291" y="124"/>
                  </a:lnTo>
                  <a:lnTo>
                    <a:pt x="1288" y="126"/>
                  </a:lnTo>
                  <a:lnTo>
                    <a:pt x="1290" y="127"/>
                  </a:lnTo>
                  <a:lnTo>
                    <a:pt x="1293" y="127"/>
                  </a:lnTo>
                  <a:lnTo>
                    <a:pt x="1293" y="127"/>
                  </a:lnTo>
                  <a:lnTo>
                    <a:pt x="1294" y="130"/>
                  </a:lnTo>
                  <a:lnTo>
                    <a:pt x="1294" y="132"/>
                  </a:lnTo>
                  <a:lnTo>
                    <a:pt x="1294" y="132"/>
                  </a:lnTo>
                  <a:lnTo>
                    <a:pt x="1296" y="134"/>
                  </a:lnTo>
                  <a:lnTo>
                    <a:pt x="1296" y="135"/>
                  </a:lnTo>
                  <a:lnTo>
                    <a:pt x="1297" y="137"/>
                  </a:lnTo>
                  <a:lnTo>
                    <a:pt x="1299" y="137"/>
                  </a:lnTo>
                  <a:lnTo>
                    <a:pt x="1302" y="135"/>
                  </a:lnTo>
                  <a:lnTo>
                    <a:pt x="1304" y="135"/>
                  </a:lnTo>
                  <a:lnTo>
                    <a:pt x="1304" y="134"/>
                  </a:lnTo>
                  <a:lnTo>
                    <a:pt x="1302" y="132"/>
                  </a:lnTo>
                  <a:lnTo>
                    <a:pt x="1302" y="132"/>
                  </a:lnTo>
                  <a:lnTo>
                    <a:pt x="1301" y="130"/>
                  </a:lnTo>
                  <a:lnTo>
                    <a:pt x="1301" y="132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1" y="130"/>
                  </a:lnTo>
                  <a:lnTo>
                    <a:pt x="1302" y="130"/>
                  </a:lnTo>
                  <a:lnTo>
                    <a:pt x="1302" y="130"/>
                  </a:lnTo>
                  <a:lnTo>
                    <a:pt x="1304" y="132"/>
                  </a:lnTo>
                  <a:lnTo>
                    <a:pt x="1305" y="135"/>
                  </a:lnTo>
                  <a:lnTo>
                    <a:pt x="1305" y="137"/>
                  </a:lnTo>
                  <a:lnTo>
                    <a:pt x="1305" y="137"/>
                  </a:lnTo>
                  <a:lnTo>
                    <a:pt x="1304" y="137"/>
                  </a:lnTo>
                  <a:lnTo>
                    <a:pt x="1304" y="137"/>
                  </a:lnTo>
                  <a:lnTo>
                    <a:pt x="1297" y="138"/>
                  </a:lnTo>
                  <a:lnTo>
                    <a:pt x="1297" y="140"/>
                  </a:lnTo>
                  <a:lnTo>
                    <a:pt x="1294" y="140"/>
                  </a:lnTo>
                  <a:lnTo>
                    <a:pt x="1294" y="140"/>
                  </a:lnTo>
                  <a:lnTo>
                    <a:pt x="1294" y="138"/>
                  </a:lnTo>
                  <a:lnTo>
                    <a:pt x="1294" y="137"/>
                  </a:lnTo>
                  <a:lnTo>
                    <a:pt x="1294" y="137"/>
                  </a:lnTo>
                  <a:lnTo>
                    <a:pt x="1290" y="140"/>
                  </a:lnTo>
                  <a:lnTo>
                    <a:pt x="1288" y="140"/>
                  </a:lnTo>
                  <a:lnTo>
                    <a:pt x="1286" y="141"/>
                  </a:lnTo>
                  <a:lnTo>
                    <a:pt x="1286" y="140"/>
                  </a:lnTo>
                  <a:lnTo>
                    <a:pt x="1286" y="138"/>
                  </a:lnTo>
                  <a:lnTo>
                    <a:pt x="1288" y="137"/>
                  </a:lnTo>
                  <a:lnTo>
                    <a:pt x="1286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7"/>
                  </a:lnTo>
                  <a:lnTo>
                    <a:pt x="1285" y="135"/>
                  </a:lnTo>
                  <a:lnTo>
                    <a:pt x="1283" y="135"/>
                  </a:lnTo>
                  <a:lnTo>
                    <a:pt x="1285" y="137"/>
                  </a:lnTo>
                  <a:lnTo>
                    <a:pt x="1283" y="138"/>
                  </a:lnTo>
                  <a:lnTo>
                    <a:pt x="1283" y="141"/>
                  </a:lnTo>
                  <a:lnTo>
                    <a:pt x="1282" y="143"/>
                  </a:lnTo>
                  <a:lnTo>
                    <a:pt x="1279" y="143"/>
                  </a:lnTo>
                  <a:lnTo>
                    <a:pt x="1275" y="143"/>
                  </a:lnTo>
                  <a:lnTo>
                    <a:pt x="1274" y="143"/>
                  </a:lnTo>
                  <a:lnTo>
                    <a:pt x="1271" y="145"/>
                  </a:lnTo>
                  <a:lnTo>
                    <a:pt x="1269" y="143"/>
                  </a:lnTo>
                  <a:lnTo>
                    <a:pt x="1267" y="145"/>
                  </a:lnTo>
                  <a:lnTo>
                    <a:pt x="1263" y="145"/>
                  </a:lnTo>
                  <a:lnTo>
                    <a:pt x="1261" y="145"/>
                  </a:lnTo>
                  <a:lnTo>
                    <a:pt x="1260" y="146"/>
                  </a:lnTo>
                  <a:lnTo>
                    <a:pt x="1258" y="146"/>
                  </a:lnTo>
                  <a:lnTo>
                    <a:pt x="1252" y="149"/>
                  </a:lnTo>
                  <a:lnTo>
                    <a:pt x="1250" y="149"/>
                  </a:lnTo>
                  <a:lnTo>
                    <a:pt x="1249" y="151"/>
                  </a:lnTo>
                  <a:lnTo>
                    <a:pt x="1249" y="152"/>
                  </a:lnTo>
                  <a:lnTo>
                    <a:pt x="1247" y="152"/>
                  </a:lnTo>
                  <a:lnTo>
                    <a:pt x="1247" y="152"/>
                  </a:lnTo>
                  <a:lnTo>
                    <a:pt x="1247" y="154"/>
                  </a:lnTo>
                  <a:lnTo>
                    <a:pt x="1247" y="152"/>
                  </a:lnTo>
                  <a:lnTo>
                    <a:pt x="1247" y="151"/>
                  </a:lnTo>
                  <a:lnTo>
                    <a:pt x="1249" y="148"/>
                  </a:lnTo>
                  <a:lnTo>
                    <a:pt x="1247" y="146"/>
                  </a:lnTo>
                  <a:lnTo>
                    <a:pt x="1247" y="146"/>
                  </a:lnTo>
                  <a:lnTo>
                    <a:pt x="1247" y="145"/>
                  </a:lnTo>
                  <a:lnTo>
                    <a:pt x="1247" y="146"/>
                  </a:lnTo>
                  <a:lnTo>
                    <a:pt x="1247" y="149"/>
                  </a:lnTo>
                  <a:lnTo>
                    <a:pt x="1247" y="151"/>
                  </a:lnTo>
                  <a:lnTo>
                    <a:pt x="1245" y="154"/>
                  </a:lnTo>
                  <a:lnTo>
                    <a:pt x="1245" y="154"/>
                  </a:lnTo>
                  <a:lnTo>
                    <a:pt x="1244" y="154"/>
                  </a:lnTo>
                  <a:lnTo>
                    <a:pt x="1244" y="154"/>
                  </a:lnTo>
                  <a:lnTo>
                    <a:pt x="1244" y="156"/>
                  </a:lnTo>
                  <a:lnTo>
                    <a:pt x="1242" y="156"/>
                  </a:lnTo>
                  <a:lnTo>
                    <a:pt x="1242" y="157"/>
                  </a:lnTo>
                  <a:lnTo>
                    <a:pt x="1242" y="159"/>
                  </a:lnTo>
                  <a:lnTo>
                    <a:pt x="1245" y="159"/>
                  </a:lnTo>
                  <a:lnTo>
                    <a:pt x="1245" y="159"/>
                  </a:lnTo>
                  <a:lnTo>
                    <a:pt x="1247" y="159"/>
                  </a:lnTo>
                  <a:lnTo>
                    <a:pt x="1247" y="160"/>
                  </a:lnTo>
                  <a:lnTo>
                    <a:pt x="1247" y="162"/>
                  </a:lnTo>
                  <a:lnTo>
                    <a:pt x="1245" y="164"/>
                  </a:lnTo>
                  <a:lnTo>
                    <a:pt x="1245" y="165"/>
                  </a:lnTo>
                  <a:lnTo>
                    <a:pt x="1245" y="168"/>
                  </a:lnTo>
                  <a:lnTo>
                    <a:pt x="1245" y="170"/>
                  </a:lnTo>
                  <a:lnTo>
                    <a:pt x="1245" y="170"/>
                  </a:lnTo>
                  <a:lnTo>
                    <a:pt x="1245" y="167"/>
                  </a:lnTo>
                  <a:lnTo>
                    <a:pt x="1245" y="167"/>
                  </a:lnTo>
                  <a:lnTo>
                    <a:pt x="1244" y="167"/>
                  </a:lnTo>
                  <a:lnTo>
                    <a:pt x="1244" y="171"/>
                  </a:lnTo>
                  <a:lnTo>
                    <a:pt x="1242" y="173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5"/>
                  </a:lnTo>
                  <a:lnTo>
                    <a:pt x="1241" y="176"/>
                  </a:lnTo>
                  <a:lnTo>
                    <a:pt x="1239" y="176"/>
                  </a:lnTo>
                  <a:lnTo>
                    <a:pt x="1239" y="178"/>
                  </a:lnTo>
                  <a:lnTo>
                    <a:pt x="1239" y="178"/>
                  </a:lnTo>
                  <a:lnTo>
                    <a:pt x="1238" y="178"/>
                  </a:lnTo>
                  <a:lnTo>
                    <a:pt x="1238" y="178"/>
                  </a:lnTo>
                  <a:lnTo>
                    <a:pt x="1238" y="179"/>
                  </a:lnTo>
                  <a:lnTo>
                    <a:pt x="1236" y="179"/>
                  </a:lnTo>
                  <a:lnTo>
                    <a:pt x="1234" y="182"/>
                  </a:lnTo>
                  <a:lnTo>
                    <a:pt x="1233" y="184"/>
                  </a:lnTo>
                  <a:lnTo>
                    <a:pt x="1233" y="184"/>
                  </a:lnTo>
                  <a:lnTo>
                    <a:pt x="1233" y="182"/>
                  </a:lnTo>
                  <a:lnTo>
                    <a:pt x="1233" y="181"/>
                  </a:lnTo>
                  <a:lnTo>
                    <a:pt x="1231" y="179"/>
                  </a:lnTo>
                  <a:lnTo>
                    <a:pt x="1231" y="179"/>
                  </a:lnTo>
                  <a:lnTo>
                    <a:pt x="1230" y="179"/>
                  </a:lnTo>
                  <a:lnTo>
                    <a:pt x="1228" y="178"/>
                  </a:lnTo>
                  <a:lnTo>
                    <a:pt x="1226" y="178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3"/>
                  </a:lnTo>
                  <a:lnTo>
                    <a:pt x="1225" y="171"/>
                  </a:lnTo>
                  <a:lnTo>
                    <a:pt x="1225" y="170"/>
                  </a:lnTo>
                  <a:lnTo>
                    <a:pt x="1226" y="170"/>
                  </a:lnTo>
                  <a:lnTo>
                    <a:pt x="1230" y="168"/>
                  </a:lnTo>
                  <a:lnTo>
                    <a:pt x="1230" y="167"/>
                  </a:lnTo>
                  <a:lnTo>
                    <a:pt x="1231" y="167"/>
                  </a:lnTo>
                  <a:lnTo>
                    <a:pt x="1230" y="168"/>
                  </a:lnTo>
                  <a:lnTo>
                    <a:pt x="1226" y="168"/>
                  </a:lnTo>
                  <a:lnTo>
                    <a:pt x="1226" y="170"/>
                  </a:lnTo>
                  <a:lnTo>
                    <a:pt x="1225" y="170"/>
                  </a:lnTo>
                  <a:lnTo>
                    <a:pt x="1225" y="171"/>
                  </a:lnTo>
                  <a:lnTo>
                    <a:pt x="1223" y="173"/>
                  </a:lnTo>
                  <a:lnTo>
                    <a:pt x="1223" y="173"/>
                  </a:lnTo>
                  <a:lnTo>
                    <a:pt x="1223" y="175"/>
                  </a:lnTo>
                  <a:lnTo>
                    <a:pt x="1223" y="175"/>
                  </a:lnTo>
                  <a:lnTo>
                    <a:pt x="1223" y="176"/>
                  </a:lnTo>
                  <a:lnTo>
                    <a:pt x="1225" y="178"/>
                  </a:lnTo>
                  <a:lnTo>
                    <a:pt x="1226" y="181"/>
                  </a:lnTo>
                  <a:lnTo>
                    <a:pt x="1226" y="184"/>
                  </a:lnTo>
                  <a:lnTo>
                    <a:pt x="1230" y="186"/>
                  </a:lnTo>
                  <a:lnTo>
                    <a:pt x="1230" y="187"/>
                  </a:lnTo>
                  <a:lnTo>
                    <a:pt x="1230" y="187"/>
                  </a:lnTo>
                  <a:lnTo>
                    <a:pt x="1230" y="189"/>
                  </a:lnTo>
                  <a:lnTo>
                    <a:pt x="1230" y="190"/>
                  </a:lnTo>
                  <a:lnTo>
                    <a:pt x="1230" y="190"/>
                  </a:lnTo>
                  <a:lnTo>
                    <a:pt x="1231" y="190"/>
                  </a:lnTo>
                  <a:lnTo>
                    <a:pt x="1231" y="192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1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3"/>
                  </a:lnTo>
                  <a:lnTo>
                    <a:pt x="1230" y="195"/>
                  </a:lnTo>
                  <a:lnTo>
                    <a:pt x="1230" y="195"/>
                  </a:lnTo>
                  <a:lnTo>
                    <a:pt x="1228" y="197"/>
                  </a:lnTo>
                  <a:lnTo>
                    <a:pt x="1228" y="198"/>
                  </a:lnTo>
                  <a:lnTo>
                    <a:pt x="1226" y="198"/>
                  </a:lnTo>
                  <a:lnTo>
                    <a:pt x="1223" y="206"/>
                  </a:lnTo>
                  <a:lnTo>
                    <a:pt x="1223" y="208"/>
                  </a:lnTo>
                  <a:lnTo>
                    <a:pt x="1222" y="208"/>
                  </a:lnTo>
                  <a:lnTo>
                    <a:pt x="1222" y="208"/>
                  </a:lnTo>
                  <a:lnTo>
                    <a:pt x="1220" y="209"/>
                  </a:lnTo>
                  <a:lnTo>
                    <a:pt x="1220" y="209"/>
                  </a:lnTo>
                  <a:lnTo>
                    <a:pt x="1219" y="212"/>
                  </a:lnTo>
                  <a:lnTo>
                    <a:pt x="1219" y="214"/>
                  </a:lnTo>
                  <a:lnTo>
                    <a:pt x="1217" y="212"/>
                  </a:lnTo>
                  <a:lnTo>
                    <a:pt x="1217" y="212"/>
                  </a:lnTo>
                  <a:lnTo>
                    <a:pt x="1217" y="209"/>
                  </a:lnTo>
                  <a:lnTo>
                    <a:pt x="1219" y="206"/>
                  </a:lnTo>
                  <a:lnTo>
                    <a:pt x="1220" y="204"/>
                  </a:lnTo>
                  <a:lnTo>
                    <a:pt x="1222" y="203"/>
                  </a:lnTo>
                  <a:lnTo>
                    <a:pt x="1222" y="201"/>
                  </a:lnTo>
                  <a:lnTo>
                    <a:pt x="1220" y="200"/>
                  </a:lnTo>
                  <a:lnTo>
                    <a:pt x="1219" y="200"/>
                  </a:lnTo>
                  <a:lnTo>
                    <a:pt x="1220" y="200"/>
                  </a:lnTo>
                  <a:lnTo>
                    <a:pt x="1220" y="198"/>
                  </a:lnTo>
                  <a:lnTo>
                    <a:pt x="1219" y="198"/>
                  </a:lnTo>
                  <a:lnTo>
                    <a:pt x="1219" y="198"/>
                  </a:lnTo>
                  <a:lnTo>
                    <a:pt x="1219" y="197"/>
                  </a:lnTo>
                  <a:lnTo>
                    <a:pt x="1219" y="197"/>
                  </a:lnTo>
                  <a:lnTo>
                    <a:pt x="1219" y="195"/>
                  </a:lnTo>
                  <a:lnTo>
                    <a:pt x="1219" y="195"/>
                  </a:lnTo>
                  <a:lnTo>
                    <a:pt x="1219" y="193"/>
                  </a:lnTo>
                  <a:lnTo>
                    <a:pt x="1219" y="193"/>
                  </a:lnTo>
                  <a:lnTo>
                    <a:pt x="1219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7" y="195"/>
                  </a:lnTo>
                  <a:lnTo>
                    <a:pt x="1215" y="195"/>
                  </a:lnTo>
                  <a:lnTo>
                    <a:pt x="1214" y="193"/>
                  </a:lnTo>
                  <a:lnTo>
                    <a:pt x="1214" y="192"/>
                  </a:lnTo>
                  <a:lnTo>
                    <a:pt x="1212" y="192"/>
                  </a:lnTo>
                  <a:lnTo>
                    <a:pt x="1214" y="190"/>
                  </a:lnTo>
                  <a:lnTo>
                    <a:pt x="1214" y="189"/>
                  </a:lnTo>
                  <a:lnTo>
                    <a:pt x="1215" y="190"/>
                  </a:lnTo>
                  <a:lnTo>
                    <a:pt x="1217" y="190"/>
                  </a:lnTo>
                  <a:lnTo>
                    <a:pt x="1217" y="189"/>
                  </a:lnTo>
                  <a:lnTo>
                    <a:pt x="1217" y="189"/>
                  </a:lnTo>
                  <a:lnTo>
                    <a:pt x="1214" y="189"/>
                  </a:lnTo>
                  <a:lnTo>
                    <a:pt x="1214" y="187"/>
                  </a:lnTo>
                  <a:lnTo>
                    <a:pt x="1214" y="187"/>
                  </a:lnTo>
                  <a:lnTo>
                    <a:pt x="1212" y="187"/>
                  </a:lnTo>
                  <a:lnTo>
                    <a:pt x="1212" y="189"/>
                  </a:lnTo>
                  <a:lnTo>
                    <a:pt x="1212" y="186"/>
                  </a:lnTo>
                  <a:lnTo>
                    <a:pt x="1214" y="186"/>
                  </a:lnTo>
                  <a:lnTo>
                    <a:pt x="1215" y="186"/>
                  </a:lnTo>
                  <a:lnTo>
                    <a:pt x="1214" y="184"/>
                  </a:lnTo>
                  <a:lnTo>
                    <a:pt x="1214" y="184"/>
                  </a:lnTo>
                  <a:lnTo>
                    <a:pt x="1212" y="184"/>
                  </a:lnTo>
                  <a:lnTo>
                    <a:pt x="1212" y="184"/>
                  </a:lnTo>
                  <a:lnTo>
                    <a:pt x="1212" y="182"/>
                  </a:lnTo>
                  <a:lnTo>
                    <a:pt x="1214" y="182"/>
                  </a:lnTo>
                  <a:lnTo>
                    <a:pt x="1214" y="184"/>
                  </a:lnTo>
                  <a:lnTo>
                    <a:pt x="1215" y="182"/>
                  </a:lnTo>
                  <a:lnTo>
                    <a:pt x="1215" y="181"/>
                  </a:lnTo>
                  <a:lnTo>
                    <a:pt x="1214" y="182"/>
                  </a:lnTo>
                  <a:lnTo>
                    <a:pt x="1214" y="179"/>
                  </a:lnTo>
                  <a:lnTo>
                    <a:pt x="1215" y="178"/>
                  </a:lnTo>
                  <a:lnTo>
                    <a:pt x="1215" y="176"/>
                  </a:lnTo>
                  <a:lnTo>
                    <a:pt x="1217" y="178"/>
                  </a:lnTo>
                  <a:lnTo>
                    <a:pt x="1219" y="176"/>
                  </a:lnTo>
                  <a:lnTo>
                    <a:pt x="1219" y="176"/>
                  </a:lnTo>
                  <a:lnTo>
                    <a:pt x="1217" y="176"/>
                  </a:lnTo>
                  <a:lnTo>
                    <a:pt x="1217" y="176"/>
                  </a:lnTo>
                  <a:lnTo>
                    <a:pt x="1219" y="175"/>
                  </a:lnTo>
                  <a:lnTo>
                    <a:pt x="1219" y="175"/>
                  </a:lnTo>
                  <a:lnTo>
                    <a:pt x="1217" y="175"/>
                  </a:lnTo>
                  <a:lnTo>
                    <a:pt x="1217" y="173"/>
                  </a:lnTo>
                  <a:lnTo>
                    <a:pt x="1217" y="173"/>
                  </a:lnTo>
                  <a:lnTo>
                    <a:pt x="1215" y="173"/>
                  </a:lnTo>
                  <a:lnTo>
                    <a:pt x="1215" y="175"/>
                  </a:lnTo>
                  <a:lnTo>
                    <a:pt x="1215" y="175"/>
                  </a:lnTo>
                  <a:lnTo>
                    <a:pt x="1215" y="176"/>
                  </a:lnTo>
                  <a:lnTo>
                    <a:pt x="1215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6"/>
                  </a:lnTo>
                  <a:lnTo>
                    <a:pt x="1214" y="178"/>
                  </a:lnTo>
                  <a:lnTo>
                    <a:pt x="1214" y="178"/>
                  </a:lnTo>
                  <a:lnTo>
                    <a:pt x="1212" y="176"/>
                  </a:lnTo>
                  <a:lnTo>
                    <a:pt x="1212" y="176"/>
                  </a:lnTo>
                  <a:lnTo>
                    <a:pt x="1212" y="178"/>
                  </a:lnTo>
                  <a:lnTo>
                    <a:pt x="1212" y="178"/>
                  </a:lnTo>
                  <a:lnTo>
                    <a:pt x="1211" y="178"/>
                  </a:lnTo>
                  <a:lnTo>
                    <a:pt x="1211" y="179"/>
                  </a:lnTo>
                  <a:lnTo>
                    <a:pt x="1211" y="179"/>
                  </a:lnTo>
                  <a:lnTo>
                    <a:pt x="1209" y="179"/>
                  </a:lnTo>
                  <a:lnTo>
                    <a:pt x="1209" y="179"/>
                  </a:lnTo>
                  <a:lnTo>
                    <a:pt x="1211" y="181"/>
                  </a:lnTo>
                  <a:lnTo>
                    <a:pt x="1211" y="181"/>
                  </a:lnTo>
                  <a:lnTo>
                    <a:pt x="1211" y="182"/>
                  </a:lnTo>
                  <a:lnTo>
                    <a:pt x="1211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09" y="182"/>
                  </a:lnTo>
                  <a:lnTo>
                    <a:pt x="1211" y="184"/>
                  </a:lnTo>
                  <a:lnTo>
                    <a:pt x="1209" y="186"/>
                  </a:lnTo>
                  <a:lnTo>
                    <a:pt x="1209" y="186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9" y="190"/>
                  </a:lnTo>
                  <a:lnTo>
                    <a:pt x="1211" y="192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11" y="193"/>
                  </a:lnTo>
                  <a:lnTo>
                    <a:pt x="1209" y="193"/>
                  </a:lnTo>
                  <a:lnTo>
                    <a:pt x="1209" y="192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0"/>
                  </a:lnTo>
                  <a:lnTo>
                    <a:pt x="1208" y="192"/>
                  </a:lnTo>
                  <a:lnTo>
                    <a:pt x="1211" y="195"/>
                  </a:lnTo>
                  <a:lnTo>
                    <a:pt x="1212" y="197"/>
                  </a:lnTo>
                  <a:lnTo>
                    <a:pt x="1212" y="198"/>
                  </a:lnTo>
                  <a:lnTo>
                    <a:pt x="1212" y="198"/>
                  </a:lnTo>
                  <a:lnTo>
                    <a:pt x="1211" y="198"/>
                  </a:lnTo>
                  <a:lnTo>
                    <a:pt x="1211" y="197"/>
                  </a:lnTo>
                  <a:lnTo>
                    <a:pt x="1209" y="197"/>
                  </a:lnTo>
                  <a:lnTo>
                    <a:pt x="1206" y="195"/>
                  </a:lnTo>
                  <a:lnTo>
                    <a:pt x="1204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3" y="193"/>
                  </a:lnTo>
                  <a:lnTo>
                    <a:pt x="1203" y="193"/>
                  </a:lnTo>
                  <a:lnTo>
                    <a:pt x="1203" y="192"/>
                  </a:lnTo>
                  <a:lnTo>
                    <a:pt x="1201" y="192"/>
                  </a:lnTo>
                  <a:lnTo>
                    <a:pt x="1200" y="193"/>
                  </a:lnTo>
                  <a:lnTo>
                    <a:pt x="1200" y="193"/>
                  </a:lnTo>
                  <a:lnTo>
                    <a:pt x="1200" y="192"/>
                  </a:lnTo>
                  <a:lnTo>
                    <a:pt x="1200" y="190"/>
                  </a:lnTo>
                  <a:lnTo>
                    <a:pt x="1201" y="189"/>
                  </a:lnTo>
                  <a:lnTo>
                    <a:pt x="1201" y="189"/>
                  </a:lnTo>
                  <a:lnTo>
                    <a:pt x="1203" y="187"/>
                  </a:lnTo>
                  <a:lnTo>
                    <a:pt x="1203" y="186"/>
                  </a:lnTo>
                  <a:lnTo>
                    <a:pt x="1201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200" y="190"/>
                  </a:lnTo>
                  <a:lnTo>
                    <a:pt x="1198" y="190"/>
                  </a:lnTo>
                  <a:lnTo>
                    <a:pt x="1198" y="193"/>
                  </a:lnTo>
                  <a:lnTo>
                    <a:pt x="1198" y="193"/>
                  </a:lnTo>
                  <a:lnTo>
                    <a:pt x="1200" y="193"/>
                  </a:lnTo>
                  <a:lnTo>
                    <a:pt x="1201" y="193"/>
                  </a:lnTo>
                  <a:lnTo>
                    <a:pt x="1201" y="193"/>
                  </a:lnTo>
                  <a:lnTo>
                    <a:pt x="1204" y="197"/>
                  </a:lnTo>
                  <a:lnTo>
                    <a:pt x="1208" y="198"/>
                  </a:lnTo>
                  <a:lnTo>
                    <a:pt x="1209" y="198"/>
                  </a:lnTo>
                  <a:lnTo>
                    <a:pt x="1211" y="200"/>
                  </a:lnTo>
                  <a:lnTo>
                    <a:pt x="1212" y="200"/>
                  </a:lnTo>
                  <a:lnTo>
                    <a:pt x="1214" y="201"/>
                  </a:lnTo>
                  <a:lnTo>
                    <a:pt x="1214" y="203"/>
                  </a:lnTo>
                  <a:lnTo>
                    <a:pt x="1212" y="203"/>
                  </a:lnTo>
                  <a:lnTo>
                    <a:pt x="1212" y="204"/>
                  </a:lnTo>
                  <a:lnTo>
                    <a:pt x="1212" y="206"/>
                  </a:lnTo>
                  <a:lnTo>
                    <a:pt x="1211" y="206"/>
                  </a:lnTo>
                  <a:lnTo>
                    <a:pt x="1211" y="204"/>
                  </a:lnTo>
                  <a:lnTo>
                    <a:pt x="1206" y="201"/>
                  </a:lnTo>
                  <a:lnTo>
                    <a:pt x="1204" y="200"/>
                  </a:lnTo>
                  <a:lnTo>
                    <a:pt x="1203" y="198"/>
                  </a:lnTo>
                  <a:lnTo>
                    <a:pt x="1201" y="197"/>
                  </a:lnTo>
                  <a:lnTo>
                    <a:pt x="1201" y="197"/>
                  </a:lnTo>
                  <a:lnTo>
                    <a:pt x="1204" y="200"/>
                  </a:lnTo>
                  <a:lnTo>
                    <a:pt x="1204" y="201"/>
                  </a:lnTo>
                  <a:lnTo>
                    <a:pt x="1206" y="203"/>
                  </a:lnTo>
                  <a:lnTo>
                    <a:pt x="1208" y="204"/>
                  </a:lnTo>
                  <a:lnTo>
                    <a:pt x="1209" y="206"/>
                  </a:lnTo>
                  <a:lnTo>
                    <a:pt x="1211" y="206"/>
                  </a:lnTo>
                  <a:lnTo>
                    <a:pt x="1212" y="208"/>
                  </a:lnTo>
                  <a:lnTo>
                    <a:pt x="1212" y="208"/>
                  </a:lnTo>
                  <a:lnTo>
                    <a:pt x="1214" y="208"/>
                  </a:lnTo>
                  <a:lnTo>
                    <a:pt x="1214" y="209"/>
                  </a:lnTo>
                  <a:lnTo>
                    <a:pt x="1214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2"/>
                  </a:lnTo>
                  <a:lnTo>
                    <a:pt x="1209" y="211"/>
                  </a:lnTo>
                  <a:lnTo>
                    <a:pt x="1206" y="208"/>
                  </a:lnTo>
                  <a:lnTo>
                    <a:pt x="1206" y="209"/>
                  </a:lnTo>
                  <a:lnTo>
                    <a:pt x="1206" y="209"/>
                  </a:lnTo>
                  <a:lnTo>
                    <a:pt x="1208" y="211"/>
                  </a:lnTo>
                  <a:lnTo>
                    <a:pt x="1209" y="212"/>
                  </a:lnTo>
                  <a:lnTo>
                    <a:pt x="1211" y="212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1" y="217"/>
                  </a:lnTo>
                  <a:lnTo>
                    <a:pt x="1211" y="216"/>
                  </a:lnTo>
                  <a:lnTo>
                    <a:pt x="1209" y="216"/>
                  </a:lnTo>
                  <a:lnTo>
                    <a:pt x="1209" y="214"/>
                  </a:lnTo>
                  <a:lnTo>
                    <a:pt x="1208" y="212"/>
                  </a:lnTo>
                  <a:lnTo>
                    <a:pt x="1208" y="212"/>
                  </a:lnTo>
                  <a:lnTo>
                    <a:pt x="1203" y="211"/>
                  </a:lnTo>
                  <a:lnTo>
                    <a:pt x="1200" y="211"/>
                  </a:lnTo>
                  <a:lnTo>
                    <a:pt x="1200" y="211"/>
                  </a:lnTo>
                  <a:lnTo>
                    <a:pt x="1200" y="212"/>
                  </a:lnTo>
                  <a:lnTo>
                    <a:pt x="1203" y="212"/>
                  </a:lnTo>
                  <a:lnTo>
                    <a:pt x="1204" y="212"/>
                  </a:lnTo>
                  <a:lnTo>
                    <a:pt x="1206" y="214"/>
                  </a:lnTo>
                  <a:lnTo>
                    <a:pt x="1208" y="214"/>
                  </a:lnTo>
                  <a:lnTo>
                    <a:pt x="1208" y="216"/>
                  </a:lnTo>
                  <a:lnTo>
                    <a:pt x="1209" y="217"/>
                  </a:lnTo>
                  <a:lnTo>
                    <a:pt x="1211" y="219"/>
                  </a:lnTo>
                  <a:lnTo>
                    <a:pt x="1211" y="219"/>
                  </a:lnTo>
                  <a:lnTo>
                    <a:pt x="1214" y="217"/>
                  </a:lnTo>
                  <a:lnTo>
                    <a:pt x="1215" y="217"/>
                  </a:lnTo>
                  <a:lnTo>
                    <a:pt x="1217" y="219"/>
                  </a:lnTo>
                  <a:lnTo>
                    <a:pt x="1217" y="219"/>
                  </a:lnTo>
                  <a:lnTo>
                    <a:pt x="1219" y="220"/>
                  </a:lnTo>
                  <a:lnTo>
                    <a:pt x="1219" y="222"/>
                  </a:lnTo>
                  <a:lnTo>
                    <a:pt x="1220" y="230"/>
                  </a:lnTo>
                  <a:lnTo>
                    <a:pt x="1223" y="234"/>
                  </a:lnTo>
                  <a:lnTo>
                    <a:pt x="1223" y="236"/>
                  </a:lnTo>
                  <a:lnTo>
                    <a:pt x="1223" y="234"/>
                  </a:lnTo>
                  <a:lnTo>
                    <a:pt x="1222" y="231"/>
                  </a:lnTo>
                  <a:lnTo>
                    <a:pt x="1220" y="228"/>
                  </a:lnTo>
                  <a:lnTo>
                    <a:pt x="1219" y="223"/>
                  </a:lnTo>
                  <a:lnTo>
                    <a:pt x="1219" y="222"/>
                  </a:lnTo>
                  <a:lnTo>
                    <a:pt x="1219" y="222"/>
                  </a:lnTo>
                  <a:lnTo>
                    <a:pt x="1217" y="222"/>
                  </a:lnTo>
                  <a:lnTo>
                    <a:pt x="1217" y="223"/>
                  </a:lnTo>
                  <a:lnTo>
                    <a:pt x="1217" y="223"/>
                  </a:lnTo>
                  <a:lnTo>
                    <a:pt x="1217" y="225"/>
                  </a:lnTo>
                  <a:lnTo>
                    <a:pt x="1217" y="227"/>
                  </a:lnTo>
                  <a:lnTo>
                    <a:pt x="1219" y="227"/>
                  </a:lnTo>
                  <a:lnTo>
                    <a:pt x="1219" y="228"/>
                  </a:lnTo>
                  <a:lnTo>
                    <a:pt x="1220" y="231"/>
                  </a:lnTo>
                  <a:lnTo>
                    <a:pt x="1219" y="230"/>
                  </a:lnTo>
                  <a:lnTo>
                    <a:pt x="1219" y="230"/>
                  </a:lnTo>
                  <a:lnTo>
                    <a:pt x="1217" y="230"/>
                  </a:lnTo>
                  <a:lnTo>
                    <a:pt x="1215" y="228"/>
                  </a:lnTo>
                  <a:lnTo>
                    <a:pt x="1215" y="230"/>
                  </a:lnTo>
                  <a:lnTo>
                    <a:pt x="1215" y="231"/>
                  </a:lnTo>
                  <a:lnTo>
                    <a:pt x="1214" y="230"/>
                  </a:lnTo>
                  <a:lnTo>
                    <a:pt x="1214" y="230"/>
                  </a:lnTo>
                  <a:lnTo>
                    <a:pt x="1214" y="231"/>
                  </a:lnTo>
                  <a:lnTo>
                    <a:pt x="1212" y="231"/>
                  </a:lnTo>
                  <a:lnTo>
                    <a:pt x="1212" y="231"/>
                  </a:lnTo>
                  <a:lnTo>
                    <a:pt x="1211" y="231"/>
                  </a:lnTo>
                  <a:lnTo>
                    <a:pt x="1211" y="233"/>
                  </a:lnTo>
                  <a:lnTo>
                    <a:pt x="1209" y="233"/>
                  </a:lnTo>
                  <a:lnTo>
                    <a:pt x="1208" y="231"/>
                  </a:lnTo>
                  <a:lnTo>
                    <a:pt x="1206" y="231"/>
                  </a:lnTo>
                  <a:lnTo>
                    <a:pt x="1206" y="230"/>
                  </a:lnTo>
                  <a:lnTo>
                    <a:pt x="1206" y="231"/>
                  </a:lnTo>
                  <a:lnTo>
                    <a:pt x="1206" y="233"/>
                  </a:lnTo>
                  <a:lnTo>
                    <a:pt x="1206" y="234"/>
                  </a:lnTo>
                  <a:lnTo>
                    <a:pt x="1208" y="234"/>
                  </a:lnTo>
                  <a:lnTo>
                    <a:pt x="1209" y="234"/>
                  </a:lnTo>
                  <a:lnTo>
                    <a:pt x="1212" y="234"/>
                  </a:lnTo>
                  <a:lnTo>
                    <a:pt x="1214" y="233"/>
                  </a:lnTo>
                  <a:lnTo>
                    <a:pt x="1214" y="233"/>
                  </a:lnTo>
                  <a:lnTo>
                    <a:pt x="1215" y="233"/>
                  </a:lnTo>
                  <a:lnTo>
                    <a:pt x="1217" y="234"/>
                  </a:lnTo>
                  <a:lnTo>
                    <a:pt x="1215" y="236"/>
                  </a:lnTo>
                  <a:lnTo>
                    <a:pt x="1215" y="238"/>
                  </a:lnTo>
                  <a:lnTo>
                    <a:pt x="1217" y="238"/>
                  </a:lnTo>
                  <a:lnTo>
                    <a:pt x="1217" y="238"/>
                  </a:lnTo>
                  <a:lnTo>
                    <a:pt x="1217" y="234"/>
                  </a:lnTo>
                  <a:lnTo>
                    <a:pt x="1219" y="234"/>
                  </a:lnTo>
                  <a:lnTo>
                    <a:pt x="1220" y="234"/>
                  </a:lnTo>
                  <a:lnTo>
                    <a:pt x="1220" y="234"/>
                  </a:lnTo>
                  <a:lnTo>
                    <a:pt x="1220" y="236"/>
                  </a:lnTo>
                  <a:lnTo>
                    <a:pt x="1220" y="238"/>
                  </a:lnTo>
                  <a:lnTo>
                    <a:pt x="1220" y="239"/>
                  </a:lnTo>
                  <a:lnTo>
                    <a:pt x="1217" y="241"/>
                  </a:lnTo>
                  <a:lnTo>
                    <a:pt x="1215" y="244"/>
                  </a:lnTo>
                  <a:lnTo>
                    <a:pt x="1214" y="244"/>
                  </a:lnTo>
                  <a:lnTo>
                    <a:pt x="1214" y="244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11" y="242"/>
                  </a:lnTo>
                  <a:lnTo>
                    <a:pt x="1209" y="242"/>
                  </a:lnTo>
                  <a:lnTo>
                    <a:pt x="1209" y="241"/>
                  </a:lnTo>
                  <a:lnTo>
                    <a:pt x="1209" y="241"/>
                  </a:lnTo>
                  <a:lnTo>
                    <a:pt x="1208" y="241"/>
                  </a:lnTo>
                  <a:lnTo>
                    <a:pt x="1208" y="242"/>
                  </a:lnTo>
                  <a:lnTo>
                    <a:pt x="1206" y="242"/>
                  </a:lnTo>
                  <a:lnTo>
                    <a:pt x="1204" y="242"/>
                  </a:lnTo>
                  <a:lnTo>
                    <a:pt x="1203" y="241"/>
                  </a:lnTo>
                  <a:lnTo>
                    <a:pt x="1203" y="242"/>
                  </a:lnTo>
                  <a:lnTo>
                    <a:pt x="1209" y="244"/>
                  </a:lnTo>
                  <a:lnTo>
                    <a:pt x="1209" y="244"/>
                  </a:lnTo>
                  <a:lnTo>
                    <a:pt x="1209" y="245"/>
                  </a:lnTo>
                  <a:lnTo>
                    <a:pt x="1209" y="245"/>
                  </a:lnTo>
                  <a:lnTo>
                    <a:pt x="1208" y="247"/>
                  </a:lnTo>
                  <a:lnTo>
                    <a:pt x="1208" y="247"/>
                  </a:lnTo>
                  <a:lnTo>
                    <a:pt x="1208" y="249"/>
                  </a:lnTo>
                  <a:lnTo>
                    <a:pt x="1206" y="250"/>
                  </a:lnTo>
                  <a:lnTo>
                    <a:pt x="1204" y="249"/>
                  </a:lnTo>
                  <a:lnTo>
                    <a:pt x="1201" y="247"/>
                  </a:lnTo>
                  <a:lnTo>
                    <a:pt x="1203" y="249"/>
                  </a:lnTo>
                  <a:lnTo>
                    <a:pt x="1204" y="250"/>
                  </a:lnTo>
                  <a:lnTo>
                    <a:pt x="1206" y="250"/>
                  </a:lnTo>
                  <a:lnTo>
                    <a:pt x="1211" y="250"/>
                  </a:lnTo>
                  <a:lnTo>
                    <a:pt x="1212" y="250"/>
                  </a:lnTo>
                  <a:lnTo>
                    <a:pt x="1211" y="252"/>
                  </a:lnTo>
                  <a:lnTo>
                    <a:pt x="1209" y="253"/>
                  </a:lnTo>
                  <a:lnTo>
                    <a:pt x="1208" y="253"/>
                  </a:lnTo>
                  <a:lnTo>
                    <a:pt x="1208" y="253"/>
                  </a:lnTo>
                  <a:lnTo>
                    <a:pt x="1206" y="255"/>
                  </a:lnTo>
                  <a:lnTo>
                    <a:pt x="1206" y="255"/>
                  </a:lnTo>
                  <a:lnTo>
                    <a:pt x="1204" y="255"/>
                  </a:lnTo>
                  <a:lnTo>
                    <a:pt x="1201" y="255"/>
                  </a:lnTo>
                  <a:lnTo>
                    <a:pt x="1201" y="253"/>
                  </a:lnTo>
                  <a:lnTo>
                    <a:pt x="1200" y="255"/>
                  </a:lnTo>
                  <a:lnTo>
                    <a:pt x="1198" y="256"/>
                  </a:lnTo>
                  <a:lnTo>
                    <a:pt x="1198" y="255"/>
                  </a:lnTo>
                  <a:lnTo>
                    <a:pt x="1197" y="255"/>
                  </a:lnTo>
                  <a:lnTo>
                    <a:pt x="1197" y="253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7" y="256"/>
                  </a:lnTo>
                  <a:lnTo>
                    <a:pt x="1195" y="258"/>
                  </a:lnTo>
                  <a:lnTo>
                    <a:pt x="1193" y="260"/>
                  </a:lnTo>
                  <a:lnTo>
                    <a:pt x="1192" y="260"/>
                  </a:lnTo>
                  <a:lnTo>
                    <a:pt x="1192" y="261"/>
                  </a:lnTo>
                  <a:lnTo>
                    <a:pt x="1190" y="263"/>
                  </a:lnTo>
                  <a:lnTo>
                    <a:pt x="1190" y="264"/>
                  </a:lnTo>
                  <a:lnTo>
                    <a:pt x="1189" y="266"/>
                  </a:lnTo>
                  <a:lnTo>
                    <a:pt x="1189" y="266"/>
                  </a:lnTo>
                  <a:lnTo>
                    <a:pt x="1189" y="264"/>
                  </a:lnTo>
                  <a:lnTo>
                    <a:pt x="1189" y="263"/>
                  </a:lnTo>
                  <a:lnTo>
                    <a:pt x="1189" y="266"/>
                  </a:lnTo>
                  <a:lnTo>
                    <a:pt x="1189" y="268"/>
                  </a:lnTo>
                  <a:lnTo>
                    <a:pt x="1182" y="268"/>
                  </a:lnTo>
                  <a:lnTo>
                    <a:pt x="1179" y="268"/>
                  </a:lnTo>
                  <a:lnTo>
                    <a:pt x="1176" y="271"/>
                  </a:lnTo>
                  <a:lnTo>
                    <a:pt x="1174" y="271"/>
                  </a:lnTo>
                  <a:lnTo>
                    <a:pt x="1171" y="275"/>
                  </a:lnTo>
                  <a:lnTo>
                    <a:pt x="1171" y="279"/>
                  </a:lnTo>
                  <a:lnTo>
                    <a:pt x="1170" y="277"/>
                  </a:lnTo>
                  <a:lnTo>
                    <a:pt x="1170" y="275"/>
                  </a:lnTo>
                  <a:lnTo>
                    <a:pt x="1170" y="275"/>
                  </a:lnTo>
                  <a:lnTo>
                    <a:pt x="1170" y="277"/>
                  </a:lnTo>
                  <a:lnTo>
                    <a:pt x="1170" y="279"/>
                  </a:lnTo>
                  <a:lnTo>
                    <a:pt x="1170" y="280"/>
                  </a:lnTo>
                  <a:lnTo>
                    <a:pt x="1168" y="282"/>
                  </a:lnTo>
                  <a:lnTo>
                    <a:pt x="1167" y="282"/>
                  </a:lnTo>
                  <a:lnTo>
                    <a:pt x="1165" y="282"/>
                  </a:lnTo>
                  <a:lnTo>
                    <a:pt x="1165" y="283"/>
                  </a:lnTo>
                  <a:lnTo>
                    <a:pt x="1163" y="285"/>
                  </a:lnTo>
                  <a:lnTo>
                    <a:pt x="1162" y="285"/>
                  </a:lnTo>
                  <a:lnTo>
                    <a:pt x="1160" y="285"/>
                  </a:lnTo>
                  <a:lnTo>
                    <a:pt x="1160" y="286"/>
                  </a:lnTo>
                  <a:lnTo>
                    <a:pt x="1160" y="286"/>
                  </a:lnTo>
                  <a:lnTo>
                    <a:pt x="1159" y="288"/>
                  </a:lnTo>
                  <a:lnTo>
                    <a:pt x="1157" y="288"/>
                  </a:lnTo>
                  <a:lnTo>
                    <a:pt x="1157" y="288"/>
                  </a:lnTo>
                  <a:lnTo>
                    <a:pt x="1156" y="288"/>
                  </a:lnTo>
                  <a:lnTo>
                    <a:pt x="1156" y="290"/>
                  </a:lnTo>
                  <a:lnTo>
                    <a:pt x="1154" y="290"/>
                  </a:lnTo>
                  <a:lnTo>
                    <a:pt x="1152" y="290"/>
                  </a:lnTo>
                  <a:lnTo>
                    <a:pt x="1151" y="290"/>
                  </a:lnTo>
                  <a:lnTo>
                    <a:pt x="1151" y="290"/>
                  </a:lnTo>
                  <a:lnTo>
                    <a:pt x="1152" y="290"/>
                  </a:lnTo>
                  <a:lnTo>
                    <a:pt x="1152" y="291"/>
                  </a:lnTo>
                  <a:lnTo>
                    <a:pt x="1152" y="293"/>
                  </a:lnTo>
                  <a:lnTo>
                    <a:pt x="1152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51" y="293"/>
                  </a:lnTo>
                  <a:lnTo>
                    <a:pt x="1149" y="291"/>
                  </a:lnTo>
                  <a:lnTo>
                    <a:pt x="1149" y="291"/>
                  </a:lnTo>
                  <a:lnTo>
                    <a:pt x="1149" y="293"/>
                  </a:lnTo>
                  <a:lnTo>
                    <a:pt x="1149" y="293"/>
                  </a:lnTo>
                  <a:lnTo>
                    <a:pt x="1148" y="291"/>
                  </a:lnTo>
                  <a:lnTo>
                    <a:pt x="1148" y="291"/>
                  </a:lnTo>
                  <a:lnTo>
                    <a:pt x="1148" y="293"/>
                  </a:lnTo>
                  <a:lnTo>
                    <a:pt x="1149" y="293"/>
                  </a:lnTo>
                  <a:lnTo>
                    <a:pt x="1149" y="294"/>
                  </a:lnTo>
                  <a:lnTo>
                    <a:pt x="1149" y="294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8" y="296"/>
                  </a:lnTo>
                  <a:lnTo>
                    <a:pt x="1146" y="296"/>
                  </a:lnTo>
                  <a:lnTo>
                    <a:pt x="1146" y="297"/>
                  </a:lnTo>
                  <a:lnTo>
                    <a:pt x="1146" y="299"/>
                  </a:lnTo>
                  <a:lnTo>
                    <a:pt x="1144" y="299"/>
                  </a:lnTo>
                  <a:lnTo>
                    <a:pt x="1143" y="299"/>
                  </a:lnTo>
                  <a:lnTo>
                    <a:pt x="1143" y="299"/>
                  </a:lnTo>
                  <a:lnTo>
                    <a:pt x="1143" y="301"/>
                  </a:lnTo>
                  <a:lnTo>
                    <a:pt x="1144" y="301"/>
                  </a:lnTo>
                  <a:lnTo>
                    <a:pt x="1144" y="301"/>
                  </a:lnTo>
                  <a:lnTo>
                    <a:pt x="1143" y="302"/>
                  </a:lnTo>
                  <a:lnTo>
                    <a:pt x="1143" y="302"/>
                  </a:lnTo>
                  <a:lnTo>
                    <a:pt x="1141" y="302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3" y="304"/>
                  </a:lnTo>
                  <a:lnTo>
                    <a:pt x="1141" y="304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1" y="305"/>
                  </a:lnTo>
                  <a:lnTo>
                    <a:pt x="1143" y="305"/>
                  </a:lnTo>
                  <a:lnTo>
                    <a:pt x="1141" y="307"/>
                  </a:lnTo>
                  <a:lnTo>
                    <a:pt x="1141" y="307"/>
                  </a:lnTo>
                  <a:lnTo>
                    <a:pt x="1141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0" y="308"/>
                  </a:lnTo>
                  <a:lnTo>
                    <a:pt x="1141" y="310"/>
                  </a:lnTo>
                  <a:lnTo>
                    <a:pt x="1140" y="312"/>
                  </a:lnTo>
                  <a:lnTo>
                    <a:pt x="1138" y="310"/>
                  </a:lnTo>
                  <a:lnTo>
                    <a:pt x="1138" y="310"/>
                  </a:lnTo>
                  <a:lnTo>
                    <a:pt x="1138" y="312"/>
                  </a:lnTo>
                  <a:lnTo>
                    <a:pt x="1138" y="312"/>
                  </a:lnTo>
                  <a:lnTo>
                    <a:pt x="1138" y="313"/>
                  </a:lnTo>
                  <a:lnTo>
                    <a:pt x="1138" y="315"/>
                  </a:lnTo>
                  <a:lnTo>
                    <a:pt x="1137" y="316"/>
                  </a:lnTo>
                  <a:lnTo>
                    <a:pt x="1137" y="316"/>
                  </a:lnTo>
                  <a:lnTo>
                    <a:pt x="1138" y="318"/>
                  </a:lnTo>
                  <a:lnTo>
                    <a:pt x="1138" y="320"/>
                  </a:lnTo>
                  <a:lnTo>
                    <a:pt x="1140" y="326"/>
                  </a:lnTo>
                  <a:lnTo>
                    <a:pt x="1140" y="327"/>
                  </a:lnTo>
                  <a:lnTo>
                    <a:pt x="1141" y="332"/>
                  </a:lnTo>
                  <a:lnTo>
                    <a:pt x="1143" y="338"/>
                  </a:lnTo>
                  <a:lnTo>
                    <a:pt x="1146" y="345"/>
                  </a:lnTo>
                  <a:lnTo>
                    <a:pt x="1151" y="353"/>
                  </a:lnTo>
                  <a:lnTo>
                    <a:pt x="1152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1" y="359"/>
                  </a:lnTo>
                  <a:lnTo>
                    <a:pt x="1152" y="362"/>
                  </a:lnTo>
                  <a:lnTo>
                    <a:pt x="1152" y="362"/>
                  </a:lnTo>
                  <a:lnTo>
                    <a:pt x="1151" y="357"/>
                  </a:lnTo>
                  <a:lnTo>
                    <a:pt x="1151" y="356"/>
                  </a:lnTo>
                  <a:lnTo>
                    <a:pt x="1151" y="353"/>
                  </a:lnTo>
                  <a:lnTo>
                    <a:pt x="1151" y="353"/>
                  </a:lnTo>
                  <a:lnTo>
                    <a:pt x="1149" y="354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4"/>
                  </a:lnTo>
                  <a:lnTo>
                    <a:pt x="1149" y="353"/>
                  </a:lnTo>
                  <a:lnTo>
                    <a:pt x="1149" y="351"/>
                  </a:lnTo>
                  <a:lnTo>
                    <a:pt x="1149" y="351"/>
                  </a:lnTo>
                  <a:lnTo>
                    <a:pt x="1148" y="351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49"/>
                  </a:lnTo>
                  <a:lnTo>
                    <a:pt x="1148" y="351"/>
                  </a:lnTo>
                  <a:lnTo>
                    <a:pt x="1148" y="353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7"/>
                  </a:lnTo>
                  <a:lnTo>
                    <a:pt x="1156" y="373"/>
                  </a:lnTo>
                  <a:lnTo>
                    <a:pt x="1157" y="375"/>
                  </a:lnTo>
                  <a:lnTo>
                    <a:pt x="1159" y="376"/>
                  </a:lnTo>
                  <a:lnTo>
                    <a:pt x="1159" y="379"/>
                  </a:lnTo>
                  <a:lnTo>
                    <a:pt x="1159" y="383"/>
                  </a:lnTo>
                  <a:lnTo>
                    <a:pt x="1157" y="389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7" y="394"/>
                  </a:lnTo>
                  <a:lnTo>
                    <a:pt x="1156" y="395"/>
                  </a:lnTo>
                  <a:lnTo>
                    <a:pt x="1156" y="397"/>
                  </a:lnTo>
                  <a:lnTo>
                    <a:pt x="1154" y="400"/>
                  </a:lnTo>
                  <a:lnTo>
                    <a:pt x="1154" y="401"/>
                  </a:lnTo>
                  <a:lnTo>
                    <a:pt x="1152" y="403"/>
                  </a:lnTo>
                  <a:lnTo>
                    <a:pt x="1151" y="403"/>
                  </a:lnTo>
                  <a:lnTo>
                    <a:pt x="1149" y="405"/>
                  </a:lnTo>
                  <a:lnTo>
                    <a:pt x="1146" y="405"/>
                  </a:lnTo>
                  <a:lnTo>
                    <a:pt x="1144" y="405"/>
                  </a:lnTo>
                  <a:lnTo>
                    <a:pt x="1143" y="405"/>
                  </a:lnTo>
                  <a:lnTo>
                    <a:pt x="1143" y="403"/>
                  </a:lnTo>
                  <a:lnTo>
                    <a:pt x="1143" y="403"/>
                  </a:lnTo>
                  <a:lnTo>
                    <a:pt x="1143" y="401"/>
                  </a:lnTo>
                  <a:lnTo>
                    <a:pt x="1143" y="401"/>
                  </a:lnTo>
                  <a:lnTo>
                    <a:pt x="1146" y="403"/>
                  </a:lnTo>
                  <a:lnTo>
                    <a:pt x="1146" y="403"/>
                  </a:lnTo>
                  <a:lnTo>
                    <a:pt x="1144" y="401"/>
                  </a:lnTo>
                  <a:lnTo>
                    <a:pt x="1144" y="401"/>
                  </a:lnTo>
                  <a:lnTo>
                    <a:pt x="1143" y="401"/>
                  </a:lnTo>
                  <a:lnTo>
                    <a:pt x="1141" y="398"/>
                  </a:lnTo>
                  <a:lnTo>
                    <a:pt x="1140" y="395"/>
                  </a:lnTo>
                  <a:lnTo>
                    <a:pt x="1140" y="394"/>
                  </a:lnTo>
                  <a:lnTo>
                    <a:pt x="1137" y="394"/>
                  </a:lnTo>
                  <a:lnTo>
                    <a:pt x="1135" y="392"/>
                  </a:lnTo>
                  <a:lnTo>
                    <a:pt x="1133" y="389"/>
                  </a:lnTo>
                  <a:lnTo>
                    <a:pt x="1132" y="386"/>
                  </a:lnTo>
                  <a:lnTo>
                    <a:pt x="1132" y="384"/>
                  </a:lnTo>
                  <a:lnTo>
                    <a:pt x="1130" y="384"/>
                  </a:lnTo>
                  <a:lnTo>
                    <a:pt x="1132" y="383"/>
                  </a:lnTo>
                  <a:lnTo>
                    <a:pt x="1133" y="381"/>
                  </a:lnTo>
                  <a:lnTo>
                    <a:pt x="1132" y="381"/>
                  </a:lnTo>
                  <a:lnTo>
                    <a:pt x="1132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30" y="383"/>
                  </a:lnTo>
                  <a:lnTo>
                    <a:pt x="1129" y="381"/>
                  </a:lnTo>
                  <a:lnTo>
                    <a:pt x="1129" y="378"/>
                  </a:lnTo>
                  <a:lnTo>
                    <a:pt x="1130" y="376"/>
                  </a:lnTo>
                  <a:lnTo>
                    <a:pt x="1129" y="376"/>
                  </a:lnTo>
                  <a:lnTo>
                    <a:pt x="1127" y="378"/>
                  </a:lnTo>
                  <a:lnTo>
                    <a:pt x="1129" y="378"/>
                  </a:lnTo>
                  <a:lnTo>
                    <a:pt x="1127" y="379"/>
                  </a:lnTo>
                  <a:lnTo>
                    <a:pt x="1127" y="378"/>
                  </a:lnTo>
                  <a:lnTo>
                    <a:pt x="1126" y="378"/>
                  </a:lnTo>
                  <a:lnTo>
                    <a:pt x="1126" y="378"/>
                  </a:lnTo>
                  <a:lnTo>
                    <a:pt x="1124" y="375"/>
                  </a:lnTo>
                  <a:lnTo>
                    <a:pt x="1121" y="370"/>
                  </a:lnTo>
                  <a:lnTo>
                    <a:pt x="1121" y="370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1" y="368"/>
                  </a:lnTo>
                  <a:lnTo>
                    <a:pt x="1122" y="365"/>
                  </a:lnTo>
                  <a:lnTo>
                    <a:pt x="1124" y="364"/>
                  </a:lnTo>
                  <a:lnTo>
                    <a:pt x="1124" y="364"/>
                  </a:lnTo>
                  <a:lnTo>
                    <a:pt x="1124" y="362"/>
                  </a:lnTo>
                  <a:lnTo>
                    <a:pt x="1124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2" y="362"/>
                  </a:lnTo>
                  <a:lnTo>
                    <a:pt x="1121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22" y="362"/>
                  </a:lnTo>
                  <a:lnTo>
                    <a:pt x="1121" y="364"/>
                  </a:lnTo>
                  <a:lnTo>
                    <a:pt x="1121" y="365"/>
                  </a:lnTo>
                  <a:lnTo>
                    <a:pt x="1121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5"/>
                  </a:lnTo>
                  <a:lnTo>
                    <a:pt x="1119" y="364"/>
                  </a:lnTo>
                  <a:lnTo>
                    <a:pt x="1118" y="364"/>
                  </a:lnTo>
                  <a:lnTo>
                    <a:pt x="1119" y="357"/>
                  </a:lnTo>
                  <a:lnTo>
                    <a:pt x="1121" y="353"/>
                  </a:lnTo>
                  <a:lnTo>
                    <a:pt x="1121" y="349"/>
                  </a:lnTo>
                  <a:lnTo>
                    <a:pt x="1121" y="348"/>
                  </a:lnTo>
                  <a:lnTo>
                    <a:pt x="1121" y="346"/>
                  </a:lnTo>
                  <a:lnTo>
                    <a:pt x="1119" y="345"/>
                  </a:lnTo>
                  <a:lnTo>
                    <a:pt x="1111" y="338"/>
                  </a:lnTo>
                  <a:lnTo>
                    <a:pt x="1107" y="331"/>
                  </a:lnTo>
                  <a:lnTo>
                    <a:pt x="1100" y="327"/>
                  </a:lnTo>
                  <a:lnTo>
                    <a:pt x="1097" y="329"/>
                  </a:lnTo>
                  <a:lnTo>
                    <a:pt x="1096" y="329"/>
                  </a:lnTo>
                  <a:lnTo>
                    <a:pt x="1096" y="329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4" y="331"/>
                  </a:lnTo>
                  <a:lnTo>
                    <a:pt x="1089" y="334"/>
                  </a:lnTo>
                  <a:lnTo>
                    <a:pt x="1089" y="334"/>
                  </a:lnTo>
                  <a:lnTo>
                    <a:pt x="1088" y="334"/>
                  </a:lnTo>
                  <a:lnTo>
                    <a:pt x="1086" y="334"/>
                  </a:lnTo>
                  <a:lnTo>
                    <a:pt x="1085" y="334"/>
                  </a:lnTo>
                  <a:lnTo>
                    <a:pt x="1083" y="334"/>
                  </a:lnTo>
                  <a:lnTo>
                    <a:pt x="1081" y="334"/>
                  </a:lnTo>
                  <a:lnTo>
                    <a:pt x="1081" y="334"/>
                  </a:lnTo>
                  <a:lnTo>
                    <a:pt x="1081" y="332"/>
                  </a:lnTo>
                  <a:lnTo>
                    <a:pt x="1081" y="332"/>
                  </a:lnTo>
                  <a:lnTo>
                    <a:pt x="1081" y="334"/>
                  </a:lnTo>
                  <a:lnTo>
                    <a:pt x="1083" y="334"/>
                  </a:lnTo>
                  <a:lnTo>
                    <a:pt x="1083" y="332"/>
                  </a:lnTo>
                  <a:lnTo>
                    <a:pt x="1081" y="332"/>
                  </a:lnTo>
                  <a:lnTo>
                    <a:pt x="1080" y="331"/>
                  </a:lnTo>
                  <a:lnTo>
                    <a:pt x="1077" y="327"/>
                  </a:lnTo>
                  <a:lnTo>
                    <a:pt x="1078" y="327"/>
                  </a:lnTo>
                  <a:lnTo>
                    <a:pt x="1078" y="327"/>
                  </a:lnTo>
                  <a:lnTo>
                    <a:pt x="1077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7" y="324"/>
                  </a:lnTo>
                  <a:lnTo>
                    <a:pt x="1077" y="326"/>
                  </a:lnTo>
                  <a:lnTo>
                    <a:pt x="1077" y="326"/>
                  </a:lnTo>
                  <a:lnTo>
                    <a:pt x="1077" y="327"/>
                  </a:lnTo>
                  <a:lnTo>
                    <a:pt x="1075" y="327"/>
                  </a:lnTo>
                  <a:lnTo>
                    <a:pt x="1075" y="326"/>
                  </a:lnTo>
                  <a:lnTo>
                    <a:pt x="1070" y="324"/>
                  </a:lnTo>
                  <a:lnTo>
                    <a:pt x="1066" y="323"/>
                  </a:lnTo>
                  <a:lnTo>
                    <a:pt x="1069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70" y="323"/>
                  </a:lnTo>
                  <a:lnTo>
                    <a:pt x="1069" y="321"/>
                  </a:lnTo>
                  <a:lnTo>
                    <a:pt x="1067" y="321"/>
                  </a:lnTo>
                  <a:lnTo>
                    <a:pt x="1066" y="321"/>
                  </a:lnTo>
                  <a:lnTo>
                    <a:pt x="1066" y="323"/>
                  </a:lnTo>
                  <a:lnTo>
                    <a:pt x="1064" y="323"/>
                  </a:lnTo>
                  <a:lnTo>
                    <a:pt x="1062" y="323"/>
                  </a:lnTo>
                  <a:lnTo>
                    <a:pt x="1059" y="324"/>
                  </a:lnTo>
                  <a:lnTo>
                    <a:pt x="1055" y="324"/>
                  </a:lnTo>
                  <a:lnTo>
                    <a:pt x="1056" y="324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9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8" y="321"/>
                  </a:lnTo>
                  <a:lnTo>
                    <a:pt x="1056" y="321"/>
                  </a:lnTo>
                  <a:lnTo>
                    <a:pt x="1056" y="321"/>
                  </a:lnTo>
                  <a:lnTo>
                    <a:pt x="1056" y="323"/>
                  </a:lnTo>
                  <a:lnTo>
                    <a:pt x="1055" y="323"/>
                  </a:lnTo>
                  <a:lnTo>
                    <a:pt x="1055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4"/>
                  </a:lnTo>
                  <a:lnTo>
                    <a:pt x="1051" y="323"/>
                  </a:lnTo>
                  <a:lnTo>
                    <a:pt x="1051" y="324"/>
                  </a:lnTo>
                  <a:lnTo>
                    <a:pt x="1050" y="326"/>
                  </a:lnTo>
                  <a:lnTo>
                    <a:pt x="1044" y="326"/>
                  </a:lnTo>
                  <a:lnTo>
                    <a:pt x="1044" y="326"/>
                  </a:lnTo>
                  <a:lnTo>
                    <a:pt x="1045" y="326"/>
                  </a:lnTo>
                  <a:lnTo>
                    <a:pt x="1047" y="324"/>
                  </a:lnTo>
                  <a:lnTo>
                    <a:pt x="1047" y="324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3"/>
                  </a:lnTo>
                  <a:lnTo>
                    <a:pt x="1045" y="321"/>
                  </a:lnTo>
                  <a:lnTo>
                    <a:pt x="1045" y="320"/>
                  </a:lnTo>
                  <a:lnTo>
                    <a:pt x="1044" y="318"/>
                  </a:lnTo>
                  <a:lnTo>
                    <a:pt x="1044" y="318"/>
                  </a:lnTo>
                  <a:lnTo>
                    <a:pt x="1042" y="321"/>
                  </a:lnTo>
                  <a:lnTo>
                    <a:pt x="1042" y="323"/>
                  </a:lnTo>
                  <a:lnTo>
                    <a:pt x="1042" y="324"/>
                  </a:lnTo>
                  <a:lnTo>
                    <a:pt x="1040" y="324"/>
                  </a:lnTo>
                  <a:lnTo>
                    <a:pt x="1039" y="324"/>
                  </a:lnTo>
                  <a:lnTo>
                    <a:pt x="1034" y="324"/>
                  </a:lnTo>
                  <a:lnTo>
                    <a:pt x="1033" y="323"/>
                  </a:lnTo>
                  <a:lnTo>
                    <a:pt x="1031" y="323"/>
                  </a:lnTo>
                  <a:lnTo>
                    <a:pt x="1031" y="323"/>
                  </a:lnTo>
                  <a:lnTo>
                    <a:pt x="1028" y="324"/>
                  </a:lnTo>
                  <a:lnTo>
                    <a:pt x="1026" y="324"/>
                  </a:lnTo>
                  <a:lnTo>
                    <a:pt x="1025" y="324"/>
                  </a:lnTo>
                  <a:lnTo>
                    <a:pt x="1025" y="324"/>
                  </a:lnTo>
                  <a:lnTo>
                    <a:pt x="1023" y="326"/>
                  </a:lnTo>
                  <a:lnTo>
                    <a:pt x="1020" y="327"/>
                  </a:lnTo>
                  <a:lnTo>
                    <a:pt x="1015" y="326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2" y="323"/>
                  </a:lnTo>
                  <a:lnTo>
                    <a:pt x="1010" y="326"/>
                  </a:lnTo>
                  <a:lnTo>
                    <a:pt x="1009" y="327"/>
                  </a:lnTo>
                  <a:lnTo>
                    <a:pt x="1010" y="329"/>
                  </a:lnTo>
                  <a:lnTo>
                    <a:pt x="1012" y="329"/>
                  </a:lnTo>
                  <a:lnTo>
                    <a:pt x="1015" y="329"/>
                  </a:lnTo>
                  <a:lnTo>
                    <a:pt x="1017" y="327"/>
                  </a:lnTo>
                  <a:lnTo>
                    <a:pt x="1017" y="327"/>
                  </a:lnTo>
                  <a:lnTo>
                    <a:pt x="1018" y="327"/>
                  </a:lnTo>
                  <a:lnTo>
                    <a:pt x="1018" y="327"/>
                  </a:lnTo>
                  <a:lnTo>
                    <a:pt x="1020" y="327"/>
                  </a:lnTo>
                  <a:lnTo>
                    <a:pt x="1020" y="327"/>
                  </a:lnTo>
                  <a:lnTo>
                    <a:pt x="1018" y="329"/>
                  </a:lnTo>
                  <a:lnTo>
                    <a:pt x="1018" y="329"/>
                  </a:lnTo>
                  <a:lnTo>
                    <a:pt x="1017" y="329"/>
                  </a:lnTo>
                  <a:lnTo>
                    <a:pt x="1018" y="331"/>
                  </a:lnTo>
                  <a:lnTo>
                    <a:pt x="1020" y="331"/>
                  </a:lnTo>
                  <a:lnTo>
                    <a:pt x="1020" y="331"/>
                  </a:lnTo>
                  <a:lnTo>
                    <a:pt x="1021" y="329"/>
                  </a:lnTo>
                  <a:lnTo>
                    <a:pt x="1021" y="329"/>
                  </a:lnTo>
                  <a:lnTo>
                    <a:pt x="1023" y="329"/>
                  </a:lnTo>
                  <a:lnTo>
                    <a:pt x="1023" y="329"/>
                  </a:lnTo>
                  <a:lnTo>
                    <a:pt x="1023" y="331"/>
                  </a:lnTo>
                  <a:lnTo>
                    <a:pt x="1025" y="331"/>
                  </a:lnTo>
                  <a:lnTo>
                    <a:pt x="1025" y="332"/>
                  </a:lnTo>
                  <a:lnTo>
                    <a:pt x="1025" y="332"/>
                  </a:lnTo>
                  <a:lnTo>
                    <a:pt x="1023" y="332"/>
                  </a:lnTo>
                  <a:lnTo>
                    <a:pt x="1021" y="334"/>
                  </a:lnTo>
                  <a:lnTo>
                    <a:pt x="1020" y="334"/>
                  </a:lnTo>
                  <a:lnTo>
                    <a:pt x="1021" y="334"/>
                  </a:lnTo>
                  <a:lnTo>
                    <a:pt x="1020" y="335"/>
                  </a:lnTo>
                  <a:lnTo>
                    <a:pt x="1020" y="334"/>
                  </a:lnTo>
                  <a:lnTo>
                    <a:pt x="1020" y="335"/>
                  </a:lnTo>
                  <a:lnTo>
                    <a:pt x="1020" y="335"/>
                  </a:lnTo>
                  <a:lnTo>
                    <a:pt x="1018" y="335"/>
                  </a:lnTo>
                  <a:lnTo>
                    <a:pt x="1020" y="337"/>
                  </a:lnTo>
                  <a:lnTo>
                    <a:pt x="1021" y="337"/>
                  </a:lnTo>
                  <a:lnTo>
                    <a:pt x="1021" y="338"/>
                  </a:lnTo>
                  <a:lnTo>
                    <a:pt x="1026" y="340"/>
                  </a:lnTo>
                  <a:lnTo>
                    <a:pt x="1026" y="340"/>
                  </a:lnTo>
                  <a:lnTo>
                    <a:pt x="1028" y="342"/>
                  </a:lnTo>
                  <a:lnTo>
                    <a:pt x="1028" y="342"/>
                  </a:lnTo>
                  <a:lnTo>
                    <a:pt x="1029" y="342"/>
                  </a:lnTo>
                  <a:lnTo>
                    <a:pt x="1029" y="343"/>
                  </a:lnTo>
                  <a:lnTo>
                    <a:pt x="1028" y="343"/>
                  </a:lnTo>
                  <a:lnTo>
                    <a:pt x="1028" y="345"/>
                  </a:lnTo>
                  <a:lnTo>
                    <a:pt x="1026" y="345"/>
                  </a:lnTo>
                  <a:lnTo>
                    <a:pt x="1026" y="345"/>
                  </a:lnTo>
                  <a:lnTo>
                    <a:pt x="1026" y="343"/>
                  </a:lnTo>
                  <a:lnTo>
                    <a:pt x="1025" y="345"/>
                  </a:lnTo>
                  <a:lnTo>
                    <a:pt x="1023" y="345"/>
                  </a:lnTo>
                  <a:lnTo>
                    <a:pt x="1025" y="345"/>
                  </a:lnTo>
                  <a:lnTo>
                    <a:pt x="1023" y="343"/>
                  </a:lnTo>
                  <a:lnTo>
                    <a:pt x="1023" y="342"/>
                  </a:lnTo>
                  <a:lnTo>
                    <a:pt x="1021" y="342"/>
                  </a:lnTo>
                  <a:lnTo>
                    <a:pt x="1021" y="342"/>
                  </a:lnTo>
                  <a:lnTo>
                    <a:pt x="1020" y="340"/>
                  </a:lnTo>
                  <a:lnTo>
                    <a:pt x="1020" y="340"/>
                  </a:lnTo>
                  <a:lnTo>
                    <a:pt x="1018" y="340"/>
                  </a:lnTo>
                  <a:lnTo>
                    <a:pt x="1018" y="340"/>
                  </a:lnTo>
                  <a:lnTo>
                    <a:pt x="1018" y="338"/>
                  </a:lnTo>
                  <a:lnTo>
                    <a:pt x="1017" y="338"/>
                  </a:lnTo>
                  <a:lnTo>
                    <a:pt x="1017" y="338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2" y="337"/>
                  </a:lnTo>
                  <a:lnTo>
                    <a:pt x="1014" y="338"/>
                  </a:lnTo>
                  <a:lnTo>
                    <a:pt x="1014" y="338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4" y="342"/>
                  </a:lnTo>
                  <a:lnTo>
                    <a:pt x="1014" y="342"/>
                  </a:lnTo>
                  <a:lnTo>
                    <a:pt x="1012" y="343"/>
                  </a:lnTo>
                  <a:lnTo>
                    <a:pt x="1012" y="343"/>
                  </a:lnTo>
                  <a:lnTo>
                    <a:pt x="1010" y="343"/>
                  </a:lnTo>
                  <a:lnTo>
                    <a:pt x="1010" y="342"/>
                  </a:lnTo>
                  <a:lnTo>
                    <a:pt x="1009" y="340"/>
                  </a:lnTo>
                  <a:lnTo>
                    <a:pt x="1007" y="340"/>
                  </a:lnTo>
                  <a:lnTo>
                    <a:pt x="1006" y="342"/>
                  </a:lnTo>
                  <a:lnTo>
                    <a:pt x="1006" y="343"/>
                  </a:lnTo>
                  <a:lnTo>
                    <a:pt x="1004" y="343"/>
                  </a:lnTo>
                  <a:lnTo>
                    <a:pt x="1001" y="342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6" y="340"/>
                  </a:lnTo>
                  <a:lnTo>
                    <a:pt x="998" y="340"/>
                  </a:lnTo>
                  <a:lnTo>
                    <a:pt x="998" y="340"/>
                  </a:lnTo>
                  <a:lnTo>
                    <a:pt x="996" y="338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6" y="337"/>
                  </a:lnTo>
                  <a:lnTo>
                    <a:pt x="993" y="337"/>
                  </a:lnTo>
                  <a:lnTo>
                    <a:pt x="992" y="335"/>
                  </a:lnTo>
                  <a:lnTo>
                    <a:pt x="990" y="334"/>
                  </a:lnTo>
                  <a:lnTo>
                    <a:pt x="988" y="334"/>
                  </a:lnTo>
                  <a:lnTo>
                    <a:pt x="987" y="332"/>
                  </a:lnTo>
                  <a:lnTo>
                    <a:pt x="985" y="332"/>
                  </a:lnTo>
                  <a:lnTo>
                    <a:pt x="985" y="334"/>
                  </a:lnTo>
                  <a:lnTo>
                    <a:pt x="984" y="334"/>
                  </a:lnTo>
                  <a:lnTo>
                    <a:pt x="984" y="335"/>
                  </a:lnTo>
                  <a:lnTo>
                    <a:pt x="985" y="335"/>
                  </a:lnTo>
                  <a:lnTo>
                    <a:pt x="985" y="335"/>
                  </a:lnTo>
                  <a:lnTo>
                    <a:pt x="982" y="337"/>
                  </a:lnTo>
                  <a:lnTo>
                    <a:pt x="976" y="335"/>
                  </a:lnTo>
                  <a:lnTo>
                    <a:pt x="974" y="335"/>
                  </a:lnTo>
                  <a:lnTo>
                    <a:pt x="973" y="334"/>
                  </a:lnTo>
                  <a:lnTo>
                    <a:pt x="969" y="332"/>
                  </a:lnTo>
                  <a:lnTo>
                    <a:pt x="968" y="332"/>
                  </a:lnTo>
                  <a:lnTo>
                    <a:pt x="966" y="334"/>
                  </a:lnTo>
                  <a:lnTo>
                    <a:pt x="962" y="334"/>
                  </a:lnTo>
                  <a:lnTo>
                    <a:pt x="960" y="334"/>
                  </a:lnTo>
                  <a:lnTo>
                    <a:pt x="960" y="334"/>
                  </a:lnTo>
                  <a:lnTo>
                    <a:pt x="958" y="334"/>
                  </a:lnTo>
                  <a:lnTo>
                    <a:pt x="958" y="332"/>
                  </a:lnTo>
                  <a:lnTo>
                    <a:pt x="958" y="332"/>
                  </a:lnTo>
                  <a:lnTo>
                    <a:pt x="960" y="332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60" y="331"/>
                  </a:lnTo>
                  <a:lnTo>
                    <a:pt x="958" y="329"/>
                  </a:lnTo>
                  <a:lnTo>
                    <a:pt x="958" y="332"/>
                  </a:lnTo>
                  <a:lnTo>
                    <a:pt x="958" y="334"/>
                  </a:lnTo>
                  <a:lnTo>
                    <a:pt x="958" y="334"/>
                  </a:lnTo>
                  <a:lnTo>
                    <a:pt x="955" y="335"/>
                  </a:lnTo>
                  <a:lnTo>
                    <a:pt x="949" y="337"/>
                  </a:lnTo>
                  <a:lnTo>
                    <a:pt x="946" y="338"/>
                  </a:lnTo>
                  <a:lnTo>
                    <a:pt x="946" y="338"/>
                  </a:lnTo>
                  <a:lnTo>
                    <a:pt x="949" y="337"/>
                  </a:lnTo>
                  <a:lnTo>
                    <a:pt x="947" y="337"/>
                  </a:lnTo>
                  <a:lnTo>
                    <a:pt x="946" y="337"/>
                  </a:lnTo>
                  <a:lnTo>
                    <a:pt x="946" y="337"/>
                  </a:lnTo>
                  <a:lnTo>
                    <a:pt x="946" y="335"/>
                  </a:lnTo>
                  <a:lnTo>
                    <a:pt x="946" y="334"/>
                  </a:lnTo>
                  <a:lnTo>
                    <a:pt x="944" y="334"/>
                  </a:lnTo>
                  <a:lnTo>
                    <a:pt x="944" y="335"/>
                  </a:lnTo>
                  <a:lnTo>
                    <a:pt x="944" y="334"/>
                  </a:lnTo>
                  <a:lnTo>
                    <a:pt x="943" y="334"/>
                  </a:lnTo>
                  <a:lnTo>
                    <a:pt x="943" y="334"/>
                  </a:lnTo>
                  <a:lnTo>
                    <a:pt x="943" y="337"/>
                  </a:lnTo>
                  <a:lnTo>
                    <a:pt x="943" y="338"/>
                  </a:lnTo>
                  <a:lnTo>
                    <a:pt x="944" y="340"/>
                  </a:lnTo>
                  <a:lnTo>
                    <a:pt x="943" y="342"/>
                  </a:lnTo>
                  <a:lnTo>
                    <a:pt x="941" y="343"/>
                  </a:lnTo>
                  <a:lnTo>
                    <a:pt x="939" y="343"/>
                  </a:lnTo>
                  <a:lnTo>
                    <a:pt x="938" y="346"/>
                  </a:lnTo>
                  <a:lnTo>
                    <a:pt x="936" y="346"/>
                  </a:lnTo>
                  <a:lnTo>
                    <a:pt x="933" y="349"/>
                  </a:lnTo>
                  <a:lnTo>
                    <a:pt x="932" y="349"/>
                  </a:lnTo>
                  <a:lnTo>
                    <a:pt x="930" y="351"/>
                  </a:lnTo>
                  <a:lnTo>
                    <a:pt x="928" y="351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5" y="353"/>
                  </a:lnTo>
                  <a:lnTo>
                    <a:pt x="928" y="351"/>
                  </a:lnTo>
                  <a:lnTo>
                    <a:pt x="927" y="351"/>
                  </a:lnTo>
                  <a:lnTo>
                    <a:pt x="924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2" y="351"/>
                  </a:lnTo>
                  <a:lnTo>
                    <a:pt x="921" y="351"/>
                  </a:lnTo>
                  <a:lnTo>
                    <a:pt x="921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19" y="349"/>
                  </a:lnTo>
                  <a:lnTo>
                    <a:pt x="921" y="353"/>
                  </a:lnTo>
                  <a:lnTo>
                    <a:pt x="921" y="353"/>
                  </a:lnTo>
                  <a:lnTo>
                    <a:pt x="922" y="354"/>
                  </a:lnTo>
                  <a:lnTo>
                    <a:pt x="921" y="354"/>
                  </a:lnTo>
                  <a:lnTo>
                    <a:pt x="921" y="356"/>
                  </a:lnTo>
                  <a:lnTo>
                    <a:pt x="919" y="356"/>
                  </a:lnTo>
                  <a:lnTo>
                    <a:pt x="917" y="354"/>
                  </a:lnTo>
                  <a:lnTo>
                    <a:pt x="916" y="356"/>
                  </a:lnTo>
                  <a:lnTo>
                    <a:pt x="916" y="357"/>
                  </a:lnTo>
                  <a:lnTo>
                    <a:pt x="916" y="357"/>
                  </a:lnTo>
                  <a:lnTo>
                    <a:pt x="916" y="359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4" y="357"/>
                  </a:lnTo>
                  <a:lnTo>
                    <a:pt x="913" y="359"/>
                  </a:lnTo>
                  <a:lnTo>
                    <a:pt x="913" y="359"/>
                  </a:lnTo>
                  <a:lnTo>
                    <a:pt x="911" y="359"/>
                  </a:lnTo>
                  <a:lnTo>
                    <a:pt x="911" y="359"/>
                  </a:lnTo>
                  <a:lnTo>
                    <a:pt x="911" y="360"/>
                  </a:lnTo>
                  <a:lnTo>
                    <a:pt x="913" y="359"/>
                  </a:lnTo>
                  <a:lnTo>
                    <a:pt x="913" y="360"/>
                  </a:lnTo>
                  <a:lnTo>
                    <a:pt x="911" y="362"/>
                  </a:lnTo>
                  <a:lnTo>
                    <a:pt x="910" y="364"/>
                  </a:lnTo>
                  <a:lnTo>
                    <a:pt x="908" y="362"/>
                  </a:lnTo>
                  <a:lnTo>
                    <a:pt x="908" y="364"/>
                  </a:lnTo>
                  <a:lnTo>
                    <a:pt x="908" y="364"/>
                  </a:lnTo>
                  <a:lnTo>
                    <a:pt x="910" y="365"/>
                  </a:lnTo>
                  <a:lnTo>
                    <a:pt x="908" y="370"/>
                  </a:lnTo>
                  <a:lnTo>
                    <a:pt x="908" y="371"/>
                  </a:lnTo>
                  <a:lnTo>
                    <a:pt x="906" y="371"/>
                  </a:lnTo>
                  <a:lnTo>
                    <a:pt x="906" y="371"/>
                  </a:lnTo>
                  <a:lnTo>
                    <a:pt x="903" y="370"/>
                  </a:lnTo>
                  <a:lnTo>
                    <a:pt x="902" y="368"/>
                  </a:lnTo>
                  <a:lnTo>
                    <a:pt x="903" y="371"/>
                  </a:lnTo>
                  <a:lnTo>
                    <a:pt x="906" y="373"/>
                  </a:lnTo>
                  <a:lnTo>
                    <a:pt x="906" y="373"/>
                  </a:lnTo>
                  <a:lnTo>
                    <a:pt x="906" y="375"/>
                  </a:lnTo>
                  <a:lnTo>
                    <a:pt x="906" y="375"/>
                  </a:lnTo>
                  <a:lnTo>
                    <a:pt x="905" y="376"/>
                  </a:lnTo>
                  <a:lnTo>
                    <a:pt x="906" y="378"/>
                  </a:lnTo>
                  <a:lnTo>
                    <a:pt x="906" y="379"/>
                  </a:lnTo>
                  <a:lnTo>
                    <a:pt x="906" y="381"/>
                  </a:lnTo>
                  <a:lnTo>
                    <a:pt x="908" y="384"/>
                  </a:lnTo>
                  <a:lnTo>
                    <a:pt x="908" y="386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0"/>
                  </a:lnTo>
                  <a:lnTo>
                    <a:pt x="911" y="392"/>
                  </a:lnTo>
                  <a:lnTo>
                    <a:pt x="910" y="392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8" y="394"/>
                  </a:lnTo>
                  <a:lnTo>
                    <a:pt x="905" y="392"/>
                  </a:lnTo>
                  <a:lnTo>
                    <a:pt x="902" y="390"/>
                  </a:lnTo>
                  <a:lnTo>
                    <a:pt x="898" y="390"/>
                  </a:lnTo>
                  <a:lnTo>
                    <a:pt x="895" y="390"/>
                  </a:lnTo>
                  <a:lnTo>
                    <a:pt x="894" y="389"/>
                  </a:lnTo>
                  <a:lnTo>
                    <a:pt x="892" y="389"/>
                  </a:lnTo>
                  <a:lnTo>
                    <a:pt x="891" y="387"/>
                  </a:lnTo>
                  <a:lnTo>
                    <a:pt x="889" y="387"/>
                  </a:lnTo>
                  <a:lnTo>
                    <a:pt x="887" y="386"/>
                  </a:lnTo>
                  <a:lnTo>
                    <a:pt x="886" y="386"/>
                  </a:lnTo>
                  <a:lnTo>
                    <a:pt x="884" y="386"/>
                  </a:lnTo>
                  <a:lnTo>
                    <a:pt x="883" y="384"/>
                  </a:lnTo>
                  <a:lnTo>
                    <a:pt x="883" y="383"/>
                  </a:lnTo>
                  <a:lnTo>
                    <a:pt x="883" y="383"/>
                  </a:lnTo>
                  <a:lnTo>
                    <a:pt x="881" y="379"/>
                  </a:lnTo>
                  <a:lnTo>
                    <a:pt x="880" y="378"/>
                  </a:lnTo>
                  <a:lnTo>
                    <a:pt x="878" y="376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5"/>
                  </a:lnTo>
                  <a:lnTo>
                    <a:pt x="878" y="373"/>
                  </a:lnTo>
                  <a:lnTo>
                    <a:pt x="878" y="373"/>
                  </a:lnTo>
                  <a:lnTo>
                    <a:pt x="878" y="371"/>
                  </a:lnTo>
                  <a:lnTo>
                    <a:pt x="878" y="371"/>
                  </a:lnTo>
                  <a:lnTo>
                    <a:pt x="878" y="370"/>
                  </a:lnTo>
                  <a:lnTo>
                    <a:pt x="878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3" y="365"/>
                  </a:lnTo>
                  <a:lnTo>
                    <a:pt x="872" y="362"/>
                  </a:lnTo>
                  <a:lnTo>
                    <a:pt x="870" y="360"/>
                  </a:lnTo>
                  <a:lnTo>
                    <a:pt x="869" y="357"/>
                  </a:lnTo>
                  <a:lnTo>
                    <a:pt x="867" y="357"/>
                  </a:lnTo>
                  <a:lnTo>
                    <a:pt x="865" y="356"/>
                  </a:lnTo>
                  <a:lnTo>
                    <a:pt x="865" y="354"/>
                  </a:lnTo>
                  <a:lnTo>
                    <a:pt x="865" y="353"/>
                  </a:lnTo>
                  <a:lnTo>
                    <a:pt x="865" y="353"/>
                  </a:lnTo>
                  <a:lnTo>
                    <a:pt x="864" y="351"/>
                  </a:lnTo>
                  <a:lnTo>
                    <a:pt x="862" y="348"/>
                  </a:lnTo>
                  <a:lnTo>
                    <a:pt x="861" y="346"/>
                  </a:lnTo>
                  <a:lnTo>
                    <a:pt x="861" y="345"/>
                  </a:lnTo>
                  <a:lnTo>
                    <a:pt x="859" y="342"/>
                  </a:lnTo>
                  <a:lnTo>
                    <a:pt x="857" y="340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1" y="335"/>
                  </a:lnTo>
                  <a:lnTo>
                    <a:pt x="850" y="334"/>
                  </a:lnTo>
                  <a:lnTo>
                    <a:pt x="850" y="334"/>
                  </a:lnTo>
                  <a:lnTo>
                    <a:pt x="848" y="334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8" y="332"/>
                  </a:lnTo>
                  <a:lnTo>
                    <a:pt x="846" y="332"/>
                  </a:lnTo>
                  <a:lnTo>
                    <a:pt x="845" y="332"/>
                  </a:lnTo>
                  <a:lnTo>
                    <a:pt x="842" y="332"/>
                  </a:lnTo>
                  <a:lnTo>
                    <a:pt x="839" y="332"/>
                  </a:lnTo>
                  <a:lnTo>
                    <a:pt x="837" y="332"/>
                  </a:lnTo>
                  <a:lnTo>
                    <a:pt x="837" y="332"/>
                  </a:lnTo>
                  <a:lnTo>
                    <a:pt x="835" y="332"/>
                  </a:lnTo>
                  <a:lnTo>
                    <a:pt x="834" y="334"/>
                  </a:lnTo>
                  <a:lnTo>
                    <a:pt x="832" y="334"/>
                  </a:lnTo>
                  <a:lnTo>
                    <a:pt x="831" y="335"/>
                  </a:lnTo>
                  <a:lnTo>
                    <a:pt x="829" y="338"/>
                  </a:lnTo>
                  <a:lnTo>
                    <a:pt x="829" y="340"/>
                  </a:lnTo>
                  <a:lnTo>
                    <a:pt x="829" y="342"/>
                  </a:lnTo>
                  <a:lnTo>
                    <a:pt x="829" y="342"/>
                  </a:lnTo>
                  <a:lnTo>
                    <a:pt x="828" y="342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4" y="345"/>
                  </a:lnTo>
                  <a:lnTo>
                    <a:pt x="823" y="345"/>
                  </a:lnTo>
                  <a:lnTo>
                    <a:pt x="821" y="345"/>
                  </a:lnTo>
                  <a:lnTo>
                    <a:pt x="816" y="342"/>
                  </a:lnTo>
                  <a:lnTo>
                    <a:pt x="815" y="340"/>
                  </a:lnTo>
                  <a:lnTo>
                    <a:pt x="812" y="340"/>
                  </a:lnTo>
                  <a:lnTo>
                    <a:pt x="810" y="338"/>
                  </a:lnTo>
                  <a:lnTo>
                    <a:pt x="809" y="337"/>
                  </a:lnTo>
                  <a:lnTo>
                    <a:pt x="809" y="337"/>
                  </a:lnTo>
                  <a:lnTo>
                    <a:pt x="807" y="337"/>
                  </a:lnTo>
                  <a:lnTo>
                    <a:pt x="805" y="335"/>
                  </a:lnTo>
                  <a:lnTo>
                    <a:pt x="804" y="332"/>
                  </a:lnTo>
                  <a:lnTo>
                    <a:pt x="802" y="329"/>
                  </a:lnTo>
                  <a:lnTo>
                    <a:pt x="802" y="327"/>
                  </a:lnTo>
                  <a:lnTo>
                    <a:pt x="801" y="323"/>
                  </a:lnTo>
                  <a:lnTo>
                    <a:pt x="799" y="320"/>
                  </a:lnTo>
                  <a:lnTo>
                    <a:pt x="798" y="320"/>
                  </a:lnTo>
                  <a:lnTo>
                    <a:pt x="796" y="318"/>
                  </a:lnTo>
                  <a:lnTo>
                    <a:pt x="794" y="316"/>
                  </a:lnTo>
                  <a:lnTo>
                    <a:pt x="790" y="313"/>
                  </a:lnTo>
                  <a:lnTo>
                    <a:pt x="787" y="310"/>
                  </a:lnTo>
                  <a:lnTo>
                    <a:pt x="783" y="307"/>
                  </a:lnTo>
                  <a:lnTo>
                    <a:pt x="782" y="307"/>
                  </a:lnTo>
                  <a:lnTo>
                    <a:pt x="780" y="305"/>
                  </a:lnTo>
                  <a:lnTo>
                    <a:pt x="779" y="302"/>
                  </a:lnTo>
                  <a:lnTo>
                    <a:pt x="777" y="302"/>
                  </a:lnTo>
                  <a:lnTo>
                    <a:pt x="777" y="302"/>
                  </a:lnTo>
                  <a:lnTo>
                    <a:pt x="777" y="301"/>
                  </a:lnTo>
                  <a:lnTo>
                    <a:pt x="774" y="301"/>
                  </a:lnTo>
                  <a:lnTo>
                    <a:pt x="771" y="301"/>
                  </a:lnTo>
                  <a:lnTo>
                    <a:pt x="768" y="301"/>
                  </a:lnTo>
                  <a:lnTo>
                    <a:pt x="764" y="301"/>
                  </a:lnTo>
                  <a:lnTo>
                    <a:pt x="755" y="301"/>
                  </a:lnTo>
                  <a:lnTo>
                    <a:pt x="752" y="301"/>
                  </a:lnTo>
                  <a:lnTo>
                    <a:pt x="752" y="304"/>
                  </a:lnTo>
                  <a:lnTo>
                    <a:pt x="752" y="305"/>
                  </a:lnTo>
                  <a:lnTo>
                    <a:pt x="752" y="307"/>
                  </a:lnTo>
                  <a:lnTo>
                    <a:pt x="752" y="308"/>
                  </a:lnTo>
                  <a:lnTo>
                    <a:pt x="746" y="308"/>
                  </a:lnTo>
                  <a:lnTo>
                    <a:pt x="741" y="308"/>
                  </a:lnTo>
                  <a:lnTo>
                    <a:pt x="736" y="308"/>
                  </a:lnTo>
                  <a:lnTo>
                    <a:pt x="731" y="308"/>
                  </a:lnTo>
                  <a:lnTo>
                    <a:pt x="727" y="308"/>
                  </a:lnTo>
                  <a:lnTo>
                    <a:pt x="720" y="308"/>
                  </a:lnTo>
                  <a:lnTo>
                    <a:pt x="716" y="308"/>
                  </a:lnTo>
                  <a:lnTo>
                    <a:pt x="711" y="308"/>
                  </a:lnTo>
                  <a:lnTo>
                    <a:pt x="703" y="307"/>
                  </a:lnTo>
                  <a:lnTo>
                    <a:pt x="697" y="304"/>
                  </a:lnTo>
                  <a:lnTo>
                    <a:pt x="690" y="302"/>
                  </a:lnTo>
                  <a:lnTo>
                    <a:pt x="682" y="299"/>
                  </a:lnTo>
                  <a:lnTo>
                    <a:pt x="676" y="297"/>
                  </a:lnTo>
                  <a:lnTo>
                    <a:pt x="670" y="294"/>
                  </a:lnTo>
                  <a:lnTo>
                    <a:pt x="662" y="293"/>
                  </a:lnTo>
                  <a:lnTo>
                    <a:pt x="656" y="290"/>
                  </a:lnTo>
                  <a:lnTo>
                    <a:pt x="656" y="288"/>
                  </a:lnTo>
                  <a:lnTo>
                    <a:pt x="657" y="286"/>
                  </a:lnTo>
                  <a:lnTo>
                    <a:pt x="656" y="286"/>
                  </a:lnTo>
                  <a:lnTo>
                    <a:pt x="651" y="286"/>
                  </a:lnTo>
                  <a:lnTo>
                    <a:pt x="648" y="286"/>
                  </a:lnTo>
                  <a:lnTo>
                    <a:pt x="643" y="288"/>
                  </a:lnTo>
                  <a:lnTo>
                    <a:pt x="640" y="288"/>
                  </a:lnTo>
                  <a:lnTo>
                    <a:pt x="635" y="288"/>
                  </a:lnTo>
                  <a:lnTo>
                    <a:pt x="630" y="288"/>
                  </a:lnTo>
                  <a:lnTo>
                    <a:pt x="627" y="290"/>
                  </a:lnTo>
                  <a:lnTo>
                    <a:pt x="623" y="290"/>
                  </a:lnTo>
                  <a:lnTo>
                    <a:pt x="623" y="290"/>
                  </a:lnTo>
                  <a:lnTo>
                    <a:pt x="623" y="288"/>
                  </a:lnTo>
                  <a:lnTo>
                    <a:pt x="623" y="286"/>
                  </a:lnTo>
                  <a:lnTo>
                    <a:pt x="621" y="286"/>
                  </a:lnTo>
                  <a:lnTo>
                    <a:pt x="621" y="285"/>
                  </a:lnTo>
                  <a:lnTo>
                    <a:pt x="621" y="283"/>
                  </a:lnTo>
                  <a:lnTo>
                    <a:pt x="621" y="283"/>
                  </a:lnTo>
                  <a:lnTo>
                    <a:pt x="619" y="280"/>
                  </a:lnTo>
                  <a:lnTo>
                    <a:pt x="618" y="277"/>
                  </a:lnTo>
                  <a:lnTo>
                    <a:pt x="613" y="274"/>
                  </a:lnTo>
                  <a:lnTo>
                    <a:pt x="610" y="272"/>
                  </a:lnTo>
                  <a:lnTo>
                    <a:pt x="608" y="271"/>
                  </a:lnTo>
                  <a:lnTo>
                    <a:pt x="608" y="269"/>
                  </a:lnTo>
                  <a:lnTo>
                    <a:pt x="607" y="269"/>
                  </a:lnTo>
                  <a:lnTo>
                    <a:pt x="605" y="271"/>
                  </a:lnTo>
                  <a:lnTo>
                    <a:pt x="604" y="269"/>
                  </a:lnTo>
                  <a:lnTo>
                    <a:pt x="604" y="268"/>
                  </a:lnTo>
                  <a:lnTo>
                    <a:pt x="602" y="266"/>
                  </a:lnTo>
                  <a:lnTo>
                    <a:pt x="602" y="264"/>
                  </a:lnTo>
                  <a:lnTo>
                    <a:pt x="597" y="266"/>
                  </a:lnTo>
                  <a:lnTo>
                    <a:pt x="594" y="264"/>
                  </a:lnTo>
                  <a:lnTo>
                    <a:pt x="593" y="263"/>
                  </a:lnTo>
                  <a:lnTo>
                    <a:pt x="591" y="261"/>
                  </a:lnTo>
                  <a:lnTo>
                    <a:pt x="589" y="260"/>
                  </a:lnTo>
                  <a:lnTo>
                    <a:pt x="586" y="258"/>
                  </a:lnTo>
                  <a:lnTo>
                    <a:pt x="585" y="260"/>
                  </a:lnTo>
                  <a:lnTo>
                    <a:pt x="583" y="260"/>
                  </a:lnTo>
                  <a:lnTo>
                    <a:pt x="580" y="258"/>
                  </a:lnTo>
                  <a:lnTo>
                    <a:pt x="578" y="258"/>
                  </a:lnTo>
                  <a:lnTo>
                    <a:pt x="575" y="258"/>
                  </a:lnTo>
                  <a:lnTo>
                    <a:pt x="574" y="258"/>
                  </a:lnTo>
                  <a:lnTo>
                    <a:pt x="574" y="256"/>
                  </a:lnTo>
                  <a:lnTo>
                    <a:pt x="572" y="256"/>
                  </a:lnTo>
                  <a:lnTo>
                    <a:pt x="572" y="255"/>
                  </a:lnTo>
                  <a:lnTo>
                    <a:pt x="572" y="253"/>
                  </a:lnTo>
                  <a:lnTo>
                    <a:pt x="572" y="252"/>
                  </a:lnTo>
                  <a:lnTo>
                    <a:pt x="572" y="250"/>
                  </a:lnTo>
                  <a:lnTo>
                    <a:pt x="572" y="249"/>
                  </a:lnTo>
                  <a:lnTo>
                    <a:pt x="572" y="247"/>
                  </a:lnTo>
                  <a:lnTo>
                    <a:pt x="571" y="247"/>
                  </a:lnTo>
                  <a:lnTo>
                    <a:pt x="569" y="245"/>
                  </a:lnTo>
                  <a:lnTo>
                    <a:pt x="569" y="245"/>
                  </a:lnTo>
                  <a:lnTo>
                    <a:pt x="569" y="244"/>
                  </a:lnTo>
                  <a:lnTo>
                    <a:pt x="567" y="242"/>
                  </a:lnTo>
                  <a:lnTo>
                    <a:pt x="566" y="241"/>
                  </a:lnTo>
                  <a:lnTo>
                    <a:pt x="564" y="239"/>
                  </a:lnTo>
                  <a:lnTo>
                    <a:pt x="563" y="238"/>
                  </a:lnTo>
                  <a:lnTo>
                    <a:pt x="561" y="236"/>
                  </a:lnTo>
                  <a:lnTo>
                    <a:pt x="561" y="236"/>
                  </a:lnTo>
                  <a:lnTo>
                    <a:pt x="559" y="234"/>
                  </a:lnTo>
                  <a:lnTo>
                    <a:pt x="556" y="230"/>
                  </a:lnTo>
                  <a:lnTo>
                    <a:pt x="553" y="228"/>
                  </a:lnTo>
                  <a:lnTo>
                    <a:pt x="553" y="227"/>
                  </a:lnTo>
                  <a:lnTo>
                    <a:pt x="553" y="223"/>
                  </a:lnTo>
                  <a:lnTo>
                    <a:pt x="555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55" y="219"/>
                  </a:lnTo>
                  <a:lnTo>
                    <a:pt x="553" y="217"/>
                  </a:lnTo>
                  <a:lnTo>
                    <a:pt x="550" y="217"/>
                  </a:lnTo>
                  <a:lnTo>
                    <a:pt x="547" y="212"/>
                  </a:lnTo>
                  <a:lnTo>
                    <a:pt x="547" y="211"/>
                  </a:lnTo>
                  <a:lnTo>
                    <a:pt x="545" y="208"/>
                  </a:lnTo>
                  <a:lnTo>
                    <a:pt x="545" y="206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7" y="203"/>
                  </a:lnTo>
                  <a:lnTo>
                    <a:pt x="547" y="204"/>
                  </a:lnTo>
                  <a:lnTo>
                    <a:pt x="547" y="206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50" y="208"/>
                  </a:lnTo>
                  <a:lnTo>
                    <a:pt x="550" y="209"/>
                  </a:lnTo>
                  <a:lnTo>
                    <a:pt x="552" y="209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6"/>
                  </a:lnTo>
                  <a:lnTo>
                    <a:pt x="548" y="204"/>
                  </a:lnTo>
                  <a:lnTo>
                    <a:pt x="548" y="203"/>
                  </a:lnTo>
                  <a:lnTo>
                    <a:pt x="547" y="201"/>
                  </a:lnTo>
                  <a:lnTo>
                    <a:pt x="547" y="201"/>
                  </a:lnTo>
                  <a:lnTo>
                    <a:pt x="547" y="200"/>
                  </a:lnTo>
                  <a:lnTo>
                    <a:pt x="547" y="200"/>
                  </a:lnTo>
                  <a:lnTo>
                    <a:pt x="548" y="200"/>
                  </a:lnTo>
                  <a:lnTo>
                    <a:pt x="552" y="200"/>
                  </a:lnTo>
                  <a:lnTo>
                    <a:pt x="556" y="200"/>
                  </a:lnTo>
                  <a:lnTo>
                    <a:pt x="558" y="198"/>
                  </a:lnTo>
                  <a:lnTo>
                    <a:pt x="558" y="200"/>
                  </a:lnTo>
                  <a:lnTo>
                    <a:pt x="559" y="198"/>
                  </a:lnTo>
                  <a:lnTo>
                    <a:pt x="558" y="198"/>
                  </a:lnTo>
                  <a:lnTo>
                    <a:pt x="556" y="198"/>
                  </a:lnTo>
                  <a:lnTo>
                    <a:pt x="556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2" y="198"/>
                  </a:lnTo>
                  <a:lnTo>
                    <a:pt x="552" y="198"/>
                  </a:lnTo>
                  <a:lnTo>
                    <a:pt x="550" y="198"/>
                  </a:lnTo>
                  <a:lnTo>
                    <a:pt x="548" y="198"/>
                  </a:lnTo>
                  <a:lnTo>
                    <a:pt x="547" y="198"/>
                  </a:lnTo>
                  <a:lnTo>
                    <a:pt x="547" y="198"/>
                  </a:lnTo>
                  <a:lnTo>
                    <a:pt x="545" y="198"/>
                  </a:lnTo>
                  <a:lnTo>
                    <a:pt x="545" y="201"/>
                  </a:lnTo>
                  <a:lnTo>
                    <a:pt x="545" y="203"/>
                  </a:lnTo>
                  <a:lnTo>
                    <a:pt x="545" y="203"/>
                  </a:lnTo>
                  <a:lnTo>
                    <a:pt x="544" y="201"/>
                  </a:lnTo>
                  <a:lnTo>
                    <a:pt x="542" y="201"/>
                  </a:lnTo>
                  <a:lnTo>
                    <a:pt x="541" y="201"/>
                  </a:lnTo>
                  <a:lnTo>
                    <a:pt x="539" y="200"/>
                  </a:lnTo>
                  <a:lnTo>
                    <a:pt x="539" y="198"/>
                  </a:lnTo>
                  <a:lnTo>
                    <a:pt x="537" y="200"/>
                  </a:lnTo>
                  <a:lnTo>
                    <a:pt x="537" y="200"/>
                  </a:lnTo>
                  <a:lnTo>
                    <a:pt x="537" y="198"/>
                  </a:lnTo>
                  <a:lnTo>
                    <a:pt x="537" y="197"/>
                  </a:lnTo>
                  <a:lnTo>
                    <a:pt x="539" y="198"/>
                  </a:lnTo>
                  <a:lnTo>
                    <a:pt x="539" y="197"/>
                  </a:lnTo>
                  <a:lnTo>
                    <a:pt x="537" y="195"/>
                  </a:lnTo>
                  <a:lnTo>
                    <a:pt x="537" y="195"/>
                  </a:lnTo>
                  <a:lnTo>
                    <a:pt x="536" y="192"/>
                  </a:lnTo>
                  <a:lnTo>
                    <a:pt x="534" y="190"/>
                  </a:lnTo>
                  <a:lnTo>
                    <a:pt x="531" y="189"/>
                  </a:lnTo>
                  <a:lnTo>
                    <a:pt x="528" y="184"/>
                  </a:lnTo>
                  <a:lnTo>
                    <a:pt x="528" y="181"/>
                  </a:lnTo>
                  <a:lnTo>
                    <a:pt x="526" y="176"/>
                  </a:lnTo>
                  <a:lnTo>
                    <a:pt x="526" y="175"/>
                  </a:lnTo>
                  <a:lnTo>
                    <a:pt x="526" y="173"/>
                  </a:lnTo>
                  <a:lnTo>
                    <a:pt x="526" y="170"/>
                  </a:lnTo>
                  <a:lnTo>
                    <a:pt x="525" y="168"/>
                  </a:lnTo>
                  <a:lnTo>
                    <a:pt x="522" y="165"/>
                  </a:lnTo>
                  <a:lnTo>
                    <a:pt x="518" y="162"/>
                  </a:lnTo>
                  <a:lnTo>
                    <a:pt x="518" y="160"/>
                  </a:lnTo>
                  <a:lnTo>
                    <a:pt x="518" y="157"/>
                  </a:lnTo>
                  <a:lnTo>
                    <a:pt x="518" y="156"/>
                  </a:lnTo>
                  <a:lnTo>
                    <a:pt x="518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4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0" y="152"/>
                  </a:lnTo>
                  <a:lnTo>
                    <a:pt x="522" y="149"/>
                  </a:lnTo>
                  <a:lnTo>
                    <a:pt x="522" y="146"/>
                  </a:lnTo>
                  <a:lnTo>
                    <a:pt x="522" y="143"/>
                  </a:lnTo>
                  <a:lnTo>
                    <a:pt x="522" y="141"/>
                  </a:lnTo>
                  <a:lnTo>
                    <a:pt x="522" y="138"/>
                  </a:lnTo>
                  <a:lnTo>
                    <a:pt x="522" y="137"/>
                  </a:lnTo>
                  <a:lnTo>
                    <a:pt x="520" y="135"/>
                  </a:lnTo>
                  <a:lnTo>
                    <a:pt x="520" y="134"/>
                  </a:lnTo>
                  <a:lnTo>
                    <a:pt x="520" y="132"/>
                  </a:lnTo>
                  <a:lnTo>
                    <a:pt x="518" y="130"/>
                  </a:lnTo>
                  <a:lnTo>
                    <a:pt x="517" y="127"/>
                  </a:lnTo>
                  <a:lnTo>
                    <a:pt x="517" y="126"/>
                  </a:lnTo>
                  <a:lnTo>
                    <a:pt x="517" y="123"/>
                  </a:lnTo>
                  <a:lnTo>
                    <a:pt x="517" y="121"/>
                  </a:lnTo>
                  <a:lnTo>
                    <a:pt x="515" y="118"/>
                  </a:lnTo>
                  <a:lnTo>
                    <a:pt x="515" y="116"/>
                  </a:lnTo>
                  <a:lnTo>
                    <a:pt x="517" y="115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18" y="108"/>
                  </a:lnTo>
                  <a:lnTo>
                    <a:pt x="520" y="107"/>
                  </a:lnTo>
                  <a:lnTo>
                    <a:pt x="520" y="107"/>
                  </a:lnTo>
                  <a:lnTo>
                    <a:pt x="518" y="107"/>
                  </a:lnTo>
                  <a:lnTo>
                    <a:pt x="520" y="105"/>
                  </a:lnTo>
                  <a:lnTo>
                    <a:pt x="520" y="104"/>
                  </a:lnTo>
                  <a:lnTo>
                    <a:pt x="522" y="102"/>
                  </a:lnTo>
                  <a:lnTo>
                    <a:pt x="522" y="96"/>
                  </a:lnTo>
                  <a:lnTo>
                    <a:pt x="522" y="91"/>
                  </a:lnTo>
                  <a:lnTo>
                    <a:pt x="523" y="89"/>
                  </a:lnTo>
                  <a:lnTo>
                    <a:pt x="522" y="88"/>
                  </a:lnTo>
                  <a:lnTo>
                    <a:pt x="523" y="85"/>
                  </a:lnTo>
                  <a:lnTo>
                    <a:pt x="522" y="83"/>
                  </a:lnTo>
                  <a:lnTo>
                    <a:pt x="523" y="72"/>
                  </a:lnTo>
                  <a:lnTo>
                    <a:pt x="523" y="71"/>
                  </a:lnTo>
                  <a:lnTo>
                    <a:pt x="525" y="69"/>
                  </a:lnTo>
                  <a:lnTo>
                    <a:pt x="523" y="64"/>
                  </a:lnTo>
                  <a:lnTo>
                    <a:pt x="523" y="60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25" y="58"/>
                  </a:lnTo>
                  <a:lnTo>
                    <a:pt x="528" y="58"/>
                  </a:lnTo>
                  <a:lnTo>
                    <a:pt x="530" y="58"/>
                  </a:lnTo>
                  <a:lnTo>
                    <a:pt x="531" y="58"/>
                  </a:lnTo>
                  <a:lnTo>
                    <a:pt x="531" y="58"/>
                  </a:lnTo>
                  <a:lnTo>
                    <a:pt x="533" y="60"/>
                  </a:lnTo>
                  <a:lnTo>
                    <a:pt x="534" y="58"/>
                  </a:lnTo>
                  <a:lnTo>
                    <a:pt x="534" y="58"/>
                  </a:lnTo>
                  <a:lnTo>
                    <a:pt x="533" y="58"/>
                  </a:lnTo>
                  <a:lnTo>
                    <a:pt x="531" y="58"/>
                  </a:lnTo>
                  <a:lnTo>
                    <a:pt x="531" y="56"/>
                  </a:lnTo>
                  <a:lnTo>
                    <a:pt x="528" y="56"/>
                  </a:lnTo>
                  <a:lnTo>
                    <a:pt x="528" y="56"/>
                  </a:lnTo>
                  <a:lnTo>
                    <a:pt x="525" y="56"/>
                  </a:lnTo>
                  <a:lnTo>
                    <a:pt x="523" y="56"/>
                  </a:lnTo>
                  <a:lnTo>
                    <a:pt x="522" y="56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3" y="50"/>
                  </a:lnTo>
                  <a:lnTo>
                    <a:pt x="523" y="52"/>
                  </a:lnTo>
                  <a:lnTo>
                    <a:pt x="525" y="53"/>
                  </a:lnTo>
                  <a:lnTo>
                    <a:pt x="525" y="52"/>
                  </a:lnTo>
                  <a:lnTo>
                    <a:pt x="525" y="50"/>
                  </a:lnTo>
                  <a:lnTo>
                    <a:pt x="523" y="49"/>
                  </a:lnTo>
                  <a:lnTo>
                    <a:pt x="522" y="49"/>
                  </a:lnTo>
                  <a:lnTo>
                    <a:pt x="522" y="45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2"/>
                  </a:lnTo>
                  <a:lnTo>
                    <a:pt x="522" y="42"/>
                  </a:lnTo>
                  <a:lnTo>
                    <a:pt x="522" y="44"/>
                  </a:lnTo>
                  <a:lnTo>
                    <a:pt x="522" y="44"/>
                  </a:lnTo>
                  <a:lnTo>
                    <a:pt x="522" y="42"/>
                  </a:lnTo>
                  <a:lnTo>
                    <a:pt x="520" y="42"/>
                  </a:lnTo>
                  <a:lnTo>
                    <a:pt x="520" y="39"/>
                  </a:lnTo>
                  <a:lnTo>
                    <a:pt x="518" y="36"/>
                  </a:lnTo>
                  <a:lnTo>
                    <a:pt x="518" y="31"/>
                  </a:lnTo>
                  <a:lnTo>
                    <a:pt x="517" y="30"/>
                  </a:lnTo>
                  <a:lnTo>
                    <a:pt x="514" y="26"/>
                  </a:lnTo>
                  <a:lnTo>
                    <a:pt x="514" y="25"/>
                  </a:lnTo>
                  <a:lnTo>
                    <a:pt x="514" y="22"/>
                  </a:lnTo>
                  <a:lnTo>
                    <a:pt x="514" y="20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7" y="20"/>
                  </a:lnTo>
                  <a:lnTo>
                    <a:pt x="520" y="20"/>
                  </a:lnTo>
                  <a:lnTo>
                    <a:pt x="522" y="22"/>
                  </a:lnTo>
                  <a:lnTo>
                    <a:pt x="523" y="22"/>
                  </a:lnTo>
                  <a:lnTo>
                    <a:pt x="533" y="23"/>
                  </a:lnTo>
                  <a:lnTo>
                    <a:pt x="534" y="23"/>
                  </a:lnTo>
                  <a:lnTo>
                    <a:pt x="536" y="22"/>
                  </a:lnTo>
                  <a:lnTo>
                    <a:pt x="536" y="22"/>
                  </a:lnTo>
                  <a:lnTo>
                    <a:pt x="537" y="23"/>
                  </a:lnTo>
                  <a:lnTo>
                    <a:pt x="537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2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2" y="25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28"/>
                  </a:lnTo>
                  <a:lnTo>
                    <a:pt x="537" y="33"/>
                  </a:lnTo>
                  <a:lnTo>
                    <a:pt x="536" y="36"/>
                  </a:lnTo>
                  <a:lnTo>
                    <a:pt x="536" y="36"/>
                  </a:lnTo>
                  <a:lnTo>
                    <a:pt x="536" y="37"/>
                  </a:lnTo>
                  <a:lnTo>
                    <a:pt x="536" y="37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39" y="36"/>
                  </a:lnTo>
                  <a:lnTo>
                    <a:pt x="537" y="36"/>
                  </a:lnTo>
                  <a:lnTo>
                    <a:pt x="537" y="36"/>
                  </a:lnTo>
                  <a:lnTo>
                    <a:pt x="537" y="34"/>
                  </a:lnTo>
                  <a:lnTo>
                    <a:pt x="537" y="34"/>
                  </a:lnTo>
                  <a:lnTo>
                    <a:pt x="537" y="33"/>
                  </a:lnTo>
                  <a:lnTo>
                    <a:pt x="539" y="33"/>
                  </a:lnTo>
                  <a:lnTo>
                    <a:pt x="541" y="31"/>
                  </a:lnTo>
                  <a:lnTo>
                    <a:pt x="541" y="31"/>
                  </a:lnTo>
                  <a:lnTo>
                    <a:pt x="542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5" y="28"/>
                  </a:lnTo>
                  <a:lnTo>
                    <a:pt x="545" y="30"/>
                  </a:lnTo>
                  <a:lnTo>
                    <a:pt x="544" y="30"/>
                  </a:lnTo>
                  <a:lnTo>
                    <a:pt x="544" y="31"/>
                  </a:lnTo>
                  <a:lnTo>
                    <a:pt x="544" y="33"/>
                  </a:lnTo>
                  <a:lnTo>
                    <a:pt x="544" y="33"/>
                  </a:lnTo>
                  <a:lnTo>
                    <a:pt x="542" y="33"/>
                  </a:lnTo>
                  <a:lnTo>
                    <a:pt x="542" y="33"/>
                  </a:lnTo>
                  <a:lnTo>
                    <a:pt x="544" y="34"/>
                  </a:lnTo>
                  <a:lnTo>
                    <a:pt x="544" y="34"/>
                  </a:lnTo>
                  <a:lnTo>
                    <a:pt x="544" y="36"/>
                  </a:lnTo>
                  <a:lnTo>
                    <a:pt x="544" y="37"/>
                  </a:lnTo>
                  <a:lnTo>
                    <a:pt x="544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2" y="37"/>
                  </a:lnTo>
                  <a:lnTo>
                    <a:pt x="541" y="39"/>
                  </a:lnTo>
                  <a:lnTo>
                    <a:pt x="541" y="39"/>
                  </a:lnTo>
                  <a:lnTo>
                    <a:pt x="541" y="37"/>
                  </a:lnTo>
                  <a:lnTo>
                    <a:pt x="541" y="37"/>
                  </a:lnTo>
                  <a:lnTo>
                    <a:pt x="539" y="37"/>
                  </a:lnTo>
                  <a:lnTo>
                    <a:pt x="539" y="39"/>
                  </a:lnTo>
                  <a:lnTo>
                    <a:pt x="537" y="41"/>
                  </a:lnTo>
                  <a:lnTo>
                    <a:pt x="537" y="41"/>
                  </a:lnTo>
                  <a:lnTo>
                    <a:pt x="539" y="41"/>
                  </a:lnTo>
                  <a:lnTo>
                    <a:pt x="541" y="41"/>
                  </a:lnTo>
                  <a:lnTo>
                    <a:pt x="542" y="41"/>
                  </a:lnTo>
                  <a:lnTo>
                    <a:pt x="542" y="41"/>
                  </a:lnTo>
                  <a:lnTo>
                    <a:pt x="544" y="41"/>
                  </a:lnTo>
                  <a:lnTo>
                    <a:pt x="544" y="41"/>
                  </a:lnTo>
                  <a:lnTo>
                    <a:pt x="544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5" y="37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47" y="34"/>
                  </a:lnTo>
                  <a:lnTo>
                    <a:pt x="547" y="33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1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30"/>
                  </a:lnTo>
                  <a:lnTo>
                    <a:pt x="547" y="28"/>
                  </a:lnTo>
                  <a:lnTo>
                    <a:pt x="547" y="26"/>
                  </a:lnTo>
                  <a:lnTo>
                    <a:pt x="547" y="26"/>
                  </a:lnTo>
                  <a:lnTo>
                    <a:pt x="548" y="25"/>
                  </a:lnTo>
                  <a:lnTo>
                    <a:pt x="548" y="25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7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7" y="23"/>
                  </a:lnTo>
                  <a:lnTo>
                    <a:pt x="547" y="23"/>
                  </a:lnTo>
                  <a:lnTo>
                    <a:pt x="545" y="23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5" y="20"/>
                  </a:lnTo>
                  <a:lnTo>
                    <a:pt x="545" y="20"/>
                  </a:lnTo>
                  <a:lnTo>
                    <a:pt x="547" y="20"/>
                  </a:lnTo>
                  <a:lnTo>
                    <a:pt x="547" y="20"/>
                  </a:lnTo>
                  <a:lnTo>
                    <a:pt x="545" y="19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4" y="17"/>
                  </a:lnTo>
                  <a:lnTo>
                    <a:pt x="542" y="17"/>
                  </a:lnTo>
                  <a:lnTo>
                    <a:pt x="542" y="17"/>
                  </a:lnTo>
                  <a:lnTo>
                    <a:pt x="542" y="15"/>
                  </a:lnTo>
                  <a:lnTo>
                    <a:pt x="544" y="15"/>
                  </a:lnTo>
                  <a:lnTo>
                    <a:pt x="544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5"/>
                  </a:lnTo>
                  <a:lnTo>
                    <a:pt x="545" y="12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1"/>
                  </a:lnTo>
                  <a:lnTo>
                    <a:pt x="542" y="9"/>
                  </a:lnTo>
                  <a:lnTo>
                    <a:pt x="541" y="6"/>
                  </a:lnTo>
                  <a:lnTo>
                    <a:pt x="936" y="6"/>
                  </a:lnTo>
                  <a:lnTo>
                    <a:pt x="939" y="6"/>
                  </a:lnTo>
                  <a:lnTo>
                    <a:pt x="939" y="3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3" name="Freeform 25"/>
            <p:cNvSpPr>
              <a:spLocks noEditPoints="1"/>
            </p:cNvSpPr>
            <p:nvPr/>
          </p:nvSpPr>
          <p:spPr bwMode="auto">
            <a:xfrm>
              <a:off x="1022538" y="1961853"/>
              <a:ext cx="10143748" cy="873251"/>
            </a:xfrm>
            <a:custGeom>
              <a:avLst/>
              <a:gdLst>
                <a:gd name="T0" fmla="*/ 5077 w 5204"/>
                <a:gd name="T1" fmla="*/ 437 h 448"/>
                <a:gd name="T2" fmla="*/ 5030 w 5204"/>
                <a:gd name="T3" fmla="*/ 437 h 448"/>
                <a:gd name="T4" fmla="*/ 5125 w 5204"/>
                <a:gd name="T5" fmla="*/ 434 h 448"/>
                <a:gd name="T6" fmla="*/ 5170 w 5204"/>
                <a:gd name="T7" fmla="*/ 424 h 448"/>
                <a:gd name="T8" fmla="*/ 5196 w 5204"/>
                <a:gd name="T9" fmla="*/ 416 h 448"/>
                <a:gd name="T10" fmla="*/ 25 w 5204"/>
                <a:gd name="T11" fmla="*/ 402 h 448"/>
                <a:gd name="T12" fmla="*/ 19 w 5204"/>
                <a:gd name="T13" fmla="*/ 397 h 448"/>
                <a:gd name="T14" fmla="*/ 85 w 5204"/>
                <a:gd name="T15" fmla="*/ 379 h 448"/>
                <a:gd name="T16" fmla="*/ 126 w 5204"/>
                <a:gd name="T17" fmla="*/ 372 h 448"/>
                <a:gd name="T18" fmla="*/ 118 w 5204"/>
                <a:gd name="T19" fmla="*/ 374 h 448"/>
                <a:gd name="T20" fmla="*/ 110 w 5204"/>
                <a:gd name="T21" fmla="*/ 371 h 448"/>
                <a:gd name="T22" fmla="*/ 539 w 5204"/>
                <a:gd name="T23" fmla="*/ 366 h 448"/>
                <a:gd name="T24" fmla="*/ 519 w 5204"/>
                <a:gd name="T25" fmla="*/ 368 h 448"/>
                <a:gd name="T26" fmla="*/ 506 w 5204"/>
                <a:gd name="T27" fmla="*/ 364 h 448"/>
                <a:gd name="T28" fmla="*/ 524 w 5204"/>
                <a:gd name="T29" fmla="*/ 353 h 448"/>
                <a:gd name="T30" fmla="*/ 5183 w 5204"/>
                <a:gd name="T31" fmla="*/ 344 h 448"/>
                <a:gd name="T32" fmla="*/ 494 w 5204"/>
                <a:gd name="T33" fmla="*/ 338 h 448"/>
                <a:gd name="T34" fmla="*/ 222 w 5204"/>
                <a:gd name="T35" fmla="*/ 333 h 448"/>
                <a:gd name="T36" fmla="*/ 479 w 5204"/>
                <a:gd name="T37" fmla="*/ 339 h 448"/>
                <a:gd name="T38" fmla="*/ 230 w 5204"/>
                <a:gd name="T39" fmla="*/ 319 h 448"/>
                <a:gd name="T40" fmla="*/ 207 w 5204"/>
                <a:gd name="T41" fmla="*/ 333 h 448"/>
                <a:gd name="T42" fmla="*/ 211 w 5204"/>
                <a:gd name="T43" fmla="*/ 317 h 448"/>
                <a:gd name="T44" fmla="*/ 473 w 5204"/>
                <a:gd name="T45" fmla="*/ 327 h 448"/>
                <a:gd name="T46" fmla="*/ 492 w 5204"/>
                <a:gd name="T47" fmla="*/ 314 h 448"/>
                <a:gd name="T48" fmla="*/ 235 w 5204"/>
                <a:gd name="T49" fmla="*/ 309 h 448"/>
                <a:gd name="T50" fmla="*/ 107 w 5204"/>
                <a:gd name="T51" fmla="*/ 303 h 448"/>
                <a:gd name="T52" fmla="*/ 304 w 5204"/>
                <a:gd name="T53" fmla="*/ 265 h 448"/>
                <a:gd name="T54" fmla="*/ 314 w 5204"/>
                <a:gd name="T55" fmla="*/ 262 h 448"/>
                <a:gd name="T56" fmla="*/ 237 w 5204"/>
                <a:gd name="T57" fmla="*/ 262 h 448"/>
                <a:gd name="T58" fmla="*/ 5197 w 5204"/>
                <a:gd name="T59" fmla="*/ 201 h 448"/>
                <a:gd name="T60" fmla="*/ 180 w 5204"/>
                <a:gd name="T61" fmla="*/ 5 h 448"/>
                <a:gd name="T62" fmla="*/ 266 w 5204"/>
                <a:gd name="T63" fmla="*/ 24 h 448"/>
                <a:gd name="T64" fmla="*/ 419 w 5204"/>
                <a:gd name="T65" fmla="*/ 265 h 448"/>
                <a:gd name="T66" fmla="*/ 490 w 5204"/>
                <a:gd name="T67" fmla="*/ 295 h 448"/>
                <a:gd name="T68" fmla="*/ 552 w 5204"/>
                <a:gd name="T69" fmla="*/ 360 h 448"/>
                <a:gd name="T70" fmla="*/ 522 w 5204"/>
                <a:gd name="T71" fmla="*/ 361 h 448"/>
                <a:gd name="T72" fmla="*/ 501 w 5204"/>
                <a:gd name="T73" fmla="*/ 319 h 448"/>
                <a:gd name="T74" fmla="*/ 479 w 5204"/>
                <a:gd name="T75" fmla="*/ 309 h 448"/>
                <a:gd name="T76" fmla="*/ 460 w 5204"/>
                <a:gd name="T77" fmla="*/ 301 h 448"/>
                <a:gd name="T78" fmla="*/ 416 w 5204"/>
                <a:gd name="T79" fmla="*/ 273 h 448"/>
                <a:gd name="T80" fmla="*/ 348 w 5204"/>
                <a:gd name="T81" fmla="*/ 270 h 448"/>
                <a:gd name="T82" fmla="*/ 307 w 5204"/>
                <a:gd name="T83" fmla="*/ 251 h 448"/>
                <a:gd name="T84" fmla="*/ 285 w 5204"/>
                <a:gd name="T85" fmla="*/ 260 h 448"/>
                <a:gd name="T86" fmla="*/ 266 w 5204"/>
                <a:gd name="T87" fmla="*/ 278 h 448"/>
                <a:gd name="T88" fmla="*/ 238 w 5204"/>
                <a:gd name="T89" fmla="*/ 279 h 448"/>
                <a:gd name="T90" fmla="*/ 255 w 5204"/>
                <a:gd name="T91" fmla="*/ 245 h 448"/>
                <a:gd name="T92" fmla="*/ 214 w 5204"/>
                <a:gd name="T93" fmla="*/ 279 h 448"/>
                <a:gd name="T94" fmla="*/ 181 w 5204"/>
                <a:gd name="T95" fmla="*/ 323 h 448"/>
                <a:gd name="T96" fmla="*/ 143 w 5204"/>
                <a:gd name="T97" fmla="*/ 347 h 448"/>
                <a:gd name="T98" fmla="*/ 104 w 5204"/>
                <a:gd name="T99" fmla="*/ 369 h 448"/>
                <a:gd name="T100" fmla="*/ 71 w 5204"/>
                <a:gd name="T101" fmla="*/ 380 h 448"/>
                <a:gd name="T102" fmla="*/ 112 w 5204"/>
                <a:gd name="T103" fmla="*/ 355 h 448"/>
                <a:gd name="T104" fmla="*/ 156 w 5204"/>
                <a:gd name="T105" fmla="*/ 309 h 448"/>
                <a:gd name="T106" fmla="*/ 107 w 5204"/>
                <a:gd name="T107" fmla="*/ 297 h 448"/>
                <a:gd name="T108" fmla="*/ 60 w 5204"/>
                <a:gd name="T109" fmla="*/ 275 h 448"/>
                <a:gd name="T110" fmla="*/ 49 w 5204"/>
                <a:gd name="T111" fmla="*/ 248 h 448"/>
                <a:gd name="T112" fmla="*/ 50 w 5204"/>
                <a:gd name="T113" fmla="*/ 216 h 448"/>
                <a:gd name="T114" fmla="*/ 106 w 5204"/>
                <a:gd name="T115" fmla="*/ 177 h 448"/>
                <a:gd name="T116" fmla="*/ 27 w 5204"/>
                <a:gd name="T117" fmla="*/ 164 h 448"/>
                <a:gd name="T118" fmla="*/ 66 w 5204"/>
                <a:gd name="T119" fmla="*/ 122 h 448"/>
                <a:gd name="T120" fmla="*/ 117 w 5204"/>
                <a:gd name="T121" fmla="*/ 126 h 448"/>
                <a:gd name="T122" fmla="*/ 73 w 5204"/>
                <a:gd name="T123" fmla="*/ 54 h 448"/>
                <a:gd name="T124" fmla="*/ 131 w 5204"/>
                <a:gd name="T125" fmla="*/ 1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04" h="448">
                  <a:moveTo>
                    <a:pt x="5016" y="442"/>
                  </a:moveTo>
                  <a:lnTo>
                    <a:pt x="5019" y="443"/>
                  </a:lnTo>
                  <a:lnTo>
                    <a:pt x="5022" y="445"/>
                  </a:lnTo>
                  <a:lnTo>
                    <a:pt x="5022" y="446"/>
                  </a:lnTo>
                  <a:lnTo>
                    <a:pt x="5025" y="446"/>
                  </a:lnTo>
                  <a:lnTo>
                    <a:pt x="5027" y="448"/>
                  </a:lnTo>
                  <a:lnTo>
                    <a:pt x="5027" y="448"/>
                  </a:lnTo>
                  <a:lnTo>
                    <a:pt x="5024" y="448"/>
                  </a:lnTo>
                  <a:lnTo>
                    <a:pt x="5019" y="445"/>
                  </a:lnTo>
                  <a:lnTo>
                    <a:pt x="5016" y="443"/>
                  </a:lnTo>
                  <a:lnTo>
                    <a:pt x="5016" y="443"/>
                  </a:lnTo>
                  <a:lnTo>
                    <a:pt x="5016" y="442"/>
                  </a:lnTo>
                  <a:close/>
                  <a:moveTo>
                    <a:pt x="5087" y="438"/>
                  </a:moveTo>
                  <a:lnTo>
                    <a:pt x="5088" y="440"/>
                  </a:lnTo>
                  <a:lnTo>
                    <a:pt x="5088" y="440"/>
                  </a:lnTo>
                  <a:lnTo>
                    <a:pt x="5087" y="440"/>
                  </a:lnTo>
                  <a:lnTo>
                    <a:pt x="5087" y="440"/>
                  </a:lnTo>
                  <a:lnTo>
                    <a:pt x="5087" y="438"/>
                  </a:lnTo>
                  <a:lnTo>
                    <a:pt x="5087" y="438"/>
                  </a:lnTo>
                  <a:close/>
                  <a:moveTo>
                    <a:pt x="5090" y="438"/>
                  </a:moveTo>
                  <a:lnTo>
                    <a:pt x="5092" y="438"/>
                  </a:lnTo>
                  <a:lnTo>
                    <a:pt x="5093" y="440"/>
                  </a:lnTo>
                  <a:lnTo>
                    <a:pt x="5092" y="440"/>
                  </a:lnTo>
                  <a:lnTo>
                    <a:pt x="5090" y="438"/>
                  </a:lnTo>
                  <a:lnTo>
                    <a:pt x="5090" y="438"/>
                  </a:lnTo>
                  <a:close/>
                  <a:moveTo>
                    <a:pt x="5065" y="437"/>
                  </a:moveTo>
                  <a:lnTo>
                    <a:pt x="5066" y="438"/>
                  </a:lnTo>
                  <a:lnTo>
                    <a:pt x="5066" y="438"/>
                  </a:lnTo>
                  <a:lnTo>
                    <a:pt x="5070" y="438"/>
                  </a:lnTo>
                  <a:lnTo>
                    <a:pt x="5068" y="440"/>
                  </a:lnTo>
                  <a:lnTo>
                    <a:pt x="5066" y="440"/>
                  </a:lnTo>
                  <a:lnTo>
                    <a:pt x="5066" y="442"/>
                  </a:lnTo>
                  <a:lnTo>
                    <a:pt x="5065" y="442"/>
                  </a:lnTo>
                  <a:lnTo>
                    <a:pt x="5065" y="443"/>
                  </a:lnTo>
                  <a:lnTo>
                    <a:pt x="5065" y="443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3" y="442"/>
                  </a:lnTo>
                  <a:lnTo>
                    <a:pt x="5065" y="440"/>
                  </a:lnTo>
                  <a:lnTo>
                    <a:pt x="5063" y="440"/>
                  </a:lnTo>
                  <a:lnTo>
                    <a:pt x="5063" y="440"/>
                  </a:lnTo>
                  <a:lnTo>
                    <a:pt x="5062" y="438"/>
                  </a:lnTo>
                  <a:lnTo>
                    <a:pt x="5062" y="438"/>
                  </a:lnTo>
                  <a:lnTo>
                    <a:pt x="5062" y="437"/>
                  </a:lnTo>
                  <a:lnTo>
                    <a:pt x="5062" y="437"/>
                  </a:lnTo>
                  <a:lnTo>
                    <a:pt x="5065" y="437"/>
                  </a:lnTo>
                  <a:close/>
                  <a:moveTo>
                    <a:pt x="5076" y="437"/>
                  </a:moveTo>
                  <a:lnTo>
                    <a:pt x="5076" y="437"/>
                  </a:lnTo>
                  <a:lnTo>
                    <a:pt x="5077" y="437"/>
                  </a:lnTo>
                  <a:lnTo>
                    <a:pt x="5077" y="438"/>
                  </a:lnTo>
                  <a:lnTo>
                    <a:pt x="5076" y="438"/>
                  </a:lnTo>
                  <a:lnTo>
                    <a:pt x="5076" y="440"/>
                  </a:lnTo>
                  <a:lnTo>
                    <a:pt x="5076" y="442"/>
                  </a:lnTo>
                  <a:lnTo>
                    <a:pt x="5076" y="442"/>
                  </a:lnTo>
                  <a:lnTo>
                    <a:pt x="5074" y="442"/>
                  </a:lnTo>
                  <a:lnTo>
                    <a:pt x="5073" y="442"/>
                  </a:lnTo>
                  <a:lnTo>
                    <a:pt x="5071" y="442"/>
                  </a:lnTo>
                  <a:lnTo>
                    <a:pt x="5070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68" y="442"/>
                  </a:lnTo>
                  <a:lnTo>
                    <a:pt x="5073" y="440"/>
                  </a:lnTo>
                  <a:lnTo>
                    <a:pt x="5074" y="440"/>
                  </a:lnTo>
                  <a:lnTo>
                    <a:pt x="5076" y="438"/>
                  </a:lnTo>
                  <a:lnTo>
                    <a:pt x="5076" y="437"/>
                  </a:lnTo>
                  <a:lnTo>
                    <a:pt x="5076" y="437"/>
                  </a:lnTo>
                  <a:close/>
                  <a:moveTo>
                    <a:pt x="5082" y="435"/>
                  </a:moveTo>
                  <a:lnTo>
                    <a:pt x="5084" y="435"/>
                  </a:lnTo>
                  <a:lnTo>
                    <a:pt x="5085" y="437"/>
                  </a:lnTo>
                  <a:lnTo>
                    <a:pt x="5085" y="437"/>
                  </a:lnTo>
                  <a:lnTo>
                    <a:pt x="5084" y="438"/>
                  </a:lnTo>
                  <a:lnTo>
                    <a:pt x="5084" y="438"/>
                  </a:lnTo>
                  <a:lnTo>
                    <a:pt x="5085" y="438"/>
                  </a:lnTo>
                  <a:lnTo>
                    <a:pt x="5087" y="438"/>
                  </a:lnTo>
                  <a:lnTo>
                    <a:pt x="5087" y="440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5" y="440"/>
                  </a:lnTo>
                  <a:lnTo>
                    <a:pt x="5085" y="442"/>
                  </a:lnTo>
                  <a:lnTo>
                    <a:pt x="5082" y="443"/>
                  </a:lnTo>
                  <a:lnTo>
                    <a:pt x="5081" y="442"/>
                  </a:lnTo>
                  <a:lnTo>
                    <a:pt x="5079" y="443"/>
                  </a:lnTo>
                  <a:lnTo>
                    <a:pt x="5081" y="440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8"/>
                  </a:lnTo>
                  <a:lnTo>
                    <a:pt x="5082" y="435"/>
                  </a:lnTo>
                  <a:close/>
                  <a:moveTo>
                    <a:pt x="5013" y="435"/>
                  </a:moveTo>
                  <a:lnTo>
                    <a:pt x="5014" y="435"/>
                  </a:lnTo>
                  <a:lnTo>
                    <a:pt x="5014" y="437"/>
                  </a:lnTo>
                  <a:lnTo>
                    <a:pt x="5014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7"/>
                  </a:lnTo>
                  <a:lnTo>
                    <a:pt x="5013" y="435"/>
                  </a:lnTo>
                  <a:close/>
                  <a:moveTo>
                    <a:pt x="5030" y="435"/>
                  </a:moveTo>
                  <a:lnTo>
                    <a:pt x="5032" y="437"/>
                  </a:lnTo>
                  <a:lnTo>
                    <a:pt x="5030" y="437"/>
                  </a:lnTo>
                  <a:lnTo>
                    <a:pt x="5030" y="438"/>
                  </a:lnTo>
                  <a:lnTo>
                    <a:pt x="5029" y="438"/>
                  </a:lnTo>
                  <a:lnTo>
                    <a:pt x="5027" y="437"/>
                  </a:lnTo>
                  <a:lnTo>
                    <a:pt x="5027" y="435"/>
                  </a:lnTo>
                  <a:lnTo>
                    <a:pt x="5030" y="435"/>
                  </a:lnTo>
                  <a:close/>
                  <a:moveTo>
                    <a:pt x="5092" y="434"/>
                  </a:moveTo>
                  <a:lnTo>
                    <a:pt x="5092" y="434"/>
                  </a:lnTo>
                  <a:lnTo>
                    <a:pt x="5093" y="435"/>
                  </a:lnTo>
                  <a:lnTo>
                    <a:pt x="5093" y="435"/>
                  </a:lnTo>
                  <a:lnTo>
                    <a:pt x="5092" y="435"/>
                  </a:lnTo>
                  <a:lnTo>
                    <a:pt x="5092" y="437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5"/>
                  </a:lnTo>
                  <a:lnTo>
                    <a:pt x="5090" y="434"/>
                  </a:lnTo>
                  <a:lnTo>
                    <a:pt x="5092" y="434"/>
                  </a:lnTo>
                  <a:close/>
                  <a:moveTo>
                    <a:pt x="5000" y="434"/>
                  </a:moveTo>
                  <a:lnTo>
                    <a:pt x="5002" y="434"/>
                  </a:lnTo>
                  <a:lnTo>
                    <a:pt x="5000" y="434"/>
                  </a:lnTo>
                  <a:lnTo>
                    <a:pt x="5000" y="435"/>
                  </a:lnTo>
                  <a:lnTo>
                    <a:pt x="5000" y="437"/>
                  </a:lnTo>
                  <a:lnTo>
                    <a:pt x="4997" y="438"/>
                  </a:lnTo>
                  <a:lnTo>
                    <a:pt x="4995" y="438"/>
                  </a:lnTo>
                  <a:lnTo>
                    <a:pt x="4995" y="438"/>
                  </a:lnTo>
                  <a:lnTo>
                    <a:pt x="4995" y="437"/>
                  </a:lnTo>
                  <a:lnTo>
                    <a:pt x="4997" y="437"/>
                  </a:lnTo>
                  <a:lnTo>
                    <a:pt x="4999" y="435"/>
                  </a:lnTo>
                  <a:lnTo>
                    <a:pt x="4999" y="435"/>
                  </a:lnTo>
                  <a:lnTo>
                    <a:pt x="5000" y="434"/>
                  </a:lnTo>
                  <a:lnTo>
                    <a:pt x="5000" y="434"/>
                  </a:lnTo>
                  <a:close/>
                  <a:moveTo>
                    <a:pt x="5126" y="432"/>
                  </a:moveTo>
                  <a:lnTo>
                    <a:pt x="5128" y="434"/>
                  </a:lnTo>
                  <a:lnTo>
                    <a:pt x="5131" y="434"/>
                  </a:lnTo>
                  <a:lnTo>
                    <a:pt x="5134" y="434"/>
                  </a:lnTo>
                  <a:lnTo>
                    <a:pt x="5136" y="434"/>
                  </a:lnTo>
                  <a:lnTo>
                    <a:pt x="5136" y="434"/>
                  </a:lnTo>
                  <a:lnTo>
                    <a:pt x="5134" y="434"/>
                  </a:lnTo>
                  <a:lnTo>
                    <a:pt x="5133" y="434"/>
                  </a:lnTo>
                  <a:lnTo>
                    <a:pt x="5131" y="435"/>
                  </a:lnTo>
                  <a:lnTo>
                    <a:pt x="5129" y="435"/>
                  </a:lnTo>
                  <a:lnTo>
                    <a:pt x="5126" y="434"/>
                  </a:lnTo>
                  <a:lnTo>
                    <a:pt x="5123" y="435"/>
                  </a:lnTo>
                  <a:lnTo>
                    <a:pt x="5123" y="435"/>
                  </a:lnTo>
                  <a:lnTo>
                    <a:pt x="5123" y="434"/>
                  </a:lnTo>
                  <a:lnTo>
                    <a:pt x="5122" y="434"/>
                  </a:lnTo>
                  <a:lnTo>
                    <a:pt x="5122" y="434"/>
                  </a:lnTo>
                  <a:lnTo>
                    <a:pt x="5123" y="434"/>
                  </a:lnTo>
                  <a:lnTo>
                    <a:pt x="5125" y="434"/>
                  </a:lnTo>
                  <a:lnTo>
                    <a:pt x="5125" y="434"/>
                  </a:lnTo>
                  <a:lnTo>
                    <a:pt x="5126" y="432"/>
                  </a:lnTo>
                  <a:close/>
                  <a:moveTo>
                    <a:pt x="5144" y="427"/>
                  </a:moveTo>
                  <a:lnTo>
                    <a:pt x="5145" y="429"/>
                  </a:lnTo>
                  <a:lnTo>
                    <a:pt x="5145" y="429"/>
                  </a:lnTo>
                  <a:lnTo>
                    <a:pt x="5144" y="431"/>
                  </a:lnTo>
                  <a:lnTo>
                    <a:pt x="5142" y="431"/>
                  </a:lnTo>
                  <a:lnTo>
                    <a:pt x="5142" y="431"/>
                  </a:lnTo>
                  <a:lnTo>
                    <a:pt x="5142" y="429"/>
                  </a:lnTo>
                  <a:lnTo>
                    <a:pt x="5142" y="429"/>
                  </a:lnTo>
                  <a:lnTo>
                    <a:pt x="5144" y="427"/>
                  </a:lnTo>
                  <a:close/>
                  <a:moveTo>
                    <a:pt x="5118" y="427"/>
                  </a:moveTo>
                  <a:lnTo>
                    <a:pt x="5122" y="429"/>
                  </a:lnTo>
                  <a:lnTo>
                    <a:pt x="5122" y="429"/>
                  </a:lnTo>
                  <a:lnTo>
                    <a:pt x="5122" y="431"/>
                  </a:lnTo>
                  <a:lnTo>
                    <a:pt x="5120" y="431"/>
                  </a:lnTo>
                  <a:lnTo>
                    <a:pt x="5118" y="431"/>
                  </a:lnTo>
                  <a:lnTo>
                    <a:pt x="5118" y="432"/>
                  </a:lnTo>
                  <a:lnTo>
                    <a:pt x="5120" y="434"/>
                  </a:lnTo>
                  <a:lnTo>
                    <a:pt x="5117" y="434"/>
                  </a:lnTo>
                  <a:lnTo>
                    <a:pt x="5112" y="435"/>
                  </a:lnTo>
                  <a:lnTo>
                    <a:pt x="5104" y="435"/>
                  </a:lnTo>
                  <a:lnTo>
                    <a:pt x="5103" y="435"/>
                  </a:lnTo>
                  <a:lnTo>
                    <a:pt x="5104" y="435"/>
                  </a:lnTo>
                  <a:lnTo>
                    <a:pt x="5106" y="435"/>
                  </a:lnTo>
                  <a:lnTo>
                    <a:pt x="5109" y="434"/>
                  </a:lnTo>
                  <a:lnTo>
                    <a:pt x="5112" y="434"/>
                  </a:lnTo>
                  <a:lnTo>
                    <a:pt x="5115" y="432"/>
                  </a:lnTo>
                  <a:lnTo>
                    <a:pt x="5117" y="432"/>
                  </a:lnTo>
                  <a:lnTo>
                    <a:pt x="5118" y="431"/>
                  </a:lnTo>
                  <a:lnTo>
                    <a:pt x="5115" y="431"/>
                  </a:lnTo>
                  <a:lnTo>
                    <a:pt x="5115" y="429"/>
                  </a:lnTo>
                  <a:lnTo>
                    <a:pt x="5117" y="429"/>
                  </a:lnTo>
                  <a:lnTo>
                    <a:pt x="5117" y="429"/>
                  </a:lnTo>
                  <a:lnTo>
                    <a:pt x="5118" y="427"/>
                  </a:lnTo>
                  <a:close/>
                  <a:moveTo>
                    <a:pt x="4943" y="426"/>
                  </a:moveTo>
                  <a:lnTo>
                    <a:pt x="4945" y="426"/>
                  </a:lnTo>
                  <a:lnTo>
                    <a:pt x="4945" y="427"/>
                  </a:lnTo>
                  <a:lnTo>
                    <a:pt x="4943" y="429"/>
                  </a:lnTo>
                  <a:lnTo>
                    <a:pt x="4943" y="429"/>
                  </a:lnTo>
                  <a:lnTo>
                    <a:pt x="4942" y="427"/>
                  </a:lnTo>
                  <a:lnTo>
                    <a:pt x="4939" y="427"/>
                  </a:lnTo>
                  <a:lnTo>
                    <a:pt x="4940" y="427"/>
                  </a:lnTo>
                  <a:lnTo>
                    <a:pt x="4942" y="427"/>
                  </a:lnTo>
                  <a:lnTo>
                    <a:pt x="4943" y="426"/>
                  </a:lnTo>
                  <a:close/>
                  <a:moveTo>
                    <a:pt x="5169" y="423"/>
                  </a:moveTo>
                  <a:lnTo>
                    <a:pt x="5170" y="423"/>
                  </a:lnTo>
                  <a:lnTo>
                    <a:pt x="5170" y="423"/>
                  </a:lnTo>
                  <a:lnTo>
                    <a:pt x="5170" y="423"/>
                  </a:lnTo>
                  <a:lnTo>
                    <a:pt x="5170" y="424"/>
                  </a:lnTo>
                  <a:lnTo>
                    <a:pt x="5170" y="424"/>
                  </a:lnTo>
                  <a:lnTo>
                    <a:pt x="5169" y="424"/>
                  </a:lnTo>
                  <a:lnTo>
                    <a:pt x="5169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4"/>
                  </a:lnTo>
                  <a:lnTo>
                    <a:pt x="5167" y="423"/>
                  </a:lnTo>
                  <a:lnTo>
                    <a:pt x="5169" y="423"/>
                  </a:lnTo>
                  <a:close/>
                  <a:moveTo>
                    <a:pt x="5183" y="418"/>
                  </a:move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3" y="420"/>
                  </a:lnTo>
                  <a:lnTo>
                    <a:pt x="5182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0" y="420"/>
                  </a:lnTo>
                  <a:lnTo>
                    <a:pt x="5182" y="418"/>
                  </a:lnTo>
                  <a:lnTo>
                    <a:pt x="5183" y="418"/>
                  </a:lnTo>
                  <a:close/>
                  <a:moveTo>
                    <a:pt x="4931" y="416"/>
                  </a:moveTo>
                  <a:lnTo>
                    <a:pt x="4934" y="416"/>
                  </a:lnTo>
                  <a:lnTo>
                    <a:pt x="4936" y="416"/>
                  </a:lnTo>
                  <a:lnTo>
                    <a:pt x="4937" y="418"/>
                  </a:lnTo>
                  <a:lnTo>
                    <a:pt x="4940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9" y="420"/>
                  </a:lnTo>
                  <a:lnTo>
                    <a:pt x="4936" y="420"/>
                  </a:lnTo>
                  <a:lnTo>
                    <a:pt x="4936" y="420"/>
                  </a:lnTo>
                  <a:lnTo>
                    <a:pt x="4932" y="421"/>
                  </a:lnTo>
                  <a:lnTo>
                    <a:pt x="4931" y="420"/>
                  </a:lnTo>
                  <a:lnTo>
                    <a:pt x="4929" y="418"/>
                  </a:lnTo>
                  <a:lnTo>
                    <a:pt x="4928" y="418"/>
                  </a:lnTo>
                  <a:lnTo>
                    <a:pt x="4926" y="418"/>
                  </a:lnTo>
                  <a:lnTo>
                    <a:pt x="4929" y="416"/>
                  </a:lnTo>
                  <a:lnTo>
                    <a:pt x="4931" y="416"/>
                  </a:lnTo>
                  <a:close/>
                  <a:moveTo>
                    <a:pt x="5204" y="410"/>
                  </a:moveTo>
                  <a:lnTo>
                    <a:pt x="5204" y="413"/>
                  </a:lnTo>
                  <a:lnTo>
                    <a:pt x="5202" y="415"/>
                  </a:lnTo>
                  <a:lnTo>
                    <a:pt x="5200" y="415"/>
                  </a:lnTo>
                  <a:lnTo>
                    <a:pt x="5200" y="415"/>
                  </a:lnTo>
                  <a:lnTo>
                    <a:pt x="5200" y="416"/>
                  </a:lnTo>
                  <a:lnTo>
                    <a:pt x="5199" y="416"/>
                  </a:lnTo>
                  <a:lnTo>
                    <a:pt x="5197" y="416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3" y="420"/>
                  </a:lnTo>
                  <a:lnTo>
                    <a:pt x="5194" y="418"/>
                  </a:lnTo>
                  <a:lnTo>
                    <a:pt x="5196" y="416"/>
                  </a:lnTo>
                  <a:lnTo>
                    <a:pt x="5196" y="416"/>
                  </a:lnTo>
                  <a:lnTo>
                    <a:pt x="5197" y="415"/>
                  </a:lnTo>
                  <a:lnTo>
                    <a:pt x="5197" y="415"/>
                  </a:lnTo>
                  <a:lnTo>
                    <a:pt x="5197" y="413"/>
                  </a:lnTo>
                  <a:lnTo>
                    <a:pt x="5197" y="413"/>
                  </a:lnTo>
                  <a:lnTo>
                    <a:pt x="5199" y="412"/>
                  </a:lnTo>
                  <a:lnTo>
                    <a:pt x="5199" y="412"/>
                  </a:lnTo>
                  <a:lnTo>
                    <a:pt x="5200" y="412"/>
                  </a:lnTo>
                  <a:lnTo>
                    <a:pt x="5202" y="412"/>
                  </a:lnTo>
                  <a:lnTo>
                    <a:pt x="5202" y="410"/>
                  </a:lnTo>
                  <a:lnTo>
                    <a:pt x="5204" y="410"/>
                  </a:lnTo>
                  <a:lnTo>
                    <a:pt x="5204" y="410"/>
                  </a:lnTo>
                  <a:close/>
                  <a:moveTo>
                    <a:pt x="5" y="405"/>
                  </a:moveTo>
                  <a:lnTo>
                    <a:pt x="6" y="407"/>
                  </a:lnTo>
                  <a:lnTo>
                    <a:pt x="6" y="407"/>
                  </a:lnTo>
                  <a:lnTo>
                    <a:pt x="6" y="407"/>
                  </a:lnTo>
                  <a:lnTo>
                    <a:pt x="6" y="408"/>
                  </a:lnTo>
                  <a:lnTo>
                    <a:pt x="5" y="410"/>
                  </a:lnTo>
                  <a:lnTo>
                    <a:pt x="0" y="412"/>
                  </a:lnTo>
                  <a:lnTo>
                    <a:pt x="0" y="407"/>
                  </a:lnTo>
                  <a:lnTo>
                    <a:pt x="2" y="405"/>
                  </a:lnTo>
                  <a:lnTo>
                    <a:pt x="3" y="405"/>
                  </a:lnTo>
                  <a:lnTo>
                    <a:pt x="5" y="405"/>
                  </a:lnTo>
                  <a:close/>
                  <a:moveTo>
                    <a:pt x="32" y="399"/>
                  </a:moveTo>
                  <a:lnTo>
                    <a:pt x="32" y="399"/>
                  </a:lnTo>
                  <a:lnTo>
                    <a:pt x="32" y="401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0" y="401"/>
                  </a:lnTo>
                  <a:lnTo>
                    <a:pt x="32" y="399"/>
                  </a:lnTo>
                  <a:lnTo>
                    <a:pt x="32" y="399"/>
                  </a:lnTo>
                  <a:close/>
                  <a:moveTo>
                    <a:pt x="24" y="396"/>
                  </a:moveTo>
                  <a:lnTo>
                    <a:pt x="24" y="396"/>
                  </a:lnTo>
                  <a:lnTo>
                    <a:pt x="24" y="399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7" y="397"/>
                  </a:lnTo>
                  <a:lnTo>
                    <a:pt x="27" y="397"/>
                  </a:lnTo>
                  <a:lnTo>
                    <a:pt x="28" y="396"/>
                  </a:lnTo>
                  <a:lnTo>
                    <a:pt x="28" y="397"/>
                  </a:lnTo>
                  <a:lnTo>
                    <a:pt x="30" y="397"/>
                  </a:lnTo>
                  <a:lnTo>
                    <a:pt x="28" y="399"/>
                  </a:lnTo>
                  <a:lnTo>
                    <a:pt x="25" y="401"/>
                  </a:lnTo>
                  <a:lnTo>
                    <a:pt x="25" y="402"/>
                  </a:lnTo>
                  <a:lnTo>
                    <a:pt x="25" y="402"/>
                  </a:lnTo>
                  <a:lnTo>
                    <a:pt x="27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7" y="404"/>
                  </a:lnTo>
                  <a:lnTo>
                    <a:pt x="25" y="404"/>
                  </a:lnTo>
                  <a:lnTo>
                    <a:pt x="24" y="405"/>
                  </a:lnTo>
                  <a:lnTo>
                    <a:pt x="22" y="407"/>
                  </a:lnTo>
                  <a:lnTo>
                    <a:pt x="20" y="407"/>
                  </a:lnTo>
                  <a:lnTo>
                    <a:pt x="19" y="407"/>
                  </a:lnTo>
                  <a:lnTo>
                    <a:pt x="16" y="408"/>
                  </a:lnTo>
                  <a:lnTo>
                    <a:pt x="14" y="408"/>
                  </a:lnTo>
                  <a:lnTo>
                    <a:pt x="14" y="410"/>
                  </a:lnTo>
                  <a:lnTo>
                    <a:pt x="14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1" y="410"/>
                  </a:lnTo>
                  <a:lnTo>
                    <a:pt x="11" y="410"/>
                  </a:lnTo>
                  <a:lnTo>
                    <a:pt x="9" y="410"/>
                  </a:lnTo>
                  <a:lnTo>
                    <a:pt x="9" y="412"/>
                  </a:lnTo>
                  <a:lnTo>
                    <a:pt x="9" y="412"/>
                  </a:lnTo>
                  <a:lnTo>
                    <a:pt x="8" y="410"/>
                  </a:lnTo>
                  <a:lnTo>
                    <a:pt x="6" y="410"/>
                  </a:lnTo>
                  <a:lnTo>
                    <a:pt x="8" y="408"/>
                  </a:lnTo>
                  <a:lnTo>
                    <a:pt x="9" y="408"/>
                  </a:lnTo>
                  <a:lnTo>
                    <a:pt x="11" y="408"/>
                  </a:lnTo>
                  <a:lnTo>
                    <a:pt x="13" y="407"/>
                  </a:lnTo>
                  <a:lnTo>
                    <a:pt x="16" y="407"/>
                  </a:lnTo>
                  <a:lnTo>
                    <a:pt x="17" y="405"/>
                  </a:lnTo>
                  <a:lnTo>
                    <a:pt x="17" y="404"/>
                  </a:lnTo>
                  <a:lnTo>
                    <a:pt x="17" y="404"/>
                  </a:lnTo>
                  <a:lnTo>
                    <a:pt x="19" y="402"/>
                  </a:lnTo>
                  <a:lnTo>
                    <a:pt x="20" y="402"/>
                  </a:lnTo>
                  <a:lnTo>
                    <a:pt x="20" y="404"/>
                  </a:lnTo>
                  <a:lnTo>
                    <a:pt x="20" y="404"/>
                  </a:lnTo>
                  <a:lnTo>
                    <a:pt x="22" y="404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0" y="401"/>
                  </a:lnTo>
                  <a:lnTo>
                    <a:pt x="19" y="401"/>
                  </a:lnTo>
                  <a:lnTo>
                    <a:pt x="19" y="401"/>
                  </a:lnTo>
                  <a:lnTo>
                    <a:pt x="17" y="401"/>
                  </a:lnTo>
                  <a:lnTo>
                    <a:pt x="17" y="401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9"/>
                  </a:lnTo>
                  <a:lnTo>
                    <a:pt x="17" y="397"/>
                  </a:lnTo>
                  <a:lnTo>
                    <a:pt x="19" y="397"/>
                  </a:lnTo>
                  <a:lnTo>
                    <a:pt x="20" y="397"/>
                  </a:lnTo>
                  <a:lnTo>
                    <a:pt x="22" y="396"/>
                  </a:lnTo>
                  <a:lnTo>
                    <a:pt x="24" y="396"/>
                  </a:lnTo>
                  <a:close/>
                  <a:moveTo>
                    <a:pt x="33" y="393"/>
                  </a:moveTo>
                  <a:lnTo>
                    <a:pt x="35" y="393"/>
                  </a:lnTo>
                  <a:lnTo>
                    <a:pt x="36" y="393"/>
                  </a:lnTo>
                  <a:lnTo>
                    <a:pt x="38" y="394"/>
                  </a:lnTo>
                  <a:lnTo>
                    <a:pt x="38" y="394"/>
                  </a:lnTo>
                  <a:lnTo>
                    <a:pt x="36" y="394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5" y="396"/>
                  </a:lnTo>
                  <a:lnTo>
                    <a:pt x="33" y="396"/>
                  </a:lnTo>
                  <a:lnTo>
                    <a:pt x="32" y="396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32" y="393"/>
                  </a:lnTo>
                  <a:lnTo>
                    <a:pt x="33" y="393"/>
                  </a:lnTo>
                  <a:lnTo>
                    <a:pt x="33" y="393"/>
                  </a:lnTo>
                  <a:close/>
                  <a:moveTo>
                    <a:pt x="39" y="391"/>
                  </a:moveTo>
                  <a:lnTo>
                    <a:pt x="39" y="391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39" y="394"/>
                  </a:lnTo>
                  <a:lnTo>
                    <a:pt x="39" y="394"/>
                  </a:lnTo>
                  <a:lnTo>
                    <a:pt x="38" y="394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9" y="391"/>
                  </a:lnTo>
                  <a:lnTo>
                    <a:pt x="39" y="391"/>
                  </a:lnTo>
                  <a:close/>
                  <a:moveTo>
                    <a:pt x="79" y="386"/>
                  </a:moveTo>
                  <a:lnTo>
                    <a:pt x="82" y="388"/>
                  </a:lnTo>
                  <a:lnTo>
                    <a:pt x="82" y="388"/>
                  </a:lnTo>
                  <a:lnTo>
                    <a:pt x="84" y="388"/>
                  </a:lnTo>
                  <a:lnTo>
                    <a:pt x="82" y="390"/>
                  </a:lnTo>
                  <a:lnTo>
                    <a:pt x="80" y="388"/>
                  </a:lnTo>
                  <a:lnTo>
                    <a:pt x="79" y="388"/>
                  </a:lnTo>
                  <a:lnTo>
                    <a:pt x="79" y="386"/>
                  </a:lnTo>
                  <a:close/>
                  <a:moveTo>
                    <a:pt x="87" y="377"/>
                  </a:moveTo>
                  <a:lnTo>
                    <a:pt x="87" y="377"/>
                  </a:lnTo>
                  <a:lnTo>
                    <a:pt x="88" y="379"/>
                  </a:lnTo>
                  <a:lnTo>
                    <a:pt x="87" y="379"/>
                  </a:lnTo>
                  <a:lnTo>
                    <a:pt x="87" y="380"/>
                  </a:lnTo>
                  <a:lnTo>
                    <a:pt x="87" y="380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7" y="377"/>
                  </a:lnTo>
                  <a:lnTo>
                    <a:pt x="87" y="377"/>
                  </a:lnTo>
                  <a:close/>
                  <a:moveTo>
                    <a:pt x="68" y="375"/>
                  </a:moveTo>
                  <a:lnTo>
                    <a:pt x="68" y="375"/>
                  </a:lnTo>
                  <a:lnTo>
                    <a:pt x="69" y="377"/>
                  </a:lnTo>
                  <a:lnTo>
                    <a:pt x="69" y="377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3" y="382"/>
                  </a:lnTo>
                  <a:lnTo>
                    <a:pt x="74" y="382"/>
                  </a:lnTo>
                  <a:lnTo>
                    <a:pt x="74" y="382"/>
                  </a:lnTo>
                  <a:lnTo>
                    <a:pt x="76" y="383"/>
                  </a:lnTo>
                  <a:lnTo>
                    <a:pt x="76" y="383"/>
                  </a:lnTo>
                  <a:lnTo>
                    <a:pt x="71" y="382"/>
                  </a:lnTo>
                  <a:lnTo>
                    <a:pt x="69" y="383"/>
                  </a:lnTo>
                  <a:lnTo>
                    <a:pt x="68" y="383"/>
                  </a:lnTo>
                  <a:lnTo>
                    <a:pt x="61" y="385"/>
                  </a:lnTo>
                  <a:lnTo>
                    <a:pt x="60" y="385"/>
                  </a:lnTo>
                  <a:lnTo>
                    <a:pt x="58" y="385"/>
                  </a:lnTo>
                  <a:lnTo>
                    <a:pt x="57" y="386"/>
                  </a:lnTo>
                  <a:lnTo>
                    <a:pt x="57" y="388"/>
                  </a:lnTo>
                  <a:lnTo>
                    <a:pt x="55" y="388"/>
                  </a:lnTo>
                  <a:lnTo>
                    <a:pt x="54" y="388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9" y="388"/>
                  </a:lnTo>
                  <a:lnTo>
                    <a:pt x="49" y="386"/>
                  </a:lnTo>
                  <a:lnTo>
                    <a:pt x="49" y="385"/>
                  </a:lnTo>
                  <a:lnTo>
                    <a:pt x="49" y="385"/>
                  </a:lnTo>
                  <a:lnTo>
                    <a:pt x="50" y="383"/>
                  </a:lnTo>
                  <a:lnTo>
                    <a:pt x="52" y="383"/>
                  </a:lnTo>
                  <a:lnTo>
                    <a:pt x="54" y="379"/>
                  </a:lnTo>
                  <a:lnTo>
                    <a:pt x="55" y="379"/>
                  </a:lnTo>
                  <a:lnTo>
                    <a:pt x="55" y="379"/>
                  </a:lnTo>
                  <a:lnTo>
                    <a:pt x="58" y="379"/>
                  </a:lnTo>
                  <a:lnTo>
                    <a:pt x="60" y="377"/>
                  </a:lnTo>
                  <a:lnTo>
                    <a:pt x="65" y="375"/>
                  </a:lnTo>
                  <a:lnTo>
                    <a:pt x="65" y="375"/>
                  </a:lnTo>
                  <a:lnTo>
                    <a:pt x="68" y="375"/>
                  </a:lnTo>
                  <a:close/>
                  <a:moveTo>
                    <a:pt x="128" y="375"/>
                  </a:moveTo>
                  <a:lnTo>
                    <a:pt x="129" y="375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8" y="377"/>
                  </a:lnTo>
                  <a:lnTo>
                    <a:pt x="128" y="375"/>
                  </a:lnTo>
                  <a:lnTo>
                    <a:pt x="128" y="375"/>
                  </a:lnTo>
                  <a:close/>
                  <a:moveTo>
                    <a:pt x="126" y="372"/>
                  </a:moveTo>
                  <a:lnTo>
                    <a:pt x="126" y="374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5" y="375"/>
                  </a:lnTo>
                  <a:lnTo>
                    <a:pt x="125" y="374"/>
                  </a:lnTo>
                  <a:lnTo>
                    <a:pt x="125" y="374"/>
                  </a:lnTo>
                  <a:lnTo>
                    <a:pt x="126" y="374"/>
                  </a:lnTo>
                  <a:lnTo>
                    <a:pt x="126" y="374"/>
                  </a:lnTo>
                  <a:lnTo>
                    <a:pt x="126" y="372"/>
                  </a:lnTo>
                  <a:lnTo>
                    <a:pt x="126" y="372"/>
                  </a:lnTo>
                  <a:lnTo>
                    <a:pt x="126" y="372"/>
                  </a:lnTo>
                  <a:close/>
                  <a:moveTo>
                    <a:pt x="531" y="371"/>
                  </a:moveTo>
                  <a:lnTo>
                    <a:pt x="531" y="371"/>
                  </a:lnTo>
                  <a:lnTo>
                    <a:pt x="533" y="372"/>
                  </a:lnTo>
                  <a:lnTo>
                    <a:pt x="535" y="375"/>
                  </a:lnTo>
                  <a:lnTo>
                    <a:pt x="536" y="377"/>
                  </a:lnTo>
                  <a:lnTo>
                    <a:pt x="536" y="379"/>
                  </a:lnTo>
                  <a:lnTo>
                    <a:pt x="535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9"/>
                  </a:lnTo>
                  <a:lnTo>
                    <a:pt x="533" y="377"/>
                  </a:lnTo>
                  <a:lnTo>
                    <a:pt x="531" y="375"/>
                  </a:lnTo>
                  <a:lnTo>
                    <a:pt x="531" y="375"/>
                  </a:lnTo>
                  <a:lnTo>
                    <a:pt x="530" y="375"/>
                  </a:lnTo>
                  <a:lnTo>
                    <a:pt x="530" y="375"/>
                  </a:lnTo>
                  <a:lnTo>
                    <a:pt x="531" y="374"/>
                  </a:lnTo>
                  <a:lnTo>
                    <a:pt x="531" y="372"/>
                  </a:lnTo>
                  <a:lnTo>
                    <a:pt x="531" y="372"/>
                  </a:lnTo>
                  <a:lnTo>
                    <a:pt x="531" y="371"/>
                  </a:lnTo>
                  <a:close/>
                  <a:moveTo>
                    <a:pt x="121" y="371"/>
                  </a:moveTo>
                  <a:lnTo>
                    <a:pt x="121" y="371"/>
                  </a:lnTo>
                  <a:lnTo>
                    <a:pt x="121" y="372"/>
                  </a:lnTo>
                  <a:lnTo>
                    <a:pt x="121" y="372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1" y="374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17" y="377"/>
                  </a:lnTo>
                  <a:lnTo>
                    <a:pt x="117" y="379"/>
                  </a:lnTo>
                  <a:lnTo>
                    <a:pt x="117" y="377"/>
                  </a:lnTo>
                  <a:lnTo>
                    <a:pt x="118" y="375"/>
                  </a:lnTo>
                  <a:lnTo>
                    <a:pt x="118" y="375"/>
                  </a:lnTo>
                  <a:lnTo>
                    <a:pt x="117" y="374"/>
                  </a:lnTo>
                  <a:lnTo>
                    <a:pt x="118" y="374"/>
                  </a:lnTo>
                  <a:lnTo>
                    <a:pt x="118" y="374"/>
                  </a:lnTo>
                  <a:lnTo>
                    <a:pt x="120" y="372"/>
                  </a:lnTo>
                  <a:lnTo>
                    <a:pt x="120" y="372"/>
                  </a:lnTo>
                  <a:lnTo>
                    <a:pt x="121" y="371"/>
                  </a:lnTo>
                  <a:lnTo>
                    <a:pt x="121" y="371"/>
                  </a:lnTo>
                  <a:close/>
                  <a:moveTo>
                    <a:pt x="506" y="371"/>
                  </a:moveTo>
                  <a:lnTo>
                    <a:pt x="509" y="372"/>
                  </a:lnTo>
                  <a:lnTo>
                    <a:pt x="509" y="374"/>
                  </a:lnTo>
                  <a:lnTo>
                    <a:pt x="511" y="374"/>
                  </a:lnTo>
                  <a:lnTo>
                    <a:pt x="511" y="375"/>
                  </a:lnTo>
                  <a:lnTo>
                    <a:pt x="511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4" y="379"/>
                  </a:lnTo>
                  <a:lnTo>
                    <a:pt x="514" y="379"/>
                  </a:lnTo>
                  <a:lnTo>
                    <a:pt x="516" y="379"/>
                  </a:lnTo>
                  <a:lnTo>
                    <a:pt x="516" y="379"/>
                  </a:lnTo>
                  <a:lnTo>
                    <a:pt x="516" y="380"/>
                  </a:lnTo>
                  <a:lnTo>
                    <a:pt x="516" y="382"/>
                  </a:lnTo>
                  <a:lnTo>
                    <a:pt x="514" y="382"/>
                  </a:lnTo>
                  <a:lnTo>
                    <a:pt x="514" y="383"/>
                  </a:lnTo>
                  <a:lnTo>
                    <a:pt x="512" y="382"/>
                  </a:lnTo>
                  <a:lnTo>
                    <a:pt x="512" y="382"/>
                  </a:lnTo>
                  <a:lnTo>
                    <a:pt x="509" y="380"/>
                  </a:lnTo>
                  <a:lnTo>
                    <a:pt x="509" y="379"/>
                  </a:lnTo>
                  <a:lnTo>
                    <a:pt x="509" y="377"/>
                  </a:lnTo>
                  <a:lnTo>
                    <a:pt x="508" y="377"/>
                  </a:lnTo>
                  <a:lnTo>
                    <a:pt x="508" y="375"/>
                  </a:lnTo>
                  <a:lnTo>
                    <a:pt x="506" y="374"/>
                  </a:lnTo>
                  <a:lnTo>
                    <a:pt x="506" y="372"/>
                  </a:lnTo>
                  <a:lnTo>
                    <a:pt x="505" y="372"/>
                  </a:lnTo>
                  <a:lnTo>
                    <a:pt x="503" y="371"/>
                  </a:lnTo>
                  <a:lnTo>
                    <a:pt x="505" y="371"/>
                  </a:lnTo>
                  <a:lnTo>
                    <a:pt x="506" y="371"/>
                  </a:lnTo>
                  <a:close/>
                  <a:moveTo>
                    <a:pt x="115" y="369"/>
                  </a:moveTo>
                  <a:lnTo>
                    <a:pt x="115" y="369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5" y="369"/>
                  </a:lnTo>
                  <a:close/>
                  <a:moveTo>
                    <a:pt x="109" y="369"/>
                  </a:moveTo>
                  <a:lnTo>
                    <a:pt x="110" y="369"/>
                  </a:lnTo>
                  <a:lnTo>
                    <a:pt x="110" y="369"/>
                  </a:lnTo>
                  <a:lnTo>
                    <a:pt x="110" y="369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0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2" y="371"/>
                  </a:lnTo>
                  <a:lnTo>
                    <a:pt x="112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0" y="374"/>
                  </a:lnTo>
                  <a:lnTo>
                    <a:pt x="110" y="372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7" y="374"/>
                  </a:lnTo>
                  <a:lnTo>
                    <a:pt x="107" y="371"/>
                  </a:lnTo>
                  <a:lnTo>
                    <a:pt x="107" y="369"/>
                  </a:lnTo>
                  <a:lnTo>
                    <a:pt x="109" y="369"/>
                  </a:lnTo>
                  <a:lnTo>
                    <a:pt x="109" y="369"/>
                  </a:lnTo>
                  <a:close/>
                  <a:moveTo>
                    <a:pt x="505" y="366"/>
                  </a:moveTo>
                  <a:lnTo>
                    <a:pt x="506" y="366"/>
                  </a:lnTo>
                  <a:lnTo>
                    <a:pt x="506" y="366"/>
                  </a:lnTo>
                  <a:lnTo>
                    <a:pt x="506" y="366"/>
                  </a:lnTo>
                  <a:lnTo>
                    <a:pt x="505" y="368"/>
                  </a:lnTo>
                  <a:lnTo>
                    <a:pt x="505" y="368"/>
                  </a:lnTo>
                  <a:lnTo>
                    <a:pt x="503" y="369"/>
                  </a:lnTo>
                  <a:lnTo>
                    <a:pt x="503" y="369"/>
                  </a:lnTo>
                  <a:lnTo>
                    <a:pt x="501" y="371"/>
                  </a:lnTo>
                  <a:lnTo>
                    <a:pt x="501" y="371"/>
                  </a:lnTo>
                  <a:lnTo>
                    <a:pt x="501" y="368"/>
                  </a:lnTo>
                  <a:lnTo>
                    <a:pt x="500" y="366"/>
                  </a:lnTo>
                  <a:lnTo>
                    <a:pt x="501" y="366"/>
                  </a:lnTo>
                  <a:lnTo>
                    <a:pt x="501" y="366"/>
                  </a:lnTo>
                  <a:lnTo>
                    <a:pt x="503" y="366"/>
                  </a:lnTo>
                  <a:lnTo>
                    <a:pt x="505" y="366"/>
                  </a:lnTo>
                  <a:close/>
                  <a:moveTo>
                    <a:pt x="183" y="358"/>
                  </a:moveTo>
                  <a:lnTo>
                    <a:pt x="184" y="358"/>
                  </a:lnTo>
                  <a:lnTo>
                    <a:pt x="184" y="358"/>
                  </a:lnTo>
                  <a:lnTo>
                    <a:pt x="184" y="360"/>
                  </a:lnTo>
                  <a:lnTo>
                    <a:pt x="183" y="361"/>
                  </a:lnTo>
                  <a:lnTo>
                    <a:pt x="183" y="361"/>
                  </a:lnTo>
                  <a:lnTo>
                    <a:pt x="181" y="360"/>
                  </a:lnTo>
                  <a:lnTo>
                    <a:pt x="181" y="360"/>
                  </a:lnTo>
                  <a:lnTo>
                    <a:pt x="183" y="358"/>
                  </a:lnTo>
                  <a:lnTo>
                    <a:pt x="183" y="358"/>
                  </a:lnTo>
                  <a:close/>
                  <a:moveTo>
                    <a:pt x="535" y="356"/>
                  </a:moveTo>
                  <a:lnTo>
                    <a:pt x="536" y="358"/>
                  </a:lnTo>
                  <a:lnTo>
                    <a:pt x="538" y="360"/>
                  </a:lnTo>
                  <a:lnTo>
                    <a:pt x="539" y="361"/>
                  </a:lnTo>
                  <a:lnTo>
                    <a:pt x="539" y="363"/>
                  </a:lnTo>
                  <a:lnTo>
                    <a:pt x="539" y="364"/>
                  </a:lnTo>
                  <a:lnTo>
                    <a:pt x="539" y="366"/>
                  </a:lnTo>
                  <a:lnTo>
                    <a:pt x="539" y="369"/>
                  </a:lnTo>
                  <a:lnTo>
                    <a:pt x="538" y="371"/>
                  </a:lnTo>
                  <a:lnTo>
                    <a:pt x="536" y="372"/>
                  </a:lnTo>
                  <a:lnTo>
                    <a:pt x="535" y="372"/>
                  </a:lnTo>
                  <a:lnTo>
                    <a:pt x="535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1" y="369"/>
                  </a:lnTo>
                  <a:lnTo>
                    <a:pt x="531" y="369"/>
                  </a:lnTo>
                  <a:lnTo>
                    <a:pt x="530" y="371"/>
                  </a:lnTo>
                  <a:lnTo>
                    <a:pt x="528" y="372"/>
                  </a:lnTo>
                  <a:lnTo>
                    <a:pt x="528" y="374"/>
                  </a:lnTo>
                  <a:lnTo>
                    <a:pt x="527" y="372"/>
                  </a:lnTo>
                  <a:lnTo>
                    <a:pt x="527" y="369"/>
                  </a:lnTo>
                  <a:lnTo>
                    <a:pt x="527" y="368"/>
                  </a:lnTo>
                  <a:lnTo>
                    <a:pt x="528" y="366"/>
                  </a:lnTo>
                  <a:lnTo>
                    <a:pt x="530" y="364"/>
                  </a:lnTo>
                  <a:lnTo>
                    <a:pt x="530" y="360"/>
                  </a:lnTo>
                  <a:lnTo>
                    <a:pt x="535" y="356"/>
                  </a:lnTo>
                  <a:close/>
                  <a:moveTo>
                    <a:pt x="501" y="350"/>
                  </a:moveTo>
                  <a:lnTo>
                    <a:pt x="505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9" y="352"/>
                  </a:lnTo>
                  <a:lnTo>
                    <a:pt x="509" y="352"/>
                  </a:lnTo>
                  <a:lnTo>
                    <a:pt x="509" y="353"/>
                  </a:lnTo>
                  <a:lnTo>
                    <a:pt x="509" y="353"/>
                  </a:lnTo>
                  <a:lnTo>
                    <a:pt x="509" y="355"/>
                  </a:lnTo>
                  <a:lnTo>
                    <a:pt x="509" y="355"/>
                  </a:lnTo>
                  <a:lnTo>
                    <a:pt x="514" y="356"/>
                  </a:lnTo>
                  <a:lnTo>
                    <a:pt x="516" y="358"/>
                  </a:lnTo>
                  <a:lnTo>
                    <a:pt x="517" y="360"/>
                  </a:lnTo>
                  <a:lnTo>
                    <a:pt x="517" y="361"/>
                  </a:lnTo>
                  <a:lnTo>
                    <a:pt x="519" y="363"/>
                  </a:lnTo>
                  <a:lnTo>
                    <a:pt x="520" y="366"/>
                  </a:lnTo>
                  <a:lnTo>
                    <a:pt x="522" y="366"/>
                  </a:lnTo>
                  <a:lnTo>
                    <a:pt x="522" y="368"/>
                  </a:lnTo>
                  <a:lnTo>
                    <a:pt x="522" y="368"/>
                  </a:lnTo>
                  <a:lnTo>
                    <a:pt x="520" y="366"/>
                  </a:lnTo>
                  <a:lnTo>
                    <a:pt x="517" y="364"/>
                  </a:lnTo>
                  <a:lnTo>
                    <a:pt x="517" y="364"/>
                  </a:lnTo>
                  <a:lnTo>
                    <a:pt x="517" y="366"/>
                  </a:lnTo>
                  <a:lnTo>
                    <a:pt x="516" y="366"/>
                  </a:lnTo>
                  <a:lnTo>
                    <a:pt x="516" y="368"/>
                  </a:lnTo>
                  <a:lnTo>
                    <a:pt x="516" y="368"/>
                  </a:lnTo>
                  <a:lnTo>
                    <a:pt x="519" y="368"/>
                  </a:lnTo>
                  <a:lnTo>
                    <a:pt x="520" y="369"/>
                  </a:lnTo>
                  <a:lnTo>
                    <a:pt x="522" y="369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1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2" y="372"/>
                  </a:lnTo>
                  <a:lnTo>
                    <a:pt x="525" y="372"/>
                  </a:lnTo>
                  <a:lnTo>
                    <a:pt x="525" y="372"/>
                  </a:lnTo>
                  <a:lnTo>
                    <a:pt x="525" y="375"/>
                  </a:lnTo>
                  <a:lnTo>
                    <a:pt x="525" y="377"/>
                  </a:lnTo>
                  <a:lnTo>
                    <a:pt x="525" y="377"/>
                  </a:lnTo>
                  <a:lnTo>
                    <a:pt x="525" y="379"/>
                  </a:lnTo>
                  <a:lnTo>
                    <a:pt x="525" y="379"/>
                  </a:lnTo>
                  <a:lnTo>
                    <a:pt x="525" y="380"/>
                  </a:lnTo>
                  <a:lnTo>
                    <a:pt x="525" y="380"/>
                  </a:lnTo>
                  <a:lnTo>
                    <a:pt x="524" y="382"/>
                  </a:lnTo>
                  <a:lnTo>
                    <a:pt x="524" y="382"/>
                  </a:lnTo>
                  <a:lnTo>
                    <a:pt x="522" y="382"/>
                  </a:lnTo>
                  <a:lnTo>
                    <a:pt x="522" y="382"/>
                  </a:lnTo>
                  <a:lnTo>
                    <a:pt x="520" y="380"/>
                  </a:lnTo>
                  <a:lnTo>
                    <a:pt x="520" y="379"/>
                  </a:lnTo>
                  <a:lnTo>
                    <a:pt x="519" y="379"/>
                  </a:lnTo>
                  <a:lnTo>
                    <a:pt x="517" y="379"/>
                  </a:lnTo>
                  <a:lnTo>
                    <a:pt x="517" y="377"/>
                  </a:lnTo>
                  <a:lnTo>
                    <a:pt x="517" y="377"/>
                  </a:lnTo>
                  <a:lnTo>
                    <a:pt x="516" y="377"/>
                  </a:lnTo>
                  <a:lnTo>
                    <a:pt x="516" y="375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6" y="374"/>
                  </a:lnTo>
                  <a:lnTo>
                    <a:pt x="514" y="374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12" y="375"/>
                  </a:lnTo>
                  <a:lnTo>
                    <a:pt x="511" y="372"/>
                  </a:lnTo>
                  <a:lnTo>
                    <a:pt x="509" y="371"/>
                  </a:lnTo>
                  <a:lnTo>
                    <a:pt x="508" y="371"/>
                  </a:lnTo>
                  <a:lnTo>
                    <a:pt x="509" y="369"/>
                  </a:lnTo>
                  <a:lnTo>
                    <a:pt x="509" y="369"/>
                  </a:lnTo>
                  <a:lnTo>
                    <a:pt x="511" y="369"/>
                  </a:lnTo>
                  <a:lnTo>
                    <a:pt x="511" y="369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9" y="364"/>
                  </a:lnTo>
                  <a:lnTo>
                    <a:pt x="509" y="364"/>
                  </a:lnTo>
                  <a:lnTo>
                    <a:pt x="506" y="364"/>
                  </a:lnTo>
                  <a:lnTo>
                    <a:pt x="506" y="364"/>
                  </a:lnTo>
                  <a:lnTo>
                    <a:pt x="505" y="363"/>
                  </a:lnTo>
                  <a:lnTo>
                    <a:pt x="505" y="363"/>
                  </a:lnTo>
                  <a:lnTo>
                    <a:pt x="503" y="363"/>
                  </a:lnTo>
                  <a:lnTo>
                    <a:pt x="501" y="363"/>
                  </a:lnTo>
                  <a:lnTo>
                    <a:pt x="501" y="361"/>
                  </a:lnTo>
                  <a:lnTo>
                    <a:pt x="500" y="361"/>
                  </a:lnTo>
                  <a:lnTo>
                    <a:pt x="500" y="360"/>
                  </a:lnTo>
                  <a:lnTo>
                    <a:pt x="501" y="360"/>
                  </a:lnTo>
                  <a:lnTo>
                    <a:pt x="503" y="360"/>
                  </a:lnTo>
                  <a:lnTo>
                    <a:pt x="503" y="361"/>
                  </a:lnTo>
                  <a:lnTo>
                    <a:pt x="505" y="361"/>
                  </a:lnTo>
                  <a:lnTo>
                    <a:pt x="506" y="360"/>
                  </a:lnTo>
                  <a:lnTo>
                    <a:pt x="506" y="358"/>
                  </a:lnTo>
                  <a:lnTo>
                    <a:pt x="506" y="358"/>
                  </a:lnTo>
                  <a:lnTo>
                    <a:pt x="506" y="356"/>
                  </a:lnTo>
                  <a:lnTo>
                    <a:pt x="506" y="356"/>
                  </a:lnTo>
                  <a:lnTo>
                    <a:pt x="505" y="355"/>
                  </a:lnTo>
                  <a:lnTo>
                    <a:pt x="503" y="356"/>
                  </a:lnTo>
                  <a:lnTo>
                    <a:pt x="500" y="358"/>
                  </a:lnTo>
                  <a:lnTo>
                    <a:pt x="500" y="356"/>
                  </a:lnTo>
                  <a:lnTo>
                    <a:pt x="500" y="356"/>
                  </a:lnTo>
                  <a:lnTo>
                    <a:pt x="501" y="355"/>
                  </a:lnTo>
                  <a:lnTo>
                    <a:pt x="503" y="353"/>
                  </a:lnTo>
                  <a:lnTo>
                    <a:pt x="503" y="353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close/>
                  <a:moveTo>
                    <a:pt x="511" y="347"/>
                  </a:moveTo>
                  <a:lnTo>
                    <a:pt x="514" y="347"/>
                  </a:lnTo>
                  <a:lnTo>
                    <a:pt x="516" y="347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49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6" y="350"/>
                  </a:lnTo>
                  <a:lnTo>
                    <a:pt x="514" y="352"/>
                  </a:lnTo>
                  <a:lnTo>
                    <a:pt x="512" y="352"/>
                  </a:lnTo>
                  <a:lnTo>
                    <a:pt x="511" y="352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09" y="349"/>
                  </a:lnTo>
                  <a:lnTo>
                    <a:pt x="511" y="347"/>
                  </a:lnTo>
                  <a:lnTo>
                    <a:pt x="511" y="347"/>
                  </a:lnTo>
                  <a:close/>
                  <a:moveTo>
                    <a:pt x="519" y="345"/>
                  </a:moveTo>
                  <a:lnTo>
                    <a:pt x="520" y="347"/>
                  </a:lnTo>
                  <a:lnTo>
                    <a:pt x="522" y="349"/>
                  </a:lnTo>
                  <a:lnTo>
                    <a:pt x="524" y="352"/>
                  </a:lnTo>
                  <a:lnTo>
                    <a:pt x="524" y="353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2" y="358"/>
                  </a:lnTo>
                  <a:lnTo>
                    <a:pt x="520" y="358"/>
                  </a:lnTo>
                  <a:lnTo>
                    <a:pt x="519" y="358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19" y="355"/>
                  </a:lnTo>
                  <a:lnTo>
                    <a:pt x="516" y="355"/>
                  </a:lnTo>
                  <a:lnTo>
                    <a:pt x="516" y="355"/>
                  </a:lnTo>
                  <a:lnTo>
                    <a:pt x="514" y="353"/>
                  </a:lnTo>
                  <a:lnTo>
                    <a:pt x="514" y="352"/>
                  </a:lnTo>
                  <a:lnTo>
                    <a:pt x="514" y="352"/>
                  </a:lnTo>
                  <a:lnTo>
                    <a:pt x="516" y="352"/>
                  </a:lnTo>
                  <a:lnTo>
                    <a:pt x="517" y="350"/>
                  </a:lnTo>
                  <a:lnTo>
                    <a:pt x="517" y="350"/>
                  </a:lnTo>
                  <a:lnTo>
                    <a:pt x="519" y="345"/>
                  </a:lnTo>
                  <a:close/>
                  <a:moveTo>
                    <a:pt x="199" y="344"/>
                  </a:moveTo>
                  <a:lnTo>
                    <a:pt x="200" y="344"/>
                  </a:lnTo>
                  <a:lnTo>
                    <a:pt x="200" y="344"/>
                  </a:lnTo>
                  <a:lnTo>
                    <a:pt x="199" y="345"/>
                  </a:lnTo>
                  <a:lnTo>
                    <a:pt x="197" y="347"/>
                  </a:lnTo>
                  <a:lnTo>
                    <a:pt x="196" y="349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7"/>
                  </a:lnTo>
                  <a:lnTo>
                    <a:pt x="196" y="345"/>
                  </a:lnTo>
                  <a:lnTo>
                    <a:pt x="197" y="345"/>
                  </a:lnTo>
                  <a:lnTo>
                    <a:pt x="199" y="344"/>
                  </a:lnTo>
                  <a:close/>
                  <a:moveTo>
                    <a:pt x="203" y="344"/>
                  </a:moveTo>
                  <a:lnTo>
                    <a:pt x="205" y="344"/>
                  </a:lnTo>
                  <a:lnTo>
                    <a:pt x="205" y="344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3" y="345"/>
                  </a:lnTo>
                  <a:lnTo>
                    <a:pt x="203" y="345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3" y="344"/>
                  </a:lnTo>
                  <a:close/>
                  <a:moveTo>
                    <a:pt x="5183" y="344"/>
                  </a:moveTo>
                  <a:lnTo>
                    <a:pt x="5185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6" y="344"/>
                  </a:lnTo>
                  <a:lnTo>
                    <a:pt x="5185" y="345"/>
                  </a:lnTo>
                  <a:lnTo>
                    <a:pt x="5185" y="345"/>
                  </a:lnTo>
                  <a:lnTo>
                    <a:pt x="5183" y="344"/>
                  </a:lnTo>
                  <a:lnTo>
                    <a:pt x="5183" y="344"/>
                  </a:lnTo>
                  <a:close/>
                  <a:moveTo>
                    <a:pt x="512" y="341"/>
                  </a:moveTo>
                  <a:lnTo>
                    <a:pt x="516" y="342"/>
                  </a:lnTo>
                  <a:lnTo>
                    <a:pt x="516" y="344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4" y="345"/>
                  </a:lnTo>
                  <a:lnTo>
                    <a:pt x="512" y="345"/>
                  </a:lnTo>
                  <a:lnTo>
                    <a:pt x="511" y="345"/>
                  </a:lnTo>
                  <a:lnTo>
                    <a:pt x="511" y="345"/>
                  </a:lnTo>
                  <a:lnTo>
                    <a:pt x="511" y="344"/>
                  </a:lnTo>
                  <a:lnTo>
                    <a:pt x="511" y="344"/>
                  </a:lnTo>
                  <a:lnTo>
                    <a:pt x="512" y="342"/>
                  </a:lnTo>
                  <a:lnTo>
                    <a:pt x="512" y="341"/>
                  </a:lnTo>
                  <a:close/>
                  <a:moveTo>
                    <a:pt x="494" y="338"/>
                  </a:moveTo>
                  <a:lnTo>
                    <a:pt x="495" y="338"/>
                  </a:lnTo>
                  <a:lnTo>
                    <a:pt x="495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8" y="341"/>
                  </a:lnTo>
                  <a:lnTo>
                    <a:pt x="498" y="341"/>
                  </a:lnTo>
                  <a:lnTo>
                    <a:pt x="500" y="342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8" y="344"/>
                  </a:lnTo>
                  <a:lnTo>
                    <a:pt x="497" y="347"/>
                  </a:lnTo>
                  <a:lnTo>
                    <a:pt x="498" y="349"/>
                  </a:lnTo>
                  <a:lnTo>
                    <a:pt x="497" y="350"/>
                  </a:lnTo>
                  <a:lnTo>
                    <a:pt x="497" y="352"/>
                  </a:lnTo>
                  <a:lnTo>
                    <a:pt x="497" y="353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5" y="353"/>
                  </a:lnTo>
                  <a:lnTo>
                    <a:pt x="495" y="353"/>
                  </a:lnTo>
                  <a:lnTo>
                    <a:pt x="494" y="355"/>
                  </a:lnTo>
                  <a:lnTo>
                    <a:pt x="494" y="355"/>
                  </a:lnTo>
                  <a:lnTo>
                    <a:pt x="492" y="352"/>
                  </a:lnTo>
                  <a:lnTo>
                    <a:pt x="494" y="349"/>
                  </a:lnTo>
                  <a:lnTo>
                    <a:pt x="495" y="347"/>
                  </a:lnTo>
                  <a:lnTo>
                    <a:pt x="494" y="345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0" y="342"/>
                  </a:lnTo>
                  <a:lnTo>
                    <a:pt x="490" y="341"/>
                  </a:lnTo>
                  <a:lnTo>
                    <a:pt x="490" y="339"/>
                  </a:lnTo>
                  <a:lnTo>
                    <a:pt x="492" y="338"/>
                  </a:lnTo>
                  <a:lnTo>
                    <a:pt x="494" y="338"/>
                  </a:lnTo>
                  <a:close/>
                  <a:moveTo>
                    <a:pt x="498" y="334"/>
                  </a:moveTo>
                  <a:lnTo>
                    <a:pt x="500" y="334"/>
                  </a:lnTo>
                  <a:lnTo>
                    <a:pt x="505" y="336"/>
                  </a:lnTo>
                  <a:lnTo>
                    <a:pt x="506" y="336"/>
                  </a:lnTo>
                  <a:lnTo>
                    <a:pt x="506" y="336"/>
                  </a:lnTo>
                  <a:lnTo>
                    <a:pt x="508" y="336"/>
                  </a:lnTo>
                  <a:lnTo>
                    <a:pt x="509" y="336"/>
                  </a:lnTo>
                  <a:lnTo>
                    <a:pt x="511" y="338"/>
                  </a:lnTo>
                  <a:lnTo>
                    <a:pt x="511" y="338"/>
                  </a:lnTo>
                  <a:lnTo>
                    <a:pt x="511" y="339"/>
                  </a:lnTo>
                  <a:lnTo>
                    <a:pt x="511" y="341"/>
                  </a:lnTo>
                  <a:lnTo>
                    <a:pt x="511" y="342"/>
                  </a:lnTo>
                  <a:lnTo>
                    <a:pt x="511" y="342"/>
                  </a:lnTo>
                  <a:lnTo>
                    <a:pt x="511" y="344"/>
                  </a:lnTo>
                  <a:lnTo>
                    <a:pt x="509" y="344"/>
                  </a:lnTo>
                  <a:lnTo>
                    <a:pt x="509" y="344"/>
                  </a:lnTo>
                  <a:lnTo>
                    <a:pt x="508" y="342"/>
                  </a:lnTo>
                  <a:lnTo>
                    <a:pt x="506" y="341"/>
                  </a:lnTo>
                  <a:lnTo>
                    <a:pt x="505" y="339"/>
                  </a:lnTo>
                  <a:lnTo>
                    <a:pt x="505" y="339"/>
                  </a:lnTo>
                  <a:lnTo>
                    <a:pt x="506" y="341"/>
                  </a:lnTo>
                  <a:lnTo>
                    <a:pt x="506" y="341"/>
                  </a:lnTo>
                  <a:lnTo>
                    <a:pt x="506" y="342"/>
                  </a:lnTo>
                  <a:lnTo>
                    <a:pt x="508" y="344"/>
                  </a:lnTo>
                  <a:lnTo>
                    <a:pt x="508" y="344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8" y="347"/>
                  </a:lnTo>
                  <a:lnTo>
                    <a:pt x="508" y="347"/>
                  </a:lnTo>
                  <a:lnTo>
                    <a:pt x="505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4"/>
                  </a:lnTo>
                  <a:lnTo>
                    <a:pt x="500" y="342"/>
                  </a:lnTo>
                  <a:lnTo>
                    <a:pt x="500" y="341"/>
                  </a:lnTo>
                  <a:lnTo>
                    <a:pt x="500" y="339"/>
                  </a:lnTo>
                  <a:lnTo>
                    <a:pt x="498" y="338"/>
                  </a:lnTo>
                  <a:lnTo>
                    <a:pt x="497" y="336"/>
                  </a:lnTo>
                  <a:lnTo>
                    <a:pt x="497" y="336"/>
                  </a:lnTo>
                  <a:lnTo>
                    <a:pt x="497" y="334"/>
                  </a:lnTo>
                  <a:lnTo>
                    <a:pt x="498" y="334"/>
                  </a:lnTo>
                  <a:close/>
                  <a:moveTo>
                    <a:pt x="218" y="331"/>
                  </a:move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1" y="333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8" y="336"/>
                  </a:lnTo>
                  <a:lnTo>
                    <a:pt x="216" y="336"/>
                  </a:lnTo>
                  <a:lnTo>
                    <a:pt x="216" y="334"/>
                  </a:lnTo>
                  <a:lnTo>
                    <a:pt x="216" y="333"/>
                  </a:lnTo>
                  <a:lnTo>
                    <a:pt x="218" y="331"/>
                  </a:lnTo>
                  <a:close/>
                  <a:moveTo>
                    <a:pt x="5178" y="331"/>
                  </a:moveTo>
                  <a:lnTo>
                    <a:pt x="5177" y="331"/>
                  </a:lnTo>
                  <a:lnTo>
                    <a:pt x="5175" y="333"/>
                  </a:lnTo>
                  <a:lnTo>
                    <a:pt x="5174" y="333"/>
                  </a:lnTo>
                  <a:lnTo>
                    <a:pt x="5174" y="331"/>
                  </a:lnTo>
                  <a:lnTo>
                    <a:pt x="5174" y="331"/>
                  </a:lnTo>
                  <a:lnTo>
                    <a:pt x="5178" y="331"/>
                  </a:lnTo>
                  <a:close/>
                  <a:moveTo>
                    <a:pt x="475" y="325"/>
                  </a:moveTo>
                  <a:lnTo>
                    <a:pt x="476" y="325"/>
                  </a:lnTo>
                  <a:lnTo>
                    <a:pt x="479" y="327"/>
                  </a:lnTo>
                  <a:lnTo>
                    <a:pt x="481" y="327"/>
                  </a:lnTo>
                  <a:lnTo>
                    <a:pt x="481" y="328"/>
                  </a:lnTo>
                  <a:lnTo>
                    <a:pt x="483" y="331"/>
                  </a:lnTo>
                  <a:lnTo>
                    <a:pt x="484" y="333"/>
                  </a:lnTo>
                  <a:lnTo>
                    <a:pt x="484" y="334"/>
                  </a:lnTo>
                  <a:lnTo>
                    <a:pt x="486" y="339"/>
                  </a:lnTo>
                  <a:lnTo>
                    <a:pt x="487" y="341"/>
                  </a:lnTo>
                  <a:lnTo>
                    <a:pt x="487" y="342"/>
                  </a:lnTo>
                  <a:lnTo>
                    <a:pt x="487" y="344"/>
                  </a:lnTo>
                  <a:lnTo>
                    <a:pt x="487" y="344"/>
                  </a:lnTo>
                  <a:lnTo>
                    <a:pt x="486" y="345"/>
                  </a:lnTo>
                  <a:lnTo>
                    <a:pt x="486" y="345"/>
                  </a:lnTo>
                  <a:lnTo>
                    <a:pt x="487" y="347"/>
                  </a:lnTo>
                  <a:lnTo>
                    <a:pt x="487" y="350"/>
                  </a:lnTo>
                  <a:lnTo>
                    <a:pt x="486" y="352"/>
                  </a:lnTo>
                  <a:lnTo>
                    <a:pt x="486" y="352"/>
                  </a:lnTo>
                  <a:lnTo>
                    <a:pt x="484" y="352"/>
                  </a:lnTo>
                  <a:lnTo>
                    <a:pt x="484" y="350"/>
                  </a:lnTo>
                  <a:lnTo>
                    <a:pt x="484" y="350"/>
                  </a:lnTo>
                  <a:lnTo>
                    <a:pt x="483" y="347"/>
                  </a:lnTo>
                  <a:lnTo>
                    <a:pt x="481" y="345"/>
                  </a:lnTo>
                  <a:lnTo>
                    <a:pt x="481" y="345"/>
                  </a:lnTo>
                  <a:lnTo>
                    <a:pt x="481" y="344"/>
                  </a:lnTo>
                  <a:lnTo>
                    <a:pt x="483" y="344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3" y="342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9" y="341"/>
                  </a:lnTo>
                  <a:lnTo>
                    <a:pt x="479" y="339"/>
                  </a:lnTo>
                  <a:lnTo>
                    <a:pt x="479" y="339"/>
                  </a:lnTo>
                  <a:lnTo>
                    <a:pt x="478" y="341"/>
                  </a:lnTo>
                  <a:lnTo>
                    <a:pt x="476" y="339"/>
                  </a:lnTo>
                  <a:lnTo>
                    <a:pt x="476" y="339"/>
                  </a:lnTo>
                  <a:lnTo>
                    <a:pt x="476" y="338"/>
                  </a:lnTo>
                  <a:lnTo>
                    <a:pt x="476" y="338"/>
                  </a:lnTo>
                  <a:lnTo>
                    <a:pt x="478" y="336"/>
                  </a:lnTo>
                  <a:lnTo>
                    <a:pt x="478" y="334"/>
                  </a:lnTo>
                  <a:lnTo>
                    <a:pt x="478" y="334"/>
                  </a:lnTo>
                  <a:lnTo>
                    <a:pt x="476" y="334"/>
                  </a:lnTo>
                  <a:lnTo>
                    <a:pt x="476" y="331"/>
                  </a:lnTo>
                  <a:lnTo>
                    <a:pt x="475" y="331"/>
                  </a:lnTo>
                  <a:lnTo>
                    <a:pt x="475" y="331"/>
                  </a:lnTo>
                  <a:lnTo>
                    <a:pt x="473" y="334"/>
                  </a:lnTo>
                  <a:lnTo>
                    <a:pt x="471" y="334"/>
                  </a:lnTo>
                  <a:lnTo>
                    <a:pt x="470" y="336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1"/>
                  </a:lnTo>
                  <a:lnTo>
                    <a:pt x="470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1" y="328"/>
                  </a:lnTo>
                  <a:lnTo>
                    <a:pt x="473" y="328"/>
                  </a:lnTo>
                  <a:lnTo>
                    <a:pt x="473" y="327"/>
                  </a:lnTo>
                  <a:lnTo>
                    <a:pt x="475" y="325"/>
                  </a:lnTo>
                  <a:lnTo>
                    <a:pt x="475" y="325"/>
                  </a:lnTo>
                  <a:close/>
                  <a:moveTo>
                    <a:pt x="214" y="316"/>
                  </a:moveTo>
                  <a:lnTo>
                    <a:pt x="216" y="317"/>
                  </a:lnTo>
                  <a:lnTo>
                    <a:pt x="216" y="317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4" y="317"/>
                  </a:lnTo>
                  <a:lnTo>
                    <a:pt x="213" y="316"/>
                  </a:lnTo>
                  <a:lnTo>
                    <a:pt x="213" y="316"/>
                  </a:lnTo>
                  <a:lnTo>
                    <a:pt x="214" y="316"/>
                  </a:lnTo>
                  <a:close/>
                  <a:moveTo>
                    <a:pt x="219" y="316"/>
                  </a:moveTo>
                  <a:lnTo>
                    <a:pt x="222" y="317"/>
                  </a:lnTo>
                  <a:lnTo>
                    <a:pt x="224" y="317"/>
                  </a:lnTo>
                  <a:lnTo>
                    <a:pt x="222" y="319"/>
                  </a:lnTo>
                  <a:lnTo>
                    <a:pt x="222" y="320"/>
                  </a:lnTo>
                  <a:lnTo>
                    <a:pt x="224" y="320"/>
                  </a:lnTo>
                  <a:lnTo>
                    <a:pt x="225" y="319"/>
                  </a:lnTo>
                  <a:lnTo>
                    <a:pt x="227" y="319"/>
                  </a:lnTo>
                  <a:lnTo>
                    <a:pt x="229" y="319"/>
                  </a:lnTo>
                  <a:lnTo>
                    <a:pt x="229" y="319"/>
                  </a:lnTo>
                  <a:lnTo>
                    <a:pt x="230" y="319"/>
                  </a:lnTo>
                  <a:lnTo>
                    <a:pt x="229" y="320"/>
                  </a:lnTo>
                  <a:lnTo>
                    <a:pt x="229" y="320"/>
                  </a:lnTo>
                  <a:lnTo>
                    <a:pt x="229" y="322"/>
                  </a:lnTo>
                  <a:lnTo>
                    <a:pt x="230" y="322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2" y="323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30" y="327"/>
                  </a:lnTo>
                  <a:lnTo>
                    <a:pt x="227" y="327"/>
                  </a:lnTo>
                  <a:lnTo>
                    <a:pt x="224" y="325"/>
                  </a:lnTo>
                  <a:lnTo>
                    <a:pt x="222" y="325"/>
                  </a:lnTo>
                  <a:lnTo>
                    <a:pt x="222" y="325"/>
                  </a:lnTo>
                  <a:lnTo>
                    <a:pt x="221" y="327"/>
                  </a:lnTo>
                  <a:lnTo>
                    <a:pt x="222" y="327"/>
                  </a:lnTo>
                  <a:lnTo>
                    <a:pt x="224" y="327"/>
                  </a:lnTo>
                  <a:lnTo>
                    <a:pt x="225" y="327"/>
                  </a:lnTo>
                  <a:lnTo>
                    <a:pt x="225" y="328"/>
                  </a:lnTo>
                  <a:lnTo>
                    <a:pt x="225" y="328"/>
                  </a:lnTo>
                  <a:lnTo>
                    <a:pt x="225" y="330"/>
                  </a:lnTo>
                  <a:lnTo>
                    <a:pt x="224" y="330"/>
                  </a:lnTo>
                  <a:lnTo>
                    <a:pt x="222" y="330"/>
                  </a:lnTo>
                  <a:lnTo>
                    <a:pt x="221" y="330"/>
                  </a:lnTo>
                  <a:lnTo>
                    <a:pt x="221" y="331"/>
                  </a:lnTo>
                  <a:lnTo>
                    <a:pt x="218" y="331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0" y="334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0" y="339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7" y="341"/>
                  </a:lnTo>
                  <a:lnTo>
                    <a:pt x="205" y="339"/>
                  </a:lnTo>
                  <a:lnTo>
                    <a:pt x="205" y="339"/>
                  </a:lnTo>
                  <a:lnTo>
                    <a:pt x="210" y="336"/>
                  </a:lnTo>
                  <a:lnTo>
                    <a:pt x="210" y="336"/>
                  </a:lnTo>
                  <a:lnTo>
                    <a:pt x="208" y="336"/>
                  </a:lnTo>
                  <a:lnTo>
                    <a:pt x="207" y="334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5" y="333"/>
                  </a:lnTo>
                  <a:lnTo>
                    <a:pt x="205" y="333"/>
                  </a:lnTo>
                  <a:lnTo>
                    <a:pt x="203" y="333"/>
                  </a:lnTo>
                  <a:lnTo>
                    <a:pt x="202" y="333"/>
                  </a:lnTo>
                  <a:lnTo>
                    <a:pt x="202" y="333"/>
                  </a:lnTo>
                  <a:lnTo>
                    <a:pt x="200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4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3" y="338"/>
                  </a:lnTo>
                  <a:lnTo>
                    <a:pt x="202" y="338"/>
                  </a:lnTo>
                  <a:lnTo>
                    <a:pt x="199" y="334"/>
                  </a:lnTo>
                  <a:lnTo>
                    <a:pt x="199" y="331"/>
                  </a:lnTo>
                  <a:lnTo>
                    <a:pt x="197" y="328"/>
                  </a:lnTo>
                  <a:lnTo>
                    <a:pt x="196" y="328"/>
                  </a:lnTo>
                  <a:lnTo>
                    <a:pt x="197" y="327"/>
                  </a:lnTo>
                  <a:lnTo>
                    <a:pt x="199" y="325"/>
                  </a:lnTo>
                  <a:lnTo>
                    <a:pt x="200" y="323"/>
                  </a:lnTo>
                  <a:lnTo>
                    <a:pt x="202" y="322"/>
                  </a:lnTo>
                  <a:lnTo>
                    <a:pt x="203" y="322"/>
                  </a:lnTo>
                  <a:lnTo>
                    <a:pt x="205" y="322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3"/>
                  </a:lnTo>
                  <a:lnTo>
                    <a:pt x="207" y="325"/>
                  </a:lnTo>
                  <a:lnTo>
                    <a:pt x="207" y="325"/>
                  </a:lnTo>
                  <a:lnTo>
                    <a:pt x="208" y="327"/>
                  </a:lnTo>
                  <a:lnTo>
                    <a:pt x="210" y="328"/>
                  </a:lnTo>
                  <a:lnTo>
                    <a:pt x="210" y="330"/>
                  </a:lnTo>
                  <a:lnTo>
                    <a:pt x="211" y="330"/>
                  </a:lnTo>
                  <a:lnTo>
                    <a:pt x="210" y="328"/>
                  </a:lnTo>
                  <a:lnTo>
                    <a:pt x="210" y="327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10" y="322"/>
                  </a:lnTo>
                  <a:lnTo>
                    <a:pt x="211" y="322"/>
                  </a:lnTo>
                  <a:lnTo>
                    <a:pt x="211" y="322"/>
                  </a:lnTo>
                  <a:lnTo>
                    <a:pt x="210" y="320"/>
                  </a:lnTo>
                  <a:lnTo>
                    <a:pt x="208" y="320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210" y="317"/>
                  </a:lnTo>
                  <a:lnTo>
                    <a:pt x="210" y="317"/>
                  </a:lnTo>
                  <a:lnTo>
                    <a:pt x="211" y="317"/>
                  </a:lnTo>
                  <a:lnTo>
                    <a:pt x="211" y="319"/>
                  </a:lnTo>
                  <a:lnTo>
                    <a:pt x="213" y="320"/>
                  </a:lnTo>
                  <a:lnTo>
                    <a:pt x="213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4" y="320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9" y="317"/>
                  </a:lnTo>
                  <a:lnTo>
                    <a:pt x="219" y="317"/>
                  </a:lnTo>
                  <a:lnTo>
                    <a:pt x="218" y="316"/>
                  </a:lnTo>
                  <a:lnTo>
                    <a:pt x="219" y="316"/>
                  </a:lnTo>
                  <a:close/>
                  <a:moveTo>
                    <a:pt x="470" y="309"/>
                  </a:moveTo>
                  <a:lnTo>
                    <a:pt x="470" y="309"/>
                  </a:lnTo>
                  <a:lnTo>
                    <a:pt x="473" y="312"/>
                  </a:lnTo>
                  <a:lnTo>
                    <a:pt x="473" y="312"/>
                  </a:lnTo>
                  <a:lnTo>
                    <a:pt x="473" y="314"/>
                  </a:lnTo>
                  <a:lnTo>
                    <a:pt x="471" y="314"/>
                  </a:lnTo>
                  <a:lnTo>
                    <a:pt x="471" y="316"/>
                  </a:lnTo>
                  <a:lnTo>
                    <a:pt x="473" y="316"/>
                  </a:lnTo>
                  <a:lnTo>
                    <a:pt x="473" y="316"/>
                  </a:lnTo>
                  <a:lnTo>
                    <a:pt x="475" y="312"/>
                  </a:lnTo>
                  <a:lnTo>
                    <a:pt x="476" y="312"/>
                  </a:lnTo>
                  <a:lnTo>
                    <a:pt x="476" y="312"/>
                  </a:lnTo>
                  <a:lnTo>
                    <a:pt x="479" y="312"/>
                  </a:lnTo>
                  <a:lnTo>
                    <a:pt x="481" y="314"/>
                  </a:lnTo>
                  <a:lnTo>
                    <a:pt x="483" y="314"/>
                  </a:lnTo>
                  <a:lnTo>
                    <a:pt x="483" y="316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9" y="319"/>
                  </a:lnTo>
                  <a:lnTo>
                    <a:pt x="478" y="319"/>
                  </a:lnTo>
                  <a:lnTo>
                    <a:pt x="476" y="320"/>
                  </a:lnTo>
                  <a:lnTo>
                    <a:pt x="478" y="320"/>
                  </a:lnTo>
                  <a:lnTo>
                    <a:pt x="481" y="320"/>
                  </a:lnTo>
                  <a:lnTo>
                    <a:pt x="483" y="322"/>
                  </a:lnTo>
                  <a:lnTo>
                    <a:pt x="483" y="323"/>
                  </a:lnTo>
                  <a:lnTo>
                    <a:pt x="483" y="327"/>
                  </a:lnTo>
                  <a:lnTo>
                    <a:pt x="479" y="325"/>
                  </a:lnTo>
                  <a:lnTo>
                    <a:pt x="478" y="323"/>
                  </a:lnTo>
                  <a:lnTo>
                    <a:pt x="475" y="322"/>
                  </a:lnTo>
                  <a:lnTo>
                    <a:pt x="473" y="322"/>
                  </a:lnTo>
                  <a:lnTo>
                    <a:pt x="473" y="322"/>
                  </a:lnTo>
                  <a:lnTo>
                    <a:pt x="471" y="323"/>
                  </a:lnTo>
                  <a:lnTo>
                    <a:pt x="473" y="327"/>
                  </a:lnTo>
                  <a:lnTo>
                    <a:pt x="471" y="327"/>
                  </a:lnTo>
                  <a:lnTo>
                    <a:pt x="468" y="327"/>
                  </a:lnTo>
                  <a:lnTo>
                    <a:pt x="467" y="325"/>
                  </a:lnTo>
                  <a:lnTo>
                    <a:pt x="465" y="322"/>
                  </a:lnTo>
                  <a:lnTo>
                    <a:pt x="462" y="319"/>
                  </a:lnTo>
                  <a:lnTo>
                    <a:pt x="460" y="317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9" y="312"/>
                  </a:lnTo>
                  <a:lnTo>
                    <a:pt x="460" y="312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4" y="312"/>
                  </a:lnTo>
                  <a:lnTo>
                    <a:pt x="465" y="312"/>
                  </a:lnTo>
                  <a:lnTo>
                    <a:pt x="465" y="312"/>
                  </a:lnTo>
                  <a:lnTo>
                    <a:pt x="465" y="311"/>
                  </a:lnTo>
                  <a:lnTo>
                    <a:pt x="467" y="311"/>
                  </a:lnTo>
                  <a:lnTo>
                    <a:pt x="467" y="311"/>
                  </a:lnTo>
                  <a:lnTo>
                    <a:pt x="468" y="309"/>
                  </a:lnTo>
                  <a:lnTo>
                    <a:pt x="470" y="309"/>
                  </a:lnTo>
                  <a:close/>
                  <a:moveTo>
                    <a:pt x="489" y="308"/>
                  </a:moveTo>
                  <a:lnTo>
                    <a:pt x="490" y="309"/>
                  </a:lnTo>
                  <a:lnTo>
                    <a:pt x="490" y="311"/>
                  </a:lnTo>
                  <a:lnTo>
                    <a:pt x="490" y="311"/>
                  </a:lnTo>
                  <a:lnTo>
                    <a:pt x="489" y="311"/>
                  </a:lnTo>
                  <a:lnTo>
                    <a:pt x="487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9" y="308"/>
                  </a:lnTo>
                  <a:close/>
                  <a:moveTo>
                    <a:pt x="483" y="308"/>
                  </a:moveTo>
                  <a:lnTo>
                    <a:pt x="484" y="308"/>
                  </a:lnTo>
                  <a:lnTo>
                    <a:pt x="486" y="311"/>
                  </a:lnTo>
                  <a:lnTo>
                    <a:pt x="486" y="312"/>
                  </a:lnTo>
                  <a:lnTo>
                    <a:pt x="489" y="312"/>
                  </a:lnTo>
                  <a:lnTo>
                    <a:pt x="492" y="312"/>
                  </a:lnTo>
                  <a:lnTo>
                    <a:pt x="495" y="316"/>
                  </a:lnTo>
                  <a:lnTo>
                    <a:pt x="497" y="317"/>
                  </a:lnTo>
                  <a:lnTo>
                    <a:pt x="497" y="319"/>
                  </a:lnTo>
                  <a:lnTo>
                    <a:pt x="498" y="322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7" y="322"/>
                  </a:lnTo>
                  <a:lnTo>
                    <a:pt x="495" y="320"/>
                  </a:lnTo>
                  <a:lnTo>
                    <a:pt x="495" y="319"/>
                  </a:lnTo>
                  <a:lnTo>
                    <a:pt x="495" y="319"/>
                  </a:lnTo>
                  <a:lnTo>
                    <a:pt x="494" y="317"/>
                  </a:lnTo>
                  <a:lnTo>
                    <a:pt x="494" y="316"/>
                  </a:lnTo>
                  <a:lnTo>
                    <a:pt x="494" y="316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4"/>
                  </a:lnTo>
                  <a:lnTo>
                    <a:pt x="492" y="316"/>
                  </a:lnTo>
                  <a:lnTo>
                    <a:pt x="492" y="317"/>
                  </a:lnTo>
                  <a:lnTo>
                    <a:pt x="495" y="322"/>
                  </a:lnTo>
                  <a:lnTo>
                    <a:pt x="497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7" y="328"/>
                  </a:lnTo>
                  <a:lnTo>
                    <a:pt x="494" y="330"/>
                  </a:lnTo>
                  <a:lnTo>
                    <a:pt x="492" y="333"/>
                  </a:lnTo>
                  <a:lnTo>
                    <a:pt x="489" y="334"/>
                  </a:lnTo>
                  <a:lnTo>
                    <a:pt x="489" y="334"/>
                  </a:lnTo>
                  <a:lnTo>
                    <a:pt x="487" y="334"/>
                  </a:lnTo>
                  <a:lnTo>
                    <a:pt x="487" y="334"/>
                  </a:lnTo>
                  <a:lnTo>
                    <a:pt x="487" y="333"/>
                  </a:lnTo>
                  <a:lnTo>
                    <a:pt x="487" y="331"/>
                  </a:lnTo>
                  <a:lnTo>
                    <a:pt x="487" y="331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7" y="323"/>
                  </a:lnTo>
                  <a:lnTo>
                    <a:pt x="486" y="322"/>
                  </a:lnTo>
                  <a:lnTo>
                    <a:pt x="486" y="320"/>
                  </a:lnTo>
                  <a:lnTo>
                    <a:pt x="484" y="316"/>
                  </a:lnTo>
                  <a:lnTo>
                    <a:pt x="484" y="314"/>
                  </a:lnTo>
                  <a:lnTo>
                    <a:pt x="484" y="312"/>
                  </a:lnTo>
                  <a:lnTo>
                    <a:pt x="483" y="311"/>
                  </a:lnTo>
                  <a:lnTo>
                    <a:pt x="483" y="309"/>
                  </a:lnTo>
                  <a:lnTo>
                    <a:pt x="483" y="308"/>
                  </a:lnTo>
                  <a:lnTo>
                    <a:pt x="483" y="308"/>
                  </a:lnTo>
                  <a:close/>
                  <a:moveTo>
                    <a:pt x="225" y="306"/>
                  </a:moveTo>
                  <a:lnTo>
                    <a:pt x="227" y="306"/>
                  </a:lnTo>
                  <a:lnTo>
                    <a:pt x="227" y="306"/>
                  </a:lnTo>
                  <a:lnTo>
                    <a:pt x="229" y="306"/>
                  </a:lnTo>
                  <a:lnTo>
                    <a:pt x="229" y="308"/>
                  </a:lnTo>
                  <a:lnTo>
                    <a:pt x="230" y="308"/>
                  </a:lnTo>
                  <a:lnTo>
                    <a:pt x="230" y="306"/>
                  </a:lnTo>
                  <a:lnTo>
                    <a:pt x="230" y="306"/>
                  </a:lnTo>
                  <a:lnTo>
                    <a:pt x="233" y="308"/>
                  </a:lnTo>
                  <a:lnTo>
                    <a:pt x="233" y="308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5" y="309"/>
                  </a:lnTo>
                  <a:lnTo>
                    <a:pt x="237" y="309"/>
                  </a:lnTo>
                  <a:lnTo>
                    <a:pt x="235" y="309"/>
                  </a:lnTo>
                  <a:lnTo>
                    <a:pt x="235" y="311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3" y="311"/>
                  </a:lnTo>
                  <a:lnTo>
                    <a:pt x="232" y="311"/>
                  </a:lnTo>
                  <a:lnTo>
                    <a:pt x="232" y="309"/>
                  </a:lnTo>
                  <a:lnTo>
                    <a:pt x="232" y="309"/>
                  </a:lnTo>
                  <a:lnTo>
                    <a:pt x="230" y="311"/>
                  </a:lnTo>
                  <a:lnTo>
                    <a:pt x="230" y="311"/>
                  </a:lnTo>
                  <a:lnTo>
                    <a:pt x="232" y="312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29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1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2" y="316"/>
                  </a:lnTo>
                  <a:lnTo>
                    <a:pt x="221" y="316"/>
                  </a:lnTo>
                  <a:lnTo>
                    <a:pt x="216" y="314"/>
                  </a:lnTo>
                  <a:lnTo>
                    <a:pt x="216" y="314"/>
                  </a:lnTo>
                  <a:lnTo>
                    <a:pt x="219" y="311"/>
                  </a:lnTo>
                  <a:lnTo>
                    <a:pt x="221" y="309"/>
                  </a:lnTo>
                  <a:lnTo>
                    <a:pt x="222" y="309"/>
                  </a:lnTo>
                  <a:lnTo>
                    <a:pt x="224" y="309"/>
                  </a:lnTo>
                  <a:lnTo>
                    <a:pt x="224" y="309"/>
                  </a:lnTo>
                  <a:lnTo>
                    <a:pt x="224" y="308"/>
                  </a:lnTo>
                  <a:lnTo>
                    <a:pt x="224" y="306"/>
                  </a:lnTo>
                  <a:lnTo>
                    <a:pt x="224" y="306"/>
                  </a:lnTo>
                  <a:lnTo>
                    <a:pt x="225" y="306"/>
                  </a:lnTo>
                  <a:close/>
                  <a:moveTo>
                    <a:pt x="230" y="301"/>
                  </a:move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30" y="303"/>
                  </a:lnTo>
                  <a:lnTo>
                    <a:pt x="229" y="304"/>
                  </a:lnTo>
                  <a:lnTo>
                    <a:pt x="229" y="304"/>
                  </a:lnTo>
                  <a:lnTo>
                    <a:pt x="227" y="304"/>
                  </a:lnTo>
                  <a:lnTo>
                    <a:pt x="225" y="303"/>
                  </a:lnTo>
                  <a:lnTo>
                    <a:pt x="227" y="303"/>
                  </a:lnTo>
                  <a:lnTo>
                    <a:pt x="229" y="301"/>
                  </a:lnTo>
                  <a:lnTo>
                    <a:pt x="230" y="301"/>
                  </a:lnTo>
                  <a:close/>
                  <a:moveTo>
                    <a:pt x="109" y="298"/>
                  </a:moveTo>
                  <a:lnTo>
                    <a:pt x="107" y="303"/>
                  </a:lnTo>
                  <a:lnTo>
                    <a:pt x="106" y="303"/>
                  </a:lnTo>
                  <a:lnTo>
                    <a:pt x="104" y="303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6" y="300"/>
                  </a:lnTo>
                  <a:lnTo>
                    <a:pt x="109" y="298"/>
                  </a:lnTo>
                  <a:lnTo>
                    <a:pt x="109" y="298"/>
                  </a:lnTo>
                  <a:close/>
                  <a:moveTo>
                    <a:pt x="347" y="271"/>
                  </a:moveTo>
                  <a:lnTo>
                    <a:pt x="347" y="273"/>
                  </a:lnTo>
                  <a:lnTo>
                    <a:pt x="345" y="275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4" y="275"/>
                  </a:lnTo>
                  <a:lnTo>
                    <a:pt x="345" y="273"/>
                  </a:lnTo>
                  <a:lnTo>
                    <a:pt x="345" y="273"/>
                  </a:lnTo>
                  <a:lnTo>
                    <a:pt x="347" y="271"/>
                  </a:lnTo>
                  <a:close/>
                  <a:moveTo>
                    <a:pt x="292" y="270"/>
                  </a:moveTo>
                  <a:lnTo>
                    <a:pt x="295" y="270"/>
                  </a:lnTo>
                  <a:lnTo>
                    <a:pt x="293" y="271"/>
                  </a:lnTo>
                  <a:lnTo>
                    <a:pt x="292" y="271"/>
                  </a:lnTo>
                  <a:lnTo>
                    <a:pt x="289" y="271"/>
                  </a:lnTo>
                  <a:lnTo>
                    <a:pt x="290" y="270"/>
                  </a:lnTo>
                  <a:lnTo>
                    <a:pt x="292" y="270"/>
                  </a:lnTo>
                  <a:close/>
                  <a:moveTo>
                    <a:pt x="306" y="265"/>
                  </a:moveTo>
                  <a:lnTo>
                    <a:pt x="307" y="265"/>
                  </a:lnTo>
                  <a:lnTo>
                    <a:pt x="309" y="267"/>
                  </a:lnTo>
                  <a:lnTo>
                    <a:pt x="307" y="267"/>
                  </a:lnTo>
                  <a:lnTo>
                    <a:pt x="303" y="271"/>
                  </a:lnTo>
                  <a:lnTo>
                    <a:pt x="303" y="271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3"/>
                  </a:lnTo>
                  <a:lnTo>
                    <a:pt x="301" y="275"/>
                  </a:lnTo>
                  <a:lnTo>
                    <a:pt x="301" y="275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296" y="276"/>
                  </a:lnTo>
                  <a:lnTo>
                    <a:pt x="295" y="276"/>
                  </a:lnTo>
                  <a:lnTo>
                    <a:pt x="295" y="276"/>
                  </a:lnTo>
                  <a:lnTo>
                    <a:pt x="296" y="275"/>
                  </a:lnTo>
                  <a:lnTo>
                    <a:pt x="296" y="273"/>
                  </a:lnTo>
                  <a:lnTo>
                    <a:pt x="296" y="273"/>
                  </a:lnTo>
                  <a:lnTo>
                    <a:pt x="300" y="271"/>
                  </a:lnTo>
                  <a:lnTo>
                    <a:pt x="301" y="270"/>
                  </a:lnTo>
                  <a:lnTo>
                    <a:pt x="303" y="268"/>
                  </a:lnTo>
                  <a:lnTo>
                    <a:pt x="304" y="265"/>
                  </a:lnTo>
                  <a:lnTo>
                    <a:pt x="304" y="265"/>
                  </a:lnTo>
                  <a:lnTo>
                    <a:pt x="306" y="265"/>
                  </a:lnTo>
                  <a:close/>
                  <a:moveTo>
                    <a:pt x="30" y="264"/>
                  </a:moveTo>
                  <a:lnTo>
                    <a:pt x="32" y="264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65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8" y="267"/>
                  </a:lnTo>
                  <a:lnTo>
                    <a:pt x="38" y="268"/>
                  </a:lnTo>
                  <a:lnTo>
                    <a:pt x="38" y="268"/>
                  </a:lnTo>
                  <a:lnTo>
                    <a:pt x="38" y="270"/>
                  </a:lnTo>
                  <a:lnTo>
                    <a:pt x="38" y="271"/>
                  </a:lnTo>
                  <a:lnTo>
                    <a:pt x="38" y="271"/>
                  </a:lnTo>
                  <a:lnTo>
                    <a:pt x="39" y="273"/>
                  </a:lnTo>
                  <a:lnTo>
                    <a:pt x="39" y="275"/>
                  </a:lnTo>
                  <a:lnTo>
                    <a:pt x="36" y="275"/>
                  </a:lnTo>
                  <a:lnTo>
                    <a:pt x="33" y="275"/>
                  </a:lnTo>
                  <a:lnTo>
                    <a:pt x="32" y="276"/>
                  </a:lnTo>
                  <a:lnTo>
                    <a:pt x="32" y="276"/>
                  </a:lnTo>
                  <a:lnTo>
                    <a:pt x="32" y="278"/>
                  </a:lnTo>
                  <a:lnTo>
                    <a:pt x="32" y="278"/>
                  </a:lnTo>
                  <a:lnTo>
                    <a:pt x="30" y="278"/>
                  </a:lnTo>
                  <a:lnTo>
                    <a:pt x="30" y="276"/>
                  </a:lnTo>
                  <a:lnTo>
                    <a:pt x="28" y="276"/>
                  </a:lnTo>
                  <a:lnTo>
                    <a:pt x="24" y="276"/>
                  </a:lnTo>
                  <a:lnTo>
                    <a:pt x="19" y="273"/>
                  </a:lnTo>
                  <a:lnTo>
                    <a:pt x="17" y="273"/>
                  </a:lnTo>
                  <a:lnTo>
                    <a:pt x="14" y="270"/>
                  </a:lnTo>
                  <a:lnTo>
                    <a:pt x="13" y="268"/>
                  </a:lnTo>
                  <a:lnTo>
                    <a:pt x="14" y="268"/>
                  </a:lnTo>
                  <a:lnTo>
                    <a:pt x="14" y="267"/>
                  </a:lnTo>
                  <a:lnTo>
                    <a:pt x="20" y="268"/>
                  </a:lnTo>
                  <a:lnTo>
                    <a:pt x="22" y="267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8" y="265"/>
                  </a:lnTo>
                  <a:lnTo>
                    <a:pt x="30" y="264"/>
                  </a:lnTo>
                  <a:lnTo>
                    <a:pt x="30" y="264"/>
                  </a:lnTo>
                  <a:close/>
                  <a:moveTo>
                    <a:pt x="334" y="264"/>
                  </a:moveTo>
                  <a:lnTo>
                    <a:pt x="336" y="264"/>
                  </a:lnTo>
                  <a:lnTo>
                    <a:pt x="334" y="265"/>
                  </a:lnTo>
                  <a:lnTo>
                    <a:pt x="334" y="265"/>
                  </a:lnTo>
                  <a:lnTo>
                    <a:pt x="333" y="265"/>
                  </a:lnTo>
                  <a:lnTo>
                    <a:pt x="333" y="265"/>
                  </a:lnTo>
                  <a:lnTo>
                    <a:pt x="334" y="264"/>
                  </a:lnTo>
                  <a:close/>
                  <a:moveTo>
                    <a:pt x="314" y="262"/>
                  </a:moveTo>
                  <a:lnTo>
                    <a:pt x="317" y="264"/>
                  </a:lnTo>
                  <a:lnTo>
                    <a:pt x="317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19" y="265"/>
                  </a:lnTo>
                  <a:lnTo>
                    <a:pt x="315" y="265"/>
                  </a:lnTo>
                  <a:lnTo>
                    <a:pt x="314" y="267"/>
                  </a:lnTo>
                  <a:lnTo>
                    <a:pt x="314" y="267"/>
                  </a:lnTo>
                  <a:lnTo>
                    <a:pt x="312" y="265"/>
                  </a:lnTo>
                  <a:lnTo>
                    <a:pt x="312" y="265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2" y="264"/>
                  </a:lnTo>
                  <a:lnTo>
                    <a:pt x="314" y="262"/>
                  </a:lnTo>
                  <a:lnTo>
                    <a:pt x="314" y="262"/>
                  </a:lnTo>
                  <a:close/>
                  <a:moveTo>
                    <a:pt x="298" y="262"/>
                  </a:moveTo>
                  <a:lnTo>
                    <a:pt x="298" y="262"/>
                  </a:lnTo>
                  <a:lnTo>
                    <a:pt x="298" y="264"/>
                  </a:lnTo>
                  <a:lnTo>
                    <a:pt x="298" y="264"/>
                  </a:lnTo>
                  <a:lnTo>
                    <a:pt x="298" y="265"/>
                  </a:lnTo>
                  <a:lnTo>
                    <a:pt x="298" y="267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6" y="268"/>
                  </a:lnTo>
                  <a:lnTo>
                    <a:pt x="295" y="268"/>
                  </a:lnTo>
                  <a:lnTo>
                    <a:pt x="295" y="267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5" y="265"/>
                  </a:lnTo>
                  <a:lnTo>
                    <a:pt x="296" y="262"/>
                  </a:lnTo>
                  <a:lnTo>
                    <a:pt x="296" y="262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6" y="264"/>
                  </a:lnTo>
                  <a:lnTo>
                    <a:pt x="298" y="262"/>
                  </a:lnTo>
                  <a:lnTo>
                    <a:pt x="298" y="262"/>
                  </a:lnTo>
                  <a:close/>
                  <a:moveTo>
                    <a:pt x="237" y="262"/>
                  </a:moveTo>
                  <a:lnTo>
                    <a:pt x="237" y="262"/>
                  </a:lnTo>
                  <a:lnTo>
                    <a:pt x="237" y="262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4"/>
                  </a:lnTo>
                  <a:lnTo>
                    <a:pt x="237" y="262"/>
                  </a:lnTo>
                  <a:close/>
                  <a:moveTo>
                    <a:pt x="5137" y="259"/>
                  </a:moveTo>
                  <a:lnTo>
                    <a:pt x="5137" y="262"/>
                  </a:lnTo>
                  <a:lnTo>
                    <a:pt x="5141" y="262"/>
                  </a:lnTo>
                  <a:lnTo>
                    <a:pt x="5142" y="264"/>
                  </a:lnTo>
                  <a:lnTo>
                    <a:pt x="5145" y="264"/>
                  </a:lnTo>
                  <a:lnTo>
                    <a:pt x="5147" y="265"/>
                  </a:lnTo>
                  <a:lnTo>
                    <a:pt x="5147" y="267"/>
                  </a:lnTo>
                  <a:lnTo>
                    <a:pt x="5145" y="265"/>
                  </a:lnTo>
                  <a:lnTo>
                    <a:pt x="5141" y="265"/>
                  </a:lnTo>
                  <a:lnTo>
                    <a:pt x="5137" y="262"/>
                  </a:lnTo>
                  <a:lnTo>
                    <a:pt x="5134" y="262"/>
                  </a:lnTo>
                  <a:lnTo>
                    <a:pt x="5136" y="260"/>
                  </a:lnTo>
                  <a:lnTo>
                    <a:pt x="5137" y="259"/>
                  </a:lnTo>
                  <a:close/>
                  <a:moveTo>
                    <a:pt x="293" y="253"/>
                  </a:moveTo>
                  <a:lnTo>
                    <a:pt x="293" y="253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4"/>
                  </a:lnTo>
                  <a:lnTo>
                    <a:pt x="292" y="253"/>
                  </a:lnTo>
                  <a:lnTo>
                    <a:pt x="292" y="253"/>
                  </a:lnTo>
                  <a:lnTo>
                    <a:pt x="293" y="253"/>
                  </a:lnTo>
                  <a:close/>
                  <a:moveTo>
                    <a:pt x="5156" y="189"/>
                  </a:moveTo>
                  <a:lnTo>
                    <a:pt x="5158" y="191"/>
                  </a:lnTo>
                  <a:lnTo>
                    <a:pt x="5158" y="193"/>
                  </a:lnTo>
                  <a:lnTo>
                    <a:pt x="5159" y="193"/>
                  </a:lnTo>
                  <a:lnTo>
                    <a:pt x="5163" y="193"/>
                  </a:lnTo>
                  <a:lnTo>
                    <a:pt x="5164" y="193"/>
                  </a:lnTo>
                  <a:lnTo>
                    <a:pt x="5167" y="193"/>
                  </a:lnTo>
                  <a:lnTo>
                    <a:pt x="5169" y="191"/>
                  </a:lnTo>
                  <a:lnTo>
                    <a:pt x="5172" y="191"/>
                  </a:lnTo>
                  <a:lnTo>
                    <a:pt x="5174" y="189"/>
                  </a:lnTo>
                  <a:lnTo>
                    <a:pt x="5175" y="191"/>
                  </a:lnTo>
                  <a:lnTo>
                    <a:pt x="5177" y="191"/>
                  </a:lnTo>
                  <a:lnTo>
                    <a:pt x="5178" y="193"/>
                  </a:lnTo>
                  <a:lnTo>
                    <a:pt x="5178" y="193"/>
                  </a:lnTo>
                  <a:lnTo>
                    <a:pt x="5178" y="194"/>
                  </a:lnTo>
                  <a:lnTo>
                    <a:pt x="5178" y="194"/>
                  </a:lnTo>
                  <a:lnTo>
                    <a:pt x="5183" y="196"/>
                  </a:lnTo>
                  <a:lnTo>
                    <a:pt x="5185" y="196"/>
                  </a:lnTo>
                  <a:lnTo>
                    <a:pt x="5185" y="197"/>
                  </a:lnTo>
                  <a:lnTo>
                    <a:pt x="5186" y="197"/>
                  </a:lnTo>
                  <a:lnTo>
                    <a:pt x="5188" y="199"/>
                  </a:lnTo>
                  <a:lnTo>
                    <a:pt x="5189" y="197"/>
                  </a:lnTo>
                  <a:lnTo>
                    <a:pt x="5191" y="199"/>
                  </a:lnTo>
                  <a:lnTo>
                    <a:pt x="5194" y="199"/>
                  </a:lnTo>
                  <a:lnTo>
                    <a:pt x="5197" y="199"/>
                  </a:lnTo>
                  <a:lnTo>
                    <a:pt x="5197" y="201"/>
                  </a:lnTo>
                  <a:lnTo>
                    <a:pt x="5196" y="202"/>
                  </a:lnTo>
                  <a:lnTo>
                    <a:pt x="5193" y="202"/>
                  </a:lnTo>
                  <a:lnTo>
                    <a:pt x="5188" y="202"/>
                  </a:lnTo>
                  <a:lnTo>
                    <a:pt x="5186" y="204"/>
                  </a:lnTo>
                  <a:lnTo>
                    <a:pt x="5186" y="205"/>
                  </a:lnTo>
                  <a:lnTo>
                    <a:pt x="5186" y="207"/>
                  </a:lnTo>
                  <a:lnTo>
                    <a:pt x="5185" y="207"/>
                  </a:lnTo>
                  <a:lnTo>
                    <a:pt x="5185" y="207"/>
                  </a:lnTo>
                  <a:lnTo>
                    <a:pt x="5183" y="207"/>
                  </a:lnTo>
                  <a:lnTo>
                    <a:pt x="5183" y="204"/>
                  </a:lnTo>
                  <a:lnTo>
                    <a:pt x="5182" y="204"/>
                  </a:lnTo>
                  <a:lnTo>
                    <a:pt x="5182" y="204"/>
                  </a:lnTo>
                  <a:lnTo>
                    <a:pt x="5180" y="202"/>
                  </a:lnTo>
                  <a:lnTo>
                    <a:pt x="5178" y="202"/>
                  </a:lnTo>
                  <a:lnTo>
                    <a:pt x="5177" y="202"/>
                  </a:lnTo>
                  <a:lnTo>
                    <a:pt x="5175" y="201"/>
                  </a:lnTo>
                  <a:lnTo>
                    <a:pt x="5175" y="199"/>
                  </a:lnTo>
                  <a:lnTo>
                    <a:pt x="5175" y="199"/>
                  </a:lnTo>
                  <a:lnTo>
                    <a:pt x="5174" y="197"/>
                  </a:lnTo>
                  <a:lnTo>
                    <a:pt x="5172" y="197"/>
                  </a:lnTo>
                  <a:lnTo>
                    <a:pt x="5167" y="196"/>
                  </a:lnTo>
                  <a:lnTo>
                    <a:pt x="5166" y="196"/>
                  </a:lnTo>
                  <a:lnTo>
                    <a:pt x="5164" y="196"/>
                  </a:lnTo>
                  <a:lnTo>
                    <a:pt x="5163" y="197"/>
                  </a:lnTo>
                  <a:lnTo>
                    <a:pt x="5161" y="197"/>
                  </a:lnTo>
                  <a:lnTo>
                    <a:pt x="5159" y="199"/>
                  </a:lnTo>
                  <a:lnTo>
                    <a:pt x="5158" y="199"/>
                  </a:lnTo>
                  <a:lnTo>
                    <a:pt x="5156" y="197"/>
                  </a:lnTo>
                  <a:lnTo>
                    <a:pt x="5155" y="197"/>
                  </a:lnTo>
                  <a:lnTo>
                    <a:pt x="5153" y="196"/>
                  </a:lnTo>
                  <a:lnTo>
                    <a:pt x="5153" y="196"/>
                  </a:lnTo>
                  <a:lnTo>
                    <a:pt x="5153" y="194"/>
                  </a:lnTo>
                  <a:lnTo>
                    <a:pt x="5153" y="193"/>
                  </a:lnTo>
                  <a:lnTo>
                    <a:pt x="5155" y="189"/>
                  </a:lnTo>
                  <a:lnTo>
                    <a:pt x="5156" y="189"/>
                  </a:lnTo>
                  <a:close/>
                  <a:moveTo>
                    <a:pt x="36" y="128"/>
                  </a:moveTo>
                  <a:lnTo>
                    <a:pt x="36" y="128"/>
                  </a:lnTo>
                  <a:lnTo>
                    <a:pt x="35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3" y="130"/>
                  </a:lnTo>
                  <a:lnTo>
                    <a:pt x="36" y="128"/>
                  </a:lnTo>
                  <a:close/>
                  <a:moveTo>
                    <a:pt x="170" y="0"/>
                  </a:moveTo>
                  <a:lnTo>
                    <a:pt x="172" y="0"/>
                  </a:lnTo>
                  <a:lnTo>
                    <a:pt x="170" y="0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80" y="5"/>
                  </a:lnTo>
                  <a:lnTo>
                    <a:pt x="183" y="5"/>
                  </a:lnTo>
                  <a:lnTo>
                    <a:pt x="184" y="7"/>
                  </a:lnTo>
                  <a:lnTo>
                    <a:pt x="183" y="8"/>
                  </a:lnTo>
                  <a:lnTo>
                    <a:pt x="180" y="10"/>
                  </a:lnTo>
                  <a:lnTo>
                    <a:pt x="175" y="13"/>
                  </a:lnTo>
                  <a:lnTo>
                    <a:pt x="177" y="13"/>
                  </a:lnTo>
                  <a:lnTo>
                    <a:pt x="178" y="15"/>
                  </a:lnTo>
                  <a:lnTo>
                    <a:pt x="180" y="15"/>
                  </a:lnTo>
                  <a:lnTo>
                    <a:pt x="181" y="15"/>
                  </a:lnTo>
                  <a:lnTo>
                    <a:pt x="184" y="13"/>
                  </a:lnTo>
                  <a:lnTo>
                    <a:pt x="188" y="10"/>
                  </a:lnTo>
                  <a:lnTo>
                    <a:pt x="189" y="8"/>
                  </a:lnTo>
                  <a:lnTo>
                    <a:pt x="189" y="8"/>
                  </a:lnTo>
                  <a:lnTo>
                    <a:pt x="192" y="8"/>
                  </a:lnTo>
                  <a:lnTo>
                    <a:pt x="194" y="10"/>
                  </a:lnTo>
                  <a:lnTo>
                    <a:pt x="197" y="11"/>
                  </a:lnTo>
                  <a:lnTo>
                    <a:pt x="196" y="13"/>
                  </a:lnTo>
                  <a:lnTo>
                    <a:pt x="196" y="13"/>
                  </a:lnTo>
                  <a:lnTo>
                    <a:pt x="197" y="15"/>
                  </a:lnTo>
                  <a:lnTo>
                    <a:pt x="200" y="15"/>
                  </a:lnTo>
                  <a:lnTo>
                    <a:pt x="203" y="16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4" y="13"/>
                  </a:lnTo>
                  <a:lnTo>
                    <a:pt x="218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32" y="15"/>
                  </a:lnTo>
                  <a:lnTo>
                    <a:pt x="232" y="16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0" y="21"/>
                  </a:lnTo>
                  <a:lnTo>
                    <a:pt x="232" y="21"/>
                  </a:lnTo>
                  <a:lnTo>
                    <a:pt x="232" y="22"/>
                  </a:lnTo>
                  <a:lnTo>
                    <a:pt x="233" y="22"/>
                  </a:lnTo>
                  <a:lnTo>
                    <a:pt x="238" y="22"/>
                  </a:lnTo>
                  <a:lnTo>
                    <a:pt x="238" y="22"/>
                  </a:lnTo>
                  <a:lnTo>
                    <a:pt x="238" y="24"/>
                  </a:lnTo>
                  <a:lnTo>
                    <a:pt x="237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7" y="24"/>
                  </a:lnTo>
                  <a:lnTo>
                    <a:pt x="259" y="26"/>
                  </a:lnTo>
                  <a:lnTo>
                    <a:pt x="260" y="26"/>
                  </a:lnTo>
                  <a:lnTo>
                    <a:pt x="262" y="26"/>
                  </a:lnTo>
                  <a:lnTo>
                    <a:pt x="266" y="24"/>
                  </a:lnTo>
                  <a:lnTo>
                    <a:pt x="271" y="24"/>
                  </a:lnTo>
                  <a:lnTo>
                    <a:pt x="273" y="24"/>
                  </a:lnTo>
                  <a:lnTo>
                    <a:pt x="274" y="24"/>
                  </a:lnTo>
                  <a:lnTo>
                    <a:pt x="281" y="26"/>
                  </a:lnTo>
                  <a:lnTo>
                    <a:pt x="284" y="26"/>
                  </a:lnTo>
                  <a:lnTo>
                    <a:pt x="287" y="29"/>
                  </a:lnTo>
                  <a:lnTo>
                    <a:pt x="289" y="29"/>
                  </a:lnTo>
                  <a:lnTo>
                    <a:pt x="290" y="27"/>
                  </a:lnTo>
                  <a:lnTo>
                    <a:pt x="292" y="27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6" y="30"/>
                  </a:lnTo>
                  <a:lnTo>
                    <a:pt x="298" y="30"/>
                  </a:lnTo>
                  <a:lnTo>
                    <a:pt x="307" y="32"/>
                  </a:lnTo>
                  <a:lnTo>
                    <a:pt x="311" y="32"/>
                  </a:lnTo>
                  <a:lnTo>
                    <a:pt x="319" y="32"/>
                  </a:lnTo>
                  <a:lnTo>
                    <a:pt x="322" y="32"/>
                  </a:lnTo>
                  <a:lnTo>
                    <a:pt x="325" y="32"/>
                  </a:lnTo>
                  <a:lnTo>
                    <a:pt x="330" y="35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42" y="37"/>
                  </a:lnTo>
                  <a:lnTo>
                    <a:pt x="345" y="35"/>
                  </a:lnTo>
                  <a:lnTo>
                    <a:pt x="350" y="35"/>
                  </a:lnTo>
                  <a:lnTo>
                    <a:pt x="355" y="34"/>
                  </a:lnTo>
                  <a:lnTo>
                    <a:pt x="358" y="34"/>
                  </a:lnTo>
                  <a:lnTo>
                    <a:pt x="361" y="35"/>
                  </a:lnTo>
                  <a:lnTo>
                    <a:pt x="361" y="34"/>
                  </a:lnTo>
                  <a:lnTo>
                    <a:pt x="363" y="34"/>
                  </a:lnTo>
                  <a:lnTo>
                    <a:pt x="371" y="35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85" y="43"/>
                  </a:lnTo>
                  <a:lnTo>
                    <a:pt x="386" y="45"/>
                  </a:lnTo>
                  <a:lnTo>
                    <a:pt x="388" y="46"/>
                  </a:lnTo>
                  <a:lnTo>
                    <a:pt x="389" y="46"/>
                  </a:lnTo>
                  <a:lnTo>
                    <a:pt x="391" y="45"/>
                  </a:lnTo>
                  <a:lnTo>
                    <a:pt x="393" y="46"/>
                  </a:lnTo>
                  <a:lnTo>
                    <a:pt x="394" y="46"/>
                  </a:lnTo>
                  <a:lnTo>
                    <a:pt x="394" y="267"/>
                  </a:lnTo>
                  <a:lnTo>
                    <a:pt x="397" y="267"/>
                  </a:lnTo>
                  <a:lnTo>
                    <a:pt x="402" y="268"/>
                  </a:lnTo>
                  <a:lnTo>
                    <a:pt x="402" y="267"/>
                  </a:lnTo>
                  <a:lnTo>
                    <a:pt x="407" y="267"/>
                  </a:lnTo>
                  <a:lnTo>
                    <a:pt x="410" y="268"/>
                  </a:lnTo>
                  <a:lnTo>
                    <a:pt x="412" y="267"/>
                  </a:lnTo>
                  <a:lnTo>
                    <a:pt x="413" y="265"/>
                  </a:lnTo>
                  <a:lnTo>
                    <a:pt x="416" y="265"/>
                  </a:lnTo>
                  <a:lnTo>
                    <a:pt x="419" y="265"/>
                  </a:lnTo>
                  <a:lnTo>
                    <a:pt x="423" y="265"/>
                  </a:lnTo>
                  <a:lnTo>
                    <a:pt x="423" y="267"/>
                  </a:lnTo>
                  <a:lnTo>
                    <a:pt x="421" y="268"/>
                  </a:lnTo>
                  <a:lnTo>
                    <a:pt x="421" y="271"/>
                  </a:lnTo>
                  <a:lnTo>
                    <a:pt x="423" y="273"/>
                  </a:lnTo>
                  <a:lnTo>
                    <a:pt x="426" y="273"/>
                  </a:lnTo>
                  <a:lnTo>
                    <a:pt x="427" y="275"/>
                  </a:lnTo>
                  <a:lnTo>
                    <a:pt x="429" y="278"/>
                  </a:lnTo>
                  <a:lnTo>
                    <a:pt x="432" y="279"/>
                  </a:lnTo>
                  <a:lnTo>
                    <a:pt x="434" y="281"/>
                  </a:lnTo>
                  <a:lnTo>
                    <a:pt x="435" y="282"/>
                  </a:lnTo>
                  <a:lnTo>
                    <a:pt x="438" y="284"/>
                  </a:lnTo>
                  <a:lnTo>
                    <a:pt x="440" y="286"/>
                  </a:lnTo>
                  <a:lnTo>
                    <a:pt x="442" y="287"/>
                  </a:lnTo>
                  <a:lnTo>
                    <a:pt x="443" y="289"/>
                  </a:lnTo>
                  <a:lnTo>
                    <a:pt x="445" y="292"/>
                  </a:lnTo>
                  <a:lnTo>
                    <a:pt x="445" y="293"/>
                  </a:lnTo>
                  <a:lnTo>
                    <a:pt x="445" y="295"/>
                  </a:lnTo>
                  <a:lnTo>
                    <a:pt x="446" y="297"/>
                  </a:lnTo>
                  <a:lnTo>
                    <a:pt x="448" y="293"/>
                  </a:lnTo>
                  <a:lnTo>
                    <a:pt x="451" y="293"/>
                  </a:lnTo>
                  <a:lnTo>
                    <a:pt x="453" y="292"/>
                  </a:lnTo>
                  <a:lnTo>
                    <a:pt x="456" y="290"/>
                  </a:lnTo>
                  <a:lnTo>
                    <a:pt x="459" y="290"/>
                  </a:lnTo>
                  <a:lnTo>
                    <a:pt x="460" y="289"/>
                  </a:lnTo>
                  <a:lnTo>
                    <a:pt x="460" y="284"/>
                  </a:lnTo>
                  <a:lnTo>
                    <a:pt x="462" y="284"/>
                  </a:lnTo>
                  <a:lnTo>
                    <a:pt x="462" y="284"/>
                  </a:lnTo>
                  <a:lnTo>
                    <a:pt x="464" y="282"/>
                  </a:lnTo>
                  <a:lnTo>
                    <a:pt x="462" y="281"/>
                  </a:lnTo>
                  <a:lnTo>
                    <a:pt x="465" y="281"/>
                  </a:lnTo>
                  <a:lnTo>
                    <a:pt x="468" y="279"/>
                  </a:lnTo>
                  <a:lnTo>
                    <a:pt x="471" y="278"/>
                  </a:lnTo>
                  <a:lnTo>
                    <a:pt x="475" y="278"/>
                  </a:lnTo>
                  <a:lnTo>
                    <a:pt x="476" y="278"/>
                  </a:lnTo>
                  <a:lnTo>
                    <a:pt x="478" y="279"/>
                  </a:lnTo>
                  <a:lnTo>
                    <a:pt x="481" y="281"/>
                  </a:lnTo>
                  <a:lnTo>
                    <a:pt x="481" y="282"/>
                  </a:lnTo>
                  <a:lnTo>
                    <a:pt x="481" y="284"/>
                  </a:lnTo>
                  <a:lnTo>
                    <a:pt x="481" y="284"/>
                  </a:lnTo>
                  <a:lnTo>
                    <a:pt x="483" y="287"/>
                  </a:lnTo>
                  <a:lnTo>
                    <a:pt x="483" y="289"/>
                  </a:lnTo>
                  <a:lnTo>
                    <a:pt x="484" y="289"/>
                  </a:lnTo>
                  <a:lnTo>
                    <a:pt x="486" y="290"/>
                  </a:lnTo>
                  <a:lnTo>
                    <a:pt x="487" y="290"/>
                  </a:lnTo>
                  <a:lnTo>
                    <a:pt x="489" y="292"/>
                  </a:lnTo>
                  <a:lnTo>
                    <a:pt x="490" y="293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5"/>
                  </a:lnTo>
                  <a:lnTo>
                    <a:pt x="492" y="297"/>
                  </a:lnTo>
                  <a:lnTo>
                    <a:pt x="492" y="297"/>
                  </a:lnTo>
                  <a:lnTo>
                    <a:pt x="495" y="298"/>
                  </a:lnTo>
                  <a:lnTo>
                    <a:pt x="497" y="300"/>
                  </a:lnTo>
                  <a:lnTo>
                    <a:pt x="498" y="300"/>
                  </a:lnTo>
                  <a:lnTo>
                    <a:pt x="500" y="303"/>
                  </a:lnTo>
                  <a:lnTo>
                    <a:pt x="501" y="304"/>
                  </a:lnTo>
                  <a:lnTo>
                    <a:pt x="505" y="306"/>
                  </a:lnTo>
                  <a:lnTo>
                    <a:pt x="505" y="308"/>
                  </a:lnTo>
                  <a:lnTo>
                    <a:pt x="506" y="311"/>
                  </a:lnTo>
                  <a:lnTo>
                    <a:pt x="508" y="314"/>
                  </a:lnTo>
                  <a:lnTo>
                    <a:pt x="509" y="316"/>
                  </a:lnTo>
                  <a:lnTo>
                    <a:pt x="511" y="317"/>
                  </a:lnTo>
                  <a:lnTo>
                    <a:pt x="512" y="320"/>
                  </a:lnTo>
                  <a:lnTo>
                    <a:pt x="514" y="322"/>
                  </a:lnTo>
                  <a:lnTo>
                    <a:pt x="517" y="325"/>
                  </a:lnTo>
                  <a:lnTo>
                    <a:pt x="519" y="328"/>
                  </a:lnTo>
                  <a:lnTo>
                    <a:pt x="520" y="330"/>
                  </a:lnTo>
                  <a:lnTo>
                    <a:pt x="522" y="331"/>
                  </a:lnTo>
                  <a:lnTo>
                    <a:pt x="520" y="333"/>
                  </a:lnTo>
                  <a:lnTo>
                    <a:pt x="520" y="334"/>
                  </a:lnTo>
                  <a:lnTo>
                    <a:pt x="522" y="334"/>
                  </a:lnTo>
                  <a:lnTo>
                    <a:pt x="524" y="336"/>
                  </a:lnTo>
                  <a:lnTo>
                    <a:pt x="524" y="338"/>
                  </a:lnTo>
                  <a:lnTo>
                    <a:pt x="524" y="339"/>
                  </a:lnTo>
                  <a:lnTo>
                    <a:pt x="525" y="339"/>
                  </a:lnTo>
                  <a:lnTo>
                    <a:pt x="527" y="341"/>
                  </a:lnTo>
                  <a:lnTo>
                    <a:pt x="527" y="341"/>
                  </a:lnTo>
                  <a:lnTo>
                    <a:pt x="527" y="342"/>
                  </a:lnTo>
                  <a:lnTo>
                    <a:pt x="527" y="344"/>
                  </a:lnTo>
                  <a:lnTo>
                    <a:pt x="530" y="344"/>
                  </a:lnTo>
                  <a:lnTo>
                    <a:pt x="531" y="344"/>
                  </a:lnTo>
                  <a:lnTo>
                    <a:pt x="533" y="345"/>
                  </a:lnTo>
                  <a:lnTo>
                    <a:pt x="535" y="345"/>
                  </a:lnTo>
                  <a:lnTo>
                    <a:pt x="536" y="347"/>
                  </a:lnTo>
                  <a:lnTo>
                    <a:pt x="538" y="349"/>
                  </a:lnTo>
                  <a:lnTo>
                    <a:pt x="539" y="349"/>
                  </a:lnTo>
                  <a:lnTo>
                    <a:pt x="542" y="349"/>
                  </a:lnTo>
                  <a:lnTo>
                    <a:pt x="544" y="350"/>
                  </a:lnTo>
                  <a:lnTo>
                    <a:pt x="547" y="352"/>
                  </a:lnTo>
                  <a:lnTo>
                    <a:pt x="547" y="353"/>
                  </a:lnTo>
                  <a:lnTo>
                    <a:pt x="550" y="355"/>
                  </a:lnTo>
                  <a:lnTo>
                    <a:pt x="552" y="353"/>
                  </a:lnTo>
                  <a:lnTo>
                    <a:pt x="552" y="355"/>
                  </a:lnTo>
                  <a:lnTo>
                    <a:pt x="553" y="356"/>
                  </a:lnTo>
                  <a:lnTo>
                    <a:pt x="553" y="358"/>
                  </a:lnTo>
                  <a:lnTo>
                    <a:pt x="553" y="358"/>
                  </a:lnTo>
                  <a:lnTo>
                    <a:pt x="552" y="360"/>
                  </a:lnTo>
                  <a:lnTo>
                    <a:pt x="552" y="361"/>
                  </a:lnTo>
                  <a:lnTo>
                    <a:pt x="552" y="363"/>
                  </a:lnTo>
                  <a:lnTo>
                    <a:pt x="552" y="363"/>
                  </a:lnTo>
                  <a:lnTo>
                    <a:pt x="552" y="364"/>
                  </a:lnTo>
                  <a:lnTo>
                    <a:pt x="552" y="366"/>
                  </a:lnTo>
                  <a:lnTo>
                    <a:pt x="552" y="368"/>
                  </a:lnTo>
                  <a:lnTo>
                    <a:pt x="553" y="369"/>
                  </a:lnTo>
                  <a:lnTo>
                    <a:pt x="553" y="371"/>
                  </a:lnTo>
                  <a:lnTo>
                    <a:pt x="550" y="374"/>
                  </a:lnTo>
                  <a:lnTo>
                    <a:pt x="550" y="375"/>
                  </a:lnTo>
                  <a:lnTo>
                    <a:pt x="550" y="375"/>
                  </a:lnTo>
                  <a:lnTo>
                    <a:pt x="549" y="377"/>
                  </a:lnTo>
                  <a:lnTo>
                    <a:pt x="546" y="380"/>
                  </a:lnTo>
                  <a:lnTo>
                    <a:pt x="546" y="382"/>
                  </a:lnTo>
                  <a:lnTo>
                    <a:pt x="544" y="380"/>
                  </a:lnTo>
                  <a:lnTo>
                    <a:pt x="541" y="380"/>
                  </a:lnTo>
                  <a:lnTo>
                    <a:pt x="539" y="377"/>
                  </a:lnTo>
                  <a:lnTo>
                    <a:pt x="539" y="375"/>
                  </a:lnTo>
                  <a:lnTo>
                    <a:pt x="538" y="374"/>
                  </a:lnTo>
                  <a:lnTo>
                    <a:pt x="538" y="372"/>
                  </a:lnTo>
                  <a:lnTo>
                    <a:pt x="539" y="372"/>
                  </a:lnTo>
                  <a:lnTo>
                    <a:pt x="542" y="371"/>
                  </a:lnTo>
                  <a:lnTo>
                    <a:pt x="542" y="371"/>
                  </a:lnTo>
                  <a:lnTo>
                    <a:pt x="541" y="369"/>
                  </a:lnTo>
                  <a:lnTo>
                    <a:pt x="541" y="369"/>
                  </a:lnTo>
                  <a:lnTo>
                    <a:pt x="541" y="368"/>
                  </a:lnTo>
                  <a:lnTo>
                    <a:pt x="541" y="366"/>
                  </a:lnTo>
                  <a:lnTo>
                    <a:pt x="541" y="364"/>
                  </a:lnTo>
                  <a:lnTo>
                    <a:pt x="541" y="361"/>
                  </a:lnTo>
                  <a:lnTo>
                    <a:pt x="539" y="360"/>
                  </a:lnTo>
                  <a:lnTo>
                    <a:pt x="538" y="356"/>
                  </a:lnTo>
                  <a:lnTo>
                    <a:pt x="538" y="356"/>
                  </a:lnTo>
                  <a:lnTo>
                    <a:pt x="538" y="355"/>
                  </a:lnTo>
                  <a:lnTo>
                    <a:pt x="539" y="355"/>
                  </a:lnTo>
                  <a:lnTo>
                    <a:pt x="535" y="356"/>
                  </a:lnTo>
                  <a:lnTo>
                    <a:pt x="530" y="358"/>
                  </a:lnTo>
                  <a:lnTo>
                    <a:pt x="528" y="360"/>
                  </a:lnTo>
                  <a:lnTo>
                    <a:pt x="527" y="360"/>
                  </a:lnTo>
                  <a:lnTo>
                    <a:pt x="527" y="360"/>
                  </a:lnTo>
                  <a:lnTo>
                    <a:pt x="528" y="361"/>
                  </a:lnTo>
                  <a:lnTo>
                    <a:pt x="527" y="361"/>
                  </a:lnTo>
                  <a:lnTo>
                    <a:pt x="527" y="361"/>
                  </a:lnTo>
                  <a:lnTo>
                    <a:pt x="527" y="363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4" y="364"/>
                  </a:lnTo>
                  <a:lnTo>
                    <a:pt x="522" y="364"/>
                  </a:lnTo>
                  <a:lnTo>
                    <a:pt x="522" y="363"/>
                  </a:lnTo>
                  <a:lnTo>
                    <a:pt x="522" y="361"/>
                  </a:lnTo>
                  <a:lnTo>
                    <a:pt x="522" y="361"/>
                  </a:lnTo>
                  <a:lnTo>
                    <a:pt x="524" y="360"/>
                  </a:lnTo>
                  <a:lnTo>
                    <a:pt x="525" y="358"/>
                  </a:lnTo>
                  <a:lnTo>
                    <a:pt x="527" y="353"/>
                  </a:lnTo>
                  <a:lnTo>
                    <a:pt x="528" y="353"/>
                  </a:lnTo>
                  <a:lnTo>
                    <a:pt x="531" y="352"/>
                  </a:lnTo>
                  <a:lnTo>
                    <a:pt x="527" y="352"/>
                  </a:lnTo>
                  <a:lnTo>
                    <a:pt x="527" y="352"/>
                  </a:lnTo>
                  <a:lnTo>
                    <a:pt x="525" y="350"/>
                  </a:lnTo>
                  <a:lnTo>
                    <a:pt x="525" y="350"/>
                  </a:lnTo>
                  <a:lnTo>
                    <a:pt x="524" y="349"/>
                  </a:lnTo>
                  <a:lnTo>
                    <a:pt x="522" y="349"/>
                  </a:lnTo>
                  <a:lnTo>
                    <a:pt x="522" y="347"/>
                  </a:lnTo>
                  <a:lnTo>
                    <a:pt x="520" y="347"/>
                  </a:lnTo>
                  <a:lnTo>
                    <a:pt x="520" y="345"/>
                  </a:lnTo>
                  <a:lnTo>
                    <a:pt x="520" y="345"/>
                  </a:lnTo>
                  <a:lnTo>
                    <a:pt x="520" y="344"/>
                  </a:lnTo>
                  <a:lnTo>
                    <a:pt x="519" y="344"/>
                  </a:lnTo>
                  <a:lnTo>
                    <a:pt x="519" y="344"/>
                  </a:lnTo>
                  <a:lnTo>
                    <a:pt x="517" y="342"/>
                  </a:lnTo>
                  <a:lnTo>
                    <a:pt x="517" y="341"/>
                  </a:lnTo>
                  <a:lnTo>
                    <a:pt x="516" y="341"/>
                  </a:lnTo>
                  <a:lnTo>
                    <a:pt x="514" y="339"/>
                  </a:lnTo>
                  <a:lnTo>
                    <a:pt x="512" y="338"/>
                  </a:lnTo>
                  <a:lnTo>
                    <a:pt x="512" y="338"/>
                  </a:lnTo>
                  <a:lnTo>
                    <a:pt x="512" y="336"/>
                  </a:lnTo>
                  <a:lnTo>
                    <a:pt x="512" y="334"/>
                  </a:lnTo>
                  <a:lnTo>
                    <a:pt x="512" y="334"/>
                  </a:lnTo>
                  <a:lnTo>
                    <a:pt x="511" y="334"/>
                  </a:lnTo>
                  <a:lnTo>
                    <a:pt x="503" y="333"/>
                  </a:lnTo>
                  <a:lnTo>
                    <a:pt x="505" y="328"/>
                  </a:lnTo>
                  <a:lnTo>
                    <a:pt x="503" y="325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5" y="323"/>
                  </a:lnTo>
                  <a:lnTo>
                    <a:pt x="508" y="325"/>
                  </a:lnTo>
                  <a:lnTo>
                    <a:pt x="508" y="323"/>
                  </a:lnTo>
                  <a:lnTo>
                    <a:pt x="505" y="320"/>
                  </a:lnTo>
                  <a:lnTo>
                    <a:pt x="503" y="320"/>
                  </a:lnTo>
                  <a:lnTo>
                    <a:pt x="503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8" y="317"/>
                  </a:lnTo>
                  <a:lnTo>
                    <a:pt x="508" y="317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500" y="319"/>
                  </a:lnTo>
                  <a:lnTo>
                    <a:pt x="498" y="317"/>
                  </a:lnTo>
                  <a:lnTo>
                    <a:pt x="497" y="316"/>
                  </a:lnTo>
                  <a:lnTo>
                    <a:pt x="495" y="314"/>
                  </a:lnTo>
                  <a:lnTo>
                    <a:pt x="495" y="312"/>
                  </a:lnTo>
                  <a:lnTo>
                    <a:pt x="495" y="311"/>
                  </a:lnTo>
                  <a:lnTo>
                    <a:pt x="495" y="309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7" y="304"/>
                  </a:lnTo>
                  <a:lnTo>
                    <a:pt x="495" y="306"/>
                  </a:lnTo>
                  <a:lnTo>
                    <a:pt x="494" y="309"/>
                  </a:lnTo>
                  <a:lnTo>
                    <a:pt x="492" y="311"/>
                  </a:lnTo>
                  <a:lnTo>
                    <a:pt x="492" y="309"/>
                  </a:lnTo>
                  <a:lnTo>
                    <a:pt x="490" y="309"/>
                  </a:lnTo>
                  <a:lnTo>
                    <a:pt x="489" y="308"/>
                  </a:lnTo>
                  <a:lnTo>
                    <a:pt x="486" y="308"/>
                  </a:lnTo>
                  <a:lnTo>
                    <a:pt x="484" y="306"/>
                  </a:lnTo>
                  <a:lnTo>
                    <a:pt x="483" y="301"/>
                  </a:lnTo>
                  <a:lnTo>
                    <a:pt x="481" y="300"/>
                  </a:lnTo>
                  <a:lnTo>
                    <a:pt x="481" y="298"/>
                  </a:lnTo>
                  <a:lnTo>
                    <a:pt x="479" y="298"/>
                  </a:lnTo>
                  <a:lnTo>
                    <a:pt x="479" y="297"/>
                  </a:lnTo>
                  <a:lnTo>
                    <a:pt x="478" y="292"/>
                  </a:lnTo>
                  <a:lnTo>
                    <a:pt x="476" y="289"/>
                  </a:lnTo>
                  <a:lnTo>
                    <a:pt x="476" y="287"/>
                  </a:lnTo>
                  <a:lnTo>
                    <a:pt x="476" y="286"/>
                  </a:lnTo>
                  <a:lnTo>
                    <a:pt x="476" y="286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90"/>
                  </a:lnTo>
                  <a:lnTo>
                    <a:pt x="476" y="292"/>
                  </a:lnTo>
                  <a:lnTo>
                    <a:pt x="476" y="297"/>
                  </a:lnTo>
                  <a:lnTo>
                    <a:pt x="478" y="298"/>
                  </a:lnTo>
                  <a:lnTo>
                    <a:pt x="478" y="301"/>
                  </a:lnTo>
                  <a:lnTo>
                    <a:pt x="478" y="303"/>
                  </a:lnTo>
                  <a:lnTo>
                    <a:pt x="479" y="304"/>
                  </a:lnTo>
                  <a:lnTo>
                    <a:pt x="481" y="308"/>
                  </a:lnTo>
                  <a:lnTo>
                    <a:pt x="481" y="309"/>
                  </a:lnTo>
                  <a:lnTo>
                    <a:pt x="481" y="309"/>
                  </a:lnTo>
                  <a:lnTo>
                    <a:pt x="479" y="309"/>
                  </a:lnTo>
                  <a:lnTo>
                    <a:pt x="479" y="311"/>
                  </a:lnTo>
                  <a:lnTo>
                    <a:pt x="476" y="309"/>
                  </a:lnTo>
                  <a:lnTo>
                    <a:pt x="476" y="309"/>
                  </a:lnTo>
                  <a:lnTo>
                    <a:pt x="475" y="308"/>
                  </a:lnTo>
                  <a:lnTo>
                    <a:pt x="473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6"/>
                  </a:lnTo>
                  <a:lnTo>
                    <a:pt x="468" y="303"/>
                  </a:lnTo>
                  <a:lnTo>
                    <a:pt x="468" y="301"/>
                  </a:lnTo>
                  <a:lnTo>
                    <a:pt x="467" y="298"/>
                  </a:lnTo>
                  <a:lnTo>
                    <a:pt x="467" y="298"/>
                  </a:lnTo>
                  <a:lnTo>
                    <a:pt x="470" y="297"/>
                  </a:lnTo>
                  <a:lnTo>
                    <a:pt x="468" y="297"/>
                  </a:lnTo>
                  <a:lnTo>
                    <a:pt x="467" y="297"/>
                  </a:lnTo>
                  <a:lnTo>
                    <a:pt x="467" y="297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3"/>
                  </a:lnTo>
                  <a:lnTo>
                    <a:pt x="465" y="295"/>
                  </a:lnTo>
                  <a:lnTo>
                    <a:pt x="465" y="297"/>
                  </a:lnTo>
                  <a:lnTo>
                    <a:pt x="465" y="297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4" y="298"/>
                  </a:lnTo>
                  <a:lnTo>
                    <a:pt x="464" y="298"/>
                  </a:lnTo>
                  <a:lnTo>
                    <a:pt x="462" y="298"/>
                  </a:lnTo>
                  <a:lnTo>
                    <a:pt x="462" y="298"/>
                  </a:lnTo>
                  <a:lnTo>
                    <a:pt x="460" y="297"/>
                  </a:lnTo>
                  <a:lnTo>
                    <a:pt x="460" y="297"/>
                  </a:lnTo>
                  <a:lnTo>
                    <a:pt x="459" y="297"/>
                  </a:lnTo>
                  <a:lnTo>
                    <a:pt x="459" y="295"/>
                  </a:lnTo>
                  <a:lnTo>
                    <a:pt x="454" y="295"/>
                  </a:lnTo>
                  <a:lnTo>
                    <a:pt x="453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3" y="295"/>
                  </a:lnTo>
                  <a:lnTo>
                    <a:pt x="451" y="297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4" y="297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9" y="298"/>
                  </a:lnTo>
                  <a:lnTo>
                    <a:pt x="459" y="300"/>
                  </a:lnTo>
                  <a:lnTo>
                    <a:pt x="459" y="300"/>
                  </a:lnTo>
                  <a:lnTo>
                    <a:pt x="460" y="300"/>
                  </a:lnTo>
                  <a:lnTo>
                    <a:pt x="460" y="301"/>
                  </a:lnTo>
                  <a:lnTo>
                    <a:pt x="460" y="301"/>
                  </a:lnTo>
                  <a:lnTo>
                    <a:pt x="462" y="301"/>
                  </a:lnTo>
                  <a:lnTo>
                    <a:pt x="464" y="303"/>
                  </a:lnTo>
                  <a:lnTo>
                    <a:pt x="465" y="304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5" y="308"/>
                  </a:lnTo>
                  <a:lnTo>
                    <a:pt x="460" y="308"/>
                  </a:lnTo>
                  <a:lnTo>
                    <a:pt x="459" y="309"/>
                  </a:lnTo>
                  <a:lnTo>
                    <a:pt x="457" y="309"/>
                  </a:lnTo>
                  <a:lnTo>
                    <a:pt x="457" y="309"/>
                  </a:lnTo>
                  <a:lnTo>
                    <a:pt x="454" y="308"/>
                  </a:lnTo>
                  <a:lnTo>
                    <a:pt x="451" y="306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5" y="301"/>
                  </a:lnTo>
                  <a:lnTo>
                    <a:pt x="443" y="301"/>
                  </a:lnTo>
                  <a:lnTo>
                    <a:pt x="443" y="301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38" y="297"/>
                  </a:lnTo>
                  <a:lnTo>
                    <a:pt x="438" y="297"/>
                  </a:lnTo>
                  <a:lnTo>
                    <a:pt x="437" y="295"/>
                  </a:lnTo>
                  <a:lnTo>
                    <a:pt x="434" y="293"/>
                  </a:lnTo>
                  <a:lnTo>
                    <a:pt x="432" y="292"/>
                  </a:lnTo>
                  <a:lnTo>
                    <a:pt x="432" y="292"/>
                  </a:lnTo>
                  <a:lnTo>
                    <a:pt x="430" y="292"/>
                  </a:lnTo>
                  <a:lnTo>
                    <a:pt x="430" y="292"/>
                  </a:lnTo>
                  <a:lnTo>
                    <a:pt x="430" y="290"/>
                  </a:lnTo>
                  <a:lnTo>
                    <a:pt x="430" y="290"/>
                  </a:lnTo>
                  <a:lnTo>
                    <a:pt x="427" y="290"/>
                  </a:lnTo>
                  <a:lnTo>
                    <a:pt x="426" y="289"/>
                  </a:lnTo>
                  <a:lnTo>
                    <a:pt x="418" y="286"/>
                  </a:lnTo>
                  <a:lnTo>
                    <a:pt x="415" y="284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3" y="281"/>
                  </a:lnTo>
                  <a:lnTo>
                    <a:pt x="415" y="281"/>
                  </a:lnTo>
                  <a:lnTo>
                    <a:pt x="416" y="279"/>
                  </a:lnTo>
                  <a:lnTo>
                    <a:pt x="416" y="278"/>
                  </a:lnTo>
                  <a:lnTo>
                    <a:pt x="415" y="278"/>
                  </a:lnTo>
                  <a:lnTo>
                    <a:pt x="415" y="276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5" y="275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6" y="273"/>
                  </a:lnTo>
                  <a:lnTo>
                    <a:pt x="418" y="275"/>
                  </a:lnTo>
                  <a:lnTo>
                    <a:pt x="419" y="276"/>
                  </a:lnTo>
                  <a:lnTo>
                    <a:pt x="419" y="278"/>
                  </a:lnTo>
                  <a:lnTo>
                    <a:pt x="419" y="281"/>
                  </a:lnTo>
                  <a:lnTo>
                    <a:pt x="419" y="281"/>
                  </a:lnTo>
                  <a:lnTo>
                    <a:pt x="419" y="279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19" y="276"/>
                  </a:lnTo>
                  <a:lnTo>
                    <a:pt x="421" y="276"/>
                  </a:lnTo>
                  <a:lnTo>
                    <a:pt x="423" y="276"/>
                  </a:lnTo>
                  <a:lnTo>
                    <a:pt x="424" y="276"/>
                  </a:lnTo>
                  <a:lnTo>
                    <a:pt x="419" y="275"/>
                  </a:lnTo>
                  <a:lnTo>
                    <a:pt x="418" y="273"/>
                  </a:lnTo>
                  <a:lnTo>
                    <a:pt x="418" y="273"/>
                  </a:lnTo>
                  <a:lnTo>
                    <a:pt x="416" y="271"/>
                  </a:lnTo>
                  <a:lnTo>
                    <a:pt x="415" y="273"/>
                  </a:lnTo>
                  <a:lnTo>
                    <a:pt x="412" y="276"/>
                  </a:lnTo>
                  <a:lnTo>
                    <a:pt x="410" y="276"/>
                  </a:lnTo>
                  <a:lnTo>
                    <a:pt x="405" y="278"/>
                  </a:lnTo>
                  <a:lnTo>
                    <a:pt x="402" y="279"/>
                  </a:lnTo>
                  <a:lnTo>
                    <a:pt x="399" y="278"/>
                  </a:lnTo>
                  <a:lnTo>
                    <a:pt x="397" y="278"/>
                  </a:lnTo>
                  <a:lnTo>
                    <a:pt x="389" y="275"/>
                  </a:lnTo>
                  <a:lnTo>
                    <a:pt x="388" y="275"/>
                  </a:lnTo>
                  <a:lnTo>
                    <a:pt x="389" y="273"/>
                  </a:lnTo>
                  <a:lnTo>
                    <a:pt x="391" y="273"/>
                  </a:lnTo>
                  <a:lnTo>
                    <a:pt x="389" y="271"/>
                  </a:lnTo>
                  <a:lnTo>
                    <a:pt x="389" y="270"/>
                  </a:lnTo>
                  <a:lnTo>
                    <a:pt x="388" y="270"/>
                  </a:lnTo>
                  <a:lnTo>
                    <a:pt x="388" y="270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8" y="271"/>
                  </a:lnTo>
                  <a:lnTo>
                    <a:pt x="386" y="273"/>
                  </a:lnTo>
                  <a:lnTo>
                    <a:pt x="385" y="273"/>
                  </a:lnTo>
                  <a:lnTo>
                    <a:pt x="378" y="271"/>
                  </a:lnTo>
                  <a:lnTo>
                    <a:pt x="372" y="271"/>
                  </a:lnTo>
                  <a:lnTo>
                    <a:pt x="366" y="270"/>
                  </a:lnTo>
                  <a:lnTo>
                    <a:pt x="358" y="271"/>
                  </a:lnTo>
                  <a:lnTo>
                    <a:pt x="353" y="273"/>
                  </a:lnTo>
                  <a:lnTo>
                    <a:pt x="352" y="273"/>
                  </a:lnTo>
                  <a:lnTo>
                    <a:pt x="348" y="271"/>
                  </a:lnTo>
                  <a:lnTo>
                    <a:pt x="348" y="271"/>
                  </a:lnTo>
                  <a:lnTo>
                    <a:pt x="350" y="271"/>
                  </a:lnTo>
                  <a:lnTo>
                    <a:pt x="350" y="271"/>
                  </a:lnTo>
                  <a:lnTo>
                    <a:pt x="348" y="270"/>
                  </a:lnTo>
                  <a:lnTo>
                    <a:pt x="347" y="268"/>
                  </a:lnTo>
                  <a:lnTo>
                    <a:pt x="344" y="268"/>
                  </a:lnTo>
                  <a:lnTo>
                    <a:pt x="342" y="268"/>
                  </a:lnTo>
                  <a:lnTo>
                    <a:pt x="342" y="267"/>
                  </a:lnTo>
                  <a:lnTo>
                    <a:pt x="341" y="267"/>
                  </a:lnTo>
                  <a:lnTo>
                    <a:pt x="339" y="267"/>
                  </a:lnTo>
                  <a:lnTo>
                    <a:pt x="337" y="265"/>
                  </a:lnTo>
                  <a:lnTo>
                    <a:pt x="339" y="262"/>
                  </a:lnTo>
                  <a:lnTo>
                    <a:pt x="339" y="260"/>
                  </a:lnTo>
                  <a:lnTo>
                    <a:pt x="339" y="260"/>
                  </a:lnTo>
                  <a:lnTo>
                    <a:pt x="341" y="257"/>
                  </a:lnTo>
                  <a:lnTo>
                    <a:pt x="341" y="259"/>
                  </a:lnTo>
                  <a:lnTo>
                    <a:pt x="339" y="259"/>
                  </a:lnTo>
                  <a:lnTo>
                    <a:pt x="337" y="260"/>
                  </a:lnTo>
                  <a:lnTo>
                    <a:pt x="336" y="262"/>
                  </a:lnTo>
                  <a:lnTo>
                    <a:pt x="334" y="264"/>
                  </a:lnTo>
                  <a:lnTo>
                    <a:pt x="333" y="264"/>
                  </a:lnTo>
                  <a:lnTo>
                    <a:pt x="331" y="264"/>
                  </a:lnTo>
                  <a:lnTo>
                    <a:pt x="328" y="264"/>
                  </a:lnTo>
                  <a:lnTo>
                    <a:pt x="326" y="262"/>
                  </a:lnTo>
                  <a:lnTo>
                    <a:pt x="325" y="262"/>
                  </a:lnTo>
                  <a:lnTo>
                    <a:pt x="323" y="262"/>
                  </a:lnTo>
                  <a:lnTo>
                    <a:pt x="325" y="260"/>
                  </a:lnTo>
                  <a:lnTo>
                    <a:pt x="326" y="260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0" y="259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20" y="257"/>
                  </a:lnTo>
                  <a:lnTo>
                    <a:pt x="319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4" y="257"/>
                  </a:lnTo>
                  <a:lnTo>
                    <a:pt x="314" y="256"/>
                  </a:lnTo>
                  <a:lnTo>
                    <a:pt x="315" y="256"/>
                  </a:lnTo>
                  <a:lnTo>
                    <a:pt x="317" y="254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4" y="249"/>
                  </a:lnTo>
                  <a:lnTo>
                    <a:pt x="319" y="248"/>
                  </a:lnTo>
                  <a:lnTo>
                    <a:pt x="317" y="248"/>
                  </a:lnTo>
                  <a:lnTo>
                    <a:pt x="314" y="248"/>
                  </a:lnTo>
                  <a:lnTo>
                    <a:pt x="312" y="249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6" y="251"/>
                  </a:lnTo>
                  <a:lnTo>
                    <a:pt x="304" y="251"/>
                  </a:lnTo>
                  <a:lnTo>
                    <a:pt x="304" y="251"/>
                  </a:lnTo>
                  <a:lnTo>
                    <a:pt x="304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3"/>
                  </a:lnTo>
                  <a:lnTo>
                    <a:pt x="298" y="253"/>
                  </a:lnTo>
                  <a:lnTo>
                    <a:pt x="296" y="253"/>
                  </a:lnTo>
                  <a:lnTo>
                    <a:pt x="295" y="253"/>
                  </a:lnTo>
                  <a:lnTo>
                    <a:pt x="293" y="253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3" y="248"/>
                  </a:lnTo>
                  <a:lnTo>
                    <a:pt x="293" y="249"/>
                  </a:lnTo>
                  <a:lnTo>
                    <a:pt x="292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7" y="249"/>
                  </a:lnTo>
                  <a:lnTo>
                    <a:pt x="287" y="251"/>
                  </a:lnTo>
                  <a:lnTo>
                    <a:pt x="287" y="251"/>
                  </a:lnTo>
                  <a:lnTo>
                    <a:pt x="289" y="249"/>
                  </a:lnTo>
                  <a:lnTo>
                    <a:pt x="290" y="249"/>
                  </a:lnTo>
                  <a:lnTo>
                    <a:pt x="290" y="249"/>
                  </a:lnTo>
                  <a:lnTo>
                    <a:pt x="289" y="253"/>
                  </a:lnTo>
                  <a:lnTo>
                    <a:pt x="289" y="254"/>
                  </a:lnTo>
                  <a:lnTo>
                    <a:pt x="287" y="254"/>
                  </a:lnTo>
                  <a:lnTo>
                    <a:pt x="287" y="254"/>
                  </a:lnTo>
                  <a:lnTo>
                    <a:pt x="285" y="254"/>
                  </a:lnTo>
                  <a:lnTo>
                    <a:pt x="285" y="256"/>
                  </a:lnTo>
                  <a:lnTo>
                    <a:pt x="287" y="257"/>
                  </a:lnTo>
                  <a:lnTo>
                    <a:pt x="289" y="257"/>
                  </a:lnTo>
                  <a:lnTo>
                    <a:pt x="290" y="257"/>
                  </a:lnTo>
                  <a:lnTo>
                    <a:pt x="290" y="257"/>
                  </a:lnTo>
                  <a:lnTo>
                    <a:pt x="289" y="259"/>
                  </a:lnTo>
                  <a:lnTo>
                    <a:pt x="289" y="260"/>
                  </a:lnTo>
                  <a:lnTo>
                    <a:pt x="289" y="260"/>
                  </a:lnTo>
                  <a:lnTo>
                    <a:pt x="287" y="260"/>
                  </a:lnTo>
                  <a:lnTo>
                    <a:pt x="285" y="260"/>
                  </a:lnTo>
                  <a:lnTo>
                    <a:pt x="285" y="260"/>
                  </a:lnTo>
                  <a:lnTo>
                    <a:pt x="284" y="262"/>
                  </a:lnTo>
                  <a:lnTo>
                    <a:pt x="284" y="262"/>
                  </a:lnTo>
                  <a:lnTo>
                    <a:pt x="285" y="262"/>
                  </a:lnTo>
                  <a:lnTo>
                    <a:pt x="287" y="260"/>
                  </a:lnTo>
                  <a:lnTo>
                    <a:pt x="289" y="260"/>
                  </a:lnTo>
                  <a:lnTo>
                    <a:pt x="290" y="260"/>
                  </a:lnTo>
                  <a:lnTo>
                    <a:pt x="292" y="260"/>
                  </a:lnTo>
                  <a:lnTo>
                    <a:pt x="293" y="260"/>
                  </a:lnTo>
                  <a:lnTo>
                    <a:pt x="293" y="260"/>
                  </a:lnTo>
                  <a:lnTo>
                    <a:pt x="293" y="262"/>
                  </a:lnTo>
                  <a:lnTo>
                    <a:pt x="293" y="262"/>
                  </a:lnTo>
                  <a:lnTo>
                    <a:pt x="293" y="264"/>
                  </a:lnTo>
                  <a:lnTo>
                    <a:pt x="292" y="264"/>
                  </a:lnTo>
                  <a:lnTo>
                    <a:pt x="290" y="264"/>
                  </a:lnTo>
                  <a:lnTo>
                    <a:pt x="290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70"/>
                  </a:lnTo>
                  <a:lnTo>
                    <a:pt x="290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1" y="273"/>
                  </a:lnTo>
                  <a:lnTo>
                    <a:pt x="279" y="273"/>
                  </a:lnTo>
                  <a:lnTo>
                    <a:pt x="278" y="273"/>
                  </a:lnTo>
                  <a:lnTo>
                    <a:pt x="278" y="271"/>
                  </a:lnTo>
                  <a:lnTo>
                    <a:pt x="274" y="273"/>
                  </a:lnTo>
                  <a:lnTo>
                    <a:pt x="274" y="273"/>
                  </a:lnTo>
                  <a:lnTo>
                    <a:pt x="273" y="270"/>
                  </a:lnTo>
                  <a:lnTo>
                    <a:pt x="273" y="270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1" y="275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8"/>
                  </a:lnTo>
                  <a:lnTo>
                    <a:pt x="270" y="275"/>
                  </a:lnTo>
                  <a:lnTo>
                    <a:pt x="268" y="275"/>
                  </a:lnTo>
                  <a:lnTo>
                    <a:pt x="268" y="276"/>
                  </a:lnTo>
                  <a:lnTo>
                    <a:pt x="266" y="276"/>
                  </a:lnTo>
                  <a:lnTo>
                    <a:pt x="268" y="278"/>
                  </a:lnTo>
                  <a:lnTo>
                    <a:pt x="266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8"/>
                  </a:lnTo>
                  <a:lnTo>
                    <a:pt x="265" y="279"/>
                  </a:lnTo>
                  <a:lnTo>
                    <a:pt x="265" y="279"/>
                  </a:lnTo>
                  <a:lnTo>
                    <a:pt x="262" y="282"/>
                  </a:lnTo>
                  <a:lnTo>
                    <a:pt x="260" y="282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57" y="282"/>
                  </a:lnTo>
                  <a:lnTo>
                    <a:pt x="257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4" y="286"/>
                  </a:lnTo>
                  <a:lnTo>
                    <a:pt x="252" y="287"/>
                  </a:lnTo>
                  <a:lnTo>
                    <a:pt x="251" y="287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9" y="289"/>
                  </a:lnTo>
                  <a:lnTo>
                    <a:pt x="248" y="287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3" y="289"/>
                  </a:lnTo>
                  <a:lnTo>
                    <a:pt x="241" y="290"/>
                  </a:lnTo>
                  <a:lnTo>
                    <a:pt x="240" y="290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7" y="287"/>
                  </a:lnTo>
                  <a:lnTo>
                    <a:pt x="237" y="287"/>
                  </a:lnTo>
                  <a:lnTo>
                    <a:pt x="237" y="286"/>
                  </a:lnTo>
                  <a:lnTo>
                    <a:pt x="238" y="286"/>
                  </a:lnTo>
                  <a:lnTo>
                    <a:pt x="240" y="284"/>
                  </a:lnTo>
                  <a:lnTo>
                    <a:pt x="243" y="284"/>
                  </a:lnTo>
                  <a:lnTo>
                    <a:pt x="244" y="282"/>
                  </a:lnTo>
                  <a:lnTo>
                    <a:pt x="246" y="281"/>
                  </a:lnTo>
                  <a:lnTo>
                    <a:pt x="248" y="281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9" y="278"/>
                  </a:lnTo>
                  <a:lnTo>
                    <a:pt x="244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38" y="279"/>
                  </a:lnTo>
                  <a:lnTo>
                    <a:pt x="238" y="279"/>
                  </a:lnTo>
                  <a:lnTo>
                    <a:pt x="238" y="278"/>
                  </a:lnTo>
                  <a:lnTo>
                    <a:pt x="238" y="275"/>
                  </a:lnTo>
                  <a:lnTo>
                    <a:pt x="240" y="273"/>
                  </a:lnTo>
                  <a:lnTo>
                    <a:pt x="241" y="270"/>
                  </a:lnTo>
                  <a:lnTo>
                    <a:pt x="243" y="268"/>
                  </a:lnTo>
                  <a:lnTo>
                    <a:pt x="244" y="267"/>
                  </a:lnTo>
                  <a:lnTo>
                    <a:pt x="246" y="262"/>
                  </a:lnTo>
                  <a:lnTo>
                    <a:pt x="246" y="260"/>
                  </a:lnTo>
                  <a:lnTo>
                    <a:pt x="244" y="259"/>
                  </a:lnTo>
                  <a:lnTo>
                    <a:pt x="244" y="257"/>
                  </a:lnTo>
                  <a:lnTo>
                    <a:pt x="246" y="256"/>
                  </a:lnTo>
                  <a:lnTo>
                    <a:pt x="251" y="254"/>
                  </a:lnTo>
                  <a:lnTo>
                    <a:pt x="254" y="253"/>
                  </a:lnTo>
                  <a:lnTo>
                    <a:pt x="259" y="251"/>
                  </a:lnTo>
                  <a:lnTo>
                    <a:pt x="259" y="251"/>
                  </a:lnTo>
                  <a:lnTo>
                    <a:pt x="260" y="251"/>
                  </a:lnTo>
                  <a:lnTo>
                    <a:pt x="262" y="251"/>
                  </a:lnTo>
                  <a:lnTo>
                    <a:pt x="263" y="253"/>
                  </a:lnTo>
                  <a:lnTo>
                    <a:pt x="265" y="253"/>
                  </a:lnTo>
                  <a:lnTo>
                    <a:pt x="266" y="251"/>
                  </a:lnTo>
                  <a:lnTo>
                    <a:pt x="270" y="253"/>
                  </a:lnTo>
                  <a:lnTo>
                    <a:pt x="276" y="254"/>
                  </a:lnTo>
                  <a:lnTo>
                    <a:pt x="278" y="254"/>
                  </a:lnTo>
                  <a:lnTo>
                    <a:pt x="278" y="253"/>
                  </a:lnTo>
                  <a:lnTo>
                    <a:pt x="278" y="253"/>
                  </a:lnTo>
                  <a:lnTo>
                    <a:pt x="273" y="251"/>
                  </a:lnTo>
                  <a:lnTo>
                    <a:pt x="270" y="251"/>
                  </a:lnTo>
                  <a:lnTo>
                    <a:pt x="265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6" y="246"/>
                  </a:lnTo>
                  <a:lnTo>
                    <a:pt x="266" y="245"/>
                  </a:lnTo>
                  <a:lnTo>
                    <a:pt x="266" y="245"/>
                  </a:lnTo>
                  <a:lnTo>
                    <a:pt x="268" y="243"/>
                  </a:lnTo>
                  <a:lnTo>
                    <a:pt x="270" y="241"/>
                  </a:lnTo>
                  <a:lnTo>
                    <a:pt x="274" y="240"/>
                  </a:lnTo>
                  <a:lnTo>
                    <a:pt x="273" y="240"/>
                  </a:lnTo>
                  <a:lnTo>
                    <a:pt x="270" y="240"/>
                  </a:lnTo>
                  <a:lnTo>
                    <a:pt x="268" y="240"/>
                  </a:lnTo>
                  <a:lnTo>
                    <a:pt x="266" y="241"/>
                  </a:lnTo>
                  <a:lnTo>
                    <a:pt x="266" y="243"/>
                  </a:lnTo>
                  <a:lnTo>
                    <a:pt x="265" y="245"/>
                  </a:lnTo>
                  <a:lnTo>
                    <a:pt x="265" y="245"/>
                  </a:lnTo>
                  <a:lnTo>
                    <a:pt x="263" y="245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5" y="245"/>
                  </a:lnTo>
                  <a:lnTo>
                    <a:pt x="251" y="246"/>
                  </a:lnTo>
                  <a:lnTo>
                    <a:pt x="249" y="248"/>
                  </a:lnTo>
                  <a:lnTo>
                    <a:pt x="248" y="249"/>
                  </a:lnTo>
                  <a:lnTo>
                    <a:pt x="246" y="249"/>
                  </a:lnTo>
                  <a:lnTo>
                    <a:pt x="243" y="251"/>
                  </a:lnTo>
                  <a:lnTo>
                    <a:pt x="241" y="251"/>
                  </a:lnTo>
                  <a:lnTo>
                    <a:pt x="240" y="253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7"/>
                  </a:lnTo>
                  <a:lnTo>
                    <a:pt x="235" y="257"/>
                  </a:lnTo>
                  <a:lnTo>
                    <a:pt x="232" y="260"/>
                  </a:lnTo>
                  <a:lnTo>
                    <a:pt x="232" y="262"/>
                  </a:lnTo>
                  <a:lnTo>
                    <a:pt x="232" y="262"/>
                  </a:lnTo>
                  <a:lnTo>
                    <a:pt x="232" y="264"/>
                  </a:lnTo>
                  <a:lnTo>
                    <a:pt x="232" y="264"/>
                  </a:lnTo>
                  <a:lnTo>
                    <a:pt x="230" y="265"/>
                  </a:lnTo>
                  <a:lnTo>
                    <a:pt x="227" y="267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4" y="267"/>
                  </a:lnTo>
                  <a:lnTo>
                    <a:pt x="222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22" y="267"/>
                  </a:lnTo>
                  <a:lnTo>
                    <a:pt x="224" y="268"/>
                  </a:lnTo>
                  <a:lnTo>
                    <a:pt x="225" y="270"/>
                  </a:lnTo>
                  <a:lnTo>
                    <a:pt x="227" y="271"/>
                  </a:lnTo>
                  <a:lnTo>
                    <a:pt x="227" y="271"/>
                  </a:lnTo>
                  <a:lnTo>
                    <a:pt x="225" y="273"/>
                  </a:lnTo>
                  <a:lnTo>
                    <a:pt x="224" y="275"/>
                  </a:lnTo>
                  <a:lnTo>
                    <a:pt x="222" y="275"/>
                  </a:lnTo>
                  <a:lnTo>
                    <a:pt x="219" y="275"/>
                  </a:lnTo>
                  <a:lnTo>
                    <a:pt x="218" y="276"/>
                  </a:lnTo>
                  <a:lnTo>
                    <a:pt x="218" y="276"/>
                  </a:lnTo>
                  <a:lnTo>
                    <a:pt x="221" y="276"/>
                  </a:lnTo>
                  <a:lnTo>
                    <a:pt x="221" y="278"/>
                  </a:lnTo>
                  <a:lnTo>
                    <a:pt x="221" y="278"/>
                  </a:lnTo>
                  <a:lnTo>
                    <a:pt x="219" y="279"/>
                  </a:lnTo>
                  <a:lnTo>
                    <a:pt x="218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9"/>
                  </a:lnTo>
                  <a:lnTo>
                    <a:pt x="216" y="278"/>
                  </a:lnTo>
                  <a:lnTo>
                    <a:pt x="214" y="278"/>
                  </a:lnTo>
                  <a:lnTo>
                    <a:pt x="214" y="279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3" y="281"/>
                  </a:lnTo>
                  <a:lnTo>
                    <a:pt x="211" y="281"/>
                  </a:lnTo>
                  <a:lnTo>
                    <a:pt x="211" y="282"/>
                  </a:lnTo>
                  <a:lnTo>
                    <a:pt x="210" y="282"/>
                  </a:lnTo>
                  <a:lnTo>
                    <a:pt x="210" y="284"/>
                  </a:lnTo>
                  <a:lnTo>
                    <a:pt x="205" y="286"/>
                  </a:lnTo>
                  <a:lnTo>
                    <a:pt x="205" y="287"/>
                  </a:lnTo>
                  <a:lnTo>
                    <a:pt x="205" y="289"/>
                  </a:lnTo>
                  <a:lnTo>
                    <a:pt x="203" y="290"/>
                  </a:lnTo>
                  <a:lnTo>
                    <a:pt x="205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1" y="293"/>
                  </a:lnTo>
                  <a:lnTo>
                    <a:pt x="214" y="295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7"/>
                  </a:lnTo>
                  <a:lnTo>
                    <a:pt x="216" y="298"/>
                  </a:lnTo>
                  <a:lnTo>
                    <a:pt x="214" y="300"/>
                  </a:lnTo>
                  <a:lnTo>
                    <a:pt x="211" y="301"/>
                  </a:lnTo>
                  <a:lnTo>
                    <a:pt x="211" y="301"/>
                  </a:lnTo>
                  <a:lnTo>
                    <a:pt x="210" y="303"/>
                  </a:lnTo>
                  <a:lnTo>
                    <a:pt x="208" y="303"/>
                  </a:lnTo>
                  <a:lnTo>
                    <a:pt x="207" y="304"/>
                  </a:lnTo>
                  <a:lnTo>
                    <a:pt x="205" y="306"/>
                  </a:lnTo>
                  <a:lnTo>
                    <a:pt x="205" y="306"/>
                  </a:lnTo>
                  <a:lnTo>
                    <a:pt x="205" y="308"/>
                  </a:lnTo>
                  <a:lnTo>
                    <a:pt x="202" y="309"/>
                  </a:lnTo>
                  <a:lnTo>
                    <a:pt x="202" y="309"/>
                  </a:lnTo>
                  <a:lnTo>
                    <a:pt x="203" y="309"/>
                  </a:lnTo>
                  <a:lnTo>
                    <a:pt x="203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0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2" y="314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88" y="319"/>
                  </a:lnTo>
                  <a:lnTo>
                    <a:pt x="186" y="320"/>
                  </a:lnTo>
                  <a:lnTo>
                    <a:pt x="184" y="320"/>
                  </a:lnTo>
                  <a:lnTo>
                    <a:pt x="183" y="320"/>
                  </a:lnTo>
                  <a:lnTo>
                    <a:pt x="183" y="322"/>
                  </a:lnTo>
                  <a:lnTo>
                    <a:pt x="183" y="322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7"/>
                  </a:lnTo>
                  <a:lnTo>
                    <a:pt x="177" y="327"/>
                  </a:lnTo>
                  <a:lnTo>
                    <a:pt x="175" y="327"/>
                  </a:lnTo>
                  <a:lnTo>
                    <a:pt x="173" y="327"/>
                  </a:lnTo>
                  <a:lnTo>
                    <a:pt x="172" y="328"/>
                  </a:lnTo>
                  <a:lnTo>
                    <a:pt x="170" y="330"/>
                  </a:lnTo>
                  <a:lnTo>
                    <a:pt x="170" y="330"/>
                  </a:lnTo>
                  <a:lnTo>
                    <a:pt x="172" y="330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0" y="334"/>
                  </a:lnTo>
                  <a:lnTo>
                    <a:pt x="170" y="334"/>
                  </a:lnTo>
                  <a:lnTo>
                    <a:pt x="169" y="334"/>
                  </a:lnTo>
                  <a:lnTo>
                    <a:pt x="169" y="336"/>
                  </a:lnTo>
                  <a:lnTo>
                    <a:pt x="167" y="33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6" y="338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62" y="339"/>
                  </a:lnTo>
                  <a:lnTo>
                    <a:pt x="161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8" y="339"/>
                  </a:lnTo>
                  <a:lnTo>
                    <a:pt x="156" y="341"/>
                  </a:lnTo>
                  <a:lnTo>
                    <a:pt x="156" y="341"/>
                  </a:lnTo>
                  <a:lnTo>
                    <a:pt x="156" y="342"/>
                  </a:lnTo>
                  <a:lnTo>
                    <a:pt x="155" y="344"/>
                  </a:lnTo>
                  <a:lnTo>
                    <a:pt x="155" y="344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51" y="344"/>
                  </a:lnTo>
                  <a:lnTo>
                    <a:pt x="148" y="344"/>
                  </a:lnTo>
                  <a:lnTo>
                    <a:pt x="148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50" y="345"/>
                  </a:lnTo>
                  <a:lnTo>
                    <a:pt x="148" y="345"/>
                  </a:lnTo>
                  <a:lnTo>
                    <a:pt x="148" y="345"/>
                  </a:lnTo>
                  <a:lnTo>
                    <a:pt x="147" y="345"/>
                  </a:lnTo>
                  <a:lnTo>
                    <a:pt x="147" y="347"/>
                  </a:lnTo>
                  <a:lnTo>
                    <a:pt x="143" y="347"/>
                  </a:lnTo>
                  <a:lnTo>
                    <a:pt x="143" y="347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43" y="352"/>
                  </a:lnTo>
                  <a:lnTo>
                    <a:pt x="145" y="352"/>
                  </a:lnTo>
                  <a:lnTo>
                    <a:pt x="145" y="352"/>
                  </a:lnTo>
                  <a:lnTo>
                    <a:pt x="142" y="353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2" y="355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40" y="353"/>
                  </a:lnTo>
                  <a:lnTo>
                    <a:pt x="139" y="355"/>
                  </a:lnTo>
                  <a:lnTo>
                    <a:pt x="137" y="356"/>
                  </a:lnTo>
                  <a:lnTo>
                    <a:pt x="128" y="360"/>
                  </a:lnTo>
                  <a:lnTo>
                    <a:pt x="126" y="360"/>
                  </a:lnTo>
                  <a:lnTo>
                    <a:pt x="126" y="361"/>
                  </a:lnTo>
                  <a:lnTo>
                    <a:pt x="126" y="363"/>
                  </a:lnTo>
                  <a:lnTo>
                    <a:pt x="126" y="363"/>
                  </a:lnTo>
                  <a:lnTo>
                    <a:pt x="125" y="364"/>
                  </a:lnTo>
                  <a:lnTo>
                    <a:pt x="125" y="363"/>
                  </a:lnTo>
                  <a:lnTo>
                    <a:pt x="125" y="361"/>
                  </a:lnTo>
                  <a:lnTo>
                    <a:pt x="125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1" y="360"/>
                  </a:lnTo>
                  <a:lnTo>
                    <a:pt x="121" y="361"/>
                  </a:lnTo>
                  <a:lnTo>
                    <a:pt x="120" y="361"/>
                  </a:lnTo>
                  <a:lnTo>
                    <a:pt x="120" y="361"/>
                  </a:lnTo>
                  <a:lnTo>
                    <a:pt x="117" y="363"/>
                  </a:lnTo>
                  <a:lnTo>
                    <a:pt x="115" y="364"/>
                  </a:lnTo>
                  <a:lnTo>
                    <a:pt x="114" y="364"/>
                  </a:lnTo>
                  <a:lnTo>
                    <a:pt x="114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0" y="366"/>
                  </a:lnTo>
                  <a:lnTo>
                    <a:pt x="110" y="366"/>
                  </a:lnTo>
                  <a:lnTo>
                    <a:pt x="109" y="366"/>
                  </a:lnTo>
                  <a:lnTo>
                    <a:pt x="109" y="368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6" y="368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8" y="369"/>
                  </a:lnTo>
                  <a:lnTo>
                    <a:pt x="98" y="368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99" y="366"/>
                  </a:lnTo>
                  <a:lnTo>
                    <a:pt x="101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101" y="364"/>
                  </a:lnTo>
                  <a:lnTo>
                    <a:pt x="99" y="364"/>
                  </a:lnTo>
                  <a:lnTo>
                    <a:pt x="98" y="364"/>
                  </a:lnTo>
                  <a:lnTo>
                    <a:pt x="96" y="364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5" y="368"/>
                  </a:lnTo>
                  <a:lnTo>
                    <a:pt x="95" y="369"/>
                  </a:lnTo>
                  <a:lnTo>
                    <a:pt x="91" y="372"/>
                  </a:lnTo>
                  <a:lnTo>
                    <a:pt x="90" y="374"/>
                  </a:lnTo>
                  <a:lnTo>
                    <a:pt x="88" y="374"/>
                  </a:lnTo>
                  <a:lnTo>
                    <a:pt x="88" y="374"/>
                  </a:lnTo>
                  <a:lnTo>
                    <a:pt x="87" y="375"/>
                  </a:lnTo>
                  <a:lnTo>
                    <a:pt x="87" y="375"/>
                  </a:lnTo>
                  <a:lnTo>
                    <a:pt x="85" y="375"/>
                  </a:lnTo>
                  <a:lnTo>
                    <a:pt x="85" y="375"/>
                  </a:lnTo>
                  <a:lnTo>
                    <a:pt x="84" y="375"/>
                  </a:lnTo>
                  <a:lnTo>
                    <a:pt x="84" y="375"/>
                  </a:lnTo>
                  <a:lnTo>
                    <a:pt x="85" y="374"/>
                  </a:lnTo>
                  <a:lnTo>
                    <a:pt x="85" y="374"/>
                  </a:lnTo>
                  <a:lnTo>
                    <a:pt x="84" y="372"/>
                  </a:lnTo>
                  <a:lnTo>
                    <a:pt x="84" y="372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5"/>
                  </a:lnTo>
                  <a:lnTo>
                    <a:pt x="82" y="375"/>
                  </a:lnTo>
                  <a:lnTo>
                    <a:pt x="80" y="377"/>
                  </a:lnTo>
                  <a:lnTo>
                    <a:pt x="79" y="377"/>
                  </a:lnTo>
                  <a:lnTo>
                    <a:pt x="79" y="377"/>
                  </a:lnTo>
                  <a:lnTo>
                    <a:pt x="77" y="375"/>
                  </a:lnTo>
                  <a:lnTo>
                    <a:pt x="74" y="375"/>
                  </a:lnTo>
                  <a:lnTo>
                    <a:pt x="74" y="375"/>
                  </a:lnTo>
                  <a:lnTo>
                    <a:pt x="76" y="377"/>
                  </a:lnTo>
                  <a:lnTo>
                    <a:pt x="74" y="379"/>
                  </a:lnTo>
                  <a:lnTo>
                    <a:pt x="73" y="379"/>
                  </a:lnTo>
                  <a:lnTo>
                    <a:pt x="73" y="380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3" y="377"/>
                  </a:lnTo>
                  <a:lnTo>
                    <a:pt x="73" y="377"/>
                  </a:lnTo>
                  <a:lnTo>
                    <a:pt x="73" y="375"/>
                  </a:lnTo>
                  <a:lnTo>
                    <a:pt x="73" y="375"/>
                  </a:lnTo>
                  <a:lnTo>
                    <a:pt x="73" y="374"/>
                  </a:lnTo>
                  <a:lnTo>
                    <a:pt x="74" y="372"/>
                  </a:lnTo>
                  <a:lnTo>
                    <a:pt x="76" y="372"/>
                  </a:lnTo>
                  <a:lnTo>
                    <a:pt x="76" y="372"/>
                  </a:lnTo>
                  <a:lnTo>
                    <a:pt x="77" y="372"/>
                  </a:lnTo>
                  <a:lnTo>
                    <a:pt x="77" y="372"/>
                  </a:lnTo>
                  <a:lnTo>
                    <a:pt x="79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2" y="369"/>
                  </a:lnTo>
                  <a:lnTo>
                    <a:pt x="84" y="368"/>
                  </a:lnTo>
                  <a:lnTo>
                    <a:pt x="85" y="364"/>
                  </a:lnTo>
                  <a:lnTo>
                    <a:pt x="88" y="363"/>
                  </a:lnTo>
                  <a:lnTo>
                    <a:pt x="91" y="360"/>
                  </a:lnTo>
                  <a:lnTo>
                    <a:pt x="95" y="358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6"/>
                  </a:lnTo>
                  <a:lnTo>
                    <a:pt x="102" y="358"/>
                  </a:lnTo>
                  <a:lnTo>
                    <a:pt x="106" y="356"/>
                  </a:lnTo>
                  <a:lnTo>
                    <a:pt x="107" y="356"/>
                  </a:lnTo>
                  <a:lnTo>
                    <a:pt x="107" y="356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6" y="358"/>
                  </a:lnTo>
                  <a:lnTo>
                    <a:pt x="107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0"/>
                  </a:lnTo>
                  <a:lnTo>
                    <a:pt x="110" y="360"/>
                  </a:lnTo>
                  <a:lnTo>
                    <a:pt x="110" y="360"/>
                  </a:lnTo>
                  <a:lnTo>
                    <a:pt x="112" y="360"/>
                  </a:lnTo>
                  <a:lnTo>
                    <a:pt x="112" y="360"/>
                  </a:lnTo>
                  <a:lnTo>
                    <a:pt x="114" y="360"/>
                  </a:lnTo>
                  <a:lnTo>
                    <a:pt x="115" y="360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4" y="358"/>
                  </a:lnTo>
                  <a:lnTo>
                    <a:pt x="112" y="356"/>
                  </a:lnTo>
                  <a:lnTo>
                    <a:pt x="112" y="356"/>
                  </a:lnTo>
                  <a:lnTo>
                    <a:pt x="112" y="355"/>
                  </a:lnTo>
                  <a:lnTo>
                    <a:pt x="114" y="353"/>
                  </a:lnTo>
                  <a:lnTo>
                    <a:pt x="115" y="352"/>
                  </a:lnTo>
                  <a:lnTo>
                    <a:pt x="115" y="350"/>
                  </a:lnTo>
                  <a:lnTo>
                    <a:pt x="118" y="349"/>
                  </a:lnTo>
                  <a:lnTo>
                    <a:pt x="120" y="347"/>
                  </a:lnTo>
                  <a:lnTo>
                    <a:pt x="123" y="345"/>
                  </a:lnTo>
                  <a:lnTo>
                    <a:pt x="131" y="342"/>
                  </a:lnTo>
                  <a:lnTo>
                    <a:pt x="132" y="341"/>
                  </a:lnTo>
                  <a:lnTo>
                    <a:pt x="134" y="339"/>
                  </a:lnTo>
                  <a:lnTo>
                    <a:pt x="136" y="338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7" y="341"/>
                  </a:lnTo>
                  <a:lnTo>
                    <a:pt x="139" y="341"/>
                  </a:lnTo>
                  <a:lnTo>
                    <a:pt x="139" y="341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39" y="338"/>
                  </a:lnTo>
                  <a:lnTo>
                    <a:pt x="139" y="336"/>
                  </a:lnTo>
                  <a:lnTo>
                    <a:pt x="139" y="334"/>
                  </a:lnTo>
                  <a:lnTo>
                    <a:pt x="140" y="333"/>
                  </a:lnTo>
                  <a:lnTo>
                    <a:pt x="142" y="331"/>
                  </a:lnTo>
                  <a:lnTo>
                    <a:pt x="143" y="330"/>
                  </a:lnTo>
                  <a:lnTo>
                    <a:pt x="145" y="328"/>
                  </a:lnTo>
                  <a:lnTo>
                    <a:pt x="147" y="328"/>
                  </a:lnTo>
                  <a:lnTo>
                    <a:pt x="148" y="328"/>
                  </a:lnTo>
                  <a:lnTo>
                    <a:pt x="150" y="325"/>
                  </a:lnTo>
                  <a:lnTo>
                    <a:pt x="151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3" y="325"/>
                  </a:lnTo>
                  <a:lnTo>
                    <a:pt x="155" y="325"/>
                  </a:lnTo>
                  <a:lnTo>
                    <a:pt x="156" y="327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5" y="325"/>
                  </a:lnTo>
                  <a:lnTo>
                    <a:pt x="155" y="323"/>
                  </a:lnTo>
                  <a:lnTo>
                    <a:pt x="153" y="322"/>
                  </a:lnTo>
                  <a:lnTo>
                    <a:pt x="153" y="322"/>
                  </a:lnTo>
                  <a:lnTo>
                    <a:pt x="153" y="320"/>
                  </a:lnTo>
                  <a:lnTo>
                    <a:pt x="155" y="317"/>
                  </a:lnTo>
                  <a:lnTo>
                    <a:pt x="155" y="314"/>
                  </a:lnTo>
                  <a:lnTo>
                    <a:pt x="155" y="312"/>
                  </a:lnTo>
                  <a:lnTo>
                    <a:pt x="156" y="311"/>
                  </a:lnTo>
                  <a:lnTo>
                    <a:pt x="161" y="311"/>
                  </a:lnTo>
                  <a:lnTo>
                    <a:pt x="158" y="311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6" y="308"/>
                  </a:lnTo>
                  <a:lnTo>
                    <a:pt x="156" y="306"/>
                  </a:lnTo>
                  <a:lnTo>
                    <a:pt x="156" y="304"/>
                  </a:lnTo>
                  <a:lnTo>
                    <a:pt x="159" y="301"/>
                  </a:lnTo>
                  <a:lnTo>
                    <a:pt x="164" y="300"/>
                  </a:lnTo>
                  <a:lnTo>
                    <a:pt x="162" y="300"/>
                  </a:lnTo>
                  <a:lnTo>
                    <a:pt x="162" y="298"/>
                  </a:lnTo>
                  <a:lnTo>
                    <a:pt x="164" y="295"/>
                  </a:lnTo>
                  <a:lnTo>
                    <a:pt x="166" y="290"/>
                  </a:lnTo>
                  <a:lnTo>
                    <a:pt x="164" y="293"/>
                  </a:lnTo>
                  <a:lnTo>
                    <a:pt x="161" y="297"/>
                  </a:lnTo>
                  <a:lnTo>
                    <a:pt x="153" y="300"/>
                  </a:lnTo>
                  <a:lnTo>
                    <a:pt x="148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3" y="300"/>
                  </a:lnTo>
                  <a:lnTo>
                    <a:pt x="142" y="298"/>
                  </a:lnTo>
                  <a:lnTo>
                    <a:pt x="142" y="297"/>
                  </a:lnTo>
                  <a:lnTo>
                    <a:pt x="142" y="295"/>
                  </a:lnTo>
                  <a:lnTo>
                    <a:pt x="142" y="293"/>
                  </a:lnTo>
                  <a:lnTo>
                    <a:pt x="143" y="293"/>
                  </a:lnTo>
                  <a:lnTo>
                    <a:pt x="147" y="295"/>
                  </a:lnTo>
                  <a:lnTo>
                    <a:pt x="148" y="295"/>
                  </a:lnTo>
                  <a:lnTo>
                    <a:pt x="145" y="293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0" y="293"/>
                  </a:lnTo>
                  <a:lnTo>
                    <a:pt x="139" y="295"/>
                  </a:lnTo>
                  <a:lnTo>
                    <a:pt x="137" y="295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298"/>
                  </a:lnTo>
                  <a:lnTo>
                    <a:pt x="136" y="300"/>
                  </a:lnTo>
                  <a:lnTo>
                    <a:pt x="137" y="304"/>
                  </a:lnTo>
                  <a:lnTo>
                    <a:pt x="137" y="306"/>
                  </a:lnTo>
                  <a:lnTo>
                    <a:pt x="136" y="306"/>
                  </a:lnTo>
                  <a:lnTo>
                    <a:pt x="132" y="304"/>
                  </a:lnTo>
                  <a:lnTo>
                    <a:pt x="129" y="300"/>
                  </a:lnTo>
                  <a:lnTo>
                    <a:pt x="128" y="298"/>
                  </a:lnTo>
                  <a:lnTo>
                    <a:pt x="125" y="295"/>
                  </a:lnTo>
                  <a:lnTo>
                    <a:pt x="123" y="297"/>
                  </a:lnTo>
                  <a:lnTo>
                    <a:pt x="123" y="298"/>
                  </a:lnTo>
                  <a:lnTo>
                    <a:pt x="121" y="298"/>
                  </a:lnTo>
                  <a:lnTo>
                    <a:pt x="118" y="297"/>
                  </a:lnTo>
                  <a:lnTo>
                    <a:pt x="117" y="295"/>
                  </a:lnTo>
                  <a:lnTo>
                    <a:pt x="115" y="293"/>
                  </a:lnTo>
                  <a:lnTo>
                    <a:pt x="112" y="293"/>
                  </a:lnTo>
                  <a:lnTo>
                    <a:pt x="110" y="295"/>
                  </a:lnTo>
                  <a:lnTo>
                    <a:pt x="107" y="297"/>
                  </a:lnTo>
                  <a:lnTo>
                    <a:pt x="107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1" y="300"/>
                  </a:lnTo>
                  <a:lnTo>
                    <a:pt x="101" y="300"/>
                  </a:lnTo>
                  <a:lnTo>
                    <a:pt x="99" y="301"/>
                  </a:lnTo>
                  <a:lnTo>
                    <a:pt x="95" y="303"/>
                  </a:lnTo>
                  <a:lnTo>
                    <a:pt x="88" y="301"/>
                  </a:lnTo>
                  <a:lnTo>
                    <a:pt x="91" y="301"/>
                  </a:lnTo>
                  <a:lnTo>
                    <a:pt x="93" y="300"/>
                  </a:lnTo>
                  <a:lnTo>
                    <a:pt x="95" y="298"/>
                  </a:lnTo>
                  <a:lnTo>
                    <a:pt x="95" y="297"/>
                  </a:lnTo>
                  <a:lnTo>
                    <a:pt x="95" y="295"/>
                  </a:lnTo>
                  <a:lnTo>
                    <a:pt x="95" y="293"/>
                  </a:lnTo>
                  <a:lnTo>
                    <a:pt x="96" y="292"/>
                  </a:lnTo>
                  <a:lnTo>
                    <a:pt x="95" y="292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0" y="287"/>
                  </a:lnTo>
                  <a:lnTo>
                    <a:pt x="91" y="286"/>
                  </a:lnTo>
                  <a:lnTo>
                    <a:pt x="93" y="284"/>
                  </a:lnTo>
                  <a:lnTo>
                    <a:pt x="93" y="282"/>
                  </a:lnTo>
                  <a:lnTo>
                    <a:pt x="93" y="281"/>
                  </a:lnTo>
                  <a:lnTo>
                    <a:pt x="91" y="279"/>
                  </a:lnTo>
                  <a:lnTo>
                    <a:pt x="88" y="273"/>
                  </a:lnTo>
                  <a:lnTo>
                    <a:pt x="87" y="268"/>
                  </a:lnTo>
                  <a:lnTo>
                    <a:pt x="85" y="267"/>
                  </a:lnTo>
                  <a:lnTo>
                    <a:pt x="87" y="262"/>
                  </a:lnTo>
                  <a:lnTo>
                    <a:pt x="88" y="259"/>
                  </a:lnTo>
                  <a:lnTo>
                    <a:pt x="91" y="257"/>
                  </a:lnTo>
                  <a:lnTo>
                    <a:pt x="91" y="257"/>
                  </a:lnTo>
                  <a:lnTo>
                    <a:pt x="90" y="257"/>
                  </a:lnTo>
                  <a:lnTo>
                    <a:pt x="88" y="257"/>
                  </a:lnTo>
                  <a:lnTo>
                    <a:pt x="88" y="259"/>
                  </a:lnTo>
                  <a:lnTo>
                    <a:pt x="87" y="259"/>
                  </a:lnTo>
                  <a:lnTo>
                    <a:pt x="84" y="264"/>
                  </a:lnTo>
                  <a:lnTo>
                    <a:pt x="82" y="267"/>
                  </a:lnTo>
                  <a:lnTo>
                    <a:pt x="80" y="267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70"/>
                  </a:lnTo>
                  <a:lnTo>
                    <a:pt x="84" y="271"/>
                  </a:lnTo>
                  <a:lnTo>
                    <a:pt x="82" y="273"/>
                  </a:lnTo>
                  <a:lnTo>
                    <a:pt x="80" y="273"/>
                  </a:lnTo>
                  <a:lnTo>
                    <a:pt x="79" y="275"/>
                  </a:lnTo>
                  <a:lnTo>
                    <a:pt x="73" y="276"/>
                  </a:lnTo>
                  <a:lnTo>
                    <a:pt x="66" y="276"/>
                  </a:lnTo>
                  <a:lnTo>
                    <a:pt x="63" y="276"/>
                  </a:lnTo>
                  <a:lnTo>
                    <a:pt x="60" y="275"/>
                  </a:lnTo>
                  <a:lnTo>
                    <a:pt x="60" y="273"/>
                  </a:lnTo>
                  <a:lnTo>
                    <a:pt x="60" y="273"/>
                  </a:lnTo>
                  <a:lnTo>
                    <a:pt x="55" y="270"/>
                  </a:lnTo>
                  <a:lnTo>
                    <a:pt x="52" y="267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7" y="264"/>
                  </a:lnTo>
                  <a:lnTo>
                    <a:pt x="47" y="262"/>
                  </a:lnTo>
                  <a:lnTo>
                    <a:pt x="47" y="262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3" y="260"/>
                  </a:lnTo>
                  <a:lnTo>
                    <a:pt x="47" y="256"/>
                  </a:lnTo>
                  <a:lnTo>
                    <a:pt x="49" y="254"/>
                  </a:lnTo>
                  <a:lnTo>
                    <a:pt x="50" y="253"/>
                  </a:lnTo>
                  <a:lnTo>
                    <a:pt x="52" y="254"/>
                  </a:lnTo>
                  <a:lnTo>
                    <a:pt x="55" y="254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8" y="257"/>
                  </a:lnTo>
                  <a:lnTo>
                    <a:pt x="57" y="259"/>
                  </a:lnTo>
                  <a:lnTo>
                    <a:pt x="57" y="260"/>
                  </a:lnTo>
                  <a:lnTo>
                    <a:pt x="57" y="259"/>
                  </a:lnTo>
                  <a:lnTo>
                    <a:pt x="60" y="257"/>
                  </a:lnTo>
                  <a:lnTo>
                    <a:pt x="61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5" y="257"/>
                  </a:lnTo>
                  <a:lnTo>
                    <a:pt x="66" y="260"/>
                  </a:lnTo>
                  <a:lnTo>
                    <a:pt x="69" y="259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8" y="254"/>
                  </a:lnTo>
                  <a:lnTo>
                    <a:pt x="63" y="254"/>
                  </a:lnTo>
                  <a:lnTo>
                    <a:pt x="65" y="254"/>
                  </a:lnTo>
                  <a:lnTo>
                    <a:pt x="66" y="254"/>
                  </a:lnTo>
                  <a:lnTo>
                    <a:pt x="68" y="253"/>
                  </a:lnTo>
                  <a:lnTo>
                    <a:pt x="66" y="253"/>
                  </a:lnTo>
                  <a:lnTo>
                    <a:pt x="66" y="251"/>
                  </a:lnTo>
                  <a:lnTo>
                    <a:pt x="61" y="254"/>
                  </a:lnTo>
                  <a:lnTo>
                    <a:pt x="55" y="254"/>
                  </a:lnTo>
                  <a:lnTo>
                    <a:pt x="50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6" y="251"/>
                  </a:lnTo>
                  <a:lnTo>
                    <a:pt x="47" y="249"/>
                  </a:lnTo>
                  <a:lnTo>
                    <a:pt x="49" y="249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3" y="246"/>
                  </a:lnTo>
                  <a:lnTo>
                    <a:pt x="43" y="246"/>
                  </a:lnTo>
                  <a:lnTo>
                    <a:pt x="44" y="245"/>
                  </a:lnTo>
                  <a:lnTo>
                    <a:pt x="44" y="245"/>
                  </a:lnTo>
                  <a:lnTo>
                    <a:pt x="43" y="245"/>
                  </a:lnTo>
                  <a:lnTo>
                    <a:pt x="43" y="246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41" y="249"/>
                  </a:lnTo>
                  <a:lnTo>
                    <a:pt x="39" y="248"/>
                  </a:lnTo>
                  <a:lnTo>
                    <a:pt x="38" y="248"/>
                  </a:lnTo>
                  <a:lnTo>
                    <a:pt x="38" y="245"/>
                  </a:lnTo>
                  <a:lnTo>
                    <a:pt x="35" y="243"/>
                  </a:lnTo>
                  <a:lnTo>
                    <a:pt x="35" y="241"/>
                  </a:lnTo>
                  <a:lnTo>
                    <a:pt x="36" y="240"/>
                  </a:lnTo>
                  <a:lnTo>
                    <a:pt x="35" y="238"/>
                  </a:lnTo>
                  <a:lnTo>
                    <a:pt x="33" y="238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30" y="238"/>
                  </a:lnTo>
                  <a:lnTo>
                    <a:pt x="30" y="237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5" y="235"/>
                  </a:lnTo>
                  <a:lnTo>
                    <a:pt x="36" y="235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3" y="232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8" y="226"/>
                  </a:lnTo>
                  <a:lnTo>
                    <a:pt x="41" y="223"/>
                  </a:lnTo>
                  <a:lnTo>
                    <a:pt x="44" y="218"/>
                  </a:lnTo>
                  <a:lnTo>
                    <a:pt x="46" y="218"/>
                  </a:lnTo>
                  <a:lnTo>
                    <a:pt x="47" y="216"/>
                  </a:lnTo>
                  <a:lnTo>
                    <a:pt x="49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2" y="215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5" y="205"/>
                  </a:lnTo>
                  <a:lnTo>
                    <a:pt x="57" y="205"/>
                  </a:lnTo>
                  <a:lnTo>
                    <a:pt x="57" y="205"/>
                  </a:lnTo>
                  <a:lnTo>
                    <a:pt x="54" y="204"/>
                  </a:lnTo>
                  <a:lnTo>
                    <a:pt x="55" y="202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6" y="202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6" y="205"/>
                  </a:lnTo>
                  <a:lnTo>
                    <a:pt x="68" y="205"/>
                  </a:lnTo>
                  <a:lnTo>
                    <a:pt x="69" y="204"/>
                  </a:lnTo>
                  <a:lnTo>
                    <a:pt x="71" y="204"/>
                  </a:lnTo>
                  <a:lnTo>
                    <a:pt x="71" y="205"/>
                  </a:lnTo>
                  <a:lnTo>
                    <a:pt x="73" y="205"/>
                  </a:lnTo>
                  <a:lnTo>
                    <a:pt x="76" y="204"/>
                  </a:lnTo>
                  <a:lnTo>
                    <a:pt x="77" y="204"/>
                  </a:lnTo>
                  <a:lnTo>
                    <a:pt x="79" y="202"/>
                  </a:lnTo>
                  <a:lnTo>
                    <a:pt x="82" y="201"/>
                  </a:lnTo>
                  <a:lnTo>
                    <a:pt x="85" y="196"/>
                  </a:lnTo>
                  <a:lnTo>
                    <a:pt x="87" y="194"/>
                  </a:lnTo>
                  <a:lnTo>
                    <a:pt x="88" y="194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1" y="196"/>
                  </a:lnTo>
                  <a:lnTo>
                    <a:pt x="98" y="196"/>
                  </a:lnTo>
                  <a:lnTo>
                    <a:pt x="101" y="194"/>
                  </a:lnTo>
                  <a:lnTo>
                    <a:pt x="104" y="193"/>
                  </a:lnTo>
                  <a:lnTo>
                    <a:pt x="106" y="191"/>
                  </a:lnTo>
                  <a:lnTo>
                    <a:pt x="107" y="189"/>
                  </a:lnTo>
                  <a:lnTo>
                    <a:pt x="109" y="188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6" y="177"/>
                  </a:lnTo>
                  <a:lnTo>
                    <a:pt x="102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9" y="171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6" y="169"/>
                  </a:lnTo>
                  <a:lnTo>
                    <a:pt x="107" y="169"/>
                  </a:lnTo>
                  <a:lnTo>
                    <a:pt x="107" y="167"/>
                  </a:lnTo>
                  <a:lnTo>
                    <a:pt x="107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2" y="161"/>
                  </a:lnTo>
                  <a:lnTo>
                    <a:pt x="99" y="164"/>
                  </a:lnTo>
                  <a:lnTo>
                    <a:pt x="96" y="164"/>
                  </a:lnTo>
                  <a:lnTo>
                    <a:pt x="95" y="164"/>
                  </a:lnTo>
                  <a:lnTo>
                    <a:pt x="93" y="166"/>
                  </a:lnTo>
                  <a:lnTo>
                    <a:pt x="88" y="167"/>
                  </a:lnTo>
                  <a:lnTo>
                    <a:pt x="87" y="169"/>
                  </a:lnTo>
                  <a:lnTo>
                    <a:pt x="82" y="172"/>
                  </a:lnTo>
                  <a:lnTo>
                    <a:pt x="80" y="174"/>
                  </a:lnTo>
                  <a:lnTo>
                    <a:pt x="79" y="175"/>
                  </a:lnTo>
                  <a:lnTo>
                    <a:pt x="79" y="171"/>
                  </a:lnTo>
                  <a:lnTo>
                    <a:pt x="74" y="167"/>
                  </a:lnTo>
                  <a:lnTo>
                    <a:pt x="73" y="169"/>
                  </a:lnTo>
                  <a:lnTo>
                    <a:pt x="73" y="171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76" y="172"/>
                  </a:lnTo>
                  <a:lnTo>
                    <a:pt x="74" y="174"/>
                  </a:lnTo>
                  <a:lnTo>
                    <a:pt x="73" y="172"/>
                  </a:lnTo>
                  <a:lnTo>
                    <a:pt x="69" y="171"/>
                  </a:lnTo>
                  <a:lnTo>
                    <a:pt x="66" y="169"/>
                  </a:lnTo>
                  <a:lnTo>
                    <a:pt x="58" y="169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49" y="172"/>
                  </a:lnTo>
                  <a:lnTo>
                    <a:pt x="49" y="172"/>
                  </a:lnTo>
                  <a:lnTo>
                    <a:pt x="47" y="172"/>
                  </a:lnTo>
                  <a:lnTo>
                    <a:pt x="46" y="172"/>
                  </a:lnTo>
                  <a:lnTo>
                    <a:pt x="41" y="171"/>
                  </a:lnTo>
                  <a:lnTo>
                    <a:pt x="32" y="169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4"/>
                  </a:lnTo>
                  <a:lnTo>
                    <a:pt x="27" y="164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0" y="158"/>
                  </a:lnTo>
                  <a:lnTo>
                    <a:pt x="19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6"/>
                  </a:lnTo>
                  <a:lnTo>
                    <a:pt x="25" y="156"/>
                  </a:lnTo>
                  <a:lnTo>
                    <a:pt x="27" y="155"/>
                  </a:lnTo>
                  <a:lnTo>
                    <a:pt x="28" y="153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13" y="150"/>
                  </a:lnTo>
                  <a:lnTo>
                    <a:pt x="5" y="147"/>
                  </a:lnTo>
                  <a:lnTo>
                    <a:pt x="3" y="145"/>
                  </a:lnTo>
                  <a:lnTo>
                    <a:pt x="3" y="144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9" y="142"/>
                  </a:lnTo>
                  <a:lnTo>
                    <a:pt x="13" y="139"/>
                  </a:lnTo>
                  <a:lnTo>
                    <a:pt x="17" y="139"/>
                  </a:lnTo>
                  <a:lnTo>
                    <a:pt x="19" y="139"/>
                  </a:lnTo>
                  <a:lnTo>
                    <a:pt x="20" y="137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27" y="133"/>
                  </a:lnTo>
                  <a:lnTo>
                    <a:pt x="30" y="133"/>
                  </a:lnTo>
                  <a:lnTo>
                    <a:pt x="32" y="133"/>
                  </a:lnTo>
                  <a:lnTo>
                    <a:pt x="33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9" y="133"/>
                  </a:lnTo>
                  <a:lnTo>
                    <a:pt x="39" y="133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41" y="126"/>
                  </a:lnTo>
                  <a:lnTo>
                    <a:pt x="44" y="125"/>
                  </a:lnTo>
                  <a:lnTo>
                    <a:pt x="47" y="126"/>
                  </a:lnTo>
                  <a:lnTo>
                    <a:pt x="52" y="123"/>
                  </a:lnTo>
                  <a:lnTo>
                    <a:pt x="55" y="122"/>
                  </a:lnTo>
                  <a:lnTo>
                    <a:pt x="61" y="122"/>
                  </a:lnTo>
                  <a:lnTo>
                    <a:pt x="66" y="122"/>
                  </a:lnTo>
                  <a:lnTo>
                    <a:pt x="68" y="122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1" y="131"/>
                  </a:lnTo>
                  <a:lnTo>
                    <a:pt x="66" y="134"/>
                  </a:lnTo>
                  <a:lnTo>
                    <a:pt x="74" y="134"/>
                  </a:lnTo>
                  <a:lnTo>
                    <a:pt x="79" y="134"/>
                  </a:lnTo>
                  <a:lnTo>
                    <a:pt x="80" y="134"/>
                  </a:lnTo>
                  <a:lnTo>
                    <a:pt x="82" y="134"/>
                  </a:lnTo>
                  <a:lnTo>
                    <a:pt x="88" y="134"/>
                  </a:lnTo>
                  <a:lnTo>
                    <a:pt x="91" y="136"/>
                  </a:lnTo>
                  <a:lnTo>
                    <a:pt x="93" y="134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101" y="130"/>
                  </a:lnTo>
                  <a:lnTo>
                    <a:pt x="102" y="131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98" y="126"/>
                  </a:lnTo>
                  <a:lnTo>
                    <a:pt x="93" y="128"/>
                  </a:lnTo>
                  <a:lnTo>
                    <a:pt x="91" y="126"/>
                  </a:lnTo>
                  <a:lnTo>
                    <a:pt x="93" y="125"/>
                  </a:lnTo>
                  <a:lnTo>
                    <a:pt x="88" y="120"/>
                  </a:lnTo>
                  <a:lnTo>
                    <a:pt x="87" y="119"/>
                  </a:lnTo>
                  <a:lnTo>
                    <a:pt x="84" y="119"/>
                  </a:lnTo>
                  <a:lnTo>
                    <a:pt x="84" y="117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5" y="114"/>
                  </a:lnTo>
                  <a:lnTo>
                    <a:pt x="87" y="114"/>
                  </a:lnTo>
                  <a:lnTo>
                    <a:pt x="88" y="117"/>
                  </a:lnTo>
                  <a:lnTo>
                    <a:pt x="90" y="117"/>
                  </a:lnTo>
                  <a:lnTo>
                    <a:pt x="90" y="120"/>
                  </a:lnTo>
                  <a:lnTo>
                    <a:pt x="91" y="123"/>
                  </a:lnTo>
                  <a:lnTo>
                    <a:pt x="96" y="125"/>
                  </a:lnTo>
                  <a:lnTo>
                    <a:pt x="101" y="125"/>
                  </a:lnTo>
                  <a:lnTo>
                    <a:pt x="102" y="125"/>
                  </a:lnTo>
                  <a:lnTo>
                    <a:pt x="104" y="125"/>
                  </a:lnTo>
                  <a:lnTo>
                    <a:pt x="109" y="126"/>
                  </a:lnTo>
                  <a:lnTo>
                    <a:pt x="110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17" y="122"/>
                  </a:lnTo>
                  <a:lnTo>
                    <a:pt x="115" y="122"/>
                  </a:lnTo>
                  <a:lnTo>
                    <a:pt x="110" y="122"/>
                  </a:lnTo>
                  <a:lnTo>
                    <a:pt x="107" y="120"/>
                  </a:lnTo>
                  <a:lnTo>
                    <a:pt x="104" y="120"/>
                  </a:lnTo>
                  <a:lnTo>
                    <a:pt x="99" y="123"/>
                  </a:lnTo>
                  <a:lnTo>
                    <a:pt x="98" y="122"/>
                  </a:lnTo>
                  <a:lnTo>
                    <a:pt x="96" y="120"/>
                  </a:lnTo>
                  <a:lnTo>
                    <a:pt x="93" y="119"/>
                  </a:lnTo>
                  <a:lnTo>
                    <a:pt x="93" y="117"/>
                  </a:lnTo>
                  <a:lnTo>
                    <a:pt x="95" y="114"/>
                  </a:lnTo>
                  <a:lnTo>
                    <a:pt x="96" y="112"/>
                  </a:lnTo>
                  <a:lnTo>
                    <a:pt x="95" y="112"/>
                  </a:lnTo>
                  <a:lnTo>
                    <a:pt x="91" y="111"/>
                  </a:lnTo>
                  <a:lnTo>
                    <a:pt x="85" y="112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2" y="112"/>
                  </a:lnTo>
                  <a:lnTo>
                    <a:pt x="80" y="111"/>
                  </a:lnTo>
                  <a:lnTo>
                    <a:pt x="76" y="111"/>
                  </a:lnTo>
                  <a:lnTo>
                    <a:pt x="69" y="109"/>
                  </a:lnTo>
                  <a:lnTo>
                    <a:pt x="66" y="108"/>
                  </a:lnTo>
                  <a:lnTo>
                    <a:pt x="65" y="106"/>
                  </a:lnTo>
                  <a:lnTo>
                    <a:pt x="63" y="100"/>
                  </a:lnTo>
                  <a:lnTo>
                    <a:pt x="60" y="97"/>
                  </a:lnTo>
                  <a:lnTo>
                    <a:pt x="43" y="85"/>
                  </a:lnTo>
                  <a:lnTo>
                    <a:pt x="33" y="84"/>
                  </a:lnTo>
                  <a:lnTo>
                    <a:pt x="30" y="81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2" y="79"/>
                  </a:lnTo>
                  <a:lnTo>
                    <a:pt x="24" y="78"/>
                  </a:lnTo>
                  <a:lnTo>
                    <a:pt x="25" y="76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76"/>
                  </a:lnTo>
                  <a:lnTo>
                    <a:pt x="28" y="73"/>
                  </a:lnTo>
                  <a:lnTo>
                    <a:pt x="30" y="68"/>
                  </a:lnTo>
                  <a:lnTo>
                    <a:pt x="30" y="65"/>
                  </a:lnTo>
                  <a:lnTo>
                    <a:pt x="39" y="65"/>
                  </a:lnTo>
                  <a:lnTo>
                    <a:pt x="47" y="65"/>
                  </a:lnTo>
                  <a:lnTo>
                    <a:pt x="49" y="65"/>
                  </a:lnTo>
                  <a:lnTo>
                    <a:pt x="58" y="63"/>
                  </a:lnTo>
                  <a:lnTo>
                    <a:pt x="60" y="63"/>
                  </a:lnTo>
                  <a:lnTo>
                    <a:pt x="65" y="62"/>
                  </a:lnTo>
                  <a:lnTo>
                    <a:pt x="69" y="59"/>
                  </a:lnTo>
                  <a:lnTo>
                    <a:pt x="73" y="54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85" y="34"/>
                  </a:lnTo>
                  <a:lnTo>
                    <a:pt x="90" y="30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1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1" y="32"/>
                  </a:lnTo>
                  <a:lnTo>
                    <a:pt x="95" y="32"/>
                  </a:lnTo>
                  <a:lnTo>
                    <a:pt x="96" y="30"/>
                  </a:lnTo>
                  <a:lnTo>
                    <a:pt x="106" y="29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20" y="26"/>
                  </a:lnTo>
                  <a:lnTo>
                    <a:pt x="118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6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9" y="22"/>
                  </a:lnTo>
                  <a:lnTo>
                    <a:pt x="123" y="22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25" y="16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6"/>
                  </a:lnTo>
                  <a:lnTo>
                    <a:pt x="129" y="16"/>
                  </a:lnTo>
                  <a:lnTo>
                    <a:pt x="129" y="18"/>
                  </a:lnTo>
                  <a:lnTo>
                    <a:pt x="131" y="18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40" y="16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8" y="15"/>
                  </a:lnTo>
                  <a:lnTo>
                    <a:pt x="150" y="15"/>
                  </a:lnTo>
                  <a:lnTo>
                    <a:pt x="155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64" y="5"/>
                  </a:lnTo>
                  <a:lnTo>
                    <a:pt x="166" y="2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5630497" y="2718151"/>
              <a:ext cx="11695" cy="15594"/>
            </a:xfrm>
            <a:custGeom>
              <a:avLst/>
              <a:gdLst>
                <a:gd name="T0" fmla="*/ 4 w 6"/>
                <a:gd name="T1" fmla="*/ 0 h 8"/>
                <a:gd name="T2" fmla="*/ 6 w 6"/>
                <a:gd name="T3" fmla="*/ 0 h 8"/>
                <a:gd name="T4" fmla="*/ 6 w 6"/>
                <a:gd name="T5" fmla="*/ 0 h 8"/>
                <a:gd name="T6" fmla="*/ 6 w 6"/>
                <a:gd name="T7" fmla="*/ 3 h 8"/>
                <a:gd name="T8" fmla="*/ 6 w 6"/>
                <a:gd name="T9" fmla="*/ 5 h 8"/>
                <a:gd name="T10" fmla="*/ 4 w 6"/>
                <a:gd name="T11" fmla="*/ 5 h 8"/>
                <a:gd name="T12" fmla="*/ 1 w 6"/>
                <a:gd name="T13" fmla="*/ 8 h 8"/>
                <a:gd name="T14" fmla="*/ 1 w 6"/>
                <a:gd name="T15" fmla="*/ 6 h 8"/>
                <a:gd name="T16" fmla="*/ 0 w 6"/>
                <a:gd name="T17" fmla="*/ 8 h 8"/>
                <a:gd name="T18" fmla="*/ 0 w 6"/>
                <a:gd name="T19" fmla="*/ 6 h 8"/>
                <a:gd name="T20" fmla="*/ 0 w 6"/>
                <a:gd name="T21" fmla="*/ 6 h 8"/>
                <a:gd name="T22" fmla="*/ 1 w 6"/>
                <a:gd name="T23" fmla="*/ 5 h 8"/>
                <a:gd name="T24" fmla="*/ 1 w 6"/>
                <a:gd name="T25" fmla="*/ 3 h 8"/>
                <a:gd name="T26" fmla="*/ 3 w 6"/>
                <a:gd name="T27" fmla="*/ 2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5" name="Freeform 27"/>
            <p:cNvSpPr>
              <a:spLocks noEditPoints="1"/>
            </p:cNvSpPr>
            <p:nvPr/>
          </p:nvSpPr>
          <p:spPr bwMode="auto">
            <a:xfrm>
              <a:off x="5534986" y="2456955"/>
              <a:ext cx="278739" cy="458068"/>
            </a:xfrm>
            <a:custGeom>
              <a:avLst/>
              <a:gdLst>
                <a:gd name="T0" fmla="*/ 80 w 143"/>
                <a:gd name="T1" fmla="*/ 229 h 235"/>
                <a:gd name="T2" fmla="*/ 57 w 143"/>
                <a:gd name="T3" fmla="*/ 156 h 235"/>
                <a:gd name="T4" fmla="*/ 31 w 143"/>
                <a:gd name="T5" fmla="*/ 121 h 235"/>
                <a:gd name="T6" fmla="*/ 36 w 143"/>
                <a:gd name="T7" fmla="*/ 132 h 235"/>
                <a:gd name="T8" fmla="*/ 25 w 143"/>
                <a:gd name="T9" fmla="*/ 140 h 235"/>
                <a:gd name="T10" fmla="*/ 14 w 143"/>
                <a:gd name="T11" fmla="*/ 136 h 235"/>
                <a:gd name="T12" fmla="*/ 0 w 143"/>
                <a:gd name="T13" fmla="*/ 134 h 235"/>
                <a:gd name="T14" fmla="*/ 9 w 143"/>
                <a:gd name="T15" fmla="*/ 126 h 235"/>
                <a:gd name="T16" fmla="*/ 42 w 143"/>
                <a:gd name="T17" fmla="*/ 109 h 235"/>
                <a:gd name="T18" fmla="*/ 30 w 143"/>
                <a:gd name="T19" fmla="*/ 109 h 235"/>
                <a:gd name="T20" fmla="*/ 25 w 143"/>
                <a:gd name="T21" fmla="*/ 106 h 235"/>
                <a:gd name="T22" fmla="*/ 33 w 143"/>
                <a:gd name="T23" fmla="*/ 102 h 235"/>
                <a:gd name="T24" fmla="*/ 27 w 143"/>
                <a:gd name="T25" fmla="*/ 96 h 235"/>
                <a:gd name="T26" fmla="*/ 23 w 143"/>
                <a:gd name="T27" fmla="*/ 88 h 235"/>
                <a:gd name="T28" fmla="*/ 27 w 143"/>
                <a:gd name="T29" fmla="*/ 82 h 235"/>
                <a:gd name="T30" fmla="*/ 27 w 143"/>
                <a:gd name="T31" fmla="*/ 68 h 235"/>
                <a:gd name="T32" fmla="*/ 33 w 143"/>
                <a:gd name="T33" fmla="*/ 80 h 235"/>
                <a:gd name="T34" fmla="*/ 22 w 143"/>
                <a:gd name="T35" fmla="*/ 71 h 235"/>
                <a:gd name="T36" fmla="*/ 11 w 143"/>
                <a:gd name="T37" fmla="*/ 68 h 235"/>
                <a:gd name="T38" fmla="*/ 25 w 143"/>
                <a:gd name="T39" fmla="*/ 60 h 235"/>
                <a:gd name="T40" fmla="*/ 16 w 143"/>
                <a:gd name="T41" fmla="*/ 60 h 235"/>
                <a:gd name="T42" fmla="*/ 20 w 143"/>
                <a:gd name="T43" fmla="*/ 55 h 235"/>
                <a:gd name="T44" fmla="*/ 63 w 143"/>
                <a:gd name="T45" fmla="*/ 60 h 235"/>
                <a:gd name="T46" fmla="*/ 75 w 143"/>
                <a:gd name="T47" fmla="*/ 68 h 235"/>
                <a:gd name="T48" fmla="*/ 82 w 143"/>
                <a:gd name="T49" fmla="*/ 90 h 235"/>
                <a:gd name="T50" fmla="*/ 71 w 143"/>
                <a:gd name="T51" fmla="*/ 101 h 235"/>
                <a:gd name="T52" fmla="*/ 94 w 143"/>
                <a:gd name="T53" fmla="*/ 112 h 235"/>
                <a:gd name="T54" fmla="*/ 118 w 143"/>
                <a:gd name="T55" fmla="*/ 148 h 235"/>
                <a:gd name="T56" fmla="*/ 123 w 143"/>
                <a:gd name="T57" fmla="*/ 161 h 235"/>
                <a:gd name="T58" fmla="*/ 142 w 143"/>
                <a:gd name="T59" fmla="*/ 167 h 235"/>
                <a:gd name="T60" fmla="*/ 135 w 143"/>
                <a:gd name="T61" fmla="*/ 186 h 235"/>
                <a:gd name="T62" fmla="*/ 131 w 143"/>
                <a:gd name="T63" fmla="*/ 194 h 235"/>
                <a:gd name="T64" fmla="*/ 121 w 143"/>
                <a:gd name="T65" fmla="*/ 205 h 235"/>
                <a:gd name="T66" fmla="*/ 90 w 143"/>
                <a:gd name="T67" fmla="*/ 208 h 235"/>
                <a:gd name="T68" fmla="*/ 63 w 143"/>
                <a:gd name="T69" fmla="*/ 216 h 235"/>
                <a:gd name="T70" fmla="*/ 39 w 143"/>
                <a:gd name="T71" fmla="*/ 217 h 235"/>
                <a:gd name="T72" fmla="*/ 52 w 143"/>
                <a:gd name="T73" fmla="*/ 202 h 235"/>
                <a:gd name="T74" fmla="*/ 79 w 143"/>
                <a:gd name="T75" fmla="*/ 189 h 235"/>
                <a:gd name="T76" fmla="*/ 55 w 143"/>
                <a:gd name="T77" fmla="*/ 188 h 235"/>
                <a:gd name="T78" fmla="*/ 57 w 143"/>
                <a:gd name="T79" fmla="*/ 177 h 235"/>
                <a:gd name="T80" fmla="*/ 52 w 143"/>
                <a:gd name="T81" fmla="*/ 166 h 235"/>
                <a:gd name="T82" fmla="*/ 72 w 143"/>
                <a:gd name="T83" fmla="*/ 158 h 235"/>
                <a:gd name="T84" fmla="*/ 74 w 143"/>
                <a:gd name="T85" fmla="*/ 145 h 235"/>
                <a:gd name="T86" fmla="*/ 74 w 143"/>
                <a:gd name="T87" fmla="*/ 123 h 235"/>
                <a:gd name="T88" fmla="*/ 53 w 143"/>
                <a:gd name="T89" fmla="*/ 126 h 235"/>
                <a:gd name="T90" fmla="*/ 50 w 143"/>
                <a:gd name="T91" fmla="*/ 112 h 235"/>
                <a:gd name="T92" fmla="*/ 46 w 143"/>
                <a:gd name="T93" fmla="*/ 102 h 235"/>
                <a:gd name="T94" fmla="*/ 39 w 143"/>
                <a:gd name="T95" fmla="*/ 102 h 235"/>
                <a:gd name="T96" fmla="*/ 38 w 143"/>
                <a:gd name="T97" fmla="*/ 106 h 235"/>
                <a:gd name="T98" fmla="*/ 36 w 143"/>
                <a:gd name="T99" fmla="*/ 91 h 235"/>
                <a:gd name="T100" fmla="*/ 36 w 143"/>
                <a:gd name="T101" fmla="*/ 76 h 235"/>
                <a:gd name="T102" fmla="*/ 41 w 143"/>
                <a:gd name="T103" fmla="*/ 63 h 235"/>
                <a:gd name="T104" fmla="*/ 44 w 143"/>
                <a:gd name="T105" fmla="*/ 52 h 235"/>
                <a:gd name="T106" fmla="*/ 68 w 143"/>
                <a:gd name="T107" fmla="*/ 47 h 235"/>
                <a:gd name="T108" fmla="*/ 72 w 143"/>
                <a:gd name="T109" fmla="*/ 44 h 235"/>
                <a:gd name="T110" fmla="*/ 77 w 143"/>
                <a:gd name="T111" fmla="*/ 41 h 235"/>
                <a:gd name="T112" fmla="*/ 69 w 143"/>
                <a:gd name="T113" fmla="*/ 38 h 235"/>
                <a:gd name="T114" fmla="*/ 77 w 143"/>
                <a:gd name="T115" fmla="*/ 36 h 235"/>
                <a:gd name="T116" fmla="*/ 102 w 143"/>
                <a:gd name="T117" fmla="*/ 10 h 235"/>
                <a:gd name="T118" fmla="*/ 96 w 143"/>
                <a:gd name="T119" fmla="*/ 14 h 235"/>
                <a:gd name="T120" fmla="*/ 98 w 143"/>
                <a:gd name="T121" fmla="*/ 5 h 235"/>
                <a:gd name="T122" fmla="*/ 107 w 143"/>
                <a:gd name="T123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235">
                  <a:moveTo>
                    <a:pt x="85" y="233"/>
                  </a:moveTo>
                  <a:lnTo>
                    <a:pt x="88" y="233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7" y="235"/>
                  </a:lnTo>
                  <a:lnTo>
                    <a:pt x="85" y="235"/>
                  </a:lnTo>
                  <a:lnTo>
                    <a:pt x="85" y="233"/>
                  </a:lnTo>
                  <a:close/>
                  <a:moveTo>
                    <a:pt x="80" y="229"/>
                  </a:moveTo>
                  <a:lnTo>
                    <a:pt x="82" y="229"/>
                  </a:lnTo>
                  <a:lnTo>
                    <a:pt x="82" y="229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9"/>
                  </a:lnTo>
                  <a:close/>
                  <a:moveTo>
                    <a:pt x="99" y="205"/>
                  </a:moveTo>
                  <a:lnTo>
                    <a:pt x="101" y="206"/>
                  </a:lnTo>
                  <a:lnTo>
                    <a:pt x="102" y="206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101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6" y="206"/>
                  </a:lnTo>
                  <a:lnTo>
                    <a:pt x="94" y="206"/>
                  </a:lnTo>
                  <a:lnTo>
                    <a:pt x="96" y="206"/>
                  </a:lnTo>
                  <a:lnTo>
                    <a:pt x="98" y="206"/>
                  </a:lnTo>
                  <a:lnTo>
                    <a:pt x="99" y="205"/>
                  </a:lnTo>
                  <a:close/>
                  <a:moveTo>
                    <a:pt x="53" y="154"/>
                  </a:moveTo>
                  <a:lnTo>
                    <a:pt x="55" y="154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0" y="156"/>
                  </a:lnTo>
                  <a:lnTo>
                    <a:pt x="58" y="158"/>
                  </a:lnTo>
                  <a:lnTo>
                    <a:pt x="57" y="158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2" y="158"/>
                  </a:lnTo>
                  <a:lnTo>
                    <a:pt x="52" y="154"/>
                  </a:lnTo>
                  <a:lnTo>
                    <a:pt x="53" y="154"/>
                  </a:lnTo>
                  <a:close/>
                  <a:moveTo>
                    <a:pt x="25" y="118"/>
                  </a:moveTo>
                  <a:lnTo>
                    <a:pt x="28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1" y="121"/>
                  </a:lnTo>
                  <a:lnTo>
                    <a:pt x="33" y="125"/>
                  </a:lnTo>
                  <a:lnTo>
                    <a:pt x="34" y="126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9" y="132"/>
                  </a:lnTo>
                  <a:lnTo>
                    <a:pt x="39" y="134"/>
                  </a:lnTo>
                  <a:lnTo>
                    <a:pt x="38" y="134"/>
                  </a:lnTo>
                  <a:lnTo>
                    <a:pt x="38" y="132"/>
                  </a:lnTo>
                  <a:lnTo>
                    <a:pt x="36" y="132"/>
                  </a:lnTo>
                  <a:lnTo>
                    <a:pt x="36" y="131"/>
                  </a:lnTo>
                  <a:lnTo>
                    <a:pt x="36" y="132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6"/>
                  </a:lnTo>
                  <a:lnTo>
                    <a:pt x="36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0" y="142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3" y="142"/>
                  </a:lnTo>
                  <a:lnTo>
                    <a:pt x="22" y="142"/>
                  </a:lnTo>
                  <a:lnTo>
                    <a:pt x="22" y="140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0" y="139"/>
                  </a:lnTo>
                  <a:lnTo>
                    <a:pt x="19" y="139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17" y="136"/>
                  </a:lnTo>
                  <a:lnTo>
                    <a:pt x="17" y="134"/>
                  </a:lnTo>
                  <a:lnTo>
                    <a:pt x="16" y="134"/>
                  </a:lnTo>
                  <a:lnTo>
                    <a:pt x="14" y="136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9" y="140"/>
                  </a:lnTo>
                  <a:lnTo>
                    <a:pt x="8" y="140"/>
                  </a:lnTo>
                  <a:lnTo>
                    <a:pt x="6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1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7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3" y="118"/>
                  </a:lnTo>
                  <a:lnTo>
                    <a:pt x="25" y="118"/>
                  </a:lnTo>
                  <a:close/>
                  <a:moveTo>
                    <a:pt x="42" y="109"/>
                  </a:moveTo>
                  <a:lnTo>
                    <a:pt x="42" y="109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4" y="114"/>
                  </a:lnTo>
                  <a:lnTo>
                    <a:pt x="42" y="114"/>
                  </a:lnTo>
                  <a:lnTo>
                    <a:pt x="41" y="114"/>
                  </a:lnTo>
                  <a:lnTo>
                    <a:pt x="41" y="114"/>
                  </a:lnTo>
                  <a:lnTo>
                    <a:pt x="39" y="110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2" y="109"/>
                  </a:lnTo>
                  <a:close/>
                  <a:moveTo>
                    <a:pt x="30" y="104"/>
                  </a:moveTo>
                  <a:lnTo>
                    <a:pt x="30" y="106"/>
                  </a:lnTo>
                  <a:lnTo>
                    <a:pt x="30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5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8" y="104"/>
                  </a:lnTo>
                  <a:lnTo>
                    <a:pt x="30" y="104"/>
                  </a:lnTo>
                  <a:close/>
                  <a:moveTo>
                    <a:pt x="34" y="99"/>
                  </a:moveTo>
                  <a:lnTo>
                    <a:pt x="34" y="99"/>
                  </a:lnTo>
                  <a:lnTo>
                    <a:pt x="34" y="102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30" y="104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4" y="101"/>
                  </a:lnTo>
                  <a:lnTo>
                    <a:pt x="34" y="99"/>
                  </a:lnTo>
                  <a:close/>
                  <a:moveTo>
                    <a:pt x="30" y="88"/>
                  </a:moveTo>
                  <a:lnTo>
                    <a:pt x="30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4" y="93"/>
                  </a:lnTo>
                  <a:lnTo>
                    <a:pt x="34" y="95"/>
                  </a:lnTo>
                  <a:lnTo>
                    <a:pt x="28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8" y="95"/>
                  </a:lnTo>
                  <a:lnTo>
                    <a:pt x="30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30" y="88"/>
                  </a:lnTo>
                  <a:close/>
                  <a:moveTo>
                    <a:pt x="23" y="88"/>
                  </a:moveTo>
                  <a:lnTo>
                    <a:pt x="23" y="88"/>
                  </a:lnTo>
                  <a:lnTo>
                    <a:pt x="23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3" y="88"/>
                  </a:lnTo>
                  <a:lnTo>
                    <a:pt x="23" y="88"/>
                  </a:lnTo>
                  <a:close/>
                  <a:moveTo>
                    <a:pt x="9" y="82"/>
                  </a:moveTo>
                  <a:lnTo>
                    <a:pt x="11" y="82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9" y="82"/>
                  </a:lnTo>
                  <a:close/>
                  <a:moveTo>
                    <a:pt x="27" y="80"/>
                  </a:moveTo>
                  <a:lnTo>
                    <a:pt x="27" y="80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7" y="80"/>
                  </a:lnTo>
                  <a:close/>
                  <a:moveTo>
                    <a:pt x="12" y="74"/>
                  </a:moveTo>
                  <a:lnTo>
                    <a:pt x="12" y="74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2" y="74"/>
                  </a:lnTo>
                  <a:close/>
                  <a:moveTo>
                    <a:pt x="27" y="68"/>
                  </a:moveTo>
                  <a:lnTo>
                    <a:pt x="28" y="68"/>
                  </a:lnTo>
                  <a:lnTo>
                    <a:pt x="28" y="69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4" y="79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28" y="79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5" y="76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5" y="69"/>
                  </a:lnTo>
                  <a:lnTo>
                    <a:pt x="27" y="68"/>
                  </a:lnTo>
                  <a:lnTo>
                    <a:pt x="27" y="68"/>
                  </a:lnTo>
                  <a:close/>
                  <a:moveTo>
                    <a:pt x="14" y="68"/>
                  </a:moveTo>
                  <a:lnTo>
                    <a:pt x="16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7" y="57"/>
                  </a:lnTo>
                  <a:lnTo>
                    <a:pt x="25" y="57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7" y="50"/>
                  </a:lnTo>
                  <a:lnTo>
                    <a:pt x="28" y="50"/>
                  </a:lnTo>
                  <a:close/>
                  <a:moveTo>
                    <a:pt x="71" y="47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49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3" y="60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5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6" y="68"/>
                  </a:lnTo>
                  <a:lnTo>
                    <a:pt x="69" y="68"/>
                  </a:lnTo>
                  <a:lnTo>
                    <a:pt x="71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5" y="68"/>
                  </a:lnTo>
                  <a:lnTo>
                    <a:pt x="77" y="68"/>
                  </a:lnTo>
                  <a:lnTo>
                    <a:pt x="85" y="68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1" y="71"/>
                  </a:lnTo>
                  <a:lnTo>
                    <a:pt x="91" y="73"/>
                  </a:lnTo>
                  <a:lnTo>
                    <a:pt x="91" y="73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8" y="77"/>
                  </a:lnTo>
                  <a:lnTo>
                    <a:pt x="88" y="79"/>
                  </a:lnTo>
                  <a:lnTo>
                    <a:pt x="88" y="80"/>
                  </a:lnTo>
                  <a:lnTo>
                    <a:pt x="85" y="85"/>
                  </a:lnTo>
                  <a:lnTo>
                    <a:pt x="83" y="87"/>
                  </a:lnTo>
                  <a:lnTo>
                    <a:pt x="82" y="90"/>
                  </a:lnTo>
                  <a:lnTo>
                    <a:pt x="80" y="91"/>
                  </a:lnTo>
                  <a:lnTo>
                    <a:pt x="79" y="91"/>
                  </a:lnTo>
                  <a:lnTo>
                    <a:pt x="77" y="93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71" y="95"/>
                  </a:lnTo>
                  <a:lnTo>
                    <a:pt x="72" y="95"/>
                  </a:lnTo>
                  <a:lnTo>
                    <a:pt x="75" y="95"/>
                  </a:lnTo>
                  <a:lnTo>
                    <a:pt x="79" y="96"/>
                  </a:lnTo>
                  <a:lnTo>
                    <a:pt x="79" y="98"/>
                  </a:lnTo>
                  <a:lnTo>
                    <a:pt x="77" y="98"/>
                  </a:lnTo>
                  <a:lnTo>
                    <a:pt x="74" y="98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9" y="102"/>
                  </a:lnTo>
                  <a:lnTo>
                    <a:pt x="68" y="101"/>
                  </a:lnTo>
                  <a:lnTo>
                    <a:pt x="64" y="101"/>
                  </a:lnTo>
                  <a:lnTo>
                    <a:pt x="63" y="101"/>
                  </a:lnTo>
                  <a:lnTo>
                    <a:pt x="64" y="101"/>
                  </a:lnTo>
                  <a:lnTo>
                    <a:pt x="66" y="102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7" y="102"/>
                  </a:lnTo>
                  <a:lnTo>
                    <a:pt x="80" y="102"/>
                  </a:lnTo>
                  <a:lnTo>
                    <a:pt x="87" y="104"/>
                  </a:lnTo>
                  <a:lnTo>
                    <a:pt x="88" y="106"/>
                  </a:lnTo>
                  <a:lnTo>
                    <a:pt x="91" y="109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6" y="117"/>
                  </a:lnTo>
                  <a:lnTo>
                    <a:pt x="98" y="121"/>
                  </a:lnTo>
                  <a:lnTo>
                    <a:pt x="99" y="128"/>
                  </a:lnTo>
                  <a:lnTo>
                    <a:pt x="99" y="129"/>
                  </a:lnTo>
                  <a:lnTo>
                    <a:pt x="101" y="129"/>
                  </a:lnTo>
                  <a:lnTo>
                    <a:pt x="107" y="132"/>
                  </a:lnTo>
                  <a:lnTo>
                    <a:pt x="109" y="132"/>
                  </a:lnTo>
                  <a:lnTo>
                    <a:pt x="110" y="134"/>
                  </a:lnTo>
                  <a:lnTo>
                    <a:pt x="112" y="137"/>
                  </a:lnTo>
                  <a:lnTo>
                    <a:pt x="115" y="139"/>
                  </a:lnTo>
                  <a:lnTo>
                    <a:pt x="116" y="140"/>
                  </a:lnTo>
                  <a:lnTo>
                    <a:pt x="115" y="140"/>
                  </a:lnTo>
                  <a:lnTo>
                    <a:pt x="115" y="142"/>
                  </a:lnTo>
                  <a:lnTo>
                    <a:pt x="115" y="143"/>
                  </a:lnTo>
                  <a:lnTo>
                    <a:pt x="116" y="145"/>
                  </a:lnTo>
                  <a:lnTo>
                    <a:pt x="118" y="148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18" y="150"/>
                  </a:lnTo>
                  <a:lnTo>
                    <a:pt x="118" y="150"/>
                  </a:lnTo>
                  <a:lnTo>
                    <a:pt x="116" y="150"/>
                  </a:lnTo>
                  <a:lnTo>
                    <a:pt x="115" y="148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0" y="148"/>
                  </a:lnTo>
                  <a:lnTo>
                    <a:pt x="109" y="148"/>
                  </a:lnTo>
                  <a:lnTo>
                    <a:pt x="110" y="148"/>
                  </a:lnTo>
                  <a:lnTo>
                    <a:pt x="113" y="148"/>
                  </a:lnTo>
                  <a:lnTo>
                    <a:pt x="120" y="153"/>
                  </a:lnTo>
                  <a:lnTo>
                    <a:pt x="121" y="156"/>
                  </a:lnTo>
                  <a:lnTo>
                    <a:pt x="123" y="159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0" y="162"/>
                  </a:lnTo>
                  <a:lnTo>
                    <a:pt x="118" y="164"/>
                  </a:lnTo>
                  <a:lnTo>
                    <a:pt x="121" y="166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4" y="166"/>
                  </a:lnTo>
                  <a:lnTo>
                    <a:pt x="126" y="164"/>
                  </a:lnTo>
                  <a:lnTo>
                    <a:pt x="126" y="162"/>
                  </a:lnTo>
                  <a:lnTo>
                    <a:pt x="128" y="162"/>
                  </a:lnTo>
                  <a:lnTo>
                    <a:pt x="129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42" y="167"/>
                  </a:lnTo>
                  <a:lnTo>
                    <a:pt x="143" y="169"/>
                  </a:lnTo>
                  <a:lnTo>
                    <a:pt x="143" y="170"/>
                  </a:lnTo>
                  <a:lnTo>
                    <a:pt x="143" y="172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8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9" y="181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6"/>
                  </a:lnTo>
                  <a:lnTo>
                    <a:pt x="134" y="186"/>
                  </a:lnTo>
                  <a:lnTo>
                    <a:pt x="132" y="186"/>
                  </a:lnTo>
                  <a:lnTo>
                    <a:pt x="129" y="188"/>
                  </a:lnTo>
                  <a:lnTo>
                    <a:pt x="131" y="188"/>
                  </a:lnTo>
                  <a:lnTo>
                    <a:pt x="131" y="189"/>
                  </a:lnTo>
                  <a:lnTo>
                    <a:pt x="131" y="189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6" y="191"/>
                  </a:lnTo>
                  <a:lnTo>
                    <a:pt x="124" y="191"/>
                  </a:lnTo>
                  <a:lnTo>
                    <a:pt x="124" y="192"/>
                  </a:lnTo>
                  <a:lnTo>
                    <a:pt x="126" y="192"/>
                  </a:lnTo>
                  <a:lnTo>
                    <a:pt x="126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31" y="194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37" y="199"/>
                  </a:lnTo>
                  <a:lnTo>
                    <a:pt x="132" y="200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29" y="202"/>
                  </a:lnTo>
                  <a:lnTo>
                    <a:pt x="128" y="203"/>
                  </a:lnTo>
                  <a:lnTo>
                    <a:pt x="126" y="203"/>
                  </a:lnTo>
                  <a:lnTo>
                    <a:pt x="124" y="205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07" y="205"/>
                  </a:lnTo>
                  <a:lnTo>
                    <a:pt x="105" y="205"/>
                  </a:lnTo>
                  <a:lnTo>
                    <a:pt x="104" y="205"/>
                  </a:lnTo>
                  <a:lnTo>
                    <a:pt x="101" y="203"/>
                  </a:lnTo>
                  <a:lnTo>
                    <a:pt x="99" y="203"/>
                  </a:lnTo>
                  <a:lnTo>
                    <a:pt x="98" y="203"/>
                  </a:lnTo>
                  <a:lnTo>
                    <a:pt x="99" y="205"/>
                  </a:lnTo>
                  <a:lnTo>
                    <a:pt x="96" y="205"/>
                  </a:lnTo>
                  <a:lnTo>
                    <a:pt x="94" y="206"/>
                  </a:lnTo>
                  <a:lnTo>
                    <a:pt x="93" y="206"/>
                  </a:lnTo>
                  <a:lnTo>
                    <a:pt x="91" y="206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90" y="208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3" y="208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0" y="208"/>
                  </a:lnTo>
                  <a:lnTo>
                    <a:pt x="79" y="206"/>
                  </a:lnTo>
                  <a:lnTo>
                    <a:pt x="77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69" y="208"/>
                  </a:lnTo>
                  <a:lnTo>
                    <a:pt x="68" y="210"/>
                  </a:lnTo>
                  <a:lnTo>
                    <a:pt x="66" y="211"/>
                  </a:lnTo>
                  <a:lnTo>
                    <a:pt x="66" y="214"/>
                  </a:lnTo>
                  <a:lnTo>
                    <a:pt x="64" y="216"/>
                  </a:lnTo>
                  <a:lnTo>
                    <a:pt x="63" y="216"/>
                  </a:lnTo>
                  <a:lnTo>
                    <a:pt x="61" y="214"/>
                  </a:lnTo>
                  <a:lnTo>
                    <a:pt x="58" y="213"/>
                  </a:lnTo>
                  <a:lnTo>
                    <a:pt x="58" y="213"/>
                  </a:lnTo>
                  <a:lnTo>
                    <a:pt x="57" y="213"/>
                  </a:lnTo>
                  <a:lnTo>
                    <a:pt x="57" y="213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13"/>
                  </a:lnTo>
                  <a:lnTo>
                    <a:pt x="49" y="214"/>
                  </a:lnTo>
                  <a:lnTo>
                    <a:pt x="49" y="214"/>
                  </a:lnTo>
                  <a:lnTo>
                    <a:pt x="46" y="216"/>
                  </a:lnTo>
                  <a:lnTo>
                    <a:pt x="46" y="217"/>
                  </a:lnTo>
                  <a:lnTo>
                    <a:pt x="44" y="219"/>
                  </a:lnTo>
                  <a:lnTo>
                    <a:pt x="42" y="219"/>
                  </a:lnTo>
                  <a:lnTo>
                    <a:pt x="41" y="217"/>
                  </a:lnTo>
                  <a:lnTo>
                    <a:pt x="39" y="217"/>
                  </a:lnTo>
                  <a:lnTo>
                    <a:pt x="38" y="217"/>
                  </a:lnTo>
                  <a:lnTo>
                    <a:pt x="36" y="219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8" y="216"/>
                  </a:lnTo>
                  <a:lnTo>
                    <a:pt x="41" y="214"/>
                  </a:lnTo>
                  <a:lnTo>
                    <a:pt x="44" y="213"/>
                  </a:lnTo>
                  <a:lnTo>
                    <a:pt x="46" y="211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08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5" y="200"/>
                  </a:lnTo>
                  <a:lnTo>
                    <a:pt x="57" y="197"/>
                  </a:lnTo>
                  <a:lnTo>
                    <a:pt x="58" y="197"/>
                  </a:lnTo>
                  <a:lnTo>
                    <a:pt x="63" y="197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2" y="197"/>
                  </a:lnTo>
                  <a:lnTo>
                    <a:pt x="74" y="195"/>
                  </a:lnTo>
                  <a:lnTo>
                    <a:pt x="75" y="192"/>
                  </a:lnTo>
                  <a:lnTo>
                    <a:pt x="77" y="192"/>
                  </a:lnTo>
                  <a:lnTo>
                    <a:pt x="79" y="191"/>
                  </a:lnTo>
                  <a:lnTo>
                    <a:pt x="80" y="189"/>
                  </a:lnTo>
                  <a:lnTo>
                    <a:pt x="82" y="186"/>
                  </a:lnTo>
                  <a:lnTo>
                    <a:pt x="82" y="188"/>
                  </a:lnTo>
                  <a:lnTo>
                    <a:pt x="79" y="189"/>
                  </a:lnTo>
                  <a:lnTo>
                    <a:pt x="79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1" y="194"/>
                  </a:lnTo>
                  <a:lnTo>
                    <a:pt x="71" y="194"/>
                  </a:lnTo>
                  <a:lnTo>
                    <a:pt x="66" y="192"/>
                  </a:lnTo>
                  <a:lnTo>
                    <a:pt x="63" y="191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0" y="189"/>
                  </a:lnTo>
                  <a:lnTo>
                    <a:pt x="58" y="191"/>
                  </a:lnTo>
                  <a:lnTo>
                    <a:pt x="57" y="189"/>
                  </a:lnTo>
                  <a:lnTo>
                    <a:pt x="58" y="189"/>
                  </a:lnTo>
                  <a:lnTo>
                    <a:pt x="58" y="188"/>
                  </a:lnTo>
                  <a:lnTo>
                    <a:pt x="57" y="188"/>
                  </a:lnTo>
                  <a:lnTo>
                    <a:pt x="55" y="188"/>
                  </a:lnTo>
                  <a:lnTo>
                    <a:pt x="55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0" y="188"/>
                  </a:lnTo>
                  <a:lnTo>
                    <a:pt x="47" y="189"/>
                  </a:lnTo>
                  <a:lnTo>
                    <a:pt x="44" y="188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3"/>
                  </a:lnTo>
                  <a:lnTo>
                    <a:pt x="44" y="181"/>
                  </a:lnTo>
                  <a:lnTo>
                    <a:pt x="47" y="181"/>
                  </a:lnTo>
                  <a:lnTo>
                    <a:pt x="52" y="178"/>
                  </a:lnTo>
                  <a:lnTo>
                    <a:pt x="55" y="178"/>
                  </a:lnTo>
                  <a:lnTo>
                    <a:pt x="57" y="177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0" y="170"/>
                  </a:lnTo>
                  <a:lnTo>
                    <a:pt x="58" y="170"/>
                  </a:lnTo>
                  <a:lnTo>
                    <a:pt x="58" y="169"/>
                  </a:lnTo>
                  <a:lnTo>
                    <a:pt x="60" y="169"/>
                  </a:lnTo>
                  <a:lnTo>
                    <a:pt x="60" y="167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3" y="166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4"/>
                  </a:lnTo>
                  <a:lnTo>
                    <a:pt x="52" y="162"/>
                  </a:lnTo>
                  <a:lnTo>
                    <a:pt x="53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7" y="159"/>
                  </a:lnTo>
                  <a:lnTo>
                    <a:pt x="58" y="158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4" y="156"/>
                  </a:lnTo>
                  <a:lnTo>
                    <a:pt x="66" y="156"/>
                  </a:lnTo>
                  <a:lnTo>
                    <a:pt x="68" y="156"/>
                  </a:lnTo>
                  <a:lnTo>
                    <a:pt x="69" y="156"/>
                  </a:lnTo>
                  <a:lnTo>
                    <a:pt x="72" y="158"/>
                  </a:lnTo>
                  <a:lnTo>
                    <a:pt x="72" y="154"/>
                  </a:lnTo>
                  <a:lnTo>
                    <a:pt x="74" y="154"/>
                  </a:lnTo>
                  <a:lnTo>
                    <a:pt x="75" y="156"/>
                  </a:lnTo>
                  <a:lnTo>
                    <a:pt x="77" y="156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6"/>
                  </a:lnTo>
                  <a:lnTo>
                    <a:pt x="75" y="154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0"/>
                  </a:lnTo>
                  <a:lnTo>
                    <a:pt x="75" y="148"/>
                  </a:lnTo>
                  <a:lnTo>
                    <a:pt x="74" y="148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4" y="145"/>
                  </a:lnTo>
                  <a:lnTo>
                    <a:pt x="75" y="143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4" y="139"/>
                  </a:lnTo>
                  <a:lnTo>
                    <a:pt x="74" y="139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69" y="139"/>
                  </a:lnTo>
                  <a:lnTo>
                    <a:pt x="69" y="137"/>
                  </a:lnTo>
                  <a:lnTo>
                    <a:pt x="66" y="132"/>
                  </a:lnTo>
                  <a:lnTo>
                    <a:pt x="66" y="131"/>
                  </a:lnTo>
                  <a:lnTo>
                    <a:pt x="68" y="128"/>
                  </a:lnTo>
                  <a:lnTo>
                    <a:pt x="71" y="125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68" y="123"/>
                  </a:lnTo>
                  <a:lnTo>
                    <a:pt x="66" y="123"/>
                  </a:lnTo>
                  <a:lnTo>
                    <a:pt x="64" y="125"/>
                  </a:lnTo>
                  <a:lnTo>
                    <a:pt x="64" y="125"/>
                  </a:lnTo>
                  <a:lnTo>
                    <a:pt x="63" y="125"/>
                  </a:lnTo>
                  <a:lnTo>
                    <a:pt x="63" y="126"/>
                  </a:lnTo>
                  <a:lnTo>
                    <a:pt x="61" y="126"/>
                  </a:lnTo>
                  <a:lnTo>
                    <a:pt x="61" y="128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5" y="126"/>
                  </a:lnTo>
                  <a:lnTo>
                    <a:pt x="53" y="126"/>
                  </a:lnTo>
                  <a:lnTo>
                    <a:pt x="52" y="128"/>
                  </a:lnTo>
                  <a:lnTo>
                    <a:pt x="50" y="126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7" y="128"/>
                  </a:lnTo>
                  <a:lnTo>
                    <a:pt x="47" y="129"/>
                  </a:lnTo>
                  <a:lnTo>
                    <a:pt x="46" y="128"/>
                  </a:lnTo>
                  <a:lnTo>
                    <a:pt x="44" y="126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6" y="120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49" y="110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2" y="104"/>
                  </a:lnTo>
                  <a:lnTo>
                    <a:pt x="50" y="102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44" y="102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99"/>
                  </a:lnTo>
                  <a:lnTo>
                    <a:pt x="46" y="98"/>
                  </a:lnTo>
                  <a:lnTo>
                    <a:pt x="44" y="98"/>
                  </a:lnTo>
                  <a:lnTo>
                    <a:pt x="41" y="101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41" y="106"/>
                  </a:lnTo>
                  <a:lnTo>
                    <a:pt x="39" y="107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4"/>
                  </a:lnTo>
                  <a:lnTo>
                    <a:pt x="36" y="110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1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8" y="91"/>
                  </a:lnTo>
                  <a:lnTo>
                    <a:pt x="36" y="91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7"/>
                  </a:lnTo>
                  <a:lnTo>
                    <a:pt x="33" y="87"/>
                  </a:lnTo>
                  <a:lnTo>
                    <a:pt x="34" y="85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4" y="82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4" y="74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6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4" y="54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9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7" y="49"/>
                  </a:lnTo>
                  <a:lnTo>
                    <a:pt x="61" y="49"/>
                  </a:lnTo>
                  <a:lnTo>
                    <a:pt x="64" y="49"/>
                  </a:lnTo>
                  <a:lnTo>
                    <a:pt x="68" y="47"/>
                  </a:lnTo>
                  <a:lnTo>
                    <a:pt x="71" y="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75" y="44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5" y="44"/>
                  </a:lnTo>
                  <a:close/>
                  <a:moveTo>
                    <a:pt x="69" y="41"/>
                  </a:moveTo>
                  <a:lnTo>
                    <a:pt x="71" y="43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1"/>
                  </a:lnTo>
                  <a:close/>
                  <a:moveTo>
                    <a:pt x="71" y="36"/>
                  </a:moveTo>
                  <a:lnTo>
                    <a:pt x="72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5" y="41"/>
                  </a:lnTo>
                  <a:lnTo>
                    <a:pt x="77" y="41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6"/>
                  </a:lnTo>
                  <a:close/>
                  <a:moveTo>
                    <a:pt x="82" y="33"/>
                  </a:moveTo>
                  <a:lnTo>
                    <a:pt x="83" y="33"/>
                  </a:lnTo>
                  <a:lnTo>
                    <a:pt x="83" y="35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80" y="33"/>
                  </a:lnTo>
                  <a:lnTo>
                    <a:pt x="82" y="33"/>
                  </a:lnTo>
                  <a:close/>
                  <a:moveTo>
                    <a:pt x="75" y="33"/>
                  </a:moveTo>
                  <a:lnTo>
                    <a:pt x="77" y="33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5" y="35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close/>
                  <a:moveTo>
                    <a:pt x="98" y="5"/>
                  </a:moveTo>
                  <a:lnTo>
                    <a:pt x="99" y="5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8" y="21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6" y="6"/>
                  </a:lnTo>
                  <a:lnTo>
                    <a:pt x="98" y="5"/>
                  </a:lnTo>
                  <a:lnTo>
                    <a:pt x="98" y="5"/>
                  </a:lnTo>
                  <a:close/>
                  <a:moveTo>
                    <a:pt x="102" y="3"/>
                  </a:moveTo>
                  <a:lnTo>
                    <a:pt x="104" y="3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1" y="5"/>
                  </a:lnTo>
                  <a:lnTo>
                    <a:pt x="102" y="3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3"/>
                  </a:lnTo>
                  <a:lnTo>
                    <a:pt x="104" y="3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5" y="0"/>
                  </a:lnTo>
                  <a:lnTo>
                    <a:pt x="105" y="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6" name="Freeform 28"/>
            <p:cNvSpPr>
              <a:spLocks noEditPoints="1"/>
            </p:cNvSpPr>
            <p:nvPr/>
          </p:nvSpPr>
          <p:spPr bwMode="auto">
            <a:xfrm>
              <a:off x="6597311" y="4298970"/>
              <a:ext cx="152039" cy="157888"/>
            </a:xfrm>
            <a:custGeom>
              <a:avLst/>
              <a:gdLst>
                <a:gd name="T0" fmla="*/ 38 w 78"/>
                <a:gd name="T1" fmla="*/ 65 h 81"/>
                <a:gd name="T2" fmla="*/ 37 w 78"/>
                <a:gd name="T3" fmla="*/ 68 h 81"/>
                <a:gd name="T4" fmla="*/ 37 w 78"/>
                <a:gd name="T5" fmla="*/ 65 h 81"/>
                <a:gd name="T6" fmla="*/ 54 w 78"/>
                <a:gd name="T7" fmla="*/ 56 h 81"/>
                <a:gd name="T8" fmla="*/ 54 w 78"/>
                <a:gd name="T9" fmla="*/ 59 h 81"/>
                <a:gd name="T10" fmla="*/ 52 w 78"/>
                <a:gd name="T11" fmla="*/ 57 h 81"/>
                <a:gd name="T12" fmla="*/ 67 w 78"/>
                <a:gd name="T13" fmla="*/ 5 h 81"/>
                <a:gd name="T14" fmla="*/ 70 w 78"/>
                <a:gd name="T15" fmla="*/ 7 h 81"/>
                <a:gd name="T16" fmla="*/ 71 w 78"/>
                <a:gd name="T17" fmla="*/ 15 h 81"/>
                <a:gd name="T18" fmla="*/ 76 w 78"/>
                <a:gd name="T19" fmla="*/ 21 h 81"/>
                <a:gd name="T20" fmla="*/ 78 w 78"/>
                <a:gd name="T21" fmla="*/ 26 h 81"/>
                <a:gd name="T22" fmla="*/ 78 w 78"/>
                <a:gd name="T23" fmla="*/ 35 h 81"/>
                <a:gd name="T24" fmla="*/ 76 w 78"/>
                <a:gd name="T25" fmla="*/ 40 h 81"/>
                <a:gd name="T26" fmla="*/ 75 w 78"/>
                <a:gd name="T27" fmla="*/ 43 h 81"/>
                <a:gd name="T28" fmla="*/ 70 w 78"/>
                <a:gd name="T29" fmla="*/ 48 h 81"/>
                <a:gd name="T30" fmla="*/ 65 w 78"/>
                <a:gd name="T31" fmla="*/ 56 h 81"/>
                <a:gd name="T32" fmla="*/ 60 w 78"/>
                <a:gd name="T33" fmla="*/ 57 h 81"/>
                <a:gd name="T34" fmla="*/ 59 w 78"/>
                <a:gd name="T35" fmla="*/ 57 h 81"/>
                <a:gd name="T36" fmla="*/ 57 w 78"/>
                <a:gd name="T37" fmla="*/ 56 h 81"/>
                <a:gd name="T38" fmla="*/ 56 w 78"/>
                <a:gd name="T39" fmla="*/ 54 h 81"/>
                <a:gd name="T40" fmla="*/ 52 w 78"/>
                <a:gd name="T41" fmla="*/ 54 h 81"/>
                <a:gd name="T42" fmla="*/ 51 w 78"/>
                <a:gd name="T43" fmla="*/ 59 h 81"/>
                <a:gd name="T44" fmla="*/ 48 w 78"/>
                <a:gd name="T45" fmla="*/ 59 h 81"/>
                <a:gd name="T46" fmla="*/ 45 w 78"/>
                <a:gd name="T47" fmla="*/ 59 h 81"/>
                <a:gd name="T48" fmla="*/ 45 w 78"/>
                <a:gd name="T49" fmla="*/ 57 h 81"/>
                <a:gd name="T50" fmla="*/ 41 w 78"/>
                <a:gd name="T51" fmla="*/ 59 h 81"/>
                <a:gd name="T52" fmla="*/ 40 w 78"/>
                <a:gd name="T53" fmla="*/ 60 h 81"/>
                <a:gd name="T54" fmla="*/ 35 w 78"/>
                <a:gd name="T55" fmla="*/ 62 h 81"/>
                <a:gd name="T56" fmla="*/ 35 w 78"/>
                <a:gd name="T57" fmla="*/ 65 h 81"/>
                <a:gd name="T58" fmla="*/ 32 w 78"/>
                <a:gd name="T59" fmla="*/ 73 h 81"/>
                <a:gd name="T60" fmla="*/ 18 w 78"/>
                <a:gd name="T61" fmla="*/ 74 h 81"/>
                <a:gd name="T62" fmla="*/ 13 w 78"/>
                <a:gd name="T63" fmla="*/ 76 h 81"/>
                <a:gd name="T64" fmla="*/ 10 w 78"/>
                <a:gd name="T65" fmla="*/ 78 h 81"/>
                <a:gd name="T66" fmla="*/ 5 w 78"/>
                <a:gd name="T67" fmla="*/ 81 h 81"/>
                <a:gd name="T68" fmla="*/ 0 w 78"/>
                <a:gd name="T69" fmla="*/ 81 h 81"/>
                <a:gd name="T70" fmla="*/ 0 w 78"/>
                <a:gd name="T71" fmla="*/ 73 h 81"/>
                <a:gd name="T72" fmla="*/ 5 w 78"/>
                <a:gd name="T73" fmla="*/ 65 h 81"/>
                <a:gd name="T74" fmla="*/ 2 w 78"/>
                <a:gd name="T75" fmla="*/ 62 h 81"/>
                <a:gd name="T76" fmla="*/ 5 w 78"/>
                <a:gd name="T77" fmla="*/ 54 h 81"/>
                <a:gd name="T78" fmla="*/ 7 w 78"/>
                <a:gd name="T79" fmla="*/ 48 h 81"/>
                <a:gd name="T80" fmla="*/ 13 w 78"/>
                <a:gd name="T81" fmla="*/ 43 h 81"/>
                <a:gd name="T82" fmla="*/ 13 w 78"/>
                <a:gd name="T83" fmla="*/ 46 h 81"/>
                <a:gd name="T84" fmla="*/ 16 w 78"/>
                <a:gd name="T85" fmla="*/ 43 h 81"/>
                <a:gd name="T86" fmla="*/ 21 w 78"/>
                <a:gd name="T87" fmla="*/ 38 h 81"/>
                <a:gd name="T88" fmla="*/ 26 w 78"/>
                <a:gd name="T89" fmla="*/ 35 h 81"/>
                <a:gd name="T90" fmla="*/ 27 w 78"/>
                <a:gd name="T91" fmla="*/ 33 h 81"/>
                <a:gd name="T92" fmla="*/ 27 w 78"/>
                <a:gd name="T93" fmla="*/ 26 h 81"/>
                <a:gd name="T94" fmla="*/ 24 w 78"/>
                <a:gd name="T95" fmla="*/ 29 h 81"/>
                <a:gd name="T96" fmla="*/ 21 w 78"/>
                <a:gd name="T97" fmla="*/ 27 h 81"/>
                <a:gd name="T98" fmla="*/ 18 w 78"/>
                <a:gd name="T99" fmla="*/ 24 h 81"/>
                <a:gd name="T100" fmla="*/ 18 w 78"/>
                <a:gd name="T101" fmla="*/ 18 h 81"/>
                <a:gd name="T102" fmla="*/ 19 w 78"/>
                <a:gd name="T103" fmla="*/ 13 h 81"/>
                <a:gd name="T104" fmla="*/ 19 w 78"/>
                <a:gd name="T105" fmla="*/ 8 h 81"/>
                <a:gd name="T106" fmla="*/ 27 w 78"/>
                <a:gd name="T107" fmla="*/ 8 h 81"/>
                <a:gd name="T108" fmla="*/ 34 w 78"/>
                <a:gd name="T109" fmla="*/ 7 h 81"/>
                <a:gd name="T110" fmla="*/ 38 w 78"/>
                <a:gd name="T111" fmla="*/ 10 h 81"/>
                <a:gd name="T112" fmla="*/ 45 w 78"/>
                <a:gd name="T113" fmla="*/ 7 h 81"/>
                <a:gd name="T114" fmla="*/ 54 w 78"/>
                <a:gd name="T115" fmla="*/ 7 h 81"/>
                <a:gd name="T116" fmla="*/ 63 w 78"/>
                <a:gd name="T1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81">
                  <a:moveTo>
                    <a:pt x="37" y="63"/>
                  </a:moveTo>
                  <a:lnTo>
                    <a:pt x="38" y="63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3"/>
                  </a:lnTo>
                  <a:close/>
                  <a:moveTo>
                    <a:pt x="54" y="56"/>
                  </a:moveTo>
                  <a:lnTo>
                    <a:pt x="56" y="57"/>
                  </a:lnTo>
                  <a:lnTo>
                    <a:pt x="56" y="57"/>
                  </a:lnTo>
                  <a:lnTo>
                    <a:pt x="54" y="57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4" y="56"/>
                  </a:lnTo>
                  <a:close/>
                  <a:moveTo>
                    <a:pt x="63" y="0"/>
                  </a:move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3" y="18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8" y="24"/>
                  </a:lnTo>
                  <a:lnTo>
                    <a:pt x="78" y="26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8" y="38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5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0" y="48"/>
                  </a:lnTo>
                  <a:lnTo>
                    <a:pt x="68" y="49"/>
                  </a:lnTo>
                  <a:lnTo>
                    <a:pt x="68" y="51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3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4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6"/>
                  </a:lnTo>
                  <a:lnTo>
                    <a:pt x="52" y="57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6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1" y="60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4" y="67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6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4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7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6" y="27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7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5"/>
                  </a:lnTo>
                  <a:lnTo>
                    <a:pt x="60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7" name="Freeform 29"/>
            <p:cNvSpPr>
              <a:spLocks noEditPoints="1"/>
            </p:cNvSpPr>
            <p:nvPr/>
          </p:nvSpPr>
          <p:spPr bwMode="auto">
            <a:xfrm>
              <a:off x="6388745" y="2798069"/>
              <a:ext cx="506798" cy="284586"/>
            </a:xfrm>
            <a:custGeom>
              <a:avLst/>
              <a:gdLst>
                <a:gd name="T0" fmla="*/ 161 w 260"/>
                <a:gd name="T1" fmla="*/ 0 h 146"/>
                <a:gd name="T2" fmla="*/ 175 w 260"/>
                <a:gd name="T3" fmla="*/ 13 h 146"/>
                <a:gd name="T4" fmla="*/ 174 w 260"/>
                <a:gd name="T5" fmla="*/ 20 h 146"/>
                <a:gd name="T6" fmla="*/ 188 w 260"/>
                <a:gd name="T7" fmla="*/ 25 h 146"/>
                <a:gd name="T8" fmla="*/ 193 w 260"/>
                <a:gd name="T9" fmla="*/ 31 h 146"/>
                <a:gd name="T10" fmla="*/ 202 w 260"/>
                <a:gd name="T11" fmla="*/ 38 h 146"/>
                <a:gd name="T12" fmla="*/ 216 w 260"/>
                <a:gd name="T13" fmla="*/ 38 h 146"/>
                <a:gd name="T14" fmla="*/ 230 w 260"/>
                <a:gd name="T15" fmla="*/ 46 h 146"/>
                <a:gd name="T16" fmla="*/ 245 w 260"/>
                <a:gd name="T17" fmla="*/ 49 h 146"/>
                <a:gd name="T18" fmla="*/ 257 w 260"/>
                <a:gd name="T19" fmla="*/ 52 h 146"/>
                <a:gd name="T20" fmla="*/ 256 w 260"/>
                <a:gd name="T21" fmla="*/ 63 h 146"/>
                <a:gd name="T22" fmla="*/ 254 w 260"/>
                <a:gd name="T23" fmla="*/ 68 h 146"/>
                <a:gd name="T24" fmla="*/ 256 w 260"/>
                <a:gd name="T25" fmla="*/ 77 h 146"/>
                <a:gd name="T26" fmla="*/ 246 w 260"/>
                <a:gd name="T27" fmla="*/ 85 h 146"/>
                <a:gd name="T28" fmla="*/ 232 w 260"/>
                <a:gd name="T29" fmla="*/ 93 h 146"/>
                <a:gd name="T30" fmla="*/ 232 w 260"/>
                <a:gd name="T31" fmla="*/ 99 h 146"/>
                <a:gd name="T32" fmla="*/ 207 w 260"/>
                <a:gd name="T33" fmla="*/ 106 h 146"/>
                <a:gd name="T34" fmla="*/ 189 w 260"/>
                <a:gd name="T35" fmla="*/ 113 h 146"/>
                <a:gd name="T36" fmla="*/ 186 w 260"/>
                <a:gd name="T37" fmla="*/ 124 h 146"/>
                <a:gd name="T38" fmla="*/ 207 w 260"/>
                <a:gd name="T39" fmla="*/ 129 h 146"/>
                <a:gd name="T40" fmla="*/ 196 w 260"/>
                <a:gd name="T41" fmla="*/ 134 h 146"/>
                <a:gd name="T42" fmla="*/ 170 w 260"/>
                <a:gd name="T43" fmla="*/ 146 h 146"/>
                <a:gd name="T44" fmla="*/ 161 w 260"/>
                <a:gd name="T45" fmla="*/ 134 h 146"/>
                <a:gd name="T46" fmla="*/ 166 w 260"/>
                <a:gd name="T47" fmla="*/ 120 h 146"/>
                <a:gd name="T48" fmla="*/ 142 w 260"/>
                <a:gd name="T49" fmla="*/ 113 h 146"/>
                <a:gd name="T50" fmla="*/ 137 w 260"/>
                <a:gd name="T51" fmla="*/ 109 h 146"/>
                <a:gd name="T52" fmla="*/ 144 w 260"/>
                <a:gd name="T53" fmla="*/ 107 h 146"/>
                <a:gd name="T54" fmla="*/ 141 w 260"/>
                <a:gd name="T55" fmla="*/ 106 h 146"/>
                <a:gd name="T56" fmla="*/ 125 w 260"/>
                <a:gd name="T57" fmla="*/ 110 h 146"/>
                <a:gd name="T58" fmla="*/ 109 w 260"/>
                <a:gd name="T59" fmla="*/ 123 h 146"/>
                <a:gd name="T60" fmla="*/ 100 w 260"/>
                <a:gd name="T61" fmla="*/ 131 h 146"/>
                <a:gd name="T62" fmla="*/ 87 w 260"/>
                <a:gd name="T63" fmla="*/ 128 h 146"/>
                <a:gd name="T64" fmla="*/ 95 w 260"/>
                <a:gd name="T65" fmla="*/ 121 h 146"/>
                <a:gd name="T66" fmla="*/ 101 w 260"/>
                <a:gd name="T67" fmla="*/ 109 h 146"/>
                <a:gd name="T68" fmla="*/ 106 w 260"/>
                <a:gd name="T69" fmla="*/ 110 h 146"/>
                <a:gd name="T70" fmla="*/ 112 w 260"/>
                <a:gd name="T71" fmla="*/ 109 h 146"/>
                <a:gd name="T72" fmla="*/ 106 w 260"/>
                <a:gd name="T73" fmla="*/ 98 h 146"/>
                <a:gd name="T74" fmla="*/ 101 w 260"/>
                <a:gd name="T75" fmla="*/ 91 h 146"/>
                <a:gd name="T76" fmla="*/ 96 w 260"/>
                <a:gd name="T77" fmla="*/ 82 h 146"/>
                <a:gd name="T78" fmla="*/ 88 w 260"/>
                <a:gd name="T79" fmla="*/ 77 h 146"/>
                <a:gd name="T80" fmla="*/ 77 w 260"/>
                <a:gd name="T81" fmla="*/ 72 h 146"/>
                <a:gd name="T82" fmla="*/ 62 w 260"/>
                <a:gd name="T83" fmla="*/ 77 h 146"/>
                <a:gd name="T84" fmla="*/ 40 w 260"/>
                <a:gd name="T85" fmla="*/ 87 h 146"/>
                <a:gd name="T86" fmla="*/ 22 w 260"/>
                <a:gd name="T87" fmla="*/ 82 h 146"/>
                <a:gd name="T88" fmla="*/ 10 w 260"/>
                <a:gd name="T89" fmla="*/ 83 h 146"/>
                <a:gd name="T90" fmla="*/ 3 w 260"/>
                <a:gd name="T91" fmla="*/ 77 h 146"/>
                <a:gd name="T92" fmla="*/ 2 w 260"/>
                <a:gd name="T93" fmla="*/ 69 h 146"/>
                <a:gd name="T94" fmla="*/ 10 w 260"/>
                <a:gd name="T95" fmla="*/ 63 h 146"/>
                <a:gd name="T96" fmla="*/ 11 w 260"/>
                <a:gd name="T97" fmla="*/ 49 h 146"/>
                <a:gd name="T98" fmla="*/ 29 w 260"/>
                <a:gd name="T99" fmla="*/ 35 h 146"/>
                <a:gd name="T100" fmla="*/ 25 w 260"/>
                <a:gd name="T101" fmla="*/ 25 h 146"/>
                <a:gd name="T102" fmla="*/ 22 w 260"/>
                <a:gd name="T103" fmla="*/ 14 h 146"/>
                <a:gd name="T104" fmla="*/ 36 w 260"/>
                <a:gd name="T105" fmla="*/ 9 h 146"/>
                <a:gd name="T106" fmla="*/ 63 w 260"/>
                <a:gd name="T107" fmla="*/ 11 h 146"/>
                <a:gd name="T108" fmla="*/ 81 w 260"/>
                <a:gd name="T109" fmla="*/ 16 h 146"/>
                <a:gd name="T110" fmla="*/ 90 w 260"/>
                <a:gd name="T111" fmla="*/ 16 h 146"/>
                <a:gd name="T112" fmla="*/ 100 w 260"/>
                <a:gd name="T113" fmla="*/ 14 h 146"/>
                <a:gd name="T114" fmla="*/ 114 w 260"/>
                <a:gd name="T115" fmla="*/ 17 h 146"/>
                <a:gd name="T116" fmla="*/ 122 w 260"/>
                <a:gd name="T117" fmla="*/ 16 h 146"/>
                <a:gd name="T118" fmla="*/ 133 w 260"/>
                <a:gd name="T119" fmla="*/ 5 h 146"/>
                <a:gd name="T120" fmla="*/ 148 w 260"/>
                <a:gd name="T121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" h="146">
                  <a:moveTo>
                    <a:pt x="136" y="112"/>
                  </a:moveTo>
                  <a:lnTo>
                    <a:pt x="136" y="113"/>
                  </a:lnTo>
                  <a:lnTo>
                    <a:pt x="137" y="113"/>
                  </a:lnTo>
                  <a:lnTo>
                    <a:pt x="142" y="115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37" y="115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36" y="112"/>
                  </a:lnTo>
                  <a:close/>
                  <a:moveTo>
                    <a:pt x="161" y="0"/>
                  </a:moveTo>
                  <a:lnTo>
                    <a:pt x="163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2"/>
                  </a:lnTo>
                  <a:lnTo>
                    <a:pt x="172" y="3"/>
                  </a:lnTo>
                  <a:lnTo>
                    <a:pt x="174" y="6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3"/>
                  </a:lnTo>
                  <a:lnTo>
                    <a:pt x="175" y="13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4" y="16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2" y="22"/>
                  </a:lnTo>
                  <a:lnTo>
                    <a:pt x="183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88" y="24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7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3" y="31"/>
                  </a:lnTo>
                  <a:lnTo>
                    <a:pt x="193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5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4" y="38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9" y="36"/>
                  </a:lnTo>
                  <a:lnTo>
                    <a:pt x="200" y="36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4" y="39"/>
                  </a:lnTo>
                  <a:lnTo>
                    <a:pt x="205" y="39"/>
                  </a:lnTo>
                  <a:lnTo>
                    <a:pt x="205" y="39"/>
                  </a:lnTo>
                  <a:lnTo>
                    <a:pt x="207" y="39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0" y="39"/>
                  </a:lnTo>
                  <a:lnTo>
                    <a:pt x="211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4"/>
                  </a:lnTo>
                  <a:lnTo>
                    <a:pt x="232" y="44"/>
                  </a:lnTo>
                  <a:lnTo>
                    <a:pt x="234" y="44"/>
                  </a:lnTo>
                  <a:lnTo>
                    <a:pt x="235" y="46"/>
                  </a:lnTo>
                  <a:lnTo>
                    <a:pt x="237" y="46"/>
                  </a:lnTo>
                  <a:lnTo>
                    <a:pt x="238" y="46"/>
                  </a:lnTo>
                  <a:lnTo>
                    <a:pt x="240" y="47"/>
                  </a:lnTo>
                  <a:lnTo>
                    <a:pt x="243" y="49"/>
                  </a:lnTo>
                  <a:lnTo>
                    <a:pt x="245" y="49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8" y="49"/>
                  </a:lnTo>
                  <a:lnTo>
                    <a:pt x="248" y="49"/>
                  </a:lnTo>
                  <a:lnTo>
                    <a:pt x="249" y="50"/>
                  </a:lnTo>
                  <a:lnTo>
                    <a:pt x="251" y="50"/>
                  </a:lnTo>
                  <a:lnTo>
                    <a:pt x="252" y="52"/>
                  </a:lnTo>
                  <a:lnTo>
                    <a:pt x="254" y="54"/>
                  </a:lnTo>
                  <a:lnTo>
                    <a:pt x="256" y="54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59" y="54"/>
                  </a:lnTo>
                  <a:lnTo>
                    <a:pt x="259" y="55"/>
                  </a:lnTo>
                  <a:lnTo>
                    <a:pt x="260" y="57"/>
                  </a:lnTo>
                  <a:lnTo>
                    <a:pt x="260" y="58"/>
                  </a:lnTo>
                  <a:lnTo>
                    <a:pt x="259" y="58"/>
                  </a:lnTo>
                  <a:lnTo>
                    <a:pt x="259" y="60"/>
                  </a:lnTo>
                  <a:lnTo>
                    <a:pt x="257" y="61"/>
                  </a:lnTo>
                  <a:lnTo>
                    <a:pt x="256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5"/>
                  </a:lnTo>
                  <a:lnTo>
                    <a:pt x="256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7" y="68"/>
                  </a:lnTo>
                  <a:lnTo>
                    <a:pt x="257" y="68"/>
                  </a:lnTo>
                  <a:lnTo>
                    <a:pt x="256" y="68"/>
                  </a:lnTo>
                  <a:lnTo>
                    <a:pt x="254" y="68"/>
                  </a:lnTo>
                  <a:lnTo>
                    <a:pt x="254" y="68"/>
                  </a:lnTo>
                  <a:lnTo>
                    <a:pt x="252" y="69"/>
                  </a:lnTo>
                  <a:lnTo>
                    <a:pt x="252" y="71"/>
                  </a:lnTo>
                  <a:lnTo>
                    <a:pt x="254" y="71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6" y="74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7"/>
                  </a:lnTo>
                  <a:lnTo>
                    <a:pt x="256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7" y="77"/>
                  </a:lnTo>
                  <a:lnTo>
                    <a:pt x="256" y="79"/>
                  </a:lnTo>
                  <a:lnTo>
                    <a:pt x="256" y="82"/>
                  </a:lnTo>
                  <a:lnTo>
                    <a:pt x="254" y="82"/>
                  </a:lnTo>
                  <a:lnTo>
                    <a:pt x="254" y="83"/>
                  </a:lnTo>
                  <a:lnTo>
                    <a:pt x="254" y="85"/>
                  </a:lnTo>
                  <a:lnTo>
                    <a:pt x="252" y="85"/>
                  </a:lnTo>
                  <a:lnTo>
                    <a:pt x="249" y="85"/>
                  </a:lnTo>
                  <a:lnTo>
                    <a:pt x="246" y="85"/>
                  </a:lnTo>
                  <a:lnTo>
                    <a:pt x="245" y="85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0" y="87"/>
                  </a:lnTo>
                  <a:lnTo>
                    <a:pt x="238" y="88"/>
                  </a:lnTo>
                  <a:lnTo>
                    <a:pt x="237" y="88"/>
                  </a:lnTo>
                  <a:lnTo>
                    <a:pt x="235" y="90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2" y="93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2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27" y="99"/>
                  </a:lnTo>
                  <a:lnTo>
                    <a:pt x="222" y="99"/>
                  </a:lnTo>
                  <a:lnTo>
                    <a:pt x="219" y="102"/>
                  </a:lnTo>
                  <a:lnTo>
                    <a:pt x="218" y="102"/>
                  </a:lnTo>
                  <a:lnTo>
                    <a:pt x="215" y="102"/>
                  </a:lnTo>
                  <a:lnTo>
                    <a:pt x="213" y="104"/>
                  </a:lnTo>
                  <a:lnTo>
                    <a:pt x="211" y="106"/>
                  </a:lnTo>
                  <a:lnTo>
                    <a:pt x="210" y="104"/>
                  </a:lnTo>
                  <a:lnTo>
                    <a:pt x="208" y="104"/>
                  </a:lnTo>
                  <a:lnTo>
                    <a:pt x="207" y="106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0" y="107"/>
                  </a:lnTo>
                  <a:lnTo>
                    <a:pt x="197" y="107"/>
                  </a:lnTo>
                  <a:lnTo>
                    <a:pt x="191" y="112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88" y="117"/>
                  </a:lnTo>
                  <a:lnTo>
                    <a:pt x="186" y="117"/>
                  </a:lnTo>
                  <a:lnTo>
                    <a:pt x="186" y="117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9" y="110"/>
                  </a:lnTo>
                  <a:lnTo>
                    <a:pt x="186" y="113"/>
                  </a:lnTo>
                  <a:lnTo>
                    <a:pt x="185" y="113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3" y="118"/>
                  </a:lnTo>
                  <a:lnTo>
                    <a:pt x="185" y="121"/>
                  </a:lnTo>
                  <a:lnTo>
                    <a:pt x="186" y="124"/>
                  </a:lnTo>
                  <a:lnTo>
                    <a:pt x="189" y="128"/>
                  </a:lnTo>
                  <a:lnTo>
                    <a:pt x="191" y="131"/>
                  </a:lnTo>
                  <a:lnTo>
                    <a:pt x="193" y="131"/>
                  </a:lnTo>
                  <a:lnTo>
                    <a:pt x="194" y="131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2" y="128"/>
                  </a:lnTo>
                  <a:lnTo>
                    <a:pt x="204" y="128"/>
                  </a:lnTo>
                  <a:lnTo>
                    <a:pt x="207" y="129"/>
                  </a:lnTo>
                  <a:lnTo>
                    <a:pt x="208" y="129"/>
                  </a:lnTo>
                  <a:lnTo>
                    <a:pt x="208" y="131"/>
                  </a:lnTo>
                  <a:lnTo>
                    <a:pt x="207" y="132"/>
                  </a:lnTo>
                  <a:lnTo>
                    <a:pt x="207" y="134"/>
                  </a:lnTo>
                  <a:lnTo>
                    <a:pt x="205" y="135"/>
                  </a:lnTo>
                  <a:lnTo>
                    <a:pt x="204" y="135"/>
                  </a:lnTo>
                  <a:lnTo>
                    <a:pt x="200" y="135"/>
                  </a:lnTo>
                  <a:lnTo>
                    <a:pt x="199" y="135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6" y="134"/>
                  </a:lnTo>
                  <a:lnTo>
                    <a:pt x="194" y="134"/>
                  </a:lnTo>
                  <a:lnTo>
                    <a:pt x="193" y="134"/>
                  </a:lnTo>
                  <a:lnTo>
                    <a:pt x="191" y="137"/>
                  </a:lnTo>
                  <a:lnTo>
                    <a:pt x="188" y="139"/>
                  </a:lnTo>
                  <a:lnTo>
                    <a:pt x="186" y="140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78" y="142"/>
                  </a:lnTo>
                  <a:lnTo>
                    <a:pt x="175" y="145"/>
                  </a:lnTo>
                  <a:lnTo>
                    <a:pt x="172" y="146"/>
                  </a:lnTo>
                  <a:lnTo>
                    <a:pt x="170" y="146"/>
                  </a:lnTo>
                  <a:lnTo>
                    <a:pt x="167" y="146"/>
                  </a:lnTo>
                  <a:lnTo>
                    <a:pt x="166" y="146"/>
                  </a:lnTo>
                  <a:lnTo>
                    <a:pt x="163" y="145"/>
                  </a:lnTo>
                  <a:lnTo>
                    <a:pt x="164" y="143"/>
                  </a:lnTo>
                  <a:lnTo>
                    <a:pt x="164" y="143"/>
                  </a:lnTo>
                  <a:lnTo>
                    <a:pt x="164" y="142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4"/>
                  </a:lnTo>
                  <a:lnTo>
                    <a:pt x="163" y="132"/>
                  </a:lnTo>
                  <a:lnTo>
                    <a:pt x="161" y="134"/>
                  </a:lnTo>
                  <a:lnTo>
                    <a:pt x="159" y="132"/>
                  </a:lnTo>
                  <a:lnTo>
                    <a:pt x="156" y="131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0" y="131"/>
                  </a:lnTo>
                  <a:lnTo>
                    <a:pt x="150" y="129"/>
                  </a:lnTo>
                  <a:lnTo>
                    <a:pt x="155" y="126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4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6" y="117"/>
                  </a:lnTo>
                  <a:lnTo>
                    <a:pt x="164" y="117"/>
                  </a:lnTo>
                  <a:lnTo>
                    <a:pt x="163" y="117"/>
                  </a:lnTo>
                  <a:lnTo>
                    <a:pt x="161" y="117"/>
                  </a:lnTo>
                  <a:lnTo>
                    <a:pt x="159" y="115"/>
                  </a:lnTo>
                  <a:lnTo>
                    <a:pt x="156" y="117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7"/>
                  </a:lnTo>
                  <a:lnTo>
                    <a:pt x="142" y="113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39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2" y="110"/>
                  </a:lnTo>
                  <a:lnTo>
                    <a:pt x="141" y="110"/>
                  </a:lnTo>
                  <a:lnTo>
                    <a:pt x="139" y="110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9" y="109"/>
                  </a:lnTo>
                  <a:lnTo>
                    <a:pt x="141" y="109"/>
                  </a:lnTo>
                  <a:lnTo>
                    <a:pt x="144" y="109"/>
                  </a:lnTo>
                  <a:lnTo>
                    <a:pt x="147" y="110"/>
                  </a:lnTo>
                  <a:lnTo>
                    <a:pt x="148" y="109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47" y="109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2" y="106"/>
                  </a:lnTo>
                  <a:lnTo>
                    <a:pt x="142" y="104"/>
                  </a:lnTo>
                  <a:lnTo>
                    <a:pt x="142" y="102"/>
                  </a:lnTo>
                  <a:lnTo>
                    <a:pt x="142" y="101"/>
                  </a:lnTo>
                  <a:lnTo>
                    <a:pt x="141" y="99"/>
                  </a:lnTo>
                  <a:lnTo>
                    <a:pt x="141" y="98"/>
                  </a:lnTo>
                  <a:lnTo>
                    <a:pt x="139" y="96"/>
                  </a:lnTo>
                  <a:lnTo>
                    <a:pt x="141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1" y="106"/>
                  </a:lnTo>
                  <a:lnTo>
                    <a:pt x="141" y="107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6" y="107"/>
                  </a:lnTo>
                  <a:lnTo>
                    <a:pt x="136" y="104"/>
                  </a:lnTo>
                  <a:lnTo>
                    <a:pt x="136" y="106"/>
                  </a:lnTo>
                  <a:lnTo>
                    <a:pt x="134" y="107"/>
                  </a:lnTo>
                  <a:lnTo>
                    <a:pt x="133" y="107"/>
                  </a:lnTo>
                  <a:lnTo>
                    <a:pt x="129" y="107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3" y="112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1" y="123"/>
                  </a:lnTo>
                  <a:lnTo>
                    <a:pt x="109" y="123"/>
                  </a:lnTo>
                  <a:lnTo>
                    <a:pt x="107" y="123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09" y="131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07" y="129"/>
                  </a:lnTo>
                  <a:lnTo>
                    <a:pt x="104" y="129"/>
                  </a:lnTo>
                  <a:lnTo>
                    <a:pt x="103" y="129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2" y="131"/>
                  </a:lnTo>
                  <a:lnTo>
                    <a:pt x="88" y="131"/>
                  </a:lnTo>
                  <a:lnTo>
                    <a:pt x="87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5" y="120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8" y="117"/>
                  </a:lnTo>
                  <a:lnTo>
                    <a:pt x="100" y="115"/>
                  </a:lnTo>
                  <a:lnTo>
                    <a:pt x="98" y="113"/>
                  </a:lnTo>
                  <a:lnTo>
                    <a:pt x="98" y="112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3" y="110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5" y="110"/>
                  </a:lnTo>
                  <a:lnTo>
                    <a:pt x="112" y="109"/>
                  </a:lnTo>
                  <a:lnTo>
                    <a:pt x="112" y="107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6" y="99"/>
                  </a:lnTo>
                  <a:lnTo>
                    <a:pt x="106" y="98"/>
                  </a:lnTo>
                  <a:lnTo>
                    <a:pt x="107" y="98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6" y="94"/>
                  </a:lnTo>
                  <a:lnTo>
                    <a:pt x="106" y="94"/>
                  </a:lnTo>
                  <a:lnTo>
                    <a:pt x="104" y="94"/>
                  </a:lnTo>
                  <a:lnTo>
                    <a:pt x="104" y="93"/>
                  </a:lnTo>
                  <a:lnTo>
                    <a:pt x="101" y="93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8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1" y="83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00" y="83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3" y="79"/>
                  </a:lnTo>
                  <a:lnTo>
                    <a:pt x="92" y="79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90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6"/>
                  </a:lnTo>
                  <a:lnTo>
                    <a:pt x="84" y="76"/>
                  </a:lnTo>
                  <a:lnTo>
                    <a:pt x="82" y="76"/>
                  </a:lnTo>
                  <a:lnTo>
                    <a:pt x="82" y="74"/>
                  </a:lnTo>
                  <a:lnTo>
                    <a:pt x="81" y="74"/>
                  </a:lnTo>
                  <a:lnTo>
                    <a:pt x="79" y="74"/>
                  </a:lnTo>
                  <a:lnTo>
                    <a:pt x="77" y="74"/>
                  </a:lnTo>
                  <a:lnTo>
                    <a:pt x="77" y="72"/>
                  </a:lnTo>
                  <a:lnTo>
                    <a:pt x="77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0" y="79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4" y="82"/>
                  </a:lnTo>
                  <a:lnTo>
                    <a:pt x="51" y="83"/>
                  </a:lnTo>
                  <a:lnTo>
                    <a:pt x="47" y="83"/>
                  </a:lnTo>
                  <a:lnTo>
                    <a:pt x="44" y="85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36" y="83"/>
                  </a:lnTo>
                  <a:lnTo>
                    <a:pt x="35" y="83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9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1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6" y="79"/>
                  </a:lnTo>
                  <a:lnTo>
                    <a:pt x="5" y="79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2" y="69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6" y="44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7" y="27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9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6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6"/>
                  </a:lnTo>
                  <a:lnTo>
                    <a:pt x="103" y="17"/>
                  </a:lnTo>
                  <a:lnTo>
                    <a:pt x="104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3" y="19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2" y="14"/>
                  </a:lnTo>
                  <a:lnTo>
                    <a:pt x="122" y="13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8" y="6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6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9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8" name="Freeform 30"/>
            <p:cNvSpPr>
              <a:spLocks noEditPoints="1"/>
            </p:cNvSpPr>
            <p:nvPr/>
          </p:nvSpPr>
          <p:spPr bwMode="auto">
            <a:xfrm>
              <a:off x="6597311" y="4443212"/>
              <a:ext cx="307977" cy="302130"/>
            </a:xfrm>
            <a:custGeom>
              <a:avLst/>
              <a:gdLst>
                <a:gd name="T0" fmla="*/ 145 w 158"/>
                <a:gd name="T1" fmla="*/ 100 h 155"/>
                <a:gd name="T2" fmla="*/ 144 w 158"/>
                <a:gd name="T3" fmla="*/ 74 h 155"/>
                <a:gd name="T4" fmla="*/ 141 w 158"/>
                <a:gd name="T5" fmla="*/ 76 h 155"/>
                <a:gd name="T6" fmla="*/ 149 w 158"/>
                <a:gd name="T7" fmla="*/ 59 h 155"/>
                <a:gd name="T8" fmla="*/ 147 w 158"/>
                <a:gd name="T9" fmla="*/ 57 h 155"/>
                <a:gd name="T10" fmla="*/ 37 w 158"/>
                <a:gd name="T11" fmla="*/ 19 h 155"/>
                <a:gd name="T12" fmla="*/ 32 w 158"/>
                <a:gd name="T13" fmla="*/ 18 h 155"/>
                <a:gd name="T14" fmla="*/ 52 w 158"/>
                <a:gd name="T15" fmla="*/ 18 h 155"/>
                <a:gd name="T16" fmla="*/ 49 w 158"/>
                <a:gd name="T17" fmla="*/ 13 h 155"/>
                <a:gd name="T18" fmla="*/ 34 w 158"/>
                <a:gd name="T19" fmla="*/ 2 h 155"/>
                <a:gd name="T20" fmla="*/ 30 w 158"/>
                <a:gd name="T21" fmla="*/ 19 h 155"/>
                <a:gd name="T22" fmla="*/ 32 w 158"/>
                <a:gd name="T23" fmla="*/ 26 h 155"/>
                <a:gd name="T24" fmla="*/ 35 w 158"/>
                <a:gd name="T25" fmla="*/ 26 h 155"/>
                <a:gd name="T26" fmla="*/ 37 w 158"/>
                <a:gd name="T27" fmla="*/ 21 h 155"/>
                <a:gd name="T28" fmla="*/ 43 w 158"/>
                <a:gd name="T29" fmla="*/ 21 h 155"/>
                <a:gd name="T30" fmla="*/ 48 w 158"/>
                <a:gd name="T31" fmla="*/ 22 h 155"/>
                <a:gd name="T32" fmla="*/ 48 w 158"/>
                <a:gd name="T33" fmla="*/ 27 h 155"/>
                <a:gd name="T34" fmla="*/ 52 w 158"/>
                <a:gd name="T35" fmla="*/ 22 h 155"/>
                <a:gd name="T36" fmla="*/ 62 w 158"/>
                <a:gd name="T37" fmla="*/ 18 h 155"/>
                <a:gd name="T38" fmla="*/ 56 w 158"/>
                <a:gd name="T39" fmla="*/ 16 h 155"/>
                <a:gd name="T40" fmla="*/ 56 w 158"/>
                <a:gd name="T41" fmla="*/ 13 h 155"/>
                <a:gd name="T42" fmla="*/ 59 w 158"/>
                <a:gd name="T43" fmla="*/ 8 h 155"/>
                <a:gd name="T44" fmla="*/ 62 w 158"/>
                <a:gd name="T45" fmla="*/ 7 h 155"/>
                <a:gd name="T46" fmla="*/ 67 w 158"/>
                <a:gd name="T47" fmla="*/ 2 h 155"/>
                <a:gd name="T48" fmla="*/ 93 w 158"/>
                <a:gd name="T49" fmla="*/ 18 h 155"/>
                <a:gd name="T50" fmla="*/ 117 w 158"/>
                <a:gd name="T51" fmla="*/ 30 h 155"/>
                <a:gd name="T52" fmla="*/ 119 w 158"/>
                <a:gd name="T53" fmla="*/ 37 h 155"/>
                <a:gd name="T54" fmla="*/ 131 w 158"/>
                <a:gd name="T55" fmla="*/ 48 h 155"/>
                <a:gd name="T56" fmla="*/ 138 w 158"/>
                <a:gd name="T57" fmla="*/ 60 h 155"/>
                <a:gd name="T58" fmla="*/ 138 w 158"/>
                <a:gd name="T59" fmla="*/ 79 h 155"/>
                <a:gd name="T60" fmla="*/ 141 w 158"/>
                <a:gd name="T61" fmla="*/ 95 h 155"/>
                <a:gd name="T62" fmla="*/ 144 w 158"/>
                <a:gd name="T63" fmla="*/ 114 h 155"/>
                <a:gd name="T64" fmla="*/ 147 w 158"/>
                <a:gd name="T65" fmla="*/ 130 h 155"/>
                <a:gd name="T66" fmla="*/ 158 w 158"/>
                <a:gd name="T67" fmla="*/ 137 h 155"/>
                <a:gd name="T68" fmla="*/ 141 w 158"/>
                <a:gd name="T69" fmla="*/ 147 h 155"/>
                <a:gd name="T70" fmla="*/ 120 w 158"/>
                <a:gd name="T71" fmla="*/ 149 h 155"/>
                <a:gd name="T72" fmla="*/ 109 w 158"/>
                <a:gd name="T73" fmla="*/ 153 h 155"/>
                <a:gd name="T74" fmla="*/ 95 w 158"/>
                <a:gd name="T75" fmla="*/ 153 h 155"/>
                <a:gd name="T76" fmla="*/ 81 w 158"/>
                <a:gd name="T77" fmla="*/ 153 h 155"/>
                <a:gd name="T78" fmla="*/ 75 w 158"/>
                <a:gd name="T79" fmla="*/ 149 h 155"/>
                <a:gd name="T80" fmla="*/ 73 w 158"/>
                <a:gd name="T81" fmla="*/ 139 h 155"/>
                <a:gd name="T82" fmla="*/ 71 w 158"/>
                <a:gd name="T83" fmla="*/ 130 h 155"/>
                <a:gd name="T84" fmla="*/ 63 w 158"/>
                <a:gd name="T85" fmla="*/ 125 h 155"/>
                <a:gd name="T86" fmla="*/ 52 w 158"/>
                <a:gd name="T87" fmla="*/ 123 h 155"/>
                <a:gd name="T88" fmla="*/ 41 w 158"/>
                <a:gd name="T89" fmla="*/ 119 h 155"/>
                <a:gd name="T90" fmla="*/ 32 w 158"/>
                <a:gd name="T91" fmla="*/ 114 h 155"/>
                <a:gd name="T92" fmla="*/ 24 w 158"/>
                <a:gd name="T93" fmla="*/ 111 h 155"/>
                <a:gd name="T94" fmla="*/ 21 w 158"/>
                <a:gd name="T95" fmla="*/ 104 h 155"/>
                <a:gd name="T96" fmla="*/ 15 w 158"/>
                <a:gd name="T97" fmla="*/ 95 h 155"/>
                <a:gd name="T98" fmla="*/ 15 w 158"/>
                <a:gd name="T99" fmla="*/ 87 h 155"/>
                <a:gd name="T100" fmla="*/ 8 w 158"/>
                <a:gd name="T101" fmla="*/ 79 h 155"/>
                <a:gd name="T102" fmla="*/ 2 w 158"/>
                <a:gd name="T103" fmla="*/ 74 h 155"/>
                <a:gd name="T104" fmla="*/ 5 w 158"/>
                <a:gd name="T105" fmla="*/ 70 h 155"/>
                <a:gd name="T106" fmla="*/ 4 w 158"/>
                <a:gd name="T107" fmla="*/ 60 h 155"/>
                <a:gd name="T108" fmla="*/ 0 w 158"/>
                <a:gd name="T109" fmla="*/ 56 h 155"/>
                <a:gd name="T110" fmla="*/ 11 w 158"/>
                <a:gd name="T111" fmla="*/ 40 h 155"/>
                <a:gd name="T112" fmla="*/ 16 w 158"/>
                <a:gd name="T113" fmla="*/ 34 h 155"/>
                <a:gd name="T114" fmla="*/ 15 w 158"/>
                <a:gd name="T115" fmla="*/ 29 h 155"/>
                <a:gd name="T116" fmla="*/ 13 w 158"/>
                <a:gd name="T117" fmla="*/ 24 h 155"/>
                <a:gd name="T118" fmla="*/ 19 w 158"/>
                <a:gd name="T119" fmla="*/ 19 h 155"/>
                <a:gd name="T120" fmla="*/ 16 w 158"/>
                <a:gd name="T121" fmla="*/ 7 h 155"/>
                <a:gd name="T122" fmla="*/ 18 w 158"/>
                <a:gd name="T12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" h="155">
                  <a:moveTo>
                    <a:pt x="150" y="97"/>
                  </a:moveTo>
                  <a:lnTo>
                    <a:pt x="150" y="98"/>
                  </a:lnTo>
                  <a:lnTo>
                    <a:pt x="149" y="100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0"/>
                  </a:lnTo>
                  <a:lnTo>
                    <a:pt x="145" y="100"/>
                  </a:lnTo>
                  <a:lnTo>
                    <a:pt x="147" y="100"/>
                  </a:lnTo>
                  <a:lnTo>
                    <a:pt x="149" y="98"/>
                  </a:lnTo>
                  <a:lnTo>
                    <a:pt x="150" y="97"/>
                  </a:lnTo>
                  <a:lnTo>
                    <a:pt x="150" y="97"/>
                  </a:lnTo>
                  <a:close/>
                  <a:moveTo>
                    <a:pt x="141" y="68"/>
                  </a:moveTo>
                  <a:lnTo>
                    <a:pt x="142" y="70"/>
                  </a:lnTo>
                  <a:lnTo>
                    <a:pt x="142" y="71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5" y="78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2" y="79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9" y="71"/>
                  </a:lnTo>
                  <a:lnTo>
                    <a:pt x="141" y="70"/>
                  </a:lnTo>
                  <a:lnTo>
                    <a:pt x="141" y="68"/>
                  </a:lnTo>
                  <a:close/>
                  <a:moveTo>
                    <a:pt x="149" y="57"/>
                  </a:moveTo>
                  <a:lnTo>
                    <a:pt x="149" y="57"/>
                  </a:lnTo>
                  <a:lnTo>
                    <a:pt x="149" y="59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5" y="63"/>
                  </a:lnTo>
                  <a:lnTo>
                    <a:pt x="147" y="60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9" y="57"/>
                  </a:lnTo>
                  <a:close/>
                  <a:moveTo>
                    <a:pt x="32" y="18"/>
                  </a:move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49" y="13"/>
                  </a:moveTo>
                  <a:lnTo>
                    <a:pt x="49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9" y="13"/>
                  </a:lnTo>
                  <a:close/>
                  <a:moveTo>
                    <a:pt x="18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70" y="4"/>
                  </a:lnTo>
                  <a:lnTo>
                    <a:pt x="73" y="5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5"/>
                  </a:lnTo>
                  <a:lnTo>
                    <a:pt x="90" y="16"/>
                  </a:lnTo>
                  <a:lnTo>
                    <a:pt x="93" y="18"/>
                  </a:lnTo>
                  <a:lnTo>
                    <a:pt x="97" y="19"/>
                  </a:lnTo>
                  <a:lnTo>
                    <a:pt x="100" y="21"/>
                  </a:lnTo>
                  <a:lnTo>
                    <a:pt x="103" y="22"/>
                  </a:lnTo>
                  <a:lnTo>
                    <a:pt x="106" y="24"/>
                  </a:lnTo>
                  <a:lnTo>
                    <a:pt x="109" y="26"/>
                  </a:lnTo>
                  <a:lnTo>
                    <a:pt x="112" y="27"/>
                  </a:lnTo>
                  <a:lnTo>
                    <a:pt x="115" y="29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7" y="32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5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5"/>
                  </a:lnTo>
                  <a:lnTo>
                    <a:pt x="130" y="46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6" y="51"/>
                  </a:lnTo>
                  <a:lnTo>
                    <a:pt x="138" y="52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6"/>
                  </a:lnTo>
                  <a:lnTo>
                    <a:pt x="138" y="57"/>
                  </a:lnTo>
                  <a:lnTo>
                    <a:pt x="138" y="59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71"/>
                  </a:lnTo>
                  <a:lnTo>
                    <a:pt x="134" y="73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6" y="79"/>
                  </a:lnTo>
                  <a:lnTo>
                    <a:pt x="138" y="79"/>
                  </a:lnTo>
                  <a:lnTo>
                    <a:pt x="138" y="81"/>
                  </a:lnTo>
                  <a:lnTo>
                    <a:pt x="139" y="82"/>
                  </a:lnTo>
                  <a:lnTo>
                    <a:pt x="141" y="84"/>
                  </a:lnTo>
                  <a:lnTo>
                    <a:pt x="144" y="86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90"/>
                  </a:lnTo>
                  <a:lnTo>
                    <a:pt x="142" y="92"/>
                  </a:lnTo>
                  <a:lnTo>
                    <a:pt x="141" y="95"/>
                  </a:lnTo>
                  <a:lnTo>
                    <a:pt x="141" y="98"/>
                  </a:lnTo>
                  <a:lnTo>
                    <a:pt x="141" y="98"/>
                  </a:lnTo>
                  <a:lnTo>
                    <a:pt x="142" y="98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1" y="106"/>
                  </a:lnTo>
                  <a:lnTo>
                    <a:pt x="141" y="108"/>
                  </a:lnTo>
                  <a:lnTo>
                    <a:pt x="142" y="112"/>
                  </a:lnTo>
                  <a:lnTo>
                    <a:pt x="144" y="114"/>
                  </a:lnTo>
                  <a:lnTo>
                    <a:pt x="144" y="114"/>
                  </a:lnTo>
                  <a:lnTo>
                    <a:pt x="142" y="115"/>
                  </a:lnTo>
                  <a:lnTo>
                    <a:pt x="145" y="119"/>
                  </a:lnTo>
                  <a:lnTo>
                    <a:pt x="145" y="122"/>
                  </a:lnTo>
                  <a:lnTo>
                    <a:pt x="147" y="125"/>
                  </a:lnTo>
                  <a:lnTo>
                    <a:pt x="147" y="126"/>
                  </a:lnTo>
                  <a:lnTo>
                    <a:pt x="147" y="128"/>
                  </a:lnTo>
                  <a:lnTo>
                    <a:pt x="149" y="130"/>
                  </a:lnTo>
                  <a:lnTo>
                    <a:pt x="147" y="130"/>
                  </a:lnTo>
                  <a:lnTo>
                    <a:pt x="149" y="131"/>
                  </a:lnTo>
                  <a:lnTo>
                    <a:pt x="150" y="131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3" y="134"/>
                  </a:lnTo>
                  <a:lnTo>
                    <a:pt x="156" y="136"/>
                  </a:lnTo>
                  <a:lnTo>
                    <a:pt x="156" y="136"/>
                  </a:lnTo>
                  <a:lnTo>
                    <a:pt x="158" y="137"/>
                  </a:lnTo>
                  <a:lnTo>
                    <a:pt x="158" y="137"/>
                  </a:lnTo>
                  <a:lnTo>
                    <a:pt x="156" y="139"/>
                  </a:lnTo>
                  <a:lnTo>
                    <a:pt x="153" y="141"/>
                  </a:lnTo>
                  <a:lnTo>
                    <a:pt x="150" y="142"/>
                  </a:lnTo>
                  <a:lnTo>
                    <a:pt x="149" y="144"/>
                  </a:lnTo>
                  <a:lnTo>
                    <a:pt x="147" y="144"/>
                  </a:lnTo>
                  <a:lnTo>
                    <a:pt x="145" y="144"/>
                  </a:lnTo>
                  <a:lnTo>
                    <a:pt x="142" y="145"/>
                  </a:lnTo>
                  <a:lnTo>
                    <a:pt x="141" y="147"/>
                  </a:lnTo>
                  <a:lnTo>
                    <a:pt x="139" y="147"/>
                  </a:lnTo>
                  <a:lnTo>
                    <a:pt x="136" y="147"/>
                  </a:lnTo>
                  <a:lnTo>
                    <a:pt x="133" y="149"/>
                  </a:lnTo>
                  <a:lnTo>
                    <a:pt x="131" y="150"/>
                  </a:lnTo>
                  <a:lnTo>
                    <a:pt x="130" y="150"/>
                  </a:lnTo>
                  <a:lnTo>
                    <a:pt x="127" y="150"/>
                  </a:lnTo>
                  <a:lnTo>
                    <a:pt x="125" y="149"/>
                  </a:lnTo>
                  <a:lnTo>
                    <a:pt x="122" y="149"/>
                  </a:lnTo>
                  <a:lnTo>
                    <a:pt x="120" y="14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20" y="152"/>
                  </a:lnTo>
                  <a:lnTo>
                    <a:pt x="119" y="153"/>
                  </a:lnTo>
                  <a:lnTo>
                    <a:pt x="115" y="155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09" y="155"/>
                  </a:lnTo>
                  <a:lnTo>
                    <a:pt x="109" y="153"/>
                  </a:lnTo>
                  <a:lnTo>
                    <a:pt x="108" y="153"/>
                  </a:lnTo>
                  <a:lnTo>
                    <a:pt x="106" y="153"/>
                  </a:lnTo>
                  <a:lnTo>
                    <a:pt x="104" y="153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2" y="152"/>
                  </a:lnTo>
                  <a:lnTo>
                    <a:pt x="90" y="152"/>
                  </a:lnTo>
                  <a:lnTo>
                    <a:pt x="89" y="153"/>
                  </a:lnTo>
                  <a:lnTo>
                    <a:pt x="87" y="153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4" y="153"/>
                  </a:lnTo>
                  <a:lnTo>
                    <a:pt x="81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5" y="147"/>
                  </a:lnTo>
                  <a:lnTo>
                    <a:pt x="73" y="147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5" y="141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3" y="136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62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6" y="125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9" y="122"/>
                  </a:lnTo>
                  <a:lnTo>
                    <a:pt x="48" y="122"/>
                  </a:lnTo>
                  <a:lnTo>
                    <a:pt x="46" y="120"/>
                  </a:lnTo>
                  <a:lnTo>
                    <a:pt x="45" y="120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40" y="117"/>
                  </a:lnTo>
                  <a:lnTo>
                    <a:pt x="38" y="117"/>
                  </a:lnTo>
                  <a:lnTo>
                    <a:pt x="37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7" y="111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1" y="106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1" y="103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18" y="100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4" y="49"/>
                  </a:lnTo>
                  <a:lnTo>
                    <a:pt x="5" y="48"/>
                  </a:lnTo>
                  <a:lnTo>
                    <a:pt x="8" y="45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9" name="Freeform 31"/>
            <p:cNvSpPr>
              <a:spLocks noEditPoints="1"/>
            </p:cNvSpPr>
            <p:nvPr/>
          </p:nvSpPr>
          <p:spPr bwMode="auto">
            <a:xfrm>
              <a:off x="9096213" y="3694711"/>
              <a:ext cx="105258" cy="97461"/>
            </a:xfrm>
            <a:custGeom>
              <a:avLst/>
              <a:gdLst>
                <a:gd name="T0" fmla="*/ 4 w 54"/>
                <a:gd name="T1" fmla="*/ 13 h 50"/>
                <a:gd name="T2" fmla="*/ 0 w 54"/>
                <a:gd name="T3" fmla="*/ 13 h 50"/>
                <a:gd name="T4" fmla="*/ 2 w 54"/>
                <a:gd name="T5" fmla="*/ 13 h 50"/>
                <a:gd name="T6" fmla="*/ 48 w 54"/>
                <a:gd name="T7" fmla="*/ 0 h 50"/>
                <a:gd name="T8" fmla="*/ 49 w 54"/>
                <a:gd name="T9" fmla="*/ 0 h 50"/>
                <a:gd name="T10" fmla="*/ 51 w 54"/>
                <a:gd name="T11" fmla="*/ 2 h 50"/>
                <a:gd name="T12" fmla="*/ 52 w 54"/>
                <a:gd name="T13" fmla="*/ 3 h 50"/>
                <a:gd name="T14" fmla="*/ 52 w 54"/>
                <a:gd name="T15" fmla="*/ 6 h 50"/>
                <a:gd name="T16" fmla="*/ 52 w 54"/>
                <a:gd name="T17" fmla="*/ 8 h 50"/>
                <a:gd name="T18" fmla="*/ 52 w 54"/>
                <a:gd name="T19" fmla="*/ 11 h 50"/>
                <a:gd name="T20" fmla="*/ 49 w 54"/>
                <a:gd name="T21" fmla="*/ 17 h 50"/>
                <a:gd name="T22" fmla="*/ 48 w 54"/>
                <a:gd name="T23" fmla="*/ 22 h 50"/>
                <a:gd name="T24" fmla="*/ 46 w 54"/>
                <a:gd name="T25" fmla="*/ 28 h 50"/>
                <a:gd name="T26" fmla="*/ 45 w 54"/>
                <a:gd name="T27" fmla="*/ 33 h 50"/>
                <a:gd name="T28" fmla="*/ 43 w 54"/>
                <a:gd name="T29" fmla="*/ 38 h 50"/>
                <a:gd name="T30" fmla="*/ 40 w 54"/>
                <a:gd name="T31" fmla="*/ 43 h 50"/>
                <a:gd name="T32" fmla="*/ 38 w 54"/>
                <a:gd name="T33" fmla="*/ 46 h 50"/>
                <a:gd name="T34" fmla="*/ 38 w 54"/>
                <a:gd name="T35" fmla="*/ 49 h 50"/>
                <a:gd name="T36" fmla="*/ 37 w 54"/>
                <a:gd name="T37" fmla="*/ 50 h 50"/>
                <a:gd name="T38" fmla="*/ 35 w 54"/>
                <a:gd name="T39" fmla="*/ 47 h 50"/>
                <a:gd name="T40" fmla="*/ 33 w 54"/>
                <a:gd name="T41" fmla="*/ 44 h 50"/>
                <a:gd name="T42" fmla="*/ 30 w 54"/>
                <a:gd name="T43" fmla="*/ 43 h 50"/>
                <a:gd name="T44" fmla="*/ 30 w 54"/>
                <a:gd name="T45" fmla="*/ 41 h 50"/>
                <a:gd name="T46" fmla="*/ 29 w 54"/>
                <a:gd name="T47" fmla="*/ 39 h 50"/>
                <a:gd name="T48" fmla="*/ 27 w 54"/>
                <a:gd name="T49" fmla="*/ 33 h 50"/>
                <a:gd name="T50" fmla="*/ 27 w 54"/>
                <a:gd name="T51" fmla="*/ 32 h 50"/>
                <a:gd name="T52" fmla="*/ 27 w 54"/>
                <a:gd name="T53" fmla="*/ 30 h 50"/>
                <a:gd name="T54" fmla="*/ 27 w 54"/>
                <a:gd name="T55" fmla="*/ 27 h 50"/>
                <a:gd name="T56" fmla="*/ 27 w 54"/>
                <a:gd name="T57" fmla="*/ 24 h 50"/>
                <a:gd name="T58" fmla="*/ 37 w 54"/>
                <a:gd name="T59" fmla="*/ 9 h 50"/>
                <a:gd name="T60" fmla="*/ 38 w 54"/>
                <a:gd name="T61" fmla="*/ 6 h 50"/>
                <a:gd name="T62" fmla="*/ 40 w 54"/>
                <a:gd name="T63" fmla="*/ 3 h 50"/>
                <a:gd name="T64" fmla="*/ 45 w 54"/>
                <a:gd name="T65" fmla="*/ 2 h 50"/>
                <a:gd name="T66" fmla="*/ 48 w 54"/>
                <a:gd name="T6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50">
                  <a:moveTo>
                    <a:pt x="2" y="11"/>
                  </a:moveTo>
                  <a:lnTo>
                    <a:pt x="4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close/>
                  <a:moveTo>
                    <a:pt x="48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4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6" y="28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5" y="13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0" name="Freeform 32"/>
            <p:cNvSpPr>
              <a:spLocks noEditPoints="1"/>
            </p:cNvSpPr>
            <p:nvPr/>
          </p:nvSpPr>
          <p:spPr bwMode="auto">
            <a:xfrm>
              <a:off x="4018492" y="4096251"/>
              <a:ext cx="40934" cy="37036"/>
            </a:xfrm>
            <a:custGeom>
              <a:avLst/>
              <a:gdLst>
                <a:gd name="T0" fmla="*/ 15 w 21"/>
                <a:gd name="T1" fmla="*/ 8 h 19"/>
                <a:gd name="T2" fmla="*/ 15 w 21"/>
                <a:gd name="T3" fmla="*/ 10 h 19"/>
                <a:gd name="T4" fmla="*/ 13 w 21"/>
                <a:gd name="T5" fmla="*/ 11 h 19"/>
                <a:gd name="T6" fmla="*/ 13 w 21"/>
                <a:gd name="T7" fmla="*/ 13 h 19"/>
                <a:gd name="T8" fmla="*/ 13 w 21"/>
                <a:gd name="T9" fmla="*/ 13 h 19"/>
                <a:gd name="T10" fmla="*/ 13 w 21"/>
                <a:gd name="T11" fmla="*/ 15 h 19"/>
                <a:gd name="T12" fmla="*/ 15 w 21"/>
                <a:gd name="T13" fmla="*/ 16 h 19"/>
                <a:gd name="T14" fmla="*/ 15 w 21"/>
                <a:gd name="T15" fmla="*/ 16 h 19"/>
                <a:gd name="T16" fmla="*/ 15 w 21"/>
                <a:gd name="T17" fmla="*/ 18 h 19"/>
                <a:gd name="T18" fmla="*/ 13 w 21"/>
                <a:gd name="T19" fmla="*/ 18 h 19"/>
                <a:gd name="T20" fmla="*/ 11 w 21"/>
                <a:gd name="T21" fmla="*/ 19 h 19"/>
                <a:gd name="T22" fmla="*/ 5 w 21"/>
                <a:gd name="T23" fmla="*/ 19 h 19"/>
                <a:gd name="T24" fmla="*/ 2 w 21"/>
                <a:gd name="T25" fmla="*/ 19 h 19"/>
                <a:gd name="T26" fmla="*/ 0 w 21"/>
                <a:gd name="T27" fmla="*/ 19 h 19"/>
                <a:gd name="T28" fmla="*/ 5 w 21"/>
                <a:gd name="T29" fmla="*/ 18 h 19"/>
                <a:gd name="T30" fmla="*/ 5 w 21"/>
                <a:gd name="T31" fmla="*/ 16 h 19"/>
                <a:gd name="T32" fmla="*/ 7 w 21"/>
                <a:gd name="T33" fmla="*/ 16 h 19"/>
                <a:gd name="T34" fmla="*/ 7 w 21"/>
                <a:gd name="T35" fmla="*/ 16 h 19"/>
                <a:gd name="T36" fmla="*/ 7 w 21"/>
                <a:gd name="T37" fmla="*/ 13 h 19"/>
                <a:gd name="T38" fmla="*/ 7 w 21"/>
                <a:gd name="T39" fmla="*/ 11 h 19"/>
                <a:gd name="T40" fmla="*/ 7 w 21"/>
                <a:gd name="T41" fmla="*/ 11 h 19"/>
                <a:gd name="T42" fmla="*/ 7 w 21"/>
                <a:gd name="T43" fmla="*/ 11 h 19"/>
                <a:gd name="T44" fmla="*/ 5 w 21"/>
                <a:gd name="T45" fmla="*/ 10 h 19"/>
                <a:gd name="T46" fmla="*/ 5 w 21"/>
                <a:gd name="T47" fmla="*/ 10 h 19"/>
                <a:gd name="T48" fmla="*/ 5 w 21"/>
                <a:gd name="T49" fmla="*/ 10 h 19"/>
                <a:gd name="T50" fmla="*/ 7 w 21"/>
                <a:gd name="T51" fmla="*/ 10 h 19"/>
                <a:gd name="T52" fmla="*/ 8 w 21"/>
                <a:gd name="T53" fmla="*/ 8 h 19"/>
                <a:gd name="T54" fmla="*/ 11 w 21"/>
                <a:gd name="T55" fmla="*/ 8 h 19"/>
                <a:gd name="T56" fmla="*/ 13 w 21"/>
                <a:gd name="T57" fmla="*/ 8 h 19"/>
                <a:gd name="T58" fmla="*/ 15 w 21"/>
                <a:gd name="T59" fmla="*/ 8 h 19"/>
                <a:gd name="T60" fmla="*/ 21 w 21"/>
                <a:gd name="T61" fmla="*/ 0 h 19"/>
                <a:gd name="T62" fmla="*/ 21 w 21"/>
                <a:gd name="T63" fmla="*/ 2 h 19"/>
                <a:gd name="T64" fmla="*/ 18 w 21"/>
                <a:gd name="T65" fmla="*/ 4 h 19"/>
                <a:gd name="T66" fmla="*/ 16 w 21"/>
                <a:gd name="T67" fmla="*/ 4 h 19"/>
                <a:gd name="T68" fmla="*/ 16 w 21"/>
                <a:gd name="T69" fmla="*/ 4 h 19"/>
                <a:gd name="T70" fmla="*/ 18 w 21"/>
                <a:gd name="T71" fmla="*/ 2 h 19"/>
                <a:gd name="T72" fmla="*/ 21 w 21"/>
                <a:gd name="T73" fmla="*/ 2 h 19"/>
                <a:gd name="T74" fmla="*/ 21 w 21"/>
                <a:gd name="T7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9">
                  <a:moveTo>
                    <a:pt x="15" y="8"/>
                  </a:moveTo>
                  <a:lnTo>
                    <a:pt x="15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8"/>
                  </a:lnTo>
                  <a:close/>
                  <a:moveTo>
                    <a:pt x="21" y="0"/>
                  </a:moveTo>
                  <a:lnTo>
                    <a:pt x="21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1" name="Freeform 33"/>
            <p:cNvSpPr>
              <a:spLocks noEditPoints="1"/>
            </p:cNvSpPr>
            <p:nvPr/>
          </p:nvSpPr>
          <p:spPr bwMode="auto">
            <a:xfrm>
              <a:off x="6488155" y="3162573"/>
              <a:ext cx="539935" cy="206617"/>
            </a:xfrm>
            <a:custGeom>
              <a:avLst/>
              <a:gdLst>
                <a:gd name="T0" fmla="*/ 135 w 277"/>
                <a:gd name="T1" fmla="*/ 0 h 106"/>
                <a:gd name="T2" fmla="*/ 149 w 277"/>
                <a:gd name="T3" fmla="*/ 7 h 106"/>
                <a:gd name="T4" fmla="*/ 164 w 277"/>
                <a:gd name="T5" fmla="*/ 15 h 106"/>
                <a:gd name="T6" fmla="*/ 205 w 277"/>
                <a:gd name="T7" fmla="*/ 19 h 106"/>
                <a:gd name="T8" fmla="*/ 227 w 277"/>
                <a:gd name="T9" fmla="*/ 11 h 106"/>
                <a:gd name="T10" fmla="*/ 239 w 277"/>
                <a:gd name="T11" fmla="*/ 11 h 106"/>
                <a:gd name="T12" fmla="*/ 247 w 277"/>
                <a:gd name="T13" fmla="*/ 10 h 106"/>
                <a:gd name="T14" fmla="*/ 255 w 277"/>
                <a:gd name="T15" fmla="*/ 16 h 106"/>
                <a:gd name="T16" fmla="*/ 260 w 277"/>
                <a:gd name="T17" fmla="*/ 21 h 106"/>
                <a:gd name="T18" fmla="*/ 260 w 277"/>
                <a:gd name="T19" fmla="*/ 32 h 106"/>
                <a:gd name="T20" fmla="*/ 271 w 277"/>
                <a:gd name="T21" fmla="*/ 37 h 106"/>
                <a:gd name="T22" fmla="*/ 272 w 277"/>
                <a:gd name="T23" fmla="*/ 41 h 106"/>
                <a:gd name="T24" fmla="*/ 266 w 277"/>
                <a:gd name="T25" fmla="*/ 48 h 106"/>
                <a:gd name="T26" fmla="*/ 268 w 277"/>
                <a:gd name="T27" fmla="*/ 54 h 106"/>
                <a:gd name="T28" fmla="*/ 271 w 277"/>
                <a:gd name="T29" fmla="*/ 63 h 106"/>
                <a:gd name="T30" fmla="*/ 268 w 277"/>
                <a:gd name="T31" fmla="*/ 70 h 106"/>
                <a:gd name="T32" fmla="*/ 272 w 277"/>
                <a:gd name="T33" fmla="*/ 76 h 106"/>
                <a:gd name="T34" fmla="*/ 276 w 277"/>
                <a:gd name="T35" fmla="*/ 84 h 106"/>
                <a:gd name="T36" fmla="*/ 269 w 277"/>
                <a:gd name="T37" fmla="*/ 87 h 106"/>
                <a:gd name="T38" fmla="*/ 265 w 277"/>
                <a:gd name="T39" fmla="*/ 81 h 106"/>
                <a:gd name="T40" fmla="*/ 252 w 277"/>
                <a:gd name="T41" fmla="*/ 81 h 106"/>
                <a:gd name="T42" fmla="*/ 239 w 277"/>
                <a:gd name="T43" fmla="*/ 82 h 106"/>
                <a:gd name="T44" fmla="*/ 225 w 277"/>
                <a:gd name="T45" fmla="*/ 86 h 106"/>
                <a:gd name="T46" fmla="*/ 198 w 277"/>
                <a:gd name="T47" fmla="*/ 92 h 106"/>
                <a:gd name="T48" fmla="*/ 181 w 277"/>
                <a:gd name="T49" fmla="*/ 89 h 106"/>
                <a:gd name="T50" fmla="*/ 164 w 277"/>
                <a:gd name="T51" fmla="*/ 92 h 106"/>
                <a:gd name="T52" fmla="*/ 159 w 277"/>
                <a:gd name="T53" fmla="*/ 100 h 106"/>
                <a:gd name="T54" fmla="*/ 151 w 277"/>
                <a:gd name="T55" fmla="*/ 106 h 106"/>
                <a:gd name="T56" fmla="*/ 153 w 277"/>
                <a:gd name="T57" fmla="*/ 90 h 106"/>
                <a:gd name="T58" fmla="*/ 143 w 277"/>
                <a:gd name="T59" fmla="*/ 93 h 106"/>
                <a:gd name="T60" fmla="*/ 119 w 277"/>
                <a:gd name="T61" fmla="*/ 98 h 106"/>
                <a:gd name="T62" fmla="*/ 96 w 277"/>
                <a:gd name="T63" fmla="*/ 98 h 106"/>
                <a:gd name="T64" fmla="*/ 71 w 277"/>
                <a:gd name="T65" fmla="*/ 95 h 106"/>
                <a:gd name="T66" fmla="*/ 58 w 277"/>
                <a:gd name="T67" fmla="*/ 100 h 106"/>
                <a:gd name="T68" fmla="*/ 47 w 277"/>
                <a:gd name="T69" fmla="*/ 92 h 106"/>
                <a:gd name="T70" fmla="*/ 34 w 277"/>
                <a:gd name="T71" fmla="*/ 90 h 106"/>
                <a:gd name="T72" fmla="*/ 34 w 277"/>
                <a:gd name="T73" fmla="*/ 89 h 106"/>
                <a:gd name="T74" fmla="*/ 23 w 277"/>
                <a:gd name="T75" fmla="*/ 86 h 106"/>
                <a:gd name="T76" fmla="*/ 22 w 277"/>
                <a:gd name="T77" fmla="*/ 78 h 106"/>
                <a:gd name="T78" fmla="*/ 17 w 277"/>
                <a:gd name="T79" fmla="*/ 68 h 106"/>
                <a:gd name="T80" fmla="*/ 9 w 277"/>
                <a:gd name="T81" fmla="*/ 63 h 106"/>
                <a:gd name="T82" fmla="*/ 14 w 277"/>
                <a:gd name="T83" fmla="*/ 63 h 106"/>
                <a:gd name="T84" fmla="*/ 19 w 277"/>
                <a:gd name="T85" fmla="*/ 62 h 106"/>
                <a:gd name="T86" fmla="*/ 19 w 277"/>
                <a:gd name="T87" fmla="*/ 54 h 106"/>
                <a:gd name="T88" fmla="*/ 15 w 277"/>
                <a:gd name="T89" fmla="*/ 48 h 106"/>
                <a:gd name="T90" fmla="*/ 6 w 277"/>
                <a:gd name="T91" fmla="*/ 43 h 106"/>
                <a:gd name="T92" fmla="*/ 23 w 277"/>
                <a:gd name="T93" fmla="*/ 29 h 106"/>
                <a:gd name="T94" fmla="*/ 31 w 277"/>
                <a:gd name="T95" fmla="*/ 27 h 106"/>
                <a:gd name="T96" fmla="*/ 49 w 277"/>
                <a:gd name="T97" fmla="*/ 29 h 106"/>
                <a:gd name="T98" fmla="*/ 60 w 277"/>
                <a:gd name="T99" fmla="*/ 24 h 106"/>
                <a:gd name="T100" fmla="*/ 50 w 277"/>
                <a:gd name="T101" fmla="*/ 16 h 106"/>
                <a:gd name="T102" fmla="*/ 93 w 277"/>
                <a:gd name="T103" fmla="*/ 8 h 106"/>
                <a:gd name="T104" fmla="*/ 23 w 277"/>
                <a:gd name="T105" fmla="*/ 0 h 106"/>
                <a:gd name="T106" fmla="*/ 31 w 277"/>
                <a:gd name="T107" fmla="*/ 2 h 106"/>
                <a:gd name="T108" fmla="*/ 49 w 277"/>
                <a:gd name="T109" fmla="*/ 16 h 106"/>
                <a:gd name="T110" fmla="*/ 26 w 277"/>
                <a:gd name="T111" fmla="*/ 19 h 106"/>
                <a:gd name="T112" fmla="*/ 8 w 277"/>
                <a:gd name="T113" fmla="*/ 34 h 106"/>
                <a:gd name="T114" fmla="*/ 9 w 277"/>
                <a:gd name="T115" fmla="*/ 26 h 106"/>
                <a:gd name="T116" fmla="*/ 9 w 277"/>
                <a:gd name="T117" fmla="*/ 19 h 106"/>
                <a:gd name="T118" fmla="*/ 14 w 277"/>
                <a:gd name="T119" fmla="*/ 11 h 106"/>
                <a:gd name="T120" fmla="*/ 9 w 277"/>
                <a:gd name="T121" fmla="*/ 5 h 106"/>
                <a:gd name="T122" fmla="*/ 17 w 277"/>
                <a:gd name="T123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106">
                  <a:moveTo>
                    <a:pt x="3" y="32"/>
                  </a:moveTo>
                  <a:lnTo>
                    <a:pt x="4" y="34"/>
                  </a:lnTo>
                  <a:lnTo>
                    <a:pt x="4" y="34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3" y="32"/>
                  </a:lnTo>
                  <a:close/>
                  <a:moveTo>
                    <a:pt x="135" y="0"/>
                  </a:move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4"/>
                  </a:lnTo>
                  <a:lnTo>
                    <a:pt x="138" y="5"/>
                  </a:lnTo>
                  <a:lnTo>
                    <a:pt x="138" y="7"/>
                  </a:lnTo>
                  <a:lnTo>
                    <a:pt x="143" y="8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1" y="11"/>
                  </a:lnTo>
                  <a:lnTo>
                    <a:pt x="153" y="13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4" y="15"/>
                  </a:lnTo>
                  <a:lnTo>
                    <a:pt x="165" y="16"/>
                  </a:lnTo>
                  <a:lnTo>
                    <a:pt x="170" y="18"/>
                  </a:lnTo>
                  <a:lnTo>
                    <a:pt x="175" y="18"/>
                  </a:lnTo>
                  <a:lnTo>
                    <a:pt x="176" y="19"/>
                  </a:lnTo>
                  <a:lnTo>
                    <a:pt x="184" y="21"/>
                  </a:lnTo>
                  <a:lnTo>
                    <a:pt x="186" y="21"/>
                  </a:lnTo>
                  <a:lnTo>
                    <a:pt x="190" y="19"/>
                  </a:lnTo>
                  <a:lnTo>
                    <a:pt x="198" y="18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7" y="18"/>
                  </a:lnTo>
                  <a:lnTo>
                    <a:pt x="219" y="16"/>
                  </a:lnTo>
                  <a:lnTo>
                    <a:pt x="220" y="16"/>
                  </a:lnTo>
                  <a:lnTo>
                    <a:pt x="222" y="15"/>
                  </a:lnTo>
                  <a:lnTo>
                    <a:pt x="227" y="11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1" y="11"/>
                  </a:lnTo>
                  <a:lnTo>
                    <a:pt x="233" y="11"/>
                  </a:lnTo>
                  <a:lnTo>
                    <a:pt x="233" y="11"/>
                  </a:lnTo>
                  <a:lnTo>
                    <a:pt x="235" y="10"/>
                  </a:lnTo>
                  <a:lnTo>
                    <a:pt x="238" y="10"/>
                  </a:lnTo>
                  <a:lnTo>
                    <a:pt x="239" y="11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4" y="10"/>
                  </a:lnTo>
                  <a:lnTo>
                    <a:pt x="246" y="8"/>
                  </a:lnTo>
                  <a:lnTo>
                    <a:pt x="247" y="10"/>
                  </a:lnTo>
                  <a:lnTo>
                    <a:pt x="247" y="10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2" y="13"/>
                  </a:lnTo>
                  <a:lnTo>
                    <a:pt x="252" y="15"/>
                  </a:lnTo>
                  <a:lnTo>
                    <a:pt x="253" y="15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3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7" y="16"/>
                  </a:lnTo>
                  <a:lnTo>
                    <a:pt x="257" y="16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7" y="18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60" y="21"/>
                  </a:lnTo>
                  <a:lnTo>
                    <a:pt x="260" y="22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0" y="26"/>
                  </a:lnTo>
                  <a:lnTo>
                    <a:pt x="258" y="27"/>
                  </a:lnTo>
                  <a:lnTo>
                    <a:pt x="258" y="29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0" y="32"/>
                  </a:lnTo>
                  <a:lnTo>
                    <a:pt x="261" y="34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61" y="35"/>
                  </a:lnTo>
                  <a:lnTo>
                    <a:pt x="265" y="35"/>
                  </a:lnTo>
                  <a:lnTo>
                    <a:pt x="265" y="37"/>
                  </a:lnTo>
                  <a:lnTo>
                    <a:pt x="268" y="35"/>
                  </a:lnTo>
                  <a:lnTo>
                    <a:pt x="269" y="35"/>
                  </a:lnTo>
                  <a:lnTo>
                    <a:pt x="271" y="37"/>
                  </a:lnTo>
                  <a:lnTo>
                    <a:pt x="272" y="38"/>
                  </a:lnTo>
                  <a:lnTo>
                    <a:pt x="276" y="40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74" y="40"/>
                  </a:lnTo>
                  <a:lnTo>
                    <a:pt x="272" y="41"/>
                  </a:lnTo>
                  <a:lnTo>
                    <a:pt x="271" y="41"/>
                  </a:lnTo>
                  <a:lnTo>
                    <a:pt x="271" y="46"/>
                  </a:lnTo>
                  <a:lnTo>
                    <a:pt x="269" y="46"/>
                  </a:lnTo>
                  <a:lnTo>
                    <a:pt x="268" y="4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5" y="46"/>
                  </a:lnTo>
                  <a:lnTo>
                    <a:pt x="265" y="48"/>
                  </a:lnTo>
                  <a:lnTo>
                    <a:pt x="266" y="48"/>
                  </a:lnTo>
                  <a:lnTo>
                    <a:pt x="266" y="49"/>
                  </a:lnTo>
                  <a:lnTo>
                    <a:pt x="266" y="49"/>
                  </a:lnTo>
                  <a:lnTo>
                    <a:pt x="266" y="51"/>
                  </a:lnTo>
                  <a:lnTo>
                    <a:pt x="268" y="51"/>
                  </a:lnTo>
                  <a:lnTo>
                    <a:pt x="268" y="51"/>
                  </a:lnTo>
                  <a:lnTo>
                    <a:pt x="268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8" y="54"/>
                  </a:lnTo>
                  <a:lnTo>
                    <a:pt x="268" y="56"/>
                  </a:lnTo>
                  <a:lnTo>
                    <a:pt x="269" y="56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60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1" y="63"/>
                  </a:lnTo>
                  <a:lnTo>
                    <a:pt x="271" y="63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5"/>
                  </a:lnTo>
                  <a:lnTo>
                    <a:pt x="271" y="67"/>
                  </a:lnTo>
                  <a:lnTo>
                    <a:pt x="269" y="68"/>
                  </a:lnTo>
                  <a:lnTo>
                    <a:pt x="269" y="68"/>
                  </a:lnTo>
                  <a:lnTo>
                    <a:pt x="269" y="70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71" y="73"/>
                  </a:lnTo>
                  <a:lnTo>
                    <a:pt x="272" y="74"/>
                  </a:lnTo>
                  <a:lnTo>
                    <a:pt x="274" y="74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79"/>
                  </a:lnTo>
                  <a:lnTo>
                    <a:pt x="274" y="79"/>
                  </a:lnTo>
                  <a:lnTo>
                    <a:pt x="276" y="81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6" y="84"/>
                  </a:lnTo>
                  <a:lnTo>
                    <a:pt x="274" y="84"/>
                  </a:lnTo>
                  <a:lnTo>
                    <a:pt x="274" y="84"/>
                  </a:lnTo>
                  <a:lnTo>
                    <a:pt x="272" y="84"/>
                  </a:lnTo>
                  <a:lnTo>
                    <a:pt x="272" y="84"/>
                  </a:lnTo>
                  <a:lnTo>
                    <a:pt x="271" y="86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6" y="81"/>
                  </a:lnTo>
                  <a:lnTo>
                    <a:pt x="266" y="81"/>
                  </a:lnTo>
                  <a:lnTo>
                    <a:pt x="265" y="81"/>
                  </a:lnTo>
                  <a:lnTo>
                    <a:pt x="265" y="82"/>
                  </a:lnTo>
                  <a:lnTo>
                    <a:pt x="263" y="82"/>
                  </a:lnTo>
                  <a:lnTo>
                    <a:pt x="260" y="82"/>
                  </a:lnTo>
                  <a:lnTo>
                    <a:pt x="258" y="82"/>
                  </a:lnTo>
                  <a:lnTo>
                    <a:pt x="258" y="82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2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7" y="81"/>
                  </a:lnTo>
                  <a:lnTo>
                    <a:pt x="247" y="81"/>
                  </a:lnTo>
                  <a:lnTo>
                    <a:pt x="246" y="82"/>
                  </a:lnTo>
                  <a:lnTo>
                    <a:pt x="242" y="84"/>
                  </a:lnTo>
                  <a:lnTo>
                    <a:pt x="241" y="84"/>
                  </a:lnTo>
                  <a:lnTo>
                    <a:pt x="241" y="82"/>
                  </a:lnTo>
                  <a:lnTo>
                    <a:pt x="239" y="82"/>
                  </a:lnTo>
                  <a:lnTo>
                    <a:pt x="239" y="82"/>
                  </a:lnTo>
                  <a:lnTo>
                    <a:pt x="239" y="81"/>
                  </a:lnTo>
                  <a:lnTo>
                    <a:pt x="238" y="82"/>
                  </a:lnTo>
                  <a:lnTo>
                    <a:pt x="236" y="82"/>
                  </a:lnTo>
                  <a:lnTo>
                    <a:pt x="235" y="84"/>
                  </a:lnTo>
                  <a:lnTo>
                    <a:pt x="231" y="84"/>
                  </a:lnTo>
                  <a:lnTo>
                    <a:pt x="228" y="86"/>
                  </a:lnTo>
                  <a:lnTo>
                    <a:pt x="227" y="86"/>
                  </a:lnTo>
                  <a:lnTo>
                    <a:pt x="225" y="86"/>
                  </a:lnTo>
                  <a:lnTo>
                    <a:pt x="224" y="86"/>
                  </a:lnTo>
                  <a:lnTo>
                    <a:pt x="220" y="84"/>
                  </a:lnTo>
                  <a:lnTo>
                    <a:pt x="219" y="84"/>
                  </a:lnTo>
                  <a:lnTo>
                    <a:pt x="217" y="86"/>
                  </a:lnTo>
                  <a:lnTo>
                    <a:pt x="214" y="87"/>
                  </a:lnTo>
                  <a:lnTo>
                    <a:pt x="208" y="89"/>
                  </a:lnTo>
                  <a:lnTo>
                    <a:pt x="203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4" y="92"/>
                  </a:lnTo>
                  <a:lnTo>
                    <a:pt x="190" y="92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6" y="90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83" y="89"/>
                  </a:lnTo>
                  <a:lnTo>
                    <a:pt x="181" y="89"/>
                  </a:lnTo>
                  <a:lnTo>
                    <a:pt x="176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1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7" y="92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2" y="90"/>
                  </a:lnTo>
                  <a:lnTo>
                    <a:pt x="160" y="90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7" y="92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7" y="100"/>
                  </a:lnTo>
                  <a:lnTo>
                    <a:pt x="156" y="100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4" y="103"/>
                  </a:lnTo>
                  <a:lnTo>
                    <a:pt x="153" y="103"/>
                  </a:lnTo>
                  <a:lnTo>
                    <a:pt x="153" y="10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49" y="104"/>
                  </a:lnTo>
                  <a:lnTo>
                    <a:pt x="148" y="104"/>
                  </a:lnTo>
                  <a:lnTo>
                    <a:pt x="148" y="103"/>
                  </a:lnTo>
                  <a:lnTo>
                    <a:pt x="148" y="100"/>
                  </a:lnTo>
                  <a:lnTo>
                    <a:pt x="146" y="98"/>
                  </a:lnTo>
                  <a:lnTo>
                    <a:pt x="148" y="97"/>
                  </a:lnTo>
                  <a:lnTo>
                    <a:pt x="149" y="95"/>
                  </a:lnTo>
                  <a:lnTo>
                    <a:pt x="153" y="92"/>
                  </a:lnTo>
                  <a:lnTo>
                    <a:pt x="153" y="90"/>
                  </a:lnTo>
                  <a:lnTo>
                    <a:pt x="151" y="90"/>
                  </a:lnTo>
                  <a:lnTo>
                    <a:pt x="151" y="89"/>
                  </a:lnTo>
                  <a:lnTo>
                    <a:pt x="149" y="89"/>
                  </a:lnTo>
                  <a:lnTo>
                    <a:pt x="148" y="89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3" y="93"/>
                  </a:lnTo>
                  <a:lnTo>
                    <a:pt x="140" y="93"/>
                  </a:lnTo>
                  <a:lnTo>
                    <a:pt x="137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4" y="93"/>
                  </a:lnTo>
                  <a:lnTo>
                    <a:pt x="121" y="98"/>
                  </a:lnTo>
                  <a:lnTo>
                    <a:pt x="119" y="98"/>
                  </a:lnTo>
                  <a:lnTo>
                    <a:pt x="116" y="100"/>
                  </a:lnTo>
                  <a:lnTo>
                    <a:pt x="113" y="101"/>
                  </a:lnTo>
                  <a:lnTo>
                    <a:pt x="112" y="100"/>
                  </a:lnTo>
                  <a:lnTo>
                    <a:pt x="107" y="101"/>
                  </a:lnTo>
                  <a:lnTo>
                    <a:pt x="105" y="101"/>
                  </a:lnTo>
                  <a:lnTo>
                    <a:pt x="102" y="103"/>
                  </a:lnTo>
                  <a:lnTo>
                    <a:pt x="99" y="101"/>
                  </a:lnTo>
                  <a:lnTo>
                    <a:pt x="97" y="100"/>
                  </a:lnTo>
                  <a:lnTo>
                    <a:pt x="96" y="98"/>
                  </a:lnTo>
                  <a:lnTo>
                    <a:pt x="93" y="95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2" y="90"/>
                  </a:lnTo>
                  <a:lnTo>
                    <a:pt x="80" y="89"/>
                  </a:lnTo>
                  <a:lnTo>
                    <a:pt x="77" y="89"/>
                  </a:lnTo>
                  <a:lnTo>
                    <a:pt x="72" y="89"/>
                  </a:lnTo>
                  <a:lnTo>
                    <a:pt x="71" y="90"/>
                  </a:lnTo>
                  <a:lnTo>
                    <a:pt x="71" y="95"/>
                  </a:lnTo>
                  <a:lnTo>
                    <a:pt x="69" y="95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3" y="98"/>
                  </a:lnTo>
                  <a:lnTo>
                    <a:pt x="52" y="98"/>
                  </a:lnTo>
                  <a:lnTo>
                    <a:pt x="50" y="97"/>
                  </a:lnTo>
                  <a:lnTo>
                    <a:pt x="50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1" y="90"/>
                  </a:lnTo>
                  <a:lnTo>
                    <a:pt x="37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3" y="90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28" y="87"/>
                  </a:lnTo>
                  <a:lnTo>
                    <a:pt x="25" y="86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2" y="81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22" y="74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7" y="63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5"/>
                  </a:lnTo>
                  <a:lnTo>
                    <a:pt x="12" y="34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7" y="29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7" y="26"/>
                  </a:lnTo>
                  <a:lnTo>
                    <a:pt x="49" y="26"/>
                  </a:lnTo>
                  <a:lnTo>
                    <a:pt x="55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0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61" y="16"/>
                  </a:lnTo>
                  <a:lnTo>
                    <a:pt x="67" y="16"/>
                  </a:lnTo>
                  <a:lnTo>
                    <a:pt x="74" y="18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3" y="13"/>
                  </a:lnTo>
                  <a:lnTo>
                    <a:pt x="93" y="8"/>
                  </a:lnTo>
                  <a:lnTo>
                    <a:pt x="96" y="7"/>
                  </a:lnTo>
                  <a:lnTo>
                    <a:pt x="99" y="5"/>
                  </a:lnTo>
                  <a:lnTo>
                    <a:pt x="105" y="4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23" y="2"/>
                  </a:lnTo>
                  <a:lnTo>
                    <a:pt x="131" y="2"/>
                  </a:lnTo>
                  <a:lnTo>
                    <a:pt x="135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3" y="5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9" y="11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6" y="19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2" name="Freeform 34"/>
            <p:cNvSpPr>
              <a:spLocks noEditPoints="1"/>
            </p:cNvSpPr>
            <p:nvPr/>
          </p:nvSpPr>
          <p:spPr bwMode="auto">
            <a:xfrm>
              <a:off x="10965517" y="4942213"/>
              <a:ext cx="42883" cy="81867"/>
            </a:xfrm>
            <a:custGeom>
              <a:avLst/>
              <a:gdLst>
                <a:gd name="T0" fmla="*/ 8 w 22"/>
                <a:gd name="T1" fmla="*/ 41 h 42"/>
                <a:gd name="T2" fmla="*/ 8 w 22"/>
                <a:gd name="T3" fmla="*/ 42 h 42"/>
                <a:gd name="T4" fmla="*/ 6 w 22"/>
                <a:gd name="T5" fmla="*/ 42 h 42"/>
                <a:gd name="T6" fmla="*/ 6 w 22"/>
                <a:gd name="T7" fmla="*/ 42 h 42"/>
                <a:gd name="T8" fmla="*/ 8 w 22"/>
                <a:gd name="T9" fmla="*/ 41 h 42"/>
                <a:gd name="T10" fmla="*/ 8 w 22"/>
                <a:gd name="T11" fmla="*/ 41 h 42"/>
                <a:gd name="T12" fmla="*/ 2 w 22"/>
                <a:gd name="T13" fmla="*/ 37 h 42"/>
                <a:gd name="T14" fmla="*/ 2 w 22"/>
                <a:gd name="T15" fmla="*/ 37 h 42"/>
                <a:gd name="T16" fmla="*/ 2 w 22"/>
                <a:gd name="T17" fmla="*/ 37 h 42"/>
                <a:gd name="T18" fmla="*/ 3 w 22"/>
                <a:gd name="T19" fmla="*/ 37 h 42"/>
                <a:gd name="T20" fmla="*/ 3 w 22"/>
                <a:gd name="T21" fmla="*/ 39 h 42"/>
                <a:gd name="T22" fmla="*/ 3 w 22"/>
                <a:gd name="T23" fmla="*/ 39 h 42"/>
                <a:gd name="T24" fmla="*/ 3 w 22"/>
                <a:gd name="T25" fmla="*/ 39 h 42"/>
                <a:gd name="T26" fmla="*/ 3 w 22"/>
                <a:gd name="T27" fmla="*/ 39 h 42"/>
                <a:gd name="T28" fmla="*/ 5 w 22"/>
                <a:gd name="T29" fmla="*/ 39 h 42"/>
                <a:gd name="T30" fmla="*/ 5 w 22"/>
                <a:gd name="T31" fmla="*/ 37 h 42"/>
                <a:gd name="T32" fmla="*/ 5 w 22"/>
                <a:gd name="T33" fmla="*/ 39 h 42"/>
                <a:gd name="T34" fmla="*/ 3 w 22"/>
                <a:gd name="T35" fmla="*/ 41 h 42"/>
                <a:gd name="T36" fmla="*/ 3 w 22"/>
                <a:gd name="T37" fmla="*/ 39 h 42"/>
                <a:gd name="T38" fmla="*/ 2 w 22"/>
                <a:gd name="T39" fmla="*/ 39 h 42"/>
                <a:gd name="T40" fmla="*/ 0 w 22"/>
                <a:gd name="T41" fmla="*/ 37 h 42"/>
                <a:gd name="T42" fmla="*/ 2 w 22"/>
                <a:gd name="T43" fmla="*/ 37 h 42"/>
                <a:gd name="T44" fmla="*/ 21 w 22"/>
                <a:gd name="T45" fmla="*/ 0 h 42"/>
                <a:gd name="T46" fmla="*/ 22 w 22"/>
                <a:gd name="T47" fmla="*/ 0 h 42"/>
                <a:gd name="T48" fmla="*/ 22 w 22"/>
                <a:gd name="T49" fmla="*/ 1 h 42"/>
                <a:gd name="T50" fmla="*/ 21 w 22"/>
                <a:gd name="T51" fmla="*/ 1 h 42"/>
                <a:gd name="T52" fmla="*/ 21 w 22"/>
                <a:gd name="T53" fmla="*/ 1 h 42"/>
                <a:gd name="T54" fmla="*/ 21 w 22"/>
                <a:gd name="T55" fmla="*/ 1 h 42"/>
                <a:gd name="T56" fmla="*/ 19 w 22"/>
                <a:gd name="T57" fmla="*/ 1 h 42"/>
                <a:gd name="T58" fmla="*/ 19 w 22"/>
                <a:gd name="T59" fmla="*/ 1 h 42"/>
                <a:gd name="T60" fmla="*/ 21 w 22"/>
                <a:gd name="T61" fmla="*/ 0 h 42"/>
                <a:gd name="T62" fmla="*/ 21 w 22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42">
                  <a:moveTo>
                    <a:pt x="8" y="41"/>
                  </a:moveTo>
                  <a:lnTo>
                    <a:pt x="8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1"/>
                  </a:lnTo>
                  <a:lnTo>
                    <a:pt x="8" y="41"/>
                  </a:lnTo>
                  <a:close/>
                  <a:moveTo>
                    <a:pt x="2" y="37"/>
                  </a:moveTo>
                  <a:lnTo>
                    <a:pt x="2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2" y="37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3" name="Freeform 35"/>
            <p:cNvSpPr>
              <a:spLocks noEditPoints="1"/>
            </p:cNvSpPr>
            <p:nvPr/>
          </p:nvSpPr>
          <p:spPr bwMode="auto">
            <a:xfrm>
              <a:off x="5977459" y="3320461"/>
              <a:ext cx="113055" cy="224161"/>
            </a:xfrm>
            <a:custGeom>
              <a:avLst/>
              <a:gdLst>
                <a:gd name="T0" fmla="*/ 50 w 58"/>
                <a:gd name="T1" fmla="*/ 58 h 115"/>
                <a:gd name="T2" fmla="*/ 49 w 58"/>
                <a:gd name="T3" fmla="*/ 60 h 115"/>
                <a:gd name="T4" fmla="*/ 47 w 58"/>
                <a:gd name="T5" fmla="*/ 60 h 115"/>
                <a:gd name="T6" fmla="*/ 46 w 58"/>
                <a:gd name="T7" fmla="*/ 58 h 115"/>
                <a:gd name="T8" fmla="*/ 49 w 58"/>
                <a:gd name="T9" fmla="*/ 57 h 115"/>
                <a:gd name="T10" fmla="*/ 53 w 58"/>
                <a:gd name="T11" fmla="*/ 42 h 115"/>
                <a:gd name="T12" fmla="*/ 53 w 58"/>
                <a:gd name="T13" fmla="*/ 41 h 115"/>
                <a:gd name="T14" fmla="*/ 33 w 58"/>
                <a:gd name="T15" fmla="*/ 0 h 115"/>
                <a:gd name="T16" fmla="*/ 33 w 58"/>
                <a:gd name="T17" fmla="*/ 3 h 115"/>
                <a:gd name="T18" fmla="*/ 33 w 58"/>
                <a:gd name="T19" fmla="*/ 1 h 115"/>
                <a:gd name="T20" fmla="*/ 38 w 58"/>
                <a:gd name="T21" fmla="*/ 1 h 115"/>
                <a:gd name="T22" fmla="*/ 39 w 58"/>
                <a:gd name="T23" fmla="*/ 9 h 115"/>
                <a:gd name="T24" fmla="*/ 44 w 58"/>
                <a:gd name="T25" fmla="*/ 8 h 115"/>
                <a:gd name="T26" fmla="*/ 50 w 58"/>
                <a:gd name="T27" fmla="*/ 5 h 115"/>
                <a:gd name="T28" fmla="*/ 50 w 58"/>
                <a:gd name="T29" fmla="*/ 8 h 115"/>
                <a:gd name="T30" fmla="*/ 44 w 58"/>
                <a:gd name="T31" fmla="*/ 16 h 115"/>
                <a:gd name="T32" fmla="*/ 42 w 58"/>
                <a:gd name="T33" fmla="*/ 19 h 115"/>
                <a:gd name="T34" fmla="*/ 46 w 58"/>
                <a:gd name="T35" fmla="*/ 25 h 115"/>
                <a:gd name="T36" fmla="*/ 50 w 58"/>
                <a:gd name="T37" fmla="*/ 30 h 115"/>
                <a:gd name="T38" fmla="*/ 52 w 58"/>
                <a:gd name="T39" fmla="*/ 34 h 115"/>
                <a:gd name="T40" fmla="*/ 46 w 58"/>
                <a:gd name="T41" fmla="*/ 44 h 115"/>
                <a:gd name="T42" fmla="*/ 38 w 58"/>
                <a:gd name="T43" fmla="*/ 50 h 115"/>
                <a:gd name="T44" fmla="*/ 36 w 58"/>
                <a:gd name="T45" fmla="*/ 53 h 115"/>
                <a:gd name="T46" fmla="*/ 42 w 58"/>
                <a:gd name="T47" fmla="*/ 60 h 115"/>
                <a:gd name="T48" fmla="*/ 46 w 58"/>
                <a:gd name="T49" fmla="*/ 63 h 115"/>
                <a:gd name="T50" fmla="*/ 49 w 58"/>
                <a:gd name="T51" fmla="*/ 61 h 115"/>
                <a:gd name="T52" fmla="*/ 53 w 58"/>
                <a:gd name="T53" fmla="*/ 66 h 115"/>
                <a:gd name="T54" fmla="*/ 52 w 58"/>
                <a:gd name="T55" fmla="*/ 66 h 115"/>
                <a:gd name="T56" fmla="*/ 55 w 58"/>
                <a:gd name="T57" fmla="*/ 68 h 115"/>
                <a:gd name="T58" fmla="*/ 57 w 58"/>
                <a:gd name="T59" fmla="*/ 71 h 115"/>
                <a:gd name="T60" fmla="*/ 57 w 58"/>
                <a:gd name="T61" fmla="*/ 77 h 115"/>
                <a:gd name="T62" fmla="*/ 57 w 58"/>
                <a:gd name="T63" fmla="*/ 80 h 115"/>
                <a:gd name="T64" fmla="*/ 50 w 58"/>
                <a:gd name="T65" fmla="*/ 83 h 115"/>
                <a:gd name="T66" fmla="*/ 46 w 58"/>
                <a:gd name="T67" fmla="*/ 86 h 115"/>
                <a:gd name="T68" fmla="*/ 42 w 58"/>
                <a:gd name="T69" fmla="*/ 90 h 115"/>
                <a:gd name="T70" fmla="*/ 39 w 58"/>
                <a:gd name="T71" fmla="*/ 91 h 115"/>
                <a:gd name="T72" fmla="*/ 38 w 58"/>
                <a:gd name="T73" fmla="*/ 96 h 115"/>
                <a:gd name="T74" fmla="*/ 39 w 58"/>
                <a:gd name="T75" fmla="*/ 104 h 115"/>
                <a:gd name="T76" fmla="*/ 38 w 58"/>
                <a:gd name="T77" fmla="*/ 109 h 115"/>
                <a:gd name="T78" fmla="*/ 35 w 58"/>
                <a:gd name="T79" fmla="*/ 112 h 115"/>
                <a:gd name="T80" fmla="*/ 28 w 58"/>
                <a:gd name="T81" fmla="*/ 115 h 115"/>
                <a:gd name="T82" fmla="*/ 27 w 58"/>
                <a:gd name="T83" fmla="*/ 105 h 115"/>
                <a:gd name="T84" fmla="*/ 24 w 58"/>
                <a:gd name="T85" fmla="*/ 93 h 115"/>
                <a:gd name="T86" fmla="*/ 20 w 58"/>
                <a:gd name="T87" fmla="*/ 85 h 115"/>
                <a:gd name="T88" fmla="*/ 14 w 58"/>
                <a:gd name="T89" fmla="*/ 80 h 115"/>
                <a:gd name="T90" fmla="*/ 9 w 58"/>
                <a:gd name="T91" fmla="*/ 72 h 115"/>
                <a:gd name="T92" fmla="*/ 5 w 58"/>
                <a:gd name="T93" fmla="*/ 68 h 115"/>
                <a:gd name="T94" fmla="*/ 1 w 58"/>
                <a:gd name="T95" fmla="*/ 64 h 115"/>
                <a:gd name="T96" fmla="*/ 0 w 58"/>
                <a:gd name="T97" fmla="*/ 58 h 115"/>
                <a:gd name="T98" fmla="*/ 0 w 58"/>
                <a:gd name="T99" fmla="*/ 53 h 115"/>
                <a:gd name="T100" fmla="*/ 6 w 58"/>
                <a:gd name="T101" fmla="*/ 47 h 115"/>
                <a:gd name="T102" fmla="*/ 9 w 58"/>
                <a:gd name="T103" fmla="*/ 44 h 115"/>
                <a:gd name="T104" fmla="*/ 11 w 58"/>
                <a:gd name="T105" fmla="*/ 39 h 115"/>
                <a:gd name="T106" fmla="*/ 11 w 58"/>
                <a:gd name="T107" fmla="*/ 33 h 115"/>
                <a:gd name="T108" fmla="*/ 11 w 58"/>
                <a:gd name="T109" fmla="*/ 28 h 115"/>
                <a:gd name="T110" fmla="*/ 9 w 58"/>
                <a:gd name="T111" fmla="*/ 23 h 115"/>
                <a:gd name="T112" fmla="*/ 11 w 58"/>
                <a:gd name="T113" fmla="*/ 16 h 115"/>
                <a:gd name="T114" fmla="*/ 9 w 58"/>
                <a:gd name="T115" fmla="*/ 14 h 115"/>
                <a:gd name="T116" fmla="*/ 12 w 58"/>
                <a:gd name="T117" fmla="*/ 11 h 115"/>
                <a:gd name="T118" fmla="*/ 16 w 58"/>
                <a:gd name="T119" fmla="*/ 8 h 115"/>
                <a:gd name="T120" fmla="*/ 19 w 58"/>
                <a:gd name="T121" fmla="*/ 6 h 115"/>
                <a:gd name="T122" fmla="*/ 31 w 58"/>
                <a:gd name="T1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" h="115">
                  <a:moveTo>
                    <a:pt x="49" y="57"/>
                  </a:move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9" y="57"/>
                  </a:lnTo>
                  <a:close/>
                  <a:moveTo>
                    <a:pt x="53" y="41"/>
                  </a:moveTo>
                  <a:lnTo>
                    <a:pt x="53" y="42"/>
                  </a:lnTo>
                  <a:lnTo>
                    <a:pt x="53" y="42"/>
                  </a:lnTo>
                  <a:lnTo>
                    <a:pt x="52" y="44"/>
                  </a:lnTo>
                  <a:lnTo>
                    <a:pt x="52" y="42"/>
                  </a:lnTo>
                  <a:lnTo>
                    <a:pt x="53" y="41"/>
                  </a:lnTo>
                  <a:close/>
                  <a:moveTo>
                    <a:pt x="31" y="0"/>
                  </a:moveTo>
                  <a:lnTo>
                    <a:pt x="31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8" y="5"/>
                  </a:lnTo>
                  <a:lnTo>
                    <a:pt x="41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7" y="14"/>
                  </a:lnTo>
                  <a:lnTo>
                    <a:pt x="44" y="16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2" y="22"/>
                  </a:lnTo>
                  <a:lnTo>
                    <a:pt x="44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3"/>
                  </a:lnTo>
                  <a:lnTo>
                    <a:pt x="52" y="34"/>
                  </a:lnTo>
                  <a:lnTo>
                    <a:pt x="49" y="38"/>
                  </a:lnTo>
                  <a:lnTo>
                    <a:pt x="47" y="41"/>
                  </a:lnTo>
                  <a:lnTo>
                    <a:pt x="46" y="44"/>
                  </a:lnTo>
                  <a:lnTo>
                    <a:pt x="42" y="45"/>
                  </a:lnTo>
                  <a:lnTo>
                    <a:pt x="38" y="49"/>
                  </a:lnTo>
                  <a:lnTo>
                    <a:pt x="38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8" y="57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6" y="61"/>
                  </a:lnTo>
                  <a:lnTo>
                    <a:pt x="46" y="63"/>
                  </a:lnTo>
                  <a:lnTo>
                    <a:pt x="47" y="63"/>
                  </a:lnTo>
                  <a:lnTo>
                    <a:pt x="49" y="63"/>
                  </a:lnTo>
                  <a:lnTo>
                    <a:pt x="49" y="61"/>
                  </a:lnTo>
                  <a:lnTo>
                    <a:pt x="50" y="61"/>
                  </a:lnTo>
                  <a:lnTo>
                    <a:pt x="52" y="64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3" y="68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7" y="71"/>
                  </a:lnTo>
                  <a:lnTo>
                    <a:pt x="57" y="72"/>
                  </a:lnTo>
                  <a:lnTo>
                    <a:pt x="57" y="74"/>
                  </a:lnTo>
                  <a:lnTo>
                    <a:pt x="57" y="77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2" y="83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5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3" y="113"/>
                  </a:lnTo>
                  <a:lnTo>
                    <a:pt x="30" y="113"/>
                  </a:lnTo>
                  <a:lnTo>
                    <a:pt x="28" y="115"/>
                  </a:lnTo>
                  <a:lnTo>
                    <a:pt x="28" y="112"/>
                  </a:lnTo>
                  <a:lnTo>
                    <a:pt x="27" y="109"/>
                  </a:lnTo>
                  <a:lnTo>
                    <a:pt x="27" y="105"/>
                  </a:lnTo>
                  <a:lnTo>
                    <a:pt x="25" y="101"/>
                  </a:lnTo>
                  <a:lnTo>
                    <a:pt x="24" y="97"/>
                  </a:lnTo>
                  <a:lnTo>
                    <a:pt x="24" y="93"/>
                  </a:lnTo>
                  <a:lnTo>
                    <a:pt x="22" y="90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19" y="83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1" y="79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3" y="50"/>
                  </a:lnTo>
                  <a:lnTo>
                    <a:pt x="5" y="49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9" y="6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4" name="Freeform 36"/>
            <p:cNvSpPr>
              <a:spLocks noEditPoints="1"/>
            </p:cNvSpPr>
            <p:nvPr/>
          </p:nvSpPr>
          <p:spPr bwMode="auto">
            <a:xfrm>
              <a:off x="7244453" y="3139182"/>
              <a:ext cx="399591" cy="251450"/>
            </a:xfrm>
            <a:custGeom>
              <a:avLst/>
              <a:gdLst>
                <a:gd name="T0" fmla="*/ 7 w 205"/>
                <a:gd name="T1" fmla="*/ 63 h 129"/>
                <a:gd name="T2" fmla="*/ 97 w 205"/>
                <a:gd name="T3" fmla="*/ 6 h 129"/>
                <a:gd name="T4" fmla="*/ 108 w 205"/>
                <a:gd name="T5" fmla="*/ 11 h 129"/>
                <a:gd name="T6" fmla="*/ 110 w 205"/>
                <a:gd name="T7" fmla="*/ 16 h 129"/>
                <a:gd name="T8" fmla="*/ 110 w 205"/>
                <a:gd name="T9" fmla="*/ 20 h 129"/>
                <a:gd name="T10" fmla="*/ 116 w 205"/>
                <a:gd name="T11" fmla="*/ 28 h 129"/>
                <a:gd name="T12" fmla="*/ 129 w 205"/>
                <a:gd name="T13" fmla="*/ 27 h 129"/>
                <a:gd name="T14" fmla="*/ 137 w 205"/>
                <a:gd name="T15" fmla="*/ 33 h 129"/>
                <a:gd name="T16" fmla="*/ 146 w 205"/>
                <a:gd name="T17" fmla="*/ 50 h 129"/>
                <a:gd name="T18" fmla="*/ 168 w 205"/>
                <a:gd name="T19" fmla="*/ 66 h 129"/>
                <a:gd name="T20" fmla="*/ 189 w 205"/>
                <a:gd name="T21" fmla="*/ 79 h 129"/>
                <a:gd name="T22" fmla="*/ 198 w 205"/>
                <a:gd name="T23" fmla="*/ 80 h 129"/>
                <a:gd name="T24" fmla="*/ 203 w 205"/>
                <a:gd name="T25" fmla="*/ 88 h 129"/>
                <a:gd name="T26" fmla="*/ 192 w 205"/>
                <a:gd name="T27" fmla="*/ 90 h 129"/>
                <a:gd name="T28" fmla="*/ 178 w 205"/>
                <a:gd name="T29" fmla="*/ 96 h 129"/>
                <a:gd name="T30" fmla="*/ 168 w 205"/>
                <a:gd name="T31" fmla="*/ 113 h 129"/>
                <a:gd name="T32" fmla="*/ 159 w 205"/>
                <a:gd name="T33" fmla="*/ 116 h 129"/>
                <a:gd name="T34" fmla="*/ 152 w 205"/>
                <a:gd name="T35" fmla="*/ 121 h 129"/>
                <a:gd name="T36" fmla="*/ 145 w 205"/>
                <a:gd name="T37" fmla="*/ 127 h 129"/>
                <a:gd name="T38" fmla="*/ 137 w 205"/>
                <a:gd name="T39" fmla="*/ 124 h 129"/>
                <a:gd name="T40" fmla="*/ 127 w 205"/>
                <a:gd name="T41" fmla="*/ 121 h 129"/>
                <a:gd name="T42" fmla="*/ 124 w 205"/>
                <a:gd name="T43" fmla="*/ 115 h 129"/>
                <a:gd name="T44" fmla="*/ 118 w 205"/>
                <a:gd name="T45" fmla="*/ 104 h 129"/>
                <a:gd name="T46" fmla="*/ 100 w 205"/>
                <a:gd name="T47" fmla="*/ 94 h 129"/>
                <a:gd name="T48" fmla="*/ 91 w 205"/>
                <a:gd name="T49" fmla="*/ 86 h 129"/>
                <a:gd name="T50" fmla="*/ 82 w 205"/>
                <a:gd name="T51" fmla="*/ 85 h 129"/>
                <a:gd name="T52" fmla="*/ 69 w 205"/>
                <a:gd name="T53" fmla="*/ 82 h 129"/>
                <a:gd name="T54" fmla="*/ 59 w 205"/>
                <a:gd name="T55" fmla="*/ 77 h 129"/>
                <a:gd name="T56" fmla="*/ 53 w 205"/>
                <a:gd name="T57" fmla="*/ 80 h 129"/>
                <a:gd name="T58" fmla="*/ 34 w 205"/>
                <a:gd name="T59" fmla="*/ 86 h 129"/>
                <a:gd name="T60" fmla="*/ 20 w 205"/>
                <a:gd name="T61" fmla="*/ 93 h 129"/>
                <a:gd name="T62" fmla="*/ 18 w 205"/>
                <a:gd name="T63" fmla="*/ 71 h 129"/>
                <a:gd name="T64" fmla="*/ 15 w 205"/>
                <a:gd name="T65" fmla="*/ 61 h 129"/>
                <a:gd name="T66" fmla="*/ 9 w 205"/>
                <a:gd name="T67" fmla="*/ 58 h 129"/>
                <a:gd name="T68" fmla="*/ 14 w 205"/>
                <a:gd name="T69" fmla="*/ 53 h 129"/>
                <a:gd name="T70" fmla="*/ 7 w 205"/>
                <a:gd name="T71" fmla="*/ 49 h 129"/>
                <a:gd name="T72" fmla="*/ 4 w 205"/>
                <a:gd name="T73" fmla="*/ 39 h 129"/>
                <a:gd name="T74" fmla="*/ 12 w 205"/>
                <a:gd name="T75" fmla="*/ 34 h 129"/>
                <a:gd name="T76" fmla="*/ 25 w 205"/>
                <a:gd name="T77" fmla="*/ 36 h 129"/>
                <a:gd name="T78" fmla="*/ 31 w 205"/>
                <a:gd name="T79" fmla="*/ 33 h 129"/>
                <a:gd name="T80" fmla="*/ 25 w 205"/>
                <a:gd name="T81" fmla="*/ 25 h 129"/>
                <a:gd name="T82" fmla="*/ 18 w 205"/>
                <a:gd name="T83" fmla="*/ 12 h 129"/>
                <a:gd name="T84" fmla="*/ 4 w 205"/>
                <a:gd name="T85" fmla="*/ 19 h 129"/>
                <a:gd name="T86" fmla="*/ 1 w 205"/>
                <a:gd name="T87" fmla="*/ 22 h 129"/>
                <a:gd name="T88" fmla="*/ 17 w 205"/>
                <a:gd name="T89" fmla="*/ 9 h 129"/>
                <a:gd name="T90" fmla="*/ 34 w 205"/>
                <a:gd name="T91" fmla="*/ 14 h 129"/>
                <a:gd name="T92" fmla="*/ 42 w 205"/>
                <a:gd name="T93" fmla="*/ 25 h 129"/>
                <a:gd name="T94" fmla="*/ 53 w 205"/>
                <a:gd name="T95" fmla="*/ 25 h 129"/>
                <a:gd name="T96" fmla="*/ 66 w 205"/>
                <a:gd name="T97" fmla="*/ 25 h 129"/>
                <a:gd name="T98" fmla="*/ 66 w 205"/>
                <a:gd name="T99" fmla="*/ 17 h 129"/>
                <a:gd name="T100" fmla="*/ 75 w 205"/>
                <a:gd name="T101" fmla="*/ 20 h 129"/>
                <a:gd name="T102" fmla="*/ 74 w 205"/>
                <a:gd name="T103" fmla="*/ 11 h 129"/>
                <a:gd name="T104" fmla="*/ 80 w 205"/>
                <a:gd name="T105" fmla="*/ 6 h 129"/>
                <a:gd name="T106" fmla="*/ 85 w 205"/>
                <a:gd name="T107" fmla="*/ 9 h 129"/>
                <a:gd name="T108" fmla="*/ 82 w 205"/>
                <a:gd name="T109" fmla="*/ 5 h 129"/>
                <a:gd name="T110" fmla="*/ 88 w 205"/>
                <a:gd name="T1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129">
                  <a:moveTo>
                    <a:pt x="7" y="63"/>
                  </a:moveTo>
                  <a:lnTo>
                    <a:pt x="9" y="63"/>
                  </a:lnTo>
                  <a:lnTo>
                    <a:pt x="7" y="6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7" y="68"/>
                  </a:lnTo>
                  <a:lnTo>
                    <a:pt x="7" y="64"/>
                  </a:lnTo>
                  <a:lnTo>
                    <a:pt x="7" y="63"/>
                  </a:lnTo>
                  <a:close/>
                  <a:moveTo>
                    <a:pt x="88" y="0"/>
                  </a:moveTo>
                  <a:lnTo>
                    <a:pt x="89" y="1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100" y="9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10" y="16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10" y="19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5" y="27"/>
                  </a:lnTo>
                  <a:lnTo>
                    <a:pt x="116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4" y="28"/>
                  </a:lnTo>
                  <a:lnTo>
                    <a:pt x="135" y="30"/>
                  </a:lnTo>
                  <a:lnTo>
                    <a:pt x="137" y="31"/>
                  </a:lnTo>
                  <a:lnTo>
                    <a:pt x="137" y="33"/>
                  </a:lnTo>
                  <a:lnTo>
                    <a:pt x="138" y="36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3" y="42"/>
                  </a:lnTo>
                  <a:lnTo>
                    <a:pt x="143" y="47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6" y="50"/>
                  </a:lnTo>
                  <a:lnTo>
                    <a:pt x="151" y="53"/>
                  </a:lnTo>
                  <a:lnTo>
                    <a:pt x="152" y="55"/>
                  </a:lnTo>
                  <a:lnTo>
                    <a:pt x="156" y="57"/>
                  </a:lnTo>
                  <a:lnTo>
                    <a:pt x="159" y="58"/>
                  </a:lnTo>
                  <a:lnTo>
                    <a:pt x="162" y="61"/>
                  </a:lnTo>
                  <a:lnTo>
                    <a:pt x="162" y="63"/>
                  </a:lnTo>
                  <a:lnTo>
                    <a:pt x="165" y="64"/>
                  </a:lnTo>
                  <a:lnTo>
                    <a:pt x="168" y="66"/>
                  </a:lnTo>
                  <a:lnTo>
                    <a:pt x="170" y="66"/>
                  </a:lnTo>
                  <a:lnTo>
                    <a:pt x="173" y="68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8" y="71"/>
                  </a:lnTo>
                  <a:lnTo>
                    <a:pt x="181" y="72"/>
                  </a:lnTo>
                  <a:lnTo>
                    <a:pt x="186" y="75"/>
                  </a:lnTo>
                  <a:lnTo>
                    <a:pt x="189" y="79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7"/>
                  </a:lnTo>
                  <a:lnTo>
                    <a:pt x="195" y="77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8" y="80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3" y="82"/>
                  </a:lnTo>
                  <a:lnTo>
                    <a:pt x="205" y="83"/>
                  </a:lnTo>
                  <a:lnTo>
                    <a:pt x="205" y="83"/>
                  </a:lnTo>
                  <a:lnTo>
                    <a:pt x="203" y="85"/>
                  </a:lnTo>
                  <a:lnTo>
                    <a:pt x="203" y="88"/>
                  </a:lnTo>
                  <a:lnTo>
                    <a:pt x="203" y="91"/>
                  </a:lnTo>
                  <a:lnTo>
                    <a:pt x="203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197" y="91"/>
                  </a:lnTo>
                  <a:lnTo>
                    <a:pt x="193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90" y="91"/>
                  </a:lnTo>
                  <a:lnTo>
                    <a:pt x="189" y="93"/>
                  </a:lnTo>
                  <a:lnTo>
                    <a:pt x="189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6" y="99"/>
                  </a:lnTo>
                  <a:lnTo>
                    <a:pt x="176" y="102"/>
                  </a:lnTo>
                  <a:lnTo>
                    <a:pt x="175" y="105"/>
                  </a:lnTo>
                  <a:lnTo>
                    <a:pt x="175" y="109"/>
                  </a:lnTo>
                  <a:lnTo>
                    <a:pt x="173" y="110"/>
                  </a:lnTo>
                  <a:lnTo>
                    <a:pt x="171" y="112"/>
                  </a:lnTo>
                  <a:lnTo>
                    <a:pt x="168" y="113"/>
                  </a:lnTo>
                  <a:lnTo>
                    <a:pt x="167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7" y="115"/>
                  </a:lnTo>
                  <a:lnTo>
                    <a:pt x="165" y="115"/>
                  </a:lnTo>
                  <a:lnTo>
                    <a:pt x="164" y="115"/>
                  </a:lnTo>
                  <a:lnTo>
                    <a:pt x="162" y="115"/>
                  </a:lnTo>
                  <a:lnTo>
                    <a:pt x="159" y="116"/>
                  </a:lnTo>
                  <a:lnTo>
                    <a:pt x="156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4" y="120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41" y="127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7" y="124"/>
                  </a:lnTo>
                  <a:lnTo>
                    <a:pt x="137" y="124"/>
                  </a:lnTo>
                  <a:lnTo>
                    <a:pt x="135" y="124"/>
                  </a:lnTo>
                  <a:lnTo>
                    <a:pt x="134" y="124"/>
                  </a:lnTo>
                  <a:lnTo>
                    <a:pt x="132" y="124"/>
                  </a:lnTo>
                  <a:lnTo>
                    <a:pt x="130" y="124"/>
                  </a:lnTo>
                  <a:lnTo>
                    <a:pt x="129" y="123"/>
                  </a:lnTo>
                  <a:lnTo>
                    <a:pt x="127" y="121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6" y="110"/>
                  </a:lnTo>
                  <a:lnTo>
                    <a:pt x="124" y="109"/>
                  </a:lnTo>
                  <a:lnTo>
                    <a:pt x="126" y="105"/>
                  </a:lnTo>
                  <a:lnTo>
                    <a:pt x="124" y="104"/>
                  </a:lnTo>
                  <a:lnTo>
                    <a:pt x="118" y="104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0" y="101"/>
                  </a:lnTo>
                  <a:lnTo>
                    <a:pt x="108" y="99"/>
                  </a:lnTo>
                  <a:lnTo>
                    <a:pt x="107" y="98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3" y="88"/>
                  </a:lnTo>
                  <a:lnTo>
                    <a:pt x="91" y="86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6"/>
                  </a:lnTo>
                  <a:lnTo>
                    <a:pt x="86" y="88"/>
                  </a:lnTo>
                  <a:lnTo>
                    <a:pt x="85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2" y="85"/>
                  </a:lnTo>
                  <a:lnTo>
                    <a:pt x="78" y="85"/>
                  </a:lnTo>
                  <a:lnTo>
                    <a:pt x="77" y="85"/>
                  </a:lnTo>
                  <a:lnTo>
                    <a:pt x="75" y="83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69" y="79"/>
                  </a:lnTo>
                  <a:lnTo>
                    <a:pt x="67" y="79"/>
                  </a:lnTo>
                  <a:lnTo>
                    <a:pt x="66" y="79"/>
                  </a:lnTo>
                  <a:lnTo>
                    <a:pt x="63" y="79"/>
                  </a:lnTo>
                  <a:lnTo>
                    <a:pt x="61" y="77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6" y="77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2" y="82"/>
                  </a:lnTo>
                  <a:lnTo>
                    <a:pt x="39" y="82"/>
                  </a:lnTo>
                  <a:lnTo>
                    <a:pt x="37" y="83"/>
                  </a:lnTo>
                  <a:lnTo>
                    <a:pt x="34" y="85"/>
                  </a:lnTo>
                  <a:lnTo>
                    <a:pt x="34" y="86"/>
                  </a:lnTo>
                  <a:lnTo>
                    <a:pt x="33" y="90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6" y="93"/>
                  </a:lnTo>
                  <a:lnTo>
                    <a:pt x="25" y="93"/>
                  </a:lnTo>
                  <a:lnTo>
                    <a:pt x="20" y="93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77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1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1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6" y="50"/>
                  </a:lnTo>
                  <a:lnTo>
                    <a:pt x="7" y="52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4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7" y="36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9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9" y="28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2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5" y="11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8" y="11"/>
                  </a:lnTo>
                  <a:lnTo>
                    <a:pt x="31" y="12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7"/>
                  </a:lnTo>
                  <a:lnTo>
                    <a:pt x="37" y="20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3" y="25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4" y="20"/>
                  </a:lnTo>
                  <a:lnTo>
                    <a:pt x="64" y="17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2" y="20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8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5" y="6"/>
                  </a:lnTo>
                  <a:lnTo>
                    <a:pt x="83" y="5"/>
                  </a:lnTo>
                  <a:lnTo>
                    <a:pt x="82" y="5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6" y="1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5" name="Freeform 37"/>
            <p:cNvSpPr>
              <a:spLocks noEditPoints="1"/>
            </p:cNvSpPr>
            <p:nvPr/>
          </p:nvSpPr>
          <p:spPr bwMode="auto">
            <a:xfrm>
              <a:off x="9259948" y="4643981"/>
              <a:ext cx="91614" cy="38984"/>
            </a:xfrm>
            <a:custGeom>
              <a:avLst/>
              <a:gdLst>
                <a:gd name="T0" fmla="*/ 6 w 47"/>
                <a:gd name="T1" fmla="*/ 16 h 20"/>
                <a:gd name="T2" fmla="*/ 5 w 47"/>
                <a:gd name="T3" fmla="*/ 17 h 20"/>
                <a:gd name="T4" fmla="*/ 3 w 47"/>
                <a:gd name="T5" fmla="*/ 19 h 20"/>
                <a:gd name="T6" fmla="*/ 2 w 47"/>
                <a:gd name="T7" fmla="*/ 19 h 20"/>
                <a:gd name="T8" fmla="*/ 0 w 47"/>
                <a:gd name="T9" fmla="*/ 19 h 20"/>
                <a:gd name="T10" fmla="*/ 2 w 47"/>
                <a:gd name="T11" fmla="*/ 17 h 20"/>
                <a:gd name="T12" fmla="*/ 43 w 47"/>
                <a:gd name="T13" fmla="*/ 3 h 20"/>
                <a:gd name="T14" fmla="*/ 46 w 47"/>
                <a:gd name="T15" fmla="*/ 3 h 20"/>
                <a:gd name="T16" fmla="*/ 47 w 47"/>
                <a:gd name="T17" fmla="*/ 5 h 20"/>
                <a:gd name="T18" fmla="*/ 41 w 47"/>
                <a:gd name="T19" fmla="*/ 9 h 20"/>
                <a:gd name="T20" fmla="*/ 38 w 47"/>
                <a:gd name="T21" fmla="*/ 9 h 20"/>
                <a:gd name="T22" fmla="*/ 35 w 47"/>
                <a:gd name="T23" fmla="*/ 11 h 20"/>
                <a:gd name="T24" fmla="*/ 31 w 47"/>
                <a:gd name="T25" fmla="*/ 12 h 20"/>
                <a:gd name="T26" fmla="*/ 30 w 47"/>
                <a:gd name="T27" fmla="*/ 14 h 20"/>
                <a:gd name="T28" fmla="*/ 27 w 47"/>
                <a:gd name="T29" fmla="*/ 14 h 20"/>
                <a:gd name="T30" fmla="*/ 24 w 47"/>
                <a:gd name="T31" fmla="*/ 16 h 20"/>
                <a:gd name="T32" fmla="*/ 17 w 47"/>
                <a:gd name="T33" fmla="*/ 19 h 20"/>
                <a:gd name="T34" fmla="*/ 14 w 47"/>
                <a:gd name="T35" fmla="*/ 19 h 20"/>
                <a:gd name="T36" fmla="*/ 13 w 47"/>
                <a:gd name="T37" fmla="*/ 17 h 20"/>
                <a:gd name="T38" fmla="*/ 13 w 47"/>
                <a:gd name="T39" fmla="*/ 16 h 20"/>
                <a:gd name="T40" fmla="*/ 16 w 47"/>
                <a:gd name="T41" fmla="*/ 16 h 20"/>
                <a:gd name="T42" fmla="*/ 16 w 47"/>
                <a:gd name="T43" fmla="*/ 14 h 20"/>
                <a:gd name="T44" fmla="*/ 16 w 47"/>
                <a:gd name="T45" fmla="*/ 12 h 20"/>
                <a:gd name="T46" fmla="*/ 13 w 47"/>
                <a:gd name="T47" fmla="*/ 14 h 20"/>
                <a:gd name="T48" fmla="*/ 13 w 47"/>
                <a:gd name="T49" fmla="*/ 12 h 20"/>
                <a:gd name="T50" fmla="*/ 16 w 47"/>
                <a:gd name="T51" fmla="*/ 9 h 20"/>
                <a:gd name="T52" fmla="*/ 19 w 47"/>
                <a:gd name="T53" fmla="*/ 6 h 20"/>
                <a:gd name="T54" fmla="*/ 25 w 47"/>
                <a:gd name="T55" fmla="*/ 6 h 20"/>
                <a:gd name="T56" fmla="*/ 31 w 47"/>
                <a:gd name="T57" fmla="*/ 6 h 20"/>
                <a:gd name="T58" fmla="*/ 38 w 47"/>
                <a:gd name="T59" fmla="*/ 5 h 20"/>
                <a:gd name="T60" fmla="*/ 41 w 47"/>
                <a:gd name="T61" fmla="*/ 5 h 20"/>
                <a:gd name="T62" fmla="*/ 43 w 47"/>
                <a:gd name="T63" fmla="*/ 3 h 20"/>
                <a:gd name="T64" fmla="*/ 22 w 47"/>
                <a:gd name="T65" fmla="*/ 3 h 20"/>
                <a:gd name="T66" fmla="*/ 22 w 47"/>
                <a:gd name="T67" fmla="*/ 1 h 20"/>
                <a:gd name="T68" fmla="*/ 24 w 47"/>
                <a:gd name="T6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20">
                  <a:moveTo>
                    <a:pt x="6" y="16"/>
                  </a:moveTo>
                  <a:lnTo>
                    <a:pt x="6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6" y="16"/>
                  </a:lnTo>
                  <a:close/>
                  <a:moveTo>
                    <a:pt x="43" y="3"/>
                  </a:moveTo>
                  <a:lnTo>
                    <a:pt x="44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4" y="6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6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31" y="6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3" y="3"/>
                  </a:lnTo>
                  <a:close/>
                  <a:moveTo>
                    <a:pt x="24" y="0"/>
                  </a:moveTo>
                  <a:lnTo>
                    <a:pt x="22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6" name="Freeform 38"/>
            <p:cNvSpPr>
              <a:spLocks noEditPoints="1"/>
            </p:cNvSpPr>
            <p:nvPr/>
          </p:nvSpPr>
          <p:spPr bwMode="auto">
            <a:xfrm>
              <a:off x="7661586" y="3197659"/>
              <a:ext cx="218313" cy="144242"/>
            </a:xfrm>
            <a:custGeom>
              <a:avLst/>
              <a:gdLst>
                <a:gd name="T0" fmla="*/ 49 w 112"/>
                <a:gd name="T1" fmla="*/ 22 h 74"/>
                <a:gd name="T2" fmla="*/ 47 w 112"/>
                <a:gd name="T3" fmla="*/ 1 h 74"/>
                <a:gd name="T4" fmla="*/ 47 w 112"/>
                <a:gd name="T5" fmla="*/ 1 h 74"/>
                <a:gd name="T6" fmla="*/ 49 w 112"/>
                <a:gd name="T7" fmla="*/ 4 h 74"/>
                <a:gd name="T8" fmla="*/ 49 w 112"/>
                <a:gd name="T9" fmla="*/ 6 h 74"/>
                <a:gd name="T10" fmla="*/ 44 w 112"/>
                <a:gd name="T11" fmla="*/ 12 h 74"/>
                <a:gd name="T12" fmla="*/ 49 w 112"/>
                <a:gd name="T13" fmla="*/ 16 h 74"/>
                <a:gd name="T14" fmla="*/ 47 w 112"/>
                <a:gd name="T15" fmla="*/ 17 h 74"/>
                <a:gd name="T16" fmla="*/ 44 w 112"/>
                <a:gd name="T17" fmla="*/ 17 h 74"/>
                <a:gd name="T18" fmla="*/ 32 w 112"/>
                <a:gd name="T19" fmla="*/ 17 h 74"/>
                <a:gd name="T20" fmla="*/ 30 w 112"/>
                <a:gd name="T21" fmla="*/ 19 h 74"/>
                <a:gd name="T22" fmla="*/ 28 w 112"/>
                <a:gd name="T23" fmla="*/ 27 h 74"/>
                <a:gd name="T24" fmla="*/ 38 w 112"/>
                <a:gd name="T25" fmla="*/ 27 h 74"/>
                <a:gd name="T26" fmla="*/ 44 w 112"/>
                <a:gd name="T27" fmla="*/ 25 h 74"/>
                <a:gd name="T28" fmla="*/ 50 w 112"/>
                <a:gd name="T29" fmla="*/ 28 h 74"/>
                <a:gd name="T30" fmla="*/ 58 w 112"/>
                <a:gd name="T31" fmla="*/ 25 h 74"/>
                <a:gd name="T32" fmla="*/ 60 w 112"/>
                <a:gd name="T33" fmla="*/ 27 h 74"/>
                <a:gd name="T34" fmla="*/ 65 w 112"/>
                <a:gd name="T35" fmla="*/ 30 h 74"/>
                <a:gd name="T36" fmla="*/ 71 w 112"/>
                <a:gd name="T37" fmla="*/ 31 h 74"/>
                <a:gd name="T38" fmla="*/ 77 w 112"/>
                <a:gd name="T39" fmla="*/ 28 h 74"/>
                <a:gd name="T40" fmla="*/ 88 w 112"/>
                <a:gd name="T41" fmla="*/ 28 h 74"/>
                <a:gd name="T42" fmla="*/ 91 w 112"/>
                <a:gd name="T43" fmla="*/ 31 h 74"/>
                <a:gd name="T44" fmla="*/ 93 w 112"/>
                <a:gd name="T45" fmla="*/ 36 h 74"/>
                <a:gd name="T46" fmla="*/ 95 w 112"/>
                <a:gd name="T47" fmla="*/ 42 h 74"/>
                <a:gd name="T48" fmla="*/ 101 w 112"/>
                <a:gd name="T49" fmla="*/ 41 h 74"/>
                <a:gd name="T50" fmla="*/ 107 w 112"/>
                <a:gd name="T51" fmla="*/ 49 h 74"/>
                <a:gd name="T52" fmla="*/ 110 w 112"/>
                <a:gd name="T53" fmla="*/ 55 h 74"/>
                <a:gd name="T54" fmla="*/ 112 w 112"/>
                <a:gd name="T55" fmla="*/ 63 h 74"/>
                <a:gd name="T56" fmla="*/ 109 w 112"/>
                <a:gd name="T57" fmla="*/ 64 h 74"/>
                <a:gd name="T58" fmla="*/ 101 w 112"/>
                <a:gd name="T59" fmla="*/ 61 h 74"/>
                <a:gd name="T60" fmla="*/ 91 w 112"/>
                <a:gd name="T61" fmla="*/ 64 h 74"/>
                <a:gd name="T62" fmla="*/ 91 w 112"/>
                <a:gd name="T63" fmla="*/ 61 h 74"/>
                <a:gd name="T64" fmla="*/ 80 w 112"/>
                <a:gd name="T65" fmla="*/ 64 h 74"/>
                <a:gd name="T66" fmla="*/ 65 w 112"/>
                <a:gd name="T67" fmla="*/ 74 h 74"/>
                <a:gd name="T68" fmla="*/ 60 w 112"/>
                <a:gd name="T69" fmla="*/ 66 h 74"/>
                <a:gd name="T70" fmla="*/ 61 w 112"/>
                <a:gd name="T71" fmla="*/ 53 h 74"/>
                <a:gd name="T72" fmla="*/ 57 w 112"/>
                <a:gd name="T73" fmla="*/ 52 h 74"/>
                <a:gd name="T74" fmla="*/ 47 w 112"/>
                <a:gd name="T75" fmla="*/ 47 h 74"/>
                <a:gd name="T76" fmla="*/ 41 w 112"/>
                <a:gd name="T77" fmla="*/ 53 h 74"/>
                <a:gd name="T78" fmla="*/ 38 w 112"/>
                <a:gd name="T79" fmla="*/ 60 h 74"/>
                <a:gd name="T80" fmla="*/ 30 w 112"/>
                <a:gd name="T81" fmla="*/ 61 h 74"/>
                <a:gd name="T82" fmla="*/ 27 w 112"/>
                <a:gd name="T83" fmla="*/ 66 h 74"/>
                <a:gd name="T84" fmla="*/ 22 w 112"/>
                <a:gd name="T85" fmla="*/ 63 h 74"/>
                <a:gd name="T86" fmla="*/ 17 w 112"/>
                <a:gd name="T87" fmla="*/ 66 h 74"/>
                <a:gd name="T88" fmla="*/ 11 w 112"/>
                <a:gd name="T89" fmla="*/ 69 h 74"/>
                <a:gd name="T90" fmla="*/ 6 w 112"/>
                <a:gd name="T91" fmla="*/ 60 h 74"/>
                <a:gd name="T92" fmla="*/ 14 w 112"/>
                <a:gd name="T93" fmla="*/ 52 h 74"/>
                <a:gd name="T94" fmla="*/ 13 w 112"/>
                <a:gd name="T95" fmla="*/ 45 h 74"/>
                <a:gd name="T96" fmla="*/ 11 w 112"/>
                <a:gd name="T97" fmla="*/ 36 h 74"/>
                <a:gd name="T98" fmla="*/ 5 w 112"/>
                <a:gd name="T99" fmla="*/ 34 h 74"/>
                <a:gd name="T100" fmla="*/ 0 w 112"/>
                <a:gd name="T101" fmla="*/ 31 h 74"/>
                <a:gd name="T102" fmla="*/ 8 w 112"/>
                <a:gd name="T103" fmla="*/ 25 h 74"/>
                <a:gd name="T104" fmla="*/ 17 w 112"/>
                <a:gd name="T105" fmla="*/ 25 h 74"/>
                <a:gd name="T106" fmla="*/ 20 w 112"/>
                <a:gd name="T107" fmla="*/ 20 h 74"/>
                <a:gd name="T108" fmla="*/ 22 w 112"/>
                <a:gd name="T109" fmla="*/ 20 h 74"/>
                <a:gd name="T110" fmla="*/ 24 w 112"/>
                <a:gd name="T111" fmla="*/ 17 h 74"/>
                <a:gd name="T112" fmla="*/ 19 w 112"/>
                <a:gd name="T113" fmla="*/ 16 h 74"/>
                <a:gd name="T114" fmla="*/ 27 w 112"/>
                <a:gd name="T115" fmla="*/ 16 h 74"/>
                <a:gd name="T116" fmla="*/ 28 w 112"/>
                <a:gd name="T117" fmla="*/ 8 h 74"/>
                <a:gd name="T118" fmla="*/ 33 w 112"/>
                <a:gd name="T119" fmla="*/ 6 h 74"/>
                <a:gd name="T120" fmla="*/ 43 w 112"/>
                <a:gd name="T12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74">
                  <a:moveTo>
                    <a:pt x="46" y="20"/>
                  </a:moveTo>
                  <a:lnTo>
                    <a:pt x="46" y="20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6" y="20"/>
                  </a:lnTo>
                  <a:close/>
                  <a:moveTo>
                    <a:pt x="47" y="1"/>
                  </a:moveTo>
                  <a:lnTo>
                    <a:pt x="47" y="1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close/>
                  <a:moveTo>
                    <a:pt x="44" y="0"/>
                  </a:move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49" y="16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8" y="23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8" y="27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9" y="30"/>
                  </a:lnTo>
                  <a:lnTo>
                    <a:pt x="69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28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8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3" y="41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98" y="41"/>
                  </a:lnTo>
                  <a:lnTo>
                    <a:pt x="99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07" y="47"/>
                  </a:lnTo>
                  <a:lnTo>
                    <a:pt x="107" y="49"/>
                  </a:lnTo>
                  <a:lnTo>
                    <a:pt x="107" y="50"/>
                  </a:lnTo>
                  <a:lnTo>
                    <a:pt x="109" y="52"/>
                  </a:lnTo>
                  <a:lnTo>
                    <a:pt x="109" y="53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6"/>
                  </a:lnTo>
                  <a:lnTo>
                    <a:pt x="109" y="58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12" y="61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07" y="63"/>
                  </a:lnTo>
                  <a:lnTo>
                    <a:pt x="106" y="61"/>
                  </a:lnTo>
                  <a:lnTo>
                    <a:pt x="104" y="63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99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6" y="64"/>
                  </a:lnTo>
                  <a:lnTo>
                    <a:pt x="93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3" y="63"/>
                  </a:lnTo>
                  <a:lnTo>
                    <a:pt x="93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5" y="61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7" y="68"/>
                  </a:lnTo>
                  <a:lnTo>
                    <a:pt x="73" y="69"/>
                  </a:lnTo>
                  <a:lnTo>
                    <a:pt x="69" y="71"/>
                  </a:lnTo>
                  <a:lnTo>
                    <a:pt x="66" y="72"/>
                  </a:lnTo>
                  <a:lnTo>
                    <a:pt x="65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60" y="61"/>
                  </a:lnTo>
                  <a:lnTo>
                    <a:pt x="60" y="58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8" y="49"/>
                  </a:lnTo>
                  <a:lnTo>
                    <a:pt x="57" y="47"/>
                  </a:lnTo>
                  <a:lnTo>
                    <a:pt x="54" y="45"/>
                  </a:lnTo>
                  <a:lnTo>
                    <a:pt x="52" y="44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3" y="56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7" y="66"/>
                  </a:lnTo>
                  <a:lnTo>
                    <a:pt x="16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3" y="45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3" y="3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4" y="1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7" name="Freeform 39"/>
            <p:cNvSpPr>
              <a:spLocks noEditPoints="1"/>
            </p:cNvSpPr>
            <p:nvPr/>
          </p:nvSpPr>
          <p:spPr bwMode="auto">
            <a:xfrm>
              <a:off x="8507548" y="3835055"/>
              <a:ext cx="231958" cy="424930"/>
            </a:xfrm>
            <a:custGeom>
              <a:avLst/>
              <a:gdLst>
                <a:gd name="T0" fmla="*/ 25 w 119"/>
                <a:gd name="T1" fmla="*/ 191 h 218"/>
                <a:gd name="T2" fmla="*/ 14 w 119"/>
                <a:gd name="T3" fmla="*/ 182 h 218"/>
                <a:gd name="T4" fmla="*/ 14 w 119"/>
                <a:gd name="T5" fmla="*/ 182 h 218"/>
                <a:gd name="T6" fmla="*/ 39 w 119"/>
                <a:gd name="T7" fmla="*/ 163 h 218"/>
                <a:gd name="T8" fmla="*/ 39 w 119"/>
                <a:gd name="T9" fmla="*/ 158 h 218"/>
                <a:gd name="T10" fmla="*/ 75 w 119"/>
                <a:gd name="T11" fmla="*/ 130 h 218"/>
                <a:gd name="T12" fmla="*/ 71 w 119"/>
                <a:gd name="T13" fmla="*/ 123 h 218"/>
                <a:gd name="T14" fmla="*/ 42 w 119"/>
                <a:gd name="T15" fmla="*/ 2 h 218"/>
                <a:gd name="T16" fmla="*/ 44 w 119"/>
                <a:gd name="T17" fmla="*/ 12 h 218"/>
                <a:gd name="T18" fmla="*/ 56 w 119"/>
                <a:gd name="T19" fmla="*/ 15 h 218"/>
                <a:gd name="T20" fmla="*/ 53 w 119"/>
                <a:gd name="T21" fmla="*/ 30 h 218"/>
                <a:gd name="T22" fmla="*/ 53 w 119"/>
                <a:gd name="T23" fmla="*/ 45 h 218"/>
                <a:gd name="T24" fmla="*/ 64 w 119"/>
                <a:gd name="T25" fmla="*/ 37 h 218"/>
                <a:gd name="T26" fmla="*/ 75 w 119"/>
                <a:gd name="T27" fmla="*/ 38 h 218"/>
                <a:gd name="T28" fmla="*/ 83 w 119"/>
                <a:gd name="T29" fmla="*/ 37 h 218"/>
                <a:gd name="T30" fmla="*/ 89 w 119"/>
                <a:gd name="T31" fmla="*/ 30 h 218"/>
                <a:gd name="T32" fmla="*/ 105 w 119"/>
                <a:gd name="T33" fmla="*/ 45 h 218"/>
                <a:gd name="T34" fmla="*/ 113 w 119"/>
                <a:gd name="T35" fmla="*/ 65 h 218"/>
                <a:gd name="T36" fmla="*/ 119 w 119"/>
                <a:gd name="T37" fmla="*/ 73 h 218"/>
                <a:gd name="T38" fmla="*/ 118 w 119"/>
                <a:gd name="T39" fmla="*/ 87 h 218"/>
                <a:gd name="T40" fmla="*/ 112 w 119"/>
                <a:gd name="T41" fmla="*/ 93 h 218"/>
                <a:gd name="T42" fmla="*/ 96 w 119"/>
                <a:gd name="T43" fmla="*/ 90 h 218"/>
                <a:gd name="T44" fmla="*/ 80 w 119"/>
                <a:gd name="T45" fmla="*/ 93 h 218"/>
                <a:gd name="T46" fmla="*/ 72 w 119"/>
                <a:gd name="T47" fmla="*/ 103 h 218"/>
                <a:gd name="T48" fmla="*/ 78 w 119"/>
                <a:gd name="T49" fmla="*/ 120 h 218"/>
                <a:gd name="T50" fmla="*/ 75 w 119"/>
                <a:gd name="T51" fmla="*/ 122 h 218"/>
                <a:gd name="T52" fmla="*/ 66 w 119"/>
                <a:gd name="T53" fmla="*/ 117 h 218"/>
                <a:gd name="T54" fmla="*/ 52 w 119"/>
                <a:gd name="T55" fmla="*/ 111 h 218"/>
                <a:gd name="T56" fmla="*/ 41 w 119"/>
                <a:gd name="T57" fmla="*/ 104 h 218"/>
                <a:gd name="T58" fmla="*/ 36 w 119"/>
                <a:gd name="T59" fmla="*/ 127 h 218"/>
                <a:gd name="T60" fmla="*/ 26 w 119"/>
                <a:gd name="T61" fmla="*/ 150 h 218"/>
                <a:gd name="T62" fmla="*/ 34 w 119"/>
                <a:gd name="T63" fmla="*/ 164 h 218"/>
                <a:gd name="T64" fmla="*/ 41 w 119"/>
                <a:gd name="T65" fmla="*/ 175 h 218"/>
                <a:gd name="T66" fmla="*/ 42 w 119"/>
                <a:gd name="T67" fmla="*/ 190 h 218"/>
                <a:gd name="T68" fmla="*/ 45 w 119"/>
                <a:gd name="T69" fmla="*/ 196 h 218"/>
                <a:gd name="T70" fmla="*/ 64 w 119"/>
                <a:gd name="T71" fmla="*/ 205 h 218"/>
                <a:gd name="T72" fmla="*/ 63 w 119"/>
                <a:gd name="T73" fmla="*/ 215 h 218"/>
                <a:gd name="T74" fmla="*/ 53 w 119"/>
                <a:gd name="T75" fmla="*/ 216 h 218"/>
                <a:gd name="T76" fmla="*/ 52 w 119"/>
                <a:gd name="T77" fmla="*/ 208 h 218"/>
                <a:gd name="T78" fmla="*/ 41 w 119"/>
                <a:gd name="T79" fmla="*/ 202 h 218"/>
                <a:gd name="T80" fmla="*/ 33 w 119"/>
                <a:gd name="T81" fmla="*/ 193 h 218"/>
                <a:gd name="T82" fmla="*/ 23 w 119"/>
                <a:gd name="T83" fmla="*/ 183 h 218"/>
                <a:gd name="T84" fmla="*/ 14 w 119"/>
                <a:gd name="T85" fmla="*/ 180 h 218"/>
                <a:gd name="T86" fmla="*/ 20 w 119"/>
                <a:gd name="T87" fmla="*/ 150 h 218"/>
                <a:gd name="T88" fmla="*/ 30 w 119"/>
                <a:gd name="T89" fmla="*/ 134 h 218"/>
                <a:gd name="T90" fmla="*/ 30 w 119"/>
                <a:gd name="T91" fmla="*/ 120 h 218"/>
                <a:gd name="T92" fmla="*/ 26 w 119"/>
                <a:gd name="T93" fmla="*/ 108 h 218"/>
                <a:gd name="T94" fmla="*/ 17 w 119"/>
                <a:gd name="T95" fmla="*/ 89 h 218"/>
                <a:gd name="T96" fmla="*/ 15 w 119"/>
                <a:gd name="T97" fmla="*/ 76 h 218"/>
                <a:gd name="T98" fmla="*/ 22 w 119"/>
                <a:gd name="T99" fmla="*/ 62 h 218"/>
                <a:gd name="T100" fmla="*/ 17 w 119"/>
                <a:gd name="T101" fmla="*/ 54 h 218"/>
                <a:gd name="T102" fmla="*/ 6 w 119"/>
                <a:gd name="T103" fmla="*/ 38 h 218"/>
                <a:gd name="T104" fmla="*/ 1 w 119"/>
                <a:gd name="T105" fmla="*/ 29 h 218"/>
                <a:gd name="T106" fmla="*/ 6 w 119"/>
                <a:gd name="T107" fmla="*/ 21 h 218"/>
                <a:gd name="T108" fmla="*/ 15 w 119"/>
                <a:gd name="T109" fmla="*/ 12 h 218"/>
                <a:gd name="T110" fmla="*/ 25 w 119"/>
                <a:gd name="T111" fmla="*/ 7 h 218"/>
                <a:gd name="T112" fmla="*/ 31 w 119"/>
                <a:gd name="T113" fmla="*/ 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218">
                  <a:moveTo>
                    <a:pt x="33" y="202"/>
                  </a:moveTo>
                  <a:lnTo>
                    <a:pt x="34" y="204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4"/>
                  </a:lnTo>
                  <a:lnTo>
                    <a:pt x="33" y="202"/>
                  </a:lnTo>
                  <a:close/>
                  <a:moveTo>
                    <a:pt x="25" y="188"/>
                  </a:moveTo>
                  <a:lnTo>
                    <a:pt x="25" y="190"/>
                  </a:lnTo>
                  <a:lnTo>
                    <a:pt x="25" y="191"/>
                  </a:lnTo>
                  <a:lnTo>
                    <a:pt x="25" y="191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5" y="188"/>
                  </a:lnTo>
                  <a:close/>
                  <a:moveTo>
                    <a:pt x="17" y="182"/>
                  </a:moveTo>
                  <a:lnTo>
                    <a:pt x="19" y="183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17" y="182"/>
                  </a:lnTo>
                  <a:close/>
                  <a:moveTo>
                    <a:pt x="14" y="182"/>
                  </a:moveTo>
                  <a:lnTo>
                    <a:pt x="14" y="182"/>
                  </a:lnTo>
                  <a:lnTo>
                    <a:pt x="15" y="182"/>
                  </a:lnTo>
                  <a:lnTo>
                    <a:pt x="15" y="183"/>
                  </a:lnTo>
                  <a:lnTo>
                    <a:pt x="15" y="185"/>
                  </a:lnTo>
                  <a:lnTo>
                    <a:pt x="15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4" y="182"/>
                  </a:lnTo>
                  <a:lnTo>
                    <a:pt x="14" y="182"/>
                  </a:lnTo>
                  <a:close/>
                  <a:moveTo>
                    <a:pt x="14" y="167"/>
                  </a:moveTo>
                  <a:lnTo>
                    <a:pt x="14" y="167"/>
                  </a:lnTo>
                  <a:lnTo>
                    <a:pt x="14" y="167"/>
                  </a:lnTo>
                  <a:lnTo>
                    <a:pt x="14" y="169"/>
                  </a:lnTo>
                  <a:lnTo>
                    <a:pt x="14" y="167"/>
                  </a:lnTo>
                  <a:lnTo>
                    <a:pt x="14" y="167"/>
                  </a:lnTo>
                  <a:lnTo>
                    <a:pt x="14" y="167"/>
                  </a:lnTo>
                  <a:close/>
                  <a:moveTo>
                    <a:pt x="39" y="160"/>
                  </a:move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1"/>
                  </a:lnTo>
                  <a:lnTo>
                    <a:pt x="39" y="161"/>
                  </a:lnTo>
                  <a:lnTo>
                    <a:pt x="39" y="160"/>
                  </a:lnTo>
                  <a:close/>
                  <a:moveTo>
                    <a:pt x="37" y="158"/>
                  </a:moveTo>
                  <a:lnTo>
                    <a:pt x="39" y="158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9" y="160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7" y="158"/>
                  </a:lnTo>
                  <a:close/>
                  <a:moveTo>
                    <a:pt x="75" y="130"/>
                  </a:moveTo>
                  <a:lnTo>
                    <a:pt x="75" y="130"/>
                  </a:lnTo>
                  <a:lnTo>
                    <a:pt x="75" y="131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30"/>
                  </a:lnTo>
                  <a:close/>
                  <a:moveTo>
                    <a:pt x="71" y="123"/>
                  </a:moveTo>
                  <a:lnTo>
                    <a:pt x="72" y="123"/>
                  </a:lnTo>
                  <a:lnTo>
                    <a:pt x="72" y="125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74" y="127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1" y="123"/>
                  </a:lnTo>
                  <a:lnTo>
                    <a:pt x="71" y="123"/>
                  </a:lnTo>
                  <a:close/>
                  <a:moveTo>
                    <a:pt x="37" y="0"/>
                  </a:moveTo>
                  <a:lnTo>
                    <a:pt x="37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5" y="10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6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5"/>
                  </a:lnTo>
                  <a:lnTo>
                    <a:pt x="55" y="37"/>
                  </a:lnTo>
                  <a:lnTo>
                    <a:pt x="53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6" y="43"/>
                  </a:lnTo>
                  <a:lnTo>
                    <a:pt x="60" y="41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3" y="38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7" y="35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1" y="35"/>
                  </a:lnTo>
                  <a:lnTo>
                    <a:pt x="72" y="37"/>
                  </a:lnTo>
                  <a:lnTo>
                    <a:pt x="74" y="37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6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9" y="30"/>
                  </a:lnTo>
                  <a:lnTo>
                    <a:pt x="91" y="32"/>
                  </a:lnTo>
                  <a:lnTo>
                    <a:pt x="93" y="32"/>
                  </a:lnTo>
                  <a:lnTo>
                    <a:pt x="94" y="34"/>
                  </a:lnTo>
                  <a:lnTo>
                    <a:pt x="96" y="32"/>
                  </a:lnTo>
                  <a:lnTo>
                    <a:pt x="97" y="34"/>
                  </a:lnTo>
                  <a:lnTo>
                    <a:pt x="99" y="37"/>
                  </a:lnTo>
                  <a:lnTo>
                    <a:pt x="101" y="40"/>
                  </a:lnTo>
                  <a:lnTo>
                    <a:pt x="102" y="41"/>
                  </a:lnTo>
                  <a:lnTo>
                    <a:pt x="104" y="43"/>
                  </a:lnTo>
                  <a:lnTo>
                    <a:pt x="105" y="45"/>
                  </a:lnTo>
                  <a:lnTo>
                    <a:pt x="107" y="45"/>
                  </a:lnTo>
                  <a:lnTo>
                    <a:pt x="108" y="48"/>
                  </a:lnTo>
                  <a:lnTo>
                    <a:pt x="107" y="51"/>
                  </a:lnTo>
                  <a:lnTo>
                    <a:pt x="107" y="54"/>
                  </a:lnTo>
                  <a:lnTo>
                    <a:pt x="107" y="57"/>
                  </a:lnTo>
                  <a:lnTo>
                    <a:pt x="108" y="60"/>
                  </a:lnTo>
                  <a:lnTo>
                    <a:pt x="110" y="62"/>
                  </a:lnTo>
                  <a:lnTo>
                    <a:pt x="112" y="63"/>
                  </a:lnTo>
                  <a:lnTo>
                    <a:pt x="112" y="65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9" y="73"/>
                  </a:lnTo>
                  <a:lnTo>
                    <a:pt x="119" y="75"/>
                  </a:lnTo>
                  <a:lnTo>
                    <a:pt x="119" y="76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78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2"/>
                  </a:lnTo>
                  <a:lnTo>
                    <a:pt x="118" y="84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9"/>
                  </a:lnTo>
                  <a:lnTo>
                    <a:pt x="116" y="89"/>
                  </a:lnTo>
                  <a:lnTo>
                    <a:pt x="116" y="90"/>
                  </a:lnTo>
                  <a:lnTo>
                    <a:pt x="115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08" y="90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2" y="90"/>
                  </a:lnTo>
                  <a:lnTo>
                    <a:pt x="99" y="90"/>
                  </a:lnTo>
                  <a:lnTo>
                    <a:pt x="97" y="90"/>
                  </a:lnTo>
                  <a:lnTo>
                    <a:pt x="96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3" y="90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8" y="90"/>
                  </a:lnTo>
                  <a:lnTo>
                    <a:pt x="86" y="90"/>
                  </a:lnTo>
                  <a:lnTo>
                    <a:pt x="85" y="92"/>
                  </a:lnTo>
                  <a:lnTo>
                    <a:pt x="82" y="92"/>
                  </a:lnTo>
                  <a:lnTo>
                    <a:pt x="80" y="93"/>
                  </a:lnTo>
                  <a:lnTo>
                    <a:pt x="80" y="95"/>
                  </a:lnTo>
                  <a:lnTo>
                    <a:pt x="78" y="97"/>
                  </a:lnTo>
                  <a:lnTo>
                    <a:pt x="78" y="98"/>
                  </a:lnTo>
                  <a:lnTo>
                    <a:pt x="77" y="100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3"/>
                  </a:lnTo>
                  <a:lnTo>
                    <a:pt x="74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2" y="106"/>
                  </a:lnTo>
                  <a:lnTo>
                    <a:pt x="72" y="108"/>
                  </a:lnTo>
                  <a:lnTo>
                    <a:pt x="74" y="109"/>
                  </a:lnTo>
                  <a:lnTo>
                    <a:pt x="74" y="111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7" y="117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8" y="120"/>
                  </a:lnTo>
                  <a:lnTo>
                    <a:pt x="77" y="122"/>
                  </a:lnTo>
                  <a:lnTo>
                    <a:pt x="78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28"/>
                  </a:lnTo>
                  <a:lnTo>
                    <a:pt x="78" y="127"/>
                  </a:lnTo>
                  <a:lnTo>
                    <a:pt x="78" y="125"/>
                  </a:lnTo>
                  <a:lnTo>
                    <a:pt x="77" y="123"/>
                  </a:lnTo>
                  <a:lnTo>
                    <a:pt x="75" y="122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4" y="123"/>
                  </a:lnTo>
                  <a:lnTo>
                    <a:pt x="72" y="122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69" y="119"/>
                  </a:lnTo>
                  <a:lnTo>
                    <a:pt x="67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4" y="115"/>
                  </a:lnTo>
                  <a:lnTo>
                    <a:pt x="63" y="115"/>
                  </a:lnTo>
                  <a:lnTo>
                    <a:pt x="60" y="117"/>
                  </a:lnTo>
                  <a:lnTo>
                    <a:pt x="55" y="115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0" y="115"/>
                  </a:lnTo>
                  <a:lnTo>
                    <a:pt x="52" y="114"/>
                  </a:lnTo>
                  <a:lnTo>
                    <a:pt x="52" y="111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3"/>
                  </a:lnTo>
                  <a:lnTo>
                    <a:pt x="47" y="103"/>
                  </a:lnTo>
                  <a:lnTo>
                    <a:pt x="45" y="103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39" y="106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11"/>
                  </a:lnTo>
                  <a:lnTo>
                    <a:pt x="37" y="114"/>
                  </a:lnTo>
                  <a:lnTo>
                    <a:pt x="37" y="115"/>
                  </a:lnTo>
                  <a:lnTo>
                    <a:pt x="39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4" y="130"/>
                  </a:lnTo>
                  <a:lnTo>
                    <a:pt x="33" y="133"/>
                  </a:lnTo>
                  <a:lnTo>
                    <a:pt x="33" y="138"/>
                  </a:lnTo>
                  <a:lnTo>
                    <a:pt x="31" y="139"/>
                  </a:lnTo>
                  <a:lnTo>
                    <a:pt x="31" y="142"/>
                  </a:lnTo>
                  <a:lnTo>
                    <a:pt x="28" y="145"/>
                  </a:lnTo>
                  <a:lnTo>
                    <a:pt x="28" y="149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5"/>
                  </a:lnTo>
                  <a:lnTo>
                    <a:pt x="26" y="158"/>
                  </a:lnTo>
                  <a:lnTo>
                    <a:pt x="26" y="160"/>
                  </a:lnTo>
                  <a:lnTo>
                    <a:pt x="28" y="163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4" y="164"/>
                  </a:lnTo>
                  <a:lnTo>
                    <a:pt x="36" y="164"/>
                  </a:lnTo>
                  <a:lnTo>
                    <a:pt x="36" y="166"/>
                  </a:lnTo>
                  <a:lnTo>
                    <a:pt x="37" y="167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9" y="175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2" y="177"/>
                  </a:lnTo>
                  <a:lnTo>
                    <a:pt x="42" y="180"/>
                  </a:lnTo>
                  <a:lnTo>
                    <a:pt x="45" y="191"/>
                  </a:lnTo>
                  <a:lnTo>
                    <a:pt x="45" y="193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4" y="188"/>
                  </a:lnTo>
                  <a:lnTo>
                    <a:pt x="42" y="188"/>
                  </a:lnTo>
                  <a:lnTo>
                    <a:pt x="42" y="186"/>
                  </a:lnTo>
                  <a:lnTo>
                    <a:pt x="41" y="188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45" y="196"/>
                  </a:lnTo>
                  <a:lnTo>
                    <a:pt x="47" y="196"/>
                  </a:lnTo>
                  <a:lnTo>
                    <a:pt x="48" y="196"/>
                  </a:lnTo>
                  <a:lnTo>
                    <a:pt x="50" y="197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64" y="205"/>
                  </a:lnTo>
                  <a:lnTo>
                    <a:pt x="69" y="208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6" y="213"/>
                  </a:lnTo>
                  <a:lnTo>
                    <a:pt x="66" y="213"/>
                  </a:lnTo>
                  <a:lnTo>
                    <a:pt x="66" y="215"/>
                  </a:lnTo>
                  <a:lnTo>
                    <a:pt x="64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3" y="215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8" y="215"/>
                  </a:lnTo>
                  <a:lnTo>
                    <a:pt x="56" y="215"/>
                  </a:lnTo>
                  <a:lnTo>
                    <a:pt x="56" y="216"/>
                  </a:lnTo>
                  <a:lnTo>
                    <a:pt x="55" y="216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3" y="213"/>
                  </a:lnTo>
                  <a:lnTo>
                    <a:pt x="55" y="212"/>
                  </a:lnTo>
                  <a:lnTo>
                    <a:pt x="53" y="210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8"/>
                  </a:lnTo>
                  <a:lnTo>
                    <a:pt x="50" y="207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4" y="204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1" y="202"/>
                  </a:lnTo>
                  <a:lnTo>
                    <a:pt x="41" y="202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36" y="202"/>
                  </a:lnTo>
                  <a:lnTo>
                    <a:pt x="34" y="199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3" y="196"/>
                  </a:lnTo>
                  <a:lnTo>
                    <a:pt x="31" y="194"/>
                  </a:lnTo>
                  <a:lnTo>
                    <a:pt x="33" y="193"/>
                  </a:lnTo>
                  <a:lnTo>
                    <a:pt x="31" y="193"/>
                  </a:lnTo>
                  <a:lnTo>
                    <a:pt x="30" y="193"/>
                  </a:lnTo>
                  <a:lnTo>
                    <a:pt x="30" y="193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88"/>
                  </a:lnTo>
                  <a:lnTo>
                    <a:pt x="25" y="188"/>
                  </a:lnTo>
                  <a:lnTo>
                    <a:pt x="25" y="186"/>
                  </a:lnTo>
                  <a:lnTo>
                    <a:pt x="25" y="185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20" y="180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7" y="179"/>
                  </a:lnTo>
                  <a:lnTo>
                    <a:pt x="17" y="180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4" y="180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2"/>
                  </a:lnTo>
                  <a:lnTo>
                    <a:pt x="14" y="169"/>
                  </a:lnTo>
                  <a:lnTo>
                    <a:pt x="15" y="164"/>
                  </a:lnTo>
                  <a:lnTo>
                    <a:pt x="15" y="161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20" y="152"/>
                  </a:lnTo>
                  <a:lnTo>
                    <a:pt x="20" y="150"/>
                  </a:lnTo>
                  <a:lnTo>
                    <a:pt x="20" y="149"/>
                  </a:lnTo>
                  <a:lnTo>
                    <a:pt x="20" y="149"/>
                  </a:lnTo>
                  <a:lnTo>
                    <a:pt x="20" y="147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20" y="144"/>
                  </a:lnTo>
                  <a:lnTo>
                    <a:pt x="22" y="142"/>
                  </a:lnTo>
                  <a:lnTo>
                    <a:pt x="25" y="141"/>
                  </a:lnTo>
                  <a:lnTo>
                    <a:pt x="26" y="139"/>
                  </a:lnTo>
                  <a:lnTo>
                    <a:pt x="30" y="134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1" y="123"/>
                  </a:lnTo>
                  <a:lnTo>
                    <a:pt x="31" y="122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0" y="117"/>
                  </a:lnTo>
                  <a:lnTo>
                    <a:pt x="28" y="115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5" y="109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6" y="100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3" y="95"/>
                  </a:lnTo>
                  <a:lnTo>
                    <a:pt x="20" y="93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5" y="87"/>
                  </a:lnTo>
                  <a:lnTo>
                    <a:pt x="14" y="86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5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9" y="67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5" y="52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8" name="Freeform 40"/>
            <p:cNvSpPr>
              <a:spLocks/>
            </p:cNvSpPr>
            <p:nvPr/>
          </p:nvSpPr>
          <p:spPr bwMode="auto">
            <a:xfrm>
              <a:off x="5761096" y="4104048"/>
              <a:ext cx="52630" cy="144242"/>
            </a:xfrm>
            <a:custGeom>
              <a:avLst/>
              <a:gdLst>
                <a:gd name="T0" fmla="*/ 4 w 27"/>
                <a:gd name="T1" fmla="*/ 1 h 74"/>
                <a:gd name="T2" fmla="*/ 8 w 27"/>
                <a:gd name="T3" fmla="*/ 3 h 74"/>
                <a:gd name="T4" fmla="*/ 10 w 27"/>
                <a:gd name="T5" fmla="*/ 3 h 74"/>
                <a:gd name="T6" fmla="*/ 15 w 27"/>
                <a:gd name="T7" fmla="*/ 3 h 74"/>
                <a:gd name="T8" fmla="*/ 13 w 27"/>
                <a:gd name="T9" fmla="*/ 6 h 74"/>
                <a:gd name="T10" fmla="*/ 13 w 27"/>
                <a:gd name="T11" fmla="*/ 11 h 74"/>
                <a:gd name="T12" fmla="*/ 13 w 27"/>
                <a:gd name="T13" fmla="*/ 11 h 74"/>
                <a:gd name="T14" fmla="*/ 19 w 27"/>
                <a:gd name="T15" fmla="*/ 15 h 74"/>
                <a:gd name="T16" fmla="*/ 21 w 27"/>
                <a:gd name="T17" fmla="*/ 17 h 74"/>
                <a:gd name="T18" fmla="*/ 21 w 27"/>
                <a:gd name="T19" fmla="*/ 23 h 74"/>
                <a:gd name="T20" fmla="*/ 21 w 27"/>
                <a:gd name="T21" fmla="*/ 26 h 74"/>
                <a:gd name="T22" fmla="*/ 24 w 27"/>
                <a:gd name="T23" fmla="*/ 29 h 74"/>
                <a:gd name="T24" fmla="*/ 24 w 27"/>
                <a:gd name="T25" fmla="*/ 34 h 74"/>
                <a:gd name="T26" fmla="*/ 26 w 27"/>
                <a:gd name="T27" fmla="*/ 42 h 74"/>
                <a:gd name="T28" fmla="*/ 24 w 27"/>
                <a:gd name="T29" fmla="*/ 59 h 74"/>
                <a:gd name="T30" fmla="*/ 24 w 27"/>
                <a:gd name="T31" fmla="*/ 63 h 74"/>
                <a:gd name="T32" fmla="*/ 24 w 27"/>
                <a:gd name="T33" fmla="*/ 64 h 74"/>
                <a:gd name="T34" fmla="*/ 26 w 27"/>
                <a:gd name="T35" fmla="*/ 66 h 74"/>
                <a:gd name="T36" fmla="*/ 27 w 27"/>
                <a:gd name="T37" fmla="*/ 70 h 74"/>
                <a:gd name="T38" fmla="*/ 26 w 27"/>
                <a:gd name="T39" fmla="*/ 70 h 74"/>
                <a:gd name="T40" fmla="*/ 19 w 27"/>
                <a:gd name="T41" fmla="*/ 74 h 74"/>
                <a:gd name="T42" fmla="*/ 18 w 27"/>
                <a:gd name="T43" fmla="*/ 72 h 74"/>
                <a:gd name="T44" fmla="*/ 16 w 27"/>
                <a:gd name="T45" fmla="*/ 72 h 74"/>
                <a:gd name="T46" fmla="*/ 16 w 27"/>
                <a:gd name="T47" fmla="*/ 69 h 74"/>
                <a:gd name="T48" fmla="*/ 13 w 27"/>
                <a:gd name="T49" fmla="*/ 69 h 74"/>
                <a:gd name="T50" fmla="*/ 12 w 27"/>
                <a:gd name="T51" fmla="*/ 67 h 74"/>
                <a:gd name="T52" fmla="*/ 12 w 27"/>
                <a:gd name="T53" fmla="*/ 66 h 74"/>
                <a:gd name="T54" fmla="*/ 10 w 27"/>
                <a:gd name="T55" fmla="*/ 64 h 74"/>
                <a:gd name="T56" fmla="*/ 10 w 27"/>
                <a:gd name="T57" fmla="*/ 63 h 74"/>
                <a:gd name="T58" fmla="*/ 10 w 27"/>
                <a:gd name="T59" fmla="*/ 61 h 74"/>
                <a:gd name="T60" fmla="*/ 10 w 27"/>
                <a:gd name="T61" fmla="*/ 59 h 74"/>
                <a:gd name="T62" fmla="*/ 10 w 27"/>
                <a:gd name="T63" fmla="*/ 58 h 74"/>
                <a:gd name="T64" fmla="*/ 12 w 27"/>
                <a:gd name="T65" fmla="*/ 55 h 74"/>
                <a:gd name="T66" fmla="*/ 10 w 27"/>
                <a:gd name="T67" fmla="*/ 55 h 74"/>
                <a:gd name="T68" fmla="*/ 8 w 27"/>
                <a:gd name="T69" fmla="*/ 53 h 74"/>
                <a:gd name="T70" fmla="*/ 10 w 27"/>
                <a:gd name="T71" fmla="*/ 50 h 74"/>
                <a:gd name="T72" fmla="*/ 10 w 27"/>
                <a:gd name="T73" fmla="*/ 42 h 74"/>
                <a:gd name="T74" fmla="*/ 12 w 27"/>
                <a:gd name="T75" fmla="*/ 41 h 74"/>
                <a:gd name="T76" fmla="*/ 10 w 27"/>
                <a:gd name="T77" fmla="*/ 39 h 74"/>
                <a:gd name="T78" fmla="*/ 8 w 27"/>
                <a:gd name="T79" fmla="*/ 36 h 74"/>
                <a:gd name="T80" fmla="*/ 7 w 27"/>
                <a:gd name="T81" fmla="*/ 34 h 74"/>
                <a:gd name="T82" fmla="*/ 8 w 27"/>
                <a:gd name="T83" fmla="*/ 33 h 74"/>
                <a:gd name="T84" fmla="*/ 8 w 27"/>
                <a:gd name="T85" fmla="*/ 31 h 74"/>
                <a:gd name="T86" fmla="*/ 8 w 27"/>
                <a:gd name="T87" fmla="*/ 28 h 74"/>
                <a:gd name="T88" fmla="*/ 10 w 27"/>
                <a:gd name="T89" fmla="*/ 25 h 74"/>
                <a:gd name="T90" fmla="*/ 8 w 27"/>
                <a:gd name="T91" fmla="*/ 23 h 74"/>
                <a:gd name="T92" fmla="*/ 5 w 27"/>
                <a:gd name="T93" fmla="*/ 25 h 74"/>
                <a:gd name="T94" fmla="*/ 5 w 27"/>
                <a:gd name="T95" fmla="*/ 25 h 74"/>
                <a:gd name="T96" fmla="*/ 5 w 27"/>
                <a:gd name="T97" fmla="*/ 23 h 74"/>
                <a:gd name="T98" fmla="*/ 5 w 27"/>
                <a:gd name="T99" fmla="*/ 23 h 74"/>
                <a:gd name="T100" fmla="*/ 7 w 27"/>
                <a:gd name="T101" fmla="*/ 22 h 74"/>
                <a:gd name="T102" fmla="*/ 5 w 27"/>
                <a:gd name="T103" fmla="*/ 22 h 74"/>
                <a:gd name="T104" fmla="*/ 5 w 27"/>
                <a:gd name="T105" fmla="*/ 22 h 74"/>
                <a:gd name="T106" fmla="*/ 7 w 27"/>
                <a:gd name="T107" fmla="*/ 22 h 74"/>
                <a:gd name="T108" fmla="*/ 7 w 27"/>
                <a:gd name="T109" fmla="*/ 18 h 74"/>
                <a:gd name="T110" fmla="*/ 7 w 27"/>
                <a:gd name="T111" fmla="*/ 14 h 74"/>
                <a:gd name="T112" fmla="*/ 7 w 27"/>
                <a:gd name="T113" fmla="*/ 12 h 74"/>
                <a:gd name="T114" fmla="*/ 5 w 27"/>
                <a:gd name="T115" fmla="*/ 11 h 74"/>
                <a:gd name="T116" fmla="*/ 4 w 27"/>
                <a:gd name="T117" fmla="*/ 9 h 74"/>
                <a:gd name="T118" fmla="*/ 0 w 27"/>
                <a:gd name="T119" fmla="*/ 7 h 74"/>
                <a:gd name="T120" fmla="*/ 0 w 27"/>
                <a:gd name="T121" fmla="*/ 6 h 74"/>
                <a:gd name="T122" fmla="*/ 2 w 27"/>
                <a:gd name="T123" fmla="*/ 3 h 74"/>
                <a:gd name="T124" fmla="*/ 2 w 27"/>
                <a:gd name="T12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74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34"/>
                  </a:lnTo>
                  <a:lnTo>
                    <a:pt x="26" y="37"/>
                  </a:lnTo>
                  <a:lnTo>
                    <a:pt x="26" y="42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7" y="67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1" y="72"/>
                  </a:lnTo>
                  <a:lnTo>
                    <a:pt x="19" y="74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2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9" name="Freeform 41"/>
            <p:cNvSpPr>
              <a:spLocks noEditPoints="1"/>
            </p:cNvSpPr>
            <p:nvPr/>
          </p:nvSpPr>
          <p:spPr bwMode="auto">
            <a:xfrm>
              <a:off x="7219113" y="5817413"/>
              <a:ext cx="534087" cy="118903"/>
            </a:xfrm>
            <a:custGeom>
              <a:avLst/>
              <a:gdLst>
                <a:gd name="T0" fmla="*/ 257 w 274"/>
                <a:gd name="T1" fmla="*/ 47 h 61"/>
                <a:gd name="T2" fmla="*/ 255 w 274"/>
                <a:gd name="T3" fmla="*/ 49 h 61"/>
                <a:gd name="T4" fmla="*/ 254 w 274"/>
                <a:gd name="T5" fmla="*/ 50 h 61"/>
                <a:gd name="T6" fmla="*/ 254 w 274"/>
                <a:gd name="T7" fmla="*/ 49 h 61"/>
                <a:gd name="T8" fmla="*/ 254 w 274"/>
                <a:gd name="T9" fmla="*/ 47 h 61"/>
                <a:gd name="T10" fmla="*/ 255 w 274"/>
                <a:gd name="T11" fmla="*/ 45 h 61"/>
                <a:gd name="T12" fmla="*/ 252 w 274"/>
                <a:gd name="T13" fmla="*/ 42 h 61"/>
                <a:gd name="T14" fmla="*/ 252 w 274"/>
                <a:gd name="T15" fmla="*/ 44 h 61"/>
                <a:gd name="T16" fmla="*/ 254 w 274"/>
                <a:gd name="T17" fmla="*/ 45 h 61"/>
                <a:gd name="T18" fmla="*/ 252 w 274"/>
                <a:gd name="T19" fmla="*/ 47 h 61"/>
                <a:gd name="T20" fmla="*/ 252 w 274"/>
                <a:gd name="T21" fmla="*/ 50 h 61"/>
                <a:gd name="T22" fmla="*/ 255 w 274"/>
                <a:gd name="T23" fmla="*/ 50 h 61"/>
                <a:gd name="T24" fmla="*/ 259 w 274"/>
                <a:gd name="T25" fmla="*/ 49 h 61"/>
                <a:gd name="T26" fmla="*/ 260 w 274"/>
                <a:gd name="T27" fmla="*/ 50 h 61"/>
                <a:gd name="T28" fmla="*/ 260 w 274"/>
                <a:gd name="T29" fmla="*/ 50 h 61"/>
                <a:gd name="T30" fmla="*/ 257 w 274"/>
                <a:gd name="T31" fmla="*/ 52 h 61"/>
                <a:gd name="T32" fmla="*/ 260 w 274"/>
                <a:gd name="T33" fmla="*/ 53 h 61"/>
                <a:gd name="T34" fmla="*/ 262 w 274"/>
                <a:gd name="T35" fmla="*/ 53 h 61"/>
                <a:gd name="T36" fmla="*/ 265 w 274"/>
                <a:gd name="T37" fmla="*/ 52 h 61"/>
                <a:gd name="T38" fmla="*/ 268 w 274"/>
                <a:gd name="T39" fmla="*/ 50 h 61"/>
                <a:gd name="T40" fmla="*/ 270 w 274"/>
                <a:gd name="T41" fmla="*/ 50 h 61"/>
                <a:gd name="T42" fmla="*/ 273 w 274"/>
                <a:gd name="T43" fmla="*/ 50 h 61"/>
                <a:gd name="T44" fmla="*/ 274 w 274"/>
                <a:gd name="T45" fmla="*/ 52 h 61"/>
                <a:gd name="T46" fmla="*/ 273 w 274"/>
                <a:gd name="T47" fmla="*/ 55 h 61"/>
                <a:gd name="T48" fmla="*/ 271 w 274"/>
                <a:gd name="T49" fmla="*/ 56 h 61"/>
                <a:gd name="T50" fmla="*/ 271 w 274"/>
                <a:gd name="T51" fmla="*/ 56 h 61"/>
                <a:gd name="T52" fmla="*/ 270 w 274"/>
                <a:gd name="T53" fmla="*/ 55 h 61"/>
                <a:gd name="T54" fmla="*/ 265 w 274"/>
                <a:gd name="T55" fmla="*/ 55 h 61"/>
                <a:gd name="T56" fmla="*/ 265 w 274"/>
                <a:gd name="T57" fmla="*/ 55 h 61"/>
                <a:gd name="T58" fmla="*/ 263 w 274"/>
                <a:gd name="T59" fmla="*/ 56 h 61"/>
                <a:gd name="T60" fmla="*/ 262 w 274"/>
                <a:gd name="T61" fmla="*/ 56 h 61"/>
                <a:gd name="T62" fmla="*/ 263 w 274"/>
                <a:gd name="T63" fmla="*/ 58 h 61"/>
                <a:gd name="T64" fmla="*/ 266 w 274"/>
                <a:gd name="T65" fmla="*/ 60 h 61"/>
                <a:gd name="T66" fmla="*/ 268 w 274"/>
                <a:gd name="T67" fmla="*/ 58 h 61"/>
                <a:gd name="T68" fmla="*/ 270 w 274"/>
                <a:gd name="T69" fmla="*/ 60 h 61"/>
                <a:gd name="T70" fmla="*/ 270 w 274"/>
                <a:gd name="T71" fmla="*/ 60 h 61"/>
                <a:gd name="T72" fmla="*/ 268 w 274"/>
                <a:gd name="T73" fmla="*/ 61 h 61"/>
                <a:gd name="T74" fmla="*/ 265 w 274"/>
                <a:gd name="T75" fmla="*/ 61 h 61"/>
                <a:gd name="T76" fmla="*/ 263 w 274"/>
                <a:gd name="T77" fmla="*/ 60 h 61"/>
                <a:gd name="T78" fmla="*/ 262 w 274"/>
                <a:gd name="T79" fmla="*/ 60 h 61"/>
                <a:gd name="T80" fmla="*/ 259 w 274"/>
                <a:gd name="T81" fmla="*/ 60 h 61"/>
                <a:gd name="T82" fmla="*/ 255 w 274"/>
                <a:gd name="T83" fmla="*/ 58 h 61"/>
                <a:gd name="T84" fmla="*/ 252 w 274"/>
                <a:gd name="T85" fmla="*/ 61 h 61"/>
                <a:gd name="T86" fmla="*/ 249 w 274"/>
                <a:gd name="T87" fmla="*/ 61 h 61"/>
                <a:gd name="T88" fmla="*/ 247 w 274"/>
                <a:gd name="T89" fmla="*/ 61 h 61"/>
                <a:gd name="T90" fmla="*/ 249 w 274"/>
                <a:gd name="T91" fmla="*/ 58 h 61"/>
                <a:gd name="T92" fmla="*/ 249 w 274"/>
                <a:gd name="T93" fmla="*/ 56 h 61"/>
                <a:gd name="T94" fmla="*/ 249 w 274"/>
                <a:gd name="T95" fmla="*/ 55 h 61"/>
                <a:gd name="T96" fmla="*/ 249 w 274"/>
                <a:gd name="T97" fmla="*/ 53 h 61"/>
                <a:gd name="T98" fmla="*/ 249 w 274"/>
                <a:gd name="T99" fmla="*/ 52 h 61"/>
                <a:gd name="T100" fmla="*/ 249 w 274"/>
                <a:gd name="T101" fmla="*/ 50 h 61"/>
                <a:gd name="T102" fmla="*/ 247 w 274"/>
                <a:gd name="T103" fmla="*/ 50 h 61"/>
                <a:gd name="T104" fmla="*/ 249 w 274"/>
                <a:gd name="T105" fmla="*/ 47 h 61"/>
                <a:gd name="T106" fmla="*/ 249 w 274"/>
                <a:gd name="T107" fmla="*/ 44 h 61"/>
                <a:gd name="T108" fmla="*/ 251 w 274"/>
                <a:gd name="T109" fmla="*/ 42 h 61"/>
                <a:gd name="T110" fmla="*/ 1 w 274"/>
                <a:gd name="T111" fmla="*/ 0 h 61"/>
                <a:gd name="T112" fmla="*/ 3 w 274"/>
                <a:gd name="T113" fmla="*/ 0 h 61"/>
                <a:gd name="T114" fmla="*/ 1 w 274"/>
                <a:gd name="T115" fmla="*/ 1 h 61"/>
                <a:gd name="T116" fmla="*/ 0 w 274"/>
                <a:gd name="T1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4" h="61">
                  <a:moveTo>
                    <a:pt x="255" y="45"/>
                  </a:moveTo>
                  <a:lnTo>
                    <a:pt x="257" y="47"/>
                  </a:lnTo>
                  <a:lnTo>
                    <a:pt x="257" y="47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4" y="50"/>
                  </a:lnTo>
                  <a:lnTo>
                    <a:pt x="254" y="49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4" y="45"/>
                  </a:lnTo>
                  <a:lnTo>
                    <a:pt x="255" y="45"/>
                  </a:lnTo>
                  <a:close/>
                  <a:moveTo>
                    <a:pt x="252" y="42"/>
                  </a:moveTo>
                  <a:lnTo>
                    <a:pt x="252" y="42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2" y="49"/>
                  </a:lnTo>
                  <a:lnTo>
                    <a:pt x="252" y="50"/>
                  </a:lnTo>
                  <a:lnTo>
                    <a:pt x="254" y="50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9" y="49"/>
                  </a:lnTo>
                  <a:lnTo>
                    <a:pt x="260" y="47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3"/>
                  </a:lnTo>
                  <a:lnTo>
                    <a:pt x="260" y="53"/>
                  </a:lnTo>
                  <a:lnTo>
                    <a:pt x="260" y="53"/>
                  </a:lnTo>
                  <a:lnTo>
                    <a:pt x="262" y="53"/>
                  </a:lnTo>
                  <a:lnTo>
                    <a:pt x="263" y="52"/>
                  </a:lnTo>
                  <a:lnTo>
                    <a:pt x="265" y="52"/>
                  </a:lnTo>
                  <a:lnTo>
                    <a:pt x="266" y="50"/>
                  </a:lnTo>
                  <a:lnTo>
                    <a:pt x="268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274" y="52"/>
                  </a:lnTo>
                  <a:lnTo>
                    <a:pt x="273" y="53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0" y="56"/>
                  </a:lnTo>
                  <a:lnTo>
                    <a:pt x="270" y="55"/>
                  </a:lnTo>
                  <a:lnTo>
                    <a:pt x="268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5" y="55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2" y="56"/>
                  </a:lnTo>
                  <a:lnTo>
                    <a:pt x="262" y="56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5" y="60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68" y="61"/>
                  </a:lnTo>
                  <a:lnTo>
                    <a:pt x="268" y="61"/>
                  </a:lnTo>
                  <a:lnTo>
                    <a:pt x="266" y="61"/>
                  </a:lnTo>
                  <a:lnTo>
                    <a:pt x="265" y="61"/>
                  </a:lnTo>
                  <a:lnTo>
                    <a:pt x="263" y="60"/>
                  </a:lnTo>
                  <a:lnTo>
                    <a:pt x="263" y="60"/>
                  </a:lnTo>
                  <a:lnTo>
                    <a:pt x="262" y="60"/>
                  </a:lnTo>
                  <a:lnTo>
                    <a:pt x="262" y="60"/>
                  </a:lnTo>
                  <a:lnTo>
                    <a:pt x="260" y="61"/>
                  </a:lnTo>
                  <a:lnTo>
                    <a:pt x="259" y="60"/>
                  </a:lnTo>
                  <a:lnTo>
                    <a:pt x="257" y="58"/>
                  </a:lnTo>
                  <a:lnTo>
                    <a:pt x="255" y="58"/>
                  </a:lnTo>
                  <a:lnTo>
                    <a:pt x="254" y="58"/>
                  </a:lnTo>
                  <a:lnTo>
                    <a:pt x="252" y="61"/>
                  </a:lnTo>
                  <a:lnTo>
                    <a:pt x="251" y="61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7" y="61"/>
                  </a:lnTo>
                  <a:lnTo>
                    <a:pt x="247" y="60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9" y="53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7"/>
                  </a:lnTo>
                  <a:lnTo>
                    <a:pt x="249" y="45"/>
                  </a:lnTo>
                  <a:lnTo>
                    <a:pt x="249" y="44"/>
                  </a:lnTo>
                  <a:lnTo>
                    <a:pt x="251" y="42"/>
                  </a:lnTo>
                  <a:lnTo>
                    <a:pt x="251" y="42"/>
                  </a:lnTo>
                  <a:lnTo>
                    <a:pt x="252" y="42"/>
                  </a:lnTo>
                  <a:close/>
                  <a:moveTo>
                    <a:pt x="1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0" name="Freeform 42"/>
            <p:cNvSpPr>
              <a:spLocks/>
            </p:cNvSpPr>
            <p:nvPr/>
          </p:nvSpPr>
          <p:spPr bwMode="auto">
            <a:xfrm>
              <a:off x="6143143" y="3749289"/>
              <a:ext cx="298231" cy="458068"/>
            </a:xfrm>
            <a:custGeom>
              <a:avLst/>
              <a:gdLst>
                <a:gd name="T0" fmla="*/ 63 w 153"/>
                <a:gd name="T1" fmla="*/ 13 h 235"/>
                <a:gd name="T2" fmla="*/ 98 w 153"/>
                <a:gd name="T3" fmla="*/ 30 h 235"/>
                <a:gd name="T4" fmla="*/ 131 w 153"/>
                <a:gd name="T5" fmla="*/ 48 h 235"/>
                <a:gd name="T6" fmla="*/ 153 w 153"/>
                <a:gd name="T7" fmla="*/ 73 h 235"/>
                <a:gd name="T8" fmla="*/ 153 w 153"/>
                <a:gd name="T9" fmla="*/ 106 h 235"/>
                <a:gd name="T10" fmla="*/ 151 w 153"/>
                <a:gd name="T11" fmla="*/ 115 h 235"/>
                <a:gd name="T12" fmla="*/ 140 w 153"/>
                <a:gd name="T13" fmla="*/ 115 h 235"/>
                <a:gd name="T14" fmla="*/ 137 w 153"/>
                <a:gd name="T15" fmla="*/ 123 h 235"/>
                <a:gd name="T16" fmla="*/ 134 w 153"/>
                <a:gd name="T17" fmla="*/ 128 h 235"/>
                <a:gd name="T18" fmla="*/ 131 w 153"/>
                <a:gd name="T19" fmla="*/ 131 h 235"/>
                <a:gd name="T20" fmla="*/ 131 w 153"/>
                <a:gd name="T21" fmla="*/ 136 h 235"/>
                <a:gd name="T22" fmla="*/ 131 w 153"/>
                <a:gd name="T23" fmla="*/ 139 h 235"/>
                <a:gd name="T24" fmla="*/ 126 w 153"/>
                <a:gd name="T25" fmla="*/ 142 h 235"/>
                <a:gd name="T26" fmla="*/ 126 w 153"/>
                <a:gd name="T27" fmla="*/ 147 h 235"/>
                <a:gd name="T28" fmla="*/ 126 w 153"/>
                <a:gd name="T29" fmla="*/ 152 h 235"/>
                <a:gd name="T30" fmla="*/ 121 w 153"/>
                <a:gd name="T31" fmla="*/ 158 h 235"/>
                <a:gd name="T32" fmla="*/ 128 w 153"/>
                <a:gd name="T33" fmla="*/ 159 h 235"/>
                <a:gd name="T34" fmla="*/ 131 w 153"/>
                <a:gd name="T35" fmla="*/ 167 h 235"/>
                <a:gd name="T36" fmla="*/ 132 w 153"/>
                <a:gd name="T37" fmla="*/ 174 h 235"/>
                <a:gd name="T38" fmla="*/ 136 w 153"/>
                <a:gd name="T39" fmla="*/ 178 h 235"/>
                <a:gd name="T40" fmla="*/ 137 w 153"/>
                <a:gd name="T41" fmla="*/ 183 h 235"/>
                <a:gd name="T42" fmla="*/ 131 w 153"/>
                <a:gd name="T43" fmla="*/ 185 h 235"/>
                <a:gd name="T44" fmla="*/ 125 w 153"/>
                <a:gd name="T45" fmla="*/ 186 h 235"/>
                <a:gd name="T46" fmla="*/ 120 w 153"/>
                <a:gd name="T47" fmla="*/ 189 h 235"/>
                <a:gd name="T48" fmla="*/ 120 w 153"/>
                <a:gd name="T49" fmla="*/ 194 h 235"/>
                <a:gd name="T50" fmla="*/ 115 w 153"/>
                <a:gd name="T51" fmla="*/ 199 h 235"/>
                <a:gd name="T52" fmla="*/ 107 w 153"/>
                <a:gd name="T53" fmla="*/ 205 h 235"/>
                <a:gd name="T54" fmla="*/ 103 w 153"/>
                <a:gd name="T55" fmla="*/ 208 h 235"/>
                <a:gd name="T56" fmla="*/ 90 w 153"/>
                <a:gd name="T57" fmla="*/ 213 h 235"/>
                <a:gd name="T58" fmla="*/ 80 w 153"/>
                <a:gd name="T59" fmla="*/ 213 h 235"/>
                <a:gd name="T60" fmla="*/ 82 w 153"/>
                <a:gd name="T61" fmla="*/ 216 h 235"/>
                <a:gd name="T62" fmla="*/ 80 w 153"/>
                <a:gd name="T63" fmla="*/ 219 h 235"/>
                <a:gd name="T64" fmla="*/ 74 w 153"/>
                <a:gd name="T65" fmla="*/ 226 h 235"/>
                <a:gd name="T66" fmla="*/ 63 w 153"/>
                <a:gd name="T67" fmla="*/ 227 h 235"/>
                <a:gd name="T68" fmla="*/ 55 w 153"/>
                <a:gd name="T69" fmla="*/ 230 h 235"/>
                <a:gd name="T70" fmla="*/ 49 w 153"/>
                <a:gd name="T71" fmla="*/ 234 h 235"/>
                <a:gd name="T72" fmla="*/ 44 w 153"/>
                <a:gd name="T73" fmla="*/ 229 h 235"/>
                <a:gd name="T74" fmla="*/ 38 w 153"/>
                <a:gd name="T75" fmla="*/ 234 h 235"/>
                <a:gd name="T76" fmla="*/ 30 w 153"/>
                <a:gd name="T77" fmla="*/ 234 h 235"/>
                <a:gd name="T78" fmla="*/ 30 w 153"/>
                <a:gd name="T79" fmla="*/ 230 h 235"/>
                <a:gd name="T80" fmla="*/ 22 w 153"/>
                <a:gd name="T81" fmla="*/ 218 h 235"/>
                <a:gd name="T82" fmla="*/ 16 w 153"/>
                <a:gd name="T83" fmla="*/ 213 h 235"/>
                <a:gd name="T84" fmla="*/ 8 w 153"/>
                <a:gd name="T85" fmla="*/ 204 h 235"/>
                <a:gd name="T86" fmla="*/ 14 w 153"/>
                <a:gd name="T87" fmla="*/ 199 h 235"/>
                <a:gd name="T88" fmla="*/ 25 w 153"/>
                <a:gd name="T89" fmla="*/ 199 h 235"/>
                <a:gd name="T90" fmla="*/ 28 w 153"/>
                <a:gd name="T91" fmla="*/ 196 h 235"/>
                <a:gd name="T92" fmla="*/ 24 w 153"/>
                <a:gd name="T93" fmla="*/ 182 h 235"/>
                <a:gd name="T94" fmla="*/ 24 w 153"/>
                <a:gd name="T95" fmla="*/ 174 h 235"/>
                <a:gd name="T96" fmla="*/ 21 w 153"/>
                <a:gd name="T97" fmla="*/ 166 h 235"/>
                <a:gd name="T98" fmla="*/ 16 w 153"/>
                <a:gd name="T99" fmla="*/ 155 h 235"/>
                <a:gd name="T100" fmla="*/ 5 w 153"/>
                <a:gd name="T101" fmla="*/ 147 h 235"/>
                <a:gd name="T102" fmla="*/ 3 w 153"/>
                <a:gd name="T103" fmla="*/ 131 h 235"/>
                <a:gd name="T104" fmla="*/ 25 w 153"/>
                <a:gd name="T105" fmla="*/ 101 h 235"/>
                <a:gd name="T106" fmla="*/ 32 w 153"/>
                <a:gd name="T107" fmla="*/ 70 h 235"/>
                <a:gd name="T108" fmla="*/ 36 w 153"/>
                <a:gd name="T109" fmla="*/ 48 h 235"/>
                <a:gd name="T110" fmla="*/ 30 w 153"/>
                <a:gd name="T111" fmla="*/ 38 h 235"/>
                <a:gd name="T112" fmla="*/ 25 w 153"/>
                <a:gd name="T113" fmla="*/ 27 h 235"/>
                <a:gd name="T114" fmla="*/ 32 w 153"/>
                <a:gd name="T115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" h="235">
                  <a:moveTo>
                    <a:pt x="36" y="0"/>
                  </a:moveTo>
                  <a:lnTo>
                    <a:pt x="41" y="2"/>
                  </a:lnTo>
                  <a:lnTo>
                    <a:pt x="49" y="5"/>
                  </a:lnTo>
                  <a:lnTo>
                    <a:pt x="55" y="10"/>
                  </a:lnTo>
                  <a:lnTo>
                    <a:pt x="63" y="13"/>
                  </a:lnTo>
                  <a:lnTo>
                    <a:pt x="69" y="16"/>
                  </a:lnTo>
                  <a:lnTo>
                    <a:pt x="76" y="19"/>
                  </a:lnTo>
                  <a:lnTo>
                    <a:pt x="84" y="24"/>
                  </a:lnTo>
                  <a:lnTo>
                    <a:pt x="90" y="27"/>
                  </a:lnTo>
                  <a:lnTo>
                    <a:pt x="98" y="30"/>
                  </a:lnTo>
                  <a:lnTo>
                    <a:pt x="104" y="33"/>
                  </a:lnTo>
                  <a:lnTo>
                    <a:pt x="110" y="38"/>
                  </a:lnTo>
                  <a:lnTo>
                    <a:pt x="118" y="41"/>
                  </a:lnTo>
                  <a:lnTo>
                    <a:pt x="125" y="44"/>
                  </a:lnTo>
                  <a:lnTo>
                    <a:pt x="131" y="48"/>
                  </a:lnTo>
                  <a:lnTo>
                    <a:pt x="139" y="52"/>
                  </a:lnTo>
                  <a:lnTo>
                    <a:pt x="145" y="56"/>
                  </a:lnTo>
                  <a:lnTo>
                    <a:pt x="153" y="59"/>
                  </a:lnTo>
                  <a:lnTo>
                    <a:pt x="153" y="65"/>
                  </a:lnTo>
                  <a:lnTo>
                    <a:pt x="153" y="73"/>
                  </a:lnTo>
                  <a:lnTo>
                    <a:pt x="153" y="79"/>
                  </a:lnTo>
                  <a:lnTo>
                    <a:pt x="153" y="85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53" y="106"/>
                  </a:lnTo>
                  <a:lnTo>
                    <a:pt x="153" y="112"/>
                  </a:lnTo>
                  <a:lnTo>
                    <a:pt x="153" y="114"/>
                  </a:lnTo>
                  <a:lnTo>
                    <a:pt x="153" y="115"/>
                  </a:lnTo>
                  <a:lnTo>
                    <a:pt x="151" y="115"/>
                  </a:lnTo>
                  <a:lnTo>
                    <a:pt x="151" y="115"/>
                  </a:lnTo>
                  <a:lnTo>
                    <a:pt x="148" y="114"/>
                  </a:lnTo>
                  <a:lnTo>
                    <a:pt x="147" y="114"/>
                  </a:lnTo>
                  <a:lnTo>
                    <a:pt x="145" y="115"/>
                  </a:lnTo>
                  <a:lnTo>
                    <a:pt x="142" y="115"/>
                  </a:lnTo>
                  <a:lnTo>
                    <a:pt x="140" y="115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6" y="125"/>
                  </a:lnTo>
                  <a:lnTo>
                    <a:pt x="136" y="125"/>
                  </a:lnTo>
                  <a:lnTo>
                    <a:pt x="134" y="125"/>
                  </a:lnTo>
                  <a:lnTo>
                    <a:pt x="134" y="126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30"/>
                  </a:lnTo>
                  <a:lnTo>
                    <a:pt x="132" y="130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29" y="131"/>
                  </a:lnTo>
                  <a:lnTo>
                    <a:pt x="129" y="133"/>
                  </a:lnTo>
                  <a:lnTo>
                    <a:pt x="129" y="133"/>
                  </a:lnTo>
                  <a:lnTo>
                    <a:pt x="129" y="134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9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6" y="145"/>
                  </a:lnTo>
                  <a:lnTo>
                    <a:pt x="126" y="147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0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3" y="153"/>
                  </a:lnTo>
                  <a:lnTo>
                    <a:pt x="123" y="155"/>
                  </a:lnTo>
                  <a:lnTo>
                    <a:pt x="121" y="156"/>
                  </a:lnTo>
                  <a:lnTo>
                    <a:pt x="121" y="158"/>
                  </a:lnTo>
                  <a:lnTo>
                    <a:pt x="121" y="158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6" y="159"/>
                  </a:lnTo>
                  <a:lnTo>
                    <a:pt x="128" y="159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31" y="167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2" y="169"/>
                  </a:lnTo>
                  <a:lnTo>
                    <a:pt x="132" y="174"/>
                  </a:lnTo>
                  <a:lnTo>
                    <a:pt x="132" y="175"/>
                  </a:lnTo>
                  <a:lnTo>
                    <a:pt x="132" y="177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36" y="178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3"/>
                  </a:lnTo>
                  <a:lnTo>
                    <a:pt x="136" y="185"/>
                  </a:lnTo>
                  <a:lnTo>
                    <a:pt x="136" y="185"/>
                  </a:lnTo>
                  <a:lnTo>
                    <a:pt x="134" y="185"/>
                  </a:lnTo>
                  <a:lnTo>
                    <a:pt x="132" y="185"/>
                  </a:lnTo>
                  <a:lnTo>
                    <a:pt x="131" y="185"/>
                  </a:lnTo>
                  <a:lnTo>
                    <a:pt x="129" y="185"/>
                  </a:lnTo>
                  <a:lnTo>
                    <a:pt x="128" y="185"/>
                  </a:lnTo>
                  <a:lnTo>
                    <a:pt x="126" y="186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8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0" y="194"/>
                  </a:lnTo>
                  <a:lnTo>
                    <a:pt x="118" y="196"/>
                  </a:lnTo>
                  <a:lnTo>
                    <a:pt x="118" y="196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5" y="199"/>
                  </a:lnTo>
                  <a:lnTo>
                    <a:pt x="115" y="199"/>
                  </a:lnTo>
                  <a:lnTo>
                    <a:pt x="114" y="199"/>
                  </a:lnTo>
                  <a:lnTo>
                    <a:pt x="109" y="202"/>
                  </a:lnTo>
                  <a:lnTo>
                    <a:pt x="109" y="204"/>
                  </a:lnTo>
                  <a:lnTo>
                    <a:pt x="107" y="205"/>
                  </a:lnTo>
                  <a:lnTo>
                    <a:pt x="106" y="207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3" y="208"/>
                  </a:lnTo>
                  <a:lnTo>
                    <a:pt x="99" y="211"/>
                  </a:lnTo>
                  <a:lnTo>
                    <a:pt x="96" y="211"/>
                  </a:lnTo>
                  <a:lnTo>
                    <a:pt x="95" y="211"/>
                  </a:lnTo>
                  <a:lnTo>
                    <a:pt x="93" y="211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87" y="213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82" y="216"/>
                  </a:lnTo>
                  <a:lnTo>
                    <a:pt x="82" y="218"/>
                  </a:lnTo>
                  <a:lnTo>
                    <a:pt x="82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79" y="221"/>
                  </a:lnTo>
                  <a:lnTo>
                    <a:pt x="77" y="224"/>
                  </a:lnTo>
                  <a:lnTo>
                    <a:pt x="76" y="224"/>
                  </a:lnTo>
                  <a:lnTo>
                    <a:pt x="76" y="226"/>
                  </a:lnTo>
                  <a:lnTo>
                    <a:pt x="74" y="226"/>
                  </a:lnTo>
                  <a:lnTo>
                    <a:pt x="74" y="227"/>
                  </a:lnTo>
                  <a:lnTo>
                    <a:pt x="73" y="227"/>
                  </a:lnTo>
                  <a:lnTo>
                    <a:pt x="69" y="227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58" y="229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5" y="230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0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7" y="232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3" y="232"/>
                  </a:lnTo>
                  <a:lnTo>
                    <a:pt x="39" y="234"/>
                  </a:lnTo>
                  <a:lnTo>
                    <a:pt x="38" y="234"/>
                  </a:lnTo>
                  <a:lnTo>
                    <a:pt x="36" y="235"/>
                  </a:lnTo>
                  <a:lnTo>
                    <a:pt x="35" y="235"/>
                  </a:lnTo>
                  <a:lnTo>
                    <a:pt x="33" y="235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28" y="229"/>
                  </a:lnTo>
                  <a:lnTo>
                    <a:pt x="28" y="226"/>
                  </a:lnTo>
                  <a:lnTo>
                    <a:pt x="27" y="223"/>
                  </a:lnTo>
                  <a:lnTo>
                    <a:pt x="24" y="219"/>
                  </a:lnTo>
                  <a:lnTo>
                    <a:pt x="22" y="218"/>
                  </a:lnTo>
                  <a:lnTo>
                    <a:pt x="21" y="216"/>
                  </a:lnTo>
                  <a:lnTo>
                    <a:pt x="21" y="216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6" y="213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1" y="207"/>
                  </a:lnTo>
                  <a:lnTo>
                    <a:pt x="9" y="205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9" y="202"/>
                  </a:lnTo>
                  <a:lnTo>
                    <a:pt x="9" y="200"/>
                  </a:lnTo>
                  <a:lnTo>
                    <a:pt x="11" y="199"/>
                  </a:lnTo>
                  <a:lnTo>
                    <a:pt x="14" y="199"/>
                  </a:lnTo>
                  <a:lnTo>
                    <a:pt x="17" y="199"/>
                  </a:lnTo>
                  <a:lnTo>
                    <a:pt x="21" y="199"/>
                  </a:lnTo>
                  <a:lnTo>
                    <a:pt x="24" y="199"/>
                  </a:lnTo>
                  <a:lnTo>
                    <a:pt x="25" y="199"/>
                  </a:lnTo>
                  <a:lnTo>
                    <a:pt x="25" y="199"/>
                  </a:lnTo>
                  <a:lnTo>
                    <a:pt x="27" y="199"/>
                  </a:lnTo>
                  <a:lnTo>
                    <a:pt x="30" y="199"/>
                  </a:lnTo>
                  <a:lnTo>
                    <a:pt x="32" y="199"/>
                  </a:lnTo>
                  <a:lnTo>
                    <a:pt x="30" y="197"/>
                  </a:lnTo>
                  <a:lnTo>
                    <a:pt x="28" y="196"/>
                  </a:lnTo>
                  <a:lnTo>
                    <a:pt x="27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6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4" y="178"/>
                  </a:lnTo>
                  <a:lnTo>
                    <a:pt x="24" y="175"/>
                  </a:lnTo>
                  <a:lnTo>
                    <a:pt x="24" y="175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1" y="166"/>
                  </a:lnTo>
                  <a:lnTo>
                    <a:pt x="21" y="163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6" y="155"/>
                  </a:lnTo>
                  <a:lnTo>
                    <a:pt x="14" y="155"/>
                  </a:lnTo>
                  <a:lnTo>
                    <a:pt x="11" y="153"/>
                  </a:lnTo>
                  <a:lnTo>
                    <a:pt x="9" y="153"/>
                  </a:lnTo>
                  <a:lnTo>
                    <a:pt x="8" y="152"/>
                  </a:lnTo>
                  <a:lnTo>
                    <a:pt x="5" y="147"/>
                  </a:lnTo>
                  <a:lnTo>
                    <a:pt x="3" y="144"/>
                  </a:lnTo>
                  <a:lnTo>
                    <a:pt x="2" y="137"/>
                  </a:lnTo>
                  <a:lnTo>
                    <a:pt x="0" y="134"/>
                  </a:lnTo>
                  <a:lnTo>
                    <a:pt x="2" y="133"/>
                  </a:lnTo>
                  <a:lnTo>
                    <a:pt x="3" y="131"/>
                  </a:lnTo>
                  <a:lnTo>
                    <a:pt x="5" y="126"/>
                  </a:lnTo>
                  <a:lnTo>
                    <a:pt x="11" y="119"/>
                  </a:lnTo>
                  <a:lnTo>
                    <a:pt x="14" y="114"/>
                  </a:lnTo>
                  <a:lnTo>
                    <a:pt x="19" y="109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0" y="90"/>
                  </a:lnTo>
                  <a:lnTo>
                    <a:pt x="30" y="82"/>
                  </a:lnTo>
                  <a:lnTo>
                    <a:pt x="32" y="76"/>
                  </a:lnTo>
                  <a:lnTo>
                    <a:pt x="32" y="70"/>
                  </a:lnTo>
                  <a:lnTo>
                    <a:pt x="32" y="63"/>
                  </a:lnTo>
                  <a:lnTo>
                    <a:pt x="33" y="59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27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5" y="22"/>
                  </a:lnTo>
                  <a:lnTo>
                    <a:pt x="24" y="15"/>
                  </a:lnTo>
                  <a:lnTo>
                    <a:pt x="22" y="7"/>
                  </a:lnTo>
                  <a:lnTo>
                    <a:pt x="27" y="4"/>
                  </a:lnTo>
                  <a:lnTo>
                    <a:pt x="32" y="2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1" name="Freeform 43"/>
            <p:cNvSpPr>
              <a:spLocks noEditPoints="1"/>
            </p:cNvSpPr>
            <p:nvPr/>
          </p:nvSpPr>
          <p:spPr bwMode="auto">
            <a:xfrm>
              <a:off x="3728057" y="3792172"/>
              <a:ext cx="17544" cy="7797"/>
            </a:xfrm>
            <a:custGeom>
              <a:avLst/>
              <a:gdLst>
                <a:gd name="T0" fmla="*/ 0 w 9"/>
                <a:gd name="T1" fmla="*/ 2 h 4"/>
                <a:gd name="T2" fmla="*/ 1 w 9"/>
                <a:gd name="T3" fmla="*/ 2 h 4"/>
                <a:gd name="T4" fmla="*/ 1 w 9"/>
                <a:gd name="T5" fmla="*/ 2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0 w 9"/>
                <a:gd name="T17" fmla="*/ 2 h 4"/>
                <a:gd name="T18" fmla="*/ 0 w 9"/>
                <a:gd name="T19" fmla="*/ 2 h 4"/>
                <a:gd name="T20" fmla="*/ 8 w 9"/>
                <a:gd name="T21" fmla="*/ 2 h 4"/>
                <a:gd name="T22" fmla="*/ 9 w 9"/>
                <a:gd name="T23" fmla="*/ 2 h 4"/>
                <a:gd name="T24" fmla="*/ 9 w 9"/>
                <a:gd name="T25" fmla="*/ 2 h 4"/>
                <a:gd name="T26" fmla="*/ 9 w 9"/>
                <a:gd name="T27" fmla="*/ 4 h 4"/>
                <a:gd name="T28" fmla="*/ 9 w 9"/>
                <a:gd name="T29" fmla="*/ 4 h 4"/>
                <a:gd name="T30" fmla="*/ 8 w 9"/>
                <a:gd name="T31" fmla="*/ 2 h 4"/>
                <a:gd name="T32" fmla="*/ 6 w 9"/>
                <a:gd name="T33" fmla="*/ 2 h 4"/>
                <a:gd name="T34" fmla="*/ 6 w 9"/>
                <a:gd name="T35" fmla="*/ 2 h 4"/>
                <a:gd name="T36" fmla="*/ 8 w 9"/>
                <a:gd name="T37" fmla="*/ 2 h 4"/>
                <a:gd name="T38" fmla="*/ 4 w 9"/>
                <a:gd name="T39" fmla="*/ 0 h 4"/>
                <a:gd name="T40" fmla="*/ 6 w 9"/>
                <a:gd name="T41" fmla="*/ 2 h 4"/>
                <a:gd name="T42" fmla="*/ 6 w 9"/>
                <a:gd name="T43" fmla="*/ 2 h 4"/>
                <a:gd name="T44" fmla="*/ 6 w 9"/>
                <a:gd name="T45" fmla="*/ 2 h 4"/>
                <a:gd name="T46" fmla="*/ 4 w 9"/>
                <a:gd name="T47" fmla="*/ 2 h 4"/>
                <a:gd name="T48" fmla="*/ 4 w 9"/>
                <a:gd name="T49" fmla="*/ 0 h 4"/>
                <a:gd name="T50" fmla="*/ 4 w 9"/>
                <a:gd name="T51" fmla="*/ 0 h 4"/>
                <a:gd name="T52" fmla="*/ 4 w 9"/>
                <a:gd name="T53" fmla="*/ 0 h 4"/>
                <a:gd name="T54" fmla="*/ 4 w 9"/>
                <a:gd name="T55" fmla="*/ 0 h 4"/>
                <a:gd name="T56" fmla="*/ 4 w 9"/>
                <a:gd name="T5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8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close/>
                  <a:moveTo>
                    <a:pt x="4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2" name="Freeform 44"/>
            <p:cNvSpPr>
              <a:spLocks/>
            </p:cNvSpPr>
            <p:nvPr/>
          </p:nvSpPr>
          <p:spPr bwMode="auto">
            <a:xfrm>
              <a:off x="6632397" y="5152729"/>
              <a:ext cx="37036" cy="46781"/>
            </a:xfrm>
            <a:custGeom>
              <a:avLst/>
              <a:gdLst>
                <a:gd name="T0" fmla="*/ 8 w 19"/>
                <a:gd name="T1" fmla="*/ 0 h 24"/>
                <a:gd name="T2" fmla="*/ 9 w 19"/>
                <a:gd name="T3" fmla="*/ 0 h 24"/>
                <a:gd name="T4" fmla="*/ 12 w 19"/>
                <a:gd name="T5" fmla="*/ 2 h 24"/>
                <a:gd name="T6" fmla="*/ 16 w 19"/>
                <a:gd name="T7" fmla="*/ 4 h 24"/>
                <a:gd name="T8" fmla="*/ 16 w 19"/>
                <a:gd name="T9" fmla="*/ 4 h 24"/>
                <a:gd name="T10" fmla="*/ 17 w 19"/>
                <a:gd name="T11" fmla="*/ 4 h 24"/>
                <a:gd name="T12" fmla="*/ 17 w 19"/>
                <a:gd name="T13" fmla="*/ 4 h 24"/>
                <a:gd name="T14" fmla="*/ 19 w 19"/>
                <a:gd name="T15" fmla="*/ 5 h 24"/>
                <a:gd name="T16" fmla="*/ 19 w 19"/>
                <a:gd name="T17" fmla="*/ 5 h 24"/>
                <a:gd name="T18" fmla="*/ 19 w 19"/>
                <a:gd name="T19" fmla="*/ 7 h 24"/>
                <a:gd name="T20" fmla="*/ 19 w 19"/>
                <a:gd name="T21" fmla="*/ 8 h 24"/>
                <a:gd name="T22" fmla="*/ 19 w 19"/>
                <a:gd name="T23" fmla="*/ 10 h 24"/>
                <a:gd name="T24" fmla="*/ 19 w 19"/>
                <a:gd name="T25" fmla="*/ 11 h 24"/>
                <a:gd name="T26" fmla="*/ 19 w 19"/>
                <a:gd name="T27" fmla="*/ 11 h 24"/>
                <a:gd name="T28" fmla="*/ 19 w 19"/>
                <a:gd name="T29" fmla="*/ 18 h 24"/>
                <a:gd name="T30" fmla="*/ 19 w 19"/>
                <a:gd name="T31" fmla="*/ 16 h 24"/>
                <a:gd name="T32" fmla="*/ 17 w 19"/>
                <a:gd name="T33" fmla="*/ 16 h 24"/>
                <a:gd name="T34" fmla="*/ 17 w 19"/>
                <a:gd name="T35" fmla="*/ 16 h 24"/>
                <a:gd name="T36" fmla="*/ 17 w 19"/>
                <a:gd name="T37" fmla="*/ 19 h 24"/>
                <a:gd name="T38" fmla="*/ 17 w 19"/>
                <a:gd name="T39" fmla="*/ 22 h 24"/>
                <a:gd name="T40" fmla="*/ 17 w 19"/>
                <a:gd name="T41" fmla="*/ 24 h 24"/>
                <a:gd name="T42" fmla="*/ 14 w 19"/>
                <a:gd name="T43" fmla="*/ 24 h 24"/>
                <a:gd name="T44" fmla="*/ 9 w 19"/>
                <a:gd name="T45" fmla="*/ 24 h 24"/>
                <a:gd name="T46" fmla="*/ 8 w 19"/>
                <a:gd name="T47" fmla="*/ 22 h 24"/>
                <a:gd name="T48" fmla="*/ 4 w 19"/>
                <a:gd name="T49" fmla="*/ 21 h 24"/>
                <a:gd name="T50" fmla="*/ 1 w 19"/>
                <a:gd name="T51" fmla="*/ 18 h 24"/>
                <a:gd name="T52" fmla="*/ 1 w 19"/>
                <a:gd name="T53" fmla="*/ 16 h 24"/>
                <a:gd name="T54" fmla="*/ 0 w 19"/>
                <a:gd name="T55" fmla="*/ 16 h 24"/>
                <a:gd name="T56" fmla="*/ 0 w 19"/>
                <a:gd name="T57" fmla="*/ 16 h 24"/>
                <a:gd name="T58" fmla="*/ 0 w 19"/>
                <a:gd name="T59" fmla="*/ 13 h 24"/>
                <a:gd name="T60" fmla="*/ 0 w 19"/>
                <a:gd name="T61" fmla="*/ 11 h 24"/>
                <a:gd name="T62" fmla="*/ 0 w 19"/>
                <a:gd name="T63" fmla="*/ 10 h 24"/>
                <a:gd name="T64" fmla="*/ 1 w 19"/>
                <a:gd name="T65" fmla="*/ 7 h 24"/>
                <a:gd name="T66" fmla="*/ 3 w 19"/>
                <a:gd name="T67" fmla="*/ 5 h 24"/>
                <a:gd name="T68" fmla="*/ 4 w 19"/>
                <a:gd name="T69" fmla="*/ 4 h 24"/>
                <a:gd name="T70" fmla="*/ 6 w 19"/>
                <a:gd name="T71" fmla="*/ 2 h 24"/>
                <a:gd name="T72" fmla="*/ 8 w 19"/>
                <a:gd name="T73" fmla="*/ 0 h 24"/>
                <a:gd name="T74" fmla="*/ 8 w 19"/>
                <a:gd name="T7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24">
                  <a:moveTo>
                    <a:pt x="8" y="0"/>
                  </a:moveTo>
                  <a:lnTo>
                    <a:pt x="9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3" name="Freeform 45"/>
            <p:cNvSpPr>
              <a:spLocks/>
            </p:cNvSpPr>
            <p:nvPr/>
          </p:nvSpPr>
          <p:spPr bwMode="auto">
            <a:xfrm>
              <a:off x="6772741" y="3320461"/>
              <a:ext cx="185177" cy="159836"/>
            </a:xfrm>
            <a:custGeom>
              <a:avLst/>
              <a:gdLst>
                <a:gd name="T0" fmla="*/ 93 w 95"/>
                <a:gd name="T1" fmla="*/ 1 h 82"/>
                <a:gd name="T2" fmla="*/ 95 w 95"/>
                <a:gd name="T3" fmla="*/ 5 h 82"/>
                <a:gd name="T4" fmla="*/ 92 w 95"/>
                <a:gd name="T5" fmla="*/ 8 h 82"/>
                <a:gd name="T6" fmla="*/ 85 w 95"/>
                <a:gd name="T7" fmla="*/ 12 h 82"/>
                <a:gd name="T8" fmla="*/ 79 w 95"/>
                <a:gd name="T9" fmla="*/ 16 h 82"/>
                <a:gd name="T10" fmla="*/ 79 w 95"/>
                <a:gd name="T11" fmla="*/ 20 h 82"/>
                <a:gd name="T12" fmla="*/ 81 w 95"/>
                <a:gd name="T13" fmla="*/ 27 h 82"/>
                <a:gd name="T14" fmla="*/ 79 w 95"/>
                <a:gd name="T15" fmla="*/ 31 h 82"/>
                <a:gd name="T16" fmla="*/ 78 w 95"/>
                <a:gd name="T17" fmla="*/ 41 h 82"/>
                <a:gd name="T18" fmla="*/ 76 w 95"/>
                <a:gd name="T19" fmla="*/ 47 h 82"/>
                <a:gd name="T20" fmla="*/ 66 w 95"/>
                <a:gd name="T21" fmla="*/ 52 h 82"/>
                <a:gd name="T22" fmla="*/ 55 w 95"/>
                <a:gd name="T23" fmla="*/ 58 h 82"/>
                <a:gd name="T24" fmla="*/ 43 w 95"/>
                <a:gd name="T25" fmla="*/ 64 h 82"/>
                <a:gd name="T26" fmla="*/ 33 w 95"/>
                <a:gd name="T27" fmla="*/ 71 h 82"/>
                <a:gd name="T28" fmla="*/ 22 w 95"/>
                <a:gd name="T29" fmla="*/ 77 h 82"/>
                <a:gd name="T30" fmla="*/ 10 w 95"/>
                <a:gd name="T31" fmla="*/ 82 h 82"/>
                <a:gd name="T32" fmla="*/ 7 w 95"/>
                <a:gd name="T33" fmla="*/ 79 h 82"/>
                <a:gd name="T34" fmla="*/ 2 w 95"/>
                <a:gd name="T35" fmla="*/ 75 h 82"/>
                <a:gd name="T36" fmla="*/ 2 w 95"/>
                <a:gd name="T37" fmla="*/ 72 h 82"/>
                <a:gd name="T38" fmla="*/ 2 w 95"/>
                <a:gd name="T39" fmla="*/ 71 h 82"/>
                <a:gd name="T40" fmla="*/ 2 w 95"/>
                <a:gd name="T41" fmla="*/ 68 h 82"/>
                <a:gd name="T42" fmla="*/ 0 w 95"/>
                <a:gd name="T43" fmla="*/ 66 h 82"/>
                <a:gd name="T44" fmla="*/ 2 w 95"/>
                <a:gd name="T45" fmla="*/ 63 h 82"/>
                <a:gd name="T46" fmla="*/ 3 w 95"/>
                <a:gd name="T47" fmla="*/ 61 h 82"/>
                <a:gd name="T48" fmla="*/ 3 w 95"/>
                <a:gd name="T49" fmla="*/ 61 h 82"/>
                <a:gd name="T50" fmla="*/ 3 w 95"/>
                <a:gd name="T51" fmla="*/ 58 h 82"/>
                <a:gd name="T52" fmla="*/ 5 w 95"/>
                <a:gd name="T53" fmla="*/ 57 h 82"/>
                <a:gd name="T54" fmla="*/ 8 w 95"/>
                <a:gd name="T55" fmla="*/ 58 h 82"/>
                <a:gd name="T56" fmla="*/ 7 w 95"/>
                <a:gd name="T57" fmla="*/ 57 h 82"/>
                <a:gd name="T58" fmla="*/ 8 w 95"/>
                <a:gd name="T59" fmla="*/ 55 h 82"/>
                <a:gd name="T60" fmla="*/ 11 w 95"/>
                <a:gd name="T61" fmla="*/ 52 h 82"/>
                <a:gd name="T62" fmla="*/ 10 w 95"/>
                <a:gd name="T63" fmla="*/ 47 h 82"/>
                <a:gd name="T64" fmla="*/ 8 w 95"/>
                <a:gd name="T65" fmla="*/ 47 h 82"/>
                <a:gd name="T66" fmla="*/ 8 w 95"/>
                <a:gd name="T67" fmla="*/ 44 h 82"/>
                <a:gd name="T68" fmla="*/ 5 w 95"/>
                <a:gd name="T69" fmla="*/ 44 h 82"/>
                <a:gd name="T70" fmla="*/ 2 w 95"/>
                <a:gd name="T71" fmla="*/ 39 h 82"/>
                <a:gd name="T72" fmla="*/ 2 w 95"/>
                <a:gd name="T73" fmla="*/ 33 h 82"/>
                <a:gd name="T74" fmla="*/ 0 w 95"/>
                <a:gd name="T75" fmla="*/ 30 h 82"/>
                <a:gd name="T76" fmla="*/ 3 w 95"/>
                <a:gd name="T77" fmla="*/ 23 h 82"/>
                <a:gd name="T78" fmla="*/ 7 w 95"/>
                <a:gd name="T79" fmla="*/ 23 h 82"/>
                <a:gd name="T80" fmla="*/ 8 w 95"/>
                <a:gd name="T81" fmla="*/ 19 h 82"/>
                <a:gd name="T82" fmla="*/ 11 w 95"/>
                <a:gd name="T83" fmla="*/ 19 h 82"/>
                <a:gd name="T84" fmla="*/ 11 w 95"/>
                <a:gd name="T85" fmla="*/ 14 h 82"/>
                <a:gd name="T86" fmla="*/ 13 w 95"/>
                <a:gd name="T87" fmla="*/ 9 h 82"/>
                <a:gd name="T88" fmla="*/ 16 w 95"/>
                <a:gd name="T89" fmla="*/ 9 h 82"/>
                <a:gd name="T90" fmla="*/ 21 w 95"/>
                <a:gd name="T91" fmla="*/ 11 h 82"/>
                <a:gd name="T92" fmla="*/ 25 w 95"/>
                <a:gd name="T93" fmla="*/ 11 h 82"/>
                <a:gd name="T94" fmla="*/ 30 w 95"/>
                <a:gd name="T95" fmla="*/ 9 h 82"/>
                <a:gd name="T96" fmla="*/ 38 w 95"/>
                <a:gd name="T97" fmla="*/ 8 h 82"/>
                <a:gd name="T98" fmla="*/ 41 w 95"/>
                <a:gd name="T99" fmla="*/ 11 h 82"/>
                <a:gd name="T100" fmla="*/ 48 w 95"/>
                <a:gd name="T101" fmla="*/ 11 h 82"/>
                <a:gd name="T102" fmla="*/ 57 w 95"/>
                <a:gd name="T103" fmla="*/ 9 h 82"/>
                <a:gd name="T104" fmla="*/ 71 w 95"/>
                <a:gd name="T105" fmla="*/ 5 h 82"/>
                <a:gd name="T106" fmla="*/ 78 w 95"/>
                <a:gd name="T107" fmla="*/ 5 h 82"/>
                <a:gd name="T108" fmla="*/ 82 w 95"/>
                <a:gd name="T109" fmla="*/ 5 h 82"/>
                <a:gd name="T110" fmla="*/ 90 w 95"/>
                <a:gd name="T111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" h="82">
                  <a:moveTo>
                    <a:pt x="93" y="0"/>
                  </a:moveTo>
                  <a:lnTo>
                    <a:pt x="93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5" y="3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3" y="6"/>
                  </a:lnTo>
                  <a:lnTo>
                    <a:pt x="92" y="8"/>
                  </a:lnTo>
                  <a:lnTo>
                    <a:pt x="90" y="9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3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8" y="38"/>
                  </a:lnTo>
                  <a:lnTo>
                    <a:pt x="78" y="41"/>
                  </a:lnTo>
                  <a:lnTo>
                    <a:pt x="78" y="42"/>
                  </a:lnTo>
                  <a:lnTo>
                    <a:pt x="78" y="44"/>
                  </a:lnTo>
                  <a:lnTo>
                    <a:pt x="76" y="47"/>
                  </a:lnTo>
                  <a:lnTo>
                    <a:pt x="74" y="49"/>
                  </a:lnTo>
                  <a:lnTo>
                    <a:pt x="71" y="49"/>
                  </a:lnTo>
                  <a:lnTo>
                    <a:pt x="66" y="52"/>
                  </a:lnTo>
                  <a:lnTo>
                    <a:pt x="63" y="53"/>
                  </a:lnTo>
                  <a:lnTo>
                    <a:pt x="59" y="57"/>
                  </a:lnTo>
                  <a:lnTo>
                    <a:pt x="55" y="58"/>
                  </a:lnTo>
                  <a:lnTo>
                    <a:pt x="51" y="61"/>
                  </a:lnTo>
                  <a:lnTo>
                    <a:pt x="48" y="63"/>
                  </a:lnTo>
                  <a:lnTo>
                    <a:pt x="43" y="64"/>
                  </a:lnTo>
                  <a:lnTo>
                    <a:pt x="40" y="68"/>
                  </a:lnTo>
                  <a:lnTo>
                    <a:pt x="35" y="69"/>
                  </a:lnTo>
                  <a:lnTo>
                    <a:pt x="33" y="71"/>
                  </a:lnTo>
                  <a:lnTo>
                    <a:pt x="29" y="74"/>
                  </a:lnTo>
                  <a:lnTo>
                    <a:pt x="25" y="75"/>
                  </a:lnTo>
                  <a:lnTo>
                    <a:pt x="22" y="77"/>
                  </a:lnTo>
                  <a:lnTo>
                    <a:pt x="19" y="79"/>
                  </a:lnTo>
                  <a:lnTo>
                    <a:pt x="14" y="82"/>
                  </a:lnTo>
                  <a:lnTo>
                    <a:pt x="10" y="82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3" y="79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7" y="9"/>
                  </a:lnTo>
                  <a:lnTo>
                    <a:pt x="62" y="8"/>
                  </a:lnTo>
                  <a:lnTo>
                    <a:pt x="68" y="6"/>
                  </a:lnTo>
                  <a:lnTo>
                    <a:pt x="71" y="5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4" name="Freeform 46"/>
            <p:cNvSpPr>
              <a:spLocks/>
            </p:cNvSpPr>
            <p:nvPr/>
          </p:nvSpPr>
          <p:spPr bwMode="auto">
            <a:xfrm>
              <a:off x="3985354" y="3907176"/>
              <a:ext cx="3898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2 w 2"/>
                <a:gd name="T4" fmla="*/ 0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5" name="Freeform 47"/>
            <p:cNvSpPr>
              <a:spLocks/>
            </p:cNvSpPr>
            <p:nvPr/>
          </p:nvSpPr>
          <p:spPr bwMode="auto">
            <a:xfrm>
              <a:off x="3227108" y="4010485"/>
              <a:ext cx="66274" cy="35086"/>
            </a:xfrm>
            <a:custGeom>
              <a:avLst/>
              <a:gdLst>
                <a:gd name="T0" fmla="*/ 9 w 34"/>
                <a:gd name="T1" fmla="*/ 0 h 18"/>
                <a:gd name="T2" fmla="*/ 11 w 34"/>
                <a:gd name="T3" fmla="*/ 0 h 18"/>
                <a:gd name="T4" fmla="*/ 14 w 34"/>
                <a:gd name="T5" fmla="*/ 0 h 18"/>
                <a:gd name="T6" fmla="*/ 15 w 34"/>
                <a:gd name="T7" fmla="*/ 2 h 18"/>
                <a:gd name="T8" fmla="*/ 17 w 34"/>
                <a:gd name="T9" fmla="*/ 3 h 18"/>
                <a:gd name="T10" fmla="*/ 19 w 34"/>
                <a:gd name="T11" fmla="*/ 5 h 18"/>
                <a:gd name="T12" fmla="*/ 20 w 34"/>
                <a:gd name="T13" fmla="*/ 7 h 18"/>
                <a:gd name="T14" fmla="*/ 22 w 34"/>
                <a:gd name="T15" fmla="*/ 7 h 18"/>
                <a:gd name="T16" fmla="*/ 22 w 34"/>
                <a:gd name="T17" fmla="*/ 8 h 18"/>
                <a:gd name="T18" fmla="*/ 23 w 34"/>
                <a:gd name="T19" fmla="*/ 8 h 18"/>
                <a:gd name="T20" fmla="*/ 26 w 34"/>
                <a:gd name="T21" fmla="*/ 7 h 18"/>
                <a:gd name="T22" fmla="*/ 28 w 34"/>
                <a:gd name="T23" fmla="*/ 7 h 18"/>
                <a:gd name="T24" fmla="*/ 30 w 34"/>
                <a:gd name="T25" fmla="*/ 8 h 18"/>
                <a:gd name="T26" fmla="*/ 33 w 34"/>
                <a:gd name="T27" fmla="*/ 8 h 18"/>
                <a:gd name="T28" fmla="*/ 34 w 34"/>
                <a:gd name="T29" fmla="*/ 8 h 18"/>
                <a:gd name="T30" fmla="*/ 33 w 34"/>
                <a:gd name="T31" fmla="*/ 13 h 18"/>
                <a:gd name="T32" fmla="*/ 33 w 34"/>
                <a:gd name="T33" fmla="*/ 13 h 18"/>
                <a:gd name="T34" fmla="*/ 33 w 34"/>
                <a:gd name="T35" fmla="*/ 14 h 18"/>
                <a:gd name="T36" fmla="*/ 33 w 34"/>
                <a:gd name="T37" fmla="*/ 14 h 18"/>
                <a:gd name="T38" fmla="*/ 31 w 34"/>
                <a:gd name="T39" fmla="*/ 18 h 18"/>
                <a:gd name="T40" fmla="*/ 30 w 34"/>
                <a:gd name="T41" fmla="*/ 18 h 18"/>
                <a:gd name="T42" fmla="*/ 23 w 34"/>
                <a:gd name="T43" fmla="*/ 18 h 18"/>
                <a:gd name="T44" fmla="*/ 20 w 34"/>
                <a:gd name="T45" fmla="*/ 16 h 18"/>
                <a:gd name="T46" fmla="*/ 22 w 34"/>
                <a:gd name="T47" fmla="*/ 18 h 18"/>
                <a:gd name="T48" fmla="*/ 22 w 34"/>
                <a:gd name="T49" fmla="*/ 18 h 18"/>
                <a:gd name="T50" fmla="*/ 11 w 34"/>
                <a:gd name="T51" fmla="*/ 14 h 18"/>
                <a:gd name="T52" fmla="*/ 4 w 34"/>
                <a:gd name="T53" fmla="*/ 13 h 18"/>
                <a:gd name="T54" fmla="*/ 0 w 34"/>
                <a:gd name="T55" fmla="*/ 10 h 18"/>
                <a:gd name="T56" fmla="*/ 0 w 34"/>
                <a:gd name="T57" fmla="*/ 8 h 18"/>
                <a:gd name="T58" fmla="*/ 1 w 34"/>
                <a:gd name="T59" fmla="*/ 7 h 18"/>
                <a:gd name="T60" fmla="*/ 3 w 34"/>
                <a:gd name="T61" fmla="*/ 5 h 18"/>
                <a:gd name="T62" fmla="*/ 4 w 34"/>
                <a:gd name="T63" fmla="*/ 5 h 18"/>
                <a:gd name="T64" fmla="*/ 6 w 34"/>
                <a:gd name="T65" fmla="*/ 3 h 18"/>
                <a:gd name="T66" fmla="*/ 7 w 34"/>
                <a:gd name="T67" fmla="*/ 2 h 18"/>
                <a:gd name="T68" fmla="*/ 7 w 34"/>
                <a:gd name="T69" fmla="*/ 2 h 18"/>
                <a:gd name="T70" fmla="*/ 7 w 34"/>
                <a:gd name="T71" fmla="*/ 0 h 18"/>
                <a:gd name="T72" fmla="*/ 9 w 34"/>
                <a:gd name="T7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8"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17" y="16"/>
                  </a:lnTo>
                  <a:lnTo>
                    <a:pt x="11" y="14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6" name="Freeform 48"/>
            <p:cNvSpPr>
              <a:spLocks noEditPoints="1"/>
            </p:cNvSpPr>
            <p:nvPr/>
          </p:nvSpPr>
          <p:spPr bwMode="auto">
            <a:xfrm>
              <a:off x="5946271" y="4371090"/>
              <a:ext cx="27289" cy="44833"/>
            </a:xfrm>
            <a:custGeom>
              <a:avLst/>
              <a:gdLst>
                <a:gd name="T0" fmla="*/ 3 w 14"/>
                <a:gd name="T1" fmla="*/ 17 h 23"/>
                <a:gd name="T2" fmla="*/ 5 w 14"/>
                <a:gd name="T3" fmla="*/ 19 h 23"/>
                <a:gd name="T4" fmla="*/ 5 w 14"/>
                <a:gd name="T5" fmla="*/ 20 h 23"/>
                <a:gd name="T6" fmla="*/ 3 w 14"/>
                <a:gd name="T7" fmla="*/ 22 h 23"/>
                <a:gd name="T8" fmla="*/ 2 w 14"/>
                <a:gd name="T9" fmla="*/ 23 h 23"/>
                <a:gd name="T10" fmla="*/ 2 w 14"/>
                <a:gd name="T11" fmla="*/ 22 h 23"/>
                <a:gd name="T12" fmla="*/ 0 w 14"/>
                <a:gd name="T13" fmla="*/ 22 h 23"/>
                <a:gd name="T14" fmla="*/ 0 w 14"/>
                <a:gd name="T15" fmla="*/ 20 h 23"/>
                <a:gd name="T16" fmla="*/ 0 w 14"/>
                <a:gd name="T17" fmla="*/ 20 h 23"/>
                <a:gd name="T18" fmla="*/ 2 w 14"/>
                <a:gd name="T19" fmla="*/ 19 h 23"/>
                <a:gd name="T20" fmla="*/ 3 w 14"/>
                <a:gd name="T21" fmla="*/ 17 h 23"/>
                <a:gd name="T22" fmla="*/ 3 w 14"/>
                <a:gd name="T23" fmla="*/ 17 h 23"/>
                <a:gd name="T24" fmla="*/ 14 w 14"/>
                <a:gd name="T25" fmla="*/ 0 h 23"/>
                <a:gd name="T26" fmla="*/ 14 w 14"/>
                <a:gd name="T27" fmla="*/ 0 h 23"/>
                <a:gd name="T28" fmla="*/ 14 w 14"/>
                <a:gd name="T29" fmla="*/ 0 h 23"/>
                <a:gd name="T30" fmla="*/ 14 w 14"/>
                <a:gd name="T31" fmla="*/ 0 h 23"/>
                <a:gd name="T32" fmla="*/ 14 w 14"/>
                <a:gd name="T33" fmla="*/ 1 h 23"/>
                <a:gd name="T34" fmla="*/ 14 w 14"/>
                <a:gd name="T35" fmla="*/ 1 h 23"/>
                <a:gd name="T36" fmla="*/ 13 w 14"/>
                <a:gd name="T37" fmla="*/ 1 h 23"/>
                <a:gd name="T38" fmla="*/ 13 w 14"/>
                <a:gd name="T39" fmla="*/ 0 h 23"/>
                <a:gd name="T40" fmla="*/ 14 w 14"/>
                <a:gd name="T41" fmla="*/ 0 h 23"/>
                <a:gd name="T42" fmla="*/ 14 w 14"/>
                <a:gd name="T4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3">
                  <a:moveTo>
                    <a:pt x="3" y="17"/>
                  </a:move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7"/>
                  </a:lnTo>
                  <a:close/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7" name="Freeform 49"/>
            <p:cNvSpPr>
              <a:spLocks/>
            </p:cNvSpPr>
            <p:nvPr/>
          </p:nvSpPr>
          <p:spPr bwMode="auto">
            <a:xfrm>
              <a:off x="6445272" y="4072860"/>
              <a:ext cx="311875" cy="245602"/>
            </a:xfrm>
            <a:custGeom>
              <a:avLst/>
              <a:gdLst>
                <a:gd name="T0" fmla="*/ 129 w 160"/>
                <a:gd name="T1" fmla="*/ 8 h 126"/>
                <a:gd name="T2" fmla="*/ 129 w 160"/>
                <a:gd name="T3" fmla="*/ 9 h 126"/>
                <a:gd name="T4" fmla="*/ 130 w 160"/>
                <a:gd name="T5" fmla="*/ 22 h 126"/>
                <a:gd name="T6" fmla="*/ 135 w 160"/>
                <a:gd name="T7" fmla="*/ 25 h 126"/>
                <a:gd name="T8" fmla="*/ 141 w 160"/>
                <a:gd name="T9" fmla="*/ 33 h 126"/>
                <a:gd name="T10" fmla="*/ 141 w 160"/>
                <a:gd name="T11" fmla="*/ 34 h 126"/>
                <a:gd name="T12" fmla="*/ 140 w 160"/>
                <a:gd name="T13" fmla="*/ 39 h 126"/>
                <a:gd name="T14" fmla="*/ 143 w 160"/>
                <a:gd name="T15" fmla="*/ 41 h 126"/>
                <a:gd name="T16" fmla="*/ 143 w 160"/>
                <a:gd name="T17" fmla="*/ 53 h 126"/>
                <a:gd name="T18" fmla="*/ 135 w 160"/>
                <a:gd name="T19" fmla="*/ 55 h 126"/>
                <a:gd name="T20" fmla="*/ 127 w 160"/>
                <a:gd name="T21" fmla="*/ 61 h 126"/>
                <a:gd name="T22" fmla="*/ 135 w 160"/>
                <a:gd name="T23" fmla="*/ 66 h 126"/>
                <a:gd name="T24" fmla="*/ 143 w 160"/>
                <a:gd name="T25" fmla="*/ 71 h 126"/>
                <a:gd name="T26" fmla="*/ 151 w 160"/>
                <a:gd name="T27" fmla="*/ 80 h 126"/>
                <a:gd name="T28" fmla="*/ 157 w 160"/>
                <a:gd name="T29" fmla="*/ 93 h 126"/>
                <a:gd name="T30" fmla="*/ 157 w 160"/>
                <a:gd name="T31" fmla="*/ 101 h 126"/>
                <a:gd name="T32" fmla="*/ 138 w 160"/>
                <a:gd name="T33" fmla="*/ 120 h 126"/>
                <a:gd name="T34" fmla="*/ 127 w 160"/>
                <a:gd name="T35" fmla="*/ 121 h 126"/>
                <a:gd name="T36" fmla="*/ 116 w 160"/>
                <a:gd name="T37" fmla="*/ 124 h 126"/>
                <a:gd name="T38" fmla="*/ 113 w 160"/>
                <a:gd name="T39" fmla="*/ 124 h 126"/>
                <a:gd name="T40" fmla="*/ 105 w 160"/>
                <a:gd name="T41" fmla="*/ 124 h 126"/>
                <a:gd name="T42" fmla="*/ 97 w 160"/>
                <a:gd name="T43" fmla="*/ 126 h 126"/>
                <a:gd name="T44" fmla="*/ 94 w 160"/>
                <a:gd name="T45" fmla="*/ 124 h 126"/>
                <a:gd name="T46" fmla="*/ 91 w 160"/>
                <a:gd name="T47" fmla="*/ 121 h 126"/>
                <a:gd name="T48" fmla="*/ 80 w 160"/>
                <a:gd name="T49" fmla="*/ 110 h 126"/>
                <a:gd name="T50" fmla="*/ 71 w 160"/>
                <a:gd name="T51" fmla="*/ 113 h 126"/>
                <a:gd name="T52" fmla="*/ 61 w 160"/>
                <a:gd name="T53" fmla="*/ 115 h 126"/>
                <a:gd name="T54" fmla="*/ 55 w 160"/>
                <a:gd name="T55" fmla="*/ 112 h 126"/>
                <a:gd name="T56" fmla="*/ 50 w 160"/>
                <a:gd name="T57" fmla="*/ 107 h 126"/>
                <a:gd name="T58" fmla="*/ 44 w 160"/>
                <a:gd name="T59" fmla="*/ 97 h 126"/>
                <a:gd name="T60" fmla="*/ 41 w 160"/>
                <a:gd name="T61" fmla="*/ 93 h 126"/>
                <a:gd name="T62" fmla="*/ 33 w 160"/>
                <a:gd name="T63" fmla="*/ 86 h 126"/>
                <a:gd name="T64" fmla="*/ 30 w 160"/>
                <a:gd name="T65" fmla="*/ 79 h 126"/>
                <a:gd name="T66" fmla="*/ 17 w 160"/>
                <a:gd name="T67" fmla="*/ 69 h 126"/>
                <a:gd name="T68" fmla="*/ 12 w 160"/>
                <a:gd name="T69" fmla="*/ 61 h 126"/>
                <a:gd name="T70" fmla="*/ 1 w 160"/>
                <a:gd name="T71" fmla="*/ 57 h 126"/>
                <a:gd name="T72" fmla="*/ 1 w 160"/>
                <a:gd name="T73" fmla="*/ 50 h 126"/>
                <a:gd name="T74" fmla="*/ 7 w 160"/>
                <a:gd name="T75" fmla="*/ 44 h 126"/>
                <a:gd name="T76" fmla="*/ 9 w 160"/>
                <a:gd name="T77" fmla="*/ 39 h 126"/>
                <a:gd name="T78" fmla="*/ 12 w 160"/>
                <a:gd name="T79" fmla="*/ 31 h 126"/>
                <a:gd name="T80" fmla="*/ 17 w 160"/>
                <a:gd name="T81" fmla="*/ 28 h 126"/>
                <a:gd name="T82" fmla="*/ 25 w 160"/>
                <a:gd name="T83" fmla="*/ 30 h 126"/>
                <a:gd name="T84" fmla="*/ 36 w 160"/>
                <a:gd name="T85" fmla="*/ 39 h 126"/>
                <a:gd name="T86" fmla="*/ 53 w 160"/>
                <a:gd name="T87" fmla="*/ 38 h 126"/>
                <a:gd name="T88" fmla="*/ 69 w 160"/>
                <a:gd name="T89" fmla="*/ 39 h 126"/>
                <a:gd name="T90" fmla="*/ 77 w 160"/>
                <a:gd name="T91" fmla="*/ 36 h 126"/>
                <a:gd name="T92" fmla="*/ 83 w 160"/>
                <a:gd name="T93" fmla="*/ 28 h 126"/>
                <a:gd name="T94" fmla="*/ 96 w 160"/>
                <a:gd name="T95" fmla="*/ 36 h 126"/>
                <a:gd name="T96" fmla="*/ 102 w 160"/>
                <a:gd name="T97" fmla="*/ 36 h 126"/>
                <a:gd name="T98" fmla="*/ 113 w 160"/>
                <a:gd name="T99" fmla="*/ 23 h 126"/>
                <a:gd name="T100" fmla="*/ 118 w 160"/>
                <a:gd name="T101" fmla="*/ 12 h 126"/>
                <a:gd name="T102" fmla="*/ 115 w 160"/>
                <a:gd name="T103" fmla="*/ 3 h 126"/>
                <a:gd name="T104" fmla="*/ 124 w 160"/>
                <a:gd name="T105" fmla="*/ 1 h 126"/>
                <a:gd name="T106" fmla="*/ 124 w 160"/>
                <a:gd name="T10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126">
                  <a:moveTo>
                    <a:pt x="124" y="0"/>
                  </a:moveTo>
                  <a:lnTo>
                    <a:pt x="130" y="0"/>
                  </a:lnTo>
                  <a:lnTo>
                    <a:pt x="130" y="1"/>
                  </a:lnTo>
                  <a:lnTo>
                    <a:pt x="130" y="5"/>
                  </a:lnTo>
                  <a:lnTo>
                    <a:pt x="130" y="6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5" y="25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3" y="44"/>
                  </a:lnTo>
                  <a:lnTo>
                    <a:pt x="143" y="47"/>
                  </a:lnTo>
                  <a:lnTo>
                    <a:pt x="143" y="50"/>
                  </a:lnTo>
                  <a:lnTo>
                    <a:pt x="143" y="52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3" y="55"/>
                  </a:lnTo>
                  <a:lnTo>
                    <a:pt x="141" y="55"/>
                  </a:lnTo>
                  <a:lnTo>
                    <a:pt x="140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8"/>
                  </a:lnTo>
                  <a:lnTo>
                    <a:pt x="129" y="61"/>
                  </a:lnTo>
                  <a:lnTo>
                    <a:pt x="127" y="61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4" y="66"/>
                  </a:lnTo>
                  <a:lnTo>
                    <a:pt x="135" y="66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41" y="69"/>
                  </a:lnTo>
                  <a:lnTo>
                    <a:pt x="141" y="69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3" y="72"/>
                  </a:lnTo>
                  <a:lnTo>
                    <a:pt x="145" y="74"/>
                  </a:lnTo>
                  <a:lnTo>
                    <a:pt x="146" y="75"/>
                  </a:lnTo>
                  <a:lnTo>
                    <a:pt x="149" y="77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4" y="86"/>
                  </a:lnTo>
                  <a:lnTo>
                    <a:pt x="156" y="88"/>
                  </a:lnTo>
                  <a:lnTo>
                    <a:pt x="156" y="90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9" y="96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157" y="101"/>
                  </a:lnTo>
                  <a:lnTo>
                    <a:pt x="156" y="102"/>
                  </a:lnTo>
                  <a:lnTo>
                    <a:pt x="151" y="107"/>
                  </a:lnTo>
                  <a:lnTo>
                    <a:pt x="148" y="110"/>
                  </a:lnTo>
                  <a:lnTo>
                    <a:pt x="145" y="113"/>
                  </a:lnTo>
                  <a:lnTo>
                    <a:pt x="141" y="116"/>
                  </a:lnTo>
                  <a:lnTo>
                    <a:pt x="138" y="120"/>
                  </a:lnTo>
                  <a:lnTo>
                    <a:pt x="137" y="121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7" y="121"/>
                  </a:lnTo>
                  <a:lnTo>
                    <a:pt x="126" y="121"/>
                  </a:lnTo>
                  <a:lnTo>
                    <a:pt x="124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8" y="123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3" y="124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0" y="121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0" y="123"/>
                  </a:lnTo>
                  <a:lnTo>
                    <a:pt x="99" y="123"/>
                  </a:lnTo>
                  <a:lnTo>
                    <a:pt x="97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4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3" y="124"/>
                  </a:lnTo>
                  <a:lnTo>
                    <a:pt x="93" y="124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88" y="120"/>
                  </a:lnTo>
                  <a:lnTo>
                    <a:pt x="85" y="116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2" y="112"/>
                  </a:lnTo>
                  <a:lnTo>
                    <a:pt x="80" y="110"/>
                  </a:lnTo>
                  <a:lnTo>
                    <a:pt x="78" y="110"/>
                  </a:lnTo>
                  <a:lnTo>
                    <a:pt x="77" y="110"/>
                  </a:lnTo>
                  <a:lnTo>
                    <a:pt x="75" y="112"/>
                  </a:lnTo>
                  <a:lnTo>
                    <a:pt x="74" y="113"/>
                  </a:lnTo>
                  <a:lnTo>
                    <a:pt x="72" y="113"/>
                  </a:lnTo>
                  <a:lnTo>
                    <a:pt x="71" y="113"/>
                  </a:lnTo>
                  <a:lnTo>
                    <a:pt x="69" y="112"/>
                  </a:lnTo>
                  <a:lnTo>
                    <a:pt x="66" y="112"/>
                  </a:lnTo>
                  <a:lnTo>
                    <a:pt x="64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9" y="113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5" y="110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0" y="107"/>
                  </a:lnTo>
                  <a:lnTo>
                    <a:pt x="48" y="105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5" y="102"/>
                  </a:lnTo>
                  <a:lnTo>
                    <a:pt x="45" y="101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37" y="91"/>
                  </a:lnTo>
                  <a:lnTo>
                    <a:pt x="37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79"/>
                  </a:lnTo>
                  <a:lnTo>
                    <a:pt x="28" y="77"/>
                  </a:lnTo>
                  <a:lnTo>
                    <a:pt x="26" y="77"/>
                  </a:lnTo>
                  <a:lnTo>
                    <a:pt x="25" y="75"/>
                  </a:lnTo>
                  <a:lnTo>
                    <a:pt x="20" y="72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2" y="61"/>
                  </a:lnTo>
                  <a:lnTo>
                    <a:pt x="11" y="60"/>
                  </a:lnTo>
                  <a:lnTo>
                    <a:pt x="9" y="58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3" y="50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4" y="39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7" y="42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9" y="39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7" y="36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91" y="33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6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8" y="12"/>
                  </a:lnTo>
                  <a:lnTo>
                    <a:pt x="118" y="9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5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1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8" name="Freeform 50"/>
            <p:cNvSpPr>
              <a:spLocks/>
            </p:cNvSpPr>
            <p:nvPr/>
          </p:nvSpPr>
          <p:spPr bwMode="auto">
            <a:xfrm>
              <a:off x="4129597" y="4248290"/>
              <a:ext cx="115005" cy="115005"/>
            </a:xfrm>
            <a:custGeom>
              <a:avLst/>
              <a:gdLst>
                <a:gd name="T0" fmla="*/ 52 w 59"/>
                <a:gd name="T1" fmla="*/ 1 h 59"/>
                <a:gd name="T2" fmla="*/ 57 w 59"/>
                <a:gd name="T3" fmla="*/ 4 h 59"/>
                <a:gd name="T4" fmla="*/ 55 w 59"/>
                <a:gd name="T5" fmla="*/ 9 h 59"/>
                <a:gd name="T6" fmla="*/ 52 w 59"/>
                <a:gd name="T7" fmla="*/ 14 h 59"/>
                <a:gd name="T8" fmla="*/ 51 w 59"/>
                <a:gd name="T9" fmla="*/ 17 h 59"/>
                <a:gd name="T10" fmla="*/ 52 w 59"/>
                <a:gd name="T11" fmla="*/ 20 h 59"/>
                <a:gd name="T12" fmla="*/ 52 w 59"/>
                <a:gd name="T13" fmla="*/ 25 h 59"/>
                <a:gd name="T14" fmla="*/ 52 w 59"/>
                <a:gd name="T15" fmla="*/ 26 h 59"/>
                <a:gd name="T16" fmla="*/ 54 w 59"/>
                <a:gd name="T17" fmla="*/ 31 h 59"/>
                <a:gd name="T18" fmla="*/ 57 w 59"/>
                <a:gd name="T19" fmla="*/ 33 h 59"/>
                <a:gd name="T20" fmla="*/ 59 w 59"/>
                <a:gd name="T21" fmla="*/ 34 h 59"/>
                <a:gd name="T22" fmla="*/ 57 w 59"/>
                <a:gd name="T23" fmla="*/ 39 h 59"/>
                <a:gd name="T24" fmla="*/ 55 w 59"/>
                <a:gd name="T25" fmla="*/ 44 h 59"/>
                <a:gd name="T26" fmla="*/ 54 w 59"/>
                <a:gd name="T27" fmla="*/ 47 h 59"/>
                <a:gd name="T28" fmla="*/ 51 w 59"/>
                <a:gd name="T29" fmla="*/ 53 h 59"/>
                <a:gd name="T30" fmla="*/ 49 w 59"/>
                <a:gd name="T31" fmla="*/ 53 h 59"/>
                <a:gd name="T32" fmla="*/ 47 w 59"/>
                <a:gd name="T33" fmla="*/ 52 h 59"/>
                <a:gd name="T34" fmla="*/ 46 w 59"/>
                <a:gd name="T35" fmla="*/ 52 h 59"/>
                <a:gd name="T36" fmla="*/ 44 w 59"/>
                <a:gd name="T37" fmla="*/ 50 h 59"/>
                <a:gd name="T38" fmla="*/ 43 w 59"/>
                <a:gd name="T39" fmla="*/ 50 h 59"/>
                <a:gd name="T40" fmla="*/ 41 w 59"/>
                <a:gd name="T41" fmla="*/ 50 h 59"/>
                <a:gd name="T42" fmla="*/ 38 w 59"/>
                <a:gd name="T43" fmla="*/ 52 h 59"/>
                <a:gd name="T44" fmla="*/ 30 w 59"/>
                <a:gd name="T45" fmla="*/ 50 h 59"/>
                <a:gd name="T46" fmla="*/ 30 w 59"/>
                <a:gd name="T47" fmla="*/ 50 h 59"/>
                <a:gd name="T48" fmla="*/ 29 w 59"/>
                <a:gd name="T49" fmla="*/ 53 h 59"/>
                <a:gd name="T50" fmla="*/ 27 w 59"/>
                <a:gd name="T51" fmla="*/ 53 h 59"/>
                <a:gd name="T52" fmla="*/ 30 w 59"/>
                <a:gd name="T53" fmla="*/ 56 h 59"/>
                <a:gd name="T54" fmla="*/ 30 w 59"/>
                <a:gd name="T55" fmla="*/ 59 h 59"/>
                <a:gd name="T56" fmla="*/ 25 w 59"/>
                <a:gd name="T57" fmla="*/ 59 h 59"/>
                <a:gd name="T58" fmla="*/ 22 w 59"/>
                <a:gd name="T59" fmla="*/ 58 h 59"/>
                <a:gd name="T60" fmla="*/ 21 w 59"/>
                <a:gd name="T61" fmla="*/ 58 h 59"/>
                <a:gd name="T62" fmla="*/ 18 w 59"/>
                <a:gd name="T63" fmla="*/ 55 h 59"/>
                <a:gd name="T64" fmla="*/ 16 w 59"/>
                <a:gd name="T65" fmla="*/ 52 h 59"/>
                <a:gd name="T66" fmla="*/ 14 w 59"/>
                <a:gd name="T67" fmla="*/ 50 h 59"/>
                <a:gd name="T68" fmla="*/ 14 w 59"/>
                <a:gd name="T69" fmla="*/ 48 h 59"/>
                <a:gd name="T70" fmla="*/ 13 w 59"/>
                <a:gd name="T71" fmla="*/ 47 h 59"/>
                <a:gd name="T72" fmla="*/ 11 w 59"/>
                <a:gd name="T73" fmla="*/ 45 h 59"/>
                <a:gd name="T74" fmla="*/ 11 w 59"/>
                <a:gd name="T75" fmla="*/ 44 h 59"/>
                <a:gd name="T76" fmla="*/ 11 w 59"/>
                <a:gd name="T77" fmla="*/ 41 h 59"/>
                <a:gd name="T78" fmla="*/ 11 w 59"/>
                <a:gd name="T79" fmla="*/ 39 h 59"/>
                <a:gd name="T80" fmla="*/ 8 w 59"/>
                <a:gd name="T81" fmla="*/ 37 h 59"/>
                <a:gd name="T82" fmla="*/ 6 w 59"/>
                <a:gd name="T83" fmla="*/ 37 h 59"/>
                <a:gd name="T84" fmla="*/ 5 w 59"/>
                <a:gd name="T85" fmla="*/ 36 h 59"/>
                <a:gd name="T86" fmla="*/ 2 w 59"/>
                <a:gd name="T87" fmla="*/ 33 h 59"/>
                <a:gd name="T88" fmla="*/ 0 w 59"/>
                <a:gd name="T89" fmla="*/ 28 h 59"/>
                <a:gd name="T90" fmla="*/ 2 w 59"/>
                <a:gd name="T91" fmla="*/ 23 h 59"/>
                <a:gd name="T92" fmla="*/ 2 w 59"/>
                <a:gd name="T93" fmla="*/ 20 h 59"/>
                <a:gd name="T94" fmla="*/ 2 w 59"/>
                <a:gd name="T95" fmla="*/ 19 h 59"/>
                <a:gd name="T96" fmla="*/ 2 w 59"/>
                <a:gd name="T97" fmla="*/ 15 h 59"/>
                <a:gd name="T98" fmla="*/ 5 w 59"/>
                <a:gd name="T99" fmla="*/ 15 h 59"/>
                <a:gd name="T100" fmla="*/ 8 w 59"/>
                <a:gd name="T101" fmla="*/ 14 h 59"/>
                <a:gd name="T102" fmla="*/ 10 w 59"/>
                <a:gd name="T103" fmla="*/ 14 h 59"/>
                <a:gd name="T104" fmla="*/ 11 w 59"/>
                <a:gd name="T105" fmla="*/ 12 h 59"/>
                <a:gd name="T106" fmla="*/ 11 w 59"/>
                <a:gd name="T107" fmla="*/ 11 h 59"/>
                <a:gd name="T108" fmla="*/ 11 w 59"/>
                <a:gd name="T109" fmla="*/ 9 h 59"/>
                <a:gd name="T110" fmla="*/ 11 w 59"/>
                <a:gd name="T111" fmla="*/ 6 h 59"/>
                <a:gd name="T112" fmla="*/ 13 w 59"/>
                <a:gd name="T113" fmla="*/ 4 h 59"/>
                <a:gd name="T114" fmla="*/ 16 w 59"/>
                <a:gd name="T115" fmla="*/ 0 h 59"/>
                <a:gd name="T116" fmla="*/ 30 w 59"/>
                <a:gd name="T117" fmla="*/ 3 h 59"/>
                <a:gd name="T118" fmla="*/ 30 w 59"/>
                <a:gd name="T119" fmla="*/ 1 h 59"/>
                <a:gd name="T120" fmla="*/ 38 w 59"/>
                <a:gd name="T1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" h="59">
                  <a:moveTo>
                    <a:pt x="41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4" y="12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1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57" y="39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9" name="Freeform 51"/>
            <p:cNvSpPr>
              <a:spLocks/>
            </p:cNvSpPr>
            <p:nvPr/>
          </p:nvSpPr>
          <p:spPr bwMode="auto">
            <a:xfrm>
              <a:off x="6916983" y="4078707"/>
              <a:ext cx="296282" cy="383997"/>
            </a:xfrm>
            <a:custGeom>
              <a:avLst/>
              <a:gdLst>
                <a:gd name="T0" fmla="*/ 149 w 152"/>
                <a:gd name="T1" fmla="*/ 5 h 197"/>
                <a:gd name="T2" fmla="*/ 147 w 152"/>
                <a:gd name="T3" fmla="*/ 14 h 197"/>
                <a:gd name="T4" fmla="*/ 147 w 152"/>
                <a:gd name="T5" fmla="*/ 22 h 197"/>
                <a:gd name="T6" fmla="*/ 149 w 152"/>
                <a:gd name="T7" fmla="*/ 22 h 197"/>
                <a:gd name="T8" fmla="*/ 152 w 152"/>
                <a:gd name="T9" fmla="*/ 22 h 197"/>
                <a:gd name="T10" fmla="*/ 149 w 152"/>
                <a:gd name="T11" fmla="*/ 24 h 197"/>
                <a:gd name="T12" fmla="*/ 144 w 152"/>
                <a:gd name="T13" fmla="*/ 30 h 197"/>
                <a:gd name="T14" fmla="*/ 141 w 152"/>
                <a:gd name="T15" fmla="*/ 42 h 197"/>
                <a:gd name="T16" fmla="*/ 133 w 152"/>
                <a:gd name="T17" fmla="*/ 55 h 197"/>
                <a:gd name="T18" fmla="*/ 125 w 152"/>
                <a:gd name="T19" fmla="*/ 68 h 197"/>
                <a:gd name="T20" fmla="*/ 117 w 152"/>
                <a:gd name="T21" fmla="*/ 85 h 197"/>
                <a:gd name="T22" fmla="*/ 95 w 152"/>
                <a:gd name="T23" fmla="*/ 117 h 197"/>
                <a:gd name="T24" fmla="*/ 59 w 152"/>
                <a:gd name="T25" fmla="*/ 148 h 197"/>
                <a:gd name="T26" fmla="*/ 37 w 152"/>
                <a:gd name="T27" fmla="*/ 164 h 197"/>
                <a:gd name="T28" fmla="*/ 22 w 152"/>
                <a:gd name="T29" fmla="*/ 180 h 197"/>
                <a:gd name="T30" fmla="*/ 16 w 152"/>
                <a:gd name="T31" fmla="*/ 187 h 197"/>
                <a:gd name="T32" fmla="*/ 11 w 152"/>
                <a:gd name="T33" fmla="*/ 194 h 197"/>
                <a:gd name="T34" fmla="*/ 8 w 152"/>
                <a:gd name="T35" fmla="*/ 195 h 197"/>
                <a:gd name="T36" fmla="*/ 0 w 152"/>
                <a:gd name="T37" fmla="*/ 186 h 197"/>
                <a:gd name="T38" fmla="*/ 0 w 152"/>
                <a:gd name="T39" fmla="*/ 154 h 197"/>
                <a:gd name="T40" fmla="*/ 0 w 152"/>
                <a:gd name="T41" fmla="*/ 132 h 197"/>
                <a:gd name="T42" fmla="*/ 13 w 152"/>
                <a:gd name="T43" fmla="*/ 118 h 197"/>
                <a:gd name="T44" fmla="*/ 19 w 152"/>
                <a:gd name="T45" fmla="*/ 113 h 197"/>
                <a:gd name="T46" fmla="*/ 29 w 152"/>
                <a:gd name="T47" fmla="*/ 110 h 197"/>
                <a:gd name="T48" fmla="*/ 35 w 152"/>
                <a:gd name="T49" fmla="*/ 106 h 197"/>
                <a:gd name="T50" fmla="*/ 43 w 152"/>
                <a:gd name="T51" fmla="*/ 102 h 197"/>
                <a:gd name="T52" fmla="*/ 54 w 152"/>
                <a:gd name="T53" fmla="*/ 102 h 197"/>
                <a:gd name="T54" fmla="*/ 65 w 152"/>
                <a:gd name="T55" fmla="*/ 94 h 197"/>
                <a:gd name="T56" fmla="*/ 79 w 152"/>
                <a:gd name="T57" fmla="*/ 80 h 197"/>
                <a:gd name="T58" fmla="*/ 95 w 152"/>
                <a:gd name="T59" fmla="*/ 66 h 197"/>
                <a:gd name="T60" fmla="*/ 87 w 152"/>
                <a:gd name="T61" fmla="*/ 58 h 197"/>
                <a:gd name="T62" fmla="*/ 67 w 152"/>
                <a:gd name="T63" fmla="*/ 52 h 197"/>
                <a:gd name="T64" fmla="*/ 49 w 152"/>
                <a:gd name="T65" fmla="*/ 46 h 197"/>
                <a:gd name="T66" fmla="*/ 40 w 152"/>
                <a:gd name="T67" fmla="*/ 39 h 197"/>
                <a:gd name="T68" fmla="*/ 35 w 152"/>
                <a:gd name="T69" fmla="*/ 35 h 197"/>
                <a:gd name="T70" fmla="*/ 30 w 152"/>
                <a:gd name="T71" fmla="*/ 30 h 197"/>
                <a:gd name="T72" fmla="*/ 27 w 152"/>
                <a:gd name="T73" fmla="*/ 24 h 197"/>
                <a:gd name="T74" fmla="*/ 26 w 152"/>
                <a:gd name="T75" fmla="*/ 20 h 197"/>
                <a:gd name="T76" fmla="*/ 29 w 152"/>
                <a:gd name="T77" fmla="*/ 16 h 197"/>
                <a:gd name="T78" fmla="*/ 33 w 152"/>
                <a:gd name="T79" fmla="*/ 8 h 197"/>
                <a:gd name="T80" fmla="*/ 48 w 152"/>
                <a:gd name="T81" fmla="*/ 22 h 197"/>
                <a:gd name="T82" fmla="*/ 63 w 152"/>
                <a:gd name="T83" fmla="*/ 20 h 197"/>
                <a:gd name="T84" fmla="*/ 78 w 152"/>
                <a:gd name="T85" fmla="*/ 19 h 197"/>
                <a:gd name="T86" fmla="*/ 92 w 152"/>
                <a:gd name="T87" fmla="*/ 14 h 197"/>
                <a:gd name="T88" fmla="*/ 103 w 152"/>
                <a:gd name="T89" fmla="*/ 13 h 197"/>
                <a:gd name="T90" fmla="*/ 115 w 152"/>
                <a:gd name="T91" fmla="*/ 11 h 197"/>
                <a:gd name="T92" fmla="*/ 127 w 152"/>
                <a:gd name="T93" fmla="*/ 8 h 197"/>
                <a:gd name="T94" fmla="*/ 141 w 152"/>
                <a:gd name="T95" fmla="*/ 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" h="197">
                  <a:moveTo>
                    <a:pt x="142" y="0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9" y="8"/>
                  </a:lnTo>
                  <a:lnTo>
                    <a:pt x="147" y="9"/>
                  </a:lnTo>
                  <a:lnTo>
                    <a:pt x="147" y="14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2" y="22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7" y="24"/>
                  </a:lnTo>
                  <a:lnTo>
                    <a:pt x="145" y="25"/>
                  </a:lnTo>
                  <a:lnTo>
                    <a:pt x="144" y="25"/>
                  </a:lnTo>
                  <a:lnTo>
                    <a:pt x="144" y="30"/>
                  </a:lnTo>
                  <a:lnTo>
                    <a:pt x="144" y="33"/>
                  </a:lnTo>
                  <a:lnTo>
                    <a:pt x="144" y="38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38" y="46"/>
                  </a:lnTo>
                  <a:lnTo>
                    <a:pt x="136" y="49"/>
                  </a:lnTo>
                  <a:lnTo>
                    <a:pt x="136" y="50"/>
                  </a:lnTo>
                  <a:lnTo>
                    <a:pt x="133" y="55"/>
                  </a:lnTo>
                  <a:lnTo>
                    <a:pt x="130" y="58"/>
                  </a:lnTo>
                  <a:lnTo>
                    <a:pt x="128" y="63"/>
                  </a:lnTo>
                  <a:lnTo>
                    <a:pt x="127" y="66"/>
                  </a:lnTo>
                  <a:lnTo>
                    <a:pt x="125" y="68"/>
                  </a:lnTo>
                  <a:lnTo>
                    <a:pt x="122" y="72"/>
                  </a:lnTo>
                  <a:lnTo>
                    <a:pt x="120" y="76"/>
                  </a:lnTo>
                  <a:lnTo>
                    <a:pt x="119" y="82"/>
                  </a:lnTo>
                  <a:lnTo>
                    <a:pt x="117" y="85"/>
                  </a:lnTo>
                  <a:lnTo>
                    <a:pt x="112" y="94"/>
                  </a:lnTo>
                  <a:lnTo>
                    <a:pt x="106" y="102"/>
                  </a:lnTo>
                  <a:lnTo>
                    <a:pt x="103" y="109"/>
                  </a:lnTo>
                  <a:lnTo>
                    <a:pt x="95" y="117"/>
                  </a:lnTo>
                  <a:lnTo>
                    <a:pt x="87" y="126"/>
                  </a:lnTo>
                  <a:lnTo>
                    <a:pt x="74" y="139"/>
                  </a:lnTo>
                  <a:lnTo>
                    <a:pt x="71" y="140"/>
                  </a:lnTo>
                  <a:lnTo>
                    <a:pt x="59" y="148"/>
                  </a:lnTo>
                  <a:lnTo>
                    <a:pt x="49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7" y="164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4" y="178"/>
                  </a:lnTo>
                  <a:lnTo>
                    <a:pt x="22" y="180"/>
                  </a:lnTo>
                  <a:lnTo>
                    <a:pt x="22" y="181"/>
                  </a:lnTo>
                  <a:lnTo>
                    <a:pt x="19" y="184"/>
                  </a:lnTo>
                  <a:lnTo>
                    <a:pt x="18" y="186"/>
                  </a:lnTo>
                  <a:lnTo>
                    <a:pt x="16" y="187"/>
                  </a:lnTo>
                  <a:lnTo>
                    <a:pt x="15" y="189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1" y="194"/>
                  </a:lnTo>
                  <a:lnTo>
                    <a:pt x="10" y="195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5"/>
                  </a:lnTo>
                  <a:lnTo>
                    <a:pt x="8" y="194"/>
                  </a:lnTo>
                  <a:lnTo>
                    <a:pt x="5" y="191"/>
                  </a:lnTo>
                  <a:lnTo>
                    <a:pt x="4" y="189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0" y="165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4" y="131"/>
                  </a:lnTo>
                  <a:lnTo>
                    <a:pt x="7" y="128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6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7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5" y="106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51" y="102"/>
                  </a:lnTo>
                  <a:lnTo>
                    <a:pt x="54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62" y="99"/>
                  </a:lnTo>
                  <a:lnTo>
                    <a:pt x="65" y="94"/>
                  </a:lnTo>
                  <a:lnTo>
                    <a:pt x="68" y="91"/>
                  </a:lnTo>
                  <a:lnTo>
                    <a:pt x="73" y="87"/>
                  </a:lnTo>
                  <a:lnTo>
                    <a:pt x="76" y="83"/>
                  </a:lnTo>
                  <a:lnTo>
                    <a:pt x="79" y="80"/>
                  </a:lnTo>
                  <a:lnTo>
                    <a:pt x="84" y="77"/>
                  </a:lnTo>
                  <a:lnTo>
                    <a:pt x="87" y="72"/>
                  </a:lnTo>
                  <a:lnTo>
                    <a:pt x="90" y="69"/>
                  </a:lnTo>
                  <a:lnTo>
                    <a:pt x="95" y="66"/>
                  </a:lnTo>
                  <a:lnTo>
                    <a:pt x="98" y="61"/>
                  </a:lnTo>
                  <a:lnTo>
                    <a:pt x="103" y="58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2" y="57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7" y="52"/>
                  </a:lnTo>
                  <a:lnTo>
                    <a:pt x="62" y="50"/>
                  </a:lnTo>
                  <a:lnTo>
                    <a:pt x="57" y="49"/>
                  </a:lnTo>
                  <a:lnTo>
                    <a:pt x="54" y="47"/>
                  </a:lnTo>
                  <a:lnTo>
                    <a:pt x="49" y="46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43" y="41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7" y="38"/>
                  </a:lnTo>
                  <a:lnTo>
                    <a:pt x="37" y="36"/>
                  </a:lnTo>
                  <a:lnTo>
                    <a:pt x="35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7" y="9"/>
                  </a:lnTo>
                  <a:lnTo>
                    <a:pt x="40" y="14"/>
                  </a:lnTo>
                  <a:lnTo>
                    <a:pt x="43" y="17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51" y="24"/>
                  </a:lnTo>
                  <a:lnTo>
                    <a:pt x="59" y="24"/>
                  </a:lnTo>
                  <a:lnTo>
                    <a:pt x="63" y="20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8" y="19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7" y="16"/>
                  </a:lnTo>
                  <a:lnTo>
                    <a:pt x="92" y="14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8" y="13"/>
                  </a:lnTo>
                  <a:lnTo>
                    <a:pt x="103" y="13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9" y="11"/>
                  </a:lnTo>
                  <a:lnTo>
                    <a:pt x="123" y="9"/>
                  </a:lnTo>
                  <a:lnTo>
                    <a:pt x="127" y="8"/>
                  </a:lnTo>
                  <a:lnTo>
                    <a:pt x="133" y="8"/>
                  </a:lnTo>
                  <a:lnTo>
                    <a:pt x="138" y="5"/>
                  </a:lnTo>
                  <a:lnTo>
                    <a:pt x="139" y="3"/>
                  </a:lnTo>
                  <a:lnTo>
                    <a:pt x="141" y="2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0" name="Freeform 52"/>
            <p:cNvSpPr>
              <a:spLocks/>
            </p:cNvSpPr>
            <p:nvPr/>
          </p:nvSpPr>
          <p:spPr bwMode="auto">
            <a:xfrm>
              <a:off x="5269892" y="3946160"/>
              <a:ext cx="171531" cy="122802"/>
            </a:xfrm>
            <a:custGeom>
              <a:avLst/>
              <a:gdLst>
                <a:gd name="T0" fmla="*/ 44 w 88"/>
                <a:gd name="T1" fmla="*/ 0 h 63"/>
                <a:gd name="T2" fmla="*/ 52 w 88"/>
                <a:gd name="T3" fmla="*/ 6 h 63"/>
                <a:gd name="T4" fmla="*/ 55 w 88"/>
                <a:gd name="T5" fmla="*/ 6 h 63"/>
                <a:gd name="T6" fmla="*/ 59 w 88"/>
                <a:gd name="T7" fmla="*/ 8 h 63"/>
                <a:gd name="T8" fmla="*/ 59 w 88"/>
                <a:gd name="T9" fmla="*/ 8 h 63"/>
                <a:gd name="T10" fmla="*/ 62 w 88"/>
                <a:gd name="T11" fmla="*/ 14 h 63"/>
                <a:gd name="T12" fmla="*/ 65 w 88"/>
                <a:gd name="T13" fmla="*/ 16 h 63"/>
                <a:gd name="T14" fmla="*/ 66 w 88"/>
                <a:gd name="T15" fmla="*/ 18 h 63"/>
                <a:gd name="T16" fmla="*/ 68 w 88"/>
                <a:gd name="T17" fmla="*/ 21 h 63"/>
                <a:gd name="T18" fmla="*/ 71 w 88"/>
                <a:gd name="T19" fmla="*/ 24 h 63"/>
                <a:gd name="T20" fmla="*/ 76 w 88"/>
                <a:gd name="T21" fmla="*/ 27 h 63"/>
                <a:gd name="T22" fmla="*/ 77 w 88"/>
                <a:gd name="T23" fmla="*/ 32 h 63"/>
                <a:gd name="T24" fmla="*/ 81 w 88"/>
                <a:gd name="T25" fmla="*/ 36 h 63"/>
                <a:gd name="T26" fmla="*/ 81 w 88"/>
                <a:gd name="T27" fmla="*/ 41 h 63"/>
                <a:gd name="T28" fmla="*/ 79 w 88"/>
                <a:gd name="T29" fmla="*/ 44 h 63"/>
                <a:gd name="T30" fmla="*/ 82 w 88"/>
                <a:gd name="T31" fmla="*/ 49 h 63"/>
                <a:gd name="T32" fmla="*/ 84 w 88"/>
                <a:gd name="T33" fmla="*/ 47 h 63"/>
                <a:gd name="T34" fmla="*/ 87 w 88"/>
                <a:gd name="T35" fmla="*/ 51 h 63"/>
                <a:gd name="T36" fmla="*/ 88 w 88"/>
                <a:gd name="T37" fmla="*/ 54 h 63"/>
                <a:gd name="T38" fmla="*/ 88 w 88"/>
                <a:gd name="T39" fmla="*/ 58 h 63"/>
                <a:gd name="T40" fmla="*/ 88 w 88"/>
                <a:gd name="T41" fmla="*/ 63 h 63"/>
                <a:gd name="T42" fmla="*/ 82 w 88"/>
                <a:gd name="T43" fmla="*/ 63 h 63"/>
                <a:gd name="T44" fmla="*/ 74 w 88"/>
                <a:gd name="T45" fmla="*/ 63 h 63"/>
                <a:gd name="T46" fmla="*/ 70 w 88"/>
                <a:gd name="T47" fmla="*/ 62 h 63"/>
                <a:gd name="T48" fmla="*/ 66 w 88"/>
                <a:gd name="T49" fmla="*/ 60 h 63"/>
                <a:gd name="T50" fmla="*/ 65 w 88"/>
                <a:gd name="T51" fmla="*/ 60 h 63"/>
                <a:gd name="T52" fmla="*/ 63 w 88"/>
                <a:gd name="T53" fmla="*/ 58 h 63"/>
                <a:gd name="T54" fmla="*/ 55 w 88"/>
                <a:gd name="T55" fmla="*/ 58 h 63"/>
                <a:gd name="T56" fmla="*/ 38 w 88"/>
                <a:gd name="T57" fmla="*/ 58 h 63"/>
                <a:gd name="T58" fmla="*/ 25 w 88"/>
                <a:gd name="T59" fmla="*/ 62 h 63"/>
                <a:gd name="T60" fmla="*/ 16 w 88"/>
                <a:gd name="T61" fmla="*/ 63 h 63"/>
                <a:gd name="T62" fmla="*/ 11 w 88"/>
                <a:gd name="T63" fmla="*/ 63 h 63"/>
                <a:gd name="T64" fmla="*/ 14 w 88"/>
                <a:gd name="T65" fmla="*/ 60 h 63"/>
                <a:gd name="T66" fmla="*/ 16 w 88"/>
                <a:gd name="T67" fmla="*/ 58 h 63"/>
                <a:gd name="T68" fmla="*/ 13 w 88"/>
                <a:gd name="T69" fmla="*/ 60 h 63"/>
                <a:gd name="T70" fmla="*/ 11 w 88"/>
                <a:gd name="T71" fmla="*/ 58 h 63"/>
                <a:gd name="T72" fmla="*/ 11 w 88"/>
                <a:gd name="T73" fmla="*/ 52 h 63"/>
                <a:gd name="T74" fmla="*/ 19 w 88"/>
                <a:gd name="T75" fmla="*/ 52 h 63"/>
                <a:gd name="T76" fmla="*/ 25 w 88"/>
                <a:gd name="T77" fmla="*/ 49 h 63"/>
                <a:gd name="T78" fmla="*/ 33 w 88"/>
                <a:gd name="T79" fmla="*/ 47 h 63"/>
                <a:gd name="T80" fmla="*/ 35 w 88"/>
                <a:gd name="T81" fmla="*/ 46 h 63"/>
                <a:gd name="T82" fmla="*/ 40 w 88"/>
                <a:gd name="T83" fmla="*/ 47 h 63"/>
                <a:gd name="T84" fmla="*/ 51 w 88"/>
                <a:gd name="T85" fmla="*/ 49 h 63"/>
                <a:gd name="T86" fmla="*/ 52 w 88"/>
                <a:gd name="T87" fmla="*/ 46 h 63"/>
                <a:gd name="T88" fmla="*/ 46 w 88"/>
                <a:gd name="T89" fmla="*/ 46 h 63"/>
                <a:gd name="T90" fmla="*/ 41 w 88"/>
                <a:gd name="T91" fmla="*/ 44 h 63"/>
                <a:gd name="T92" fmla="*/ 35 w 88"/>
                <a:gd name="T93" fmla="*/ 41 h 63"/>
                <a:gd name="T94" fmla="*/ 27 w 88"/>
                <a:gd name="T95" fmla="*/ 46 h 63"/>
                <a:gd name="T96" fmla="*/ 14 w 88"/>
                <a:gd name="T97" fmla="*/ 44 h 63"/>
                <a:gd name="T98" fmla="*/ 11 w 88"/>
                <a:gd name="T99" fmla="*/ 40 h 63"/>
                <a:gd name="T100" fmla="*/ 11 w 88"/>
                <a:gd name="T101" fmla="*/ 40 h 63"/>
                <a:gd name="T102" fmla="*/ 8 w 88"/>
                <a:gd name="T103" fmla="*/ 33 h 63"/>
                <a:gd name="T104" fmla="*/ 3 w 88"/>
                <a:gd name="T105" fmla="*/ 29 h 63"/>
                <a:gd name="T106" fmla="*/ 2 w 88"/>
                <a:gd name="T107" fmla="*/ 27 h 63"/>
                <a:gd name="T108" fmla="*/ 14 w 88"/>
                <a:gd name="T109" fmla="*/ 13 h 63"/>
                <a:gd name="T110" fmla="*/ 16 w 88"/>
                <a:gd name="T111" fmla="*/ 6 h 63"/>
                <a:gd name="T112" fmla="*/ 21 w 88"/>
                <a:gd name="T113" fmla="*/ 2 h 63"/>
                <a:gd name="T114" fmla="*/ 25 w 88"/>
                <a:gd name="T115" fmla="*/ 3 h 63"/>
                <a:gd name="T116" fmla="*/ 33 w 88"/>
                <a:gd name="T117" fmla="*/ 2 h 63"/>
                <a:gd name="T118" fmla="*/ 36 w 88"/>
                <a:gd name="T11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63">
                  <a:moveTo>
                    <a:pt x="38" y="0"/>
                  </a:moveTo>
                  <a:lnTo>
                    <a:pt x="38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51" y="3"/>
                  </a:lnTo>
                  <a:lnTo>
                    <a:pt x="52" y="5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2" y="11"/>
                  </a:lnTo>
                  <a:lnTo>
                    <a:pt x="62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7" y="32"/>
                  </a:lnTo>
                  <a:lnTo>
                    <a:pt x="77" y="33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81" y="46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5" y="49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7" y="52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7" y="62"/>
                  </a:lnTo>
                  <a:lnTo>
                    <a:pt x="84" y="63"/>
                  </a:lnTo>
                  <a:lnTo>
                    <a:pt x="82" y="63"/>
                  </a:lnTo>
                  <a:lnTo>
                    <a:pt x="79" y="63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5" y="62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5" y="58"/>
                  </a:lnTo>
                  <a:lnTo>
                    <a:pt x="51" y="58"/>
                  </a:lnTo>
                  <a:lnTo>
                    <a:pt x="46" y="58"/>
                  </a:lnTo>
                  <a:lnTo>
                    <a:pt x="41" y="58"/>
                  </a:lnTo>
                  <a:lnTo>
                    <a:pt x="38" y="58"/>
                  </a:lnTo>
                  <a:lnTo>
                    <a:pt x="33" y="58"/>
                  </a:lnTo>
                  <a:lnTo>
                    <a:pt x="32" y="60"/>
                  </a:lnTo>
                  <a:lnTo>
                    <a:pt x="29" y="62"/>
                  </a:lnTo>
                  <a:lnTo>
                    <a:pt x="25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30" y="49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1" y="49"/>
                  </a:lnTo>
                  <a:lnTo>
                    <a:pt x="44" y="51"/>
                  </a:lnTo>
                  <a:lnTo>
                    <a:pt x="48" y="51"/>
                  </a:lnTo>
                  <a:lnTo>
                    <a:pt x="51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1"/>
                  </a:lnTo>
                  <a:lnTo>
                    <a:pt x="33" y="43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2" y="46"/>
                  </a:lnTo>
                  <a:lnTo>
                    <a:pt x="18" y="44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0" y="36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7" y="25"/>
                  </a:lnTo>
                  <a:lnTo>
                    <a:pt x="10" y="21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1" name="Freeform 53"/>
            <p:cNvSpPr>
              <a:spLocks/>
            </p:cNvSpPr>
            <p:nvPr/>
          </p:nvSpPr>
          <p:spPr bwMode="auto">
            <a:xfrm>
              <a:off x="6111956" y="3098249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2 h 2"/>
                <a:gd name="T10" fmla="*/ 2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2" name="Freeform 54"/>
            <p:cNvSpPr>
              <a:spLocks/>
            </p:cNvSpPr>
            <p:nvPr/>
          </p:nvSpPr>
          <p:spPr bwMode="auto">
            <a:xfrm>
              <a:off x="6139245" y="2996890"/>
              <a:ext cx="89664" cy="52630"/>
            </a:xfrm>
            <a:custGeom>
              <a:avLst/>
              <a:gdLst>
                <a:gd name="T0" fmla="*/ 43 w 46"/>
                <a:gd name="T1" fmla="*/ 2 h 27"/>
                <a:gd name="T2" fmla="*/ 45 w 46"/>
                <a:gd name="T3" fmla="*/ 4 h 27"/>
                <a:gd name="T4" fmla="*/ 45 w 46"/>
                <a:gd name="T5" fmla="*/ 5 h 27"/>
                <a:gd name="T6" fmla="*/ 45 w 46"/>
                <a:gd name="T7" fmla="*/ 7 h 27"/>
                <a:gd name="T8" fmla="*/ 43 w 46"/>
                <a:gd name="T9" fmla="*/ 7 h 27"/>
                <a:gd name="T10" fmla="*/ 43 w 46"/>
                <a:gd name="T11" fmla="*/ 10 h 27"/>
                <a:gd name="T12" fmla="*/ 38 w 46"/>
                <a:gd name="T13" fmla="*/ 11 h 27"/>
                <a:gd name="T14" fmla="*/ 37 w 46"/>
                <a:gd name="T15" fmla="*/ 11 h 27"/>
                <a:gd name="T16" fmla="*/ 34 w 46"/>
                <a:gd name="T17" fmla="*/ 13 h 27"/>
                <a:gd name="T18" fmla="*/ 34 w 46"/>
                <a:gd name="T19" fmla="*/ 16 h 27"/>
                <a:gd name="T20" fmla="*/ 34 w 46"/>
                <a:gd name="T21" fmla="*/ 19 h 27"/>
                <a:gd name="T22" fmla="*/ 29 w 46"/>
                <a:gd name="T23" fmla="*/ 21 h 27"/>
                <a:gd name="T24" fmla="*/ 30 w 46"/>
                <a:gd name="T25" fmla="*/ 22 h 27"/>
                <a:gd name="T26" fmla="*/ 29 w 46"/>
                <a:gd name="T27" fmla="*/ 24 h 27"/>
                <a:gd name="T28" fmla="*/ 29 w 46"/>
                <a:gd name="T29" fmla="*/ 27 h 27"/>
                <a:gd name="T30" fmla="*/ 23 w 46"/>
                <a:gd name="T31" fmla="*/ 26 h 27"/>
                <a:gd name="T32" fmla="*/ 21 w 46"/>
                <a:gd name="T33" fmla="*/ 26 h 27"/>
                <a:gd name="T34" fmla="*/ 19 w 46"/>
                <a:gd name="T35" fmla="*/ 22 h 27"/>
                <a:gd name="T36" fmla="*/ 18 w 46"/>
                <a:gd name="T37" fmla="*/ 24 h 27"/>
                <a:gd name="T38" fmla="*/ 15 w 46"/>
                <a:gd name="T39" fmla="*/ 26 h 27"/>
                <a:gd name="T40" fmla="*/ 10 w 46"/>
                <a:gd name="T41" fmla="*/ 26 h 27"/>
                <a:gd name="T42" fmla="*/ 10 w 46"/>
                <a:gd name="T43" fmla="*/ 26 h 27"/>
                <a:gd name="T44" fmla="*/ 4 w 46"/>
                <a:gd name="T45" fmla="*/ 26 h 27"/>
                <a:gd name="T46" fmla="*/ 7 w 46"/>
                <a:gd name="T47" fmla="*/ 24 h 27"/>
                <a:gd name="T48" fmla="*/ 8 w 46"/>
                <a:gd name="T49" fmla="*/ 22 h 27"/>
                <a:gd name="T50" fmla="*/ 4 w 46"/>
                <a:gd name="T51" fmla="*/ 19 h 27"/>
                <a:gd name="T52" fmla="*/ 4 w 46"/>
                <a:gd name="T53" fmla="*/ 16 h 27"/>
                <a:gd name="T54" fmla="*/ 2 w 46"/>
                <a:gd name="T55" fmla="*/ 16 h 27"/>
                <a:gd name="T56" fmla="*/ 5 w 46"/>
                <a:gd name="T57" fmla="*/ 15 h 27"/>
                <a:gd name="T58" fmla="*/ 4 w 46"/>
                <a:gd name="T59" fmla="*/ 13 h 27"/>
                <a:gd name="T60" fmla="*/ 2 w 46"/>
                <a:gd name="T61" fmla="*/ 13 h 27"/>
                <a:gd name="T62" fmla="*/ 2 w 46"/>
                <a:gd name="T63" fmla="*/ 11 h 27"/>
                <a:gd name="T64" fmla="*/ 5 w 46"/>
                <a:gd name="T65" fmla="*/ 8 h 27"/>
                <a:gd name="T66" fmla="*/ 7 w 46"/>
                <a:gd name="T67" fmla="*/ 7 h 27"/>
                <a:gd name="T68" fmla="*/ 10 w 46"/>
                <a:gd name="T69" fmla="*/ 8 h 27"/>
                <a:gd name="T70" fmla="*/ 16 w 46"/>
                <a:gd name="T71" fmla="*/ 8 h 27"/>
                <a:gd name="T72" fmla="*/ 18 w 46"/>
                <a:gd name="T73" fmla="*/ 10 h 27"/>
                <a:gd name="T74" fmla="*/ 19 w 46"/>
                <a:gd name="T75" fmla="*/ 8 h 27"/>
                <a:gd name="T76" fmla="*/ 23 w 46"/>
                <a:gd name="T77" fmla="*/ 5 h 27"/>
                <a:gd name="T78" fmla="*/ 24 w 46"/>
                <a:gd name="T79" fmla="*/ 5 h 27"/>
                <a:gd name="T80" fmla="*/ 32 w 46"/>
                <a:gd name="T81" fmla="*/ 5 h 27"/>
                <a:gd name="T82" fmla="*/ 35 w 46"/>
                <a:gd name="T83" fmla="*/ 4 h 27"/>
                <a:gd name="T84" fmla="*/ 38 w 46"/>
                <a:gd name="T85" fmla="*/ 4 h 27"/>
                <a:gd name="T86" fmla="*/ 40 w 46"/>
                <a:gd name="T8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" h="27">
                  <a:moveTo>
                    <a:pt x="40" y="0"/>
                  </a:moveTo>
                  <a:lnTo>
                    <a:pt x="43" y="0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4" y="18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0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3" name="Freeform 55"/>
            <p:cNvSpPr>
              <a:spLocks noEditPoints="1"/>
            </p:cNvSpPr>
            <p:nvPr/>
          </p:nvSpPr>
          <p:spPr bwMode="auto">
            <a:xfrm>
              <a:off x="5390744" y="4137184"/>
              <a:ext cx="85766" cy="85766"/>
            </a:xfrm>
            <a:custGeom>
              <a:avLst/>
              <a:gdLst>
                <a:gd name="T0" fmla="*/ 11 w 44"/>
                <a:gd name="T1" fmla="*/ 35 h 44"/>
                <a:gd name="T2" fmla="*/ 11 w 44"/>
                <a:gd name="T3" fmla="*/ 35 h 44"/>
                <a:gd name="T4" fmla="*/ 11 w 44"/>
                <a:gd name="T5" fmla="*/ 36 h 44"/>
                <a:gd name="T6" fmla="*/ 4 w 44"/>
                <a:gd name="T7" fmla="*/ 35 h 44"/>
                <a:gd name="T8" fmla="*/ 9 w 44"/>
                <a:gd name="T9" fmla="*/ 33 h 44"/>
                <a:gd name="T10" fmla="*/ 30 w 44"/>
                <a:gd name="T11" fmla="*/ 0 h 44"/>
                <a:gd name="T12" fmla="*/ 31 w 44"/>
                <a:gd name="T13" fmla="*/ 1 h 44"/>
                <a:gd name="T14" fmla="*/ 33 w 44"/>
                <a:gd name="T15" fmla="*/ 5 h 44"/>
                <a:gd name="T16" fmla="*/ 36 w 44"/>
                <a:gd name="T17" fmla="*/ 8 h 44"/>
                <a:gd name="T18" fmla="*/ 38 w 44"/>
                <a:gd name="T19" fmla="*/ 9 h 44"/>
                <a:gd name="T20" fmla="*/ 38 w 44"/>
                <a:gd name="T21" fmla="*/ 11 h 44"/>
                <a:gd name="T22" fmla="*/ 36 w 44"/>
                <a:gd name="T23" fmla="*/ 12 h 44"/>
                <a:gd name="T24" fmla="*/ 38 w 44"/>
                <a:gd name="T25" fmla="*/ 12 h 44"/>
                <a:gd name="T26" fmla="*/ 39 w 44"/>
                <a:gd name="T27" fmla="*/ 16 h 44"/>
                <a:gd name="T28" fmla="*/ 41 w 44"/>
                <a:gd name="T29" fmla="*/ 19 h 44"/>
                <a:gd name="T30" fmla="*/ 38 w 44"/>
                <a:gd name="T31" fmla="*/ 20 h 44"/>
                <a:gd name="T32" fmla="*/ 38 w 44"/>
                <a:gd name="T33" fmla="*/ 24 h 44"/>
                <a:gd name="T34" fmla="*/ 38 w 44"/>
                <a:gd name="T35" fmla="*/ 24 h 44"/>
                <a:gd name="T36" fmla="*/ 39 w 44"/>
                <a:gd name="T37" fmla="*/ 24 h 44"/>
                <a:gd name="T38" fmla="*/ 41 w 44"/>
                <a:gd name="T39" fmla="*/ 24 h 44"/>
                <a:gd name="T40" fmla="*/ 42 w 44"/>
                <a:gd name="T41" fmla="*/ 22 h 44"/>
                <a:gd name="T42" fmla="*/ 44 w 44"/>
                <a:gd name="T43" fmla="*/ 22 h 44"/>
                <a:gd name="T44" fmla="*/ 42 w 44"/>
                <a:gd name="T45" fmla="*/ 25 h 44"/>
                <a:gd name="T46" fmla="*/ 39 w 44"/>
                <a:gd name="T47" fmla="*/ 27 h 44"/>
                <a:gd name="T48" fmla="*/ 38 w 44"/>
                <a:gd name="T49" fmla="*/ 30 h 44"/>
                <a:gd name="T50" fmla="*/ 38 w 44"/>
                <a:gd name="T51" fmla="*/ 31 h 44"/>
                <a:gd name="T52" fmla="*/ 33 w 44"/>
                <a:gd name="T53" fmla="*/ 36 h 44"/>
                <a:gd name="T54" fmla="*/ 30 w 44"/>
                <a:gd name="T55" fmla="*/ 38 h 44"/>
                <a:gd name="T56" fmla="*/ 28 w 44"/>
                <a:gd name="T57" fmla="*/ 41 h 44"/>
                <a:gd name="T58" fmla="*/ 25 w 44"/>
                <a:gd name="T59" fmla="*/ 44 h 44"/>
                <a:gd name="T60" fmla="*/ 22 w 44"/>
                <a:gd name="T61" fmla="*/ 41 h 44"/>
                <a:gd name="T62" fmla="*/ 14 w 44"/>
                <a:gd name="T63" fmla="*/ 38 h 44"/>
                <a:gd name="T64" fmla="*/ 11 w 44"/>
                <a:gd name="T65" fmla="*/ 36 h 44"/>
                <a:gd name="T66" fmla="*/ 11 w 44"/>
                <a:gd name="T67" fmla="*/ 33 h 44"/>
                <a:gd name="T68" fmla="*/ 11 w 44"/>
                <a:gd name="T69" fmla="*/ 31 h 44"/>
                <a:gd name="T70" fmla="*/ 8 w 44"/>
                <a:gd name="T71" fmla="*/ 33 h 44"/>
                <a:gd name="T72" fmla="*/ 6 w 44"/>
                <a:gd name="T73" fmla="*/ 31 h 44"/>
                <a:gd name="T74" fmla="*/ 4 w 44"/>
                <a:gd name="T75" fmla="*/ 28 h 44"/>
                <a:gd name="T76" fmla="*/ 3 w 44"/>
                <a:gd name="T77" fmla="*/ 25 h 44"/>
                <a:gd name="T78" fmla="*/ 1 w 44"/>
                <a:gd name="T79" fmla="*/ 24 h 44"/>
                <a:gd name="T80" fmla="*/ 0 w 44"/>
                <a:gd name="T81" fmla="*/ 22 h 44"/>
                <a:gd name="T82" fmla="*/ 1 w 44"/>
                <a:gd name="T83" fmla="*/ 22 h 44"/>
                <a:gd name="T84" fmla="*/ 4 w 44"/>
                <a:gd name="T85" fmla="*/ 20 h 44"/>
                <a:gd name="T86" fmla="*/ 6 w 44"/>
                <a:gd name="T87" fmla="*/ 19 h 44"/>
                <a:gd name="T88" fmla="*/ 4 w 44"/>
                <a:gd name="T89" fmla="*/ 19 h 44"/>
                <a:gd name="T90" fmla="*/ 3 w 44"/>
                <a:gd name="T91" fmla="*/ 20 h 44"/>
                <a:gd name="T92" fmla="*/ 1 w 44"/>
                <a:gd name="T93" fmla="*/ 19 h 44"/>
                <a:gd name="T94" fmla="*/ 1 w 44"/>
                <a:gd name="T95" fmla="*/ 16 h 44"/>
                <a:gd name="T96" fmla="*/ 3 w 44"/>
                <a:gd name="T97" fmla="*/ 16 h 44"/>
                <a:gd name="T98" fmla="*/ 0 w 44"/>
                <a:gd name="T99" fmla="*/ 14 h 44"/>
                <a:gd name="T100" fmla="*/ 0 w 44"/>
                <a:gd name="T101" fmla="*/ 12 h 44"/>
                <a:gd name="T102" fmla="*/ 1 w 44"/>
                <a:gd name="T103" fmla="*/ 12 h 44"/>
                <a:gd name="T104" fmla="*/ 3 w 44"/>
                <a:gd name="T105" fmla="*/ 12 h 44"/>
                <a:gd name="T106" fmla="*/ 4 w 44"/>
                <a:gd name="T107" fmla="*/ 9 h 44"/>
                <a:gd name="T108" fmla="*/ 8 w 44"/>
                <a:gd name="T109" fmla="*/ 8 h 44"/>
                <a:gd name="T110" fmla="*/ 9 w 44"/>
                <a:gd name="T111" fmla="*/ 6 h 44"/>
                <a:gd name="T112" fmla="*/ 9 w 44"/>
                <a:gd name="T113" fmla="*/ 5 h 44"/>
                <a:gd name="T114" fmla="*/ 11 w 44"/>
                <a:gd name="T115" fmla="*/ 3 h 44"/>
                <a:gd name="T116" fmla="*/ 11 w 44"/>
                <a:gd name="T117" fmla="*/ 1 h 44"/>
                <a:gd name="T118" fmla="*/ 14 w 44"/>
                <a:gd name="T119" fmla="*/ 0 h 44"/>
                <a:gd name="T120" fmla="*/ 19 w 44"/>
                <a:gd name="T121" fmla="*/ 0 h 44"/>
                <a:gd name="T122" fmla="*/ 22 w 44"/>
                <a:gd name="T123" fmla="*/ 0 h 44"/>
                <a:gd name="T124" fmla="*/ 28 w 44"/>
                <a:gd name="T1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4">
                  <a:moveTo>
                    <a:pt x="9" y="33"/>
                  </a:move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9" y="33"/>
                  </a:lnTo>
                  <a:close/>
                  <a:moveTo>
                    <a:pt x="28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4" y="35"/>
                  </a:lnTo>
                  <a:lnTo>
                    <a:pt x="33" y="36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28" y="41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2" y="41"/>
                  </a:lnTo>
                  <a:lnTo>
                    <a:pt x="19" y="41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4" name="Freeform 56"/>
            <p:cNvSpPr>
              <a:spLocks/>
            </p:cNvSpPr>
            <p:nvPr/>
          </p:nvSpPr>
          <p:spPr bwMode="auto">
            <a:xfrm>
              <a:off x="6238654" y="2899429"/>
              <a:ext cx="159836" cy="68223"/>
            </a:xfrm>
            <a:custGeom>
              <a:avLst/>
              <a:gdLst>
                <a:gd name="T0" fmla="*/ 39 w 82"/>
                <a:gd name="T1" fmla="*/ 2 h 35"/>
                <a:gd name="T2" fmla="*/ 41 w 82"/>
                <a:gd name="T3" fmla="*/ 3 h 35"/>
                <a:gd name="T4" fmla="*/ 42 w 82"/>
                <a:gd name="T5" fmla="*/ 5 h 35"/>
                <a:gd name="T6" fmla="*/ 42 w 82"/>
                <a:gd name="T7" fmla="*/ 8 h 35"/>
                <a:gd name="T8" fmla="*/ 44 w 82"/>
                <a:gd name="T9" fmla="*/ 8 h 35"/>
                <a:gd name="T10" fmla="*/ 47 w 82"/>
                <a:gd name="T11" fmla="*/ 6 h 35"/>
                <a:gd name="T12" fmla="*/ 50 w 82"/>
                <a:gd name="T13" fmla="*/ 5 h 35"/>
                <a:gd name="T14" fmla="*/ 52 w 82"/>
                <a:gd name="T15" fmla="*/ 5 h 35"/>
                <a:gd name="T16" fmla="*/ 55 w 82"/>
                <a:gd name="T17" fmla="*/ 5 h 35"/>
                <a:gd name="T18" fmla="*/ 58 w 82"/>
                <a:gd name="T19" fmla="*/ 6 h 35"/>
                <a:gd name="T20" fmla="*/ 61 w 82"/>
                <a:gd name="T21" fmla="*/ 3 h 35"/>
                <a:gd name="T22" fmla="*/ 66 w 82"/>
                <a:gd name="T23" fmla="*/ 3 h 35"/>
                <a:gd name="T24" fmla="*/ 72 w 82"/>
                <a:gd name="T25" fmla="*/ 5 h 35"/>
                <a:gd name="T26" fmla="*/ 76 w 82"/>
                <a:gd name="T27" fmla="*/ 8 h 35"/>
                <a:gd name="T28" fmla="*/ 82 w 82"/>
                <a:gd name="T29" fmla="*/ 9 h 35"/>
                <a:gd name="T30" fmla="*/ 80 w 82"/>
                <a:gd name="T31" fmla="*/ 13 h 35"/>
                <a:gd name="T32" fmla="*/ 79 w 82"/>
                <a:gd name="T33" fmla="*/ 17 h 35"/>
                <a:gd name="T34" fmla="*/ 77 w 82"/>
                <a:gd name="T35" fmla="*/ 22 h 35"/>
                <a:gd name="T36" fmla="*/ 71 w 82"/>
                <a:gd name="T37" fmla="*/ 24 h 35"/>
                <a:gd name="T38" fmla="*/ 69 w 82"/>
                <a:gd name="T39" fmla="*/ 22 h 35"/>
                <a:gd name="T40" fmla="*/ 66 w 82"/>
                <a:gd name="T41" fmla="*/ 20 h 35"/>
                <a:gd name="T42" fmla="*/ 61 w 82"/>
                <a:gd name="T43" fmla="*/ 20 h 35"/>
                <a:gd name="T44" fmla="*/ 55 w 82"/>
                <a:gd name="T45" fmla="*/ 20 h 35"/>
                <a:gd name="T46" fmla="*/ 50 w 82"/>
                <a:gd name="T47" fmla="*/ 25 h 35"/>
                <a:gd name="T48" fmla="*/ 44 w 82"/>
                <a:gd name="T49" fmla="*/ 28 h 35"/>
                <a:gd name="T50" fmla="*/ 41 w 82"/>
                <a:gd name="T51" fmla="*/ 25 h 35"/>
                <a:gd name="T52" fmla="*/ 38 w 82"/>
                <a:gd name="T53" fmla="*/ 28 h 35"/>
                <a:gd name="T54" fmla="*/ 28 w 82"/>
                <a:gd name="T55" fmla="*/ 30 h 35"/>
                <a:gd name="T56" fmla="*/ 28 w 82"/>
                <a:gd name="T57" fmla="*/ 33 h 35"/>
                <a:gd name="T58" fmla="*/ 24 w 82"/>
                <a:gd name="T59" fmla="*/ 35 h 35"/>
                <a:gd name="T60" fmla="*/ 14 w 82"/>
                <a:gd name="T61" fmla="*/ 35 h 35"/>
                <a:gd name="T62" fmla="*/ 8 w 82"/>
                <a:gd name="T63" fmla="*/ 30 h 35"/>
                <a:gd name="T64" fmla="*/ 5 w 82"/>
                <a:gd name="T65" fmla="*/ 30 h 35"/>
                <a:gd name="T66" fmla="*/ 3 w 82"/>
                <a:gd name="T67" fmla="*/ 28 h 35"/>
                <a:gd name="T68" fmla="*/ 0 w 82"/>
                <a:gd name="T69" fmla="*/ 22 h 35"/>
                <a:gd name="T70" fmla="*/ 1 w 82"/>
                <a:gd name="T71" fmla="*/ 19 h 35"/>
                <a:gd name="T72" fmla="*/ 3 w 82"/>
                <a:gd name="T73" fmla="*/ 16 h 35"/>
                <a:gd name="T74" fmla="*/ 6 w 82"/>
                <a:gd name="T75" fmla="*/ 14 h 35"/>
                <a:gd name="T76" fmla="*/ 14 w 82"/>
                <a:gd name="T77" fmla="*/ 14 h 35"/>
                <a:gd name="T78" fmla="*/ 16 w 82"/>
                <a:gd name="T79" fmla="*/ 11 h 35"/>
                <a:gd name="T80" fmla="*/ 19 w 82"/>
                <a:gd name="T81" fmla="*/ 11 h 35"/>
                <a:gd name="T82" fmla="*/ 19 w 82"/>
                <a:gd name="T83" fmla="*/ 8 h 35"/>
                <a:gd name="T84" fmla="*/ 22 w 82"/>
                <a:gd name="T85" fmla="*/ 5 h 35"/>
                <a:gd name="T86" fmla="*/ 25 w 82"/>
                <a:gd name="T87" fmla="*/ 3 h 35"/>
                <a:gd name="T88" fmla="*/ 28 w 82"/>
                <a:gd name="T89" fmla="*/ 2 h 35"/>
                <a:gd name="T90" fmla="*/ 30 w 82"/>
                <a:gd name="T91" fmla="*/ 2 h 35"/>
                <a:gd name="T92" fmla="*/ 33 w 82"/>
                <a:gd name="T93" fmla="*/ 5 h 35"/>
                <a:gd name="T94" fmla="*/ 38 w 82"/>
                <a:gd name="T9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" h="35">
                  <a:moveTo>
                    <a:pt x="38" y="0"/>
                  </a:moveTo>
                  <a:lnTo>
                    <a:pt x="38" y="0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0" y="5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79" y="17"/>
                  </a:lnTo>
                  <a:lnTo>
                    <a:pt x="77" y="19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0" y="25"/>
                  </a:lnTo>
                  <a:lnTo>
                    <a:pt x="47" y="25"/>
                  </a:lnTo>
                  <a:lnTo>
                    <a:pt x="46" y="27"/>
                  </a:lnTo>
                  <a:lnTo>
                    <a:pt x="44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5" y="28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1" y="33"/>
                  </a:lnTo>
                  <a:lnTo>
                    <a:pt x="9" y="31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5" name="Freeform 57"/>
            <p:cNvSpPr>
              <a:spLocks noEditPoints="1"/>
            </p:cNvSpPr>
            <p:nvPr/>
          </p:nvSpPr>
          <p:spPr bwMode="auto">
            <a:xfrm>
              <a:off x="5359556" y="4638134"/>
              <a:ext cx="245602" cy="230008"/>
            </a:xfrm>
            <a:custGeom>
              <a:avLst/>
              <a:gdLst>
                <a:gd name="T0" fmla="*/ 124 w 126"/>
                <a:gd name="T1" fmla="*/ 116 h 118"/>
                <a:gd name="T2" fmla="*/ 126 w 126"/>
                <a:gd name="T3" fmla="*/ 116 h 118"/>
                <a:gd name="T4" fmla="*/ 126 w 126"/>
                <a:gd name="T5" fmla="*/ 118 h 118"/>
                <a:gd name="T6" fmla="*/ 126 w 126"/>
                <a:gd name="T7" fmla="*/ 118 h 118"/>
                <a:gd name="T8" fmla="*/ 124 w 126"/>
                <a:gd name="T9" fmla="*/ 118 h 118"/>
                <a:gd name="T10" fmla="*/ 124 w 126"/>
                <a:gd name="T11" fmla="*/ 118 h 118"/>
                <a:gd name="T12" fmla="*/ 124 w 126"/>
                <a:gd name="T13" fmla="*/ 116 h 118"/>
                <a:gd name="T14" fmla="*/ 0 w 126"/>
                <a:gd name="T15" fmla="*/ 0 h 118"/>
                <a:gd name="T16" fmla="*/ 0 w 126"/>
                <a:gd name="T17" fmla="*/ 0 h 118"/>
                <a:gd name="T18" fmla="*/ 0 w 126"/>
                <a:gd name="T19" fmla="*/ 0 h 118"/>
                <a:gd name="T20" fmla="*/ 2 w 126"/>
                <a:gd name="T21" fmla="*/ 0 h 118"/>
                <a:gd name="T22" fmla="*/ 2 w 126"/>
                <a:gd name="T23" fmla="*/ 1 h 118"/>
                <a:gd name="T24" fmla="*/ 0 w 126"/>
                <a:gd name="T25" fmla="*/ 1 h 118"/>
                <a:gd name="T26" fmla="*/ 0 w 126"/>
                <a:gd name="T27" fmla="*/ 1 h 118"/>
                <a:gd name="T28" fmla="*/ 0 w 126"/>
                <a:gd name="T29" fmla="*/ 1 h 118"/>
                <a:gd name="T30" fmla="*/ 0 w 126"/>
                <a:gd name="T31" fmla="*/ 1 h 118"/>
                <a:gd name="T32" fmla="*/ 0 w 126"/>
                <a:gd name="T33" fmla="*/ 0 h 118"/>
                <a:gd name="T34" fmla="*/ 0 w 126"/>
                <a:gd name="T3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118">
                  <a:moveTo>
                    <a:pt x="124" y="116"/>
                  </a:moveTo>
                  <a:lnTo>
                    <a:pt x="126" y="116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4" y="118"/>
                  </a:lnTo>
                  <a:lnTo>
                    <a:pt x="124" y="118"/>
                  </a:lnTo>
                  <a:lnTo>
                    <a:pt x="124" y="116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6" name="Freeform 58"/>
            <p:cNvSpPr>
              <a:spLocks/>
            </p:cNvSpPr>
            <p:nvPr/>
          </p:nvSpPr>
          <p:spPr bwMode="auto">
            <a:xfrm>
              <a:off x="8684928" y="4376939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5 w 5"/>
                <a:gd name="T5" fmla="*/ 0 h 3"/>
                <a:gd name="T6" fmla="*/ 5 w 5"/>
                <a:gd name="T7" fmla="*/ 1 h 3"/>
                <a:gd name="T8" fmla="*/ 5 w 5"/>
                <a:gd name="T9" fmla="*/ 1 h 3"/>
                <a:gd name="T10" fmla="*/ 3 w 5"/>
                <a:gd name="T11" fmla="*/ 3 h 3"/>
                <a:gd name="T12" fmla="*/ 0 w 5"/>
                <a:gd name="T13" fmla="*/ 1 h 3"/>
                <a:gd name="T14" fmla="*/ 2 w 5"/>
                <a:gd name="T15" fmla="*/ 0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7" name="Freeform 59"/>
            <p:cNvSpPr>
              <a:spLocks noEditPoints="1"/>
            </p:cNvSpPr>
            <p:nvPr/>
          </p:nvSpPr>
          <p:spPr bwMode="auto">
            <a:xfrm>
              <a:off x="6078818" y="2082704"/>
              <a:ext cx="366454" cy="598412"/>
            </a:xfrm>
            <a:custGeom>
              <a:avLst/>
              <a:gdLst>
                <a:gd name="T0" fmla="*/ 77 w 188"/>
                <a:gd name="T1" fmla="*/ 288 h 307"/>
                <a:gd name="T2" fmla="*/ 83 w 188"/>
                <a:gd name="T3" fmla="*/ 269 h 307"/>
                <a:gd name="T4" fmla="*/ 110 w 188"/>
                <a:gd name="T5" fmla="*/ 265 h 307"/>
                <a:gd name="T6" fmla="*/ 102 w 188"/>
                <a:gd name="T7" fmla="*/ 276 h 307"/>
                <a:gd name="T8" fmla="*/ 102 w 188"/>
                <a:gd name="T9" fmla="*/ 261 h 307"/>
                <a:gd name="T10" fmla="*/ 118 w 188"/>
                <a:gd name="T11" fmla="*/ 254 h 307"/>
                <a:gd name="T12" fmla="*/ 104 w 188"/>
                <a:gd name="T13" fmla="*/ 231 h 307"/>
                <a:gd name="T14" fmla="*/ 107 w 188"/>
                <a:gd name="T15" fmla="*/ 222 h 307"/>
                <a:gd name="T16" fmla="*/ 147 w 188"/>
                <a:gd name="T17" fmla="*/ 6 h 307"/>
                <a:gd name="T18" fmla="*/ 169 w 188"/>
                <a:gd name="T19" fmla="*/ 16 h 307"/>
                <a:gd name="T20" fmla="*/ 178 w 188"/>
                <a:gd name="T21" fmla="*/ 30 h 307"/>
                <a:gd name="T22" fmla="*/ 181 w 188"/>
                <a:gd name="T23" fmla="*/ 39 h 307"/>
                <a:gd name="T24" fmla="*/ 184 w 188"/>
                <a:gd name="T25" fmla="*/ 52 h 307"/>
                <a:gd name="T26" fmla="*/ 181 w 188"/>
                <a:gd name="T27" fmla="*/ 63 h 307"/>
                <a:gd name="T28" fmla="*/ 184 w 188"/>
                <a:gd name="T29" fmla="*/ 79 h 307"/>
                <a:gd name="T30" fmla="*/ 164 w 188"/>
                <a:gd name="T31" fmla="*/ 79 h 307"/>
                <a:gd name="T32" fmla="*/ 158 w 188"/>
                <a:gd name="T33" fmla="*/ 83 h 307"/>
                <a:gd name="T34" fmla="*/ 151 w 188"/>
                <a:gd name="T35" fmla="*/ 88 h 307"/>
                <a:gd name="T36" fmla="*/ 148 w 188"/>
                <a:gd name="T37" fmla="*/ 91 h 307"/>
                <a:gd name="T38" fmla="*/ 147 w 188"/>
                <a:gd name="T39" fmla="*/ 104 h 307"/>
                <a:gd name="T40" fmla="*/ 134 w 188"/>
                <a:gd name="T41" fmla="*/ 126 h 307"/>
                <a:gd name="T42" fmla="*/ 121 w 188"/>
                <a:gd name="T43" fmla="*/ 134 h 307"/>
                <a:gd name="T44" fmla="*/ 110 w 188"/>
                <a:gd name="T45" fmla="*/ 140 h 307"/>
                <a:gd name="T46" fmla="*/ 106 w 188"/>
                <a:gd name="T47" fmla="*/ 146 h 307"/>
                <a:gd name="T48" fmla="*/ 98 w 188"/>
                <a:gd name="T49" fmla="*/ 146 h 307"/>
                <a:gd name="T50" fmla="*/ 96 w 188"/>
                <a:gd name="T51" fmla="*/ 156 h 307"/>
                <a:gd name="T52" fmla="*/ 93 w 188"/>
                <a:gd name="T53" fmla="*/ 162 h 307"/>
                <a:gd name="T54" fmla="*/ 87 w 188"/>
                <a:gd name="T55" fmla="*/ 173 h 307"/>
                <a:gd name="T56" fmla="*/ 87 w 188"/>
                <a:gd name="T57" fmla="*/ 186 h 307"/>
                <a:gd name="T58" fmla="*/ 93 w 188"/>
                <a:gd name="T59" fmla="*/ 198 h 307"/>
                <a:gd name="T60" fmla="*/ 107 w 188"/>
                <a:gd name="T61" fmla="*/ 208 h 307"/>
                <a:gd name="T62" fmla="*/ 109 w 188"/>
                <a:gd name="T63" fmla="*/ 219 h 307"/>
                <a:gd name="T64" fmla="*/ 102 w 188"/>
                <a:gd name="T65" fmla="*/ 225 h 307"/>
                <a:gd name="T66" fmla="*/ 104 w 188"/>
                <a:gd name="T67" fmla="*/ 228 h 307"/>
                <a:gd name="T68" fmla="*/ 87 w 188"/>
                <a:gd name="T69" fmla="*/ 238 h 307"/>
                <a:gd name="T70" fmla="*/ 83 w 188"/>
                <a:gd name="T71" fmla="*/ 242 h 307"/>
                <a:gd name="T72" fmla="*/ 79 w 188"/>
                <a:gd name="T73" fmla="*/ 260 h 307"/>
                <a:gd name="T74" fmla="*/ 76 w 188"/>
                <a:gd name="T75" fmla="*/ 280 h 307"/>
                <a:gd name="T76" fmla="*/ 57 w 188"/>
                <a:gd name="T77" fmla="*/ 291 h 307"/>
                <a:gd name="T78" fmla="*/ 44 w 188"/>
                <a:gd name="T79" fmla="*/ 299 h 307"/>
                <a:gd name="T80" fmla="*/ 27 w 188"/>
                <a:gd name="T81" fmla="*/ 302 h 307"/>
                <a:gd name="T82" fmla="*/ 24 w 188"/>
                <a:gd name="T83" fmla="*/ 290 h 307"/>
                <a:gd name="T84" fmla="*/ 22 w 188"/>
                <a:gd name="T85" fmla="*/ 280 h 307"/>
                <a:gd name="T86" fmla="*/ 8 w 188"/>
                <a:gd name="T87" fmla="*/ 258 h 307"/>
                <a:gd name="T88" fmla="*/ 1 w 188"/>
                <a:gd name="T89" fmla="*/ 235 h 307"/>
                <a:gd name="T90" fmla="*/ 8 w 188"/>
                <a:gd name="T91" fmla="*/ 231 h 307"/>
                <a:gd name="T92" fmla="*/ 13 w 188"/>
                <a:gd name="T93" fmla="*/ 213 h 307"/>
                <a:gd name="T94" fmla="*/ 19 w 188"/>
                <a:gd name="T95" fmla="*/ 195 h 307"/>
                <a:gd name="T96" fmla="*/ 25 w 188"/>
                <a:gd name="T97" fmla="*/ 183 h 307"/>
                <a:gd name="T98" fmla="*/ 17 w 188"/>
                <a:gd name="T99" fmla="*/ 161 h 307"/>
                <a:gd name="T100" fmla="*/ 13 w 188"/>
                <a:gd name="T101" fmla="*/ 137 h 307"/>
                <a:gd name="T102" fmla="*/ 31 w 188"/>
                <a:gd name="T103" fmla="*/ 120 h 307"/>
                <a:gd name="T104" fmla="*/ 36 w 188"/>
                <a:gd name="T105" fmla="*/ 107 h 307"/>
                <a:gd name="T106" fmla="*/ 50 w 188"/>
                <a:gd name="T107" fmla="*/ 75 h 307"/>
                <a:gd name="T108" fmla="*/ 74 w 188"/>
                <a:gd name="T109" fmla="*/ 50 h 307"/>
                <a:gd name="T110" fmla="*/ 79 w 188"/>
                <a:gd name="T111" fmla="*/ 35 h 307"/>
                <a:gd name="T112" fmla="*/ 101 w 188"/>
                <a:gd name="T113" fmla="*/ 17 h 307"/>
                <a:gd name="T114" fmla="*/ 126 w 188"/>
                <a:gd name="T115" fmla="*/ 16 h 307"/>
                <a:gd name="T116" fmla="*/ 132 w 188"/>
                <a:gd name="T117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8" h="307">
                  <a:moveTo>
                    <a:pt x="85" y="266"/>
                  </a:moveTo>
                  <a:lnTo>
                    <a:pt x="85" y="268"/>
                  </a:lnTo>
                  <a:lnTo>
                    <a:pt x="87" y="268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69"/>
                  </a:lnTo>
                  <a:lnTo>
                    <a:pt x="83" y="274"/>
                  </a:lnTo>
                  <a:lnTo>
                    <a:pt x="82" y="277"/>
                  </a:lnTo>
                  <a:lnTo>
                    <a:pt x="82" y="277"/>
                  </a:lnTo>
                  <a:lnTo>
                    <a:pt x="77" y="288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6" y="283"/>
                  </a:lnTo>
                  <a:lnTo>
                    <a:pt x="79" y="277"/>
                  </a:lnTo>
                  <a:lnTo>
                    <a:pt x="80" y="276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3" y="269"/>
                  </a:lnTo>
                  <a:lnTo>
                    <a:pt x="85" y="268"/>
                  </a:lnTo>
                  <a:lnTo>
                    <a:pt x="85" y="266"/>
                  </a:lnTo>
                  <a:close/>
                  <a:moveTo>
                    <a:pt x="112" y="255"/>
                  </a:moveTo>
                  <a:lnTo>
                    <a:pt x="113" y="255"/>
                  </a:lnTo>
                  <a:lnTo>
                    <a:pt x="115" y="257"/>
                  </a:lnTo>
                  <a:lnTo>
                    <a:pt x="113" y="257"/>
                  </a:lnTo>
                  <a:lnTo>
                    <a:pt x="112" y="258"/>
                  </a:lnTo>
                  <a:lnTo>
                    <a:pt x="112" y="258"/>
                  </a:lnTo>
                  <a:lnTo>
                    <a:pt x="110" y="260"/>
                  </a:lnTo>
                  <a:lnTo>
                    <a:pt x="110" y="265"/>
                  </a:lnTo>
                  <a:lnTo>
                    <a:pt x="112" y="266"/>
                  </a:lnTo>
                  <a:lnTo>
                    <a:pt x="112" y="266"/>
                  </a:lnTo>
                  <a:lnTo>
                    <a:pt x="110" y="266"/>
                  </a:lnTo>
                  <a:lnTo>
                    <a:pt x="110" y="268"/>
                  </a:lnTo>
                  <a:lnTo>
                    <a:pt x="109" y="269"/>
                  </a:lnTo>
                  <a:lnTo>
                    <a:pt x="107" y="269"/>
                  </a:lnTo>
                  <a:lnTo>
                    <a:pt x="106" y="271"/>
                  </a:lnTo>
                  <a:lnTo>
                    <a:pt x="104" y="272"/>
                  </a:lnTo>
                  <a:lnTo>
                    <a:pt x="104" y="274"/>
                  </a:lnTo>
                  <a:lnTo>
                    <a:pt x="102" y="276"/>
                  </a:lnTo>
                  <a:lnTo>
                    <a:pt x="101" y="276"/>
                  </a:lnTo>
                  <a:lnTo>
                    <a:pt x="102" y="274"/>
                  </a:lnTo>
                  <a:lnTo>
                    <a:pt x="102" y="272"/>
                  </a:lnTo>
                  <a:lnTo>
                    <a:pt x="102" y="271"/>
                  </a:lnTo>
                  <a:lnTo>
                    <a:pt x="101" y="269"/>
                  </a:lnTo>
                  <a:lnTo>
                    <a:pt x="101" y="268"/>
                  </a:lnTo>
                  <a:lnTo>
                    <a:pt x="101" y="266"/>
                  </a:lnTo>
                  <a:lnTo>
                    <a:pt x="101" y="265"/>
                  </a:lnTo>
                  <a:lnTo>
                    <a:pt x="101" y="263"/>
                  </a:lnTo>
                  <a:lnTo>
                    <a:pt x="102" y="261"/>
                  </a:lnTo>
                  <a:lnTo>
                    <a:pt x="102" y="260"/>
                  </a:lnTo>
                  <a:lnTo>
                    <a:pt x="106" y="258"/>
                  </a:lnTo>
                  <a:lnTo>
                    <a:pt x="107" y="257"/>
                  </a:lnTo>
                  <a:lnTo>
                    <a:pt x="109" y="257"/>
                  </a:lnTo>
                  <a:lnTo>
                    <a:pt x="110" y="257"/>
                  </a:lnTo>
                  <a:lnTo>
                    <a:pt x="112" y="255"/>
                  </a:lnTo>
                  <a:lnTo>
                    <a:pt x="112" y="255"/>
                  </a:lnTo>
                  <a:close/>
                  <a:moveTo>
                    <a:pt x="115" y="254"/>
                  </a:moveTo>
                  <a:lnTo>
                    <a:pt x="118" y="254"/>
                  </a:lnTo>
                  <a:lnTo>
                    <a:pt x="118" y="254"/>
                  </a:lnTo>
                  <a:lnTo>
                    <a:pt x="115" y="255"/>
                  </a:lnTo>
                  <a:lnTo>
                    <a:pt x="115" y="257"/>
                  </a:lnTo>
                  <a:lnTo>
                    <a:pt x="115" y="255"/>
                  </a:lnTo>
                  <a:lnTo>
                    <a:pt x="113" y="255"/>
                  </a:lnTo>
                  <a:lnTo>
                    <a:pt x="115" y="254"/>
                  </a:lnTo>
                  <a:close/>
                  <a:moveTo>
                    <a:pt x="106" y="230"/>
                  </a:moveTo>
                  <a:lnTo>
                    <a:pt x="106" y="230"/>
                  </a:lnTo>
                  <a:lnTo>
                    <a:pt x="106" y="231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close/>
                  <a:moveTo>
                    <a:pt x="109" y="220"/>
                  </a:moveTo>
                  <a:lnTo>
                    <a:pt x="109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7" y="220"/>
                  </a:lnTo>
                  <a:lnTo>
                    <a:pt x="109" y="220"/>
                  </a:lnTo>
                  <a:close/>
                  <a:moveTo>
                    <a:pt x="137" y="0"/>
                  </a:move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3"/>
                  </a:lnTo>
                  <a:lnTo>
                    <a:pt x="145" y="5"/>
                  </a:lnTo>
                  <a:lnTo>
                    <a:pt x="147" y="6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1" y="9"/>
                  </a:lnTo>
                  <a:lnTo>
                    <a:pt x="153" y="11"/>
                  </a:lnTo>
                  <a:lnTo>
                    <a:pt x="154" y="11"/>
                  </a:lnTo>
                  <a:lnTo>
                    <a:pt x="156" y="12"/>
                  </a:lnTo>
                  <a:lnTo>
                    <a:pt x="159" y="14"/>
                  </a:lnTo>
                  <a:lnTo>
                    <a:pt x="162" y="14"/>
                  </a:lnTo>
                  <a:lnTo>
                    <a:pt x="169" y="16"/>
                  </a:lnTo>
                  <a:lnTo>
                    <a:pt x="169" y="16"/>
                  </a:lnTo>
                  <a:lnTo>
                    <a:pt x="170" y="17"/>
                  </a:lnTo>
                  <a:lnTo>
                    <a:pt x="173" y="19"/>
                  </a:lnTo>
                  <a:lnTo>
                    <a:pt x="173" y="22"/>
                  </a:lnTo>
                  <a:lnTo>
                    <a:pt x="177" y="22"/>
                  </a:lnTo>
                  <a:lnTo>
                    <a:pt x="177" y="23"/>
                  </a:lnTo>
                  <a:lnTo>
                    <a:pt x="178" y="25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78" y="28"/>
                  </a:lnTo>
                  <a:lnTo>
                    <a:pt x="178" y="30"/>
                  </a:lnTo>
                  <a:lnTo>
                    <a:pt x="178" y="33"/>
                  </a:lnTo>
                  <a:lnTo>
                    <a:pt x="180" y="35"/>
                  </a:lnTo>
                  <a:lnTo>
                    <a:pt x="180" y="36"/>
                  </a:lnTo>
                  <a:lnTo>
                    <a:pt x="178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9"/>
                  </a:lnTo>
                  <a:lnTo>
                    <a:pt x="178" y="39"/>
                  </a:lnTo>
                  <a:lnTo>
                    <a:pt x="180" y="39"/>
                  </a:lnTo>
                  <a:lnTo>
                    <a:pt x="181" y="39"/>
                  </a:lnTo>
                  <a:lnTo>
                    <a:pt x="181" y="39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181" y="44"/>
                  </a:lnTo>
                  <a:lnTo>
                    <a:pt x="180" y="44"/>
                  </a:lnTo>
                  <a:lnTo>
                    <a:pt x="180" y="46"/>
                  </a:lnTo>
                  <a:lnTo>
                    <a:pt x="181" y="47"/>
                  </a:lnTo>
                  <a:lnTo>
                    <a:pt x="181" y="49"/>
                  </a:lnTo>
                  <a:lnTo>
                    <a:pt x="183" y="50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6" y="53"/>
                  </a:lnTo>
                  <a:lnTo>
                    <a:pt x="186" y="55"/>
                  </a:lnTo>
                  <a:lnTo>
                    <a:pt x="184" y="55"/>
                  </a:lnTo>
                  <a:lnTo>
                    <a:pt x="184" y="57"/>
                  </a:lnTo>
                  <a:lnTo>
                    <a:pt x="184" y="60"/>
                  </a:lnTo>
                  <a:lnTo>
                    <a:pt x="184" y="60"/>
                  </a:lnTo>
                  <a:lnTo>
                    <a:pt x="183" y="61"/>
                  </a:lnTo>
                  <a:lnTo>
                    <a:pt x="181" y="63"/>
                  </a:lnTo>
                  <a:lnTo>
                    <a:pt x="181" y="63"/>
                  </a:lnTo>
                  <a:lnTo>
                    <a:pt x="181" y="64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81" y="69"/>
                  </a:lnTo>
                  <a:lnTo>
                    <a:pt x="183" y="69"/>
                  </a:lnTo>
                  <a:lnTo>
                    <a:pt x="184" y="71"/>
                  </a:lnTo>
                  <a:lnTo>
                    <a:pt x="186" y="72"/>
                  </a:lnTo>
                  <a:lnTo>
                    <a:pt x="186" y="74"/>
                  </a:lnTo>
                  <a:lnTo>
                    <a:pt x="188" y="79"/>
                  </a:lnTo>
                  <a:lnTo>
                    <a:pt x="184" y="79"/>
                  </a:lnTo>
                  <a:lnTo>
                    <a:pt x="181" y="79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0" y="79"/>
                  </a:lnTo>
                  <a:lnTo>
                    <a:pt x="167" y="77"/>
                  </a:lnTo>
                  <a:lnTo>
                    <a:pt x="165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2" y="77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1" y="80"/>
                  </a:lnTo>
                  <a:lnTo>
                    <a:pt x="161" y="80"/>
                  </a:lnTo>
                  <a:lnTo>
                    <a:pt x="161" y="83"/>
                  </a:lnTo>
                  <a:lnTo>
                    <a:pt x="161" y="83"/>
                  </a:lnTo>
                  <a:lnTo>
                    <a:pt x="158" y="83"/>
                  </a:lnTo>
                  <a:lnTo>
                    <a:pt x="158" y="83"/>
                  </a:lnTo>
                  <a:lnTo>
                    <a:pt x="159" y="85"/>
                  </a:lnTo>
                  <a:lnTo>
                    <a:pt x="159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3" y="88"/>
                  </a:lnTo>
                  <a:lnTo>
                    <a:pt x="151" y="88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1" y="90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51" y="91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8" y="109"/>
                  </a:lnTo>
                  <a:lnTo>
                    <a:pt x="150" y="110"/>
                  </a:lnTo>
                  <a:lnTo>
                    <a:pt x="150" y="112"/>
                  </a:lnTo>
                  <a:lnTo>
                    <a:pt x="150" y="112"/>
                  </a:lnTo>
                  <a:lnTo>
                    <a:pt x="147" y="115"/>
                  </a:lnTo>
                  <a:lnTo>
                    <a:pt x="142" y="116"/>
                  </a:lnTo>
                  <a:lnTo>
                    <a:pt x="139" y="124"/>
                  </a:lnTo>
                  <a:lnTo>
                    <a:pt x="137" y="126"/>
                  </a:lnTo>
                  <a:lnTo>
                    <a:pt x="134" y="126"/>
                  </a:lnTo>
                  <a:lnTo>
                    <a:pt x="134" y="127"/>
                  </a:lnTo>
                  <a:lnTo>
                    <a:pt x="131" y="129"/>
                  </a:lnTo>
                  <a:lnTo>
                    <a:pt x="126" y="131"/>
                  </a:lnTo>
                  <a:lnTo>
                    <a:pt x="124" y="132"/>
                  </a:lnTo>
                  <a:lnTo>
                    <a:pt x="124" y="134"/>
                  </a:lnTo>
                  <a:lnTo>
                    <a:pt x="123" y="134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0" y="134"/>
                  </a:lnTo>
                  <a:lnTo>
                    <a:pt x="121" y="134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7" y="137"/>
                  </a:lnTo>
                  <a:lnTo>
                    <a:pt x="113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2" y="139"/>
                  </a:lnTo>
                  <a:lnTo>
                    <a:pt x="112" y="140"/>
                  </a:lnTo>
                  <a:lnTo>
                    <a:pt x="110" y="140"/>
                  </a:lnTo>
                  <a:lnTo>
                    <a:pt x="110" y="140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7" y="142"/>
                  </a:lnTo>
                  <a:lnTo>
                    <a:pt x="107" y="143"/>
                  </a:lnTo>
                  <a:lnTo>
                    <a:pt x="106" y="143"/>
                  </a:lnTo>
                  <a:lnTo>
                    <a:pt x="104" y="143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6" y="145"/>
                  </a:lnTo>
                  <a:lnTo>
                    <a:pt x="106" y="146"/>
                  </a:lnTo>
                  <a:lnTo>
                    <a:pt x="106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1" y="150"/>
                  </a:lnTo>
                  <a:lnTo>
                    <a:pt x="99" y="150"/>
                  </a:lnTo>
                  <a:lnTo>
                    <a:pt x="101" y="148"/>
                  </a:lnTo>
                  <a:lnTo>
                    <a:pt x="101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8"/>
                  </a:lnTo>
                  <a:lnTo>
                    <a:pt x="98" y="150"/>
                  </a:lnTo>
                  <a:lnTo>
                    <a:pt x="99" y="151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98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8" y="154"/>
                  </a:lnTo>
                  <a:lnTo>
                    <a:pt x="96" y="156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3" y="156"/>
                  </a:lnTo>
                  <a:lnTo>
                    <a:pt x="91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7"/>
                  </a:lnTo>
                  <a:lnTo>
                    <a:pt x="91" y="159"/>
                  </a:lnTo>
                  <a:lnTo>
                    <a:pt x="93" y="161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1" y="162"/>
                  </a:lnTo>
                  <a:lnTo>
                    <a:pt x="91" y="167"/>
                  </a:lnTo>
                  <a:lnTo>
                    <a:pt x="90" y="167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0" y="173"/>
                  </a:lnTo>
                  <a:lnTo>
                    <a:pt x="87" y="173"/>
                  </a:lnTo>
                  <a:lnTo>
                    <a:pt x="88" y="175"/>
                  </a:lnTo>
                  <a:lnTo>
                    <a:pt x="87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8" y="189"/>
                  </a:lnTo>
                  <a:lnTo>
                    <a:pt x="88" y="191"/>
                  </a:lnTo>
                  <a:lnTo>
                    <a:pt x="88" y="192"/>
                  </a:lnTo>
                  <a:lnTo>
                    <a:pt x="88" y="194"/>
                  </a:lnTo>
                  <a:lnTo>
                    <a:pt x="88" y="195"/>
                  </a:lnTo>
                  <a:lnTo>
                    <a:pt x="90" y="197"/>
                  </a:lnTo>
                  <a:lnTo>
                    <a:pt x="91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3" y="198"/>
                  </a:lnTo>
                  <a:lnTo>
                    <a:pt x="95" y="198"/>
                  </a:lnTo>
                  <a:lnTo>
                    <a:pt x="95" y="198"/>
                  </a:lnTo>
                  <a:lnTo>
                    <a:pt x="98" y="198"/>
                  </a:lnTo>
                  <a:lnTo>
                    <a:pt x="98" y="198"/>
                  </a:lnTo>
                  <a:lnTo>
                    <a:pt x="99" y="200"/>
                  </a:lnTo>
                  <a:lnTo>
                    <a:pt x="101" y="202"/>
                  </a:lnTo>
                  <a:lnTo>
                    <a:pt x="102" y="203"/>
                  </a:lnTo>
                  <a:lnTo>
                    <a:pt x="104" y="203"/>
                  </a:lnTo>
                  <a:lnTo>
                    <a:pt x="107" y="205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10" y="209"/>
                  </a:lnTo>
                  <a:lnTo>
                    <a:pt x="112" y="209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2" y="216"/>
                  </a:lnTo>
                  <a:lnTo>
                    <a:pt x="109" y="217"/>
                  </a:lnTo>
                  <a:lnTo>
                    <a:pt x="109" y="219"/>
                  </a:lnTo>
                  <a:lnTo>
                    <a:pt x="107" y="220"/>
                  </a:lnTo>
                  <a:lnTo>
                    <a:pt x="106" y="222"/>
                  </a:lnTo>
                  <a:lnTo>
                    <a:pt x="104" y="222"/>
                  </a:lnTo>
                  <a:lnTo>
                    <a:pt x="102" y="222"/>
                  </a:lnTo>
                  <a:lnTo>
                    <a:pt x="102" y="224"/>
                  </a:lnTo>
                  <a:lnTo>
                    <a:pt x="101" y="222"/>
                  </a:lnTo>
                  <a:lnTo>
                    <a:pt x="98" y="224"/>
                  </a:lnTo>
                  <a:lnTo>
                    <a:pt x="99" y="225"/>
                  </a:lnTo>
                  <a:lnTo>
                    <a:pt x="101" y="225"/>
                  </a:lnTo>
                  <a:lnTo>
                    <a:pt x="102" y="225"/>
                  </a:lnTo>
                  <a:lnTo>
                    <a:pt x="102" y="224"/>
                  </a:lnTo>
                  <a:lnTo>
                    <a:pt x="104" y="224"/>
                  </a:lnTo>
                  <a:lnTo>
                    <a:pt x="104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7" y="224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6" y="225"/>
                  </a:lnTo>
                  <a:lnTo>
                    <a:pt x="104" y="228"/>
                  </a:lnTo>
                  <a:lnTo>
                    <a:pt x="104" y="230"/>
                  </a:lnTo>
                  <a:lnTo>
                    <a:pt x="102" y="230"/>
                  </a:lnTo>
                  <a:lnTo>
                    <a:pt x="101" y="230"/>
                  </a:lnTo>
                  <a:lnTo>
                    <a:pt x="99" y="231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5" y="233"/>
                  </a:lnTo>
                  <a:lnTo>
                    <a:pt x="91" y="235"/>
                  </a:lnTo>
                  <a:lnTo>
                    <a:pt x="90" y="236"/>
                  </a:lnTo>
                  <a:lnTo>
                    <a:pt x="87" y="238"/>
                  </a:lnTo>
                  <a:lnTo>
                    <a:pt x="83" y="239"/>
                  </a:lnTo>
                  <a:lnTo>
                    <a:pt x="79" y="239"/>
                  </a:lnTo>
                  <a:lnTo>
                    <a:pt x="74" y="239"/>
                  </a:lnTo>
                  <a:lnTo>
                    <a:pt x="72" y="239"/>
                  </a:lnTo>
                  <a:lnTo>
                    <a:pt x="74" y="239"/>
                  </a:lnTo>
                  <a:lnTo>
                    <a:pt x="76" y="241"/>
                  </a:lnTo>
                  <a:lnTo>
                    <a:pt x="77" y="241"/>
                  </a:lnTo>
                  <a:lnTo>
                    <a:pt x="80" y="241"/>
                  </a:lnTo>
                  <a:lnTo>
                    <a:pt x="82" y="241"/>
                  </a:lnTo>
                  <a:lnTo>
                    <a:pt x="83" y="242"/>
                  </a:lnTo>
                  <a:lnTo>
                    <a:pt x="82" y="244"/>
                  </a:lnTo>
                  <a:lnTo>
                    <a:pt x="79" y="244"/>
                  </a:lnTo>
                  <a:lnTo>
                    <a:pt x="80" y="247"/>
                  </a:lnTo>
                  <a:lnTo>
                    <a:pt x="82" y="249"/>
                  </a:lnTo>
                  <a:lnTo>
                    <a:pt x="80" y="250"/>
                  </a:lnTo>
                  <a:lnTo>
                    <a:pt x="80" y="255"/>
                  </a:lnTo>
                  <a:lnTo>
                    <a:pt x="79" y="255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0"/>
                  </a:lnTo>
                  <a:lnTo>
                    <a:pt x="79" y="261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77" y="268"/>
                  </a:lnTo>
                  <a:lnTo>
                    <a:pt x="77" y="269"/>
                  </a:lnTo>
                  <a:lnTo>
                    <a:pt x="77" y="271"/>
                  </a:lnTo>
                  <a:lnTo>
                    <a:pt x="77" y="272"/>
                  </a:lnTo>
                  <a:lnTo>
                    <a:pt x="77" y="276"/>
                  </a:lnTo>
                  <a:lnTo>
                    <a:pt x="76" y="277"/>
                  </a:lnTo>
                  <a:lnTo>
                    <a:pt x="76" y="280"/>
                  </a:lnTo>
                  <a:lnTo>
                    <a:pt x="72" y="282"/>
                  </a:lnTo>
                  <a:lnTo>
                    <a:pt x="72" y="283"/>
                  </a:lnTo>
                  <a:lnTo>
                    <a:pt x="69" y="290"/>
                  </a:lnTo>
                  <a:lnTo>
                    <a:pt x="69" y="291"/>
                  </a:lnTo>
                  <a:lnTo>
                    <a:pt x="68" y="291"/>
                  </a:lnTo>
                  <a:lnTo>
                    <a:pt x="66" y="291"/>
                  </a:lnTo>
                  <a:lnTo>
                    <a:pt x="65" y="291"/>
                  </a:lnTo>
                  <a:lnTo>
                    <a:pt x="63" y="291"/>
                  </a:lnTo>
                  <a:lnTo>
                    <a:pt x="60" y="291"/>
                  </a:lnTo>
                  <a:lnTo>
                    <a:pt x="57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3"/>
                  </a:lnTo>
                  <a:lnTo>
                    <a:pt x="50" y="294"/>
                  </a:lnTo>
                  <a:lnTo>
                    <a:pt x="49" y="293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6" y="296"/>
                  </a:lnTo>
                  <a:lnTo>
                    <a:pt x="44" y="298"/>
                  </a:lnTo>
                  <a:lnTo>
                    <a:pt x="44" y="299"/>
                  </a:lnTo>
                  <a:lnTo>
                    <a:pt x="46" y="302"/>
                  </a:lnTo>
                  <a:lnTo>
                    <a:pt x="46" y="304"/>
                  </a:lnTo>
                  <a:lnTo>
                    <a:pt x="44" y="307"/>
                  </a:lnTo>
                  <a:lnTo>
                    <a:pt x="42" y="307"/>
                  </a:lnTo>
                  <a:lnTo>
                    <a:pt x="38" y="306"/>
                  </a:lnTo>
                  <a:lnTo>
                    <a:pt x="31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5" y="304"/>
                  </a:lnTo>
                  <a:lnTo>
                    <a:pt x="27" y="302"/>
                  </a:lnTo>
                  <a:lnTo>
                    <a:pt x="27" y="301"/>
                  </a:lnTo>
                  <a:lnTo>
                    <a:pt x="27" y="299"/>
                  </a:lnTo>
                  <a:lnTo>
                    <a:pt x="25" y="298"/>
                  </a:lnTo>
                  <a:lnTo>
                    <a:pt x="24" y="296"/>
                  </a:lnTo>
                  <a:lnTo>
                    <a:pt x="20" y="291"/>
                  </a:lnTo>
                  <a:lnTo>
                    <a:pt x="20" y="290"/>
                  </a:lnTo>
                  <a:lnTo>
                    <a:pt x="19" y="288"/>
                  </a:lnTo>
                  <a:lnTo>
                    <a:pt x="19" y="288"/>
                  </a:lnTo>
                  <a:lnTo>
                    <a:pt x="22" y="290"/>
                  </a:lnTo>
                  <a:lnTo>
                    <a:pt x="24" y="290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2" y="287"/>
                  </a:lnTo>
                  <a:lnTo>
                    <a:pt x="22" y="285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3"/>
                  </a:lnTo>
                  <a:lnTo>
                    <a:pt x="25" y="282"/>
                  </a:lnTo>
                  <a:lnTo>
                    <a:pt x="24" y="280"/>
                  </a:lnTo>
                  <a:lnTo>
                    <a:pt x="22" y="280"/>
                  </a:lnTo>
                  <a:lnTo>
                    <a:pt x="20" y="277"/>
                  </a:lnTo>
                  <a:lnTo>
                    <a:pt x="19" y="276"/>
                  </a:lnTo>
                  <a:lnTo>
                    <a:pt x="14" y="269"/>
                  </a:lnTo>
                  <a:lnTo>
                    <a:pt x="13" y="265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1" y="261"/>
                  </a:lnTo>
                  <a:lnTo>
                    <a:pt x="11" y="260"/>
                  </a:lnTo>
                  <a:lnTo>
                    <a:pt x="8" y="258"/>
                  </a:lnTo>
                  <a:lnTo>
                    <a:pt x="8" y="258"/>
                  </a:lnTo>
                  <a:lnTo>
                    <a:pt x="8" y="254"/>
                  </a:lnTo>
                  <a:lnTo>
                    <a:pt x="6" y="254"/>
                  </a:lnTo>
                  <a:lnTo>
                    <a:pt x="5" y="250"/>
                  </a:lnTo>
                  <a:lnTo>
                    <a:pt x="5" y="246"/>
                  </a:lnTo>
                  <a:lnTo>
                    <a:pt x="3" y="246"/>
                  </a:lnTo>
                  <a:lnTo>
                    <a:pt x="1" y="246"/>
                  </a:lnTo>
                  <a:lnTo>
                    <a:pt x="1" y="244"/>
                  </a:lnTo>
                  <a:lnTo>
                    <a:pt x="1" y="242"/>
                  </a:lnTo>
                  <a:lnTo>
                    <a:pt x="1" y="239"/>
                  </a:lnTo>
                  <a:lnTo>
                    <a:pt x="1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1" y="230"/>
                  </a:lnTo>
                  <a:lnTo>
                    <a:pt x="3" y="231"/>
                  </a:lnTo>
                  <a:lnTo>
                    <a:pt x="5" y="235"/>
                  </a:lnTo>
                  <a:lnTo>
                    <a:pt x="6" y="235"/>
                  </a:lnTo>
                  <a:lnTo>
                    <a:pt x="6" y="233"/>
                  </a:lnTo>
                  <a:lnTo>
                    <a:pt x="8" y="231"/>
                  </a:lnTo>
                  <a:lnTo>
                    <a:pt x="9" y="228"/>
                  </a:lnTo>
                  <a:lnTo>
                    <a:pt x="9" y="225"/>
                  </a:lnTo>
                  <a:lnTo>
                    <a:pt x="8" y="222"/>
                  </a:lnTo>
                  <a:lnTo>
                    <a:pt x="6" y="220"/>
                  </a:lnTo>
                  <a:lnTo>
                    <a:pt x="6" y="219"/>
                  </a:lnTo>
                  <a:lnTo>
                    <a:pt x="9" y="217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4" y="213"/>
                  </a:lnTo>
                  <a:lnTo>
                    <a:pt x="16" y="211"/>
                  </a:lnTo>
                  <a:lnTo>
                    <a:pt x="17" y="209"/>
                  </a:lnTo>
                  <a:lnTo>
                    <a:pt x="19" y="208"/>
                  </a:lnTo>
                  <a:lnTo>
                    <a:pt x="20" y="205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0"/>
                  </a:lnTo>
                  <a:lnTo>
                    <a:pt x="20" y="198"/>
                  </a:lnTo>
                  <a:lnTo>
                    <a:pt x="19" y="195"/>
                  </a:lnTo>
                  <a:lnTo>
                    <a:pt x="17" y="191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5" y="183"/>
                  </a:lnTo>
                  <a:lnTo>
                    <a:pt x="25" y="181"/>
                  </a:lnTo>
                  <a:lnTo>
                    <a:pt x="24" y="179"/>
                  </a:lnTo>
                  <a:lnTo>
                    <a:pt x="20" y="176"/>
                  </a:lnTo>
                  <a:lnTo>
                    <a:pt x="19" y="176"/>
                  </a:lnTo>
                  <a:lnTo>
                    <a:pt x="16" y="175"/>
                  </a:lnTo>
                  <a:lnTo>
                    <a:pt x="14" y="173"/>
                  </a:lnTo>
                  <a:lnTo>
                    <a:pt x="16" y="167"/>
                  </a:lnTo>
                  <a:lnTo>
                    <a:pt x="16" y="162"/>
                  </a:lnTo>
                  <a:lnTo>
                    <a:pt x="17" y="162"/>
                  </a:lnTo>
                  <a:lnTo>
                    <a:pt x="17" y="161"/>
                  </a:lnTo>
                  <a:lnTo>
                    <a:pt x="14" y="153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3" y="137"/>
                  </a:lnTo>
                  <a:lnTo>
                    <a:pt x="16" y="132"/>
                  </a:lnTo>
                  <a:lnTo>
                    <a:pt x="14" y="131"/>
                  </a:lnTo>
                  <a:lnTo>
                    <a:pt x="17" y="129"/>
                  </a:lnTo>
                  <a:lnTo>
                    <a:pt x="20" y="124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4" y="121"/>
                  </a:lnTo>
                  <a:lnTo>
                    <a:pt x="27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6" y="120"/>
                  </a:lnTo>
                  <a:lnTo>
                    <a:pt x="41" y="121"/>
                  </a:lnTo>
                  <a:lnTo>
                    <a:pt x="41" y="120"/>
                  </a:lnTo>
                  <a:lnTo>
                    <a:pt x="42" y="120"/>
                  </a:lnTo>
                  <a:lnTo>
                    <a:pt x="42" y="116"/>
                  </a:lnTo>
                  <a:lnTo>
                    <a:pt x="44" y="115"/>
                  </a:lnTo>
                  <a:lnTo>
                    <a:pt x="42" y="112"/>
                  </a:lnTo>
                  <a:lnTo>
                    <a:pt x="42" y="110"/>
                  </a:lnTo>
                  <a:lnTo>
                    <a:pt x="39" y="109"/>
                  </a:lnTo>
                  <a:lnTo>
                    <a:pt x="36" y="107"/>
                  </a:lnTo>
                  <a:lnTo>
                    <a:pt x="39" y="102"/>
                  </a:lnTo>
                  <a:lnTo>
                    <a:pt x="42" y="99"/>
                  </a:lnTo>
                  <a:lnTo>
                    <a:pt x="46" y="94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9" y="83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5"/>
                  </a:lnTo>
                  <a:lnTo>
                    <a:pt x="49" y="71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58" y="69"/>
                  </a:lnTo>
                  <a:lnTo>
                    <a:pt x="61" y="68"/>
                  </a:lnTo>
                  <a:lnTo>
                    <a:pt x="63" y="68"/>
                  </a:lnTo>
                  <a:lnTo>
                    <a:pt x="61" y="63"/>
                  </a:lnTo>
                  <a:lnTo>
                    <a:pt x="63" y="61"/>
                  </a:lnTo>
                  <a:lnTo>
                    <a:pt x="68" y="55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6" y="44"/>
                  </a:lnTo>
                  <a:lnTo>
                    <a:pt x="74" y="42"/>
                  </a:lnTo>
                  <a:lnTo>
                    <a:pt x="72" y="39"/>
                  </a:lnTo>
                  <a:lnTo>
                    <a:pt x="72" y="38"/>
                  </a:lnTo>
                  <a:lnTo>
                    <a:pt x="74" y="38"/>
                  </a:lnTo>
                  <a:lnTo>
                    <a:pt x="77" y="36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90" y="23"/>
                  </a:lnTo>
                  <a:lnTo>
                    <a:pt x="93" y="23"/>
                  </a:lnTo>
                  <a:lnTo>
                    <a:pt x="98" y="27"/>
                  </a:lnTo>
                  <a:lnTo>
                    <a:pt x="99" y="23"/>
                  </a:lnTo>
                  <a:lnTo>
                    <a:pt x="101" y="22"/>
                  </a:lnTo>
                  <a:lnTo>
                    <a:pt x="101" y="20"/>
                  </a:lnTo>
                  <a:lnTo>
                    <a:pt x="101" y="17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7" y="14"/>
                  </a:lnTo>
                  <a:lnTo>
                    <a:pt x="123" y="16"/>
                  </a:lnTo>
                  <a:lnTo>
                    <a:pt x="126" y="16"/>
                  </a:lnTo>
                  <a:lnTo>
                    <a:pt x="128" y="17"/>
                  </a:lnTo>
                  <a:lnTo>
                    <a:pt x="129" y="16"/>
                  </a:lnTo>
                  <a:lnTo>
                    <a:pt x="131" y="14"/>
                  </a:lnTo>
                  <a:lnTo>
                    <a:pt x="128" y="12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6"/>
                  </a:lnTo>
                  <a:lnTo>
                    <a:pt x="132" y="5"/>
                  </a:lnTo>
                  <a:lnTo>
                    <a:pt x="132" y="3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8" name="Freeform 60"/>
            <p:cNvSpPr>
              <a:spLocks/>
            </p:cNvSpPr>
            <p:nvPr/>
          </p:nvSpPr>
          <p:spPr bwMode="auto">
            <a:xfrm>
              <a:off x="6378998" y="3784375"/>
              <a:ext cx="473661" cy="389844"/>
            </a:xfrm>
            <a:custGeom>
              <a:avLst/>
              <a:gdLst>
                <a:gd name="T0" fmla="*/ 190 w 243"/>
                <a:gd name="T1" fmla="*/ 3 h 200"/>
                <a:gd name="T2" fmla="*/ 223 w 243"/>
                <a:gd name="T3" fmla="*/ 17 h 200"/>
                <a:gd name="T4" fmla="*/ 223 w 243"/>
                <a:gd name="T5" fmla="*/ 25 h 200"/>
                <a:gd name="T6" fmla="*/ 227 w 243"/>
                <a:gd name="T7" fmla="*/ 52 h 200"/>
                <a:gd name="T8" fmla="*/ 237 w 243"/>
                <a:gd name="T9" fmla="*/ 60 h 200"/>
                <a:gd name="T10" fmla="*/ 240 w 243"/>
                <a:gd name="T11" fmla="*/ 66 h 200"/>
                <a:gd name="T12" fmla="*/ 237 w 243"/>
                <a:gd name="T13" fmla="*/ 69 h 200"/>
                <a:gd name="T14" fmla="*/ 232 w 243"/>
                <a:gd name="T15" fmla="*/ 71 h 200"/>
                <a:gd name="T16" fmla="*/ 227 w 243"/>
                <a:gd name="T17" fmla="*/ 74 h 200"/>
                <a:gd name="T18" fmla="*/ 220 w 243"/>
                <a:gd name="T19" fmla="*/ 77 h 200"/>
                <a:gd name="T20" fmla="*/ 218 w 243"/>
                <a:gd name="T21" fmla="*/ 88 h 200"/>
                <a:gd name="T22" fmla="*/ 212 w 243"/>
                <a:gd name="T23" fmla="*/ 105 h 200"/>
                <a:gd name="T24" fmla="*/ 210 w 243"/>
                <a:gd name="T25" fmla="*/ 127 h 200"/>
                <a:gd name="T26" fmla="*/ 207 w 243"/>
                <a:gd name="T27" fmla="*/ 140 h 200"/>
                <a:gd name="T28" fmla="*/ 199 w 243"/>
                <a:gd name="T29" fmla="*/ 143 h 200"/>
                <a:gd name="T30" fmla="*/ 191 w 243"/>
                <a:gd name="T31" fmla="*/ 160 h 200"/>
                <a:gd name="T32" fmla="*/ 188 w 243"/>
                <a:gd name="T33" fmla="*/ 170 h 200"/>
                <a:gd name="T34" fmla="*/ 180 w 243"/>
                <a:gd name="T35" fmla="*/ 173 h 200"/>
                <a:gd name="T36" fmla="*/ 177 w 243"/>
                <a:gd name="T37" fmla="*/ 187 h 200"/>
                <a:gd name="T38" fmla="*/ 174 w 243"/>
                <a:gd name="T39" fmla="*/ 187 h 200"/>
                <a:gd name="T40" fmla="*/ 175 w 243"/>
                <a:gd name="T41" fmla="*/ 182 h 200"/>
                <a:gd name="T42" fmla="*/ 175 w 243"/>
                <a:gd name="T43" fmla="*/ 179 h 200"/>
                <a:gd name="T44" fmla="*/ 168 w 243"/>
                <a:gd name="T45" fmla="*/ 171 h 200"/>
                <a:gd name="T46" fmla="*/ 164 w 243"/>
                <a:gd name="T47" fmla="*/ 168 h 200"/>
                <a:gd name="T48" fmla="*/ 163 w 243"/>
                <a:gd name="T49" fmla="*/ 156 h 200"/>
                <a:gd name="T50" fmla="*/ 158 w 243"/>
                <a:gd name="T51" fmla="*/ 148 h 200"/>
                <a:gd name="T52" fmla="*/ 158 w 243"/>
                <a:gd name="T53" fmla="*/ 149 h 200"/>
                <a:gd name="T54" fmla="*/ 152 w 243"/>
                <a:gd name="T55" fmla="*/ 156 h 200"/>
                <a:gd name="T56" fmla="*/ 152 w 243"/>
                <a:gd name="T57" fmla="*/ 162 h 200"/>
                <a:gd name="T58" fmla="*/ 144 w 243"/>
                <a:gd name="T59" fmla="*/ 175 h 200"/>
                <a:gd name="T60" fmla="*/ 130 w 243"/>
                <a:gd name="T61" fmla="*/ 184 h 200"/>
                <a:gd name="T62" fmla="*/ 119 w 243"/>
                <a:gd name="T63" fmla="*/ 176 h 200"/>
                <a:gd name="T64" fmla="*/ 111 w 243"/>
                <a:gd name="T65" fmla="*/ 184 h 200"/>
                <a:gd name="T66" fmla="*/ 101 w 243"/>
                <a:gd name="T67" fmla="*/ 189 h 200"/>
                <a:gd name="T68" fmla="*/ 87 w 243"/>
                <a:gd name="T69" fmla="*/ 186 h 200"/>
                <a:gd name="T70" fmla="*/ 62 w 243"/>
                <a:gd name="T71" fmla="*/ 181 h 200"/>
                <a:gd name="T72" fmla="*/ 59 w 243"/>
                <a:gd name="T73" fmla="*/ 175 h 200"/>
                <a:gd name="T74" fmla="*/ 46 w 243"/>
                <a:gd name="T75" fmla="*/ 178 h 200"/>
                <a:gd name="T76" fmla="*/ 43 w 243"/>
                <a:gd name="T77" fmla="*/ 187 h 200"/>
                <a:gd name="T78" fmla="*/ 40 w 243"/>
                <a:gd name="T79" fmla="*/ 193 h 200"/>
                <a:gd name="T80" fmla="*/ 34 w 243"/>
                <a:gd name="T81" fmla="*/ 200 h 200"/>
                <a:gd name="T82" fmla="*/ 24 w 243"/>
                <a:gd name="T83" fmla="*/ 195 h 200"/>
                <a:gd name="T84" fmla="*/ 27 w 243"/>
                <a:gd name="T85" fmla="*/ 184 h 200"/>
                <a:gd name="T86" fmla="*/ 16 w 243"/>
                <a:gd name="T87" fmla="*/ 168 h 200"/>
                <a:gd name="T88" fmla="*/ 15 w 243"/>
                <a:gd name="T89" fmla="*/ 160 h 200"/>
                <a:gd name="T90" fmla="*/ 11 w 243"/>
                <a:gd name="T91" fmla="*/ 151 h 200"/>
                <a:gd name="T92" fmla="*/ 8 w 243"/>
                <a:gd name="T93" fmla="*/ 141 h 200"/>
                <a:gd name="T94" fmla="*/ 0 w 243"/>
                <a:gd name="T95" fmla="*/ 140 h 200"/>
                <a:gd name="T96" fmla="*/ 7 w 243"/>
                <a:gd name="T97" fmla="*/ 130 h 200"/>
                <a:gd name="T98" fmla="*/ 5 w 243"/>
                <a:gd name="T99" fmla="*/ 124 h 200"/>
                <a:gd name="T100" fmla="*/ 10 w 243"/>
                <a:gd name="T101" fmla="*/ 119 h 200"/>
                <a:gd name="T102" fmla="*/ 8 w 243"/>
                <a:gd name="T103" fmla="*/ 113 h 200"/>
                <a:gd name="T104" fmla="*/ 13 w 243"/>
                <a:gd name="T105" fmla="*/ 108 h 200"/>
                <a:gd name="T106" fmla="*/ 16 w 243"/>
                <a:gd name="T107" fmla="*/ 99 h 200"/>
                <a:gd name="T108" fmla="*/ 30 w 243"/>
                <a:gd name="T109" fmla="*/ 97 h 200"/>
                <a:gd name="T110" fmla="*/ 32 w 243"/>
                <a:gd name="T111" fmla="*/ 74 h 200"/>
                <a:gd name="T112" fmla="*/ 38 w 243"/>
                <a:gd name="T113" fmla="*/ 33 h 200"/>
                <a:gd name="T114" fmla="*/ 46 w 243"/>
                <a:gd name="T115" fmla="*/ 19 h 200"/>
                <a:gd name="T116" fmla="*/ 136 w 243"/>
                <a:gd name="T117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3" h="200">
                  <a:moveTo>
                    <a:pt x="139" y="0"/>
                  </a:moveTo>
                  <a:lnTo>
                    <a:pt x="139" y="1"/>
                  </a:lnTo>
                  <a:lnTo>
                    <a:pt x="139" y="1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85" y="3"/>
                  </a:lnTo>
                  <a:lnTo>
                    <a:pt x="190" y="3"/>
                  </a:lnTo>
                  <a:lnTo>
                    <a:pt x="218" y="3"/>
                  </a:lnTo>
                  <a:lnTo>
                    <a:pt x="218" y="8"/>
                  </a:lnTo>
                  <a:lnTo>
                    <a:pt x="218" y="9"/>
                  </a:lnTo>
                  <a:lnTo>
                    <a:pt x="221" y="14"/>
                  </a:lnTo>
                  <a:lnTo>
                    <a:pt x="223" y="15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3" y="19"/>
                  </a:lnTo>
                  <a:lnTo>
                    <a:pt x="223" y="17"/>
                  </a:lnTo>
                  <a:lnTo>
                    <a:pt x="221" y="17"/>
                  </a:lnTo>
                  <a:lnTo>
                    <a:pt x="221" y="19"/>
                  </a:lnTo>
                  <a:lnTo>
                    <a:pt x="221" y="20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3" y="28"/>
                  </a:lnTo>
                  <a:lnTo>
                    <a:pt x="223" y="31"/>
                  </a:lnTo>
                  <a:lnTo>
                    <a:pt x="223" y="36"/>
                  </a:lnTo>
                  <a:lnTo>
                    <a:pt x="223" y="39"/>
                  </a:lnTo>
                  <a:lnTo>
                    <a:pt x="224" y="47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7" y="53"/>
                  </a:lnTo>
                  <a:lnTo>
                    <a:pt x="231" y="53"/>
                  </a:lnTo>
                  <a:lnTo>
                    <a:pt x="232" y="55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9" y="60"/>
                  </a:lnTo>
                  <a:lnTo>
                    <a:pt x="239" y="60"/>
                  </a:lnTo>
                  <a:lnTo>
                    <a:pt x="242" y="63"/>
                  </a:lnTo>
                  <a:lnTo>
                    <a:pt x="243" y="63"/>
                  </a:lnTo>
                  <a:lnTo>
                    <a:pt x="242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67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1" y="71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7" y="74"/>
                  </a:lnTo>
                  <a:lnTo>
                    <a:pt x="226" y="77"/>
                  </a:lnTo>
                  <a:lnTo>
                    <a:pt x="226" y="77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3" y="77"/>
                  </a:lnTo>
                  <a:lnTo>
                    <a:pt x="221" y="77"/>
                  </a:lnTo>
                  <a:lnTo>
                    <a:pt x="220" y="77"/>
                  </a:lnTo>
                  <a:lnTo>
                    <a:pt x="220" y="78"/>
                  </a:lnTo>
                  <a:lnTo>
                    <a:pt x="220" y="80"/>
                  </a:lnTo>
                  <a:lnTo>
                    <a:pt x="220" y="82"/>
                  </a:lnTo>
                  <a:lnTo>
                    <a:pt x="218" y="82"/>
                  </a:lnTo>
                  <a:lnTo>
                    <a:pt x="218" y="83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5" y="96"/>
                  </a:lnTo>
                  <a:lnTo>
                    <a:pt x="215" y="97"/>
                  </a:lnTo>
                  <a:lnTo>
                    <a:pt x="213" y="102"/>
                  </a:lnTo>
                  <a:lnTo>
                    <a:pt x="213" y="104"/>
                  </a:lnTo>
                  <a:lnTo>
                    <a:pt x="212" y="105"/>
                  </a:lnTo>
                  <a:lnTo>
                    <a:pt x="212" y="108"/>
                  </a:lnTo>
                  <a:lnTo>
                    <a:pt x="212" y="112"/>
                  </a:lnTo>
                  <a:lnTo>
                    <a:pt x="212" y="115"/>
                  </a:lnTo>
                  <a:lnTo>
                    <a:pt x="213" y="118"/>
                  </a:lnTo>
                  <a:lnTo>
                    <a:pt x="212" y="123"/>
                  </a:lnTo>
                  <a:lnTo>
                    <a:pt x="212" y="124"/>
                  </a:lnTo>
                  <a:lnTo>
                    <a:pt x="210" y="127"/>
                  </a:lnTo>
                  <a:lnTo>
                    <a:pt x="210" y="129"/>
                  </a:lnTo>
                  <a:lnTo>
                    <a:pt x="210" y="130"/>
                  </a:lnTo>
                  <a:lnTo>
                    <a:pt x="209" y="130"/>
                  </a:lnTo>
                  <a:lnTo>
                    <a:pt x="209" y="132"/>
                  </a:lnTo>
                  <a:lnTo>
                    <a:pt x="207" y="135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40"/>
                  </a:lnTo>
                  <a:lnTo>
                    <a:pt x="207" y="141"/>
                  </a:lnTo>
                  <a:lnTo>
                    <a:pt x="205" y="141"/>
                  </a:lnTo>
                  <a:lnTo>
                    <a:pt x="202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199" y="143"/>
                  </a:lnTo>
                  <a:lnTo>
                    <a:pt x="198" y="146"/>
                  </a:lnTo>
                  <a:lnTo>
                    <a:pt x="196" y="149"/>
                  </a:lnTo>
                  <a:lnTo>
                    <a:pt x="194" y="153"/>
                  </a:lnTo>
                  <a:lnTo>
                    <a:pt x="193" y="154"/>
                  </a:lnTo>
                  <a:lnTo>
                    <a:pt x="191" y="156"/>
                  </a:lnTo>
                  <a:lnTo>
                    <a:pt x="191" y="157"/>
                  </a:lnTo>
                  <a:lnTo>
                    <a:pt x="191" y="160"/>
                  </a:lnTo>
                  <a:lnTo>
                    <a:pt x="190" y="162"/>
                  </a:lnTo>
                  <a:lnTo>
                    <a:pt x="190" y="164"/>
                  </a:lnTo>
                  <a:lnTo>
                    <a:pt x="190" y="167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7" y="168"/>
                  </a:lnTo>
                  <a:lnTo>
                    <a:pt x="185" y="168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2" y="168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0" y="176"/>
                  </a:lnTo>
                  <a:lnTo>
                    <a:pt x="180" y="178"/>
                  </a:lnTo>
                  <a:lnTo>
                    <a:pt x="180" y="179"/>
                  </a:lnTo>
                  <a:lnTo>
                    <a:pt x="179" y="181"/>
                  </a:lnTo>
                  <a:lnTo>
                    <a:pt x="179" y="182"/>
                  </a:lnTo>
                  <a:lnTo>
                    <a:pt x="179" y="184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4" y="186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5" y="181"/>
                  </a:lnTo>
                  <a:lnTo>
                    <a:pt x="175" y="181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9"/>
                  </a:lnTo>
                  <a:lnTo>
                    <a:pt x="175" y="178"/>
                  </a:lnTo>
                  <a:lnTo>
                    <a:pt x="175" y="178"/>
                  </a:lnTo>
                  <a:lnTo>
                    <a:pt x="169" y="173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3" y="156"/>
                  </a:lnTo>
                  <a:lnTo>
                    <a:pt x="164" y="154"/>
                  </a:lnTo>
                  <a:lnTo>
                    <a:pt x="164" y="153"/>
                  </a:lnTo>
                  <a:lnTo>
                    <a:pt x="164" y="149"/>
                  </a:lnTo>
                  <a:lnTo>
                    <a:pt x="164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49" y="151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2" y="157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3" y="164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47" y="171"/>
                  </a:lnTo>
                  <a:lnTo>
                    <a:pt x="146" y="171"/>
                  </a:lnTo>
                  <a:lnTo>
                    <a:pt x="146" y="173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2" y="178"/>
                  </a:lnTo>
                  <a:lnTo>
                    <a:pt x="136" y="184"/>
                  </a:lnTo>
                  <a:lnTo>
                    <a:pt x="134" y="184"/>
                  </a:lnTo>
                  <a:lnTo>
                    <a:pt x="131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25" y="181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4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81"/>
                  </a:lnTo>
                  <a:lnTo>
                    <a:pt x="112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6" y="186"/>
                  </a:lnTo>
                  <a:lnTo>
                    <a:pt x="105" y="186"/>
                  </a:lnTo>
                  <a:lnTo>
                    <a:pt x="103" y="186"/>
                  </a:lnTo>
                  <a:lnTo>
                    <a:pt x="103" y="186"/>
                  </a:lnTo>
                  <a:lnTo>
                    <a:pt x="103" y="187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1" y="190"/>
                  </a:lnTo>
                  <a:lnTo>
                    <a:pt x="90" y="190"/>
                  </a:lnTo>
                  <a:lnTo>
                    <a:pt x="89" y="189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76" y="186"/>
                  </a:lnTo>
                  <a:lnTo>
                    <a:pt x="75" y="186"/>
                  </a:lnTo>
                  <a:lnTo>
                    <a:pt x="71" y="187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2" y="179"/>
                  </a:lnTo>
                  <a:lnTo>
                    <a:pt x="60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1" y="176"/>
                  </a:lnTo>
                  <a:lnTo>
                    <a:pt x="49" y="176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6" y="178"/>
                  </a:lnTo>
                  <a:lnTo>
                    <a:pt x="46" y="178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3" y="186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1" y="190"/>
                  </a:lnTo>
                  <a:lnTo>
                    <a:pt x="41" y="192"/>
                  </a:lnTo>
                  <a:lnTo>
                    <a:pt x="41" y="192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7" y="198"/>
                  </a:lnTo>
                  <a:lnTo>
                    <a:pt x="35" y="198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27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24" y="195"/>
                  </a:lnTo>
                  <a:lnTo>
                    <a:pt x="24" y="193"/>
                  </a:lnTo>
                  <a:lnTo>
                    <a:pt x="24" y="193"/>
                  </a:lnTo>
                  <a:lnTo>
                    <a:pt x="26" y="190"/>
                  </a:lnTo>
                  <a:lnTo>
                    <a:pt x="26" y="190"/>
                  </a:lnTo>
                  <a:lnTo>
                    <a:pt x="27" y="186"/>
                  </a:lnTo>
                  <a:lnTo>
                    <a:pt x="27" y="184"/>
                  </a:lnTo>
                  <a:lnTo>
                    <a:pt x="27" y="182"/>
                  </a:lnTo>
                  <a:lnTo>
                    <a:pt x="26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1" y="173"/>
                  </a:lnTo>
                  <a:lnTo>
                    <a:pt x="16" y="170"/>
                  </a:lnTo>
                  <a:lnTo>
                    <a:pt x="16" y="168"/>
                  </a:lnTo>
                  <a:lnTo>
                    <a:pt x="15" y="167"/>
                  </a:lnTo>
                  <a:lnTo>
                    <a:pt x="16" y="165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1" y="159"/>
                  </a:lnTo>
                  <a:lnTo>
                    <a:pt x="11" y="157"/>
                  </a:lnTo>
                  <a:lnTo>
                    <a:pt x="11" y="156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0" y="149"/>
                  </a:lnTo>
                  <a:lnTo>
                    <a:pt x="8" y="146"/>
                  </a:lnTo>
                  <a:lnTo>
                    <a:pt x="8" y="145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9" y="97"/>
                  </a:lnTo>
                  <a:lnTo>
                    <a:pt x="21" y="97"/>
                  </a:lnTo>
                  <a:lnTo>
                    <a:pt x="24" y="97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32" y="74"/>
                  </a:lnTo>
                  <a:lnTo>
                    <a:pt x="32" y="67"/>
                  </a:lnTo>
                  <a:lnTo>
                    <a:pt x="32" y="61"/>
                  </a:lnTo>
                  <a:lnTo>
                    <a:pt x="32" y="55"/>
                  </a:lnTo>
                  <a:lnTo>
                    <a:pt x="32" y="47"/>
                  </a:lnTo>
                  <a:lnTo>
                    <a:pt x="32" y="41"/>
                  </a:lnTo>
                  <a:lnTo>
                    <a:pt x="32" y="33"/>
                  </a:lnTo>
                  <a:lnTo>
                    <a:pt x="38" y="33"/>
                  </a:lnTo>
                  <a:lnTo>
                    <a:pt x="41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19"/>
                  </a:lnTo>
                  <a:lnTo>
                    <a:pt x="46" y="11"/>
                  </a:lnTo>
                  <a:lnTo>
                    <a:pt x="46" y="3"/>
                  </a:lnTo>
                  <a:lnTo>
                    <a:pt x="51" y="3"/>
                  </a:lnTo>
                  <a:lnTo>
                    <a:pt x="57" y="3"/>
                  </a:lnTo>
                  <a:lnTo>
                    <a:pt x="95" y="3"/>
                  </a:lnTo>
                  <a:lnTo>
                    <a:pt x="101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8" y="1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9" name="Freeform 61"/>
            <p:cNvSpPr>
              <a:spLocks noEditPoints="1"/>
            </p:cNvSpPr>
            <p:nvPr/>
          </p:nvSpPr>
          <p:spPr bwMode="auto">
            <a:xfrm>
              <a:off x="10150742" y="4601098"/>
              <a:ext cx="317724" cy="146192"/>
            </a:xfrm>
            <a:custGeom>
              <a:avLst/>
              <a:gdLst>
                <a:gd name="T0" fmla="*/ 161 w 163"/>
                <a:gd name="T1" fmla="*/ 74 h 75"/>
                <a:gd name="T2" fmla="*/ 71 w 163"/>
                <a:gd name="T3" fmla="*/ 75 h 75"/>
                <a:gd name="T4" fmla="*/ 66 w 163"/>
                <a:gd name="T5" fmla="*/ 74 h 75"/>
                <a:gd name="T6" fmla="*/ 62 w 163"/>
                <a:gd name="T7" fmla="*/ 71 h 75"/>
                <a:gd name="T8" fmla="*/ 152 w 163"/>
                <a:gd name="T9" fmla="*/ 60 h 75"/>
                <a:gd name="T10" fmla="*/ 147 w 163"/>
                <a:gd name="T11" fmla="*/ 61 h 75"/>
                <a:gd name="T12" fmla="*/ 150 w 163"/>
                <a:gd name="T13" fmla="*/ 60 h 75"/>
                <a:gd name="T14" fmla="*/ 87 w 163"/>
                <a:gd name="T15" fmla="*/ 55 h 75"/>
                <a:gd name="T16" fmla="*/ 96 w 163"/>
                <a:gd name="T17" fmla="*/ 60 h 75"/>
                <a:gd name="T18" fmla="*/ 92 w 163"/>
                <a:gd name="T19" fmla="*/ 61 h 75"/>
                <a:gd name="T20" fmla="*/ 84 w 163"/>
                <a:gd name="T21" fmla="*/ 55 h 75"/>
                <a:gd name="T22" fmla="*/ 84 w 163"/>
                <a:gd name="T23" fmla="*/ 41 h 75"/>
                <a:gd name="T24" fmla="*/ 84 w 163"/>
                <a:gd name="T25" fmla="*/ 44 h 75"/>
                <a:gd name="T26" fmla="*/ 59 w 163"/>
                <a:gd name="T27" fmla="*/ 39 h 75"/>
                <a:gd name="T28" fmla="*/ 73 w 163"/>
                <a:gd name="T29" fmla="*/ 45 h 75"/>
                <a:gd name="T30" fmla="*/ 73 w 163"/>
                <a:gd name="T31" fmla="*/ 49 h 75"/>
                <a:gd name="T32" fmla="*/ 59 w 163"/>
                <a:gd name="T33" fmla="*/ 45 h 75"/>
                <a:gd name="T34" fmla="*/ 59 w 163"/>
                <a:gd name="T35" fmla="*/ 39 h 75"/>
                <a:gd name="T36" fmla="*/ 68 w 163"/>
                <a:gd name="T37" fmla="*/ 38 h 75"/>
                <a:gd name="T38" fmla="*/ 65 w 163"/>
                <a:gd name="T39" fmla="*/ 36 h 75"/>
                <a:gd name="T40" fmla="*/ 52 w 163"/>
                <a:gd name="T41" fmla="*/ 36 h 75"/>
                <a:gd name="T42" fmla="*/ 49 w 163"/>
                <a:gd name="T43" fmla="*/ 36 h 75"/>
                <a:gd name="T44" fmla="*/ 29 w 163"/>
                <a:gd name="T45" fmla="*/ 31 h 75"/>
                <a:gd name="T46" fmla="*/ 36 w 163"/>
                <a:gd name="T47" fmla="*/ 30 h 75"/>
                <a:gd name="T48" fmla="*/ 36 w 163"/>
                <a:gd name="T49" fmla="*/ 30 h 75"/>
                <a:gd name="T50" fmla="*/ 35 w 163"/>
                <a:gd name="T51" fmla="*/ 30 h 75"/>
                <a:gd name="T52" fmla="*/ 32 w 163"/>
                <a:gd name="T53" fmla="*/ 28 h 75"/>
                <a:gd name="T54" fmla="*/ 25 w 163"/>
                <a:gd name="T55" fmla="*/ 28 h 75"/>
                <a:gd name="T56" fmla="*/ 22 w 163"/>
                <a:gd name="T57" fmla="*/ 28 h 75"/>
                <a:gd name="T58" fmla="*/ 57 w 163"/>
                <a:gd name="T59" fmla="*/ 27 h 75"/>
                <a:gd name="T60" fmla="*/ 57 w 163"/>
                <a:gd name="T61" fmla="*/ 27 h 75"/>
                <a:gd name="T62" fmla="*/ 77 w 163"/>
                <a:gd name="T63" fmla="*/ 33 h 75"/>
                <a:gd name="T64" fmla="*/ 81 w 163"/>
                <a:gd name="T65" fmla="*/ 39 h 75"/>
                <a:gd name="T66" fmla="*/ 77 w 163"/>
                <a:gd name="T67" fmla="*/ 39 h 75"/>
                <a:gd name="T68" fmla="*/ 71 w 163"/>
                <a:gd name="T69" fmla="*/ 25 h 75"/>
                <a:gd name="T70" fmla="*/ 27 w 163"/>
                <a:gd name="T71" fmla="*/ 20 h 75"/>
                <a:gd name="T72" fmla="*/ 32 w 163"/>
                <a:gd name="T73" fmla="*/ 28 h 75"/>
                <a:gd name="T74" fmla="*/ 29 w 163"/>
                <a:gd name="T75" fmla="*/ 27 h 75"/>
                <a:gd name="T76" fmla="*/ 22 w 163"/>
                <a:gd name="T77" fmla="*/ 25 h 75"/>
                <a:gd name="T78" fmla="*/ 27 w 163"/>
                <a:gd name="T79" fmla="*/ 20 h 75"/>
                <a:gd name="T80" fmla="*/ 13 w 163"/>
                <a:gd name="T81" fmla="*/ 20 h 75"/>
                <a:gd name="T82" fmla="*/ 22 w 163"/>
                <a:gd name="T83" fmla="*/ 20 h 75"/>
                <a:gd name="T84" fmla="*/ 19 w 163"/>
                <a:gd name="T85" fmla="*/ 19 h 75"/>
                <a:gd name="T86" fmla="*/ 16 w 163"/>
                <a:gd name="T87" fmla="*/ 17 h 75"/>
                <a:gd name="T88" fmla="*/ 14 w 163"/>
                <a:gd name="T89" fmla="*/ 19 h 75"/>
                <a:gd name="T90" fmla="*/ 44 w 163"/>
                <a:gd name="T91" fmla="*/ 14 h 75"/>
                <a:gd name="T92" fmla="*/ 52 w 163"/>
                <a:gd name="T93" fmla="*/ 20 h 75"/>
                <a:gd name="T94" fmla="*/ 62 w 163"/>
                <a:gd name="T95" fmla="*/ 28 h 75"/>
                <a:gd name="T96" fmla="*/ 52 w 163"/>
                <a:gd name="T97" fmla="*/ 23 h 75"/>
                <a:gd name="T98" fmla="*/ 44 w 163"/>
                <a:gd name="T99" fmla="*/ 17 h 75"/>
                <a:gd name="T100" fmla="*/ 3 w 163"/>
                <a:gd name="T101" fmla="*/ 6 h 75"/>
                <a:gd name="T102" fmla="*/ 11 w 163"/>
                <a:gd name="T103" fmla="*/ 0 h 75"/>
                <a:gd name="T104" fmla="*/ 22 w 163"/>
                <a:gd name="T105" fmla="*/ 8 h 75"/>
                <a:gd name="T106" fmla="*/ 25 w 163"/>
                <a:gd name="T107" fmla="*/ 12 h 75"/>
                <a:gd name="T108" fmla="*/ 18 w 163"/>
                <a:gd name="T109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" h="75">
                  <a:moveTo>
                    <a:pt x="161" y="72"/>
                  </a:moveTo>
                  <a:lnTo>
                    <a:pt x="161" y="72"/>
                  </a:lnTo>
                  <a:lnTo>
                    <a:pt x="163" y="72"/>
                  </a:lnTo>
                  <a:lnTo>
                    <a:pt x="163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59" y="72"/>
                  </a:lnTo>
                  <a:lnTo>
                    <a:pt x="161" y="72"/>
                  </a:lnTo>
                  <a:close/>
                  <a:moveTo>
                    <a:pt x="63" y="71"/>
                  </a:moveTo>
                  <a:lnTo>
                    <a:pt x="63" y="71"/>
                  </a:lnTo>
                  <a:lnTo>
                    <a:pt x="70" y="74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6" y="74"/>
                  </a:lnTo>
                  <a:lnTo>
                    <a:pt x="65" y="74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2"/>
                  </a:lnTo>
                  <a:lnTo>
                    <a:pt x="62" y="71"/>
                  </a:lnTo>
                  <a:lnTo>
                    <a:pt x="63" y="71"/>
                  </a:lnTo>
                  <a:close/>
                  <a:moveTo>
                    <a:pt x="150" y="60"/>
                  </a:move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48" y="61"/>
                  </a:lnTo>
                  <a:lnTo>
                    <a:pt x="148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8" y="60"/>
                  </a:lnTo>
                  <a:lnTo>
                    <a:pt x="150" y="60"/>
                  </a:lnTo>
                  <a:close/>
                  <a:moveTo>
                    <a:pt x="82" y="52"/>
                  </a:moveTo>
                  <a:lnTo>
                    <a:pt x="82" y="52"/>
                  </a:lnTo>
                  <a:lnTo>
                    <a:pt x="84" y="53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9" y="56"/>
                  </a:lnTo>
                  <a:lnTo>
                    <a:pt x="90" y="55"/>
                  </a:lnTo>
                  <a:lnTo>
                    <a:pt x="92" y="56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6" y="61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2" y="61"/>
                  </a:lnTo>
                  <a:lnTo>
                    <a:pt x="90" y="60"/>
                  </a:lnTo>
                  <a:lnTo>
                    <a:pt x="89" y="60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2" y="53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82" y="52"/>
                  </a:lnTo>
                  <a:close/>
                  <a:moveTo>
                    <a:pt x="82" y="39"/>
                  </a:moveTo>
                  <a:lnTo>
                    <a:pt x="84" y="41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82" y="39"/>
                  </a:lnTo>
                  <a:close/>
                  <a:moveTo>
                    <a:pt x="59" y="39"/>
                  </a:moveTo>
                  <a:lnTo>
                    <a:pt x="59" y="39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8" y="41"/>
                  </a:lnTo>
                  <a:lnTo>
                    <a:pt x="70" y="42"/>
                  </a:lnTo>
                  <a:lnTo>
                    <a:pt x="71" y="44"/>
                  </a:lnTo>
                  <a:lnTo>
                    <a:pt x="73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0" y="47"/>
                  </a:lnTo>
                  <a:lnTo>
                    <a:pt x="68" y="47"/>
                  </a:lnTo>
                  <a:lnTo>
                    <a:pt x="63" y="47"/>
                  </a:lnTo>
                  <a:lnTo>
                    <a:pt x="60" y="47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59" y="39"/>
                  </a:lnTo>
                  <a:close/>
                  <a:moveTo>
                    <a:pt x="65" y="34"/>
                  </a:moveTo>
                  <a:lnTo>
                    <a:pt x="66" y="34"/>
                  </a:lnTo>
                  <a:lnTo>
                    <a:pt x="66" y="34"/>
                  </a:lnTo>
                  <a:lnTo>
                    <a:pt x="68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5" y="34"/>
                  </a:lnTo>
                  <a:close/>
                  <a:moveTo>
                    <a:pt x="51" y="34"/>
                  </a:moveTo>
                  <a:lnTo>
                    <a:pt x="51" y="34"/>
                  </a:lnTo>
                  <a:lnTo>
                    <a:pt x="51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4"/>
                  </a:lnTo>
                  <a:lnTo>
                    <a:pt x="51" y="34"/>
                  </a:lnTo>
                  <a:close/>
                  <a:moveTo>
                    <a:pt x="27" y="30"/>
                  </a:moveTo>
                  <a:lnTo>
                    <a:pt x="27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7" y="30"/>
                  </a:lnTo>
                  <a:close/>
                  <a:moveTo>
                    <a:pt x="36" y="30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close/>
                  <a:moveTo>
                    <a:pt x="33" y="28"/>
                  </a:moveTo>
                  <a:lnTo>
                    <a:pt x="35" y="28"/>
                  </a:lnTo>
                  <a:lnTo>
                    <a:pt x="35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close/>
                  <a:moveTo>
                    <a:pt x="25" y="27"/>
                  </a:moveTo>
                  <a:lnTo>
                    <a:pt x="25" y="27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4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5" y="27"/>
                  </a:lnTo>
                  <a:close/>
                  <a:moveTo>
                    <a:pt x="57" y="27"/>
                  </a:moveTo>
                  <a:lnTo>
                    <a:pt x="57" y="27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close/>
                  <a:moveTo>
                    <a:pt x="73" y="25"/>
                  </a:moveTo>
                  <a:lnTo>
                    <a:pt x="77" y="30"/>
                  </a:lnTo>
                  <a:lnTo>
                    <a:pt x="77" y="30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9" y="34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9"/>
                  </a:lnTo>
                  <a:lnTo>
                    <a:pt x="82" y="42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1" y="41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4" y="34"/>
                  </a:lnTo>
                  <a:lnTo>
                    <a:pt x="73" y="30"/>
                  </a:lnTo>
                  <a:lnTo>
                    <a:pt x="73" y="28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close/>
                  <a:moveTo>
                    <a:pt x="27" y="2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2" y="25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5" y="20"/>
                  </a:lnTo>
                  <a:lnTo>
                    <a:pt x="27" y="20"/>
                  </a:lnTo>
                  <a:close/>
                  <a:moveTo>
                    <a:pt x="13" y="20"/>
                  </a:moveTo>
                  <a:lnTo>
                    <a:pt x="14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close/>
                  <a:moveTo>
                    <a:pt x="13" y="14"/>
                  </a:moveTo>
                  <a:lnTo>
                    <a:pt x="14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4"/>
                  </a:lnTo>
                  <a:close/>
                  <a:moveTo>
                    <a:pt x="40" y="14"/>
                  </a:moveTo>
                  <a:lnTo>
                    <a:pt x="44" y="14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1" y="19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59" y="27"/>
                  </a:lnTo>
                  <a:lnTo>
                    <a:pt x="57" y="25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49" y="22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0" y="14"/>
                  </a:lnTo>
                  <a:close/>
                  <a:moveTo>
                    <a:pt x="2" y="6"/>
                  </a:moveTo>
                  <a:lnTo>
                    <a:pt x="3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close/>
                  <a:moveTo>
                    <a:pt x="11" y="0"/>
                  </a:moveTo>
                  <a:lnTo>
                    <a:pt x="13" y="1"/>
                  </a:lnTo>
                  <a:lnTo>
                    <a:pt x="16" y="3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9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8" y="9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0" name="Freeform 62"/>
            <p:cNvSpPr>
              <a:spLocks noEditPoints="1"/>
            </p:cNvSpPr>
            <p:nvPr/>
          </p:nvSpPr>
          <p:spPr bwMode="auto">
            <a:xfrm>
              <a:off x="6739605" y="3486144"/>
              <a:ext cx="592563" cy="469763"/>
            </a:xfrm>
            <a:custGeom>
              <a:avLst/>
              <a:gdLst>
                <a:gd name="T0" fmla="*/ 107 w 304"/>
                <a:gd name="T1" fmla="*/ 235 h 241"/>
                <a:gd name="T2" fmla="*/ 109 w 304"/>
                <a:gd name="T3" fmla="*/ 238 h 241"/>
                <a:gd name="T4" fmla="*/ 104 w 304"/>
                <a:gd name="T5" fmla="*/ 235 h 241"/>
                <a:gd name="T6" fmla="*/ 28 w 304"/>
                <a:gd name="T7" fmla="*/ 101 h 241"/>
                <a:gd name="T8" fmla="*/ 31 w 304"/>
                <a:gd name="T9" fmla="*/ 104 h 241"/>
                <a:gd name="T10" fmla="*/ 28 w 304"/>
                <a:gd name="T11" fmla="*/ 99 h 241"/>
                <a:gd name="T12" fmla="*/ 66 w 304"/>
                <a:gd name="T13" fmla="*/ 0 h 241"/>
                <a:gd name="T14" fmla="*/ 93 w 304"/>
                <a:gd name="T15" fmla="*/ 8 h 241"/>
                <a:gd name="T16" fmla="*/ 120 w 304"/>
                <a:gd name="T17" fmla="*/ 25 h 241"/>
                <a:gd name="T18" fmla="*/ 147 w 304"/>
                <a:gd name="T19" fmla="*/ 46 h 241"/>
                <a:gd name="T20" fmla="*/ 180 w 304"/>
                <a:gd name="T21" fmla="*/ 49 h 241"/>
                <a:gd name="T22" fmla="*/ 192 w 304"/>
                <a:gd name="T23" fmla="*/ 57 h 241"/>
                <a:gd name="T24" fmla="*/ 205 w 304"/>
                <a:gd name="T25" fmla="*/ 66 h 241"/>
                <a:gd name="T26" fmla="*/ 210 w 304"/>
                <a:gd name="T27" fmla="*/ 72 h 241"/>
                <a:gd name="T28" fmla="*/ 222 w 304"/>
                <a:gd name="T29" fmla="*/ 83 h 241"/>
                <a:gd name="T30" fmla="*/ 222 w 304"/>
                <a:gd name="T31" fmla="*/ 88 h 241"/>
                <a:gd name="T32" fmla="*/ 224 w 304"/>
                <a:gd name="T33" fmla="*/ 94 h 241"/>
                <a:gd name="T34" fmla="*/ 229 w 304"/>
                <a:gd name="T35" fmla="*/ 104 h 241"/>
                <a:gd name="T36" fmla="*/ 236 w 304"/>
                <a:gd name="T37" fmla="*/ 116 h 241"/>
                <a:gd name="T38" fmla="*/ 243 w 304"/>
                <a:gd name="T39" fmla="*/ 118 h 241"/>
                <a:gd name="T40" fmla="*/ 246 w 304"/>
                <a:gd name="T41" fmla="*/ 121 h 241"/>
                <a:gd name="T42" fmla="*/ 249 w 304"/>
                <a:gd name="T43" fmla="*/ 129 h 241"/>
                <a:gd name="T44" fmla="*/ 254 w 304"/>
                <a:gd name="T45" fmla="*/ 135 h 241"/>
                <a:gd name="T46" fmla="*/ 260 w 304"/>
                <a:gd name="T47" fmla="*/ 142 h 241"/>
                <a:gd name="T48" fmla="*/ 271 w 304"/>
                <a:gd name="T49" fmla="*/ 143 h 241"/>
                <a:gd name="T50" fmla="*/ 292 w 304"/>
                <a:gd name="T51" fmla="*/ 146 h 241"/>
                <a:gd name="T52" fmla="*/ 298 w 304"/>
                <a:gd name="T53" fmla="*/ 148 h 241"/>
                <a:gd name="T54" fmla="*/ 303 w 304"/>
                <a:gd name="T55" fmla="*/ 159 h 241"/>
                <a:gd name="T56" fmla="*/ 300 w 304"/>
                <a:gd name="T57" fmla="*/ 172 h 241"/>
                <a:gd name="T58" fmla="*/ 296 w 304"/>
                <a:gd name="T59" fmla="*/ 183 h 241"/>
                <a:gd name="T60" fmla="*/ 284 w 304"/>
                <a:gd name="T61" fmla="*/ 191 h 241"/>
                <a:gd name="T62" fmla="*/ 265 w 304"/>
                <a:gd name="T63" fmla="*/ 197 h 241"/>
                <a:gd name="T64" fmla="*/ 247 w 304"/>
                <a:gd name="T65" fmla="*/ 202 h 241"/>
                <a:gd name="T66" fmla="*/ 219 w 304"/>
                <a:gd name="T67" fmla="*/ 206 h 241"/>
                <a:gd name="T68" fmla="*/ 195 w 304"/>
                <a:gd name="T69" fmla="*/ 214 h 241"/>
                <a:gd name="T70" fmla="*/ 186 w 304"/>
                <a:gd name="T71" fmla="*/ 230 h 241"/>
                <a:gd name="T72" fmla="*/ 175 w 304"/>
                <a:gd name="T73" fmla="*/ 227 h 241"/>
                <a:gd name="T74" fmla="*/ 156 w 304"/>
                <a:gd name="T75" fmla="*/ 227 h 241"/>
                <a:gd name="T76" fmla="*/ 140 w 304"/>
                <a:gd name="T77" fmla="*/ 225 h 241"/>
                <a:gd name="T78" fmla="*/ 132 w 304"/>
                <a:gd name="T79" fmla="*/ 227 h 241"/>
                <a:gd name="T80" fmla="*/ 126 w 304"/>
                <a:gd name="T81" fmla="*/ 224 h 241"/>
                <a:gd name="T82" fmla="*/ 123 w 304"/>
                <a:gd name="T83" fmla="*/ 230 h 241"/>
                <a:gd name="T84" fmla="*/ 123 w 304"/>
                <a:gd name="T85" fmla="*/ 236 h 241"/>
                <a:gd name="T86" fmla="*/ 117 w 304"/>
                <a:gd name="T87" fmla="*/ 236 h 241"/>
                <a:gd name="T88" fmla="*/ 112 w 304"/>
                <a:gd name="T89" fmla="*/ 227 h 241"/>
                <a:gd name="T90" fmla="*/ 96 w 304"/>
                <a:gd name="T91" fmla="*/ 206 h 241"/>
                <a:gd name="T92" fmla="*/ 90 w 304"/>
                <a:gd name="T93" fmla="*/ 192 h 241"/>
                <a:gd name="T94" fmla="*/ 74 w 304"/>
                <a:gd name="T95" fmla="*/ 181 h 241"/>
                <a:gd name="T96" fmla="*/ 65 w 304"/>
                <a:gd name="T97" fmla="*/ 162 h 241"/>
                <a:gd name="T98" fmla="*/ 65 w 304"/>
                <a:gd name="T99" fmla="*/ 148 h 241"/>
                <a:gd name="T100" fmla="*/ 60 w 304"/>
                <a:gd name="T101" fmla="*/ 140 h 241"/>
                <a:gd name="T102" fmla="*/ 49 w 304"/>
                <a:gd name="T103" fmla="*/ 124 h 241"/>
                <a:gd name="T104" fmla="*/ 39 w 304"/>
                <a:gd name="T105" fmla="*/ 116 h 241"/>
                <a:gd name="T106" fmla="*/ 33 w 304"/>
                <a:gd name="T107" fmla="*/ 101 h 241"/>
                <a:gd name="T108" fmla="*/ 22 w 304"/>
                <a:gd name="T109" fmla="*/ 83 h 241"/>
                <a:gd name="T110" fmla="*/ 6 w 304"/>
                <a:gd name="T111" fmla="*/ 63 h 241"/>
                <a:gd name="T112" fmla="*/ 3 w 304"/>
                <a:gd name="T113" fmla="*/ 53 h 241"/>
                <a:gd name="T114" fmla="*/ 20 w 304"/>
                <a:gd name="T115" fmla="*/ 46 h 241"/>
                <a:gd name="T116" fmla="*/ 38 w 304"/>
                <a:gd name="T117" fmla="*/ 35 h 241"/>
                <a:gd name="T118" fmla="*/ 47 w 304"/>
                <a:gd name="T119" fmla="*/ 27 h 241"/>
                <a:gd name="T120" fmla="*/ 35 w 304"/>
                <a:gd name="T121" fmla="*/ 9 h 241"/>
                <a:gd name="T122" fmla="*/ 63 w 304"/>
                <a:gd name="T12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" h="241">
                  <a:moveTo>
                    <a:pt x="106" y="231"/>
                  </a:moveTo>
                  <a:lnTo>
                    <a:pt x="106" y="231"/>
                  </a:lnTo>
                  <a:lnTo>
                    <a:pt x="106" y="231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6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9" y="235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8"/>
                  </a:lnTo>
                  <a:lnTo>
                    <a:pt x="109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4" y="235"/>
                  </a:lnTo>
                  <a:lnTo>
                    <a:pt x="104" y="233"/>
                  </a:lnTo>
                  <a:lnTo>
                    <a:pt x="104" y="233"/>
                  </a:lnTo>
                  <a:lnTo>
                    <a:pt x="106" y="233"/>
                  </a:lnTo>
                  <a:lnTo>
                    <a:pt x="106" y="231"/>
                  </a:lnTo>
                  <a:lnTo>
                    <a:pt x="106" y="231"/>
                  </a:lnTo>
                  <a:close/>
                  <a:moveTo>
                    <a:pt x="28" y="101"/>
                  </a:moveTo>
                  <a:lnTo>
                    <a:pt x="28" y="101"/>
                  </a:lnTo>
                  <a:lnTo>
                    <a:pt x="28" y="101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0" y="102"/>
                  </a:lnTo>
                  <a:lnTo>
                    <a:pt x="28" y="102"/>
                  </a:lnTo>
                  <a:lnTo>
                    <a:pt x="27" y="101"/>
                  </a:lnTo>
                  <a:lnTo>
                    <a:pt x="28" y="101"/>
                  </a:lnTo>
                  <a:close/>
                  <a:moveTo>
                    <a:pt x="28" y="98"/>
                  </a:move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8"/>
                  </a:lnTo>
                  <a:close/>
                  <a:moveTo>
                    <a:pt x="66" y="0"/>
                  </a:moveTo>
                  <a:lnTo>
                    <a:pt x="69" y="0"/>
                  </a:lnTo>
                  <a:lnTo>
                    <a:pt x="74" y="1"/>
                  </a:lnTo>
                  <a:lnTo>
                    <a:pt x="79" y="1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90" y="6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101" y="12"/>
                  </a:lnTo>
                  <a:lnTo>
                    <a:pt x="104" y="14"/>
                  </a:lnTo>
                  <a:lnTo>
                    <a:pt x="109" y="16"/>
                  </a:lnTo>
                  <a:lnTo>
                    <a:pt x="110" y="19"/>
                  </a:lnTo>
                  <a:lnTo>
                    <a:pt x="115" y="22"/>
                  </a:lnTo>
                  <a:lnTo>
                    <a:pt x="120" y="25"/>
                  </a:lnTo>
                  <a:lnTo>
                    <a:pt x="123" y="28"/>
                  </a:lnTo>
                  <a:lnTo>
                    <a:pt x="128" y="31"/>
                  </a:lnTo>
                  <a:lnTo>
                    <a:pt x="132" y="36"/>
                  </a:lnTo>
                  <a:lnTo>
                    <a:pt x="137" y="39"/>
                  </a:lnTo>
                  <a:lnTo>
                    <a:pt x="140" y="42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51" y="47"/>
                  </a:lnTo>
                  <a:lnTo>
                    <a:pt x="158" y="47"/>
                  </a:lnTo>
                  <a:lnTo>
                    <a:pt x="164" y="47"/>
                  </a:lnTo>
                  <a:lnTo>
                    <a:pt x="170" y="49"/>
                  </a:lnTo>
                  <a:lnTo>
                    <a:pt x="172" y="47"/>
                  </a:lnTo>
                  <a:lnTo>
                    <a:pt x="175" y="49"/>
                  </a:lnTo>
                  <a:lnTo>
                    <a:pt x="180" y="49"/>
                  </a:lnTo>
                  <a:lnTo>
                    <a:pt x="181" y="49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8" y="53"/>
                  </a:lnTo>
                  <a:lnTo>
                    <a:pt x="188" y="55"/>
                  </a:lnTo>
                  <a:lnTo>
                    <a:pt x="189" y="57"/>
                  </a:lnTo>
                  <a:lnTo>
                    <a:pt x="192" y="57"/>
                  </a:lnTo>
                  <a:lnTo>
                    <a:pt x="194" y="57"/>
                  </a:lnTo>
                  <a:lnTo>
                    <a:pt x="197" y="57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2" y="60"/>
                  </a:lnTo>
                  <a:lnTo>
                    <a:pt x="203" y="63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9"/>
                  </a:lnTo>
                  <a:lnTo>
                    <a:pt x="206" y="71"/>
                  </a:lnTo>
                  <a:lnTo>
                    <a:pt x="210" y="72"/>
                  </a:lnTo>
                  <a:lnTo>
                    <a:pt x="210" y="72"/>
                  </a:lnTo>
                  <a:lnTo>
                    <a:pt x="211" y="72"/>
                  </a:lnTo>
                  <a:lnTo>
                    <a:pt x="211" y="74"/>
                  </a:lnTo>
                  <a:lnTo>
                    <a:pt x="213" y="75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80"/>
                  </a:lnTo>
                  <a:lnTo>
                    <a:pt x="222" y="83"/>
                  </a:lnTo>
                  <a:lnTo>
                    <a:pt x="225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7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1"/>
                  </a:lnTo>
                  <a:lnTo>
                    <a:pt x="225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2" y="94"/>
                  </a:lnTo>
                  <a:lnTo>
                    <a:pt x="224" y="96"/>
                  </a:lnTo>
                  <a:lnTo>
                    <a:pt x="224" y="98"/>
                  </a:lnTo>
                  <a:lnTo>
                    <a:pt x="225" y="99"/>
                  </a:lnTo>
                  <a:lnTo>
                    <a:pt x="225" y="101"/>
                  </a:lnTo>
                  <a:lnTo>
                    <a:pt x="227" y="102"/>
                  </a:lnTo>
                  <a:lnTo>
                    <a:pt x="229" y="104"/>
                  </a:lnTo>
                  <a:lnTo>
                    <a:pt x="230" y="107"/>
                  </a:lnTo>
                  <a:lnTo>
                    <a:pt x="230" y="110"/>
                  </a:lnTo>
                  <a:lnTo>
                    <a:pt x="232" y="112"/>
                  </a:lnTo>
                  <a:lnTo>
                    <a:pt x="233" y="113"/>
                  </a:lnTo>
                  <a:lnTo>
                    <a:pt x="235" y="115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0" y="118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3" y="120"/>
                  </a:lnTo>
                  <a:lnTo>
                    <a:pt x="241" y="121"/>
                  </a:lnTo>
                  <a:lnTo>
                    <a:pt x="243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4"/>
                  </a:lnTo>
                  <a:lnTo>
                    <a:pt x="246" y="124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9"/>
                  </a:lnTo>
                  <a:lnTo>
                    <a:pt x="249" y="129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4" y="135"/>
                  </a:lnTo>
                  <a:lnTo>
                    <a:pt x="254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7" y="139"/>
                  </a:lnTo>
                  <a:lnTo>
                    <a:pt x="257" y="140"/>
                  </a:lnTo>
                  <a:lnTo>
                    <a:pt x="259" y="140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0" y="143"/>
                  </a:lnTo>
                  <a:lnTo>
                    <a:pt x="262" y="143"/>
                  </a:lnTo>
                  <a:lnTo>
                    <a:pt x="262" y="143"/>
                  </a:lnTo>
                  <a:lnTo>
                    <a:pt x="263" y="143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71" y="143"/>
                  </a:lnTo>
                  <a:lnTo>
                    <a:pt x="274" y="145"/>
                  </a:lnTo>
                  <a:lnTo>
                    <a:pt x="277" y="145"/>
                  </a:lnTo>
                  <a:lnTo>
                    <a:pt x="281" y="145"/>
                  </a:lnTo>
                  <a:lnTo>
                    <a:pt x="284" y="145"/>
                  </a:lnTo>
                  <a:lnTo>
                    <a:pt x="287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3" y="146"/>
                  </a:lnTo>
                  <a:lnTo>
                    <a:pt x="295" y="146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8" y="146"/>
                  </a:lnTo>
                  <a:lnTo>
                    <a:pt x="298" y="148"/>
                  </a:lnTo>
                  <a:lnTo>
                    <a:pt x="300" y="150"/>
                  </a:lnTo>
                  <a:lnTo>
                    <a:pt x="301" y="151"/>
                  </a:lnTo>
                  <a:lnTo>
                    <a:pt x="303" y="153"/>
                  </a:lnTo>
                  <a:lnTo>
                    <a:pt x="303" y="154"/>
                  </a:lnTo>
                  <a:lnTo>
                    <a:pt x="304" y="156"/>
                  </a:lnTo>
                  <a:lnTo>
                    <a:pt x="304" y="157"/>
                  </a:lnTo>
                  <a:lnTo>
                    <a:pt x="303" y="159"/>
                  </a:lnTo>
                  <a:lnTo>
                    <a:pt x="303" y="161"/>
                  </a:lnTo>
                  <a:lnTo>
                    <a:pt x="303" y="164"/>
                  </a:lnTo>
                  <a:lnTo>
                    <a:pt x="301" y="165"/>
                  </a:lnTo>
                  <a:lnTo>
                    <a:pt x="301" y="167"/>
                  </a:lnTo>
                  <a:lnTo>
                    <a:pt x="301" y="168"/>
                  </a:lnTo>
                  <a:lnTo>
                    <a:pt x="300" y="170"/>
                  </a:lnTo>
                  <a:lnTo>
                    <a:pt x="300" y="172"/>
                  </a:lnTo>
                  <a:lnTo>
                    <a:pt x="300" y="173"/>
                  </a:lnTo>
                  <a:lnTo>
                    <a:pt x="298" y="175"/>
                  </a:lnTo>
                  <a:lnTo>
                    <a:pt x="298" y="176"/>
                  </a:lnTo>
                  <a:lnTo>
                    <a:pt x="298" y="178"/>
                  </a:lnTo>
                  <a:lnTo>
                    <a:pt x="296" y="179"/>
                  </a:lnTo>
                  <a:lnTo>
                    <a:pt x="296" y="181"/>
                  </a:lnTo>
                  <a:lnTo>
                    <a:pt x="296" y="183"/>
                  </a:lnTo>
                  <a:lnTo>
                    <a:pt x="295" y="184"/>
                  </a:lnTo>
                  <a:lnTo>
                    <a:pt x="295" y="186"/>
                  </a:lnTo>
                  <a:lnTo>
                    <a:pt x="293" y="187"/>
                  </a:lnTo>
                  <a:lnTo>
                    <a:pt x="290" y="187"/>
                  </a:lnTo>
                  <a:lnTo>
                    <a:pt x="288" y="189"/>
                  </a:lnTo>
                  <a:lnTo>
                    <a:pt x="285" y="189"/>
                  </a:lnTo>
                  <a:lnTo>
                    <a:pt x="284" y="191"/>
                  </a:lnTo>
                  <a:lnTo>
                    <a:pt x="281" y="192"/>
                  </a:lnTo>
                  <a:lnTo>
                    <a:pt x="277" y="192"/>
                  </a:lnTo>
                  <a:lnTo>
                    <a:pt x="276" y="194"/>
                  </a:lnTo>
                  <a:lnTo>
                    <a:pt x="273" y="194"/>
                  </a:lnTo>
                  <a:lnTo>
                    <a:pt x="271" y="195"/>
                  </a:lnTo>
                  <a:lnTo>
                    <a:pt x="268" y="195"/>
                  </a:lnTo>
                  <a:lnTo>
                    <a:pt x="265" y="197"/>
                  </a:lnTo>
                  <a:lnTo>
                    <a:pt x="263" y="197"/>
                  </a:lnTo>
                  <a:lnTo>
                    <a:pt x="260" y="198"/>
                  </a:lnTo>
                  <a:lnTo>
                    <a:pt x="259" y="198"/>
                  </a:lnTo>
                  <a:lnTo>
                    <a:pt x="255" y="200"/>
                  </a:lnTo>
                  <a:lnTo>
                    <a:pt x="254" y="202"/>
                  </a:lnTo>
                  <a:lnTo>
                    <a:pt x="251" y="202"/>
                  </a:lnTo>
                  <a:lnTo>
                    <a:pt x="247" y="202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36" y="203"/>
                  </a:lnTo>
                  <a:lnTo>
                    <a:pt x="233" y="205"/>
                  </a:lnTo>
                  <a:lnTo>
                    <a:pt x="227" y="205"/>
                  </a:lnTo>
                  <a:lnTo>
                    <a:pt x="224" y="205"/>
                  </a:lnTo>
                  <a:lnTo>
                    <a:pt x="219" y="206"/>
                  </a:lnTo>
                  <a:lnTo>
                    <a:pt x="214" y="206"/>
                  </a:lnTo>
                  <a:lnTo>
                    <a:pt x="211" y="206"/>
                  </a:lnTo>
                  <a:lnTo>
                    <a:pt x="208" y="208"/>
                  </a:lnTo>
                  <a:lnTo>
                    <a:pt x="206" y="209"/>
                  </a:lnTo>
                  <a:lnTo>
                    <a:pt x="202" y="211"/>
                  </a:lnTo>
                  <a:lnTo>
                    <a:pt x="199" y="213"/>
                  </a:lnTo>
                  <a:lnTo>
                    <a:pt x="195" y="214"/>
                  </a:lnTo>
                  <a:lnTo>
                    <a:pt x="194" y="217"/>
                  </a:lnTo>
                  <a:lnTo>
                    <a:pt x="192" y="217"/>
                  </a:lnTo>
                  <a:lnTo>
                    <a:pt x="191" y="220"/>
                  </a:lnTo>
                  <a:lnTo>
                    <a:pt x="189" y="222"/>
                  </a:lnTo>
                  <a:lnTo>
                    <a:pt x="188" y="225"/>
                  </a:lnTo>
                  <a:lnTo>
                    <a:pt x="186" y="227"/>
                  </a:lnTo>
                  <a:lnTo>
                    <a:pt x="186" y="230"/>
                  </a:lnTo>
                  <a:lnTo>
                    <a:pt x="184" y="230"/>
                  </a:lnTo>
                  <a:lnTo>
                    <a:pt x="183" y="231"/>
                  </a:lnTo>
                  <a:lnTo>
                    <a:pt x="181" y="231"/>
                  </a:lnTo>
                  <a:lnTo>
                    <a:pt x="178" y="231"/>
                  </a:lnTo>
                  <a:lnTo>
                    <a:pt x="178" y="230"/>
                  </a:lnTo>
                  <a:lnTo>
                    <a:pt x="177" y="228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2" y="227"/>
                  </a:lnTo>
                  <a:lnTo>
                    <a:pt x="169" y="228"/>
                  </a:lnTo>
                  <a:lnTo>
                    <a:pt x="165" y="227"/>
                  </a:lnTo>
                  <a:lnTo>
                    <a:pt x="162" y="227"/>
                  </a:lnTo>
                  <a:lnTo>
                    <a:pt x="158" y="227"/>
                  </a:lnTo>
                  <a:lnTo>
                    <a:pt x="156" y="227"/>
                  </a:lnTo>
                  <a:lnTo>
                    <a:pt x="154" y="225"/>
                  </a:lnTo>
                  <a:lnTo>
                    <a:pt x="153" y="225"/>
                  </a:lnTo>
                  <a:lnTo>
                    <a:pt x="153" y="225"/>
                  </a:lnTo>
                  <a:lnTo>
                    <a:pt x="150" y="225"/>
                  </a:lnTo>
                  <a:lnTo>
                    <a:pt x="147" y="225"/>
                  </a:lnTo>
                  <a:lnTo>
                    <a:pt x="143" y="225"/>
                  </a:lnTo>
                  <a:lnTo>
                    <a:pt x="140" y="225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4" y="227"/>
                  </a:lnTo>
                  <a:lnTo>
                    <a:pt x="134" y="225"/>
                  </a:lnTo>
                  <a:lnTo>
                    <a:pt x="132" y="227"/>
                  </a:lnTo>
                  <a:lnTo>
                    <a:pt x="132" y="225"/>
                  </a:lnTo>
                  <a:lnTo>
                    <a:pt x="131" y="225"/>
                  </a:lnTo>
                  <a:lnTo>
                    <a:pt x="129" y="224"/>
                  </a:lnTo>
                  <a:lnTo>
                    <a:pt x="129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4" y="225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4" y="227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1"/>
                  </a:lnTo>
                  <a:lnTo>
                    <a:pt x="123" y="233"/>
                  </a:lnTo>
                  <a:lnTo>
                    <a:pt x="124" y="235"/>
                  </a:lnTo>
                  <a:lnTo>
                    <a:pt x="124" y="235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8"/>
                  </a:lnTo>
                  <a:lnTo>
                    <a:pt x="121" y="238"/>
                  </a:lnTo>
                  <a:lnTo>
                    <a:pt x="121" y="238"/>
                  </a:lnTo>
                  <a:lnTo>
                    <a:pt x="118" y="241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7" y="236"/>
                  </a:lnTo>
                  <a:lnTo>
                    <a:pt x="117" y="235"/>
                  </a:lnTo>
                  <a:lnTo>
                    <a:pt x="117" y="235"/>
                  </a:lnTo>
                  <a:lnTo>
                    <a:pt x="115" y="233"/>
                  </a:lnTo>
                  <a:lnTo>
                    <a:pt x="115" y="231"/>
                  </a:lnTo>
                  <a:lnTo>
                    <a:pt x="113" y="230"/>
                  </a:lnTo>
                  <a:lnTo>
                    <a:pt x="112" y="230"/>
                  </a:lnTo>
                  <a:lnTo>
                    <a:pt x="112" y="227"/>
                  </a:lnTo>
                  <a:lnTo>
                    <a:pt x="112" y="225"/>
                  </a:lnTo>
                  <a:lnTo>
                    <a:pt x="107" y="220"/>
                  </a:lnTo>
                  <a:lnTo>
                    <a:pt x="104" y="217"/>
                  </a:lnTo>
                  <a:lnTo>
                    <a:pt x="102" y="216"/>
                  </a:lnTo>
                  <a:lnTo>
                    <a:pt x="99" y="213"/>
                  </a:lnTo>
                  <a:lnTo>
                    <a:pt x="99" y="209"/>
                  </a:lnTo>
                  <a:lnTo>
                    <a:pt x="96" y="206"/>
                  </a:lnTo>
                  <a:lnTo>
                    <a:pt x="96" y="205"/>
                  </a:lnTo>
                  <a:lnTo>
                    <a:pt x="95" y="203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1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7" y="189"/>
                  </a:lnTo>
                  <a:lnTo>
                    <a:pt x="85" y="187"/>
                  </a:lnTo>
                  <a:lnTo>
                    <a:pt x="79" y="183"/>
                  </a:lnTo>
                  <a:lnTo>
                    <a:pt x="76" y="183"/>
                  </a:lnTo>
                  <a:lnTo>
                    <a:pt x="74" y="181"/>
                  </a:lnTo>
                  <a:lnTo>
                    <a:pt x="72" y="179"/>
                  </a:lnTo>
                  <a:lnTo>
                    <a:pt x="71" y="175"/>
                  </a:lnTo>
                  <a:lnTo>
                    <a:pt x="68" y="172"/>
                  </a:lnTo>
                  <a:lnTo>
                    <a:pt x="65" y="167"/>
                  </a:lnTo>
                  <a:lnTo>
                    <a:pt x="66" y="165"/>
                  </a:lnTo>
                  <a:lnTo>
                    <a:pt x="66" y="164"/>
                  </a:lnTo>
                  <a:lnTo>
                    <a:pt x="65" y="162"/>
                  </a:lnTo>
                  <a:lnTo>
                    <a:pt x="65" y="161"/>
                  </a:lnTo>
                  <a:lnTo>
                    <a:pt x="63" y="159"/>
                  </a:lnTo>
                  <a:lnTo>
                    <a:pt x="65" y="156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5" y="151"/>
                  </a:lnTo>
                  <a:lnTo>
                    <a:pt x="65" y="148"/>
                  </a:lnTo>
                  <a:lnTo>
                    <a:pt x="63" y="146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1" y="143"/>
                  </a:lnTo>
                  <a:lnTo>
                    <a:pt x="63" y="143"/>
                  </a:lnTo>
                  <a:lnTo>
                    <a:pt x="61" y="142"/>
                  </a:lnTo>
                  <a:lnTo>
                    <a:pt x="60" y="140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57" y="132"/>
                  </a:lnTo>
                  <a:lnTo>
                    <a:pt x="55" y="131"/>
                  </a:lnTo>
                  <a:lnTo>
                    <a:pt x="54" y="127"/>
                  </a:lnTo>
                  <a:lnTo>
                    <a:pt x="50" y="126"/>
                  </a:lnTo>
                  <a:lnTo>
                    <a:pt x="49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2" y="121"/>
                  </a:lnTo>
                  <a:lnTo>
                    <a:pt x="41" y="120"/>
                  </a:lnTo>
                  <a:lnTo>
                    <a:pt x="39" y="116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2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7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99"/>
                  </a:lnTo>
                  <a:lnTo>
                    <a:pt x="30" y="98"/>
                  </a:lnTo>
                  <a:lnTo>
                    <a:pt x="30" y="94"/>
                  </a:lnTo>
                  <a:lnTo>
                    <a:pt x="28" y="94"/>
                  </a:lnTo>
                  <a:lnTo>
                    <a:pt x="24" y="87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17" y="79"/>
                  </a:lnTo>
                  <a:lnTo>
                    <a:pt x="17" y="75"/>
                  </a:lnTo>
                  <a:lnTo>
                    <a:pt x="14" y="74"/>
                  </a:lnTo>
                  <a:lnTo>
                    <a:pt x="13" y="69"/>
                  </a:lnTo>
                  <a:lnTo>
                    <a:pt x="8" y="64"/>
                  </a:lnTo>
                  <a:lnTo>
                    <a:pt x="6" y="63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3" y="53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4" y="44"/>
                  </a:lnTo>
                  <a:lnTo>
                    <a:pt x="27" y="41"/>
                  </a:lnTo>
                  <a:lnTo>
                    <a:pt x="28" y="39"/>
                  </a:lnTo>
                  <a:lnTo>
                    <a:pt x="30" y="36"/>
                  </a:lnTo>
                  <a:lnTo>
                    <a:pt x="31" y="36"/>
                  </a:lnTo>
                  <a:lnTo>
                    <a:pt x="33" y="35"/>
                  </a:lnTo>
                  <a:lnTo>
                    <a:pt x="38" y="35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2" y="31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7" y="27"/>
                  </a:lnTo>
                  <a:lnTo>
                    <a:pt x="49" y="25"/>
                  </a:lnTo>
                  <a:lnTo>
                    <a:pt x="46" y="24"/>
                  </a:lnTo>
                  <a:lnTo>
                    <a:pt x="44" y="20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6" y="12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42" y="8"/>
                  </a:lnTo>
                  <a:lnTo>
                    <a:pt x="46" y="6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1" name="Freeform 63"/>
            <p:cNvSpPr>
              <a:spLocks/>
            </p:cNvSpPr>
            <p:nvPr/>
          </p:nvSpPr>
          <p:spPr bwMode="auto">
            <a:xfrm>
              <a:off x="6575870" y="4447111"/>
              <a:ext cx="58477" cy="48731"/>
            </a:xfrm>
            <a:custGeom>
              <a:avLst/>
              <a:gdLst>
                <a:gd name="T0" fmla="*/ 24 w 30"/>
                <a:gd name="T1" fmla="*/ 0 h 25"/>
                <a:gd name="T2" fmla="*/ 24 w 30"/>
                <a:gd name="T3" fmla="*/ 0 h 25"/>
                <a:gd name="T4" fmla="*/ 24 w 30"/>
                <a:gd name="T5" fmla="*/ 2 h 25"/>
                <a:gd name="T6" fmla="*/ 27 w 30"/>
                <a:gd name="T7" fmla="*/ 5 h 25"/>
                <a:gd name="T8" fmla="*/ 29 w 30"/>
                <a:gd name="T9" fmla="*/ 6 h 25"/>
                <a:gd name="T10" fmla="*/ 29 w 30"/>
                <a:gd name="T11" fmla="*/ 11 h 25"/>
                <a:gd name="T12" fmla="*/ 30 w 30"/>
                <a:gd name="T13" fmla="*/ 14 h 25"/>
                <a:gd name="T14" fmla="*/ 30 w 30"/>
                <a:gd name="T15" fmla="*/ 17 h 25"/>
                <a:gd name="T16" fmla="*/ 29 w 30"/>
                <a:gd name="T17" fmla="*/ 19 h 25"/>
                <a:gd name="T18" fmla="*/ 27 w 30"/>
                <a:gd name="T19" fmla="*/ 19 h 25"/>
                <a:gd name="T20" fmla="*/ 26 w 30"/>
                <a:gd name="T21" fmla="*/ 19 h 25"/>
                <a:gd name="T22" fmla="*/ 26 w 30"/>
                <a:gd name="T23" fmla="*/ 19 h 25"/>
                <a:gd name="T24" fmla="*/ 24 w 30"/>
                <a:gd name="T25" fmla="*/ 17 h 25"/>
                <a:gd name="T26" fmla="*/ 21 w 30"/>
                <a:gd name="T27" fmla="*/ 17 h 25"/>
                <a:gd name="T28" fmla="*/ 19 w 30"/>
                <a:gd name="T29" fmla="*/ 19 h 25"/>
                <a:gd name="T30" fmla="*/ 19 w 30"/>
                <a:gd name="T31" fmla="*/ 19 h 25"/>
                <a:gd name="T32" fmla="*/ 16 w 30"/>
                <a:gd name="T33" fmla="*/ 17 h 25"/>
                <a:gd name="T34" fmla="*/ 16 w 30"/>
                <a:gd name="T35" fmla="*/ 22 h 25"/>
                <a:gd name="T36" fmla="*/ 15 w 30"/>
                <a:gd name="T37" fmla="*/ 24 h 25"/>
                <a:gd name="T38" fmla="*/ 13 w 30"/>
                <a:gd name="T39" fmla="*/ 24 h 25"/>
                <a:gd name="T40" fmla="*/ 8 w 30"/>
                <a:gd name="T41" fmla="*/ 25 h 25"/>
                <a:gd name="T42" fmla="*/ 7 w 30"/>
                <a:gd name="T43" fmla="*/ 22 h 25"/>
                <a:gd name="T44" fmla="*/ 5 w 30"/>
                <a:gd name="T45" fmla="*/ 22 h 25"/>
                <a:gd name="T46" fmla="*/ 4 w 30"/>
                <a:gd name="T47" fmla="*/ 22 h 25"/>
                <a:gd name="T48" fmla="*/ 2 w 30"/>
                <a:gd name="T49" fmla="*/ 22 h 25"/>
                <a:gd name="T50" fmla="*/ 2 w 30"/>
                <a:gd name="T51" fmla="*/ 20 h 25"/>
                <a:gd name="T52" fmla="*/ 0 w 30"/>
                <a:gd name="T53" fmla="*/ 19 h 25"/>
                <a:gd name="T54" fmla="*/ 4 w 30"/>
                <a:gd name="T55" fmla="*/ 19 h 25"/>
                <a:gd name="T56" fmla="*/ 4 w 30"/>
                <a:gd name="T57" fmla="*/ 17 h 25"/>
                <a:gd name="T58" fmla="*/ 5 w 30"/>
                <a:gd name="T59" fmla="*/ 17 h 25"/>
                <a:gd name="T60" fmla="*/ 7 w 30"/>
                <a:gd name="T61" fmla="*/ 14 h 25"/>
                <a:gd name="T62" fmla="*/ 8 w 30"/>
                <a:gd name="T63" fmla="*/ 14 h 25"/>
                <a:gd name="T64" fmla="*/ 7 w 30"/>
                <a:gd name="T65" fmla="*/ 11 h 25"/>
                <a:gd name="T66" fmla="*/ 7 w 30"/>
                <a:gd name="T67" fmla="*/ 8 h 25"/>
                <a:gd name="T68" fmla="*/ 8 w 30"/>
                <a:gd name="T69" fmla="*/ 6 h 25"/>
                <a:gd name="T70" fmla="*/ 10 w 30"/>
                <a:gd name="T71" fmla="*/ 5 h 25"/>
                <a:gd name="T72" fmla="*/ 11 w 30"/>
                <a:gd name="T73" fmla="*/ 5 h 25"/>
                <a:gd name="T74" fmla="*/ 15 w 30"/>
                <a:gd name="T75" fmla="*/ 3 h 25"/>
                <a:gd name="T76" fmla="*/ 16 w 30"/>
                <a:gd name="T77" fmla="*/ 5 h 25"/>
                <a:gd name="T78" fmla="*/ 16 w 30"/>
                <a:gd name="T79" fmla="*/ 5 h 25"/>
                <a:gd name="T80" fmla="*/ 19 w 30"/>
                <a:gd name="T81" fmla="*/ 5 h 25"/>
                <a:gd name="T82" fmla="*/ 21 w 30"/>
                <a:gd name="T83" fmla="*/ 2 h 25"/>
                <a:gd name="T84" fmla="*/ 22 w 30"/>
                <a:gd name="T85" fmla="*/ 0 h 25"/>
                <a:gd name="T86" fmla="*/ 24 w 30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" h="25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2" name="Freeform 64"/>
            <p:cNvSpPr>
              <a:spLocks/>
            </p:cNvSpPr>
            <p:nvPr/>
          </p:nvSpPr>
          <p:spPr bwMode="auto">
            <a:xfrm>
              <a:off x="8141094" y="1794220"/>
              <a:ext cx="15594" cy="5848"/>
            </a:xfrm>
            <a:custGeom>
              <a:avLst/>
              <a:gdLst>
                <a:gd name="T0" fmla="*/ 8 w 8"/>
                <a:gd name="T1" fmla="*/ 0 h 3"/>
                <a:gd name="T2" fmla="*/ 6 w 8"/>
                <a:gd name="T3" fmla="*/ 1 h 3"/>
                <a:gd name="T4" fmla="*/ 5 w 8"/>
                <a:gd name="T5" fmla="*/ 3 h 3"/>
                <a:gd name="T6" fmla="*/ 2 w 8"/>
                <a:gd name="T7" fmla="*/ 3 h 3"/>
                <a:gd name="T8" fmla="*/ 0 w 8"/>
                <a:gd name="T9" fmla="*/ 1 h 3"/>
                <a:gd name="T10" fmla="*/ 3 w 8"/>
                <a:gd name="T11" fmla="*/ 0 h 3"/>
                <a:gd name="T12" fmla="*/ 5 w 8"/>
                <a:gd name="T13" fmla="*/ 0 h 3"/>
                <a:gd name="T14" fmla="*/ 8 w 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6" y="1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3" name="Freeform 65"/>
            <p:cNvSpPr>
              <a:spLocks/>
            </p:cNvSpPr>
            <p:nvPr/>
          </p:nvSpPr>
          <p:spPr bwMode="auto">
            <a:xfrm>
              <a:off x="8195673" y="1766931"/>
              <a:ext cx="25340" cy="7797"/>
            </a:xfrm>
            <a:custGeom>
              <a:avLst/>
              <a:gdLst>
                <a:gd name="T0" fmla="*/ 5 w 13"/>
                <a:gd name="T1" fmla="*/ 0 h 4"/>
                <a:gd name="T2" fmla="*/ 5 w 13"/>
                <a:gd name="T3" fmla="*/ 0 h 4"/>
                <a:gd name="T4" fmla="*/ 7 w 13"/>
                <a:gd name="T5" fmla="*/ 1 h 4"/>
                <a:gd name="T6" fmla="*/ 10 w 13"/>
                <a:gd name="T7" fmla="*/ 0 h 4"/>
                <a:gd name="T8" fmla="*/ 11 w 13"/>
                <a:gd name="T9" fmla="*/ 0 h 4"/>
                <a:gd name="T10" fmla="*/ 13 w 13"/>
                <a:gd name="T11" fmla="*/ 1 h 4"/>
                <a:gd name="T12" fmla="*/ 10 w 13"/>
                <a:gd name="T13" fmla="*/ 4 h 4"/>
                <a:gd name="T14" fmla="*/ 10 w 13"/>
                <a:gd name="T15" fmla="*/ 4 h 4"/>
                <a:gd name="T16" fmla="*/ 7 w 13"/>
                <a:gd name="T17" fmla="*/ 4 h 4"/>
                <a:gd name="T18" fmla="*/ 2 w 13"/>
                <a:gd name="T19" fmla="*/ 4 h 4"/>
                <a:gd name="T20" fmla="*/ 0 w 13"/>
                <a:gd name="T21" fmla="*/ 3 h 4"/>
                <a:gd name="T22" fmla="*/ 0 w 13"/>
                <a:gd name="T23" fmla="*/ 1 h 4"/>
                <a:gd name="T24" fmla="*/ 4 w 13"/>
                <a:gd name="T25" fmla="*/ 1 h 4"/>
                <a:gd name="T26" fmla="*/ 5 w 1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">
                  <a:moveTo>
                    <a:pt x="5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8275591" y="1630485"/>
              <a:ext cx="15594" cy="9747"/>
            </a:xfrm>
            <a:custGeom>
              <a:avLst/>
              <a:gdLst>
                <a:gd name="T0" fmla="*/ 7 w 8"/>
                <a:gd name="T1" fmla="*/ 0 h 5"/>
                <a:gd name="T2" fmla="*/ 8 w 8"/>
                <a:gd name="T3" fmla="*/ 2 h 5"/>
                <a:gd name="T4" fmla="*/ 8 w 8"/>
                <a:gd name="T5" fmla="*/ 2 h 5"/>
                <a:gd name="T6" fmla="*/ 5 w 8"/>
                <a:gd name="T7" fmla="*/ 5 h 5"/>
                <a:gd name="T8" fmla="*/ 2 w 8"/>
                <a:gd name="T9" fmla="*/ 5 h 5"/>
                <a:gd name="T10" fmla="*/ 0 w 8"/>
                <a:gd name="T11" fmla="*/ 3 h 5"/>
                <a:gd name="T12" fmla="*/ 0 w 8"/>
                <a:gd name="T13" fmla="*/ 3 h 5"/>
                <a:gd name="T14" fmla="*/ 2 w 8"/>
                <a:gd name="T15" fmla="*/ 2 h 5"/>
                <a:gd name="T16" fmla="*/ 2 w 8"/>
                <a:gd name="T17" fmla="*/ 2 h 5"/>
                <a:gd name="T18" fmla="*/ 7 w 8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5" name="Freeform 67"/>
            <p:cNvSpPr>
              <a:spLocks/>
            </p:cNvSpPr>
            <p:nvPr/>
          </p:nvSpPr>
          <p:spPr bwMode="auto">
            <a:xfrm>
              <a:off x="8451021" y="1692860"/>
              <a:ext cx="37036" cy="9747"/>
            </a:xfrm>
            <a:custGeom>
              <a:avLst/>
              <a:gdLst>
                <a:gd name="T0" fmla="*/ 13 w 19"/>
                <a:gd name="T1" fmla="*/ 0 h 5"/>
                <a:gd name="T2" fmla="*/ 18 w 19"/>
                <a:gd name="T3" fmla="*/ 0 h 5"/>
                <a:gd name="T4" fmla="*/ 19 w 19"/>
                <a:gd name="T5" fmla="*/ 1 h 5"/>
                <a:gd name="T6" fmla="*/ 18 w 19"/>
                <a:gd name="T7" fmla="*/ 1 h 5"/>
                <a:gd name="T8" fmla="*/ 16 w 19"/>
                <a:gd name="T9" fmla="*/ 1 h 5"/>
                <a:gd name="T10" fmla="*/ 14 w 19"/>
                <a:gd name="T11" fmla="*/ 1 h 5"/>
                <a:gd name="T12" fmla="*/ 14 w 19"/>
                <a:gd name="T13" fmla="*/ 3 h 5"/>
                <a:gd name="T14" fmla="*/ 14 w 19"/>
                <a:gd name="T15" fmla="*/ 5 h 5"/>
                <a:gd name="T16" fmla="*/ 11 w 19"/>
                <a:gd name="T17" fmla="*/ 5 h 5"/>
                <a:gd name="T18" fmla="*/ 7 w 19"/>
                <a:gd name="T19" fmla="*/ 3 h 5"/>
                <a:gd name="T20" fmla="*/ 5 w 19"/>
                <a:gd name="T21" fmla="*/ 3 h 5"/>
                <a:gd name="T22" fmla="*/ 0 w 19"/>
                <a:gd name="T23" fmla="*/ 1 h 5"/>
                <a:gd name="T24" fmla="*/ 0 w 19"/>
                <a:gd name="T25" fmla="*/ 1 h 5"/>
                <a:gd name="T26" fmla="*/ 0 w 19"/>
                <a:gd name="T27" fmla="*/ 0 h 5"/>
                <a:gd name="T28" fmla="*/ 3 w 19"/>
                <a:gd name="T29" fmla="*/ 1 h 5"/>
                <a:gd name="T30" fmla="*/ 7 w 19"/>
                <a:gd name="T31" fmla="*/ 0 h 5"/>
                <a:gd name="T32" fmla="*/ 11 w 19"/>
                <a:gd name="T33" fmla="*/ 0 h 5"/>
                <a:gd name="T34" fmla="*/ 13 w 19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5">
                  <a:moveTo>
                    <a:pt x="13" y="0"/>
                  </a:moveTo>
                  <a:lnTo>
                    <a:pt x="18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6" name="Freeform 68"/>
            <p:cNvSpPr>
              <a:spLocks/>
            </p:cNvSpPr>
            <p:nvPr/>
          </p:nvSpPr>
          <p:spPr bwMode="auto">
            <a:xfrm>
              <a:off x="8491954" y="1688962"/>
              <a:ext cx="7797" cy="9747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0 h 5"/>
                <a:gd name="T4" fmla="*/ 3 w 4"/>
                <a:gd name="T5" fmla="*/ 2 h 5"/>
                <a:gd name="T6" fmla="*/ 4 w 4"/>
                <a:gd name="T7" fmla="*/ 2 h 5"/>
                <a:gd name="T8" fmla="*/ 3 w 4"/>
                <a:gd name="T9" fmla="*/ 3 h 5"/>
                <a:gd name="T10" fmla="*/ 1 w 4"/>
                <a:gd name="T11" fmla="*/ 5 h 5"/>
                <a:gd name="T12" fmla="*/ 0 w 4"/>
                <a:gd name="T13" fmla="*/ 5 h 5"/>
                <a:gd name="T14" fmla="*/ 0 w 4"/>
                <a:gd name="T15" fmla="*/ 5 h 5"/>
                <a:gd name="T16" fmla="*/ 0 w 4"/>
                <a:gd name="T17" fmla="*/ 5 h 5"/>
                <a:gd name="T18" fmla="*/ 0 w 4"/>
                <a:gd name="T19" fmla="*/ 3 h 5"/>
                <a:gd name="T20" fmla="*/ 1 w 4"/>
                <a:gd name="T21" fmla="*/ 0 h 5"/>
                <a:gd name="T22" fmla="*/ 1 w 4"/>
                <a:gd name="T23" fmla="*/ 0 h 5"/>
                <a:gd name="T24" fmla="*/ 1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7" name="Freeform 69"/>
            <p:cNvSpPr>
              <a:spLocks/>
            </p:cNvSpPr>
            <p:nvPr/>
          </p:nvSpPr>
          <p:spPr bwMode="auto">
            <a:xfrm>
              <a:off x="8086516" y="1811763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3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2 h 3"/>
                <a:gd name="T16" fmla="*/ 0 w 4"/>
                <a:gd name="T17" fmla="*/ 2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8" name="Freeform 70"/>
            <p:cNvSpPr>
              <a:spLocks/>
            </p:cNvSpPr>
            <p:nvPr/>
          </p:nvSpPr>
          <p:spPr bwMode="auto">
            <a:xfrm>
              <a:off x="8098212" y="1815662"/>
              <a:ext cx="21442" cy="5848"/>
            </a:xfrm>
            <a:custGeom>
              <a:avLst/>
              <a:gdLst>
                <a:gd name="T0" fmla="*/ 5 w 11"/>
                <a:gd name="T1" fmla="*/ 0 h 3"/>
                <a:gd name="T2" fmla="*/ 9 w 11"/>
                <a:gd name="T3" fmla="*/ 0 h 3"/>
                <a:gd name="T4" fmla="*/ 11 w 11"/>
                <a:gd name="T5" fmla="*/ 1 h 3"/>
                <a:gd name="T6" fmla="*/ 11 w 11"/>
                <a:gd name="T7" fmla="*/ 1 h 3"/>
                <a:gd name="T8" fmla="*/ 9 w 11"/>
                <a:gd name="T9" fmla="*/ 1 h 3"/>
                <a:gd name="T10" fmla="*/ 9 w 11"/>
                <a:gd name="T11" fmla="*/ 1 h 3"/>
                <a:gd name="T12" fmla="*/ 8 w 11"/>
                <a:gd name="T13" fmla="*/ 3 h 3"/>
                <a:gd name="T14" fmla="*/ 5 w 11"/>
                <a:gd name="T15" fmla="*/ 1 h 3"/>
                <a:gd name="T16" fmla="*/ 0 w 11"/>
                <a:gd name="T17" fmla="*/ 1 h 3"/>
                <a:gd name="T18" fmla="*/ 1 w 11"/>
                <a:gd name="T19" fmla="*/ 0 h 3"/>
                <a:gd name="T20" fmla="*/ 5 w 11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">
                  <a:moveTo>
                    <a:pt x="5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5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9" name="Freeform 71"/>
            <p:cNvSpPr>
              <a:spLocks/>
            </p:cNvSpPr>
            <p:nvPr/>
          </p:nvSpPr>
          <p:spPr bwMode="auto">
            <a:xfrm>
              <a:off x="8297032" y="1384883"/>
              <a:ext cx="46781" cy="9747"/>
            </a:xfrm>
            <a:custGeom>
              <a:avLst/>
              <a:gdLst>
                <a:gd name="T0" fmla="*/ 4 w 24"/>
                <a:gd name="T1" fmla="*/ 0 h 5"/>
                <a:gd name="T2" fmla="*/ 18 w 24"/>
                <a:gd name="T3" fmla="*/ 0 h 5"/>
                <a:gd name="T4" fmla="*/ 22 w 24"/>
                <a:gd name="T5" fmla="*/ 2 h 5"/>
                <a:gd name="T6" fmla="*/ 24 w 24"/>
                <a:gd name="T7" fmla="*/ 3 h 5"/>
                <a:gd name="T8" fmla="*/ 19 w 24"/>
                <a:gd name="T9" fmla="*/ 5 h 5"/>
                <a:gd name="T10" fmla="*/ 2 w 24"/>
                <a:gd name="T11" fmla="*/ 3 h 5"/>
                <a:gd name="T12" fmla="*/ 0 w 24"/>
                <a:gd name="T13" fmla="*/ 2 h 5"/>
                <a:gd name="T14" fmla="*/ 0 w 24"/>
                <a:gd name="T15" fmla="*/ 2 h 5"/>
                <a:gd name="T16" fmla="*/ 4 w 2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">
                  <a:moveTo>
                    <a:pt x="4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0" name="Freeform 72"/>
            <p:cNvSpPr>
              <a:spLocks/>
            </p:cNvSpPr>
            <p:nvPr/>
          </p:nvSpPr>
          <p:spPr bwMode="auto">
            <a:xfrm>
              <a:off x="8332118" y="1462852"/>
              <a:ext cx="76020" cy="23391"/>
            </a:xfrm>
            <a:custGeom>
              <a:avLst/>
              <a:gdLst>
                <a:gd name="T0" fmla="*/ 9 w 39"/>
                <a:gd name="T1" fmla="*/ 0 h 12"/>
                <a:gd name="T2" fmla="*/ 15 w 39"/>
                <a:gd name="T3" fmla="*/ 0 h 12"/>
                <a:gd name="T4" fmla="*/ 22 w 39"/>
                <a:gd name="T5" fmla="*/ 1 h 12"/>
                <a:gd name="T6" fmla="*/ 34 w 39"/>
                <a:gd name="T7" fmla="*/ 3 h 12"/>
                <a:gd name="T8" fmla="*/ 39 w 39"/>
                <a:gd name="T9" fmla="*/ 4 h 12"/>
                <a:gd name="T10" fmla="*/ 36 w 39"/>
                <a:gd name="T11" fmla="*/ 7 h 12"/>
                <a:gd name="T12" fmla="*/ 33 w 39"/>
                <a:gd name="T13" fmla="*/ 7 h 12"/>
                <a:gd name="T14" fmla="*/ 30 w 39"/>
                <a:gd name="T15" fmla="*/ 9 h 12"/>
                <a:gd name="T16" fmla="*/ 27 w 39"/>
                <a:gd name="T17" fmla="*/ 11 h 12"/>
                <a:gd name="T18" fmla="*/ 22 w 39"/>
                <a:gd name="T19" fmla="*/ 12 h 12"/>
                <a:gd name="T20" fmla="*/ 19 w 39"/>
                <a:gd name="T21" fmla="*/ 12 h 12"/>
                <a:gd name="T22" fmla="*/ 15 w 39"/>
                <a:gd name="T23" fmla="*/ 12 h 12"/>
                <a:gd name="T24" fmla="*/ 8 w 39"/>
                <a:gd name="T25" fmla="*/ 7 h 12"/>
                <a:gd name="T26" fmla="*/ 3 w 39"/>
                <a:gd name="T27" fmla="*/ 6 h 12"/>
                <a:gd name="T28" fmla="*/ 0 w 39"/>
                <a:gd name="T29" fmla="*/ 4 h 12"/>
                <a:gd name="T30" fmla="*/ 0 w 39"/>
                <a:gd name="T31" fmla="*/ 1 h 12"/>
                <a:gd name="T32" fmla="*/ 1 w 39"/>
                <a:gd name="T33" fmla="*/ 0 h 12"/>
                <a:gd name="T34" fmla="*/ 4 w 39"/>
                <a:gd name="T35" fmla="*/ 0 h 12"/>
                <a:gd name="T36" fmla="*/ 9 w 39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2">
                  <a:moveTo>
                    <a:pt x="9" y="0"/>
                  </a:moveTo>
                  <a:lnTo>
                    <a:pt x="15" y="0"/>
                  </a:lnTo>
                  <a:lnTo>
                    <a:pt x="22" y="1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5" y="12"/>
                  </a:lnTo>
                  <a:lnTo>
                    <a:pt x="8" y="7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1" name="Freeform 73"/>
            <p:cNvSpPr>
              <a:spLocks/>
            </p:cNvSpPr>
            <p:nvPr/>
          </p:nvSpPr>
          <p:spPr bwMode="auto">
            <a:xfrm>
              <a:off x="8449071" y="1636333"/>
              <a:ext cx="37036" cy="15594"/>
            </a:xfrm>
            <a:custGeom>
              <a:avLst/>
              <a:gdLst>
                <a:gd name="T0" fmla="*/ 19 w 19"/>
                <a:gd name="T1" fmla="*/ 0 h 8"/>
                <a:gd name="T2" fmla="*/ 19 w 19"/>
                <a:gd name="T3" fmla="*/ 2 h 8"/>
                <a:gd name="T4" fmla="*/ 19 w 19"/>
                <a:gd name="T5" fmla="*/ 4 h 8"/>
                <a:gd name="T6" fmla="*/ 17 w 19"/>
                <a:gd name="T7" fmla="*/ 5 h 8"/>
                <a:gd name="T8" fmla="*/ 15 w 19"/>
                <a:gd name="T9" fmla="*/ 7 h 8"/>
                <a:gd name="T10" fmla="*/ 14 w 19"/>
                <a:gd name="T11" fmla="*/ 7 h 8"/>
                <a:gd name="T12" fmla="*/ 14 w 19"/>
                <a:gd name="T13" fmla="*/ 8 h 8"/>
                <a:gd name="T14" fmla="*/ 12 w 19"/>
                <a:gd name="T15" fmla="*/ 7 h 8"/>
                <a:gd name="T16" fmla="*/ 9 w 19"/>
                <a:gd name="T17" fmla="*/ 8 h 8"/>
                <a:gd name="T18" fmla="*/ 8 w 19"/>
                <a:gd name="T19" fmla="*/ 8 h 8"/>
                <a:gd name="T20" fmla="*/ 6 w 19"/>
                <a:gd name="T21" fmla="*/ 7 h 8"/>
                <a:gd name="T22" fmla="*/ 1 w 19"/>
                <a:gd name="T23" fmla="*/ 7 h 8"/>
                <a:gd name="T24" fmla="*/ 0 w 19"/>
                <a:gd name="T25" fmla="*/ 7 h 8"/>
                <a:gd name="T26" fmla="*/ 3 w 19"/>
                <a:gd name="T27" fmla="*/ 5 h 8"/>
                <a:gd name="T28" fmla="*/ 9 w 19"/>
                <a:gd name="T29" fmla="*/ 5 h 8"/>
                <a:gd name="T30" fmla="*/ 19 w 19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19" y="2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6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3" y="5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2" name="Freeform 74"/>
            <p:cNvSpPr>
              <a:spLocks/>
            </p:cNvSpPr>
            <p:nvPr/>
          </p:nvSpPr>
          <p:spPr bwMode="auto">
            <a:xfrm>
              <a:off x="8343813" y="1382935"/>
              <a:ext cx="177380" cy="81867"/>
            </a:xfrm>
            <a:custGeom>
              <a:avLst/>
              <a:gdLst>
                <a:gd name="T0" fmla="*/ 63 w 91"/>
                <a:gd name="T1" fmla="*/ 0 h 42"/>
                <a:gd name="T2" fmla="*/ 66 w 91"/>
                <a:gd name="T3" fmla="*/ 1 h 42"/>
                <a:gd name="T4" fmla="*/ 71 w 91"/>
                <a:gd name="T5" fmla="*/ 4 h 42"/>
                <a:gd name="T6" fmla="*/ 73 w 91"/>
                <a:gd name="T7" fmla="*/ 8 h 42"/>
                <a:gd name="T8" fmla="*/ 76 w 91"/>
                <a:gd name="T9" fmla="*/ 11 h 42"/>
                <a:gd name="T10" fmla="*/ 90 w 91"/>
                <a:gd name="T11" fmla="*/ 14 h 42"/>
                <a:gd name="T12" fmla="*/ 91 w 91"/>
                <a:gd name="T13" fmla="*/ 17 h 42"/>
                <a:gd name="T14" fmla="*/ 90 w 91"/>
                <a:gd name="T15" fmla="*/ 19 h 42"/>
                <a:gd name="T16" fmla="*/ 82 w 91"/>
                <a:gd name="T17" fmla="*/ 20 h 42"/>
                <a:gd name="T18" fmla="*/ 79 w 91"/>
                <a:gd name="T19" fmla="*/ 25 h 42"/>
                <a:gd name="T20" fmla="*/ 80 w 91"/>
                <a:gd name="T21" fmla="*/ 25 h 42"/>
                <a:gd name="T22" fmla="*/ 84 w 91"/>
                <a:gd name="T23" fmla="*/ 31 h 42"/>
                <a:gd name="T24" fmla="*/ 84 w 91"/>
                <a:gd name="T25" fmla="*/ 33 h 42"/>
                <a:gd name="T26" fmla="*/ 63 w 91"/>
                <a:gd name="T27" fmla="*/ 36 h 42"/>
                <a:gd name="T28" fmla="*/ 46 w 91"/>
                <a:gd name="T29" fmla="*/ 37 h 42"/>
                <a:gd name="T30" fmla="*/ 41 w 91"/>
                <a:gd name="T31" fmla="*/ 39 h 42"/>
                <a:gd name="T32" fmla="*/ 30 w 91"/>
                <a:gd name="T33" fmla="*/ 42 h 42"/>
                <a:gd name="T34" fmla="*/ 9 w 91"/>
                <a:gd name="T35" fmla="*/ 36 h 42"/>
                <a:gd name="T36" fmla="*/ 5 w 91"/>
                <a:gd name="T37" fmla="*/ 34 h 42"/>
                <a:gd name="T38" fmla="*/ 0 w 91"/>
                <a:gd name="T39" fmla="*/ 30 h 42"/>
                <a:gd name="T40" fmla="*/ 5 w 91"/>
                <a:gd name="T41" fmla="*/ 26 h 42"/>
                <a:gd name="T42" fmla="*/ 16 w 91"/>
                <a:gd name="T43" fmla="*/ 25 h 42"/>
                <a:gd name="T44" fmla="*/ 21 w 91"/>
                <a:gd name="T45" fmla="*/ 19 h 42"/>
                <a:gd name="T46" fmla="*/ 17 w 91"/>
                <a:gd name="T47" fmla="*/ 17 h 42"/>
                <a:gd name="T48" fmla="*/ 16 w 91"/>
                <a:gd name="T49" fmla="*/ 15 h 42"/>
                <a:gd name="T50" fmla="*/ 17 w 91"/>
                <a:gd name="T51" fmla="*/ 12 h 42"/>
                <a:gd name="T52" fmla="*/ 22 w 91"/>
                <a:gd name="T53" fmla="*/ 9 h 42"/>
                <a:gd name="T54" fmla="*/ 28 w 91"/>
                <a:gd name="T55" fmla="*/ 8 h 42"/>
                <a:gd name="T56" fmla="*/ 35 w 91"/>
                <a:gd name="T57" fmla="*/ 6 h 42"/>
                <a:gd name="T58" fmla="*/ 41 w 91"/>
                <a:gd name="T59" fmla="*/ 4 h 42"/>
                <a:gd name="T60" fmla="*/ 47 w 91"/>
                <a:gd name="T61" fmla="*/ 4 h 42"/>
                <a:gd name="T62" fmla="*/ 52 w 91"/>
                <a:gd name="T6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42">
                  <a:moveTo>
                    <a:pt x="62" y="0"/>
                  </a:moveTo>
                  <a:lnTo>
                    <a:pt x="63" y="0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3"/>
                  </a:lnTo>
                  <a:lnTo>
                    <a:pt x="71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85" y="14"/>
                  </a:lnTo>
                  <a:lnTo>
                    <a:pt x="90" y="14"/>
                  </a:lnTo>
                  <a:lnTo>
                    <a:pt x="91" y="15"/>
                  </a:lnTo>
                  <a:lnTo>
                    <a:pt x="91" y="17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88" y="20"/>
                  </a:lnTo>
                  <a:lnTo>
                    <a:pt x="82" y="20"/>
                  </a:lnTo>
                  <a:lnTo>
                    <a:pt x="80" y="22"/>
                  </a:lnTo>
                  <a:lnTo>
                    <a:pt x="79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2" y="30"/>
                  </a:lnTo>
                  <a:lnTo>
                    <a:pt x="84" y="31"/>
                  </a:lnTo>
                  <a:lnTo>
                    <a:pt x="85" y="31"/>
                  </a:lnTo>
                  <a:lnTo>
                    <a:pt x="84" y="33"/>
                  </a:lnTo>
                  <a:lnTo>
                    <a:pt x="82" y="34"/>
                  </a:lnTo>
                  <a:lnTo>
                    <a:pt x="63" y="36"/>
                  </a:lnTo>
                  <a:lnTo>
                    <a:pt x="49" y="37"/>
                  </a:lnTo>
                  <a:lnTo>
                    <a:pt x="46" y="37"/>
                  </a:lnTo>
                  <a:lnTo>
                    <a:pt x="44" y="37"/>
                  </a:lnTo>
                  <a:lnTo>
                    <a:pt x="41" y="39"/>
                  </a:lnTo>
                  <a:lnTo>
                    <a:pt x="33" y="42"/>
                  </a:lnTo>
                  <a:lnTo>
                    <a:pt x="30" y="42"/>
                  </a:lnTo>
                  <a:lnTo>
                    <a:pt x="21" y="39"/>
                  </a:lnTo>
                  <a:lnTo>
                    <a:pt x="9" y="36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9" y="25"/>
                  </a:lnTo>
                  <a:lnTo>
                    <a:pt x="16" y="25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5" y="15"/>
                  </a:lnTo>
                  <a:lnTo>
                    <a:pt x="17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11"/>
                  </a:lnTo>
                  <a:lnTo>
                    <a:pt x="22" y="9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5" y="6"/>
                  </a:lnTo>
                  <a:lnTo>
                    <a:pt x="38" y="6"/>
                  </a:lnTo>
                  <a:lnTo>
                    <a:pt x="41" y="4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0" y="3"/>
                  </a:lnTo>
                  <a:lnTo>
                    <a:pt x="52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3" name="Freeform 75"/>
            <p:cNvSpPr>
              <a:spLocks/>
            </p:cNvSpPr>
            <p:nvPr/>
          </p:nvSpPr>
          <p:spPr bwMode="auto">
            <a:xfrm>
              <a:off x="7991005" y="1400477"/>
              <a:ext cx="38984" cy="11695"/>
            </a:xfrm>
            <a:custGeom>
              <a:avLst/>
              <a:gdLst>
                <a:gd name="T0" fmla="*/ 11 w 20"/>
                <a:gd name="T1" fmla="*/ 0 h 6"/>
                <a:gd name="T2" fmla="*/ 19 w 20"/>
                <a:gd name="T3" fmla="*/ 2 h 6"/>
                <a:gd name="T4" fmla="*/ 20 w 20"/>
                <a:gd name="T5" fmla="*/ 2 h 6"/>
                <a:gd name="T6" fmla="*/ 20 w 20"/>
                <a:gd name="T7" fmla="*/ 3 h 6"/>
                <a:gd name="T8" fmla="*/ 19 w 20"/>
                <a:gd name="T9" fmla="*/ 3 h 6"/>
                <a:gd name="T10" fmla="*/ 14 w 20"/>
                <a:gd name="T11" fmla="*/ 5 h 6"/>
                <a:gd name="T12" fmla="*/ 1 w 20"/>
                <a:gd name="T13" fmla="*/ 6 h 6"/>
                <a:gd name="T14" fmla="*/ 0 w 20"/>
                <a:gd name="T15" fmla="*/ 5 h 6"/>
                <a:gd name="T16" fmla="*/ 0 w 20"/>
                <a:gd name="T17" fmla="*/ 5 h 6"/>
                <a:gd name="T18" fmla="*/ 1 w 20"/>
                <a:gd name="T19" fmla="*/ 2 h 6"/>
                <a:gd name="T20" fmla="*/ 3 w 20"/>
                <a:gd name="T21" fmla="*/ 0 h 6"/>
                <a:gd name="T22" fmla="*/ 11 w 20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6">
                  <a:moveTo>
                    <a:pt x="11" y="0"/>
                  </a:moveTo>
                  <a:lnTo>
                    <a:pt x="19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4" name="Freeform 76"/>
            <p:cNvSpPr>
              <a:spLocks/>
            </p:cNvSpPr>
            <p:nvPr/>
          </p:nvSpPr>
          <p:spPr bwMode="auto">
            <a:xfrm>
              <a:off x="7279539" y="1649977"/>
              <a:ext cx="428829" cy="210516"/>
            </a:xfrm>
            <a:custGeom>
              <a:avLst/>
              <a:gdLst>
                <a:gd name="T0" fmla="*/ 216 w 220"/>
                <a:gd name="T1" fmla="*/ 4 h 108"/>
                <a:gd name="T2" fmla="*/ 218 w 220"/>
                <a:gd name="T3" fmla="*/ 11 h 108"/>
                <a:gd name="T4" fmla="*/ 209 w 220"/>
                <a:gd name="T5" fmla="*/ 22 h 108"/>
                <a:gd name="T6" fmla="*/ 193 w 220"/>
                <a:gd name="T7" fmla="*/ 27 h 108"/>
                <a:gd name="T8" fmla="*/ 171 w 220"/>
                <a:gd name="T9" fmla="*/ 33 h 108"/>
                <a:gd name="T10" fmla="*/ 144 w 220"/>
                <a:gd name="T11" fmla="*/ 41 h 108"/>
                <a:gd name="T12" fmla="*/ 120 w 220"/>
                <a:gd name="T13" fmla="*/ 47 h 108"/>
                <a:gd name="T14" fmla="*/ 108 w 220"/>
                <a:gd name="T15" fmla="*/ 52 h 108"/>
                <a:gd name="T16" fmla="*/ 100 w 220"/>
                <a:gd name="T17" fmla="*/ 58 h 108"/>
                <a:gd name="T18" fmla="*/ 93 w 220"/>
                <a:gd name="T19" fmla="*/ 60 h 108"/>
                <a:gd name="T20" fmla="*/ 97 w 220"/>
                <a:gd name="T21" fmla="*/ 63 h 108"/>
                <a:gd name="T22" fmla="*/ 90 w 220"/>
                <a:gd name="T23" fmla="*/ 67 h 108"/>
                <a:gd name="T24" fmla="*/ 87 w 220"/>
                <a:gd name="T25" fmla="*/ 71 h 108"/>
                <a:gd name="T26" fmla="*/ 78 w 220"/>
                <a:gd name="T27" fmla="*/ 69 h 108"/>
                <a:gd name="T28" fmla="*/ 76 w 220"/>
                <a:gd name="T29" fmla="*/ 75 h 108"/>
                <a:gd name="T30" fmla="*/ 70 w 220"/>
                <a:gd name="T31" fmla="*/ 77 h 108"/>
                <a:gd name="T32" fmla="*/ 68 w 220"/>
                <a:gd name="T33" fmla="*/ 85 h 108"/>
                <a:gd name="T34" fmla="*/ 59 w 220"/>
                <a:gd name="T35" fmla="*/ 93 h 108"/>
                <a:gd name="T36" fmla="*/ 56 w 220"/>
                <a:gd name="T37" fmla="*/ 94 h 108"/>
                <a:gd name="T38" fmla="*/ 54 w 220"/>
                <a:gd name="T39" fmla="*/ 96 h 108"/>
                <a:gd name="T40" fmla="*/ 46 w 220"/>
                <a:gd name="T41" fmla="*/ 107 h 108"/>
                <a:gd name="T42" fmla="*/ 32 w 220"/>
                <a:gd name="T43" fmla="*/ 107 h 108"/>
                <a:gd name="T44" fmla="*/ 15 w 220"/>
                <a:gd name="T45" fmla="*/ 104 h 108"/>
                <a:gd name="T46" fmla="*/ 7 w 220"/>
                <a:gd name="T47" fmla="*/ 101 h 108"/>
                <a:gd name="T48" fmla="*/ 4 w 220"/>
                <a:gd name="T49" fmla="*/ 94 h 108"/>
                <a:gd name="T50" fmla="*/ 13 w 220"/>
                <a:gd name="T51" fmla="*/ 90 h 108"/>
                <a:gd name="T52" fmla="*/ 18 w 220"/>
                <a:gd name="T53" fmla="*/ 83 h 108"/>
                <a:gd name="T54" fmla="*/ 34 w 220"/>
                <a:gd name="T55" fmla="*/ 74 h 108"/>
                <a:gd name="T56" fmla="*/ 27 w 220"/>
                <a:gd name="T57" fmla="*/ 72 h 108"/>
                <a:gd name="T58" fmla="*/ 35 w 220"/>
                <a:gd name="T59" fmla="*/ 63 h 108"/>
                <a:gd name="T60" fmla="*/ 32 w 220"/>
                <a:gd name="T61" fmla="*/ 60 h 108"/>
                <a:gd name="T62" fmla="*/ 30 w 220"/>
                <a:gd name="T63" fmla="*/ 55 h 108"/>
                <a:gd name="T64" fmla="*/ 38 w 220"/>
                <a:gd name="T65" fmla="*/ 56 h 108"/>
                <a:gd name="T66" fmla="*/ 45 w 220"/>
                <a:gd name="T67" fmla="*/ 52 h 108"/>
                <a:gd name="T68" fmla="*/ 48 w 220"/>
                <a:gd name="T69" fmla="*/ 49 h 108"/>
                <a:gd name="T70" fmla="*/ 57 w 220"/>
                <a:gd name="T71" fmla="*/ 47 h 108"/>
                <a:gd name="T72" fmla="*/ 62 w 220"/>
                <a:gd name="T73" fmla="*/ 41 h 108"/>
                <a:gd name="T74" fmla="*/ 76 w 220"/>
                <a:gd name="T75" fmla="*/ 34 h 108"/>
                <a:gd name="T76" fmla="*/ 90 w 220"/>
                <a:gd name="T77" fmla="*/ 31 h 108"/>
                <a:gd name="T78" fmla="*/ 101 w 220"/>
                <a:gd name="T79" fmla="*/ 28 h 108"/>
                <a:gd name="T80" fmla="*/ 106 w 220"/>
                <a:gd name="T81" fmla="*/ 27 h 108"/>
                <a:gd name="T82" fmla="*/ 108 w 220"/>
                <a:gd name="T83" fmla="*/ 22 h 108"/>
                <a:gd name="T84" fmla="*/ 127 w 220"/>
                <a:gd name="T85" fmla="*/ 23 h 108"/>
                <a:gd name="T86" fmla="*/ 155 w 220"/>
                <a:gd name="T87" fmla="*/ 19 h 108"/>
                <a:gd name="T88" fmla="*/ 164 w 220"/>
                <a:gd name="T89" fmla="*/ 15 h 108"/>
                <a:gd name="T90" fmla="*/ 174 w 220"/>
                <a:gd name="T91" fmla="*/ 14 h 108"/>
                <a:gd name="T92" fmla="*/ 182 w 220"/>
                <a:gd name="T93" fmla="*/ 6 h 108"/>
                <a:gd name="T94" fmla="*/ 201 w 220"/>
                <a:gd name="T9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108">
                  <a:moveTo>
                    <a:pt x="201" y="0"/>
                  </a:moveTo>
                  <a:lnTo>
                    <a:pt x="205" y="1"/>
                  </a:lnTo>
                  <a:lnTo>
                    <a:pt x="213" y="3"/>
                  </a:lnTo>
                  <a:lnTo>
                    <a:pt x="216" y="4"/>
                  </a:lnTo>
                  <a:lnTo>
                    <a:pt x="218" y="6"/>
                  </a:lnTo>
                  <a:lnTo>
                    <a:pt x="220" y="8"/>
                  </a:lnTo>
                  <a:lnTo>
                    <a:pt x="220" y="9"/>
                  </a:lnTo>
                  <a:lnTo>
                    <a:pt x="218" y="11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13" y="17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2" y="23"/>
                  </a:lnTo>
                  <a:lnTo>
                    <a:pt x="196" y="25"/>
                  </a:lnTo>
                  <a:lnTo>
                    <a:pt x="193" y="27"/>
                  </a:lnTo>
                  <a:lnTo>
                    <a:pt x="190" y="28"/>
                  </a:lnTo>
                  <a:lnTo>
                    <a:pt x="187" y="30"/>
                  </a:lnTo>
                  <a:lnTo>
                    <a:pt x="180" y="31"/>
                  </a:lnTo>
                  <a:lnTo>
                    <a:pt x="171" y="33"/>
                  </a:lnTo>
                  <a:lnTo>
                    <a:pt x="166" y="36"/>
                  </a:lnTo>
                  <a:lnTo>
                    <a:pt x="158" y="36"/>
                  </a:lnTo>
                  <a:lnTo>
                    <a:pt x="152" y="39"/>
                  </a:lnTo>
                  <a:lnTo>
                    <a:pt x="144" y="41"/>
                  </a:lnTo>
                  <a:lnTo>
                    <a:pt x="142" y="41"/>
                  </a:lnTo>
                  <a:lnTo>
                    <a:pt x="138" y="42"/>
                  </a:lnTo>
                  <a:lnTo>
                    <a:pt x="134" y="42"/>
                  </a:lnTo>
                  <a:lnTo>
                    <a:pt x="120" y="47"/>
                  </a:lnTo>
                  <a:lnTo>
                    <a:pt x="114" y="50"/>
                  </a:lnTo>
                  <a:lnTo>
                    <a:pt x="111" y="50"/>
                  </a:lnTo>
                  <a:lnTo>
                    <a:pt x="109" y="50"/>
                  </a:lnTo>
                  <a:lnTo>
                    <a:pt x="108" y="52"/>
                  </a:lnTo>
                  <a:lnTo>
                    <a:pt x="106" y="53"/>
                  </a:lnTo>
                  <a:lnTo>
                    <a:pt x="103" y="55"/>
                  </a:lnTo>
                  <a:lnTo>
                    <a:pt x="101" y="56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7" y="58"/>
                  </a:lnTo>
                  <a:lnTo>
                    <a:pt x="93" y="60"/>
                  </a:lnTo>
                  <a:lnTo>
                    <a:pt x="93" y="61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5" y="64"/>
                  </a:lnTo>
                  <a:lnTo>
                    <a:pt x="93" y="66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87" y="67"/>
                  </a:lnTo>
                  <a:lnTo>
                    <a:pt x="86" y="69"/>
                  </a:lnTo>
                  <a:lnTo>
                    <a:pt x="87" y="69"/>
                  </a:lnTo>
                  <a:lnTo>
                    <a:pt x="87" y="71"/>
                  </a:lnTo>
                  <a:lnTo>
                    <a:pt x="86" y="71"/>
                  </a:lnTo>
                  <a:lnTo>
                    <a:pt x="84" y="71"/>
                  </a:lnTo>
                  <a:lnTo>
                    <a:pt x="79" y="69"/>
                  </a:lnTo>
                  <a:lnTo>
                    <a:pt x="78" y="69"/>
                  </a:lnTo>
                  <a:lnTo>
                    <a:pt x="78" y="71"/>
                  </a:lnTo>
                  <a:lnTo>
                    <a:pt x="78" y="72"/>
                  </a:lnTo>
                  <a:lnTo>
                    <a:pt x="78" y="74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68" y="74"/>
                  </a:lnTo>
                  <a:lnTo>
                    <a:pt x="68" y="75"/>
                  </a:lnTo>
                  <a:lnTo>
                    <a:pt x="70" y="77"/>
                  </a:lnTo>
                  <a:lnTo>
                    <a:pt x="70" y="78"/>
                  </a:lnTo>
                  <a:lnTo>
                    <a:pt x="71" y="80"/>
                  </a:lnTo>
                  <a:lnTo>
                    <a:pt x="70" y="82"/>
                  </a:lnTo>
                  <a:lnTo>
                    <a:pt x="68" y="85"/>
                  </a:lnTo>
                  <a:lnTo>
                    <a:pt x="57" y="88"/>
                  </a:lnTo>
                  <a:lnTo>
                    <a:pt x="57" y="90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3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49" y="102"/>
                  </a:lnTo>
                  <a:lnTo>
                    <a:pt x="46" y="107"/>
                  </a:lnTo>
                  <a:lnTo>
                    <a:pt x="41" y="108"/>
                  </a:lnTo>
                  <a:lnTo>
                    <a:pt x="38" y="108"/>
                  </a:lnTo>
                  <a:lnTo>
                    <a:pt x="35" y="108"/>
                  </a:lnTo>
                  <a:lnTo>
                    <a:pt x="32" y="107"/>
                  </a:lnTo>
                  <a:lnTo>
                    <a:pt x="26" y="107"/>
                  </a:lnTo>
                  <a:lnTo>
                    <a:pt x="23" y="105"/>
                  </a:lnTo>
                  <a:lnTo>
                    <a:pt x="18" y="104"/>
                  </a:lnTo>
                  <a:lnTo>
                    <a:pt x="15" y="104"/>
                  </a:lnTo>
                  <a:lnTo>
                    <a:pt x="11" y="105"/>
                  </a:lnTo>
                  <a:lnTo>
                    <a:pt x="8" y="107"/>
                  </a:lnTo>
                  <a:lnTo>
                    <a:pt x="5" y="104"/>
                  </a:lnTo>
                  <a:lnTo>
                    <a:pt x="7" y="101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4" y="94"/>
                  </a:lnTo>
                  <a:lnTo>
                    <a:pt x="5" y="91"/>
                  </a:lnTo>
                  <a:lnTo>
                    <a:pt x="8" y="90"/>
                  </a:lnTo>
                  <a:lnTo>
                    <a:pt x="11" y="90"/>
                  </a:lnTo>
                  <a:lnTo>
                    <a:pt x="13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23" y="77"/>
                  </a:lnTo>
                  <a:lnTo>
                    <a:pt x="24" y="75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6" y="71"/>
                  </a:lnTo>
                  <a:lnTo>
                    <a:pt x="27" y="69"/>
                  </a:lnTo>
                  <a:lnTo>
                    <a:pt x="30" y="66"/>
                  </a:lnTo>
                  <a:lnTo>
                    <a:pt x="35" y="63"/>
                  </a:lnTo>
                  <a:lnTo>
                    <a:pt x="40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2" y="60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30" y="55"/>
                  </a:lnTo>
                  <a:lnTo>
                    <a:pt x="34" y="55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8" y="49"/>
                  </a:lnTo>
                  <a:lnTo>
                    <a:pt x="51" y="49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7" y="39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3"/>
                  </a:lnTo>
                  <a:lnTo>
                    <a:pt x="87" y="33"/>
                  </a:lnTo>
                  <a:lnTo>
                    <a:pt x="90" y="31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3" y="28"/>
                  </a:lnTo>
                  <a:lnTo>
                    <a:pt x="105" y="28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2" y="23"/>
                  </a:lnTo>
                  <a:lnTo>
                    <a:pt x="127" y="23"/>
                  </a:lnTo>
                  <a:lnTo>
                    <a:pt x="130" y="23"/>
                  </a:lnTo>
                  <a:lnTo>
                    <a:pt x="133" y="23"/>
                  </a:lnTo>
                  <a:lnTo>
                    <a:pt x="141" y="22"/>
                  </a:lnTo>
                  <a:lnTo>
                    <a:pt x="155" y="19"/>
                  </a:lnTo>
                  <a:lnTo>
                    <a:pt x="158" y="17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8" y="15"/>
                  </a:lnTo>
                  <a:lnTo>
                    <a:pt x="171" y="14"/>
                  </a:lnTo>
                  <a:lnTo>
                    <a:pt x="172" y="14"/>
                  </a:lnTo>
                  <a:lnTo>
                    <a:pt x="174" y="14"/>
                  </a:lnTo>
                  <a:lnTo>
                    <a:pt x="175" y="12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2" y="6"/>
                  </a:lnTo>
                  <a:lnTo>
                    <a:pt x="188" y="3"/>
                  </a:lnTo>
                  <a:lnTo>
                    <a:pt x="194" y="1"/>
                  </a:lnTo>
                  <a:lnTo>
                    <a:pt x="199" y="0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5" name="Freeform 77"/>
            <p:cNvSpPr>
              <a:spLocks/>
            </p:cNvSpPr>
            <p:nvPr/>
          </p:nvSpPr>
          <p:spPr bwMode="auto">
            <a:xfrm>
              <a:off x="7634297" y="1993040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0 h 8"/>
                <a:gd name="T4" fmla="*/ 1 w 3"/>
                <a:gd name="T5" fmla="*/ 2 h 8"/>
                <a:gd name="T6" fmla="*/ 3 w 3"/>
                <a:gd name="T7" fmla="*/ 6 h 8"/>
                <a:gd name="T8" fmla="*/ 3 w 3"/>
                <a:gd name="T9" fmla="*/ 8 h 8"/>
                <a:gd name="T10" fmla="*/ 3 w 3"/>
                <a:gd name="T11" fmla="*/ 6 h 8"/>
                <a:gd name="T12" fmla="*/ 1 w 3"/>
                <a:gd name="T13" fmla="*/ 6 h 8"/>
                <a:gd name="T14" fmla="*/ 1 w 3"/>
                <a:gd name="T15" fmla="*/ 5 h 8"/>
                <a:gd name="T16" fmla="*/ 0 w 3"/>
                <a:gd name="T17" fmla="*/ 2 h 8"/>
                <a:gd name="T18" fmla="*/ 1 w 3"/>
                <a:gd name="T19" fmla="*/ 0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6" name="Freeform 78"/>
            <p:cNvSpPr>
              <a:spLocks/>
            </p:cNvSpPr>
            <p:nvPr/>
          </p:nvSpPr>
          <p:spPr bwMode="auto">
            <a:xfrm>
              <a:off x="7981258" y="1870240"/>
              <a:ext cx="25340" cy="21442"/>
            </a:xfrm>
            <a:custGeom>
              <a:avLst/>
              <a:gdLst>
                <a:gd name="T0" fmla="*/ 8 w 13"/>
                <a:gd name="T1" fmla="*/ 0 h 11"/>
                <a:gd name="T2" fmla="*/ 9 w 13"/>
                <a:gd name="T3" fmla="*/ 2 h 11"/>
                <a:gd name="T4" fmla="*/ 11 w 13"/>
                <a:gd name="T5" fmla="*/ 3 h 11"/>
                <a:gd name="T6" fmla="*/ 13 w 13"/>
                <a:gd name="T7" fmla="*/ 5 h 11"/>
                <a:gd name="T8" fmla="*/ 13 w 13"/>
                <a:gd name="T9" fmla="*/ 10 h 11"/>
                <a:gd name="T10" fmla="*/ 13 w 13"/>
                <a:gd name="T11" fmla="*/ 11 h 11"/>
                <a:gd name="T12" fmla="*/ 11 w 13"/>
                <a:gd name="T13" fmla="*/ 11 h 11"/>
                <a:gd name="T14" fmla="*/ 3 w 13"/>
                <a:gd name="T15" fmla="*/ 10 h 11"/>
                <a:gd name="T16" fmla="*/ 0 w 13"/>
                <a:gd name="T17" fmla="*/ 10 h 11"/>
                <a:gd name="T18" fmla="*/ 0 w 13"/>
                <a:gd name="T19" fmla="*/ 8 h 11"/>
                <a:gd name="T20" fmla="*/ 0 w 13"/>
                <a:gd name="T21" fmla="*/ 6 h 11"/>
                <a:gd name="T22" fmla="*/ 8 w 13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7" name="Freeform 79"/>
            <p:cNvSpPr>
              <a:spLocks/>
            </p:cNvSpPr>
            <p:nvPr/>
          </p:nvSpPr>
          <p:spPr bwMode="auto">
            <a:xfrm>
              <a:off x="7412086" y="2008634"/>
              <a:ext cx="56528" cy="40934"/>
            </a:xfrm>
            <a:custGeom>
              <a:avLst/>
              <a:gdLst>
                <a:gd name="T0" fmla="*/ 8 w 29"/>
                <a:gd name="T1" fmla="*/ 0 h 21"/>
                <a:gd name="T2" fmla="*/ 8 w 29"/>
                <a:gd name="T3" fmla="*/ 0 h 21"/>
                <a:gd name="T4" fmla="*/ 8 w 29"/>
                <a:gd name="T5" fmla="*/ 2 h 21"/>
                <a:gd name="T6" fmla="*/ 13 w 29"/>
                <a:gd name="T7" fmla="*/ 3 h 21"/>
                <a:gd name="T8" fmla="*/ 14 w 29"/>
                <a:gd name="T9" fmla="*/ 5 h 21"/>
                <a:gd name="T10" fmla="*/ 16 w 29"/>
                <a:gd name="T11" fmla="*/ 6 h 21"/>
                <a:gd name="T12" fmla="*/ 18 w 29"/>
                <a:gd name="T13" fmla="*/ 8 h 21"/>
                <a:gd name="T14" fmla="*/ 21 w 29"/>
                <a:gd name="T15" fmla="*/ 10 h 21"/>
                <a:gd name="T16" fmla="*/ 24 w 29"/>
                <a:gd name="T17" fmla="*/ 13 h 21"/>
                <a:gd name="T18" fmla="*/ 27 w 29"/>
                <a:gd name="T19" fmla="*/ 14 h 21"/>
                <a:gd name="T20" fmla="*/ 29 w 29"/>
                <a:gd name="T21" fmla="*/ 14 h 21"/>
                <a:gd name="T22" fmla="*/ 29 w 29"/>
                <a:gd name="T23" fmla="*/ 16 h 21"/>
                <a:gd name="T24" fmla="*/ 29 w 29"/>
                <a:gd name="T25" fmla="*/ 17 h 21"/>
                <a:gd name="T26" fmla="*/ 29 w 29"/>
                <a:gd name="T27" fmla="*/ 19 h 21"/>
                <a:gd name="T28" fmla="*/ 27 w 29"/>
                <a:gd name="T29" fmla="*/ 21 h 21"/>
                <a:gd name="T30" fmla="*/ 25 w 29"/>
                <a:gd name="T31" fmla="*/ 21 h 21"/>
                <a:gd name="T32" fmla="*/ 22 w 29"/>
                <a:gd name="T33" fmla="*/ 21 h 21"/>
                <a:gd name="T34" fmla="*/ 21 w 29"/>
                <a:gd name="T35" fmla="*/ 21 h 21"/>
                <a:gd name="T36" fmla="*/ 19 w 29"/>
                <a:gd name="T37" fmla="*/ 21 h 21"/>
                <a:gd name="T38" fmla="*/ 18 w 29"/>
                <a:gd name="T39" fmla="*/ 21 h 21"/>
                <a:gd name="T40" fmla="*/ 18 w 29"/>
                <a:gd name="T41" fmla="*/ 21 h 21"/>
                <a:gd name="T42" fmla="*/ 16 w 29"/>
                <a:gd name="T43" fmla="*/ 19 h 21"/>
                <a:gd name="T44" fmla="*/ 16 w 29"/>
                <a:gd name="T45" fmla="*/ 17 h 21"/>
                <a:gd name="T46" fmla="*/ 14 w 29"/>
                <a:gd name="T47" fmla="*/ 16 h 21"/>
                <a:gd name="T48" fmla="*/ 13 w 29"/>
                <a:gd name="T49" fmla="*/ 16 h 21"/>
                <a:gd name="T50" fmla="*/ 11 w 29"/>
                <a:gd name="T51" fmla="*/ 16 h 21"/>
                <a:gd name="T52" fmla="*/ 10 w 29"/>
                <a:gd name="T53" fmla="*/ 14 h 21"/>
                <a:gd name="T54" fmla="*/ 8 w 29"/>
                <a:gd name="T55" fmla="*/ 14 h 21"/>
                <a:gd name="T56" fmla="*/ 8 w 29"/>
                <a:gd name="T57" fmla="*/ 16 h 21"/>
                <a:gd name="T58" fmla="*/ 7 w 29"/>
                <a:gd name="T59" fmla="*/ 16 h 21"/>
                <a:gd name="T60" fmla="*/ 3 w 29"/>
                <a:gd name="T61" fmla="*/ 11 h 21"/>
                <a:gd name="T62" fmla="*/ 2 w 29"/>
                <a:gd name="T63" fmla="*/ 11 h 21"/>
                <a:gd name="T64" fmla="*/ 2 w 29"/>
                <a:gd name="T65" fmla="*/ 10 h 21"/>
                <a:gd name="T66" fmla="*/ 2 w 29"/>
                <a:gd name="T67" fmla="*/ 8 h 21"/>
                <a:gd name="T68" fmla="*/ 0 w 29"/>
                <a:gd name="T69" fmla="*/ 6 h 21"/>
                <a:gd name="T70" fmla="*/ 0 w 29"/>
                <a:gd name="T71" fmla="*/ 5 h 21"/>
                <a:gd name="T72" fmla="*/ 2 w 29"/>
                <a:gd name="T73" fmla="*/ 3 h 21"/>
                <a:gd name="T74" fmla="*/ 3 w 29"/>
                <a:gd name="T75" fmla="*/ 3 h 21"/>
                <a:gd name="T76" fmla="*/ 5 w 29"/>
                <a:gd name="T77" fmla="*/ 2 h 21"/>
                <a:gd name="T78" fmla="*/ 8 w 29"/>
                <a:gd name="T7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1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1" y="10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8" name="Freeform 80"/>
            <p:cNvSpPr>
              <a:spLocks/>
            </p:cNvSpPr>
            <p:nvPr/>
          </p:nvSpPr>
          <p:spPr bwMode="auto">
            <a:xfrm>
              <a:off x="7336067" y="1441411"/>
              <a:ext cx="37036" cy="17544"/>
            </a:xfrm>
            <a:custGeom>
              <a:avLst/>
              <a:gdLst>
                <a:gd name="T0" fmla="*/ 17 w 19"/>
                <a:gd name="T1" fmla="*/ 0 h 9"/>
                <a:gd name="T2" fmla="*/ 19 w 19"/>
                <a:gd name="T3" fmla="*/ 1 h 9"/>
                <a:gd name="T4" fmla="*/ 19 w 19"/>
                <a:gd name="T5" fmla="*/ 1 h 9"/>
                <a:gd name="T6" fmla="*/ 19 w 19"/>
                <a:gd name="T7" fmla="*/ 6 h 9"/>
                <a:gd name="T8" fmla="*/ 19 w 19"/>
                <a:gd name="T9" fmla="*/ 7 h 9"/>
                <a:gd name="T10" fmla="*/ 19 w 19"/>
                <a:gd name="T11" fmla="*/ 9 h 9"/>
                <a:gd name="T12" fmla="*/ 17 w 19"/>
                <a:gd name="T13" fmla="*/ 9 h 9"/>
                <a:gd name="T14" fmla="*/ 6 w 19"/>
                <a:gd name="T15" fmla="*/ 9 h 9"/>
                <a:gd name="T16" fmla="*/ 0 w 19"/>
                <a:gd name="T17" fmla="*/ 9 h 9"/>
                <a:gd name="T18" fmla="*/ 0 w 19"/>
                <a:gd name="T19" fmla="*/ 9 h 9"/>
                <a:gd name="T20" fmla="*/ 3 w 19"/>
                <a:gd name="T21" fmla="*/ 7 h 9"/>
                <a:gd name="T22" fmla="*/ 3 w 19"/>
                <a:gd name="T23" fmla="*/ 6 h 9"/>
                <a:gd name="T24" fmla="*/ 3 w 19"/>
                <a:gd name="T25" fmla="*/ 1 h 9"/>
                <a:gd name="T26" fmla="*/ 3 w 19"/>
                <a:gd name="T27" fmla="*/ 1 h 9"/>
                <a:gd name="T28" fmla="*/ 12 w 19"/>
                <a:gd name="T29" fmla="*/ 1 h 9"/>
                <a:gd name="T30" fmla="*/ 14 w 19"/>
                <a:gd name="T31" fmla="*/ 0 h 9"/>
                <a:gd name="T32" fmla="*/ 17 w 19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9">
                  <a:moveTo>
                    <a:pt x="17" y="0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1"/>
                  </a:lnTo>
                  <a:lnTo>
                    <a:pt x="3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9" name="Freeform 81"/>
            <p:cNvSpPr>
              <a:spLocks/>
            </p:cNvSpPr>
            <p:nvPr/>
          </p:nvSpPr>
          <p:spPr bwMode="auto">
            <a:xfrm>
              <a:off x="7314625" y="1443360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2 h 3"/>
                <a:gd name="T6" fmla="*/ 6 w 6"/>
                <a:gd name="T7" fmla="*/ 2 h 3"/>
                <a:gd name="T8" fmla="*/ 3 w 6"/>
                <a:gd name="T9" fmla="*/ 3 h 3"/>
                <a:gd name="T10" fmla="*/ 0 w 6"/>
                <a:gd name="T11" fmla="*/ 3 h 3"/>
                <a:gd name="T12" fmla="*/ 0 w 6"/>
                <a:gd name="T13" fmla="*/ 3 h 3"/>
                <a:gd name="T14" fmla="*/ 1 w 6"/>
                <a:gd name="T15" fmla="*/ 2 h 3"/>
                <a:gd name="T16" fmla="*/ 3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0" name="Freeform 82"/>
            <p:cNvSpPr>
              <a:spLocks/>
            </p:cNvSpPr>
            <p:nvPr/>
          </p:nvSpPr>
          <p:spPr bwMode="auto">
            <a:xfrm>
              <a:off x="7735656" y="1848798"/>
              <a:ext cx="44833" cy="25340"/>
            </a:xfrm>
            <a:custGeom>
              <a:avLst/>
              <a:gdLst>
                <a:gd name="T0" fmla="*/ 14 w 23"/>
                <a:gd name="T1" fmla="*/ 0 h 13"/>
                <a:gd name="T2" fmla="*/ 16 w 23"/>
                <a:gd name="T3" fmla="*/ 0 h 13"/>
                <a:gd name="T4" fmla="*/ 17 w 23"/>
                <a:gd name="T5" fmla="*/ 2 h 13"/>
                <a:gd name="T6" fmla="*/ 19 w 23"/>
                <a:gd name="T7" fmla="*/ 2 h 13"/>
                <a:gd name="T8" fmla="*/ 20 w 23"/>
                <a:gd name="T9" fmla="*/ 5 h 13"/>
                <a:gd name="T10" fmla="*/ 22 w 23"/>
                <a:gd name="T11" fmla="*/ 5 h 13"/>
                <a:gd name="T12" fmla="*/ 23 w 23"/>
                <a:gd name="T13" fmla="*/ 6 h 13"/>
                <a:gd name="T14" fmla="*/ 23 w 23"/>
                <a:gd name="T15" fmla="*/ 8 h 13"/>
                <a:gd name="T16" fmla="*/ 23 w 23"/>
                <a:gd name="T17" fmla="*/ 10 h 13"/>
                <a:gd name="T18" fmla="*/ 20 w 23"/>
                <a:gd name="T19" fmla="*/ 10 h 13"/>
                <a:gd name="T20" fmla="*/ 14 w 23"/>
                <a:gd name="T21" fmla="*/ 11 h 13"/>
                <a:gd name="T22" fmla="*/ 11 w 23"/>
                <a:gd name="T23" fmla="*/ 11 h 13"/>
                <a:gd name="T24" fmla="*/ 6 w 23"/>
                <a:gd name="T25" fmla="*/ 13 h 13"/>
                <a:gd name="T26" fmla="*/ 5 w 23"/>
                <a:gd name="T27" fmla="*/ 13 h 13"/>
                <a:gd name="T28" fmla="*/ 3 w 23"/>
                <a:gd name="T29" fmla="*/ 13 h 13"/>
                <a:gd name="T30" fmla="*/ 1 w 23"/>
                <a:gd name="T31" fmla="*/ 13 h 13"/>
                <a:gd name="T32" fmla="*/ 0 w 23"/>
                <a:gd name="T33" fmla="*/ 13 h 13"/>
                <a:gd name="T34" fmla="*/ 0 w 23"/>
                <a:gd name="T35" fmla="*/ 11 h 13"/>
                <a:gd name="T36" fmla="*/ 0 w 23"/>
                <a:gd name="T37" fmla="*/ 10 h 13"/>
                <a:gd name="T38" fmla="*/ 1 w 23"/>
                <a:gd name="T39" fmla="*/ 8 h 13"/>
                <a:gd name="T40" fmla="*/ 0 w 23"/>
                <a:gd name="T41" fmla="*/ 5 h 13"/>
                <a:gd name="T42" fmla="*/ 3 w 23"/>
                <a:gd name="T43" fmla="*/ 2 h 13"/>
                <a:gd name="T44" fmla="*/ 6 w 23"/>
                <a:gd name="T45" fmla="*/ 2 h 13"/>
                <a:gd name="T46" fmla="*/ 14 w 23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13">
                  <a:moveTo>
                    <a:pt x="14" y="0"/>
                  </a:moveTo>
                  <a:lnTo>
                    <a:pt x="16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0" y="10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1" name="Freeform 83"/>
            <p:cNvSpPr>
              <a:spLocks/>
            </p:cNvSpPr>
            <p:nvPr/>
          </p:nvSpPr>
          <p:spPr bwMode="auto">
            <a:xfrm>
              <a:off x="7932528" y="1897529"/>
              <a:ext cx="38984" cy="19492"/>
            </a:xfrm>
            <a:custGeom>
              <a:avLst/>
              <a:gdLst>
                <a:gd name="T0" fmla="*/ 12 w 20"/>
                <a:gd name="T1" fmla="*/ 0 h 10"/>
                <a:gd name="T2" fmla="*/ 19 w 20"/>
                <a:gd name="T3" fmla="*/ 2 h 10"/>
                <a:gd name="T4" fmla="*/ 20 w 20"/>
                <a:gd name="T5" fmla="*/ 3 h 10"/>
                <a:gd name="T6" fmla="*/ 20 w 20"/>
                <a:gd name="T7" fmla="*/ 3 h 10"/>
                <a:gd name="T8" fmla="*/ 17 w 20"/>
                <a:gd name="T9" fmla="*/ 5 h 10"/>
                <a:gd name="T10" fmla="*/ 16 w 20"/>
                <a:gd name="T11" fmla="*/ 7 h 10"/>
                <a:gd name="T12" fmla="*/ 12 w 20"/>
                <a:gd name="T13" fmla="*/ 8 h 10"/>
                <a:gd name="T14" fmla="*/ 11 w 20"/>
                <a:gd name="T15" fmla="*/ 8 h 10"/>
                <a:gd name="T16" fmla="*/ 3 w 20"/>
                <a:gd name="T17" fmla="*/ 10 h 10"/>
                <a:gd name="T18" fmla="*/ 0 w 20"/>
                <a:gd name="T19" fmla="*/ 8 h 10"/>
                <a:gd name="T20" fmla="*/ 0 w 20"/>
                <a:gd name="T21" fmla="*/ 8 h 10"/>
                <a:gd name="T22" fmla="*/ 0 w 20"/>
                <a:gd name="T23" fmla="*/ 7 h 10"/>
                <a:gd name="T24" fmla="*/ 3 w 20"/>
                <a:gd name="T25" fmla="*/ 5 h 10"/>
                <a:gd name="T26" fmla="*/ 4 w 20"/>
                <a:gd name="T27" fmla="*/ 3 h 10"/>
                <a:gd name="T28" fmla="*/ 6 w 20"/>
                <a:gd name="T29" fmla="*/ 2 h 10"/>
                <a:gd name="T30" fmla="*/ 9 w 20"/>
                <a:gd name="T31" fmla="*/ 0 h 10"/>
                <a:gd name="T32" fmla="*/ 12 w 20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0">
                  <a:moveTo>
                    <a:pt x="12" y="0"/>
                  </a:move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2" name="Freeform 84"/>
            <p:cNvSpPr>
              <a:spLocks/>
            </p:cNvSpPr>
            <p:nvPr/>
          </p:nvSpPr>
          <p:spPr bwMode="auto">
            <a:xfrm>
              <a:off x="7907188" y="1486243"/>
              <a:ext cx="42883" cy="13645"/>
            </a:xfrm>
            <a:custGeom>
              <a:avLst/>
              <a:gdLst>
                <a:gd name="T0" fmla="*/ 2 w 22"/>
                <a:gd name="T1" fmla="*/ 0 h 7"/>
                <a:gd name="T2" fmla="*/ 3 w 22"/>
                <a:gd name="T3" fmla="*/ 0 h 7"/>
                <a:gd name="T4" fmla="*/ 5 w 22"/>
                <a:gd name="T5" fmla="*/ 2 h 7"/>
                <a:gd name="T6" fmla="*/ 6 w 22"/>
                <a:gd name="T7" fmla="*/ 0 h 7"/>
                <a:gd name="T8" fmla="*/ 19 w 22"/>
                <a:gd name="T9" fmla="*/ 3 h 7"/>
                <a:gd name="T10" fmla="*/ 22 w 22"/>
                <a:gd name="T11" fmla="*/ 5 h 7"/>
                <a:gd name="T12" fmla="*/ 22 w 22"/>
                <a:gd name="T13" fmla="*/ 5 h 7"/>
                <a:gd name="T14" fmla="*/ 11 w 22"/>
                <a:gd name="T15" fmla="*/ 7 h 7"/>
                <a:gd name="T16" fmla="*/ 8 w 22"/>
                <a:gd name="T17" fmla="*/ 7 h 7"/>
                <a:gd name="T18" fmla="*/ 8 w 22"/>
                <a:gd name="T19" fmla="*/ 3 h 7"/>
                <a:gd name="T20" fmla="*/ 6 w 22"/>
                <a:gd name="T21" fmla="*/ 3 h 7"/>
                <a:gd name="T22" fmla="*/ 2 w 22"/>
                <a:gd name="T23" fmla="*/ 3 h 7"/>
                <a:gd name="T24" fmla="*/ 0 w 22"/>
                <a:gd name="T25" fmla="*/ 2 h 7"/>
                <a:gd name="T26" fmla="*/ 0 w 22"/>
                <a:gd name="T27" fmla="*/ 0 h 7"/>
                <a:gd name="T28" fmla="*/ 2 w 2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7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6" y="0"/>
                  </a:lnTo>
                  <a:lnTo>
                    <a:pt x="19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1" y="7"/>
                  </a:lnTo>
                  <a:lnTo>
                    <a:pt x="8" y="7"/>
                  </a:lnTo>
                  <a:lnTo>
                    <a:pt x="8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3" name="Freeform 85"/>
            <p:cNvSpPr>
              <a:spLocks/>
            </p:cNvSpPr>
            <p:nvPr/>
          </p:nvSpPr>
          <p:spPr bwMode="auto">
            <a:xfrm>
              <a:off x="7907188" y="1846849"/>
              <a:ext cx="19492" cy="5848"/>
            </a:xfrm>
            <a:custGeom>
              <a:avLst/>
              <a:gdLst>
                <a:gd name="T0" fmla="*/ 3 w 10"/>
                <a:gd name="T1" fmla="*/ 0 h 3"/>
                <a:gd name="T2" fmla="*/ 10 w 10"/>
                <a:gd name="T3" fmla="*/ 3 h 3"/>
                <a:gd name="T4" fmla="*/ 10 w 10"/>
                <a:gd name="T5" fmla="*/ 3 h 3"/>
                <a:gd name="T6" fmla="*/ 3 w 10"/>
                <a:gd name="T7" fmla="*/ 3 h 3"/>
                <a:gd name="T8" fmla="*/ 0 w 10"/>
                <a:gd name="T9" fmla="*/ 1 h 3"/>
                <a:gd name="T10" fmla="*/ 2 w 10"/>
                <a:gd name="T11" fmla="*/ 0 h 3"/>
                <a:gd name="T12" fmla="*/ 3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3" y="0"/>
                  </a:moveTo>
                  <a:lnTo>
                    <a:pt x="10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4" name="Freeform 86"/>
            <p:cNvSpPr>
              <a:spLocks/>
            </p:cNvSpPr>
            <p:nvPr/>
          </p:nvSpPr>
          <p:spPr bwMode="auto">
            <a:xfrm>
              <a:off x="7889645" y="1846849"/>
              <a:ext cx="17544" cy="5848"/>
            </a:xfrm>
            <a:custGeom>
              <a:avLst/>
              <a:gdLst>
                <a:gd name="T0" fmla="*/ 8 w 9"/>
                <a:gd name="T1" fmla="*/ 0 h 3"/>
                <a:gd name="T2" fmla="*/ 9 w 9"/>
                <a:gd name="T3" fmla="*/ 0 h 3"/>
                <a:gd name="T4" fmla="*/ 9 w 9"/>
                <a:gd name="T5" fmla="*/ 0 h 3"/>
                <a:gd name="T6" fmla="*/ 8 w 9"/>
                <a:gd name="T7" fmla="*/ 3 h 3"/>
                <a:gd name="T8" fmla="*/ 6 w 9"/>
                <a:gd name="T9" fmla="*/ 3 h 3"/>
                <a:gd name="T10" fmla="*/ 1 w 9"/>
                <a:gd name="T11" fmla="*/ 3 h 3"/>
                <a:gd name="T12" fmla="*/ 0 w 9"/>
                <a:gd name="T13" fmla="*/ 3 h 3"/>
                <a:gd name="T14" fmla="*/ 0 w 9"/>
                <a:gd name="T15" fmla="*/ 3 h 3"/>
                <a:gd name="T16" fmla="*/ 3 w 9"/>
                <a:gd name="T17" fmla="*/ 1 h 3"/>
                <a:gd name="T18" fmla="*/ 8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5" name="Freeform 87"/>
            <p:cNvSpPr>
              <a:spLocks/>
            </p:cNvSpPr>
            <p:nvPr/>
          </p:nvSpPr>
          <p:spPr bwMode="auto">
            <a:xfrm>
              <a:off x="7852610" y="1870240"/>
              <a:ext cx="23391" cy="11695"/>
            </a:xfrm>
            <a:custGeom>
              <a:avLst/>
              <a:gdLst>
                <a:gd name="T0" fmla="*/ 4 w 12"/>
                <a:gd name="T1" fmla="*/ 0 h 6"/>
                <a:gd name="T2" fmla="*/ 8 w 12"/>
                <a:gd name="T3" fmla="*/ 0 h 6"/>
                <a:gd name="T4" fmla="*/ 9 w 12"/>
                <a:gd name="T5" fmla="*/ 0 h 6"/>
                <a:gd name="T6" fmla="*/ 12 w 12"/>
                <a:gd name="T7" fmla="*/ 2 h 6"/>
                <a:gd name="T8" fmla="*/ 9 w 12"/>
                <a:gd name="T9" fmla="*/ 2 h 6"/>
                <a:gd name="T10" fmla="*/ 8 w 12"/>
                <a:gd name="T11" fmla="*/ 5 h 6"/>
                <a:gd name="T12" fmla="*/ 8 w 12"/>
                <a:gd name="T13" fmla="*/ 5 h 6"/>
                <a:gd name="T14" fmla="*/ 9 w 12"/>
                <a:gd name="T15" fmla="*/ 6 h 6"/>
                <a:gd name="T16" fmla="*/ 8 w 12"/>
                <a:gd name="T17" fmla="*/ 6 h 6"/>
                <a:gd name="T18" fmla="*/ 8 w 12"/>
                <a:gd name="T19" fmla="*/ 6 h 6"/>
                <a:gd name="T20" fmla="*/ 8 w 12"/>
                <a:gd name="T21" fmla="*/ 6 h 6"/>
                <a:gd name="T22" fmla="*/ 4 w 12"/>
                <a:gd name="T23" fmla="*/ 6 h 6"/>
                <a:gd name="T24" fmla="*/ 1 w 12"/>
                <a:gd name="T25" fmla="*/ 5 h 6"/>
                <a:gd name="T26" fmla="*/ 0 w 12"/>
                <a:gd name="T27" fmla="*/ 3 h 6"/>
                <a:gd name="T28" fmla="*/ 1 w 12"/>
                <a:gd name="T29" fmla="*/ 2 h 6"/>
                <a:gd name="T30" fmla="*/ 1 w 12"/>
                <a:gd name="T31" fmla="*/ 0 h 6"/>
                <a:gd name="T32" fmla="*/ 4 w 12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6">
                  <a:moveTo>
                    <a:pt x="4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6" name="Freeform 88"/>
            <p:cNvSpPr>
              <a:spLocks/>
            </p:cNvSpPr>
            <p:nvPr/>
          </p:nvSpPr>
          <p:spPr bwMode="auto">
            <a:xfrm>
              <a:off x="9698523" y="1827357"/>
              <a:ext cx="109156" cy="37036"/>
            </a:xfrm>
            <a:custGeom>
              <a:avLst/>
              <a:gdLst>
                <a:gd name="T0" fmla="*/ 34 w 56"/>
                <a:gd name="T1" fmla="*/ 0 h 19"/>
                <a:gd name="T2" fmla="*/ 37 w 56"/>
                <a:gd name="T3" fmla="*/ 0 h 19"/>
                <a:gd name="T4" fmla="*/ 41 w 56"/>
                <a:gd name="T5" fmla="*/ 2 h 19"/>
                <a:gd name="T6" fmla="*/ 43 w 56"/>
                <a:gd name="T7" fmla="*/ 3 h 19"/>
                <a:gd name="T8" fmla="*/ 54 w 56"/>
                <a:gd name="T9" fmla="*/ 10 h 19"/>
                <a:gd name="T10" fmla="*/ 56 w 56"/>
                <a:gd name="T11" fmla="*/ 11 h 19"/>
                <a:gd name="T12" fmla="*/ 56 w 56"/>
                <a:gd name="T13" fmla="*/ 13 h 19"/>
                <a:gd name="T14" fmla="*/ 56 w 56"/>
                <a:gd name="T15" fmla="*/ 19 h 19"/>
                <a:gd name="T16" fmla="*/ 56 w 56"/>
                <a:gd name="T17" fmla="*/ 19 h 19"/>
                <a:gd name="T18" fmla="*/ 52 w 56"/>
                <a:gd name="T19" fmla="*/ 19 h 19"/>
                <a:gd name="T20" fmla="*/ 46 w 56"/>
                <a:gd name="T21" fmla="*/ 19 h 19"/>
                <a:gd name="T22" fmla="*/ 43 w 56"/>
                <a:gd name="T23" fmla="*/ 19 h 19"/>
                <a:gd name="T24" fmla="*/ 40 w 56"/>
                <a:gd name="T25" fmla="*/ 19 h 19"/>
                <a:gd name="T26" fmla="*/ 37 w 56"/>
                <a:gd name="T27" fmla="*/ 17 h 19"/>
                <a:gd name="T28" fmla="*/ 29 w 56"/>
                <a:gd name="T29" fmla="*/ 17 h 19"/>
                <a:gd name="T30" fmla="*/ 22 w 56"/>
                <a:gd name="T31" fmla="*/ 14 h 19"/>
                <a:gd name="T32" fmla="*/ 16 w 56"/>
                <a:gd name="T33" fmla="*/ 13 h 19"/>
                <a:gd name="T34" fmla="*/ 15 w 56"/>
                <a:gd name="T35" fmla="*/ 13 h 19"/>
                <a:gd name="T36" fmla="*/ 11 w 56"/>
                <a:gd name="T37" fmla="*/ 13 h 19"/>
                <a:gd name="T38" fmla="*/ 7 w 56"/>
                <a:gd name="T39" fmla="*/ 16 h 19"/>
                <a:gd name="T40" fmla="*/ 5 w 56"/>
                <a:gd name="T41" fmla="*/ 16 h 19"/>
                <a:gd name="T42" fmla="*/ 2 w 56"/>
                <a:gd name="T43" fmla="*/ 16 h 19"/>
                <a:gd name="T44" fmla="*/ 0 w 56"/>
                <a:gd name="T45" fmla="*/ 14 h 19"/>
                <a:gd name="T46" fmla="*/ 5 w 56"/>
                <a:gd name="T47" fmla="*/ 13 h 19"/>
                <a:gd name="T48" fmla="*/ 8 w 56"/>
                <a:gd name="T49" fmla="*/ 13 h 19"/>
                <a:gd name="T50" fmla="*/ 11 w 56"/>
                <a:gd name="T51" fmla="*/ 13 h 19"/>
                <a:gd name="T52" fmla="*/ 15 w 56"/>
                <a:gd name="T53" fmla="*/ 10 h 19"/>
                <a:gd name="T54" fmla="*/ 16 w 56"/>
                <a:gd name="T55" fmla="*/ 8 h 19"/>
                <a:gd name="T56" fmla="*/ 18 w 56"/>
                <a:gd name="T57" fmla="*/ 3 h 19"/>
                <a:gd name="T58" fmla="*/ 19 w 56"/>
                <a:gd name="T59" fmla="*/ 2 h 19"/>
                <a:gd name="T60" fmla="*/ 21 w 56"/>
                <a:gd name="T61" fmla="*/ 2 h 19"/>
                <a:gd name="T62" fmla="*/ 22 w 56"/>
                <a:gd name="T63" fmla="*/ 2 h 19"/>
                <a:gd name="T64" fmla="*/ 24 w 56"/>
                <a:gd name="T65" fmla="*/ 2 h 19"/>
                <a:gd name="T66" fmla="*/ 30 w 56"/>
                <a:gd name="T67" fmla="*/ 0 h 19"/>
                <a:gd name="T68" fmla="*/ 34 w 56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9">
                  <a:moveTo>
                    <a:pt x="34" y="0"/>
                  </a:moveTo>
                  <a:lnTo>
                    <a:pt x="37" y="0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54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2" y="19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37" y="17"/>
                  </a:lnTo>
                  <a:lnTo>
                    <a:pt x="29" y="17"/>
                  </a:lnTo>
                  <a:lnTo>
                    <a:pt x="22" y="14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1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7" name="Freeform 89"/>
            <p:cNvSpPr>
              <a:spLocks/>
            </p:cNvSpPr>
            <p:nvPr/>
          </p:nvSpPr>
          <p:spPr bwMode="auto">
            <a:xfrm>
              <a:off x="8507548" y="1667521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8" name="Freeform 90"/>
            <p:cNvSpPr>
              <a:spLocks/>
            </p:cNvSpPr>
            <p:nvPr/>
          </p:nvSpPr>
          <p:spPr bwMode="auto">
            <a:xfrm>
              <a:off x="9883698" y="1731845"/>
              <a:ext cx="128649" cy="46781"/>
            </a:xfrm>
            <a:custGeom>
              <a:avLst/>
              <a:gdLst>
                <a:gd name="T0" fmla="*/ 5 w 66"/>
                <a:gd name="T1" fmla="*/ 0 h 24"/>
                <a:gd name="T2" fmla="*/ 8 w 66"/>
                <a:gd name="T3" fmla="*/ 3 h 24"/>
                <a:gd name="T4" fmla="*/ 8 w 66"/>
                <a:gd name="T5" fmla="*/ 5 h 24"/>
                <a:gd name="T6" fmla="*/ 9 w 66"/>
                <a:gd name="T7" fmla="*/ 7 h 24"/>
                <a:gd name="T8" fmla="*/ 13 w 66"/>
                <a:gd name="T9" fmla="*/ 7 h 24"/>
                <a:gd name="T10" fmla="*/ 19 w 66"/>
                <a:gd name="T11" fmla="*/ 5 h 24"/>
                <a:gd name="T12" fmla="*/ 19 w 66"/>
                <a:gd name="T13" fmla="*/ 5 h 24"/>
                <a:gd name="T14" fmla="*/ 33 w 66"/>
                <a:gd name="T15" fmla="*/ 5 h 24"/>
                <a:gd name="T16" fmla="*/ 33 w 66"/>
                <a:gd name="T17" fmla="*/ 7 h 24"/>
                <a:gd name="T18" fmla="*/ 33 w 66"/>
                <a:gd name="T19" fmla="*/ 8 h 24"/>
                <a:gd name="T20" fmla="*/ 33 w 66"/>
                <a:gd name="T21" fmla="*/ 8 h 24"/>
                <a:gd name="T22" fmla="*/ 33 w 66"/>
                <a:gd name="T23" fmla="*/ 10 h 24"/>
                <a:gd name="T24" fmla="*/ 35 w 66"/>
                <a:gd name="T25" fmla="*/ 11 h 24"/>
                <a:gd name="T26" fmla="*/ 39 w 66"/>
                <a:gd name="T27" fmla="*/ 11 h 24"/>
                <a:gd name="T28" fmla="*/ 43 w 66"/>
                <a:gd name="T29" fmla="*/ 10 h 24"/>
                <a:gd name="T30" fmla="*/ 50 w 66"/>
                <a:gd name="T31" fmla="*/ 11 h 24"/>
                <a:gd name="T32" fmla="*/ 57 w 66"/>
                <a:gd name="T33" fmla="*/ 11 h 24"/>
                <a:gd name="T34" fmla="*/ 60 w 66"/>
                <a:gd name="T35" fmla="*/ 13 h 24"/>
                <a:gd name="T36" fmla="*/ 62 w 66"/>
                <a:gd name="T37" fmla="*/ 14 h 24"/>
                <a:gd name="T38" fmla="*/ 63 w 66"/>
                <a:gd name="T39" fmla="*/ 14 h 24"/>
                <a:gd name="T40" fmla="*/ 65 w 66"/>
                <a:gd name="T41" fmla="*/ 14 h 24"/>
                <a:gd name="T42" fmla="*/ 65 w 66"/>
                <a:gd name="T43" fmla="*/ 13 h 24"/>
                <a:gd name="T44" fmla="*/ 66 w 66"/>
                <a:gd name="T45" fmla="*/ 13 h 24"/>
                <a:gd name="T46" fmla="*/ 66 w 66"/>
                <a:gd name="T47" fmla="*/ 13 h 24"/>
                <a:gd name="T48" fmla="*/ 65 w 66"/>
                <a:gd name="T49" fmla="*/ 19 h 24"/>
                <a:gd name="T50" fmla="*/ 63 w 66"/>
                <a:gd name="T51" fmla="*/ 21 h 24"/>
                <a:gd name="T52" fmla="*/ 60 w 66"/>
                <a:gd name="T53" fmla="*/ 22 h 24"/>
                <a:gd name="T54" fmla="*/ 52 w 66"/>
                <a:gd name="T55" fmla="*/ 24 h 24"/>
                <a:gd name="T56" fmla="*/ 49 w 66"/>
                <a:gd name="T57" fmla="*/ 24 h 24"/>
                <a:gd name="T58" fmla="*/ 41 w 66"/>
                <a:gd name="T59" fmla="*/ 24 h 24"/>
                <a:gd name="T60" fmla="*/ 30 w 66"/>
                <a:gd name="T61" fmla="*/ 24 h 24"/>
                <a:gd name="T62" fmla="*/ 27 w 66"/>
                <a:gd name="T63" fmla="*/ 22 h 24"/>
                <a:gd name="T64" fmla="*/ 25 w 66"/>
                <a:gd name="T65" fmla="*/ 22 h 24"/>
                <a:gd name="T66" fmla="*/ 22 w 66"/>
                <a:gd name="T67" fmla="*/ 19 h 24"/>
                <a:gd name="T68" fmla="*/ 21 w 66"/>
                <a:gd name="T69" fmla="*/ 19 h 24"/>
                <a:gd name="T70" fmla="*/ 16 w 66"/>
                <a:gd name="T71" fmla="*/ 18 h 24"/>
                <a:gd name="T72" fmla="*/ 14 w 66"/>
                <a:gd name="T73" fmla="*/ 18 h 24"/>
                <a:gd name="T74" fmla="*/ 11 w 66"/>
                <a:gd name="T75" fmla="*/ 16 h 24"/>
                <a:gd name="T76" fmla="*/ 8 w 66"/>
                <a:gd name="T77" fmla="*/ 14 h 24"/>
                <a:gd name="T78" fmla="*/ 0 w 66"/>
                <a:gd name="T79" fmla="*/ 11 h 24"/>
                <a:gd name="T80" fmla="*/ 0 w 66"/>
                <a:gd name="T81" fmla="*/ 10 h 24"/>
                <a:gd name="T82" fmla="*/ 2 w 66"/>
                <a:gd name="T83" fmla="*/ 7 h 24"/>
                <a:gd name="T84" fmla="*/ 2 w 66"/>
                <a:gd name="T85" fmla="*/ 3 h 24"/>
                <a:gd name="T86" fmla="*/ 3 w 66"/>
                <a:gd name="T87" fmla="*/ 2 h 24"/>
                <a:gd name="T88" fmla="*/ 5 w 66"/>
                <a:gd name="T8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" h="24">
                  <a:moveTo>
                    <a:pt x="5" y="0"/>
                  </a:moveTo>
                  <a:lnTo>
                    <a:pt x="8" y="3"/>
                  </a:lnTo>
                  <a:lnTo>
                    <a:pt x="8" y="5"/>
                  </a:lnTo>
                  <a:lnTo>
                    <a:pt x="9" y="7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9" y="11"/>
                  </a:lnTo>
                  <a:lnTo>
                    <a:pt x="43" y="10"/>
                  </a:lnTo>
                  <a:lnTo>
                    <a:pt x="50" y="11"/>
                  </a:lnTo>
                  <a:lnTo>
                    <a:pt x="57" y="11"/>
                  </a:lnTo>
                  <a:lnTo>
                    <a:pt x="60" y="13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5" y="19"/>
                  </a:lnTo>
                  <a:lnTo>
                    <a:pt x="63" y="21"/>
                  </a:lnTo>
                  <a:lnTo>
                    <a:pt x="60" y="22"/>
                  </a:lnTo>
                  <a:lnTo>
                    <a:pt x="52" y="24"/>
                  </a:lnTo>
                  <a:lnTo>
                    <a:pt x="49" y="24"/>
                  </a:lnTo>
                  <a:lnTo>
                    <a:pt x="41" y="24"/>
                  </a:lnTo>
                  <a:lnTo>
                    <a:pt x="30" y="24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16"/>
                  </a:lnTo>
                  <a:lnTo>
                    <a:pt x="8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9" name="Freeform 91"/>
            <p:cNvSpPr>
              <a:spLocks/>
            </p:cNvSpPr>
            <p:nvPr/>
          </p:nvSpPr>
          <p:spPr bwMode="auto">
            <a:xfrm>
              <a:off x="9946073" y="1665571"/>
              <a:ext cx="27289" cy="5848"/>
            </a:xfrm>
            <a:custGeom>
              <a:avLst/>
              <a:gdLst>
                <a:gd name="T0" fmla="*/ 14 w 14"/>
                <a:gd name="T1" fmla="*/ 0 h 3"/>
                <a:gd name="T2" fmla="*/ 12 w 14"/>
                <a:gd name="T3" fmla="*/ 0 h 3"/>
                <a:gd name="T4" fmla="*/ 12 w 14"/>
                <a:gd name="T5" fmla="*/ 3 h 3"/>
                <a:gd name="T6" fmla="*/ 11 w 14"/>
                <a:gd name="T7" fmla="*/ 3 h 3"/>
                <a:gd name="T8" fmla="*/ 0 w 14"/>
                <a:gd name="T9" fmla="*/ 3 h 3"/>
                <a:gd name="T10" fmla="*/ 1 w 14"/>
                <a:gd name="T11" fmla="*/ 3 h 3"/>
                <a:gd name="T12" fmla="*/ 4 w 14"/>
                <a:gd name="T13" fmla="*/ 0 h 3"/>
                <a:gd name="T14" fmla="*/ 14 w 1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">
                  <a:moveTo>
                    <a:pt x="14" y="0"/>
                  </a:moveTo>
                  <a:lnTo>
                    <a:pt x="12" y="0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0" name="Freeform 92"/>
            <p:cNvSpPr>
              <a:spLocks/>
            </p:cNvSpPr>
            <p:nvPr/>
          </p:nvSpPr>
          <p:spPr bwMode="auto">
            <a:xfrm>
              <a:off x="10061078" y="1698708"/>
              <a:ext cx="9747" cy="584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5 w 5"/>
                <a:gd name="T5" fmla="*/ 0 h 3"/>
                <a:gd name="T6" fmla="*/ 5 w 5"/>
                <a:gd name="T7" fmla="*/ 2 h 3"/>
                <a:gd name="T8" fmla="*/ 4 w 5"/>
                <a:gd name="T9" fmla="*/ 3 h 3"/>
                <a:gd name="T10" fmla="*/ 0 w 5"/>
                <a:gd name="T11" fmla="*/ 2 h 3"/>
                <a:gd name="T12" fmla="*/ 2 w 5"/>
                <a:gd name="T13" fmla="*/ 0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1" name="Freeform 93"/>
            <p:cNvSpPr>
              <a:spLocks/>
            </p:cNvSpPr>
            <p:nvPr/>
          </p:nvSpPr>
          <p:spPr bwMode="auto">
            <a:xfrm>
              <a:off x="7375051" y="1390731"/>
              <a:ext cx="50680" cy="25340"/>
            </a:xfrm>
            <a:custGeom>
              <a:avLst/>
              <a:gdLst>
                <a:gd name="T0" fmla="*/ 13 w 26"/>
                <a:gd name="T1" fmla="*/ 0 h 13"/>
                <a:gd name="T2" fmla="*/ 13 w 26"/>
                <a:gd name="T3" fmla="*/ 0 h 13"/>
                <a:gd name="T4" fmla="*/ 15 w 26"/>
                <a:gd name="T5" fmla="*/ 2 h 13"/>
                <a:gd name="T6" fmla="*/ 19 w 26"/>
                <a:gd name="T7" fmla="*/ 2 h 13"/>
                <a:gd name="T8" fmla="*/ 21 w 26"/>
                <a:gd name="T9" fmla="*/ 4 h 13"/>
                <a:gd name="T10" fmla="*/ 22 w 26"/>
                <a:gd name="T11" fmla="*/ 5 h 13"/>
                <a:gd name="T12" fmla="*/ 24 w 26"/>
                <a:gd name="T13" fmla="*/ 7 h 13"/>
                <a:gd name="T14" fmla="*/ 26 w 26"/>
                <a:gd name="T15" fmla="*/ 8 h 13"/>
                <a:gd name="T16" fmla="*/ 26 w 26"/>
                <a:gd name="T17" fmla="*/ 10 h 13"/>
                <a:gd name="T18" fmla="*/ 24 w 26"/>
                <a:gd name="T19" fmla="*/ 11 h 13"/>
                <a:gd name="T20" fmla="*/ 21 w 26"/>
                <a:gd name="T21" fmla="*/ 13 h 13"/>
                <a:gd name="T22" fmla="*/ 16 w 26"/>
                <a:gd name="T23" fmla="*/ 13 h 13"/>
                <a:gd name="T24" fmla="*/ 11 w 26"/>
                <a:gd name="T25" fmla="*/ 11 h 13"/>
                <a:gd name="T26" fmla="*/ 8 w 26"/>
                <a:gd name="T27" fmla="*/ 8 h 13"/>
                <a:gd name="T28" fmla="*/ 3 w 26"/>
                <a:gd name="T29" fmla="*/ 7 h 13"/>
                <a:gd name="T30" fmla="*/ 0 w 26"/>
                <a:gd name="T31" fmla="*/ 4 h 13"/>
                <a:gd name="T32" fmla="*/ 3 w 26"/>
                <a:gd name="T33" fmla="*/ 4 h 13"/>
                <a:gd name="T34" fmla="*/ 7 w 26"/>
                <a:gd name="T35" fmla="*/ 4 h 13"/>
                <a:gd name="T36" fmla="*/ 13 w 26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3">
                  <a:moveTo>
                    <a:pt x="13" y="0"/>
                  </a:moveTo>
                  <a:lnTo>
                    <a:pt x="13" y="0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1" y="13"/>
                  </a:lnTo>
                  <a:lnTo>
                    <a:pt x="16" y="13"/>
                  </a:lnTo>
                  <a:lnTo>
                    <a:pt x="11" y="11"/>
                  </a:lnTo>
                  <a:lnTo>
                    <a:pt x="8" y="8"/>
                  </a:lnTo>
                  <a:lnTo>
                    <a:pt x="3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2" name="Freeform 94"/>
            <p:cNvSpPr>
              <a:spLocks/>
            </p:cNvSpPr>
            <p:nvPr/>
          </p:nvSpPr>
          <p:spPr bwMode="auto">
            <a:xfrm>
              <a:off x="9712167" y="1805915"/>
              <a:ext cx="27289" cy="21442"/>
            </a:xfrm>
            <a:custGeom>
              <a:avLst/>
              <a:gdLst>
                <a:gd name="T0" fmla="*/ 11 w 14"/>
                <a:gd name="T1" fmla="*/ 0 h 11"/>
                <a:gd name="T2" fmla="*/ 12 w 14"/>
                <a:gd name="T3" fmla="*/ 2 h 11"/>
                <a:gd name="T4" fmla="*/ 14 w 14"/>
                <a:gd name="T5" fmla="*/ 2 h 11"/>
                <a:gd name="T6" fmla="*/ 14 w 14"/>
                <a:gd name="T7" fmla="*/ 3 h 11"/>
                <a:gd name="T8" fmla="*/ 14 w 14"/>
                <a:gd name="T9" fmla="*/ 3 h 11"/>
                <a:gd name="T10" fmla="*/ 14 w 14"/>
                <a:gd name="T11" fmla="*/ 6 h 11"/>
                <a:gd name="T12" fmla="*/ 14 w 14"/>
                <a:gd name="T13" fmla="*/ 8 h 11"/>
                <a:gd name="T14" fmla="*/ 6 w 14"/>
                <a:gd name="T15" fmla="*/ 11 h 11"/>
                <a:gd name="T16" fmla="*/ 4 w 14"/>
                <a:gd name="T17" fmla="*/ 11 h 11"/>
                <a:gd name="T18" fmla="*/ 1 w 14"/>
                <a:gd name="T19" fmla="*/ 8 h 11"/>
                <a:gd name="T20" fmla="*/ 0 w 14"/>
                <a:gd name="T21" fmla="*/ 3 h 11"/>
                <a:gd name="T22" fmla="*/ 1 w 14"/>
                <a:gd name="T23" fmla="*/ 2 h 11"/>
                <a:gd name="T24" fmla="*/ 3 w 14"/>
                <a:gd name="T25" fmla="*/ 2 h 11"/>
                <a:gd name="T26" fmla="*/ 4 w 14"/>
                <a:gd name="T27" fmla="*/ 2 h 11"/>
                <a:gd name="T28" fmla="*/ 11 w 14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3" name="Freeform 95"/>
            <p:cNvSpPr>
              <a:spLocks/>
            </p:cNvSpPr>
            <p:nvPr/>
          </p:nvSpPr>
          <p:spPr bwMode="auto">
            <a:xfrm>
              <a:off x="9626401" y="1950157"/>
              <a:ext cx="27289" cy="9747"/>
            </a:xfrm>
            <a:custGeom>
              <a:avLst/>
              <a:gdLst>
                <a:gd name="T0" fmla="*/ 11 w 14"/>
                <a:gd name="T1" fmla="*/ 0 h 5"/>
                <a:gd name="T2" fmla="*/ 12 w 14"/>
                <a:gd name="T3" fmla="*/ 2 h 5"/>
                <a:gd name="T4" fmla="*/ 12 w 14"/>
                <a:gd name="T5" fmla="*/ 2 h 5"/>
                <a:gd name="T6" fmla="*/ 14 w 14"/>
                <a:gd name="T7" fmla="*/ 3 h 5"/>
                <a:gd name="T8" fmla="*/ 9 w 14"/>
                <a:gd name="T9" fmla="*/ 5 h 5"/>
                <a:gd name="T10" fmla="*/ 7 w 14"/>
                <a:gd name="T11" fmla="*/ 5 h 5"/>
                <a:gd name="T12" fmla="*/ 6 w 14"/>
                <a:gd name="T13" fmla="*/ 3 h 5"/>
                <a:gd name="T14" fmla="*/ 6 w 14"/>
                <a:gd name="T15" fmla="*/ 3 h 5"/>
                <a:gd name="T16" fmla="*/ 4 w 14"/>
                <a:gd name="T17" fmla="*/ 3 h 5"/>
                <a:gd name="T18" fmla="*/ 4 w 14"/>
                <a:gd name="T19" fmla="*/ 5 h 5"/>
                <a:gd name="T20" fmla="*/ 3 w 14"/>
                <a:gd name="T21" fmla="*/ 5 h 5"/>
                <a:gd name="T22" fmla="*/ 0 w 14"/>
                <a:gd name="T23" fmla="*/ 3 h 5"/>
                <a:gd name="T24" fmla="*/ 0 w 14"/>
                <a:gd name="T25" fmla="*/ 2 h 5"/>
                <a:gd name="T26" fmla="*/ 1 w 14"/>
                <a:gd name="T27" fmla="*/ 2 h 5"/>
                <a:gd name="T28" fmla="*/ 1 w 14"/>
                <a:gd name="T29" fmla="*/ 2 h 5"/>
                <a:gd name="T30" fmla="*/ 1 w 14"/>
                <a:gd name="T31" fmla="*/ 2 h 5"/>
                <a:gd name="T32" fmla="*/ 3 w 14"/>
                <a:gd name="T33" fmla="*/ 2 h 5"/>
                <a:gd name="T34" fmla="*/ 11 w 14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5">
                  <a:moveTo>
                    <a:pt x="11" y="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9" y="5"/>
                  </a:lnTo>
                  <a:lnTo>
                    <a:pt x="7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4" name="Freeform 96"/>
            <p:cNvSpPr>
              <a:spLocks/>
            </p:cNvSpPr>
            <p:nvPr/>
          </p:nvSpPr>
          <p:spPr bwMode="auto">
            <a:xfrm>
              <a:off x="10287188" y="198719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3 w 3"/>
                <a:gd name="T5" fmla="*/ 0 h 3"/>
                <a:gd name="T6" fmla="*/ 3 w 3"/>
                <a:gd name="T7" fmla="*/ 2 h 3"/>
                <a:gd name="T8" fmla="*/ 3 w 3"/>
                <a:gd name="T9" fmla="*/ 3 h 3"/>
                <a:gd name="T10" fmla="*/ 0 w 3"/>
                <a:gd name="T11" fmla="*/ 2 h 3"/>
                <a:gd name="T12" fmla="*/ 0 w 3"/>
                <a:gd name="T13" fmla="*/ 2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5" name="Freeform 97"/>
            <p:cNvSpPr>
              <a:spLocks/>
            </p:cNvSpPr>
            <p:nvPr/>
          </p:nvSpPr>
          <p:spPr bwMode="auto">
            <a:xfrm>
              <a:off x="10304730" y="2051517"/>
              <a:ext cx="11695" cy="37036"/>
            </a:xfrm>
            <a:custGeom>
              <a:avLst/>
              <a:gdLst>
                <a:gd name="T0" fmla="*/ 5 w 6"/>
                <a:gd name="T1" fmla="*/ 0 h 19"/>
                <a:gd name="T2" fmla="*/ 6 w 6"/>
                <a:gd name="T3" fmla="*/ 0 h 19"/>
                <a:gd name="T4" fmla="*/ 6 w 6"/>
                <a:gd name="T5" fmla="*/ 2 h 19"/>
                <a:gd name="T6" fmla="*/ 6 w 6"/>
                <a:gd name="T7" fmla="*/ 3 h 19"/>
                <a:gd name="T8" fmla="*/ 6 w 6"/>
                <a:gd name="T9" fmla="*/ 5 h 19"/>
                <a:gd name="T10" fmla="*/ 3 w 6"/>
                <a:gd name="T11" fmla="*/ 6 h 19"/>
                <a:gd name="T12" fmla="*/ 3 w 6"/>
                <a:gd name="T13" fmla="*/ 6 h 19"/>
                <a:gd name="T14" fmla="*/ 3 w 6"/>
                <a:gd name="T15" fmla="*/ 10 h 19"/>
                <a:gd name="T16" fmla="*/ 3 w 6"/>
                <a:gd name="T17" fmla="*/ 11 h 19"/>
                <a:gd name="T18" fmla="*/ 3 w 6"/>
                <a:gd name="T19" fmla="*/ 14 h 19"/>
                <a:gd name="T20" fmla="*/ 5 w 6"/>
                <a:gd name="T21" fmla="*/ 16 h 19"/>
                <a:gd name="T22" fmla="*/ 6 w 6"/>
                <a:gd name="T23" fmla="*/ 17 h 19"/>
                <a:gd name="T24" fmla="*/ 5 w 6"/>
                <a:gd name="T25" fmla="*/ 17 h 19"/>
                <a:gd name="T26" fmla="*/ 5 w 6"/>
                <a:gd name="T27" fmla="*/ 19 h 19"/>
                <a:gd name="T28" fmla="*/ 5 w 6"/>
                <a:gd name="T29" fmla="*/ 19 h 19"/>
                <a:gd name="T30" fmla="*/ 5 w 6"/>
                <a:gd name="T31" fmla="*/ 17 h 19"/>
                <a:gd name="T32" fmla="*/ 5 w 6"/>
                <a:gd name="T33" fmla="*/ 16 h 19"/>
                <a:gd name="T34" fmla="*/ 3 w 6"/>
                <a:gd name="T35" fmla="*/ 16 h 19"/>
                <a:gd name="T36" fmla="*/ 0 w 6"/>
                <a:gd name="T37" fmla="*/ 14 h 19"/>
                <a:gd name="T38" fmla="*/ 0 w 6"/>
                <a:gd name="T39" fmla="*/ 13 h 19"/>
                <a:gd name="T40" fmla="*/ 0 w 6"/>
                <a:gd name="T41" fmla="*/ 11 h 19"/>
                <a:gd name="T42" fmla="*/ 0 w 6"/>
                <a:gd name="T43" fmla="*/ 8 h 19"/>
                <a:gd name="T44" fmla="*/ 0 w 6"/>
                <a:gd name="T45" fmla="*/ 6 h 19"/>
                <a:gd name="T46" fmla="*/ 0 w 6"/>
                <a:gd name="T47" fmla="*/ 5 h 19"/>
                <a:gd name="T48" fmla="*/ 3 w 6"/>
                <a:gd name="T49" fmla="*/ 3 h 19"/>
                <a:gd name="T50" fmla="*/ 5 w 6"/>
                <a:gd name="T51" fmla="*/ 2 h 19"/>
                <a:gd name="T52" fmla="*/ 5 w 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19">
                  <a:moveTo>
                    <a:pt x="5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6" name="Freeform 98"/>
            <p:cNvSpPr>
              <a:spLocks/>
            </p:cNvSpPr>
            <p:nvPr/>
          </p:nvSpPr>
          <p:spPr bwMode="auto">
            <a:xfrm>
              <a:off x="10491855" y="2033975"/>
              <a:ext cx="46781" cy="21442"/>
            </a:xfrm>
            <a:custGeom>
              <a:avLst/>
              <a:gdLst>
                <a:gd name="T0" fmla="*/ 8 w 24"/>
                <a:gd name="T1" fmla="*/ 0 h 11"/>
                <a:gd name="T2" fmla="*/ 24 w 24"/>
                <a:gd name="T3" fmla="*/ 3 h 11"/>
                <a:gd name="T4" fmla="*/ 24 w 24"/>
                <a:gd name="T5" fmla="*/ 3 h 11"/>
                <a:gd name="T6" fmla="*/ 24 w 24"/>
                <a:gd name="T7" fmla="*/ 4 h 11"/>
                <a:gd name="T8" fmla="*/ 24 w 24"/>
                <a:gd name="T9" fmla="*/ 6 h 11"/>
                <a:gd name="T10" fmla="*/ 22 w 24"/>
                <a:gd name="T11" fmla="*/ 6 h 11"/>
                <a:gd name="T12" fmla="*/ 22 w 24"/>
                <a:gd name="T13" fmla="*/ 6 h 11"/>
                <a:gd name="T14" fmla="*/ 22 w 24"/>
                <a:gd name="T15" fmla="*/ 9 h 11"/>
                <a:gd name="T16" fmla="*/ 21 w 24"/>
                <a:gd name="T17" fmla="*/ 11 h 11"/>
                <a:gd name="T18" fmla="*/ 21 w 24"/>
                <a:gd name="T19" fmla="*/ 11 h 11"/>
                <a:gd name="T20" fmla="*/ 16 w 24"/>
                <a:gd name="T21" fmla="*/ 11 h 11"/>
                <a:gd name="T22" fmla="*/ 8 w 24"/>
                <a:gd name="T23" fmla="*/ 9 h 11"/>
                <a:gd name="T24" fmla="*/ 5 w 24"/>
                <a:gd name="T25" fmla="*/ 8 h 11"/>
                <a:gd name="T26" fmla="*/ 3 w 24"/>
                <a:gd name="T27" fmla="*/ 6 h 11"/>
                <a:gd name="T28" fmla="*/ 0 w 24"/>
                <a:gd name="T29" fmla="*/ 4 h 11"/>
                <a:gd name="T30" fmla="*/ 0 w 24"/>
                <a:gd name="T31" fmla="*/ 4 h 11"/>
                <a:gd name="T32" fmla="*/ 0 w 24"/>
                <a:gd name="T33" fmla="*/ 3 h 11"/>
                <a:gd name="T34" fmla="*/ 2 w 24"/>
                <a:gd name="T35" fmla="*/ 3 h 11"/>
                <a:gd name="T36" fmla="*/ 5 w 24"/>
                <a:gd name="T37" fmla="*/ 0 h 11"/>
                <a:gd name="T38" fmla="*/ 7 w 24"/>
                <a:gd name="T39" fmla="*/ 0 h 11"/>
                <a:gd name="T40" fmla="*/ 8 w 24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11">
                  <a:moveTo>
                    <a:pt x="8" y="0"/>
                  </a:moveTo>
                  <a:lnTo>
                    <a:pt x="24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9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6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7" name="Freeform 99"/>
            <p:cNvSpPr>
              <a:spLocks/>
            </p:cNvSpPr>
            <p:nvPr/>
          </p:nvSpPr>
          <p:spPr bwMode="auto">
            <a:xfrm>
              <a:off x="9622503" y="1698708"/>
              <a:ext cx="235856" cy="85766"/>
            </a:xfrm>
            <a:custGeom>
              <a:avLst/>
              <a:gdLst>
                <a:gd name="T0" fmla="*/ 28 w 121"/>
                <a:gd name="T1" fmla="*/ 0 h 44"/>
                <a:gd name="T2" fmla="*/ 32 w 121"/>
                <a:gd name="T3" fmla="*/ 2 h 44"/>
                <a:gd name="T4" fmla="*/ 38 w 121"/>
                <a:gd name="T5" fmla="*/ 5 h 44"/>
                <a:gd name="T6" fmla="*/ 46 w 121"/>
                <a:gd name="T7" fmla="*/ 11 h 44"/>
                <a:gd name="T8" fmla="*/ 49 w 121"/>
                <a:gd name="T9" fmla="*/ 11 h 44"/>
                <a:gd name="T10" fmla="*/ 52 w 121"/>
                <a:gd name="T11" fmla="*/ 14 h 44"/>
                <a:gd name="T12" fmla="*/ 54 w 121"/>
                <a:gd name="T13" fmla="*/ 16 h 44"/>
                <a:gd name="T14" fmla="*/ 57 w 121"/>
                <a:gd name="T15" fmla="*/ 16 h 44"/>
                <a:gd name="T16" fmla="*/ 58 w 121"/>
                <a:gd name="T17" fmla="*/ 14 h 44"/>
                <a:gd name="T18" fmla="*/ 58 w 121"/>
                <a:gd name="T19" fmla="*/ 11 h 44"/>
                <a:gd name="T20" fmla="*/ 58 w 121"/>
                <a:gd name="T21" fmla="*/ 8 h 44"/>
                <a:gd name="T22" fmla="*/ 60 w 121"/>
                <a:gd name="T23" fmla="*/ 6 h 44"/>
                <a:gd name="T24" fmla="*/ 66 w 121"/>
                <a:gd name="T25" fmla="*/ 2 h 44"/>
                <a:gd name="T26" fmla="*/ 74 w 121"/>
                <a:gd name="T27" fmla="*/ 5 h 44"/>
                <a:gd name="T28" fmla="*/ 84 w 121"/>
                <a:gd name="T29" fmla="*/ 9 h 44"/>
                <a:gd name="T30" fmla="*/ 90 w 121"/>
                <a:gd name="T31" fmla="*/ 11 h 44"/>
                <a:gd name="T32" fmla="*/ 96 w 121"/>
                <a:gd name="T33" fmla="*/ 9 h 44"/>
                <a:gd name="T34" fmla="*/ 120 w 121"/>
                <a:gd name="T35" fmla="*/ 17 h 44"/>
                <a:gd name="T36" fmla="*/ 121 w 121"/>
                <a:gd name="T37" fmla="*/ 19 h 44"/>
                <a:gd name="T38" fmla="*/ 114 w 121"/>
                <a:gd name="T39" fmla="*/ 22 h 44"/>
                <a:gd name="T40" fmla="*/ 114 w 121"/>
                <a:gd name="T41" fmla="*/ 25 h 44"/>
                <a:gd name="T42" fmla="*/ 109 w 121"/>
                <a:gd name="T43" fmla="*/ 31 h 44"/>
                <a:gd name="T44" fmla="*/ 102 w 121"/>
                <a:gd name="T45" fmla="*/ 33 h 44"/>
                <a:gd name="T46" fmla="*/ 93 w 121"/>
                <a:gd name="T47" fmla="*/ 33 h 44"/>
                <a:gd name="T48" fmla="*/ 87 w 121"/>
                <a:gd name="T49" fmla="*/ 28 h 44"/>
                <a:gd name="T50" fmla="*/ 84 w 121"/>
                <a:gd name="T51" fmla="*/ 25 h 44"/>
                <a:gd name="T52" fmla="*/ 84 w 121"/>
                <a:gd name="T53" fmla="*/ 19 h 44"/>
                <a:gd name="T54" fmla="*/ 88 w 121"/>
                <a:gd name="T55" fmla="*/ 16 h 44"/>
                <a:gd name="T56" fmla="*/ 87 w 121"/>
                <a:gd name="T57" fmla="*/ 14 h 44"/>
                <a:gd name="T58" fmla="*/ 77 w 121"/>
                <a:gd name="T59" fmla="*/ 14 h 44"/>
                <a:gd name="T60" fmla="*/ 76 w 121"/>
                <a:gd name="T61" fmla="*/ 22 h 44"/>
                <a:gd name="T62" fmla="*/ 77 w 121"/>
                <a:gd name="T63" fmla="*/ 25 h 44"/>
                <a:gd name="T64" fmla="*/ 84 w 121"/>
                <a:gd name="T65" fmla="*/ 31 h 44"/>
                <a:gd name="T66" fmla="*/ 90 w 121"/>
                <a:gd name="T67" fmla="*/ 36 h 44"/>
                <a:gd name="T68" fmla="*/ 82 w 121"/>
                <a:gd name="T69" fmla="*/ 39 h 44"/>
                <a:gd name="T70" fmla="*/ 79 w 121"/>
                <a:gd name="T71" fmla="*/ 39 h 44"/>
                <a:gd name="T72" fmla="*/ 76 w 121"/>
                <a:gd name="T73" fmla="*/ 38 h 44"/>
                <a:gd name="T74" fmla="*/ 73 w 121"/>
                <a:gd name="T75" fmla="*/ 35 h 44"/>
                <a:gd name="T76" fmla="*/ 66 w 121"/>
                <a:gd name="T77" fmla="*/ 36 h 44"/>
                <a:gd name="T78" fmla="*/ 54 w 121"/>
                <a:gd name="T79" fmla="*/ 38 h 44"/>
                <a:gd name="T80" fmla="*/ 49 w 121"/>
                <a:gd name="T81" fmla="*/ 39 h 44"/>
                <a:gd name="T82" fmla="*/ 41 w 121"/>
                <a:gd name="T83" fmla="*/ 36 h 44"/>
                <a:gd name="T84" fmla="*/ 39 w 121"/>
                <a:gd name="T85" fmla="*/ 36 h 44"/>
                <a:gd name="T86" fmla="*/ 38 w 121"/>
                <a:gd name="T87" fmla="*/ 39 h 44"/>
                <a:gd name="T88" fmla="*/ 35 w 121"/>
                <a:gd name="T89" fmla="*/ 44 h 44"/>
                <a:gd name="T90" fmla="*/ 32 w 121"/>
                <a:gd name="T91" fmla="*/ 44 h 44"/>
                <a:gd name="T92" fmla="*/ 28 w 121"/>
                <a:gd name="T93" fmla="*/ 44 h 44"/>
                <a:gd name="T94" fmla="*/ 16 w 121"/>
                <a:gd name="T95" fmla="*/ 39 h 44"/>
                <a:gd name="T96" fmla="*/ 11 w 121"/>
                <a:gd name="T97" fmla="*/ 35 h 44"/>
                <a:gd name="T98" fmla="*/ 8 w 121"/>
                <a:gd name="T99" fmla="*/ 33 h 44"/>
                <a:gd name="T100" fmla="*/ 2 w 121"/>
                <a:gd name="T101" fmla="*/ 28 h 44"/>
                <a:gd name="T102" fmla="*/ 0 w 121"/>
                <a:gd name="T103" fmla="*/ 25 h 44"/>
                <a:gd name="T104" fmla="*/ 3 w 121"/>
                <a:gd name="T105" fmla="*/ 25 h 44"/>
                <a:gd name="T106" fmla="*/ 5 w 121"/>
                <a:gd name="T107" fmla="*/ 19 h 44"/>
                <a:gd name="T108" fmla="*/ 6 w 121"/>
                <a:gd name="T109" fmla="*/ 13 h 44"/>
                <a:gd name="T110" fmla="*/ 9 w 121"/>
                <a:gd name="T111" fmla="*/ 11 h 44"/>
                <a:gd name="T112" fmla="*/ 9 w 121"/>
                <a:gd name="T113" fmla="*/ 6 h 44"/>
                <a:gd name="T114" fmla="*/ 13 w 121"/>
                <a:gd name="T115" fmla="*/ 5 h 44"/>
                <a:gd name="T116" fmla="*/ 16 w 121"/>
                <a:gd name="T117" fmla="*/ 5 h 44"/>
                <a:gd name="T118" fmla="*/ 19 w 121"/>
                <a:gd name="T119" fmla="*/ 2 h 44"/>
                <a:gd name="T120" fmla="*/ 27 w 121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1" h="44">
                  <a:moveTo>
                    <a:pt x="27" y="0"/>
                  </a:move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8" y="5"/>
                  </a:lnTo>
                  <a:lnTo>
                    <a:pt x="41" y="6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8" y="11"/>
                  </a:lnTo>
                  <a:lnTo>
                    <a:pt x="58" y="9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3" y="3"/>
                  </a:lnTo>
                  <a:lnTo>
                    <a:pt x="66" y="2"/>
                  </a:lnTo>
                  <a:lnTo>
                    <a:pt x="69" y="2"/>
                  </a:lnTo>
                  <a:lnTo>
                    <a:pt x="74" y="5"/>
                  </a:lnTo>
                  <a:lnTo>
                    <a:pt x="80" y="8"/>
                  </a:lnTo>
                  <a:lnTo>
                    <a:pt x="84" y="9"/>
                  </a:lnTo>
                  <a:lnTo>
                    <a:pt x="87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20" y="17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17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5" y="27"/>
                  </a:lnTo>
                  <a:lnTo>
                    <a:pt x="109" y="31"/>
                  </a:lnTo>
                  <a:lnTo>
                    <a:pt x="106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3" y="33"/>
                  </a:lnTo>
                  <a:lnTo>
                    <a:pt x="90" y="31"/>
                  </a:lnTo>
                  <a:lnTo>
                    <a:pt x="87" y="28"/>
                  </a:lnTo>
                  <a:lnTo>
                    <a:pt x="85" y="27"/>
                  </a:lnTo>
                  <a:lnTo>
                    <a:pt x="84" y="25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7" y="19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7" y="14"/>
                  </a:lnTo>
                  <a:lnTo>
                    <a:pt x="82" y="14"/>
                  </a:lnTo>
                  <a:lnTo>
                    <a:pt x="77" y="14"/>
                  </a:lnTo>
                  <a:lnTo>
                    <a:pt x="74" y="16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7" y="25"/>
                  </a:lnTo>
                  <a:lnTo>
                    <a:pt x="82" y="31"/>
                  </a:lnTo>
                  <a:lnTo>
                    <a:pt x="84" y="31"/>
                  </a:lnTo>
                  <a:lnTo>
                    <a:pt x="87" y="33"/>
                  </a:lnTo>
                  <a:lnTo>
                    <a:pt x="90" y="36"/>
                  </a:lnTo>
                  <a:lnTo>
                    <a:pt x="85" y="39"/>
                  </a:lnTo>
                  <a:lnTo>
                    <a:pt x="82" y="39"/>
                  </a:lnTo>
                  <a:lnTo>
                    <a:pt x="80" y="39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3" y="35"/>
                  </a:lnTo>
                  <a:lnTo>
                    <a:pt x="69" y="35"/>
                  </a:lnTo>
                  <a:lnTo>
                    <a:pt x="66" y="36"/>
                  </a:lnTo>
                  <a:lnTo>
                    <a:pt x="63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4" y="38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6" y="42"/>
                  </a:lnTo>
                  <a:lnTo>
                    <a:pt x="35" y="44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17" y="41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1" y="35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5" y="31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5" y="19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3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8" name="Freeform 100"/>
            <p:cNvSpPr>
              <a:spLocks/>
            </p:cNvSpPr>
            <p:nvPr/>
          </p:nvSpPr>
          <p:spPr bwMode="auto">
            <a:xfrm>
              <a:off x="8786287" y="1630485"/>
              <a:ext cx="11695" cy="5848"/>
            </a:xfrm>
            <a:custGeom>
              <a:avLst/>
              <a:gdLst>
                <a:gd name="T0" fmla="*/ 3 w 6"/>
                <a:gd name="T1" fmla="*/ 0 h 3"/>
                <a:gd name="T2" fmla="*/ 5 w 6"/>
                <a:gd name="T3" fmla="*/ 0 h 3"/>
                <a:gd name="T4" fmla="*/ 6 w 6"/>
                <a:gd name="T5" fmla="*/ 0 h 3"/>
                <a:gd name="T6" fmla="*/ 6 w 6"/>
                <a:gd name="T7" fmla="*/ 2 h 3"/>
                <a:gd name="T8" fmla="*/ 6 w 6"/>
                <a:gd name="T9" fmla="*/ 2 h 3"/>
                <a:gd name="T10" fmla="*/ 3 w 6"/>
                <a:gd name="T11" fmla="*/ 3 h 3"/>
                <a:gd name="T12" fmla="*/ 2 w 6"/>
                <a:gd name="T13" fmla="*/ 3 h 3"/>
                <a:gd name="T14" fmla="*/ 0 w 6"/>
                <a:gd name="T15" fmla="*/ 2 h 3"/>
                <a:gd name="T16" fmla="*/ 2 w 6"/>
                <a:gd name="T17" fmla="*/ 0 h 3"/>
                <a:gd name="T18" fmla="*/ 3 w 6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9" name="Freeform 101"/>
            <p:cNvSpPr>
              <a:spLocks/>
            </p:cNvSpPr>
            <p:nvPr/>
          </p:nvSpPr>
          <p:spPr bwMode="auto">
            <a:xfrm>
              <a:off x="8753150" y="1570060"/>
              <a:ext cx="17544" cy="7797"/>
            </a:xfrm>
            <a:custGeom>
              <a:avLst/>
              <a:gdLst>
                <a:gd name="T0" fmla="*/ 6 w 9"/>
                <a:gd name="T1" fmla="*/ 0 h 4"/>
                <a:gd name="T2" fmla="*/ 8 w 9"/>
                <a:gd name="T3" fmla="*/ 0 h 4"/>
                <a:gd name="T4" fmla="*/ 9 w 9"/>
                <a:gd name="T5" fmla="*/ 0 h 4"/>
                <a:gd name="T6" fmla="*/ 9 w 9"/>
                <a:gd name="T7" fmla="*/ 1 h 4"/>
                <a:gd name="T8" fmla="*/ 9 w 9"/>
                <a:gd name="T9" fmla="*/ 3 h 4"/>
                <a:gd name="T10" fmla="*/ 9 w 9"/>
                <a:gd name="T11" fmla="*/ 3 h 4"/>
                <a:gd name="T12" fmla="*/ 6 w 9"/>
                <a:gd name="T13" fmla="*/ 3 h 4"/>
                <a:gd name="T14" fmla="*/ 6 w 9"/>
                <a:gd name="T15" fmla="*/ 3 h 4"/>
                <a:gd name="T16" fmla="*/ 3 w 9"/>
                <a:gd name="T17" fmla="*/ 4 h 4"/>
                <a:gd name="T18" fmla="*/ 1 w 9"/>
                <a:gd name="T19" fmla="*/ 4 h 4"/>
                <a:gd name="T20" fmla="*/ 0 w 9"/>
                <a:gd name="T21" fmla="*/ 3 h 4"/>
                <a:gd name="T22" fmla="*/ 0 w 9"/>
                <a:gd name="T23" fmla="*/ 3 h 4"/>
                <a:gd name="T24" fmla="*/ 4 w 9"/>
                <a:gd name="T25" fmla="*/ 1 h 4"/>
                <a:gd name="T26" fmla="*/ 6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0" name="Freeform 102"/>
            <p:cNvSpPr>
              <a:spLocks/>
            </p:cNvSpPr>
            <p:nvPr/>
          </p:nvSpPr>
          <p:spPr bwMode="auto">
            <a:xfrm>
              <a:off x="8562126" y="1501836"/>
              <a:ext cx="171531" cy="91614"/>
            </a:xfrm>
            <a:custGeom>
              <a:avLst/>
              <a:gdLst>
                <a:gd name="T0" fmla="*/ 50 w 88"/>
                <a:gd name="T1" fmla="*/ 2 h 47"/>
                <a:gd name="T2" fmla="*/ 55 w 88"/>
                <a:gd name="T3" fmla="*/ 5 h 47"/>
                <a:gd name="T4" fmla="*/ 54 w 88"/>
                <a:gd name="T5" fmla="*/ 5 h 47"/>
                <a:gd name="T6" fmla="*/ 50 w 88"/>
                <a:gd name="T7" fmla="*/ 8 h 47"/>
                <a:gd name="T8" fmla="*/ 46 w 88"/>
                <a:gd name="T9" fmla="*/ 17 h 47"/>
                <a:gd name="T10" fmla="*/ 47 w 88"/>
                <a:gd name="T11" fmla="*/ 17 h 47"/>
                <a:gd name="T12" fmla="*/ 52 w 88"/>
                <a:gd name="T13" fmla="*/ 13 h 47"/>
                <a:gd name="T14" fmla="*/ 55 w 88"/>
                <a:gd name="T15" fmla="*/ 13 h 47"/>
                <a:gd name="T16" fmla="*/ 60 w 88"/>
                <a:gd name="T17" fmla="*/ 10 h 47"/>
                <a:gd name="T18" fmla="*/ 65 w 88"/>
                <a:gd name="T19" fmla="*/ 10 h 47"/>
                <a:gd name="T20" fmla="*/ 68 w 88"/>
                <a:gd name="T21" fmla="*/ 11 h 47"/>
                <a:gd name="T22" fmla="*/ 74 w 88"/>
                <a:gd name="T23" fmla="*/ 14 h 47"/>
                <a:gd name="T24" fmla="*/ 76 w 88"/>
                <a:gd name="T25" fmla="*/ 16 h 47"/>
                <a:gd name="T26" fmla="*/ 77 w 88"/>
                <a:gd name="T27" fmla="*/ 19 h 47"/>
                <a:gd name="T28" fmla="*/ 84 w 88"/>
                <a:gd name="T29" fmla="*/ 19 h 47"/>
                <a:gd name="T30" fmla="*/ 85 w 88"/>
                <a:gd name="T31" fmla="*/ 21 h 47"/>
                <a:gd name="T32" fmla="*/ 87 w 88"/>
                <a:gd name="T33" fmla="*/ 24 h 47"/>
                <a:gd name="T34" fmla="*/ 87 w 88"/>
                <a:gd name="T35" fmla="*/ 30 h 47"/>
                <a:gd name="T36" fmla="*/ 79 w 88"/>
                <a:gd name="T37" fmla="*/ 35 h 47"/>
                <a:gd name="T38" fmla="*/ 73 w 88"/>
                <a:gd name="T39" fmla="*/ 35 h 47"/>
                <a:gd name="T40" fmla="*/ 54 w 88"/>
                <a:gd name="T41" fmla="*/ 38 h 47"/>
                <a:gd name="T42" fmla="*/ 50 w 88"/>
                <a:gd name="T43" fmla="*/ 39 h 47"/>
                <a:gd name="T44" fmla="*/ 49 w 88"/>
                <a:gd name="T45" fmla="*/ 38 h 47"/>
                <a:gd name="T46" fmla="*/ 35 w 88"/>
                <a:gd name="T47" fmla="*/ 39 h 47"/>
                <a:gd name="T48" fmla="*/ 25 w 88"/>
                <a:gd name="T49" fmla="*/ 41 h 47"/>
                <a:gd name="T50" fmla="*/ 11 w 88"/>
                <a:gd name="T51" fmla="*/ 46 h 47"/>
                <a:gd name="T52" fmla="*/ 3 w 88"/>
                <a:gd name="T53" fmla="*/ 46 h 47"/>
                <a:gd name="T54" fmla="*/ 0 w 88"/>
                <a:gd name="T55" fmla="*/ 44 h 47"/>
                <a:gd name="T56" fmla="*/ 3 w 88"/>
                <a:gd name="T57" fmla="*/ 39 h 47"/>
                <a:gd name="T58" fmla="*/ 11 w 88"/>
                <a:gd name="T59" fmla="*/ 35 h 47"/>
                <a:gd name="T60" fmla="*/ 13 w 88"/>
                <a:gd name="T61" fmla="*/ 30 h 47"/>
                <a:gd name="T62" fmla="*/ 14 w 88"/>
                <a:gd name="T63" fmla="*/ 28 h 47"/>
                <a:gd name="T64" fmla="*/ 14 w 88"/>
                <a:gd name="T65" fmla="*/ 25 h 47"/>
                <a:gd name="T66" fmla="*/ 16 w 88"/>
                <a:gd name="T67" fmla="*/ 22 h 47"/>
                <a:gd name="T68" fmla="*/ 19 w 88"/>
                <a:gd name="T69" fmla="*/ 21 h 47"/>
                <a:gd name="T70" fmla="*/ 24 w 88"/>
                <a:gd name="T71" fmla="*/ 21 h 47"/>
                <a:gd name="T72" fmla="*/ 22 w 88"/>
                <a:gd name="T73" fmla="*/ 17 h 47"/>
                <a:gd name="T74" fmla="*/ 24 w 88"/>
                <a:gd name="T75" fmla="*/ 14 h 47"/>
                <a:gd name="T76" fmla="*/ 25 w 88"/>
                <a:gd name="T77" fmla="*/ 13 h 47"/>
                <a:gd name="T78" fmla="*/ 25 w 88"/>
                <a:gd name="T79" fmla="*/ 10 h 47"/>
                <a:gd name="T80" fmla="*/ 28 w 88"/>
                <a:gd name="T81" fmla="*/ 6 h 47"/>
                <a:gd name="T82" fmla="*/ 33 w 88"/>
                <a:gd name="T83" fmla="*/ 5 h 47"/>
                <a:gd name="T84" fmla="*/ 33 w 88"/>
                <a:gd name="T85" fmla="*/ 2 h 47"/>
                <a:gd name="T86" fmla="*/ 36 w 88"/>
                <a:gd name="T87" fmla="*/ 2 h 47"/>
                <a:gd name="T88" fmla="*/ 38 w 88"/>
                <a:gd name="T89" fmla="*/ 3 h 47"/>
                <a:gd name="T90" fmla="*/ 41 w 88"/>
                <a:gd name="T91" fmla="*/ 5 h 47"/>
                <a:gd name="T92" fmla="*/ 43 w 88"/>
                <a:gd name="T93" fmla="*/ 3 h 47"/>
                <a:gd name="T94" fmla="*/ 43 w 88"/>
                <a:gd name="T95" fmla="*/ 0 h 47"/>
                <a:gd name="T96" fmla="*/ 46 w 88"/>
                <a:gd name="T9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47">
                  <a:moveTo>
                    <a:pt x="46" y="0"/>
                  </a:moveTo>
                  <a:lnTo>
                    <a:pt x="50" y="2"/>
                  </a:lnTo>
                  <a:lnTo>
                    <a:pt x="54" y="3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46" y="17"/>
                  </a:lnTo>
                  <a:lnTo>
                    <a:pt x="46" y="19"/>
                  </a:lnTo>
                  <a:lnTo>
                    <a:pt x="47" y="17"/>
                  </a:lnTo>
                  <a:lnTo>
                    <a:pt x="50" y="16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60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3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4" y="17"/>
                  </a:lnTo>
                  <a:lnTo>
                    <a:pt x="77" y="19"/>
                  </a:lnTo>
                  <a:lnTo>
                    <a:pt x="80" y="19"/>
                  </a:lnTo>
                  <a:lnTo>
                    <a:pt x="84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7" y="22"/>
                  </a:lnTo>
                  <a:lnTo>
                    <a:pt x="87" y="24"/>
                  </a:lnTo>
                  <a:lnTo>
                    <a:pt x="88" y="27"/>
                  </a:lnTo>
                  <a:lnTo>
                    <a:pt x="87" y="30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6" y="35"/>
                  </a:lnTo>
                  <a:lnTo>
                    <a:pt x="73" y="35"/>
                  </a:lnTo>
                  <a:lnTo>
                    <a:pt x="65" y="38"/>
                  </a:lnTo>
                  <a:lnTo>
                    <a:pt x="54" y="38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43" y="39"/>
                  </a:lnTo>
                  <a:lnTo>
                    <a:pt x="35" y="39"/>
                  </a:lnTo>
                  <a:lnTo>
                    <a:pt x="28" y="39"/>
                  </a:lnTo>
                  <a:lnTo>
                    <a:pt x="25" y="41"/>
                  </a:lnTo>
                  <a:lnTo>
                    <a:pt x="19" y="44"/>
                  </a:lnTo>
                  <a:lnTo>
                    <a:pt x="11" y="46"/>
                  </a:lnTo>
                  <a:lnTo>
                    <a:pt x="8" y="47"/>
                  </a:lnTo>
                  <a:lnTo>
                    <a:pt x="3" y="46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2" y="43"/>
                  </a:lnTo>
                  <a:lnTo>
                    <a:pt x="3" y="39"/>
                  </a:lnTo>
                  <a:lnTo>
                    <a:pt x="6" y="38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1" name="Freeform 103"/>
            <p:cNvSpPr>
              <a:spLocks/>
            </p:cNvSpPr>
            <p:nvPr/>
          </p:nvSpPr>
          <p:spPr bwMode="auto">
            <a:xfrm>
              <a:off x="8386696" y="1453107"/>
              <a:ext cx="196872" cy="89664"/>
            </a:xfrm>
            <a:custGeom>
              <a:avLst/>
              <a:gdLst>
                <a:gd name="T0" fmla="*/ 66 w 101"/>
                <a:gd name="T1" fmla="*/ 1 h 46"/>
                <a:gd name="T2" fmla="*/ 71 w 101"/>
                <a:gd name="T3" fmla="*/ 5 h 46"/>
                <a:gd name="T4" fmla="*/ 68 w 101"/>
                <a:gd name="T5" fmla="*/ 8 h 46"/>
                <a:gd name="T6" fmla="*/ 66 w 101"/>
                <a:gd name="T7" fmla="*/ 11 h 46"/>
                <a:gd name="T8" fmla="*/ 66 w 101"/>
                <a:gd name="T9" fmla="*/ 14 h 46"/>
                <a:gd name="T10" fmla="*/ 69 w 101"/>
                <a:gd name="T11" fmla="*/ 11 h 46"/>
                <a:gd name="T12" fmla="*/ 76 w 101"/>
                <a:gd name="T13" fmla="*/ 11 h 46"/>
                <a:gd name="T14" fmla="*/ 79 w 101"/>
                <a:gd name="T15" fmla="*/ 8 h 46"/>
                <a:gd name="T16" fmla="*/ 79 w 101"/>
                <a:gd name="T17" fmla="*/ 5 h 46"/>
                <a:gd name="T18" fmla="*/ 84 w 101"/>
                <a:gd name="T19" fmla="*/ 5 h 46"/>
                <a:gd name="T20" fmla="*/ 92 w 101"/>
                <a:gd name="T21" fmla="*/ 6 h 46"/>
                <a:gd name="T22" fmla="*/ 93 w 101"/>
                <a:gd name="T23" fmla="*/ 8 h 46"/>
                <a:gd name="T24" fmla="*/ 98 w 101"/>
                <a:gd name="T25" fmla="*/ 9 h 46"/>
                <a:gd name="T26" fmla="*/ 101 w 101"/>
                <a:gd name="T27" fmla="*/ 14 h 46"/>
                <a:gd name="T28" fmla="*/ 98 w 101"/>
                <a:gd name="T29" fmla="*/ 17 h 46"/>
                <a:gd name="T30" fmla="*/ 98 w 101"/>
                <a:gd name="T31" fmla="*/ 19 h 46"/>
                <a:gd name="T32" fmla="*/ 96 w 101"/>
                <a:gd name="T33" fmla="*/ 22 h 46"/>
                <a:gd name="T34" fmla="*/ 96 w 101"/>
                <a:gd name="T35" fmla="*/ 24 h 46"/>
                <a:gd name="T36" fmla="*/ 96 w 101"/>
                <a:gd name="T37" fmla="*/ 28 h 46"/>
                <a:gd name="T38" fmla="*/ 92 w 101"/>
                <a:gd name="T39" fmla="*/ 30 h 46"/>
                <a:gd name="T40" fmla="*/ 87 w 101"/>
                <a:gd name="T41" fmla="*/ 28 h 46"/>
                <a:gd name="T42" fmla="*/ 90 w 101"/>
                <a:gd name="T43" fmla="*/ 31 h 46"/>
                <a:gd name="T44" fmla="*/ 96 w 101"/>
                <a:gd name="T45" fmla="*/ 35 h 46"/>
                <a:gd name="T46" fmla="*/ 99 w 101"/>
                <a:gd name="T47" fmla="*/ 39 h 46"/>
                <a:gd name="T48" fmla="*/ 93 w 101"/>
                <a:gd name="T49" fmla="*/ 44 h 46"/>
                <a:gd name="T50" fmla="*/ 84 w 101"/>
                <a:gd name="T51" fmla="*/ 44 h 46"/>
                <a:gd name="T52" fmla="*/ 76 w 101"/>
                <a:gd name="T53" fmla="*/ 46 h 46"/>
                <a:gd name="T54" fmla="*/ 69 w 101"/>
                <a:gd name="T55" fmla="*/ 46 h 46"/>
                <a:gd name="T56" fmla="*/ 65 w 101"/>
                <a:gd name="T57" fmla="*/ 44 h 46"/>
                <a:gd name="T58" fmla="*/ 55 w 101"/>
                <a:gd name="T59" fmla="*/ 41 h 46"/>
                <a:gd name="T60" fmla="*/ 54 w 101"/>
                <a:gd name="T61" fmla="*/ 39 h 46"/>
                <a:gd name="T62" fmla="*/ 47 w 101"/>
                <a:gd name="T63" fmla="*/ 38 h 46"/>
                <a:gd name="T64" fmla="*/ 38 w 101"/>
                <a:gd name="T65" fmla="*/ 38 h 46"/>
                <a:gd name="T66" fmla="*/ 35 w 101"/>
                <a:gd name="T67" fmla="*/ 36 h 46"/>
                <a:gd name="T68" fmla="*/ 28 w 101"/>
                <a:gd name="T69" fmla="*/ 38 h 46"/>
                <a:gd name="T70" fmla="*/ 24 w 101"/>
                <a:gd name="T71" fmla="*/ 35 h 46"/>
                <a:gd name="T72" fmla="*/ 22 w 101"/>
                <a:gd name="T73" fmla="*/ 33 h 46"/>
                <a:gd name="T74" fmla="*/ 17 w 101"/>
                <a:gd name="T75" fmla="*/ 28 h 46"/>
                <a:gd name="T76" fmla="*/ 10 w 101"/>
                <a:gd name="T77" fmla="*/ 24 h 46"/>
                <a:gd name="T78" fmla="*/ 3 w 101"/>
                <a:gd name="T79" fmla="*/ 24 h 46"/>
                <a:gd name="T80" fmla="*/ 5 w 101"/>
                <a:gd name="T81" fmla="*/ 19 h 46"/>
                <a:gd name="T82" fmla="*/ 14 w 101"/>
                <a:gd name="T83" fmla="*/ 14 h 46"/>
                <a:gd name="T84" fmla="*/ 19 w 101"/>
                <a:gd name="T85" fmla="*/ 8 h 46"/>
                <a:gd name="T86" fmla="*/ 25 w 101"/>
                <a:gd name="T87" fmla="*/ 5 h 46"/>
                <a:gd name="T88" fmla="*/ 28 w 101"/>
                <a:gd name="T89" fmla="*/ 3 h 46"/>
                <a:gd name="T90" fmla="*/ 33 w 101"/>
                <a:gd name="T91" fmla="*/ 5 h 46"/>
                <a:gd name="T92" fmla="*/ 35 w 101"/>
                <a:gd name="T93" fmla="*/ 3 h 46"/>
                <a:gd name="T94" fmla="*/ 44 w 101"/>
                <a:gd name="T95" fmla="*/ 3 h 46"/>
                <a:gd name="T96" fmla="*/ 49 w 101"/>
                <a:gd name="T97" fmla="*/ 3 h 46"/>
                <a:gd name="T98" fmla="*/ 65 w 101"/>
                <a:gd name="T9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46">
                  <a:moveTo>
                    <a:pt x="65" y="0"/>
                  </a:moveTo>
                  <a:lnTo>
                    <a:pt x="66" y="1"/>
                  </a:lnTo>
                  <a:lnTo>
                    <a:pt x="69" y="3"/>
                  </a:lnTo>
                  <a:lnTo>
                    <a:pt x="71" y="5"/>
                  </a:lnTo>
                  <a:lnTo>
                    <a:pt x="69" y="6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6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1"/>
                  </a:lnTo>
                  <a:lnTo>
                    <a:pt x="73" y="9"/>
                  </a:lnTo>
                  <a:lnTo>
                    <a:pt x="76" y="11"/>
                  </a:lnTo>
                  <a:lnTo>
                    <a:pt x="76" y="9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11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7"/>
                  </a:lnTo>
                  <a:lnTo>
                    <a:pt x="96" y="28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90" y="31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8" y="3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84" y="44"/>
                  </a:lnTo>
                  <a:lnTo>
                    <a:pt x="77" y="46"/>
                  </a:lnTo>
                  <a:lnTo>
                    <a:pt x="76" y="46"/>
                  </a:lnTo>
                  <a:lnTo>
                    <a:pt x="73" y="44"/>
                  </a:lnTo>
                  <a:lnTo>
                    <a:pt x="69" y="46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0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49" y="39"/>
                  </a:lnTo>
                  <a:lnTo>
                    <a:pt x="47" y="38"/>
                  </a:lnTo>
                  <a:lnTo>
                    <a:pt x="40" y="39"/>
                  </a:lnTo>
                  <a:lnTo>
                    <a:pt x="38" y="38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1" y="31"/>
                  </a:lnTo>
                  <a:lnTo>
                    <a:pt x="17" y="28"/>
                  </a:lnTo>
                  <a:lnTo>
                    <a:pt x="17" y="25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7" y="12"/>
                  </a:lnTo>
                  <a:lnTo>
                    <a:pt x="19" y="8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8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2" name="Freeform 104"/>
            <p:cNvSpPr>
              <a:spLocks/>
            </p:cNvSpPr>
            <p:nvPr/>
          </p:nvSpPr>
          <p:spPr bwMode="auto">
            <a:xfrm>
              <a:off x="8579670" y="1484294"/>
              <a:ext cx="9747" cy="5848"/>
            </a:xfrm>
            <a:custGeom>
              <a:avLst/>
              <a:gdLst>
                <a:gd name="T0" fmla="*/ 2 w 5"/>
                <a:gd name="T1" fmla="*/ 0 h 3"/>
                <a:gd name="T2" fmla="*/ 4 w 5"/>
                <a:gd name="T3" fmla="*/ 1 h 3"/>
                <a:gd name="T4" fmla="*/ 5 w 5"/>
                <a:gd name="T5" fmla="*/ 1 h 3"/>
                <a:gd name="T6" fmla="*/ 4 w 5"/>
                <a:gd name="T7" fmla="*/ 3 h 3"/>
                <a:gd name="T8" fmla="*/ 0 w 5"/>
                <a:gd name="T9" fmla="*/ 3 h 3"/>
                <a:gd name="T10" fmla="*/ 0 w 5"/>
                <a:gd name="T11" fmla="*/ 1 h 3"/>
                <a:gd name="T12" fmla="*/ 0 w 5"/>
                <a:gd name="T13" fmla="*/ 0 h 3"/>
                <a:gd name="T14" fmla="*/ 2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3" name="Freeform 105"/>
            <p:cNvSpPr>
              <a:spLocks/>
            </p:cNvSpPr>
            <p:nvPr/>
          </p:nvSpPr>
          <p:spPr bwMode="auto">
            <a:xfrm>
              <a:off x="9137147" y="1868290"/>
              <a:ext cx="15594" cy="5848"/>
            </a:xfrm>
            <a:custGeom>
              <a:avLst/>
              <a:gdLst>
                <a:gd name="T0" fmla="*/ 5 w 8"/>
                <a:gd name="T1" fmla="*/ 0 h 3"/>
                <a:gd name="T2" fmla="*/ 6 w 8"/>
                <a:gd name="T3" fmla="*/ 0 h 3"/>
                <a:gd name="T4" fmla="*/ 8 w 8"/>
                <a:gd name="T5" fmla="*/ 1 h 3"/>
                <a:gd name="T6" fmla="*/ 8 w 8"/>
                <a:gd name="T7" fmla="*/ 1 h 3"/>
                <a:gd name="T8" fmla="*/ 5 w 8"/>
                <a:gd name="T9" fmla="*/ 3 h 3"/>
                <a:gd name="T10" fmla="*/ 1 w 8"/>
                <a:gd name="T11" fmla="*/ 3 h 3"/>
                <a:gd name="T12" fmla="*/ 0 w 8"/>
                <a:gd name="T13" fmla="*/ 1 h 3"/>
                <a:gd name="T14" fmla="*/ 1 w 8"/>
                <a:gd name="T15" fmla="*/ 0 h 3"/>
                <a:gd name="T16" fmla="*/ 5 w 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4" name="Freeform 106"/>
            <p:cNvSpPr>
              <a:spLocks/>
            </p:cNvSpPr>
            <p:nvPr/>
          </p:nvSpPr>
          <p:spPr bwMode="auto">
            <a:xfrm>
              <a:off x="9269694" y="1825407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1 h 3"/>
                <a:gd name="T4" fmla="*/ 3 w 4"/>
                <a:gd name="T5" fmla="*/ 1 h 3"/>
                <a:gd name="T6" fmla="*/ 4 w 4"/>
                <a:gd name="T7" fmla="*/ 1 h 3"/>
                <a:gd name="T8" fmla="*/ 3 w 4"/>
                <a:gd name="T9" fmla="*/ 3 h 3"/>
                <a:gd name="T10" fmla="*/ 1 w 4"/>
                <a:gd name="T11" fmla="*/ 3 h 3"/>
                <a:gd name="T12" fmla="*/ 0 w 4"/>
                <a:gd name="T13" fmla="*/ 3 h 3"/>
                <a:gd name="T14" fmla="*/ 0 w 4"/>
                <a:gd name="T15" fmla="*/ 1 h 3"/>
                <a:gd name="T16" fmla="*/ 0 w 4"/>
                <a:gd name="T17" fmla="*/ 1 h 3"/>
                <a:gd name="T18" fmla="*/ 1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5" name="Freeform 107"/>
            <p:cNvSpPr>
              <a:spLocks/>
            </p:cNvSpPr>
            <p:nvPr/>
          </p:nvSpPr>
          <p:spPr bwMode="auto">
            <a:xfrm>
              <a:off x="9579620" y="1809813"/>
              <a:ext cx="25340" cy="17544"/>
            </a:xfrm>
            <a:custGeom>
              <a:avLst/>
              <a:gdLst>
                <a:gd name="T0" fmla="*/ 0 w 13"/>
                <a:gd name="T1" fmla="*/ 0 h 9"/>
                <a:gd name="T2" fmla="*/ 3 w 13"/>
                <a:gd name="T3" fmla="*/ 0 h 9"/>
                <a:gd name="T4" fmla="*/ 9 w 13"/>
                <a:gd name="T5" fmla="*/ 4 h 9"/>
                <a:gd name="T6" fmla="*/ 13 w 13"/>
                <a:gd name="T7" fmla="*/ 8 h 9"/>
                <a:gd name="T8" fmla="*/ 11 w 13"/>
                <a:gd name="T9" fmla="*/ 9 h 9"/>
                <a:gd name="T10" fmla="*/ 11 w 13"/>
                <a:gd name="T11" fmla="*/ 9 h 9"/>
                <a:gd name="T12" fmla="*/ 9 w 13"/>
                <a:gd name="T13" fmla="*/ 9 h 9"/>
                <a:gd name="T14" fmla="*/ 5 w 13"/>
                <a:gd name="T15" fmla="*/ 4 h 9"/>
                <a:gd name="T16" fmla="*/ 3 w 13"/>
                <a:gd name="T17" fmla="*/ 3 h 9"/>
                <a:gd name="T18" fmla="*/ 2 w 13"/>
                <a:gd name="T19" fmla="*/ 1 h 9"/>
                <a:gd name="T20" fmla="*/ 0 w 13"/>
                <a:gd name="T21" fmla="*/ 1 h 9"/>
                <a:gd name="T22" fmla="*/ 0 w 1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3" y="0"/>
                  </a:lnTo>
                  <a:lnTo>
                    <a:pt x="9" y="4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6" name="Freeform 108"/>
            <p:cNvSpPr>
              <a:spLocks/>
            </p:cNvSpPr>
            <p:nvPr/>
          </p:nvSpPr>
          <p:spPr bwMode="auto">
            <a:xfrm>
              <a:off x="8760947" y="1577857"/>
              <a:ext cx="37036" cy="9747"/>
            </a:xfrm>
            <a:custGeom>
              <a:avLst/>
              <a:gdLst>
                <a:gd name="T0" fmla="*/ 16 w 19"/>
                <a:gd name="T1" fmla="*/ 0 h 5"/>
                <a:gd name="T2" fmla="*/ 18 w 19"/>
                <a:gd name="T3" fmla="*/ 0 h 5"/>
                <a:gd name="T4" fmla="*/ 19 w 19"/>
                <a:gd name="T5" fmla="*/ 2 h 5"/>
                <a:gd name="T6" fmla="*/ 18 w 19"/>
                <a:gd name="T7" fmla="*/ 4 h 5"/>
                <a:gd name="T8" fmla="*/ 16 w 19"/>
                <a:gd name="T9" fmla="*/ 5 h 5"/>
                <a:gd name="T10" fmla="*/ 15 w 19"/>
                <a:gd name="T11" fmla="*/ 4 h 5"/>
                <a:gd name="T12" fmla="*/ 10 w 19"/>
                <a:gd name="T13" fmla="*/ 4 h 5"/>
                <a:gd name="T14" fmla="*/ 0 w 19"/>
                <a:gd name="T15" fmla="*/ 2 h 5"/>
                <a:gd name="T16" fmla="*/ 4 w 19"/>
                <a:gd name="T17" fmla="*/ 0 h 5"/>
                <a:gd name="T18" fmla="*/ 16 w 1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6" y="0"/>
                  </a:moveTo>
                  <a:lnTo>
                    <a:pt x="18" y="0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7" name="Freeform 109"/>
            <p:cNvSpPr>
              <a:spLocks/>
            </p:cNvSpPr>
            <p:nvPr/>
          </p:nvSpPr>
          <p:spPr bwMode="auto">
            <a:xfrm>
              <a:off x="8918834" y="1671419"/>
              <a:ext cx="21442" cy="11695"/>
            </a:xfrm>
            <a:custGeom>
              <a:avLst/>
              <a:gdLst>
                <a:gd name="T0" fmla="*/ 6 w 11"/>
                <a:gd name="T1" fmla="*/ 0 h 6"/>
                <a:gd name="T2" fmla="*/ 8 w 11"/>
                <a:gd name="T3" fmla="*/ 1 h 6"/>
                <a:gd name="T4" fmla="*/ 9 w 11"/>
                <a:gd name="T5" fmla="*/ 3 h 6"/>
                <a:gd name="T6" fmla="*/ 11 w 11"/>
                <a:gd name="T7" fmla="*/ 4 h 6"/>
                <a:gd name="T8" fmla="*/ 9 w 11"/>
                <a:gd name="T9" fmla="*/ 4 h 6"/>
                <a:gd name="T10" fmla="*/ 9 w 11"/>
                <a:gd name="T11" fmla="*/ 4 h 6"/>
                <a:gd name="T12" fmla="*/ 9 w 11"/>
                <a:gd name="T13" fmla="*/ 6 h 6"/>
                <a:gd name="T14" fmla="*/ 8 w 11"/>
                <a:gd name="T15" fmla="*/ 6 h 6"/>
                <a:gd name="T16" fmla="*/ 6 w 11"/>
                <a:gd name="T17" fmla="*/ 4 h 6"/>
                <a:gd name="T18" fmla="*/ 5 w 11"/>
                <a:gd name="T19" fmla="*/ 3 h 6"/>
                <a:gd name="T20" fmla="*/ 3 w 11"/>
                <a:gd name="T21" fmla="*/ 3 h 6"/>
                <a:gd name="T22" fmla="*/ 1 w 11"/>
                <a:gd name="T23" fmla="*/ 1 h 6"/>
                <a:gd name="T24" fmla="*/ 0 w 11"/>
                <a:gd name="T25" fmla="*/ 1 h 6"/>
                <a:gd name="T26" fmla="*/ 1 w 11"/>
                <a:gd name="T27" fmla="*/ 0 h 6"/>
                <a:gd name="T28" fmla="*/ 5 w 11"/>
                <a:gd name="T29" fmla="*/ 1 h 6"/>
                <a:gd name="T30" fmla="*/ 6 w 11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6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8" name="Freeform 110"/>
            <p:cNvSpPr>
              <a:spLocks/>
            </p:cNvSpPr>
            <p:nvPr/>
          </p:nvSpPr>
          <p:spPr bwMode="auto">
            <a:xfrm>
              <a:off x="9583518" y="1716251"/>
              <a:ext cx="17544" cy="29239"/>
            </a:xfrm>
            <a:custGeom>
              <a:avLst/>
              <a:gdLst>
                <a:gd name="T0" fmla="*/ 3 w 9"/>
                <a:gd name="T1" fmla="*/ 0 h 15"/>
                <a:gd name="T2" fmla="*/ 4 w 9"/>
                <a:gd name="T3" fmla="*/ 2 h 15"/>
                <a:gd name="T4" fmla="*/ 4 w 9"/>
                <a:gd name="T5" fmla="*/ 5 h 15"/>
                <a:gd name="T6" fmla="*/ 6 w 9"/>
                <a:gd name="T7" fmla="*/ 5 h 15"/>
                <a:gd name="T8" fmla="*/ 9 w 9"/>
                <a:gd name="T9" fmla="*/ 8 h 15"/>
                <a:gd name="T10" fmla="*/ 9 w 9"/>
                <a:gd name="T11" fmla="*/ 8 h 15"/>
                <a:gd name="T12" fmla="*/ 6 w 9"/>
                <a:gd name="T13" fmla="*/ 10 h 15"/>
                <a:gd name="T14" fmla="*/ 6 w 9"/>
                <a:gd name="T15" fmla="*/ 11 h 15"/>
                <a:gd name="T16" fmla="*/ 7 w 9"/>
                <a:gd name="T17" fmla="*/ 13 h 15"/>
                <a:gd name="T18" fmla="*/ 6 w 9"/>
                <a:gd name="T19" fmla="*/ 15 h 15"/>
                <a:gd name="T20" fmla="*/ 3 w 9"/>
                <a:gd name="T21" fmla="*/ 15 h 15"/>
                <a:gd name="T22" fmla="*/ 0 w 9"/>
                <a:gd name="T23" fmla="*/ 15 h 15"/>
                <a:gd name="T24" fmla="*/ 0 w 9"/>
                <a:gd name="T25" fmla="*/ 13 h 15"/>
                <a:gd name="T26" fmla="*/ 0 w 9"/>
                <a:gd name="T27" fmla="*/ 11 h 15"/>
                <a:gd name="T28" fmla="*/ 1 w 9"/>
                <a:gd name="T29" fmla="*/ 8 h 15"/>
                <a:gd name="T30" fmla="*/ 1 w 9"/>
                <a:gd name="T31" fmla="*/ 7 h 15"/>
                <a:gd name="T32" fmla="*/ 1 w 9"/>
                <a:gd name="T33" fmla="*/ 5 h 15"/>
                <a:gd name="T34" fmla="*/ 1 w 9"/>
                <a:gd name="T35" fmla="*/ 4 h 15"/>
                <a:gd name="T36" fmla="*/ 3 w 9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6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9" name="Freeform 111"/>
            <p:cNvSpPr>
              <a:spLocks/>
            </p:cNvSpPr>
            <p:nvPr/>
          </p:nvSpPr>
          <p:spPr bwMode="auto">
            <a:xfrm>
              <a:off x="8061177" y="1737693"/>
              <a:ext cx="21442" cy="15594"/>
            </a:xfrm>
            <a:custGeom>
              <a:avLst/>
              <a:gdLst>
                <a:gd name="T0" fmla="*/ 9 w 11"/>
                <a:gd name="T1" fmla="*/ 0 h 8"/>
                <a:gd name="T2" fmla="*/ 9 w 11"/>
                <a:gd name="T3" fmla="*/ 2 h 8"/>
                <a:gd name="T4" fmla="*/ 9 w 11"/>
                <a:gd name="T5" fmla="*/ 4 h 8"/>
                <a:gd name="T6" fmla="*/ 11 w 11"/>
                <a:gd name="T7" fmla="*/ 5 h 8"/>
                <a:gd name="T8" fmla="*/ 9 w 11"/>
                <a:gd name="T9" fmla="*/ 5 h 8"/>
                <a:gd name="T10" fmla="*/ 8 w 11"/>
                <a:gd name="T11" fmla="*/ 5 h 8"/>
                <a:gd name="T12" fmla="*/ 6 w 11"/>
                <a:gd name="T13" fmla="*/ 8 h 8"/>
                <a:gd name="T14" fmla="*/ 6 w 11"/>
                <a:gd name="T15" fmla="*/ 7 h 8"/>
                <a:gd name="T16" fmla="*/ 5 w 11"/>
                <a:gd name="T17" fmla="*/ 5 h 8"/>
                <a:gd name="T18" fmla="*/ 3 w 11"/>
                <a:gd name="T19" fmla="*/ 7 h 8"/>
                <a:gd name="T20" fmla="*/ 2 w 11"/>
                <a:gd name="T21" fmla="*/ 7 h 8"/>
                <a:gd name="T22" fmla="*/ 2 w 11"/>
                <a:gd name="T23" fmla="*/ 5 h 8"/>
                <a:gd name="T24" fmla="*/ 0 w 11"/>
                <a:gd name="T25" fmla="*/ 5 h 8"/>
                <a:gd name="T26" fmla="*/ 0 w 11"/>
                <a:gd name="T27" fmla="*/ 4 h 8"/>
                <a:gd name="T28" fmla="*/ 3 w 11"/>
                <a:gd name="T29" fmla="*/ 2 h 8"/>
                <a:gd name="T30" fmla="*/ 5 w 11"/>
                <a:gd name="T31" fmla="*/ 4 h 8"/>
                <a:gd name="T32" fmla="*/ 6 w 11"/>
                <a:gd name="T33" fmla="*/ 4 h 8"/>
                <a:gd name="T34" fmla="*/ 6 w 11"/>
                <a:gd name="T35" fmla="*/ 2 h 8"/>
                <a:gd name="T36" fmla="*/ 6 w 11"/>
                <a:gd name="T37" fmla="*/ 0 h 8"/>
                <a:gd name="T38" fmla="*/ 8 w 11"/>
                <a:gd name="T39" fmla="*/ 0 h 8"/>
                <a:gd name="T40" fmla="*/ 9 w 11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8">
                  <a:moveTo>
                    <a:pt x="9" y="0"/>
                  </a:moveTo>
                  <a:lnTo>
                    <a:pt x="9" y="2"/>
                  </a:lnTo>
                  <a:lnTo>
                    <a:pt x="9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0" name="Freeform 112"/>
            <p:cNvSpPr>
              <a:spLocks/>
            </p:cNvSpPr>
            <p:nvPr/>
          </p:nvSpPr>
          <p:spPr bwMode="auto">
            <a:xfrm>
              <a:off x="10105910" y="2924768"/>
              <a:ext cx="5848" cy="5848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1 h 3"/>
                <a:gd name="T16" fmla="*/ 1 w 3"/>
                <a:gd name="T17" fmla="*/ 0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1" name="Freeform 113"/>
            <p:cNvSpPr>
              <a:spLocks/>
            </p:cNvSpPr>
            <p:nvPr/>
          </p:nvSpPr>
          <p:spPr bwMode="auto">
            <a:xfrm>
              <a:off x="10164386" y="2852647"/>
              <a:ext cx="7797" cy="9747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0 h 5"/>
                <a:gd name="T4" fmla="*/ 4 w 4"/>
                <a:gd name="T5" fmla="*/ 0 h 5"/>
                <a:gd name="T6" fmla="*/ 4 w 4"/>
                <a:gd name="T7" fmla="*/ 2 h 5"/>
                <a:gd name="T8" fmla="*/ 4 w 4"/>
                <a:gd name="T9" fmla="*/ 5 h 5"/>
                <a:gd name="T10" fmla="*/ 3 w 4"/>
                <a:gd name="T11" fmla="*/ 5 h 5"/>
                <a:gd name="T12" fmla="*/ 3 w 4"/>
                <a:gd name="T13" fmla="*/ 5 h 5"/>
                <a:gd name="T14" fmla="*/ 1 w 4"/>
                <a:gd name="T15" fmla="*/ 3 h 5"/>
                <a:gd name="T16" fmla="*/ 0 w 4"/>
                <a:gd name="T17" fmla="*/ 3 h 5"/>
                <a:gd name="T18" fmla="*/ 1 w 4"/>
                <a:gd name="T19" fmla="*/ 2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2" name="Freeform 114"/>
            <p:cNvSpPr>
              <a:spLocks/>
            </p:cNvSpPr>
            <p:nvPr/>
          </p:nvSpPr>
          <p:spPr bwMode="auto">
            <a:xfrm>
              <a:off x="10074722" y="2963752"/>
              <a:ext cx="1950" cy="389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0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3" name="Freeform 115"/>
            <p:cNvSpPr>
              <a:spLocks/>
            </p:cNvSpPr>
            <p:nvPr/>
          </p:nvSpPr>
          <p:spPr bwMode="auto">
            <a:xfrm>
              <a:off x="10144894" y="285069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2 w 3"/>
                <a:gd name="T9" fmla="*/ 3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4" name="Freeform 116"/>
            <p:cNvSpPr>
              <a:spLocks/>
            </p:cNvSpPr>
            <p:nvPr/>
          </p:nvSpPr>
          <p:spPr bwMode="auto">
            <a:xfrm>
              <a:off x="10139047" y="2856546"/>
              <a:ext cx="25340" cy="27289"/>
            </a:xfrm>
            <a:custGeom>
              <a:avLst/>
              <a:gdLst>
                <a:gd name="T0" fmla="*/ 13 w 13"/>
                <a:gd name="T1" fmla="*/ 0 h 14"/>
                <a:gd name="T2" fmla="*/ 13 w 13"/>
                <a:gd name="T3" fmla="*/ 1 h 14"/>
                <a:gd name="T4" fmla="*/ 13 w 13"/>
                <a:gd name="T5" fmla="*/ 5 h 14"/>
                <a:gd name="T6" fmla="*/ 11 w 13"/>
                <a:gd name="T7" fmla="*/ 6 h 14"/>
                <a:gd name="T8" fmla="*/ 9 w 13"/>
                <a:gd name="T9" fmla="*/ 9 h 14"/>
                <a:gd name="T10" fmla="*/ 8 w 13"/>
                <a:gd name="T11" fmla="*/ 11 h 14"/>
                <a:gd name="T12" fmla="*/ 5 w 13"/>
                <a:gd name="T13" fmla="*/ 11 h 14"/>
                <a:gd name="T14" fmla="*/ 5 w 13"/>
                <a:gd name="T15" fmla="*/ 12 h 14"/>
                <a:gd name="T16" fmla="*/ 3 w 13"/>
                <a:gd name="T17" fmla="*/ 12 h 14"/>
                <a:gd name="T18" fmla="*/ 1 w 13"/>
                <a:gd name="T19" fmla="*/ 14 h 14"/>
                <a:gd name="T20" fmla="*/ 0 w 13"/>
                <a:gd name="T21" fmla="*/ 14 h 14"/>
                <a:gd name="T22" fmla="*/ 0 w 13"/>
                <a:gd name="T23" fmla="*/ 12 h 14"/>
                <a:gd name="T24" fmla="*/ 0 w 13"/>
                <a:gd name="T25" fmla="*/ 11 h 14"/>
                <a:gd name="T26" fmla="*/ 0 w 13"/>
                <a:gd name="T27" fmla="*/ 9 h 14"/>
                <a:gd name="T28" fmla="*/ 0 w 13"/>
                <a:gd name="T29" fmla="*/ 9 h 14"/>
                <a:gd name="T30" fmla="*/ 1 w 13"/>
                <a:gd name="T31" fmla="*/ 9 h 14"/>
                <a:gd name="T32" fmla="*/ 3 w 13"/>
                <a:gd name="T33" fmla="*/ 8 h 14"/>
                <a:gd name="T34" fmla="*/ 6 w 13"/>
                <a:gd name="T35" fmla="*/ 8 h 14"/>
                <a:gd name="T36" fmla="*/ 8 w 13"/>
                <a:gd name="T37" fmla="*/ 6 h 14"/>
                <a:gd name="T38" fmla="*/ 9 w 13"/>
                <a:gd name="T39" fmla="*/ 1 h 14"/>
                <a:gd name="T40" fmla="*/ 11 w 13"/>
                <a:gd name="T41" fmla="*/ 0 h 14"/>
                <a:gd name="T42" fmla="*/ 13 w 13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13" y="0"/>
                  </a:moveTo>
                  <a:lnTo>
                    <a:pt x="13" y="1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9" y="9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5" name="Freeform 117"/>
            <p:cNvSpPr>
              <a:spLocks/>
            </p:cNvSpPr>
            <p:nvPr/>
          </p:nvSpPr>
          <p:spPr bwMode="auto">
            <a:xfrm>
              <a:off x="10039636" y="2989093"/>
              <a:ext cx="15594" cy="11695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0 h 6"/>
                <a:gd name="T4" fmla="*/ 4 w 8"/>
                <a:gd name="T5" fmla="*/ 4 h 6"/>
                <a:gd name="T6" fmla="*/ 2 w 8"/>
                <a:gd name="T7" fmla="*/ 6 h 6"/>
                <a:gd name="T8" fmla="*/ 0 w 8"/>
                <a:gd name="T9" fmla="*/ 6 h 6"/>
                <a:gd name="T10" fmla="*/ 0 w 8"/>
                <a:gd name="T11" fmla="*/ 6 h 6"/>
                <a:gd name="T12" fmla="*/ 0 w 8"/>
                <a:gd name="T13" fmla="*/ 4 h 6"/>
                <a:gd name="T14" fmla="*/ 2 w 8"/>
                <a:gd name="T15" fmla="*/ 4 h 6"/>
                <a:gd name="T16" fmla="*/ 5 w 8"/>
                <a:gd name="T17" fmla="*/ 1 h 6"/>
                <a:gd name="T18" fmla="*/ 7 w 8"/>
                <a:gd name="T19" fmla="*/ 0 h 6"/>
                <a:gd name="T20" fmla="*/ 7 w 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lnTo>
                    <a:pt x="8" y="0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6" name="Freeform 118"/>
            <p:cNvSpPr>
              <a:spLocks/>
            </p:cNvSpPr>
            <p:nvPr/>
          </p:nvSpPr>
          <p:spPr bwMode="auto">
            <a:xfrm>
              <a:off x="10119555" y="2899429"/>
              <a:ext cx="9747" cy="11695"/>
            </a:xfrm>
            <a:custGeom>
              <a:avLst/>
              <a:gdLst>
                <a:gd name="T0" fmla="*/ 4 w 5"/>
                <a:gd name="T1" fmla="*/ 0 h 6"/>
                <a:gd name="T2" fmla="*/ 5 w 5"/>
                <a:gd name="T3" fmla="*/ 0 h 6"/>
                <a:gd name="T4" fmla="*/ 5 w 5"/>
                <a:gd name="T5" fmla="*/ 2 h 6"/>
                <a:gd name="T6" fmla="*/ 4 w 5"/>
                <a:gd name="T7" fmla="*/ 3 h 6"/>
                <a:gd name="T8" fmla="*/ 4 w 5"/>
                <a:gd name="T9" fmla="*/ 5 h 6"/>
                <a:gd name="T10" fmla="*/ 4 w 5"/>
                <a:gd name="T11" fmla="*/ 6 h 6"/>
                <a:gd name="T12" fmla="*/ 2 w 5"/>
                <a:gd name="T13" fmla="*/ 6 h 6"/>
                <a:gd name="T14" fmla="*/ 0 w 5"/>
                <a:gd name="T15" fmla="*/ 6 h 6"/>
                <a:gd name="T16" fmla="*/ 0 w 5"/>
                <a:gd name="T17" fmla="*/ 5 h 6"/>
                <a:gd name="T18" fmla="*/ 4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7" name="Freeform 119"/>
            <p:cNvSpPr>
              <a:spLocks/>
            </p:cNvSpPr>
            <p:nvPr/>
          </p:nvSpPr>
          <p:spPr bwMode="auto">
            <a:xfrm>
              <a:off x="9862258" y="3080706"/>
              <a:ext cx="31188" cy="31188"/>
            </a:xfrm>
            <a:custGeom>
              <a:avLst/>
              <a:gdLst>
                <a:gd name="T0" fmla="*/ 9 w 16"/>
                <a:gd name="T1" fmla="*/ 0 h 16"/>
                <a:gd name="T2" fmla="*/ 11 w 16"/>
                <a:gd name="T3" fmla="*/ 0 h 16"/>
                <a:gd name="T4" fmla="*/ 14 w 16"/>
                <a:gd name="T5" fmla="*/ 1 h 16"/>
                <a:gd name="T6" fmla="*/ 16 w 16"/>
                <a:gd name="T7" fmla="*/ 1 h 16"/>
                <a:gd name="T8" fmla="*/ 16 w 16"/>
                <a:gd name="T9" fmla="*/ 3 h 16"/>
                <a:gd name="T10" fmla="*/ 14 w 16"/>
                <a:gd name="T11" fmla="*/ 3 h 16"/>
                <a:gd name="T12" fmla="*/ 13 w 16"/>
                <a:gd name="T13" fmla="*/ 5 h 16"/>
                <a:gd name="T14" fmla="*/ 11 w 16"/>
                <a:gd name="T15" fmla="*/ 5 h 16"/>
                <a:gd name="T16" fmla="*/ 9 w 16"/>
                <a:gd name="T17" fmla="*/ 5 h 16"/>
                <a:gd name="T18" fmla="*/ 6 w 16"/>
                <a:gd name="T19" fmla="*/ 8 h 16"/>
                <a:gd name="T20" fmla="*/ 6 w 16"/>
                <a:gd name="T21" fmla="*/ 8 h 16"/>
                <a:gd name="T22" fmla="*/ 5 w 16"/>
                <a:gd name="T23" fmla="*/ 9 h 16"/>
                <a:gd name="T24" fmla="*/ 2 w 16"/>
                <a:gd name="T25" fmla="*/ 13 h 16"/>
                <a:gd name="T26" fmla="*/ 2 w 16"/>
                <a:gd name="T27" fmla="*/ 16 h 16"/>
                <a:gd name="T28" fmla="*/ 0 w 16"/>
                <a:gd name="T29" fmla="*/ 14 h 16"/>
                <a:gd name="T30" fmla="*/ 0 w 16"/>
                <a:gd name="T31" fmla="*/ 13 h 16"/>
                <a:gd name="T32" fmla="*/ 0 w 16"/>
                <a:gd name="T33" fmla="*/ 11 h 16"/>
                <a:gd name="T34" fmla="*/ 3 w 16"/>
                <a:gd name="T35" fmla="*/ 9 h 16"/>
                <a:gd name="T36" fmla="*/ 5 w 16"/>
                <a:gd name="T37" fmla="*/ 8 h 16"/>
                <a:gd name="T38" fmla="*/ 5 w 16"/>
                <a:gd name="T39" fmla="*/ 6 h 16"/>
                <a:gd name="T40" fmla="*/ 6 w 16"/>
                <a:gd name="T41" fmla="*/ 6 h 16"/>
                <a:gd name="T42" fmla="*/ 6 w 16"/>
                <a:gd name="T43" fmla="*/ 5 h 16"/>
                <a:gd name="T44" fmla="*/ 8 w 16"/>
                <a:gd name="T45" fmla="*/ 5 h 16"/>
                <a:gd name="T46" fmla="*/ 9 w 16"/>
                <a:gd name="T4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16">
                  <a:moveTo>
                    <a:pt x="9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9"/>
                  </a:lnTo>
                  <a:lnTo>
                    <a:pt x="5" y="8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8" name="Freeform 120"/>
            <p:cNvSpPr>
              <a:spLocks/>
            </p:cNvSpPr>
            <p:nvPr/>
          </p:nvSpPr>
          <p:spPr bwMode="auto">
            <a:xfrm>
              <a:off x="9895394" y="3102148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2 h 3"/>
                <a:gd name="T4" fmla="*/ 5 w 5"/>
                <a:gd name="T5" fmla="*/ 2 h 3"/>
                <a:gd name="T6" fmla="*/ 2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2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9" name="Freeform 121"/>
            <p:cNvSpPr>
              <a:spLocks/>
            </p:cNvSpPr>
            <p:nvPr/>
          </p:nvSpPr>
          <p:spPr bwMode="auto">
            <a:xfrm>
              <a:off x="9975312" y="3022229"/>
              <a:ext cx="31188" cy="21442"/>
            </a:xfrm>
            <a:custGeom>
              <a:avLst/>
              <a:gdLst>
                <a:gd name="T0" fmla="*/ 13 w 16"/>
                <a:gd name="T1" fmla="*/ 0 h 11"/>
                <a:gd name="T2" fmla="*/ 16 w 16"/>
                <a:gd name="T3" fmla="*/ 0 h 11"/>
                <a:gd name="T4" fmla="*/ 11 w 16"/>
                <a:gd name="T5" fmla="*/ 3 h 11"/>
                <a:gd name="T6" fmla="*/ 11 w 16"/>
                <a:gd name="T7" fmla="*/ 5 h 11"/>
                <a:gd name="T8" fmla="*/ 8 w 16"/>
                <a:gd name="T9" fmla="*/ 6 h 11"/>
                <a:gd name="T10" fmla="*/ 8 w 16"/>
                <a:gd name="T11" fmla="*/ 6 h 11"/>
                <a:gd name="T12" fmla="*/ 7 w 16"/>
                <a:gd name="T13" fmla="*/ 8 h 11"/>
                <a:gd name="T14" fmla="*/ 3 w 16"/>
                <a:gd name="T15" fmla="*/ 9 h 11"/>
                <a:gd name="T16" fmla="*/ 2 w 16"/>
                <a:gd name="T17" fmla="*/ 11 h 11"/>
                <a:gd name="T18" fmla="*/ 0 w 16"/>
                <a:gd name="T19" fmla="*/ 11 h 11"/>
                <a:gd name="T20" fmla="*/ 3 w 16"/>
                <a:gd name="T21" fmla="*/ 6 h 11"/>
                <a:gd name="T22" fmla="*/ 5 w 16"/>
                <a:gd name="T23" fmla="*/ 6 h 11"/>
                <a:gd name="T24" fmla="*/ 8 w 16"/>
                <a:gd name="T25" fmla="*/ 3 h 11"/>
                <a:gd name="T26" fmla="*/ 13 w 16"/>
                <a:gd name="T27" fmla="*/ 0 h 11"/>
                <a:gd name="T28" fmla="*/ 13 w 16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lnTo>
                    <a:pt x="16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3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0" name="Freeform 122"/>
            <p:cNvSpPr>
              <a:spLocks/>
            </p:cNvSpPr>
            <p:nvPr/>
          </p:nvSpPr>
          <p:spPr bwMode="auto">
            <a:xfrm>
              <a:off x="9901242" y="3047570"/>
              <a:ext cx="56528" cy="35086"/>
            </a:xfrm>
            <a:custGeom>
              <a:avLst/>
              <a:gdLst>
                <a:gd name="T0" fmla="*/ 29 w 29"/>
                <a:gd name="T1" fmla="*/ 0 h 18"/>
                <a:gd name="T2" fmla="*/ 29 w 29"/>
                <a:gd name="T3" fmla="*/ 0 h 18"/>
                <a:gd name="T4" fmla="*/ 29 w 29"/>
                <a:gd name="T5" fmla="*/ 0 h 18"/>
                <a:gd name="T6" fmla="*/ 29 w 29"/>
                <a:gd name="T7" fmla="*/ 0 h 18"/>
                <a:gd name="T8" fmla="*/ 29 w 29"/>
                <a:gd name="T9" fmla="*/ 1 h 18"/>
                <a:gd name="T10" fmla="*/ 29 w 29"/>
                <a:gd name="T11" fmla="*/ 1 h 18"/>
                <a:gd name="T12" fmla="*/ 29 w 29"/>
                <a:gd name="T13" fmla="*/ 3 h 18"/>
                <a:gd name="T14" fmla="*/ 26 w 29"/>
                <a:gd name="T15" fmla="*/ 3 h 18"/>
                <a:gd name="T16" fmla="*/ 23 w 29"/>
                <a:gd name="T17" fmla="*/ 4 h 18"/>
                <a:gd name="T18" fmla="*/ 21 w 29"/>
                <a:gd name="T19" fmla="*/ 4 h 18"/>
                <a:gd name="T20" fmla="*/ 18 w 29"/>
                <a:gd name="T21" fmla="*/ 7 h 18"/>
                <a:gd name="T22" fmla="*/ 16 w 29"/>
                <a:gd name="T23" fmla="*/ 9 h 18"/>
                <a:gd name="T24" fmla="*/ 15 w 29"/>
                <a:gd name="T25" fmla="*/ 9 h 18"/>
                <a:gd name="T26" fmla="*/ 12 w 29"/>
                <a:gd name="T27" fmla="*/ 9 h 18"/>
                <a:gd name="T28" fmla="*/ 12 w 29"/>
                <a:gd name="T29" fmla="*/ 9 h 18"/>
                <a:gd name="T30" fmla="*/ 12 w 29"/>
                <a:gd name="T31" fmla="*/ 11 h 18"/>
                <a:gd name="T32" fmla="*/ 12 w 29"/>
                <a:gd name="T33" fmla="*/ 11 h 18"/>
                <a:gd name="T34" fmla="*/ 7 w 29"/>
                <a:gd name="T35" fmla="*/ 14 h 18"/>
                <a:gd name="T36" fmla="*/ 5 w 29"/>
                <a:gd name="T37" fmla="*/ 17 h 18"/>
                <a:gd name="T38" fmla="*/ 4 w 29"/>
                <a:gd name="T39" fmla="*/ 17 h 18"/>
                <a:gd name="T40" fmla="*/ 0 w 29"/>
                <a:gd name="T41" fmla="*/ 18 h 18"/>
                <a:gd name="T42" fmla="*/ 2 w 29"/>
                <a:gd name="T43" fmla="*/ 17 h 18"/>
                <a:gd name="T44" fmla="*/ 2 w 29"/>
                <a:gd name="T45" fmla="*/ 15 h 18"/>
                <a:gd name="T46" fmla="*/ 5 w 29"/>
                <a:gd name="T47" fmla="*/ 14 h 18"/>
                <a:gd name="T48" fmla="*/ 5 w 29"/>
                <a:gd name="T49" fmla="*/ 12 h 18"/>
                <a:gd name="T50" fmla="*/ 7 w 29"/>
                <a:gd name="T51" fmla="*/ 11 h 18"/>
                <a:gd name="T52" fmla="*/ 8 w 29"/>
                <a:gd name="T53" fmla="*/ 9 h 18"/>
                <a:gd name="T54" fmla="*/ 12 w 29"/>
                <a:gd name="T55" fmla="*/ 7 h 18"/>
                <a:gd name="T56" fmla="*/ 12 w 29"/>
                <a:gd name="T57" fmla="*/ 6 h 18"/>
                <a:gd name="T58" fmla="*/ 13 w 29"/>
                <a:gd name="T59" fmla="*/ 4 h 18"/>
                <a:gd name="T60" fmla="*/ 16 w 29"/>
                <a:gd name="T61" fmla="*/ 4 h 18"/>
                <a:gd name="T62" fmla="*/ 15 w 29"/>
                <a:gd name="T63" fmla="*/ 3 h 18"/>
                <a:gd name="T64" fmla="*/ 16 w 29"/>
                <a:gd name="T65" fmla="*/ 1 h 18"/>
                <a:gd name="T66" fmla="*/ 16 w 29"/>
                <a:gd name="T67" fmla="*/ 1 h 18"/>
                <a:gd name="T68" fmla="*/ 18 w 29"/>
                <a:gd name="T69" fmla="*/ 4 h 18"/>
                <a:gd name="T70" fmla="*/ 19 w 29"/>
                <a:gd name="T71" fmla="*/ 4 h 18"/>
                <a:gd name="T72" fmla="*/ 23 w 29"/>
                <a:gd name="T73" fmla="*/ 3 h 18"/>
                <a:gd name="T74" fmla="*/ 26 w 29"/>
                <a:gd name="T75" fmla="*/ 0 h 18"/>
                <a:gd name="T76" fmla="*/ 27 w 29"/>
                <a:gd name="T77" fmla="*/ 0 h 18"/>
                <a:gd name="T78" fmla="*/ 29 w 29"/>
                <a:gd name="T7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18">
                  <a:moveTo>
                    <a:pt x="29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0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1" name="Freeform 123"/>
            <p:cNvSpPr>
              <a:spLocks/>
            </p:cNvSpPr>
            <p:nvPr/>
          </p:nvSpPr>
          <p:spPr bwMode="auto">
            <a:xfrm>
              <a:off x="10004550" y="2527127"/>
              <a:ext cx="7797" cy="5848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4 w 4"/>
                <a:gd name="T5" fmla="*/ 2 h 3"/>
                <a:gd name="T6" fmla="*/ 1 w 4"/>
                <a:gd name="T7" fmla="*/ 3 h 3"/>
                <a:gd name="T8" fmla="*/ 1 w 4"/>
                <a:gd name="T9" fmla="*/ 3 h 3"/>
                <a:gd name="T10" fmla="*/ 0 w 4"/>
                <a:gd name="T11" fmla="*/ 3 h 3"/>
                <a:gd name="T12" fmla="*/ 0 w 4"/>
                <a:gd name="T13" fmla="*/ 3 h 3"/>
                <a:gd name="T14" fmla="*/ 1 w 4"/>
                <a:gd name="T15" fmla="*/ 2 h 3"/>
                <a:gd name="T16" fmla="*/ 3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2" name="Freeform 124"/>
            <p:cNvSpPr>
              <a:spLocks/>
            </p:cNvSpPr>
            <p:nvPr/>
          </p:nvSpPr>
          <p:spPr bwMode="auto">
            <a:xfrm>
              <a:off x="9632249" y="2686963"/>
              <a:ext cx="27289" cy="21442"/>
            </a:xfrm>
            <a:custGeom>
              <a:avLst/>
              <a:gdLst>
                <a:gd name="T0" fmla="*/ 4 w 14"/>
                <a:gd name="T1" fmla="*/ 0 h 11"/>
                <a:gd name="T2" fmla="*/ 9 w 14"/>
                <a:gd name="T3" fmla="*/ 2 h 11"/>
                <a:gd name="T4" fmla="*/ 9 w 14"/>
                <a:gd name="T5" fmla="*/ 3 h 11"/>
                <a:gd name="T6" fmla="*/ 11 w 14"/>
                <a:gd name="T7" fmla="*/ 3 h 11"/>
                <a:gd name="T8" fmla="*/ 14 w 14"/>
                <a:gd name="T9" fmla="*/ 3 h 11"/>
                <a:gd name="T10" fmla="*/ 14 w 14"/>
                <a:gd name="T11" fmla="*/ 3 h 11"/>
                <a:gd name="T12" fmla="*/ 12 w 14"/>
                <a:gd name="T13" fmla="*/ 5 h 11"/>
                <a:gd name="T14" fmla="*/ 11 w 14"/>
                <a:gd name="T15" fmla="*/ 7 h 11"/>
                <a:gd name="T16" fmla="*/ 11 w 14"/>
                <a:gd name="T17" fmla="*/ 8 h 11"/>
                <a:gd name="T18" fmla="*/ 11 w 14"/>
                <a:gd name="T19" fmla="*/ 8 h 11"/>
                <a:gd name="T20" fmla="*/ 9 w 14"/>
                <a:gd name="T21" fmla="*/ 10 h 11"/>
                <a:gd name="T22" fmla="*/ 8 w 14"/>
                <a:gd name="T23" fmla="*/ 11 h 11"/>
                <a:gd name="T24" fmla="*/ 6 w 14"/>
                <a:gd name="T25" fmla="*/ 11 h 11"/>
                <a:gd name="T26" fmla="*/ 6 w 14"/>
                <a:gd name="T27" fmla="*/ 11 h 11"/>
                <a:gd name="T28" fmla="*/ 4 w 14"/>
                <a:gd name="T29" fmla="*/ 8 h 11"/>
                <a:gd name="T30" fmla="*/ 3 w 14"/>
                <a:gd name="T31" fmla="*/ 7 h 11"/>
                <a:gd name="T32" fmla="*/ 0 w 14"/>
                <a:gd name="T33" fmla="*/ 8 h 11"/>
                <a:gd name="T34" fmla="*/ 0 w 14"/>
                <a:gd name="T35" fmla="*/ 8 h 11"/>
                <a:gd name="T36" fmla="*/ 0 w 14"/>
                <a:gd name="T37" fmla="*/ 7 h 11"/>
                <a:gd name="T38" fmla="*/ 1 w 14"/>
                <a:gd name="T39" fmla="*/ 5 h 11"/>
                <a:gd name="T40" fmla="*/ 3 w 14"/>
                <a:gd name="T41" fmla="*/ 5 h 11"/>
                <a:gd name="T42" fmla="*/ 4 w 14"/>
                <a:gd name="T43" fmla="*/ 2 h 11"/>
                <a:gd name="T44" fmla="*/ 4 w 14"/>
                <a:gd name="T4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8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3" name="Freeform 125"/>
            <p:cNvSpPr>
              <a:spLocks/>
            </p:cNvSpPr>
            <p:nvPr/>
          </p:nvSpPr>
          <p:spPr bwMode="auto">
            <a:xfrm>
              <a:off x="7651840" y="2055415"/>
              <a:ext cx="9747" cy="5848"/>
            </a:xfrm>
            <a:custGeom>
              <a:avLst/>
              <a:gdLst>
                <a:gd name="T0" fmla="*/ 3 w 5"/>
                <a:gd name="T1" fmla="*/ 0 h 3"/>
                <a:gd name="T2" fmla="*/ 5 w 5"/>
                <a:gd name="T3" fmla="*/ 0 h 3"/>
                <a:gd name="T4" fmla="*/ 5 w 5"/>
                <a:gd name="T5" fmla="*/ 1 h 3"/>
                <a:gd name="T6" fmla="*/ 3 w 5"/>
                <a:gd name="T7" fmla="*/ 3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1 h 3"/>
                <a:gd name="T14" fmla="*/ 3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4" name="Freeform 126"/>
            <p:cNvSpPr>
              <a:spLocks/>
            </p:cNvSpPr>
            <p:nvPr/>
          </p:nvSpPr>
          <p:spPr bwMode="auto">
            <a:xfrm>
              <a:off x="10369055" y="2525178"/>
              <a:ext cx="35086" cy="29239"/>
            </a:xfrm>
            <a:custGeom>
              <a:avLst/>
              <a:gdLst>
                <a:gd name="T0" fmla="*/ 16 w 18"/>
                <a:gd name="T1" fmla="*/ 0 h 15"/>
                <a:gd name="T2" fmla="*/ 18 w 18"/>
                <a:gd name="T3" fmla="*/ 0 h 15"/>
                <a:gd name="T4" fmla="*/ 18 w 18"/>
                <a:gd name="T5" fmla="*/ 3 h 15"/>
                <a:gd name="T6" fmla="*/ 18 w 18"/>
                <a:gd name="T7" fmla="*/ 6 h 15"/>
                <a:gd name="T8" fmla="*/ 18 w 18"/>
                <a:gd name="T9" fmla="*/ 8 h 15"/>
                <a:gd name="T10" fmla="*/ 13 w 18"/>
                <a:gd name="T11" fmla="*/ 8 h 15"/>
                <a:gd name="T12" fmla="*/ 8 w 18"/>
                <a:gd name="T13" fmla="*/ 11 h 15"/>
                <a:gd name="T14" fmla="*/ 3 w 18"/>
                <a:gd name="T15" fmla="*/ 14 h 15"/>
                <a:gd name="T16" fmla="*/ 0 w 18"/>
                <a:gd name="T17" fmla="*/ 15 h 15"/>
                <a:gd name="T18" fmla="*/ 0 w 18"/>
                <a:gd name="T19" fmla="*/ 15 h 15"/>
                <a:gd name="T20" fmla="*/ 0 w 18"/>
                <a:gd name="T21" fmla="*/ 14 h 15"/>
                <a:gd name="T22" fmla="*/ 0 w 18"/>
                <a:gd name="T23" fmla="*/ 14 h 15"/>
                <a:gd name="T24" fmla="*/ 2 w 18"/>
                <a:gd name="T25" fmla="*/ 12 h 15"/>
                <a:gd name="T26" fmla="*/ 5 w 18"/>
                <a:gd name="T27" fmla="*/ 9 h 15"/>
                <a:gd name="T28" fmla="*/ 5 w 18"/>
                <a:gd name="T29" fmla="*/ 6 h 15"/>
                <a:gd name="T30" fmla="*/ 5 w 18"/>
                <a:gd name="T31" fmla="*/ 6 h 15"/>
                <a:gd name="T32" fmla="*/ 5 w 18"/>
                <a:gd name="T33" fmla="*/ 4 h 15"/>
                <a:gd name="T34" fmla="*/ 11 w 18"/>
                <a:gd name="T35" fmla="*/ 3 h 15"/>
                <a:gd name="T36" fmla="*/ 16 w 18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5">
                  <a:moveTo>
                    <a:pt x="16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3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5" name="Freeform 127"/>
            <p:cNvSpPr>
              <a:spLocks/>
            </p:cNvSpPr>
            <p:nvPr/>
          </p:nvSpPr>
          <p:spPr bwMode="auto">
            <a:xfrm>
              <a:off x="6766894" y="2263983"/>
              <a:ext cx="9747" cy="11695"/>
            </a:xfrm>
            <a:custGeom>
              <a:avLst/>
              <a:gdLst>
                <a:gd name="T0" fmla="*/ 2 w 5"/>
                <a:gd name="T1" fmla="*/ 0 h 6"/>
                <a:gd name="T2" fmla="*/ 3 w 5"/>
                <a:gd name="T3" fmla="*/ 1 h 6"/>
                <a:gd name="T4" fmla="*/ 3 w 5"/>
                <a:gd name="T5" fmla="*/ 1 h 6"/>
                <a:gd name="T6" fmla="*/ 5 w 5"/>
                <a:gd name="T7" fmla="*/ 3 h 6"/>
                <a:gd name="T8" fmla="*/ 3 w 5"/>
                <a:gd name="T9" fmla="*/ 5 h 6"/>
                <a:gd name="T10" fmla="*/ 3 w 5"/>
                <a:gd name="T11" fmla="*/ 5 h 6"/>
                <a:gd name="T12" fmla="*/ 3 w 5"/>
                <a:gd name="T13" fmla="*/ 6 h 6"/>
                <a:gd name="T14" fmla="*/ 2 w 5"/>
                <a:gd name="T15" fmla="*/ 3 h 6"/>
                <a:gd name="T16" fmla="*/ 0 w 5"/>
                <a:gd name="T17" fmla="*/ 3 h 6"/>
                <a:gd name="T18" fmla="*/ 0 w 5"/>
                <a:gd name="T19" fmla="*/ 3 h 6"/>
                <a:gd name="T20" fmla="*/ 0 w 5"/>
                <a:gd name="T21" fmla="*/ 1 h 6"/>
                <a:gd name="T22" fmla="*/ 0 w 5"/>
                <a:gd name="T23" fmla="*/ 1 h 6"/>
                <a:gd name="T24" fmla="*/ 0 w 5"/>
                <a:gd name="T25" fmla="*/ 1 h 6"/>
                <a:gd name="T26" fmla="*/ 2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6" name="Freeform 128"/>
            <p:cNvSpPr>
              <a:spLocks/>
            </p:cNvSpPr>
            <p:nvPr/>
          </p:nvSpPr>
          <p:spPr bwMode="auto">
            <a:xfrm>
              <a:off x="7723961" y="2193811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4 w 9"/>
                <a:gd name="T5" fmla="*/ 0 h 6"/>
                <a:gd name="T6" fmla="*/ 6 w 9"/>
                <a:gd name="T7" fmla="*/ 0 h 6"/>
                <a:gd name="T8" fmla="*/ 7 w 9"/>
                <a:gd name="T9" fmla="*/ 1 h 6"/>
                <a:gd name="T10" fmla="*/ 7 w 9"/>
                <a:gd name="T11" fmla="*/ 3 h 6"/>
                <a:gd name="T12" fmla="*/ 7 w 9"/>
                <a:gd name="T13" fmla="*/ 3 h 6"/>
                <a:gd name="T14" fmla="*/ 9 w 9"/>
                <a:gd name="T15" fmla="*/ 3 h 6"/>
                <a:gd name="T16" fmla="*/ 7 w 9"/>
                <a:gd name="T17" fmla="*/ 4 h 6"/>
                <a:gd name="T18" fmla="*/ 7 w 9"/>
                <a:gd name="T19" fmla="*/ 6 h 6"/>
                <a:gd name="T20" fmla="*/ 4 w 9"/>
                <a:gd name="T21" fmla="*/ 6 h 6"/>
                <a:gd name="T22" fmla="*/ 1 w 9"/>
                <a:gd name="T23" fmla="*/ 4 h 6"/>
                <a:gd name="T24" fmla="*/ 0 w 9"/>
                <a:gd name="T25" fmla="*/ 0 h 6"/>
                <a:gd name="T26" fmla="*/ 0 w 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7" name="Freeform 129"/>
            <p:cNvSpPr>
              <a:spLocks/>
            </p:cNvSpPr>
            <p:nvPr/>
          </p:nvSpPr>
          <p:spPr bwMode="auto">
            <a:xfrm>
              <a:off x="8907139" y="1790321"/>
              <a:ext cx="50680" cy="27289"/>
            </a:xfrm>
            <a:custGeom>
              <a:avLst/>
              <a:gdLst>
                <a:gd name="T0" fmla="*/ 7 w 26"/>
                <a:gd name="T1" fmla="*/ 0 h 14"/>
                <a:gd name="T2" fmla="*/ 20 w 26"/>
                <a:gd name="T3" fmla="*/ 3 h 14"/>
                <a:gd name="T4" fmla="*/ 25 w 26"/>
                <a:gd name="T5" fmla="*/ 3 h 14"/>
                <a:gd name="T6" fmla="*/ 26 w 26"/>
                <a:gd name="T7" fmla="*/ 5 h 14"/>
                <a:gd name="T8" fmla="*/ 26 w 26"/>
                <a:gd name="T9" fmla="*/ 6 h 14"/>
                <a:gd name="T10" fmla="*/ 25 w 26"/>
                <a:gd name="T11" fmla="*/ 8 h 14"/>
                <a:gd name="T12" fmla="*/ 25 w 26"/>
                <a:gd name="T13" fmla="*/ 8 h 14"/>
                <a:gd name="T14" fmla="*/ 23 w 26"/>
                <a:gd name="T15" fmla="*/ 10 h 14"/>
                <a:gd name="T16" fmla="*/ 22 w 26"/>
                <a:gd name="T17" fmla="*/ 11 h 14"/>
                <a:gd name="T18" fmla="*/ 19 w 26"/>
                <a:gd name="T19" fmla="*/ 13 h 14"/>
                <a:gd name="T20" fmla="*/ 19 w 26"/>
                <a:gd name="T21" fmla="*/ 14 h 14"/>
                <a:gd name="T22" fmla="*/ 9 w 26"/>
                <a:gd name="T23" fmla="*/ 13 h 14"/>
                <a:gd name="T24" fmla="*/ 9 w 26"/>
                <a:gd name="T25" fmla="*/ 11 h 14"/>
                <a:gd name="T26" fmla="*/ 6 w 26"/>
                <a:gd name="T27" fmla="*/ 10 h 14"/>
                <a:gd name="T28" fmla="*/ 1 w 26"/>
                <a:gd name="T29" fmla="*/ 8 h 14"/>
                <a:gd name="T30" fmla="*/ 0 w 26"/>
                <a:gd name="T31" fmla="*/ 6 h 14"/>
                <a:gd name="T32" fmla="*/ 1 w 26"/>
                <a:gd name="T33" fmla="*/ 6 h 14"/>
                <a:gd name="T34" fmla="*/ 1 w 26"/>
                <a:gd name="T35" fmla="*/ 6 h 14"/>
                <a:gd name="T36" fmla="*/ 4 w 26"/>
                <a:gd name="T37" fmla="*/ 6 h 14"/>
                <a:gd name="T38" fmla="*/ 6 w 26"/>
                <a:gd name="T39" fmla="*/ 5 h 14"/>
                <a:gd name="T40" fmla="*/ 6 w 26"/>
                <a:gd name="T41" fmla="*/ 3 h 14"/>
                <a:gd name="T42" fmla="*/ 6 w 26"/>
                <a:gd name="T43" fmla="*/ 2 h 14"/>
                <a:gd name="T44" fmla="*/ 7 w 26"/>
                <a:gd name="T45" fmla="*/ 2 h 14"/>
                <a:gd name="T46" fmla="*/ 7 w 2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4">
                  <a:moveTo>
                    <a:pt x="7" y="0"/>
                  </a:moveTo>
                  <a:lnTo>
                    <a:pt x="20" y="3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8" name="Freeform 130"/>
            <p:cNvSpPr>
              <a:spLocks/>
            </p:cNvSpPr>
            <p:nvPr/>
          </p:nvSpPr>
          <p:spPr bwMode="auto">
            <a:xfrm>
              <a:off x="7113855" y="3039773"/>
              <a:ext cx="3898" cy="779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9" name="Freeform 131"/>
            <p:cNvSpPr>
              <a:spLocks/>
            </p:cNvSpPr>
            <p:nvPr/>
          </p:nvSpPr>
          <p:spPr bwMode="auto">
            <a:xfrm>
              <a:off x="10433379" y="2681116"/>
              <a:ext cx="27289" cy="27289"/>
            </a:xfrm>
            <a:custGeom>
              <a:avLst/>
              <a:gdLst>
                <a:gd name="T0" fmla="*/ 3 w 14"/>
                <a:gd name="T1" fmla="*/ 0 h 14"/>
                <a:gd name="T2" fmla="*/ 8 w 14"/>
                <a:gd name="T3" fmla="*/ 2 h 14"/>
                <a:gd name="T4" fmla="*/ 8 w 14"/>
                <a:gd name="T5" fmla="*/ 2 h 14"/>
                <a:gd name="T6" fmla="*/ 8 w 14"/>
                <a:gd name="T7" fmla="*/ 3 h 14"/>
                <a:gd name="T8" fmla="*/ 8 w 14"/>
                <a:gd name="T9" fmla="*/ 5 h 14"/>
                <a:gd name="T10" fmla="*/ 10 w 14"/>
                <a:gd name="T11" fmla="*/ 8 h 14"/>
                <a:gd name="T12" fmla="*/ 11 w 14"/>
                <a:gd name="T13" fmla="*/ 8 h 14"/>
                <a:gd name="T14" fmla="*/ 13 w 14"/>
                <a:gd name="T15" fmla="*/ 10 h 14"/>
                <a:gd name="T16" fmla="*/ 14 w 14"/>
                <a:gd name="T17" fmla="*/ 11 h 14"/>
                <a:gd name="T18" fmla="*/ 14 w 14"/>
                <a:gd name="T19" fmla="*/ 14 h 14"/>
                <a:gd name="T20" fmla="*/ 11 w 14"/>
                <a:gd name="T21" fmla="*/ 13 h 14"/>
                <a:gd name="T22" fmla="*/ 11 w 14"/>
                <a:gd name="T23" fmla="*/ 11 h 14"/>
                <a:gd name="T24" fmla="*/ 10 w 14"/>
                <a:gd name="T25" fmla="*/ 11 h 14"/>
                <a:gd name="T26" fmla="*/ 10 w 14"/>
                <a:gd name="T27" fmla="*/ 10 h 14"/>
                <a:gd name="T28" fmla="*/ 8 w 14"/>
                <a:gd name="T29" fmla="*/ 10 h 14"/>
                <a:gd name="T30" fmla="*/ 7 w 14"/>
                <a:gd name="T31" fmla="*/ 6 h 14"/>
                <a:gd name="T32" fmla="*/ 5 w 14"/>
                <a:gd name="T33" fmla="*/ 6 h 14"/>
                <a:gd name="T34" fmla="*/ 5 w 14"/>
                <a:gd name="T35" fmla="*/ 5 h 14"/>
                <a:gd name="T36" fmla="*/ 5 w 14"/>
                <a:gd name="T37" fmla="*/ 3 h 14"/>
                <a:gd name="T38" fmla="*/ 0 w 14"/>
                <a:gd name="T39" fmla="*/ 2 h 14"/>
                <a:gd name="T40" fmla="*/ 2 w 14"/>
                <a:gd name="T41" fmla="*/ 2 h 14"/>
                <a:gd name="T42" fmla="*/ 3 w 14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4">
                  <a:moveTo>
                    <a:pt x="3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0" name="Freeform 132"/>
            <p:cNvSpPr>
              <a:spLocks/>
            </p:cNvSpPr>
            <p:nvPr/>
          </p:nvSpPr>
          <p:spPr bwMode="auto">
            <a:xfrm>
              <a:off x="10484059" y="2702557"/>
              <a:ext cx="17544" cy="11695"/>
            </a:xfrm>
            <a:custGeom>
              <a:avLst/>
              <a:gdLst>
                <a:gd name="T0" fmla="*/ 0 w 9"/>
                <a:gd name="T1" fmla="*/ 0 h 6"/>
                <a:gd name="T2" fmla="*/ 1 w 9"/>
                <a:gd name="T3" fmla="*/ 0 h 6"/>
                <a:gd name="T4" fmla="*/ 3 w 9"/>
                <a:gd name="T5" fmla="*/ 2 h 6"/>
                <a:gd name="T6" fmla="*/ 6 w 9"/>
                <a:gd name="T7" fmla="*/ 3 h 6"/>
                <a:gd name="T8" fmla="*/ 7 w 9"/>
                <a:gd name="T9" fmla="*/ 5 h 6"/>
                <a:gd name="T10" fmla="*/ 9 w 9"/>
                <a:gd name="T11" fmla="*/ 6 h 6"/>
                <a:gd name="T12" fmla="*/ 3 w 9"/>
                <a:gd name="T13" fmla="*/ 3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6" y="3"/>
                  </a:lnTo>
                  <a:lnTo>
                    <a:pt x="7" y="5"/>
                  </a:lnTo>
                  <a:lnTo>
                    <a:pt x="9" y="6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1" name="Freeform 133"/>
            <p:cNvSpPr>
              <a:spLocks/>
            </p:cNvSpPr>
            <p:nvPr/>
          </p:nvSpPr>
          <p:spPr bwMode="auto">
            <a:xfrm>
              <a:off x="9616656" y="2690862"/>
              <a:ext cx="11695" cy="9747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5 w 6"/>
                <a:gd name="T5" fmla="*/ 5 h 5"/>
                <a:gd name="T6" fmla="*/ 3 w 6"/>
                <a:gd name="T7" fmla="*/ 5 h 5"/>
                <a:gd name="T8" fmla="*/ 3 w 6"/>
                <a:gd name="T9" fmla="*/ 3 h 5"/>
                <a:gd name="T10" fmla="*/ 1 w 6"/>
                <a:gd name="T11" fmla="*/ 3 h 5"/>
                <a:gd name="T12" fmla="*/ 0 w 6"/>
                <a:gd name="T13" fmla="*/ 3 h 5"/>
                <a:gd name="T14" fmla="*/ 1 w 6"/>
                <a:gd name="T15" fmla="*/ 3 h 5"/>
                <a:gd name="T16" fmla="*/ 5 w 6"/>
                <a:gd name="T17" fmla="*/ 1 h 5"/>
                <a:gd name="T18" fmla="*/ 5 w 6"/>
                <a:gd name="T19" fmla="*/ 1 h 5"/>
                <a:gd name="T20" fmla="*/ 6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2" name="Freeform 134"/>
            <p:cNvSpPr>
              <a:spLocks/>
            </p:cNvSpPr>
            <p:nvPr/>
          </p:nvSpPr>
          <p:spPr bwMode="auto">
            <a:xfrm>
              <a:off x="6536886" y="1607094"/>
              <a:ext cx="4588467" cy="1586666"/>
            </a:xfrm>
            <a:custGeom>
              <a:avLst/>
              <a:gdLst>
                <a:gd name="T0" fmla="*/ 1246 w 2354"/>
                <a:gd name="T1" fmla="*/ 66 h 814"/>
                <a:gd name="T2" fmla="*/ 1209 w 2354"/>
                <a:gd name="T3" fmla="*/ 112 h 814"/>
                <a:gd name="T4" fmla="*/ 1378 w 2354"/>
                <a:gd name="T5" fmla="*/ 141 h 814"/>
                <a:gd name="T6" fmla="*/ 1468 w 2354"/>
                <a:gd name="T7" fmla="*/ 164 h 814"/>
                <a:gd name="T8" fmla="*/ 1599 w 2354"/>
                <a:gd name="T9" fmla="*/ 182 h 814"/>
                <a:gd name="T10" fmla="*/ 1711 w 2354"/>
                <a:gd name="T11" fmla="*/ 160 h 814"/>
                <a:gd name="T12" fmla="*/ 1916 w 2354"/>
                <a:gd name="T13" fmla="*/ 212 h 814"/>
                <a:gd name="T14" fmla="*/ 2116 w 2354"/>
                <a:gd name="T15" fmla="*/ 222 h 814"/>
                <a:gd name="T16" fmla="*/ 2283 w 2354"/>
                <a:gd name="T17" fmla="*/ 304 h 814"/>
                <a:gd name="T18" fmla="*/ 2345 w 2354"/>
                <a:gd name="T19" fmla="*/ 312 h 814"/>
                <a:gd name="T20" fmla="*/ 2308 w 2354"/>
                <a:gd name="T21" fmla="*/ 349 h 814"/>
                <a:gd name="T22" fmla="*/ 2226 w 2354"/>
                <a:gd name="T23" fmla="*/ 308 h 814"/>
                <a:gd name="T24" fmla="*/ 2151 w 2354"/>
                <a:gd name="T25" fmla="*/ 351 h 814"/>
                <a:gd name="T26" fmla="*/ 2162 w 2354"/>
                <a:gd name="T27" fmla="*/ 398 h 814"/>
                <a:gd name="T28" fmla="*/ 2007 w 2354"/>
                <a:gd name="T29" fmla="*/ 446 h 814"/>
                <a:gd name="T30" fmla="*/ 1965 w 2354"/>
                <a:gd name="T31" fmla="*/ 534 h 814"/>
                <a:gd name="T32" fmla="*/ 1870 w 2354"/>
                <a:gd name="T33" fmla="*/ 636 h 814"/>
                <a:gd name="T34" fmla="*/ 1974 w 2354"/>
                <a:gd name="T35" fmla="*/ 417 h 814"/>
                <a:gd name="T36" fmla="*/ 1909 w 2354"/>
                <a:gd name="T37" fmla="*/ 416 h 814"/>
                <a:gd name="T38" fmla="*/ 1785 w 2354"/>
                <a:gd name="T39" fmla="*/ 464 h 814"/>
                <a:gd name="T40" fmla="*/ 1577 w 2354"/>
                <a:gd name="T41" fmla="*/ 546 h 814"/>
                <a:gd name="T42" fmla="*/ 1641 w 2354"/>
                <a:gd name="T43" fmla="*/ 589 h 814"/>
                <a:gd name="T44" fmla="*/ 1563 w 2354"/>
                <a:gd name="T45" fmla="*/ 765 h 814"/>
                <a:gd name="T46" fmla="*/ 1499 w 2354"/>
                <a:gd name="T47" fmla="*/ 773 h 814"/>
                <a:gd name="T48" fmla="*/ 1542 w 2354"/>
                <a:gd name="T49" fmla="*/ 712 h 814"/>
                <a:gd name="T50" fmla="*/ 1474 w 2354"/>
                <a:gd name="T51" fmla="*/ 668 h 814"/>
                <a:gd name="T52" fmla="*/ 1421 w 2354"/>
                <a:gd name="T53" fmla="*/ 600 h 814"/>
                <a:gd name="T54" fmla="*/ 1324 w 2354"/>
                <a:gd name="T55" fmla="*/ 657 h 814"/>
                <a:gd name="T56" fmla="*/ 1165 w 2354"/>
                <a:gd name="T57" fmla="*/ 663 h 814"/>
                <a:gd name="T58" fmla="*/ 1059 w 2354"/>
                <a:gd name="T59" fmla="*/ 624 h 814"/>
                <a:gd name="T60" fmla="*/ 995 w 2354"/>
                <a:gd name="T61" fmla="*/ 657 h 814"/>
                <a:gd name="T62" fmla="*/ 914 w 2354"/>
                <a:gd name="T63" fmla="*/ 650 h 814"/>
                <a:gd name="T64" fmla="*/ 847 w 2354"/>
                <a:gd name="T65" fmla="*/ 665 h 814"/>
                <a:gd name="T66" fmla="*/ 761 w 2354"/>
                <a:gd name="T67" fmla="*/ 639 h 814"/>
                <a:gd name="T68" fmla="*/ 664 w 2354"/>
                <a:gd name="T69" fmla="*/ 579 h 814"/>
                <a:gd name="T70" fmla="*/ 545 w 2354"/>
                <a:gd name="T71" fmla="*/ 572 h 814"/>
                <a:gd name="T72" fmla="*/ 482 w 2354"/>
                <a:gd name="T73" fmla="*/ 613 h 814"/>
                <a:gd name="T74" fmla="*/ 402 w 2354"/>
                <a:gd name="T75" fmla="*/ 641 h 814"/>
                <a:gd name="T76" fmla="*/ 309 w 2354"/>
                <a:gd name="T77" fmla="*/ 652 h 814"/>
                <a:gd name="T78" fmla="*/ 315 w 2354"/>
                <a:gd name="T79" fmla="*/ 724 h 814"/>
                <a:gd name="T80" fmla="*/ 303 w 2354"/>
                <a:gd name="T81" fmla="*/ 798 h 814"/>
                <a:gd name="T82" fmla="*/ 225 w 2354"/>
                <a:gd name="T83" fmla="*/ 781 h 814"/>
                <a:gd name="T84" fmla="*/ 151 w 2354"/>
                <a:gd name="T85" fmla="*/ 718 h 814"/>
                <a:gd name="T86" fmla="*/ 178 w 2354"/>
                <a:gd name="T87" fmla="*/ 676 h 814"/>
                <a:gd name="T88" fmla="*/ 115 w 2354"/>
                <a:gd name="T89" fmla="*/ 636 h 814"/>
                <a:gd name="T90" fmla="*/ 63 w 2354"/>
                <a:gd name="T91" fmla="*/ 595 h 814"/>
                <a:gd name="T92" fmla="*/ 28 w 2354"/>
                <a:gd name="T93" fmla="*/ 540 h 814"/>
                <a:gd name="T94" fmla="*/ 6 w 2354"/>
                <a:gd name="T95" fmla="*/ 485 h 814"/>
                <a:gd name="T96" fmla="*/ 60 w 2354"/>
                <a:gd name="T97" fmla="*/ 390 h 814"/>
                <a:gd name="T98" fmla="*/ 28 w 2354"/>
                <a:gd name="T99" fmla="*/ 267 h 814"/>
                <a:gd name="T100" fmla="*/ 83 w 2354"/>
                <a:gd name="T101" fmla="*/ 242 h 814"/>
                <a:gd name="T102" fmla="*/ 72 w 2354"/>
                <a:gd name="T103" fmla="*/ 296 h 814"/>
                <a:gd name="T104" fmla="*/ 161 w 2354"/>
                <a:gd name="T105" fmla="*/ 346 h 814"/>
                <a:gd name="T106" fmla="*/ 271 w 2354"/>
                <a:gd name="T107" fmla="*/ 263 h 814"/>
                <a:gd name="T108" fmla="*/ 381 w 2354"/>
                <a:gd name="T109" fmla="*/ 252 h 814"/>
                <a:gd name="T110" fmla="*/ 549 w 2354"/>
                <a:gd name="T111" fmla="*/ 239 h 814"/>
                <a:gd name="T112" fmla="*/ 643 w 2354"/>
                <a:gd name="T113" fmla="*/ 143 h 814"/>
                <a:gd name="T114" fmla="*/ 612 w 2354"/>
                <a:gd name="T115" fmla="*/ 307 h 814"/>
                <a:gd name="T116" fmla="*/ 667 w 2354"/>
                <a:gd name="T117" fmla="*/ 227 h 814"/>
                <a:gd name="T118" fmla="*/ 703 w 2354"/>
                <a:gd name="T119" fmla="*/ 168 h 814"/>
                <a:gd name="T120" fmla="*/ 814 w 2354"/>
                <a:gd name="T121" fmla="*/ 204 h 814"/>
                <a:gd name="T122" fmla="*/ 850 w 2354"/>
                <a:gd name="T123" fmla="*/ 124 h 814"/>
                <a:gd name="T124" fmla="*/ 990 w 2354"/>
                <a:gd name="T125" fmla="*/ 49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54" h="814">
                  <a:moveTo>
                    <a:pt x="1110" y="0"/>
                  </a:moveTo>
                  <a:lnTo>
                    <a:pt x="1119" y="3"/>
                  </a:lnTo>
                  <a:lnTo>
                    <a:pt x="1121" y="4"/>
                  </a:lnTo>
                  <a:lnTo>
                    <a:pt x="1126" y="6"/>
                  </a:lnTo>
                  <a:lnTo>
                    <a:pt x="1132" y="6"/>
                  </a:lnTo>
                  <a:lnTo>
                    <a:pt x="1135" y="8"/>
                  </a:lnTo>
                  <a:lnTo>
                    <a:pt x="1135" y="9"/>
                  </a:lnTo>
                  <a:lnTo>
                    <a:pt x="1137" y="11"/>
                  </a:lnTo>
                  <a:lnTo>
                    <a:pt x="1132" y="12"/>
                  </a:lnTo>
                  <a:lnTo>
                    <a:pt x="1127" y="15"/>
                  </a:lnTo>
                  <a:lnTo>
                    <a:pt x="1121" y="17"/>
                  </a:lnTo>
                  <a:lnTo>
                    <a:pt x="1112" y="19"/>
                  </a:lnTo>
                  <a:lnTo>
                    <a:pt x="1110" y="19"/>
                  </a:lnTo>
                  <a:lnTo>
                    <a:pt x="1126" y="20"/>
                  </a:lnTo>
                  <a:lnTo>
                    <a:pt x="1130" y="19"/>
                  </a:lnTo>
                  <a:lnTo>
                    <a:pt x="1132" y="22"/>
                  </a:lnTo>
                  <a:lnTo>
                    <a:pt x="1134" y="22"/>
                  </a:lnTo>
                  <a:lnTo>
                    <a:pt x="1138" y="22"/>
                  </a:lnTo>
                  <a:lnTo>
                    <a:pt x="1141" y="20"/>
                  </a:lnTo>
                  <a:lnTo>
                    <a:pt x="1146" y="22"/>
                  </a:lnTo>
                  <a:lnTo>
                    <a:pt x="1148" y="22"/>
                  </a:lnTo>
                  <a:lnTo>
                    <a:pt x="1149" y="22"/>
                  </a:lnTo>
                  <a:lnTo>
                    <a:pt x="1154" y="23"/>
                  </a:lnTo>
                  <a:lnTo>
                    <a:pt x="1157" y="25"/>
                  </a:lnTo>
                  <a:lnTo>
                    <a:pt x="1153" y="28"/>
                  </a:lnTo>
                  <a:lnTo>
                    <a:pt x="1149" y="31"/>
                  </a:lnTo>
                  <a:lnTo>
                    <a:pt x="1145" y="36"/>
                  </a:lnTo>
                  <a:lnTo>
                    <a:pt x="1145" y="34"/>
                  </a:lnTo>
                  <a:lnTo>
                    <a:pt x="1141" y="34"/>
                  </a:lnTo>
                  <a:lnTo>
                    <a:pt x="1141" y="37"/>
                  </a:lnTo>
                  <a:lnTo>
                    <a:pt x="1146" y="37"/>
                  </a:lnTo>
                  <a:lnTo>
                    <a:pt x="1148" y="37"/>
                  </a:lnTo>
                  <a:lnTo>
                    <a:pt x="1153" y="37"/>
                  </a:lnTo>
                  <a:lnTo>
                    <a:pt x="1159" y="37"/>
                  </a:lnTo>
                  <a:lnTo>
                    <a:pt x="1160" y="37"/>
                  </a:lnTo>
                  <a:lnTo>
                    <a:pt x="1164" y="36"/>
                  </a:lnTo>
                  <a:lnTo>
                    <a:pt x="1164" y="33"/>
                  </a:lnTo>
                  <a:lnTo>
                    <a:pt x="1165" y="31"/>
                  </a:lnTo>
                  <a:lnTo>
                    <a:pt x="1168" y="30"/>
                  </a:lnTo>
                  <a:lnTo>
                    <a:pt x="1170" y="31"/>
                  </a:lnTo>
                  <a:lnTo>
                    <a:pt x="1175" y="31"/>
                  </a:lnTo>
                  <a:lnTo>
                    <a:pt x="1184" y="30"/>
                  </a:lnTo>
                  <a:lnTo>
                    <a:pt x="1194" y="31"/>
                  </a:lnTo>
                  <a:lnTo>
                    <a:pt x="1201" y="30"/>
                  </a:lnTo>
                  <a:lnTo>
                    <a:pt x="1209" y="31"/>
                  </a:lnTo>
                  <a:lnTo>
                    <a:pt x="1214" y="31"/>
                  </a:lnTo>
                  <a:lnTo>
                    <a:pt x="1217" y="34"/>
                  </a:lnTo>
                  <a:lnTo>
                    <a:pt x="1220" y="34"/>
                  </a:lnTo>
                  <a:lnTo>
                    <a:pt x="1222" y="36"/>
                  </a:lnTo>
                  <a:lnTo>
                    <a:pt x="1223" y="37"/>
                  </a:lnTo>
                  <a:lnTo>
                    <a:pt x="1223" y="41"/>
                  </a:lnTo>
                  <a:lnTo>
                    <a:pt x="1222" y="41"/>
                  </a:lnTo>
                  <a:lnTo>
                    <a:pt x="1225" y="39"/>
                  </a:lnTo>
                  <a:lnTo>
                    <a:pt x="1227" y="39"/>
                  </a:lnTo>
                  <a:lnTo>
                    <a:pt x="1228" y="41"/>
                  </a:lnTo>
                  <a:lnTo>
                    <a:pt x="1231" y="41"/>
                  </a:lnTo>
                  <a:lnTo>
                    <a:pt x="1233" y="45"/>
                  </a:lnTo>
                  <a:lnTo>
                    <a:pt x="1233" y="47"/>
                  </a:lnTo>
                  <a:lnTo>
                    <a:pt x="1235" y="49"/>
                  </a:lnTo>
                  <a:lnTo>
                    <a:pt x="1233" y="50"/>
                  </a:lnTo>
                  <a:lnTo>
                    <a:pt x="1233" y="50"/>
                  </a:lnTo>
                  <a:lnTo>
                    <a:pt x="1235" y="50"/>
                  </a:lnTo>
                  <a:lnTo>
                    <a:pt x="1238" y="49"/>
                  </a:lnTo>
                  <a:lnTo>
                    <a:pt x="1239" y="49"/>
                  </a:lnTo>
                  <a:lnTo>
                    <a:pt x="1239" y="47"/>
                  </a:lnTo>
                  <a:lnTo>
                    <a:pt x="1238" y="45"/>
                  </a:lnTo>
                  <a:lnTo>
                    <a:pt x="1238" y="45"/>
                  </a:lnTo>
                  <a:lnTo>
                    <a:pt x="1239" y="45"/>
                  </a:lnTo>
                  <a:lnTo>
                    <a:pt x="1241" y="45"/>
                  </a:lnTo>
                  <a:lnTo>
                    <a:pt x="1242" y="47"/>
                  </a:lnTo>
                  <a:lnTo>
                    <a:pt x="1244" y="49"/>
                  </a:lnTo>
                  <a:lnTo>
                    <a:pt x="1246" y="56"/>
                  </a:lnTo>
                  <a:lnTo>
                    <a:pt x="1250" y="55"/>
                  </a:lnTo>
                  <a:lnTo>
                    <a:pt x="1250" y="56"/>
                  </a:lnTo>
                  <a:lnTo>
                    <a:pt x="1249" y="61"/>
                  </a:lnTo>
                  <a:lnTo>
                    <a:pt x="1246" y="64"/>
                  </a:lnTo>
                  <a:lnTo>
                    <a:pt x="1246" y="66"/>
                  </a:lnTo>
                  <a:lnTo>
                    <a:pt x="1244" y="66"/>
                  </a:lnTo>
                  <a:lnTo>
                    <a:pt x="1244" y="64"/>
                  </a:lnTo>
                  <a:lnTo>
                    <a:pt x="1244" y="63"/>
                  </a:lnTo>
                  <a:lnTo>
                    <a:pt x="1242" y="63"/>
                  </a:lnTo>
                  <a:lnTo>
                    <a:pt x="1239" y="61"/>
                  </a:lnTo>
                  <a:lnTo>
                    <a:pt x="1231" y="58"/>
                  </a:lnTo>
                  <a:lnTo>
                    <a:pt x="1230" y="56"/>
                  </a:lnTo>
                  <a:lnTo>
                    <a:pt x="1230" y="56"/>
                  </a:lnTo>
                  <a:lnTo>
                    <a:pt x="1230" y="58"/>
                  </a:lnTo>
                  <a:lnTo>
                    <a:pt x="1233" y="60"/>
                  </a:lnTo>
                  <a:lnTo>
                    <a:pt x="1236" y="66"/>
                  </a:lnTo>
                  <a:lnTo>
                    <a:pt x="1239" y="64"/>
                  </a:lnTo>
                  <a:lnTo>
                    <a:pt x="1241" y="64"/>
                  </a:lnTo>
                  <a:lnTo>
                    <a:pt x="1242" y="66"/>
                  </a:lnTo>
                  <a:lnTo>
                    <a:pt x="1246" y="67"/>
                  </a:lnTo>
                  <a:lnTo>
                    <a:pt x="1247" y="69"/>
                  </a:lnTo>
                  <a:lnTo>
                    <a:pt x="1246" y="74"/>
                  </a:lnTo>
                  <a:lnTo>
                    <a:pt x="1236" y="82"/>
                  </a:lnTo>
                  <a:lnTo>
                    <a:pt x="1225" y="86"/>
                  </a:lnTo>
                  <a:lnTo>
                    <a:pt x="1220" y="89"/>
                  </a:lnTo>
                  <a:lnTo>
                    <a:pt x="1212" y="91"/>
                  </a:lnTo>
                  <a:lnTo>
                    <a:pt x="1206" y="94"/>
                  </a:lnTo>
                  <a:lnTo>
                    <a:pt x="1200" y="97"/>
                  </a:lnTo>
                  <a:lnTo>
                    <a:pt x="1197" y="99"/>
                  </a:lnTo>
                  <a:lnTo>
                    <a:pt x="1192" y="102"/>
                  </a:lnTo>
                  <a:lnTo>
                    <a:pt x="1192" y="102"/>
                  </a:lnTo>
                  <a:lnTo>
                    <a:pt x="1192" y="104"/>
                  </a:lnTo>
                  <a:lnTo>
                    <a:pt x="1192" y="105"/>
                  </a:lnTo>
                  <a:lnTo>
                    <a:pt x="1190" y="105"/>
                  </a:lnTo>
                  <a:lnTo>
                    <a:pt x="1187" y="108"/>
                  </a:lnTo>
                  <a:lnTo>
                    <a:pt x="1181" y="110"/>
                  </a:lnTo>
                  <a:lnTo>
                    <a:pt x="1168" y="119"/>
                  </a:lnTo>
                  <a:lnTo>
                    <a:pt x="1162" y="121"/>
                  </a:lnTo>
                  <a:lnTo>
                    <a:pt x="1154" y="121"/>
                  </a:lnTo>
                  <a:lnTo>
                    <a:pt x="1153" y="123"/>
                  </a:lnTo>
                  <a:lnTo>
                    <a:pt x="1148" y="127"/>
                  </a:lnTo>
                  <a:lnTo>
                    <a:pt x="1146" y="129"/>
                  </a:lnTo>
                  <a:lnTo>
                    <a:pt x="1138" y="130"/>
                  </a:lnTo>
                  <a:lnTo>
                    <a:pt x="1132" y="140"/>
                  </a:lnTo>
                  <a:lnTo>
                    <a:pt x="1127" y="143"/>
                  </a:lnTo>
                  <a:lnTo>
                    <a:pt x="1124" y="145"/>
                  </a:lnTo>
                  <a:lnTo>
                    <a:pt x="1127" y="145"/>
                  </a:lnTo>
                  <a:lnTo>
                    <a:pt x="1132" y="143"/>
                  </a:lnTo>
                  <a:lnTo>
                    <a:pt x="1137" y="140"/>
                  </a:lnTo>
                  <a:lnTo>
                    <a:pt x="1138" y="138"/>
                  </a:lnTo>
                  <a:lnTo>
                    <a:pt x="1138" y="137"/>
                  </a:lnTo>
                  <a:lnTo>
                    <a:pt x="1140" y="135"/>
                  </a:lnTo>
                  <a:lnTo>
                    <a:pt x="1143" y="135"/>
                  </a:lnTo>
                  <a:lnTo>
                    <a:pt x="1153" y="134"/>
                  </a:lnTo>
                  <a:lnTo>
                    <a:pt x="1156" y="134"/>
                  </a:lnTo>
                  <a:lnTo>
                    <a:pt x="1162" y="134"/>
                  </a:lnTo>
                  <a:lnTo>
                    <a:pt x="1165" y="132"/>
                  </a:lnTo>
                  <a:lnTo>
                    <a:pt x="1167" y="132"/>
                  </a:lnTo>
                  <a:lnTo>
                    <a:pt x="1170" y="130"/>
                  </a:lnTo>
                  <a:lnTo>
                    <a:pt x="1170" y="130"/>
                  </a:lnTo>
                  <a:lnTo>
                    <a:pt x="1173" y="129"/>
                  </a:lnTo>
                  <a:lnTo>
                    <a:pt x="1181" y="127"/>
                  </a:lnTo>
                  <a:lnTo>
                    <a:pt x="1182" y="127"/>
                  </a:lnTo>
                  <a:lnTo>
                    <a:pt x="1184" y="124"/>
                  </a:lnTo>
                  <a:lnTo>
                    <a:pt x="1189" y="126"/>
                  </a:lnTo>
                  <a:lnTo>
                    <a:pt x="1192" y="126"/>
                  </a:lnTo>
                  <a:lnTo>
                    <a:pt x="1200" y="121"/>
                  </a:lnTo>
                  <a:lnTo>
                    <a:pt x="1205" y="119"/>
                  </a:lnTo>
                  <a:lnTo>
                    <a:pt x="1206" y="118"/>
                  </a:lnTo>
                  <a:lnTo>
                    <a:pt x="1206" y="118"/>
                  </a:lnTo>
                  <a:lnTo>
                    <a:pt x="1205" y="116"/>
                  </a:lnTo>
                  <a:lnTo>
                    <a:pt x="1200" y="118"/>
                  </a:lnTo>
                  <a:lnTo>
                    <a:pt x="1195" y="119"/>
                  </a:lnTo>
                  <a:lnTo>
                    <a:pt x="1190" y="118"/>
                  </a:lnTo>
                  <a:lnTo>
                    <a:pt x="1190" y="118"/>
                  </a:lnTo>
                  <a:lnTo>
                    <a:pt x="1189" y="116"/>
                  </a:lnTo>
                  <a:lnTo>
                    <a:pt x="1190" y="113"/>
                  </a:lnTo>
                  <a:lnTo>
                    <a:pt x="1192" y="113"/>
                  </a:lnTo>
                  <a:lnTo>
                    <a:pt x="1195" y="110"/>
                  </a:lnTo>
                  <a:lnTo>
                    <a:pt x="1198" y="110"/>
                  </a:lnTo>
                  <a:lnTo>
                    <a:pt x="1208" y="112"/>
                  </a:lnTo>
                  <a:lnTo>
                    <a:pt x="1209" y="112"/>
                  </a:lnTo>
                  <a:lnTo>
                    <a:pt x="1211" y="108"/>
                  </a:lnTo>
                  <a:lnTo>
                    <a:pt x="1214" y="108"/>
                  </a:lnTo>
                  <a:lnTo>
                    <a:pt x="1216" y="110"/>
                  </a:lnTo>
                  <a:lnTo>
                    <a:pt x="1216" y="110"/>
                  </a:lnTo>
                  <a:lnTo>
                    <a:pt x="1211" y="112"/>
                  </a:lnTo>
                  <a:lnTo>
                    <a:pt x="1212" y="113"/>
                  </a:lnTo>
                  <a:lnTo>
                    <a:pt x="1214" y="115"/>
                  </a:lnTo>
                  <a:lnTo>
                    <a:pt x="1220" y="118"/>
                  </a:lnTo>
                  <a:lnTo>
                    <a:pt x="1225" y="119"/>
                  </a:lnTo>
                  <a:lnTo>
                    <a:pt x="1228" y="118"/>
                  </a:lnTo>
                  <a:lnTo>
                    <a:pt x="1235" y="118"/>
                  </a:lnTo>
                  <a:lnTo>
                    <a:pt x="1235" y="116"/>
                  </a:lnTo>
                  <a:lnTo>
                    <a:pt x="1236" y="115"/>
                  </a:lnTo>
                  <a:lnTo>
                    <a:pt x="1235" y="112"/>
                  </a:lnTo>
                  <a:lnTo>
                    <a:pt x="1236" y="112"/>
                  </a:lnTo>
                  <a:lnTo>
                    <a:pt x="1238" y="113"/>
                  </a:lnTo>
                  <a:lnTo>
                    <a:pt x="1239" y="115"/>
                  </a:lnTo>
                  <a:lnTo>
                    <a:pt x="1242" y="119"/>
                  </a:lnTo>
                  <a:lnTo>
                    <a:pt x="1244" y="121"/>
                  </a:lnTo>
                  <a:lnTo>
                    <a:pt x="1242" y="123"/>
                  </a:lnTo>
                  <a:lnTo>
                    <a:pt x="1239" y="126"/>
                  </a:lnTo>
                  <a:lnTo>
                    <a:pt x="1241" y="127"/>
                  </a:lnTo>
                  <a:lnTo>
                    <a:pt x="1244" y="129"/>
                  </a:lnTo>
                  <a:lnTo>
                    <a:pt x="1244" y="135"/>
                  </a:lnTo>
                  <a:lnTo>
                    <a:pt x="1244" y="137"/>
                  </a:lnTo>
                  <a:lnTo>
                    <a:pt x="1242" y="140"/>
                  </a:lnTo>
                  <a:lnTo>
                    <a:pt x="1241" y="141"/>
                  </a:lnTo>
                  <a:lnTo>
                    <a:pt x="1239" y="143"/>
                  </a:lnTo>
                  <a:lnTo>
                    <a:pt x="1239" y="145"/>
                  </a:lnTo>
                  <a:lnTo>
                    <a:pt x="1239" y="146"/>
                  </a:lnTo>
                  <a:lnTo>
                    <a:pt x="1242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7" y="148"/>
                  </a:lnTo>
                  <a:lnTo>
                    <a:pt x="1242" y="146"/>
                  </a:lnTo>
                  <a:lnTo>
                    <a:pt x="1241" y="146"/>
                  </a:lnTo>
                  <a:lnTo>
                    <a:pt x="1241" y="143"/>
                  </a:lnTo>
                  <a:lnTo>
                    <a:pt x="1242" y="141"/>
                  </a:lnTo>
                  <a:lnTo>
                    <a:pt x="1244" y="140"/>
                  </a:lnTo>
                  <a:lnTo>
                    <a:pt x="1246" y="137"/>
                  </a:lnTo>
                  <a:lnTo>
                    <a:pt x="1246" y="135"/>
                  </a:lnTo>
                  <a:lnTo>
                    <a:pt x="1246" y="132"/>
                  </a:lnTo>
                  <a:lnTo>
                    <a:pt x="1247" y="130"/>
                  </a:lnTo>
                  <a:lnTo>
                    <a:pt x="1249" y="129"/>
                  </a:lnTo>
                  <a:lnTo>
                    <a:pt x="1249" y="129"/>
                  </a:lnTo>
                  <a:lnTo>
                    <a:pt x="1250" y="129"/>
                  </a:lnTo>
                  <a:lnTo>
                    <a:pt x="1249" y="129"/>
                  </a:lnTo>
                  <a:lnTo>
                    <a:pt x="1247" y="127"/>
                  </a:lnTo>
                  <a:lnTo>
                    <a:pt x="1246" y="126"/>
                  </a:lnTo>
                  <a:lnTo>
                    <a:pt x="1244" y="124"/>
                  </a:lnTo>
                  <a:lnTo>
                    <a:pt x="1250" y="124"/>
                  </a:lnTo>
                  <a:lnTo>
                    <a:pt x="1252" y="123"/>
                  </a:lnTo>
                  <a:lnTo>
                    <a:pt x="1263" y="121"/>
                  </a:lnTo>
                  <a:lnTo>
                    <a:pt x="1271" y="119"/>
                  </a:lnTo>
                  <a:lnTo>
                    <a:pt x="1288" y="119"/>
                  </a:lnTo>
                  <a:lnTo>
                    <a:pt x="1299" y="121"/>
                  </a:lnTo>
                  <a:lnTo>
                    <a:pt x="1317" y="123"/>
                  </a:lnTo>
                  <a:lnTo>
                    <a:pt x="1323" y="124"/>
                  </a:lnTo>
                  <a:lnTo>
                    <a:pt x="1323" y="124"/>
                  </a:lnTo>
                  <a:lnTo>
                    <a:pt x="1323" y="126"/>
                  </a:lnTo>
                  <a:lnTo>
                    <a:pt x="1320" y="126"/>
                  </a:lnTo>
                  <a:lnTo>
                    <a:pt x="1317" y="126"/>
                  </a:lnTo>
                  <a:lnTo>
                    <a:pt x="1315" y="129"/>
                  </a:lnTo>
                  <a:lnTo>
                    <a:pt x="1317" y="132"/>
                  </a:lnTo>
                  <a:lnTo>
                    <a:pt x="1323" y="135"/>
                  </a:lnTo>
                  <a:lnTo>
                    <a:pt x="1331" y="137"/>
                  </a:lnTo>
                  <a:lnTo>
                    <a:pt x="1335" y="138"/>
                  </a:lnTo>
                  <a:lnTo>
                    <a:pt x="1337" y="140"/>
                  </a:lnTo>
                  <a:lnTo>
                    <a:pt x="1346" y="138"/>
                  </a:lnTo>
                  <a:lnTo>
                    <a:pt x="1353" y="140"/>
                  </a:lnTo>
                  <a:lnTo>
                    <a:pt x="1358" y="140"/>
                  </a:lnTo>
                  <a:lnTo>
                    <a:pt x="1364" y="140"/>
                  </a:lnTo>
                  <a:lnTo>
                    <a:pt x="1365" y="140"/>
                  </a:lnTo>
                  <a:lnTo>
                    <a:pt x="1369" y="141"/>
                  </a:lnTo>
                  <a:lnTo>
                    <a:pt x="1372" y="141"/>
                  </a:lnTo>
                  <a:lnTo>
                    <a:pt x="1375" y="141"/>
                  </a:lnTo>
                  <a:lnTo>
                    <a:pt x="1378" y="141"/>
                  </a:lnTo>
                  <a:lnTo>
                    <a:pt x="1378" y="141"/>
                  </a:lnTo>
                  <a:lnTo>
                    <a:pt x="1378" y="140"/>
                  </a:lnTo>
                  <a:lnTo>
                    <a:pt x="1375" y="140"/>
                  </a:lnTo>
                  <a:lnTo>
                    <a:pt x="1375" y="138"/>
                  </a:lnTo>
                  <a:lnTo>
                    <a:pt x="1376" y="138"/>
                  </a:lnTo>
                  <a:lnTo>
                    <a:pt x="1381" y="140"/>
                  </a:lnTo>
                  <a:lnTo>
                    <a:pt x="1384" y="140"/>
                  </a:lnTo>
                  <a:lnTo>
                    <a:pt x="1386" y="138"/>
                  </a:lnTo>
                  <a:lnTo>
                    <a:pt x="1387" y="137"/>
                  </a:lnTo>
                  <a:lnTo>
                    <a:pt x="1389" y="135"/>
                  </a:lnTo>
                  <a:lnTo>
                    <a:pt x="1389" y="134"/>
                  </a:lnTo>
                  <a:lnTo>
                    <a:pt x="1391" y="134"/>
                  </a:lnTo>
                  <a:lnTo>
                    <a:pt x="1391" y="134"/>
                  </a:lnTo>
                  <a:lnTo>
                    <a:pt x="1389" y="130"/>
                  </a:lnTo>
                  <a:lnTo>
                    <a:pt x="1387" y="129"/>
                  </a:lnTo>
                  <a:lnTo>
                    <a:pt x="1387" y="127"/>
                  </a:lnTo>
                  <a:lnTo>
                    <a:pt x="1386" y="126"/>
                  </a:lnTo>
                  <a:lnTo>
                    <a:pt x="1386" y="124"/>
                  </a:lnTo>
                  <a:lnTo>
                    <a:pt x="1387" y="121"/>
                  </a:lnTo>
                  <a:lnTo>
                    <a:pt x="1389" y="119"/>
                  </a:lnTo>
                  <a:lnTo>
                    <a:pt x="1394" y="121"/>
                  </a:lnTo>
                  <a:lnTo>
                    <a:pt x="1395" y="119"/>
                  </a:lnTo>
                  <a:lnTo>
                    <a:pt x="1397" y="118"/>
                  </a:lnTo>
                  <a:lnTo>
                    <a:pt x="1402" y="118"/>
                  </a:lnTo>
                  <a:lnTo>
                    <a:pt x="1405" y="118"/>
                  </a:lnTo>
                  <a:lnTo>
                    <a:pt x="1408" y="118"/>
                  </a:lnTo>
                  <a:lnTo>
                    <a:pt x="1419" y="124"/>
                  </a:lnTo>
                  <a:lnTo>
                    <a:pt x="1419" y="126"/>
                  </a:lnTo>
                  <a:lnTo>
                    <a:pt x="1422" y="126"/>
                  </a:lnTo>
                  <a:lnTo>
                    <a:pt x="1424" y="124"/>
                  </a:lnTo>
                  <a:lnTo>
                    <a:pt x="1427" y="124"/>
                  </a:lnTo>
                  <a:lnTo>
                    <a:pt x="1428" y="123"/>
                  </a:lnTo>
                  <a:lnTo>
                    <a:pt x="1430" y="124"/>
                  </a:lnTo>
                  <a:lnTo>
                    <a:pt x="1430" y="124"/>
                  </a:lnTo>
                  <a:lnTo>
                    <a:pt x="1430" y="126"/>
                  </a:lnTo>
                  <a:lnTo>
                    <a:pt x="1428" y="127"/>
                  </a:lnTo>
                  <a:lnTo>
                    <a:pt x="1430" y="127"/>
                  </a:lnTo>
                  <a:lnTo>
                    <a:pt x="1430" y="127"/>
                  </a:lnTo>
                  <a:lnTo>
                    <a:pt x="1433" y="129"/>
                  </a:lnTo>
                  <a:lnTo>
                    <a:pt x="1438" y="126"/>
                  </a:lnTo>
                  <a:lnTo>
                    <a:pt x="1440" y="124"/>
                  </a:lnTo>
                  <a:lnTo>
                    <a:pt x="1440" y="123"/>
                  </a:lnTo>
                  <a:lnTo>
                    <a:pt x="1451" y="126"/>
                  </a:lnTo>
                  <a:lnTo>
                    <a:pt x="1454" y="126"/>
                  </a:lnTo>
                  <a:lnTo>
                    <a:pt x="1454" y="127"/>
                  </a:lnTo>
                  <a:lnTo>
                    <a:pt x="1454" y="127"/>
                  </a:lnTo>
                  <a:lnTo>
                    <a:pt x="1457" y="129"/>
                  </a:lnTo>
                  <a:lnTo>
                    <a:pt x="1458" y="129"/>
                  </a:lnTo>
                  <a:lnTo>
                    <a:pt x="1458" y="130"/>
                  </a:lnTo>
                  <a:lnTo>
                    <a:pt x="1458" y="130"/>
                  </a:lnTo>
                  <a:lnTo>
                    <a:pt x="1463" y="130"/>
                  </a:lnTo>
                  <a:lnTo>
                    <a:pt x="1465" y="132"/>
                  </a:lnTo>
                  <a:lnTo>
                    <a:pt x="1466" y="134"/>
                  </a:lnTo>
                  <a:lnTo>
                    <a:pt x="1466" y="135"/>
                  </a:lnTo>
                  <a:lnTo>
                    <a:pt x="1468" y="135"/>
                  </a:lnTo>
                  <a:lnTo>
                    <a:pt x="1469" y="135"/>
                  </a:lnTo>
                  <a:lnTo>
                    <a:pt x="1469" y="135"/>
                  </a:lnTo>
                  <a:lnTo>
                    <a:pt x="1469" y="137"/>
                  </a:lnTo>
                  <a:lnTo>
                    <a:pt x="1466" y="140"/>
                  </a:lnTo>
                  <a:lnTo>
                    <a:pt x="1465" y="140"/>
                  </a:lnTo>
                  <a:lnTo>
                    <a:pt x="1463" y="141"/>
                  </a:lnTo>
                  <a:lnTo>
                    <a:pt x="1463" y="141"/>
                  </a:lnTo>
                  <a:lnTo>
                    <a:pt x="1469" y="141"/>
                  </a:lnTo>
                  <a:lnTo>
                    <a:pt x="1473" y="145"/>
                  </a:lnTo>
                  <a:lnTo>
                    <a:pt x="1473" y="146"/>
                  </a:lnTo>
                  <a:lnTo>
                    <a:pt x="1469" y="148"/>
                  </a:lnTo>
                  <a:lnTo>
                    <a:pt x="1466" y="149"/>
                  </a:lnTo>
                  <a:lnTo>
                    <a:pt x="1463" y="151"/>
                  </a:lnTo>
                  <a:lnTo>
                    <a:pt x="1462" y="151"/>
                  </a:lnTo>
                  <a:lnTo>
                    <a:pt x="1460" y="151"/>
                  </a:lnTo>
                  <a:lnTo>
                    <a:pt x="1462" y="152"/>
                  </a:lnTo>
                  <a:lnTo>
                    <a:pt x="1469" y="152"/>
                  </a:lnTo>
                  <a:lnTo>
                    <a:pt x="1473" y="154"/>
                  </a:lnTo>
                  <a:lnTo>
                    <a:pt x="1474" y="157"/>
                  </a:lnTo>
                  <a:lnTo>
                    <a:pt x="1474" y="162"/>
                  </a:lnTo>
                  <a:lnTo>
                    <a:pt x="1473" y="164"/>
                  </a:lnTo>
                  <a:lnTo>
                    <a:pt x="1468" y="164"/>
                  </a:lnTo>
                  <a:lnTo>
                    <a:pt x="1462" y="159"/>
                  </a:lnTo>
                  <a:lnTo>
                    <a:pt x="1457" y="157"/>
                  </a:lnTo>
                  <a:lnTo>
                    <a:pt x="1451" y="154"/>
                  </a:lnTo>
                  <a:lnTo>
                    <a:pt x="1451" y="154"/>
                  </a:lnTo>
                  <a:lnTo>
                    <a:pt x="1452" y="157"/>
                  </a:lnTo>
                  <a:lnTo>
                    <a:pt x="1454" y="159"/>
                  </a:lnTo>
                  <a:lnTo>
                    <a:pt x="1460" y="164"/>
                  </a:lnTo>
                  <a:lnTo>
                    <a:pt x="1468" y="173"/>
                  </a:lnTo>
                  <a:lnTo>
                    <a:pt x="1469" y="171"/>
                  </a:lnTo>
                  <a:lnTo>
                    <a:pt x="1469" y="170"/>
                  </a:lnTo>
                  <a:lnTo>
                    <a:pt x="1471" y="170"/>
                  </a:lnTo>
                  <a:lnTo>
                    <a:pt x="1471" y="167"/>
                  </a:lnTo>
                  <a:lnTo>
                    <a:pt x="1471" y="168"/>
                  </a:lnTo>
                  <a:lnTo>
                    <a:pt x="1473" y="170"/>
                  </a:lnTo>
                  <a:lnTo>
                    <a:pt x="1476" y="173"/>
                  </a:lnTo>
                  <a:lnTo>
                    <a:pt x="1473" y="173"/>
                  </a:lnTo>
                  <a:lnTo>
                    <a:pt x="1468" y="173"/>
                  </a:lnTo>
                  <a:lnTo>
                    <a:pt x="1466" y="175"/>
                  </a:lnTo>
                  <a:lnTo>
                    <a:pt x="1468" y="176"/>
                  </a:lnTo>
                  <a:lnTo>
                    <a:pt x="1471" y="176"/>
                  </a:lnTo>
                  <a:lnTo>
                    <a:pt x="1471" y="179"/>
                  </a:lnTo>
                  <a:lnTo>
                    <a:pt x="1474" y="182"/>
                  </a:lnTo>
                  <a:lnTo>
                    <a:pt x="1479" y="189"/>
                  </a:lnTo>
                  <a:lnTo>
                    <a:pt x="1484" y="190"/>
                  </a:lnTo>
                  <a:lnTo>
                    <a:pt x="1487" y="193"/>
                  </a:lnTo>
                  <a:lnTo>
                    <a:pt x="1492" y="195"/>
                  </a:lnTo>
                  <a:lnTo>
                    <a:pt x="1493" y="195"/>
                  </a:lnTo>
                  <a:lnTo>
                    <a:pt x="1495" y="193"/>
                  </a:lnTo>
                  <a:lnTo>
                    <a:pt x="1495" y="193"/>
                  </a:lnTo>
                  <a:lnTo>
                    <a:pt x="1496" y="198"/>
                  </a:lnTo>
                  <a:lnTo>
                    <a:pt x="1498" y="200"/>
                  </a:lnTo>
                  <a:lnTo>
                    <a:pt x="1499" y="200"/>
                  </a:lnTo>
                  <a:lnTo>
                    <a:pt x="1501" y="198"/>
                  </a:lnTo>
                  <a:lnTo>
                    <a:pt x="1504" y="197"/>
                  </a:lnTo>
                  <a:lnTo>
                    <a:pt x="1506" y="195"/>
                  </a:lnTo>
                  <a:lnTo>
                    <a:pt x="1509" y="190"/>
                  </a:lnTo>
                  <a:lnTo>
                    <a:pt x="1510" y="187"/>
                  </a:lnTo>
                  <a:lnTo>
                    <a:pt x="1512" y="186"/>
                  </a:lnTo>
                  <a:lnTo>
                    <a:pt x="1512" y="184"/>
                  </a:lnTo>
                  <a:lnTo>
                    <a:pt x="1512" y="182"/>
                  </a:lnTo>
                  <a:lnTo>
                    <a:pt x="1514" y="179"/>
                  </a:lnTo>
                  <a:lnTo>
                    <a:pt x="1515" y="176"/>
                  </a:lnTo>
                  <a:lnTo>
                    <a:pt x="1517" y="173"/>
                  </a:lnTo>
                  <a:lnTo>
                    <a:pt x="1520" y="168"/>
                  </a:lnTo>
                  <a:lnTo>
                    <a:pt x="1522" y="168"/>
                  </a:lnTo>
                  <a:lnTo>
                    <a:pt x="1522" y="170"/>
                  </a:lnTo>
                  <a:lnTo>
                    <a:pt x="1523" y="171"/>
                  </a:lnTo>
                  <a:lnTo>
                    <a:pt x="1523" y="171"/>
                  </a:lnTo>
                  <a:lnTo>
                    <a:pt x="1525" y="173"/>
                  </a:lnTo>
                  <a:lnTo>
                    <a:pt x="1528" y="176"/>
                  </a:lnTo>
                  <a:lnTo>
                    <a:pt x="1533" y="179"/>
                  </a:lnTo>
                  <a:lnTo>
                    <a:pt x="1536" y="181"/>
                  </a:lnTo>
                  <a:lnTo>
                    <a:pt x="1542" y="182"/>
                  </a:lnTo>
                  <a:lnTo>
                    <a:pt x="1551" y="182"/>
                  </a:lnTo>
                  <a:lnTo>
                    <a:pt x="1553" y="181"/>
                  </a:lnTo>
                  <a:lnTo>
                    <a:pt x="1556" y="179"/>
                  </a:lnTo>
                  <a:lnTo>
                    <a:pt x="1561" y="178"/>
                  </a:lnTo>
                  <a:lnTo>
                    <a:pt x="1564" y="176"/>
                  </a:lnTo>
                  <a:lnTo>
                    <a:pt x="1569" y="176"/>
                  </a:lnTo>
                  <a:lnTo>
                    <a:pt x="1570" y="176"/>
                  </a:lnTo>
                  <a:lnTo>
                    <a:pt x="1575" y="178"/>
                  </a:lnTo>
                  <a:lnTo>
                    <a:pt x="1586" y="181"/>
                  </a:lnTo>
                  <a:lnTo>
                    <a:pt x="1589" y="182"/>
                  </a:lnTo>
                  <a:lnTo>
                    <a:pt x="1591" y="184"/>
                  </a:lnTo>
                  <a:lnTo>
                    <a:pt x="1594" y="187"/>
                  </a:lnTo>
                  <a:lnTo>
                    <a:pt x="1596" y="189"/>
                  </a:lnTo>
                  <a:lnTo>
                    <a:pt x="1597" y="189"/>
                  </a:lnTo>
                  <a:lnTo>
                    <a:pt x="1599" y="189"/>
                  </a:lnTo>
                  <a:lnTo>
                    <a:pt x="1599" y="189"/>
                  </a:lnTo>
                  <a:lnTo>
                    <a:pt x="1597" y="187"/>
                  </a:lnTo>
                  <a:lnTo>
                    <a:pt x="1596" y="187"/>
                  </a:lnTo>
                  <a:lnTo>
                    <a:pt x="1599" y="186"/>
                  </a:lnTo>
                  <a:lnTo>
                    <a:pt x="1599" y="186"/>
                  </a:lnTo>
                  <a:lnTo>
                    <a:pt x="1600" y="184"/>
                  </a:lnTo>
                  <a:lnTo>
                    <a:pt x="1604" y="184"/>
                  </a:lnTo>
                  <a:lnTo>
                    <a:pt x="1600" y="182"/>
                  </a:lnTo>
                  <a:lnTo>
                    <a:pt x="1599" y="182"/>
                  </a:lnTo>
                  <a:lnTo>
                    <a:pt x="1597" y="182"/>
                  </a:lnTo>
                  <a:lnTo>
                    <a:pt x="1597" y="181"/>
                  </a:lnTo>
                  <a:lnTo>
                    <a:pt x="1599" y="181"/>
                  </a:lnTo>
                  <a:lnTo>
                    <a:pt x="1599" y="179"/>
                  </a:lnTo>
                  <a:lnTo>
                    <a:pt x="1600" y="178"/>
                  </a:lnTo>
                  <a:lnTo>
                    <a:pt x="1602" y="176"/>
                  </a:lnTo>
                  <a:lnTo>
                    <a:pt x="1604" y="176"/>
                  </a:lnTo>
                  <a:lnTo>
                    <a:pt x="1607" y="178"/>
                  </a:lnTo>
                  <a:lnTo>
                    <a:pt x="1608" y="176"/>
                  </a:lnTo>
                  <a:lnTo>
                    <a:pt x="1610" y="176"/>
                  </a:lnTo>
                  <a:lnTo>
                    <a:pt x="1613" y="178"/>
                  </a:lnTo>
                  <a:lnTo>
                    <a:pt x="1616" y="181"/>
                  </a:lnTo>
                  <a:lnTo>
                    <a:pt x="1618" y="181"/>
                  </a:lnTo>
                  <a:lnTo>
                    <a:pt x="1622" y="179"/>
                  </a:lnTo>
                  <a:lnTo>
                    <a:pt x="1627" y="179"/>
                  </a:lnTo>
                  <a:lnTo>
                    <a:pt x="1627" y="178"/>
                  </a:lnTo>
                  <a:lnTo>
                    <a:pt x="1622" y="175"/>
                  </a:lnTo>
                  <a:lnTo>
                    <a:pt x="1624" y="168"/>
                  </a:lnTo>
                  <a:lnTo>
                    <a:pt x="1621" y="168"/>
                  </a:lnTo>
                  <a:lnTo>
                    <a:pt x="1618" y="167"/>
                  </a:lnTo>
                  <a:lnTo>
                    <a:pt x="1622" y="165"/>
                  </a:lnTo>
                  <a:lnTo>
                    <a:pt x="1626" y="162"/>
                  </a:lnTo>
                  <a:lnTo>
                    <a:pt x="1627" y="162"/>
                  </a:lnTo>
                  <a:lnTo>
                    <a:pt x="1630" y="160"/>
                  </a:lnTo>
                  <a:lnTo>
                    <a:pt x="1629" y="160"/>
                  </a:lnTo>
                  <a:lnTo>
                    <a:pt x="1622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6" y="162"/>
                  </a:lnTo>
                  <a:lnTo>
                    <a:pt x="1615" y="159"/>
                  </a:lnTo>
                  <a:lnTo>
                    <a:pt x="1615" y="157"/>
                  </a:lnTo>
                  <a:lnTo>
                    <a:pt x="1619" y="152"/>
                  </a:lnTo>
                  <a:lnTo>
                    <a:pt x="1622" y="152"/>
                  </a:lnTo>
                  <a:lnTo>
                    <a:pt x="1633" y="152"/>
                  </a:lnTo>
                  <a:lnTo>
                    <a:pt x="1638" y="151"/>
                  </a:lnTo>
                  <a:lnTo>
                    <a:pt x="1643" y="149"/>
                  </a:lnTo>
                  <a:lnTo>
                    <a:pt x="1641" y="149"/>
                  </a:lnTo>
                  <a:lnTo>
                    <a:pt x="1641" y="146"/>
                  </a:lnTo>
                  <a:lnTo>
                    <a:pt x="1637" y="143"/>
                  </a:lnTo>
                  <a:lnTo>
                    <a:pt x="1637" y="141"/>
                  </a:lnTo>
                  <a:lnTo>
                    <a:pt x="1638" y="141"/>
                  </a:lnTo>
                  <a:lnTo>
                    <a:pt x="1640" y="141"/>
                  </a:lnTo>
                  <a:lnTo>
                    <a:pt x="1646" y="143"/>
                  </a:lnTo>
                  <a:lnTo>
                    <a:pt x="1649" y="145"/>
                  </a:lnTo>
                  <a:lnTo>
                    <a:pt x="1657" y="146"/>
                  </a:lnTo>
                  <a:lnTo>
                    <a:pt x="1678" y="146"/>
                  </a:lnTo>
                  <a:lnTo>
                    <a:pt x="1681" y="148"/>
                  </a:lnTo>
                  <a:lnTo>
                    <a:pt x="1690" y="148"/>
                  </a:lnTo>
                  <a:lnTo>
                    <a:pt x="1693" y="149"/>
                  </a:lnTo>
                  <a:lnTo>
                    <a:pt x="1703" y="151"/>
                  </a:lnTo>
                  <a:lnTo>
                    <a:pt x="1708" y="151"/>
                  </a:lnTo>
                  <a:lnTo>
                    <a:pt x="1711" y="152"/>
                  </a:lnTo>
                  <a:lnTo>
                    <a:pt x="1715" y="152"/>
                  </a:lnTo>
                  <a:lnTo>
                    <a:pt x="1719" y="154"/>
                  </a:lnTo>
                  <a:lnTo>
                    <a:pt x="1717" y="156"/>
                  </a:lnTo>
                  <a:lnTo>
                    <a:pt x="1706" y="156"/>
                  </a:lnTo>
                  <a:lnTo>
                    <a:pt x="1703" y="156"/>
                  </a:lnTo>
                  <a:lnTo>
                    <a:pt x="1698" y="156"/>
                  </a:lnTo>
                  <a:lnTo>
                    <a:pt x="1697" y="156"/>
                  </a:lnTo>
                  <a:lnTo>
                    <a:pt x="1693" y="157"/>
                  </a:lnTo>
                  <a:lnTo>
                    <a:pt x="1690" y="159"/>
                  </a:lnTo>
                  <a:lnTo>
                    <a:pt x="1687" y="159"/>
                  </a:lnTo>
                  <a:lnTo>
                    <a:pt x="1690" y="160"/>
                  </a:lnTo>
                  <a:lnTo>
                    <a:pt x="1692" y="160"/>
                  </a:lnTo>
                  <a:lnTo>
                    <a:pt x="1700" y="159"/>
                  </a:lnTo>
                  <a:lnTo>
                    <a:pt x="1723" y="157"/>
                  </a:lnTo>
                  <a:lnTo>
                    <a:pt x="1726" y="157"/>
                  </a:lnTo>
                  <a:lnTo>
                    <a:pt x="1726" y="159"/>
                  </a:lnTo>
                  <a:lnTo>
                    <a:pt x="1723" y="162"/>
                  </a:lnTo>
                  <a:lnTo>
                    <a:pt x="1720" y="165"/>
                  </a:lnTo>
                  <a:lnTo>
                    <a:pt x="1715" y="167"/>
                  </a:lnTo>
                  <a:lnTo>
                    <a:pt x="1714" y="167"/>
                  </a:lnTo>
                  <a:lnTo>
                    <a:pt x="1717" y="162"/>
                  </a:lnTo>
                  <a:lnTo>
                    <a:pt x="1717" y="162"/>
                  </a:lnTo>
                  <a:lnTo>
                    <a:pt x="1715" y="162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11" y="160"/>
                  </a:lnTo>
                  <a:lnTo>
                    <a:pt x="1709" y="164"/>
                  </a:lnTo>
                  <a:lnTo>
                    <a:pt x="1711" y="165"/>
                  </a:lnTo>
                  <a:lnTo>
                    <a:pt x="1711" y="167"/>
                  </a:lnTo>
                  <a:lnTo>
                    <a:pt x="1706" y="168"/>
                  </a:lnTo>
                  <a:lnTo>
                    <a:pt x="1704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68"/>
                  </a:lnTo>
                  <a:lnTo>
                    <a:pt x="1701" y="170"/>
                  </a:lnTo>
                  <a:lnTo>
                    <a:pt x="1701" y="170"/>
                  </a:lnTo>
                  <a:lnTo>
                    <a:pt x="1700" y="171"/>
                  </a:lnTo>
                  <a:lnTo>
                    <a:pt x="1700" y="173"/>
                  </a:lnTo>
                  <a:lnTo>
                    <a:pt x="1701" y="173"/>
                  </a:lnTo>
                  <a:lnTo>
                    <a:pt x="1703" y="175"/>
                  </a:lnTo>
                  <a:lnTo>
                    <a:pt x="1711" y="173"/>
                  </a:lnTo>
                  <a:lnTo>
                    <a:pt x="1715" y="171"/>
                  </a:lnTo>
                  <a:lnTo>
                    <a:pt x="1720" y="168"/>
                  </a:lnTo>
                  <a:lnTo>
                    <a:pt x="1726" y="160"/>
                  </a:lnTo>
                  <a:lnTo>
                    <a:pt x="1731" y="157"/>
                  </a:lnTo>
                  <a:lnTo>
                    <a:pt x="1733" y="157"/>
                  </a:lnTo>
                  <a:lnTo>
                    <a:pt x="1734" y="157"/>
                  </a:lnTo>
                  <a:lnTo>
                    <a:pt x="1749" y="157"/>
                  </a:lnTo>
                  <a:lnTo>
                    <a:pt x="1756" y="159"/>
                  </a:lnTo>
                  <a:lnTo>
                    <a:pt x="1764" y="162"/>
                  </a:lnTo>
                  <a:lnTo>
                    <a:pt x="1769" y="164"/>
                  </a:lnTo>
                  <a:lnTo>
                    <a:pt x="1772" y="167"/>
                  </a:lnTo>
                  <a:lnTo>
                    <a:pt x="1772" y="167"/>
                  </a:lnTo>
                  <a:lnTo>
                    <a:pt x="1772" y="168"/>
                  </a:lnTo>
                  <a:lnTo>
                    <a:pt x="1771" y="170"/>
                  </a:lnTo>
                  <a:lnTo>
                    <a:pt x="1761" y="170"/>
                  </a:lnTo>
                  <a:lnTo>
                    <a:pt x="1758" y="171"/>
                  </a:lnTo>
                  <a:lnTo>
                    <a:pt x="1756" y="171"/>
                  </a:lnTo>
                  <a:lnTo>
                    <a:pt x="1756" y="173"/>
                  </a:lnTo>
                  <a:lnTo>
                    <a:pt x="1756" y="173"/>
                  </a:lnTo>
                  <a:lnTo>
                    <a:pt x="1756" y="175"/>
                  </a:lnTo>
                  <a:lnTo>
                    <a:pt x="1761" y="175"/>
                  </a:lnTo>
                  <a:lnTo>
                    <a:pt x="1764" y="175"/>
                  </a:lnTo>
                  <a:lnTo>
                    <a:pt x="1771" y="176"/>
                  </a:lnTo>
                  <a:lnTo>
                    <a:pt x="1771" y="178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80" y="179"/>
                  </a:lnTo>
                  <a:lnTo>
                    <a:pt x="1782" y="179"/>
                  </a:lnTo>
                  <a:lnTo>
                    <a:pt x="1782" y="181"/>
                  </a:lnTo>
                  <a:lnTo>
                    <a:pt x="1780" y="182"/>
                  </a:lnTo>
                  <a:lnTo>
                    <a:pt x="1777" y="184"/>
                  </a:lnTo>
                  <a:lnTo>
                    <a:pt x="1774" y="187"/>
                  </a:lnTo>
                  <a:lnTo>
                    <a:pt x="1775" y="186"/>
                  </a:lnTo>
                  <a:lnTo>
                    <a:pt x="1783" y="182"/>
                  </a:lnTo>
                  <a:lnTo>
                    <a:pt x="1786" y="182"/>
                  </a:lnTo>
                  <a:lnTo>
                    <a:pt x="1788" y="182"/>
                  </a:lnTo>
                  <a:lnTo>
                    <a:pt x="1794" y="186"/>
                  </a:lnTo>
                  <a:lnTo>
                    <a:pt x="1797" y="187"/>
                  </a:lnTo>
                  <a:lnTo>
                    <a:pt x="1802" y="192"/>
                  </a:lnTo>
                  <a:lnTo>
                    <a:pt x="1801" y="192"/>
                  </a:lnTo>
                  <a:lnTo>
                    <a:pt x="1797" y="193"/>
                  </a:lnTo>
                  <a:lnTo>
                    <a:pt x="1808" y="197"/>
                  </a:lnTo>
                  <a:lnTo>
                    <a:pt x="1813" y="197"/>
                  </a:lnTo>
                  <a:lnTo>
                    <a:pt x="1823" y="195"/>
                  </a:lnTo>
                  <a:lnTo>
                    <a:pt x="1827" y="195"/>
                  </a:lnTo>
                  <a:lnTo>
                    <a:pt x="1835" y="193"/>
                  </a:lnTo>
                  <a:lnTo>
                    <a:pt x="1845" y="192"/>
                  </a:lnTo>
                  <a:lnTo>
                    <a:pt x="1853" y="192"/>
                  </a:lnTo>
                  <a:lnTo>
                    <a:pt x="1857" y="190"/>
                  </a:lnTo>
                  <a:lnTo>
                    <a:pt x="1868" y="190"/>
                  </a:lnTo>
                  <a:lnTo>
                    <a:pt x="1879" y="190"/>
                  </a:lnTo>
                  <a:lnTo>
                    <a:pt x="1889" y="192"/>
                  </a:lnTo>
                  <a:lnTo>
                    <a:pt x="1898" y="193"/>
                  </a:lnTo>
                  <a:lnTo>
                    <a:pt x="1908" y="198"/>
                  </a:lnTo>
                  <a:lnTo>
                    <a:pt x="1913" y="201"/>
                  </a:lnTo>
                  <a:lnTo>
                    <a:pt x="1914" y="203"/>
                  </a:lnTo>
                  <a:lnTo>
                    <a:pt x="1916" y="206"/>
                  </a:lnTo>
                  <a:lnTo>
                    <a:pt x="1916" y="208"/>
                  </a:lnTo>
                  <a:lnTo>
                    <a:pt x="1917" y="211"/>
                  </a:lnTo>
                  <a:lnTo>
                    <a:pt x="1916" y="212"/>
                  </a:lnTo>
                  <a:lnTo>
                    <a:pt x="1916" y="214"/>
                  </a:lnTo>
                  <a:lnTo>
                    <a:pt x="1914" y="217"/>
                  </a:lnTo>
                  <a:lnTo>
                    <a:pt x="1914" y="219"/>
                  </a:lnTo>
                  <a:lnTo>
                    <a:pt x="1913" y="222"/>
                  </a:lnTo>
                  <a:lnTo>
                    <a:pt x="1914" y="225"/>
                  </a:lnTo>
                  <a:lnTo>
                    <a:pt x="1919" y="225"/>
                  </a:lnTo>
                  <a:lnTo>
                    <a:pt x="1927" y="228"/>
                  </a:lnTo>
                  <a:lnTo>
                    <a:pt x="1930" y="228"/>
                  </a:lnTo>
                  <a:lnTo>
                    <a:pt x="1930" y="233"/>
                  </a:lnTo>
                  <a:lnTo>
                    <a:pt x="1931" y="236"/>
                  </a:lnTo>
                  <a:lnTo>
                    <a:pt x="1931" y="242"/>
                  </a:lnTo>
                  <a:lnTo>
                    <a:pt x="1933" y="244"/>
                  </a:lnTo>
                  <a:lnTo>
                    <a:pt x="1936" y="245"/>
                  </a:lnTo>
                  <a:lnTo>
                    <a:pt x="1936" y="247"/>
                  </a:lnTo>
                  <a:lnTo>
                    <a:pt x="1933" y="253"/>
                  </a:lnTo>
                  <a:lnTo>
                    <a:pt x="1931" y="255"/>
                  </a:lnTo>
                  <a:lnTo>
                    <a:pt x="1928" y="256"/>
                  </a:lnTo>
                  <a:lnTo>
                    <a:pt x="1933" y="255"/>
                  </a:lnTo>
                  <a:lnTo>
                    <a:pt x="1935" y="253"/>
                  </a:lnTo>
                  <a:lnTo>
                    <a:pt x="1936" y="249"/>
                  </a:lnTo>
                  <a:lnTo>
                    <a:pt x="1938" y="249"/>
                  </a:lnTo>
                  <a:lnTo>
                    <a:pt x="1939" y="247"/>
                  </a:lnTo>
                  <a:lnTo>
                    <a:pt x="1939" y="242"/>
                  </a:lnTo>
                  <a:lnTo>
                    <a:pt x="1938" y="239"/>
                  </a:lnTo>
                  <a:lnTo>
                    <a:pt x="1938" y="236"/>
                  </a:lnTo>
                  <a:lnTo>
                    <a:pt x="1939" y="234"/>
                  </a:lnTo>
                  <a:lnTo>
                    <a:pt x="1944" y="230"/>
                  </a:lnTo>
                  <a:lnTo>
                    <a:pt x="1947" y="228"/>
                  </a:lnTo>
                  <a:lnTo>
                    <a:pt x="1950" y="228"/>
                  </a:lnTo>
                  <a:lnTo>
                    <a:pt x="1960" y="227"/>
                  </a:lnTo>
                  <a:lnTo>
                    <a:pt x="1963" y="227"/>
                  </a:lnTo>
                  <a:lnTo>
                    <a:pt x="1968" y="227"/>
                  </a:lnTo>
                  <a:lnTo>
                    <a:pt x="1971" y="227"/>
                  </a:lnTo>
                  <a:lnTo>
                    <a:pt x="1974" y="225"/>
                  </a:lnTo>
                  <a:lnTo>
                    <a:pt x="1977" y="227"/>
                  </a:lnTo>
                  <a:lnTo>
                    <a:pt x="1982" y="228"/>
                  </a:lnTo>
                  <a:lnTo>
                    <a:pt x="1999" y="230"/>
                  </a:lnTo>
                  <a:lnTo>
                    <a:pt x="2002" y="230"/>
                  </a:lnTo>
                  <a:lnTo>
                    <a:pt x="2015" y="231"/>
                  </a:lnTo>
                  <a:lnTo>
                    <a:pt x="2017" y="231"/>
                  </a:lnTo>
                  <a:lnTo>
                    <a:pt x="2018" y="230"/>
                  </a:lnTo>
                  <a:lnTo>
                    <a:pt x="2028" y="225"/>
                  </a:lnTo>
                  <a:lnTo>
                    <a:pt x="2031" y="225"/>
                  </a:lnTo>
                  <a:lnTo>
                    <a:pt x="2031" y="227"/>
                  </a:lnTo>
                  <a:lnTo>
                    <a:pt x="2032" y="228"/>
                  </a:lnTo>
                  <a:lnTo>
                    <a:pt x="2034" y="230"/>
                  </a:lnTo>
                  <a:lnTo>
                    <a:pt x="2036" y="233"/>
                  </a:lnTo>
                  <a:lnTo>
                    <a:pt x="2037" y="238"/>
                  </a:lnTo>
                  <a:lnTo>
                    <a:pt x="2039" y="238"/>
                  </a:lnTo>
                  <a:lnTo>
                    <a:pt x="2040" y="239"/>
                  </a:lnTo>
                  <a:lnTo>
                    <a:pt x="2047" y="241"/>
                  </a:lnTo>
                  <a:lnTo>
                    <a:pt x="2051" y="242"/>
                  </a:lnTo>
                  <a:lnTo>
                    <a:pt x="2053" y="247"/>
                  </a:lnTo>
                  <a:lnTo>
                    <a:pt x="2056" y="250"/>
                  </a:lnTo>
                  <a:lnTo>
                    <a:pt x="2062" y="250"/>
                  </a:lnTo>
                  <a:lnTo>
                    <a:pt x="2069" y="249"/>
                  </a:lnTo>
                  <a:lnTo>
                    <a:pt x="2075" y="244"/>
                  </a:lnTo>
                  <a:lnTo>
                    <a:pt x="2075" y="241"/>
                  </a:lnTo>
                  <a:lnTo>
                    <a:pt x="2073" y="238"/>
                  </a:lnTo>
                  <a:lnTo>
                    <a:pt x="2072" y="234"/>
                  </a:lnTo>
                  <a:lnTo>
                    <a:pt x="2070" y="230"/>
                  </a:lnTo>
                  <a:lnTo>
                    <a:pt x="2064" y="228"/>
                  </a:lnTo>
                  <a:lnTo>
                    <a:pt x="2064" y="227"/>
                  </a:lnTo>
                  <a:lnTo>
                    <a:pt x="2067" y="225"/>
                  </a:lnTo>
                  <a:lnTo>
                    <a:pt x="2069" y="222"/>
                  </a:lnTo>
                  <a:lnTo>
                    <a:pt x="2069" y="220"/>
                  </a:lnTo>
                  <a:lnTo>
                    <a:pt x="2069" y="216"/>
                  </a:lnTo>
                  <a:lnTo>
                    <a:pt x="2073" y="216"/>
                  </a:lnTo>
                  <a:lnTo>
                    <a:pt x="2080" y="217"/>
                  </a:lnTo>
                  <a:lnTo>
                    <a:pt x="2089" y="219"/>
                  </a:lnTo>
                  <a:lnTo>
                    <a:pt x="2099" y="220"/>
                  </a:lnTo>
                  <a:lnTo>
                    <a:pt x="2103" y="220"/>
                  </a:lnTo>
                  <a:lnTo>
                    <a:pt x="2105" y="222"/>
                  </a:lnTo>
                  <a:lnTo>
                    <a:pt x="2108" y="223"/>
                  </a:lnTo>
                  <a:lnTo>
                    <a:pt x="2110" y="220"/>
                  </a:lnTo>
                  <a:lnTo>
                    <a:pt x="2111" y="220"/>
                  </a:lnTo>
                  <a:lnTo>
                    <a:pt x="2116" y="222"/>
                  </a:lnTo>
                  <a:lnTo>
                    <a:pt x="2118" y="222"/>
                  </a:lnTo>
                  <a:lnTo>
                    <a:pt x="2124" y="222"/>
                  </a:lnTo>
                  <a:lnTo>
                    <a:pt x="2130" y="222"/>
                  </a:lnTo>
                  <a:lnTo>
                    <a:pt x="2138" y="222"/>
                  </a:lnTo>
                  <a:lnTo>
                    <a:pt x="2144" y="222"/>
                  </a:lnTo>
                  <a:lnTo>
                    <a:pt x="2148" y="222"/>
                  </a:lnTo>
                  <a:lnTo>
                    <a:pt x="2149" y="222"/>
                  </a:lnTo>
                  <a:lnTo>
                    <a:pt x="2154" y="225"/>
                  </a:lnTo>
                  <a:lnTo>
                    <a:pt x="2162" y="228"/>
                  </a:lnTo>
                  <a:lnTo>
                    <a:pt x="2168" y="228"/>
                  </a:lnTo>
                  <a:lnTo>
                    <a:pt x="2176" y="231"/>
                  </a:lnTo>
                  <a:lnTo>
                    <a:pt x="2184" y="233"/>
                  </a:lnTo>
                  <a:lnTo>
                    <a:pt x="2189" y="234"/>
                  </a:lnTo>
                  <a:lnTo>
                    <a:pt x="2190" y="234"/>
                  </a:lnTo>
                  <a:lnTo>
                    <a:pt x="2190" y="236"/>
                  </a:lnTo>
                  <a:lnTo>
                    <a:pt x="2190" y="236"/>
                  </a:lnTo>
                  <a:lnTo>
                    <a:pt x="2195" y="238"/>
                  </a:lnTo>
                  <a:lnTo>
                    <a:pt x="2204" y="244"/>
                  </a:lnTo>
                  <a:lnTo>
                    <a:pt x="2206" y="245"/>
                  </a:lnTo>
                  <a:lnTo>
                    <a:pt x="2209" y="245"/>
                  </a:lnTo>
                  <a:lnTo>
                    <a:pt x="2212" y="247"/>
                  </a:lnTo>
                  <a:lnTo>
                    <a:pt x="2212" y="247"/>
                  </a:lnTo>
                  <a:lnTo>
                    <a:pt x="2214" y="247"/>
                  </a:lnTo>
                  <a:lnTo>
                    <a:pt x="2215" y="249"/>
                  </a:lnTo>
                  <a:lnTo>
                    <a:pt x="2217" y="249"/>
                  </a:lnTo>
                  <a:lnTo>
                    <a:pt x="2222" y="250"/>
                  </a:lnTo>
                  <a:lnTo>
                    <a:pt x="2225" y="252"/>
                  </a:lnTo>
                  <a:lnTo>
                    <a:pt x="2226" y="255"/>
                  </a:lnTo>
                  <a:lnTo>
                    <a:pt x="2226" y="255"/>
                  </a:lnTo>
                  <a:lnTo>
                    <a:pt x="2223" y="253"/>
                  </a:lnTo>
                  <a:lnTo>
                    <a:pt x="2225" y="255"/>
                  </a:lnTo>
                  <a:lnTo>
                    <a:pt x="2225" y="256"/>
                  </a:lnTo>
                  <a:lnTo>
                    <a:pt x="2228" y="256"/>
                  </a:lnTo>
                  <a:lnTo>
                    <a:pt x="2231" y="258"/>
                  </a:lnTo>
                  <a:lnTo>
                    <a:pt x="2233" y="258"/>
                  </a:lnTo>
                  <a:lnTo>
                    <a:pt x="2234" y="260"/>
                  </a:lnTo>
                  <a:lnTo>
                    <a:pt x="2234" y="261"/>
                  </a:lnTo>
                  <a:lnTo>
                    <a:pt x="2234" y="263"/>
                  </a:lnTo>
                  <a:lnTo>
                    <a:pt x="2236" y="263"/>
                  </a:lnTo>
                  <a:lnTo>
                    <a:pt x="2237" y="261"/>
                  </a:lnTo>
                  <a:lnTo>
                    <a:pt x="2237" y="260"/>
                  </a:lnTo>
                  <a:lnTo>
                    <a:pt x="2231" y="256"/>
                  </a:lnTo>
                  <a:lnTo>
                    <a:pt x="2230" y="255"/>
                  </a:lnTo>
                  <a:lnTo>
                    <a:pt x="2231" y="256"/>
                  </a:lnTo>
                  <a:lnTo>
                    <a:pt x="2239" y="260"/>
                  </a:lnTo>
                  <a:lnTo>
                    <a:pt x="2242" y="263"/>
                  </a:lnTo>
                  <a:lnTo>
                    <a:pt x="2241" y="263"/>
                  </a:lnTo>
                  <a:lnTo>
                    <a:pt x="2241" y="263"/>
                  </a:lnTo>
                  <a:lnTo>
                    <a:pt x="2241" y="264"/>
                  </a:lnTo>
                  <a:lnTo>
                    <a:pt x="2242" y="263"/>
                  </a:lnTo>
                  <a:lnTo>
                    <a:pt x="2244" y="263"/>
                  </a:lnTo>
                  <a:lnTo>
                    <a:pt x="2245" y="264"/>
                  </a:lnTo>
                  <a:lnTo>
                    <a:pt x="2247" y="264"/>
                  </a:lnTo>
                  <a:lnTo>
                    <a:pt x="2250" y="266"/>
                  </a:lnTo>
                  <a:lnTo>
                    <a:pt x="2274" y="277"/>
                  </a:lnTo>
                  <a:lnTo>
                    <a:pt x="2274" y="279"/>
                  </a:lnTo>
                  <a:lnTo>
                    <a:pt x="2274" y="280"/>
                  </a:lnTo>
                  <a:lnTo>
                    <a:pt x="2275" y="282"/>
                  </a:lnTo>
                  <a:lnTo>
                    <a:pt x="2275" y="283"/>
                  </a:lnTo>
                  <a:lnTo>
                    <a:pt x="2272" y="285"/>
                  </a:lnTo>
                  <a:lnTo>
                    <a:pt x="2275" y="285"/>
                  </a:lnTo>
                  <a:lnTo>
                    <a:pt x="2277" y="285"/>
                  </a:lnTo>
                  <a:lnTo>
                    <a:pt x="2277" y="283"/>
                  </a:lnTo>
                  <a:lnTo>
                    <a:pt x="2278" y="283"/>
                  </a:lnTo>
                  <a:lnTo>
                    <a:pt x="2280" y="285"/>
                  </a:lnTo>
                  <a:lnTo>
                    <a:pt x="2280" y="285"/>
                  </a:lnTo>
                  <a:lnTo>
                    <a:pt x="2280" y="288"/>
                  </a:lnTo>
                  <a:lnTo>
                    <a:pt x="2278" y="290"/>
                  </a:lnTo>
                  <a:lnTo>
                    <a:pt x="2278" y="291"/>
                  </a:lnTo>
                  <a:lnTo>
                    <a:pt x="2280" y="294"/>
                  </a:lnTo>
                  <a:lnTo>
                    <a:pt x="2280" y="294"/>
                  </a:lnTo>
                  <a:lnTo>
                    <a:pt x="2282" y="296"/>
                  </a:lnTo>
                  <a:lnTo>
                    <a:pt x="2282" y="299"/>
                  </a:lnTo>
                  <a:lnTo>
                    <a:pt x="2280" y="301"/>
                  </a:lnTo>
                  <a:lnTo>
                    <a:pt x="2278" y="304"/>
                  </a:lnTo>
                  <a:lnTo>
                    <a:pt x="2280" y="304"/>
                  </a:lnTo>
                  <a:lnTo>
                    <a:pt x="2283" y="304"/>
                  </a:lnTo>
                  <a:lnTo>
                    <a:pt x="2283" y="304"/>
                  </a:lnTo>
                  <a:lnTo>
                    <a:pt x="2285" y="305"/>
                  </a:lnTo>
                  <a:lnTo>
                    <a:pt x="2286" y="307"/>
                  </a:lnTo>
                  <a:lnTo>
                    <a:pt x="2286" y="308"/>
                  </a:lnTo>
                  <a:lnTo>
                    <a:pt x="2286" y="310"/>
                  </a:lnTo>
                  <a:lnTo>
                    <a:pt x="2286" y="310"/>
                  </a:lnTo>
                  <a:lnTo>
                    <a:pt x="2288" y="310"/>
                  </a:lnTo>
                  <a:lnTo>
                    <a:pt x="2289" y="308"/>
                  </a:lnTo>
                  <a:lnTo>
                    <a:pt x="2289" y="307"/>
                  </a:lnTo>
                  <a:lnTo>
                    <a:pt x="2291" y="307"/>
                  </a:lnTo>
                  <a:lnTo>
                    <a:pt x="2293" y="308"/>
                  </a:lnTo>
                  <a:lnTo>
                    <a:pt x="2291" y="313"/>
                  </a:lnTo>
                  <a:lnTo>
                    <a:pt x="2293" y="313"/>
                  </a:lnTo>
                  <a:lnTo>
                    <a:pt x="2293" y="312"/>
                  </a:lnTo>
                  <a:lnTo>
                    <a:pt x="2293" y="312"/>
                  </a:lnTo>
                  <a:lnTo>
                    <a:pt x="2294" y="310"/>
                  </a:lnTo>
                  <a:lnTo>
                    <a:pt x="2296" y="310"/>
                  </a:lnTo>
                  <a:lnTo>
                    <a:pt x="2296" y="308"/>
                  </a:lnTo>
                  <a:lnTo>
                    <a:pt x="2294" y="307"/>
                  </a:lnTo>
                  <a:lnTo>
                    <a:pt x="2294" y="305"/>
                  </a:lnTo>
                  <a:lnTo>
                    <a:pt x="2291" y="305"/>
                  </a:lnTo>
                  <a:lnTo>
                    <a:pt x="2289" y="304"/>
                  </a:lnTo>
                  <a:lnTo>
                    <a:pt x="2289" y="304"/>
                  </a:lnTo>
                  <a:lnTo>
                    <a:pt x="2291" y="302"/>
                  </a:lnTo>
                  <a:lnTo>
                    <a:pt x="2291" y="302"/>
                  </a:lnTo>
                  <a:lnTo>
                    <a:pt x="2293" y="299"/>
                  </a:lnTo>
                  <a:lnTo>
                    <a:pt x="2293" y="299"/>
                  </a:lnTo>
                  <a:lnTo>
                    <a:pt x="2293" y="297"/>
                  </a:lnTo>
                  <a:lnTo>
                    <a:pt x="2291" y="296"/>
                  </a:lnTo>
                  <a:lnTo>
                    <a:pt x="2291" y="294"/>
                  </a:lnTo>
                  <a:lnTo>
                    <a:pt x="2288" y="294"/>
                  </a:lnTo>
                  <a:lnTo>
                    <a:pt x="2288" y="293"/>
                  </a:lnTo>
                  <a:lnTo>
                    <a:pt x="2286" y="293"/>
                  </a:lnTo>
                  <a:lnTo>
                    <a:pt x="2285" y="293"/>
                  </a:lnTo>
                  <a:lnTo>
                    <a:pt x="2285" y="293"/>
                  </a:lnTo>
                  <a:lnTo>
                    <a:pt x="2285" y="291"/>
                  </a:lnTo>
                  <a:lnTo>
                    <a:pt x="2286" y="291"/>
                  </a:lnTo>
                  <a:lnTo>
                    <a:pt x="2294" y="291"/>
                  </a:lnTo>
                  <a:lnTo>
                    <a:pt x="2297" y="291"/>
                  </a:lnTo>
                  <a:lnTo>
                    <a:pt x="2299" y="291"/>
                  </a:lnTo>
                  <a:lnTo>
                    <a:pt x="2300" y="291"/>
                  </a:lnTo>
                  <a:lnTo>
                    <a:pt x="2305" y="293"/>
                  </a:lnTo>
                  <a:lnTo>
                    <a:pt x="2305" y="293"/>
                  </a:lnTo>
                  <a:lnTo>
                    <a:pt x="2304" y="293"/>
                  </a:lnTo>
                  <a:lnTo>
                    <a:pt x="2302" y="296"/>
                  </a:lnTo>
                  <a:lnTo>
                    <a:pt x="2302" y="296"/>
                  </a:lnTo>
                  <a:lnTo>
                    <a:pt x="2302" y="297"/>
                  </a:lnTo>
                  <a:lnTo>
                    <a:pt x="2304" y="297"/>
                  </a:lnTo>
                  <a:lnTo>
                    <a:pt x="2305" y="297"/>
                  </a:lnTo>
                  <a:lnTo>
                    <a:pt x="2304" y="296"/>
                  </a:lnTo>
                  <a:lnTo>
                    <a:pt x="2304" y="294"/>
                  </a:lnTo>
                  <a:lnTo>
                    <a:pt x="2304" y="294"/>
                  </a:lnTo>
                  <a:lnTo>
                    <a:pt x="2305" y="294"/>
                  </a:lnTo>
                  <a:lnTo>
                    <a:pt x="2307" y="296"/>
                  </a:lnTo>
                  <a:lnTo>
                    <a:pt x="2307" y="296"/>
                  </a:lnTo>
                  <a:lnTo>
                    <a:pt x="2312" y="296"/>
                  </a:lnTo>
                  <a:lnTo>
                    <a:pt x="2313" y="296"/>
                  </a:lnTo>
                  <a:lnTo>
                    <a:pt x="2315" y="296"/>
                  </a:lnTo>
                  <a:lnTo>
                    <a:pt x="2313" y="294"/>
                  </a:lnTo>
                  <a:lnTo>
                    <a:pt x="2307" y="293"/>
                  </a:lnTo>
                  <a:lnTo>
                    <a:pt x="2307" y="293"/>
                  </a:lnTo>
                  <a:lnTo>
                    <a:pt x="2313" y="293"/>
                  </a:lnTo>
                  <a:lnTo>
                    <a:pt x="2315" y="294"/>
                  </a:lnTo>
                  <a:lnTo>
                    <a:pt x="2318" y="294"/>
                  </a:lnTo>
                  <a:lnTo>
                    <a:pt x="2321" y="294"/>
                  </a:lnTo>
                  <a:lnTo>
                    <a:pt x="2324" y="296"/>
                  </a:lnTo>
                  <a:lnTo>
                    <a:pt x="2327" y="299"/>
                  </a:lnTo>
                  <a:lnTo>
                    <a:pt x="2330" y="302"/>
                  </a:lnTo>
                  <a:lnTo>
                    <a:pt x="2334" y="304"/>
                  </a:lnTo>
                  <a:lnTo>
                    <a:pt x="2337" y="305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0"/>
                  </a:lnTo>
                  <a:lnTo>
                    <a:pt x="2343" y="312"/>
                  </a:lnTo>
                  <a:lnTo>
                    <a:pt x="2341" y="312"/>
                  </a:lnTo>
                  <a:lnTo>
                    <a:pt x="2343" y="312"/>
                  </a:lnTo>
                  <a:lnTo>
                    <a:pt x="2345" y="312"/>
                  </a:lnTo>
                  <a:lnTo>
                    <a:pt x="2346" y="312"/>
                  </a:lnTo>
                  <a:lnTo>
                    <a:pt x="2346" y="312"/>
                  </a:lnTo>
                  <a:lnTo>
                    <a:pt x="2348" y="313"/>
                  </a:lnTo>
                  <a:lnTo>
                    <a:pt x="2348" y="313"/>
                  </a:lnTo>
                  <a:lnTo>
                    <a:pt x="2346" y="315"/>
                  </a:lnTo>
                  <a:lnTo>
                    <a:pt x="2353" y="315"/>
                  </a:lnTo>
                  <a:lnTo>
                    <a:pt x="2354" y="315"/>
                  </a:lnTo>
                  <a:lnTo>
                    <a:pt x="2354" y="316"/>
                  </a:lnTo>
                  <a:lnTo>
                    <a:pt x="2353" y="318"/>
                  </a:lnTo>
                  <a:lnTo>
                    <a:pt x="2353" y="318"/>
                  </a:lnTo>
                  <a:lnTo>
                    <a:pt x="2351" y="318"/>
                  </a:lnTo>
                  <a:lnTo>
                    <a:pt x="2351" y="318"/>
                  </a:lnTo>
                  <a:lnTo>
                    <a:pt x="2348" y="318"/>
                  </a:lnTo>
                  <a:lnTo>
                    <a:pt x="2345" y="319"/>
                  </a:lnTo>
                  <a:lnTo>
                    <a:pt x="2343" y="321"/>
                  </a:lnTo>
                  <a:lnTo>
                    <a:pt x="2341" y="323"/>
                  </a:lnTo>
                  <a:lnTo>
                    <a:pt x="2343" y="326"/>
                  </a:lnTo>
                  <a:lnTo>
                    <a:pt x="2341" y="326"/>
                  </a:lnTo>
                  <a:lnTo>
                    <a:pt x="2341" y="327"/>
                  </a:lnTo>
                  <a:lnTo>
                    <a:pt x="2337" y="327"/>
                  </a:lnTo>
                  <a:lnTo>
                    <a:pt x="2335" y="326"/>
                  </a:lnTo>
                  <a:lnTo>
                    <a:pt x="2334" y="326"/>
                  </a:lnTo>
                  <a:lnTo>
                    <a:pt x="2332" y="324"/>
                  </a:lnTo>
                  <a:lnTo>
                    <a:pt x="2330" y="323"/>
                  </a:lnTo>
                  <a:lnTo>
                    <a:pt x="2330" y="323"/>
                  </a:lnTo>
                  <a:lnTo>
                    <a:pt x="2329" y="323"/>
                  </a:lnTo>
                  <a:lnTo>
                    <a:pt x="2330" y="324"/>
                  </a:lnTo>
                  <a:lnTo>
                    <a:pt x="2332" y="326"/>
                  </a:lnTo>
                  <a:lnTo>
                    <a:pt x="2334" y="327"/>
                  </a:lnTo>
                  <a:lnTo>
                    <a:pt x="2335" y="329"/>
                  </a:lnTo>
                  <a:lnTo>
                    <a:pt x="2335" y="331"/>
                  </a:lnTo>
                  <a:lnTo>
                    <a:pt x="2334" y="331"/>
                  </a:lnTo>
                  <a:lnTo>
                    <a:pt x="2332" y="331"/>
                  </a:lnTo>
                  <a:lnTo>
                    <a:pt x="2330" y="329"/>
                  </a:lnTo>
                  <a:lnTo>
                    <a:pt x="2329" y="329"/>
                  </a:lnTo>
                  <a:lnTo>
                    <a:pt x="2324" y="331"/>
                  </a:lnTo>
                  <a:lnTo>
                    <a:pt x="2323" y="331"/>
                  </a:lnTo>
                  <a:lnTo>
                    <a:pt x="2323" y="331"/>
                  </a:lnTo>
                  <a:lnTo>
                    <a:pt x="2323" y="329"/>
                  </a:lnTo>
                  <a:lnTo>
                    <a:pt x="2319" y="329"/>
                  </a:lnTo>
                  <a:lnTo>
                    <a:pt x="2318" y="329"/>
                  </a:lnTo>
                  <a:lnTo>
                    <a:pt x="2318" y="329"/>
                  </a:lnTo>
                  <a:lnTo>
                    <a:pt x="2316" y="327"/>
                  </a:lnTo>
                  <a:lnTo>
                    <a:pt x="2315" y="326"/>
                  </a:lnTo>
                  <a:lnTo>
                    <a:pt x="2313" y="326"/>
                  </a:lnTo>
                  <a:lnTo>
                    <a:pt x="2312" y="326"/>
                  </a:lnTo>
                  <a:lnTo>
                    <a:pt x="2310" y="326"/>
                  </a:lnTo>
                  <a:lnTo>
                    <a:pt x="2313" y="327"/>
                  </a:lnTo>
                  <a:lnTo>
                    <a:pt x="2316" y="331"/>
                  </a:lnTo>
                  <a:lnTo>
                    <a:pt x="2316" y="331"/>
                  </a:lnTo>
                  <a:lnTo>
                    <a:pt x="2315" y="332"/>
                  </a:lnTo>
                  <a:lnTo>
                    <a:pt x="2318" y="332"/>
                  </a:lnTo>
                  <a:lnTo>
                    <a:pt x="2318" y="331"/>
                  </a:lnTo>
                  <a:lnTo>
                    <a:pt x="2318" y="332"/>
                  </a:lnTo>
                  <a:lnTo>
                    <a:pt x="2318" y="335"/>
                  </a:lnTo>
                  <a:lnTo>
                    <a:pt x="2316" y="335"/>
                  </a:lnTo>
                  <a:lnTo>
                    <a:pt x="2312" y="337"/>
                  </a:lnTo>
                  <a:lnTo>
                    <a:pt x="2313" y="337"/>
                  </a:lnTo>
                  <a:lnTo>
                    <a:pt x="2315" y="337"/>
                  </a:lnTo>
                  <a:lnTo>
                    <a:pt x="2316" y="337"/>
                  </a:lnTo>
                  <a:lnTo>
                    <a:pt x="2318" y="337"/>
                  </a:lnTo>
                  <a:lnTo>
                    <a:pt x="2318" y="338"/>
                  </a:lnTo>
                  <a:lnTo>
                    <a:pt x="2318" y="342"/>
                  </a:lnTo>
                  <a:lnTo>
                    <a:pt x="2318" y="342"/>
                  </a:lnTo>
                  <a:lnTo>
                    <a:pt x="2316" y="343"/>
                  </a:lnTo>
                  <a:lnTo>
                    <a:pt x="2313" y="345"/>
                  </a:lnTo>
                  <a:lnTo>
                    <a:pt x="2310" y="345"/>
                  </a:lnTo>
                  <a:lnTo>
                    <a:pt x="2308" y="345"/>
                  </a:lnTo>
                  <a:lnTo>
                    <a:pt x="2307" y="345"/>
                  </a:lnTo>
                  <a:lnTo>
                    <a:pt x="2307" y="346"/>
                  </a:lnTo>
                  <a:lnTo>
                    <a:pt x="2305" y="346"/>
                  </a:lnTo>
                  <a:lnTo>
                    <a:pt x="2307" y="346"/>
                  </a:lnTo>
                  <a:lnTo>
                    <a:pt x="2308" y="346"/>
                  </a:lnTo>
                  <a:lnTo>
                    <a:pt x="2310" y="346"/>
                  </a:lnTo>
                  <a:lnTo>
                    <a:pt x="2310" y="348"/>
                  </a:lnTo>
                  <a:lnTo>
                    <a:pt x="2308" y="348"/>
                  </a:lnTo>
                  <a:lnTo>
                    <a:pt x="2308" y="349"/>
                  </a:lnTo>
                  <a:lnTo>
                    <a:pt x="2308" y="349"/>
                  </a:lnTo>
                  <a:lnTo>
                    <a:pt x="2308" y="351"/>
                  </a:lnTo>
                  <a:lnTo>
                    <a:pt x="2308" y="351"/>
                  </a:lnTo>
                  <a:lnTo>
                    <a:pt x="2310" y="351"/>
                  </a:lnTo>
                  <a:lnTo>
                    <a:pt x="2313" y="353"/>
                  </a:lnTo>
                  <a:lnTo>
                    <a:pt x="2315" y="353"/>
                  </a:lnTo>
                  <a:lnTo>
                    <a:pt x="2315" y="353"/>
                  </a:lnTo>
                  <a:lnTo>
                    <a:pt x="2316" y="354"/>
                  </a:lnTo>
                  <a:lnTo>
                    <a:pt x="2316" y="356"/>
                  </a:lnTo>
                  <a:lnTo>
                    <a:pt x="2316" y="356"/>
                  </a:lnTo>
                  <a:lnTo>
                    <a:pt x="2312" y="356"/>
                  </a:lnTo>
                  <a:lnTo>
                    <a:pt x="2312" y="356"/>
                  </a:lnTo>
                  <a:lnTo>
                    <a:pt x="2310" y="354"/>
                  </a:lnTo>
                  <a:lnTo>
                    <a:pt x="2310" y="354"/>
                  </a:lnTo>
                  <a:lnTo>
                    <a:pt x="2308" y="353"/>
                  </a:lnTo>
                  <a:lnTo>
                    <a:pt x="2308" y="354"/>
                  </a:lnTo>
                  <a:lnTo>
                    <a:pt x="2308" y="357"/>
                  </a:lnTo>
                  <a:lnTo>
                    <a:pt x="2308" y="357"/>
                  </a:lnTo>
                  <a:lnTo>
                    <a:pt x="2307" y="359"/>
                  </a:lnTo>
                  <a:lnTo>
                    <a:pt x="2305" y="359"/>
                  </a:lnTo>
                  <a:lnTo>
                    <a:pt x="2304" y="359"/>
                  </a:lnTo>
                  <a:lnTo>
                    <a:pt x="2302" y="357"/>
                  </a:lnTo>
                  <a:lnTo>
                    <a:pt x="2302" y="356"/>
                  </a:lnTo>
                  <a:lnTo>
                    <a:pt x="2302" y="356"/>
                  </a:lnTo>
                  <a:lnTo>
                    <a:pt x="2302" y="354"/>
                  </a:lnTo>
                  <a:lnTo>
                    <a:pt x="2302" y="353"/>
                  </a:lnTo>
                  <a:lnTo>
                    <a:pt x="2302" y="354"/>
                  </a:lnTo>
                  <a:lnTo>
                    <a:pt x="2300" y="356"/>
                  </a:lnTo>
                  <a:lnTo>
                    <a:pt x="2299" y="357"/>
                  </a:lnTo>
                  <a:lnTo>
                    <a:pt x="2297" y="357"/>
                  </a:lnTo>
                  <a:lnTo>
                    <a:pt x="2296" y="357"/>
                  </a:lnTo>
                  <a:lnTo>
                    <a:pt x="2294" y="356"/>
                  </a:lnTo>
                  <a:lnTo>
                    <a:pt x="2293" y="354"/>
                  </a:lnTo>
                  <a:lnTo>
                    <a:pt x="2289" y="353"/>
                  </a:lnTo>
                  <a:lnTo>
                    <a:pt x="2288" y="351"/>
                  </a:lnTo>
                  <a:lnTo>
                    <a:pt x="2285" y="348"/>
                  </a:lnTo>
                  <a:lnTo>
                    <a:pt x="2280" y="348"/>
                  </a:lnTo>
                  <a:lnTo>
                    <a:pt x="2277" y="346"/>
                  </a:lnTo>
                  <a:lnTo>
                    <a:pt x="2275" y="346"/>
                  </a:lnTo>
                  <a:lnTo>
                    <a:pt x="2274" y="346"/>
                  </a:lnTo>
                  <a:lnTo>
                    <a:pt x="2272" y="346"/>
                  </a:lnTo>
                  <a:lnTo>
                    <a:pt x="2272" y="346"/>
                  </a:lnTo>
                  <a:lnTo>
                    <a:pt x="2271" y="345"/>
                  </a:lnTo>
                  <a:lnTo>
                    <a:pt x="2271" y="345"/>
                  </a:lnTo>
                  <a:lnTo>
                    <a:pt x="2267" y="343"/>
                  </a:lnTo>
                  <a:lnTo>
                    <a:pt x="2266" y="342"/>
                  </a:lnTo>
                  <a:lnTo>
                    <a:pt x="2266" y="340"/>
                  </a:lnTo>
                  <a:lnTo>
                    <a:pt x="2266" y="340"/>
                  </a:lnTo>
                  <a:lnTo>
                    <a:pt x="2266" y="337"/>
                  </a:lnTo>
                  <a:lnTo>
                    <a:pt x="2264" y="334"/>
                  </a:lnTo>
                  <a:lnTo>
                    <a:pt x="2263" y="331"/>
                  </a:lnTo>
                  <a:lnTo>
                    <a:pt x="2256" y="329"/>
                  </a:lnTo>
                  <a:lnTo>
                    <a:pt x="2250" y="327"/>
                  </a:lnTo>
                  <a:lnTo>
                    <a:pt x="2248" y="327"/>
                  </a:lnTo>
                  <a:lnTo>
                    <a:pt x="2247" y="327"/>
                  </a:lnTo>
                  <a:lnTo>
                    <a:pt x="2242" y="331"/>
                  </a:lnTo>
                  <a:lnTo>
                    <a:pt x="2239" y="331"/>
                  </a:lnTo>
                  <a:lnTo>
                    <a:pt x="2230" y="331"/>
                  </a:lnTo>
                  <a:lnTo>
                    <a:pt x="2230" y="331"/>
                  </a:lnTo>
                  <a:lnTo>
                    <a:pt x="2228" y="329"/>
                  </a:lnTo>
                  <a:lnTo>
                    <a:pt x="2226" y="327"/>
                  </a:lnTo>
                  <a:lnTo>
                    <a:pt x="2228" y="326"/>
                  </a:lnTo>
                  <a:lnTo>
                    <a:pt x="2228" y="324"/>
                  </a:lnTo>
                  <a:lnTo>
                    <a:pt x="2226" y="324"/>
                  </a:lnTo>
                  <a:lnTo>
                    <a:pt x="2226" y="324"/>
                  </a:lnTo>
                  <a:lnTo>
                    <a:pt x="2225" y="323"/>
                  </a:lnTo>
                  <a:lnTo>
                    <a:pt x="2223" y="321"/>
                  </a:lnTo>
                  <a:lnTo>
                    <a:pt x="2222" y="319"/>
                  </a:lnTo>
                  <a:lnTo>
                    <a:pt x="2222" y="318"/>
                  </a:lnTo>
                  <a:lnTo>
                    <a:pt x="2222" y="318"/>
                  </a:lnTo>
                  <a:lnTo>
                    <a:pt x="2223" y="318"/>
                  </a:lnTo>
                  <a:lnTo>
                    <a:pt x="2225" y="318"/>
                  </a:lnTo>
                  <a:lnTo>
                    <a:pt x="2225" y="315"/>
                  </a:lnTo>
                  <a:lnTo>
                    <a:pt x="2226" y="315"/>
                  </a:lnTo>
                  <a:lnTo>
                    <a:pt x="2226" y="313"/>
                  </a:lnTo>
                  <a:lnTo>
                    <a:pt x="2226" y="310"/>
                  </a:lnTo>
                  <a:lnTo>
                    <a:pt x="2226" y="308"/>
                  </a:lnTo>
                  <a:lnTo>
                    <a:pt x="2226" y="310"/>
                  </a:lnTo>
                  <a:lnTo>
                    <a:pt x="2223" y="313"/>
                  </a:lnTo>
                  <a:lnTo>
                    <a:pt x="2223" y="313"/>
                  </a:lnTo>
                  <a:lnTo>
                    <a:pt x="2222" y="313"/>
                  </a:lnTo>
                  <a:lnTo>
                    <a:pt x="2222" y="313"/>
                  </a:lnTo>
                  <a:lnTo>
                    <a:pt x="2220" y="313"/>
                  </a:lnTo>
                  <a:lnTo>
                    <a:pt x="2218" y="313"/>
                  </a:lnTo>
                  <a:lnTo>
                    <a:pt x="2218" y="310"/>
                  </a:lnTo>
                  <a:lnTo>
                    <a:pt x="2218" y="308"/>
                  </a:lnTo>
                  <a:lnTo>
                    <a:pt x="2218" y="310"/>
                  </a:lnTo>
                  <a:lnTo>
                    <a:pt x="2217" y="310"/>
                  </a:lnTo>
                  <a:lnTo>
                    <a:pt x="2215" y="312"/>
                  </a:lnTo>
                  <a:lnTo>
                    <a:pt x="2215" y="312"/>
                  </a:lnTo>
                  <a:lnTo>
                    <a:pt x="2215" y="313"/>
                  </a:lnTo>
                  <a:lnTo>
                    <a:pt x="2215" y="315"/>
                  </a:lnTo>
                  <a:lnTo>
                    <a:pt x="2214" y="315"/>
                  </a:lnTo>
                  <a:lnTo>
                    <a:pt x="2211" y="315"/>
                  </a:lnTo>
                  <a:lnTo>
                    <a:pt x="2211" y="313"/>
                  </a:lnTo>
                  <a:lnTo>
                    <a:pt x="2209" y="316"/>
                  </a:lnTo>
                  <a:lnTo>
                    <a:pt x="2209" y="318"/>
                  </a:lnTo>
                  <a:lnTo>
                    <a:pt x="2209" y="321"/>
                  </a:lnTo>
                  <a:lnTo>
                    <a:pt x="2209" y="323"/>
                  </a:lnTo>
                  <a:lnTo>
                    <a:pt x="2211" y="324"/>
                  </a:lnTo>
                  <a:lnTo>
                    <a:pt x="2214" y="326"/>
                  </a:lnTo>
                  <a:lnTo>
                    <a:pt x="2215" y="327"/>
                  </a:lnTo>
                  <a:lnTo>
                    <a:pt x="2215" y="329"/>
                  </a:lnTo>
                  <a:lnTo>
                    <a:pt x="2215" y="329"/>
                  </a:lnTo>
                  <a:lnTo>
                    <a:pt x="2214" y="332"/>
                  </a:lnTo>
                  <a:lnTo>
                    <a:pt x="2212" y="332"/>
                  </a:lnTo>
                  <a:lnTo>
                    <a:pt x="2211" y="337"/>
                  </a:lnTo>
                  <a:lnTo>
                    <a:pt x="2211" y="337"/>
                  </a:lnTo>
                  <a:lnTo>
                    <a:pt x="2206" y="340"/>
                  </a:lnTo>
                  <a:lnTo>
                    <a:pt x="2203" y="342"/>
                  </a:lnTo>
                  <a:lnTo>
                    <a:pt x="2201" y="343"/>
                  </a:lnTo>
                  <a:lnTo>
                    <a:pt x="2198" y="346"/>
                  </a:lnTo>
                  <a:lnTo>
                    <a:pt x="2193" y="346"/>
                  </a:lnTo>
                  <a:lnTo>
                    <a:pt x="2187" y="351"/>
                  </a:lnTo>
                  <a:lnTo>
                    <a:pt x="2184" y="351"/>
                  </a:lnTo>
                  <a:lnTo>
                    <a:pt x="2181" y="349"/>
                  </a:lnTo>
                  <a:lnTo>
                    <a:pt x="2173" y="348"/>
                  </a:lnTo>
                  <a:lnTo>
                    <a:pt x="2171" y="348"/>
                  </a:lnTo>
                  <a:lnTo>
                    <a:pt x="2168" y="343"/>
                  </a:lnTo>
                  <a:lnTo>
                    <a:pt x="2166" y="343"/>
                  </a:lnTo>
                  <a:lnTo>
                    <a:pt x="2165" y="342"/>
                  </a:lnTo>
                  <a:lnTo>
                    <a:pt x="2160" y="340"/>
                  </a:lnTo>
                  <a:lnTo>
                    <a:pt x="2157" y="342"/>
                  </a:lnTo>
                  <a:lnTo>
                    <a:pt x="2154" y="340"/>
                  </a:lnTo>
                  <a:lnTo>
                    <a:pt x="2152" y="342"/>
                  </a:lnTo>
                  <a:lnTo>
                    <a:pt x="2154" y="342"/>
                  </a:lnTo>
                  <a:lnTo>
                    <a:pt x="2157" y="342"/>
                  </a:lnTo>
                  <a:lnTo>
                    <a:pt x="2162" y="342"/>
                  </a:lnTo>
                  <a:lnTo>
                    <a:pt x="2163" y="342"/>
                  </a:lnTo>
                  <a:lnTo>
                    <a:pt x="2165" y="343"/>
                  </a:lnTo>
                  <a:lnTo>
                    <a:pt x="2166" y="345"/>
                  </a:lnTo>
                  <a:lnTo>
                    <a:pt x="2165" y="346"/>
                  </a:lnTo>
                  <a:lnTo>
                    <a:pt x="2163" y="346"/>
                  </a:lnTo>
                  <a:lnTo>
                    <a:pt x="2160" y="345"/>
                  </a:lnTo>
                  <a:lnTo>
                    <a:pt x="2155" y="346"/>
                  </a:lnTo>
                  <a:lnTo>
                    <a:pt x="2154" y="345"/>
                  </a:lnTo>
                  <a:lnTo>
                    <a:pt x="2149" y="343"/>
                  </a:lnTo>
                  <a:lnTo>
                    <a:pt x="2144" y="346"/>
                  </a:lnTo>
                  <a:lnTo>
                    <a:pt x="2140" y="346"/>
                  </a:lnTo>
                  <a:lnTo>
                    <a:pt x="2135" y="348"/>
                  </a:lnTo>
                  <a:lnTo>
                    <a:pt x="2127" y="349"/>
                  </a:lnTo>
                  <a:lnTo>
                    <a:pt x="2129" y="349"/>
                  </a:lnTo>
                  <a:lnTo>
                    <a:pt x="2135" y="348"/>
                  </a:lnTo>
                  <a:lnTo>
                    <a:pt x="2138" y="348"/>
                  </a:lnTo>
                  <a:lnTo>
                    <a:pt x="2143" y="346"/>
                  </a:lnTo>
                  <a:lnTo>
                    <a:pt x="2146" y="346"/>
                  </a:lnTo>
                  <a:lnTo>
                    <a:pt x="2148" y="345"/>
                  </a:lnTo>
                  <a:lnTo>
                    <a:pt x="2149" y="345"/>
                  </a:lnTo>
                  <a:lnTo>
                    <a:pt x="2151" y="345"/>
                  </a:lnTo>
                  <a:lnTo>
                    <a:pt x="2152" y="346"/>
                  </a:lnTo>
                  <a:lnTo>
                    <a:pt x="2152" y="346"/>
                  </a:lnTo>
                  <a:lnTo>
                    <a:pt x="2154" y="349"/>
                  </a:lnTo>
                  <a:lnTo>
                    <a:pt x="2152" y="349"/>
                  </a:lnTo>
                  <a:lnTo>
                    <a:pt x="2151" y="351"/>
                  </a:lnTo>
                  <a:lnTo>
                    <a:pt x="2151" y="351"/>
                  </a:lnTo>
                  <a:lnTo>
                    <a:pt x="2155" y="349"/>
                  </a:lnTo>
                  <a:lnTo>
                    <a:pt x="2159" y="351"/>
                  </a:lnTo>
                  <a:lnTo>
                    <a:pt x="2160" y="351"/>
                  </a:lnTo>
                  <a:lnTo>
                    <a:pt x="2163" y="348"/>
                  </a:lnTo>
                  <a:lnTo>
                    <a:pt x="2168" y="348"/>
                  </a:lnTo>
                  <a:lnTo>
                    <a:pt x="2168" y="348"/>
                  </a:lnTo>
                  <a:lnTo>
                    <a:pt x="2170" y="348"/>
                  </a:lnTo>
                  <a:lnTo>
                    <a:pt x="2168" y="353"/>
                  </a:lnTo>
                  <a:lnTo>
                    <a:pt x="2168" y="354"/>
                  </a:lnTo>
                  <a:lnTo>
                    <a:pt x="2173" y="359"/>
                  </a:lnTo>
                  <a:lnTo>
                    <a:pt x="2176" y="360"/>
                  </a:lnTo>
                  <a:lnTo>
                    <a:pt x="2177" y="360"/>
                  </a:lnTo>
                  <a:lnTo>
                    <a:pt x="2179" y="360"/>
                  </a:lnTo>
                  <a:lnTo>
                    <a:pt x="2179" y="357"/>
                  </a:lnTo>
                  <a:lnTo>
                    <a:pt x="2181" y="357"/>
                  </a:lnTo>
                  <a:lnTo>
                    <a:pt x="2182" y="357"/>
                  </a:lnTo>
                  <a:lnTo>
                    <a:pt x="2182" y="359"/>
                  </a:lnTo>
                  <a:lnTo>
                    <a:pt x="2184" y="362"/>
                  </a:lnTo>
                  <a:lnTo>
                    <a:pt x="2184" y="364"/>
                  </a:lnTo>
                  <a:lnTo>
                    <a:pt x="2184" y="365"/>
                  </a:lnTo>
                  <a:lnTo>
                    <a:pt x="2185" y="365"/>
                  </a:lnTo>
                  <a:lnTo>
                    <a:pt x="2187" y="367"/>
                  </a:lnTo>
                  <a:lnTo>
                    <a:pt x="2187" y="368"/>
                  </a:lnTo>
                  <a:lnTo>
                    <a:pt x="2187" y="373"/>
                  </a:lnTo>
                  <a:lnTo>
                    <a:pt x="2187" y="373"/>
                  </a:lnTo>
                  <a:lnTo>
                    <a:pt x="2185" y="373"/>
                  </a:lnTo>
                  <a:lnTo>
                    <a:pt x="2184" y="375"/>
                  </a:lnTo>
                  <a:lnTo>
                    <a:pt x="2184" y="375"/>
                  </a:lnTo>
                  <a:lnTo>
                    <a:pt x="2187" y="375"/>
                  </a:lnTo>
                  <a:lnTo>
                    <a:pt x="2187" y="376"/>
                  </a:lnTo>
                  <a:lnTo>
                    <a:pt x="2187" y="378"/>
                  </a:lnTo>
                  <a:lnTo>
                    <a:pt x="2187" y="379"/>
                  </a:lnTo>
                  <a:lnTo>
                    <a:pt x="2187" y="379"/>
                  </a:lnTo>
                  <a:lnTo>
                    <a:pt x="2189" y="378"/>
                  </a:lnTo>
                  <a:lnTo>
                    <a:pt x="2189" y="376"/>
                  </a:lnTo>
                  <a:lnTo>
                    <a:pt x="2189" y="376"/>
                  </a:lnTo>
                  <a:lnTo>
                    <a:pt x="2190" y="379"/>
                  </a:lnTo>
                  <a:lnTo>
                    <a:pt x="2190" y="381"/>
                  </a:lnTo>
                  <a:lnTo>
                    <a:pt x="2192" y="381"/>
                  </a:lnTo>
                  <a:lnTo>
                    <a:pt x="2196" y="384"/>
                  </a:lnTo>
                  <a:lnTo>
                    <a:pt x="2196" y="384"/>
                  </a:lnTo>
                  <a:lnTo>
                    <a:pt x="2198" y="386"/>
                  </a:lnTo>
                  <a:lnTo>
                    <a:pt x="2196" y="387"/>
                  </a:lnTo>
                  <a:lnTo>
                    <a:pt x="2195" y="387"/>
                  </a:lnTo>
                  <a:lnTo>
                    <a:pt x="2196" y="389"/>
                  </a:lnTo>
                  <a:lnTo>
                    <a:pt x="2196" y="390"/>
                  </a:lnTo>
                  <a:lnTo>
                    <a:pt x="2198" y="392"/>
                  </a:lnTo>
                  <a:lnTo>
                    <a:pt x="2200" y="394"/>
                  </a:lnTo>
                  <a:lnTo>
                    <a:pt x="2200" y="395"/>
                  </a:lnTo>
                  <a:lnTo>
                    <a:pt x="2198" y="397"/>
                  </a:lnTo>
                  <a:lnTo>
                    <a:pt x="2195" y="400"/>
                  </a:lnTo>
                  <a:lnTo>
                    <a:pt x="2193" y="400"/>
                  </a:lnTo>
                  <a:lnTo>
                    <a:pt x="2193" y="401"/>
                  </a:lnTo>
                  <a:lnTo>
                    <a:pt x="2193" y="403"/>
                  </a:lnTo>
                  <a:lnTo>
                    <a:pt x="2192" y="403"/>
                  </a:lnTo>
                  <a:lnTo>
                    <a:pt x="2190" y="403"/>
                  </a:lnTo>
                  <a:lnTo>
                    <a:pt x="2177" y="398"/>
                  </a:lnTo>
                  <a:lnTo>
                    <a:pt x="2173" y="398"/>
                  </a:lnTo>
                  <a:lnTo>
                    <a:pt x="2168" y="397"/>
                  </a:lnTo>
                  <a:lnTo>
                    <a:pt x="2166" y="397"/>
                  </a:lnTo>
                  <a:lnTo>
                    <a:pt x="2166" y="397"/>
                  </a:lnTo>
                  <a:lnTo>
                    <a:pt x="2166" y="395"/>
                  </a:lnTo>
                  <a:lnTo>
                    <a:pt x="2168" y="394"/>
                  </a:lnTo>
                  <a:lnTo>
                    <a:pt x="2168" y="394"/>
                  </a:lnTo>
                  <a:lnTo>
                    <a:pt x="2166" y="394"/>
                  </a:lnTo>
                  <a:lnTo>
                    <a:pt x="2166" y="394"/>
                  </a:lnTo>
                  <a:lnTo>
                    <a:pt x="2165" y="394"/>
                  </a:lnTo>
                  <a:lnTo>
                    <a:pt x="2163" y="394"/>
                  </a:lnTo>
                  <a:lnTo>
                    <a:pt x="2163" y="394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2" y="395"/>
                  </a:lnTo>
                  <a:lnTo>
                    <a:pt x="2163" y="397"/>
                  </a:lnTo>
                  <a:lnTo>
                    <a:pt x="2165" y="397"/>
                  </a:lnTo>
                  <a:lnTo>
                    <a:pt x="2165" y="398"/>
                  </a:lnTo>
                  <a:lnTo>
                    <a:pt x="2162" y="398"/>
                  </a:lnTo>
                  <a:lnTo>
                    <a:pt x="2159" y="400"/>
                  </a:lnTo>
                  <a:lnTo>
                    <a:pt x="2154" y="401"/>
                  </a:lnTo>
                  <a:lnTo>
                    <a:pt x="2152" y="403"/>
                  </a:lnTo>
                  <a:lnTo>
                    <a:pt x="2143" y="406"/>
                  </a:lnTo>
                  <a:lnTo>
                    <a:pt x="2140" y="408"/>
                  </a:lnTo>
                  <a:lnTo>
                    <a:pt x="2138" y="408"/>
                  </a:lnTo>
                  <a:lnTo>
                    <a:pt x="2138" y="408"/>
                  </a:lnTo>
                  <a:lnTo>
                    <a:pt x="2136" y="409"/>
                  </a:lnTo>
                  <a:lnTo>
                    <a:pt x="2130" y="412"/>
                  </a:lnTo>
                  <a:lnTo>
                    <a:pt x="2130" y="412"/>
                  </a:lnTo>
                  <a:lnTo>
                    <a:pt x="2129" y="414"/>
                  </a:lnTo>
                  <a:lnTo>
                    <a:pt x="2127" y="414"/>
                  </a:lnTo>
                  <a:lnTo>
                    <a:pt x="2124" y="414"/>
                  </a:lnTo>
                  <a:lnTo>
                    <a:pt x="2121" y="416"/>
                  </a:lnTo>
                  <a:lnTo>
                    <a:pt x="2116" y="417"/>
                  </a:lnTo>
                  <a:lnTo>
                    <a:pt x="2114" y="417"/>
                  </a:lnTo>
                  <a:lnTo>
                    <a:pt x="2110" y="420"/>
                  </a:lnTo>
                  <a:lnTo>
                    <a:pt x="2107" y="423"/>
                  </a:lnTo>
                  <a:lnTo>
                    <a:pt x="2105" y="423"/>
                  </a:lnTo>
                  <a:lnTo>
                    <a:pt x="2102" y="422"/>
                  </a:lnTo>
                  <a:lnTo>
                    <a:pt x="2102" y="423"/>
                  </a:lnTo>
                  <a:lnTo>
                    <a:pt x="2102" y="425"/>
                  </a:lnTo>
                  <a:lnTo>
                    <a:pt x="2103" y="427"/>
                  </a:lnTo>
                  <a:lnTo>
                    <a:pt x="2103" y="427"/>
                  </a:lnTo>
                  <a:lnTo>
                    <a:pt x="2102" y="427"/>
                  </a:lnTo>
                  <a:lnTo>
                    <a:pt x="2100" y="425"/>
                  </a:lnTo>
                  <a:lnTo>
                    <a:pt x="2100" y="427"/>
                  </a:lnTo>
                  <a:lnTo>
                    <a:pt x="2100" y="427"/>
                  </a:lnTo>
                  <a:lnTo>
                    <a:pt x="2099" y="428"/>
                  </a:lnTo>
                  <a:lnTo>
                    <a:pt x="2097" y="428"/>
                  </a:lnTo>
                  <a:lnTo>
                    <a:pt x="2095" y="430"/>
                  </a:lnTo>
                  <a:lnTo>
                    <a:pt x="2095" y="430"/>
                  </a:lnTo>
                  <a:lnTo>
                    <a:pt x="2095" y="431"/>
                  </a:lnTo>
                  <a:lnTo>
                    <a:pt x="2094" y="433"/>
                  </a:lnTo>
                  <a:lnTo>
                    <a:pt x="2091" y="435"/>
                  </a:lnTo>
                  <a:lnTo>
                    <a:pt x="2091" y="435"/>
                  </a:lnTo>
                  <a:lnTo>
                    <a:pt x="2089" y="436"/>
                  </a:lnTo>
                  <a:lnTo>
                    <a:pt x="2088" y="436"/>
                  </a:lnTo>
                  <a:lnTo>
                    <a:pt x="2086" y="436"/>
                  </a:lnTo>
                  <a:lnTo>
                    <a:pt x="2083" y="439"/>
                  </a:lnTo>
                  <a:lnTo>
                    <a:pt x="2075" y="442"/>
                  </a:lnTo>
                  <a:lnTo>
                    <a:pt x="2073" y="444"/>
                  </a:lnTo>
                  <a:lnTo>
                    <a:pt x="2070" y="446"/>
                  </a:lnTo>
                  <a:lnTo>
                    <a:pt x="2070" y="446"/>
                  </a:lnTo>
                  <a:lnTo>
                    <a:pt x="2070" y="447"/>
                  </a:lnTo>
                  <a:lnTo>
                    <a:pt x="2069" y="449"/>
                  </a:lnTo>
                  <a:lnTo>
                    <a:pt x="2067" y="453"/>
                  </a:lnTo>
                  <a:lnTo>
                    <a:pt x="2067" y="455"/>
                  </a:lnTo>
                  <a:lnTo>
                    <a:pt x="2067" y="455"/>
                  </a:lnTo>
                  <a:lnTo>
                    <a:pt x="2064" y="455"/>
                  </a:lnTo>
                  <a:lnTo>
                    <a:pt x="2061" y="453"/>
                  </a:lnTo>
                  <a:lnTo>
                    <a:pt x="2061" y="452"/>
                  </a:lnTo>
                  <a:lnTo>
                    <a:pt x="2059" y="452"/>
                  </a:lnTo>
                  <a:lnTo>
                    <a:pt x="2059" y="450"/>
                  </a:lnTo>
                  <a:lnTo>
                    <a:pt x="2059" y="449"/>
                  </a:lnTo>
                  <a:lnTo>
                    <a:pt x="2059" y="449"/>
                  </a:lnTo>
                  <a:lnTo>
                    <a:pt x="2056" y="446"/>
                  </a:lnTo>
                  <a:lnTo>
                    <a:pt x="2051" y="442"/>
                  </a:lnTo>
                  <a:lnTo>
                    <a:pt x="2050" y="441"/>
                  </a:lnTo>
                  <a:lnTo>
                    <a:pt x="2043" y="442"/>
                  </a:lnTo>
                  <a:lnTo>
                    <a:pt x="2042" y="442"/>
                  </a:lnTo>
                  <a:lnTo>
                    <a:pt x="2039" y="442"/>
                  </a:lnTo>
                  <a:lnTo>
                    <a:pt x="2034" y="442"/>
                  </a:lnTo>
                  <a:lnTo>
                    <a:pt x="2029" y="444"/>
                  </a:lnTo>
                  <a:lnTo>
                    <a:pt x="2028" y="444"/>
                  </a:lnTo>
                  <a:lnTo>
                    <a:pt x="2021" y="446"/>
                  </a:lnTo>
                  <a:lnTo>
                    <a:pt x="2017" y="447"/>
                  </a:lnTo>
                  <a:lnTo>
                    <a:pt x="2010" y="455"/>
                  </a:lnTo>
                  <a:lnTo>
                    <a:pt x="2009" y="457"/>
                  </a:lnTo>
                  <a:lnTo>
                    <a:pt x="2007" y="458"/>
                  </a:lnTo>
                  <a:lnTo>
                    <a:pt x="2006" y="458"/>
                  </a:lnTo>
                  <a:lnTo>
                    <a:pt x="2006" y="457"/>
                  </a:lnTo>
                  <a:lnTo>
                    <a:pt x="2006" y="455"/>
                  </a:lnTo>
                  <a:lnTo>
                    <a:pt x="2006" y="452"/>
                  </a:lnTo>
                  <a:lnTo>
                    <a:pt x="2007" y="450"/>
                  </a:lnTo>
                  <a:lnTo>
                    <a:pt x="2007" y="447"/>
                  </a:lnTo>
                  <a:lnTo>
                    <a:pt x="2007" y="446"/>
                  </a:lnTo>
                  <a:lnTo>
                    <a:pt x="2009" y="444"/>
                  </a:lnTo>
                  <a:lnTo>
                    <a:pt x="2006" y="444"/>
                  </a:lnTo>
                  <a:lnTo>
                    <a:pt x="2002" y="447"/>
                  </a:lnTo>
                  <a:lnTo>
                    <a:pt x="1998" y="449"/>
                  </a:lnTo>
                  <a:lnTo>
                    <a:pt x="1995" y="450"/>
                  </a:lnTo>
                  <a:lnTo>
                    <a:pt x="1993" y="452"/>
                  </a:lnTo>
                  <a:lnTo>
                    <a:pt x="1991" y="452"/>
                  </a:lnTo>
                  <a:lnTo>
                    <a:pt x="1990" y="452"/>
                  </a:lnTo>
                  <a:lnTo>
                    <a:pt x="1990" y="455"/>
                  </a:lnTo>
                  <a:lnTo>
                    <a:pt x="1990" y="458"/>
                  </a:lnTo>
                  <a:lnTo>
                    <a:pt x="1988" y="458"/>
                  </a:lnTo>
                  <a:lnTo>
                    <a:pt x="1987" y="458"/>
                  </a:lnTo>
                  <a:lnTo>
                    <a:pt x="1985" y="457"/>
                  </a:lnTo>
                  <a:lnTo>
                    <a:pt x="1984" y="455"/>
                  </a:lnTo>
                  <a:lnTo>
                    <a:pt x="1982" y="453"/>
                  </a:lnTo>
                  <a:lnTo>
                    <a:pt x="1980" y="453"/>
                  </a:lnTo>
                  <a:lnTo>
                    <a:pt x="1980" y="453"/>
                  </a:lnTo>
                  <a:lnTo>
                    <a:pt x="1979" y="455"/>
                  </a:lnTo>
                  <a:lnTo>
                    <a:pt x="1976" y="457"/>
                  </a:lnTo>
                  <a:lnTo>
                    <a:pt x="1977" y="455"/>
                  </a:lnTo>
                  <a:lnTo>
                    <a:pt x="1974" y="453"/>
                  </a:lnTo>
                  <a:lnTo>
                    <a:pt x="1972" y="453"/>
                  </a:lnTo>
                  <a:lnTo>
                    <a:pt x="1971" y="453"/>
                  </a:lnTo>
                  <a:lnTo>
                    <a:pt x="1971" y="453"/>
                  </a:lnTo>
                  <a:lnTo>
                    <a:pt x="1969" y="455"/>
                  </a:lnTo>
                  <a:lnTo>
                    <a:pt x="1968" y="457"/>
                  </a:lnTo>
                  <a:lnTo>
                    <a:pt x="1968" y="457"/>
                  </a:lnTo>
                  <a:lnTo>
                    <a:pt x="1966" y="458"/>
                  </a:lnTo>
                  <a:lnTo>
                    <a:pt x="1965" y="460"/>
                  </a:lnTo>
                  <a:lnTo>
                    <a:pt x="1965" y="461"/>
                  </a:lnTo>
                  <a:lnTo>
                    <a:pt x="1965" y="464"/>
                  </a:lnTo>
                  <a:lnTo>
                    <a:pt x="1965" y="469"/>
                  </a:lnTo>
                  <a:lnTo>
                    <a:pt x="1961" y="474"/>
                  </a:lnTo>
                  <a:lnTo>
                    <a:pt x="1960" y="472"/>
                  </a:lnTo>
                  <a:lnTo>
                    <a:pt x="1960" y="472"/>
                  </a:lnTo>
                  <a:lnTo>
                    <a:pt x="1960" y="474"/>
                  </a:lnTo>
                  <a:lnTo>
                    <a:pt x="1960" y="475"/>
                  </a:lnTo>
                  <a:lnTo>
                    <a:pt x="1960" y="475"/>
                  </a:lnTo>
                  <a:lnTo>
                    <a:pt x="1960" y="477"/>
                  </a:lnTo>
                  <a:lnTo>
                    <a:pt x="1958" y="477"/>
                  </a:lnTo>
                  <a:lnTo>
                    <a:pt x="1955" y="480"/>
                  </a:lnTo>
                  <a:lnTo>
                    <a:pt x="1952" y="482"/>
                  </a:lnTo>
                  <a:lnTo>
                    <a:pt x="1947" y="488"/>
                  </a:lnTo>
                  <a:lnTo>
                    <a:pt x="1946" y="491"/>
                  </a:lnTo>
                  <a:lnTo>
                    <a:pt x="1946" y="496"/>
                  </a:lnTo>
                  <a:lnTo>
                    <a:pt x="1946" y="498"/>
                  </a:lnTo>
                  <a:lnTo>
                    <a:pt x="1946" y="499"/>
                  </a:lnTo>
                  <a:lnTo>
                    <a:pt x="1947" y="499"/>
                  </a:lnTo>
                  <a:lnTo>
                    <a:pt x="1949" y="501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2" y="502"/>
                  </a:lnTo>
                  <a:lnTo>
                    <a:pt x="1954" y="499"/>
                  </a:lnTo>
                  <a:lnTo>
                    <a:pt x="1955" y="498"/>
                  </a:lnTo>
                  <a:lnTo>
                    <a:pt x="1957" y="498"/>
                  </a:lnTo>
                  <a:lnTo>
                    <a:pt x="1961" y="501"/>
                  </a:lnTo>
                  <a:lnTo>
                    <a:pt x="1963" y="501"/>
                  </a:lnTo>
                  <a:lnTo>
                    <a:pt x="1963" y="504"/>
                  </a:lnTo>
                  <a:lnTo>
                    <a:pt x="1963" y="505"/>
                  </a:lnTo>
                  <a:lnTo>
                    <a:pt x="1961" y="505"/>
                  </a:lnTo>
                  <a:lnTo>
                    <a:pt x="1960" y="509"/>
                  </a:lnTo>
                  <a:lnTo>
                    <a:pt x="1957" y="510"/>
                  </a:lnTo>
                  <a:lnTo>
                    <a:pt x="1957" y="512"/>
                  </a:lnTo>
                  <a:lnTo>
                    <a:pt x="1957" y="513"/>
                  </a:lnTo>
                  <a:lnTo>
                    <a:pt x="1957" y="516"/>
                  </a:lnTo>
                  <a:lnTo>
                    <a:pt x="1957" y="518"/>
                  </a:lnTo>
                  <a:lnTo>
                    <a:pt x="1957" y="521"/>
                  </a:lnTo>
                  <a:lnTo>
                    <a:pt x="1957" y="521"/>
                  </a:lnTo>
                  <a:lnTo>
                    <a:pt x="1958" y="523"/>
                  </a:lnTo>
                  <a:lnTo>
                    <a:pt x="1958" y="524"/>
                  </a:lnTo>
                  <a:lnTo>
                    <a:pt x="1961" y="523"/>
                  </a:lnTo>
                  <a:lnTo>
                    <a:pt x="1963" y="523"/>
                  </a:lnTo>
                  <a:lnTo>
                    <a:pt x="1963" y="524"/>
                  </a:lnTo>
                  <a:lnTo>
                    <a:pt x="1963" y="527"/>
                  </a:lnTo>
                  <a:lnTo>
                    <a:pt x="1965" y="529"/>
                  </a:lnTo>
                  <a:lnTo>
                    <a:pt x="1965" y="534"/>
                  </a:lnTo>
                  <a:lnTo>
                    <a:pt x="1965" y="535"/>
                  </a:lnTo>
                  <a:lnTo>
                    <a:pt x="1963" y="535"/>
                  </a:lnTo>
                  <a:lnTo>
                    <a:pt x="1961" y="537"/>
                  </a:lnTo>
                  <a:lnTo>
                    <a:pt x="1960" y="537"/>
                  </a:lnTo>
                  <a:lnTo>
                    <a:pt x="1958" y="537"/>
                  </a:lnTo>
                  <a:lnTo>
                    <a:pt x="1955" y="534"/>
                  </a:lnTo>
                  <a:lnTo>
                    <a:pt x="1955" y="532"/>
                  </a:lnTo>
                  <a:lnTo>
                    <a:pt x="1958" y="531"/>
                  </a:lnTo>
                  <a:lnTo>
                    <a:pt x="1960" y="529"/>
                  </a:lnTo>
                  <a:lnTo>
                    <a:pt x="1960" y="527"/>
                  </a:lnTo>
                  <a:lnTo>
                    <a:pt x="1960" y="527"/>
                  </a:lnTo>
                  <a:lnTo>
                    <a:pt x="1958" y="529"/>
                  </a:lnTo>
                  <a:lnTo>
                    <a:pt x="1955" y="529"/>
                  </a:lnTo>
                  <a:lnTo>
                    <a:pt x="1954" y="529"/>
                  </a:lnTo>
                  <a:lnTo>
                    <a:pt x="1952" y="531"/>
                  </a:lnTo>
                  <a:lnTo>
                    <a:pt x="1954" y="534"/>
                  </a:lnTo>
                  <a:lnTo>
                    <a:pt x="1952" y="534"/>
                  </a:lnTo>
                  <a:lnTo>
                    <a:pt x="1950" y="534"/>
                  </a:lnTo>
                  <a:lnTo>
                    <a:pt x="1947" y="535"/>
                  </a:lnTo>
                  <a:lnTo>
                    <a:pt x="1947" y="537"/>
                  </a:lnTo>
                  <a:lnTo>
                    <a:pt x="1944" y="542"/>
                  </a:lnTo>
                  <a:lnTo>
                    <a:pt x="1943" y="545"/>
                  </a:lnTo>
                  <a:lnTo>
                    <a:pt x="1941" y="548"/>
                  </a:lnTo>
                  <a:lnTo>
                    <a:pt x="1941" y="551"/>
                  </a:lnTo>
                  <a:lnTo>
                    <a:pt x="1943" y="554"/>
                  </a:lnTo>
                  <a:lnTo>
                    <a:pt x="1943" y="556"/>
                  </a:lnTo>
                  <a:lnTo>
                    <a:pt x="1946" y="559"/>
                  </a:lnTo>
                  <a:lnTo>
                    <a:pt x="1947" y="561"/>
                  </a:lnTo>
                  <a:lnTo>
                    <a:pt x="1947" y="564"/>
                  </a:lnTo>
                  <a:lnTo>
                    <a:pt x="1946" y="565"/>
                  </a:lnTo>
                  <a:lnTo>
                    <a:pt x="1941" y="568"/>
                  </a:lnTo>
                  <a:lnTo>
                    <a:pt x="1941" y="568"/>
                  </a:lnTo>
                  <a:lnTo>
                    <a:pt x="1935" y="568"/>
                  </a:lnTo>
                  <a:lnTo>
                    <a:pt x="1933" y="567"/>
                  </a:lnTo>
                  <a:lnTo>
                    <a:pt x="1930" y="567"/>
                  </a:lnTo>
                  <a:lnTo>
                    <a:pt x="1928" y="568"/>
                  </a:lnTo>
                  <a:lnTo>
                    <a:pt x="1924" y="570"/>
                  </a:lnTo>
                  <a:lnTo>
                    <a:pt x="1920" y="573"/>
                  </a:lnTo>
                  <a:lnTo>
                    <a:pt x="1917" y="575"/>
                  </a:lnTo>
                  <a:lnTo>
                    <a:pt x="1917" y="576"/>
                  </a:lnTo>
                  <a:lnTo>
                    <a:pt x="1916" y="578"/>
                  </a:lnTo>
                  <a:lnTo>
                    <a:pt x="1914" y="583"/>
                  </a:lnTo>
                  <a:lnTo>
                    <a:pt x="1914" y="586"/>
                  </a:lnTo>
                  <a:lnTo>
                    <a:pt x="1916" y="586"/>
                  </a:lnTo>
                  <a:lnTo>
                    <a:pt x="1916" y="587"/>
                  </a:lnTo>
                  <a:lnTo>
                    <a:pt x="1916" y="589"/>
                  </a:lnTo>
                  <a:lnTo>
                    <a:pt x="1916" y="590"/>
                  </a:lnTo>
                  <a:lnTo>
                    <a:pt x="1917" y="592"/>
                  </a:lnTo>
                  <a:lnTo>
                    <a:pt x="1917" y="595"/>
                  </a:lnTo>
                  <a:lnTo>
                    <a:pt x="1916" y="595"/>
                  </a:lnTo>
                  <a:lnTo>
                    <a:pt x="1914" y="594"/>
                  </a:lnTo>
                  <a:lnTo>
                    <a:pt x="1911" y="594"/>
                  </a:lnTo>
                  <a:lnTo>
                    <a:pt x="1905" y="595"/>
                  </a:lnTo>
                  <a:lnTo>
                    <a:pt x="1902" y="597"/>
                  </a:lnTo>
                  <a:lnTo>
                    <a:pt x="1898" y="600"/>
                  </a:lnTo>
                  <a:lnTo>
                    <a:pt x="1898" y="600"/>
                  </a:lnTo>
                  <a:lnTo>
                    <a:pt x="1897" y="598"/>
                  </a:lnTo>
                  <a:lnTo>
                    <a:pt x="1895" y="597"/>
                  </a:lnTo>
                  <a:lnTo>
                    <a:pt x="1895" y="597"/>
                  </a:lnTo>
                  <a:lnTo>
                    <a:pt x="1894" y="598"/>
                  </a:lnTo>
                  <a:lnTo>
                    <a:pt x="1895" y="600"/>
                  </a:lnTo>
                  <a:lnTo>
                    <a:pt x="1897" y="600"/>
                  </a:lnTo>
                  <a:lnTo>
                    <a:pt x="1895" y="605"/>
                  </a:lnTo>
                  <a:lnTo>
                    <a:pt x="1895" y="606"/>
                  </a:lnTo>
                  <a:lnTo>
                    <a:pt x="1895" y="609"/>
                  </a:lnTo>
                  <a:lnTo>
                    <a:pt x="1895" y="611"/>
                  </a:lnTo>
                  <a:lnTo>
                    <a:pt x="1895" y="611"/>
                  </a:lnTo>
                  <a:lnTo>
                    <a:pt x="1892" y="616"/>
                  </a:lnTo>
                  <a:lnTo>
                    <a:pt x="1889" y="622"/>
                  </a:lnTo>
                  <a:lnTo>
                    <a:pt x="1886" y="625"/>
                  </a:lnTo>
                  <a:lnTo>
                    <a:pt x="1883" y="627"/>
                  </a:lnTo>
                  <a:lnTo>
                    <a:pt x="1881" y="628"/>
                  </a:lnTo>
                  <a:lnTo>
                    <a:pt x="1881" y="628"/>
                  </a:lnTo>
                  <a:lnTo>
                    <a:pt x="1876" y="633"/>
                  </a:lnTo>
                  <a:lnTo>
                    <a:pt x="1872" y="636"/>
                  </a:lnTo>
                  <a:lnTo>
                    <a:pt x="1870" y="638"/>
                  </a:lnTo>
                  <a:lnTo>
                    <a:pt x="1870" y="636"/>
                  </a:lnTo>
                  <a:lnTo>
                    <a:pt x="1868" y="635"/>
                  </a:lnTo>
                  <a:lnTo>
                    <a:pt x="1868" y="633"/>
                  </a:lnTo>
                  <a:lnTo>
                    <a:pt x="1867" y="631"/>
                  </a:lnTo>
                  <a:lnTo>
                    <a:pt x="1867" y="630"/>
                  </a:lnTo>
                  <a:lnTo>
                    <a:pt x="1867" y="628"/>
                  </a:lnTo>
                  <a:lnTo>
                    <a:pt x="1865" y="619"/>
                  </a:lnTo>
                  <a:lnTo>
                    <a:pt x="1864" y="611"/>
                  </a:lnTo>
                  <a:lnTo>
                    <a:pt x="1864" y="608"/>
                  </a:lnTo>
                  <a:lnTo>
                    <a:pt x="1862" y="606"/>
                  </a:lnTo>
                  <a:lnTo>
                    <a:pt x="1861" y="603"/>
                  </a:lnTo>
                  <a:lnTo>
                    <a:pt x="1861" y="602"/>
                  </a:lnTo>
                  <a:lnTo>
                    <a:pt x="1861" y="598"/>
                  </a:lnTo>
                  <a:lnTo>
                    <a:pt x="1857" y="584"/>
                  </a:lnTo>
                  <a:lnTo>
                    <a:pt x="1857" y="579"/>
                  </a:lnTo>
                  <a:lnTo>
                    <a:pt x="1854" y="568"/>
                  </a:lnTo>
                  <a:lnTo>
                    <a:pt x="1853" y="561"/>
                  </a:lnTo>
                  <a:lnTo>
                    <a:pt x="1853" y="554"/>
                  </a:lnTo>
                  <a:lnTo>
                    <a:pt x="1853" y="551"/>
                  </a:lnTo>
                  <a:lnTo>
                    <a:pt x="1854" y="543"/>
                  </a:lnTo>
                  <a:lnTo>
                    <a:pt x="1854" y="537"/>
                  </a:lnTo>
                  <a:lnTo>
                    <a:pt x="1859" y="524"/>
                  </a:lnTo>
                  <a:lnTo>
                    <a:pt x="1859" y="523"/>
                  </a:lnTo>
                  <a:lnTo>
                    <a:pt x="1861" y="523"/>
                  </a:lnTo>
                  <a:lnTo>
                    <a:pt x="1867" y="518"/>
                  </a:lnTo>
                  <a:lnTo>
                    <a:pt x="1870" y="515"/>
                  </a:lnTo>
                  <a:lnTo>
                    <a:pt x="1872" y="512"/>
                  </a:lnTo>
                  <a:lnTo>
                    <a:pt x="1873" y="509"/>
                  </a:lnTo>
                  <a:lnTo>
                    <a:pt x="1873" y="507"/>
                  </a:lnTo>
                  <a:lnTo>
                    <a:pt x="1873" y="505"/>
                  </a:lnTo>
                  <a:lnTo>
                    <a:pt x="1872" y="504"/>
                  </a:lnTo>
                  <a:lnTo>
                    <a:pt x="1870" y="502"/>
                  </a:lnTo>
                  <a:lnTo>
                    <a:pt x="1872" y="502"/>
                  </a:lnTo>
                  <a:lnTo>
                    <a:pt x="1872" y="501"/>
                  </a:lnTo>
                  <a:lnTo>
                    <a:pt x="1873" y="501"/>
                  </a:lnTo>
                  <a:lnTo>
                    <a:pt x="1876" y="502"/>
                  </a:lnTo>
                  <a:lnTo>
                    <a:pt x="1879" y="501"/>
                  </a:lnTo>
                  <a:lnTo>
                    <a:pt x="1883" y="496"/>
                  </a:lnTo>
                  <a:lnTo>
                    <a:pt x="1887" y="498"/>
                  </a:lnTo>
                  <a:lnTo>
                    <a:pt x="1890" y="496"/>
                  </a:lnTo>
                  <a:lnTo>
                    <a:pt x="1892" y="498"/>
                  </a:lnTo>
                  <a:lnTo>
                    <a:pt x="1892" y="496"/>
                  </a:lnTo>
                  <a:lnTo>
                    <a:pt x="1894" y="494"/>
                  </a:lnTo>
                  <a:lnTo>
                    <a:pt x="1898" y="491"/>
                  </a:lnTo>
                  <a:lnTo>
                    <a:pt x="1903" y="488"/>
                  </a:lnTo>
                  <a:lnTo>
                    <a:pt x="1905" y="486"/>
                  </a:lnTo>
                  <a:lnTo>
                    <a:pt x="1906" y="485"/>
                  </a:lnTo>
                  <a:lnTo>
                    <a:pt x="1909" y="482"/>
                  </a:lnTo>
                  <a:lnTo>
                    <a:pt x="1911" y="480"/>
                  </a:lnTo>
                  <a:lnTo>
                    <a:pt x="1914" y="474"/>
                  </a:lnTo>
                  <a:lnTo>
                    <a:pt x="1922" y="468"/>
                  </a:lnTo>
                  <a:lnTo>
                    <a:pt x="1925" y="464"/>
                  </a:lnTo>
                  <a:lnTo>
                    <a:pt x="1927" y="463"/>
                  </a:lnTo>
                  <a:lnTo>
                    <a:pt x="1928" y="463"/>
                  </a:lnTo>
                  <a:lnTo>
                    <a:pt x="1935" y="458"/>
                  </a:lnTo>
                  <a:lnTo>
                    <a:pt x="1938" y="453"/>
                  </a:lnTo>
                  <a:lnTo>
                    <a:pt x="1943" y="452"/>
                  </a:lnTo>
                  <a:lnTo>
                    <a:pt x="1944" y="449"/>
                  </a:lnTo>
                  <a:lnTo>
                    <a:pt x="1946" y="446"/>
                  </a:lnTo>
                  <a:lnTo>
                    <a:pt x="1947" y="444"/>
                  </a:lnTo>
                  <a:lnTo>
                    <a:pt x="1949" y="442"/>
                  </a:lnTo>
                  <a:lnTo>
                    <a:pt x="1955" y="441"/>
                  </a:lnTo>
                  <a:lnTo>
                    <a:pt x="1960" y="438"/>
                  </a:lnTo>
                  <a:lnTo>
                    <a:pt x="1965" y="438"/>
                  </a:lnTo>
                  <a:lnTo>
                    <a:pt x="1966" y="436"/>
                  </a:lnTo>
                  <a:lnTo>
                    <a:pt x="1968" y="436"/>
                  </a:lnTo>
                  <a:lnTo>
                    <a:pt x="1971" y="435"/>
                  </a:lnTo>
                  <a:lnTo>
                    <a:pt x="1968" y="433"/>
                  </a:lnTo>
                  <a:lnTo>
                    <a:pt x="1969" y="431"/>
                  </a:lnTo>
                  <a:lnTo>
                    <a:pt x="1969" y="430"/>
                  </a:lnTo>
                  <a:lnTo>
                    <a:pt x="1972" y="428"/>
                  </a:lnTo>
                  <a:lnTo>
                    <a:pt x="1974" y="425"/>
                  </a:lnTo>
                  <a:lnTo>
                    <a:pt x="1974" y="423"/>
                  </a:lnTo>
                  <a:lnTo>
                    <a:pt x="1974" y="423"/>
                  </a:lnTo>
                  <a:lnTo>
                    <a:pt x="1971" y="422"/>
                  </a:lnTo>
                  <a:lnTo>
                    <a:pt x="1972" y="420"/>
                  </a:lnTo>
                  <a:lnTo>
                    <a:pt x="1972" y="419"/>
                  </a:lnTo>
                  <a:lnTo>
                    <a:pt x="1974" y="417"/>
                  </a:lnTo>
                  <a:lnTo>
                    <a:pt x="1976" y="414"/>
                  </a:lnTo>
                  <a:lnTo>
                    <a:pt x="1976" y="409"/>
                  </a:lnTo>
                  <a:lnTo>
                    <a:pt x="1977" y="405"/>
                  </a:lnTo>
                  <a:lnTo>
                    <a:pt x="1979" y="403"/>
                  </a:lnTo>
                  <a:lnTo>
                    <a:pt x="1984" y="400"/>
                  </a:lnTo>
                  <a:lnTo>
                    <a:pt x="1984" y="400"/>
                  </a:lnTo>
                  <a:lnTo>
                    <a:pt x="1987" y="401"/>
                  </a:lnTo>
                  <a:lnTo>
                    <a:pt x="1991" y="401"/>
                  </a:lnTo>
                  <a:lnTo>
                    <a:pt x="1991" y="403"/>
                  </a:lnTo>
                  <a:lnTo>
                    <a:pt x="1993" y="401"/>
                  </a:lnTo>
                  <a:lnTo>
                    <a:pt x="1991" y="400"/>
                  </a:lnTo>
                  <a:lnTo>
                    <a:pt x="1993" y="400"/>
                  </a:lnTo>
                  <a:lnTo>
                    <a:pt x="1995" y="400"/>
                  </a:lnTo>
                  <a:lnTo>
                    <a:pt x="1995" y="400"/>
                  </a:lnTo>
                  <a:lnTo>
                    <a:pt x="1990" y="398"/>
                  </a:lnTo>
                  <a:lnTo>
                    <a:pt x="1987" y="398"/>
                  </a:lnTo>
                  <a:lnTo>
                    <a:pt x="1982" y="395"/>
                  </a:lnTo>
                  <a:lnTo>
                    <a:pt x="1980" y="395"/>
                  </a:lnTo>
                  <a:lnTo>
                    <a:pt x="1979" y="395"/>
                  </a:lnTo>
                  <a:lnTo>
                    <a:pt x="1965" y="398"/>
                  </a:lnTo>
                  <a:lnTo>
                    <a:pt x="1965" y="400"/>
                  </a:lnTo>
                  <a:lnTo>
                    <a:pt x="1963" y="400"/>
                  </a:lnTo>
                  <a:lnTo>
                    <a:pt x="1965" y="403"/>
                  </a:lnTo>
                  <a:lnTo>
                    <a:pt x="1963" y="403"/>
                  </a:lnTo>
                  <a:lnTo>
                    <a:pt x="1963" y="403"/>
                  </a:lnTo>
                  <a:lnTo>
                    <a:pt x="1963" y="405"/>
                  </a:lnTo>
                  <a:lnTo>
                    <a:pt x="1961" y="408"/>
                  </a:lnTo>
                  <a:lnTo>
                    <a:pt x="1961" y="409"/>
                  </a:lnTo>
                  <a:lnTo>
                    <a:pt x="1960" y="412"/>
                  </a:lnTo>
                  <a:lnTo>
                    <a:pt x="1960" y="416"/>
                  </a:lnTo>
                  <a:lnTo>
                    <a:pt x="1963" y="417"/>
                  </a:lnTo>
                  <a:lnTo>
                    <a:pt x="1963" y="417"/>
                  </a:lnTo>
                  <a:lnTo>
                    <a:pt x="1963" y="419"/>
                  </a:lnTo>
                  <a:lnTo>
                    <a:pt x="1961" y="419"/>
                  </a:lnTo>
                  <a:lnTo>
                    <a:pt x="1961" y="420"/>
                  </a:lnTo>
                  <a:lnTo>
                    <a:pt x="1961" y="420"/>
                  </a:lnTo>
                  <a:lnTo>
                    <a:pt x="1960" y="420"/>
                  </a:lnTo>
                  <a:lnTo>
                    <a:pt x="1958" y="420"/>
                  </a:lnTo>
                  <a:lnTo>
                    <a:pt x="1958" y="417"/>
                  </a:lnTo>
                  <a:lnTo>
                    <a:pt x="1957" y="417"/>
                  </a:lnTo>
                  <a:lnTo>
                    <a:pt x="1957" y="417"/>
                  </a:lnTo>
                  <a:lnTo>
                    <a:pt x="1955" y="419"/>
                  </a:lnTo>
                  <a:lnTo>
                    <a:pt x="1955" y="419"/>
                  </a:lnTo>
                  <a:lnTo>
                    <a:pt x="1954" y="417"/>
                  </a:lnTo>
                  <a:lnTo>
                    <a:pt x="1952" y="419"/>
                  </a:lnTo>
                  <a:lnTo>
                    <a:pt x="1949" y="420"/>
                  </a:lnTo>
                  <a:lnTo>
                    <a:pt x="1931" y="433"/>
                  </a:lnTo>
                  <a:lnTo>
                    <a:pt x="1930" y="435"/>
                  </a:lnTo>
                  <a:lnTo>
                    <a:pt x="1928" y="438"/>
                  </a:lnTo>
                  <a:lnTo>
                    <a:pt x="1924" y="438"/>
                  </a:lnTo>
                  <a:lnTo>
                    <a:pt x="1922" y="439"/>
                  </a:lnTo>
                  <a:lnTo>
                    <a:pt x="1920" y="439"/>
                  </a:lnTo>
                  <a:lnTo>
                    <a:pt x="1919" y="441"/>
                  </a:lnTo>
                  <a:lnTo>
                    <a:pt x="1919" y="439"/>
                  </a:lnTo>
                  <a:lnTo>
                    <a:pt x="1919" y="439"/>
                  </a:lnTo>
                  <a:lnTo>
                    <a:pt x="1920" y="436"/>
                  </a:lnTo>
                  <a:lnTo>
                    <a:pt x="1922" y="433"/>
                  </a:lnTo>
                  <a:lnTo>
                    <a:pt x="1920" y="431"/>
                  </a:lnTo>
                  <a:lnTo>
                    <a:pt x="1919" y="431"/>
                  </a:lnTo>
                  <a:lnTo>
                    <a:pt x="1917" y="433"/>
                  </a:lnTo>
                  <a:lnTo>
                    <a:pt x="1916" y="435"/>
                  </a:lnTo>
                  <a:lnTo>
                    <a:pt x="1914" y="433"/>
                  </a:lnTo>
                  <a:lnTo>
                    <a:pt x="1914" y="433"/>
                  </a:lnTo>
                  <a:lnTo>
                    <a:pt x="1916" y="430"/>
                  </a:lnTo>
                  <a:lnTo>
                    <a:pt x="1916" y="428"/>
                  </a:lnTo>
                  <a:lnTo>
                    <a:pt x="1916" y="427"/>
                  </a:lnTo>
                  <a:lnTo>
                    <a:pt x="1916" y="425"/>
                  </a:lnTo>
                  <a:lnTo>
                    <a:pt x="1919" y="420"/>
                  </a:lnTo>
                  <a:lnTo>
                    <a:pt x="1920" y="419"/>
                  </a:lnTo>
                  <a:lnTo>
                    <a:pt x="1922" y="416"/>
                  </a:lnTo>
                  <a:lnTo>
                    <a:pt x="1922" y="414"/>
                  </a:lnTo>
                  <a:lnTo>
                    <a:pt x="1920" y="412"/>
                  </a:lnTo>
                  <a:lnTo>
                    <a:pt x="1920" y="412"/>
                  </a:lnTo>
                  <a:lnTo>
                    <a:pt x="1919" y="412"/>
                  </a:lnTo>
                  <a:lnTo>
                    <a:pt x="1913" y="416"/>
                  </a:lnTo>
                  <a:lnTo>
                    <a:pt x="1911" y="417"/>
                  </a:lnTo>
                  <a:lnTo>
                    <a:pt x="1909" y="416"/>
                  </a:lnTo>
                  <a:lnTo>
                    <a:pt x="1908" y="416"/>
                  </a:lnTo>
                  <a:lnTo>
                    <a:pt x="1906" y="412"/>
                  </a:lnTo>
                  <a:lnTo>
                    <a:pt x="1905" y="412"/>
                  </a:lnTo>
                  <a:lnTo>
                    <a:pt x="1903" y="412"/>
                  </a:lnTo>
                  <a:lnTo>
                    <a:pt x="1900" y="414"/>
                  </a:lnTo>
                  <a:lnTo>
                    <a:pt x="1895" y="414"/>
                  </a:lnTo>
                  <a:lnTo>
                    <a:pt x="1892" y="414"/>
                  </a:lnTo>
                  <a:lnTo>
                    <a:pt x="1890" y="416"/>
                  </a:lnTo>
                  <a:lnTo>
                    <a:pt x="1889" y="416"/>
                  </a:lnTo>
                  <a:lnTo>
                    <a:pt x="1884" y="416"/>
                  </a:lnTo>
                  <a:lnTo>
                    <a:pt x="1879" y="416"/>
                  </a:lnTo>
                  <a:lnTo>
                    <a:pt x="1879" y="416"/>
                  </a:lnTo>
                  <a:lnTo>
                    <a:pt x="1875" y="417"/>
                  </a:lnTo>
                  <a:lnTo>
                    <a:pt x="1872" y="420"/>
                  </a:lnTo>
                  <a:lnTo>
                    <a:pt x="1870" y="420"/>
                  </a:lnTo>
                  <a:lnTo>
                    <a:pt x="1868" y="422"/>
                  </a:lnTo>
                  <a:lnTo>
                    <a:pt x="1868" y="427"/>
                  </a:lnTo>
                  <a:lnTo>
                    <a:pt x="1865" y="428"/>
                  </a:lnTo>
                  <a:lnTo>
                    <a:pt x="1864" y="430"/>
                  </a:lnTo>
                  <a:lnTo>
                    <a:pt x="1859" y="433"/>
                  </a:lnTo>
                  <a:lnTo>
                    <a:pt x="1857" y="438"/>
                  </a:lnTo>
                  <a:lnTo>
                    <a:pt x="1854" y="439"/>
                  </a:lnTo>
                  <a:lnTo>
                    <a:pt x="1851" y="442"/>
                  </a:lnTo>
                  <a:lnTo>
                    <a:pt x="1845" y="447"/>
                  </a:lnTo>
                  <a:lnTo>
                    <a:pt x="1838" y="452"/>
                  </a:lnTo>
                  <a:lnTo>
                    <a:pt x="1837" y="457"/>
                  </a:lnTo>
                  <a:lnTo>
                    <a:pt x="1835" y="457"/>
                  </a:lnTo>
                  <a:lnTo>
                    <a:pt x="1834" y="458"/>
                  </a:lnTo>
                  <a:lnTo>
                    <a:pt x="1834" y="460"/>
                  </a:lnTo>
                  <a:lnTo>
                    <a:pt x="1834" y="461"/>
                  </a:lnTo>
                  <a:lnTo>
                    <a:pt x="1834" y="463"/>
                  </a:lnTo>
                  <a:lnTo>
                    <a:pt x="1832" y="464"/>
                  </a:lnTo>
                  <a:lnTo>
                    <a:pt x="1834" y="466"/>
                  </a:lnTo>
                  <a:lnTo>
                    <a:pt x="1834" y="466"/>
                  </a:lnTo>
                  <a:lnTo>
                    <a:pt x="1835" y="466"/>
                  </a:lnTo>
                  <a:lnTo>
                    <a:pt x="1838" y="464"/>
                  </a:lnTo>
                  <a:lnTo>
                    <a:pt x="1845" y="466"/>
                  </a:lnTo>
                  <a:lnTo>
                    <a:pt x="1846" y="468"/>
                  </a:lnTo>
                  <a:lnTo>
                    <a:pt x="1846" y="471"/>
                  </a:lnTo>
                  <a:lnTo>
                    <a:pt x="1846" y="472"/>
                  </a:lnTo>
                  <a:lnTo>
                    <a:pt x="1845" y="472"/>
                  </a:lnTo>
                  <a:lnTo>
                    <a:pt x="1842" y="472"/>
                  </a:lnTo>
                  <a:lnTo>
                    <a:pt x="1840" y="472"/>
                  </a:lnTo>
                  <a:lnTo>
                    <a:pt x="1837" y="471"/>
                  </a:lnTo>
                  <a:lnTo>
                    <a:pt x="1835" y="472"/>
                  </a:lnTo>
                  <a:lnTo>
                    <a:pt x="1834" y="474"/>
                  </a:lnTo>
                  <a:lnTo>
                    <a:pt x="1831" y="474"/>
                  </a:lnTo>
                  <a:lnTo>
                    <a:pt x="1829" y="474"/>
                  </a:lnTo>
                  <a:lnTo>
                    <a:pt x="1826" y="471"/>
                  </a:lnTo>
                  <a:lnTo>
                    <a:pt x="1821" y="471"/>
                  </a:lnTo>
                  <a:lnTo>
                    <a:pt x="1820" y="474"/>
                  </a:lnTo>
                  <a:lnTo>
                    <a:pt x="1818" y="474"/>
                  </a:lnTo>
                  <a:lnTo>
                    <a:pt x="1816" y="474"/>
                  </a:lnTo>
                  <a:lnTo>
                    <a:pt x="1813" y="477"/>
                  </a:lnTo>
                  <a:lnTo>
                    <a:pt x="1813" y="477"/>
                  </a:lnTo>
                  <a:lnTo>
                    <a:pt x="1810" y="477"/>
                  </a:lnTo>
                  <a:lnTo>
                    <a:pt x="1807" y="475"/>
                  </a:lnTo>
                  <a:lnTo>
                    <a:pt x="1805" y="475"/>
                  </a:lnTo>
                  <a:lnTo>
                    <a:pt x="1804" y="475"/>
                  </a:lnTo>
                  <a:lnTo>
                    <a:pt x="1802" y="479"/>
                  </a:lnTo>
                  <a:lnTo>
                    <a:pt x="1797" y="479"/>
                  </a:lnTo>
                  <a:lnTo>
                    <a:pt x="1791" y="479"/>
                  </a:lnTo>
                  <a:lnTo>
                    <a:pt x="1788" y="474"/>
                  </a:lnTo>
                  <a:lnTo>
                    <a:pt x="1794" y="472"/>
                  </a:lnTo>
                  <a:lnTo>
                    <a:pt x="1797" y="472"/>
                  </a:lnTo>
                  <a:lnTo>
                    <a:pt x="1801" y="472"/>
                  </a:lnTo>
                  <a:lnTo>
                    <a:pt x="1805" y="471"/>
                  </a:lnTo>
                  <a:lnTo>
                    <a:pt x="1804" y="471"/>
                  </a:lnTo>
                  <a:lnTo>
                    <a:pt x="1802" y="469"/>
                  </a:lnTo>
                  <a:lnTo>
                    <a:pt x="1801" y="469"/>
                  </a:lnTo>
                  <a:lnTo>
                    <a:pt x="1797" y="469"/>
                  </a:lnTo>
                  <a:lnTo>
                    <a:pt x="1794" y="464"/>
                  </a:lnTo>
                  <a:lnTo>
                    <a:pt x="1791" y="464"/>
                  </a:lnTo>
                  <a:lnTo>
                    <a:pt x="1790" y="463"/>
                  </a:lnTo>
                  <a:lnTo>
                    <a:pt x="1786" y="463"/>
                  </a:lnTo>
                  <a:lnTo>
                    <a:pt x="1786" y="464"/>
                  </a:lnTo>
                  <a:lnTo>
                    <a:pt x="1785" y="464"/>
                  </a:lnTo>
                  <a:lnTo>
                    <a:pt x="1785" y="466"/>
                  </a:lnTo>
                  <a:lnTo>
                    <a:pt x="1783" y="466"/>
                  </a:lnTo>
                  <a:lnTo>
                    <a:pt x="1783" y="466"/>
                  </a:lnTo>
                  <a:lnTo>
                    <a:pt x="1782" y="464"/>
                  </a:lnTo>
                  <a:lnTo>
                    <a:pt x="1779" y="466"/>
                  </a:lnTo>
                  <a:lnTo>
                    <a:pt x="1780" y="464"/>
                  </a:lnTo>
                  <a:lnTo>
                    <a:pt x="1782" y="464"/>
                  </a:lnTo>
                  <a:lnTo>
                    <a:pt x="1779" y="463"/>
                  </a:lnTo>
                  <a:lnTo>
                    <a:pt x="1777" y="463"/>
                  </a:lnTo>
                  <a:lnTo>
                    <a:pt x="1775" y="461"/>
                  </a:lnTo>
                  <a:lnTo>
                    <a:pt x="1767" y="460"/>
                  </a:lnTo>
                  <a:lnTo>
                    <a:pt x="1764" y="460"/>
                  </a:lnTo>
                  <a:lnTo>
                    <a:pt x="1761" y="460"/>
                  </a:lnTo>
                  <a:lnTo>
                    <a:pt x="1758" y="463"/>
                  </a:lnTo>
                  <a:lnTo>
                    <a:pt x="1760" y="464"/>
                  </a:lnTo>
                  <a:lnTo>
                    <a:pt x="1760" y="464"/>
                  </a:lnTo>
                  <a:lnTo>
                    <a:pt x="1761" y="466"/>
                  </a:lnTo>
                  <a:lnTo>
                    <a:pt x="1760" y="466"/>
                  </a:lnTo>
                  <a:lnTo>
                    <a:pt x="1756" y="466"/>
                  </a:lnTo>
                  <a:lnTo>
                    <a:pt x="1755" y="464"/>
                  </a:lnTo>
                  <a:lnTo>
                    <a:pt x="1753" y="466"/>
                  </a:lnTo>
                  <a:lnTo>
                    <a:pt x="1753" y="468"/>
                  </a:lnTo>
                  <a:lnTo>
                    <a:pt x="1756" y="468"/>
                  </a:lnTo>
                  <a:lnTo>
                    <a:pt x="1756" y="468"/>
                  </a:lnTo>
                  <a:lnTo>
                    <a:pt x="1756" y="469"/>
                  </a:lnTo>
                  <a:lnTo>
                    <a:pt x="1753" y="471"/>
                  </a:lnTo>
                  <a:lnTo>
                    <a:pt x="1750" y="471"/>
                  </a:lnTo>
                  <a:lnTo>
                    <a:pt x="1747" y="468"/>
                  </a:lnTo>
                  <a:lnTo>
                    <a:pt x="1741" y="468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0" y="468"/>
                  </a:lnTo>
                  <a:lnTo>
                    <a:pt x="1726" y="468"/>
                  </a:lnTo>
                  <a:lnTo>
                    <a:pt x="1722" y="466"/>
                  </a:lnTo>
                  <a:lnTo>
                    <a:pt x="1720" y="466"/>
                  </a:lnTo>
                  <a:lnTo>
                    <a:pt x="1719" y="471"/>
                  </a:lnTo>
                  <a:lnTo>
                    <a:pt x="1715" y="472"/>
                  </a:lnTo>
                  <a:lnTo>
                    <a:pt x="1714" y="472"/>
                  </a:lnTo>
                  <a:lnTo>
                    <a:pt x="1712" y="469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692" y="468"/>
                  </a:lnTo>
                  <a:lnTo>
                    <a:pt x="1687" y="468"/>
                  </a:lnTo>
                  <a:lnTo>
                    <a:pt x="1684" y="468"/>
                  </a:lnTo>
                  <a:lnTo>
                    <a:pt x="1679" y="469"/>
                  </a:lnTo>
                  <a:lnTo>
                    <a:pt x="1674" y="468"/>
                  </a:lnTo>
                  <a:lnTo>
                    <a:pt x="1665" y="471"/>
                  </a:lnTo>
                  <a:lnTo>
                    <a:pt x="1662" y="472"/>
                  </a:lnTo>
                  <a:lnTo>
                    <a:pt x="1657" y="475"/>
                  </a:lnTo>
                  <a:lnTo>
                    <a:pt x="1652" y="482"/>
                  </a:lnTo>
                  <a:lnTo>
                    <a:pt x="1651" y="483"/>
                  </a:lnTo>
                  <a:lnTo>
                    <a:pt x="1648" y="486"/>
                  </a:lnTo>
                  <a:lnTo>
                    <a:pt x="1641" y="488"/>
                  </a:lnTo>
                  <a:lnTo>
                    <a:pt x="1640" y="491"/>
                  </a:lnTo>
                  <a:lnTo>
                    <a:pt x="1638" y="493"/>
                  </a:lnTo>
                  <a:lnTo>
                    <a:pt x="1635" y="499"/>
                  </a:lnTo>
                  <a:lnTo>
                    <a:pt x="1633" y="501"/>
                  </a:lnTo>
                  <a:lnTo>
                    <a:pt x="1627" y="504"/>
                  </a:lnTo>
                  <a:lnTo>
                    <a:pt x="1626" y="507"/>
                  </a:lnTo>
                  <a:lnTo>
                    <a:pt x="1624" y="507"/>
                  </a:lnTo>
                  <a:lnTo>
                    <a:pt x="1622" y="509"/>
                  </a:lnTo>
                  <a:lnTo>
                    <a:pt x="1621" y="510"/>
                  </a:lnTo>
                  <a:lnTo>
                    <a:pt x="1619" y="512"/>
                  </a:lnTo>
                  <a:lnTo>
                    <a:pt x="1616" y="512"/>
                  </a:lnTo>
                  <a:lnTo>
                    <a:pt x="1613" y="516"/>
                  </a:lnTo>
                  <a:lnTo>
                    <a:pt x="1608" y="518"/>
                  </a:lnTo>
                  <a:lnTo>
                    <a:pt x="1602" y="526"/>
                  </a:lnTo>
                  <a:lnTo>
                    <a:pt x="1602" y="526"/>
                  </a:lnTo>
                  <a:lnTo>
                    <a:pt x="1600" y="527"/>
                  </a:lnTo>
                  <a:lnTo>
                    <a:pt x="1600" y="529"/>
                  </a:lnTo>
                  <a:lnTo>
                    <a:pt x="1594" y="535"/>
                  </a:lnTo>
                  <a:lnTo>
                    <a:pt x="1592" y="535"/>
                  </a:lnTo>
                  <a:lnTo>
                    <a:pt x="1589" y="538"/>
                  </a:lnTo>
                  <a:lnTo>
                    <a:pt x="1588" y="540"/>
                  </a:lnTo>
                  <a:lnTo>
                    <a:pt x="1585" y="543"/>
                  </a:lnTo>
                  <a:lnTo>
                    <a:pt x="1581" y="545"/>
                  </a:lnTo>
                  <a:lnTo>
                    <a:pt x="1577" y="546"/>
                  </a:lnTo>
                  <a:lnTo>
                    <a:pt x="1575" y="548"/>
                  </a:lnTo>
                  <a:lnTo>
                    <a:pt x="1572" y="551"/>
                  </a:lnTo>
                  <a:lnTo>
                    <a:pt x="1566" y="556"/>
                  </a:lnTo>
                  <a:lnTo>
                    <a:pt x="1563" y="556"/>
                  </a:lnTo>
                  <a:lnTo>
                    <a:pt x="1559" y="559"/>
                  </a:lnTo>
                  <a:lnTo>
                    <a:pt x="1559" y="561"/>
                  </a:lnTo>
                  <a:lnTo>
                    <a:pt x="1558" y="562"/>
                  </a:lnTo>
                  <a:lnTo>
                    <a:pt x="1559" y="564"/>
                  </a:lnTo>
                  <a:lnTo>
                    <a:pt x="1559" y="564"/>
                  </a:lnTo>
                  <a:lnTo>
                    <a:pt x="1561" y="565"/>
                  </a:lnTo>
                  <a:lnTo>
                    <a:pt x="1567" y="567"/>
                  </a:lnTo>
                  <a:lnTo>
                    <a:pt x="1574" y="567"/>
                  </a:lnTo>
                  <a:lnTo>
                    <a:pt x="1578" y="567"/>
                  </a:lnTo>
                  <a:lnTo>
                    <a:pt x="1580" y="567"/>
                  </a:lnTo>
                  <a:lnTo>
                    <a:pt x="1581" y="567"/>
                  </a:lnTo>
                  <a:lnTo>
                    <a:pt x="1581" y="567"/>
                  </a:lnTo>
                  <a:lnTo>
                    <a:pt x="1581" y="570"/>
                  </a:lnTo>
                  <a:lnTo>
                    <a:pt x="1581" y="572"/>
                  </a:lnTo>
                  <a:lnTo>
                    <a:pt x="1580" y="578"/>
                  </a:lnTo>
                  <a:lnTo>
                    <a:pt x="1580" y="579"/>
                  </a:lnTo>
                  <a:lnTo>
                    <a:pt x="1580" y="583"/>
                  </a:lnTo>
                  <a:lnTo>
                    <a:pt x="1581" y="583"/>
                  </a:lnTo>
                  <a:lnTo>
                    <a:pt x="1583" y="581"/>
                  </a:lnTo>
                  <a:lnTo>
                    <a:pt x="1585" y="581"/>
                  </a:lnTo>
                  <a:lnTo>
                    <a:pt x="1586" y="583"/>
                  </a:lnTo>
                  <a:lnTo>
                    <a:pt x="1588" y="578"/>
                  </a:lnTo>
                  <a:lnTo>
                    <a:pt x="1586" y="578"/>
                  </a:lnTo>
                  <a:lnTo>
                    <a:pt x="1586" y="576"/>
                  </a:lnTo>
                  <a:lnTo>
                    <a:pt x="1586" y="575"/>
                  </a:lnTo>
                  <a:lnTo>
                    <a:pt x="1589" y="573"/>
                  </a:lnTo>
                  <a:lnTo>
                    <a:pt x="1592" y="573"/>
                  </a:lnTo>
                  <a:lnTo>
                    <a:pt x="1594" y="573"/>
                  </a:lnTo>
                  <a:lnTo>
                    <a:pt x="1591" y="575"/>
                  </a:lnTo>
                  <a:lnTo>
                    <a:pt x="1591" y="576"/>
                  </a:lnTo>
                  <a:lnTo>
                    <a:pt x="1589" y="576"/>
                  </a:lnTo>
                  <a:lnTo>
                    <a:pt x="1589" y="576"/>
                  </a:lnTo>
                  <a:lnTo>
                    <a:pt x="1591" y="578"/>
                  </a:lnTo>
                  <a:lnTo>
                    <a:pt x="1592" y="579"/>
                  </a:lnTo>
                  <a:lnTo>
                    <a:pt x="1596" y="579"/>
                  </a:lnTo>
                  <a:lnTo>
                    <a:pt x="1596" y="581"/>
                  </a:lnTo>
                  <a:lnTo>
                    <a:pt x="1594" y="581"/>
                  </a:lnTo>
                  <a:lnTo>
                    <a:pt x="1591" y="584"/>
                  </a:lnTo>
                  <a:lnTo>
                    <a:pt x="1589" y="586"/>
                  </a:lnTo>
                  <a:lnTo>
                    <a:pt x="1588" y="587"/>
                  </a:lnTo>
                  <a:lnTo>
                    <a:pt x="1588" y="587"/>
                  </a:lnTo>
                  <a:lnTo>
                    <a:pt x="1589" y="587"/>
                  </a:lnTo>
                  <a:lnTo>
                    <a:pt x="1596" y="587"/>
                  </a:lnTo>
                  <a:lnTo>
                    <a:pt x="1597" y="586"/>
                  </a:lnTo>
                  <a:lnTo>
                    <a:pt x="1602" y="584"/>
                  </a:lnTo>
                  <a:lnTo>
                    <a:pt x="1604" y="581"/>
                  </a:lnTo>
                  <a:lnTo>
                    <a:pt x="1605" y="579"/>
                  </a:lnTo>
                  <a:lnTo>
                    <a:pt x="1607" y="579"/>
                  </a:lnTo>
                  <a:lnTo>
                    <a:pt x="1607" y="579"/>
                  </a:lnTo>
                  <a:lnTo>
                    <a:pt x="1607" y="583"/>
                  </a:lnTo>
                  <a:lnTo>
                    <a:pt x="1605" y="584"/>
                  </a:lnTo>
                  <a:lnTo>
                    <a:pt x="1604" y="587"/>
                  </a:lnTo>
                  <a:lnTo>
                    <a:pt x="1602" y="587"/>
                  </a:lnTo>
                  <a:lnTo>
                    <a:pt x="1604" y="587"/>
                  </a:lnTo>
                  <a:lnTo>
                    <a:pt x="1605" y="587"/>
                  </a:lnTo>
                  <a:lnTo>
                    <a:pt x="1607" y="587"/>
                  </a:lnTo>
                  <a:lnTo>
                    <a:pt x="1608" y="584"/>
                  </a:lnTo>
                  <a:lnTo>
                    <a:pt x="1608" y="581"/>
                  </a:lnTo>
                  <a:lnTo>
                    <a:pt x="1610" y="578"/>
                  </a:lnTo>
                  <a:lnTo>
                    <a:pt x="1608" y="576"/>
                  </a:lnTo>
                  <a:lnTo>
                    <a:pt x="1608" y="575"/>
                  </a:lnTo>
                  <a:lnTo>
                    <a:pt x="1608" y="573"/>
                  </a:lnTo>
                  <a:lnTo>
                    <a:pt x="1608" y="572"/>
                  </a:lnTo>
                  <a:lnTo>
                    <a:pt x="1615" y="575"/>
                  </a:lnTo>
                  <a:lnTo>
                    <a:pt x="1618" y="575"/>
                  </a:lnTo>
                  <a:lnTo>
                    <a:pt x="1624" y="573"/>
                  </a:lnTo>
                  <a:lnTo>
                    <a:pt x="1624" y="573"/>
                  </a:lnTo>
                  <a:lnTo>
                    <a:pt x="1626" y="575"/>
                  </a:lnTo>
                  <a:lnTo>
                    <a:pt x="1630" y="578"/>
                  </a:lnTo>
                  <a:lnTo>
                    <a:pt x="1630" y="578"/>
                  </a:lnTo>
                  <a:lnTo>
                    <a:pt x="1632" y="583"/>
                  </a:lnTo>
                  <a:lnTo>
                    <a:pt x="1638" y="586"/>
                  </a:lnTo>
                  <a:lnTo>
                    <a:pt x="1641" y="589"/>
                  </a:lnTo>
                  <a:lnTo>
                    <a:pt x="1643" y="589"/>
                  </a:lnTo>
                  <a:lnTo>
                    <a:pt x="1644" y="592"/>
                  </a:lnTo>
                  <a:lnTo>
                    <a:pt x="1648" y="592"/>
                  </a:lnTo>
                  <a:lnTo>
                    <a:pt x="1648" y="595"/>
                  </a:lnTo>
                  <a:lnTo>
                    <a:pt x="1646" y="597"/>
                  </a:lnTo>
                  <a:lnTo>
                    <a:pt x="1644" y="598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0" y="597"/>
                  </a:lnTo>
                  <a:lnTo>
                    <a:pt x="1643" y="600"/>
                  </a:lnTo>
                  <a:lnTo>
                    <a:pt x="1646" y="602"/>
                  </a:lnTo>
                  <a:lnTo>
                    <a:pt x="1646" y="605"/>
                  </a:lnTo>
                  <a:lnTo>
                    <a:pt x="1646" y="606"/>
                  </a:lnTo>
                  <a:lnTo>
                    <a:pt x="1644" y="609"/>
                  </a:lnTo>
                  <a:lnTo>
                    <a:pt x="1644" y="611"/>
                  </a:lnTo>
                  <a:lnTo>
                    <a:pt x="1646" y="613"/>
                  </a:lnTo>
                  <a:lnTo>
                    <a:pt x="1648" y="613"/>
                  </a:lnTo>
                  <a:lnTo>
                    <a:pt x="1649" y="614"/>
                  </a:lnTo>
                  <a:lnTo>
                    <a:pt x="1648" y="617"/>
                  </a:lnTo>
                  <a:lnTo>
                    <a:pt x="1648" y="619"/>
                  </a:lnTo>
                  <a:lnTo>
                    <a:pt x="1646" y="620"/>
                  </a:lnTo>
                  <a:lnTo>
                    <a:pt x="1644" y="624"/>
                  </a:lnTo>
                  <a:lnTo>
                    <a:pt x="1641" y="625"/>
                  </a:lnTo>
                  <a:lnTo>
                    <a:pt x="1640" y="628"/>
                  </a:lnTo>
                  <a:lnTo>
                    <a:pt x="1638" y="633"/>
                  </a:lnTo>
                  <a:lnTo>
                    <a:pt x="1637" y="636"/>
                  </a:lnTo>
                  <a:lnTo>
                    <a:pt x="1637" y="638"/>
                  </a:lnTo>
                  <a:lnTo>
                    <a:pt x="1635" y="641"/>
                  </a:lnTo>
                  <a:lnTo>
                    <a:pt x="1635" y="646"/>
                  </a:lnTo>
                  <a:lnTo>
                    <a:pt x="1635" y="653"/>
                  </a:lnTo>
                  <a:lnTo>
                    <a:pt x="1635" y="653"/>
                  </a:lnTo>
                  <a:lnTo>
                    <a:pt x="1637" y="653"/>
                  </a:lnTo>
                  <a:lnTo>
                    <a:pt x="1637" y="655"/>
                  </a:lnTo>
                  <a:lnTo>
                    <a:pt x="1637" y="655"/>
                  </a:lnTo>
                  <a:lnTo>
                    <a:pt x="1635" y="657"/>
                  </a:lnTo>
                  <a:lnTo>
                    <a:pt x="1635" y="658"/>
                  </a:lnTo>
                  <a:lnTo>
                    <a:pt x="1635" y="660"/>
                  </a:lnTo>
                  <a:lnTo>
                    <a:pt x="1635" y="663"/>
                  </a:lnTo>
                  <a:lnTo>
                    <a:pt x="1633" y="668"/>
                  </a:lnTo>
                  <a:lnTo>
                    <a:pt x="1633" y="669"/>
                  </a:lnTo>
                  <a:lnTo>
                    <a:pt x="1633" y="671"/>
                  </a:lnTo>
                  <a:lnTo>
                    <a:pt x="1632" y="671"/>
                  </a:lnTo>
                  <a:lnTo>
                    <a:pt x="1632" y="672"/>
                  </a:lnTo>
                  <a:lnTo>
                    <a:pt x="1632" y="674"/>
                  </a:lnTo>
                  <a:lnTo>
                    <a:pt x="1632" y="674"/>
                  </a:lnTo>
                  <a:lnTo>
                    <a:pt x="1633" y="676"/>
                  </a:lnTo>
                  <a:lnTo>
                    <a:pt x="1630" y="679"/>
                  </a:lnTo>
                  <a:lnTo>
                    <a:pt x="1630" y="683"/>
                  </a:lnTo>
                  <a:lnTo>
                    <a:pt x="1629" y="685"/>
                  </a:lnTo>
                  <a:lnTo>
                    <a:pt x="1627" y="687"/>
                  </a:lnTo>
                  <a:lnTo>
                    <a:pt x="1624" y="690"/>
                  </a:lnTo>
                  <a:lnTo>
                    <a:pt x="1622" y="691"/>
                  </a:lnTo>
                  <a:lnTo>
                    <a:pt x="1621" y="693"/>
                  </a:lnTo>
                  <a:lnTo>
                    <a:pt x="1619" y="694"/>
                  </a:lnTo>
                  <a:lnTo>
                    <a:pt x="1616" y="699"/>
                  </a:lnTo>
                  <a:lnTo>
                    <a:pt x="1613" y="704"/>
                  </a:lnTo>
                  <a:lnTo>
                    <a:pt x="1607" y="710"/>
                  </a:lnTo>
                  <a:lnTo>
                    <a:pt x="1607" y="712"/>
                  </a:lnTo>
                  <a:lnTo>
                    <a:pt x="1607" y="713"/>
                  </a:lnTo>
                  <a:lnTo>
                    <a:pt x="1605" y="717"/>
                  </a:lnTo>
                  <a:lnTo>
                    <a:pt x="1604" y="720"/>
                  </a:lnTo>
                  <a:lnTo>
                    <a:pt x="1602" y="721"/>
                  </a:lnTo>
                  <a:lnTo>
                    <a:pt x="1600" y="724"/>
                  </a:lnTo>
                  <a:lnTo>
                    <a:pt x="1596" y="731"/>
                  </a:lnTo>
                  <a:lnTo>
                    <a:pt x="1594" y="732"/>
                  </a:lnTo>
                  <a:lnTo>
                    <a:pt x="1591" y="735"/>
                  </a:lnTo>
                  <a:lnTo>
                    <a:pt x="1586" y="740"/>
                  </a:lnTo>
                  <a:lnTo>
                    <a:pt x="1581" y="745"/>
                  </a:lnTo>
                  <a:lnTo>
                    <a:pt x="1580" y="746"/>
                  </a:lnTo>
                  <a:lnTo>
                    <a:pt x="1578" y="748"/>
                  </a:lnTo>
                  <a:lnTo>
                    <a:pt x="1577" y="751"/>
                  </a:lnTo>
                  <a:lnTo>
                    <a:pt x="1574" y="753"/>
                  </a:lnTo>
                  <a:lnTo>
                    <a:pt x="1574" y="754"/>
                  </a:lnTo>
                  <a:lnTo>
                    <a:pt x="1572" y="756"/>
                  </a:lnTo>
                  <a:lnTo>
                    <a:pt x="1569" y="757"/>
                  </a:lnTo>
                  <a:lnTo>
                    <a:pt x="1567" y="759"/>
                  </a:lnTo>
                  <a:lnTo>
                    <a:pt x="1563" y="765"/>
                  </a:lnTo>
                  <a:lnTo>
                    <a:pt x="1563" y="767"/>
                  </a:lnTo>
                  <a:lnTo>
                    <a:pt x="1563" y="769"/>
                  </a:lnTo>
                  <a:lnTo>
                    <a:pt x="1559" y="770"/>
                  </a:lnTo>
                  <a:lnTo>
                    <a:pt x="1558" y="773"/>
                  </a:lnTo>
                  <a:lnTo>
                    <a:pt x="1555" y="775"/>
                  </a:lnTo>
                  <a:lnTo>
                    <a:pt x="1551" y="778"/>
                  </a:lnTo>
                  <a:lnTo>
                    <a:pt x="1544" y="781"/>
                  </a:lnTo>
                  <a:lnTo>
                    <a:pt x="1540" y="783"/>
                  </a:lnTo>
                  <a:lnTo>
                    <a:pt x="1537" y="786"/>
                  </a:lnTo>
                  <a:lnTo>
                    <a:pt x="1534" y="786"/>
                  </a:lnTo>
                  <a:lnTo>
                    <a:pt x="1531" y="787"/>
                  </a:lnTo>
                  <a:lnTo>
                    <a:pt x="1529" y="787"/>
                  </a:lnTo>
                  <a:lnTo>
                    <a:pt x="1528" y="787"/>
                  </a:lnTo>
                  <a:lnTo>
                    <a:pt x="1526" y="786"/>
                  </a:lnTo>
                  <a:lnTo>
                    <a:pt x="1525" y="786"/>
                  </a:lnTo>
                  <a:lnTo>
                    <a:pt x="1525" y="786"/>
                  </a:lnTo>
                  <a:lnTo>
                    <a:pt x="1522" y="784"/>
                  </a:lnTo>
                  <a:lnTo>
                    <a:pt x="1520" y="784"/>
                  </a:lnTo>
                  <a:lnTo>
                    <a:pt x="1518" y="784"/>
                  </a:lnTo>
                  <a:lnTo>
                    <a:pt x="1517" y="784"/>
                  </a:lnTo>
                  <a:lnTo>
                    <a:pt x="1517" y="778"/>
                  </a:lnTo>
                  <a:lnTo>
                    <a:pt x="1517" y="776"/>
                  </a:lnTo>
                  <a:lnTo>
                    <a:pt x="1515" y="778"/>
                  </a:lnTo>
                  <a:lnTo>
                    <a:pt x="1512" y="781"/>
                  </a:lnTo>
                  <a:lnTo>
                    <a:pt x="1510" y="781"/>
                  </a:lnTo>
                  <a:lnTo>
                    <a:pt x="1510" y="781"/>
                  </a:lnTo>
                  <a:lnTo>
                    <a:pt x="1510" y="780"/>
                  </a:lnTo>
                  <a:lnTo>
                    <a:pt x="1512" y="778"/>
                  </a:lnTo>
                  <a:lnTo>
                    <a:pt x="1512" y="778"/>
                  </a:lnTo>
                  <a:lnTo>
                    <a:pt x="1510" y="778"/>
                  </a:lnTo>
                  <a:lnTo>
                    <a:pt x="1509" y="778"/>
                  </a:lnTo>
                  <a:lnTo>
                    <a:pt x="1507" y="780"/>
                  </a:lnTo>
                  <a:lnTo>
                    <a:pt x="1504" y="783"/>
                  </a:lnTo>
                  <a:lnTo>
                    <a:pt x="1503" y="786"/>
                  </a:lnTo>
                  <a:lnTo>
                    <a:pt x="1501" y="786"/>
                  </a:lnTo>
                  <a:lnTo>
                    <a:pt x="1501" y="787"/>
                  </a:lnTo>
                  <a:lnTo>
                    <a:pt x="1499" y="789"/>
                  </a:lnTo>
                  <a:lnTo>
                    <a:pt x="1498" y="789"/>
                  </a:lnTo>
                  <a:lnTo>
                    <a:pt x="1496" y="789"/>
                  </a:lnTo>
                  <a:lnTo>
                    <a:pt x="1495" y="789"/>
                  </a:lnTo>
                  <a:lnTo>
                    <a:pt x="1493" y="789"/>
                  </a:lnTo>
                  <a:lnTo>
                    <a:pt x="1495" y="791"/>
                  </a:lnTo>
                  <a:lnTo>
                    <a:pt x="1493" y="794"/>
                  </a:lnTo>
                  <a:lnTo>
                    <a:pt x="1493" y="795"/>
                  </a:lnTo>
                  <a:lnTo>
                    <a:pt x="1493" y="794"/>
                  </a:lnTo>
                  <a:lnTo>
                    <a:pt x="1493" y="794"/>
                  </a:lnTo>
                  <a:lnTo>
                    <a:pt x="1492" y="792"/>
                  </a:lnTo>
                  <a:lnTo>
                    <a:pt x="1492" y="792"/>
                  </a:lnTo>
                  <a:lnTo>
                    <a:pt x="1490" y="791"/>
                  </a:lnTo>
                  <a:lnTo>
                    <a:pt x="1492" y="791"/>
                  </a:lnTo>
                  <a:lnTo>
                    <a:pt x="1492" y="789"/>
                  </a:lnTo>
                  <a:lnTo>
                    <a:pt x="1490" y="789"/>
                  </a:lnTo>
                  <a:lnTo>
                    <a:pt x="1490" y="787"/>
                  </a:lnTo>
                  <a:lnTo>
                    <a:pt x="1488" y="787"/>
                  </a:lnTo>
                  <a:lnTo>
                    <a:pt x="1488" y="787"/>
                  </a:lnTo>
                  <a:lnTo>
                    <a:pt x="1490" y="787"/>
                  </a:lnTo>
                  <a:lnTo>
                    <a:pt x="1490" y="786"/>
                  </a:lnTo>
                  <a:lnTo>
                    <a:pt x="1492" y="786"/>
                  </a:lnTo>
                  <a:lnTo>
                    <a:pt x="1493" y="786"/>
                  </a:lnTo>
                  <a:lnTo>
                    <a:pt x="1495" y="784"/>
                  </a:lnTo>
                  <a:lnTo>
                    <a:pt x="1496" y="784"/>
                  </a:lnTo>
                  <a:lnTo>
                    <a:pt x="1496" y="786"/>
                  </a:lnTo>
                  <a:lnTo>
                    <a:pt x="1498" y="784"/>
                  </a:lnTo>
                  <a:lnTo>
                    <a:pt x="1498" y="784"/>
                  </a:lnTo>
                  <a:lnTo>
                    <a:pt x="1499" y="783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1"/>
                  </a:lnTo>
                  <a:lnTo>
                    <a:pt x="1499" y="780"/>
                  </a:lnTo>
                  <a:lnTo>
                    <a:pt x="1501" y="778"/>
                  </a:lnTo>
                  <a:lnTo>
                    <a:pt x="1501" y="776"/>
                  </a:lnTo>
                  <a:lnTo>
                    <a:pt x="1501" y="776"/>
                  </a:lnTo>
                  <a:lnTo>
                    <a:pt x="1501" y="775"/>
                  </a:lnTo>
                  <a:lnTo>
                    <a:pt x="1501" y="775"/>
                  </a:lnTo>
                  <a:lnTo>
                    <a:pt x="1501" y="773"/>
                  </a:lnTo>
                  <a:lnTo>
                    <a:pt x="1499" y="773"/>
                  </a:lnTo>
                  <a:lnTo>
                    <a:pt x="1499" y="773"/>
                  </a:lnTo>
                  <a:lnTo>
                    <a:pt x="1499" y="772"/>
                  </a:lnTo>
                  <a:lnTo>
                    <a:pt x="1499" y="770"/>
                  </a:lnTo>
                  <a:lnTo>
                    <a:pt x="1501" y="765"/>
                  </a:lnTo>
                  <a:lnTo>
                    <a:pt x="1501" y="764"/>
                  </a:lnTo>
                  <a:lnTo>
                    <a:pt x="1499" y="757"/>
                  </a:lnTo>
                  <a:lnTo>
                    <a:pt x="1499" y="754"/>
                  </a:lnTo>
                  <a:lnTo>
                    <a:pt x="1498" y="753"/>
                  </a:lnTo>
                  <a:lnTo>
                    <a:pt x="1498" y="751"/>
                  </a:lnTo>
                  <a:lnTo>
                    <a:pt x="1496" y="751"/>
                  </a:lnTo>
                  <a:lnTo>
                    <a:pt x="1498" y="750"/>
                  </a:lnTo>
                  <a:lnTo>
                    <a:pt x="1498" y="750"/>
                  </a:lnTo>
                  <a:lnTo>
                    <a:pt x="1499" y="750"/>
                  </a:lnTo>
                  <a:lnTo>
                    <a:pt x="1501" y="748"/>
                  </a:lnTo>
                  <a:lnTo>
                    <a:pt x="1501" y="748"/>
                  </a:lnTo>
                  <a:lnTo>
                    <a:pt x="1504" y="748"/>
                  </a:lnTo>
                  <a:lnTo>
                    <a:pt x="1504" y="746"/>
                  </a:lnTo>
                  <a:lnTo>
                    <a:pt x="1506" y="746"/>
                  </a:lnTo>
                  <a:lnTo>
                    <a:pt x="1506" y="745"/>
                  </a:lnTo>
                  <a:lnTo>
                    <a:pt x="1507" y="743"/>
                  </a:lnTo>
                  <a:lnTo>
                    <a:pt x="1509" y="743"/>
                  </a:lnTo>
                  <a:lnTo>
                    <a:pt x="1509" y="742"/>
                  </a:lnTo>
                  <a:lnTo>
                    <a:pt x="1510" y="742"/>
                  </a:lnTo>
                  <a:lnTo>
                    <a:pt x="1510" y="742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3"/>
                  </a:lnTo>
                  <a:lnTo>
                    <a:pt x="1512" y="745"/>
                  </a:lnTo>
                  <a:lnTo>
                    <a:pt x="1512" y="746"/>
                  </a:lnTo>
                  <a:lnTo>
                    <a:pt x="1514" y="748"/>
                  </a:lnTo>
                  <a:lnTo>
                    <a:pt x="1514" y="750"/>
                  </a:lnTo>
                  <a:lnTo>
                    <a:pt x="1514" y="751"/>
                  </a:lnTo>
                  <a:lnTo>
                    <a:pt x="1514" y="753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5" y="754"/>
                  </a:lnTo>
                  <a:lnTo>
                    <a:pt x="1517" y="756"/>
                  </a:lnTo>
                  <a:lnTo>
                    <a:pt x="1518" y="754"/>
                  </a:lnTo>
                  <a:lnTo>
                    <a:pt x="1522" y="753"/>
                  </a:lnTo>
                  <a:lnTo>
                    <a:pt x="1523" y="748"/>
                  </a:lnTo>
                  <a:lnTo>
                    <a:pt x="1523" y="746"/>
                  </a:lnTo>
                  <a:lnTo>
                    <a:pt x="1523" y="746"/>
                  </a:lnTo>
                  <a:lnTo>
                    <a:pt x="1525" y="746"/>
                  </a:lnTo>
                  <a:lnTo>
                    <a:pt x="1525" y="746"/>
                  </a:lnTo>
                  <a:lnTo>
                    <a:pt x="1526" y="746"/>
                  </a:lnTo>
                  <a:lnTo>
                    <a:pt x="1526" y="746"/>
                  </a:lnTo>
                  <a:lnTo>
                    <a:pt x="1528" y="745"/>
                  </a:lnTo>
                  <a:lnTo>
                    <a:pt x="1528" y="743"/>
                  </a:lnTo>
                  <a:lnTo>
                    <a:pt x="1528" y="742"/>
                  </a:lnTo>
                  <a:lnTo>
                    <a:pt x="1529" y="739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1" y="737"/>
                  </a:lnTo>
                  <a:lnTo>
                    <a:pt x="1533" y="737"/>
                  </a:lnTo>
                  <a:lnTo>
                    <a:pt x="1533" y="735"/>
                  </a:lnTo>
                  <a:lnTo>
                    <a:pt x="1533" y="735"/>
                  </a:lnTo>
                  <a:lnTo>
                    <a:pt x="1533" y="734"/>
                  </a:lnTo>
                  <a:lnTo>
                    <a:pt x="1534" y="732"/>
                  </a:lnTo>
                  <a:lnTo>
                    <a:pt x="1534" y="732"/>
                  </a:lnTo>
                  <a:lnTo>
                    <a:pt x="1534" y="731"/>
                  </a:lnTo>
                  <a:lnTo>
                    <a:pt x="1536" y="731"/>
                  </a:lnTo>
                  <a:lnTo>
                    <a:pt x="1536" y="731"/>
                  </a:lnTo>
                  <a:lnTo>
                    <a:pt x="1536" y="729"/>
                  </a:lnTo>
                  <a:lnTo>
                    <a:pt x="1537" y="728"/>
                  </a:lnTo>
                  <a:lnTo>
                    <a:pt x="1537" y="728"/>
                  </a:lnTo>
                  <a:lnTo>
                    <a:pt x="1537" y="726"/>
                  </a:lnTo>
                  <a:lnTo>
                    <a:pt x="1539" y="726"/>
                  </a:lnTo>
                  <a:lnTo>
                    <a:pt x="1539" y="724"/>
                  </a:lnTo>
                  <a:lnTo>
                    <a:pt x="1539" y="724"/>
                  </a:lnTo>
                  <a:lnTo>
                    <a:pt x="1539" y="723"/>
                  </a:lnTo>
                  <a:lnTo>
                    <a:pt x="1539" y="723"/>
                  </a:lnTo>
                  <a:lnTo>
                    <a:pt x="1539" y="721"/>
                  </a:lnTo>
                  <a:lnTo>
                    <a:pt x="1539" y="720"/>
                  </a:lnTo>
                  <a:lnTo>
                    <a:pt x="1540" y="718"/>
                  </a:lnTo>
                  <a:lnTo>
                    <a:pt x="1540" y="717"/>
                  </a:lnTo>
                  <a:lnTo>
                    <a:pt x="1542" y="713"/>
                  </a:lnTo>
                  <a:lnTo>
                    <a:pt x="1542" y="713"/>
                  </a:lnTo>
                  <a:lnTo>
                    <a:pt x="1542" y="712"/>
                  </a:lnTo>
                  <a:lnTo>
                    <a:pt x="1542" y="712"/>
                  </a:lnTo>
                  <a:lnTo>
                    <a:pt x="1544" y="710"/>
                  </a:lnTo>
                  <a:lnTo>
                    <a:pt x="1544" y="709"/>
                  </a:lnTo>
                  <a:lnTo>
                    <a:pt x="1544" y="707"/>
                  </a:lnTo>
                  <a:lnTo>
                    <a:pt x="1544" y="707"/>
                  </a:lnTo>
                  <a:lnTo>
                    <a:pt x="1544" y="705"/>
                  </a:lnTo>
                  <a:lnTo>
                    <a:pt x="1544" y="705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5" y="704"/>
                  </a:lnTo>
                  <a:lnTo>
                    <a:pt x="1547" y="704"/>
                  </a:lnTo>
                  <a:lnTo>
                    <a:pt x="1548" y="702"/>
                  </a:lnTo>
                  <a:lnTo>
                    <a:pt x="1548" y="702"/>
                  </a:lnTo>
                  <a:lnTo>
                    <a:pt x="1550" y="702"/>
                  </a:lnTo>
                  <a:lnTo>
                    <a:pt x="1551" y="699"/>
                  </a:lnTo>
                  <a:lnTo>
                    <a:pt x="1551" y="699"/>
                  </a:lnTo>
                  <a:lnTo>
                    <a:pt x="1551" y="698"/>
                  </a:lnTo>
                  <a:lnTo>
                    <a:pt x="1551" y="696"/>
                  </a:lnTo>
                  <a:lnTo>
                    <a:pt x="1550" y="696"/>
                  </a:lnTo>
                  <a:lnTo>
                    <a:pt x="1550" y="693"/>
                  </a:lnTo>
                  <a:lnTo>
                    <a:pt x="1548" y="693"/>
                  </a:lnTo>
                  <a:lnTo>
                    <a:pt x="1550" y="691"/>
                  </a:lnTo>
                  <a:lnTo>
                    <a:pt x="1550" y="691"/>
                  </a:lnTo>
                  <a:lnTo>
                    <a:pt x="1550" y="690"/>
                  </a:lnTo>
                  <a:lnTo>
                    <a:pt x="1550" y="690"/>
                  </a:lnTo>
                  <a:lnTo>
                    <a:pt x="1550" y="688"/>
                  </a:lnTo>
                  <a:lnTo>
                    <a:pt x="1548" y="687"/>
                  </a:lnTo>
                  <a:lnTo>
                    <a:pt x="1547" y="687"/>
                  </a:lnTo>
                  <a:lnTo>
                    <a:pt x="1545" y="687"/>
                  </a:lnTo>
                  <a:lnTo>
                    <a:pt x="1545" y="687"/>
                  </a:lnTo>
                  <a:lnTo>
                    <a:pt x="1544" y="687"/>
                  </a:lnTo>
                  <a:lnTo>
                    <a:pt x="1539" y="688"/>
                  </a:lnTo>
                  <a:lnTo>
                    <a:pt x="1536" y="690"/>
                  </a:lnTo>
                  <a:lnTo>
                    <a:pt x="1534" y="690"/>
                  </a:lnTo>
                  <a:lnTo>
                    <a:pt x="1533" y="691"/>
                  </a:lnTo>
                  <a:lnTo>
                    <a:pt x="1531" y="691"/>
                  </a:lnTo>
                  <a:lnTo>
                    <a:pt x="1528" y="691"/>
                  </a:lnTo>
                  <a:lnTo>
                    <a:pt x="1526" y="691"/>
                  </a:lnTo>
                  <a:lnTo>
                    <a:pt x="1525" y="693"/>
                  </a:lnTo>
                  <a:lnTo>
                    <a:pt x="1523" y="694"/>
                  </a:lnTo>
                  <a:lnTo>
                    <a:pt x="1522" y="694"/>
                  </a:lnTo>
                  <a:lnTo>
                    <a:pt x="1522" y="694"/>
                  </a:lnTo>
                  <a:lnTo>
                    <a:pt x="1520" y="698"/>
                  </a:lnTo>
                  <a:lnTo>
                    <a:pt x="1518" y="698"/>
                  </a:lnTo>
                  <a:lnTo>
                    <a:pt x="1517" y="698"/>
                  </a:lnTo>
                  <a:lnTo>
                    <a:pt x="1514" y="698"/>
                  </a:lnTo>
                  <a:lnTo>
                    <a:pt x="1509" y="699"/>
                  </a:lnTo>
                  <a:lnTo>
                    <a:pt x="1506" y="699"/>
                  </a:lnTo>
                  <a:lnTo>
                    <a:pt x="1504" y="698"/>
                  </a:lnTo>
                  <a:lnTo>
                    <a:pt x="1503" y="698"/>
                  </a:lnTo>
                  <a:lnTo>
                    <a:pt x="1499" y="699"/>
                  </a:lnTo>
                  <a:lnTo>
                    <a:pt x="1498" y="699"/>
                  </a:lnTo>
                  <a:lnTo>
                    <a:pt x="1496" y="698"/>
                  </a:lnTo>
                  <a:lnTo>
                    <a:pt x="1496" y="698"/>
                  </a:lnTo>
                  <a:lnTo>
                    <a:pt x="1496" y="696"/>
                  </a:lnTo>
                  <a:lnTo>
                    <a:pt x="1495" y="694"/>
                  </a:lnTo>
                  <a:lnTo>
                    <a:pt x="1493" y="693"/>
                  </a:lnTo>
                  <a:lnTo>
                    <a:pt x="1493" y="691"/>
                  </a:lnTo>
                  <a:lnTo>
                    <a:pt x="1495" y="688"/>
                  </a:lnTo>
                  <a:lnTo>
                    <a:pt x="1495" y="687"/>
                  </a:lnTo>
                  <a:lnTo>
                    <a:pt x="1495" y="685"/>
                  </a:lnTo>
                  <a:lnTo>
                    <a:pt x="1493" y="685"/>
                  </a:lnTo>
                  <a:lnTo>
                    <a:pt x="1493" y="683"/>
                  </a:lnTo>
                  <a:lnTo>
                    <a:pt x="1492" y="682"/>
                  </a:lnTo>
                  <a:lnTo>
                    <a:pt x="1492" y="682"/>
                  </a:lnTo>
                  <a:lnTo>
                    <a:pt x="1492" y="680"/>
                  </a:lnTo>
                  <a:lnTo>
                    <a:pt x="1492" y="679"/>
                  </a:lnTo>
                  <a:lnTo>
                    <a:pt x="1492" y="677"/>
                  </a:lnTo>
                  <a:lnTo>
                    <a:pt x="1488" y="677"/>
                  </a:lnTo>
                  <a:lnTo>
                    <a:pt x="1485" y="677"/>
                  </a:lnTo>
                  <a:lnTo>
                    <a:pt x="1484" y="676"/>
                  </a:lnTo>
                  <a:lnTo>
                    <a:pt x="1481" y="671"/>
                  </a:lnTo>
                  <a:lnTo>
                    <a:pt x="1479" y="669"/>
                  </a:lnTo>
                  <a:lnTo>
                    <a:pt x="1477" y="669"/>
                  </a:lnTo>
                  <a:lnTo>
                    <a:pt x="1476" y="668"/>
                  </a:lnTo>
                  <a:lnTo>
                    <a:pt x="1476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4" y="668"/>
                  </a:lnTo>
                  <a:lnTo>
                    <a:pt x="1473" y="668"/>
                  </a:lnTo>
                  <a:lnTo>
                    <a:pt x="1473" y="668"/>
                  </a:lnTo>
                  <a:lnTo>
                    <a:pt x="1471" y="668"/>
                  </a:lnTo>
                  <a:lnTo>
                    <a:pt x="1471" y="668"/>
                  </a:lnTo>
                  <a:lnTo>
                    <a:pt x="1469" y="668"/>
                  </a:lnTo>
                  <a:lnTo>
                    <a:pt x="1469" y="666"/>
                  </a:lnTo>
                  <a:lnTo>
                    <a:pt x="1468" y="666"/>
                  </a:lnTo>
                  <a:lnTo>
                    <a:pt x="1466" y="666"/>
                  </a:lnTo>
                  <a:lnTo>
                    <a:pt x="1465" y="665"/>
                  </a:lnTo>
                  <a:lnTo>
                    <a:pt x="1466" y="665"/>
                  </a:lnTo>
                  <a:lnTo>
                    <a:pt x="1465" y="663"/>
                  </a:lnTo>
                  <a:lnTo>
                    <a:pt x="1465" y="663"/>
                  </a:lnTo>
                  <a:lnTo>
                    <a:pt x="1462" y="663"/>
                  </a:lnTo>
                  <a:lnTo>
                    <a:pt x="1457" y="665"/>
                  </a:lnTo>
                  <a:lnTo>
                    <a:pt x="1454" y="665"/>
                  </a:lnTo>
                  <a:lnTo>
                    <a:pt x="1452" y="663"/>
                  </a:lnTo>
                  <a:lnTo>
                    <a:pt x="1451" y="661"/>
                  </a:lnTo>
                  <a:lnTo>
                    <a:pt x="1449" y="661"/>
                  </a:lnTo>
                  <a:lnTo>
                    <a:pt x="1449" y="660"/>
                  </a:lnTo>
                  <a:lnTo>
                    <a:pt x="1447" y="660"/>
                  </a:lnTo>
                  <a:lnTo>
                    <a:pt x="1447" y="658"/>
                  </a:lnTo>
                  <a:lnTo>
                    <a:pt x="1447" y="657"/>
                  </a:lnTo>
                  <a:lnTo>
                    <a:pt x="1447" y="655"/>
                  </a:lnTo>
                  <a:lnTo>
                    <a:pt x="1447" y="652"/>
                  </a:lnTo>
                  <a:lnTo>
                    <a:pt x="1446" y="650"/>
                  </a:lnTo>
                  <a:lnTo>
                    <a:pt x="1444" y="649"/>
                  </a:lnTo>
                  <a:lnTo>
                    <a:pt x="1444" y="649"/>
                  </a:lnTo>
                  <a:lnTo>
                    <a:pt x="1444" y="647"/>
                  </a:lnTo>
                  <a:lnTo>
                    <a:pt x="1444" y="647"/>
                  </a:lnTo>
                  <a:lnTo>
                    <a:pt x="1444" y="646"/>
                  </a:lnTo>
                  <a:lnTo>
                    <a:pt x="1444" y="646"/>
                  </a:lnTo>
                  <a:lnTo>
                    <a:pt x="1444" y="644"/>
                  </a:lnTo>
                  <a:lnTo>
                    <a:pt x="1444" y="642"/>
                  </a:lnTo>
                  <a:lnTo>
                    <a:pt x="1443" y="639"/>
                  </a:lnTo>
                  <a:lnTo>
                    <a:pt x="1440" y="638"/>
                  </a:lnTo>
                  <a:lnTo>
                    <a:pt x="1438" y="635"/>
                  </a:lnTo>
                  <a:lnTo>
                    <a:pt x="1438" y="633"/>
                  </a:lnTo>
                  <a:lnTo>
                    <a:pt x="1438" y="633"/>
                  </a:lnTo>
                  <a:lnTo>
                    <a:pt x="1438" y="631"/>
                  </a:lnTo>
                  <a:lnTo>
                    <a:pt x="1438" y="631"/>
                  </a:lnTo>
                  <a:lnTo>
                    <a:pt x="1438" y="630"/>
                  </a:lnTo>
                  <a:lnTo>
                    <a:pt x="1438" y="628"/>
                  </a:lnTo>
                  <a:lnTo>
                    <a:pt x="1436" y="628"/>
                  </a:lnTo>
                  <a:lnTo>
                    <a:pt x="1436" y="627"/>
                  </a:lnTo>
                  <a:lnTo>
                    <a:pt x="1436" y="627"/>
                  </a:lnTo>
                  <a:lnTo>
                    <a:pt x="1435" y="627"/>
                  </a:lnTo>
                  <a:lnTo>
                    <a:pt x="1435" y="625"/>
                  </a:lnTo>
                  <a:lnTo>
                    <a:pt x="1435" y="624"/>
                  </a:lnTo>
                  <a:lnTo>
                    <a:pt x="1435" y="622"/>
                  </a:lnTo>
                  <a:lnTo>
                    <a:pt x="1433" y="619"/>
                  </a:lnTo>
                  <a:lnTo>
                    <a:pt x="1432" y="617"/>
                  </a:lnTo>
                  <a:lnTo>
                    <a:pt x="1432" y="616"/>
                  </a:lnTo>
                  <a:lnTo>
                    <a:pt x="1432" y="614"/>
                  </a:lnTo>
                  <a:lnTo>
                    <a:pt x="1432" y="614"/>
                  </a:lnTo>
                  <a:lnTo>
                    <a:pt x="1430" y="613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11"/>
                  </a:lnTo>
                  <a:lnTo>
                    <a:pt x="1430" y="609"/>
                  </a:lnTo>
                  <a:lnTo>
                    <a:pt x="1428" y="609"/>
                  </a:lnTo>
                  <a:lnTo>
                    <a:pt x="1428" y="608"/>
                  </a:lnTo>
                  <a:lnTo>
                    <a:pt x="1428" y="608"/>
                  </a:lnTo>
                  <a:lnTo>
                    <a:pt x="1427" y="606"/>
                  </a:lnTo>
                  <a:lnTo>
                    <a:pt x="1425" y="606"/>
                  </a:lnTo>
                  <a:lnTo>
                    <a:pt x="1425" y="606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5" y="603"/>
                  </a:lnTo>
                  <a:lnTo>
                    <a:pt x="1424" y="602"/>
                  </a:lnTo>
                  <a:lnTo>
                    <a:pt x="1424" y="600"/>
                  </a:lnTo>
                  <a:lnTo>
                    <a:pt x="1422" y="600"/>
                  </a:lnTo>
                  <a:lnTo>
                    <a:pt x="1421" y="600"/>
                  </a:lnTo>
                  <a:lnTo>
                    <a:pt x="1421" y="600"/>
                  </a:lnTo>
                  <a:lnTo>
                    <a:pt x="1421" y="598"/>
                  </a:lnTo>
                  <a:lnTo>
                    <a:pt x="1421" y="598"/>
                  </a:lnTo>
                  <a:lnTo>
                    <a:pt x="1421" y="597"/>
                  </a:lnTo>
                  <a:lnTo>
                    <a:pt x="1419" y="597"/>
                  </a:lnTo>
                  <a:lnTo>
                    <a:pt x="1419" y="597"/>
                  </a:lnTo>
                  <a:lnTo>
                    <a:pt x="1417" y="597"/>
                  </a:lnTo>
                  <a:lnTo>
                    <a:pt x="1414" y="595"/>
                  </a:lnTo>
                  <a:lnTo>
                    <a:pt x="1411" y="594"/>
                  </a:lnTo>
                  <a:lnTo>
                    <a:pt x="1410" y="594"/>
                  </a:lnTo>
                  <a:lnTo>
                    <a:pt x="1410" y="595"/>
                  </a:lnTo>
                  <a:lnTo>
                    <a:pt x="1410" y="595"/>
                  </a:lnTo>
                  <a:lnTo>
                    <a:pt x="1408" y="595"/>
                  </a:lnTo>
                  <a:lnTo>
                    <a:pt x="1405" y="594"/>
                  </a:lnTo>
                  <a:lnTo>
                    <a:pt x="1403" y="594"/>
                  </a:lnTo>
                  <a:lnTo>
                    <a:pt x="1402" y="594"/>
                  </a:lnTo>
                  <a:lnTo>
                    <a:pt x="1400" y="592"/>
                  </a:lnTo>
                  <a:lnTo>
                    <a:pt x="1400" y="590"/>
                  </a:lnTo>
                  <a:lnTo>
                    <a:pt x="1399" y="590"/>
                  </a:lnTo>
                  <a:lnTo>
                    <a:pt x="1397" y="590"/>
                  </a:lnTo>
                  <a:lnTo>
                    <a:pt x="1392" y="589"/>
                  </a:lnTo>
                  <a:lnTo>
                    <a:pt x="1391" y="587"/>
                  </a:lnTo>
                  <a:lnTo>
                    <a:pt x="1391" y="587"/>
                  </a:lnTo>
                  <a:lnTo>
                    <a:pt x="1389" y="587"/>
                  </a:lnTo>
                  <a:lnTo>
                    <a:pt x="1389" y="587"/>
                  </a:lnTo>
                  <a:lnTo>
                    <a:pt x="1387" y="587"/>
                  </a:lnTo>
                  <a:lnTo>
                    <a:pt x="1386" y="587"/>
                  </a:lnTo>
                  <a:lnTo>
                    <a:pt x="1384" y="587"/>
                  </a:lnTo>
                  <a:lnTo>
                    <a:pt x="1381" y="589"/>
                  </a:lnTo>
                  <a:lnTo>
                    <a:pt x="1378" y="589"/>
                  </a:lnTo>
                  <a:lnTo>
                    <a:pt x="1375" y="589"/>
                  </a:lnTo>
                  <a:lnTo>
                    <a:pt x="1373" y="589"/>
                  </a:lnTo>
                  <a:lnTo>
                    <a:pt x="1372" y="589"/>
                  </a:lnTo>
                  <a:lnTo>
                    <a:pt x="1369" y="589"/>
                  </a:lnTo>
                  <a:lnTo>
                    <a:pt x="1364" y="590"/>
                  </a:lnTo>
                  <a:lnTo>
                    <a:pt x="1359" y="592"/>
                  </a:lnTo>
                  <a:lnTo>
                    <a:pt x="1353" y="592"/>
                  </a:lnTo>
                  <a:lnTo>
                    <a:pt x="1348" y="595"/>
                  </a:lnTo>
                  <a:lnTo>
                    <a:pt x="1345" y="598"/>
                  </a:lnTo>
                  <a:lnTo>
                    <a:pt x="1342" y="602"/>
                  </a:lnTo>
                  <a:lnTo>
                    <a:pt x="1340" y="603"/>
                  </a:lnTo>
                  <a:lnTo>
                    <a:pt x="1339" y="603"/>
                  </a:lnTo>
                  <a:lnTo>
                    <a:pt x="1340" y="605"/>
                  </a:lnTo>
                  <a:lnTo>
                    <a:pt x="1340" y="606"/>
                  </a:lnTo>
                  <a:lnTo>
                    <a:pt x="1343" y="606"/>
                  </a:lnTo>
                  <a:lnTo>
                    <a:pt x="1346" y="606"/>
                  </a:lnTo>
                  <a:lnTo>
                    <a:pt x="1348" y="606"/>
                  </a:lnTo>
                  <a:lnTo>
                    <a:pt x="1348" y="608"/>
                  </a:lnTo>
                  <a:lnTo>
                    <a:pt x="1348" y="609"/>
                  </a:lnTo>
                  <a:lnTo>
                    <a:pt x="1348" y="613"/>
                  </a:lnTo>
                  <a:lnTo>
                    <a:pt x="1350" y="614"/>
                  </a:lnTo>
                  <a:lnTo>
                    <a:pt x="1350" y="616"/>
                  </a:lnTo>
                  <a:lnTo>
                    <a:pt x="1348" y="619"/>
                  </a:lnTo>
                  <a:lnTo>
                    <a:pt x="1346" y="620"/>
                  </a:lnTo>
                  <a:lnTo>
                    <a:pt x="1342" y="624"/>
                  </a:lnTo>
                  <a:lnTo>
                    <a:pt x="1340" y="625"/>
                  </a:lnTo>
                  <a:lnTo>
                    <a:pt x="1339" y="628"/>
                  </a:lnTo>
                  <a:lnTo>
                    <a:pt x="1335" y="631"/>
                  </a:lnTo>
                  <a:lnTo>
                    <a:pt x="1335" y="633"/>
                  </a:lnTo>
                  <a:lnTo>
                    <a:pt x="1335" y="635"/>
                  </a:lnTo>
                  <a:lnTo>
                    <a:pt x="1334" y="636"/>
                  </a:lnTo>
                  <a:lnTo>
                    <a:pt x="1332" y="638"/>
                  </a:lnTo>
                  <a:lnTo>
                    <a:pt x="1331" y="639"/>
                  </a:lnTo>
                  <a:lnTo>
                    <a:pt x="1331" y="641"/>
                  </a:lnTo>
                  <a:lnTo>
                    <a:pt x="1331" y="642"/>
                  </a:lnTo>
                  <a:lnTo>
                    <a:pt x="1329" y="644"/>
                  </a:lnTo>
                  <a:lnTo>
                    <a:pt x="1328" y="646"/>
                  </a:lnTo>
                  <a:lnTo>
                    <a:pt x="1328" y="647"/>
                  </a:lnTo>
                  <a:lnTo>
                    <a:pt x="1328" y="647"/>
                  </a:lnTo>
                  <a:lnTo>
                    <a:pt x="1326" y="649"/>
                  </a:lnTo>
                  <a:lnTo>
                    <a:pt x="1328" y="649"/>
                  </a:lnTo>
                  <a:lnTo>
                    <a:pt x="1329" y="649"/>
                  </a:lnTo>
                  <a:lnTo>
                    <a:pt x="1329" y="650"/>
                  </a:lnTo>
                  <a:lnTo>
                    <a:pt x="1329" y="653"/>
                  </a:lnTo>
                  <a:lnTo>
                    <a:pt x="1328" y="655"/>
                  </a:lnTo>
                  <a:lnTo>
                    <a:pt x="1326" y="655"/>
                  </a:lnTo>
                  <a:lnTo>
                    <a:pt x="1324" y="657"/>
                  </a:lnTo>
                  <a:lnTo>
                    <a:pt x="1321" y="657"/>
                  </a:lnTo>
                  <a:lnTo>
                    <a:pt x="1317" y="658"/>
                  </a:lnTo>
                  <a:lnTo>
                    <a:pt x="1312" y="661"/>
                  </a:lnTo>
                  <a:lnTo>
                    <a:pt x="1307" y="665"/>
                  </a:lnTo>
                  <a:lnTo>
                    <a:pt x="1307" y="665"/>
                  </a:lnTo>
                  <a:lnTo>
                    <a:pt x="1305" y="665"/>
                  </a:lnTo>
                  <a:lnTo>
                    <a:pt x="1302" y="663"/>
                  </a:lnTo>
                  <a:lnTo>
                    <a:pt x="1299" y="663"/>
                  </a:lnTo>
                  <a:lnTo>
                    <a:pt x="1296" y="661"/>
                  </a:lnTo>
                  <a:lnTo>
                    <a:pt x="1293" y="661"/>
                  </a:lnTo>
                  <a:lnTo>
                    <a:pt x="1291" y="660"/>
                  </a:lnTo>
                  <a:lnTo>
                    <a:pt x="1290" y="658"/>
                  </a:lnTo>
                  <a:lnTo>
                    <a:pt x="1288" y="657"/>
                  </a:lnTo>
                  <a:lnTo>
                    <a:pt x="1285" y="657"/>
                  </a:lnTo>
                  <a:lnTo>
                    <a:pt x="1283" y="655"/>
                  </a:lnTo>
                  <a:lnTo>
                    <a:pt x="1282" y="655"/>
                  </a:lnTo>
                  <a:lnTo>
                    <a:pt x="1280" y="657"/>
                  </a:lnTo>
                  <a:lnTo>
                    <a:pt x="1277" y="658"/>
                  </a:lnTo>
                  <a:lnTo>
                    <a:pt x="1277" y="658"/>
                  </a:lnTo>
                  <a:lnTo>
                    <a:pt x="1274" y="658"/>
                  </a:lnTo>
                  <a:lnTo>
                    <a:pt x="1272" y="658"/>
                  </a:lnTo>
                  <a:lnTo>
                    <a:pt x="1271" y="657"/>
                  </a:lnTo>
                  <a:lnTo>
                    <a:pt x="1271" y="657"/>
                  </a:lnTo>
                  <a:lnTo>
                    <a:pt x="1268" y="655"/>
                  </a:lnTo>
                  <a:lnTo>
                    <a:pt x="1266" y="653"/>
                  </a:lnTo>
                  <a:lnTo>
                    <a:pt x="1264" y="652"/>
                  </a:lnTo>
                  <a:lnTo>
                    <a:pt x="1263" y="652"/>
                  </a:lnTo>
                  <a:lnTo>
                    <a:pt x="1261" y="650"/>
                  </a:lnTo>
                  <a:lnTo>
                    <a:pt x="1260" y="652"/>
                  </a:lnTo>
                  <a:lnTo>
                    <a:pt x="1257" y="650"/>
                  </a:lnTo>
                  <a:lnTo>
                    <a:pt x="1257" y="650"/>
                  </a:lnTo>
                  <a:lnTo>
                    <a:pt x="1255" y="650"/>
                  </a:lnTo>
                  <a:lnTo>
                    <a:pt x="1253" y="652"/>
                  </a:lnTo>
                  <a:lnTo>
                    <a:pt x="1250" y="653"/>
                  </a:lnTo>
                  <a:lnTo>
                    <a:pt x="1247" y="655"/>
                  </a:lnTo>
                  <a:lnTo>
                    <a:pt x="1246" y="655"/>
                  </a:lnTo>
                  <a:lnTo>
                    <a:pt x="1244" y="657"/>
                  </a:lnTo>
                  <a:lnTo>
                    <a:pt x="1242" y="658"/>
                  </a:lnTo>
                  <a:lnTo>
                    <a:pt x="1239" y="660"/>
                  </a:lnTo>
                  <a:lnTo>
                    <a:pt x="1239" y="661"/>
                  </a:lnTo>
                  <a:lnTo>
                    <a:pt x="1238" y="663"/>
                  </a:lnTo>
                  <a:lnTo>
                    <a:pt x="1236" y="665"/>
                  </a:lnTo>
                  <a:lnTo>
                    <a:pt x="1235" y="665"/>
                  </a:lnTo>
                  <a:lnTo>
                    <a:pt x="1233" y="665"/>
                  </a:lnTo>
                  <a:lnTo>
                    <a:pt x="1230" y="665"/>
                  </a:lnTo>
                  <a:lnTo>
                    <a:pt x="1228" y="665"/>
                  </a:lnTo>
                  <a:lnTo>
                    <a:pt x="1223" y="666"/>
                  </a:lnTo>
                  <a:lnTo>
                    <a:pt x="1222" y="666"/>
                  </a:lnTo>
                  <a:lnTo>
                    <a:pt x="1220" y="668"/>
                  </a:lnTo>
                  <a:lnTo>
                    <a:pt x="1219" y="668"/>
                  </a:lnTo>
                  <a:lnTo>
                    <a:pt x="1217" y="668"/>
                  </a:lnTo>
                  <a:lnTo>
                    <a:pt x="1216" y="668"/>
                  </a:lnTo>
                  <a:lnTo>
                    <a:pt x="1214" y="668"/>
                  </a:lnTo>
                  <a:lnTo>
                    <a:pt x="1212" y="668"/>
                  </a:lnTo>
                  <a:lnTo>
                    <a:pt x="1211" y="669"/>
                  </a:lnTo>
                  <a:lnTo>
                    <a:pt x="1206" y="671"/>
                  </a:lnTo>
                  <a:lnTo>
                    <a:pt x="1205" y="672"/>
                  </a:lnTo>
                  <a:lnTo>
                    <a:pt x="1203" y="672"/>
                  </a:lnTo>
                  <a:lnTo>
                    <a:pt x="1201" y="671"/>
                  </a:lnTo>
                  <a:lnTo>
                    <a:pt x="1200" y="671"/>
                  </a:lnTo>
                  <a:lnTo>
                    <a:pt x="1198" y="671"/>
                  </a:lnTo>
                  <a:lnTo>
                    <a:pt x="1197" y="671"/>
                  </a:lnTo>
                  <a:lnTo>
                    <a:pt x="1194" y="671"/>
                  </a:lnTo>
                  <a:lnTo>
                    <a:pt x="1190" y="669"/>
                  </a:lnTo>
                  <a:lnTo>
                    <a:pt x="1187" y="669"/>
                  </a:lnTo>
                  <a:lnTo>
                    <a:pt x="1186" y="669"/>
                  </a:lnTo>
                  <a:lnTo>
                    <a:pt x="1182" y="668"/>
                  </a:lnTo>
                  <a:lnTo>
                    <a:pt x="1178" y="668"/>
                  </a:lnTo>
                  <a:lnTo>
                    <a:pt x="1176" y="668"/>
                  </a:lnTo>
                  <a:lnTo>
                    <a:pt x="1175" y="668"/>
                  </a:lnTo>
                  <a:lnTo>
                    <a:pt x="1173" y="668"/>
                  </a:lnTo>
                  <a:lnTo>
                    <a:pt x="1171" y="668"/>
                  </a:lnTo>
                  <a:lnTo>
                    <a:pt x="1168" y="665"/>
                  </a:lnTo>
                  <a:lnTo>
                    <a:pt x="1167" y="665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5" y="663"/>
                  </a:lnTo>
                  <a:lnTo>
                    <a:pt x="1164" y="661"/>
                  </a:lnTo>
                  <a:lnTo>
                    <a:pt x="1164" y="661"/>
                  </a:lnTo>
                  <a:lnTo>
                    <a:pt x="1164" y="658"/>
                  </a:lnTo>
                  <a:lnTo>
                    <a:pt x="1164" y="657"/>
                  </a:lnTo>
                  <a:lnTo>
                    <a:pt x="1164" y="657"/>
                  </a:lnTo>
                  <a:lnTo>
                    <a:pt x="1162" y="657"/>
                  </a:lnTo>
                  <a:lnTo>
                    <a:pt x="1160" y="657"/>
                  </a:lnTo>
                  <a:lnTo>
                    <a:pt x="1156" y="657"/>
                  </a:lnTo>
                  <a:lnTo>
                    <a:pt x="1154" y="657"/>
                  </a:lnTo>
                  <a:lnTo>
                    <a:pt x="1153" y="655"/>
                  </a:lnTo>
                  <a:lnTo>
                    <a:pt x="1151" y="653"/>
                  </a:lnTo>
                  <a:lnTo>
                    <a:pt x="1149" y="652"/>
                  </a:lnTo>
                  <a:lnTo>
                    <a:pt x="1148" y="650"/>
                  </a:lnTo>
                  <a:lnTo>
                    <a:pt x="1146" y="650"/>
                  </a:lnTo>
                  <a:lnTo>
                    <a:pt x="1145" y="649"/>
                  </a:lnTo>
                  <a:lnTo>
                    <a:pt x="1141" y="650"/>
                  </a:lnTo>
                  <a:lnTo>
                    <a:pt x="1140" y="650"/>
                  </a:lnTo>
                  <a:lnTo>
                    <a:pt x="1137" y="649"/>
                  </a:lnTo>
                  <a:lnTo>
                    <a:pt x="1137" y="649"/>
                  </a:lnTo>
                  <a:lnTo>
                    <a:pt x="1134" y="649"/>
                  </a:lnTo>
                  <a:lnTo>
                    <a:pt x="1132" y="647"/>
                  </a:lnTo>
                  <a:lnTo>
                    <a:pt x="1129" y="647"/>
                  </a:lnTo>
                  <a:lnTo>
                    <a:pt x="1127" y="647"/>
                  </a:lnTo>
                  <a:lnTo>
                    <a:pt x="1126" y="647"/>
                  </a:lnTo>
                  <a:lnTo>
                    <a:pt x="1124" y="647"/>
                  </a:lnTo>
                  <a:lnTo>
                    <a:pt x="1123" y="649"/>
                  </a:lnTo>
                  <a:lnTo>
                    <a:pt x="1121" y="649"/>
                  </a:lnTo>
                  <a:lnTo>
                    <a:pt x="1118" y="649"/>
                  </a:lnTo>
                  <a:lnTo>
                    <a:pt x="1116" y="650"/>
                  </a:lnTo>
                  <a:lnTo>
                    <a:pt x="1115" y="650"/>
                  </a:lnTo>
                  <a:lnTo>
                    <a:pt x="1112" y="650"/>
                  </a:lnTo>
                  <a:lnTo>
                    <a:pt x="1112" y="652"/>
                  </a:lnTo>
                  <a:lnTo>
                    <a:pt x="1110" y="652"/>
                  </a:lnTo>
                  <a:lnTo>
                    <a:pt x="1108" y="653"/>
                  </a:lnTo>
                  <a:lnTo>
                    <a:pt x="1107" y="653"/>
                  </a:lnTo>
                  <a:lnTo>
                    <a:pt x="1105" y="652"/>
                  </a:lnTo>
                  <a:lnTo>
                    <a:pt x="1104" y="652"/>
                  </a:lnTo>
                  <a:lnTo>
                    <a:pt x="1104" y="653"/>
                  </a:lnTo>
                  <a:lnTo>
                    <a:pt x="1102" y="653"/>
                  </a:lnTo>
                  <a:lnTo>
                    <a:pt x="1100" y="652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6" y="650"/>
                  </a:lnTo>
                  <a:lnTo>
                    <a:pt x="1096" y="650"/>
                  </a:lnTo>
                  <a:lnTo>
                    <a:pt x="1093" y="650"/>
                  </a:lnTo>
                  <a:lnTo>
                    <a:pt x="1091" y="649"/>
                  </a:lnTo>
                  <a:lnTo>
                    <a:pt x="1089" y="649"/>
                  </a:lnTo>
                  <a:lnTo>
                    <a:pt x="1088" y="649"/>
                  </a:lnTo>
                  <a:lnTo>
                    <a:pt x="1086" y="647"/>
                  </a:lnTo>
                  <a:lnTo>
                    <a:pt x="1085" y="646"/>
                  </a:lnTo>
                  <a:lnTo>
                    <a:pt x="1085" y="646"/>
                  </a:lnTo>
                  <a:lnTo>
                    <a:pt x="1083" y="646"/>
                  </a:lnTo>
                  <a:lnTo>
                    <a:pt x="1083" y="644"/>
                  </a:lnTo>
                  <a:lnTo>
                    <a:pt x="1083" y="644"/>
                  </a:lnTo>
                  <a:lnTo>
                    <a:pt x="1083" y="642"/>
                  </a:lnTo>
                  <a:lnTo>
                    <a:pt x="1083" y="642"/>
                  </a:lnTo>
                  <a:lnTo>
                    <a:pt x="1082" y="641"/>
                  </a:lnTo>
                  <a:lnTo>
                    <a:pt x="1082" y="641"/>
                  </a:lnTo>
                  <a:lnTo>
                    <a:pt x="1082" y="639"/>
                  </a:lnTo>
                  <a:lnTo>
                    <a:pt x="1082" y="639"/>
                  </a:lnTo>
                  <a:lnTo>
                    <a:pt x="1082" y="638"/>
                  </a:lnTo>
                  <a:lnTo>
                    <a:pt x="1082" y="636"/>
                  </a:lnTo>
                  <a:lnTo>
                    <a:pt x="1080" y="635"/>
                  </a:lnTo>
                  <a:lnTo>
                    <a:pt x="1080" y="633"/>
                  </a:lnTo>
                  <a:lnTo>
                    <a:pt x="1080" y="631"/>
                  </a:lnTo>
                  <a:lnTo>
                    <a:pt x="1080" y="631"/>
                  </a:lnTo>
                  <a:lnTo>
                    <a:pt x="1080" y="630"/>
                  </a:lnTo>
                  <a:lnTo>
                    <a:pt x="1078" y="630"/>
                  </a:lnTo>
                  <a:lnTo>
                    <a:pt x="1075" y="628"/>
                  </a:lnTo>
                  <a:lnTo>
                    <a:pt x="1072" y="628"/>
                  </a:lnTo>
                  <a:lnTo>
                    <a:pt x="1071" y="628"/>
                  </a:lnTo>
                  <a:lnTo>
                    <a:pt x="1069" y="628"/>
                  </a:lnTo>
                  <a:lnTo>
                    <a:pt x="1069" y="628"/>
                  </a:lnTo>
                  <a:lnTo>
                    <a:pt x="1067" y="627"/>
                  </a:lnTo>
                  <a:lnTo>
                    <a:pt x="1066" y="627"/>
                  </a:lnTo>
                  <a:lnTo>
                    <a:pt x="1063" y="625"/>
                  </a:lnTo>
                  <a:lnTo>
                    <a:pt x="1059" y="624"/>
                  </a:lnTo>
                  <a:lnTo>
                    <a:pt x="1056" y="624"/>
                  </a:lnTo>
                  <a:lnTo>
                    <a:pt x="1056" y="624"/>
                  </a:lnTo>
                  <a:lnTo>
                    <a:pt x="1053" y="624"/>
                  </a:lnTo>
                  <a:lnTo>
                    <a:pt x="1050" y="622"/>
                  </a:lnTo>
                  <a:lnTo>
                    <a:pt x="1048" y="622"/>
                  </a:lnTo>
                  <a:lnTo>
                    <a:pt x="1047" y="620"/>
                  </a:lnTo>
                  <a:lnTo>
                    <a:pt x="1045" y="620"/>
                  </a:lnTo>
                  <a:lnTo>
                    <a:pt x="1044" y="620"/>
                  </a:lnTo>
                  <a:lnTo>
                    <a:pt x="1042" y="619"/>
                  </a:lnTo>
                  <a:lnTo>
                    <a:pt x="1041" y="619"/>
                  </a:lnTo>
                  <a:lnTo>
                    <a:pt x="1037" y="617"/>
                  </a:lnTo>
                  <a:lnTo>
                    <a:pt x="1036" y="617"/>
                  </a:lnTo>
                  <a:lnTo>
                    <a:pt x="1036" y="617"/>
                  </a:lnTo>
                  <a:lnTo>
                    <a:pt x="1034" y="616"/>
                  </a:lnTo>
                  <a:lnTo>
                    <a:pt x="1033" y="616"/>
                  </a:lnTo>
                  <a:lnTo>
                    <a:pt x="1033" y="616"/>
                  </a:lnTo>
                  <a:lnTo>
                    <a:pt x="1033" y="619"/>
                  </a:lnTo>
                  <a:lnTo>
                    <a:pt x="1031" y="619"/>
                  </a:lnTo>
                  <a:lnTo>
                    <a:pt x="1030" y="622"/>
                  </a:lnTo>
                  <a:lnTo>
                    <a:pt x="1025" y="624"/>
                  </a:lnTo>
                  <a:lnTo>
                    <a:pt x="1025" y="624"/>
                  </a:lnTo>
                  <a:lnTo>
                    <a:pt x="1025" y="625"/>
                  </a:lnTo>
                  <a:lnTo>
                    <a:pt x="1023" y="625"/>
                  </a:lnTo>
                  <a:lnTo>
                    <a:pt x="1023" y="627"/>
                  </a:lnTo>
                  <a:lnTo>
                    <a:pt x="1023" y="627"/>
                  </a:lnTo>
                  <a:lnTo>
                    <a:pt x="1022" y="628"/>
                  </a:lnTo>
                  <a:lnTo>
                    <a:pt x="1022" y="628"/>
                  </a:lnTo>
                  <a:lnTo>
                    <a:pt x="1020" y="630"/>
                  </a:lnTo>
                  <a:lnTo>
                    <a:pt x="1020" y="630"/>
                  </a:lnTo>
                  <a:lnTo>
                    <a:pt x="1020" y="631"/>
                  </a:lnTo>
                  <a:lnTo>
                    <a:pt x="1020" y="631"/>
                  </a:lnTo>
                  <a:lnTo>
                    <a:pt x="1018" y="633"/>
                  </a:lnTo>
                  <a:lnTo>
                    <a:pt x="1018" y="633"/>
                  </a:lnTo>
                  <a:lnTo>
                    <a:pt x="1018" y="636"/>
                  </a:lnTo>
                  <a:lnTo>
                    <a:pt x="1018" y="638"/>
                  </a:lnTo>
                  <a:lnTo>
                    <a:pt x="1018" y="638"/>
                  </a:lnTo>
                  <a:lnTo>
                    <a:pt x="1018" y="639"/>
                  </a:lnTo>
                  <a:lnTo>
                    <a:pt x="1020" y="639"/>
                  </a:lnTo>
                  <a:lnTo>
                    <a:pt x="1020" y="641"/>
                  </a:lnTo>
                  <a:lnTo>
                    <a:pt x="1020" y="641"/>
                  </a:lnTo>
                  <a:lnTo>
                    <a:pt x="1020" y="642"/>
                  </a:lnTo>
                  <a:lnTo>
                    <a:pt x="1020" y="644"/>
                  </a:lnTo>
                  <a:lnTo>
                    <a:pt x="1022" y="644"/>
                  </a:lnTo>
                  <a:lnTo>
                    <a:pt x="1023" y="646"/>
                  </a:lnTo>
                  <a:lnTo>
                    <a:pt x="1023" y="646"/>
                  </a:lnTo>
                  <a:lnTo>
                    <a:pt x="1025" y="646"/>
                  </a:lnTo>
                  <a:lnTo>
                    <a:pt x="1025" y="647"/>
                  </a:lnTo>
                  <a:lnTo>
                    <a:pt x="1025" y="647"/>
                  </a:lnTo>
                  <a:lnTo>
                    <a:pt x="1025" y="650"/>
                  </a:lnTo>
                  <a:lnTo>
                    <a:pt x="1023" y="652"/>
                  </a:lnTo>
                  <a:lnTo>
                    <a:pt x="1023" y="652"/>
                  </a:lnTo>
                  <a:lnTo>
                    <a:pt x="1022" y="653"/>
                  </a:lnTo>
                  <a:lnTo>
                    <a:pt x="1022" y="653"/>
                  </a:lnTo>
                  <a:lnTo>
                    <a:pt x="1020" y="655"/>
                  </a:lnTo>
                  <a:lnTo>
                    <a:pt x="1020" y="655"/>
                  </a:lnTo>
                  <a:lnTo>
                    <a:pt x="1018" y="657"/>
                  </a:lnTo>
                  <a:lnTo>
                    <a:pt x="1017" y="657"/>
                  </a:lnTo>
                  <a:lnTo>
                    <a:pt x="1017" y="657"/>
                  </a:lnTo>
                  <a:lnTo>
                    <a:pt x="1015" y="657"/>
                  </a:lnTo>
                  <a:lnTo>
                    <a:pt x="1014" y="657"/>
                  </a:lnTo>
                  <a:lnTo>
                    <a:pt x="1014" y="658"/>
                  </a:lnTo>
                  <a:lnTo>
                    <a:pt x="1012" y="660"/>
                  </a:lnTo>
                  <a:lnTo>
                    <a:pt x="1011" y="661"/>
                  </a:lnTo>
                  <a:lnTo>
                    <a:pt x="1009" y="661"/>
                  </a:lnTo>
                  <a:lnTo>
                    <a:pt x="1007" y="660"/>
                  </a:lnTo>
                  <a:lnTo>
                    <a:pt x="1007" y="660"/>
                  </a:lnTo>
                  <a:lnTo>
                    <a:pt x="1007" y="658"/>
                  </a:lnTo>
                  <a:lnTo>
                    <a:pt x="1006" y="658"/>
                  </a:lnTo>
                  <a:lnTo>
                    <a:pt x="1001" y="657"/>
                  </a:lnTo>
                  <a:lnTo>
                    <a:pt x="1001" y="658"/>
                  </a:lnTo>
                  <a:lnTo>
                    <a:pt x="1000" y="658"/>
                  </a:lnTo>
                  <a:lnTo>
                    <a:pt x="1000" y="658"/>
                  </a:lnTo>
                  <a:lnTo>
                    <a:pt x="1000" y="657"/>
                  </a:lnTo>
                  <a:lnTo>
                    <a:pt x="998" y="657"/>
                  </a:lnTo>
                  <a:lnTo>
                    <a:pt x="996" y="658"/>
                  </a:lnTo>
                  <a:lnTo>
                    <a:pt x="996" y="658"/>
                  </a:lnTo>
                  <a:lnTo>
                    <a:pt x="995" y="657"/>
                  </a:lnTo>
                  <a:lnTo>
                    <a:pt x="993" y="657"/>
                  </a:lnTo>
                  <a:lnTo>
                    <a:pt x="992" y="655"/>
                  </a:lnTo>
                  <a:lnTo>
                    <a:pt x="992" y="655"/>
                  </a:lnTo>
                  <a:lnTo>
                    <a:pt x="992" y="657"/>
                  </a:lnTo>
                  <a:lnTo>
                    <a:pt x="990" y="657"/>
                  </a:lnTo>
                  <a:lnTo>
                    <a:pt x="990" y="657"/>
                  </a:lnTo>
                  <a:lnTo>
                    <a:pt x="990" y="655"/>
                  </a:lnTo>
                  <a:lnTo>
                    <a:pt x="989" y="655"/>
                  </a:lnTo>
                  <a:lnTo>
                    <a:pt x="987" y="657"/>
                  </a:lnTo>
                  <a:lnTo>
                    <a:pt x="985" y="657"/>
                  </a:lnTo>
                  <a:lnTo>
                    <a:pt x="985" y="657"/>
                  </a:lnTo>
                  <a:lnTo>
                    <a:pt x="984" y="657"/>
                  </a:lnTo>
                  <a:lnTo>
                    <a:pt x="982" y="657"/>
                  </a:lnTo>
                  <a:lnTo>
                    <a:pt x="982" y="657"/>
                  </a:lnTo>
                  <a:lnTo>
                    <a:pt x="979" y="657"/>
                  </a:lnTo>
                  <a:lnTo>
                    <a:pt x="979" y="657"/>
                  </a:lnTo>
                  <a:lnTo>
                    <a:pt x="977" y="657"/>
                  </a:lnTo>
                  <a:lnTo>
                    <a:pt x="977" y="655"/>
                  </a:lnTo>
                  <a:lnTo>
                    <a:pt x="976" y="655"/>
                  </a:lnTo>
                  <a:lnTo>
                    <a:pt x="974" y="655"/>
                  </a:lnTo>
                  <a:lnTo>
                    <a:pt x="973" y="655"/>
                  </a:lnTo>
                  <a:lnTo>
                    <a:pt x="973" y="655"/>
                  </a:lnTo>
                  <a:lnTo>
                    <a:pt x="971" y="655"/>
                  </a:lnTo>
                  <a:lnTo>
                    <a:pt x="971" y="653"/>
                  </a:lnTo>
                  <a:lnTo>
                    <a:pt x="970" y="653"/>
                  </a:lnTo>
                  <a:lnTo>
                    <a:pt x="970" y="652"/>
                  </a:lnTo>
                  <a:lnTo>
                    <a:pt x="968" y="652"/>
                  </a:lnTo>
                  <a:lnTo>
                    <a:pt x="968" y="652"/>
                  </a:lnTo>
                  <a:lnTo>
                    <a:pt x="968" y="650"/>
                  </a:lnTo>
                  <a:lnTo>
                    <a:pt x="966" y="649"/>
                  </a:lnTo>
                  <a:lnTo>
                    <a:pt x="966" y="646"/>
                  </a:lnTo>
                  <a:lnTo>
                    <a:pt x="966" y="646"/>
                  </a:lnTo>
                  <a:lnTo>
                    <a:pt x="963" y="646"/>
                  </a:lnTo>
                  <a:lnTo>
                    <a:pt x="962" y="646"/>
                  </a:lnTo>
                  <a:lnTo>
                    <a:pt x="960" y="644"/>
                  </a:lnTo>
                  <a:lnTo>
                    <a:pt x="957" y="644"/>
                  </a:lnTo>
                  <a:lnTo>
                    <a:pt x="957" y="644"/>
                  </a:lnTo>
                  <a:lnTo>
                    <a:pt x="955" y="644"/>
                  </a:lnTo>
                  <a:lnTo>
                    <a:pt x="954" y="644"/>
                  </a:lnTo>
                  <a:lnTo>
                    <a:pt x="952" y="644"/>
                  </a:lnTo>
                  <a:lnTo>
                    <a:pt x="951" y="644"/>
                  </a:lnTo>
                  <a:lnTo>
                    <a:pt x="949" y="644"/>
                  </a:lnTo>
                  <a:lnTo>
                    <a:pt x="948" y="644"/>
                  </a:lnTo>
                  <a:lnTo>
                    <a:pt x="948" y="642"/>
                  </a:lnTo>
                  <a:lnTo>
                    <a:pt x="948" y="641"/>
                  </a:lnTo>
                  <a:lnTo>
                    <a:pt x="948" y="641"/>
                  </a:lnTo>
                  <a:lnTo>
                    <a:pt x="946" y="641"/>
                  </a:lnTo>
                  <a:lnTo>
                    <a:pt x="944" y="641"/>
                  </a:lnTo>
                  <a:lnTo>
                    <a:pt x="944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3" y="642"/>
                  </a:lnTo>
                  <a:lnTo>
                    <a:pt x="941" y="641"/>
                  </a:lnTo>
                  <a:lnTo>
                    <a:pt x="940" y="641"/>
                  </a:lnTo>
                  <a:lnTo>
                    <a:pt x="938" y="639"/>
                  </a:lnTo>
                  <a:lnTo>
                    <a:pt x="938" y="639"/>
                  </a:lnTo>
                  <a:lnTo>
                    <a:pt x="938" y="641"/>
                  </a:lnTo>
                  <a:lnTo>
                    <a:pt x="938" y="641"/>
                  </a:lnTo>
                  <a:lnTo>
                    <a:pt x="936" y="642"/>
                  </a:lnTo>
                  <a:lnTo>
                    <a:pt x="935" y="642"/>
                  </a:lnTo>
                  <a:lnTo>
                    <a:pt x="933" y="642"/>
                  </a:lnTo>
                  <a:lnTo>
                    <a:pt x="930" y="642"/>
                  </a:lnTo>
                  <a:lnTo>
                    <a:pt x="930" y="642"/>
                  </a:lnTo>
                  <a:lnTo>
                    <a:pt x="929" y="644"/>
                  </a:lnTo>
                  <a:lnTo>
                    <a:pt x="929" y="646"/>
                  </a:lnTo>
                  <a:lnTo>
                    <a:pt x="927" y="646"/>
                  </a:lnTo>
                  <a:lnTo>
                    <a:pt x="925" y="646"/>
                  </a:lnTo>
                  <a:lnTo>
                    <a:pt x="925" y="647"/>
                  </a:lnTo>
                  <a:lnTo>
                    <a:pt x="924" y="647"/>
                  </a:lnTo>
                  <a:lnTo>
                    <a:pt x="924" y="647"/>
                  </a:lnTo>
                  <a:lnTo>
                    <a:pt x="922" y="647"/>
                  </a:lnTo>
                  <a:lnTo>
                    <a:pt x="921" y="647"/>
                  </a:lnTo>
                  <a:lnTo>
                    <a:pt x="919" y="647"/>
                  </a:lnTo>
                  <a:lnTo>
                    <a:pt x="918" y="649"/>
                  </a:lnTo>
                  <a:lnTo>
                    <a:pt x="918" y="650"/>
                  </a:lnTo>
                  <a:lnTo>
                    <a:pt x="916" y="650"/>
                  </a:lnTo>
                  <a:lnTo>
                    <a:pt x="914" y="650"/>
                  </a:lnTo>
                  <a:lnTo>
                    <a:pt x="914" y="652"/>
                  </a:lnTo>
                  <a:lnTo>
                    <a:pt x="913" y="652"/>
                  </a:lnTo>
                  <a:lnTo>
                    <a:pt x="910" y="652"/>
                  </a:lnTo>
                  <a:lnTo>
                    <a:pt x="910" y="653"/>
                  </a:lnTo>
                  <a:lnTo>
                    <a:pt x="908" y="653"/>
                  </a:lnTo>
                  <a:lnTo>
                    <a:pt x="907" y="653"/>
                  </a:lnTo>
                  <a:lnTo>
                    <a:pt x="905" y="653"/>
                  </a:lnTo>
                  <a:lnTo>
                    <a:pt x="905" y="655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2" y="657"/>
                  </a:lnTo>
                  <a:lnTo>
                    <a:pt x="900" y="658"/>
                  </a:lnTo>
                  <a:lnTo>
                    <a:pt x="900" y="660"/>
                  </a:lnTo>
                  <a:lnTo>
                    <a:pt x="900" y="660"/>
                  </a:lnTo>
                  <a:lnTo>
                    <a:pt x="900" y="661"/>
                  </a:lnTo>
                  <a:lnTo>
                    <a:pt x="899" y="661"/>
                  </a:lnTo>
                  <a:lnTo>
                    <a:pt x="897" y="661"/>
                  </a:lnTo>
                  <a:lnTo>
                    <a:pt x="895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4" y="663"/>
                  </a:lnTo>
                  <a:lnTo>
                    <a:pt x="892" y="665"/>
                  </a:lnTo>
                  <a:lnTo>
                    <a:pt x="892" y="665"/>
                  </a:lnTo>
                  <a:lnTo>
                    <a:pt x="891" y="666"/>
                  </a:lnTo>
                  <a:lnTo>
                    <a:pt x="889" y="666"/>
                  </a:lnTo>
                  <a:lnTo>
                    <a:pt x="889" y="665"/>
                  </a:lnTo>
                  <a:lnTo>
                    <a:pt x="889" y="665"/>
                  </a:lnTo>
                  <a:lnTo>
                    <a:pt x="888" y="665"/>
                  </a:lnTo>
                  <a:lnTo>
                    <a:pt x="888" y="666"/>
                  </a:lnTo>
                  <a:lnTo>
                    <a:pt x="888" y="666"/>
                  </a:lnTo>
                  <a:lnTo>
                    <a:pt x="886" y="666"/>
                  </a:lnTo>
                  <a:lnTo>
                    <a:pt x="886" y="666"/>
                  </a:lnTo>
                  <a:lnTo>
                    <a:pt x="884" y="666"/>
                  </a:lnTo>
                  <a:lnTo>
                    <a:pt x="884" y="666"/>
                  </a:lnTo>
                  <a:lnTo>
                    <a:pt x="883" y="666"/>
                  </a:lnTo>
                  <a:lnTo>
                    <a:pt x="881" y="666"/>
                  </a:lnTo>
                  <a:lnTo>
                    <a:pt x="881" y="666"/>
                  </a:lnTo>
                  <a:lnTo>
                    <a:pt x="878" y="666"/>
                  </a:lnTo>
                  <a:lnTo>
                    <a:pt x="878" y="668"/>
                  </a:lnTo>
                  <a:lnTo>
                    <a:pt x="878" y="669"/>
                  </a:lnTo>
                  <a:lnTo>
                    <a:pt x="878" y="669"/>
                  </a:lnTo>
                  <a:lnTo>
                    <a:pt x="877" y="671"/>
                  </a:lnTo>
                  <a:lnTo>
                    <a:pt x="875" y="671"/>
                  </a:lnTo>
                  <a:lnTo>
                    <a:pt x="875" y="671"/>
                  </a:lnTo>
                  <a:lnTo>
                    <a:pt x="873" y="671"/>
                  </a:lnTo>
                  <a:lnTo>
                    <a:pt x="873" y="671"/>
                  </a:lnTo>
                  <a:lnTo>
                    <a:pt x="872" y="671"/>
                  </a:lnTo>
                  <a:lnTo>
                    <a:pt x="872" y="672"/>
                  </a:lnTo>
                  <a:lnTo>
                    <a:pt x="870" y="672"/>
                  </a:lnTo>
                  <a:lnTo>
                    <a:pt x="869" y="672"/>
                  </a:lnTo>
                  <a:lnTo>
                    <a:pt x="869" y="672"/>
                  </a:lnTo>
                  <a:lnTo>
                    <a:pt x="867" y="672"/>
                  </a:lnTo>
                  <a:lnTo>
                    <a:pt x="866" y="672"/>
                  </a:lnTo>
                  <a:lnTo>
                    <a:pt x="866" y="672"/>
                  </a:lnTo>
                  <a:lnTo>
                    <a:pt x="866" y="671"/>
                  </a:lnTo>
                  <a:lnTo>
                    <a:pt x="864" y="669"/>
                  </a:lnTo>
                  <a:lnTo>
                    <a:pt x="862" y="669"/>
                  </a:lnTo>
                  <a:lnTo>
                    <a:pt x="861" y="669"/>
                  </a:lnTo>
                  <a:lnTo>
                    <a:pt x="861" y="668"/>
                  </a:lnTo>
                  <a:lnTo>
                    <a:pt x="859" y="666"/>
                  </a:lnTo>
                  <a:lnTo>
                    <a:pt x="858" y="665"/>
                  </a:lnTo>
                  <a:lnTo>
                    <a:pt x="856" y="665"/>
                  </a:lnTo>
                  <a:lnTo>
                    <a:pt x="856" y="663"/>
                  </a:lnTo>
                  <a:lnTo>
                    <a:pt x="856" y="663"/>
                  </a:lnTo>
                  <a:lnTo>
                    <a:pt x="858" y="661"/>
                  </a:lnTo>
                  <a:lnTo>
                    <a:pt x="858" y="660"/>
                  </a:lnTo>
                  <a:lnTo>
                    <a:pt x="856" y="660"/>
                  </a:lnTo>
                  <a:lnTo>
                    <a:pt x="856" y="660"/>
                  </a:lnTo>
                  <a:lnTo>
                    <a:pt x="855" y="661"/>
                  </a:lnTo>
                  <a:lnTo>
                    <a:pt x="853" y="663"/>
                  </a:lnTo>
                  <a:lnTo>
                    <a:pt x="851" y="663"/>
                  </a:lnTo>
                  <a:lnTo>
                    <a:pt x="850" y="665"/>
                  </a:lnTo>
                  <a:lnTo>
                    <a:pt x="850" y="665"/>
                  </a:lnTo>
                  <a:lnTo>
                    <a:pt x="848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7" y="665"/>
                  </a:lnTo>
                  <a:lnTo>
                    <a:pt x="845" y="665"/>
                  </a:lnTo>
                  <a:lnTo>
                    <a:pt x="840" y="663"/>
                  </a:lnTo>
                  <a:lnTo>
                    <a:pt x="837" y="663"/>
                  </a:lnTo>
                  <a:lnTo>
                    <a:pt x="837" y="663"/>
                  </a:lnTo>
                  <a:lnTo>
                    <a:pt x="836" y="663"/>
                  </a:lnTo>
                  <a:lnTo>
                    <a:pt x="836" y="661"/>
                  </a:lnTo>
                  <a:lnTo>
                    <a:pt x="834" y="660"/>
                  </a:lnTo>
                  <a:lnTo>
                    <a:pt x="834" y="660"/>
                  </a:lnTo>
                  <a:lnTo>
                    <a:pt x="832" y="658"/>
                  </a:lnTo>
                  <a:lnTo>
                    <a:pt x="832" y="657"/>
                  </a:lnTo>
                  <a:lnTo>
                    <a:pt x="832" y="655"/>
                  </a:lnTo>
                  <a:lnTo>
                    <a:pt x="832" y="655"/>
                  </a:lnTo>
                  <a:lnTo>
                    <a:pt x="831" y="653"/>
                  </a:lnTo>
                  <a:lnTo>
                    <a:pt x="831" y="653"/>
                  </a:lnTo>
                  <a:lnTo>
                    <a:pt x="826" y="652"/>
                  </a:lnTo>
                  <a:lnTo>
                    <a:pt x="825" y="652"/>
                  </a:lnTo>
                  <a:lnTo>
                    <a:pt x="825" y="652"/>
                  </a:lnTo>
                  <a:lnTo>
                    <a:pt x="823" y="652"/>
                  </a:lnTo>
                  <a:lnTo>
                    <a:pt x="821" y="650"/>
                  </a:lnTo>
                  <a:lnTo>
                    <a:pt x="821" y="647"/>
                  </a:lnTo>
                  <a:lnTo>
                    <a:pt x="820" y="646"/>
                  </a:lnTo>
                  <a:lnTo>
                    <a:pt x="820" y="644"/>
                  </a:lnTo>
                  <a:lnTo>
                    <a:pt x="818" y="642"/>
                  </a:lnTo>
                  <a:lnTo>
                    <a:pt x="817" y="641"/>
                  </a:lnTo>
                  <a:lnTo>
                    <a:pt x="817" y="641"/>
                  </a:lnTo>
                  <a:lnTo>
                    <a:pt x="814" y="639"/>
                  </a:lnTo>
                  <a:lnTo>
                    <a:pt x="812" y="638"/>
                  </a:lnTo>
                  <a:lnTo>
                    <a:pt x="809" y="636"/>
                  </a:lnTo>
                  <a:lnTo>
                    <a:pt x="807" y="636"/>
                  </a:lnTo>
                  <a:lnTo>
                    <a:pt x="806" y="638"/>
                  </a:lnTo>
                  <a:lnTo>
                    <a:pt x="806" y="638"/>
                  </a:lnTo>
                  <a:lnTo>
                    <a:pt x="804" y="639"/>
                  </a:lnTo>
                  <a:lnTo>
                    <a:pt x="802" y="639"/>
                  </a:lnTo>
                  <a:lnTo>
                    <a:pt x="801" y="639"/>
                  </a:lnTo>
                  <a:lnTo>
                    <a:pt x="799" y="639"/>
                  </a:lnTo>
                  <a:lnTo>
                    <a:pt x="799" y="639"/>
                  </a:lnTo>
                  <a:lnTo>
                    <a:pt x="798" y="641"/>
                  </a:lnTo>
                  <a:lnTo>
                    <a:pt x="796" y="642"/>
                  </a:lnTo>
                  <a:lnTo>
                    <a:pt x="795" y="642"/>
                  </a:lnTo>
                  <a:lnTo>
                    <a:pt x="791" y="642"/>
                  </a:lnTo>
                  <a:lnTo>
                    <a:pt x="790" y="642"/>
                  </a:lnTo>
                  <a:lnTo>
                    <a:pt x="788" y="641"/>
                  </a:lnTo>
                  <a:lnTo>
                    <a:pt x="785" y="641"/>
                  </a:lnTo>
                  <a:lnTo>
                    <a:pt x="784" y="642"/>
                  </a:lnTo>
                  <a:lnTo>
                    <a:pt x="782" y="642"/>
                  </a:lnTo>
                  <a:lnTo>
                    <a:pt x="780" y="641"/>
                  </a:lnTo>
                  <a:lnTo>
                    <a:pt x="782" y="641"/>
                  </a:lnTo>
                  <a:lnTo>
                    <a:pt x="780" y="639"/>
                  </a:lnTo>
                  <a:lnTo>
                    <a:pt x="780" y="638"/>
                  </a:lnTo>
                  <a:lnTo>
                    <a:pt x="780" y="638"/>
                  </a:lnTo>
                  <a:lnTo>
                    <a:pt x="779" y="638"/>
                  </a:lnTo>
                  <a:lnTo>
                    <a:pt x="777" y="638"/>
                  </a:lnTo>
                  <a:lnTo>
                    <a:pt x="776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7" y="635"/>
                  </a:lnTo>
                  <a:lnTo>
                    <a:pt x="777" y="633"/>
                  </a:lnTo>
                  <a:lnTo>
                    <a:pt x="776" y="633"/>
                  </a:lnTo>
                  <a:lnTo>
                    <a:pt x="774" y="633"/>
                  </a:lnTo>
                  <a:lnTo>
                    <a:pt x="774" y="631"/>
                  </a:lnTo>
                  <a:lnTo>
                    <a:pt x="773" y="631"/>
                  </a:lnTo>
                  <a:lnTo>
                    <a:pt x="773" y="631"/>
                  </a:lnTo>
                  <a:lnTo>
                    <a:pt x="771" y="631"/>
                  </a:lnTo>
                  <a:lnTo>
                    <a:pt x="769" y="631"/>
                  </a:lnTo>
                  <a:lnTo>
                    <a:pt x="769" y="633"/>
                  </a:lnTo>
                  <a:lnTo>
                    <a:pt x="768" y="633"/>
                  </a:lnTo>
                  <a:lnTo>
                    <a:pt x="768" y="633"/>
                  </a:lnTo>
                  <a:lnTo>
                    <a:pt x="766" y="633"/>
                  </a:lnTo>
                  <a:lnTo>
                    <a:pt x="766" y="635"/>
                  </a:lnTo>
                  <a:lnTo>
                    <a:pt x="766" y="635"/>
                  </a:lnTo>
                  <a:lnTo>
                    <a:pt x="766" y="636"/>
                  </a:lnTo>
                  <a:lnTo>
                    <a:pt x="766" y="638"/>
                  </a:lnTo>
                  <a:lnTo>
                    <a:pt x="765" y="638"/>
                  </a:lnTo>
                  <a:lnTo>
                    <a:pt x="765" y="638"/>
                  </a:lnTo>
                  <a:lnTo>
                    <a:pt x="763" y="638"/>
                  </a:lnTo>
                  <a:lnTo>
                    <a:pt x="761" y="639"/>
                  </a:lnTo>
                  <a:lnTo>
                    <a:pt x="761" y="639"/>
                  </a:lnTo>
                  <a:lnTo>
                    <a:pt x="761" y="641"/>
                  </a:lnTo>
                  <a:lnTo>
                    <a:pt x="761" y="641"/>
                  </a:lnTo>
                  <a:lnTo>
                    <a:pt x="760" y="641"/>
                  </a:lnTo>
                  <a:lnTo>
                    <a:pt x="758" y="638"/>
                  </a:lnTo>
                  <a:lnTo>
                    <a:pt x="757" y="633"/>
                  </a:lnTo>
                  <a:lnTo>
                    <a:pt x="754" y="630"/>
                  </a:lnTo>
                  <a:lnTo>
                    <a:pt x="752" y="627"/>
                  </a:lnTo>
                  <a:lnTo>
                    <a:pt x="747" y="620"/>
                  </a:lnTo>
                  <a:lnTo>
                    <a:pt x="746" y="617"/>
                  </a:lnTo>
                  <a:lnTo>
                    <a:pt x="741" y="611"/>
                  </a:lnTo>
                  <a:lnTo>
                    <a:pt x="738" y="605"/>
                  </a:lnTo>
                  <a:lnTo>
                    <a:pt x="735" y="600"/>
                  </a:lnTo>
                  <a:lnTo>
                    <a:pt x="732" y="597"/>
                  </a:lnTo>
                  <a:lnTo>
                    <a:pt x="730" y="594"/>
                  </a:lnTo>
                  <a:lnTo>
                    <a:pt x="728" y="592"/>
                  </a:lnTo>
                  <a:lnTo>
                    <a:pt x="727" y="590"/>
                  </a:lnTo>
                  <a:lnTo>
                    <a:pt x="724" y="589"/>
                  </a:lnTo>
                  <a:lnTo>
                    <a:pt x="719" y="586"/>
                  </a:lnTo>
                  <a:lnTo>
                    <a:pt x="714" y="583"/>
                  </a:lnTo>
                  <a:lnTo>
                    <a:pt x="711" y="579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9" y="578"/>
                  </a:lnTo>
                  <a:lnTo>
                    <a:pt x="708" y="576"/>
                  </a:lnTo>
                  <a:lnTo>
                    <a:pt x="708" y="575"/>
                  </a:lnTo>
                  <a:lnTo>
                    <a:pt x="713" y="576"/>
                  </a:lnTo>
                  <a:lnTo>
                    <a:pt x="713" y="575"/>
                  </a:lnTo>
                  <a:lnTo>
                    <a:pt x="714" y="572"/>
                  </a:lnTo>
                  <a:lnTo>
                    <a:pt x="714" y="570"/>
                  </a:lnTo>
                  <a:lnTo>
                    <a:pt x="713" y="570"/>
                  </a:lnTo>
                  <a:lnTo>
                    <a:pt x="711" y="572"/>
                  </a:lnTo>
                  <a:lnTo>
                    <a:pt x="709" y="572"/>
                  </a:lnTo>
                  <a:lnTo>
                    <a:pt x="709" y="572"/>
                  </a:lnTo>
                  <a:lnTo>
                    <a:pt x="706" y="572"/>
                  </a:lnTo>
                  <a:lnTo>
                    <a:pt x="705" y="573"/>
                  </a:lnTo>
                  <a:lnTo>
                    <a:pt x="700" y="575"/>
                  </a:lnTo>
                  <a:lnTo>
                    <a:pt x="698" y="576"/>
                  </a:lnTo>
                  <a:lnTo>
                    <a:pt x="697" y="576"/>
                  </a:lnTo>
                  <a:lnTo>
                    <a:pt x="694" y="576"/>
                  </a:lnTo>
                  <a:lnTo>
                    <a:pt x="694" y="578"/>
                  </a:lnTo>
                  <a:lnTo>
                    <a:pt x="694" y="578"/>
                  </a:lnTo>
                  <a:lnTo>
                    <a:pt x="694" y="579"/>
                  </a:lnTo>
                  <a:lnTo>
                    <a:pt x="691" y="581"/>
                  </a:lnTo>
                  <a:lnTo>
                    <a:pt x="689" y="583"/>
                  </a:lnTo>
                  <a:lnTo>
                    <a:pt x="687" y="583"/>
                  </a:lnTo>
                  <a:lnTo>
                    <a:pt x="686" y="581"/>
                  </a:lnTo>
                  <a:lnTo>
                    <a:pt x="686" y="583"/>
                  </a:lnTo>
                  <a:lnTo>
                    <a:pt x="683" y="583"/>
                  </a:lnTo>
                  <a:lnTo>
                    <a:pt x="679" y="586"/>
                  </a:lnTo>
                  <a:lnTo>
                    <a:pt x="679" y="586"/>
                  </a:lnTo>
                  <a:lnTo>
                    <a:pt x="679" y="587"/>
                  </a:lnTo>
                  <a:lnTo>
                    <a:pt x="679" y="589"/>
                  </a:lnTo>
                  <a:lnTo>
                    <a:pt x="678" y="589"/>
                  </a:lnTo>
                  <a:lnTo>
                    <a:pt x="678" y="587"/>
                  </a:lnTo>
                  <a:lnTo>
                    <a:pt x="676" y="587"/>
                  </a:lnTo>
                  <a:lnTo>
                    <a:pt x="675" y="586"/>
                  </a:lnTo>
                  <a:lnTo>
                    <a:pt x="672" y="586"/>
                  </a:lnTo>
                  <a:lnTo>
                    <a:pt x="670" y="586"/>
                  </a:lnTo>
                  <a:lnTo>
                    <a:pt x="668" y="587"/>
                  </a:lnTo>
                  <a:lnTo>
                    <a:pt x="665" y="589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9"/>
                  </a:lnTo>
                  <a:lnTo>
                    <a:pt x="664" y="587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5" y="583"/>
                  </a:lnTo>
                  <a:lnTo>
                    <a:pt x="667" y="581"/>
                  </a:lnTo>
                  <a:lnTo>
                    <a:pt x="668" y="579"/>
                  </a:lnTo>
                  <a:lnTo>
                    <a:pt x="670" y="578"/>
                  </a:lnTo>
                  <a:lnTo>
                    <a:pt x="670" y="578"/>
                  </a:lnTo>
                  <a:lnTo>
                    <a:pt x="668" y="578"/>
                  </a:lnTo>
                  <a:lnTo>
                    <a:pt x="668" y="578"/>
                  </a:lnTo>
                  <a:lnTo>
                    <a:pt x="667" y="578"/>
                  </a:lnTo>
                  <a:lnTo>
                    <a:pt x="667" y="578"/>
                  </a:lnTo>
                  <a:lnTo>
                    <a:pt x="665" y="579"/>
                  </a:lnTo>
                  <a:lnTo>
                    <a:pt x="664" y="579"/>
                  </a:lnTo>
                  <a:lnTo>
                    <a:pt x="662" y="579"/>
                  </a:lnTo>
                  <a:lnTo>
                    <a:pt x="661" y="579"/>
                  </a:lnTo>
                  <a:lnTo>
                    <a:pt x="657" y="576"/>
                  </a:lnTo>
                  <a:lnTo>
                    <a:pt x="656" y="576"/>
                  </a:lnTo>
                  <a:lnTo>
                    <a:pt x="654" y="576"/>
                  </a:lnTo>
                  <a:lnTo>
                    <a:pt x="653" y="576"/>
                  </a:lnTo>
                  <a:lnTo>
                    <a:pt x="653" y="576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8"/>
                  </a:lnTo>
                  <a:lnTo>
                    <a:pt x="653" y="579"/>
                  </a:lnTo>
                  <a:lnTo>
                    <a:pt x="651" y="579"/>
                  </a:lnTo>
                  <a:lnTo>
                    <a:pt x="651" y="579"/>
                  </a:lnTo>
                  <a:lnTo>
                    <a:pt x="650" y="578"/>
                  </a:lnTo>
                  <a:lnTo>
                    <a:pt x="650" y="576"/>
                  </a:lnTo>
                  <a:lnTo>
                    <a:pt x="650" y="575"/>
                  </a:lnTo>
                  <a:lnTo>
                    <a:pt x="648" y="573"/>
                  </a:lnTo>
                  <a:lnTo>
                    <a:pt x="648" y="572"/>
                  </a:lnTo>
                  <a:lnTo>
                    <a:pt x="646" y="573"/>
                  </a:lnTo>
                  <a:lnTo>
                    <a:pt x="645" y="573"/>
                  </a:lnTo>
                  <a:lnTo>
                    <a:pt x="645" y="575"/>
                  </a:lnTo>
                  <a:lnTo>
                    <a:pt x="643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2" y="575"/>
                  </a:lnTo>
                  <a:lnTo>
                    <a:pt x="631" y="573"/>
                  </a:lnTo>
                  <a:lnTo>
                    <a:pt x="632" y="572"/>
                  </a:lnTo>
                  <a:lnTo>
                    <a:pt x="632" y="570"/>
                  </a:lnTo>
                  <a:lnTo>
                    <a:pt x="632" y="568"/>
                  </a:lnTo>
                  <a:lnTo>
                    <a:pt x="632" y="567"/>
                  </a:lnTo>
                  <a:lnTo>
                    <a:pt x="632" y="564"/>
                  </a:lnTo>
                  <a:lnTo>
                    <a:pt x="631" y="559"/>
                  </a:lnTo>
                  <a:lnTo>
                    <a:pt x="629" y="556"/>
                  </a:lnTo>
                  <a:lnTo>
                    <a:pt x="627" y="553"/>
                  </a:lnTo>
                  <a:lnTo>
                    <a:pt x="626" y="553"/>
                  </a:lnTo>
                  <a:lnTo>
                    <a:pt x="623" y="553"/>
                  </a:lnTo>
                  <a:lnTo>
                    <a:pt x="621" y="554"/>
                  </a:lnTo>
                  <a:lnTo>
                    <a:pt x="621" y="554"/>
                  </a:lnTo>
                  <a:lnTo>
                    <a:pt x="620" y="554"/>
                  </a:lnTo>
                  <a:lnTo>
                    <a:pt x="618" y="556"/>
                  </a:lnTo>
                  <a:lnTo>
                    <a:pt x="616" y="554"/>
                  </a:lnTo>
                  <a:lnTo>
                    <a:pt x="615" y="554"/>
                  </a:lnTo>
                  <a:lnTo>
                    <a:pt x="613" y="554"/>
                  </a:lnTo>
                  <a:lnTo>
                    <a:pt x="612" y="553"/>
                  </a:lnTo>
                  <a:lnTo>
                    <a:pt x="609" y="551"/>
                  </a:lnTo>
                  <a:lnTo>
                    <a:pt x="605" y="551"/>
                  </a:lnTo>
                  <a:lnTo>
                    <a:pt x="601" y="551"/>
                  </a:lnTo>
                  <a:lnTo>
                    <a:pt x="599" y="551"/>
                  </a:lnTo>
                  <a:lnTo>
                    <a:pt x="597" y="553"/>
                  </a:lnTo>
                  <a:lnTo>
                    <a:pt x="594" y="554"/>
                  </a:lnTo>
                  <a:lnTo>
                    <a:pt x="593" y="554"/>
                  </a:lnTo>
                  <a:lnTo>
                    <a:pt x="591" y="554"/>
                  </a:lnTo>
                  <a:lnTo>
                    <a:pt x="590" y="556"/>
                  </a:lnTo>
                  <a:lnTo>
                    <a:pt x="590" y="556"/>
                  </a:lnTo>
                  <a:lnTo>
                    <a:pt x="590" y="557"/>
                  </a:lnTo>
                  <a:lnTo>
                    <a:pt x="590" y="559"/>
                  </a:lnTo>
                  <a:lnTo>
                    <a:pt x="590" y="559"/>
                  </a:lnTo>
                  <a:lnTo>
                    <a:pt x="588" y="559"/>
                  </a:lnTo>
                  <a:lnTo>
                    <a:pt x="586" y="559"/>
                  </a:lnTo>
                  <a:lnTo>
                    <a:pt x="585" y="559"/>
                  </a:lnTo>
                  <a:lnTo>
                    <a:pt x="582" y="561"/>
                  </a:lnTo>
                  <a:lnTo>
                    <a:pt x="579" y="562"/>
                  </a:lnTo>
                  <a:lnTo>
                    <a:pt x="575" y="562"/>
                  </a:lnTo>
                  <a:lnTo>
                    <a:pt x="574" y="562"/>
                  </a:lnTo>
                  <a:lnTo>
                    <a:pt x="569" y="564"/>
                  </a:lnTo>
                  <a:lnTo>
                    <a:pt x="566" y="564"/>
                  </a:lnTo>
                  <a:lnTo>
                    <a:pt x="561" y="565"/>
                  </a:lnTo>
                  <a:lnTo>
                    <a:pt x="556" y="565"/>
                  </a:lnTo>
                  <a:lnTo>
                    <a:pt x="556" y="565"/>
                  </a:lnTo>
                  <a:lnTo>
                    <a:pt x="553" y="567"/>
                  </a:lnTo>
                  <a:lnTo>
                    <a:pt x="550" y="567"/>
                  </a:lnTo>
                  <a:lnTo>
                    <a:pt x="550" y="567"/>
                  </a:lnTo>
                  <a:lnTo>
                    <a:pt x="549" y="567"/>
                  </a:lnTo>
                  <a:lnTo>
                    <a:pt x="549" y="567"/>
                  </a:lnTo>
                  <a:lnTo>
                    <a:pt x="547" y="568"/>
                  </a:lnTo>
                  <a:lnTo>
                    <a:pt x="545" y="570"/>
                  </a:lnTo>
                  <a:lnTo>
                    <a:pt x="545" y="572"/>
                  </a:lnTo>
                  <a:lnTo>
                    <a:pt x="545" y="572"/>
                  </a:lnTo>
                  <a:lnTo>
                    <a:pt x="544" y="572"/>
                  </a:lnTo>
                  <a:lnTo>
                    <a:pt x="542" y="570"/>
                  </a:lnTo>
                  <a:lnTo>
                    <a:pt x="541" y="572"/>
                  </a:lnTo>
                  <a:lnTo>
                    <a:pt x="538" y="572"/>
                  </a:lnTo>
                  <a:lnTo>
                    <a:pt x="536" y="572"/>
                  </a:lnTo>
                  <a:lnTo>
                    <a:pt x="536" y="572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30" y="573"/>
                  </a:lnTo>
                  <a:lnTo>
                    <a:pt x="527" y="573"/>
                  </a:lnTo>
                  <a:lnTo>
                    <a:pt x="525" y="573"/>
                  </a:lnTo>
                  <a:lnTo>
                    <a:pt x="525" y="573"/>
                  </a:lnTo>
                  <a:lnTo>
                    <a:pt x="523" y="575"/>
                  </a:lnTo>
                  <a:lnTo>
                    <a:pt x="520" y="575"/>
                  </a:lnTo>
                  <a:lnTo>
                    <a:pt x="519" y="575"/>
                  </a:lnTo>
                  <a:lnTo>
                    <a:pt x="517" y="575"/>
                  </a:lnTo>
                  <a:lnTo>
                    <a:pt x="517" y="576"/>
                  </a:lnTo>
                  <a:lnTo>
                    <a:pt x="515" y="576"/>
                  </a:lnTo>
                  <a:lnTo>
                    <a:pt x="509" y="578"/>
                  </a:lnTo>
                  <a:lnTo>
                    <a:pt x="509" y="578"/>
                  </a:lnTo>
                  <a:lnTo>
                    <a:pt x="508" y="578"/>
                  </a:lnTo>
                  <a:lnTo>
                    <a:pt x="501" y="578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500" y="579"/>
                  </a:lnTo>
                  <a:lnTo>
                    <a:pt x="495" y="578"/>
                  </a:lnTo>
                  <a:lnTo>
                    <a:pt x="490" y="578"/>
                  </a:lnTo>
                  <a:lnTo>
                    <a:pt x="489" y="578"/>
                  </a:lnTo>
                  <a:lnTo>
                    <a:pt x="487" y="579"/>
                  </a:lnTo>
                  <a:lnTo>
                    <a:pt x="487" y="581"/>
                  </a:lnTo>
                  <a:lnTo>
                    <a:pt x="487" y="583"/>
                  </a:lnTo>
                  <a:lnTo>
                    <a:pt x="487" y="584"/>
                  </a:lnTo>
                  <a:lnTo>
                    <a:pt x="486" y="586"/>
                  </a:lnTo>
                  <a:lnTo>
                    <a:pt x="486" y="586"/>
                  </a:lnTo>
                  <a:lnTo>
                    <a:pt x="487" y="587"/>
                  </a:lnTo>
                  <a:lnTo>
                    <a:pt x="489" y="587"/>
                  </a:lnTo>
                  <a:lnTo>
                    <a:pt x="490" y="587"/>
                  </a:lnTo>
                  <a:lnTo>
                    <a:pt x="492" y="587"/>
                  </a:lnTo>
                  <a:lnTo>
                    <a:pt x="492" y="587"/>
                  </a:lnTo>
                  <a:lnTo>
                    <a:pt x="493" y="587"/>
                  </a:lnTo>
                  <a:lnTo>
                    <a:pt x="493" y="587"/>
                  </a:lnTo>
                  <a:lnTo>
                    <a:pt x="493" y="589"/>
                  </a:lnTo>
                  <a:lnTo>
                    <a:pt x="493" y="589"/>
                  </a:lnTo>
                  <a:lnTo>
                    <a:pt x="492" y="589"/>
                  </a:lnTo>
                  <a:lnTo>
                    <a:pt x="490" y="589"/>
                  </a:lnTo>
                  <a:lnTo>
                    <a:pt x="489" y="589"/>
                  </a:lnTo>
                  <a:lnTo>
                    <a:pt x="489" y="590"/>
                  </a:lnTo>
                  <a:lnTo>
                    <a:pt x="489" y="592"/>
                  </a:lnTo>
                  <a:lnTo>
                    <a:pt x="489" y="592"/>
                  </a:lnTo>
                  <a:lnTo>
                    <a:pt x="490" y="592"/>
                  </a:lnTo>
                  <a:lnTo>
                    <a:pt x="492" y="594"/>
                  </a:lnTo>
                  <a:lnTo>
                    <a:pt x="493" y="594"/>
                  </a:lnTo>
                  <a:lnTo>
                    <a:pt x="495" y="594"/>
                  </a:lnTo>
                  <a:lnTo>
                    <a:pt x="497" y="595"/>
                  </a:lnTo>
                  <a:lnTo>
                    <a:pt x="500" y="597"/>
                  </a:lnTo>
                  <a:lnTo>
                    <a:pt x="501" y="597"/>
                  </a:lnTo>
                  <a:lnTo>
                    <a:pt x="501" y="598"/>
                  </a:lnTo>
                  <a:lnTo>
                    <a:pt x="501" y="598"/>
                  </a:lnTo>
                  <a:lnTo>
                    <a:pt x="500" y="600"/>
                  </a:lnTo>
                  <a:lnTo>
                    <a:pt x="498" y="598"/>
                  </a:lnTo>
                  <a:lnTo>
                    <a:pt x="497" y="598"/>
                  </a:lnTo>
                  <a:lnTo>
                    <a:pt x="493" y="598"/>
                  </a:lnTo>
                  <a:lnTo>
                    <a:pt x="492" y="598"/>
                  </a:lnTo>
                  <a:lnTo>
                    <a:pt x="489" y="598"/>
                  </a:lnTo>
                  <a:lnTo>
                    <a:pt x="486" y="598"/>
                  </a:lnTo>
                  <a:lnTo>
                    <a:pt x="486" y="600"/>
                  </a:lnTo>
                  <a:lnTo>
                    <a:pt x="486" y="602"/>
                  </a:lnTo>
                  <a:lnTo>
                    <a:pt x="484" y="602"/>
                  </a:lnTo>
                  <a:lnTo>
                    <a:pt x="482" y="603"/>
                  </a:lnTo>
                  <a:lnTo>
                    <a:pt x="482" y="605"/>
                  </a:lnTo>
                  <a:lnTo>
                    <a:pt x="482" y="606"/>
                  </a:lnTo>
                  <a:lnTo>
                    <a:pt x="486" y="609"/>
                  </a:lnTo>
                  <a:lnTo>
                    <a:pt x="486" y="611"/>
                  </a:lnTo>
                  <a:lnTo>
                    <a:pt x="484" y="613"/>
                  </a:lnTo>
                  <a:lnTo>
                    <a:pt x="482" y="613"/>
                  </a:lnTo>
                  <a:lnTo>
                    <a:pt x="481" y="614"/>
                  </a:lnTo>
                  <a:lnTo>
                    <a:pt x="478" y="614"/>
                  </a:lnTo>
                  <a:lnTo>
                    <a:pt x="478" y="616"/>
                  </a:lnTo>
                  <a:lnTo>
                    <a:pt x="474" y="617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4" y="620"/>
                  </a:lnTo>
                  <a:lnTo>
                    <a:pt x="476" y="622"/>
                  </a:lnTo>
                  <a:lnTo>
                    <a:pt x="478" y="624"/>
                  </a:lnTo>
                  <a:lnTo>
                    <a:pt x="478" y="624"/>
                  </a:lnTo>
                  <a:lnTo>
                    <a:pt x="481" y="625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86" y="627"/>
                  </a:lnTo>
                  <a:lnTo>
                    <a:pt x="490" y="628"/>
                  </a:lnTo>
                  <a:lnTo>
                    <a:pt x="492" y="628"/>
                  </a:lnTo>
                  <a:lnTo>
                    <a:pt x="493" y="630"/>
                  </a:lnTo>
                  <a:lnTo>
                    <a:pt x="493" y="633"/>
                  </a:lnTo>
                  <a:lnTo>
                    <a:pt x="493" y="635"/>
                  </a:lnTo>
                  <a:lnTo>
                    <a:pt x="492" y="638"/>
                  </a:lnTo>
                  <a:lnTo>
                    <a:pt x="492" y="639"/>
                  </a:lnTo>
                  <a:lnTo>
                    <a:pt x="489" y="641"/>
                  </a:lnTo>
                  <a:lnTo>
                    <a:pt x="484" y="642"/>
                  </a:lnTo>
                  <a:lnTo>
                    <a:pt x="481" y="642"/>
                  </a:lnTo>
                  <a:lnTo>
                    <a:pt x="479" y="642"/>
                  </a:lnTo>
                  <a:lnTo>
                    <a:pt x="478" y="642"/>
                  </a:lnTo>
                  <a:lnTo>
                    <a:pt x="474" y="642"/>
                  </a:lnTo>
                  <a:lnTo>
                    <a:pt x="474" y="641"/>
                  </a:lnTo>
                  <a:lnTo>
                    <a:pt x="473" y="639"/>
                  </a:lnTo>
                  <a:lnTo>
                    <a:pt x="471" y="639"/>
                  </a:lnTo>
                  <a:lnTo>
                    <a:pt x="471" y="639"/>
                  </a:lnTo>
                  <a:lnTo>
                    <a:pt x="470" y="641"/>
                  </a:lnTo>
                  <a:lnTo>
                    <a:pt x="470" y="642"/>
                  </a:lnTo>
                  <a:lnTo>
                    <a:pt x="468" y="644"/>
                  </a:lnTo>
                  <a:lnTo>
                    <a:pt x="468" y="646"/>
                  </a:lnTo>
                  <a:lnTo>
                    <a:pt x="463" y="647"/>
                  </a:lnTo>
                  <a:lnTo>
                    <a:pt x="463" y="646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63" y="644"/>
                  </a:lnTo>
                  <a:lnTo>
                    <a:pt x="459" y="644"/>
                  </a:lnTo>
                  <a:lnTo>
                    <a:pt x="457" y="642"/>
                  </a:lnTo>
                  <a:lnTo>
                    <a:pt x="457" y="642"/>
                  </a:lnTo>
                  <a:lnTo>
                    <a:pt x="456" y="642"/>
                  </a:lnTo>
                  <a:lnTo>
                    <a:pt x="454" y="642"/>
                  </a:lnTo>
                  <a:lnTo>
                    <a:pt x="452" y="639"/>
                  </a:lnTo>
                  <a:lnTo>
                    <a:pt x="451" y="638"/>
                  </a:lnTo>
                  <a:lnTo>
                    <a:pt x="448" y="636"/>
                  </a:lnTo>
                  <a:lnTo>
                    <a:pt x="445" y="635"/>
                  </a:lnTo>
                  <a:lnTo>
                    <a:pt x="445" y="636"/>
                  </a:lnTo>
                  <a:lnTo>
                    <a:pt x="443" y="636"/>
                  </a:lnTo>
                  <a:lnTo>
                    <a:pt x="440" y="635"/>
                  </a:lnTo>
                  <a:lnTo>
                    <a:pt x="440" y="635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7" y="638"/>
                  </a:lnTo>
                  <a:lnTo>
                    <a:pt x="435" y="639"/>
                  </a:lnTo>
                  <a:lnTo>
                    <a:pt x="433" y="639"/>
                  </a:lnTo>
                  <a:lnTo>
                    <a:pt x="432" y="638"/>
                  </a:lnTo>
                  <a:lnTo>
                    <a:pt x="430" y="636"/>
                  </a:lnTo>
                  <a:lnTo>
                    <a:pt x="427" y="636"/>
                  </a:lnTo>
                  <a:lnTo>
                    <a:pt x="426" y="636"/>
                  </a:lnTo>
                  <a:lnTo>
                    <a:pt x="424" y="636"/>
                  </a:lnTo>
                  <a:lnTo>
                    <a:pt x="422" y="638"/>
                  </a:lnTo>
                  <a:lnTo>
                    <a:pt x="421" y="636"/>
                  </a:lnTo>
                  <a:lnTo>
                    <a:pt x="421" y="636"/>
                  </a:lnTo>
                  <a:lnTo>
                    <a:pt x="418" y="638"/>
                  </a:lnTo>
                  <a:lnTo>
                    <a:pt x="416" y="639"/>
                  </a:lnTo>
                  <a:lnTo>
                    <a:pt x="415" y="641"/>
                  </a:lnTo>
                  <a:lnTo>
                    <a:pt x="415" y="642"/>
                  </a:lnTo>
                  <a:lnTo>
                    <a:pt x="413" y="644"/>
                  </a:lnTo>
                  <a:lnTo>
                    <a:pt x="410" y="644"/>
                  </a:lnTo>
                  <a:lnTo>
                    <a:pt x="408" y="644"/>
                  </a:lnTo>
                  <a:lnTo>
                    <a:pt x="407" y="644"/>
                  </a:lnTo>
                  <a:lnTo>
                    <a:pt x="404" y="642"/>
                  </a:lnTo>
                  <a:lnTo>
                    <a:pt x="402" y="641"/>
                  </a:lnTo>
                  <a:lnTo>
                    <a:pt x="399" y="639"/>
                  </a:lnTo>
                  <a:lnTo>
                    <a:pt x="397" y="638"/>
                  </a:lnTo>
                  <a:lnTo>
                    <a:pt x="396" y="636"/>
                  </a:lnTo>
                  <a:lnTo>
                    <a:pt x="394" y="636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2" y="639"/>
                  </a:lnTo>
                  <a:lnTo>
                    <a:pt x="394" y="641"/>
                  </a:lnTo>
                  <a:lnTo>
                    <a:pt x="394" y="642"/>
                  </a:lnTo>
                  <a:lnTo>
                    <a:pt x="394" y="644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2" y="646"/>
                  </a:lnTo>
                  <a:lnTo>
                    <a:pt x="391" y="644"/>
                  </a:lnTo>
                  <a:lnTo>
                    <a:pt x="391" y="642"/>
                  </a:lnTo>
                  <a:lnTo>
                    <a:pt x="391" y="641"/>
                  </a:lnTo>
                  <a:lnTo>
                    <a:pt x="389" y="638"/>
                  </a:lnTo>
                  <a:lnTo>
                    <a:pt x="388" y="636"/>
                  </a:lnTo>
                  <a:lnTo>
                    <a:pt x="386" y="636"/>
                  </a:lnTo>
                  <a:lnTo>
                    <a:pt x="385" y="635"/>
                  </a:lnTo>
                  <a:lnTo>
                    <a:pt x="383" y="633"/>
                  </a:lnTo>
                  <a:lnTo>
                    <a:pt x="381" y="633"/>
                  </a:lnTo>
                  <a:lnTo>
                    <a:pt x="380" y="631"/>
                  </a:lnTo>
                  <a:lnTo>
                    <a:pt x="378" y="630"/>
                  </a:lnTo>
                  <a:lnTo>
                    <a:pt x="377" y="628"/>
                  </a:lnTo>
                  <a:lnTo>
                    <a:pt x="375" y="628"/>
                  </a:lnTo>
                  <a:lnTo>
                    <a:pt x="374" y="627"/>
                  </a:lnTo>
                  <a:lnTo>
                    <a:pt x="374" y="628"/>
                  </a:lnTo>
                  <a:lnTo>
                    <a:pt x="370" y="628"/>
                  </a:lnTo>
                  <a:lnTo>
                    <a:pt x="369" y="628"/>
                  </a:lnTo>
                  <a:lnTo>
                    <a:pt x="367" y="627"/>
                  </a:lnTo>
                  <a:lnTo>
                    <a:pt x="366" y="627"/>
                  </a:lnTo>
                  <a:lnTo>
                    <a:pt x="366" y="627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4" y="628"/>
                  </a:lnTo>
                  <a:lnTo>
                    <a:pt x="363" y="627"/>
                  </a:lnTo>
                  <a:lnTo>
                    <a:pt x="361" y="625"/>
                  </a:lnTo>
                  <a:lnTo>
                    <a:pt x="361" y="624"/>
                  </a:lnTo>
                  <a:lnTo>
                    <a:pt x="359" y="624"/>
                  </a:lnTo>
                  <a:lnTo>
                    <a:pt x="356" y="624"/>
                  </a:lnTo>
                  <a:lnTo>
                    <a:pt x="351" y="627"/>
                  </a:lnTo>
                  <a:lnTo>
                    <a:pt x="350" y="628"/>
                  </a:lnTo>
                  <a:lnTo>
                    <a:pt x="348" y="628"/>
                  </a:lnTo>
                  <a:lnTo>
                    <a:pt x="347" y="628"/>
                  </a:lnTo>
                  <a:lnTo>
                    <a:pt x="347" y="628"/>
                  </a:lnTo>
                  <a:lnTo>
                    <a:pt x="345" y="627"/>
                  </a:lnTo>
                  <a:lnTo>
                    <a:pt x="345" y="627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2" y="624"/>
                  </a:lnTo>
                  <a:lnTo>
                    <a:pt x="339" y="624"/>
                  </a:lnTo>
                  <a:lnTo>
                    <a:pt x="337" y="624"/>
                  </a:lnTo>
                  <a:lnTo>
                    <a:pt x="337" y="624"/>
                  </a:lnTo>
                  <a:lnTo>
                    <a:pt x="336" y="625"/>
                  </a:lnTo>
                  <a:lnTo>
                    <a:pt x="334" y="627"/>
                  </a:lnTo>
                  <a:lnTo>
                    <a:pt x="331" y="630"/>
                  </a:lnTo>
                  <a:lnTo>
                    <a:pt x="331" y="630"/>
                  </a:lnTo>
                  <a:lnTo>
                    <a:pt x="329" y="631"/>
                  </a:lnTo>
                  <a:lnTo>
                    <a:pt x="328" y="631"/>
                  </a:lnTo>
                  <a:lnTo>
                    <a:pt x="326" y="633"/>
                  </a:lnTo>
                  <a:lnTo>
                    <a:pt x="325" y="635"/>
                  </a:lnTo>
                  <a:lnTo>
                    <a:pt x="322" y="635"/>
                  </a:lnTo>
                  <a:lnTo>
                    <a:pt x="320" y="635"/>
                  </a:lnTo>
                  <a:lnTo>
                    <a:pt x="318" y="636"/>
                  </a:lnTo>
                  <a:lnTo>
                    <a:pt x="317" y="638"/>
                  </a:lnTo>
                  <a:lnTo>
                    <a:pt x="317" y="639"/>
                  </a:lnTo>
                  <a:lnTo>
                    <a:pt x="314" y="642"/>
                  </a:lnTo>
                  <a:lnTo>
                    <a:pt x="310" y="644"/>
                  </a:lnTo>
                  <a:lnTo>
                    <a:pt x="309" y="644"/>
                  </a:lnTo>
                  <a:lnTo>
                    <a:pt x="309" y="644"/>
                  </a:lnTo>
                  <a:lnTo>
                    <a:pt x="307" y="644"/>
                  </a:lnTo>
                  <a:lnTo>
                    <a:pt x="307" y="644"/>
                  </a:lnTo>
                  <a:lnTo>
                    <a:pt x="307" y="646"/>
                  </a:lnTo>
                  <a:lnTo>
                    <a:pt x="307" y="649"/>
                  </a:lnTo>
                  <a:lnTo>
                    <a:pt x="309" y="652"/>
                  </a:lnTo>
                  <a:lnTo>
                    <a:pt x="309" y="653"/>
                  </a:lnTo>
                  <a:lnTo>
                    <a:pt x="309" y="653"/>
                  </a:lnTo>
                  <a:lnTo>
                    <a:pt x="310" y="655"/>
                  </a:lnTo>
                  <a:lnTo>
                    <a:pt x="309" y="657"/>
                  </a:lnTo>
                  <a:lnTo>
                    <a:pt x="309" y="657"/>
                  </a:lnTo>
                  <a:lnTo>
                    <a:pt x="306" y="658"/>
                  </a:lnTo>
                  <a:lnTo>
                    <a:pt x="304" y="658"/>
                  </a:lnTo>
                  <a:lnTo>
                    <a:pt x="303" y="658"/>
                  </a:lnTo>
                  <a:lnTo>
                    <a:pt x="301" y="657"/>
                  </a:lnTo>
                  <a:lnTo>
                    <a:pt x="301" y="657"/>
                  </a:lnTo>
                  <a:lnTo>
                    <a:pt x="298" y="653"/>
                  </a:lnTo>
                  <a:lnTo>
                    <a:pt x="295" y="650"/>
                  </a:lnTo>
                  <a:lnTo>
                    <a:pt x="293" y="649"/>
                  </a:lnTo>
                  <a:lnTo>
                    <a:pt x="292" y="647"/>
                  </a:lnTo>
                  <a:lnTo>
                    <a:pt x="290" y="649"/>
                  </a:lnTo>
                  <a:lnTo>
                    <a:pt x="290" y="649"/>
                  </a:lnTo>
                  <a:lnTo>
                    <a:pt x="288" y="650"/>
                  </a:lnTo>
                  <a:lnTo>
                    <a:pt x="288" y="650"/>
                  </a:lnTo>
                  <a:lnTo>
                    <a:pt x="287" y="652"/>
                  </a:lnTo>
                  <a:lnTo>
                    <a:pt x="287" y="653"/>
                  </a:lnTo>
                  <a:lnTo>
                    <a:pt x="287" y="655"/>
                  </a:lnTo>
                  <a:lnTo>
                    <a:pt x="287" y="655"/>
                  </a:lnTo>
                  <a:lnTo>
                    <a:pt x="285" y="657"/>
                  </a:lnTo>
                  <a:lnTo>
                    <a:pt x="284" y="658"/>
                  </a:lnTo>
                  <a:lnTo>
                    <a:pt x="282" y="661"/>
                  </a:lnTo>
                  <a:lnTo>
                    <a:pt x="281" y="665"/>
                  </a:lnTo>
                  <a:lnTo>
                    <a:pt x="281" y="668"/>
                  </a:lnTo>
                  <a:lnTo>
                    <a:pt x="281" y="669"/>
                  </a:lnTo>
                  <a:lnTo>
                    <a:pt x="282" y="669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4" y="672"/>
                  </a:lnTo>
                  <a:lnTo>
                    <a:pt x="282" y="674"/>
                  </a:lnTo>
                  <a:lnTo>
                    <a:pt x="281" y="676"/>
                  </a:lnTo>
                  <a:lnTo>
                    <a:pt x="279" y="679"/>
                  </a:lnTo>
                  <a:lnTo>
                    <a:pt x="277" y="682"/>
                  </a:lnTo>
                  <a:lnTo>
                    <a:pt x="279" y="685"/>
                  </a:lnTo>
                  <a:lnTo>
                    <a:pt x="281" y="687"/>
                  </a:lnTo>
                  <a:lnTo>
                    <a:pt x="284" y="688"/>
                  </a:lnTo>
                  <a:lnTo>
                    <a:pt x="284" y="688"/>
                  </a:lnTo>
                  <a:lnTo>
                    <a:pt x="285" y="691"/>
                  </a:lnTo>
                  <a:lnTo>
                    <a:pt x="285" y="693"/>
                  </a:lnTo>
                  <a:lnTo>
                    <a:pt x="285" y="694"/>
                  </a:lnTo>
                  <a:lnTo>
                    <a:pt x="285" y="694"/>
                  </a:lnTo>
                  <a:lnTo>
                    <a:pt x="287" y="696"/>
                  </a:lnTo>
                  <a:lnTo>
                    <a:pt x="287" y="698"/>
                  </a:lnTo>
                  <a:lnTo>
                    <a:pt x="288" y="698"/>
                  </a:lnTo>
                  <a:lnTo>
                    <a:pt x="290" y="696"/>
                  </a:lnTo>
                  <a:lnTo>
                    <a:pt x="292" y="696"/>
                  </a:lnTo>
                  <a:lnTo>
                    <a:pt x="296" y="698"/>
                  </a:lnTo>
                  <a:lnTo>
                    <a:pt x="299" y="698"/>
                  </a:lnTo>
                  <a:lnTo>
                    <a:pt x="299" y="698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6" y="705"/>
                  </a:lnTo>
                  <a:lnTo>
                    <a:pt x="306" y="707"/>
                  </a:lnTo>
                  <a:lnTo>
                    <a:pt x="307" y="710"/>
                  </a:lnTo>
                  <a:lnTo>
                    <a:pt x="309" y="712"/>
                  </a:lnTo>
                  <a:lnTo>
                    <a:pt x="312" y="715"/>
                  </a:lnTo>
                  <a:lnTo>
                    <a:pt x="312" y="717"/>
                  </a:lnTo>
                  <a:lnTo>
                    <a:pt x="310" y="717"/>
                  </a:lnTo>
                  <a:lnTo>
                    <a:pt x="309" y="717"/>
                  </a:lnTo>
                  <a:lnTo>
                    <a:pt x="307" y="717"/>
                  </a:lnTo>
                  <a:lnTo>
                    <a:pt x="307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6" y="717"/>
                  </a:lnTo>
                  <a:lnTo>
                    <a:pt x="304" y="717"/>
                  </a:lnTo>
                  <a:lnTo>
                    <a:pt x="306" y="718"/>
                  </a:lnTo>
                  <a:lnTo>
                    <a:pt x="306" y="718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20"/>
                  </a:lnTo>
                  <a:lnTo>
                    <a:pt x="312" y="721"/>
                  </a:lnTo>
                  <a:lnTo>
                    <a:pt x="315" y="723"/>
                  </a:lnTo>
                  <a:lnTo>
                    <a:pt x="315" y="723"/>
                  </a:lnTo>
                  <a:lnTo>
                    <a:pt x="315" y="724"/>
                  </a:lnTo>
                  <a:lnTo>
                    <a:pt x="314" y="724"/>
                  </a:lnTo>
                  <a:lnTo>
                    <a:pt x="314" y="726"/>
                  </a:lnTo>
                  <a:lnTo>
                    <a:pt x="314" y="726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8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09" y="731"/>
                  </a:lnTo>
                  <a:lnTo>
                    <a:pt x="309" y="731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6" y="731"/>
                  </a:lnTo>
                  <a:lnTo>
                    <a:pt x="306" y="731"/>
                  </a:lnTo>
                  <a:lnTo>
                    <a:pt x="304" y="731"/>
                  </a:lnTo>
                  <a:lnTo>
                    <a:pt x="301" y="734"/>
                  </a:lnTo>
                  <a:lnTo>
                    <a:pt x="299" y="734"/>
                  </a:lnTo>
                  <a:lnTo>
                    <a:pt x="298" y="734"/>
                  </a:lnTo>
                  <a:lnTo>
                    <a:pt x="295" y="735"/>
                  </a:lnTo>
                  <a:lnTo>
                    <a:pt x="295" y="735"/>
                  </a:lnTo>
                  <a:lnTo>
                    <a:pt x="293" y="735"/>
                  </a:lnTo>
                  <a:lnTo>
                    <a:pt x="293" y="735"/>
                  </a:lnTo>
                  <a:lnTo>
                    <a:pt x="292" y="737"/>
                  </a:lnTo>
                  <a:lnTo>
                    <a:pt x="292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5"/>
                  </a:lnTo>
                  <a:lnTo>
                    <a:pt x="290" y="737"/>
                  </a:lnTo>
                  <a:lnTo>
                    <a:pt x="292" y="739"/>
                  </a:lnTo>
                  <a:lnTo>
                    <a:pt x="290" y="739"/>
                  </a:lnTo>
                  <a:lnTo>
                    <a:pt x="290" y="739"/>
                  </a:lnTo>
                  <a:lnTo>
                    <a:pt x="290" y="740"/>
                  </a:lnTo>
                  <a:lnTo>
                    <a:pt x="288" y="740"/>
                  </a:lnTo>
                  <a:lnTo>
                    <a:pt x="288" y="742"/>
                  </a:lnTo>
                  <a:lnTo>
                    <a:pt x="288" y="743"/>
                  </a:lnTo>
                  <a:lnTo>
                    <a:pt x="287" y="745"/>
                  </a:lnTo>
                  <a:lnTo>
                    <a:pt x="287" y="746"/>
                  </a:lnTo>
                  <a:lnTo>
                    <a:pt x="285" y="748"/>
                  </a:lnTo>
                  <a:lnTo>
                    <a:pt x="285" y="750"/>
                  </a:lnTo>
                  <a:lnTo>
                    <a:pt x="284" y="751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4" y="750"/>
                  </a:lnTo>
                  <a:lnTo>
                    <a:pt x="282" y="751"/>
                  </a:lnTo>
                  <a:lnTo>
                    <a:pt x="281" y="753"/>
                  </a:lnTo>
                  <a:lnTo>
                    <a:pt x="279" y="753"/>
                  </a:lnTo>
                  <a:lnTo>
                    <a:pt x="279" y="754"/>
                  </a:lnTo>
                  <a:lnTo>
                    <a:pt x="279" y="756"/>
                  </a:lnTo>
                  <a:lnTo>
                    <a:pt x="279" y="757"/>
                  </a:lnTo>
                  <a:lnTo>
                    <a:pt x="279" y="757"/>
                  </a:lnTo>
                  <a:lnTo>
                    <a:pt x="282" y="757"/>
                  </a:lnTo>
                  <a:lnTo>
                    <a:pt x="284" y="759"/>
                  </a:lnTo>
                  <a:lnTo>
                    <a:pt x="285" y="761"/>
                  </a:lnTo>
                  <a:lnTo>
                    <a:pt x="287" y="762"/>
                  </a:lnTo>
                  <a:lnTo>
                    <a:pt x="287" y="764"/>
                  </a:lnTo>
                  <a:lnTo>
                    <a:pt x="288" y="765"/>
                  </a:lnTo>
                  <a:lnTo>
                    <a:pt x="290" y="769"/>
                  </a:lnTo>
                  <a:lnTo>
                    <a:pt x="290" y="773"/>
                  </a:lnTo>
                  <a:lnTo>
                    <a:pt x="292" y="769"/>
                  </a:lnTo>
                  <a:lnTo>
                    <a:pt x="293" y="767"/>
                  </a:lnTo>
                  <a:lnTo>
                    <a:pt x="292" y="769"/>
                  </a:lnTo>
                  <a:lnTo>
                    <a:pt x="292" y="770"/>
                  </a:lnTo>
                  <a:lnTo>
                    <a:pt x="290" y="773"/>
                  </a:lnTo>
                  <a:lnTo>
                    <a:pt x="290" y="776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83"/>
                  </a:lnTo>
                  <a:lnTo>
                    <a:pt x="290" y="783"/>
                  </a:lnTo>
                  <a:lnTo>
                    <a:pt x="292" y="783"/>
                  </a:lnTo>
                  <a:lnTo>
                    <a:pt x="292" y="784"/>
                  </a:lnTo>
                  <a:lnTo>
                    <a:pt x="293" y="786"/>
                  </a:lnTo>
                  <a:lnTo>
                    <a:pt x="293" y="787"/>
                  </a:lnTo>
                  <a:lnTo>
                    <a:pt x="295" y="789"/>
                  </a:lnTo>
                  <a:lnTo>
                    <a:pt x="295" y="789"/>
                  </a:lnTo>
                  <a:lnTo>
                    <a:pt x="299" y="794"/>
                  </a:lnTo>
                  <a:lnTo>
                    <a:pt x="301" y="797"/>
                  </a:lnTo>
                  <a:lnTo>
                    <a:pt x="303" y="798"/>
                  </a:lnTo>
                  <a:lnTo>
                    <a:pt x="303" y="800"/>
                  </a:lnTo>
                  <a:lnTo>
                    <a:pt x="304" y="802"/>
                  </a:lnTo>
                  <a:lnTo>
                    <a:pt x="304" y="802"/>
                  </a:lnTo>
                  <a:lnTo>
                    <a:pt x="306" y="803"/>
                  </a:lnTo>
                  <a:lnTo>
                    <a:pt x="306" y="803"/>
                  </a:lnTo>
                  <a:lnTo>
                    <a:pt x="304" y="806"/>
                  </a:lnTo>
                  <a:lnTo>
                    <a:pt x="303" y="806"/>
                  </a:lnTo>
                  <a:lnTo>
                    <a:pt x="303" y="808"/>
                  </a:lnTo>
                  <a:lnTo>
                    <a:pt x="299" y="809"/>
                  </a:lnTo>
                  <a:lnTo>
                    <a:pt x="298" y="809"/>
                  </a:lnTo>
                  <a:lnTo>
                    <a:pt x="298" y="811"/>
                  </a:lnTo>
                  <a:lnTo>
                    <a:pt x="296" y="814"/>
                  </a:lnTo>
                  <a:lnTo>
                    <a:pt x="295" y="814"/>
                  </a:lnTo>
                  <a:lnTo>
                    <a:pt x="292" y="813"/>
                  </a:lnTo>
                  <a:lnTo>
                    <a:pt x="290" y="813"/>
                  </a:lnTo>
                  <a:lnTo>
                    <a:pt x="288" y="813"/>
                  </a:lnTo>
                  <a:lnTo>
                    <a:pt x="287" y="811"/>
                  </a:lnTo>
                  <a:lnTo>
                    <a:pt x="287" y="809"/>
                  </a:lnTo>
                  <a:lnTo>
                    <a:pt x="285" y="808"/>
                  </a:lnTo>
                  <a:lnTo>
                    <a:pt x="284" y="808"/>
                  </a:lnTo>
                  <a:lnTo>
                    <a:pt x="284" y="806"/>
                  </a:lnTo>
                  <a:lnTo>
                    <a:pt x="284" y="806"/>
                  </a:lnTo>
                  <a:lnTo>
                    <a:pt x="282" y="806"/>
                  </a:lnTo>
                  <a:lnTo>
                    <a:pt x="281" y="805"/>
                  </a:lnTo>
                  <a:lnTo>
                    <a:pt x="279" y="803"/>
                  </a:lnTo>
                  <a:lnTo>
                    <a:pt x="279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7" y="803"/>
                  </a:lnTo>
                  <a:lnTo>
                    <a:pt x="276" y="802"/>
                  </a:lnTo>
                  <a:lnTo>
                    <a:pt x="274" y="802"/>
                  </a:lnTo>
                  <a:lnTo>
                    <a:pt x="274" y="802"/>
                  </a:lnTo>
                  <a:lnTo>
                    <a:pt x="273" y="800"/>
                  </a:lnTo>
                  <a:lnTo>
                    <a:pt x="271" y="800"/>
                  </a:lnTo>
                  <a:lnTo>
                    <a:pt x="271" y="800"/>
                  </a:lnTo>
                  <a:lnTo>
                    <a:pt x="269" y="800"/>
                  </a:lnTo>
                  <a:lnTo>
                    <a:pt x="268" y="800"/>
                  </a:lnTo>
                  <a:lnTo>
                    <a:pt x="268" y="798"/>
                  </a:lnTo>
                  <a:lnTo>
                    <a:pt x="266" y="798"/>
                  </a:lnTo>
                  <a:lnTo>
                    <a:pt x="265" y="797"/>
                  </a:lnTo>
                  <a:lnTo>
                    <a:pt x="263" y="797"/>
                  </a:lnTo>
                  <a:lnTo>
                    <a:pt x="263" y="795"/>
                  </a:lnTo>
                  <a:lnTo>
                    <a:pt x="265" y="794"/>
                  </a:lnTo>
                  <a:lnTo>
                    <a:pt x="265" y="792"/>
                  </a:lnTo>
                  <a:lnTo>
                    <a:pt x="265" y="791"/>
                  </a:lnTo>
                  <a:lnTo>
                    <a:pt x="263" y="791"/>
                  </a:lnTo>
                  <a:lnTo>
                    <a:pt x="262" y="791"/>
                  </a:lnTo>
                  <a:lnTo>
                    <a:pt x="258" y="791"/>
                  </a:lnTo>
                  <a:lnTo>
                    <a:pt x="257" y="789"/>
                  </a:lnTo>
                  <a:lnTo>
                    <a:pt x="257" y="789"/>
                  </a:lnTo>
                  <a:lnTo>
                    <a:pt x="255" y="787"/>
                  </a:lnTo>
                  <a:lnTo>
                    <a:pt x="254" y="787"/>
                  </a:lnTo>
                  <a:lnTo>
                    <a:pt x="252" y="787"/>
                  </a:lnTo>
                  <a:lnTo>
                    <a:pt x="252" y="787"/>
                  </a:lnTo>
                  <a:lnTo>
                    <a:pt x="251" y="789"/>
                  </a:lnTo>
                  <a:lnTo>
                    <a:pt x="251" y="787"/>
                  </a:lnTo>
                  <a:lnTo>
                    <a:pt x="249" y="787"/>
                  </a:lnTo>
                  <a:lnTo>
                    <a:pt x="247" y="787"/>
                  </a:lnTo>
                  <a:lnTo>
                    <a:pt x="247" y="787"/>
                  </a:lnTo>
                  <a:lnTo>
                    <a:pt x="244" y="787"/>
                  </a:lnTo>
                  <a:lnTo>
                    <a:pt x="243" y="789"/>
                  </a:lnTo>
                  <a:lnTo>
                    <a:pt x="241" y="789"/>
                  </a:lnTo>
                  <a:lnTo>
                    <a:pt x="240" y="789"/>
                  </a:lnTo>
                  <a:lnTo>
                    <a:pt x="240" y="791"/>
                  </a:lnTo>
                  <a:lnTo>
                    <a:pt x="238" y="791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9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6" y="787"/>
                  </a:lnTo>
                  <a:lnTo>
                    <a:pt x="235" y="786"/>
                  </a:lnTo>
                  <a:lnTo>
                    <a:pt x="233" y="786"/>
                  </a:lnTo>
                  <a:lnTo>
                    <a:pt x="230" y="784"/>
                  </a:lnTo>
                  <a:lnTo>
                    <a:pt x="227" y="783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4" y="780"/>
                  </a:lnTo>
                  <a:lnTo>
                    <a:pt x="222" y="780"/>
                  </a:lnTo>
                  <a:lnTo>
                    <a:pt x="221" y="780"/>
                  </a:lnTo>
                  <a:lnTo>
                    <a:pt x="219" y="780"/>
                  </a:lnTo>
                  <a:lnTo>
                    <a:pt x="217" y="778"/>
                  </a:lnTo>
                  <a:lnTo>
                    <a:pt x="214" y="778"/>
                  </a:lnTo>
                  <a:lnTo>
                    <a:pt x="213" y="780"/>
                  </a:lnTo>
                  <a:lnTo>
                    <a:pt x="213" y="780"/>
                  </a:lnTo>
                  <a:lnTo>
                    <a:pt x="211" y="780"/>
                  </a:lnTo>
                  <a:lnTo>
                    <a:pt x="205" y="778"/>
                  </a:lnTo>
                  <a:lnTo>
                    <a:pt x="203" y="778"/>
                  </a:lnTo>
                  <a:lnTo>
                    <a:pt x="202" y="776"/>
                  </a:lnTo>
                  <a:lnTo>
                    <a:pt x="197" y="776"/>
                  </a:lnTo>
                  <a:lnTo>
                    <a:pt x="195" y="775"/>
                  </a:lnTo>
                  <a:lnTo>
                    <a:pt x="194" y="775"/>
                  </a:lnTo>
                  <a:lnTo>
                    <a:pt x="191" y="773"/>
                  </a:lnTo>
                  <a:lnTo>
                    <a:pt x="189" y="773"/>
                  </a:lnTo>
                  <a:lnTo>
                    <a:pt x="187" y="773"/>
                  </a:lnTo>
                  <a:lnTo>
                    <a:pt x="184" y="773"/>
                  </a:lnTo>
                  <a:lnTo>
                    <a:pt x="183" y="773"/>
                  </a:lnTo>
                  <a:lnTo>
                    <a:pt x="183" y="775"/>
                  </a:lnTo>
                  <a:lnTo>
                    <a:pt x="181" y="775"/>
                  </a:lnTo>
                  <a:lnTo>
                    <a:pt x="180" y="775"/>
                  </a:lnTo>
                  <a:lnTo>
                    <a:pt x="175" y="770"/>
                  </a:lnTo>
                  <a:lnTo>
                    <a:pt x="172" y="767"/>
                  </a:lnTo>
                  <a:lnTo>
                    <a:pt x="164" y="761"/>
                  </a:lnTo>
                  <a:lnTo>
                    <a:pt x="162" y="759"/>
                  </a:lnTo>
                  <a:lnTo>
                    <a:pt x="158" y="759"/>
                  </a:lnTo>
                  <a:lnTo>
                    <a:pt x="156" y="757"/>
                  </a:lnTo>
                  <a:lnTo>
                    <a:pt x="151" y="753"/>
                  </a:lnTo>
                  <a:lnTo>
                    <a:pt x="148" y="753"/>
                  </a:lnTo>
                  <a:lnTo>
                    <a:pt x="146" y="753"/>
                  </a:lnTo>
                  <a:lnTo>
                    <a:pt x="146" y="753"/>
                  </a:lnTo>
                  <a:lnTo>
                    <a:pt x="145" y="753"/>
                  </a:lnTo>
                  <a:lnTo>
                    <a:pt x="143" y="751"/>
                  </a:lnTo>
                  <a:lnTo>
                    <a:pt x="143" y="750"/>
                  </a:lnTo>
                  <a:lnTo>
                    <a:pt x="142" y="748"/>
                  </a:lnTo>
                  <a:lnTo>
                    <a:pt x="137" y="746"/>
                  </a:lnTo>
                  <a:lnTo>
                    <a:pt x="134" y="745"/>
                  </a:lnTo>
                  <a:lnTo>
                    <a:pt x="134" y="745"/>
                  </a:lnTo>
                  <a:lnTo>
                    <a:pt x="134" y="743"/>
                  </a:lnTo>
                  <a:lnTo>
                    <a:pt x="137" y="743"/>
                  </a:lnTo>
                  <a:lnTo>
                    <a:pt x="137" y="742"/>
                  </a:lnTo>
                  <a:lnTo>
                    <a:pt x="135" y="742"/>
                  </a:lnTo>
                  <a:lnTo>
                    <a:pt x="135" y="742"/>
                  </a:lnTo>
                  <a:lnTo>
                    <a:pt x="134" y="740"/>
                  </a:lnTo>
                  <a:lnTo>
                    <a:pt x="135" y="740"/>
                  </a:lnTo>
                  <a:lnTo>
                    <a:pt x="137" y="740"/>
                  </a:lnTo>
                  <a:lnTo>
                    <a:pt x="139" y="740"/>
                  </a:lnTo>
                  <a:lnTo>
                    <a:pt x="140" y="742"/>
                  </a:lnTo>
                  <a:lnTo>
                    <a:pt x="142" y="742"/>
                  </a:lnTo>
                  <a:lnTo>
                    <a:pt x="142" y="742"/>
                  </a:lnTo>
                  <a:lnTo>
                    <a:pt x="148" y="740"/>
                  </a:lnTo>
                  <a:lnTo>
                    <a:pt x="148" y="740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9"/>
                  </a:lnTo>
                  <a:lnTo>
                    <a:pt x="148" y="737"/>
                  </a:lnTo>
                  <a:lnTo>
                    <a:pt x="148" y="735"/>
                  </a:lnTo>
                  <a:lnTo>
                    <a:pt x="151" y="732"/>
                  </a:lnTo>
                  <a:lnTo>
                    <a:pt x="153" y="729"/>
                  </a:lnTo>
                  <a:lnTo>
                    <a:pt x="153" y="729"/>
                  </a:lnTo>
                  <a:lnTo>
                    <a:pt x="154" y="729"/>
                  </a:lnTo>
                  <a:lnTo>
                    <a:pt x="154" y="729"/>
                  </a:lnTo>
                  <a:lnTo>
                    <a:pt x="154" y="731"/>
                  </a:lnTo>
                  <a:lnTo>
                    <a:pt x="154" y="729"/>
                  </a:lnTo>
                  <a:lnTo>
                    <a:pt x="156" y="728"/>
                  </a:lnTo>
                  <a:lnTo>
                    <a:pt x="158" y="728"/>
                  </a:lnTo>
                  <a:lnTo>
                    <a:pt x="159" y="728"/>
                  </a:lnTo>
                  <a:lnTo>
                    <a:pt x="161" y="728"/>
                  </a:lnTo>
                  <a:lnTo>
                    <a:pt x="158" y="724"/>
                  </a:lnTo>
                  <a:lnTo>
                    <a:pt x="154" y="723"/>
                  </a:lnTo>
                  <a:lnTo>
                    <a:pt x="153" y="723"/>
                  </a:lnTo>
                  <a:lnTo>
                    <a:pt x="151" y="721"/>
                  </a:lnTo>
                  <a:lnTo>
                    <a:pt x="150" y="720"/>
                  </a:lnTo>
                  <a:lnTo>
                    <a:pt x="150" y="718"/>
                  </a:lnTo>
                  <a:lnTo>
                    <a:pt x="151" y="718"/>
                  </a:lnTo>
                  <a:lnTo>
                    <a:pt x="153" y="718"/>
                  </a:lnTo>
                  <a:lnTo>
                    <a:pt x="156" y="717"/>
                  </a:lnTo>
                  <a:lnTo>
                    <a:pt x="156" y="717"/>
                  </a:lnTo>
                  <a:lnTo>
                    <a:pt x="158" y="717"/>
                  </a:lnTo>
                  <a:lnTo>
                    <a:pt x="161" y="718"/>
                  </a:lnTo>
                  <a:lnTo>
                    <a:pt x="161" y="717"/>
                  </a:lnTo>
                  <a:lnTo>
                    <a:pt x="159" y="715"/>
                  </a:lnTo>
                  <a:lnTo>
                    <a:pt x="162" y="713"/>
                  </a:lnTo>
                  <a:lnTo>
                    <a:pt x="165" y="713"/>
                  </a:lnTo>
                  <a:lnTo>
                    <a:pt x="169" y="710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9"/>
                  </a:lnTo>
                  <a:lnTo>
                    <a:pt x="172" y="707"/>
                  </a:lnTo>
                  <a:lnTo>
                    <a:pt x="170" y="707"/>
                  </a:lnTo>
                  <a:lnTo>
                    <a:pt x="169" y="707"/>
                  </a:lnTo>
                  <a:lnTo>
                    <a:pt x="167" y="709"/>
                  </a:lnTo>
                  <a:lnTo>
                    <a:pt x="162" y="709"/>
                  </a:lnTo>
                  <a:lnTo>
                    <a:pt x="161" y="709"/>
                  </a:lnTo>
                  <a:lnTo>
                    <a:pt x="162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1" y="707"/>
                  </a:lnTo>
                  <a:lnTo>
                    <a:pt x="161" y="709"/>
                  </a:lnTo>
                  <a:lnTo>
                    <a:pt x="156" y="710"/>
                  </a:lnTo>
                  <a:lnTo>
                    <a:pt x="156" y="709"/>
                  </a:lnTo>
                  <a:lnTo>
                    <a:pt x="156" y="709"/>
                  </a:lnTo>
                  <a:lnTo>
                    <a:pt x="156" y="707"/>
                  </a:lnTo>
                  <a:lnTo>
                    <a:pt x="158" y="707"/>
                  </a:lnTo>
                  <a:lnTo>
                    <a:pt x="158" y="707"/>
                  </a:lnTo>
                  <a:lnTo>
                    <a:pt x="158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5"/>
                  </a:lnTo>
                  <a:lnTo>
                    <a:pt x="156" y="704"/>
                  </a:lnTo>
                  <a:lnTo>
                    <a:pt x="158" y="704"/>
                  </a:lnTo>
                  <a:lnTo>
                    <a:pt x="158" y="702"/>
                  </a:lnTo>
                  <a:lnTo>
                    <a:pt x="158" y="701"/>
                  </a:lnTo>
                  <a:lnTo>
                    <a:pt x="159" y="701"/>
                  </a:lnTo>
                  <a:lnTo>
                    <a:pt x="161" y="699"/>
                  </a:lnTo>
                  <a:lnTo>
                    <a:pt x="162" y="699"/>
                  </a:lnTo>
                  <a:lnTo>
                    <a:pt x="164" y="698"/>
                  </a:lnTo>
                  <a:lnTo>
                    <a:pt x="165" y="696"/>
                  </a:lnTo>
                  <a:lnTo>
                    <a:pt x="165" y="696"/>
                  </a:lnTo>
                  <a:lnTo>
                    <a:pt x="169" y="696"/>
                  </a:lnTo>
                  <a:lnTo>
                    <a:pt x="170" y="696"/>
                  </a:lnTo>
                  <a:lnTo>
                    <a:pt x="173" y="696"/>
                  </a:lnTo>
                  <a:lnTo>
                    <a:pt x="176" y="696"/>
                  </a:lnTo>
                  <a:lnTo>
                    <a:pt x="178" y="696"/>
                  </a:lnTo>
                  <a:lnTo>
                    <a:pt x="178" y="694"/>
                  </a:lnTo>
                  <a:lnTo>
                    <a:pt x="178" y="693"/>
                  </a:lnTo>
                  <a:lnTo>
                    <a:pt x="180" y="693"/>
                  </a:lnTo>
                  <a:lnTo>
                    <a:pt x="180" y="690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7"/>
                  </a:lnTo>
                  <a:lnTo>
                    <a:pt x="180" y="687"/>
                  </a:lnTo>
                  <a:lnTo>
                    <a:pt x="180" y="685"/>
                  </a:lnTo>
                  <a:lnTo>
                    <a:pt x="180" y="683"/>
                  </a:lnTo>
                  <a:lnTo>
                    <a:pt x="180" y="683"/>
                  </a:lnTo>
                  <a:lnTo>
                    <a:pt x="178" y="682"/>
                  </a:lnTo>
                  <a:lnTo>
                    <a:pt x="176" y="682"/>
                  </a:lnTo>
                  <a:lnTo>
                    <a:pt x="176" y="680"/>
                  </a:lnTo>
                  <a:lnTo>
                    <a:pt x="178" y="679"/>
                  </a:lnTo>
                  <a:lnTo>
                    <a:pt x="178" y="679"/>
                  </a:lnTo>
                  <a:lnTo>
                    <a:pt x="180" y="679"/>
                  </a:lnTo>
                  <a:lnTo>
                    <a:pt x="181" y="679"/>
                  </a:lnTo>
                  <a:lnTo>
                    <a:pt x="181" y="679"/>
                  </a:lnTo>
                  <a:lnTo>
                    <a:pt x="183" y="677"/>
                  </a:lnTo>
                  <a:lnTo>
                    <a:pt x="181" y="677"/>
                  </a:lnTo>
                  <a:lnTo>
                    <a:pt x="180" y="677"/>
                  </a:lnTo>
                  <a:lnTo>
                    <a:pt x="178" y="676"/>
                  </a:lnTo>
                  <a:lnTo>
                    <a:pt x="178" y="676"/>
                  </a:lnTo>
                  <a:lnTo>
                    <a:pt x="178" y="674"/>
                  </a:lnTo>
                  <a:lnTo>
                    <a:pt x="178" y="674"/>
                  </a:lnTo>
                  <a:lnTo>
                    <a:pt x="180" y="674"/>
                  </a:lnTo>
                  <a:lnTo>
                    <a:pt x="181" y="672"/>
                  </a:lnTo>
                  <a:lnTo>
                    <a:pt x="183" y="671"/>
                  </a:lnTo>
                  <a:lnTo>
                    <a:pt x="183" y="669"/>
                  </a:lnTo>
                  <a:lnTo>
                    <a:pt x="184" y="669"/>
                  </a:lnTo>
                  <a:lnTo>
                    <a:pt x="184" y="668"/>
                  </a:lnTo>
                  <a:lnTo>
                    <a:pt x="183" y="666"/>
                  </a:lnTo>
                  <a:lnTo>
                    <a:pt x="183" y="665"/>
                  </a:lnTo>
                  <a:lnTo>
                    <a:pt x="183" y="665"/>
                  </a:lnTo>
                  <a:lnTo>
                    <a:pt x="183" y="663"/>
                  </a:lnTo>
                  <a:lnTo>
                    <a:pt x="183" y="663"/>
                  </a:lnTo>
                  <a:lnTo>
                    <a:pt x="181" y="663"/>
                  </a:lnTo>
                  <a:lnTo>
                    <a:pt x="180" y="665"/>
                  </a:lnTo>
                  <a:lnTo>
                    <a:pt x="178" y="665"/>
                  </a:lnTo>
                  <a:lnTo>
                    <a:pt x="176" y="663"/>
                  </a:lnTo>
                  <a:lnTo>
                    <a:pt x="175" y="661"/>
                  </a:lnTo>
                  <a:lnTo>
                    <a:pt x="173" y="661"/>
                  </a:lnTo>
                  <a:lnTo>
                    <a:pt x="172" y="660"/>
                  </a:lnTo>
                  <a:lnTo>
                    <a:pt x="172" y="660"/>
                  </a:lnTo>
                  <a:lnTo>
                    <a:pt x="170" y="658"/>
                  </a:lnTo>
                  <a:lnTo>
                    <a:pt x="170" y="658"/>
                  </a:lnTo>
                  <a:lnTo>
                    <a:pt x="169" y="658"/>
                  </a:lnTo>
                  <a:lnTo>
                    <a:pt x="169" y="660"/>
                  </a:lnTo>
                  <a:lnTo>
                    <a:pt x="167" y="660"/>
                  </a:lnTo>
                  <a:lnTo>
                    <a:pt x="164" y="658"/>
                  </a:lnTo>
                  <a:lnTo>
                    <a:pt x="162" y="657"/>
                  </a:lnTo>
                  <a:lnTo>
                    <a:pt x="161" y="657"/>
                  </a:lnTo>
                  <a:lnTo>
                    <a:pt x="159" y="657"/>
                  </a:lnTo>
                  <a:lnTo>
                    <a:pt x="158" y="655"/>
                  </a:lnTo>
                  <a:lnTo>
                    <a:pt x="156" y="655"/>
                  </a:lnTo>
                  <a:lnTo>
                    <a:pt x="156" y="655"/>
                  </a:lnTo>
                  <a:lnTo>
                    <a:pt x="156" y="657"/>
                  </a:lnTo>
                  <a:lnTo>
                    <a:pt x="156" y="657"/>
                  </a:lnTo>
                  <a:lnTo>
                    <a:pt x="154" y="657"/>
                  </a:lnTo>
                  <a:lnTo>
                    <a:pt x="154" y="657"/>
                  </a:lnTo>
                  <a:lnTo>
                    <a:pt x="153" y="657"/>
                  </a:lnTo>
                  <a:lnTo>
                    <a:pt x="148" y="653"/>
                  </a:lnTo>
                  <a:lnTo>
                    <a:pt x="148" y="652"/>
                  </a:lnTo>
                  <a:lnTo>
                    <a:pt x="146" y="650"/>
                  </a:lnTo>
                  <a:lnTo>
                    <a:pt x="146" y="649"/>
                  </a:lnTo>
                  <a:lnTo>
                    <a:pt x="145" y="647"/>
                  </a:lnTo>
                  <a:lnTo>
                    <a:pt x="143" y="647"/>
                  </a:lnTo>
                  <a:lnTo>
                    <a:pt x="142" y="649"/>
                  </a:lnTo>
                  <a:lnTo>
                    <a:pt x="142" y="649"/>
                  </a:lnTo>
                  <a:lnTo>
                    <a:pt x="140" y="649"/>
                  </a:lnTo>
                  <a:lnTo>
                    <a:pt x="139" y="649"/>
                  </a:lnTo>
                  <a:lnTo>
                    <a:pt x="135" y="650"/>
                  </a:lnTo>
                  <a:lnTo>
                    <a:pt x="134" y="650"/>
                  </a:lnTo>
                  <a:lnTo>
                    <a:pt x="134" y="652"/>
                  </a:lnTo>
                  <a:lnTo>
                    <a:pt x="132" y="652"/>
                  </a:lnTo>
                  <a:lnTo>
                    <a:pt x="131" y="650"/>
                  </a:lnTo>
                  <a:lnTo>
                    <a:pt x="129" y="650"/>
                  </a:lnTo>
                  <a:lnTo>
                    <a:pt x="129" y="650"/>
                  </a:lnTo>
                  <a:lnTo>
                    <a:pt x="128" y="650"/>
                  </a:lnTo>
                  <a:lnTo>
                    <a:pt x="128" y="649"/>
                  </a:lnTo>
                  <a:lnTo>
                    <a:pt x="126" y="649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1" y="649"/>
                  </a:lnTo>
                  <a:lnTo>
                    <a:pt x="120" y="649"/>
                  </a:lnTo>
                  <a:lnTo>
                    <a:pt x="118" y="649"/>
                  </a:lnTo>
                  <a:lnTo>
                    <a:pt x="118" y="647"/>
                  </a:lnTo>
                  <a:lnTo>
                    <a:pt x="117" y="647"/>
                  </a:lnTo>
                  <a:lnTo>
                    <a:pt x="115" y="646"/>
                  </a:lnTo>
                  <a:lnTo>
                    <a:pt x="115" y="644"/>
                  </a:lnTo>
                  <a:lnTo>
                    <a:pt x="115" y="644"/>
                  </a:lnTo>
                  <a:lnTo>
                    <a:pt x="117" y="642"/>
                  </a:lnTo>
                  <a:lnTo>
                    <a:pt x="117" y="642"/>
                  </a:lnTo>
                  <a:lnTo>
                    <a:pt x="115" y="641"/>
                  </a:lnTo>
                  <a:lnTo>
                    <a:pt x="115" y="641"/>
                  </a:lnTo>
                  <a:lnTo>
                    <a:pt x="115" y="639"/>
                  </a:lnTo>
                  <a:lnTo>
                    <a:pt x="115" y="638"/>
                  </a:lnTo>
                  <a:lnTo>
                    <a:pt x="113" y="638"/>
                  </a:lnTo>
                  <a:lnTo>
                    <a:pt x="115" y="636"/>
                  </a:lnTo>
                  <a:lnTo>
                    <a:pt x="115" y="636"/>
                  </a:lnTo>
                  <a:lnTo>
                    <a:pt x="113" y="636"/>
                  </a:lnTo>
                  <a:lnTo>
                    <a:pt x="112" y="636"/>
                  </a:lnTo>
                  <a:lnTo>
                    <a:pt x="112" y="636"/>
                  </a:lnTo>
                  <a:lnTo>
                    <a:pt x="112" y="635"/>
                  </a:lnTo>
                  <a:lnTo>
                    <a:pt x="112" y="633"/>
                  </a:lnTo>
                  <a:lnTo>
                    <a:pt x="110" y="633"/>
                  </a:lnTo>
                  <a:lnTo>
                    <a:pt x="110" y="633"/>
                  </a:lnTo>
                  <a:lnTo>
                    <a:pt x="107" y="633"/>
                  </a:lnTo>
                  <a:lnTo>
                    <a:pt x="106" y="633"/>
                  </a:lnTo>
                  <a:lnTo>
                    <a:pt x="106" y="633"/>
                  </a:lnTo>
                  <a:lnTo>
                    <a:pt x="104" y="633"/>
                  </a:lnTo>
                  <a:lnTo>
                    <a:pt x="102" y="633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9" y="631"/>
                  </a:lnTo>
                  <a:lnTo>
                    <a:pt x="99" y="631"/>
                  </a:lnTo>
                  <a:lnTo>
                    <a:pt x="99" y="630"/>
                  </a:lnTo>
                  <a:lnTo>
                    <a:pt x="99" y="630"/>
                  </a:lnTo>
                  <a:lnTo>
                    <a:pt x="98" y="628"/>
                  </a:lnTo>
                  <a:lnTo>
                    <a:pt x="98" y="628"/>
                  </a:lnTo>
                  <a:lnTo>
                    <a:pt x="98" y="627"/>
                  </a:lnTo>
                  <a:lnTo>
                    <a:pt x="98" y="625"/>
                  </a:lnTo>
                  <a:lnTo>
                    <a:pt x="98" y="625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101" y="624"/>
                  </a:lnTo>
                  <a:lnTo>
                    <a:pt x="101" y="622"/>
                  </a:lnTo>
                  <a:lnTo>
                    <a:pt x="101" y="622"/>
                  </a:lnTo>
                  <a:lnTo>
                    <a:pt x="98" y="617"/>
                  </a:lnTo>
                  <a:lnTo>
                    <a:pt x="96" y="614"/>
                  </a:lnTo>
                  <a:lnTo>
                    <a:pt x="94" y="613"/>
                  </a:lnTo>
                  <a:lnTo>
                    <a:pt x="93" y="611"/>
                  </a:lnTo>
                  <a:lnTo>
                    <a:pt x="91" y="611"/>
                  </a:lnTo>
                  <a:lnTo>
                    <a:pt x="90" y="611"/>
                  </a:lnTo>
                  <a:lnTo>
                    <a:pt x="87" y="611"/>
                  </a:lnTo>
                  <a:lnTo>
                    <a:pt x="85" y="611"/>
                  </a:lnTo>
                  <a:lnTo>
                    <a:pt x="83" y="611"/>
                  </a:lnTo>
                  <a:lnTo>
                    <a:pt x="79" y="613"/>
                  </a:lnTo>
                  <a:lnTo>
                    <a:pt x="79" y="613"/>
                  </a:lnTo>
                  <a:lnTo>
                    <a:pt x="76" y="613"/>
                  </a:lnTo>
                  <a:lnTo>
                    <a:pt x="74" y="611"/>
                  </a:lnTo>
                  <a:lnTo>
                    <a:pt x="72" y="611"/>
                  </a:lnTo>
                  <a:lnTo>
                    <a:pt x="72" y="613"/>
                  </a:lnTo>
                  <a:lnTo>
                    <a:pt x="71" y="613"/>
                  </a:lnTo>
                  <a:lnTo>
                    <a:pt x="71" y="616"/>
                  </a:lnTo>
                  <a:lnTo>
                    <a:pt x="69" y="616"/>
                  </a:lnTo>
                  <a:lnTo>
                    <a:pt x="68" y="617"/>
                  </a:lnTo>
                  <a:lnTo>
                    <a:pt x="68" y="617"/>
                  </a:lnTo>
                  <a:lnTo>
                    <a:pt x="66" y="617"/>
                  </a:lnTo>
                  <a:lnTo>
                    <a:pt x="65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3" y="616"/>
                  </a:lnTo>
                  <a:lnTo>
                    <a:pt x="61" y="614"/>
                  </a:lnTo>
                  <a:lnTo>
                    <a:pt x="61" y="613"/>
                  </a:lnTo>
                  <a:lnTo>
                    <a:pt x="61" y="613"/>
                  </a:lnTo>
                  <a:lnTo>
                    <a:pt x="60" y="611"/>
                  </a:lnTo>
                  <a:lnTo>
                    <a:pt x="60" y="609"/>
                  </a:lnTo>
                  <a:lnTo>
                    <a:pt x="60" y="608"/>
                  </a:lnTo>
                  <a:lnTo>
                    <a:pt x="61" y="606"/>
                  </a:lnTo>
                  <a:lnTo>
                    <a:pt x="60" y="605"/>
                  </a:lnTo>
                  <a:lnTo>
                    <a:pt x="60" y="605"/>
                  </a:lnTo>
                  <a:lnTo>
                    <a:pt x="60" y="603"/>
                  </a:lnTo>
                  <a:lnTo>
                    <a:pt x="60" y="603"/>
                  </a:lnTo>
                  <a:lnTo>
                    <a:pt x="60" y="602"/>
                  </a:lnTo>
                  <a:lnTo>
                    <a:pt x="58" y="602"/>
                  </a:lnTo>
                  <a:lnTo>
                    <a:pt x="57" y="600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8" y="595"/>
                  </a:lnTo>
                  <a:lnTo>
                    <a:pt x="58" y="594"/>
                  </a:lnTo>
                  <a:lnTo>
                    <a:pt x="60" y="594"/>
                  </a:lnTo>
                  <a:lnTo>
                    <a:pt x="61" y="594"/>
                  </a:lnTo>
                  <a:lnTo>
                    <a:pt x="63" y="595"/>
                  </a:lnTo>
                  <a:lnTo>
                    <a:pt x="63" y="595"/>
                  </a:lnTo>
                  <a:lnTo>
                    <a:pt x="65" y="597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69" y="595"/>
                  </a:lnTo>
                  <a:lnTo>
                    <a:pt x="72" y="594"/>
                  </a:lnTo>
                  <a:lnTo>
                    <a:pt x="72" y="594"/>
                  </a:lnTo>
                  <a:lnTo>
                    <a:pt x="74" y="592"/>
                  </a:lnTo>
                  <a:lnTo>
                    <a:pt x="76" y="592"/>
                  </a:lnTo>
                  <a:lnTo>
                    <a:pt x="77" y="592"/>
                  </a:lnTo>
                  <a:lnTo>
                    <a:pt x="77" y="590"/>
                  </a:lnTo>
                  <a:lnTo>
                    <a:pt x="77" y="590"/>
                  </a:lnTo>
                  <a:lnTo>
                    <a:pt x="76" y="589"/>
                  </a:lnTo>
                  <a:lnTo>
                    <a:pt x="72" y="587"/>
                  </a:lnTo>
                  <a:lnTo>
                    <a:pt x="72" y="587"/>
                  </a:lnTo>
                  <a:lnTo>
                    <a:pt x="72" y="586"/>
                  </a:lnTo>
                  <a:lnTo>
                    <a:pt x="72" y="586"/>
                  </a:lnTo>
                  <a:lnTo>
                    <a:pt x="72" y="584"/>
                  </a:lnTo>
                  <a:lnTo>
                    <a:pt x="69" y="583"/>
                  </a:lnTo>
                  <a:lnTo>
                    <a:pt x="66" y="583"/>
                  </a:lnTo>
                  <a:lnTo>
                    <a:pt x="65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5" y="579"/>
                  </a:lnTo>
                  <a:lnTo>
                    <a:pt x="65" y="578"/>
                  </a:lnTo>
                  <a:lnTo>
                    <a:pt x="65" y="578"/>
                  </a:lnTo>
                  <a:lnTo>
                    <a:pt x="63" y="578"/>
                  </a:lnTo>
                  <a:lnTo>
                    <a:pt x="61" y="576"/>
                  </a:lnTo>
                  <a:lnTo>
                    <a:pt x="58" y="575"/>
                  </a:lnTo>
                  <a:lnTo>
                    <a:pt x="57" y="573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3" y="568"/>
                  </a:lnTo>
                  <a:lnTo>
                    <a:pt x="53" y="568"/>
                  </a:lnTo>
                  <a:lnTo>
                    <a:pt x="53" y="567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2" y="565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2"/>
                  </a:lnTo>
                  <a:lnTo>
                    <a:pt x="49" y="561"/>
                  </a:lnTo>
                  <a:lnTo>
                    <a:pt x="50" y="559"/>
                  </a:lnTo>
                  <a:lnTo>
                    <a:pt x="52" y="557"/>
                  </a:lnTo>
                  <a:lnTo>
                    <a:pt x="52" y="557"/>
                  </a:lnTo>
                  <a:lnTo>
                    <a:pt x="52" y="556"/>
                  </a:lnTo>
                  <a:lnTo>
                    <a:pt x="50" y="554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50" y="551"/>
                  </a:lnTo>
                  <a:lnTo>
                    <a:pt x="50" y="551"/>
                  </a:lnTo>
                  <a:lnTo>
                    <a:pt x="50" y="548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49" y="546"/>
                  </a:lnTo>
                  <a:lnTo>
                    <a:pt x="47" y="546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6" y="545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1" y="542"/>
                  </a:lnTo>
                  <a:lnTo>
                    <a:pt x="38" y="542"/>
                  </a:lnTo>
                  <a:lnTo>
                    <a:pt x="36" y="542"/>
                  </a:lnTo>
                  <a:lnTo>
                    <a:pt x="36" y="542"/>
                  </a:lnTo>
                  <a:lnTo>
                    <a:pt x="35" y="543"/>
                  </a:lnTo>
                  <a:lnTo>
                    <a:pt x="33" y="543"/>
                  </a:lnTo>
                  <a:lnTo>
                    <a:pt x="33" y="543"/>
                  </a:lnTo>
                  <a:lnTo>
                    <a:pt x="31" y="543"/>
                  </a:lnTo>
                  <a:lnTo>
                    <a:pt x="30" y="545"/>
                  </a:lnTo>
                  <a:lnTo>
                    <a:pt x="28" y="543"/>
                  </a:lnTo>
                  <a:lnTo>
                    <a:pt x="28" y="543"/>
                  </a:lnTo>
                  <a:lnTo>
                    <a:pt x="28" y="542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8" y="540"/>
                  </a:lnTo>
                  <a:lnTo>
                    <a:pt x="27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2" y="538"/>
                  </a:lnTo>
                  <a:lnTo>
                    <a:pt x="20" y="540"/>
                  </a:lnTo>
                  <a:lnTo>
                    <a:pt x="19" y="538"/>
                  </a:lnTo>
                  <a:lnTo>
                    <a:pt x="19" y="538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4" y="537"/>
                  </a:lnTo>
                  <a:lnTo>
                    <a:pt x="14" y="537"/>
                  </a:lnTo>
                  <a:lnTo>
                    <a:pt x="12" y="537"/>
                  </a:lnTo>
                  <a:lnTo>
                    <a:pt x="12" y="537"/>
                  </a:lnTo>
                  <a:lnTo>
                    <a:pt x="11" y="535"/>
                  </a:lnTo>
                  <a:lnTo>
                    <a:pt x="11" y="534"/>
                  </a:lnTo>
                  <a:lnTo>
                    <a:pt x="11" y="534"/>
                  </a:lnTo>
                  <a:lnTo>
                    <a:pt x="11" y="532"/>
                  </a:lnTo>
                  <a:lnTo>
                    <a:pt x="11" y="531"/>
                  </a:lnTo>
                  <a:lnTo>
                    <a:pt x="11" y="527"/>
                  </a:lnTo>
                  <a:lnTo>
                    <a:pt x="9" y="527"/>
                  </a:lnTo>
                  <a:lnTo>
                    <a:pt x="9" y="526"/>
                  </a:lnTo>
                  <a:lnTo>
                    <a:pt x="8" y="526"/>
                  </a:lnTo>
                  <a:lnTo>
                    <a:pt x="8" y="524"/>
                  </a:lnTo>
                  <a:lnTo>
                    <a:pt x="6" y="523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5" y="518"/>
                  </a:lnTo>
                  <a:lnTo>
                    <a:pt x="5" y="516"/>
                  </a:lnTo>
                  <a:lnTo>
                    <a:pt x="5" y="515"/>
                  </a:lnTo>
                  <a:lnTo>
                    <a:pt x="6" y="515"/>
                  </a:lnTo>
                  <a:lnTo>
                    <a:pt x="6" y="513"/>
                  </a:lnTo>
                  <a:lnTo>
                    <a:pt x="6" y="513"/>
                  </a:lnTo>
                  <a:lnTo>
                    <a:pt x="6" y="512"/>
                  </a:lnTo>
                  <a:lnTo>
                    <a:pt x="6" y="512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5"/>
                  </a:lnTo>
                  <a:lnTo>
                    <a:pt x="0" y="504"/>
                  </a:lnTo>
                  <a:lnTo>
                    <a:pt x="1" y="502"/>
                  </a:lnTo>
                  <a:lnTo>
                    <a:pt x="1" y="502"/>
                  </a:lnTo>
                  <a:lnTo>
                    <a:pt x="1" y="501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3" y="499"/>
                  </a:lnTo>
                  <a:lnTo>
                    <a:pt x="3" y="498"/>
                  </a:lnTo>
                  <a:lnTo>
                    <a:pt x="3" y="496"/>
                  </a:lnTo>
                  <a:lnTo>
                    <a:pt x="5" y="496"/>
                  </a:lnTo>
                  <a:lnTo>
                    <a:pt x="6" y="498"/>
                  </a:lnTo>
                  <a:lnTo>
                    <a:pt x="6" y="499"/>
                  </a:lnTo>
                  <a:lnTo>
                    <a:pt x="6" y="499"/>
                  </a:lnTo>
                  <a:lnTo>
                    <a:pt x="8" y="499"/>
                  </a:lnTo>
                  <a:lnTo>
                    <a:pt x="8" y="499"/>
                  </a:lnTo>
                  <a:lnTo>
                    <a:pt x="9" y="501"/>
                  </a:lnTo>
                  <a:lnTo>
                    <a:pt x="11" y="499"/>
                  </a:lnTo>
                  <a:lnTo>
                    <a:pt x="11" y="498"/>
                  </a:lnTo>
                  <a:lnTo>
                    <a:pt x="9" y="496"/>
                  </a:lnTo>
                  <a:lnTo>
                    <a:pt x="8" y="494"/>
                  </a:lnTo>
                  <a:lnTo>
                    <a:pt x="6" y="493"/>
                  </a:lnTo>
                  <a:lnTo>
                    <a:pt x="5" y="494"/>
                  </a:lnTo>
                  <a:lnTo>
                    <a:pt x="3" y="493"/>
                  </a:lnTo>
                  <a:lnTo>
                    <a:pt x="3" y="493"/>
                  </a:lnTo>
                  <a:lnTo>
                    <a:pt x="1" y="491"/>
                  </a:lnTo>
                  <a:lnTo>
                    <a:pt x="3" y="491"/>
                  </a:lnTo>
                  <a:lnTo>
                    <a:pt x="5" y="488"/>
                  </a:lnTo>
                  <a:lnTo>
                    <a:pt x="6" y="488"/>
                  </a:lnTo>
                  <a:lnTo>
                    <a:pt x="6" y="486"/>
                  </a:lnTo>
                  <a:lnTo>
                    <a:pt x="6" y="485"/>
                  </a:lnTo>
                  <a:lnTo>
                    <a:pt x="5" y="477"/>
                  </a:lnTo>
                  <a:lnTo>
                    <a:pt x="5" y="477"/>
                  </a:lnTo>
                  <a:lnTo>
                    <a:pt x="3" y="477"/>
                  </a:lnTo>
                  <a:lnTo>
                    <a:pt x="5" y="475"/>
                  </a:lnTo>
                  <a:lnTo>
                    <a:pt x="6" y="472"/>
                  </a:lnTo>
                  <a:lnTo>
                    <a:pt x="8" y="471"/>
                  </a:lnTo>
                  <a:lnTo>
                    <a:pt x="8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11" y="468"/>
                  </a:lnTo>
                  <a:lnTo>
                    <a:pt x="9" y="466"/>
                  </a:lnTo>
                  <a:lnTo>
                    <a:pt x="9" y="466"/>
                  </a:lnTo>
                  <a:lnTo>
                    <a:pt x="9" y="464"/>
                  </a:lnTo>
                  <a:lnTo>
                    <a:pt x="9" y="463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11" y="460"/>
                  </a:lnTo>
                  <a:lnTo>
                    <a:pt x="11" y="460"/>
                  </a:lnTo>
                  <a:lnTo>
                    <a:pt x="14" y="461"/>
                  </a:lnTo>
                  <a:lnTo>
                    <a:pt x="14" y="460"/>
                  </a:lnTo>
                  <a:lnTo>
                    <a:pt x="16" y="458"/>
                  </a:lnTo>
                  <a:lnTo>
                    <a:pt x="16" y="458"/>
                  </a:lnTo>
                  <a:lnTo>
                    <a:pt x="17" y="458"/>
                  </a:lnTo>
                  <a:lnTo>
                    <a:pt x="19" y="458"/>
                  </a:lnTo>
                  <a:lnTo>
                    <a:pt x="20" y="458"/>
                  </a:lnTo>
                  <a:lnTo>
                    <a:pt x="22" y="458"/>
                  </a:lnTo>
                  <a:lnTo>
                    <a:pt x="22" y="458"/>
                  </a:lnTo>
                  <a:lnTo>
                    <a:pt x="24" y="457"/>
                  </a:lnTo>
                  <a:lnTo>
                    <a:pt x="24" y="455"/>
                  </a:lnTo>
                  <a:lnTo>
                    <a:pt x="25" y="455"/>
                  </a:lnTo>
                  <a:lnTo>
                    <a:pt x="33" y="455"/>
                  </a:lnTo>
                  <a:lnTo>
                    <a:pt x="39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38" y="455"/>
                  </a:lnTo>
                  <a:lnTo>
                    <a:pt x="38" y="453"/>
                  </a:lnTo>
                  <a:lnTo>
                    <a:pt x="36" y="452"/>
                  </a:lnTo>
                  <a:lnTo>
                    <a:pt x="33" y="450"/>
                  </a:lnTo>
                  <a:lnTo>
                    <a:pt x="31" y="450"/>
                  </a:lnTo>
                  <a:lnTo>
                    <a:pt x="28" y="450"/>
                  </a:lnTo>
                  <a:lnTo>
                    <a:pt x="24" y="450"/>
                  </a:lnTo>
                  <a:lnTo>
                    <a:pt x="20" y="447"/>
                  </a:lnTo>
                  <a:lnTo>
                    <a:pt x="17" y="447"/>
                  </a:lnTo>
                  <a:lnTo>
                    <a:pt x="16" y="444"/>
                  </a:lnTo>
                  <a:lnTo>
                    <a:pt x="16" y="442"/>
                  </a:lnTo>
                  <a:lnTo>
                    <a:pt x="17" y="444"/>
                  </a:lnTo>
                  <a:lnTo>
                    <a:pt x="17" y="442"/>
                  </a:lnTo>
                  <a:lnTo>
                    <a:pt x="17" y="441"/>
                  </a:lnTo>
                  <a:lnTo>
                    <a:pt x="17" y="441"/>
                  </a:lnTo>
                  <a:lnTo>
                    <a:pt x="16" y="439"/>
                  </a:lnTo>
                  <a:lnTo>
                    <a:pt x="11" y="442"/>
                  </a:lnTo>
                  <a:lnTo>
                    <a:pt x="6" y="442"/>
                  </a:lnTo>
                  <a:lnTo>
                    <a:pt x="11" y="438"/>
                  </a:lnTo>
                  <a:lnTo>
                    <a:pt x="14" y="435"/>
                  </a:lnTo>
                  <a:lnTo>
                    <a:pt x="16" y="435"/>
                  </a:lnTo>
                  <a:lnTo>
                    <a:pt x="17" y="433"/>
                  </a:lnTo>
                  <a:lnTo>
                    <a:pt x="19" y="433"/>
                  </a:lnTo>
                  <a:lnTo>
                    <a:pt x="19" y="431"/>
                  </a:lnTo>
                  <a:lnTo>
                    <a:pt x="24" y="430"/>
                  </a:lnTo>
                  <a:lnTo>
                    <a:pt x="27" y="427"/>
                  </a:lnTo>
                  <a:lnTo>
                    <a:pt x="30" y="423"/>
                  </a:lnTo>
                  <a:lnTo>
                    <a:pt x="31" y="422"/>
                  </a:lnTo>
                  <a:lnTo>
                    <a:pt x="33" y="420"/>
                  </a:lnTo>
                  <a:lnTo>
                    <a:pt x="36" y="417"/>
                  </a:lnTo>
                  <a:lnTo>
                    <a:pt x="38" y="416"/>
                  </a:lnTo>
                  <a:lnTo>
                    <a:pt x="42" y="411"/>
                  </a:lnTo>
                  <a:lnTo>
                    <a:pt x="44" y="409"/>
                  </a:lnTo>
                  <a:lnTo>
                    <a:pt x="46" y="408"/>
                  </a:lnTo>
                  <a:lnTo>
                    <a:pt x="50" y="403"/>
                  </a:lnTo>
                  <a:lnTo>
                    <a:pt x="55" y="400"/>
                  </a:lnTo>
                  <a:lnTo>
                    <a:pt x="57" y="398"/>
                  </a:lnTo>
                  <a:lnTo>
                    <a:pt x="57" y="395"/>
                  </a:lnTo>
                  <a:lnTo>
                    <a:pt x="58" y="394"/>
                  </a:lnTo>
                  <a:lnTo>
                    <a:pt x="60" y="390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58" y="387"/>
                  </a:lnTo>
                  <a:lnTo>
                    <a:pt x="57" y="387"/>
                  </a:lnTo>
                  <a:lnTo>
                    <a:pt x="55" y="384"/>
                  </a:lnTo>
                  <a:lnTo>
                    <a:pt x="55" y="384"/>
                  </a:lnTo>
                  <a:lnTo>
                    <a:pt x="52" y="381"/>
                  </a:lnTo>
                  <a:lnTo>
                    <a:pt x="47" y="379"/>
                  </a:lnTo>
                  <a:lnTo>
                    <a:pt x="44" y="376"/>
                  </a:lnTo>
                  <a:lnTo>
                    <a:pt x="38" y="373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41" y="370"/>
                  </a:lnTo>
                  <a:lnTo>
                    <a:pt x="44" y="367"/>
                  </a:lnTo>
                  <a:lnTo>
                    <a:pt x="44" y="365"/>
                  </a:lnTo>
                  <a:lnTo>
                    <a:pt x="46" y="364"/>
                  </a:lnTo>
                  <a:lnTo>
                    <a:pt x="46" y="362"/>
                  </a:lnTo>
                  <a:lnTo>
                    <a:pt x="46" y="360"/>
                  </a:lnTo>
                  <a:lnTo>
                    <a:pt x="44" y="360"/>
                  </a:lnTo>
                  <a:lnTo>
                    <a:pt x="42" y="359"/>
                  </a:lnTo>
                  <a:lnTo>
                    <a:pt x="39" y="357"/>
                  </a:lnTo>
                  <a:lnTo>
                    <a:pt x="38" y="354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9" y="351"/>
                  </a:lnTo>
                  <a:lnTo>
                    <a:pt x="39" y="349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5" y="346"/>
                  </a:lnTo>
                  <a:lnTo>
                    <a:pt x="33" y="346"/>
                  </a:lnTo>
                  <a:lnTo>
                    <a:pt x="33" y="345"/>
                  </a:lnTo>
                  <a:lnTo>
                    <a:pt x="31" y="343"/>
                  </a:lnTo>
                  <a:lnTo>
                    <a:pt x="31" y="342"/>
                  </a:lnTo>
                  <a:lnTo>
                    <a:pt x="31" y="342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5" y="338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7"/>
                  </a:lnTo>
                  <a:lnTo>
                    <a:pt x="31" y="335"/>
                  </a:lnTo>
                  <a:lnTo>
                    <a:pt x="33" y="334"/>
                  </a:lnTo>
                  <a:lnTo>
                    <a:pt x="33" y="331"/>
                  </a:lnTo>
                  <a:lnTo>
                    <a:pt x="35" y="329"/>
                  </a:lnTo>
                  <a:lnTo>
                    <a:pt x="33" y="327"/>
                  </a:lnTo>
                  <a:lnTo>
                    <a:pt x="33" y="327"/>
                  </a:lnTo>
                  <a:lnTo>
                    <a:pt x="36" y="326"/>
                  </a:lnTo>
                  <a:lnTo>
                    <a:pt x="38" y="326"/>
                  </a:lnTo>
                  <a:lnTo>
                    <a:pt x="39" y="326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6" y="318"/>
                  </a:lnTo>
                  <a:lnTo>
                    <a:pt x="36" y="316"/>
                  </a:lnTo>
                  <a:lnTo>
                    <a:pt x="35" y="313"/>
                  </a:lnTo>
                  <a:lnTo>
                    <a:pt x="33" y="313"/>
                  </a:lnTo>
                  <a:lnTo>
                    <a:pt x="33" y="312"/>
                  </a:lnTo>
                  <a:lnTo>
                    <a:pt x="31" y="310"/>
                  </a:lnTo>
                  <a:lnTo>
                    <a:pt x="31" y="307"/>
                  </a:lnTo>
                  <a:lnTo>
                    <a:pt x="30" y="305"/>
                  </a:lnTo>
                  <a:lnTo>
                    <a:pt x="28" y="304"/>
                  </a:lnTo>
                  <a:lnTo>
                    <a:pt x="27" y="302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4" y="294"/>
                  </a:lnTo>
                  <a:lnTo>
                    <a:pt x="27" y="291"/>
                  </a:lnTo>
                  <a:lnTo>
                    <a:pt x="28" y="290"/>
                  </a:lnTo>
                  <a:lnTo>
                    <a:pt x="31" y="286"/>
                  </a:lnTo>
                  <a:lnTo>
                    <a:pt x="35" y="283"/>
                  </a:lnTo>
                  <a:lnTo>
                    <a:pt x="36" y="280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5" y="275"/>
                  </a:lnTo>
                  <a:lnTo>
                    <a:pt x="30" y="271"/>
                  </a:lnTo>
                  <a:lnTo>
                    <a:pt x="28" y="267"/>
                  </a:lnTo>
                  <a:lnTo>
                    <a:pt x="24" y="266"/>
                  </a:lnTo>
                  <a:lnTo>
                    <a:pt x="19" y="264"/>
                  </a:lnTo>
                  <a:lnTo>
                    <a:pt x="17" y="261"/>
                  </a:lnTo>
                  <a:lnTo>
                    <a:pt x="16" y="256"/>
                  </a:lnTo>
                  <a:lnTo>
                    <a:pt x="16" y="256"/>
                  </a:lnTo>
                  <a:lnTo>
                    <a:pt x="19" y="250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19" y="249"/>
                  </a:lnTo>
                  <a:lnTo>
                    <a:pt x="19" y="247"/>
                  </a:lnTo>
                  <a:lnTo>
                    <a:pt x="16" y="247"/>
                  </a:lnTo>
                  <a:lnTo>
                    <a:pt x="14" y="247"/>
                  </a:lnTo>
                  <a:lnTo>
                    <a:pt x="17" y="245"/>
                  </a:lnTo>
                  <a:lnTo>
                    <a:pt x="19" y="245"/>
                  </a:lnTo>
                  <a:lnTo>
                    <a:pt x="22" y="244"/>
                  </a:lnTo>
                  <a:lnTo>
                    <a:pt x="22" y="244"/>
                  </a:lnTo>
                  <a:lnTo>
                    <a:pt x="25" y="242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8" y="238"/>
                  </a:lnTo>
                  <a:lnTo>
                    <a:pt x="28" y="236"/>
                  </a:lnTo>
                  <a:lnTo>
                    <a:pt x="35" y="234"/>
                  </a:lnTo>
                  <a:lnTo>
                    <a:pt x="38" y="234"/>
                  </a:lnTo>
                  <a:lnTo>
                    <a:pt x="39" y="233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41" y="230"/>
                  </a:lnTo>
                  <a:lnTo>
                    <a:pt x="41" y="230"/>
                  </a:lnTo>
                  <a:lnTo>
                    <a:pt x="39" y="228"/>
                  </a:lnTo>
                  <a:lnTo>
                    <a:pt x="39" y="228"/>
                  </a:lnTo>
                  <a:lnTo>
                    <a:pt x="41" y="228"/>
                  </a:lnTo>
                  <a:lnTo>
                    <a:pt x="42" y="230"/>
                  </a:lnTo>
                  <a:lnTo>
                    <a:pt x="46" y="231"/>
                  </a:lnTo>
                  <a:lnTo>
                    <a:pt x="49" y="231"/>
                  </a:lnTo>
                  <a:lnTo>
                    <a:pt x="50" y="231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58" y="227"/>
                  </a:lnTo>
                  <a:lnTo>
                    <a:pt x="60" y="227"/>
                  </a:lnTo>
                  <a:lnTo>
                    <a:pt x="61" y="227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2" y="222"/>
                  </a:lnTo>
                  <a:lnTo>
                    <a:pt x="74" y="223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30"/>
                  </a:lnTo>
                  <a:lnTo>
                    <a:pt x="77" y="228"/>
                  </a:lnTo>
                  <a:lnTo>
                    <a:pt x="69" y="227"/>
                  </a:lnTo>
                  <a:lnTo>
                    <a:pt x="68" y="228"/>
                  </a:lnTo>
                  <a:lnTo>
                    <a:pt x="69" y="230"/>
                  </a:lnTo>
                  <a:lnTo>
                    <a:pt x="71" y="230"/>
                  </a:lnTo>
                  <a:lnTo>
                    <a:pt x="72" y="233"/>
                  </a:lnTo>
                  <a:lnTo>
                    <a:pt x="76" y="231"/>
                  </a:lnTo>
                  <a:lnTo>
                    <a:pt x="79" y="233"/>
                  </a:lnTo>
                  <a:lnTo>
                    <a:pt x="80" y="233"/>
                  </a:lnTo>
                  <a:lnTo>
                    <a:pt x="82" y="233"/>
                  </a:lnTo>
                  <a:lnTo>
                    <a:pt x="80" y="234"/>
                  </a:lnTo>
                  <a:lnTo>
                    <a:pt x="80" y="234"/>
                  </a:lnTo>
                  <a:lnTo>
                    <a:pt x="85" y="233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8" y="234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41"/>
                  </a:lnTo>
                  <a:lnTo>
                    <a:pt x="83" y="241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7" y="241"/>
                  </a:lnTo>
                  <a:lnTo>
                    <a:pt x="90" y="238"/>
                  </a:lnTo>
                  <a:lnTo>
                    <a:pt x="91" y="236"/>
                  </a:lnTo>
                  <a:lnTo>
                    <a:pt x="99" y="236"/>
                  </a:lnTo>
                  <a:lnTo>
                    <a:pt x="101" y="236"/>
                  </a:lnTo>
                  <a:lnTo>
                    <a:pt x="107" y="239"/>
                  </a:lnTo>
                  <a:lnTo>
                    <a:pt x="110" y="239"/>
                  </a:lnTo>
                  <a:lnTo>
                    <a:pt x="112" y="239"/>
                  </a:lnTo>
                  <a:lnTo>
                    <a:pt x="113" y="238"/>
                  </a:lnTo>
                  <a:lnTo>
                    <a:pt x="113" y="238"/>
                  </a:lnTo>
                  <a:lnTo>
                    <a:pt x="123" y="239"/>
                  </a:lnTo>
                  <a:lnTo>
                    <a:pt x="132" y="244"/>
                  </a:lnTo>
                  <a:lnTo>
                    <a:pt x="150" y="252"/>
                  </a:lnTo>
                  <a:lnTo>
                    <a:pt x="158" y="260"/>
                  </a:lnTo>
                  <a:lnTo>
                    <a:pt x="159" y="261"/>
                  </a:lnTo>
                  <a:lnTo>
                    <a:pt x="162" y="261"/>
                  </a:lnTo>
                  <a:lnTo>
                    <a:pt x="164" y="261"/>
                  </a:lnTo>
                  <a:lnTo>
                    <a:pt x="165" y="261"/>
                  </a:lnTo>
                  <a:lnTo>
                    <a:pt x="176" y="267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78" y="266"/>
                  </a:lnTo>
                  <a:lnTo>
                    <a:pt x="180" y="266"/>
                  </a:lnTo>
                  <a:lnTo>
                    <a:pt x="181" y="266"/>
                  </a:lnTo>
                  <a:lnTo>
                    <a:pt x="183" y="269"/>
                  </a:lnTo>
                  <a:lnTo>
                    <a:pt x="184" y="271"/>
                  </a:lnTo>
                  <a:lnTo>
                    <a:pt x="187" y="274"/>
                  </a:lnTo>
                  <a:lnTo>
                    <a:pt x="189" y="275"/>
                  </a:lnTo>
                  <a:lnTo>
                    <a:pt x="192" y="275"/>
                  </a:lnTo>
                  <a:lnTo>
                    <a:pt x="194" y="275"/>
                  </a:lnTo>
                  <a:lnTo>
                    <a:pt x="195" y="277"/>
                  </a:lnTo>
                  <a:lnTo>
                    <a:pt x="197" y="283"/>
                  </a:lnTo>
                  <a:lnTo>
                    <a:pt x="199" y="285"/>
                  </a:lnTo>
                  <a:lnTo>
                    <a:pt x="199" y="288"/>
                  </a:lnTo>
                  <a:lnTo>
                    <a:pt x="200" y="288"/>
                  </a:lnTo>
                  <a:lnTo>
                    <a:pt x="202" y="290"/>
                  </a:lnTo>
                  <a:lnTo>
                    <a:pt x="202" y="291"/>
                  </a:lnTo>
                  <a:lnTo>
                    <a:pt x="200" y="296"/>
                  </a:lnTo>
                  <a:lnTo>
                    <a:pt x="199" y="299"/>
                  </a:lnTo>
                  <a:lnTo>
                    <a:pt x="189" y="307"/>
                  </a:lnTo>
                  <a:lnTo>
                    <a:pt x="183" y="312"/>
                  </a:lnTo>
                  <a:lnTo>
                    <a:pt x="172" y="315"/>
                  </a:lnTo>
                  <a:lnTo>
                    <a:pt x="162" y="316"/>
                  </a:lnTo>
                  <a:lnTo>
                    <a:pt x="159" y="316"/>
                  </a:lnTo>
                  <a:lnTo>
                    <a:pt x="151" y="316"/>
                  </a:lnTo>
                  <a:lnTo>
                    <a:pt x="148" y="315"/>
                  </a:lnTo>
                  <a:lnTo>
                    <a:pt x="143" y="313"/>
                  </a:lnTo>
                  <a:lnTo>
                    <a:pt x="139" y="312"/>
                  </a:lnTo>
                  <a:lnTo>
                    <a:pt x="135" y="312"/>
                  </a:lnTo>
                  <a:lnTo>
                    <a:pt x="129" y="312"/>
                  </a:lnTo>
                  <a:lnTo>
                    <a:pt x="117" y="308"/>
                  </a:lnTo>
                  <a:lnTo>
                    <a:pt x="115" y="308"/>
                  </a:lnTo>
                  <a:lnTo>
                    <a:pt x="107" y="304"/>
                  </a:lnTo>
                  <a:lnTo>
                    <a:pt x="104" y="305"/>
                  </a:lnTo>
                  <a:lnTo>
                    <a:pt x="102" y="305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102" y="302"/>
                  </a:lnTo>
                  <a:lnTo>
                    <a:pt x="98" y="301"/>
                  </a:lnTo>
                  <a:lnTo>
                    <a:pt x="94" y="301"/>
                  </a:lnTo>
                  <a:lnTo>
                    <a:pt x="91" y="301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3" y="297"/>
                  </a:lnTo>
                  <a:lnTo>
                    <a:pt x="80" y="296"/>
                  </a:lnTo>
                  <a:lnTo>
                    <a:pt x="79" y="294"/>
                  </a:lnTo>
                  <a:lnTo>
                    <a:pt x="79" y="293"/>
                  </a:lnTo>
                  <a:lnTo>
                    <a:pt x="80" y="293"/>
                  </a:lnTo>
                  <a:lnTo>
                    <a:pt x="72" y="290"/>
                  </a:lnTo>
                  <a:lnTo>
                    <a:pt x="65" y="290"/>
                  </a:lnTo>
                  <a:lnTo>
                    <a:pt x="66" y="291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4" y="294"/>
                  </a:lnTo>
                  <a:lnTo>
                    <a:pt x="72" y="296"/>
                  </a:lnTo>
                  <a:lnTo>
                    <a:pt x="76" y="297"/>
                  </a:lnTo>
                  <a:lnTo>
                    <a:pt x="79" y="301"/>
                  </a:lnTo>
                  <a:lnTo>
                    <a:pt x="79" y="301"/>
                  </a:lnTo>
                  <a:lnTo>
                    <a:pt x="80" y="301"/>
                  </a:lnTo>
                  <a:lnTo>
                    <a:pt x="83" y="302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3" y="305"/>
                  </a:lnTo>
                  <a:lnTo>
                    <a:pt x="87" y="307"/>
                  </a:lnTo>
                  <a:lnTo>
                    <a:pt x="88" y="307"/>
                  </a:lnTo>
                  <a:lnTo>
                    <a:pt x="90" y="307"/>
                  </a:lnTo>
                  <a:lnTo>
                    <a:pt x="90" y="308"/>
                  </a:lnTo>
                  <a:lnTo>
                    <a:pt x="88" y="310"/>
                  </a:lnTo>
                  <a:lnTo>
                    <a:pt x="87" y="310"/>
                  </a:lnTo>
                  <a:lnTo>
                    <a:pt x="87" y="310"/>
                  </a:lnTo>
                  <a:lnTo>
                    <a:pt x="90" y="310"/>
                  </a:lnTo>
                  <a:lnTo>
                    <a:pt x="98" y="313"/>
                  </a:lnTo>
                  <a:lnTo>
                    <a:pt x="101" y="315"/>
                  </a:lnTo>
                  <a:lnTo>
                    <a:pt x="106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4"/>
                  </a:lnTo>
                  <a:lnTo>
                    <a:pt x="106" y="324"/>
                  </a:lnTo>
                  <a:lnTo>
                    <a:pt x="106" y="326"/>
                  </a:lnTo>
                  <a:lnTo>
                    <a:pt x="104" y="331"/>
                  </a:lnTo>
                  <a:lnTo>
                    <a:pt x="102" y="331"/>
                  </a:lnTo>
                  <a:lnTo>
                    <a:pt x="101" y="332"/>
                  </a:lnTo>
                  <a:lnTo>
                    <a:pt x="102" y="335"/>
                  </a:lnTo>
                  <a:lnTo>
                    <a:pt x="106" y="338"/>
                  </a:lnTo>
                  <a:lnTo>
                    <a:pt x="107" y="342"/>
                  </a:lnTo>
                  <a:lnTo>
                    <a:pt x="107" y="345"/>
                  </a:lnTo>
                  <a:lnTo>
                    <a:pt x="107" y="346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7" y="349"/>
                  </a:lnTo>
                  <a:lnTo>
                    <a:pt x="107" y="353"/>
                  </a:lnTo>
                  <a:lnTo>
                    <a:pt x="110" y="356"/>
                  </a:lnTo>
                  <a:lnTo>
                    <a:pt x="113" y="357"/>
                  </a:lnTo>
                  <a:lnTo>
                    <a:pt x="117" y="357"/>
                  </a:lnTo>
                  <a:lnTo>
                    <a:pt x="120" y="356"/>
                  </a:lnTo>
                  <a:lnTo>
                    <a:pt x="121" y="357"/>
                  </a:lnTo>
                  <a:lnTo>
                    <a:pt x="126" y="360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4" y="367"/>
                  </a:lnTo>
                  <a:lnTo>
                    <a:pt x="139" y="367"/>
                  </a:lnTo>
                  <a:lnTo>
                    <a:pt x="143" y="370"/>
                  </a:lnTo>
                  <a:lnTo>
                    <a:pt x="145" y="370"/>
                  </a:lnTo>
                  <a:lnTo>
                    <a:pt x="148" y="368"/>
                  </a:lnTo>
                  <a:lnTo>
                    <a:pt x="153" y="367"/>
                  </a:lnTo>
                  <a:lnTo>
                    <a:pt x="154" y="365"/>
                  </a:lnTo>
                  <a:lnTo>
                    <a:pt x="154" y="364"/>
                  </a:lnTo>
                  <a:lnTo>
                    <a:pt x="153" y="360"/>
                  </a:lnTo>
                  <a:lnTo>
                    <a:pt x="153" y="357"/>
                  </a:lnTo>
                  <a:lnTo>
                    <a:pt x="151" y="357"/>
                  </a:lnTo>
                  <a:lnTo>
                    <a:pt x="150" y="356"/>
                  </a:lnTo>
                  <a:lnTo>
                    <a:pt x="145" y="357"/>
                  </a:lnTo>
                  <a:lnTo>
                    <a:pt x="143" y="356"/>
                  </a:lnTo>
                  <a:lnTo>
                    <a:pt x="142" y="356"/>
                  </a:lnTo>
                  <a:lnTo>
                    <a:pt x="139" y="354"/>
                  </a:lnTo>
                  <a:lnTo>
                    <a:pt x="135" y="349"/>
                  </a:lnTo>
                  <a:lnTo>
                    <a:pt x="134" y="348"/>
                  </a:lnTo>
                  <a:lnTo>
                    <a:pt x="132" y="346"/>
                  </a:lnTo>
                  <a:lnTo>
                    <a:pt x="132" y="346"/>
                  </a:lnTo>
                  <a:lnTo>
                    <a:pt x="132" y="343"/>
                  </a:lnTo>
                  <a:lnTo>
                    <a:pt x="134" y="343"/>
                  </a:lnTo>
                  <a:lnTo>
                    <a:pt x="135" y="342"/>
                  </a:lnTo>
                  <a:lnTo>
                    <a:pt x="137" y="338"/>
                  </a:lnTo>
                  <a:lnTo>
                    <a:pt x="139" y="337"/>
                  </a:lnTo>
                  <a:lnTo>
                    <a:pt x="140" y="337"/>
                  </a:lnTo>
                  <a:lnTo>
                    <a:pt x="146" y="340"/>
                  </a:lnTo>
                  <a:lnTo>
                    <a:pt x="153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9" y="345"/>
                  </a:lnTo>
                  <a:lnTo>
                    <a:pt x="159" y="346"/>
                  </a:lnTo>
                  <a:lnTo>
                    <a:pt x="161" y="346"/>
                  </a:lnTo>
                  <a:lnTo>
                    <a:pt x="162" y="346"/>
                  </a:lnTo>
                  <a:lnTo>
                    <a:pt x="169" y="348"/>
                  </a:lnTo>
                  <a:lnTo>
                    <a:pt x="176" y="353"/>
                  </a:lnTo>
                  <a:lnTo>
                    <a:pt x="178" y="353"/>
                  </a:lnTo>
                  <a:lnTo>
                    <a:pt x="180" y="349"/>
                  </a:lnTo>
                  <a:lnTo>
                    <a:pt x="180" y="349"/>
                  </a:lnTo>
                  <a:lnTo>
                    <a:pt x="183" y="348"/>
                  </a:lnTo>
                  <a:lnTo>
                    <a:pt x="184" y="346"/>
                  </a:lnTo>
                  <a:lnTo>
                    <a:pt x="187" y="348"/>
                  </a:lnTo>
                  <a:lnTo>
                    <a:pt x="189" y="348"/>
                  </a:lnTo>
                  <a:lnTo>
                    <a:pt x="187" y="345"/>
                  </a:lnTo>
                  <a:lnTo>
                    <a:pt x="186" y="342"/>
                  </a:lnTo>
                  <a:lnTo>
                    <a:pt x="184" y="340"/>
                  </a:lnTo>
                  <a:lnTo>
                    <a:pt x="181" y="335"/>
                  </a:lnTo>
                  <a:lnTo>
                    <a:pt x="180" y="334"/>
                  </a:lnTo>
                  <a:lnTo>
                    <a:pt x="178" y="332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7" y="324"/>
                  </a:lnTo>
                  <a:lnTo>
                    <a:pt x="189" y="323"/>
                  </a:lnTo>
                  <a:lnTo>
                    <a:pt x="192" y="319"/>
                  </a:lnTo>
                  <a:lnTo>
                    <a:pt x="194" y="318"/>
                  </a:lnTo>
                  <a:lnTo>
                    <a:pt x="197" y="318"/>
                  </a:lnTo>
                  <a:lnTo>
                    <a:pt x="203" y="315"/>
                  </a:lnTo>
                  <a:lnTo>
                    <a:pt x="208" y="312"/>
                  </a:lnTo>
                  <a:lnTo>
                    <a:pt x="213" y="307"/>
                  </a:lnTo>
                  <a:lnTo>
                    <a:pt x="214" y="305"/>
                  </a:lnTo>
                  <a:lnTo>
                    <a:pt x="216" y="305"/>
                  </a:lnTo>
                  <a:lnTo>
                    <a:pt x="217" y="307"/>
                  </a:lnTo>
                  <a:lnTo>
                    <a:pt x="219" y="308"/>
                  </a:lnTo>
                  <a:lnTo>
                    <a:pt x="222" y="308"/>
                  </a:lnTo>
                  <a:lnTo>
                    <a:pt x="225" y="308"/>
                  </a:lnTo>
                  <a:lnTo>
                    <a:pt x="228" y="308"/>
                  </a:lnTo>
                  <a:lnTo>
                    <a:pt x="233" y="310"/>
                  </a:lnTo>
                  <a:lnTo>
                    <a:pt x="235" y="312"/>
                  </a:lnTo>
                  <a:lnTo>
                    <a:pt x="235" y="312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5" y="315"/>
                  </a:lnTo>
                  <a:lnTo>
                    <a:pt x="236" y="315"/>
                  </a:lnTo>
                  <a:lnTo>
                    <a:pt x="238" y="315"/>
                  </a:lnTo>
                  <a:lnTo>
                    <a:pt x="240" y="316"/>
                  </a:lnTo>
                  <a:lnTo>
                    <a:pt x="240" y="316"/>
                  </a:lnTo>
                  <a:lnTo>
                    <a:pt x="241" y="318"/>
                  </a:lnTo>
                  <a:lnTo>
                    <a:pt x="241" y="316"/>
                  </a:lnTo>
                  <a:lnTo>
                    <a:pt x="243" y="315"/>
                  </a:lnTo>
                  <a:lnTo>
                    <a:pt x="241" y="313"/>
                  </a:lnTo>
                  <a:lnTo>
                    <a:pt x="243" y="308"/>
                  </a:lnTo>
                  <a:lnTo>
                    <a:pt x="244" y="307"/>
                  </a:lnTo>
                  <a:lnTo>
                    <a:pt x="247" y="302"/>
                  </a:lnTo>
                  <a:lnTo>
                    <a:pt x="246" y="299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4" y="291"/>
                  </a:lnTo>
                  <a:lnTo>
                    <a:pt x="241" y="290"/>
                  </a:lnTo>
                  <a:lnTo>
                    <a:pt x="238" y="290"/>
                  </a:lnTo>
                  <a:lnTo>
                    <a:pt x="236" y="288"/>
                  </a:lnTo>
                  <a:lnTo>
                    <a:pt x="236" y="286"/>
                  </a:lnTo>
                  <a:lnTo>
                    <a:pt x="238" y="283"/>
                  </a:lnTo>
                  <a:lnTo>
                    <a:pt x="241" y="277"/>
                  </a:lnTo>
                  <a:lnTo>
                    <a:pt x="243" y="269"/>
                  </a:lnTo>
                  <a:lnTo>
                    <a:pt x="243" y="267"/>
                  </a:lnTo>
                  <a:lnTo>
                    <a:pt x="243" y="266"/>
                  </a:lnTo>
                  <a:lnTo>
                    <a:pt x="243" y="266"/>
                  </a:lnTo>
                  <a:lnTo>
                    <a:pt x="243" y="263"/>
                  </a:lnTo>
                  <a:lnTo>
                    <a:pt x="243" y="261"/>
                  </a:lnTo>
                  <a:lnTo>
                    <a:pt x="232" y="255"/>
                  </a:lnTo>
                  <a:lnTo>
                    <a:pt x="230" y="253"/>
                  </a:lnTo>
                  <a:lnTo>
                    <a:pt x="230" y="253"/>
                  </a:lnTo>
                  <a:lnTo>
                    <a:pt x="232" y="252"/>
                  </a:lnTo>
                  <a:lnTo>
                    <a:pt x="232" y="252"/>
                  </a:lnTo>
                  <a:lnTo>
                    <a:pt x="241" y="256"/>
                  </a:lnTo>
                  <a:lnTo>
                    <a:pt x="243" y="256"/>
                  </a:lnTo>
                  <a:lnTo>
                    <a:pt x="255" y="255"/>
                  </a:lnTo>
                  <a:lnTo>
                    <a:pt x="262" y="256"/>
                  </a:lnTo>
                  <a:lnTo>
                    <a:pt x="268" y="258"/>
                  </a:lnTo>
                  <a:lnTo>
                    <a:pt x="271" y="263"/>
                  </a:lnTo>
                  <a:lnTo>
                    <a:pt x="274" y="266"/>
                  </a:lnTo>
                  <a:lnTo>
                    <a:pt x="279" y="271"/>
                  </a:lnTo>
                  <a:lnTo>
                    <a:pt x="279" y="274"/>
                  </a:lnTo>
                  <a:lnTo>
                    <a:pt x="274" y="274"/>
                  </a:lnTo>
                  <a:lnTo>
                    <a:pt x="271" y="274"/>
                  </a:lnTo>
                  <a:lnTo>
                    <a:pt x="262" y="275"/>
                  </a:lnTo>
                  <a:lnTo>
                    <a:pt x="260" y="277"/>
                  </a:lnTo>
                  <a:lnTo>
                    <a:pt x="254" y="282"/>
                  </a:lnTo>
                  <a:lnTo>
                    <a:pt x="252" y="283"/>
                  </a:lnTo>
                  <a:lnTo>
                    <a:pt x="254" y="285"/>
                  </a:lnTo>
                  <a:lnTo>
                    <a:pt x="257" y="286"/>
                  </a:lnTo>
                  <a:lnTo>
                    <a:pt x="262" y="290"/>
                  </a:lnTo>
                  <a:lnTo>
                    <a:pt x="265" y="294"/>
                  </a:lnTo>
                  <a:lnTo>
                    <a:pt x="266" y="297"/>
                  </a:lnTo>
                  <a:lnTo>
                    <a:pt x="268" y="297"/>
                  </a:lnTo>
                  <a:lnTo>
                    <a:pt x="269" y="297"/>
                  </a:lnTo>
                  <a:lnTo>
                    <a:pt x="273" y="297"/>
                  </a:lnTo>
                  <a:lnTo>
                    <a:pt x="276" y="299"/>
                  </a:lnTo>
                  <a:lnTo>
                    <a:pt x="276" y="299"/>
                  </a:lnTo>
                  <a:lnTo>
                    <a:pt x="277" y="299"/>
                  </a:lnTo>
                  <a:lnTo>
                    <a:pt x="279" y="299"/>
                  </a:lnTo>
                  <a:lnTo>
                    <a:pt x="290" y="296"/>
                  </a:lnTo>
                  <a:lnTo>
                    <a:pt x="293" y="294"/>
                  </a:lnTo>
                  <a:lnTo>
                    <a:pt x="293" y="293"/>
                  </a:lnTo>
                  <a:lnTo>
                    <a:pt x="295" y="288"/>
                  </a:lnTo>
                  <a:lnTo>
                    <a:pt x="295" y="285"/>
                  </a:lnTo>
                  <a:lnTo>
                    <a:pt x="296" y="283"/>
                  </a:lnTo>
                  <a:lnTo>
                    <a:pt x="296" y="282"/>
                  </a:lnTo>
                  <a:lnTo>
                    <a:pt x="296" y="280"/>
                  </a:lnTo>
                  <a:lnTo>
                    <a:pt x="301" y="279"/>
                  </a:lnTo>
                  <a:lnTo>
                    <a:pt x="307" y="277"/>
                  </a:lnTo>
                  <a:lnTo>
                    <a:pt x="309" y="277"/>
                  </a:lnTo>
                  <a:lnTo>
                    <a:pt x="310" y="275"/>
                  </a:lnTo>
                  <a:lnTo>
                    <a:pt x="309" y="274"/>
                  </a:lnTo>
                  <a:lnTo>
                    <a:pt x="307" y="272"/>
                  </a:lnTo>
                  <a:lnTo>
                    <a:pt x="309" y="272"/>
                  </a:lnTo>
                  <a:lnTo>
                    <a:pt x="310" y="272"/>
                  </a:lnTo>
                  <a:lnTo>
                    <a:pt x="312" y="274"/>
                  </a:lnTo>
                  <a:lnTo>
                    <a:pt x="314" y="272"/>
                  </a:lnTo>
                  <a:lnTo>
                    <a:pt x="326" y="267"/>
                  </a:lnTo>
                  <a:lnTo>
                    <a:pt x="329" y="264"/>
                  </a:lnTo>
                  <a:lnTo>
                    <a:pt x="333" y="264"/>
                  </a:lnTo>
                  <a:lnTo>
                    <a:pt x="337" y="261"/>
                  </a:lnTo>
                  <a:lnTo>
                    <a:pt x="339" y="261"/>
                  </a:lnTo>
                  <a:lnTo>
                    <a:pt x="342" y="260"/>
                  </a:lnTo>
                  <a:lnTo>
                    <a:pt x="345" y="260"/>
                  </a:lnTo>
                  <a:lnTo>
                    <a:pt x="350" y="258"/>
                  </a:lnTo>
                  <a:lnTo>
                    <a:pt x="355" y="256"/>
                  </a:lnTo>
                  <a:lnTo>
                    <a:pt x="356" y="256"/>
                  </a:lnTo>
                  <a:lnTo>
                    <a:pt x="358" y="256"/>
                  </a:lnTo>
                  <a:lnTo>
                    <a:pt x="359" y="258"/>
                  </a:lnTo>
                  <a:lnTo>
                    <a:pt x="359" y="260"/>
                  </a:lnTo>
                  <a:lnTo>
                    <a:pt x="358" y="260"/>
                  </a:lnTo>
                  <a:lnTo>
                    <a:pt x="359" y="261"/>
                  </a:lnTo>
                  <a:lnTo>
                    <a:pt x="359" y="261"/>
                  </a:lnTo>
                  <a:lnTo>
                    <a:pt x="361" y="261"/>
                  </a:lnTo>
                  <a:lnTo>
                    <a:pt x="363" y="260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4" y="256"/>
                  </a:lnTo>
                  <a:lnTo>
                    <a:pt x="364" y="255"/>
                  </a:lnTo>
                  <a:lnTo>
                    <a:pt x="361" y="255"/>
                  </a:lnTo>
                  <a:lnTo>
                    <a:pt x="361" y="255"/>
                  </a:lnTo>
                  <a:lnTo>
                    <a:pt x="366" y="252"/>
                  </a:lnTo>
                  <a:lnTo>
                    <a:pt x="375" y="247"/>
                  </a:lnTo>
                  <a:lnTo>
                    <a:pt x="381" y="244"/>
                  </a:lnTo>
                  <a:lnTo>
                    <a:pt x="388" y="244"/>
                  </a:lnTo>
                  <a:lnTo>
                    <a:pt x="391" y="244"/>
                  </a:lnTo>
                  <a:lnTo>
                    <a:pt x="389" y="245"/>
                  </a:lnTo>
                  <a:lnTo>
                    <a:pt x="383" y="245"/>
                  </a:lnTo>
                  <a:lnTo>
                    <a:pt x="381" y="247"/>
                  </a:lnTo>
                  <a:lnTo>
                    <a:pt x="381" y="247"/>
                  </a:lnTo>
                  <a:lnTo>
                    <a:pt x="383" y="247"/>
                  </a:lnTo>
                  <a:lnTo>
                    <a:pt x="385" y="249"/>
                  </a:lnTo>
                  <a:lnTo>
                    <a:pt x="383" y="249"/>
                  </a:lnTo>
                  <a:lnTo>
                    <a:pt x="383" y="249"/>
                  </a:lnTo>
                  <a:lnTo>
                    <a:pt x="381" y="252"/>
                  </a:lnTo>
                  <a:lnTo>
                    <a:pt x="381" y="253"/>
                  </a:lnTo>
                  <a:lnTo>
                    <a:pt x="383" y="256"/>
                  </a:lnTo>
                  <a:lnTo>
                    <a:pt x="383" y="258"/>
                  </a:lnTo>
                  <a:lnTo>
                    <a:pt x="381" y="260"/>
                  </a:lnTo>
                  <a:lnTo>
                    <a:pt x="380" y="260"/>
                  </a:lnTo>
                  <a:lnTo>
                    <a:pt x="378" y="260"/>
                  </a:lnTo>
                  <a:lnTo>
                    <a:pt x="375" y="261"/>
                  </a:lnTo>
                  <a:lnTo>
                    <a:pt x="374" y="261"/>
                  </a:lnTo>
                  <a:lnTo>
                    <a:pt x="374" y="263"/>
                  </a:lnTo>
                  <a:lnTo>
                    <a:pt x="375" y="263"/>
                  </a:lnTo>
                  <a:lnTo>
                    <a:pt x="377" y="263"/>
                  </a:lnTo>
                  <a:lnTo>
                    <a:pt x="383" y="264"/>
                  </a:lnTo>
                  <a:lnTo>
                    <a:pt x="385" y="264"/>
                  </a:lnTo>
                  <a:lnTo>
                    <a:pt x="386" y="263"/>
                  </a:lnTo>
                  <a:lnTo>
                    <a:pt x="388" y="263"/>
                  </a:lnTo>
                  <a:lnTo>
                    <a:pt x="389" y="263"/>
                  </a:lnTo>
                  <a:lnTo>
                    <a:pt x="391" y="263"/>
                  </a:lnTo>
                  <a:lnTo>
                    <a:pt x="392" y="263"/>
                  </a:lnTo>
                  <a:lnTo>
                    <a:pt x="394" y="264"/>
                  </a:lnTo>
                  <a:lnTo>
                    <a:pt x="397" y="264"/>
                  </a:lnTo>
                  <a:lnTo>
                    <a:pt x="397" y="260"/>
                  </a:lnTo>
                  <a:lnTo>
                    <a:pt x="400" y="258"/>
                  </a:lnTo>
                  <a:lnTo>
                    <a:pt x="405" y="255"/>
                  </a:lnTo>
                  <a:lnTo>
                    <a:pt x="408" y="255"/>
                  </a:lnTo>
                  <a:lnTo>
                    <a:pt x="411" y="253"/>
                  </a:lnTo>
                  <a:lnTo>
                    <a:pt x="415" y="253"/>
                  </a:lnTo>
                  <a:lnTo>
                    <a:pt x="418" y="253"/>
                  </a:lnTo>
                  <a:lnTo>
                    <a:pt x="422" y="253"/>
                  </a:lnTo>
                  <a:lnTo>
                    <a:pt x="427" y="255"/>
                  </a:lnTo>
                  <a:lnTo>
                    <a:pt x="430" y="255"/>
                  </a:lnTo>
                  <a:lnTo>
                    <a:pt x="433" y="253"/>
                  </a:lnTo>
                  <a:lnTo>
                    <a:pt x="445" y="247"/>
                  </a:lnTo>
                  <a:lnTo>
                    <a:pt x="446" y="249"/>
                  </a:lnTo>
                  <a:lnTo>
                    <a:pt x="448" y="247"/>
                  </a:lnTo>
                  <a:lnTo>
                    <a:pt x="456" y="244"/>
                  </a:lnTo>
                  <a:lnTo>
                    <a:pt x="457" y="244"/>
                  </a:lnTo>
                  <a:lnTo>
                    <a:pt x="457" y="245"/>
                  </a:lnTo>
                  <a:lnTo>
                    <a:pt x="459" y="247"/>
                  </a:lnTo>
                  <a:lnTo>
                    <a:pt x="460" y="249"/>
                  </a:lnTo>
                  <a:lnTo>
                    <a:pt x="462" y="250"/>
                  </a:lnTo>
                  <a:lnTo>
                    <a:pt x="460" y="252"/>
                  </a:lnTo>
                  <a:lnTo>
                    <a:pt x="460" y="252"/>
                  </a:lnTo>
                  <a:lnTo>
                    <a:pt x="459" y="253"/>
                  </a:lnTo>
                  <a:lnTo>
                    <a:pt x="459" y="258"/>
                  </a:lnTo>
                  <a:lnTo>
                    <a:pt x="462" y="260"/>
                  </a:lnTo>
                  <a:lnTo>
                    <a:pt x="465" y="261"/>
                  </a:lnTo>
                  <a:lnTo>
                    <a:pt x="467" y="261"/>
                  </a:lnTo>
                  <a:lnTo>
                    <a:pt x="468" y="260"/>
                  </a:lnTo>
                  <a:lnTo>
                    <a:pt x="470" y="260"/>
                  </a:lnTo>
                  <a:lnTo>
                    <a:pt x="470" y="260"/>
                  </a:lnTo>
                  <a:lnTo>
                    <a:pt x="470" y="258"/>
                  </a:lnTo>
                  <a:lnTo>
                    <a:pt x="470" y="256"/>
                  </a:lnTo>
                  <a:lnTo>
                    <a:pt x="470" y="255"/>
                  </a:lnTo>
                  <a:lnTo>
                    <a:pt x="470" y="252"/>
                  </a:lnTo>
                  <a:lnTo>
                    <a:pt x="473" y="252"/>
                  </a:lnTo>
                  <a:lnTo>
                    <a:pt x="478" y="252"/>
                  </a:lnTo>
                  <a:lnTo>
                    <a:pt x="481" y="250"/>
                  </a:lnTo>
                  <a:lnTo>
                    <a:pt x="482" y="247"/>
                  </a:lnTo>
                  <a:lnTo>
                    <a:pt x="484" y="244"/>
                  </a:lnTo>
                  <a:lnTo>
                    <a:pt x="484" y="241"/>
                  </a:lnTo>
                  <a:lnTo>
                    <a:pt x="481" y="241"/>
                  </a:lnTo>
                  <a:lnTo>
                    <a:pt x="476" y="233"/>
                  </a:lnTo>
                  <a:lnTo>
                    <a:pt x="473" y="230"/>
                  </a:lnTo>
                  <a:lnTo>
                    <a:pt x="474" y="228"/>
                  </a:lnTo>
                  <a:lnTo>
                    <a:pt x="479" y="227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6" y="222"/>
                  </a:lnTo>
                  <a:lnTo>
                    <a:pt x="497" y="225"/>
                  </a:lnTo>
                  <a:lnTo>
                    <a:pt x="509" y="225"/>
                  </a:lnTo>
                  <a:lnTo>
                    <a:pt x="520" y="227"/>
                  </a:lnTo>
                  <a:lnTo>
                    <a:pt x="531" y="231"/>
                  </a:lnTo>
                  <a:lnTo>
                    <a:pt x="538" y="233"/>
                  </a:lnTo>
                  <a:lnTo>
                    <a:pt x="542" y="236"/>
                  </a:lnTo>
                  <a:lnTo>
                    <a:pt x="542" y="238"/>
                  </a:lnTo>
                  <a:lnTo>
                    <a:pt x="544" y="238"/>
                  </a:lnTo>
                  <a:lnTo>
                    <a:pt x="549" y="239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5" y="242"/>
                  </a:lnTo>
                  <a:lnTo>
                    <a:pt x="560" y="244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9" y="247"/>
                  </a:lnTo>
                  <a:lnTo>
                    <a:pt x="572" y="247"/>
                  </a:lnTo>
                  <a:lnTo>
                    <a:pt x="574" y="250"/>
                  </a:lnTo>
                  <a:lnTo>
                    <a:pt x="582" y="255"/>
                  </a:lnTo>
                  <a:lnTo>
                    <a:pt x="583" y="256"/>
                  </a:lnTo>
                  <a:lnTo>
                    <a:pt x="590" y="260"/>
                  </a:lnTo>
                  <a:lnTo>
                    <a:pt x="593" y="261"/>
                  </a:lnTo>
                  <a:lnTo>
                    <a:pt x="594" y="261"/>
                  </a:lnTo>
                  <a:lnTo>
                    <a:pt x="599" y="255"/>
                  </a:lnTo>
                  <a:lnTo>
                    <a:pt x="602" y="249"/>
                  </a:lnTo>
                  <a:lnTo>
                    <a:pt x="604" y="245"/>
                  </a:lnTo>
                  <a:lnTo>
                    <a:pt x="601" y="245"/>
                  </a:lnTo>
                  <a:lnTo>
                    <a:pt x="597" y="247"/>
                  </a:lnTo>
                  <a:lnTo>
                    <a:pt x="596" y="245"/>
                  </a:lnTo>
                  <a:lnTo>
                    <a:pt x="594" y="245"/>
                  </a:lnTo>
                  <a:lnTo>
                    <a:pt x="591" y="242"/>
                  </a:lnTo>
                  <a:lnTo>
                    <a:pt x="588" y="238"/>
                  </a:lnTo>
                  <a:lnTo>
                    <a:pt x="588" y="233"/>
                  </a:lnTo>
                  <a:lnTo>
                    <a:pt x="586" y="233"/>
                  </a:lnTo>
                  <a:lnTo>
                    <a:pt x="583" y="231"/>
                  </a:lnTo>
                  <a:lnTo>
                    <a:pt x="582" y="230"/>
                  </a:lnTo>
                  <a:lnTo>
                    <a:pt x="574" y="227"/>
                  </a:lnTo>
                  <a:lnTo>
                    <a:pt x="572" y="228"/>
                  </a:lnTo>
                  <a:lnTo>
                    <a:pt x="571" y="230"/>
                  </a:lnTo>
                  <a:lnTo>
                    <a:pt x="571" y="230"/>
                  </a:lnTo>
                  <a:lnTo>
                    <a:pt x="571" y="228"/>
                  </a:lnTo>
                  <a:lnTo>
                    <a:pt x="569" y="228"/>
                  </a:lnTo>
                  <a:lnTo>
                    <a:pt x="569" y="225"/>
                  </a:lnTo>
                  <a:lnTo>
                    <a:pt x="569" y="223"/>
                  </a:lnTo>
                  <a:lnTo>
                    <a:pt x="571" y="219"/>
                  </a:lnTo>
                  <a:lnTo>
                    <a:pt x="574" y="219"/>
                  </a:lnTo>
                  <a:lnTo>
                    <a:pt x="574" y="219"/>
                  </a:lnTo>
                  <a:lnTo>
                    <a:pt x="575" y="216"/>
                  </a:lnTo>
                  <a:lnTo>
                    <a:pt x="575" y="214"/>
                  </a:lnTo>
                  <a:lnTo>
                    <a:pt x="574" y="212"/>
                  </a:lnTo>
                  <a:lnTo>
                    <a:pt x="574" y="211"/>
                  </a:lnTo>
                  <a:lnTo>
                    <a:pt x="575" y="206"/>
                  </a:lnTo>
                  <a:lnTo>
                    <a:pt x="577" y="200"/>
                  </a:lnTo>
                  <a:lnTo>
                    <a:pt x="575" y="198"/>
                  </a:lnTo>
                  <a:lnTo>
                    <a:pt x="574" y="197"/>
                  </a:lnTo>
                  <a:lnTo>
                    <a:pt x="569" y="198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9" y="193"/>
                  </a:lnTo>
                  <a:lnTo>
                    <a:pt x="571" y="190"/>
                  </a:lnTo>
                  <a:lnTo>
                    <a:pt x="568" y="192"/>
                  </a:lnTo>
                  <a:lnTo>
                    <a:pt x="568" y="190"/>
                  </a:lnTo>
                  <a:lnTo>
                    <a:pt x="569" y="189"/>
                  </a:lnTo>
                  <a:lnTo>
                    <a:pt x="571" y="186"/>
                  </a:lnTo>
                  <a:lnTo>
                    <a:pt x="577" y="184"/>
                  </a:lnTo>
                  <a:lnTo>
                    <a:pt x="580" y="181"/>
                  </a:lnTo>
                  <a:lnTo>
                    <a:pt x="586" y="178"/>
                  </a:lnTo>
                  <a:lnTo>
                    <a:pt x="591" y="175"/>
                  </a:lnTo>
                  <a:lnTo>
                    <a:pt x="593" y="170"/>
                  </a:lnTo>
                  <a:lnTo>
                    <a:pt x="596" y="165"/>
                  </a:lnTo>
                  <a:lnTo>
                    <a:pt x="599" y="156"/>
                  </a:lnTo>
                  <a:lnTo>
                    <a:pt x="602" y="148"/>
                  </a:lnTo>
                  <a:lnTo>
                    <a:pt x="607" y="140"/>
                  </a:lnTo>
                  <a:lnTo>
                    <a:pt x="610" y="138"/>
                  </a:lnTo>
                  <a:lnTo>
                    <a:pt x="612" y="138"/>
                  </a:lnTo>
                  <a:lnTo>
                    <a:pt x="612" y="140"/>
                  </a:lnTo>
                  <a:lnTo>
                    <a:pt x="610" y="140"/>
                  </a:lnTo>
                  <a:lnTo>
                    <a:pt x="610" y="141"/>
                  </a:lnTo>
                  <a:lnTo>
                    <a:pt x="612" y="141"/>
                  </a:lnTo>
                  <a:lnTo>
                    <a:pt x="613" y="141"/>
                  </a:lnTo>
                  <a:lnTo>
                    <a:pt x="618" y="141"/>
                  </a:lnTo>
                  <a:lnTo>
                    <a:pt x="626" y="141"/>
                  </a:lnTo>
                  <a:lnTo>
                    <a:pt x="637" y="141"/>
                  </a:lnTo>
                  <a:lnTo>
                    <a:pt x="638" y="141"/>
                  </a:lnTo>
                  <a:lnTo>
                    <a:pt x="643" y="143"/>
                  </a:lnTo>
                  <a:lnTo>
                    <a:pt x="646" y="143"/>
                  </a:lnTo>
                  <a:lnTo>
                    <a:pt x="651" y="145"/>
                  </a:lnTo>
                  <a:lnTo>
                    <a:pt x="654" y="146"/>
                  </a:lnTo>
                  <a:lnTo>
                    <a:pt x="656" y="146"/>
                  </a:lnTo>
                  <a:lnTo>
                    <a:pt x="656" y="152"/>
                  </a:lnTo>
                  <a:lnTo>
                    <a:pt x="656" y="157"/>
                  </a:lnTo>
                  <a:lnTo>
                    <a:pt x="654" y="164"/>
                  </a:lnTo>
                  <a:lnTo>
                    <a:pt x="653" y="165"/>
                  </a:lnTo>
                  <a:lnTo>
                    <a:pt x="650" y="170"/>
                  </a:lnTo>
                  <a:lnTo>
                    <a:pt x="648" y="175"/>
                  </a:lnTo>
                  <a:lnTo>
                    <a:pt x="646" y="176"/>
                  </a:lnTo>
                  <a:lnTo>
                    <a:pt x="643" y="178"/>
                  </a:lnTo>
                  <a:lnTo>
                    <a:pt x="643" y="179"/>
                  </a:lnTo>
                  <a:lnTo>
                    <a:pt x="643" y="181"/>
                  </a:lnTo>
                  <a:lnTo>
                    <a:pt x="646" y="184"/>
                  </a:lnTo>
                  <a:lnTo>
                    <a:pt x="653" y="189"/>
                  </a:lnTo>
                  <a:lnTo>
                    <a:pt x="654" y="193"/>
                  </a:lnTo>
                  <a:lnTo>
                    <a:pt x="656" y="197"/>
                  </a:lnTo>
                  <a:lnTo>
                    <a:pt x="654" y="206"/>
                  </a:lnTo>
                  <a:lnTo>
                    <a:pt x="654" y="208"/>
                  </a:lnTo>
                  <a:lnTo>
                    <a:pt x="653" y="209"/>
                  </a:lnTo>
                  <a:lnTo>
                    <a:pt x="651" y="211"/>
                  </a:lnTo>
                  <a:lnTo>
                    <a:pt x="653" y="214"/>
                  </a:lnTo>
                  <a:lnTo>
                    <a:pt x="653" y="223"/>
                  </a:lnTo>
                  <a:lnTo>
                    <a:pt x="654" y="231"/>
                  </a:lnTo>
                  <a:lnTo>
                    <a:pt x="653" y="234"/>
                  </a:lnTo>
                  <a:lnTo>
                    <a:pt x="653" y="241"/>
                  </a:lnTo>
                  <a:lnTo>
                    <a:pt x="653" y="242"/>
                  </a:lnTo>
                  <a:lnTo>
                    <a:pt x="653" y="245"/>
                  </a:lnTo>
                  <a:lnTo>
                    <a:pt x="654" y="247"/>
                  </a:lnTo>
                  <a:lnTo>
                    <a:pt x="656" y="249"/>
                  </a:lnTo>
                  <a:lnTo>
                    <a:pt x="662" y="252"/>
                  </a:lnTo>
                  <a:lnTo>
                    <a:pt x="667" y="255"/>
                  </a:lnTo>
                  <a:lnTo>
                    <a:pt x="667" y="256"/>
                  </a:lnTo>
                  <a:lnTo>
                    <a:pt x="667" y="258"/>
                  </a:lnTo>
                  <a:lnTo>
                    <a:pt x="665" y="258"/>
                  </a:lnTo>
                  <a:lnTo>
                    <a:pt x="662" y="263"/>
                  </a:lnTo>
                  <a:lnTo>
                    <a:pt x="661" y="264"/>
                  </a:lnTo>
                  <a:lnTo>
                    <a:pt x="661" y="267"/>
                  </a:lnTo>
                  <a:lnTo>
                    <a:pt x="662" y="271"/>
                  </a:lnTo>
                  <a:lnTo>
                    <a:pt x="661" y="272"/>
                  </a:lnTo>
                  <a:lnTo>
                    <a:pt x="661" y="275"/>
                  </a:lnTo>
                  <a:lnTo>
                    <a:pt x="659" y="277"/>
                  </a:lnTo>
                  <a:lnTo>
                    <a:pt x="653" y="280"/>
                  </a:lnTo>
                  <a:lnTo>
                    <a:pt x="642" y="294"/>
                  </a:lnTo>
                  <a:lnTo>
                    <a:pt x="640" y="296"/>
                  </a:lnTo>
                  <a:lnTo>
                    <a:pt x="635" y="294"/>
                  </a:lnTo>
                  <a:lnTo>
                    <a:pt x="637" y="297"/>
                  </a:lnTo>
                  <a:lnTo>
                    <a:pt x="638" y="301"/>
                  </a:lnTo>
                  <a:lnTo>
                    <a:pt x="638" y="302"/>
                  </a:lnTo>
                  <a:lnTo>
                    <a:pt x="635" y="302"/>
                  </a:lnTo>
                  <a:lnTo>
                    <a:pt x="631" y="304"/>
                  </a:lnTo>
                  <a:lnTo>
                    <a:pt x="629" y="305"/>
                  </a:lnTo>
                  <a:lnTo>
                    <a:pt x="626" y="305"/>
                  </a:lnTo>
                  <a:lnTo>
                    <a:pt x="624" y="305"/>
                  </a:lnTo>
                  <a:lnTo>
                    <a:pt x="621" y="304"/>
                  </a:lnTo>
                  <a:lnTo>
                    <a:pt x="621" y="302"/>
                  </a:lnTo>
                  <a:lnTo>
                    <a:pt x="623" y="302"/>
                  </a:lnTo>
                  <a:lnTo>
                    <a:pt x="624" y="301"/>
                  </a:lnTo>
                  <a:lnTo>
                    <a:pt x="626" y="301"/>
                  </a:lnTo>
                  <a:lnTo>
                    <a:pt x="624" y="301"/>
                  </a:lnTo>
                  <a:lnTo>
                    <a:pt x="624" y="301"/>
                  </a:lnTo>
                  <a:lnTo>
                    <a:pt x="623" y="302"/>
                  </a:lnTo>
                  <a:lnTo>
                    <a:pt x="620" y="302"/>
                  </a:lnTo>
                  <a:lnTo>
                    <a:pt x="616" y="301"/>
                  </a:lnTo>
                  <a:lnTo>
                    <a:pt x="615" y="297"/>
                  </a:lnTo>
                  <a:lnTo>
                    <a:pt x="613" y="297"/>
                  </a:lnTo>
                  <a:lnTo>
                    <a:pt x="612" y="299"/>
                  </a:lnTo>
                  <a:lnTo>
                    <a:pt x="604" y="297"/>
                  </a:lnTo>
                  <a:lnTo>
                    <a:pt x="602" y="299"/>
                  </a:lnTo>
                  <a:lnTo>
                    <a:pt x="601" y="299"/>
                  </a:lnTo>
                  <a:lnTo>
                    <a:pt x="602" y="299"/>
                  </a:lnTo>
                  <a:lnTo>
                    <a:pt x="602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7" y="305"/>
                  </a:lnTo>
                  <a:lnTo>
                    <a:pt x="612" y="307"/>
                  </a:lnTo>
                  <a:lnTo>
                    <a:pt x="615" y="308"/>
                  </a:lnTo>
                  <a:lnTo>
                    <a:pt x="621" y="310"/>
                  </a:lnTo>
                  <a:lnTo>
                    <a:pt x="632" y="310"/>
                  </a:lnTo>
                  <a:lnTo>
                    <a:pt x="635" y="310"/>
                  </a:lnTo>
                  <a:lnTo>
                    <a:pt x="638" y="310"/>
                  </a:lnTo>
                  <a:lnTo>
                    <a:pt x="643" y="312"/>
                  </a:lnTo>
                  <a:lnTo>
                    <a:pt x="645" y="312"/>
                  </a:lnTo>
                  <a:lnTo>
                    <a:pt x="650" y="310"/>
                  </a:lnTo>
                  <a:lnTo>
                    <a:pt x="650" y="305"/>
                  </a:lnTo>
                  <a:lnTo>
                    <a:pt x="651" y="305"/>
                  </a:lnTo>
                  <a:lnTo>
                    <a:pt x="664" y="299"/>
                  </a:lnTo>
                  <a:lnTo>
                    <a:pt x="667" y="297"/>
                  </a:lnTo>
                  <a:lnTo>
                    <a:pt x="670" y="294"/>
                  </a:lnTo>
                  <a:lnTo>
                    <a:pt x="672" y="293"/>
                  </a:lnTo>
                  <a:lnTo>
                    <a:pt x="673" y="286"/>
                  </a:lnTo>
                  <a:lnTo>
                    <a:pt x="675" y="283"/>
                  </a:lnTo>
                  <a:lnTo>
                    <a:pt x="683" y="277"/>
                  </a:lnTo>
                  <a:lnTo>
                    <a:pt x="684" y="275"/>
                  </a:lnTo>
                  <a:lnTo>
                    <a:pt x="684" y="272"/>
                  </a:lnTo>
                  <a:lnTo>
                    <a:pt x="684" y="269"/>
                  </a:lnTo>
                  <a:lnTo>
                    <a:pt x="684" y="267"/>
                  </a:lnTo>
                  <a:lnTo>
                    <a:pt x="683" y="264"/>
                  </a:lnTo>
                  <a:lnTo>
                    <a:pt x="681" y="261"/>
                  </a:lnTo>
                  <a:lnTo>
                    <a:pt x="679" y="260"/>
                  </a:lnTo>
                  <a:lnTo>
                    <a:pt x="681" y="253"/>
                  </a:lnTo>
                  <a:lnTo>
                    <a:pt x="683" y="250"/>
                  </a:lnTo>
                  <a:lnTo>
                    <a:pt x="691" y="247"/>
                  </a:lnTo>
                  <a:lnTo>
                    <a:pt x="697" y="247"/>
                  </a:lnTo>
                  <a:lnTo>
                    <a:pt x="705" y="245"/>
                  </a:lnTo>
                  <a:lnTo>
                    <a:pt x="706" y="244"/>
                  </a:lnTo>
                  <a:lnTo>
                    <a:pt x="709" y="245"/>
                  </a:lnTo>
                  <a:lnTo>
                    <a:pt x="711" y="247"/>
                  </a:lnTo>
                  <a:lnTo>
                    <a:pt x="713" y="250"/>
                  </a:lnTo>
                  <a:lnTo>
                    <a:pt x="719" y="255"/>
                  </a:lnTo>
                  <a:lnTo>
                    <a:pt x="720" y="258"/>
                  </a:lnTo>
                  <a:lnTo>
                    <a:pt x="720" y="261"/>
                  </a:lnTo>
                  <a:lnTo>
                    <a:pt x="720" y="271"/>
                  </a:lnTo>
                  <a:lnTo>
                    <a:pt x="719" y="275"/>
                  </a:lnTo>
                  <a:lnTo>
                    <a:pt x="722" y="275"/>
                  </a:lnTo>
                  <a:lnTo>
                    <a:pt x="722" y="277"/>
                  </a:lnTo>
                  <a:lnTo>
                    <a:pt x="725" y="279"/>
                  </a:lnTo>
                  <a:lnTo>
                    <a:pt x="727" y="280"/>
                  </a:lnTo>
                  <a:lnTo>
                    <a:pt x="728" y="280"/>
                  </a:lnTo>
                  <a:lnTo>
                    <a:pt x="732" y="280"/>
                  </a:lnTo>
                  <a:lnTo>
                    <a:pt x="739" y="280"/>
                  </a:lnTo>
                  <a:lnTo>
                    <a:pt x="744" y="280"/>
                  </a:lnTo>
                  <a:lnTo>
                    <a:pt x="744" y="279"/>
                  </a:lnTo>
                  <a:lnTo>
                    <a:pt x="744" y="279"/>
                  </a:lnTo>
                  <a:lnTo>
                    <a:pt x="739" y="279"/>
                  </a:lnTo>
                  <a:lnTo>
                    <a:pt x="733" y="277"/>
                  </a:lnTo>
                  <a:lnTo>
                    <a:pt x="725" y="275"/>
                  </a:lnTo>
                  <a:lnTo>
                    <a:pt x="724" y="272"/>
                  </a:lnTo>
                  <a:lnTo>
                    <a:pt x="725" y="269"/>
                  </a:lnTo>
                  <a:lnTo>
                    <a:pt x="727" y="264"/>
                  </a:lnTo>
                  <a:lnTo>
                    <a:pt x="728" y="264"/>
                  </a:lnTo>
                  <a:lnTo>
                    <a:pt x="730" y="264"/>
                  </a:lnTo>
                  <a:lnTo>
                    <a:pt x="732" y="263"/>
                  </a:lnTo>
                  <a:lnTo>
                    <a:pt x="730" y="260"/>
                  </a:lnTo>
                  <a:lnTo>
                    <a:pt x="730" y="258"/>
                  </a:lnTo>
                  <a:lnTo>
                    <a:pt x="728" y="253"/>
                  </a:lnTo>
                  <a:lnTo>
                    <a:pt x="727" y="247"/>
                  </a:lnTo>
                  <a:lnTo>
                    <a:pt x="724" y="247"/>
                  </a:lnTo>
                  <a:lnTo>
                    <a:pt x="722" y="245"/>
                  </a:lnTo>
                  <a:lnTo>
                    <a:pt x="711" y="241"/>
                  </a:lnTo>
                  <a:lnTo>
                    <a:pt x="703" y="238"/>
                  </a:lnTo>
                  <a:lnTo>
                    <a:pt x="697" y="238"/>
                  </a:lnTo>
                  <a:lnTo>
                    <a:pt x="694" y="238"/>
                  </a:lnTo>
                  <a:lnTo>
                    <a:pt x="689" y="241"/>
                  </a:lnTo>
                  <a:lnTo>
                    <a:pt x="686" y="242"/>
                  </a:lnTo>
                  <a:lnTo>
                    <a:pt x="679" y="241"/>
                  </a:lnTo>
                  <a:lnTo>
                    <a:pt x="673" y="241"/>
                  </a:lnTo>
                  <a:lnTo>
                    <a:pt x="672" y="241"/>
                  </a:lnTo>
                  <a:lnTo>
                    <a:pt x="670" y="239"/>
                  </a:lnTo>
                  <a:lnTo>
                    <a:pt x="672" y="234"/>
                  </a:lnTo>
                  <a:lnTo>
                    <a:pt x="672" y="231"/>
                  </a:lnTo>
                  <a:lnTo>
                    <a:pt x="668" y="228"/>
                  </a:lnTo>
                  <a:lnTo>
                    <a:pt x="667" y="227"/>
                  </a:lnTo>
                  <a:lnTo>
                    <a:pt x="667" y="223"/>
                  </a:lnTo>
                  <a:lnTo>
                    <a:pt x="672" y="214"/>
                  </a:lnTo>
                  <a:lnTo>
                    <a:pt x="673" y="212"/>
                  </a:lnTo>
                  <a:lnTo>
                    <a:pt x="676" y="208"/>
                  </a:lnTo>
                  <a:lnTo>
                    <a:pt x="678" y="203"/>
                  </a:lnTo>
                  <a:lnTo>
                    <a:pt x="678" y="201"/>
                  </a:lnTo>
                  <a:lnTo>
                    <a:pt x="670" y="190"/>
                  </a:lnTo>
                  <a:lnTo>
                    <a:pt x="667" y="187"/>
                  </a:lnTo>
                  <a:lnTo>
                    <a:pt x="667" y="186"/>
                  </a:lnTo>
                  <a:lnTo>
                    <a:pt x="664" y="184"/>
                  </a:lnTo>
                  <a:lnTo>
                    <a:pt x="661" y="182"/>
                  </a:lnTo>
                  <a:lnTo>
                    <a:pt x="661" y="181"/>
                  </a:lnTo>
                  <a:lnTo>
                    <a:pt x="668" y="170"/>
                  </a:lnTo>
                  <a:lnTo>
                    <a:pt x="673" y="168"/>
                  </a:lnTo>
                  <a:lnTo>
                    <a:pt x="678" y="167"/>
                  </a:lnTo>
                  <a:lnTo>
                    <a:pt x="681" y="165"/>
                  </a:lnTo>
                  <a:lnTo>
                    <a:pt x="686" y="164"/>
                  </a:lnTo>
                  <a:lnTo>
                    <a:pt x="687" y="162"/>
                  </a:lnTo>
                  <a:lnTo>
                    <a:pt x="689" y="160"/>
                  </a:lnTo>
                  <a:lnTo>
                    <a:pt x="689" y="159"/>
                  </a:lnTo>
                  <a:lnTo>
                    <a:pt x="689" y="154"/>
                  </a:lnTo>
                  <a:lnTo>
                    <a:pt x="689" y="151"/>
                  </a:lnTo>
                  <a:lnTo>
                    <a:pt x="687" y="149"/>
                  </a:lnTo>
                  <a:lnTo>
                    <a:pt x="686" y="146"/>
                  </a:lnTo>
                  <a:lnTo>
                    <a:pt x="684" y="143"/>
                  </a:lnTo>
                  <a:lnTo>
                    <a:pt x="686" y="143"/>
                  </a:lnTo>
                  <a:lnTo>
                    <a:pt x="687" y="143"/>
                  </a:lnTo>
                  <a:lnTo>
                    <a:pt x="691" y="143"/>
                  </a:lnTo>
                  <a:lnTo>
                    <a:pt x="694" y="145"/>
                  </a:lnTo>
                  <a:lnTo>
                    <a:pt x="695" y="148"/>
                  </a:lnTo>
                  <a:lnTo>
                    <a:pt x="697" y="149"/>
                  </a:lnTo>
                  <a:lnTo>
                    <a:pt x="697" y="152"/>
                  </a:lnTo>
                  <a:lnTo>
                    <a:pt x="697" y="154"/>
                  </a:lnTo>
                  <a:lnTo>
                    <a:pt x="697" y="156"/>
                  </a:lnTo>
                  <a:lnTo>
                    <a:pt x="698" y="156"/>
                  </a:lnTo>
                  <a:lnTo>
                    <a:pt x="698" y="157"/>
                  </a:lnTo>
                  <a:lnTo>
                    <a:pt x="698" y="159"/>
                  </a:lnTo>
                  <a:lnTo>
                    <a:pt x="697" y="159"/>
                  </a:lnTo>
                  <a:lnTo>
                    <a:pt x="695" y="160"/>
                  </a:lnTo>
                  <a:lnTo>
                    <a:pt x="694" y="167"/>
                  </a:lnTo>
                  <a:lnTo>
                    <a:pt x="692" y="167"/>
                  </a:lnTo>
                  <a:lnTo>
                    <a:pt x="692" y="171"/>
                  </a:lnTo>
                  <a:lnTo>
                    <a:pt x="695" y="175"/>
                  </a:lnTo>
                  <a:lnTo>
                    <a:pt x="695" y="178"/>
                  </a:lnTo>
                  <a:lnTo>
                    <a:pt x="694" y="179"/>
                  </a:lnTo>
                  <a:lnTo>
                    <a:pt x="692" y="181"/>
                  </a:lnTo>
                  <a:lnTo>
                    <a:pt x="692" y="182"/>
                  </a:lnTo>
                  <a:lnTo>
                    <a:pt x="692" y="184"/>
                  </a:lnTo>
                  <a:lnTo>
                    <a:pt x="698" y="186"/>
                  </a:lnTo>
                  <a:lnTo>
                    <a:pt x="705" y="187"/>
                  </a:lnTo>
                  <a:lnTo>
                    <a:pt x="713" y="187"/>
                  </a:lnTo>
                  <a:lnTo>
                    <a:pt x="716" y="189"/>
                  </a:lnTo>
                  <a:lnTo>
                    <a:pt x="717" y="187"/>
                  </a:lnTo>
                  <a:lnTo>
                    <a:pt x="725" y="189"/>
                  </a:lnTo>
                  <a:lnTo>
                    <a:pt x="732" y="193"/>
                  </a:lnTo>
                  <a:lnTo>
                    <a:pt x="736" y="195"/>
                  </a:lnTo>
                  <a:lnTo>
                    <a:pt x="739" y="195"/>
                  </a:lnTo>
                  <a:lnTo>
                    <a:pt x="746" y="195"/>
                  </a:lnTo>
                  <a:lnTo>
                    <a:pt x="746" y="193"/>
                  </a:lnTo>
                  <a:lnTo>
                    <a:pt x="747" y="192"/>
                  </a:lnTo>
                  <a:lnTo>
                    <a:pt x="744" y="192"/>
                  </a:lnTo>
                  <a:lnTo>
                    <a:pt x="743" y="193"/>
                  </a:lnTo>
                  <a:lnTo>
                    <a:pt x="743" y="193"/>
                  </a:lnTo>
                  <a:lnTo>
                    <a:pt x="739" y="192"/>
                  </a:lnTo>
                  <a:lnTo>
                    <a:pt x="738" y="192"/>
                  </a:lnTo>
                  <a:lnTo>
                    <a:pt x="736" y="190"/>
                  </a:lnTo>
                  <a:lnTo>
                    <a:pt x="735" y="186"/>
                  </a:lnTo>
                  <a:lnTo>
                    <a:pt x="730" y="184"/>
                  </a:lnTo>
                  <a:lnTo>
                    <a:pt x="727" y="184"/>
                  </a:lnTo>
                  <a:lnTo>
                    <a:pt x="724" y="184"/>
                  </a:lnTo>
                  <a:lnTo>
                    <a:pt x="719" y="181"/>
                  </a:lnTo>
                  <a:lnTo>
                    <a:pt x="716" y="181"/>
                  </a:lnTo>
                  <a:lnTo>
                    <a:pt x="709" y="178"/>
                  </a:lnTo>
                  <a:lnTo>
                    <a:pt x="706" y="176"/>
                  </a:lnTo>
                  <a:lnTo>
                    <a:pt x="706" y="175"/>
                  </a:lnTo>
                  <a:lnTo>
                    <a:pt x="703" y="170"/>
                  </a:lnTo>
                  <a:lnTo>
                    <a:pt x="703" y="168"/>
                  </a:lnTo>
                  <a:lnTo>
                    <a:pt x="705" y="168"/>
                  </a:lnTo>
                  <a:lnTo>
                    <a:pt x="708" y="165"/>
                  </a:lnTo>
                  <a:lnTo>
                    <a:pt x="716" y="165"/>
                  </a:lnTo>
                  <a:lnTo>
                    <a:pt x="717" y="165"/>
                  </a:lnTo>
                  <a:lnTo>
                    <a:pt x="725" y="170"/>
                  </a:lnTo>
                  <a:lnTo>
                    <a:pt x="728" y="170"/>
                  </a:lnTo>
                  <a:lnTo>
                    <a:pt x="735" y="168"/>
                  </a:lnTo>
                  <a:lnTo>
                    <a:pt x="735" y="167"/>
                  </a:lnTo>
                  <a:lnTo>
                    <a:pt x="733" y="165"/>
                  </a:lnTo>
                  <a:lnTo>
                    <a:pt x="732" y="164"/>
                  </a:lnTo>
                  <a:lnTo>
                    <a:pt x="728" y="162"/>
                  </a:lnTo>
                  <a:lnTo>
                    <a:pt x="724" y="164"/>
                  </a:lnTo>
                  <a:lnTo>
                    <a:pt x="722" y="164"/>
                  </a:lnTo>
                  <a:lnTo>
                    <a:pt x="724" y="162"/>
                  </a:lnTo>
                  <a:lnTo>
                    <a:pt x="724" y="160"/>
                  </a:lnTo>
                  <a:lnTo>
                    <a:pt x="725" y="160"/>
                  </a:lnTo>
                  <a:lnTo>
                    <a:pt x="727" y="159"/>
                  </a:lnTo>
                  <a:lnTo>
                    <a:pt x="732" y="157"/>
                  </a:lnTo>
                  <a:lnTo>
                    <a:pt x="735" y="156"/>
                  </a:lnTo>
                  <a:lnTo>
                    <a:pt x="738" y="156"/>
                  </a:lnTo>
                  <a:lnTo>
                    <a:pt x="752" y="156"/>
                  </a:lnTo>
                  <a:lnTo>
                    <a:pt x="760" y="160"/>
                  </a:lnTo>
                  <a:lnTo>
                    <a:pt x="768" y="162"/>
                  </a:lnTo>
                  <a:lnTo>
                    <a:pt x="771" y="164"/>
                  </a:lnTo>
                  <a:lnTo>
                    <a:pt x="771" y="164"/>
                  </a:lnTo>
                  <a:lnTo>
                    <a:pt x="773" y="164"/>
                  </a:lnTo>
                  <a:lnTo>
                    <a:pt x="773" y="167"/>
                  </a:lnTo>
                  <a:lnTo>
                    <a:pt x="782" y="173"/>
                  </a:lnTo>
                  <a:lnTo>
                    <a:pt x="784" y="173"/>
                  </a:lnTo>
                  <a:lnTo>
                    <a:pt x="790" y="173"/>
                  </a:lnTo>
                  <a:lnTo>
                    <a:pt x="798" y="173"/>
                  </a:lnTo>
                  <a:lnTo>
                    <a:pt x="799" y="171"/>
                  </a:lnTo>
                  <a:lnTo>
                    <a:pt x="804" y="173"/>
                  </a:lnTo>
                  <a:lnTo>
                    <a:pt x="806" y="173"/>
                  </a:lnTo>
                  <a:lnTo>
                    <a:pt x="807" y="175"/>
                  </a:lnTo>
                  <a:lnTo>
                    <a:pt x="806" y="176"/>
                  </a:lnTo>
                  <a:lnTo>
                    <a:pt x="806" y="178"/>
                  </a:lnTo>
                  <a:lnTo>
                    <a:pt x="802" y="181"/>
                  </a:lnTo>
                  <a:lnTo>
                    <a:pt x="802" y="181"/>
                  </a:lnTo>
                  <a:lnTo>
                    <a:pt x="796" y="184"/>
                  </a:lnTo>
                  <a:lnTo>
                    <a:pt x="795" y="186"/>
                  </a:lnTo>
                  <a:lnTo>
                    <a:pt x="793" y="190"/>
                  </a:lnTo>
                  <a:lnTo>
                    <a:pt x="793" y="190"/>
                  </a:lnTo>
                  <a:lnTo>
                    <a:pt x="793" y="192"/>
                  </a:lnTo>
                  <a:lnTo>
                    <a:pt x="793" y="195"/>
                  </a:lnTo>
                  <a:lnTo>
                    <a:pt x="795" y="198"/>
                  </a:lnTo>
                  <a:lnTo>
                    <a:pt x="793" y="200"/>
                  </a:lnTo>
                  <a:lnTo>
                    <a:pt x="791" y="203"/>
                  </a:lnTo>
                  <a:lnTo>
                    <a:pt x="791" y="206"/>
                  </a:lnTo>
                  <a:lnTo>
                    <a:pt x="793" y="208"/>
                  </a:lnTo>
                  <a:lnTo>
                    <a:pt x="793" y="208"/>
                  </a:lnTo>
                  <a:lnTo>
                    <a:pt x="793" y="206"/>
                  </a:lnTo>
                  <a:lnTo>
                    <a:pt x="793" y="204"/>
                  </a:lnTo>
                  <a:lnTo>
                    <a:pt x="796" y="201"/>
                  </a:lnTo>
                  <a:lnTo>
                    <a:pt x="798" y="195"/>
                  </a:lnTo>
                  <a:lnTo>
                    <a:pt x="799" y="193"/>
                  </a:lnTo>
                  <a:lnTo>
                    <a:pt x="802" y="193"/>
                  </a:lnTo>
                  <a:lnTo>
                    <a:pt x="804" y="195"/>
                  </a:lnTo>
                  <a:lnTo>
                    <a:pt x="804" y="197"/>
                  </a:lnTo>
                  <a:lnTo>
                    <a:pt x="804" y="201"/>
                  </a:lnTo>
                  <a:lnTo>
                    <a:pt x="804" y="203"/>
                  </a:lnTo>
                  <a:lnTo>
                    <a:pt x="802" y="208"/>
                  </a:lnTo>
                  <a:lnTo>
                    <a:pt x="799" y="211"/>
                  </a:lnTo>
                  <a:lnTo>
                    <a:pt x="799" y="212"/>
                  </a:lnTo>
                  <a:lnTo>
                    <a:pt x="801" y="214"/>
                  </a:lnTo>
                  <a:lnTo>
                    <a:pt x="801" y="216"/>
                  </a:lnTo>
                  <a:lnTo>
                    <a:pt x="802" y="217"/>
                  </a:lnTo>
                  <a:lnTo>
                    <a:pt x="804" y="216"/>
                  </a:lnTo>
                  <a:lnTo>
                    <a:pt x="806" y="216"/>
                  </a:lnTo>
                  <a:lnTo>
                    <a:pt x="806" y="214"/>
                  </a:lnTo>
                  <a:lnTo>
                    <a:pt x="806" y="212"/>
                  </a:lnTo>
                  <a:lnTo>
                    <a:pt x="804" y="211"/>
                  </a:lnTo>
                  <a:lnTo>
                    <a:pt x="807" y="211"/>
                  </a:lnTo>
                  <a:lnTo>
                    <a:pt x="810" y="209"/>
                  </a:lnTo>
                  <a:lnTo>
                    <a:pt x="814" y="208"/>
                  </a:lnTo>
                  <a:lnTo>
                    <a:pt x="814" y="206"/>
                  </a:lnTo>
                  <a:lnTo>
                    <a:pt x="814" y="204"/>
                  </a:lnTo>
                  <a:lnTo>
                    <a:pt x="814" y="201"/>
                  </a:lnTo>
                  <a:lnTo>
                    <a:pt x="812" y="198"/>
                  </a:lnTo>
                  <a:lnTo>
                    <a:pt x="809" y="193"/>
                  </a:lnTo>
                  <a:lnTo>
                    <a:pt x="806" y="190"/>
                  </a:lnTo>
                  <a:lnTo>
                    <a:pt x="807" y="186"/>
                  </a:lnTo>
                  <a:lnTo>
                    <a:pt x="810" y="181"/>
                  </a:lnTo>
                  <a:lnTo>
                    <a:pt x="812" y="179"/>
                  </a:lnTo>
                  <a:lnTo>
                    <a:pt x="812" y="178"/>
                  </a:lnTo>
                  <a:lnTo>
                    <a:pt x="812" y="176"/>
                  </a:lnTo>
                  <a:lnTo>
                    <a:pt x="812" y="175"/>
                  </a:lnTo>
                  <a:lnTo>
                    <a:pt x="812" y="175"/>
                  </a:lnTo>
                  <a:lnTo>
                    <a:pt x="809" y="170"/>
                  </a:lnTo>
                  <a:lnTo>
                    <a:pt x="807" y="170"/>
                  </a:lnTo>
                  <a:lnTo>
                    <a:pt x="799" y="168"/>
                  </a:lnTo>
                  <a:lnTo>
                    <a:pt x="798" y="168"/>
                  </a:lnTo>
                  <a:lnTo>
                    <a:pt x="793" y="164"/>
                  </a:lnTo>
                  <a:lnTo>
                    <a:pt x="793" y="164"/>
                  </a:lnTo>
                  <a:lnTo>
                    <a:pt x="791" y="160"/>
                  </a:lnTo>
                  <a:lnTo>
                    <a:pt x="791" y="159"/>
                  </a:lnTo>
                  <a:lnTo>
                    <a:pt x="790" y="159"/>
                  </a:lnTo>
                  <a:lnTo>
                    <a:pt x="787" y="157"/>
                  </a:lnTo>
                  <a:lnTo>
                    <a:pt x="784" y="156"/>
                  </a:lnTo>
                  <a:lnTo>
                    <a:pt x="779" y="156"/>
                  </a:lnTo>
                  <a:lnTo>
                    <a:pt x="776" y="156"/>
                  </a:lnTo>
                  <a:lnTo>
                    <a:pt x="773" y="152"/>
                  </a:lnTo>
                  <a:lnTo>
                    <a:pt x="773" y="151"/>
                  </a:lnTo>
                  <a:lnTo>
                    <a:pt x="771" y="148"/>
                  </a:lnTo>
                  <a:lnTo>
                    <a:pt x="769" y="146"/>
                  </a:lnTo>
                  <a:lnTo>
                    <a:pt x="769" y="145"/>
                  </a:lnTo>
                  <a:lnTo>
                    <a:pt x="771" y="143"/>
                  </a:lnTo>
                  <a:lnTo>
                    <a:pt x="773" y="140"/>
                  </a:lnTo>
                  <a:lnTo>
                    <a:pt x="771" y="138"/>
                  </a:lnTo>
                  <a:lnTo>
                    <a:pt x="769" y="137"/>
                  </a:lnTo>
                  <a:lnTo>
                    <a:pt x="768" y="137"/>
                  </a:lnTo>
                  <a:lnTo>
                    <a:pt x="766" y="134"/>
                  </a:lnTo>
                  <a:lnTo>
                    <a:pt x="766" y="132"/>
                  </a:lnTo>
                  <a:lnTo>
                    <a:pt x="766" y="130"/>
                  </a:lnTo>
                  <a:lnTo>
                    <a:pt x="766" y="129"/>
                  </a:lnTo>
                  <a:lnTo>
                    <a:pt x="766" y="127"/>
                  </a:lnTo>
                  <a:lnTo>
                    <a:pt x="769" y="126"/>
                  </a:lnTo>
                  <a:lnTo>
                    <a:pt x="768" y="124"/>
                  </a:lnTo>
                  <a:lnTo>
                    <a:pt x="769" y="123"/>
                  </a:lnTo>
                  <a:lnTo>
                    <a:pt x="782" y="121"/>
                  </a:lnTo>
                  <a:lnTo>
                    <a:pt x="787" y="119"/>
                  </a:lnTo>
                  <a:lnTo>
                    <a:pt x="812" y="119"/>
                  </a:lnTo>
                  <a:lnTo>
                    <a:pt x="814" y="119"/>
                  </a:lnTo>
                  <a:lnTo>
                    <a:pt x="825" y="118"/>
                  </a:lnTo>
                  <a:lnTo>
                    <a:pt x="829" y="118"/>
                  </a:lnTo>
                  <a:lnTo>
                    <a:pt x="834" y="118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6"/>
                  </a:lnTo>
                  <a:lnTo>
                    <a:pt x="847" y="115"/>
                  </a:lnTo>
                  <a:lnTo>
                    <a:pt x="856" y="113"/>
                  </a:lnTo>
                  <a:lnTo>
                    <a:pt x="859" y="113"/>
                  </a:lnTo>
                  <a:lnTo>
                    <a:pt x="861" y="115"/>
                  </a:lnTo>
                  <a:lnTo>
                    <a:pt x="862" y="115"/>
                  </a:lnTo>
                  <a:lnTo>
                    <a:pt x="858" y="118"/>
                  </a:lnTo>
                  <a:lnTo>
                    <a:pt x="853" y="121"/>
                  </a:lnTo>
                  <a:lnTo>
                    <a:pt x="848" y="123"/>
                  </a:lnTo>
                  <a:lnTo>
                    <a:pt x="845" y="124"/>
                  </a:lnTo>
                  <a:lnTo>
                    <a:pt x="843" y="126"/>
                  </a:lnTo>
                  <a:lnTo>
                    <a:pt x="843" y="126"/>
                  </a:lnTo>
                  <a:lnTo>
                    <a:pt x="843" y="129"/>
                  </a:lnTo>
                  <a:lnTo>
                    <a:pt x="845" y="129"/>
                  </a:lnTo>
                  <a:lnTo>
                    <a:pt x="848" y="130"/>
                  </a:lnTo>
                  <a:lnTo>
                    <a:pt x="851" y="134"/>
                  </a:lnTo>
                  <a:lnTo>
                    <a:pt x="855" y="135"/>
                  </a:lnTo>
                  <a:lnTo>
                    <a:pt x="856" y="135"/>
                  </a:lnTo>
                  <a:lnTo>
                    <a:pt x="858" y="135"/>
                  </a:lnTo>
                  <a:lnTo>
                    <a:pt x="848" y="130"/>
                  </a:lnTo>
                  <a:lnTo>
                    <a:pt x="847" y="129"/>
                  </a:lnTo>
                  <a:lnTo>
                    <a:pt x="845" y="127"/>
                  </a:lnTo>
                  <a:lnTo>
                    <a:pt x="847" y="126"/>
                  </a:lnTo>
                  <a:lnTo>
                    <a:pt x="847" y="124"/>
                  </a:lnTo>
                  <a:lnTo>
                    <a:pt x="848" y="124"/>
                  </a:lnTo>
                  <a:lnTo>
                    <a:pt x="850" y="124"/>
                  </a:lnTo>
                  <a:lnTo>
                    <a:pt x="853" y="123"/>
                  </a:lnTo>
                  <a:lnTo>
                    <a:pt x="862" y="121"/>
                  </a:lnTo>
                  <a:lnTo>
                    <a:pt x="866" y="119"/>
                  </a:lnTo>
                  <a:lnTo>
                    <a:pt x="867" y="118"/>
                  </a:lnTo>
                  <a:lnTo>
                    <a:pt x="870" y="116"/>
                  </a:lnTo>
                  <a:lnTo>
                    <a:pt x="869" y="115"/>
                  </a:lnTo>
                  <a:lnTo>
                    <a:pt x="866" y="115"/>
                  </a:lnTo>
                  <a:lnTo>
                    <a:pt x="864" y="113"/>
                  </a:lnTo>
                  <a:lnTo>
                    <a:pt x="858" y="105"/>
                  </a:lnTo>
                  <a:lnTo>
                    <a:pt x="855" y="104"/>
                  </a:lnTo>
                  <a:lnTo>
                    <a:pt x="850" y="102"/>
                  </a:lnTo>
                  <a:lnTo>
                    <a:pt x="847" y="102"/>
                  </a:lnTo>
                  <a:lnTo>
                    <a:pt x="850" y="99"/>
                  </a:lnTo>
                  <a:lnTo>
                    <a:pt x="853" y="97"/>
                  </a:lnTo>
                  <a:lnTo>
                    <a:pt x="855" y="97"/>
                  </a:lnTo>
                  <a:lnTo>
                    <a:pt x="856" y="99"/>
                  </a:lnTo>
                  <a:lnTo>
                    <a:pt x="859" y="100"/>
                  </a:lnTo>
                  <a:lnTo>
                    <a:pt x="864" y="100"/>
                  </a:lnTo>
                  <a:lnTo>
                    <a:pt x="862" y="99"/>
                  </a:lnTo>
                  <a:lnTo>
                    <a:pt x="859" y="97"/>
                  </a:lnTo>
                  <a:lnTo>
                    <a:pt x="858" y="96"/>
                  </a:lnTo>
                  <a:lnTo>
                    <a:pt x="853" y="94"/>
                  </a:lnTo>
                  <a:lnTo>
                    <a:pt x="848" y="93"/>
                  </a:lnTo>
                  <a:lnTo>
                    <a:pt x="843" y="93"/>
                  </a:lnTo>
                  <a:lnTo>
                    <a:pt x="845" y="89"/>
                  </a:lnTo>
                  <a:lnTo>
                    <a:pt x="848" y="89"/>
                  </a:lnTo>
                  <a:lnTo>
                    <a:pt x="848" y="89"/>
                  </a:lnTo>
                  <a:lnTo>
                    <a:pt x="850" y="88"/>
                  </a:lnTo>
                  <a:lnTo>
                    <a:pt x="856" y="91"/>
                  </a:lnTo>
                  <a:lnTo>
                    <a:pt x="859" y="89"/>
                  </a:lnTo>
                  <a:lnTo>
                    <a:pt x="862" y="88"/>
                  </a:lnTo>
                  <a:lnTo>
                    <a:pt x="867" y="83"/>
                  </a:lnTo>
                  <a:lnTo>
                    <a:pt x="869" y="82"/>
                  </a:lnTo>
                  <a:lnTo>
                    <a:pt x="866" y="80"/>
                  </a:lnTo>
                  <a:lnTo>
                    <a:pt x="864" y="80"/>
                  </a:lnTo>
                  <a:lnTo>
                    <a:pt x="861" y="80"/>
                  </a:lnTo>
                  <a:lnTo>
                    <a:pt x="861" y="78"/>
                  </a:lnTo>
                  <a:lnTo>
                    <a:pt x="861" y="77"/>
                  </a:lnTo>
                  <a:lnTo>
                    <a:pt x="864" y="77"/>
                  </a:lnTo>
                  <a:lnTo>
                    <a:pt x="872" y="78"/>
                  </a:lnTo>
                  <a:lnTo>
                    <a:pt x="883" y="74"/>
                  </a:lnTo>
                  <a:lnTo>
                    <a:pt x="886" y="71"/>
                  </a:lnTo>
                  <a:lnTo>
                    <a:pt x="895" y="67"/>
                  </a:lnTo>
                  <a:lnTo>
                    <a:pt x="899" y="69"/>
                  </a:lnTo>
                  <a:lnTo>
                    <a:pt x="908" y="64"/>
                  </a:lnTo>
                  <a:lnTo>
                    <a:pt x="919" y="63"/>
                  </a:lnTo>
                  <a:lnTo>
                    <a:pt x="925" y="63"/>
                  </a:lnTo>
                  <a:lnTo>
                    <a:pt x="932" y="61"/>
                  </a:lnTo>
                  <a:lnTo>
                    <a:pt x="940" y="60"/>
                  </a:lnTo>
                  <a:lnTo>
                    <a:pt x="943" y="60"/>
                  </a:lnTo>
                  <a:lnTo>
                    <a:pt x="955" y="56"/>
                  </a:lnTo>
                  <a:lnTo>
                    <a:pt x="963" y="55"/>
                  </a:lnTo>
                  <a:lnTo>
                    <a:pt x="965" y="53"/>
                  </a:lnTo>
                  <a:lnTo>
                    <a:pt x="959" y="55"/>
                  </a:lnTo>
                  <a:lnTo>
                    <a:pt x="957" y="53"/>
                  </a:lnTo>
                  <a:lnTo>
                    <a:pt x="955" y="55"/>
                  </a:lnTo>
                  <a:lnTo>
                    <a:pt x="954" y="55"/>
                  </a:lnTo>
                  <a:lnTo>
                    <a:pt x="951" y="53"/>
                  </a:lnTo>
                  <a:lnTo>
                    <a:pt x="949" y="55"/>
                  </a:lnTo>
                  <a:lnTo>
                    <a:pt x="949" y="55"/>
                  </a:lnTo>
                  <a:lnTo>
                    <a:pt x="948" y="55"/>
                  </a:lnTo>
                  <a:lnTo>
                    <a:pt x="946" y="55"/>
                  </a:lnTo>
                  <a:lnTo>
                    <a:pt x="946" y="53"/>
                  </a:lnTo>
                  <a:lnTo>
                    <a:pt x="948" y="50"/>
                  </a:lnTo>
                  <a:lnTo>
                    <a:pt x="949" y="52"/>
                  </a:lnTo>
                  <a:lnTo>
                    <a:pt x="952" y="50"/>
                  </a:lnTo>
                  <a:lnTo>
                    <a:pt x="954" y="50"/>
                  </a:lnTo>
                  <a:lnTo>
                    <a:pt x="957" y="50"/>
                  </a:lnTo>
                  <a:lnTo>
                    <a:pt x="960" y="50"/>
                  </a:lnTo>
                  <a:lnTo>
                    <a:pt x="963" y="49"/>
                  </a:lnTo>
                  <a:lnTo>
                    <a:pt x="968" y="50"/>
                  </a:lnTo>
                  <a:lnTo>
                    <a:pt x="970" y="49"/>
                  </a:lnTo>
                  <a:lnTo>
                    <a:pt x="971" y="49"/>
                  </a:lnTo>
                  <a:lnTo>
                    <a:pt x="977" y="49"/>
                  </a:lnTo>
                  <a:lnTo>
                    <a:pt x="982" y="49"/>
                  </a:lnTo>
                  <a:lnTo>
                    <a:pt x="985" y="49"/>
                  </a:lnTo>
                  <a:lnTo>
                    <a:pt x="990" y="49"/>
                  </a:lnTo>
                  <a:lnTo>
                    <a:pt x="993" y="50"/>
                  </a:lnTo>
                  <a:lnTo>
                    <a:pt x="992" y="52"/>
                  </a:lnTo>
                  <a:lnTo>
                    <a:pt x="987" y="56"/>
                  </a:lnTo>
                  <a:lnTo>
                    <a:pt x="989" y="56"/>
                  </a:lnTo>
                  <a:lnTo>
                    <a:pt x="990" y="55"/>
                  </a:lnTo>
                  <a:lnTo>
                    <a:pt x="1000" y="52"/>
                  </a:lnTo>
                  <a:lnTo>
                    <a:pt x="1000" y="53"/>
                  </a:lnTo>
                  <a:lnTo>
                    <a:pt x="1000" y="55"/>
                  </a:lnTo>
                  <a:lnTo>
                    <a:pt x="998" y="56"/>
                  </a:lnTo>
                  <a:lnTo>
                    <a:pt x="1004" y="55"/>
                  </a:lnTo>
                  <a:lnTo>
                    <a:pt x="1009" y="52"/>
                  </a:lnTo>
                  <a:lnTo>
                    <a:pt x="1011" y="52"/>
                  </a:lnTo>
                  <a:lnTo>
                    <a:pt x="1014" y="53"/>
                  </a:lnTo>
                  <a:lnTo>
                    <a:pt x="1015" y="52"/>
                  </a:lnTo>
                  <a:lnTo>
                    <a:pt x="1015" y="50"/>
                  </a:lnTo>
                  <a:lnTo>
                    <a:pt x="1018" y="50"/>
                  </a:lnTo>
                  <a:lnTo>
                    <a:pt x="1020" y="49"/>
                  </a:lnTo>
                  <a:lnTo>
                    <a:pt x="1023" y="47"/>
                  </a:lnTo>
                  <a:lnTo>
                    <a:pt x="1025" y="47"/>
                  </a:lnTo>
                  <a:lnTo>
                    <a:pt x="1030" y="45"/>
                  </a:lnTo>
                  <a:lnTo>
                    <a:pt x="1031" y="45"/>
                  </a:lnTo>
                  <a:lnTo>
                    <a:pt x="1034" y="47"/>
                  </a:lnTo>
                  <a:lnTo>
                    <a:pt x="1037" y="47"/>
                  </a:lnTo>
                  <a:lnTo>
                    <a:pt x="1044" y="49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45" y="52"/>
                  </a:lnTo>
                  <a:lnTo>
                    <a:pt x="1045" y="53"/>
                  </a:lnTo>
                  <a:lnTo>
                    <a:pt x="1044" y="56"/>
                  </a:lnTo>
                  <a:lnTo>
                    <a:pt x="1041" y="58"/>
                  </a:lnTo>
                  <a:lnTo>
                    <a:pt x="1042" y="58"/>
                  </a:lnTo>
                  <a:lnTo>
                    <a:pt x="1044" y="58"/>
                  </a:lnTo>
                  <a:lnTo>
                    <a:pt x="1045" y="56"/>
                  </a:lnTo>
                  <a:lnTo>
                    <a:pt x="1047" y="55"/>
                  </a:lnTo>
                  <a:lnTo>
                    <a:pt x="1047" y="49"/>
                  </a:lnTo>
                  <a:lnTo>
                    <a:pt x="1044" y="45"/>
                  </a:lnTo>
                  <a:lnTo>
                    <a:pt x="1042" y="44"/>
                  </a:lnTo>
                  <a:lnTo>
                    <a:pt x="1036" y="41"/>
                  </a:lnTo>
                  <a:lnTo>
                    <a:pt x="1034" y="39"/>
                  </a:lnTo>
                  <a:lnTo>
                    <a:pt x="1033" y="37"/>
                  </a:lnTo>
                  <a:lnTo>
                    <a:pt x="1033" y="37"/>
                  </a:lnTo>
                  <a:lnTo>
                    <a:pt x="1044" y="39"/>
                  </a:lnTo>
                  <a:lnTo>
                    <a:pt x="1048" y="37"/>
                  </a:lnTo>
                  <a:lnTo>
                    <a:pt x="1055" y="37"/>
                  </a:lnTo>
                  <a:lnTo>
                    <a:pt x="1061" y="37"/>
                  </a:lnTo>
                  <a:lnTo>
                    <a:pt x="1064" y="37"/>
                  </a:lnTo>
                  <a:lnTo>
                    <a:pt x="1069" y="37"/>
                  </a:lnTo>
                  <a:lnTo>
                    <a:pt x="1072" y="39"/>
                  </a:lnTo>
                  <a:lnTo>
                    <a:pt x="1074" y="37"/>
                  </a:lnTo>
                  <a:lnTo>
                    <a:pt x="1067" y="36"/>
                  </a:lnTo>
                  <a:lnTo>
                    <a:pt x="1064" y="36"/>
                  </a:lnTo>
                  <a:lnTo>
                    <a:pt x="1063" y="36"/>
                  </a:lnTo>
                  <a:lnTo>
                    <a:pt x="1064" y="34"/>
                  </a:lnTo>
                  <a:lnTo>
                    <a:pt x="1066" y="31"/>
                  </a:lnTo>
                  <a:lnTo>
                    <a:pt x="1064" y="30"/>
                  </a:lnTo>
                  <a:lnTo>
                    <a:pt x="1063" y="28"/>
                  </a:lnTo>
                  <a:lnTo>
                    <a:pt x="1063" y="25"/>
                  </a:lnTo>
                  <a:lnTo>
                    <a:pt x="1064" y="23"/>
                  </a:lnTo>
                  <a:lnTo>
                    <a:pt x="1066" y="22"/>
                  </a:lnTo>
                  <a:lnTo>
                    <a:pt x="1067" y="19"/>
                  </a:lnTo>
                  <a:lnTo>
                    <a:pt x="1071" y="17"/>
                  </a:lnTo>
                  <a:lnTo>
                    <a:pt x="1086" y="8"/>
                  </a:lnTo>
                  <a:lnTo>
                    <a:pt x="1094" y="3"/>
                  </a:lnTo>
                  <a:lnTo>
                    <a:pt x="1097" y="3"/>
                  </a:lnTo>
                  <a:lnTo>
                    <a:pt x="1100" y="3"/>
                  </a:lnTo>
                  <a:lnTo>
                    <a:pt x="1107" y="0"/>
                  </a:lnTo>
                  <a:lnTo>
                    <a:pt x="111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dirty="0"/>
            </a:p>
          </p:txBody>
        </p:sp>
        <p:sp>
          <p:nvSpPr>
            <p:cNvPr id="1183" name="Freeform 135"/>
            <p:cNvSpPr>
              <a:spLocks/>
            </p:cNvSpPr>
            <p:nvPr/>
          </p:nvSpPr>
          <p:spPr bwMode="auto">
            <a:xfrm>
              <a:off x="9887597" y="3111893"/>
              <a:ext cx="19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  <a:gd name="T5" fmla="*/ 0 w 1"/>
                <a:gd name="T6" fmla="*/ 0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4" name="Freeform 136"/>
            <p:cNvSpPr>
              <a:spLocks/>
            </p:cNvSpPr>
            <p:nvPr/>
          </p:nvSpPr>
          <p:spPr bwMode="auto">
            <a:xfrm>
              <a:off x="7425731" y="1455055"/>
              <a:ext cx="27289" cy="15594"/>
            </a:xfrm>
            <a:custGeom>
              <a:avLst/>
              <a:gdLst>
                <a:gd name="T0" fmla="*/ 9 w 14"/>
                <a:gd name="T1" fmla="*/ 0 h 8"/>
                <a:gd name="T2" fmla="*/ 12 w 14"/>
                <a:gd name="T3" fmla="*/ 2 h 8"/>
                <a:gd name="T4" fmla="*/ 14 w 14"/>
                <a:gd name="T5" fmla="*/ 5 h 8"/>
                <a:gd name="T6" fmla="*/ 11 w 14"/>
                <a:gd name="T7" fmla="*/ 7 h 8"/>
                <a:gd name="T8" fmla="*/ 6 w 14"/>
                <a:gd name="T9" fmla="*/ 8 h 8"/>
                <a:gd name="T10" fmla="*/ 4 w 14"/>
                <a:gd name="T11" fmla="*/ 7 h 8"/>
                <a:gd name="T12" fmla="*/ 3 w 14"/>
                <a:gd name="T13" fmla="*/ 7 h 8"/>
                <a:gd name="T14" fmla="*/ 3 w 14"/>
                <a:gd name="T15" fmla="*/ 7 h 8"/>
                <a:gd name="T16" fmla="*/ 0 w 14"/>
                <a:gd name="T17" fmla="*/ 5 h 8"/>
                <a:gd name="T18" fmla="*/ 0 w 14"/>
                <a:gd name="T19" fmla="*/ 4 h 8"/>
                <a:gd name="T20" fmla="*/ 1 w 14"/>
                <a:gd name="T21" fmla="*/ 4 h 8"/>
                <a:gd name="T22" fmla="*/ 9 w 14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9" y="0"/>
                  </a:moveTo>
                  <a:lnTo>
                    <a:pt x="12" y="2"/>
                  </a:lnTo>
                  <a:lnTo>
                    <a:pt x="14" y="5"/>
                  </a:lnTo>
                  <a:lnTo>
                    <a:pt x="11" y="7"/>
                  </a:lnTo>
                  <a:lnTo>
                    <a:pt x="6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5" name="Freeform 137"/>
            <p:cNvSpPr>
              <a:spLocks/>
            </p:cNvSpPr>
            <p:nvPr/>
          </p:nvSpPr>
          <p:spPr bwMode="auto">
            <a:xfrm>
              <a:off x="7326320" y="1361493"/>
              <a:ext cx="89664" cy="29239"/>
            </a:xfrm>
            <a:custGeom>
              <a:avLst/>
              <a:gdLst>
                <a:gd name="T0" fmla="*/ 33 w 46"/>
                <a:gd name="T1" fmla="*/ 0 h 15"/>
                <a:gd name="T2" fmla="*/ 35 w 46"/>
                <a:gd name="T3" fmla="*/ 1 h 15"/>
                <a:gd name="T4" fmla="*/ 35 w 46"/>
                <a:gd name="T5" fmla="*/ 3 h 15"/>
                <a:gd name="T6" fmla="*/ 38 w 46"/>
                <a:gd name="T7" fmla="*/ 3 h 15"/>
                <a:gd name="T8" fmla="*/ 44 w 46"/>
                <a:gd name="T9" fmla="*/ 4 h 15"/>
                <a:gd name="T10" fmla="*/ 46 w 46"/>
                <a:gd name="T11" fmla="*/ 6 h 15"/>
                <a:gd name="T12" fmla="*/ 43 w 46"/>
                <a:gd name="T13" fmla="*/ 6 h 15"/>
                <a:gd name="T14" fmla="*/ 35 w 46"/>
                <a:gd name="T15" fmla="*/ 8 h 15"/>
                <a:gd name="T16" fmla="*/ 36 w 46"/>
                <a:gd name="T17" fmla="*/ 9 h 15"/>
                <a:gd name="T18" fmla="*/ 38 w 46"/>
                <a:gd name="T19" fmla="*/ 11 h 15"/>
                <a:gd name="T20" fmla="*/ 36 w 46"/>
                <a:gd name="T21" fmla="*/ 12 h 15"/>
                <a:gd name="T22" fmla="*/ 33 w 46"/>
                <a:gd name="T23" fmla="*/ 14 h 15"/>
                <a:gd name="T24" fmla="*/ 28 w 46"/>
                <a:gd name="T25" fmla="*/ 15 h 15"/>
                <a:gd name="T26" fmla="*/ 25 w 46"/>
                <a:gd name="T27" fmla="*/ 14 h 15"/>
                <a:gd name="T28" fmla="*/ 21 w 46"/>
                <a:gd name="T29" fmla="*/ 11 h 15"/>
                <a:gd name="T30" fmla="*/ 17 w 46"/>
                <a:gd name="T31" fmla="*/ 12 h 15"/>
                <a:gd name="T32" fmla="*/ 16 w 46"/>
                <a:gd name="T33" fmla="*/ 14 h 15"/>
                <a:gd name="T34" fmla="*/ 14 w 46"/>
                <a:gd name="T35" fmla="*/ 14 h 15"/>
                <a:gd name="T36" fmla="*/ 11 w 46"/>
                <a:gd name="T37" fmla="*/ 12 h 15"/>
                <a:gd name="T38" fmla="*/ 5 w 46"/>
                <a:gd name="T39" fmla="*/ 14 h 15"/>
                <a:gd name="T40" fmla="*/ 2 w 46"/>
                <a:gd name="T41" fmla="*/ 12 h 15"/>
                <a:gd name="T42" fmla="*/ 0 w 46"/>
                <a:gd name="T43" fmla="*/ 9 h 15"/>
                <a:gd name="T44" fmla="*/ 5 w 46"/>
                <a:gd name="T45" fmla="*/ 8 h 15"/>
                <a:gd name="T46" fmla="*/ 11 w 46"/>
                <a:gd name="T47" fmla="*/ 9 h 15"/>
                <a:gd name="T48" fmla="*/ 14 w 46"/>
                <a:gd name="T49" fmla="*/ 6 h 15"/>
                <a:gd name="T50" fmla="*/ 19 w 46"/>
                <a:gd name="T51" fmla="*/ 4 h 15"/>
                <a:gd name="T52" fmla="*/ 22 w 46"/>
                <a:gd name="T53" fmla="*/ 3 h 15"/>
                <a:gd name="T54" fmla="*/ 24 w 46"/>
                <a:gd name="T55" fmla="*/ 1 h 15"/>
                <a:gd name="T56" fmla="*/ 28 w 46"/>
                <a:gd name="T57" fmla="*/ 1 h 15"/>
                <a:gd name="T58" fmla="*/ 30 w 46"/>
                <a:gd name="T59" fmla="*/ 1 h 15"/>
                <a:gd name="T60" fmla="*/ 33 w 46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5">
                  <a:moveTo>
                    <a:pt x="33" y="0"/>
                  </a:moveTo>
                  <a:lnTo>
                    <a:pt x="35" y="1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35" y="8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3" y="14"/>
                  </a:lnTo>
                  <a:lnTo>
                    <a:pt x="28" y="15"/>
                  </a:lnTo>
                  <a:lnTo>
                    <a:pt x="25" y="14"/>
                  </a:lnTo>
                  <a:lnTo>
                    <a:pt x="21" y="11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1" y="12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5" y="8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6" name="Freeform 138"/>
            <p:cNvSpPr>
              <a:spLocks/>
            </p:cNvSpPr>
            <p:nvPr/>
          </p:nvSpPr>
          <p:spPr bwMode="auto">
            <a:xfrm>
              <a:off x="7396492" y="1342000"/>
              <a:ext cx="40934" cy="9747"/>
            </a:xfrm>
            <a:custGeom>
              <a:avLst/>
              <a:gdLst>
                <a:gd name="T0" fmla="*/ 19 w 21"/>
                <a:gd name="T1" fmla="*/ 0 h 5"/>
                <a:gd name="T2" fmla="*/ 21 w 21"/>
                <a:gd name="T3" fmla="*/ 2 h 5"/>
                <a:gd name="T4" fmla="*/ 21 w 21"/>
                <a:gd name="T5" fmla="*/ 3 h 5"/>
                <a:gd name="T6" fmla="*/ 21 w 21"/>
                <a:gd name="T7" fmla="*/ 3 h 5"/>
                <a:gd name="T8" fmla="*/ 5 w 21"/>
                <a:gd name="T9" fmla="*/ 5 h 5"/>
                <a:gd name="T10" fmla="*/ 0 w 21"/>
                <a:gd name="T11" fmla="*/ 5 h 5"/>
                <a:gd name="T12" fmla="*/ 0 w 21"/>
                <a:gd name="T13" fmla="*/ 5 h 5"/>
                <a:gd name="T14" fmla="*/ 0 w 21"/>
                <a:gd name="T15" fmla="*/ 5 h 5"/>
                <a:gd name="T16" fmla="*/ 0 w 21"/>
                <a:gd name="T17" fmla="*/ 3 h 5"/>
                <a:gd name="T18" fmla="*/ 0 w 21"/>
                <a:gd name="T19" fmla="*/ 2 h 5"/>
                <a:gd name="T20" fmla="*/ 4 w 21"/>
                <a:gd name="T21" fmla="*/ 0 h 5"/>
                <a:gd name="T22" fmla="*/ 19 w 2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5">
                  <a:moveTo>
                    <a:pt x="19" y="0"/>
                  </a:moveTo>
                  <a:lnTo>
                    <a:pt x="21" y="2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7" name="Freeform 139"/>
            <p:cNvSpPr>
              <a:spLocks/>
            </p:cNvSpPr>
            <p:nvPr/>
          </p:nvSpPr>
          <p:spPr bwMode="auto">
            <a:xfrm>
              <a:off x="7433528" y="1406325"/>
              <a:ext cx="83817" cy="31188"/>
            </a:xfrm>
            <a:custGeom>
              <a:avLst/>
              <a:gdLst>
                <a:gd name="T0" fmla="*/ 33 w 43"/>
                <a:gd name="T1" fmla="*/ 0 h 16"/>
                <a:gd name="T2" fmla="*/ 38 w 43"/>
                <a:gd name="T3" fmla="*/ 0 h 16"/>
                <a:gd name="T4" fmla="*/ 41 w 43"/>
                <a:gd name="T5" fmla="*/ 2 h 16"/>
                <a:gd name="T6" fmla="*/ 43 w 43"/>
                <a:gd name="T7" fmla="*/ 2 h 16"/>
                <a:gd name="T8" fmla="*/ 43 w 43"/>
                <a:gd name="T9" fmla="*/ 3 h 16"/>
                <a:gd name="T10" fmla="*/ 43 w 43"/>
                <a:gd name="T11" fmla="*/ 5 h 16"/>
                <a:gd name="T12" fmla="*/ 41 w 43"/>
                <a:gd name="T13" fmla="*/ 7 h 16"/>
                <a:gd name="T14" fmla="*/ 41 w 43"/>
                <a:gd name="T15" fmla="*/ 10 h 16"/>
                <a:gd name="T16" fmla="*/ 37 w 43"/>
                <a:gd name="T17" fmla="*/ 10 h 16"/>
                <a:gd name="T18" fmla="*/ 35 w 43"/>
                <a:gd name="T19" fmla="*/ 11 h 16"/>
                <a:gd name="T20" fmla="*/ 33 w 43"/>
                <a:gd name="T21" fmla="*/ 13 h 16"/>
                <a:gd name="T22" fmla="*/ 30 w 43"/>
                <a:gd name="T23" fmla="*/ 13 h 16"/>
                <a:gd name="T24" fmla="*/ 26 w 43"/>
                <a:gd name="T25" fmla="*/ 16 h 16"/>
                <a:gd name="T26" fmla="*/ 21 w 43"/>
                <a:gd name="T27" fmla="*/ 16 h 16"/>
                <a:gd name="T28" fmla="*/ 14 w 43"/>
                <a:gd name="T29" fmla="*/ 13 h 16"/>
                <a:gd name="T30" fmla="*/ 10 w 43"/>
                <a:gd name="T31" fmla="*/ 16 h 16"/>
                <a:gd name="T32" fmla="*/ 7 w 43"/>
                <a:gd name="T33" fmla="*/ 16 h 16"/>
                <a:gd name="T34" fmla="*/ 2 w 43"/>
                <a:gd name="T35" fmla="*/ 13 h 16"/>
                <a:gd name="T36" fmla="*/ 0 w 43"/>
                <a:gd name="T37" fmla="*/ 13 h 16"/>
                <a:gd name="T38" fmla="*/ 0 w 43"/>
                <a:gd name="T39" fmla="*/ 11 h 16"/>
                <a:gd name="T40" fmla="*/ 0 w 43"/>
                <a:gd name="T41" fmla="*/ 10 h 16"/>
                <a:gd name="T42" fmla="*/ 2 w 43"/>
                <a:gd name="T43" fmla="*/ 7 h 16"/>
                <a:gd name="T44" fmla="*/ 3 w 43"/>
                <a:gd name="T45" fmla="*/ 5 h 16"/>
                <a:gd name="T46" fmla="*/ 5 w 43"/>
                <a:gd name="T47" fmla="*/ 3 h 16"/>
                <a:gd name="T48" fmla="*/ 5 w 43"/>
                <a:gd name="T49" fmla="*/ 3 h 16"/>
                <a:gd name="T50" fmla="*/ 7 w 43"/>
                <a:gd name="T51" fmla="*/ 2 h 16"/>
                <a:gd name="T52" fmla="*/ 13 w 43"/>
                <a:gd name="T53" fmla="*/ 2 h 16"/>
                <a:gd name="T54" fmla="*/ 14 w 43"/>
                <a:gd name="T55" fmla="*/ 2 h 16"/>
                <a:gd name="T56" fmla="*/ 14 w 43"/>
                <a:gd name="T57" fmla="*/ 3 h 16"/>
                <a:gd name="T58" fmla="*/ 18 w 43"/>
                <a:gd name="T59" fmla="*/ 3 h 16"/>
                <a:gd name="T60" fmla="*/ 22 w 43"/>
                <a:gd name="T61" fmla="*/ 2 h 16"/>
                <a:gd name="T62" fmla="*/ 30 w 43"/>
                <a:gd name="T63" fmla="*/ 2 h 16"/>
                <a:gd name="T64" fmla="*/ 33 w 43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6">
                  <a:moveTo>
                    <a:pt x="33" y="0"/>
                  </a:moveTo>
                  <a:lnTo>
                    <a:pt x="38" y="0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3"/>
                  </a:lnTo>
                  <a:lnTo>
                    <a:pt x="26" y="16"/>
                  </a:lnTo>
                  <a:lnTo>
                    <a:pt x="21" y="16"/>
                  </a:lnTo>
                  <a:lnTo>
                    <a:pt x="14" y="13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8" name="Freeform 140"/>
            <p:cNvSpPr>
              <a:spLocks/>
            </p:cNvSpPr>
            <p:nvPr/>
          </p:nvSpPr>
          <p:spPr bwMode="auto">
            <a:xfrm>
              <a:off x="7287335" y="1390731"/>
              <a:ext cx="103309" cy="35086"/>
            </a:xfrm>
            <a:custGeom>
              <a:avLst/>
              <a:gdLst>
                <a:gd name="T0" fmla="*/ 9 w 53"/>
                <a:gd name="T1" fmla="*/ 0 h 18"/>
                <a:gd name="T2" fmla="*/ 20 w 53"/>
                <a:gd name="T3" fmla="*/ 4 h 18"/>
                <a:gd name="T4" fmla="*/ 31 w 53"/>
                <a:gd name="T5" fmla="*/ 4 h 18"/>
                <a:gd name="T6" fmla="*/ 36 w 53"/>
                <a:gd name="T7" fmla="*/ 5 h 18"/>
                <a:gd name="T8" fmla="*/ 42 w 53"/>
                <a:gd name="T9" fmla="*/ 8 h 18"/>
                <a:gd name="T10" fmla="*/ 52 w 53"/>
                <a:gd name="T11" fmla="*/ 11 h 18"/>
                <a:gd name="T12" fmla="*/ 53 w 53"/>
                <a:gd name="T13" fmla="*/ 11 h 18"/>
                <a:gd name="T14" fmla="*/ 52 w 53"/>
                <a:gd name="T15" fmla="*/ 13 h 18"/>
                <a:gd name="T16" fmla="*/ 41 w 53"/>
                <a:gd name="T17" fmla="*/ 16 h 18"/>
                <a:gd name="T18" fmla="*/ 33 w 53"/>
                <a:gd name="T19" fmla="*/ 18 h 18"/>
                <a:gd name="T20" fmla="*/ 26 w 53"/>
                <a:gd name="T21" fmla="*/ 18 h 18"/>
                <a:gd name="T22" fmla="*/ 25 w 53"/>
                <a:gd name="T23" fmla="*/ 16 h 18"/>
                <a:gd name="T24" fmla="*/ 22 w 53"/>
                <a:gd name="T25" fmla="*/ 15 h 18"/>
                <a:gd name="T26" fmla="*/ 15 w 53"/>
                <a:gd name="T27" fmla="*/ 13 h 18"/>
                <a:gd name="T28" fmla="*/ 9 w 53"/>
                <a:gd name="T29" fmla="*/ 13 h 18"/>
                <a:gd name="T30" fmla="*/ 9 w 53"/>
                <a:gd name="T31" fmla="*/ 13 h 18"/>
                <a:gd name="T32" fmla="*/ 7 w 53"/>
                <a:gd name="T33" fmla="*/ 11 h 18"/>
                <a:gd name="T34" fmla="*/ 4 w 53"/>
                <a:gd name="T35" fmla="*/ 11 h 18"/>
                <a:gd name="T36" fmla="*/ 0 w 53"/>
                <a:gd name="T37" fmla="*/ 11 h 18"/>
                <a:gd name="T38" fmla="*/ 0 w 53"/>
                <a:gd name="T39" fmla="*/ 8 h 18"/>
                <a:gd name="T40" fmla="*/ 3 w 53"/>
                <a:gd name="T41" fmla="*/ 8 h 18"/>
                <a:gd name="T42" fmla="*/ 4 w 53"/>
                <a:gd name="T43" fmla="*/ 8 h 18"/>
                <a:gd name="T44" fmla="*/ 6 w 53"/>
                <a:gd name="T45" fmla="*/ 5 h 18"/>
                <a:gd name="T46" fmla="*/ 9 w 53"/>
                <a:gd name="T47" fmla="*/ 0 h 18"/>
                <a:gd name="T48" fmla="*/ 9 w 5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8">
                  <a:moveTo>
                    <a:pt x="9" y="0"/>
                  </a:moveTo>
                  <a:lnTo>
                    <a:pt x="20" y="4"/>
                  </a:lnTo>
                  <a:lnTo>
                    <a:pt x="31" y="4"/>
                  </a:lnTo>
                  <a:lnTo>
                    <a:pt x="36" y="5"/>
                  </a:lnTo>
                  <a:lnTo>
                    <a:pt x="42" y="8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2" y="13"/>
                  </a:lnTo>
                  <a:lnTo>
                    <a:pt x="41" y="16"/>
                  </a:lnTo>
                  <a:lnTo>
                    <a:pt x="33" y="18"/>
                  </a:lnTo>
                  <a:lnTo>
                    <a:pt x="26" y="18"/>
                  </a:lnTo>
                  <a:lnTo>
                    <a:pt x="25" y="16"/>
                  </a:lnTo>
                  <a:lnTo>
                    <a:pt x="22" y="15"/>
                  </a:lnTo>
                  <a:lnTo>
                    <a:pt x="15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9" name="Freeform 141"/>
            <p:cNvSpPr>
              <a:spLocks/>
            </p:cNvSpPr>
            <p:nvPr/>
          </p:nvSpPr>
          <p:spPr bwMode="auto">
            <a:xfrm>
              <a:off x="7279539" y="1425817"/>
              <a:ext cx="19492" cy="11695"/>
            </a:xfrm>
            <a:custGeom>
              <a:avLst/>
              <a:gdLst>
                <a:gd name="T0" fmla="*/ 2 w 10"/>
                <a:gd name="T1" fmla="*/ 0 h 6"/>
                <a:gd name="T2" fmla="*/ 5 w 10"/>
                <a:gd name="T3" fmla="*/ 1 h 6"/>
                <a:gd name="T4" fmla="*/ 7 w 10"/>
                <a:gd name="T5" fmla="*/ 1 h 6"/>
                <a:gd name="T6" fmla="*/ 10 w 10"/>
                <a:gd name="T7" fmla="*/ 3 h 6"/>
                <a:gd name="T8" fmla="*/ 10 w 10"/>
                <a:gd name="T9" fmla="*/ 3 h 6"/>
                <a:gd name="T10" fmla="*/ 10 w 10"/>
                <a:gd name="T11" fmla="*/ 4 h 6"/>
                <a:gd name="T12" fmla="*/ 7 w 10"/>
                <a:gd name="T13" fmla="*/ 6 h 6"/>
                <a:gd name="T14" fmla="*/ 0 w 10"/>
                <a:gd name="T15" fmla="*/ 4 h 6"/>
                <a:gd name="T16" fmla="*/ 0 w 10"/>
                <a:gd name="T17" fmla="*/ 3 h 6"/>
                <a:gd name="T18" fmla="*/ 2 w 10"/>
                <a:gd name="T19" fmla="*/ 3 h 6"/>
                <a:gd name="T20" fmla="*/ 2 w 10"/>
                <a:gd name="T21" fmla="*/ 1 h 6"/>
                <a:gd name="T22" fmla="*/ 2 w 10"/>
                <a:gd name="T23" fmla="*/ 1 h 6"/>
                <a:gd name="T24" fmla="*/ 2 w 10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lnTo>
                    <a:pt x="5" y="1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7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0" name="Freeform 142"/>
            <p:cNvSpPr>
              <a:spLocks/>
            </p:cNvSpPr>
            <p:nvPr/>
          </p:nvSpPr>
          <p:spPr bwMode="auto">
            <a:xfrm>
              <a:off x="7234707" y="1437513"/>
              <a:ext cx="44833" cy="15594"/>
            </a:xfrm>
            <a:custGeom>
              <a:avLst/>
              <a:gdLst>
                <a:gd name="T0" fmla="*/ 14 w 23"/>
                <a:gd name="T1" fmla="*/ 0 h 8"/>
                <a:gd name="T2" fmla="*/ 17 w 23"/>
                <a:gd name="T3" fmla="*/ 0 h 8"/>
                <a:gd name="T4" fmla="*/ 17 w 23"/>
                <a:gd name="T5" fmla="*/ 2 h 8"/>
                <a:gd name="T6" fmla="*/ 19 w 23"/>
                <a:gd name="T7" fmla="*/ 3 h 8"/>
                <a:gd name="T8" fmla="*/ 23 w 23"/>
                <a:gd name="T9" fmla="*/ 5 h 8"/>
                <a:gd name="T10" fmla="*/ 23 w 23"/>
                <a:gd name="T11" fmla="*/ 6 h 8"/>
                <a:gd name="T12" fmla="*/ 22 w 23"/>
                <a:gd name="T13" fmla="*/ 6 h 8"/>
                <a:gd name="T14" fmla="*/ 19 w 23"/>
                <a:gd name="T15" fmla="*/ 8 h 8"/>
                <a:gd name="T16" fmla="*/ 9 w 23"/>
                <a:gd name="T17" fmla="*/ 8 h 8"/>
                <a:gd name="T18" fmla="*/ 6 w 23"/>
                <a:gd name="T19" fmla="*/ 8 h 8"/>
                <a:gd name="T20" fmla="*/ 6 w 23"/>
                <a:gd name="T21" fmla="*/ 8 h 8"/>
                <a:gd name="T22" fmla="*/ 6 w 23"/>
                <a:gd name="T23" fmla="*/ 8 h 8"/>
                <a:gd name="T24" fmla="*/ 3 w 23"/>
                <a:gd name="T25" fmla="*/ 6 h 8"/>
                <a:gd name="T26" fmla="*/ 0 w 23"/>
                <a:gd name="T27" fmla="*/ 5 h 8"/>
                <a:gd name="T28" fmla="*/ 1 w 23"/>
                <a:gd name="T29" fmla="*/ 5 h 8"/>
                <a:gd name="T30" fmla="*/ 6 w 23"/>
                <a:gd name="T31" fmla="*/ 5 h 8"/>
                <a:gd name="T32" fmla="*/ 8 w 23"/>
                <a:gd name="T33" fmla="*/ 3 h 8"/>
                <a:gd name="T34" fmla="*/ 8 w 23"/>
                <a:gd name="T35" fmla="*/ 3 h 8"/>
                <a:gd name="T36" fmla="*/ 9 w 23"/>
                <a:gd name="T37" fmla="*/ 0 h 8"/>
                <a:gd name="T38" fmla="*/ 14 w 23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8">
                  <a:moveTo>
                    <a:pt x="14" y="0"/>
                  </a:moveTo>
                  <a:lnTo>
                    <a:pt x="17" y="0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9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6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1" name="Freeform 143"/>
            <p:cNvSpPr>
              <a:spLocks/>
            </p:cNvSpPr>
            <p:nvPr/>
          </p:nvSpPr>
          <p:spPr bwMode="auto">
            <a:xfrm>
              <a:off x="7369203" y="1433614"/>
              <a:ext cx="64325" cy="25340"/>
            </a:xfrm>
            <a:custGeom>
              <a:avLst/>
              <a:gdLst>
                <a:gd name="T0" fmla="*/ 2 w 33"/>
                <a:gd name="T1" fmla="*/ 0 h 13"/>
                <a:gd name="T2" fmla="*/ 8 w 33"/>
                <a:gd name="T3" fmla="*/ 0 h 13"/>
                <a:gd name="T4" fmla="*/ 22 w 33"/>
                <a:gd name="T5" fmla="*/ 0 h 13"/>
                <a:gd name="T6" fmla="*/ 29 w 33"/>
                <a:gd name="T7" fmla="*/ 2 h 13"/>
                <a:gd name="T8" fmla="*/ 32 w 33"/>
                <a:gd name="T9" fmla="*/ 4 h 13"/>
                <a:gd name="T10" fmla="*/ 33 w 33"/>
                <a:gd name="T11" fmla="*/ 5 h 13"/>
                <a:gd name="T12" fmla="*/ 21 w 33"/>
                <a:gd name="T13" fmla="*/ 5 h 13"/>
                <a:gd name="T14" fmla="*/ 19 w 33"/>
                <a:gd name="T15" fmla="*/ 7 h 13"/>
                <a:gd name="T16" fmla="*/ 19 w 33"/>
                <a:gd name="T17" fmla="*/ 8 h 13"/>
                <a:gd name="T18" fmla="*/ 19 w 33"/>
                <a:gd name="T19" fmla="*/ 10 h 13"/>
                <a:gd name="T20" fmla="*/ 18 w 33"/>
                <a:gd name="T21" fmla="*/ 10 h 13"/>
                <a:gd name="T22" fmla="*/ 14 w 33"/>
                <a:gd name="T23" fmla="*/ 11 h 13"/>
                <a:gd name="T24" fmla="*/ 13 w 33"/>
                <a:gd name="T25" fmla="*/ 13 h 13"/>
                <a:gd name="T26" fmla="*/ 6 w 33"/>
                <a:gd name="T27" fmla="*/ 11 h 13"/>
                <a:gd name="T28" fmla="*/ 5 w 33"/>
                <a:gd name="T29" fmla="*/ 11 h 13"/>
                <a:gd name="T30" fmla="*/ 5 w 33"/>
                <a:gd name="T31" fmla="*/ 10 h 13"/>
                <a:gd name="T32" fmla="*/ 3 w 33"/>
                <a:gd name="T33" fmla="*/ 5 h 13"/>
                <a:gd name="T34" fmla="*/ 3 w 33"/>
                <a:gd name="T35" fmla="*/ 4 h 13"/>
                <a:gd name="T36" fmla="*/ 3 w 33"/>
                <a:gd name="T37" fmla="*/ 4 h 13"/>
                <a:gd name="T38" fmla="*/ 2 w 33"/>
                <a:gd name="T39" fmla="*/ 2 h 13"/>
                <a:gd name="T40" fmla="*/ 0 w 33"/>
                <a:gd name="T41" fmla="*/ 0 h 13"/>
                <a:gd name="T42" fmla="*/ 2 w 3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13">
                  <a:moveTo>
                    <a:pt x="2" y="0"/>
                  </a:moveTo>
                  <a:lnTo>
                    <a:pt x="8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2" name="Freeform 144"/>
            <p:cNvSpPr>
              <a:spLocks/>
            </p:cNvSpPr>
            <p:nvPr/>
          </p:nvSpPr>
          <p:spPr bwMode="auto">
            <a:xfrm>
              <a:off x="7415984" y="1373188"/>
              <a:ext cx="21442" cy="5848"/>
            </a:xfrm>
            <a:custGeom>
              <a:avLst/>
              <a:gdLst>
                <a:gd name="T0" fmla="*/ 6 w 11"/>
                <a:gd name="T1" fmla="*/ 0 h 3"/>
                <a:gd name="T2" fmla="*/ 9 w 11"/>
                <a:gd name="T3" fmla="*/ 2 h 3"/>
                <a:gd name="T4" fmla="*/ 11 w 11"/>
                <a:gd name="T5" fmla="*/ 3 h 3"/>
                <a:gd name="T6" fmla="*/ 11 w 11"/>
                <a:gd name="T7" fmla="*/ 3 h 3"/>
                <a:gd name="T8" fmla="*/ 8 w 11"/>
                <a:gd name="T9" fmla="*/ 3 h 3"/>
                <a:gd name="T10" fmla="*/ 1 w 11"/>
                <a:gd name="T11" fmla="*/ 3 h 3"/>
                <a:gd name="T12" fmla="*/ 0 w 11"/>
                <a:gd name="T13" fmla="*/ 2 h 3"/>
                <a:gd name="T14" fmla="*/ 0 w 11"/>
                <a:gd name="T15" fmla="*/ 2 h 3"/>
                <a:gd name="T16" fmla="*/ 5 w 11"/>
                <a:gd name="T17" fmla="*/ 0 h 3"/>
                <a:gd name="T18" fmla="*/ 6 w 1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6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3" name="Freeform 145"/>
            <p:cNvSpPr>
              <a:spLocks/>
            </p:cNvSpPr>
            <p:nvPr/>
          </p:nvSpPr>
          <p:spPr bwMode="auto">
            <a:xfrm>
              <a:off x="7213265" y="1854646"/>
              <a:ext cx="175430" cy="150091"/>
            </a:xfrm>
            <a:custGeom>
              <a:avLst/>
              <a:gdLst>
                <a:gd name="T0" fmla="*/ 53 w 90"/>
                <a:gd name="T1" fmla="*/ 2 h 77"/>
                <a:gd name="T2" fmla="*/ 68 w 90"/>
                <a:gd name="T3" fmla="*/ 5 h 77"/>
                <a:gd name="T4" fmla="*/ 72 w 90"/>
                <a:gd name="T5" fmla="*/ 8 h 77"/>
                <a:gd name="T6" fmla="*/ 69 w 90"/>
                <a:gd name="T7" fmla="*/ 11 h 77"/>
                <a:gd name="T8" fmla="*/ 68 w 90"/>
                <a:gd name="T9" fmla="*/ 16 h 77"/>
                <a:gd name="T10" fmla="*/ 63 w 90"/>
                <a:gd name="T11" fmla="*/ 18 h 77"/>
                <a:gd name="T12" fmla="*/ 61 w 90"/>
                <a:gd name="T13" fmla="*/ 22 h 77"/>
                <a:gd name="T14" fmla="*/ 58 w 90"/>
                <a:gd name="T15" fmla="*/ 25 h 77"/>
                <a:gd name="T16" fmla="*/ 58 w 90"/>
                <a:gd name="T17" fmla="*/ 29 h 77"/>
                <a:gd name="T18" fmla="*/ 60 w 90"/>
                <a:gd name="T19" fmla="*/ 33 h 77"/>
                <a:gd name="T20" fmla="*/ 57 w 90"/>
                <a:gd name="T21" fmla="*/ 41 h 77"/>
                <a:gd name="T22" fmla="*/ 61 w 90"/>
                <a:gd name="T23" fmla="*/ 48 h 77"/>
                <a:gd name="T24" fmla="*/ 72 w 90"/>
                <a:gd name="T25" fmla="*/ 63 h 77"/>
                <a:gd name="T26" fmla="*/ 88 w 90"/>
                <a:gd name="T27" fmla="*/ 71 h 77"/>
                <a:gd name="T28" fmla="*/ 86 w 90"/>
                <a:gd name="T29" fmla="*/ 74 h 77"/>
                <a:gd name="T30" fmla="*/ 83 w 90"/>
                <a:gd name="T31" fmla="*/ 76 h 77"/>
                <a:gd name="T32" fmla="*/ 74 w 90"/>
                <a:gd name="T33" fmla="*/ 73 h 77"/>
                <a:gd name="T34" fmla="*/ 71 w 90"/>
                <a:gd name="T35" fmla="*/ 73 h 77"/>
                <a:gd name="T36" fmla="*/ 74 w 90"/>
                <a:gd name="T37" fmla="*/ 76 h 77"/>
                <a:gd name="T38" fmla="*/ 68 w 90"/>
                <a:gd name="T39" fmla="*/ 74 h 77"/>
                <a:gd name="T40" fmla="*/ 66 w 90"/>
                <a:gd name="T41" fmla="*/ 74 h 77"/>
                <a:gd name="T42" fmla="*/ 61 w 90"/>
                <a:gd name="T43" fmla="*/ 74 h 77"/>
                <a:gd name="T44" fmla="*/ 55 w 90"/>
                <a:gd name="T45" fmla="*/ 74 h 77"/>
                <a:gd name="T46" fmla="*/ 47 w 90"/>
                <a:gd name="T47" fmla="*/ 73 h 77"/>
                <a:gd name="T48" fmla="*/ 45 w 90"/>
                <a:gd name="T49" fmla="*/ 74 h 77"/>
                <a:gd name="T50" fmla="*/ 33 w 90"/>
                <a:gd name="T51" fmla="*/ 71 h 77"/>
                <a:gd name="T52" fmla="*/ 31 w 90"/>
                <a:gd name="T53" fmla="*/ 68 h 77"/>
                <a:gd name="T54" fmla="*/ 31 w 90"/>
                <a:gd name="T55" fmla="*/ 65 h 77"/>
                <a:gd name="T56" fmla="*/ 34 w 90"/>
                <a:gd name="T57" fmla="*/ 62 h 77"/>
                <a:gd name="T58" fmla="*/ 39 w 90"/>
                <a:gd name="T59" fmla="*/ 62 h 77"/>
                <a:gd name="T60" fmla="*/ 31 w 90"/>
                <a:gd name="T61" fmla="*/ 57 h 77"/>
                <a:gd name="T62" fmla="*/ 28 w 90"/>
                <a:gd name="T63" fmla="*/ 55 h 77"/>
                <a:gd name="T64" fmla="*/ 28 w 90"/>
                <a:gd name="T65" fmla="*/ 51 h 77"/>
                <a:gd name="T66" fmla="*/ 14 w 90"/>
                <a:gd name="T67" fmla="*/ 51 h 77"/>
                <a:gd name="T68" fmla="*/ 6 w 90"/>
                <a:gd name="T69" fmla="*/ 52 h 77"/>
                <a:gd name="T70" fmla="*/ 1 w 90"/>
                <a:gd name="T71" fmla="*/ 48 h 77"/>
                <a:gd name="T72" fmla="*/ 0 w 90"/>
                <a:gd name="T73" fmla="*/ 41 h 77"/>
                <a:gd name="T74" fmla="*/ 3 w 90"/>
                <a:gd name="T75" fmla="*/ 37 h 77"/>
                <a:gd name="T76" fmla="*/ 9 w 90"/>
                <a:gd name="T77" fmla="*/ 35 h 77"/>
                <a:gd name="T78" fmla="*/ 14 w 90"/>
                <a:gd name="T79" fmla="*/ 33 h 77"/>
                <a:gd name="T80" fmla="*/ 17 w 90"/>
                <a:gd name="T81" fmla="*/ 30 h 77"/>
                <a:gd name="T82" fmla="*/ 19 w 90"/>
                <a:gd name="T83" fmla="*/ 27 h 77"/>
                <a:gd name="T84" fmla="*/ 20 w 90"/>
                <a:gd name="T85" fmla="*/ 22 h 77"/>
                <a:gd name="T86" fmla="*/ 19 w 90"/>
                <a:gd name="T87" fmla="*/ 21 h 77"/>
                <a:gd name="T88" fmla="*/ 17 w 90"/>
                <a:gd name="T89" fmla="*/ 18 h 77"/>
                <a:gd name="T90" fmla="*/ 22 w 90"/>
                <a:gd name="T91" fmla="*/ 14 h 77"/>
                <a:gd name="T92" fmla="*/ 27 w 90"/>
                <a:gd name="T93" fmla="*/ 14 h 77"/>
                <a:gd name="T94" fmla="*/ 27 w 90"/>
                <a:gd name="T95" fmla="*/ 11 h 77"/>
                <a:gd name="T96" fmla="*/ 27 w 90"/>
                <a:gd name="T97" fmla="*/ 7 h 77"/>
                <a:gd name="T98" fmla="*/ 31 w 90"/>
                <a:gd name="T99" fmla="*/ 3 h 77"/>
                <a:gd name="T100" fmla="*/ 39 w 90"/>
                <a:gd name="T101" fmla="*/ 3 h 77"/>
                <a:gd name="T102" fmla="*/ 47 w 90"/>
                <a:gd name="T103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77">
                  <a:moveTo>
                    <a:pt x="49" y="0"/>
                  </a:moveTo>
                  <a:lnTo>
                    <a:pt x="50" y="0"/>
                  </a:lnTo>
                  <a:lnTo>
                    <a:pt x="53" y="2"/>
                  </a:lnTo>
                  <a:lnTo>
                    <a:pt x="57" y="3"/>
                  </a:lnTo>
                  <a:lnTo>
                    <a:pt x="63" y="3"/>
                  </a:lnTo>
                  <a:lnTo>
                    <a:pt x="68" y="5"/>
                  </a:lnTo>
                  <a:lnTo>
                    <a:pt x="71" y="5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1" y="8"/>
                  </a:lnTo>
                  <a:lnTo>
                    <a:pt x="69" y="10"/>
                  </a:lnTo>
                  <a:lnTo>
                    <a:pt x="69" y="11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8" y="43"/>
                  </a:lnTo>
                  <a:lnTo>
                    <a:pt x="60" y="44"/>
                  </a:lnTo>
                  <a:lnTo>
                    <a:pt x="61" y="48"/>
                  </a:lnTo>
                  <a:lnTo>
                    <a:pt x="64" y="52"/>
                  </a:lnTo>
                  <a:lnTo>
                    <a:pt x="68" y="57"/>
                  </a:lnTo>
                  <a:lnTo>
                    <a:pt x="72" y="63"/>
                  </a:lnTo>
                  <a:lnTo>
                    <a:pt x="79" y="68"/>
                  </a:lnTo>
                  <a:lnTo>
                    <a:pt x="82" y="68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3"/>
                  </a:lnTo>
                  <a:lnTo>
                    <a:pt x="86" y="74"/>
                  </a:lnTo>
                  <a:lnTo>
                    <a:pt x="85" y="74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74" y="73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4" y="76"/>
                  </a:lnTo>
                  <a:lnTo>
                    <a:pt x="74" y="77"/>
                  </a:lnTo>
                  <a:lnTo>
                    <a:pt x="72" y="77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6"/>
                  </a:lnTo>
                  <a:lnTo>
                    <a:pt x="63" y="76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5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7" y="73"/>
                  </a:lnTo>
                  <a:lnTo>
                    <a:pt x="45" y="73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2" y="73"/>
                  </a:lnTo>
                  <a:lnTo>
                    <a:pt x="41" y="71"/>
                  </a:lnTo>
                  <a:lnTo>
                    <a:pt x="33" y="71"/>
                  </a:lnTo>
                  <a:lnTo>
                    <a:pt x="28" y="70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1" y="66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6" y="63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6" y="60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4" y="51"/>
                  </a:lnTo>
                  <a:lnTo>
                    <a:pt x="11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9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7" y="2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4" name="Freeform 146"/>
            <p:cNvSpPr>
              <a:spLocks/>
            </p:cNvSpPr>
            <p:nvPr/>
          </p:nvSpPr>
          <p:spPr bwMode="auto">
            <a:xfrm>
              <a:off x="7454969" y="1390731"/>
              <a:ext cx="42883" cy="13645"/>
            </a:xfrm>
            <a:custGeom>
              <a:avLst/>
              <a:gdLst>
                <a:gd name="T0" fmla="*/ 21 w 22"/>
                <a:gd name="T1" fmla="*/ 0 h 7"/>
                <a:gd name="T2" fmla="*/ 22 w 22"/>
                <a:gd name="T3" fmla="*/ 4 h 7"/>
                <a:gd name="T4" fmla="*/ 21 w 22"/>
                <a:gd name="T5" fmla="*/ 4 h 7"/>
                <a:gd name="T6" fmla="*/ 16 w 22"/>
                <a:gd name="T7" fmla="*/ 7 h 7"/>
                <a:gd name="T8" fmla="*/ 11 w 22"/>
                <a:gd name="T9" fmla="*/ 7 h 7"/>
                <a:gd name="T10" fmla="*/ 5 w 22"/>
                <a:gd name="T11" fmla="*/ 7 h 7"/>
                <a:gd name="T12" fmla="*/ 0 w 22"/>
                <a:gd name="T13" fmla="*/ 5 h 7"/>
                <a:gd name="T14" fmla="*/ 2 w 22"/>
                <a:gd name="T15" fmla="*/ 5 h 7"/>
                <a:gd name="T16" fmla="*/ 2 w 22"/>
                <a:gd name="T17" fmla="*/ 4 h 7"/>
                <a:gd name="T18" fmla="*/ 8 w 22"/>
                <a:gd name="T19" fmla="*/ 2 h 7"/>
                <a:gd name="T20" fmla="*/ 21 w 2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7">
                  <a:moveTo>
                    <a:pt x="21" y="0"/>
                  </a:moveTo>
                  <a:lnTo>
                    <a:pt x="22" y="4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7"/>
                  </a:lnTo>
                  <a:lnTo>
                    <a:pt x="5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8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7" name="Freeform 147"/>
            <p:cNvSpPr>
              <a:spLocks/>
            </p:cNvSpPr>
            <p:nvPr/>
          </p:nvSpPr>
          <p:spPr bwMode="auto">
            <a:xfrm>
              <a:off x="7527090" y="1384883"/>
              <a:ext cx="81867" cy="35086"/>
            </a:xfrm>
            <a:custGeom>
              <a:avLst/>
              <a:gdLst>
                <a:gd name="T0" fmla="*/ 30 w 42"/>
                <a:gd name="T1" fmla="*/ 0 h 18"/>
                <a:gd name="T2" fmla="*/ 33 w 42"/>
                <a:gd name="T3" fmla="*/ 0 h 18"/>
                <a:gd name="T4" fmla="*/ 36 w 42"/>
                <a:gd name="T5" fmla="*/ 2 h 18"/>
                <a:gd name="T6" fmla="*/ 37 w 42"/>
                <a:gd name="T7" fmla="*/ 3 h 18"/>
                <a:gd name="T8" fmla="*/ 41 w 42"/>
                <a:gd name="T9" fmla="*/ 5 h 18"/>
                <a:gd name="T10" fmla="*/ 41 w 42"/>
                <a:gd name="T11" fmla="*/ 5 h 18"/>
                <a:gd name="T12" fmla="*/ 41 w 42"/>
                <a:gd name="T13" fmla="*/ 7 h 18"/>
                <a:gd name="T14" fmla="*/ 41 w 42"/>
                <a:gd name="T15" fmla="*/ 8 h 18"/>
                <a:gd name="T16" fmla="*/ 42 w 42"/>
                <a:gd name="T17" fmla="*/ 10 h 18"/>
                <a:gd name="T18" fmla="*/ 36 w 42"/>
                <a:gd name="T19" fmla="*/ 14 h 18"/>
                <a:gd name="T20" fmla="*/ 30 w 42"/>
                <a:gd name="T21" fmla="*/ 16 h 18"/>
                <a:gd name="T22" fmla="*/ 12 w 42"/>
                <a:gd name="T23" fmla="*/ 18 h 18"/>
                <a:gd name="T24" fmla="*/ 9 w 42"/>
                <a:gd name="T25" fmla="*/ 18 h 18"/>
                <a:gd name="T26" fmla="*/ 6 w 42"/>
                <a:gd name="T27" fmla="*/ 18 h 18"/>
                <a:gd name="T28" fmla="*/ 3 w 42"/>
                <a:gd name="T29" fmla="*/ 16 h 18"/>
                <a:gd name="T30" fmla="*/ 0 w 42"/>
                <a:gd name="T31" fmla="*/ 13 h 18"/>
                <a:gd name="T32" fmla="*/ 1 w 42"/>
                <a:gd name="T33" fmla="*/ 13 h 18"/>
                <a:gd name="T34" fmla="*/ 4 w 42"/>
                <a:gd name="T35" fmla="*/ 11 h 18"/>
                <a:gd name="T36" fmla="*/ 7 w 42"/>
                <a:gd name="T37" fmla="*/ 8 h 18"/>
                <a:gd name="T38" fmla="*/ 15 w 42"/>
                <a:gd name="T39" fmla="*/ 8 h 18"/>
                <a:gd name="T40" fmla="*/ 19 w 42"/>
                <a:gd name="T41" fmla="*/ 8 h 18"/>
                <a:gd name="T42" fmla="*/ 22 w 42"/>
                <a:gd name="T43" fmla="*/ 8 h 18"/>
                <a:gd name="T44" fmla="*/ 23 w 42"/>
                <a:gd name="T45" fmla="*/ 7 h 18"/>
                <a:gd name="T46" fmla="*/ 23 w 42"/>
                <a:gd name="T47" fmla="*/ 3 h 18"/>
                <a:gd name="T48" fmla="*/ 25 w 42"/>
                <a:gd name="T49" fmla="*/ 3 h 18"/>
                <a:gd name="T50" fmla="*/ 25 w 42"/>
                <a:gd name="T51" fmla="*/ 2 h 18"/>
                <a:gd name="T52" fmla="*/ 30 w 42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18">
                  <a:moveTo>
                    <a:pt x="30" y="0"/>
                  </a:moveTo>
                  <a:lnTo>
                    <a:pt x="33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36" y="14"/>
                  </a:lnTo>
                  <a:lnTo>
                    <a:pt x="30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5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8" name="Freeform 148"/>
            <p:cNvSpPr>
              <a:spLocks/>
            </p:cNvSpPr>
            <p:nvPr/>
          </p:nvSpPr>
          <p:spPr bwMode="auto">
            <a:xfrm>
              <a:off x="9879800" y="3117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9" name="Freeform 149"/>
            <p:cNvSpPr>
              <a:spLocks/>
            </p:cNvSpPr>
            <p:nvPr/>
          </p:nvSpPr>
          <p:spPr bwMode="auto">
            <a:xfrm>
              <a:off x="7513445" y="1351747"/>
              <a:ext cx="50680" cy="9747"/>
            </a:xfrm>
            <a:custGeom>
              <a:avLst/>
              <a:gdLst>
                <a:gd name="T0" fmla="*/ 10 w 26"/>
                <a:gd name="T1" fmla="*/ 0 h 5"/>
                <a:gd name="T2" fmla="*/ 24 w 26"/>
                <a:gd name="T3" fmla="*/ 1 h 5"/>
                <a:gd name="T4" fmla="*/ 24 w 26"/>
                <a:gd name="T5" fmla="*/ 1 h 5"/>
                <a:gd name="T6" fmla="*/ 26 w 26"/>
                <a:gd name="T7" fmla="*/ 1 h 5"/>
                <a:gd name="T8" fmla="*/ 22 w 26"/>
                <a:gd name="T9" fmla="*/ 3 h 5"/>
                <a:gd name="T10" fmla="*/ 21 w 26"/>
                <a:gd name="T11" fmla="*/ 5 h 5"/>
                <a:gd name="T12" fmla="*/ 11 w 26"/>
                <a:gd name="T13" fmla="*/ 3 h 5"/>
                <a:gd name="T14" fmla="*/ 7 w 26"/>
                <a:gd name="T15" fmla="*/ 3 h 5"/>
                <a:gd name="T16" fmla="*/ 7 w 26"/>
                <a:gd name="T17" fmla="*/ 3 h 5"/>
                <a:gd name="T18" fmla="*/ 7 w 26"/>
                <a:gd name="T19" fmla="*/ 1 h 5"/>
                <a:gd name="T20" fmla="*/ 0 w 26"/>
                <a:gd name="T21" fmla="*/ 1 h 5"/>
                <a:gd name="T22" fmla="*/ 3 w 26"/>
                <a:gd name="T23" fmla="*/ 0 h 5"/>
                <a:gd name="T24" fmla="*/ 10 w 2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">
                  <a:moveTo>
                    <a:pt x="10" y="0"/>
                  </a:moveTo>
                  <a:lnTo>
                    <a:pt x="24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21" y="5"/>
                  </a:lnTo>
                  <a:lnTo>
                    <a:pt x="11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0" name="Freeform 150"/>
            <p:cNvSpPr>
              <a:spLocks/>
            </p:cNvSpPr>
            <p:nvPr/>
          </p:nvSpPr>
          <p:spPr bwMode="auto">
            <a:xfrm>
              <a:off x="6318573" y="2685014"/>
              <a:ext cx="89664" cy="37036"/>
            </a:xfrm>
            <a:custGeom>
              <a:avLst/>
              <a:gdLst>
                <a:gd name="T0" fmla="*/ 17 w 46"/>
                <a:gd name="T1" fmla="*/ 0 h 19"/>
                <a:gd name="T2" fmla="*/ 19 w 46"/>
                <a:gd name="T3" fmla="*/ 0 h 19"/>
                <a:gd name="T4" fmla="*/ 17 w 46"/>
                <a:gd name="T5" fmla="*/ 1 h 19"/>
                <a:gd name="T6" fmla="*/ 14 w 46"/>
                <a:gd name="T7" fmla="*/ 6 h 19"/>
                <a:gd name="T8" fmla="*/ 14 w 46"/>
                <a:gd name="T9" fmla="*/ 6 h 19"/>
                <a:gd name="T10" fmla="*/ 16 w 46"/>
                <a:gd name="T11" fmla="*/ 6 h 19"/>
                <a:gd name="T12" fmla="*/ 17 w 46"/>
                <a:gd name="T13" fmla="*/ 8 h 19"/>
                <a:gd name="T14" fmla="*/ 19 w 46"/>
                <a:gd name="T15" fmla="*/ 8 h 19"/>
                <a:gd name="T16" fmla="*/ 22 w 46"/>
                <a:gd name="T17" fmla="*/ 8 h 19"/>
                <a:gd name="T18" fmla="*/ 22 w 46"/>
                <a:gd name="T19" fmla="*/ 3 h 19"/>
                <a:gd name="T20" fmla="*/ 22 w 46"/>
                <a:gd name="T21" fmla="*/ 0 h 19"/>
                <a:gd name="T22" fmla="*/ 24 w 46"/>
                <a:gd name="T23" fmla="*/ 0 h 19"/>
                <a:gd name="T24" fmla="*/ 25 w 46"/>
                <a:gd name="T25" fmla="*/ 0 h 19"/>
                <a:gd name="T26" fmla="*/ 25 w 46"/>
                <a:gd name="T27" fmla="*/ 1 h 19"/>
                <a:gd name="T28" fmla="*/ 27 w 46"/>
                <a:gd name="T29" fmla="*/ 1 h 19"/>
                <a:gd name="T30" fmla="*/ 30 w 46"/>
                <a:gd name="T31" fmla="*/ 3 h 19"/>
                <a:gd name="T32" fmla="*/ 31 w 46"/>
                <a:gd name="T33" fmla="*/ 3 h 19"/>
                <a:gd name="T34" fmla="*/ 35 w 46"/>
                <a:gd name="T35" fmla="*/ 4 h 19"/>
                <a:gd name="T36" fmla="*/ 36 w 46"/>
                <a:gd name="T37" fmla="*/ 4 h 19"/>
                <a:gd name="T38" fmla="*/ 39 w 46"/>
                <a:gd name="T39" fmla="*/ 4 h 19"/>
                <a:gd name="T40" fmla="*/ 42 w 46"/>
                <a:gd name="T41" fmla="*/ 4 h 19"/>
                <a:gd name="T42" fmla="*/ 42 w 46"/>
                <a:gd name="T43" fmla="*/ 6 h 19"/>
                <a:gd name="T44" fmla="*/ 44 w 46"/>
                <a:gd name="T45" fmla="*/ 8 h 19"/>
                <a:gd name="T46" fmla="*/ 46 w 46"/>
                <a:gd name="T47" fmla="*/ 8 h 19"/>
                <a:gd name="T48" fmla="*/ 46 w 46"/>
                <a:gd name="T49" fmla="*/ 9 h 19"/>
                <a:gd name="T50" fmla="*/ 44 w 46"/>
                <a:gd name="T51" fmla="*/ 12 h 19"/>
                <a:gd name="T52" fmla="*/ 44 w 46"/>
                <a:gd name="T53" fmla="*/ 14 h 19"/>
                <a:gd name="T54" fmla="*/ 44 w 46"/>
                <a:gd name="T55" fmla="*/ 15 h 19"/>
                <a:gd name="T56" fmla="*/ 44 w 46"/>
                <a:gd name="T57" fmla="*/ 17 h 19"/>
                <a:gd name="T58" fmla="*/ 46 w 46"/>
                <a:gd name="T59" fmla="*/ 19 h 19"/>
                <a:gd name="T60" fmla="*/ 44 w 46"/>
                <a:gd name="T61" fmla="*/ 19 h 19"/>
                <a:gd name="T62" fmla="*/ 36 w 46"/>
                <a:gd name="T63" fmla="*/ 19 h 19"/>
                <a:gd name="T64" fmla="*/ 28 w 46"/>
                <a:gd name="T65" fmla="*/ 19 h 19"/>
                <a:gd name="T66" fmla="*/ 22 w 46"/>
                <a:gd name="T67" fmla="*/ 17 h 19"/>
                <a:gd name="T68" fmla="*/ 14 w 46"/>
                <a:gd name="T69" fmla="*/ 17 h 19"/>
                <a:gd name="T70" fmla="*/ 8 w 46"/>
                <a:gd name="T71" fmla="*/ 17 h 19"/>
                <a:gd name="T72" fmla="*/ 3 w 46"/>
                <a:gd name="T73" fmla="*/ 17 h 19"/>
                <a:gd name="T74" fmla="*/ 0 w 46"/>
                <a:gd name="T75" fmla="*/ 17 h 19"/>
                <a:gd name="T76" fmla="*/ 0 w 46"/>
                <a:gd name="T77" fmla="*/ 17 h 19"/>
                <a:gd name="T78" fmla="*/ 1 w 46"/>
                <a:gd name="T79" fmla="*/ 15 h 19"/>
                <a:gd name="T80" fmla="*/ 3 w 46"/>
                <a:gd name="T81" fmla="*/ 12 h 19"/>
                <a:gd name="T82" fmla="*/ 5 w 46"/>
                <a:gd name="T83" fmla="*/ 11 h 19"/>
                <a:gd name="T84" fmla="*/ 5 w 46"/>
                <a:gd name="T85" fmla="*/ 9 h 19"/>
                <a:gd name="T86" fmla="*/ 5 w 46"/>
                <a:gd name="T87" fmla="*/ 8 h 19"/>
                <a:gd name="T88" fmla="*/ 6 w 46"/>
                <a:gd name="T89" fmla="*/ 6 h 19"/>
                <a:gd name="T90" fmla="*/ 11 w 46"/>
                <a:gd name="T91" fmla="*/ 6 h 19"/>
                <a:gd name="T92" fmla="*/ 13 w 46"/>
                <a:gd name="T93" fmla="*/ 6 h 19"/>
                <a:gd name="T94" fmla="*/ 14 w 46"/>
                <a:gd name="T95" fmla="*/ 3 h 19"/>
                <a:gd name="T96" fmla="*/ 17 w 46"/>
                <a:gd name="T97" fmla="*/ 1 h 19"/>
                <a:gd name="T98" fmla="*/ 17 w 46"/>
                <a:gd name="T9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19">
                  <a:moveTo>
                    <a:pt x="17" y="0"/>
                  </a:moveTo>
                  <a:lnTo>
                    <a:pt x="19" y="0"/>
                  </a:lnTo>
                  <a:lnTo>
                    <a:pt x="17" y="1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36" y="19"/>
                  </a:lnTo>
                  <a:lnTo>
                    <a:pt x="28" y="19"/>
                  </a:lnTo>
                  <a:lnTo>
                    <a:pt x="22" y="17"/>
                  </a:lnTo>
                  <a:lnTo>
                    <a:pt x="14" y="17"/>
                  </a:lnTo>
                  <a:lnTo>
                    <a:pt x="8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3"/>
                  </a:lnTo>
                  <a:lnTo>
                    <a:pt x="17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1" name="Freeform 151"/>
            <p:cNvSpPr>
              <a:spLocks/>
            </p:cNvSpPr>
            <p:nvPr/>
          </p:nvSpPr>
          <p:spPr bwMode="auto">
            <a:xfrm>
              <a:off x="6959866" y="2189912"/>
              <a:ext cx="7797" cy="5848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0 h 3"/>
                <a:gd name="T4" fmla="*/ 4 w 4"/>
                <a:gd name="T5" fmla="*/ 2 h 3"/>
                <a:gd name="T6" fmla="*/ 4 w 4"/>
                <a:gd name="T7" fmla="*/ 2 h 3"/>
                <a:gd name="T8" fmla="*/ 4 w 4"/>
                <a:gd name="T9" fmla="*/ 3 h 3"/>
                <a:gd name="T10" fmla="*/ 0 w 4"/>
                <a:gd name="T11" fmla="*/ 2 h 3"/>
                <a:gd name="T12" fmla="*/ 0 w 4"/>
                <a:gd name="T13" fmla="*/ 0 h 3"/>
                <a:gd name="T14" fmla="*/ 0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2" name="Freeform 152"/>
            <p:cNvSpPr>
              <a:spLocks/>
            </p:cNvSpPr>
            <p:nvPr/>
          </p:nvSpPr>
          <p:spPr bwMode="auto">
            <a:xfrm>
              <a:off x="7028090" y="1410224"/>
              <a:ext cx="107208" cy="27289"/>
            </a:xfrm>
            <a:custGeom>
              <a:avLst/>
              <a:gdLst>
                <a:gd name="T0" fmla="*/ 38 w 55"/>
                <a:gd name="T1" fmla="*/ 0 h 14"/>
                <a:gd name="T2" fmla="*/ 44 w 55"/>
                <a:gd name="T3" fmla="*/ 1 h 14"/>
                <a:gd name="T4" fmla="*/ 49 w 55"/>
                <a:gd name="T5" fmla="*/ 0 h 14"/>
                <a:gd name="T6" fmla="*/ 51 w 55"/>
                <a:gd name="T7" fmla="*/ 1 h 14"/>
                <a:gd name="T8" fmla="*/ 52 w 55"/>
                <a:gd name="T9" fmla="*/ 1 h 14"/>
                <a:gd name="T10" fmla="*/ 54 w 55"/>
                <a:gd name="T11" fmla="*/ 1 h 14"/>
                <a:gd name="T12" fmla="*/ 55 w 55"/>
                <a:gd name="T13" fmla="*/ 5 h 14"/>
                <a:gd name="T14" fmla="*/ 55 w 55"/>
                <a:gd name="T15" fmla="*/ 8 h 14"/>
                <a:gd name="T16" fmla="*/ 55 w 55"/>
                <a:gd name="T17" fmla="*/ 8 h 14"/>
                <a:gd name="T18" fmla="*/ 46 w 55"/>
                <a:gd name="T19" fmla="*/ 6 h 14"/>
                <a:gd name="T20" fmla="*/ 43 w 55"/>
                <a:gd name="T21" fmla="*/ 3 h 14"/>
                <a:gd name="T22" fmla="*/ 41 w 55"/>
                <a:gd name="T23" fmla="*/ 3 h 14"/>
                <a:gd name="T24" fmla="*/ 40 w 55"/>
                <a:gd name="T25" fmla="*/ 3 h 14"/>
                <a:gd name="T26" fmla="*/ 38 w 55"/>
                <a:gd name="T27" fmla="*/ 5 h 14"/>
                <a:gd name="T28" fmla="*/ 36 w 55"/>
                <a:gd name="T29" fmla="*/ 6 h 14"/>
                <a:gd name="T30" fmla="*/ 35 w 55"/>
                <a:gd name="T31" fmla="*/ 8 h 14"/>
                <a:gd name="T32" fmla="*/ 33 w 55"/>
                <a:gd name="T33" fmla="*/ 8 h 14"/>
                <a:gd name="T34" fmla="*/ 33 w 55"/>
                <a:gd name="T35" fmla="*/ 8 h 14"/>
                <a:gd name="T36" fmla="*/ 32 w 55"/>
                <a:gd name="T37" fmla="*/ 9 h 14"/>
                <a:gd name="T38" fmla="*/ 27 w 55"/>
                <a:gd name="T39" fmla="*/ 9 h 14"/>
                <a:gd name="T40" fmla="*/ 25 w 55"/>
                <a:gd name="T41" fmla="*/ 11 h 14"/>
                <a:gd name="T42" fmla="*/ 24 w 55"/>
                <a:gd name="T43" fmla="*/ 12 h 14"/>
                <a:gd name="T44" fmla="*/ 22 w 55"/>
                <a:gd name="T45" fmla="*/ 12 h 14"/>
                <a:gd name="T46" fmla="*/ 19 w 55"/>
                <a:gd name="T47" fmla="*/ 14 h 14"/>
                <a:gd name="T48" fmla="*/ 17 w 55"/>
                <a:gd name="T49" fmla="*/ 12 h 14"/>
                <a:gd name="T50" fmla="*/ 17 w 55"/>
                <a:gd name="T51" fmla="*/ 9 h 14"/>
                <a:gd name="T52" fmla="*/ 16 w 55"/>
                <a:gd name="T53" fmla="*/ 9 h 14"/>
                <a:gd name="T54" fmla="*/ 11 w 55"/>
                <a:gd name="T55" fmla="*/ 11 h 14"/>
                <a:gd name="T56" fmla="*/ 8 w 55"/>
                <a:gd name="T57" fmla="*/ 9 h 14"/>
                <a:gd name="T58" fmla="*/ 5 w 55"/>
                <a:gd name="T59" fmla="*/ 8 h 14"/>
                <a:gd name="T60" fmla="*/ 0 w 55"/>
                <a:gd name="T61" fmla="*/ 8 h 14"/>
                <a:gd name="T62" fmla="*/ 3 w 55"/>
                <a:gd name="T63" fmla="*/ 6 h 14"/>
                <a:gd name="T64" fmla="*/ 22 w 55"/>
                <a:gd name="T65" fmla="*/ 3 h 14"/>
                <a:gd name="T66" fmla="*/ 29 w 55"/>
                <a:gd name="T67" fmla="*/ 3 h 14"/>
                <a:gd name="T68" fmla="*/ 32 w 55"/>
                <a:gd name="T69" fmla="*/ 1 h 14"/>
                <a:gd name="T70" fmla="*/ 36 w 55"/>
                <a:gd name="T71" fmla="*/ 0 h 14"/>
                <a:gd name="T72" fmla="*/ 38 w 55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14">
                  <a:moveTo>
                    <a:pt x="38" y="0"/>
                  </a:moveTo>
                  <a:lnTo>
                    <a:pt x="44" y="1"/>
                  </a:lnTo>
                  <a:lnTo>
                    <a:pt x="49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5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46" y="6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6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27" y="9"/>
                  </a:lnTo>
                  <a:lnTo>
                    <a:pt x="25" y="11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5" y="8"/>
                  </a:lnTo>
                  <a:lnTo>
                    <a:pt x="0" y="8"/>
                  </a:lnTo>
                  <a:lnTo>
                    <a:pt x="3" y="6"/>
                  </a:lnTo>
                  <a:lnTo>
                    <a:pt x="22" y="3"/>
                  </a:lnTo>
                  <a:lnTo>
                    <a:pt x="29" y="3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3" name="Freeform 153"/>
            <p:cNvSpPr>
              <a:spLocks/>
            </p:cNvSpPr>
            <p:nvPr/>
          </p:nvSpPr>
          <p:spPr bwMode="auto">
            <a:xfrm>
              <a:off x="9873953" y="3117742"/>
              <a:ext cx="389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2 w 2"/>
                <a:gd name="T6" fmla="*/ 2 w 2"/>
                <a:gd name="T7" fmla="*/ 0 w 2"/>
                <a:gd name="T8" fmla="*/ 0 w 2"/>
                <a:gd name="T9" fmla="*/ 0 w 2"/>
                <a:gd name="T10" fmla="*/ 0 w 2"/>
                <a:gd name="T11" fmla="*/ 0 w 2"/>
                <a:gd name="T12" fmla="*/ 0 w 2"/>
                <a:gd name="T1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4" name="Freeform 154"/>
            <p:cNvSpPr>
              <a:spLocks/>
            </p:cNvSpPr>
            <p:nvPr/>
          </p:nvSpPr>
          <p:spPr bwMode="auto">
            <a:xfrm>
              <a:off x="9755050" y="2718151"/>
              <a:ext cx="85766" cy="313825"/>
            </a:xfrm>
            <a:custGeom>
              <a:avLst/>
              <a:gdLst>
                <a:gd name="T0" fmla="*/ 20 w 44"/>
                <a:gd name="T1" fmla="*/ 6 h 161"/>
                <a:gd name="T2" fmla="*/ 19 w 44"/>
                <a:gd name="T3" fmla="*/ 9 h 161"/>
                <a:gd name="T4" fmla="*/ 19 w 44"/>
                <a:gd name="T5" fmla="*/ 13 h 161"/>
                <a:gd name="T6" fmla="*/ 23 w 44"/>
                <a:gd name="T7" fmla="*/ 24 h 161"/>
                <a:gd name="T8" fmla="*/ 25 w 44"/>
                <a:gd name="T9" fmla="*/ 35 h 161"/>
                <a:gd name="T10" fmla="*/ 23 w 44"/>
                <a:gd name="T11" fmla="*/ 38 h 161"/>
                <a:gd name="T12" fmla="*/ 22 w 44"/>
                <a:gd name="T13" fmla="*/ 46 h 161"/>
                <a:gd name="T14" fmla="*/ 23 w 44"/>
                <a:gd name="T15" fmla="*/ 52 h 161"/>
                <a:gd name="T16" fmla="*/ 27 w 44"/>
                <a:gd name="T17" fmla="*/ 57 h 161"/>
                <a:gd name="T18" fmla="*/ 27 w 44"/>
                <a:gd name="T19" fmla="*/ 61 h 161"/>
                <a:gd name="T20" fmla="*/ 31 w 44"/>
                <a:gd name="T21" fmla="*/ 76 h 161"/>
                <a:gd name="T22" fmla="*/ 36 w 44"/>
                <a:gd name="T23" fmla="*/ 91 h 161"/>
                <a:gd name="T24" fmla="*/ 38 w 44"/>
                <a:gd name="T25" fmla="*/ 99 h 161"/>
                <a:gd name="T26" fmla="*/ 42 w 44"/>
                <a:gd name="T27" fmla="*/ 106 h 161"/>
                <a:gd name="T28" fmla="*/ 44 w 44"/>
                <a:gd name="T29" fmla="*/ 112 h 161"/>
                <a:gd name="T30" fmla="*/ 42 w 44"/>
                <a:gd name="T31" fmla="*/ 107 h 161"/>
                <a:gd name="T32" fmla="*/ 36 w 44"/>
                <a:gd name="T33" fmla="*/ 101 h 161"/>
                <a:gd name="T34" fmla="*/ 31 w 44"/>
                <a:gd name="T35" fmla="*/ 99 h 161"/>
                <a:gd name="T36" fmla="*/ 23 w 44"/>
                <a:gd name="T37" fmla="*/ 99 h 161"/>
                <a:gd name="T38" fmla="*/ 20 w 44"/>
                <a:gd name="T39" fmla="*/ 106 h 161"/>
                <a:gd name="T40" fmla="*/ 14 w 44"/>
                <a:gd name="T41" fmla="*/ 124 h 161"/>
                <a:gd name="T42" fmla="*/ 16 w 44"/>
                <a:gd name="T43" fmla="*/ 131 h 161"/>
                <a:gd name="T44" fmla="*/ 19 w 44"/>
                <a:gd name="T45" fmla="*/ 134 h 161"/>
                <a:gd name="T46" fmla="*/ 20 w 44"/>
                <a:gd name="T47" fmla="*/ 137 h 161"/>
                <a:gd name="T48" fmla="*/ 23 w 44"/>
                <a:gd name="T49" fmla="*/ 145 h 161"/>
                <a:gd name="T50" fmla="*/ 27 w 44"/>
                <a:gd name="T51" fmla="*/ 145 h 161"/>
                <a:gd name="T52" fmla="*/ 28 w 44"/>
                <a:gd name="T53" fmla="*/ 153 h 161"/>
                <a:gd name="T54" fmla="*/ 27 w 44"/>
                <a:gd name="T55" fmla="*/ 156 h 161"/>
                <a:gd name="T56" fmla="*/ 27 w 44"/>
                <a:gd name="T57" fmla="*/ 159 h 161"/>
                <a:gd name="T58" fmla="*/ 25 w 44"/>
                <a:gd name="T59" fmla="*/ 151 h 161"/>
                <a:gd name="T60" fmla="*/ 17 w 44"/>
                <a:gd name="T61" fmla="*/ 148 h 161"/>
                <a:gd name="T62" fmla="*/ 16 w 44"/>
                <a:gd name="T63" fmla="*/ 147 h 161"/>
                <a:gd name="T64" fmla="*/ 12 w 44"/>
                <a:gd name="T65" fmla="*/ 148 h 161"/>
                <a:gd name="T66" fmla="*/ 9 w 44"/>
                <a:gd name="T67" fmla="*/ 153 h 161"/>
                <a:gd name="T68" fmla="*/ 6 w 44"/>
                <a:gd name="T69" fmla="*/ 161 h 161"/>
                <a:gd name="T70" fmla="*/ 5 w 44"/>
                <a:gd name="T71" fmla="*/ 158 h 161"/>
                <a:gd name="T72" fmla="*/ 3 w 44"/>
                <a:gd name="T73" fmla="*/ 147 h 161"/>
                <a:gd name="T74" fmla="*/ 6 w 44"/>
                <a:gd name="T75" fmla="*/ 137 h 161"/>
                <a:gd name="T76" fmla="*/ 5 w 44"/>
                <a:gd name="T77" fmla="*/ 131 h 161"/>
                <a:gd name="T78" fmla="*/ 8 w 44"/>
                <a:gd name="T79" fmla="*/ 124 h 161"/>
                <a:gd name="T80" fmla="*/ 6 w 44"/>
                <a:gd name="T81" fmla="*/ 113 h 161"/>
                <a:gd name="T82" fmla="*/ 3 w 44"/>
                <a:gd name="T83" fmla="*/ 109 h 161"/>
                <a:gd name="T84" fmla="*/ 6 w 44"/>
                <a:gd name="T85" fmla="*/ 99 h 161"/>
                <a:gd name="T86" fmla="*/ 8 w 44"/>
                <a:gd name="T87" fmla="*/ 82 h 161"/>
                <a:gd name="T88" fmla="*/ 6 w 44"/>
                <a:gd name="T89" fmla="*/ 74 h 161"/>
                <a:gd name="T90" fmla="*/ 9 w 44"/>
                <a:gd name="T91" fmla="*/ 66 h 161"/>
                <a:gd name="T92" fmla="*/ 6 w 44"/>
                <a:gd name="T93" fmla="*/ 57 h 161"/>
                <a:gd name="T94" fmla="*/ 1 w 44"/>
                <a:gd name="T95" fmla="*/ 52 h 161"/>
                <a:gd name="T96" fmla="*/ 1 w 44"/>
                <a:gd name="T97" fmla="*/ 50 h 161"/>
                <a:gd name="T98" fmla="*/ 1 w 44"/>
                <a:gd name="T99" fmla="*/ 41 h 161"/>
                <a:gd name="T100" fmla="*/ 3 w 44"/>
                <a:gd name="T101" fmla="*/ 32 h 161"/>
                <a:gd name="T102" fmla="*/ 3 w 44"/>
                <a:gd name="T103" fmla="*/ 22 h 161"/>
                <a:gd name="T104" fmla="*/ 8 w 44"/>
                <a:gd name="T105" fmla="*/ 19 h 161"/>
                <a:gd name="T106" fmla="*/ 11 w 44"/>
                <a:gd name="T107" fmla="*/ 20 h 161"/>
                <a:gd name="T108" fmla="*/ 14 w 44"/>
                <a:gd name="T109" fmla="*/ 17 h 161"/>
                <a:gd name="T110" fmla="*/ 16 w 44"/>
                <a:gd name="T111" fmla="*/ 14 h 161"/>
                <a:gd name="T112" fmla="*/ 16 w 44"/>
                <a:gd name="T113" fmla="*/ 13 h 161"/>
                <a:gd name="T114" fmla="*/ 12 w 44"/>
                <a:gd name="T115" fmla="*/ 6 h 161"/>
                <a:gd name="T116" fmla="*/ 14 w 44"/>
                <a:gd name="T117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61">
                  <a:moveTo>
                    <a:pt x="16" y="0"/>
                  </a:moveTo>
                  <a:lnTo>
                    <a:pt x="17" y="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2" y="19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5" y="28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41"/>
                  </a:lnTo>
                  <a:lnTo>
                    <a:pt x="22" y="46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31" y="76"/>
                  </a:lnTo>
                  <a:lnTo>
                    <a:pt x="31" y="80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99"/>
                  </a:lnTo>
                  <a:lnTo>
                    <a:pt x="39" y="101"/>
                  </a:lnTo>
                  <a:lnTo>
                    <a:pt x="41" y="104"/>
                  </a:lnTo>
                  <a:lnTo>
                    <a:pt x="42" y="106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4" y="107"/>
                  </a:lnTo>
                  <a:lnTo>
                    <a:pt x="42" y="107"/>
                  </a:lnTo>
                  <a:lnTo>
                    <a:pt x="41" y="104"/>
                  </a:lnTo>
                  <a:lnTo>
                    <a:pt x="39" y="102"/>
                  </a:lnTo>
                  <a:lnTo>
                    <a:pt x="36" y="10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1" y="99"/>
                  </a:lnTo>
                  <a:lnTo>
                    <a:pt x="30" y="99"/>
                  </a:lnTo>
                  <a:lnTo>
                    <a:pt x="25" y="99"/>
                  </a:lnTo>
                  <a:lnTo>
                    <a:pt x="23" y="99"/>
                  </a:lnTo>
                  <a:lnTo>
                    <a:pt x="22" y="101"/>
                  </a:lnTo>
                  <a:lnTo>
                    <a:pt x="20" y="102"/>
                  </a:lnTo>
                  <a:lnTo>
                    <a:pt x="20" y="106"/>
                  </a:lnTo>
                  <a:lnTo>
                    <a:pt x="16" y="118"/>
                  </a:lnTo>
                  <a:lnTo>
                    <a:pt x="14" y="121"/>
                  </a:lnTo>
                  <a:lnTo>
                    <a:pt x="14" y="124"/>
                  </a:lnTo>
                  <a:lnTo>
                    <a:pt x="14" y="128"/>
                  </a:lnTo>
                  <a:lnTo>
                    <a:pt x="14" y="129"/>
                  </a:lnTo>
                  <a:lnTo>
                    <a:pt x="16" y="131"/>
                  </a:lnTo>
                  <a:lnTo>
                    <a:pt x="16" y="132"/>
                  </a:lnTo>
                  <a:lnTo>
                    <a:pt x="17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5"/>
                  </a:lnTo>
                  <a:lnTo>
                    <a:pt x="20" y="137"/>
                  </a:lnTo>
                  <a:lnTo>
                    <a:pt x="22" y="142"/>
                  </a:lnTo>
                  <a:lnTo>
                    <a:pt x="22" y="143"/>
                  </a:lnTo>
                  <a:lnTo>
                    <a:pt x="23" y="145"/>
                  </a:lnTo>
                  <a:lnTo>
                    <a:pt x="25" y="145"/>
                  </a:lnTo>
                  <a:lnTo>
                    <a:pt x="25" y="145"/>
                  </a:lnTo>
                  <a:lnTo>
                    <a:pt x="27" y="145"/>
                  </a:lnTo>
                  <a:lnTo>
                    <a:pt x="27" y="147"/>
                  </a:lnTo>
                  <a:lnTo>
                    <a:pt x="28" y="150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7" y="159"/>
                  </a:lnTo>
                  <a:lnTo>
                    <a:pt x="27" y="156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0"/>
                  </a:lnTo>
                  <a:lnTo>
                    <a:pt x="20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2" y="148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9" y="153"/>
                  </a:lnTo>
                  <a:lnTo>
                    <a:pt x="9" y="158"/>
                  </a:lnTo>
                  <a:lnTo>
                    <a:pt x="8" y="159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3" y="151"/>
                  </a:lnTo>
                  <a:lnTo>
                    <a:pt x="3" y="147"/>
                  </a:lnTo>
                  <a:lnTo>
                    <a:pt x="6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5" y="135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6" y="129"/>
                  </a:lnTo>
                  <a:lnTo>
                    <a:pt x="6" y="126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8" y="118"/>
                  </a:lnTo>
                  <a:lnTo>
                    <a:pt x="6" y="113"/>
                  </a:lnTo>
                  <a:lnTo>
                    <a:pt x="5" y="110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5" y="106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8" y="63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6"/>
                  </a:lnTo>
                  <a:lnTo>
                    <a:pt x="3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5" name="Freeform 155"/>
            <p:cNvSpPr>
              <a:spLocks/>
            </p:cNvSpPr>
            <p:nvPr/>
          </p:nvSpPr>
          <p:spPr bwMode="auto">
            <a:xfrm>
              <a:off x="7176230" y="1458954"/>
              <a:ext cx="37036" cy="11695"/>
            </a:xfrm>
            <a:custGeom>
              <a:avLst/>
              <a:gdLst>
                <a:gd name="T0" fmla="*/ 12 w 19"/>
                <a:gd name="T1" fmla="*/ 0 h 6"/>
                <a:gd name="T2" fmla="*/ 17 w 19"/>
                <a:gd name="T3" fmla="*/ 2 h 6"/>
                <a:gd name="T4" fmla="*/ 17 w 19"/>
                <a:gd name="T5" fmla="*/ 3 h 6"/>
                <a:gd name="T6" fmla="*/ 17 w 19"/>
                <a:gd name="T7" fmla="*/ 3 h 6"/>
                <a:gd name="T8" fmla="*/ 17 w 19"/>
                <a:gd name="T9" fmla="*/ 5 h 6"/>
                <a:gd name="T10" fmla="*/ 19 w 19"/>
                <a:gd name="T11" fmla="*/ 5 h 6"/>
                <a:gd name="T12" fmla="*/ 19 w 19"/>
                <a:gd name="T13" fmla="*/ 5 h 6"/>
                <a:gd name="T14" fmla="*/ 19 w 19"/>
                <a:gd name="T15" fmla="*/ 6 h 6"/>
                <a:gd name="T16" fmla="*/ 14 w 19"/>
                <a:gd name="T17" fmla="*/ 5 h 6"/>
                <a:gd name="T18" fmla="*/ 5 w 19"/>
                <a:gd name="T19" fmla="*/ 6 h 6"/>
                <a:gd name="T20" fmla="*/ 0 w 19"/>
                <a:gd name="T21" fmla="*/ 3 h 6"/>
                <a:gd name="T22" fmla="*/ 6 w 19"/>
                <a:gd name="T23" fmla="*/ 2 h 6"/>
                <a:gd name="T24" fmla="*/ 8 w 19"/>
                <a:gd name="T25" fmla="*/ 2 h 6"/>
                <a:gd name="T26" fmla="*/ 12 w 19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6">
                  <a:moveTo>
                    <a:pt x="12" y="0"/>
                  </a:move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4" y="5"/>
                  </a:lnTo>
                  <a:lnTo>
                    <a:pt x="5" y="6"/>
                  </a:lnTo>
                  <a:lnTo>
                    <a:pt x="0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6" name="Freeform 156"/>
            <p:cNvSpPr>
              <a:spLocks/>
            </p:cNvSpPr>
            <p:nvPr/>
          </p:nvSpPr>
          <p:spPr bwMode="auto">
            <a:xfrm>
              <a:off x="7123601" y="2057365"/>
              <a:ext cx="58477" cy="40934"/>
            </a:xfrm>
            <a:custGeom>
              <a:avLst/>
              <a:gdLst>
                <a:gd name="T0" fmla="*/ 14 w 30"/>
                <a:gd name="T1" fmla="*/ 0 h 21"/>
                <a:gd name="T2" fmla="*/ 25 w 30"/>
                <a:gd name="T3" fmla="*/ 5 h 21"/>
                <a:gd name="T4" fmla="*/ 28 w 30"/>
                <a:gd name="T5" fmla="*/ 7 h 21"/>
                <a:gd name="T6" fmla="*/ 30 w 30"/>
                <a:gd name="T7" fmla="*/ 8 h 21"/>
                <a:gd name="T8" fmla="*/ 30 w 30"/>
                <a:gd name="T9" fmla="*/ 11 h 21"/>
                <a:gd name="T10" fmla="*/ 28 w 30"/>
                <a:gd name="T11" fmla="*/ 11 h 21"/>
                <a:gd name="T12" fmla="*/ 28 w 30"/>
                <a:gd name="T13" fmla="*/ 13 h 21"/>
                <a:gd name="T14" fmla="*/ 27 w 30"/>
                <a:gd name="T15" fmla="*/ 11 h 21"/>
                <a:gd name="T16" fmla="*/ 27 w 30"/>
                <a:gd name="T17" fmla="*/ 10 h 21"/>
                <a:gd name="T18" fmla="*/ 24 w 30"/>
                <a:gd name="T19" fmla="*/ 11 h 21"/>
                <a:gd name="T20" fmla="*/ 24 w 30"/>
                <a:gd name="T21" fmla="*/ 14 h 21"/>
                <a:gd name="T22" fmla="*/ 21 w 30"/>
                <a:gd name="T23" fmla="*/ 18 h 21"/>
                <a:gd name="T24" fmla="*/ 14 w 30"/>
                <a:gd name="T25" fmla="*/ 19 h 21"/>
                <a:gd name="T26" fmla="*/ 9 w 30"/>
                <a:gd name="T27" fmla="*/ 19 h 21"/>
                <a:gd name="T28" fmla="*/ 6 w 30"/>
                <a:gd name="T29" fmla="*/ 21 h 21"/>
                <a:gd name="T30" fmla="*/ 3 w 30"/>
                <a:gd name="T31" fmla="*/ 18 h 21"/>
                <a:gd name="T32" fmla="*/ 2 w 30"/>
                <a:gd name="T33" fmla="*/ 14 h 21"/>
                <a:gd name="T34" fmla="*/ 2 w 30"/>
                <a:gd name="T35" fmla="*/ 14 h 21"/>
                <a:gd name="T36" fmla="*/ 0 w 30"/>
                <a:gd name="T37" fmla="*/ 13 h 21"/>
                <a:gd name="T38" fmla="*/ 0 w 30"/>
                <a:gd name="T39" fmla="*/ 11 h 21"/>
                <a:gd name="T40" fmla="*/ 2 w 30"/>
                <a:gd name="T41" fmla="*/ 8 h 21"/>
                <a:gd name="T42" fmla="*/ 2 w 30"/>
                <a:gd name="T43" fmla="*/ 7 h 21"/>
                <a:gd name="T44" fmla="*/ 3 w 30"/>
                <a:gd name="T45" fmla="*/ 5 h 21"/>
                <a:gd name="T46" fmla="*/ 6 w 30"/>
                <a:gd name="T47" fmla="*/ 2 h 21"/>
                <a:gd name="T48" fmla="*/ 9 w 30"/>
                <a:gd name="T49" fmla="*/ 0 h 21"/>
                <a:gd name="T50" fmla="*/ 11 w 30"/>
                <a:gd name="T51" fmla="*/ 0 h 21"/>
                <a:gd name="T52" fmla="*/ 14 w 30"/>
                <a:gd name="T5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21">
                  <a:moveTo>
                    <a:pt x="14" y="0"/>
                  </a:moveTo>
                  <a:lnTo>
                    <a:pt x="25" y="5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8"/>
                  </a:lnTo>
                  <a:lnTo>
                    <a:pt x="14" y="19"/>
                  </a:lnTo>
                  <a:lnTo>
                    <a:pt x="9" y="19"/>
                  </a:lnTo>
                  <a:lnTo>
                    <a:pt x="6" y="21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7" name="Freeform 157"/>
            <p:cNvSpPr>
              <a:spLocks/>
            </p:cNvSpPr>
            <p:nvPr/>
          </p:nvSpPr>
          <p:spPr bwMode="auto">
            <a:xfrm>
              <a:off x="7160637" y="1449208"/>
              <a:ext cx="21442" cy="13645"/>
            </a:xfrm>
            <a:custGeom>
              <a:avLst/>
              <a:gdLst>
                <a:gd name="T0" fmla="*/ 5 w 11"/>
                <a:gd name="T1" fmla="*/ 0 h 7"/>
                <a:gd name="T2" fmla="*/ 9 w 11"/>
                <a:gd name="T3" fmla="*/ 0 h 7"/>
                <a:gd name="T4" fmla="*/ 11 w 11"/>
                <a:gd name="T5" fmla="*/ 2 h 7"/>
                <a:gd name="T6" fmla="*/ 11 w 11"/>
                <a:gd name="T7" fmla="*/ 2 h 7"/>
                <a:gd name="T8" fmla="*/ 8 w 11"/>
                <a:gd name="T9" fmla="*/ 5 h 7"/>
                <a:gd name="T10" fmla="*/ 8 w 11"/>
                <a:gd name="T11" fmla="*/ 5 h 7"/>
                <a:gd name="T12" fmla="*/ 6 w 11"/>
                <a:gd name="T13" fmla="*/ 7 h 7"/>
                <a:gd name="T14" fmla="*/ 0 w 11"/>
                <a:gd name="T15" fmla="*/ 3 h 7"/>
                <a:gd name="T16" fmla="*/ 0 w 11"/>
                <a:gd name="T17" fmla="*/ 3 h 7"/>
                <a:gd name="T18" fmla="*/ 5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8" name="Freeform 158"/>
            <p:cNvSpPr>
              <a:spLocks/>
            </p:cNvSpPr>
            <p:nvPr/>
          </p:nvSpPr>
          <p:spPr bwMode="auto">
            <a:xfrm>
              <a:off x="7185976" y="1388782"/>
              <a:ext cx="13645" cy="9747"/>
            </a:xfrm>
            <a:custGeom>
              <a:avLst/>
              <a:gdLst>
                <a:gd name="T0" fmla="*/ 4 w 7"/>
                <a:gd name="T1" fmla="*/ 0 h 5"/>
                <a:gd name="T2" fmla="*/ 6 w 7"/>
                <a:gd name="T3" fmla="*/ 0 h 5"/>
                <a:gd name="T4" fmla="*/ 7 w 7"/>
                <a:gd name="T5" fmla="*/ 1 h 5"/>
                <a:gd name="T6" fmla="*/ 4 w 7"/>
                <a:gd name="T7" fmla="*/ 3 h 5"/>
                <a:gd name="T8" fmla="*/ 4 w 7"/>
                <a:gd name="T9" fmla="*/ 5 h 5"/>
                <a:gd name="T10" fmla="*/ 3 w 7"/>
                <a:gd name="T11" fmla="*/ 5 h 5"/>
                <a:gd name="T12" fmla="*/ 1 w 7"/>
                <a:gd name="T13" fmla="*/ 5 h 5"/>
                <a:gd name="T14" fmla="*/ 0 w 7"/>
                <a:gd name="T15" fmla="*/ 3 h 5"/>
                <a:gd name="T16" fmla="*/ 0 w 7"/>
                <a:gd name="T17" fmla="*/ 1 h 5"/>
                <a:gd name="T18" fmla="*/ 0 w 7"/>
                <a:gd name="T19" fmla="*/ 1 h 5"/>
                <a:gd name="T20" fmla="*/ 0 w 7"/>
                <a:gd name="T21" fmla="*/ 1 h 5"/>
                <a:gd name="T22" fmla="*/ 1 w 7"/>
                <a:gd name="T23" fmla="*/ 1 h 5"/>
                <a:gd name="T24" fmla="*/ 1 w 7"/>
                <a:gd name="T25" fmla="*/ 0 h 5"/>
                <a:gd name="T26" fmla="*/ 3 w 7"/>
                <a:gd name="T27" fmla="*/ 0 h 5"/>
                <a:gd name="T28" fmla="*/ 4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9" name="Freeform 159"/>
            <p:cNvSpPr>
              <a:spLocks/>
            </p:cNvSpPr>
            <p:nvPr/>
          </p:nvSpPr>
          <p:spPr bwMode="auto">
            <a:xfrm>
              <a:off x="7236656" y="1961853"/>
              <a:ext cx="29239" cy="21442"/>
            </a:xfrm>
            <a:custGeom>
              <a:avLst/>
              <a:gdLst>
                <a:gd name="T0" fmla="*/ 7 w 15"/>
                <a:gd name="T1" fmla="*/ 0 h 11"/>
                <a:gd name="T2" fmla="*/ 8 w 15"/>
                <a:gd name="T3" fmla="*/ 0 h 11"/>
                <a:gd name="T4" fmla="*/ 10 w 15"/>
                <a:gd name="T5" fmla="*/ 0 h 11"/>
                <a:gd name="T6" fmla="*/ 11 w 15"/>
                <a:gd name="T7" fmla="*/ 2 h 11"/>
                <a:gd name="T8" fmla="*/ 11 w 15"/>
                <a:gd name="T9" fmla="*/ 4 h 11"/>
                <a:gd name="T10" fmla="*/ 13 w 15"/>
                <a:gd name="T11" fmla="*/ 4 h 11"/>
                <a:gd name="T12" fmla="*/ 13 w 15"/>
                <a:gd name="T13" fmla="*/ 5 h 11"/>
                <a:gd name="T14" fmla="*/ 15 w 15"/>
                <a:gd name="T15" fmla="*/ 7 h 11"/>
                <a:gd name="T16" fmla="*/ 11 w 15"/>
                <a:gd name="T17" fmla="*/ 8 h 11"/>
                <a:gd name="T18" fmla="*/ 11 w 15"/>
                <a:gd name="T19" fmla="*/ 10 h 11"/>
                <a:gd name="T20" fmla="*/ 13 w 15"/>
                <a:gd name="T21" fmla="*/ 10 h 11"/>
                <a:gd name="T22" fmla="*/ 13 w 15"/>
                <a:gd name="T23" fmla="*/ 11 h 11"/>
                <a:gd name="T24" fmla="*/ 11 w 15"/>
                <a:gd name="T25" fmla="*/ 11 h 11"/>
                <a:gd name="T26" fmla="*/ 11 w 15"/>
                <a:gd name="T27" fmla="*/ 10 h 11"/>
                <a:gd name="T28" fmla="*/ 10 w 15"/>
                <a:gd name="T29" fmla="*/ 8 h 11"/>
                <a:gd name="T30" fmla="*/ 8 w 15"/>
                <a:gd name="T31" fmla="*/ 8 h 11"/>
                <a:gd name="T32" fmla="*/ 8 w 15"/>
                <a:gd name="T33" fmla="*/ 7 h 11"/>
                <a:gd name="T34" fmla="*/ 7 w 15"/>
                <a:gd name="T35" fmla="*/ 5 h 11"/>
                <a:gd name="T36" fmla="*/ 5 w 15"/>
                <a:gd name="T37" fmla="*/ 4 h 11"/>
                <a:gd name="T38" fmla="*/ 2 w 15"/>
                <a:gd name="T39" fmla="*/ 4 h 11"/>
                <a:gd name="T40" fmla="*/ 0 w 15"/>
                <a:gd name="T41" fmla="*/ 4 h 11"/>
                <a:gd name="T42" fmla="*/ 0 w 15"/>
                <a:gd name="T43" fmla="*/ 4 h 11"/>
                <a:gd name="T44" fmla="*/ 0 w 15"/>
                <a:gd name="T45" fmla="*/ 2 h 11"/>
                <a:gd name="T46" fmla="*/ 0 w 15"/>
                <a:gd name="T47" fmla="*/ 0 h 11"/>
                <a:gd name="T48" fmla="*/ 4 w 15"/>
                <a:gd name="T49" fmla="*/ 0 h 11"/>
                <a:gd name="T50" fmla="*/ 5 w 15"/>
                <a:gd name="T51" fmla="*/ 0 h 11"/>
                <a:gd name="T52" fmla="*/ 7 w 15"/>
                <a:gd name="T53" fmla="*/ 0 h 11"/>
                <a:gd name="T54" fmla="*/ 7 w 15"/>
                <a:gd name="T55" fmla="*/ 0 h 11"/>
                <a:gd name="T56" fmla="*/ 7 w 15"/>
                <a:gd name="T5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5" y="7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5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0" name="Freeform 160"/>
            <p:cNvSpPr>
              <a:spLocks/>
            </p:cNvSpPr>
            <p:nvPr/>
          </p:nvSpPr>
          <p:spPr bwMode="auto">
            <a:xfrm>
              <a:off x="7076820" y="1404375"/>
              <a:ext cx="144242" cy="54578"/>
            </a:xfrm>
            <a:custGeom>
              <a:avLst/>
              <a:gdLst>
                <a:gd name="T0" fmla="*/ 54 w 74"/>
                <a:gd name="T1" fmla="*/ 0 h 28"/>
                <a:gd name="T2" fmla="*/ 56 w 74"/>
                <a:gd name="T3" fmla="*/ 1 h 28"/>
                <a:gd name="T4" fmla="*/ 62 w 74"/>
                <a:gd name="T5" fmla="*/ 0 h 28"/>
                <a:gd name="T6" fmla="*/ 63 w 74"/>
                <a:gd name="T7" fmla="*/ 1 h 28"/>
                <a:gd name="T8" fmla="*/ 71 w 74"/>
                <a:gd name="T9" fmla="*/ 6 h 28"/>
                <a:gd name="T10" fmla="*/ 73 w 74"/>
                <a:gd name="T11" fmla="*/ 6 h 28"/>
                <a:gd name="T12" fmla="*/ 74 w 74"/>
                <a:gd name="T13" fmla="*/ 8 h 28"/>
                <a:gd name="T14" fmla="*/ 67 w 74"/>
                <a:gd name="T15" fmla="*/ 11 h 28"/>
                <a:gd name="T16" fmla="*/ 63 w 74"/>
                <a:gd name="T17" fmla="*/ 14 h 28"/>
                <a:gd name="T18" fmla="*/ 54 w 74"/>
                <a:gd name="T19" fmla="*/ 14 h 28"/>
                <a:gd name="T20" fmla="*/ 48 w 74"/>
                <a:gd name="T21" fmla="*/ 14 h 28"/>
                <a:gd name="T22" fmla="*/ 46 w 74"/>
                <a:gd name="T23" fmla="*/ 15 h 28"/>
                <a:gd name="T24" fmla="*/ 46 w 74"/>
                <a:gd name="T25" fmla="*/ 17 h 28"/>
                <a:gd name="T26" fmla="*/ 43 w 74"/>
                <a:gd name="T27" fmla="*/ 19 h 28"/>
                <a:gd name="T28" fmla="*/ 33 w 74"/>
                <a:gd name="T29" fmla="*/ 19 h 28"/>
                <a:gd name="T30" fmla="*/ 32 w 74"/>
                <a:gd name="T31" fmla="*/ 19 h 28"/>
                <a:gd name="T32" fmla="*/ 30 w 74"/>
                <a:gd name="T33" fmla="*/ 22 h 28"/>
                <a:gd name="T34" fmla="*/ 30 w 74"/>
                <a:gd name="T35" fmla="*/ 22 h 28"/>
                <a:gd name="T36" fmla="*/ 33 w 74"/>
                <a:gd name="T37" fmla="*/ 22 h 28"/>
                <a:gd name="T38" fmla="*/ 35 w 74"/>
                <a:gd name="T39" fmla="*/ 22 h 28"/>
                <a:gd name="T40" fmla="*/ 35 w 74"/>
                <a:gd name="T41" fmla="*/ 23 h 28"/>
                <a:gd name="T42" fmla="*/ 35 w 74"/>
                <a:gd name="T43" fmla="*/ 25 h 28"/>
                <a:gd name="T44" fmla="*/ 35 w 74"/>
                <a:gd name="T45" fmla="*/ 26 h 28"/>
                <a:gd name="T46" fmla="*/ 33 w 74"/>
                <a:gd name="T47" fmla="*/ 26 h 28"/>
                <a:gd name="T48" fmla="*/ 32 w 74"/>
                <a:gd name="T49" fmla="*/ 26 h 28"/>
                <a:gd name="T50" fmla="*/ 29 w 74"/>
                <a:gd name="T51" fmla="*/ 25 h 28"/>
                <a:gd name="T52" fmla="*/ 29 w 74"/>
                <a:gd name="T53" fmla="*/ 25 h 28"/>
                <a:gd name="T54" fmla="*/ 29 w 74"/>
                <a:gd name="T55" fmla="*/ 26 h 28"/>
                <a:gd name="T56" fmla="*/ 27 w 74"/>
                <a:gd name="T57" fmla="*/ 28 h 28"/>
                <a:gd name="T58" fmla="*/ 26 w 74"/>
                <a:gd name="T59" fmla="*/ 28 h 28"/>
                <a:gd name="T60" fmla="*/ 22 w 74"/>
                <a:gd name="T61" fmla="*/ 26 h 28"/>
                <a:gd name="T62" fmla="*/ 22 w 74"/>
                <a:gd name="T63" fmla="*/ 26 h 28"/>
                <a:gd name="T64" fmla="*/ 21 w 74"/>
                <a:gd name="T65" fmla="*/ 28 h 28"/>
                <a:gd name="T66" fmla="*/ 19 w 74"/>
                <a:gd name="T67" fmla="*/ 28 h 28"/>
                <a:gd name="T68" fmla="*/ 16 w 74"/>
                <a:gd name="T69" fmla="*/ 28 h 28"/>
                <a:gd name="T70" fmla="*/ 15 w 74"/>
                <a:gd name="T71" fmla="*/ 28 h 28"/>
                <a:gd name="T72" fmla="*/ 16 w 74"/>
                <a:gd name="T73" fmla="*/ 26 h 28"/>
                <a:gd name="T74" fmla="*/ 21 w 74"/>
                <a:gd name="T75" fmla="*/ 23 h 28"/>
                <a:gd name="T76" fmla="*/ 19 w 74"/>
                <a:gd name="T77" fmla="*/ 23 h 28"/>
                <a:gd name="T78" fmla="*/ 16 w 74"/>
                <a:gd name="T79" fmla="*/ 23 h 28"/>
                <a:gd name="T80" fmla="*/ 13 w 74"/>
                <a:gd name="T81" fmla="*/ 23 h 28"/>
                <a:gd name="T82" fmla="*/ 11 w 74"/>
                <a:gd name="T83" fmla="*/ 25 h 28"/>
                <a:gd name="T84" fmla="*/ 10 w 74"/>
                <a:gd name="T85" fmla="*/ 25 h 28"/>
                <a:gd name="T86" fmla="*/ 7 w 74"/>
                <a:gd name="T87" fmla="*/ 25 h 28"/>
                <a:gd name="T88" fmla="*/ 4 w 74"/>
                <a:gd name="T89" fmla="*/ 23 h 28"/>
                <a:gd name="T90" fmla="*/ 2 w 74"/>
                <a:gd name="T91" fmla="*/ 23 h 28"/>
                <a:gd name="T92" fmla="*/ 0 w 74"/>
                <a:gd name="T93" fmla="*/ 22 h 28"/>
                <a:gd name="T94" fmla="*/ 11 w 74"/>
                <a:gd name="T95" fmla="*/ 17 h 28"/>
                <a:gd name="T96" fmla="*/ 16 w 74"/>
                <a:gd name="T97" fmla="*/ 14 h 28"/>
                <a:gd name="T98" fmla="*/ 19 w 74"/>
                <a:gd name="T99" fmla="*/ 14 h 28"/>
                <a:gd name="T100" fmla="*/ 24 w 74"/>
                <a:gd name="T101" fmla="*/ 12 h 28"/>
                <a:gd name="T102" fmla="*/ 26 w 74"/>
                <a:gd name="T103" fmla="*/ 12 h 28"/>
                <a:gd name="T104" fmla="*/ 27 w 74"/>
                <a:gd name="T105" fmla="*/ 12 h 28"/>
                <a:gd name="T106" fmla="*/ 27 w 74"/>
                <a:gd name="T107" fmla="*/ 12 h 28"/>
                <a:gd name="T108" fmla="*/ 30 w 74"/>
                <a:gd name="T109" fmla="*/ 14 h 28"/>
                <a:gd name="T110" fmla="*/ 37 w 74"/>
                <a:gd name="T111" fmla="*/ 14 h 28"/>
                <a:gd name="T112" fmla="*/ 38 w 74"/>
                <a:gd name="T113" fmla="*/ 12 h 28"/>
                <a:gd name="T114" fmla="*/ 38 w 74"/>
                <a:gd name="T115" fmla="*/ 9 h 28"/>
                <a:gd name="T116" fmla="*/ 37 w 74"/>
                <a:gd name="T117" fmla="*/ 8 h 28"/>
                <a:gd name="T118" fmla="*/ 38 w 74"/>
                <a:gd name="T119" fmla="*/ 3 h 28"/>
                <a:gd name="T120" fmla="*/ 43 w 74"/>
                <a:gd name="T121" fmla="*/ 3 h 28"/>
                <a:gd name="T122" fmla="*/ 51 w 74"/>
                <a:gd name="T123" fmla="*/ 0 h 28"/>
                <a:gd name="T124" fmla="*/ 54 w 74"/>
                <a:gd name="T1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4" h="28">
                  <a:moveTo>
                    <a:pt x="54" y="0"/>
                  </a:moveTo>
                  <a:lnTo>
                    <a:pt x="56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4" y="8"/>
                  </a:lnTo>
                  <a:lnTo>
                    <a:pt x="67" y="11"/>
                  </a:lnTo>
                  <a:lnTo>
                    <a:pt x="63" y="14"/>
                  </a:lnTo>
                  <a:lnTo>
                    <a:pt x="54" y="14"/>
                  </a:lnTo>
                  <a:lnTo>
                    <a:pt x="48" y="14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3" y="19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7" y="28"/>
                  </a:lnTo>
                  <a:lnTo>
                    <a:pt x="26" y="28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11" y="17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4"/>
                  </a:lnTo>
                  <a:lnTo>
                    <a:pt x="37" y="14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7" y="8"/>
                  </a:lnTo>
                  <a:lnTo>
                    <a:pt x="38" y="3"/>
                  </a:lnTo>
                  <a:lnTo>
                    <a:pt x="43" y="3"/>
                  </a:lnTo>
                  <a:lnTo>
                    <a:pt x="51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1" name="Freeform 161"/>
            <p:cNvSpPr>
              <a:spLocks/>
            </p:cNvSpPr>
            <p:nvPr/>
          </p:nvSpPr>
          <p:spPr bwMode="auto">
            <a:xfrm>
              <a:off x="10795934" y="1950157"/>
              <a:ext cx="111106" cy="40934"/>
            </a:xfrm>
            <a:custGeom>
              <a:avLst/>
              <a:gdLst>
                <a:gd name="T0" fmla="*/ 33 w 57"/>
                <a:gd name="T1" fmla="*/ 0 h 21"/>
                <a:gd name="T2" fmla="*/ 35 w 57"/>
                <a:gd name="T3" fmla="*/ 0 h 21"/>
                <a:gd name="T4" fmla="*/ 37 w 57"/>
                <a:gd name="T5" fmla="*/ 2 h 21"/>
                <a:gd name="T6" fmla="*/ 43 w 57"/>
                <a:gd name="T7" fmla="*/ 2 h 21"/>
                <a:gd name="T8" fmla="*/ 45 w 57"/>
                <a:gd name="T9" fmla="*/ 2 h 21"/>
                <a:gd name="T10" fmla="*/ 46 w 57"/>
                <a:gd name="T11" fmla="*/ 3 h 21"/>
                <a:gd name="T12" fmla="*/ 48 w 57"/>
                <a:gd name="T13" fmla="*/ 5 h 21"/>
                <a:gd name="T14" fmla="*/ 49 w 57"/>
                <a:gd name="T15" fmla="*/ 5 h 21"/>
                <a:gd name="T16" fmla="*/ 51 w 57"/>
                <a:gd name="T17" fmla="*/ 6 h 21"/>
                <a:gd name="T18" fmla="*/ 52 w 57"/>
                <a:gd name="T19" fmla="*/ 8 h 21"/>
                <a:gd name="T20" fmla="*/ 56 w 57"/>
                <a:gd name="T21" fmla="*/ 10 h 21"/>
                <a:gd name="T22" fmla="*/ 57 w 57"/>
                <a:gd name="T23" fmla="*/ 10 h 21"/>
                <a:gd name="T24" fmla="*/ 57 w 57"/>
                <a:gd name="T25" fmla="*/ 11 h 21"/>
                <a:gd name="T26" fmla="*/ 57 w 57"/>
                <a:gd name="T27" fmla="*/ 13 h 21"/>
                <a:gd name="T28" fmla="*/ 52 w 57"/>
                <a:gd name="T29" fmla="*/ 14 h 21"/>
                <a:gd name="T30" fmla="*/ 49 w 57"/>
                <a:gd name="T31" fmla="*/ 16 h 21"/>
                <a:gd name="T32" fmla="*/ 41 w 57"/>
                <a:gd name="T33" fmla="*/ 16 h 21"/>
                <a:gd name="T34" fmla="*/ 33 w 57"/>
                <a:gd name="T35" fmla="*/ 17 h 21"/>
                <a:gd name="T36" fmla="*/ 29 w 57"/>
                <a:gd name="T37" fmla="*/ 19 h 21"/>
                <a:gd name="T38" fmla="*/ 27 w 57"/>
                <a:gd name="T39" fmla="*/ 19 h 21"/>
                <a:gd name="T40" fmla="*/ 24 w 57"/>
                <a:gd name="T41" fmla="*/ 17 h 21"/>
                <a:gd name="T42" fmla="*/ 21 w 57"/>
                <a:gd name="T43" fmla="*/ 17 h 21"/>
                <a:gd name="T44" fmla="*/ 19 w 57"/>
                <a:gd name="T45" fmla="*/ 17 h 21"/>
                <a:gd name="T46" fmla="*/ 16 w 57"/>
                <a:gd name="T47" fmla="*/ 19 h 21"/>
                <a:gd name="T48" fmla="*/ 8 w 57"/>
                <a:gd name="T49" fmla="*/ 19 h 21"/>
                <a:gd name="T50" fmla="*/ 5 w 57"/>
                <a:gd name="T51" fmla="*/ 21 h 21"/>
                <a:gd name="T52" fmla="*/ 4 w 57"/>
                <a:gd name="T53" fmla="*/ 21 h 21"/>
                <a:gd name="T54" fmla="*/ 2 w 57"/>
                <a:gd name="T55" fmla="*/ 16 h 21"/>
                <a:gd name="T56" fmla="*/ 0 w 57"/>
                <a:gd name="T57" fmla="*/ 16 h 21"/>
                <a:gd name="T58" fmla="*/ 2 w 57"/>
                <a:gd name="T59" fmla="*/ 14 h 21"/>
                <a:gd name="T60" fmla="*/ 4 w 57"/>
                <a:gd name="T61" fmla="*/ 11 h 21"/>
                <a:gd name="T62" fmla="*/ 5 w 57"/>
                <a:gd name="T63" fmla="*/ 11 h 21"/>
                <a:gd name="T64" fmla="*/ 10 w 57"/>
                <a:gd name="T65" fmla="*/ 8 h 21"/>
                <a:gd name="T66" fmla="*/ 15 w 57"/>
                <a:gd name="T67" fmla="*/ 5 h 21"/>
                <a:gd name="T68" fmla="*/ 16 w 57"/>
                <a:gd name="T69" fmla="*/ 5 h 21"/>
                <a:gd name="T70" fmla="*/ 19 w 57"/>
                <a:gd name="T71" fmla="*/ 3 h 21"/>
                <a:gd name="T72" fmla="*/ 21 w 57"/>
                <a:gd name="T73" fmla="*/ 2 h 21"/>
                <a:gd name="T74" fmla="*/ 22 w 57"/>
                <a:gd name="T75" fmla="*/ 2 h 21"/>
                <a:gd name="T76" fmla="*/ 26 w 57"/>
                <a:gd name="T77" fmla="*/ 2 h 21"/>
                <a:gd name="T78" fmla="*/ 27 w 57"/>
                <a:gd name="T79" fmla="*/ 2 h 21"/>
                <a:gd name="T80" fmla="*/ 29 w 57"/>
                <a:gd name="T81" fmla="*/ 2 h 21"/>
                <a:gd name="T82" fmla="*/ 32 w 57"/>
                <a:gd name="T83" fmla="*/ 2 h 21"/>
                <a:gd name="T84" fmla="*/ 33 w 57"/>
                <a:gd name="T8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21">
                  <a:moveTo>
                    <a:pt x="33" y="0"/>
                  </a:moveTo>
                  <a:lnTo>
                    <a:pt x="35" y="0"/>
                  </a:lnTo>
                  <a:lnTo>
                    <a:pt x="37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2" y="14"/>
                  </a:lnTo>
                  <a:lnTo>
                    <a:pt x="49" y="16"/>
                  </a:lnTo>
                  <a:lnTo>
                    <a:pt x="41" y="16"/>
                  </a:lnTo>
                  <a:lnTo>
                    <a:pt x="33" y="17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6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2" name="Freeform 162"/>
            <p:cNvSpPr>
              <a:spLocks/>
            </p:cNvSpPr>
            <p:nvPr/>
          </p:nvSpPr>
          <p:spPr bwMode="auto">
            <a:xfrm>
              <a:off x="6297131" y="3022229"/>
              <a:ext cx="113055" cy="134497"/>
            </a:xfrm>
            <a:custGeom>
              <a:avLst/>
              <a:gdLst>
                <a:gd name="T0" fmla="*/ 19 w 58"/>
                <a:gd name="T1" fmla="*/ 2 h 69"/>
                <a:gd name="T2" fmla="*/ 22 w 58"/>
                <a:gd name="T3" fmla="*/ 5 h 69"/>
                <a:gd name="T4" fmla="*/ 27 w 58"/>
                <a:gd name="T5" fmla="*/ 8 h 69"/>
                <a:gd name="T6" fmla="*/ 27 w 58"/>
                <a:gd name="T7" fmla="*/ 9 h 69"/>
                <a:gd name="T8" fmla="*/ 27 w 58"/>
                <a:gd name="T9" fmla="*/ 13 h 69"/>
                <a:gd name="T10" fmla="*/ 31 w 58"/>
                <a:gd name="T11" fmla="*/ 16 h 69"/>
                <a:gd name="T12" fmla="*/ 38 w 58"/>
                <a:gd name="T13" fmla="*/ 19 h 69"/>
                <a:gd name="T14" fmla="*/ 36 w 58"/>
                <a:gd name="T15" fmla="*/ 20 h 69"/>
                <a:gd name="T16" fmla="*/ 36 w 58"/>
                <a:gd name="T17" fmla="*/ 22 h 69"/>
                <a:gd name="T18" fmla="*/ 38 w 58"/>
                <a:gd name="T19" fmla="*/ 24 h 69"/>
                <a:gd name="T20" fmla="*/ 38 w 58"/>
                <a:gd name="T21" fmla="*/ 25 h 69"/>
                <a:gd name="T22" fmla="*/ 46 w 58"/>
                <a:gd name="T23" fmla="*/ 28 h 69"/>
                <a:gd name="T24" fmla="*/ 53 w 58"/>
                <a:gd name="T25" fmla="*/ 27 h 69"/>
                <a:gd name="T26" fmla="*/ 53 w 58"/>
                <a:gd name="T27" fmla="*/ 30 h 69"/>
                <a:gd name="T28" fmla="*/ 53 w 58"/>
                <a:gd name="T29" fmla="*/ 33 h 69"/>
                <a:gd name="T30" fmla="*/ 53 w 58"/>
                <a:gd name="T31" fmla="*/ 36 h 69"/>
                <a:gd name="T32" fmla="*/ 50 w 58"/>
                <a:gd name="T33" fmla="*/ 39 h 69"/>
                <a:gd name="T34" fmla="*/ 50 w 58"/>
                <a:gd name="T35" fmla="*/ 46 h 69"/>
                <a:gd name="T36" fmla="*/ 57 w 58"/>
                <a:gd name="T37" fmla="*/ 50 h 69"/>
                <a:gd name="T38" fmla="*/ 58 w 58"/>
                <a:gd name="T39" fmla="*/ 55 h 69"/>
                <a:gd name="T40" fmla="*/ 53 w 58"/>
                <a:gd name="T41" fmla="*/ 58 h 69"/>
                <a:gd name="T42" fmla="*/ 52 w 58"/>
                <a:gd name="T43" fmla="*/ 61 h 69"/>
                <a:gd name="T44" fmla="*/ 52 w 58"/>
                <a:gd name="T45" fmla="*/ 66 h 69"/>
                <a:gd name="T46" fmla="*/ 49 w 58"/>
                <a:gd name="T47" fmla="*/ 68 h 69"/>
                <a:gd name="T48" fmla="*/ 44 w 58"/>
                <a:gd name="T49" fmla="*/ 68 h 69"/>
                <a:gd name="T50" fmla="*/ 38 w 58"/>
                <a:gd name="T51" fmla="*/ 69 h 69"/>
                <a:gd name="T52" fmla="*/ 39 w 58"/>
                <a:gd name="T53" fmla="*/ 66 h 69"/>
                <a:gd name="T54" fmla="*/ 39 w 58"/>
                <a:gd name="T55" fmla="*/ 61 h 69"/>
                <a:gd name="T56" fmla="*/ 33 w 58"/>
                <a:gd name="T57" fmla="*/ 57 h 69"/>
                <a:gd name="T58" fmla="*/ 28 w 58"/>
                <a:gd name="T59" fmla="*/ 54 h 69"/>
                <a:gd name="T60" fmla="*/ 27 w 58"/>
                <a:gd name="T61" fmla="*/ 52 h 69"/>
                <a:gd name="T62" fmla="*/ 25 w 58"/>
                <a:gd name="T63" fmla="*/ 55 h 69"/>
                <a:gd name="T64" fmla="*/ 22 w 58"/>
                <a:gd name="T65" fmla="*/ 58 h 69"/>
                <a:gd name="T66" fmla="*/ 19 w 58"/>
                <a:gd name="T67" fmla="*/ 57 h 69"/>
                <a:gd name="T68" fmla="*/ 11 w 58"/>
                <a:gd name="T69" fmla="*/ 54 h 69"/>
                <a:gd name="T70" fmla="*/ 5 w 58"/>
                <a:gd name="T71" fmla="*/ 49 h 69"/>
                <a:gd name="T72" fmla="*/ 6 w 58"/>
                <a:gd name="T73" fmla="*/ 46 h 69"/>
                <a:gd name="T74" fmla="*/ 8 w 58"/>
                <a:gd name="T75" fmla="*/ 44 h 69"/>
                <a:gd name="T76" fmla="*/ 6 w 58"/>
                <a:gd name="T77" fmla="*/ 39 h 69"/>
                <a:gd name="T78" fmla="*/ 9 w 58"/>
                <a:gd name="T79" fmla="*/ 38 h 69"/>
                <a:gd name="T80" fmla="*/ 3 w 58"/>
                <a:gd name="T81" fmla="*/ 33 h 69"/>
                <a:gd name="T82" fmla="*/ 3 w 58"/>
                <a:gd name="T83" fmla="*/ 30 h 69"/>
                <a:gd name="T84" fmla="*/ 6 w 58"/>
                <a:gd name="T85" fmla="*/ 24 h 69"/>
                <a:gd name="T86" fmla="*/ 1 w 58"/>
                <a:gd name="T87" fmla="*/ 24 h 69"/>
                <a:gd name="T88" fmla="*/ 3 w 58"/>
                <a:gd name="T89" fmla="*/ 22 h 69"/>
                <a:gd name="T90" fmla="*/ 3 w 58"/>
                <a:gd name="T91" fmla="*/ 17 h 69"/>
                <a:gd name="T92" fmla="*/ 8 w 58"/>
                <a:gd name="T93" fmla="*/ 17 h 69"/>
                <a:gd name="T94" fmla="*/ 3 w 58"/>
                <a:gd name="T95" fmla="*/ 16 h 69"/>
                <a:gd name="T96" fmla="*/ 1 w 58"/>
                <a:gd name="T97" fmla="*/ 13 h 69"/>
                <a:gd name="T98" fmla="*/ 0 w 58"/>
                <a:gd name="T99" fmla="*/ 6 h 69"/>
                <a:gd name="T100" fmla="*/ 1 w 58"/>
                <a:gd name="T101" fmla="*/ 5 h 69"/>
                <a:gd name="T102" fmla="*/ 5 w 58"/>
                <a:gd name="T103" fmla="*/ 3 h 69"/>
                <a:gd name="T104" fmla="*/ 8 w 58"/>
                <a:gd name="T105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69">
                  <a:moveTo>
                    <a:pt x="11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4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7" y="28"/>
                  </a:lnTo>
                  <a:lnTo>
                    <a:pt x="50" y="27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30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3" y="49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8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6" y="69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1" y="69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3"/>
                  </a:lnTo>
                  <a:lnTo>
                    <a:pt x="41" y="61"/>
                  </a:lnTo>
                  <a:lnTo>
                    <a:pt x="39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3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8" y="50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3" name="Freeform 163"/>
            <p:cNvSpPr>
              <a:spLocks/>
            </p:cNvSpPr>
            <p:nvPr/>
          </p:nvSpPr>
          <p:spPr bwMode="auto">
            <a:xfrm>
              <a:off x="6334167" y="2948159"/>
              <a:ext cx="267044" cy="159836"/>
            </a:xfrm>
            <a:custGeom>
              <a:avLst/>
              <a:gdLst>
                <a:gd name="T0" fmla="*/ 98 w 137"/>
                <a:gd name="T1" fmla="*/ 3 h 82"/>
                <a:gd name="T2" fmla="*/ 102 w 137"/>
                <a:gd name="T3" fmla="*/ 10 h 82"/>
                <a:gd name="T4" fmla="*/ 107 w 137"/>
                <a:gd name="T5" fmla="*/ 17 h 82"/>
                <a:gd name="T6" fmla="*/ 112 w 137"/>
                <a:gd name="T7" fmla="*/ 22 h 82"/>
                <a:gd name="T8" fmla="*/ 116 w 137"/>
                <a:gd name="T9" fmla="*/ 32 h 82"/>
                <a:gd name="T10" fmla="*/ 115 w 137"/>
                <a:gd name="T11" fmla="*/ 43 h 82"/>
                <a:gd name="T12" fmla="*/ 115 w 137"/>
                <a:gd name="T13" fmla="*/ 47 h 82"/>
                <a:gd name="T14" fmla="*/ 115 w 137"/>
                <a:gd name="T15" fmla="*/ 51 h 82"/>
                <a:gd name="T16" fmla="*/ 124 w 137"/>
                <a:gd name="T17" fmla="*/ 55 h 82"/>
                <a:gd name="T18" fmla="*/ 126 w 137"/>
                <a:gd name="T19" fmla="*/ 54 h 82"/>
                <a:gd name="T20" fmla="*/ 137 w 137"/>
                <a:gd name="T21" fmla="*/ 54 h 82"/>
                <a:gd name="T22" fmla="*/ 135 w 137"/>
                <a:gd name="T23" fmla="*/ 60 h 82"/>
                <a:gd name="T24" fmla="*/ 128 w 137"/>
                <a:gd name="T25" fmla="*/ 60 h 82"/>
                <a:gd name="T26" fmla="*/ 126 w 137"/>
                <a:gd name="T27" fmla="*/ 63 h 82"/>
                <a:gd name="T28" fmla="*/ 124 w 137"/>
                <a:gd name="T29" fmla="*/ 66 h 82"/>
                <a:gd name="T30" fmla="*/ 123 w 137"/>
                <a:gd name="T31" fmla="*/ 77 h 82"/>
                <a:gd name="T32" fmla="*/ 116 w 137"/>
                <a:gd name="T33" fmla="*/ 81 h 82"/>
                <a:gd name="T34" fmla="*/ 109 w 137"/>
                <a:gd name="T35" fmla="*/ 77 h 82"/>
                <a:gd name="T36" fmla="*/ 99 w 137"/>
                <a:gd name="T37" fmla="*/ 74 h 82"/>
                <a:gd name="T38" fmla="*/ 80 w 137"/>
                <a:gd name="T39" fmla="*/ 81 h 82"/>
                <a:gd name="T40" fmla="*/ 61 w 137"/>
                <a:gd name="T41" fmla="*/ 81 h 82"/>
                <a:gd name="T42" fmla="*/ 39 w 137"/>
                <a:gd name="T43" fmla="*/ 81 h 82"/>
                <a:gd name="T44" fmla="*/ 41 w 137"/>
                <a:gd name="T45" fmla="*/ 77 h 82"/>
                <a:gd name="T46" fmla="*/ 36 w 137"/>
                <a:gd name="T47" fmla="*/ 73 h 82"/>
                <a:gd name="T48" fmla="*/ 33 w 137"/>
                <a:gd name="T49" fmla="*/ 71 h 82"/>
                <a:gd name="T50" fmla="*/ 36 w 137"/>
                <a:gd name="T51" fmla="*/ 68 h 82"/>
                <a:gd name="T52" fmla="*/ 31 w 137"/>
                <a:gd name="T53" fmla="*/ 65 h 82"/>
                <a:gd name="T54" fmla="*/ 22 w 137"/>
                <a:gd name="T55" fmla="*/ 65 h 82"/>
                <a:gd name="T56" fmla="*/ 17 w 137"/>
                <a:gd name="T57" fmla="*/ 62 h 82"/>
                <a:gd name="T58" fmla="*/ 19 w 137"/>
                <a:gd name="T59" fmla="*/ 60 h 82"/>
                <a:gd name="T60" fmla="*/ 17 w 137"/>
                <a:gd name="T61" fmla="*/ 58 h 82"/>
                <a:gd name="T62" fmla="*/ 19 w 137"/>
                <a:gd name="T63" fmla="*/ 57 h 82"/>
                <a:gd name="T64" fmla="*/ 17 w 137"/>
                <a:gd name="T65" fmla="*/ 55 h 82"/>
                <a:gd name="T66" fmla="*/ 11 w 137"/>
                <a:gd name="T67" fmla="*/ 52 h 82"/>
                <a:gd name="T68" fmla="*/ 8 w 137"/>
                <a:gd name="T69" fmla="*/ 51 h 82"/>
                <a:gd name="T70" fmla="*/ 8 w 137"/>
                <a:gd name="T71" fmla="*/ 46 h 82"/>
                <a:gd name="T72" fmla="*/ 6 w 137"/>
                <a:gd name="T73" fmla="*/ 46 h 82"/>
                <a:gd name="T74" fmla="*/ 1 w 137"/>
                <a:gd name="T75" fmla="*/ 41 h 82"/>
                <a:gd name="T76" fmla="*/ 6 w 137"/>
                <a:gd name="T77" fmla="*/ 38 h 82"/>
                <a:gd name="T78" fmla="*/ 9 w 137"/>
                <a:gd name="T79" fmla="*/ 36 h 82"/>
                <a:gd name="T80" fmla="*/ 14 w 137"/>
                <a:gd name="T81" fmla="*/ 35 h 82"/>
                <a:gd name="T82" fmla="*/ 16 w 137"/>
                <a:gd name="T83" fmla="*/ 30 h 82"/>
                <a:gd name="T84" fmla="*/ 19 w 137"/>
                <a:gd name="T85" fmla="*/ 27 h 82"/>
                <a:gd name="T86" fmla="*/ 22 w 137"/>
                <a:gd name="T87" fmla="*/ 22 h 82"/>
                <a:gd name="T88" fmla="*/ 25 w 137"/>
                <a:gd name="T89" fmla="*/ 16 h 82"/>
                <a:gd name="T90" fmla="*/ 30 w 137"/>
                <a:gd name="T91" fmla="*/ 11 h 82"/>
                <a:gd name="T92" fmla="*/ 34 w 137"/>
                <a:gd name="T93" fmla="*/ 10 h 82"/>
                <a:gd name="T94" fmla="*/ 39 w 137"/>
                <a:gd name="T95" fmla="*/ 5 h 82"/>
                <a:gd name="T96" fmla="*/ 46 w 137"/>
                <a:gd name="T97" fmla="*/ 5 h 82"/>
                <a:gd name="T98" fmla="*/ 55 w 137"/>
                <a:gd name="T99" fmla="*/ 6 h 82"/>
                <a:gd name="T100" fmla="*/ 60 w 137"/>
                <a:gd name="T101" fmla="*/ 6 h 82"/>
                <a:gd name="T102" fmla="*/ 68 w 137"/>
                <a:gd name="T103" fmla="*/ 10 h 82"/>
                <a:gd name="T104" fmla="*/ 79 w 137"/>
                <a:gd name="T105" fmla="*/ 6 h 82"/>
                <a:gd name="T106" fmla="*/ 88 w 137"/>
                <a:gd name="T107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7" h="82">
                  <a:moveTo>
                    <a:pt x="94" y="0"/>
                  </a:moveTo>
                  <a:lnTo>
                    <a:pt x="94" y="0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1" y="6"/>
                  </a:lnTo>
                  <a:lnTo>
                    <a:pt x="101" y="8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5" y="13"/>
                  </a:lnTo>
                  <a:lnTo>
                    <a:pt x="105" y="14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2" y="22"/>
                  </a:lnTo>
                  <a:lnTo>
                    <a:pt x="113" y="24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6" y="30"/>
                  </a:lnTo>
                  <a:lnTo>
                    <a:pt x="116" y="32"/>
                  </a:lnTo>
                  <a:lnTo>
                    <a:pt x="116" y="33"/>
                  </a:lnTo>
                  <a:lnTo>
                    <a:pt x="115" y="35"/>
                  </a:lnTo>
                  <a:lnTo>
                    <a:pt x="115" y="40"/>
                  </a:lnTo>
                  <a:lnTo>
                    <a:pt x="113" y="41"/>
                  </a:lnTo>
                  <a:lnTo>
                    <a:pt x="115" y="43"/>
                  </a:lnTo>
                  <a:lnTo>
                    <a:pt x="115" y="44"/>
                  </a:lnTo>
                  <a:lnTo>
                    <a:pt x="115" y="46"/>
                  </a:lnTo>
                  <a:lnTo>
                    <a:pt x="115" y="46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5" y="49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16" y="54"/>
                  </a:lnTo>
                  <a:lnTo>
                    <a:pt x="120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5" y="52"/>
                  </a:lnTo>
                  <a:lnTo>
                    <a:pt x="137" y="54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2"/>
                  </a:lnTo>
                  <a:lnTo>
                    <a:pt x="128" y="63"/>
                  </a:lnTo>
                  <a:lnTo>
                    <a:pt x="128" y="63"/>
                  </a:lnTo>
                  <a:lnTo>
                    <a:pt x="128" y="62"/>
                  </a:lnTo>
                  <a:lnTo>
                    <a:pt x="128" y="60"/>
                  </a:lnTo>
                  <a:lnTo>
                    <a:pt x="129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4" y="68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77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12" y="79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6" y="74"/>
                  </a:lnTo>
                  <a:lnTo>
                    <a:pt x="91" y="76"/>
                  </a:lnTo>
                  <a:lnTo>
                    <a:pt x="87" y="77"/>
                  </a:lnTo>
                  <a:lnTo>
                    <a:pt x="83" y="79"/>
                  </a:lnTo>
                  <a:lnTo>
                    <a:pt x="80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1" y="82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3" y="81"/>
                  </a:lnTo>
                  <a:lnTo>
                    <a:pt x="49" y="79"/>
                  </a:lnTo>
                  <a:lnTo>
                    <a:pt x="44" y="79"/>
                  </a:lnTo>
                  <a:lnTo>
                    <a:pt x="39" y="81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1" y="65"/>
                  </a:lnTo>
                  <a:lnTo>
                    <a:pt x="28" y="66"/>
                  </a:lnTo>
                  <a:lnTo>
                    <a:pt x="27" y="68"/>
                  </a:lnTo>
                  <a:lnTo>
                    <a:pt x="27" y="66"/>
                  </a:lnTo>
                  <a:lnTo>
                    <a:pt x="25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9" y="6"/>
                  </a:lnTo>
                  <a:lnTo>
                    <a:pt x="82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4" name="Freeform 164"/>
            <p:cNvSpPr>
              <a:spLocks/>
            </p:cNvSpPr>
            <p:nvPr/>
          </p:nvSpPr>
          <p:spPr bwMode="auto">
            <a:xfrm>
              <a:off x="7320473" y="5008486"/>
              <a:ext cx="17544" cy="15594"/>
            </a:xfrm>
            <a:custGeom>
              <a:avLst/>
              <a:gdLst>
                <a:gd name="T0" fmla="*/ 3 w 9"/>
                <a:gd name="T1" fmla="*/ 0 h 8"/>
                <a:gd name="T2" fmla="*/ 5 w 9"/>
                <a:gd name="T3" fmla="*/ 0 h 8"/>
                <a:gd name="T4" fmla="*/ 6 w 9"/>
                <a:gd name="T5" fmla="*/ 0 h 8"/>
                <a:gd name="T6" fmla="*/ 8 w 9"/>
                <a:gd name="T7" fmla="*/ 2 h 8"/>
                <a:gd name="T8" fmla="*/ 9 w 9"/>
                <a:gd name="T9" fmla="*/ 3 h 8"/>
                <a:gd name="T10" fmla="*/ 9 w 9"/>
                <a:gd name="T11" fmla="*/ 7 h 8"/>
                <a:gd name="T12" fmla="*/ 8 w 9"/>
                <a:gd name="T13" fmla="*/ 7 h 8"/>
                <a:gd name="T14" fmla="*/ 6 w 9"/>
                <a:gd name="T15" fmla="*/ 8 h 8"/>
                <a:gd name="T16" fmla="*/ 5 w 9"/>
                <a:gd name="T17" fmla="*/ 8 h 8"/>
                <a:gd name="T18" fmla="*/ 2 w 9"/>
                <a:gd name="T19" fmla="*/ 7 h 8"/>
                <a:gd name="T20" fmla="*/ 2 w 9"/>
                <a:gd name="T21" fmla="*/ 5 h 8"/>
                <a:gd name="T22" fmla="*/ 0 w 9"/>
                <a:gd name="T23" fmla="*/ 3 h 8"/>
                <a:gd name="T24" fmla="*/ 0 w 9"/>
                <a:gd name="T25" fmla="*/ 2 h 8"/>
                <a:gd name="T26" fmla="*/ 2 w 9"/>
                <a:gd name="T27" fmla="*/ 0 h 8"/>
                <a:gd name="T28" fmla="*/ 3 w 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3"/>
                  </a:lnTo>
                  <a:lnTo>
                    <a:pt x="9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5" name="Freeform 165"/>
            <p:cNvSpPr>
              <a:spLocks/>
            </p:cNvSpPr>
            <p:nvPr/>
          </p:nvSpPr>
          <p:spPr bwMode="auto">
            <a:xfrm>
              <a:off x="7193773" y="3667422"/>
              <a:ext cx="25340" cy="48731"/>
            </a:xfrm>
            <a:custGeom>
              <a:avLst/>
              <a:gdLst>
                <a:gd name="T0" fmla="*/ 8 w 13"/>
                <a:gd name="T1" fmla="*/ 0 h 25"/>
                <a:gd name="T2" fmla="*/ 10 w 13"/>
                <a:gd name="T3" fmla="*/ 3 h 25"/>
                <a:gd name="T4" fmla="*/ 11 w 13"/>
                <a:gd name="T5" fmla="*/ 5 h 25"/>
                <a:gd name="T6" fmla="*/ 13 w 13"/>
                <a:gd name="T7" fmla="*/ 6 h 25"/>
                <a:gd name="T8" fmla="*/ 11 w 13"/>
                <a:gd name="T9" fmla="*/ 8 h 25"/>
                <a:gd name="T10" fmla="*/ 11 w 13"/>
                <a:gd name="T11" fmla="*/ 9 h 25"/>
                <a:gd name="T12" fmla="*/ 11 w 13"/>
                <a:gd name="T13" fmla="*/ 11 h 25"/>
                <a:gd name="T14" fmla="*/ 11 w 13"/>
                <a:gd name="T15" fmla="*/ 12 h 25"/>
                <a:gd name="T16" fmla="*/ 11 w 13"/>
                <a:gd name="T17" fmla="*/ 14 h 25"/>
                <a:gd name="T18" fmla="*/ 13 w 13"/>
                <a:gd name="T19" fmla="*/ 16 h 25"/>
                <a:gd name="T20" fmla="*/ 13 w 13"/>
                <a:gd name="T21" fmla="*/ 17 h 25"/>
                <a:gd name="T22" fmla="*/ 13 w 13"/>
                <a:gd name="T23" fmla="*/ 19 h 25"/>
                <a:gd name="T24" fmla="*/ 11 w 13"/>
                <a:gd name="T25" fmla="*/ 20 h 25"/>
                <a:gd name="T26" fmla="*/ 10 w 13"/>
                <a:gd name="T27" fmla="*/ 23 h 25"/>
                <a:gd name="T28" fmla="*/ 10 w 13"/>
                <a:gd name="T29" fmla="*/ 23 h 25"/>
                <a:gd name="T30" fmla="*/ 8 w 13"/>
                <a:gd name="T31" fmla="*/ 23 h 25"/>
                <a:gd name="T32" fmla="*/ 7 w 13"/>
                <a:gd name="T33" fmla="*/ 25 h 25"/>
                <a:gd name="T34" fmla="*/ 5 w 13"/>
                <a:gd name="T35" fmla="*/ 25 h 25"/>
                <a:gd name="T36" fmla="*/ 5 w 13"/>
                <a:gd name="T37" fmla="*/ 25 h 25"/>
                <a:gd name="T38" fmla="*/ 3 w 13"/>
                <a:gd name="T39" fmla="*/ 25 h 25"/>
                <a:gd name="T40" fmla="*/ 3 w 13"/>
                <a:gd name="T41" fmla="*/ 23 h 25"/>
                <a:gd name="T42" fmla="*/ 2 w 13"/>
                <a:gd name="T43" fmla="*/ 23 h 25"/>
                <a:gd name="T44" fmla="*/ 2 w 13"/>
                <a:gd name="T45" fmla="*/ 22 h 25"/>
                <a:gd name="T46" fmla="*/ 2 w 13"/>
                <a:gd name="T47" fmla="*/ 20 h 25"/>
                <a:gd name="T48" fmla="*/ 2 w 13"/>
                <a:gd name="T49" fmla="*/ 20 h 25"/>
                <a:gd name="T50" fmla="*/ 0 w 13"/>
                <a:gd name="T51" fmla="*/ 16 h 25"/>
                <a:gd name="T52" fmla="*/ 0 w 13"/>
                <a:gd name="T53" fmla="*/ 12 h 25"/>
                <a:gd name="T54" fmla="*/ 0 w 13"/>
                <a:gd name="T55" fmla="*/ 11 h 25"/>
                <a:gd name="T56" fmla="*/ 2 w 13"/>
                <a:gd name="T57" fmla="*/ 11 h 25"/>
                <a:gd name="T58" fmla="*/ 2 w 13"/>
                <a:gd name="T59" fmla="*/ 9 h 25"/>
                <a:gd name="T60" fmla="*/ 2 w 13"/>
                <a:gd name="T61" fmla="*/ 6 h 25"/>
                <a:gd name="T62" fmla="*/ 3 w 13"/>
                <a:gd name="T63" fmla="*/ 3 h 25"/>
                <a:gd name="T64" fmla="*/ 5 w 13"/>
                <a:gd name="T65" fmla="*/ 1 h 25"/>
                <a:gd name="T66" fmla="*/ 8 w 13"/>
                <a:gd name="T6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25">
                  <a:moveTo>
                    <a:pt x="8" y="0"/>
                  </a:moveTo>
                  <a:lnTo>
                    <a:pt x="10" y="3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6" name="Freeform 166"/>
            <p:cNvSpPr>
              <a:spLocks/>
            </p:cNvSpPr>
            <p:nvPr/>
          </p:nvSpPr>
          <p:spPr bwMode="auto">
            <a:xfrm>
              <a:off x="3997050" y="4963654"/>
              <a:ext cx="239755" cy="245602"/>
            </a:xfrm>
            <a:custGeom>
              <a:avLst/>
              <a:gdLst>
                <a:gd name="T0" fmla="*/ 67 w 123"/>
                <a:gd name="T1" fmla="*/ 8 h 126"/>
                <a:gd name="T2" fmla="*/ 67 w 123"/>
                <a:gd name="T3" fmla="*/ 15 h 126"/>
                <a:gd name="T4" fmla="*/ 68 w 123"/>
                <a:gd name="T5" fmla="*/ 19 h 126"/>
                <a:gd name="T6" fmla="*/ 70 w 123"/>
                <a:gd name="T7" fmla="*/ 22 h 126"/>
                <a:gd name="T8" fmla="*/ 70 w 123"/>
                <a:gd name="T9" fmla="*/ 23 h 126"/>
                <a:gd name="T10" fmla="*/ 70 w 123"/>
                <a:gd name="T11" fmla="*/ 30 h 126"/>
                <a:gd name="T12" fmla="*/ 70 w 123"/>
                <a:gd name="T13" fmla="*/ 34 h 126"/>
                <a:gd name="T14" fmla="*/ 70 w 123"/>
                <a:gd name="T15" fmla="*/ 37 h 126"/>
                <a:gd name="T16" fmla="*/ 68 w 123"/>
                <a:gd name="T17" fmla="*/ 42 h 126"/>
                <a:gd name="T18" fmla="*/ 73 w 123"/>
                <a:gd name="T19" fmla="*/ 42 h 126"/>
                <a:gd name="T20" fmla="*/ 79 w 123"/>
                <a:gd name="T21" fmla="*/ 44 h 126"/>
                <a:gd name="T22" fmla="*/ 86 w 123"/>
                <a:gd name="T23" fmla="*/ 44 h 126"/>
                <a:gd name="T24" fmla="*/ 90 w 123"/>
                <a:gd name="T25" fmla="*/ 42 h 126"/>
                <a:gd name="T26" fmla="*/ 93 w 123"/>
                <a:gd name="T27" fmla="*/ 44 h 126"/>
                <a:gd name="T28" fmla="*/ 100 w 123"/>
                <a:gd name="T29" fmla="*/ 45 h 126"/>
                <a:gd name="T30" fmla="*/ 103 w 123"/>
                <a:gd name="T31" fmla="*/ 50 h 126"/>
                <a:gd name="T32" fmla="*/ 103 w 123"/>
                <a:gd name="T33" fmla="*/ 55 h 126"/>
                <a:gd name="T34" fmla="*/ 103 w 123"/>
                <a:gd name="T35" fmla="*/ 60 h 126"/>
                <a:gd name="T36" fmla="*/ 104 w 123"/>
                <a:gd name="T37" fmla="*/ 64 h 126"/>
                <a:gd name="T38" fmla="*/ 106 w 123"/>
                <a:gd name="T39" fmla="*/ 69 h 126"/>
                <a:gd name="T40" fmla="*/ 112 w 123"/>
                <a:gd name="T41" fmla="*/ 71 h 126"/>
                <a:gd name="T42" fmla="*/ 117 w 123"/>
                <a:gd name="T43" fmla="*/ 67 h 126"/>
                <a:gd name="T44" fmla="*/ 122 w 123"/>
                <a:gd name="T45" fmla="*/ 72 h 126"/>
                <a:gd name="T46" fmla="*/ 120 w 123"/>
                <a:gd name="T47" fmla="*/ 83 h 126"/>
                <a:gd name="T48" fmla="*/ 117 w 123"/>
                <a:gd name="T49" fmla="*/ 94 h 126"/>
                <a:gd name="T50" fmla="*/ 114 w 123"/>
                <a:gd name="T51" fmla="*/ 112 h 126"/>
                <a:gd name="T52" fmla="*/ 109 w 123"/>
                <a:gd name="T53" fmla="*/ 115 h 126"/>
                <a:gd name="T54" fmla="*/ 104 w 123"/>
                <a:gd name="T55" fmla="*/ 118 h 126"/>
                <a:gd name="T56" fmla="*/ 103 w 123"/>
                <a:gd name="T57" fmla="*/ 123 h 126"/>
                <a:gd name="T58" fmla="*/ 97 w 123"/>
                <a:gd name="T59" fmla="*/ 121 h 126"/>
                <a:gd name="T60" fmla="*/ 90 w 123"/>
                <a:gd name="T61" fmla="*/ 126 h 126"/>
                <a:gd name="T62" fmla="*/ 84 w 123"/>
                <a:gd name="T63" fmla="*/ 123 h 126"/>
                <a:gd name="T64" fmla="*/ 67 w 123"/>
                <a:gd name="T65" fmla="*/ 121 h 126"/>
                <a:gd name="T66" fmla="*/ 60 w 123"/>
                <a:gd name="T67" fmla="*/ 116 h 126"/>
                <a:gd name="T68" fmla="*/ 63 w 123"/>
                <a:gd name="T69" fmla="*/ 113 h 126"/>
                <a:gd name="T70" fmla="*/ 65 w 123"/>
                <a:gd name="T71" fmla="*/ 112 h 126"/>
                <a:gd name="T72" fmla="*/ 65 w 123"/>
                <a:gd name="T73" fmla="*/ 105 h 126"/>
                <a:gd name="T74" fmla="*/ 67 w 123"/>
                <a:gd name="T75" fmla="*/ 104 h 126"/>
                <a:gd name="T76" fmla="*/ 71 w 123"/>
                <a:gd name="T77" fmla="*/ 97 h 126"/>
                <a:gd name="T78" fmla="*/ 74 w 123"/>
                <a:gd name="T79" fmla="*/ 94 h 126"/>
                <a:gd name="T80" fmla="*/ 68 w 123"/>
                <a:gd name="T81" fmla="*/ 86 h 126"/>
                <a:gd name="T82" fmla="*/ 62 w 123"/>
                <a:gd name="T83" fmla="*/ 85 h 126"/>
                <a:gd name="T84" fmla="*/ 48 w 123"/>
                <a:gd name="T85" fmla="*/ 77 h 126"/>
                <a:gd name="T86" fmla="*/ 32 w 123"/>
                <a:gd name="T87" fmla="*/ 71 h 126"/>
                <a:gd name="T88" fmla="*/ 19 w 123"/>
                <a:gd name="T89" fmla="*/ 63 h 126"/>
                <a:gd name="T90" fmla="*/ 13 w 123"/>
                <a:gd name="T91" fmla="*/ 58 h 126"/>
                <a:gd name="T92" fmla="*/ 2 w 123"/>
                <a:gd name="T93" fmla="*/ 45 h 126"/>
                <a:gd name="T94" fmla="*/ 2 w 123"/>
                <a:gd name="T95" fmla="*/ 41 h 126"/>
                <a:gd name="T96" fmla="*/ 8 w 123"/>
                <a:gd name="T97" fmla="*/ 15 h 126"/>
                <a:gd name="T98" fmla="*/ 18 w 123"/>
                <a:gd name="T99" fmla="*/ 4 h 126"/>
                <a:gd name="T100" fmla="*/ 46 w 123"/>
                <a:gd name="T10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" h="126">
                  <a:moveTo>
                    <a:pt x="52" y="0"/>
                  </a:moveTo>
                  <a:lnTo>
                    <a:pt x="57" y="3"/>
                  </a:lnTo>
                  <a:lnTo>
                    <a:pt x="62" y="4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9" y="44"/>
                  </a:lnTo>
                  <a:lnTo>
                    <a:pt x="81" y="44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7" y="44"/>
                  </a:lnTo>
                  <a:lnTo>
                    <a:pt x="89" y="44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101" y="47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3" y="55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3" y="58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6"/>
                  </a:lnTo>
                  <a:lnTo>
                    <a:pt x="106" y="67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0" y="69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2" y="74"/>
                  </a:lnTo>
                  <a:lnTo>
                    <a:pt x="122" y="75"/>
                  </a:lnTo>
                  <a:lnTo>
                    <a:pt x="122" y="78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19" y="89"/>
                  </a:lnTo>
                  <a:lnTo>
                    <a:pt x="117" y="93"/>
                  </a:lnTo>
                  <a:lnTo>
                    <a:pt x="117" y="94"/>
                  </a:lnTo>
                  <a:lnTo>
                    <a:pt x="117" y="101"/>
                  </a:lnTo>
                  <a:lnTo>
                    <a:pt x="117" y="105"/>
                  </a:lnTo>
                  <a:lnTo>
                    <a:pt x="115" y="110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1" y="113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9" y="116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3" y="121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98" y="121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3" y="123"/>
                  </a:lnTo>
                  <a:lnTo>
                    <a:pt x="93" y="123"/>
                  </a:lnTo>
                  <a:lnTo>
                    <a:pt x="92" y="124"/>
                  </a:lnTo>
                  <a:lnTo>
                    <a:pt x="90" y="126"/>
                  </a:lnTo>
                  <a:lnTo>
                    <a:pt x="90" y="124"/>
                  </a:lnTo>
                  <a:lnTo>
                    <a:pt x="89" y="124"/>
                  </a:lnTo>
                  <a:lnTo>
                    <a:pt x="87" y="124"/>
                  </a:lnTo>
                  <a:lnTo>
                    <a:pt x="86" y="124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1" y="124"/>
                  </a:lnTo>
                  <a:lnTo>
                    <a:pt x="78" y="123"/>
                  </a:lnTo>
                  <a:lnTo>
                    <a:pt x="71" y="121"/>
                  </a:lnTo>
                  <a:lnTo>
                    <a:pt x="67" y="121"/>
                  </a:lnTo>
                  <a:lnTo>
                    <a:pt x="60" y="121"/>
                  </a:lnTo>
                  <a:lnTo>
                    <a:pt x="59" y="119"/>
                  </a:lnTo>
                  <a:lnTo>
                    <a:pt x="59" y="118"/>
                  </a:lnTo>
                  <a:lnTo>
                    <a:pt x="60" y="118"/>
                  </a:lnTo>
                  <a:lnTo>
                    <a:pt x="60" y="116"/>
                  </a:lnTo>
                  <a:lnTo>
                    <a:pt x="62" y="116"/>
                  </a:lnTo>
                  <a:lnTo>
                    <a:pt x="62" y="115"/>
                  </a:lnTo>
                  <a:lnTo>
                    <a:pt x="63" y="115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5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5" y="107"/>
                  </a:lnTo>
                  <a:lnTo>
                    <a:pt x="65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70" y="102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70" y="99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1"/>
                  </a:lnTo>
                  <a:lnTo>
                    <a:pt x="71" y="88"/>
                  </a:lnTo>
                  <a:lnTo>
                    <a:pt x="68" y="86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7" y="83"/>
                  </a:lnTo>
                  <a:lnTo>
                    <a:pt x="51" y="78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5" y="75"/>
                  </a:lnTo>
                  <a:lnTo>
                    <a:pt x="41" y="72"/>
                  </a:lnTo>
                  <a:lnTo>
                    <a:pt x="38" y="71"/>
                  </a:lnTo>
                  <a:lnTo>
                    <a:pt x="35" y="71"/>
                  </a:lnTo>
                  <a:lnTo>
                    <a:pt x="32" y="71"/>
                  </a:lnTo>
                  <a:lnTo>
                    <a:pt x="27" y="69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19" y="63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0" y="53"/>
                  </a:lnTo>
                  <a:lnTo>
                    <a:pt x="7" y="50"/>
                  </a:lnTo>
                  <a:lnTo>
                    <a:pt x="5" y="47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5" y="31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1" y="11"/>
                  </a:lnTo>
                  <a:lnTo>
                    <a:pt x="13" y="8"/>
                  </a:lnTo>
                  <a:lnTo>
                    <a:pt x="15" y="4"/>
                  </a:lnTo>
                  <a:lnTo>
                    <a:pt x="18" y="4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3" y="1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7" name="Freeform 167"/>
            <p:cNvSpPr>
              <a:spLocks noEditPoints="1"/>
            </p:cNvSpPr>
            <p:nvPr/>
          </p:nvSpPr>
          <p:spPr bwMode="auto">
            <a:xfrm>
              <a:off x="9458768" y="4201509"/>
              <a:ext cx="99411" cy="132547"/>
            </a:xfrm>
            <a:custGeom>
              <a:avLst/>
              <a:gdLst>
                <a:gd name="T0" fmla="*/ 0 w 51"/>
                <a:gd name="T1" fmla="*/ 66 h 68"/>
                <a:gd name="T2" fmla="*/ 0 w 51"/>
                <a:gd name="T3" fmla="*/ 66 h 68"/>
                <a:gd name="T4" fmla="*/ 0 w 51"/>
                <a:gd name="T5" fmla="*/ 66 h 68"/>
                <a:gd name="T6" fmla="*/ 0 w 51"/>
                <a:gd name="T7" fmla="*/ 66 h 68"/>
                <a:gd name="T8" fmla="*/ 0 w 51"/>
                <a:gd name="T9" fmla="*/ 68 h 68"/>
                <a:gd name="T10" fmla="*/ 0 w 51"/>
                <a:gd name="T11" fmla="*/ 68 h 68"/>
                <a:gd name="T12" fmla="*/ 0 w 51"/>
                <a:gd name="T13" fmla="*/ 66 h 68"/>
                <a:gd name="T14" fmla="*/ 0 w 51"/>
                <a:gd name="T15" fmla="*/ 66 h 68"/>
                <a:gd name="T16" fmla="*/ 0 w 51"/>
                <a:gd name="T17" fmla="*/ 66 h 68"/>
                <a:gd name="T18" fmla="*/ 51 w 51"/>
                <a:gd name="T19" fmla="*/ 0 h 68"/>
                <a:gd name="T20" fmla="*/ 51 w 51"/>
                <a:gd name="T21" fmla="*/ 0 h 68"/>
                <a:gd name="T22" fmla="*/ 51 w 51"/>
                <a:gd name="T23" fmla="*/ 3 h 68"/>
                <a:gd name="T24" fmla="*/ 51 w 51"/>
                <a:gd name="T25" fmla="*/ 3 h 68"/>
                <a:gd name="T26" fmla="*/ 51 w 51"/>
                <a:gd name="T27" fmla="*/ 5 h 68"/>
                <a:gd name="T28" fmla="*/ 49 w 51"/>
                <a:gd name="T29" fmla="*/ 5 h 68"/>
                <a:gd name="T30" fmla="*/ 49 w 51"/>
                <a:gd name="T31" fmla="*/ 3 h 68"/>
                <a:gd name="T32" fmla="*/ 49 w 51"/>
                <a:gd name="T33" fmla="*/ 2 h 68"/>
                <a:gd name="T34" fmla="*/ 49 w 51"/>
                <a:gd name="T35" fmla="*/ 2 h 68"/>
                <a:gd name="T36" fmla="*/ 51 w 51"/>
                <a:gd name="T37" fmla="*/ 2 h 68"/>
                <a:gd name="T38" fmla="*/ 51 w 51"/>
                <a:gd name="T39" fmla="*/ 2 h 68"/>
                <a:gd name="T40" fmla="*/ 51 w 51"/>
                <a:gd name="T4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8"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8" name="Freeform 168"/>
            <p:cNvSpPr>
              <a:spLocks noEditPoints="1"/>
            </p:cNvSpPr>
            <p:nvPr/>
          </p:nvSpPr>
          <p:spPr bwMode="auto">
            <a:xfrm>
              <a:off x="4883946" y="3160624"/>
              <a:ext cx="705618" cy="309927"/>
            </a:xfrm>
            <a:custGeom>
              <a:avLst/>
              <a:gdLst>
                <a:gd name="T0" fmla="*/ 211 w 362"/>
                <a:gd name="T1" fmla="*/ 156 h 159"/>
                <a:gd name="T2" fmla="*/ 203 w 362"/>
                <a:gd name="T3" fmla="*/ 156 h 159"/>
                <a:gd name="T4" fmla="*/ 89 w 362"/>
                <a:gd name="T5" fmla="*/ 88 h 159"/>
                <a:gd name="T6" fmla="*/ 88 w 362"/>
                <a:gd name="T7" fmla="*/ 87 h 159"/>
                <a:gd name="T8" fmla="*/ 86 w 362"/>
                <a:gd name="T9" fmla="*/ 74 h 159"/>
                <a:gd name="T10" fmla="*/ 80 w 362"/>
                <a:gd name="T11" fmla="*/ 75 h 159"/>
                <a:gd name="T12" fmla="*/ 41 w 362"/>
                <a:gd name="T13" fmla="*/ 61 h 159"/>
                <a:gd name="T14" fmla="*/ 42 w 362"/>
                <a:gd name="T15" fmla="*/ 64 h 159"/>
                <a:gd name="T16" fmla="*/ 41 w 362"/>
                <a:gd name="T17" fmla="*/ 61 h 159"/>
                <a:gd name="T18" fmla="*/ 37 w 362"/>
                <a:gd name="T19" fmla="*/ 61 h 159"/>
                <a:gd name="T20" fmla="*/ 47 w 362"/>
                <a:gd name="T21" fmla="*/ 60 h 159"/>
                <a:gd name="T22" fmla="*/ 42 w 362"/>
                <a:gd name="T23" fmla="*/ 58 h 159"/>
                <a:gd name="T24" fmla="*/ 61 w 362"/>
                <a:gd name="T25" fmla="*/ 60 h 159"/>
                <a:gd name="T26" fmla="*/ 56 w 362"/>
                <a:gd name="T27" fmla="*/ 58 h 159"/>
                <a:gd name="T28" fmla="*/ 1 w 362"/>
                <a:gd name="T29" fmla="*/ 49 h 159"/>
                <a:gd name="T30" fmla="*/ 332 w 362"/>
                <a:gd name="T31" fmla="*/ 0 h 159"/>
                <a:gd name="T32" fmla="*/ 334 w 362"/>
                <a:gd name="T33" fmla="*/ 3 h 159"/>
                <a:gd name="T34" fmla="*/ 334 w 362"/>
                <a:gd name="T35" fmla="*/ 6 h 159"/>
                <a:gd name="T36" fmla="*/ 340 w 362"/>
                <a:gd name="T37" fmla="*/ 5 h 159"/>
                <a:gd name="T38" fmla="*/ 346 w 362"/>
                <a:gd name="T39" fmla="*/ 5 h 159"/>
                <a:gd name="T40" fmla="*/ 348 w 362"/>
                <a:gd name="T41" fmla="*/ 3 h 159"/>
                <a:gd name="T42" fmla="*/ 354 w 362"/>
                <a:gd name="T43" fmla="*/ 3 h 159"/>
                <a:gd name="T44" fmla="*/ 357 w 362"/>
                <a:gd name="T45" fmla="*/ 6 h 159"/>
                <a:gd name="T46" fmla="*/ 361 w 362"/>
                <a:gd name="T47" fmla="*/ 9 h 159"/>
                <a:gd name="T48" fmla="*/ 361 w 362"/>
                <a:gd name="T49" fmla="*/ 12 h 159"/>
                <a:gd name="T50" fmla="*/ 353 w 362"/>
                <a:gd name="T51" fmla="*/ 19 h 159"/>
                <a:gd name="T52" fmla="*/ 353 w 362"/>
                <a:gd name="T53" fmla="*/ 27 h 159"/>
                <a:gd name="T54" fmla="*/ 353 w 362"/>
                <a:gd name="T55" fmla="*/ 31 h 159"/>
                <a:gd name="T56" fmla="*/ 350 w 362"/>
                <a:gd name="T57" fmla="*/ 35 h 159"/>
                <a:gd name="T58" fmla="*/ 351 w 362"/>
                <a:gd name="T59" fmla="*/ 41 h 159"/>
                <a:gd name="T60" fmla="*/ 343 w 362"/>
                <a:gd name="T61" fmla="*/ 42 h 159"/>
                <a:gd name="T62" fmla="*/ 346 w 362"/>
                <a:gd name="T63" fmla="*/ 49 h 159"/>
                <a:gd name="T64" fmla="*/ 350 w 362"/>
                <a:gd name="T65" fmla="*/ 55 h 159"/>
                <a:gd name="T66" fmla="*/ 346 w 362"/>
                <a:gd name="T67" fmla="*/ 61 h 159"/>
                <a:gd name="T68" fmla="*/ 351 w 362"/>
                <a:gd name="T69" fmla="*/ 68 h 159"/>
                <a:gd name="T70" fmla="*/ 346 w 362"/>
                <a:gd name="T71" fmla="*/ 72 h 159"/>
                <a:gd name="T72" fmla="*/ 343 w 362"/>
                <a:gd name="T73" fmla="*/ 80 h 159"/>
                <a:gd name="T74" fmla="*/ 334 w 362"/>
                <a:gd name="T75" fmla="*/ 87 h 159"/>
                <a:gd name="T76" fmla="*/ 323 w 362"/>
                <a:gd name="T77" fmla="*/ 87 h 159"/>
                <a:gd name="T78" fmla="*/ 324 w 362"/>
                <a:gd name="T79" fmla="*/ 75 h 159"/>
                <a:gd name="T80" fmla="*/ 323 w 362"/>
                <a:gd name="T81" fmla="*/ 63 h 159"/>
                <a:gd name="T82" fmla="*/ 323 w 362"/>
                <a:gd name="T83" fmla="*/ 63 h 159"/>
                <a:gd name="T84" fmla="*/ 318 w 362"/>
                <a:gd name="T85" fmla="*/ 60 h 159"/>
                <a:gd name="T86" fmla="*/ 321 w 362"/>
                <a:gd name="T87" fmla="*/ 55 h 159"/>
                <a:gd name="T88" fmla="*/ 320 w 362"/>
                <a:gd name="T89" fmla="*/ 57 h 159"/>
                <a:gd name="T90" fmla="*/ 315 w 362"/>
                <a:gd name="T91" fmla="*/ 58 h 159"/>
                <a:gd name="T92" fmla="*/ 316 w 362"/>
                <a:gd name="T93" fmla="*/ 50 h 159"/>
                <a:gd name="T94" fmla="*/ 320 w 362"/>
                <a:gd name="T95" fmla="*/ 46 h 159"/>
                <a:gd name="T96" fmla="*/ 323 w 362"/>
                <a:gd name="T97" fmla="*/ 33 h 159"/>
                <a:gd name="T98" fmla="*/ 326 w 362"/>
                <a:gd name="T99" fmla="*/ 20 h 159"/>
                <a:gd name="T100" fmla="*/ 324 w 362"/>
                <a:gd name="T101" fmla="*/ 9 h 159"/>
                <a:gd name="T102" fmla="*/ 324 w 362"/>
                <a:gd name="T103" fmla="*/ 5 h 159"/>
                <a:gd name="T104" fmla="*/ 332 w 362"/>
                <a:gd name="T10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2" h="159">
                  <a:moveTo>
                    <a:pt x="203" y="154"/>
                  </a:moveTo>
                  <a:lnTo>
                    <a:pt x="205" y="156"/>
                  </a:lnTo>
                  <a:lnTo>
                    <a:pt x="208" y="156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09" y="157"/>
                  </a:lnTo>
                  <a:lnTo>
                    <a:pt x="208" y="159"/>
                  </a:lnTo>
                  <a:lnTo>
                    <a:pt x="206" y="157"/>
                  </a:lnTo>
                  <a:lnTo>
                    <a:pt x="203" y="157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203" y="154"/>
                  </a:lnTo>
                  <a:close/>
                  <a:moveTo>
                    <a:pt x="89" y="87"/>
                  </a:move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9" y="87"/>
                  </a:lnTo>
                  <a:close/>
                  <a:moveTo>
                    <a:pt x="78" y="72"/>
                  </a:moveTo>
                  <a:lnTo>
                    <a:pt x="82" y="74"/>
                  </a:lnTo>
                  <a:lnTo>
                    <a:pt x="82" y="74"/>
                  </a:lnTo>
                  <a:lnTo>
                    <a:pt x="86" y="74"/>
                  </a:lnTo>
                  <a:lnTo>
                    <a:pt x="88" y="74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5" y="75"/>
                  </a:lnTo>
                  <a:lnTo>
                    <a:pt x="80" y="75"/>
                  </a:lnTo>
                  <a:lnTo>
                    <a:pt x="78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close/>
                  <a:moveTo>
                    <a:pt x="41" y="61"/>
                  </a:moveTo>
                  <a:lnTo>
                    <a:pt x="45" y="63"/>
                  </a:lnTo>
                  <a:lnTo>
                    <a:pt x="47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1" y="64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1"/>
                  </a:lnTo>
                  <a:lnTo>
                    <a:pt x="41" y="61"/>
                  </a:lnTo>
                  <a:close/>
                  <a:moveTo>
                    <a:pt x="37" y="60"/>
                  </a:moveTo>
                  <a:lnTo>
                    <a:pt x="37" y="61"/>
                  </a:lnTo>
                  <a:lnTo>
                    <a:pt x="37" y="61"/>
                  </a:lnTo>
                  <a:lnTo>
                    <a:pt x="39" y="61"/>
                  </a:lnTo>
                  <a:lnTo>
                    <a:pt x="37" y="61"/>
                  </a:lnTo>
                  <a:lnTo>
                    <a:pt x="36" y="63"/>
                  </a:lnTo>
                  <a:lnTo>
                    <a:pt x="34" y="61"/>
                  </a:lnTo>
                  <a:lnTo>
                    <a:pt x="37" y="60"/>
                  </a:lnTo>
                  <a:close/>
                  <a:moveTo>
                    <a:pt x="42" y="58"/>
                  </a:moveTo>
                  <a:lnTo>
                    <a:pt x="47" y="60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58"/>
                  </a:lnTo>
                  <a:close/>
                  <a:moveTo>
                    <a:pt x="58" y="58"/>
                  </a:moveTo>
                  <a:lnTo>
                    <a:pt x="59" y="58"/>
                  </a:lnTo>
                  <a:lnTo>
                    <a:pt x="61" y="58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59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8" y="58"/>
                  </a:lnTo>
                  <a:close/>
                  <a:moveTo>
                    <a:pt x="1" y="46"/>
                  </a:moveTo>
                  <a:lnTo>
                    <a:pt x="1" y="46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6"/>
                  </a:lnTo>
                  <a:close/>
                  <a:moveTo>
                    <a:pt x="332" y="0"/>
                  </a:moveTo>
                  <a:lnTo>
                    <a:pt x="332" y="0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5"/>
                  </a:lnTo>
                  <a:lnTo>
                    <a:pt x="332" y="5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5" y="6"/>
                  </a:lnTo>
                  <a:lnTo>
                    <a:pt x="337" y="6"/>
                  </a:lnTo>
                  <a:lnTo>
                    <a:pt x="337" y="5"/>
                  </a:lnTo>
                  <a:lnTo>
                    <a:pt x="337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5" y="6"/>
                  </a:lnTo>
                  <a:lnTo>
                    <a:pt x="346" y="5"/>
                  </a:lnTo>
                  <a:lnTo>
                    <a:pt x="348" y="5"/>
                  </a:lnTo>
                  <a:lnTo>
                    <a:pt x="348" y="5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0" y="3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7" y="5"/>
                  </a:lnTo>
                  <a:lnTo>
                    <a:pt x="357" y="5"/>
                  </a:lnTo>
                  <a:lnTo>
                    <a:pt x="357" y="6"/>
                  </a:lnTo>
                  <a:lnTo>
                    <a:pt x="357" y="8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9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1" y="12"/>
                  </a:lnTo>
                  <a:lnTo>
                    <a:pt x="359" y="14"/>
                  </a:lnTo>
                  <a:lnTo>
                    <a:pt x="357" y="16"/>
                  </a:lnTo>
                  <a:lnTo>
                    <a:pt x="354" y="17"/>
                  </a:lnTo>
                  <a:lnTo>
                    <a:pt x="354" y="19"/>
                  </a:lnTo>
                  <a:lnTo>
                    <a:pt x="353" y="19"/>
                  </a:lnTo>
                  <a:lnTo>
                    <a:pt x="351" y="19"/>
                  </a:lnTo>
                  <a:lnTo>
                    <a:pt x="351" y="20"/>
                  </a:lnTo>
                  <a:lnTo>
                    <a:pt x="353" y="22"/>
                  </a:lnTo>
                  <a:lnTo>
                    <a:pt x="353" y="23"/>
                  </a:lnTo>
                  <a:lnTo>
                    <a:pt x="353" y="27"/>
                  </a:lnTo>
                  <a:lnTo>
                    <a:pt x="353" y="27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3" y="30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3" y="31"/>
                  </a:lnTo>
                  <a:lnTo>
                    <a:pt x="351" y="33"/>
                  </a:lnTo>
                  <a:lnTo>
                    <a:pt x="350" y="33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1" y="36"/>
                  </a:lnTo>
                  <a:lnTo>
                    <a:pt x="353" y="36"/>
                  </a:lnTo>
                  <a:lnTo>
                    <a:pt x="351" y="38"/>
                  </a:lnTo>
                  <a:lnTo>
                    <a:pt x="351" y="41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44"/>
                  </a:lnTo>
                  <a:lnTo>
                    <a:pt x="345" y="46"/>
                  </a:lnTo>
                  <a:lnTo>
                    <a:pt x="345" y="46"/>
                  </a:lnTo>
                  <a:lnTo>
                    <a:pt x="346" y="46"/>
                  </a:lnTo>
                  <a:lnTo>
                    <a:pt x="346" y="49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1" y="53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8" y="57"/>
                  </a:lnTo>
                  <a:lnTo>
                    <a:pt x="348" y="58"/>
                  </a:lnTo>
                  <a:lnTo>
                    <a:pt x="346" y="58"/>
                  </a:lnTo>
                  <a:lnTo>
                    <a:pt x="346" y="60"/>
                  </a:lnTo>
                  <a:lnTo>
                    <a:pt x="346" y="61"/>
                  </a:lnTo>
                  <a:lnTo>
                    <a:pt x="346" y="63"/>
                  </a:lnTo>
                  <a:lnTo>
                    <a:pt x="345" y="63"/>
                  </a:lnTo>
                  <a:lnTo>
                    <a:pt x="350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9"/>
                  </a:lnTo>
                  <a:lnTo>
                    <a:pt x="350" y="71"/>
                  </a:lnTo>
                  <a:lnTo>
                    <a:pt x="350" y="71"/>
                  </a:lnTo>
                  <a:lnTo>
                    <a:pt x="348" y="71"/>
                  </a:lnTo>
                  <a:lnTo>
                    <a:pt x="346" y="72"/>
                  </a:lnTo>
                  <a:lnTo>
                    <a:pt x="345" y="74"/>
                  </a:lnTo>
                  <a:lnTo>
                    <a:pt x="345" y="75"/>
                  </a:lnTo>
                  <a:lnTo>
                    <a:pt x="343" y="77"/>
                  </a:lnTo>
                  <a:lnTo>
                    <a:pt x="343" y="79"/>
                  </a:lnTo>
                  <a:lnTo>
                    <a:pt x="343" y="80"/>
                  </a:lnTo>
                  <a:lnTo>
                    <a:pt x="345" y="85"/>
                  </a:lnTo>
                  <a:lnTo>
                    <a:pt x="343" y="85"/>
                  </a:lnTo>
                  <a:lnTo>
                    <a:pt x="339" y="88"/>
                  </a:lnTo>
                  <a:lnTo>
                    <a:pt x="337" y="88"/>
                  </a:lnTo>
                  <a:lnTo>
                    <a:pt x="334" y="87"/>
                  </a:lnTo>
                  <a:lnTo>
                    <a:pt x="329" y="87"/>
                  </a:lnTo>
                  <a:lnTo>
                    <a:pt x="327" y="85"/>
                  </a:lnTo>
                  <a:lnTo>
                    <a:pt x="326" y="87"/>
                  </a:lnTo>
                  <a:lnTo>
                    <a:pt x="324" y="87"/>
                  </a:lnTo>
                  <a:lnTo>
                    <a:pt x="323" y="87"/>
                  </a:lnTo>
                  <a:lnTo>
                    <a:pt x="321" y="87"/>
                  </a:lnTo>
                  <a:lnTo>
                    <a:pt x="323" y="85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4" y="75"/>
                  </a:lnTo>
                  <a:lnTo>
                    <a:pt x="324" y="72"/>
                  </a:lnTo>
                  <a:lnTo>
                    <a:pt x="323" y="72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3" y="63"/>
                  </a:lnTo>
                  <a:lnTo>
                    <a:pt x="326" y="64"/>
                  </a:lnTo>
                  <a:lnTo>
                    <a:pt x="326" y="63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3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18" y="63"/>
                  </a:lnTo>
                  <a:lnTo>
                    <a:pt x="318" y="61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21" y="58"/>
                  </a:lnTo>
                  <a:lnTo>
                    <a:pt x="321" y="58"/>
                  </a:lnTo>
                  <a:lnTo>
                    <a:pt x="321" y="55"/>
                  </a:lnTo>
                  <a:lnTo>
                    <a:pt x="323" y="53"/>
                  </a:lnTo>
                  <a:lnTo>
                    <a:pt x="324" y="53"/>
                  </a:lnTo>
                  <a:lnTo>
                    <a:pt x="324" y="53"/>
                  </a:lnTo>
                  <a:lnTo>
                    <a:pt x="323" y="53"/>
                  </a:lnTo>
                  <a:lnTo>
                    <a:pt x="320" y="57"/>
                  </a:lnTo>
                  <a:lnTo>
                    <a:pt x="320" y="58"/>
                  </a:lnTo>
                  <a:lnTo>
                    <a:pt x="318" y="58"/>
                  </a:lnTo>
                  <a:lnTo>
                    <a:pt x="316" y="60"/>
                  </a:lnTo>
                  <a:lnTo>
                    <a:pt x="316" y="60"/>
                  </a:lnTo>
                  <a:lnTo>
                    <a:pt x="315" y="58"/>
                  </a:lnTo>
                  <a:lnTo>
                    <a:pt x="315" y="58"/>
                  </a:lnTo>
                  <a:lnTo>
                    <a:pt x="315" y="57"/>
                  </a:lnTo>
                  <a:lnTo>
                    <a:pt x="315" y="55"/>
                  </a:lnTo>
                  <a:lnTo>
                    <a:pt x="315" y="52"/>
                  </a:lnTo>
                  <a:lnTo>
                    <a:pt x="316" y="50"/>
                  </a:lnTo>
                  <a:lnTo>
                    <a:pt x="316" y="49"/>
                  </a:lnTo>
                  <a:lnTo>
                    <a:pt x="316" y="49"/>
                  </a:lnTo>
                  <a:lnTo>
                    <a:pt x="316" y="47"/>
                  </a:lnTo>
                  <a:lnTo>
                    <a:pt x="318" y="47"/>
                  </a:lnTo>
                  <a:lnTo>
                    <a:pt x="320" y="46"/>
                  </a:lnTo>
                  <a:lnTo>
                    <a:pt x="321" y="41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3" y="35"/>
                  </a:lnTo>
                  <a:lnTo>
                    <a:pt x="323" y="33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25"/>
                  </a:lnTo>
                  <a:lnTo>
                    <a:pt x="326" y="22"/>
                  </a:lnTo>
                  <a:lnTo>
                    <a:pt x="326" y="20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4" y="11"/>
                  </a:lnTo>
                  <a:lnTo>
                    <a:pt x="324" y="9"/>
                  </a:lnTo>
                  <a:lnTo>
                    <a:pt x="326" y="8"/>
                  </a:lnTo>
                  <a:lnTo>
                    <a:pt x="324" y="8"/>
                  </a:lnTo>
                  <a:lnTo>
                    <a:pt x="323" y="8"/>
                  </a:lnTo>
                  <a:lnTo>
                    <a:pt x="323" y="6"/>
                  </a:lnTo>
                  <a:lnTo>
                    <a:pt x="324" y="5"/>
                  </a:lnTo>
                  <a:lnTo>
                    <a:pt x="326" y="3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9" name="Freeform 169"/>
            <p:cNvSpPr>
              <a:spLocks noEditPoints="1"/>
            </p:cNvSpPr>
            <p:nvPr/>
          </p:nvSpPr>
          <p:spPr bwMode="auto">
            <a:xfrm>
              <a:off x="6727910" y="3474448"/>
              <a:ext cx="38984" cy="38984"/>
            </a:xfrm>
            <a:custGeom>
              <a:avLst/>
              <a:gdLst>
                <a:gd name="T0" fmla="*/ 4 w 20"/>
                <a:gd name="T1" fmla="*/ 14 h 20"/>
                <a:gd name="T2" fmla="*/ 4 w 20"/>
                <a:gd name="T3" fmla="*/ 15 h 20"/>
                <a:gd name="T4" fmla="*/ 4 w 20"/>
                <a:gd name="T5" fmla="*/ 15 h 20"/>
                <a:gd name="T6" fmla="*/ 3 w 20"/>
                <a:gd name="T7" fmla="*/ 18 h 20"/>
                <a:gd name="T8" fmla="*/ 3 w 20"/>
                <a:gd name="T9" fmla="*/ 18 h 20"/>
                <a:gd name="T10" fmla="*/ 1 w 20"/>
                <a:gd name="T11" fmla="*/ 20 h 20"/>
                <a:gd name="T12" fmla="*/ 0 w 20"/>
                <a:gd name="T13" fmla="*/ 18 h 20"/>
                <a:gd name="T14" fmla="*/ 0 w 20"/>
                <a:gd name="T15" fmla="*/ 18 h 20"/>
                <a:gd name="T16" fmla="*/ 3 w 20"/>
                <a:gd name="T17" fmla="*/ 15 h 20"/>
                <a:gd name="T18" fmla="*/ 4 w 20"/>
                <a:gd name="T19" fmla="*/ 14 h 20"/>
                <a:gd name="T20" fmla="*/ 14 w 20"/>
                <a:gd name="T21" fmla="*/ 0 h 20"/>
                <a:gd name="T22" fmla="*/ 15 w 20"/>
                <a:gd name="T23" fmla="*/ 0 h 20"/>
                <a:gd name="T24" fmla="*/ 17 w 20"/>
                <a:gd name="T25" fmla="*/ 0 h 20"/>
                <a:gd name="T26" fmla="*/ 17 w 20"/>
                <a:gd name="T27" fmla="*/ 0 h 20"/>
                <a:gd name="T28" fmla="*/ 17 w 20"/>
                <a:gd name="T29" fmla="*/ 1 h 20"/>
                <a:gd name="T30" fmla="*/ 19 w 20"/>
                <a:gd name="T31" fmla="*/ 1 h 20"/>
                <a:gd name="T32" fmla="*/ 20 w 20"/>
                <a:gd name="T33" fmla="*/ 1 h 20"/>
                <a:gd name="T34" fmla="*/ 20 w 20"/>
                <a:gd name="T35" fmla="*/ 4 h 20"/>
                <a:gd name="T36" fmla="*/ 20 w 20"/>
                <a:gd name="T37" fmla="*/ 6 h 20"/>
                <a:gd name="T38" fmla="*/ 20 w 20"/>
                <a:gd name="T39" fmla="*/ 7 h 20"/>
                <a:gd name="T40" fmla="*/ 20 w 20"/>
                <a:gd name="T41" fmla="*/ 12 h 20"/>
                <a:gd name="T42" fmla="*/ 19 w 20"/>
                <a:gd name="T43" fmla="*/ 12 h 20"/>
                <a:gd name="T44" fmla="*/ 19 w 20"/>
                <a:gd name="T45" fmla="*/ 15 h 20"/>
                <a:gd name="T46" fmla="*/ 19 w 20"/>
                <a:gd name="T47" fmla="*/ 15 h 20"/>
                <a:gd name="T48" fmla="*/ 17 w 20"/>
                <a:gd name="T49" fmla="*/ 15 h 20"/>
                <a:gd name="T50" fmla="*/ 15 w 20"/>
                <a:gd name="T51" fmla="*/ 17 h 20"/>
                <a:gd name="T52" fmla="*/ 14 w 20"/>
                <a:gd name="T53" fmla="*/ 18 h 20"/>
                <a:gd name="T54" fmla="*/ 11 w 20"/>
                <a:gd name="T55" fmla="*/ 18 h 20"/>
                <a:gd name="T56" fmla="*/ 11 w 20"/>
                <a:gd name="T57" fmla="*/ 18 h 20"/>
                <a:gd name="T58" fmla="*/ 9 w 20"/>
                <a:gd name="T59" fmla="*/ 17 h 20"/>
                <a:gd name="T60" fmla="*/ 11 w 20"/>
                <a:gd name="T61" fmla="*/ 15 h 20"/>
                <a:gd name="T62" fmla="*/ 11 w 20"/>
                <a:gd name="T63" fmla="*/ 14 h 20"/>
                <a:gd name="T64" fmla="*/ 12 w 20"/>
                <a:gd name="T65" fmla="*/ 12 h 20"/>
                <a:gd name="T66" fmla="*/ 14 w 20"/>
                <a:gd name="T67" fmla="*/ 12 h 20"/>
                <a:gd name="T68" fmla="*/ 15 w 20"/>
                <a:gd name="T69" fmla="*/ 12 h 20"/>
                <a:gd name="T70" fmla="*/ 14 w 20"/>
                <a:gd name="T71" fmla="*/ 11 h 20"/>
                <a:gd name="T72" fmla="*/ 14 w 20"/>
                <a:gd name="T73" fmla="*/ 11 h 20"/>
                <a:gd name="T74" fmla="*/ 12 w 20"/>
                <a:gd name="T75" fmla="*/ 11 h 20"/>
                <a:gd name="T76" fmla="*/ 12 w 20"/>
                <a:gd name="T77" fmla="*/ 11 h 20"/>
                <a:gd name="T78" fmla="*/ 11 w 20"/>
                <a:gd name="T79" fmla="*/ 11 h 20"/>
                <a:gd name="T80" fmla="*/ 11 w 20"/>
                <a:gd name="T81" fmla="*/ 11 h 20"/>
                <a:gd name="T82" fmla="*/ 11 w 20"/>
                <a:gd name="T83" fmla="*/ 11 h 20"/>
                <a:gd name="T84" fmla="*/ 12 w 20"/>
                <a:gd name="T85" fmla="*/ 9 h 20"/>
                <a:gd name="T86" fmla="*/ 11 w 20"/>
                <a:gd name="T87" fmla="*/ 7 h 20"/>
                <a:gd name="T88" fmla="*/ 11 w 20"/>
                <a:gd name="T89" fmla="*/ 6 h 20"/>
                <a:gd name="T90" fmla="*/ 11 w 20"/>
                <a:gd name="T91" fmla="*/ 6 h 20"/>
                <a:gd name="T92" fmla="*/ 12 w 20"/>
                <a:gd name="T93" fmla="*/ 3 h 20"/>
                <a:gd name="T94" fmla="*/ 12 w 20"/>
                <a:gd name="T95" fmla="*/ 3 h 20"/>
                <a:gd name="T96" fmla="*/ 12 w 20"/>
                <a:gd name="T97" fmla="*/ 1 h 20"/>
                <a:gd name="T98" fmla="*/ 14 w 20"/>
                <a:gd name="T9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" h="20">
                  <a:moveTo>
                    <a:pt x="4" y="14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4" y="14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0" name="Freeform 170"/>
            <p:cNvSpPr>
              <a:spLocks noEditPoints="1"/>
            </p:cNvSpPr>
            <p:nvPr/>
          </p:nvSpPr>
          <p:spPr bwMode="auto">
            <a:xfrm>
              <a:off x="3850859" y="3891582"/>
              <a:ext cx="74070" cy="17544"/>
            </a:xfrm>
            <a:custGeom>
              <a:avLst/>
              <a:gdLst>
                <a:gd name="T0" fmla="*/ 1 w 38"/>
                <a:gd name="T1" fmla="*/ 6 h 9"/>
                <a:gd name="T2" fmla="*/ 1 w 38"/>
                <a:gd name="T3" fmla="*/ 6 h 9"/>
                <a:gd name="T4" fmla="*/ 1 w 38"/>
                <a:gd name="T5" fmla="*/ 8 h 9"/>
                <a:gd name="T6" fmla="*/ 1 w 38"/>
                <a:gd name="T7" fmla="*/ 8 h 9"/>
                <a:gd name="T8" fmla="*/ 1 w 38"/>
                <a:gd name="T9" fmla="*/ 8 h 9"/>
                <a:gd name="T10" fmla="*/ 0 w 38"/>
                <a:gd name="T11" fmla="*/ 8 h 9"/>
                <a:gd name="T12" fmla="*/ 0 w 38"/>
                <a:gd name="T13" fmla="*/ 8 h 9"/>
                <a:gd name="T14" fmla="*/ 0 w 38"/>
                <a:gd name="T15" fmla="*/ 6 h 9"/>
                <a:gd name="T16" fmla="*/ 0 w 38"/>
                <a:gd name="T17" fmla="*/ 6 h 9"/>
                <a:gd name="T18" fmla="*/ 36 w 38"/>
                <a:gd name="T19" fmla="*/ 6 h 9"/>
                <a:gd name="T20" fmla="*/ 38 w 38"/>
                <a:gd name="T21" fmla="*/ 6 h 9"/>
                <a:gd name="T22" fmla="*/ 36 w 38"/>
                <a:gd name="T23" fmla="*/ 6 h 9"/>
                <a:gd name="T24" fmla="*/ 34 w 38"/>
                <a:gd name="T25" fmla="*/ 6 h 9"/>
                <a:gd name="T26" fmla="*/ 36 w 38"/>
                <a:gd name="T27" fmla="*/ 6 h 9"/>
                <a:gd name="T28" fmla="*/ 15 w 38"/>
                <a:gd name="T29" fmla="*/ 1 h 9"/>
                <a:gd name="T30" fmla="*/ 25 w 38"/>
                <a:gd name="T31" fmla="*/ 1 h 9"/>
                <a:gd name="T32" fmla="*/ 27 w 38"/>
                <a:gd name="T33" fmla="*/ 1 h 9"/>
                <a:gd name="T34" fmla="*/ 27 w 38"/>
                <a:gd name="T35" fmla="*/ 1 h 9"/>
                <a:gd name="T36" fmla="*/ 30 w 38"/>
                <a:gd name="T37" fmla="*/ 1 h 9"/>
                <a:gd name="T38" fmla="*/ 33 w 38"/>
                <a:gd name="T39" fmla="*/ 3 h 9"/>
                <a:gd name="T40" fmla="*/ 31 w 38"/>
                <a:gd name="T41" fmla="*/ 6 h 9"/>
                <a:gd name="T42" fmla="*/ 30 w 38"/>
                <a:gd name="T43" fmla="*/ 8 h 9"/>
                <a:gd name="T44" fmla="*/ 25 w 38"/>
                <a:gd name="T45" fmla="*/ 9 h 9"/>
                <a:gd name="T46" fmla="*/ 23 w 38"/>
                <a:gd name="T47" fmla="*/ 9 h 9"/>
                <a:gd name="T48" fmla="*/ 22 w 38"/>
                <a:gd name="T49" fmla="*/ 9 h 9"/>
                <a:gd name="T50" fmla="*/ 19 w 38"/>
                <a:gd name="T51" fmla="*/ 9 h 9"/>
                <a:gd name="T52" fmla="*/ 15 w 38"/>
                <a:gd name="T53" fmla="*/ 9 h 9"/>
                <a:gd name="T54" fmla="*/ 14 w 38"/>
                <a:gd name="T55" fmla="*/ 9 h 9"/>
                <a:gd name="T56" fmla="*/ 11 w 38"/>
                <a:gd name="T57" fmla="*/ 9 h 9"/>
                <a:gd name="T58" fmla="*/ 11 w 38"/>
                <a:gd name="T59" fmla="*/ 6 h 9"/>
                <a:gd name="T60" fmla="*/ 11 w 38"/>
                <a:gd name="T61" fmla="*/ 5 h 9"/>
                <a:gd name="T62" fmla="*/ 9 w 38"/>
                <a:gd name="T63" fmla="*/ 3 h 9"/>
                <a:gd name="T64" fmla="*/ 11 w 38"/>
                <a:gd name="T65" fmla="*/ 1 h 9"/>
                <a:gd name="T66" fmla="*/ 12 w 38"/>
                <a:gd name="T6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9">
                  <a:moveTo>
                    <a:pt x="1" y="6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close/>
                  <a:moveTo>
                    <a:pt x="36" y="6"/>
                  </a:move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6"/>
                  </a:lnTo>
                  <a:close/>
                  <a:moveTo>
                    <a:pt x="12" y="0"/>
                  </a:moveTo>
                  <a:lnTo>
                    <a:pt x="1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8"/>
                  </a:lnTo>
                  <a:lnTo>
                    <a:pt x="28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1" name="Freeform 171"/>
            <p:cNvSpPr>
              <a:spLocks/>
            </p:cNvSpPr>
            <p:nvPr/>
          </p:nvSpPr>
          <p:spPr bwMode="auto">
            <a:xfrm>
              <a:off x="2147239" y="5109846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2" name="Freeform 172"/>
            <p:cNvSpPr>
              <a:spLocks noEditPoints="1"/>
            </p:cNvSpPr>
            <p:nvPr/>
          </p:nvSpPr>
          <p:spPr bwMode="auto">
            <a:xfrm>
              <a:off x="4176378" y="2991042"/>
              <a:ext cx="5848" cy="13645"/>
            </a:xfrm>
            <a:custGeom>
              <a:avLst/>
              <a:gdLst>
                <a:gd name="T0" fmla="*/ 3 w 3"/>
                <a:gd name="T1" fmla="*/ 5 h 7"/>
                <a:gd name="T2" fmla="*/ 3 w 3"/>
                <a:gd name="T3" fmla="*/ 5 h 7"/>
                <a:gd name="T4" fmla="*/ 3 w 3"/>
                <a:gd name="T5" fmla="*/ 5 h 7"/>
                <a:gd name="T6" fmla="*/ 3 w 3"/>
                <a:gd name="T7" fmla="*/ 5 h 7"/>
                <a:gd name="T8" fmla="*/ 3 w 3"/>
                <a:gd name="T9" fmla="*/ 7 h 7"/>
                <a:gd name="T10" fmla="*/ 1 w 3"/>
                <a:gd name="T11" fmla="*/ 5 h 7"/>
                <a:gd name="T12" fmla="*/ 1 w 3"/>
                <a:gd name="T13" fmla="*/ 5 h 7"/>
                <a:gd name="T14" fmla="*/ 3 w 3"/>
                <a:gd name="T15" fmla="*/ 5 h 7"/>
                <a:gd name="T16" fmla="*/ 3 w 3"/>
                <a:gd name="T17" fmla="*/ 5 h 7"/>
                <a:gd name="T18" fmla="*/ 0 w 3"/>
                <a:gd name="T19" fmla="*/ 0 h 7"/>
                <a:gd name="T20" fmla="*/ 1 w 3"/>
                <a:gd name="T21" fmla="*/ 0 h 7"/>
                <a:gd name="T22" fmla="*/ 1 w 3"/>
                <a:gd name="T23" fmla="*/ 0 h 7"/>
                <a:gd name="T24" fmla="*/ 1 w 3"/>
                <a:gd name="T25" fmla="*/ 2 h 7"/>
                <a:gd name="T26" fmla="*/ 1 w 3"/>
                <a:gd name="T27" fmla="*/ 3 h 7"/>
                <a:gd name="T28" fmla="*/ 1 w 3"/>
                <a:gd name="T29" fmla="*/ 3 h 7"/>
                <a:gd name="T30" fmla="*/ 1 w 3"/>
                <a:gd name="T31" fmla="*/ 5 h 7"/>
                <a:gd name="T32" fmla="*/ 0 w 3"/>
                <a:gd name="T33" fmla="*/ 5 h 7"/>
                <a:gd name="T34" fmla="*/ 0 w 3"/>
                <a:gd name="T35" fmla="*/ 5 h 7"/>
                <a:gd name="T36" fmla="*/ 0 w 3"/>
                <a:gd name="T37" fmla="*/ 3 h 7"/>
                <a:gd name="T38" fmla="*/ 0 w 3"/>
                <a:gd name="T39" fmla="*/ 3 h 7"/>
                <a:gd name="T40" fmla="*/ 0 w 3"/>
                <a:gd name="T41" fmla="*/ 2 h 7"/>
                <a:gd name="T42" fmla="*/ 0 w 3"/>
                <a:gd name="T43" fmla="*/ 0 h 7"/>
                <a:gd name="T44" fmla="*/ 0 w 3"/>
                <a:gd name="T45" fmla="*/ 0 h 7"/>
                <a:gd name="T46" fmla="*/ 0 w 3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7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3" name="Freeform 173"/>
            <p:cNvSpPr>
              <a:spLocks/>
            </p:cNvSpPr>
            <p:nvPr/>
          </p:nvSpPr>
          <p:spPr bwMode="auto">
            <a:xfrm>
              <a:off x="6160686" y="2702557"/>
              <a:ext cx="284586" cy="218313"/>
            </a:xfrm>
            <a:custGeom>
              <a:avLst/>
              <a:gdLst>
                <a:gd name="T0" fmla="*/ 67 w 146"/>
                <a:gd name="T1" fmla="*/ 3 h 112"/>
                <a:gd name="T2" fmla="*/ 68 w 146"/>
                <a:gd name="T3" fmla="*/ 10 h 112"/>
                <a:gd name="T4" fmla="*/ 81 w 146"/>
                <a:gd name="T5" fmla="*/ 8 h 112"/>
                <a:gd name="T6" fmla="*/ 109 w 146"/>
                <a:gd name="T7" fmla="*/ 10 h 112"/>
                <a:gd name="T8" fmla="*/ 128 w 146"/>
                <a:gd name="T9" fmla="*/ 8 h 112"/>
                <a:gd name="T10" fmla="*/ 130 w 146"/>
                <a:gd name="T11" fmla="*/ 11 h 112"/>
                <a:gd name="T12" fmla="*/ 136 w 146"/>
                <a:gd name="T13" fmla="*/ 14 h 112"/>
                <a:gd name="T14" fmla="*/ 141 w 146"/>
                <a:gd name="T15" fmla="*/ 32 h 112"/>
                <a:gd name="T16" fmla="*/ 142 w 146"/>
                <a:gd name="T17" fmla="*/ 41 h 112"/>
                <a:gd name="T18" fmla="*/ 133 w 146"/>
                <a:gd name="T19" fmla="*/ 47 h 112"/>
                <a:gd name="T20" fmla="*/ 135 w 146"/>
                <a:gd name="T21" fmla="*/ 52 h 112"/>
                <a:gd name="T22" fmla="*/ 139 w 146"/>
                <a:gd name="T23" fmla="*/ 55 h 112"/>
                <a:gd name="T24" fmla="*/ 138 w 146"/>
                <a:gd name="T25" fmla="*/ 62 h 112"/>
                <a:gd name="T26" fmla="*/ 139 w 146"/>
                <a:gd name="T27" fmla="*/ 68 h 112"/>
                <a:gd name="T28" fmla="*/ 144 w 146"/>
                <a:gd name="T29" fmla="*/ 76 h 112"/>
                <a:gd name="T30" fmla="*/ 144 w 146"/>
                <a:gd name="T31" fmla="*/ 79 h 112"/>
                <a:gd name="T32" fmla="*/ 146 w 146"/>
                <a:gd name="T33" fmla="*/ 84 h 112"/>
                <a:gd name="T34" fmla="*/ 139 w 146"/>
                <a:gd name="T35" fmla="*/ 87 h 112"/>
                <a:gd name="T36" fmla="*/ 128 w 146"/>
                <a:gd name="T37" fmla="*/ 96 h 112"/>
                <a:gd name="T38" fmla="*/ 125 w 146"/>
                <a:gd name="T39" fmla="*/ 106 h 112"/>
                <a:gd name="T40" fmla="*/ 125 w 146"/>
                <a:gd name="T41" fmla="*/ 110 h 112"/>
                <a:gd name="T42" fmla="*/ 125 w 146"/>
                <a:gd name="T43" fmla="*/ 112 h 112"/>
                <a:gd name="T44" fmla="*/ 116 w 146"/>
                <a:gd name="T45" fmla="*/ 109 h 112"/>
                <a:gd name="T46" fmla="*/ 109 w 146"/>
                <a:gd name="T47" fmla="*/ 104 h 112"/>
                <a:gd name="T48" fmla="*/ 100 w 146"/>
                <a:gd name="T49" fmla="*/ 106 h 112"/>
                <a:gd name="T50" fmla="*/ 95 w 146"/>
                <a:gd name="T51" fmla="*/ 106 h 112"/>
                <a:gd name="T52" fmla="*/ 90 w 146"/>
                <a:gd name="T53" fmla="*/ 106 h 112"/>
                <a:gd name="T54" fmla="*/ 87 w 146"/>
                <a:gd name="T55" fmla="*/ 109 h 112"/>
                <a:gd name="T56" fmla="*/ 82 w 146"/>
                <a:gd name="T57" fmla="*/ 109 h 112"/>
                <a:gd name="T58" fmla="*/ 81 w 146"/>
                <a:gd name="T59" fmla="*/ 106 h 112"/>
                <a:gd name="T60" fmla="*/ 78 w 146"/>
                <a:gd name="T61" fmla="*/ 101 h 112"/>
                <a:gd name="T62" fmla="*/ 73 w 146"/>
                <a:gd name="T63" fmla="*/ 106 h 112"/>
                <a:gd name="T64" fmla="*/ 68 w 146"/>
                <a:gd name="T65" fmla="*/ 103 h 112"/>
                <a:gd name="T66" fmla="*/ 65 w 146"/>
                <a:gd name="T67" fmla="*/ 96 h 112"/>
                <a:gd name="T68" fmla="*/ 60 w 146"/>
                <a:gd name="T69" fmla="*/ 95 h 112"/>
                <a:gd name="T70" fmla="*/ 57 w 146"/>
                <a:gd name="T71" fmla="*/ 93 h 112"/>
                <a:gd name="T72" fmla="*/ 53 w 146"/>
                <a:gd name="T73" fmla="*/ 93 h 112"/>
                <a:gd name="T74" fmla="*/ 53 w 146"/>
                <a:gd name="T75" fmla="*/ 90 h 112"/>
                <a:gd name="T76" fmla="*/ 51 w 146"/>
                <a:gd name="T77" fmla="*/ 88 h 112"/>
                <a:gd name="T78" fmla="*/ 41 w 146"/>
                <a:gd name="T79" fmla="*/ 85 h 112"/>
                <a:gd name="T80" fmla="*/ 41 w 146"/>
                <a:gd name="T81" fmla="*/ 90 h 112"/>
                <a:gd name="T82" fmla="*/ 37 w 146"/>
                <a:gd name="T83" fmla="*/ 91 h 112"/>
                <a:gd name="T84" fmla="*/ 32 w 146"/>
                <a:gd name="T85" fmla="*/ 87 h 112"/>
                <a:gd name="T86" fmla="*/ 34 w 146"/>
                <a:gd name="T87" fmla="*/ 84 h 112"/>
                <a:gd name="T88" fmla="*/ 34 w 146"/>
                <a:gd name="T89" fmla="*/ 82 h 112"/>
                <a:gd name="T90" fmla="*/ 27 w 146"/>
                <a:gd name="T91" fmla="*/ 80 h 112"/>
                <a:gd name="T92" fmla="*/ 21 w 146"/>
                <a:gd name="T93" fmla="*/ 79 h 112"/>
                <a:gd name="T94" fmla="*/ 18 w 146"/>
                <a:gd name="T95" fmla="*/ 76 h 112"/>
                <a:gd name="T96" fmla="*/ 13 w 146"/>
                <a:gd name="T97" fmla="*/ 77 h 112"/>
                <a:gd name="T98" fmla="*/ 13 w 146"/>
                <a:gd name="T99" fmla="*/ 73 h 112"/>
                <a:gd name="T100" fmla="*/ 10 w 146"/>
                <a:gd name="T101" fmla="*/ 65 h 112"/>
                <a:gd name="T102" fmla="*/ 8 w 146"/>
                <a:gd name="T103" fmla="*/ 60 h 112"/>
                <a:gd name="T104" fmla="*/ 10 w 146"/>
                <a:gd name="T105" fmla="*/ 54 h 112"/>
                <a:gd name="T106" fmla="*/ 8 w 146"/>
                <a:gd name="T107" fmla="*/ 51 h 112"/>
                <a:gd name="T108" fmla="*/ 8 w 146"/>
                <a:gd name="T109" fmla="*/ 46 h 112"/>
                <a:gd name="T110" fmla="*/ 2 w 146"/>
                <a:gd name="T111" fmla="*/ 36 h 112"/>
                <a:gd name="T112" fmla="*/ 5 w 146"/>
                <a:gd name="T113" fmla="*/ 30 h 112"/>
                <a:gd name="T114" fmla="*/ 7 w 146"/>
                <a:gd name="T115" fmla="*/ 24 h 112"/>
                <a:gd name="T116" fmla="*/ 7 w 146"/>
                <a:gd name="T117" fmla="*/ 21 h 112"/>
                <a:gd name="T118" fmla="*/ 2 w 146"/>
                <a:gd name="T119" fmla="*/ 17 h 112"/>
                <a:gd name="T120" fmla="*/ 29 w 146"/>
                <a:gd name="T121" fmla="*/ 11 h 112"/>
                <a:gd name="T122" fmla="*/ 37 w 146"/>
                <a:gd name="T123" fmla="*/ 5 h 112"/>
                <a:gd name="T124" fmla="*/ 59 w 146"/>
                <a:gd name="T12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" h="112">
                  <a:moveTo>
                    <a:pt x="62" y="0"/>
                  </a:moveTo>
                  <a:lnTo>
                    <a:pt x="65" y="2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5" y="6"/>
                  </a:lnTo>
                  <a:lnTo>
                    <a:pt x="67" y="8"/>
                  </a:lnTo>
                  <a:lnTo>
                    <a:pt x="68" y="10"/>
                  </a:lnTo>
                  <a:lnTo>
                    <a:pt x="71" y="10"/>
                  </a:lnTo>
                  <a:lnTo>
                    <a:pt x="78" y="10"/>
                  </a:lnTo>
                  <a:lnTo>
                    <a:pt x="79" y="8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4" y="8"/>
                  </a:lnTo>
                  <a:lnTo>
                    <a:pt x="89" y="8"/>
                  </a:lnTo>
                  <a:lnTo>
                    <a:pt x="95" y="8"/>
                  </a:lnTo>
                  <a:lnTo>
                    <a:pt x="103" y="8"/>
                  </a:lnTo>
                  <a:lnTo>
                    <a:pt x="109" y="10"/>
                  </a:lnTo>
                  <a:lnTo>
                    <a:pt x="117" y="10"/>
                  </a:lnTo>
                  <a:lnTo>
                    <a:pt x="125" y="10"/>
                  </a:lnTo>
                  <a:lnTo>
                    <a:pt x="127" y="10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8" y="24"/>
                  </a:lnTo>
                  <a:lnTo>
                    <a:pt x="141" y="32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40"/>
                  </a:lnTo>
                  <a:lnTo>
                    <a:pt x="142" y="41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36" y="44"/>
                  </a:lnTo>
                  <a:lnTo>
                    <a:pt x="135" y="46"/>
                  </a:lnTo>
                  <a:lnTo>
                    <a:pt x="133" y="47"/>
                  </a:lnTo>
                  <a:lnTo>
                    <a:pt x="133" y="49"/>
                  </a:lnTo>
                  <a:lnTo>
                    <a:pt x="131" y="49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5" y="52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8" y="54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9" y="66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2" y="73"/>
                  </a:lnTo>
                  <a:lnTo>
                    <a:pt x="142" y="74"/>
                  </a:lnTo>
                  <a:lnTo>
                    <a:pt x="144" y="76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79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4" y="84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39" y="87"/>
                  </a:lnTo>
                  <a:lnTo>
                    <a:pt x="139" y="87"/>
                  </a:lnTo>
                  <a:lnTo>
                    <a:pt x="136" y="90"/>
                  </a:lnTo>
                  <a:lnTo>
                    <a:pt x="135" y="90"/>
                  </a:lnTo>
                  <a:lnTo>
                    <a:pt x="133" y="93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5" y="101"/>
                  </a:lnTo>
                  <a:lnTo>
                    <a:pt x="123" y="103"/>
                  </a:lnTo>
                  <a:lnTo>
                    <a:pt x="125" y="104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0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3" y="110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17" y="109"/>
                  </a:lnTo>
                  <a:lnTo>
                    <a:pt x="116" y="109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2" y="106"/>
                  </a:lnTo>
                  <a:lnTo>
                    <a:pt x="111" y="106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3" y="104"/>
                  </a:lnTo>
                  <a:lnTo>
                    <a:pt x="103" y="104"/>
                  </a:lnTo>
                  <a:lnTo>
                    <a:pt x="101" y="104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7" y="106"/>
                  </a:lnTo>
                  <a:lnTo>
                    <a:pt x="97" y="106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9" y="103"/>
                  </a:lnTo>
                  <a:lnTo>
                    <a:pt x="78" y="101"/>
                  </a:lnTo>
                  <a:lnTo>
                    <a:pt x="78" y="101"/>
                  </a:lnTo>
                  <a:lnTo>
                    <a:pt x="78" y="103"/>
                  </a:lnTo>
                  <a:lnTo>
                    <a:pt x="76" y="103"/>
                  </a:lnTo>
                  <a:lnTo>
                    <a:pt x="75" y="103"/>
                  </a:lnTo>
                  <a:lnTo>
                    <a:pt x="73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3"/>
                  </a:lnTo>
                  <a:lnTo>
                    <a:pt x="68" y="101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5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0" y="85"/>
                  </a:lnTo>
                  <a:lnTo>
                    <a:pt x="41" y="87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35" y="88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7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10" y="16"/>
                  </a:lnTo>
                  <a:lnTo>
                    <a:pt x="18" y="14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8"/>
                  </a:lnTo>
                  <a:lnTo>
                    <a:pt x="37" y="5"/>
                  </a:lnTo>
                  <a:lnTo>
                    <a:pt x="41" y="5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4" name="Freeform 174"/>
            <p:cNvSpPr>
              <a:spLocks/>
            </p:cNvSpPr>
            <p:nvPr/>
          </p:nvSpPr>
          <p:spPr bwMode="auto">
            <a:xfrm>
              <a:off x="7480309" y="3330206"/>
              <a:ext cx="454169" cy="411286"/>
            </a:xfrm>
            <a:custGeom>
              <a:avLst/>
              <a:gdLst>
                <a:gd name="T0" fmla="*/ 210 w 233"/>
                <a:gd name="T1" fmla="*/ 3 h 211"/>
                <a:gd name="T2" fmla="*/ 218 w 233"/>
                <a:gd name="T3" fmla="*/ 9 h 211"/>
                <a:gd name="T4" fmla="*/ 219 w 233"/>
                <a:gd name="T5" fmla="*/ 17 h 211"/>
                <a:gd name="T6" fmla="*/ 227 w 233"/>
                <a:gd name="T7" fmla="*/ 22 h 211"/>
                <a:gd name="T8" fmla="*/ 233 w 233"/>
                <a:gd name="T9" fmla="*/ 33 h 211"/>
                <a:gd name="T10" fmla="*/ 225 w 233"/>
                <a:gd name="T11" fmla="*/ 37 h 211"/>
                <a:gd name="T12" fmla="*/ 207 w 233"/>
                <a:gd name="T13" fmla="*/ 39 h 211"/>
                <a:gd name="T14" fmla="*/ 189 w 233"/>
                <a:gd name="T15" fmla="*/ 39 h 211"/>
                <a:gd name="T16" fmla="*/ 189 w 233"/>
                <a:gd name="T17" fmla="*/ 47 h 211"/>
                <a:gd name="T18" fmla="*/ 192 w 233"/>
                <a:gd name="T19" fmla="*/ 52 h 211"/>
                <a:gd name="T20" fmla="*/ 192 w 233"/>
                <a:gd name="T21" fmla="*/ 58 h 211"/>
                <a:gd name="T22" fmla="*/ 194 w 233"/>
                <a:gd name="T23" fmla="*/ 66 h 211"/>
                <a:gd name="T24" fmla="*/ 199 w 233"/>
                <a:gd name="T25" fmla="*/ 69 h 211"/>
                <a:gd name="T26" fmla="*/ 208 w 233"/>
                <a:gd name="T27" fmla="*/ 77 h 211"/>
                <a:gd name="T28" fmla="*/ 197 w 233"/>
                <a:gd name="T29" fmla="*/ 86 h 211"/>
                <a:gd name="T30" fmla="*/ 197 w 233"/>
                <a:gd name="T31" fmla="*/ 99 h 211"/>
                <a:gd name="T32" fmla="*/ 189 w 233"/>
                <a:gd name="T33" fmla="*/ 110 h 211"/>
                <a:gd name="T34" fmla="*/ 177 w 233"/>
                <a:gd name="T35" fmla="*/ 124 h 211"/>
                <a:gd name="T36" fmla="*/ 159 w 233"/>
                <a:gd name="T37" fmla="*/ 141 h 211"/>
                <a:gd name="T38" fmla="*/ 142 w 233"/>
                <a:gd name="T39" fmla="*/ 149 h 211"/>
                <a:gd name="T40" fmla="*/ 134 w 233"/>
                <a:gd name="T41" fmla="*/ 146 h 211"/>
                <a:gd name="T42" fmla="*/ 125 w 233"/>
                <a:gd name="T43" fmla="*/ 160 h 211"/>
                <a:gd name="T44" fmla="*/ 134 w 233"/>
                <a:gd name="T45" fmla="*/ 168 h 211"/>
                <a:gd name="T46" fmla="*/ 139 w 233"/>
                <a:gd name="T47" fmla="*/ 181 h 211"/>
                <a:gd name="T48" fmla="*/ 145 w 233"/>
                <a:gd name="T49" fmla="*/ 190 h 211"/>
                <a:gd name="T50" fmla="*/ 147 w 233"/>
                <a:gd name="T51" fmla="*/ 200 h 211"/>
                <a:gd name="T52" fmla="*/ 142 w 233"/>
                <a:gd name="T53" fmla="*/ 203 h 211"/>
                <a:gd name="T54" fmla="*/ 132 w 233"/>
                <a:gd name="T55" fmla="*/ 203 h 211"/>
                <a:gd name="T56" fmla="*/ 118 w 233"/>
                <a:gd name="T57" fmla="*/ 201 h 211"/>
                <a:gd name="T58" fmla="*/ 113 w 233"/>
                <a:gd name="T59" fmla="*/ 203 h 211"/>
                <a:gd name="T60" fmla="*/ 104 w 233"/>
                <a:gd name="T61" fmla="*/ 211 h 211"/>
                <a:gd name="T62" fmla="*/ 98 w 233"/>
                <a:gd name="T63" fmla="*/ 207 h 211"/>
                <a:gd name="T64" fmla="*/ 93 w 233"/>
                <a:gd name="T65" fmla="*/ 201 h 211"/>
                <a:gd name="T66" fmla="*/ 80 w 233"/>
                <a:gd name="T67" fmla="*/ 182 h 211"/>
                <a:gd name="T68" fmla="*/ 79 w 233"/>
                <a:gd name="T69" fmla="*/ 184 h 211"/>
                <a:gd name="T70" fmla="*/ 54 w 233"/>
                <a:gd name="T71" fmla="*/ 187 h 211"/>
                <a:gd name="T72" fmla="*/ 38 w 233"/>
                <a:gd name="T73" fmla="*/ 187 h 211"/>
                <a:gd name="T74" fmla="*/ 19 w 233"/>
                <a:gd name="T75" fmla="*/ 189 h 211"/>
                <a:gd name="T76" fmla="*/ 11 w 233"/>
                <a:gd name="T77" fmla="*/ 182 h 211"/>
                <a:gd name="T78" fmla="*/ 14 w 233"/>
                <a:gd name="T79" fmla="*/ 171 h 211"/>
                <a:gd name="T80" fmla="*/ 25 w 233"/>
                <a:gd name="T81" fmla="*/ 167 h 211"/>
                <a:gd name="T82" fmla="*/ 33 w 233"/>
                <a:gd name="T83" fmla="*/ 160 h 211"/>
                <a:gd name="T84" fmla="*/ 27 w 233"/>
                <a:gd name="T85" fmla="*/ 157 h 211"/>
                <a:gd name="T86" fmla="*/ 27 w 233"/>
                <a:gd name="T87" fmla="*/ 141 h 211"/>
                <a:gd name="T88" fmla="*/ 13 w 233"/>
                <a:gd name="T89" fmla="*/ 135 h 211"/>
                <a:gd name="T90" fmla="*/ 0 w 233"/>
                <a:gd name="T91" fmla="*/ 116 h 211"/>
                <a:gd name="T92" fmla="*/ 47 w 233"/>
                <a:gd name="T93" fmla="*/ 122 h 211"/>
                <a:gd name="T94" fmla="*/ 61 w 233"/>
                <a:gd name="T95" fmla="*/ 119 h 211"/>
                <a:gd name="T96" fmla="*/ 77 w 233"/>
                <a:gd name="T97" fmla="*/ 111 h 211"/>
                <a:gd name="T98" fmla="*/ 82 w 233"/>
                <a:gd name="T99" fmla="*/ 97 h 211"/>
                <a:gd name="T100" fmla="*/ 96 w 233"/>
                <a:gd name="T101" fmla="*/ 92 h 211"/>
                <a:gd name="T102" fmla="*/ 102 w 233"/>
                <a:gd name="T103" fmla="*/ 86 h 211"/>
                <a:gd name="T104" fmla="*/ 113 w 233"/>
                <a:gd name="T105" fmla="*/ 86 h 211"/>
                <a:gd name="T106" fmla="*/ 121 w 233"/>
                <a:gd name="T107" fmla="*/ 74 h 211"/>
                <a:gd name="T108" fmla="*/ 132 w 233"/>
                <a:gd name="T109" fmla="*/ 63 h 211"/>
                <a:gd name="T110" fmla="*/ 136 w 233"/>
                <a:gd name="T111" fmla="*/ 50 h 211"/>
                <a:gd name="T112" fmla="*/ 148 w 233"/>
                <a:gd name="T113" fmla="*/ 44 h 211"/>
                <a:gd name="T114" fmla="*/ 151 w 233"/>
                <a:gd name="T115" fmla="*/ 34 h 211"/>
                <a:gd name="T116" fmla="*/ 154 w 233"/>
                <a:gd name="T117" fmla="*/ 28 h 211"/>
                <a:gd name="T118" fmla="*/ 151 w 233"/>
                <a:gd name="T119" fmla="*/ 18 h 211"/>
                <a:gd name="T120" fmla="*/ 158 w 233"/>
                <a:gd name="T121" fmla="*/ 11 h 211"/>
                <a:gd name="T122" fmla="*/ 170 w 233"/>
                <a:gd name="T123" fmla="*/ 3 h 211"/>
                <a:gd name="T124" fmla="*/ 191 w 233"/>
                <a:gd name="T12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" h="211">
                  <a:moveTo>
                    <a:pt x="199" y="0"/>
                  </a:moveTo>
                  <a:lnTo>
                    <a:pt x="200" y="0"/>
                  </a:lnTo>
                  <a:lnTo>
                    <a:pt x="200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4"/>
                  </a:lnTo>
                  <a:lnTo>
                    <a:pt x="211" y="6"/>
                  </a:lnTo>
                  <a:lnTo>
                    <a:pt x="213" y="4"/>
                  </a:lnTo>
                  <a:lnTo>
                    <a:pt x="213" y="4"/>
                  </a:lnTo>
                  <a:lnTo>
                    <a:pt x="214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8" y="9"/>
                  </a:lnTo>
                  <a:lnTo>
                    <a:pt x="218" y="9"/>
                  </a:lnTo>
                  <a:lnTo>
                    <a:pt x="218" y="11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8"/>
                  </a:lnTo>
                  <a:lnTo>
                    <a:pt x="221" y="20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4" y="20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7" y="20"/>
                  </a:lnTo>
                  <a:lnTo>
                    <a:pt x="227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0" y="25"/>
                  </a:lnTo>
                  <a:lnTo>
                    <a:pt x="232" y="26"/>
                  </a:lnTo>
                  <a:lnTo>
                    <a:pt x="232" y="28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3" y="31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2" y="34"/>
                  </a:lnTo>
                  <a:lnTo>
                    <a:pt x="230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21" y="39"/>
                  </a:lnTo>
                  <a:lnTo>
                    <a:pt x="219" y="39"/>
                  </a:lnTo>
                  <a:lnTo>
                    <a:pt x="218" y="39"/>
                  </a:lnTo>
                  <a:lnTo>
                    <a:pt x="216" y="40"/>
                  </a:lnTo>
                  <a:lnTo>
                    <a:pt x="214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7" y="39"/>
                  </a:lnTo>
                  <a:lnTo>
                    <a:pt x="205" y="39"/>
                  </a:lnTo>
                  <a:lnTo>
                    <a:pt x="203" y="39"/>
                  </a:lnTo>
                  <a:lnTo>
                    <a:pt x="200" y="39"/>
                  </a:lnTo>
                  <a:lnTo>
                    <a:pt x="199" y="37"/>
                  </a:lnTo>
                  <a:lnTo>
                    <a:pt x="197" y="37"/>
                  </a:lnTo>
                  <a:lnTo>
                    <a:pt x="194" y="37"/>
                  </a:lnTo>
                  <a:lnTo>
                    <a:pt x="192" y="37"/>
                  </a:lnTo>
                  <a:lnTo>
                    <a:pt x="191" y="39"/>
                  </a:lnTo>
                  <a:lnTo>
                    <a:pt x="189" y="39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6" y="42"/>
                  </a:lnTo>
                  <a:lnTo>
                    <a:pt x="186" y="44"/>
                  </a:lnTo>
                  <a:lnTo>
                    <a:pt x="186" y="44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7"/>
                  </a:lnTo>
                  <a:lnTo>
                    <a:pt x="189" y="47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9" y="50"/>
                  </a:lnTo>
                  <a:lnTo>
                    <a:pt x="191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192" y="52"/>
                  </a:lnTo>
                  <a:lnTo>
                    <a:pt x="191" y="52"/>
                  </a:lnTo>
                  <a:lnTo>
                    <a:pt x="189" y="53"/>
                  </a:lnTo>
                  <a:lnTo>
                    <a:pt x="189" y="55"/>
                  </a:lnTo>
                  <a:lnTo>
                    <a:pt x="189" y="55"/>
                  </a:lnTo>
                  <a:lnTo>
                    <a:pt x="189" y="56"/>
                  </a:lnTo>
                  <a:lnTo>
                    <a:pt x="191" y="56"/>
                  </a:lnTo>
                  <a:lnTo>
                    <a:pt x="191" y="56"/>
                  </a:lnTo>
                  <a:lnTo>
                    <a:pt x="192" y="58"/>
                  </a:lnTo>
                  <a:lnTo>
                    <a:pt x="192" y="58"/>
                  </a:lnTo>
                  <a:lnTo>
                    <a:pt x="191" y="59"/>
                  </a:lnTo>
                  <a:lnTo>
                    <a:pt x="191" y="61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4" y="69"/>
                  </a:lnTo>
                  <a:lnTo>
                    <a:pt x="197" y="69"/>
                  </a:lnTo>
                  <a:lnTo>
                    <a:pt x="199" y="70"/>
                  </a:lnTo>
                  <a:lnTo>
                    <a:pt x="199" y="69"/>
                  </a:lnTo>
                  <a:lnTo>
                    <a:pt x="199" y="69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4"/>
                  </a:lnTo>
                  <a:lnTo>
                    <a:pt x="200" y="75"/>
                  </a:lnTo>
                  <a:lnTo>
                    <a:pt x="203" y="74"/>
                  </a:lnTo>
                  <a:lnTo>
                    <a:pt x="205" y="75"/>
                  </a:lnTo>
                  <a:lnTo>
                    <a:pt x="208" y="75"/>
                  </a:lnTo>
                  <a:lnTo>
                    <a:pt x="208" y="77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8" y="80"/>
                  </a:lnTo>
                  <a:lnTo>
                    <a:pt x="207" y="80"/>
                  </a:lnTo>
                  <a:lnTo>
                    <a:pt x="205" y="80"/>
                  </a:lnTo>
                  <a:lnTo>
                    <a:pt x="200" y="83"/>
                  </a:lnTo>
                  <a:lnTo>
                    <a:pt x="199" y="83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7" y="86"/>
                  </a:lnTo>
                  <a:lnTo>
                    <a:pt x="199" y="89"/>
                  </a:lnTo>
                  <a:lnTo>
                    <a:pt x="199" y="91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197" y="96"/>
                  </a:lnTo>
                  <a:lnTo>
                    <a:pt x="199" y="96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7" y="99"/>
                  </a:lnTo>
                  <a:lnTo>
                    <a:pt x="195" y="99"/>
                  </a:lnTo>
                  <a:lnTo>
                    <a:pt x="194" y="99"/>
                  </a:lnTo>
                  <a:lnTo>
                    <a:pt x="192" y="102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8" y="111"/>
                  </a:lnTo>
                  <a:lnTo>
                    <a:pt x="186" y="111"/>
                  </a:lnTo>
                  <a:lnTo>
                    <a:pt x="184" y="113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80" y="118"/>
                  </a:lnTo>
                  <a:lnTo>
                    <a:pt x="178" y="119"/>
                  </a:lnTo>
                  <a:lnTo>
                    <a:pt x="178" y="121"/>
                  </a:lnTo>
                  <a:lnTo>
                    <a:pt x="177" y="124"/>
                  </a:lnTo>
                  <a:lnTo>
                    <a:pt x="175" y="127"/>
                  </a:lnTo>
                  <a:lnTo>
                    <a:pt x="173" y="129"/>
                  </a:lnTo>
                  <a:lnTo>
                    <a:pt x="170" y="130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4" y="137"/>
                  </a:lnTo>
                  <a:lnTo>
                    <a:pt x="164" y="138"/>
                  </a:lnTo>
                  <a:lnTo>
                    <a:pt x="162" y="140"/>
                  </a:lnTo>
                  <a:lnTo>
                    <a:pt x="159" y="141"/>
                  </a:lnTo>
                  <a:lnTo>
                    <a:pt x="159" y="144"/>
                  </a:lnTo>
                  <a:lnTo>
                    <a:pt x="159" y="146"/>
                  </a:lnTo>
                  <a:lnTo>
                    <a:pt x="156" y="146"/>
                  </a:lnTo>
                  <a:lnTo>
                    <a:pt x="154" y="146"/>
                  </a:lnTo>
                  <a:lnTo>
                    <a:pt x="150" y="148"/>
                  </a:lnTo>
                  <a:lnTo>
                    <a:pt x="148" y="148"/>
                  </a:lnTo>
                  <a:lnTo>
                    <a:pt x="145" y="149"/>
                  </a:lnTo>
                  <a:lnTo>
                    <a:pt x="143" y="149"/>
                  </a:lnTo>
                  <a:lnTo>
                    <a:pt x="142" y="149"/>
                  </a:lnTo>
                  <a:lnTo>
                    <a:pt x="142" y="148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40" y="144"/>
                  </a:lnTo>
                  <a:lnTo>
                    <a:pt x="139" y="144"/>
                  </a:lnTo>
                  <a:lnTo>
                    <a:pt x="137" y="144"/>
                  </a:lnTo>
                  <a:lnTo>
                    <a:pt x="136" y="144"/>
                  </a:lnTo>
                  <a:lnTo>
                    <a:pt x="136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2" y="149"/>
                  </a:lnTo>
                  <a:lnTo>
                    <a:pt x="131" y="152"/>
                  </a:lnTo>
                  <a:lnTo>
                    <a:pt x="128" y="155"/>
                  </a:lnTo>
                  <a:lnTo>
                    <a:pt x="126" y="155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5"/>
                  </a:lnTo>
                  <a:lnTo>
                    <a:pt x="128" y="167"/>
                  </a:lnTo>
                  <a:lnTo>
                    <a:pt x="131" y="167"/>
                  </a:lnTo>
                  <a:lnTo>
                    <a:pt x="132" y="167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2" y="174"/>
                  </a:lnTo>
                  <a:lnTo>
                    <a:pt x="132" y="176"/>
                  </a:lnTo>
                  <a:lnTo>
                    <a:pt x="132" y="178"/>
                  </a:lnTo>
                  <a:lnTo>
                    <a:pt x="136" y="181"/>
                  </a:lnTo>
                  <a:lnTo>
                    <a:pt x="137" y="18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0" y="181"/>
                  </a:lnTo>
                  <a:lnTo>
                    <a:pt x="142" y="181"/>
                  </a:lnTo>
                  <a:lnTo>
                    <a:pt x="142" y="184"/>
                  </a:lnTo>
                  <a:lnTo>
                    <a:pt x="142" y="185"/>
                  </a:lnTo>
                  <a:lnTo>
                    <a:pt x="143" y="189"/>
                  </a:lnTo>
                  <a:lnTo>
                    <a:pt x="145" y="190"/>
                  </a:lnTo>
                  <a:lnTo>
                    <a:pt x="145" y="193"/>
                  </a:lnTo>
                  <a:lnTo>
                    <a:pt x="147" y="195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5" y="196"/>
                  </a:lnTo>
                  <a:lnTo>
                    <a:pt x="145" y="198"/>
                  </a:lnTo>
                  <a:lnTo>
                    <a:pt x="147" y="198"/>
                  </a:lnTo>
                  <a:lnTo>
                    <a:pt x="145" y="198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0"/>
                  </a:lnTo>
                  <a:lnTo>
                    <a:pt x="140" y="200"/>
                  </a:lnTo>
                  <a:lnTo>
                    <a:pt x="139" y="200"/>
                  </a:lnTo>
                  <a:lnTo>
                    <a:pt x="136" y="201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1" y="204"/>
                  </a:lnTo>
                  <a:lnTo>
                    <a:pt x="129" y="204"/>
                  </a:lnTo>
                  <a:lnTo>
                    <a:pt x="128" y="204"/>
                  </a:lnTo>
                  <a:lnTo>
                    <a:pt x="126" y="203"/>
                  </a:lnTo>
                  <a:lnTo>
                    <a:pt x="125" y="203"/>
                  </a:lnTo>
                  <a:lnTo>
                    <a:pt x="123" y="203"/>
                  </a:lnTo>
                  <a:lnTo>
                    <a:pt x="121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7" y="203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5" y="203"/>
                  </a:lnTo>
                  <a:lnTo>
                    <a:pt x="115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1"/>
                  </a:lnTo>
                  <a:lnTo>
                    <a:pt x="113" y="203"/>
                  </a:lnTo>
                  <a:lnTo>
                    <a:pt x="113" y="207"/>
                  </a:lnTo>
                  <a:lnTo>
                    <a:pt x="112" y="207"/>
                  </a:lnTo>
                  <a:lnTo>
                    <a:pt x="110" y="207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6" y="207"/>
                  </a:lnTo>
                  <a:lnTo>
                    <a:pt x="106" y="209"/>
                  </a:lnTo>
                  <a:lnTo>
                    <a:pt x="106" y="209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1" y="207"/>
                  </a:lnTo>
                  <a:lnTo>
                    <a:pt x="101" y="209"/>
                  </a:lnTo>
                  <a:lnTo>
                    <a:pt x="98" y="209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6" y="207"/>
                  </a:lnTo>
                  <a:lnTo>
                    <a:pt x="96" y="207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5" y="206"/>
                  </a:lnTo>
                  <a:lnTo>
                    <a:pt x="93" y="204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1" y="195"/>
                  </a:lnTo>
                  <a:lnTo>
                    <a:pt x="90" y="195"/>
                  </a:lnTo>
                  <a:lnTo>
                    <a:pt x="84" y="193"/>
                  </a:lnTo>
                  <a:lnTo>
                    <a:pt x="84" y="192"/>
                  </a:lnTo>
                  <a:lnTo>
                    <a:pt x="84" y="189"/>
                  </a:lnTo>
                  <a:lnTo>
                    <a:pt x="84" y="187"/>
                  </a:lnTo>
                  <a:lnTo>
                    <a:pt x="82" y="185"/>
                  </a:lnTo>
                  <a:lnTo>
                    <a:pt x="82" y="184"/>
                  </a:lnTo>
                  <a:lnTo>
                    <a:pt x="80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9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79" y="184"/>
                  </a:lnTo>
                  <a:lnTo>
                    <a:pt x="77" y="184"/>
                  </a:lnTo>
                  <a:lnTo>
                    <a:pt x="72" y="184"/>
                  </a:lnTo>
                  <a:lnTo>
                    <a:pt x="69" y="185"/>
                  </a:lnTo>
                  <a:lnTo>
                    <a:pt x="65" y="185"/>
                  </a:lnTo>
                  <a:lnTo>
                    <a:pt x="60" y="185"/>
                  </a:lnTo>
                  <a:lnTo>
                    <a:pt x="57" y="187"/>
                  </a:lnTo>
                  <a:lnTo>
                    <a:pt x="55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46" y="185"/>
                  </a:lnTo>
                  <a:lnTo>
                    <a:pt x="44" y="185"/>
                  </a:lnTo>
                  <a:lnTo>
                    <a:pt x="44" y="185"/>
                  </a:lnTo>
                  <a:lnTo>
                    <a:pt x="41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5" y="187"/>
                  </a:lnTo>
                  <a:lnTo>
                    <a:pt x="33" y="187"/>
                  </a:lnTo>
                  <a:lnTo>
                    <a:pt x="30" y="187"/>
                  </a:lnTo>
                  <a:lnTo>
                    <a:pt x="25" y="187"/>
                  </a:lnTo>
                  <a:lnTo>
                    <a:pt x="24" y="187"/>
                  </a:lnTo>
                  <a:lnTo>
                    <a:pt x="22" y="189"/>
                  </a:lnTo>
                  <a:lnTo>
                    <a:pt x="22" y="189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3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3" y="178"/>
                  </a:lnTo>
                  <a:lnTo>
                    <a:pt x="13" y="176"/>
                  </a:lnTo>
                  <a:lnTo>
                    <a:pt x="13" y="173"/>
                  </a:lnTo>
                  <a:lnTo>
                    <a:pt x="14" y="173"/>
                  </a:lnTo>
                  <a:lnTo>
                    <a:pt x="14" y="171"/>
                  </a:lnTo>
                  <a:lnTo>
                    <a:pt x="17" y="171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5" y="167"/>
                  </a:lnTo>
                  <a:lnTo>
                    <a:pt x="27" y="167"/>
                  </a:lnTo>
                  <a:lnTo>
                    <a:pt x="27" y="165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3" y="16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5" y="157"/>
                  </a:lnTo>
                  <a:lnTo>
                    <a:pt x="33" y="157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28" y="157"/>
                  </a:lnTo>
                  <a:lnTo>
                    <a:pt x="27" y="157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4"/>
                  </a:lnTo>
                  <a:lnTo>
                    <a:pt x="28" y="154"/>
                  </a:lnTo>
                  <a:lnTo>
                    <a:pt x="28" y="152"/>
                  </a:lnTo>
                  <a:lnTo>
                    <a:pt x="27" y="148"/>
                  </a:lnTo>
                  <a:lnTo>
                    <a:pt x="27" y="144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4" y="141"/>
                  </a:lnTo>
                  <a:lnTo>
                    <a:pt x="22" y="140"/>
                  </a:lnTo>
                  <a:lnTo>
                    <a:pt x="20" y="138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3" y="135"/>
                  </a:lnTo>
                  <a:lnTo>
                    <a:pt x="11" y="132"/>
                  </a:lnTo>
                  <a:lnTo>
                    <a:pt x="9" y="132"/>
                  </a:lnTo>
                  <a:lnTo>
                    <a:pt x="9" y="129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4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0" y="116"/>
                  </a:lnTo>
                  <a:lnTo>
                    <a:pt x="5" y="118"/>
                  </a:lnTo>
                  <a:lnTo>
                    <a:pt x="9" y="119"/>
                  </a:lnTo>
                  <a:lnTo>
                    <a:pt x="16" y="121"/>
                  </a:lnTo>
                  <a:lnTo>
                    <a:pt x="22" y="122"/>
                  </a:lnTo>
                  <a:lnTo>
                    <a:pt x="24" y="122"/>
                  </a:lnTo>
                  <a:lnTo>
                    <a:pt x="39" y="121"/>
                  </a:lnTo>
                  <a:lnTo>
                    <a:pt x="44" y="122"/>
                  </a:lnTo>
                  <a:lnTo>
                    <a:pt x="46" y="122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66" y="119"/>
                  </a:lnTo>
                  <a:lnTo>
                    <a:pt x="69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7" y="115"/>
                  </a:lnTo>
                  <a:lnTo>
                    <a:pt x="79" y="115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9" y="108"/>
                  </a:lnTo>
                  <a:lnTo>
                    <a:pt x="79" y="105"/>
                  </a:lnTo>
                  <a:lnTo>
                    <a:pt x="77" y="104"/>
                  </a:lnTo>
                  <a:lnTo>
                    <a:pt x="79" y="100"/>
                  </a:lnTo>
                  <a:lnTo>
                    <a:pt x="79" y="99"/>
                  </a:lnTo>
                  <a:lnTo>
                    <a:pt x="80" y="99"/>
                  </a:lnTo>
                  <a:lnTo>
                    <a:pt x="82" y="97"/>
                  </a:lnTo>
                  <a:lnTo>
                    <a:pt x="82" y="97"/>
                  </a:lnTo>
                  <a:lnTo>
                    <a:pt x="84" y="97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7" y="92"/>
                  </a:lnTo>
                  <a:lnTo>
                    <a:pt x="88" y="92"/>
                  </a:lnTo>
                  <a:lnTo>
                    <a:pt x="90" y="94"/>
                  </a:lnTo>
                  <a:lnTo>
                    <a:pt x="93" y="94"/>
                  </a:lnTo>
                  <a:lnTo>
                    <a:pt x="95" y="94"/>
                  </a:lnTo>
                  <a:lnTo>
                    <a:pt x="96" y="92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96" y="89"/>
                  </a:lnTo>
                  <a:lnTo>
                    <a:pt x="98" y="89"/>
                  </a:lnTo>
                  <a:lnTo>
                    <a:pt x="99" y="89"/>
                  </a:lnTo>
                  <a:lnTo>
                    <a:pt x="102" y="86"/>
                  </a:lnTo>
                  <a:lnTo>
                    <a:pt x="104" y="86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7" y="86"/>
                  </a:lnTo>
                  <a:lnTo>
                    <a:pt x="109" y="86"/>
                  </a:lnTo>
                  <a:lnTo>
                    <a:pt x="110" y="85"/>
                  </a:lnTo>
                  <a:lnTo>
                    <a:pt x="112" y="85"/>
                  </a:lnTo>
                  <a:lnTo>
                    <a:pt x="112" y="86"/>
                  </a:lnTo>
                  <a:lnTo>
                    <a:pt x="113" y="86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7" y="88"/>
                  </a:lnTo>
                  <a:lnTo>
                    <a:pt x="118" y="86"/>
                  </a:lnTo>
                  <a:lnTo>
                    <a:pt x="120" y="85"/>
                  </a:lnTo>
                  <a:lnTo>
                    <a:pt x="121" y="83"/>
                  </a:lnTo>
                  <a:lnTo>
                    <a:pt x="121" y="78"/>
                  </a:lnTo>
                  <a:lnTo>
                    <a:pt x="121" y="75"/>
                  </a:lnTo>
                  <a:lnTo>
                    <a:pt x="121" y="74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4"/>
                  </a:lnTo>
                  <a:lnTo>
                    <a:pt x="131" y="64"/>
                  </a:lnTo>
                  <a:lnTo>
                    <a:pt x="132" y="63"/>
                  </a:lnTo>
                  <a:lnTo>
                    <a:pt x="136" y="61"/>
                  </a:lnTo>
                  <a:lnTo>
                    <a:pt x="136" y="59"/>
                  </a:lnTo>
                  <a:lnTo>
                    <a:pt x="136" y="58"/>
                  </a:lnTo>
                  <a:lnTo>
                    <a:pt x="134" y="56"/>
                  </a:lnTo>
                  <a:lnTo>
                    <a:pt x="132" y="55"/>
                  </a:lnTo>
                  <a:lnTo>
                    <a:pt x="129" y="52"/>
                  </a:lnTo>
                  <a:lnTo>
                    <a:pt x="131" y="50"/>
                  </a:lnTo>
                  <a:lnTo>
                    <a:pt x="131" y="48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5"/>
                  </a:lnTo>
                  <a:lnTo>
                    <a:pt x="148" y="44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5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6"/>
                  </a:lnTo>
                  <a:lnTo>
                    <a:pt x="151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4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3" y="23"/>
                  </a:lnTo>
                  <a:lnTo>
                    <a:pt x="153" y="22"/>
                  </a:lnTo>
                  <a:lnTo>
                    <a:pt x="153" y="20"/>
                  </a:lnTo>
                  <a:lnTo>
                    <a:pt x="151" y="18"/>
                  </a:lnTo>
                  <a:lnTo>
                    <a:pt x="151" y="18"/>
                  </a:lnTo>
                  <a:lnTo>
                    <a:pt x="150" y="17"/>
                  </a:lnTo>
                  <a:lnTo>
                    <a:pt x="148" y="17"/>
                  </a:lnTo>
                  <a:lnTo>
                    <a:pt x="150" y="15"/>
                  </a:lnTo>
                  <a:lnTo>
                    <a:pt x="151" y="14"/>
                  </a:lnTo>
                  <a:lnTo>
                    <a:pt x="153" y="12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4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88" y="3"/>
                  </a:lnTo>
                  <a:lnTo>
                    <a:pt x="189" y="3"/>
                  </a:lnTo>
                  <a:lnTo>
                    <a:pt x="191" y="3"/>
                  </a:lnTo>
                  <a:lnTo>
                    <a:pt x="192" y="3"/>
                  </a:lnTo>
                  <a:lnTo>
                    <a:pt x="195" y="1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5" name="Freeform 175"/>
            <p:cNvSpPr>
              <a:spLocks noEditPoints="1"/>
            </p:cNvSpPr>
            <p:nvPr/>
          </p:nvSpPr>
          <p:spPr bwMode="auto">
            <a:xfrm>
              <a:off x="9059178" y="3823360"/>
              <a:ext cx="270942" cy="452219"/>
            </a:xfrm>
            <a:custGeom>
              <a:avLst/>
              <a:gdLst>
                <a:gd name="T0" fmla="*/ 62 w 139"/>
                <a:gd name="T1" fmla="*/ 218 h 232"/>
                <a:gd name="T2" fmla="*/ 73 w 139"/>
                <a:gd name="T3" fmla="*/ 213 h 232"/>
                <a:gd name="T4" fmla="*/ 86 w 139"/>
                <a:gd name="T5" fmla="*/ 199 h 232"/>
                <a:gd name="T6" fmla="*/ 114 w 139"/>
                <a:gd name="T7" fmla="*/ 172 h 232"/>
                <a:gd name="T8" fmla="*/ 130 w 139"/>
                <a:gd name="T9" fmla="*/ 167 h 232"/>
                <a:gd name="T10" fmla="*/ 136 w 139"/>
                <a:gd name="T11" fmla="*/ 181 h 232"/>
                <a:gd name="T12" fmla="*/ 134 w 139"/>
                <a:gd name="T13" fmla="*/ 214 h 232"/>
                <a:gd name="T14" fmla="*/ 125 w 139"/>
                <a:gd name="T15" fmla="*/ 211 h 232"/>
                <a:gd name="T16" fmla="*/ 108 w 139"/>
                <a:gd name="T17" fmla="*/ 216 h 232"/>
                <a:gd name="T18" fmla="*/ 97 w 139"/>
                <a:gd name="T19" fmla="*/ 192 h 232"/>
                <a:gd name="T20" fmla="*/ 82 w 139"/>
                <a:gd name="T21" fmla="*/ 192 h 232"/>
                <a:gd name="T22" fmla="*/ 79 w 139"/>
                <a:gd name="T23" fmla="*/ 189 h 232"/>
                <a:gd name="T24" fmla="*/ 100 w 139"/>
                <a:gd name="T25" fmla="*/ 183 h 232"/>
                <a:gd name="T26" fmla="*/ 114 w 139"/>
                <a:gd name="T27" fmla="*/ 177 h 232"/>
                <a:gd name="T28" fmla="*/ 133 w 139"/>
                <a:gd name="T29" fmla="*/ 164 h 232"/>
                <a:gd name="T30" fmla="*/ 111 w 139"/>
                <a:gd name="T31" fmla="*/ 162 h 232"/>
                <a:gd name="T32" fmla="*/ 127 w 139"/>
                <a:gd name="T33" fmla="*/ 156 h 232"/>
                <a:gd name="T34" fmla="*/ 43 w 139"/>
                <a:gd name="T35" fmla="*/ 153 h 232"/>
                <a:gd name="T36" fmla="*/ 81 w 139"/>
                <a:gd name="T37" fmla="*/ 151 h 232"/>
                <a:gd name="T38" fmla="*/ 92 w 139"/>
                <a:gd name="T39" fmla="*/ 170 h 232"/>
                <a:gd name="T40" fmla="*/ 82 w 139"/>
                <a:gd name="T41" fmla="*/ 161 h 232"/>
                <a:gd name="T42" fmla="*/ 103 w 139"/>
                <a:gd name="T43" fmla="*/ 145 h 232"/>
                <a:gd name="T44" fmla="*/ 98 w 139"/>
                <a:gd name="T45" fmla="*/ 153 h 232"/>
                <a:gd name="T46" fmla="*/ 38 w 139"/>
                <a:gd name="T47" fmla="*/ 145 h 232"/>
                <a:gd name="T48" fmla="*/ 23 w 139"/>
                <a:gd name="T49" fmla="*/ 172 h 232"/>
                <a:gd name="T50" fmla="*/ 8 w 139"/>
                <a:gd name="T51" fmla="*/ 177 h 232"/>
                <a:gd name="T52" fmla="*/ 34 w 139"/>
                <a:gd name="T53" fmla="*/ 150 h 232"/>
                <a:gd name="T54" fmla="*/ 111 w 139"/>
                <a:gd name="T55" fmla="*/ 140 h 232"/>
                <a:gd name="T56" fmla="*/ 119 w 139"/>
                <a:gd name="T57" fmla="*/ 156 h 232"/>
                <a:gd name="T58" fmla="*/ 111 w 139"/>
                <a:gd name="T59" fmla="*/ 147 h 232"/>
                <a:gd name="T60" fmla="*/ 114 w 139"/>
                <a:gd name="T61" fmla="*/ 137 h 232"/>
                <a:gd name="T62" fmla="*/ 90 w 139"/>
                <a:gd name="T63" fmla="*/ 139 h 232"/>
                <a:gd name="T64" fmla="*/ 73 w 139"/>
                <a:gd name="T65" fmla="*/ 151 h 232"/>
                <a:gd name="T66" fmla="*/ 46 w 139"/>
                <a:gd name="T67" fmla="*/ 134 h 232"/>
                <a:gd name="T68" fmla="*/ 46 w 139"/>
                <a:gd name="T69" fmla="*/ 131 h 232"/>
                <a:gd name="T70" fmla="*/ 81 w 139"/>
                <a:gd name="T71" fmla="*/ 125 h 232"/>
                <a:gd name="T72" fmla="*/ 125 w 139"/>
                <a:gd name="T73" fmla="*/ 142 h 232"/>
                <a:gd name="T74" fmla="*/ 116 w 139"/>
                <a:gd name="T75" fmla="*/ 134 h 232"/>
                <a:gd name="T76" fmla="*/ 101 w 139"/>
                <a:gd name="T77" fmla="*/ 129 h 232"/>
                <a:gd name="T78" fmla="*/ 92 w 139"/>
                <a:gd name="T79" fmla="*/ 126 h 232"/>
                <a:gd name="T80" fmla="*/ 73 w 139"/>
                <a:gd name="T81" fmla="*/ 125 h 232"/>
                <a:gd name="T82" fmla="*/ 87 w 139"/>
                <a:gd name="T83" fmla="*/ 117 h 232"/>
                <a:gd name="T84" fmla="*/ 65 w 139"/>
                <a:gd name="T85" fmla="*/ 118 h 232"/>
                <a:gd name="T86" fmla="*/ 57 w 139"/>
                <a:gd name="T87" fmla="*/ 123 h 232"/>
                <a:gd name="T88" fmla="*/ 71 w 139"/>
                <a:gd name="T89" fmla="*/ 109 h 232"/>
                <a:gd name="T90" fmla="*/ 46 w 139"/>
                <a:gd name="T91" fmla="*/ 104 h 232"/>
                <a:gd name="T92" fmla="*/ 76 w 139"/>
                <a:gd name="T93" fmla="*/ 101 h 232"/>
                <a:gd name="T94" fmla="*/ 71 w 139"/>
                <a:gd name="T95" fmla="*/ 88 h 232"/>
                <a:gd name="T96" fmla="*/ 76 w 139"/>
                <a:gd name="T97" fmla="*/ 47 h 232"/>
                <a:gd name="T98" fmla="*/ 68 w 139"/>
                <a:gd name="T99" fmla="*/ 74 h 232"/>
                <a:gd name="T100" fmla="*/ 70 w 139"/>
                <a:gd name="T101" fmla="*/ 99 h 232"/>
                <a:gd name="T102" fmla="*/ 89 w 139"/>
                <a:gd name="T103" fmla="*/ 101 h 232"/>
                <a:gd name="T104" fmla="*/ 97 w 139"/>
                <a:gd name="T105" fmla="*/ 106 h 232"/>
                <a:gd name="T106" fmla="*/ 100 w 139"/>
                <a:gd name="T107" fmla="*/ 118 h 232"/>
                <a:gd name="T108" fmla="*/ 81 w 139"/>
                <a:gd name="T109" fmla="*/ 106 h 232"/>
                <a:gd name="T110" fmla="*/ 65 w 139"/>
                <a:gd name="T111" fmla="*/ 106 h 232"/>
                <a:gd name="T112" fmla="*/ 52 w 139"/>
                <a:gd name="T113" fmla="*/ 90 h 232"/>
                <a:gd name="T114" fmla="*/ 43 w 139"/>
                <a:gd name="T115" fmla="*/ 74 h 232"/>
                <a:gd name="T116" fmla="*/ 49 w 139"/>
                <a:gd name="T117" fmla="*/ 65 h 232"/>
                <a:gd name="T118" fmla="*/ 73 w 139"/>
                <a:gd name="T119" fmla="*/ 29 h 232"/>
                <a:gd name="T120" fmla="*/ 65 w 139"/>
                <a:gd name="T121" fmla="*/ 2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232">
                  <a:moveTo>
                    <a:pt x="48" y="227"/>
                  </a:moveTo>
                  <a:lnTo>
                    <a:pt x="48" y="229"/>
                  </a:lnTo>
                  <a:lnTo>
                    <a:pt x="48" y="229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5" y="230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8" y="227"/>
                  </a:lnTo>
                  <a:close/>
                  <a:moveTo>
                    <a:pt x="59" y="216"/>
                  </a:moveTo>
                  <a:lnTo>
                    <a:pt x="62" y="218"/>
                  </a:lnTo>
                  <a:lnTo>
                    <a:pt x="62" y="218"/>
                  </a:lnTo>
                  <a:lnTo>
                    <a:pt x="64" y="218"/>
                  </a:lnTo>
                  <a:lnTo>
                    <a:pt x="65" y="218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4" y="221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59" y="219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close/>
                  <a:moveTo>
                    <a:pt x="75" y="208"/>
                  </a:moveTo>
                  <a:lnTo>
                    <a:pt x="78" y="210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76" y="211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1" y="211"/>
                  </a:lnTo>
                  <a:lnTo>
                    <a:pt x="71" y="210"/>
                  </a:lnTo>
                  <a:lnTo>
                    <a:pt x="70" y="210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5" y="208"/>
                  </a:lnTo>
                  <a:close/>
                  <a:moveTo>
                    <a:pt x="127" y="202"/>
                  </a:moveTo>
                  <a:lnTo>
                    <a:pt x="128" y="202"/>
                  </a:lnTo>
                  <a:lnTo>
                    <a:pt x="128" y="205"/>
                  </a:lnTo>
                  <a:lnTo>
                    <a:pt x="128" y="205"/>
                  </a:lnTo>
                  <a:lnTo>
                    <a:pt x="127" y="203"/>
                  </a:lnTo>
                  <a:lnTo>
                    <a:pt x="127" y="203"/>
                  </a:lnTo>
                  <a:lnTo>
                    <a:pt x="127" y="202"/>
                  </a:lnTo>
                  <a:close/>
                  <a:moveTo>
                    <a:pt x="87" y="197"/>
                  </a:moveTo>
                  <a:lnTo>
                    <a:pt x="87" y="197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7"/>
                  </a:lnTo>
                  <a:lnTo>
                    <a:pt x="86" y="199"/>
                  </a:lnTo>
                  <a:lnTo>
                    <a:pt x="87" y="197"/>
                  </a:lnTo>
                  <a:close/>
                  <a:moveTo>
                    <a:pt x="2" y="188"/>
                  </a:moveTo>
                  <a:lnTo>
                    <a:pt x="2" y="191"/>
                  </a:lnTo>
                  <a:lnTo>
                    <a:pt x="2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2" y="188"/>
                  </a:lnTo>
                  <a:close/>
                  <a:moveTo>
                    <a:pt x="5" y="185"/>
                  </a:moveTo>
                  <a:lnTo>
                    <a:pt x="5" y="185"/>
                  </a:lnTo>
                  <a:lnTo>
                    <a:pt x="7" y="185"/>
                  </a:lnTo>
                  <a:lnTo>
                    <a:pt x="7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5" y="185"/>
                  </a:lnTo>
                  <a:close/>
                  <a:moveTo>
                    <a:pt x="112" y="172"/>
                  </a:moveTo>
                  <a:lnTo>
                    <a:pt x="112" y="172"/>
                  </a:lnTo>
                  <a:lnTo>
                    <a:pt x="114" y="172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2" y="173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2"/>
                  </a:lnTo>
                  <a:close/>
                  <a:moveTo>
                    <a:pt x="97" y="170"/>
                  </a:moveTo>
                  <a:lnTo>
                    <a:pt x="98" y="172"/>
                  </a:lnTo>
                  <a:lnTo>
                    <a:pt x="98" y="173"/>
                  </a:lnTo>
                  <a:lnTo>
                    <a:pt x="97" y="173"/>
                  </a:lnTo>
                  <a:lnTo>
                    <a:pt x="95" y="173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5" y="172"/>
                  </a:lnTo>
                  <a:lnTo>
                    <a:pt x="97" y="170"/>
                  </a:lnTo>
                  <a:lnTo>
                    <a:pt x="97" y="170"/>
                  </a:lnTo>
                  <a:close/>
                  <a:moveTo>
                    <a:pt x="131" y="164"/>
                  </a:moveTo>
                  <a:lnTo>
                    <a:pt x="131" y="166"/>
                  </a:lnTo>
                  <a:lnTo>
                    <a:pt x="131" y="166"/>
                  </a:lnTo>
                  <a:lnTo>
                    <a:pt x="130" y="167"/>
                  </a:lnTo>
                  <a:lnTo>
                    <a:pt x="130" y="166"/>
                  </a:lnTo>
                  <a:lnTo>
                    <a:pt x="130" y="164"/>
                  </a:lnTo>
                  <a:lnTo>
                    <a:pt x="131" y="164"/>
                  </a:lnTo>
                  <a:close/>
                  <a:moveTo>
                    <a:pt x="125" y="164"/>
                  </a:moveTo>
                  <a:lnTo>
                    <a:pt x="127" y="166"/>
                  </a:lnTo>
                  <a:lnTo>
                    <a:pt x="130" y="167"/>
                  </a:lnTo>
                  <a:lnTo>
                    <a:pt x="131" y="169"/>
                  </a:lnTo>
                  <a:lnTo>
                    <a:pt x="131" y="170"/>
                  </a:lnTo>
                  <a:lnTo>
                    <a:pt x="133" y="170"/>
                  </a:lnTo>
                  <a:lnTo>
                    <a:pt x="134" y="170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6" y="175"/>
                  </a:lnTo>
                  <a:lnTo>
                    <a:pt x="136" y="177"/>
                  </a:lnTo>
                  <a:lnTo>
                    <a:pt x="134" y="178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6" y="183"/>
                  </a:lnTo>
                  <a:lnTo>
                    <a:pt x="136" y="185"/>
                  </a:lnTo>
                  <a:lnTo>
                    <a:pt x="138" y="186"/>
                  </a:lnTo>
                  <a:lnTo>
                    <a:pt x="138" y="188"/>
                  </a:lnTo>
                  <a:lnTo>
                    <a:pt x="138" y="191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6"/>
                  </a:lnTo>
                  <a:lnTo>
                    <a:pt x="139" y="199"/>
                  </a:lnTo>
                  <a:lnTo>
                    <a:pt x="139" y="200"/>
                  </a:lnTo>
                  <a:lnTo>
                    <a:pt x="139" y="202"/>
                  </a:lnTo>
                  <a:lnTo>
                    <a:pt x="138" y="203"/>
                  </a:lnTo>
                  <a:lnTo>
                    <a:pt x="136" y="205"/>
                  </a:lnTo>
                  <a:lnTo>
                    <a:pt x="134" y="205"/>
                  </a:lnTo>
                  <a:lnTo>
                    <a:pt x="134" y="207"/>
                  </a:lnTo>
                  <a:lnTo>
                    <a:pt x="134" y="208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3"/>
                  </a:lnTo>
                  <a:lnTo>
                    <a:pt x="133" y="211"/>
                  </a:lnTo>
                  <a:lnTo>
                    <a:pt x="133" y="208"/>
                  </a:lnTo>
                  <a:lnTo>
                    <a:pt x="131" y="207"/>
                  </a:lnTo>
                  <a:lnTo>
                    <a:pt x="131" y="205"/>
                  </a:lnTo>
                  <a:lnTo>
                    <a:pt x="131" y="203"/>
                  </a:lnTo>
                  <a:lnTo>
                    <a:pt x="130" y="202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27" y="202"/>
                  </a:lnTo>
                  <a:lnTo>
                    <a:pt x="127" y="202"/>
                  </a:lnTo>
                  <a:lnTo>
                    <a:pt x="125" y="203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22" y="208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7" y="214"/>
                  </a:lnTo>
                  <a:lnTo>
                    <a:pt x="127" y="219"/>
                  </a:lnTo>
                  <a:lnTo>
                    <a:pt x="125" y="221"/>
                  </a:lnTo>
                  <a:lnTo>
                    <a:pt x="123" y="222"/>
                  </a:lnTo>
                  <a:lnTo>
                    <a:pt x="122" y="224"/>
                  </a:lnTo>
                  <a:lnTo>
                    <a:pt x="120" y="224"/>
                  </a:lnTo>
                  <a:lnTo>
                    <a:pt x="120" y="222"/>
                  </a:lnTo>
                  <a:lnTo>
                    <a:pt x="120" y="221"/>
                  </a:lnTo>
                  <a:lnTo>
                    <a:pt x="120" y="219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19" y="218"/>
                  </a:lnTo>
                  <a:lnTo>
                    <a:pt x="117" y="219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6" y="219"/>
                  </a:lnTo>
                  <a:lnTo>
                    <a:pt x="111" y="218"/>
                  </a:lnTo>
                  <a:lnTo>
                    <a:pt x="108" y="216"/>
                  </a:lnTo>
                  <a:lnTo>
                    <a:pt x="106" y="214"/>
                  </a:lnTo>
                  <a:lnTo>
                    <a:pt x="103" y="213"/>
                  </a:lnTo>
                  <a:lnTo>
                    <a:pt x="103" y="210"/>
                  </a:lnTo>
                  <a:lnTo>
                    <a:pt x="103" y="208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5" y="202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6" y="199"/>
                  </a:lnTo>
                  <a:lnTo>
                    <a:pt x="105" y="199"/>
                  </a:lnTo>
                  <a:lnTo>
                    <a:pt x="105" y="197"/>
                  </a:lnTo>
                  <a:lnTo>
                    <a:pt x="103" y="196"/>
                  </a:lnTo>
                  <a:lnTo>
                    <a:pt x="101" y="194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97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2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7"/>
                  </a:lnTo>
                  <a:lnTo>
                    <a:pt x="92" y="197"/>
                  </a:lnTo>
                  <a:lnTo>
                    <a:pt x="90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9" y="194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4"/>
                  </a:lnTo>
                  <a:lnTo>
                    <a:pt x="84" y="192"/>
                  </a:lnTo>
                  <a:lnTo>
                    <a:pt x="82" y="192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79" y="196"/>
                  </a:lnTo>
                  <a:lnTo>
                    <a:pt x="78" y="199"/>
                  </a:lnTo>
                  <a:lnTo>
                    <a:pt x="78" y="202"/>
                  </a:lnTo>
                  <a:lnTo>
                    <a:pt x="76" y="203"/>
                  </a:lnTo>
                  <a:lnTo>
                    <a:pt x="76" y="205"/>
                  </a:lnTo>
                  <a:lnTo>
                    <a:pt x="75" y="205"/>
                  </a:lnTo>
                  <a:lnTo>
                    <a:pt x="75" y="205"/>
                  </a:lnTo>
                  <a:lnTo>
                    <a:pt x="73" y="205"/>
                  </a:lnTo>
                  <a:lnTo>
                    <a:pt x="71" y="203"/>
                  </a:lnTo>
                  <a:lnTo>
                    <a:pt x="73" y="200"/>
                  </a:lnTo>
                  <a:lnTo>
                    <a:pt x="73" y="200"/>
                  </a:lnTo>
                  <a:lnTo>
                    <a:pt x="75" y="199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5" y="192"/>
                  </a:lnTo>
                  <a:lnTo>
                    <a:pt x="76" y="191"/>
                  </a:lnTo>
                  <a:lnTo>
                    <a:pt x="78" y="189"/>
                  </a:lnTo>
                  <a:lnTo>
                    <a:pt x="79" y="189"/>
                  </a:lnTo>
                  <a:lnTo>
                    <a:pt x="82" y="188"/>
                  </a:lnTo>
                  <a:lnTo>
                    <a:pt x="82" y="188"/>
                  </a:lnTo>
                  <a:lnTo>
                    <a:pt x="86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90" y="181"/>
                  </a:lnTo>
                  <a:lnTo>
                    <a:pt x="92" y="181"/>
                  </a:lnTo>
                  <a:lnTo>
                    <a:pt x="93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7" y="180"/>
                  </a:lnTo>
                  <a:lnTo>
                    <a:pt x="98" y="180"/>
                  </a:lnTo>
                  <a:lnTo>
                    <a:pt x="100" y="181"/>
                  </a:lnTo>
                  <a:lnTo>
                    <a:pt x="100" y="183"/>
                  </a:lnTo>
                  <a:lnTo>
                    <a:pt x="100" y="185"/>
                  </a:lnTo>
                  <a:lnTo>
                    <a:pt x="100" y="186"/>
                  </a:lnTo>
                  <a:lnTo>
                    <a:pt x="100" y="188"/>
                  </a:lnTo>
                  <a:lnTo>
                    <a:pt x="98" y="189"/>
                  </a:lnTo>
                  <a:lnTo>
                    <a:pt x="100" y="189"/>
                  </a:lnTo>
                  <a:lnTo>
                    <a:pt x="101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6" y="186"/>
                  </a:lnTo>
                  <a:lnTo>
                    <a:pt x="106" y="185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109" y="180"/>
                  </a:lnTo>
                  <a:lnTo>
                    <a:pt x="111" y="181"/>
                  </a:lnTo>
                  <a:lnTo>
                    <a:pt x="112" y="181"/>
                  </a:lnTo>
                  <a:lnTo>
                    <a:pt x="114" y="180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77"/>
                  </a:lnTo>
                  <a:lnTo>
                    <a:pt x="119" y="177"/>
                  </a:lnTo>
                  <a:lnTo>
                    <a:pt x="119" y="177"/>
                  </a:lnTo>
                  <a:lnTo>
                    <a:pt x="120" y="175"/>
                  </a:lnTo>
                  <a:lnTo>
                    <a:pt x="120" y="175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5" y="173"/>
                  </a:lnTo>
                  <a:lnTo>
                    <a:pt x="123" y="170"/>
                  </a:lnTo>
                  <a:lnTo>
                    <a:pt x="123" y="166"/>
                  </a:lnTo>
                  <a:lnTo>
                    <a:pt x="123" y="164"/>
                  </a:lnTo>
                  <a:lnTo>
                    <a:pt x="125" y="164"/>
                  </a:lnTo>
                  <a:close/>
                  <a:moveTo>
                    <a:pt x="133" y="159"/>
                  </a:moveTo>
                  <a:lnTo>
                    <a:pt x="133" y="161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3" y="159"/>
                  </a:lnTo>
                  <a:close/>
                  <a:moveTo>
                    <a:pt x="119" y="158"/>
                  </a:move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9" y="158"/>
                  </a:lnTo>
                  <a:close/>
                  <a:moveTo>
                    <a:pt x="108" y="158"/>
                  </a:moveTo>
                  <a:lnTo>
                    <a:pt x="108" y="158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9" y="159"/>
                  </a:lnTo>
                  <a:lnTo>
                    <a:pt x="111" y="159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1" y="166"/>
                  </a:lnTo>
                  <a:lnTo>
                    <a:pt x="100" y="166"/>
                  </a:lnTo>
                  <a:lnTo>
                    <a:pt x="100" y="164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3" y="161"/>
                  </a:lnTo>
                  <a:lnTo>
                    <a:pt x="103" y="159"/>
                  </a:lnTo>
                  <a:lnTo>
                    <a:pt x="105" y="158"/>
                  </a:lnTo>
                  <a:lnTo>
                    <a:pt x="108" y="158"/>
                  </a:lnTo>
                  <a:close/>
                  <a:moveTo>
                    <a:pt x="127" y="155"/>
                  </a:moveTo>
                  <a:lnTo>
                    <a:pt x="127" y="155"/>
                  </a:lnTo>
                  <a:lnTo>
                    <a:pt x="127" y="156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27" y="162"/>
                  </a:lnTo>
                  <a:lnTo>
                    <a:pt x="127" y="161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7" y="155"/>
                  </a:lnTo>
                  <a:lnTo>
                    <a:pt x="127" y="155"/>
                  </a:lnTo>
                  <a:close/>
                  <a:moveTo>
                    <a:pt x="43" y="151"/>
                  </a:moveTo>
                  <a:lnTo>
                    <a:pt x="43" y="151"/>
                  </a:lnTo>
                  <a:lnTo>
                    <a:pt x="45" y="151"/>
                  </a:lnTo>
                  <a:lnTo>
                    <a:pt x="45" y="153"/>
                  </a:lnTo>
                  <a:lnTo>
                    <a:pt x="43" y="153"/>
                  </a:lnTo>
                  <a:lnTo>
                    <a:pt x="41" y="155"/>
                  </a:lnTo>
                  <a:lnTo>
                    <a:pt x="41" y="153"/>
                  </a:lnTo>
                  <a:lnTo>
                    <a:pt x="43" y="151"/>
                  </a:lnTo>
                  <a:close/>
                  <a:moveTo>
                    <a:pt x="108" y="150"/>
                  </a:moveTo>
                  <a:lnTo>
                    <a:pt x="108" y="150"/>
                  </a:lnTo>
                  <a:lnTo>
                    <a:pt x="108" y="150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1"/>
                  </a:lnTo>
                  <a:lnTo>
                    <a:pt x="108" y="150"/>
                  </a:lnTo>
                  <a:close/>
                  <a:moveTo>
                    <a:pt x="84" y="150"/>
                  </a:moveTo>
                  <a:lnTo>
                    <a:pt x="84" y="150"/>
                  </a:lnTo>
                  <a:lnTo>
                    <a:pt x="84" y="151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2" y="153"/>
                  </a:lnTo>
                  <a:lnTo>
                    <a:pt x="81" y="155"/>
                  </a:lnTo>
                  <a:lnTo>
                    <a:pt x="81" y="153"/>
                  </a:lnTo>
                  <a:lnTo>
                    <a:pt x="81" y="151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4" y="150"/>
                  </a:lnTo>
                  <a:close/>
                  <a:moveTo>
                    <a:pt x="92" y="147"/>
                  </a:moveTo>
                  <a:lnTo>
                    <a:pt x="95" y="147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3" y="153"/>
                  </a:lnTo>
                  <a:lnTo>
                    <a:pt x="93" y="156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61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2"/>
                  </a:lnTo>
                  <a:lnTo>
                    <a:pt x="92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7" y="173"/>
                  </a:lnTo>
                  <a:lnTo>
                    <a:pt x="86" y="170"/>
                  </a:lnTo>
                  <a:lnTo>
                    <a:pt x="84" y="169"/>
                  </a:lnTo>
                  <a:lnTo>
                    <a:pt x="82" y="169"/>
                  </a:lnTo>
                  <a:lnTo>
                    <a:pt x="82" y="169"/>
                  </a:lnTo>
                  <a:lnTo>
                    <a:pt x="81" y="167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79" y="162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2" y="161"/>
                  </a:lnTo>
                  <a:lnTo>
                    <a:pt x="84" y="161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6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7" y="151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7" y="148"/>
                  </a:lnTo>
                  <a:lnTo>
                    <a:pt x="87" y="148"/>
                  </a:lnTo>
                  <a:lnTo>
                    <a:pt x="89" y="147"/>
                  </a:lnTo>
                  <a:lnTo>
                    <a:pt x="90" y="147"/>
                  </a:lnTo>
                  <a:lnTo>
                    <a:pt x="92" y="147"/>
                  </a:lnTo>
                  <a:close/>
                  <a:moveTo>
                    <a:pt x="103" y="142"/>
                  </a:moveTo>
                  <a:lnTo>
                    <a:pt x="103" y="142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3" y="147"/>
                  </a:lnTo>
                  <a:lnTo>
                    <a:pt x="103" y="150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98" y="159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5" y="166"/>
                  </a:lnTo>
                  <a:lnTo>
                    <a:pt x="93" y="169"/>
                  </a:lnTo>
                  <a:lnTo>
                    <a:pt x="92" y="169"/>
                  </a:lnTo>
                  <a:lnTo>
                    <a:pt x="92" y="167"/>
                  </a:lnTo>
                  <a:lnTo>
                    <a:pt x="92" y="167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8"/>
                  </a:lnTo>
                  <a:lnTo>
                    <a:pt x="97" y="156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100" y="150"/>
                  </a:lnTo>
                  <a:lnTo>
                    <a:pt x="101" y="147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3" y="142"/>
                  </a:lnTo>
                  <a:close/>
                  <a:moveTo>
                    <a:pt x="98" y="142"/>
                  </a:moveTo>
                  <a:lnTo>
                    <a:pt x="100" y="144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98" y="142"/>
                  </a:lnTo>
                  <a:close/>
                  <a:moveTo>
                    <a:pt x="37" y="140"/>
                  </a:moveTo>
                  <a:lnTo>
                    <a:pt x="38" y="142"/>
                  </a:lnTo>
                  <a:lnTo>
                    <a:pt x="38" y="142"/>
                  </a:lnTo>
                  <a:lnTo>
                    <a:pt x="38" y="144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8" y="147"/>
                  </a:lnTo>
                  <a:lnTo>
                    <a:pt x="38" y="150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5" y="156"/>
                  </a:lnTo>
                  <a:lnTo>
                    <a:pt x="34" y="156"/>
                  </a:lnTo>
                  <a:lnTo>
                    <a:pt x="34" y="158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29" y="161"/>
                  </a:lnTo>
                  <a:lnTo>
                    <a:pt x="27" y="161"/>
                  </a:lnTo>
                  <a:lnTo>
                    <a:pt x="27" y="161"/>
                  </a:lnTo>
                  <a:lnTo>
                    <a:pt x="26" y="162"/>
                  </a:lnTo>
                  <a:lnTo>
                    <a:pt x="27" y="164"/>
                  </a:lnTo>
                  <a:lnTo>
                    <a:pt x="24" y="169"/>
                  </a:lnTo>
                  <a:lnTo>
                    <a:pt x="23" y="170"/>
                  </a:lnTo>
                  <a:lnTo>
                    <a:pt x="23" y="172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8" y="173"/>
                  </a:lnTo>
                  <a:lnTo>
                    <a:pt x="16" y="175"/>
                  </a:lnTo>
                  <a:lnTo>
                    <a:pt x="15" y="177"/>
                  </a:lnTo>
                  <a:lnTo>
                    <a:pt x="15" y="178"/>
                  </a:lnTo>
                  <a:lnTo>
                    <a:pt x="13" y="178"/>
                  </a:lnTo>
                  <a:lnTo>
                    <a:pt x="11" y="180"/>
                  </a:lnTo>
                  <a:lnTo>
                    <a:pt x="10" y="180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4" y="185"/>
                  </a:lnTo>
                  <a:lnTo>
                    <a:pt x="5" y="183"/>
                  </a:lnTo>
                  <a:lnTo>
                    <a:pt x="5" y="181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8" y="177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21" y="166"/>
                  </a:lnTo>
                  <a:lnTo>
                    <a:pt x="23" y="164"/>
                  </a:lnTo>
                  <a:lnTo>
                    <a:pt x="26" y="159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5" y="150"/>
                  </a:lnTo>
                  <a:lnTo>
                    <a:pt x="34" y="150"/>
                  </a:lnTo>
                  <a:lnTo>
                    <a:pt x="34" y="148"/>
                  </a:lnTo>
                  <a:lnTo>
                    <a:pt x="35" y="147"/>
                  </a:lnTo>
                  <a:lnTo>
                    <a:pt x="35" y="145"/>
                  </a:lnTo>
                  <a:lnTo>
                    <a:pt x="37" y="142"/>
                  </a:lnTo>
                  <a:lnTo>
                    <a:pt x="37" y="140"/>
                  </a:lnTo>
                  <a:close/>
                  <a:moveTo>
                    <a:pt x="43" y="139"/>
                  </a:moveTo>
                  <a:lnTo>
                    <a:pt x="43" y="139"/>
                  </a:lnTo>
                  <a:lnTo>
                    <a:pt x="43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39"/>
                  </a:lnTo>
                  <a:close/>
                  <a:moveTo>
                    <a:pt x="108" y="139"/>
                  </a:moveTo>
                  <a:lnTo>
                    <a:pt x="108" y="139"/>
                  </a:lnTo>
                  <a:lnTo>
                    <a:pt x="109" y="139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2" y="142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17" y="147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20" y="153"/>
                  </a:lnTo>
                  <a:lnTo>
                    <a:pt x="120" y="155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7" y="156"/>
                  </a:lnTo>
                  <a:lnTo>
                    <a:pt x="117" y="155"/>
                  </a:lnTo>
                  <a:lnTo>
                    <a:pt x="117" y="158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16" y="159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2" y="155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2" y="148"/>
                  </a:lnTo>
                  <a:lnTo>
                    <a:pt x="112" y="147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8" y="144"/>
                  </a:lnTo>
                  <a:lnTo>
                    <a:pt x="108" y="140"/>
                  </a:lnTo>
                  <a:lnTo>
                    <a:pt x="108" y="140"/>
                  </a:lnTo>
                  <a:lnTo>
                    <a:pt x="106" y="139"/>
                  </a:lnTo>
                  <a:lnTo>
                    <a:pt x="108" y="139"/>
                  </a:lnTo>
                  <a:close/>
                  <a:moveTo>
                    <a:pt x="109" y="136"/>
                  </a:moveTo>
                  <a:lnTo>
                    <a:pt x="109" y="136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1" y="139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08" y="136"/>
                  </a:lnTo>
                  <a:lnTo>
                    <a:pt x="109" y="136"/>
                  </a:lnTo>
                  <a:close/>
                  <a:moveTo>
                    <a:pt x="112" y="136"/>
                  </a:moveTo>
                  <a:lnTo>
                    <a:pt x="114" y="13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6"/>
                  </a:lnTo>
                  <a:lnTo>
                    <a:pt x="112" y="136"/>
                  </a:lnTo>
                  <a:close/>
                  <a:moveTo>
                    <a:pt x="73" y="133"/>
                  </a:moveTo>
                  <a:lnTo>
                    <a:pt x="75" y="133"/>
                  </a:lnTo>
                  <a:lnTo>
                    <a:pt x="75" y="134"/>
                  </a:lnTo>
                  <a:lnTo>
                    <a:pt x="78" y="134"/>
                  </a:lnTo>
                  <a:lnTo>
                    <a:pt x="79" y="136"/>
                  </a:lnTo>
                  <a:lnTo>
                    <a:pt x="81" y="137"/>
                  </a:lnTo>
                  <a:lnTo>
                    <a:pt x="82" y="137"/>
                  </a:lnTo>
                  <a:lnTo>
                    <a:pt x="84" y="137"/>
                  </a:lnTo>
                  <a:lnTo>
                    <a:pt x="86" y="137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6" y="139"/>
                  </a:lnTo>
                  <a:lnTo>
                    <a:pt x="89" y="137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89" y="144"/>
                  </a:lnTo>
                  <a:lnTo>
                    <a:pt x="89" y="144"/>
                  </a:lnTo>
                  <a:lnTo>
                    <a:pt x="87" y="145"/>
                  </a:lnTo>
                  <a:lnTo>
                    <a:pt x="86" y="145"/>
                  </a:lnTo>
                  <a:lnTo>
                    <a:pt x="86" y="147"/>
                  </a:lnTo>
                  <a:lnTo>
                    <a:pt x="84" y="147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2" y="148"/>
                  </a:lnTo>
                  <a:lnTo>
                    <a:pt x="81" y="150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5" y="153"/>
                  </a:lnTo>
                  <a:lnTo>
                    <a:pt x="73" y="153"/>
                  </a:lnTo>
                  <a:lnTo>
                    <a:pt x="73" y="155"/>
                  </a:lnTo>
                  <a:lnTo>
                    <a:pt x="73" y="153"/>
                  </a:lnTo>
                  <a:lnTo>
                    <a:pt x="73" y="153"/>
                  </a:lnTo>
                  <a:lnTo>
                    <a:pt x="73" y="151"/>
                  </a:lnTo>
                  <a:lnTo>
                    <a:pt x="73" y="150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3" y="147"/>
                  </a:lnTo>
                  <a:lnTo>
                    <a:pt x="75" y="145"/>
                  </a:lnTo>
                  <a:lnTo>
                    <a:pt x="75" y="140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73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3" y="133"/>
                  </a:lnTo>
                  <a:close/>
                  <a:moveTo>
                    <a:pt x="43" y="131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6" y="134"/>
                  </a:lnTo>
                  <a:lnTo>
                    <a:pt x="45" y="134"/>
                  </a:lnTo>
                  <a:lnTo>
                    <a:pt x="46" y="134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3" y="133"/>
                  </a:lnTo>
                  <a:lnTo>
                    <a:pt x="43" y="131"/>
                  </a:lnTo>
                  <a:close/>
                  <a:moveTo>
                    <a:pt x="43" y="126"/>
                  </a:moveTo>
                  <a:lnTo>
                    <a:pt x="45" y="128"/>
                  </a:lnTo>
                  <a:lnTo>
                    <a:pt x="46" y="128"/>
                  </a:lnTo>
                  <a:lnTo>
                    <a:pt x="46" y="129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8" y="129"/>
                  </a:lnTo>
                  <a:lnTo>
                    <a:pt x="49" y="131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close/>
                  <a:moveTo>
                    <a:pt x="81" y="125"/>
                  </a:moveTo>
                  <a:lnTo>
                    <a:pt x="82" y="125"/>
                  </a:lnTo>
                  <a:lnTo>
                    <a:pt x="82" y="125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8"/>
                  </a:lnTo>
                  <a:lnTo>
                    <a:pt x="81" y="126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81" y="125"/>
                  </a:lnTo>
                  <a:close/>
                  <a:moveTo>
                    <a:pt x="119" y="123"/>
                  </a:moveTo>
                  <a:lnTo>
                    <a:pt x="120" y="123"/>
                  </a:lnTo>
                  <a:lnTo>
                    <a:pt x="122" y="125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2" y="128"/>
                  </a:lnTo>
                  <a:lnTo>
                    <a:pt x="122" y="128"/>
                  </a:lnTo>
                  <a:lnTo>
                    <a:pt x="123" y="128"/>
                  </a:lnTo>
                  <a:lnTo>
                    <a:pt x="125" y="128"/>
                  </a:lnTo>
                  <a:lnTo>
                    <a:pt x="123" y="129"/>
                  </a:lnTo>
                  <a:lnTo>
                    <a:pt x="123" y="131"/>
                  </a:lnTo>
                  <a:lnTo>
                    <a:pt x="123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5" y="140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7" y="142"/>
                  </a:lnTo>
                  <a:lnTo>
                    <a:pt x="127" y="144"/>
                  </a:lnTo>
                  <a:lnTo>
                    <a:pt x="128" y="145"/>
                  </a:lnTo>
                  <a:lnTo>
                    <a:pt x="127" y="145"/>
                  </a:lnTo>
                  <a:lnTo>
                    <a:pt x="127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2" y="144"/>
                  </a:lnTo>
                  <a:lnTo>
                    <a:pt x="120" y="144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7" y="137"/>
                  </a:lnTo>
                  <a:lnTo>
                    <a:pt x="117" y="136"/>
                  </a:lnTo>
                  <a:lnTo>
                    <a:pt x="117" y="134"/>
                  </a:lnTo>
                  <a:lnTo>
                    <a:pt x="116" y="136"/>
                  </a:lnTo>
                  <a:lnTo>
                    <a:pt x="116" y="134"/>
                  </a:lnTo>
                  <a:lnTo>
                    <a:pt x="114" y="134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12" y="131"/>
                  </a:lnTo>
                  <a:lnTo>
                    <a:pt x="111" y="131"/>
                  </a:lnTo>
                  <a:lnTo>
                    <a:pt x="109" y="131"/>
                  </a:lnTo>
                  <a:lnTo>
                    <a:pt x="109" y="129"/>
                  </a:lnTo>
                  <a:lnTo>
                    <a:pt x="108" y="128"/>
                  </a:lnTo>
                  <a:lnTo>
                    <a:pt x="108" y="126"/>
                  </a:lnTo>
                  <a:lnTo>
                    <a:pt x="106" y="123"/>
                  </a:lnTo>
                  <a:lnTo>
                    <a:pt x="111" y="123"/>
                  </a:lnTo>
                  <a:lnTo>
                    <a:pt x="114" y="123"/>
                  </a:lnTo>
                  <a:lnTo>
                    <a:pt x="119" y="123"/>
                  </a:lnTo>
                  <a:close/>
                  <a:moveTo>
                    <a:pt x="92" y="123"/>
                  </a:moveTo>
                  <a:lnTo>
                    <a:pt x="93" y="123"/>
                  </a:lnTo>
                  <a:lnTo>
                    <a:pt x="95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8" y="128"/>
                  </a:lnTo>
                  <a:lnTo>
                    <a:pt x="101" y="129"/>
                  </a:lnTo>
                  <a:lnTo>
                    <a:pt x="103" y="133"/>
                  </a:lnTo>
                  <a:lnTo>
                    <a:pt x="103" y="134"/>
                  </a:lnTo>
                  <a:lnTo>
                    <a:pt x="103" y="136"/>
                  </a:lnTo>
                  <a:lnTo>
                    <a:pt x="101" y="134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7" y="129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3" y="128"/>
                  </a:lnTo>
                  <a:lnTo>
                    <a:pt x="92" y="131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0" y="129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5"/>
                  </a:lnTo>
                  <a:lnTo>
                    <a:pt x="92" y="123"/>
                  </a:lnTo>
                  <a:close/>
                  <a:moveTo>
                    <a:pt x="78" y="123"/>
                  </a:moveTo>
                  <a:lnTo>
                    <a:pt x="78" y="123"/>
                  </a:lnTo>
                  <a:lnTo>
                    <a:pt x="78" y="123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8" y="123"/>
                  </a:lnTo>
                  <a:lnTo>
                    <a:pt x="78" y="123"/>
                  </a:lnTo>
                  <a:close/>
                  <a:moveTo>
                    <a:pt x="76" y="121"/>
                  </a:moveTo>
                  <a:lnTo>
                    <a:pt x="75" y="123"/>
                  </a:lnTo>
                  <a:lnTo>
                    <a:pt x="75" y="123"/>
                  </a:lnTo>
                  <a:lnTo>
                    <a:pt x="75" y="126"/>
                  </a:lnTo>
                  <a:lnTo>
                    <a:pt x="73" y="129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3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5" y="121"/>
                  </a:lnTo>
                  <a:lnTo>
                    <a:pt x="76" y="121"/>
                  </a:lnTo>
                  <a:close/>
                  <a:moveTo>
                    <a:pt x="97" y="121"/>
                  </a:moveTo>
                  <a:lnTo>
                    <a:pt x="98" y="123"/>
                  </a:lnTo>
                  <a:lnTo>
                    <a:pt x="100" y="125"/>
                  </a:lnTo>
                  <a:lnTo>
                    <a:pt x="100" y="126"/>
                  </a:lnTo>
                  <a:lnTo>
                    <a:pt x="98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97" y="121"/>
                  </a:lnTo>
                  <a:close/>
                  <a:moveTo>
                    <a:pt x="89" y="115"/>
                  </a:moveTo>
                  <a:lnTo>
                    <a:pt x="89" y="115"/>
                  </a:lnTo>
                  <a:lnTo>
                    <a:pt x="90" y="118"/>
                  </a:lnTo>
                  <a:lnTo>
                    <a:pt x="92" y="118"/>
                  </a:lnTo>
                  <a:lnTo>
                    <a:pt x="93" y="121"/>
                  </a:lnTo>
                  <a:lnTo>
                    <a:pt x="92" y="120"/>
                  </a:lnTo>
                  <a:lnTo>
                    <a:pt x="90" y="118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9" y="115"/>
                  </a:lnTo>
                  <a:close/>
                  <a:moveTo>
                    <a:pt x="51" y="109"/>
                  </a:moveTo>
                  <a:lnTo>
                    <a:pt x="54" y="109"/>
                  </a:lnTo>
                  <a:lnTo>
                    <a:pt x="54" y="110"/>
                  </a:lnTo>
                  <a:lnTo>
                    <a:pt x="56" y="110"/>
                  </a:lnTo>
                  <a:lnTo>
                    <a:pt x="57" y="109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4" y="112"/>
                  </a:lnTo>
                  <a:lnTo>
                    <a:pt x="64" y="114"/>
                  </a:lnTo>
                  <a:lnTo>
                    <a:pt x="65" y="114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5" y="118"/>
                  </a:lnTo>
                  <a:lnTo>
                    <a:pt x="65" y="120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5" y="125"/>
                  </a:lnTo>
                  <a:lnTo>
                    <a:pt x="65" y="125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5" y="126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60" y="126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6" y="117"/>
                  </a:lnTo>
                  <a:lnTo>
                    <a:pt x="54" y="115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1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51" y="109"/>
                  </a:lnTo>
                  <a:lnTo>
                    <a:pt x="51" y="109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75" y="112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3" y="114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71" y="110"/>
                  </a:lnTo>
                  <a:lnTo>
                    <a:pt x="71" y="109"/>
                  </a:lnTo>
                  <a:close/>
                  <a:moveTo>
                    <a:pt x="46" y="104"/>
                  </a:move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6" y="106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46" y="104"/>
                  </a:lnTo>
                  <a:close/>
                  <a:moveTo>
                    <a:pt x="106" y="101"/>
                  </a:moveTo>
                  <a:lnTo>
                    <a:pt x="106" y="103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5" y="109"/>
                  </a:lnTo>
                  <a:lnTo>
                    <a:pt x="103" y="107"/>
                  </a:lnTo>
                  <a:lnTo>
                    <a:pt x="103" y="107"/>
                  </a:lnTo>
                  <a:lnTo>
                    <a:pt x="105" y="106"/>
                  </a:lnTo>
                  <a:lnTo>
                    <a:pt x="105" y="103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6" y="101"/>
                  </a:lnTo>
                  <a:close/>
                  <a:moveTo>
                    <a:pt x="73" y="99"/>
                  </a:moveTo>
                  <a:lnTo>
                    <a:pt x="76" y="101"/>
                  </a:lnTo>
                  <a:lnTo>
                    <a:pt x="76" y="103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lnTo>
                    <a:pt x="73" y="99"/>
                  </a:lnTo>
                  <a:close/>
                  <a:moveTo>
                    <a:pt x="73" y="87"/>
                  </a:moveTo>
                  <a:lnTo>
                    <a:pt x="75" y="87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7"/>
                  </a:lnTo>
                  <a:lnTo>
                    <a:pt x="73" y="87"/>
                  </a:lnTo>
                  <a:close/>
                  <a:moveTo>
                    <a:pt x="60" y="35"/>
                  </a:moveTo>
                  <a:lnTo>
                    <a:pt x="62" y="35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1" y="40"/>
                  </a:lnTo>
                  <a:lnTo>
                    <a:pt x="73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9"/>
                  </a:lnTo>
                  <a:lnTo>
                    <a:pt x="76" y="49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5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79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5" y="69"/>
                  </a:lnTo>
                  <a:lnTo>
                    <a:pt x="73" y="71"/>
                  </a:lnTo>
                  <a:lnTo>
                    <a:pt x="70" y="71"/>
                  </a:lnTo>
                  <a:lnTo>
                    <a:pt x="68" y="73"/>
                  </a:lnTo>
                  <a:lnTo>
                    <a:pt x="68" y="74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7" y="79"/>
                  </a:lnTo>
                  <a:lnTo>
                    <a:pt x="67" y="81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7" y="87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1" y="103"/>
                  </a:lnTo>
                  <a:lnTo>
                    <a:pt x="75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8" y="103"/>
                  </a:lnTo>
                  <a:lnTo>
                    <a:pt x="78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8" y="99"/>
                  </a:lnTo>
                  <a:lnTo>
                    <a:pt x="79" y="98"/>
                  </a:lnTo>
                  <a:lnTo>
                    <a:pt x="81" y="98"/>
                  </a:lnTo>
                  <a:lnTo>
                    <a:pt x="82" y="98"/>
                  </a:lnTo>
                  <a:lnTo>
                    <a:pt x="84" y="98"/>
                  </a:lnTo>
                  <a:lnTo>
                    <a:pt x="86" y="98"/>
                  </a:lnTo>
                  <a:lnTo>
                    <a:pt x="87" y="99"/>
                  </a:lnTo>
                  <a:lnTo>
                    <a:pt x="89" y="101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92" y="106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2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7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100" y="104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97" y="106"/>
                  </a:lnTo>
                  <a:lnTo>
                    <a:pt x="95" y="107"/>
                  </a:lnTo>
                  <a:lnTo>
                    <a:pt x="97" y="109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0" y="115"/>
                  </a:lnTo>
                  <a:lnTo>
                    <a:pt x="100" y="115"/>
                  </a:lnTo>
                  <a:lnTo>
                    <a:pt x="101" y="115"/>
                  </a:lnTo>
                  <a:lnTo>
                    <a:pt x="103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20"/>
                  </a:lnTo>
                  <a:lnTo>
                    <a:pt x="103" y="123"/>
                  </a:lnTo>
                  <a:lnTo>
                    <a:pt x="101" y="123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98" y="118"/>
                  </a:lnTo>
                  <a:lnTo>
                    <a:pt x="97" y="118"/>
                  </a:lnTo>
                  <a:lnTo>
                    <a:pt x="93" y="117"/>
                  </a:lnTo>
                  <a:lnTo>
                    <a:pt x="92" y="117"/>
                  </a:lnTo>
                  <a:lnTo>
                    <a:pt x="92" y="115"/>
                  </a:lnTo>
                  <a:lnTo>
                    <a:pt x="92" y="114"/>
                  </a:lnTo>
                  <a:lnTo>
                    <a:pt x="90" y="11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4" y="106"/>
                  </a:lnTo>
                  <a:lnTo>
                    <a:pt x="82" y="104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7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0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67" y="104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4" y="107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6" y="104"/>
                  </a:lnTo>
                  <a:lnTo>
                    <a:pt x="54" y="106"/>
                  </a:lnTo>
                  <a:lnTo>
                    <a:pt x="54" y="103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3"/>
                  </a:lnTo>
                  <a:lnTo>
                    <a:pt x="57" y="92"/>
                  </a:lnTo>
                  <a:lnTo>
                    <a:pt x="56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3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49" y="93"/>
                  </a:lnTo>
                  <a:lnTo>
                    <a:pt x="49" y="92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45" y="88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1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3" y="68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8" y="73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49" y="69"/>
                  </a:lnTo>
                  <a:lnTo>
                    <a:pt x="49" y="66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51" y="58"/>
                  </a:lnTo>
                  <a:lnTo>
                    <a:pt x="51" y="57"/>
                  </a:lnTo>
                  <a:lnTo>
                    <a:pt x="51" y="54"/>
                  </a:lnTo>
                  <a:lnTo>
                    <a:pt x="51" y="52"/>
                  </a:lnTo>
                  <a:lnTo>
                    <a:pt x="51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0" y="35"/>
                  </a:lnTo>
                  <a:close/>
                  <a:moveTo>
                    <a:pt x="73" y="29"/>
                  </a:moveTo>
                  <a:lnTo>
                    <a:pt x="73" y="29"/>
                  </a:lnTo>
                  <a:lnTo>
                    <a:pt x="73" y="30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3" y="29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7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5"/>
                  </a:lnTo>
                  <a:close/>
                  <a:moveTo>
                    <a:pt x="65" y="22"/>
                  </a:moveTo>
                  <a:lnTo>
                    <a:pt x="67" y="22"/>
                  </a:lnTo>
                  <a:lnTo>
                    <a:pt x="67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2"/>
                  </a:lnTo>
                  <a:lnTo>
                    <a:pt x="65" y="22"/>
                  </a:lnTo>
                  <a:close/>
                  <a:moveTo>
                    <a:pt x="73" y="6"/>
                  </a:moveTo>
                  <a:lnTo>
                    <a:pt x="75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1" y="8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71" y="0"/>
                  </a:moveTo>
                  <a:lnTo>
                    <a:pt x="71" y="0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6" name="Freeform 176"/>
            <p:cNvSpPr>
              <a:spLocks noEditPoints="1"/>
            </p:cNvSpPr>
            <p:nvPr/>
          </p:nvSpPr>
          <p:spPr bwMode="auto">
            <a:xfrm>
              <a:off x="9733609" y="4452958"/>
              <a:ext cx="426880" cy="288485"/>
            </a:xfrm>
            <a:custGeom>
              <a:avLst/>
              <a:gdLst>
                <a:gd name="T0" fmla="*/ 180 w 219"/>
                <a:gd name="T1" fmla="*/ 147 h 148"/>
                <a:gd name="T2" fmla="*/ 191 w 219"/>
                <a:gd name="T3" fmla="*/ 145 h 148"/>
                <a:gd name="T4" fmla="*/ 145 w 219"/>
                <a:gd name="T5" fmla="*/ 123 h 148"/>
                <a:gd name="T6" fmla="*/ 145 w 219"/>
                <a:gd name="T7" fmla="*/ 125 h 148"/>
                <a:gd name="T8" fmla="*/ 145 w 219"/>
                <a:gd name="T9" fmla="*/ 120 h 148"/>
                <a:gd name="T10" fmla="*/ 140 w 219"/>
                <a:gd name="T11" fmla="*/ 115 h 148"/>
                <a:gd name="T12" fmla="*/ 172 w 219"/>
                <a:gd name="T13" fmla="*/ 110 h 148"/>
                <a:gd name="T14" fmla="*/ 172 w 219"/>
                <a:gd name="T15" fmla="*/ 114 h 148"/>
                <a:gd name="T16" fmla="*/ 38 w 219"/>
                <a:gd name="T17" fmla="*/ 106 h 148"/>
                <a:gd name="T18" fmla="*/ 148 w 219"/>
                <a:gd name="T19" fmla="*/ 104 h 148"/>
                <a:gd name="T20" fmla="*/ 36 w 219"/>
                <a:gd name="T21" fmla="*/ 101 h 148"/>
                <a:gd name="T22" fmla="*/ 101 w 219"/>
                <a:gd name="T23" fmla="*/ 60 h 148"/>
                <a:gd name="T24" fmla="*/ 211 w 219"/>
                <a:gd name="T25" fmla="*/ 69 h 148"/>
                <a:gd name="T26" fmla="*/ 216 w 219"/>
                <a:gd name="T27" fmla="*/ 79 h 148"/>
                <a:gd name="T28" fmla="*/ 205 w 219"/>
                <a:gd name="T29" fmla="*/ 71 h 148"/>
                <a:gd name="T30" fmla="*/ 91 w 219"/>
                <a:gd name="T31" fmla="*/ 60 h 148"/>
                <a:gd name="T32" fmla="*/ 198 w 219"/>
                <a:gd name="T33" fmla="*/ 60 h 148"/>
                <a:gd name="T34" fmla="*/ 72 w 219"/>
                <a:gd name="T35" fmla="*/ 49 h 148"/>
                <a:gd name="T36" fmla="*/ 165 w 219"/>
                <a:gd name="T37" fmla="*/ 43 h 148"/>
                <a:gd name="T38" fmla="*/ 161 w 219"/>
                <a:gd name="T39" fmla="*/ 55 h 148"/>
                <a:gd name="T40" fmla="*/ 151 w 219"/>
                <a:gd name="T41" fmla="*/ 65 h 148"/>
                <a:gd name="T42" fmla="*/ 131 w 219"/>
                <a:gd name="T43" fmla="*/ 71 h 148"/>
                <a:gd name="T44" fmla="*/ 110 w 219"/>
                <a:gd name="T45" fmla="*/ 65 h 148"/>
                <a:gd name="T46" fmla="*/ 121 w 219"/>
                <a:gd name="T47" fmla="*/ 62 h 148"/>
                <a:gd name="T48" fmla="*/ 134 w 219"/>
                <a:gd name="T49" fmla="*/ 55 h 148"/>
                <a:gd name="T50" fmla="*/ 145 w 219"/>
                <a:gd name="T51" fmla="*/ 60 h 148"/>
                <a:gd name="T52" fmla="*/ 154 w 219"/>
                <a:gd name="T53" fmla="*/ 44 h 148"/>
                <a:gd name="T54" fmla="*/ 170 w 219"/>
                <a:gd name="T55" fmla="*/ 27 h 148"/>
                <a:gd name="T56" fmla="*/ 161 w 219"/>
                <a:gd name="T57" fmla="*/ 22 h 148"/>
                <a:gd name="T58" fmla="*/ 4 w 219"/>
                <a:gd name="T59" fmla="*/ 19 h 148"/>
                <a:gd name="T60" fmla="*/ 38 w 219"/>
                <a:gd name="T61" fmla="*/ 30 h 148"/>
                <a:gd name="T62" fmla="*/ 53 w 219"/>
                <a:gd name="T63" fmla="*/ 38 h 148"/>
                <a:gd name="T64" fmla="*/ 71 w 219"/>
                <a:gd name="T65" fmla="*/ 58 h 148"/>
                <a:gd name="T66" fmla="*/ 98 w 219"/>
                <a:gd name="T67" fmla="*/ 69 h 148"/>
                <a:gd name="T68" fmla="*/ 88 w 219"/>
                <a:gd name="T69" fmla="*/ 81 h 148"/>
                <a:gd name="T70" fmla="*/ 105 w 219"/>
                <a:gd name="T71" fmla="*/ 99 h 148"/>
                <a:gd name="T72" fmla="*/ 120 w 219"/>
                <a:gd name="T73" fmla="*/ 110 h 148"/>
                <a:gd name="T74" fmla="*/ 132 w 219"/>
                <a:gd name="T75" fmla="*/ 121 h 148"/>
                <a:gd name="T76" fmla="*/ 137 w 219"/>
                <a:gd name="T77" fmla="*/ 128 h 148"/>
                <a:gd name="T78" fmla="*/ 142 w 219"/>
                <a:gd name="T79" fmla="*/ 134 h 148"/>
                <a:gd name="T80" fmla="*/ 123 w 219"/>
                <a:gd name="T81" fmla="*/ 129 h 148"/>
                <a:gd name="T82" fmla="*/ 102 w 219"/>
                <a:gd name="T83" fmla="*/ 126 h 148"/>
                <a:gd name="T84" fmla="*/ 88 w 219"/>
                <a:gd name="T85" fmla="*/ 112 h 148"/>
                <a:gd name="T86" fmla="*/ 75 w 219"/>
                <a:gd name="T87" fmla="*/ 98 h 148"/>
                <a:gd name="T88" fmla="*/ 58 w 219"/>
                <a:gd name="T89" fmla="*/ 93 h 148"/>
                <a:gd name="T90" fmla="*/ 49 w 219"/>
                <a:gd name="T91" fmla="*/ 93 h 148"/>
                <a:gd name="T92" fmla="*/ 44 w 219"/>
                <a:gd name="T93" fmla="*/ 96 h 148"/>
                <a:gd name="T94" fmla="*/ 30 w 219"/>
                <a:gd name="T95" fmla="*/ 101 h 148"/>
                <a:gd name="T96" fmla="*/ 22 w 219"/>
                <a:gd name="T97" fmla="*/ 99 h 148"/>
                <a:gd name="T98" fmla="*/ 36 w 219"/>
                <a:gd name="T99" fmla="*/ 109 h 148"/>
                <a:gd name="T100" fmla="*/ 12 w 219"/>
                <a:gd name="T101" fmla="*/ 114 h 148"/>
                <a:gd name="T102" fmla="*/ 1 w 219"/>
                <a:gd name="T103" fmla="*/ 81 h 148"/>
                <a:gd name="T104" fmla="*/ 1 w 219"/>
                <a:gd name="T105" fmla="*/ 19 h 148"/>
                <a:gd name="T106" fmla="*/ 164 w 219"/>
                <a:gd name="T107" fmla="*/ 30 h 148"/>
                <a:gd name="T108" fmla="*/ 173 w 219"/>
                <a:gd name="T109" fmla="*/ 49 h 148"/>
                <a:gd name="T110" fmla="*/ 164 w 219"/>
                <a:gd name="T111" fmla="*/ 32 h 148"/>
                <a:gd name="T112" fmla="*/ 145 w 219"/>
                <a:gd name="T113" fmla="*/ 21 h 148"/>
                <a:gd name="T114" fmla="*/ 132 w 219"/>
                <a:gd name="T115" fmla="*/ 17 h 148"/>
                <a:gd name="T116" fmla="*/ 101 w 219"/>
                <a:gd name="T117" fmla="*/ 14 h 148"/>
                <a:gd name="T118" fmla="*/ 91 w 219"/>
                <a:gd name="T119" fmla="*/ 13 h 148"/>
                <a:gd name="T120" fmla="*/ 83 w 219"/>
                <a:gd name="T121" fmla="*/ 10 h 148"/>
                <a:gd name="T122" fmla="*/ 126 w 219"/>
                <a:gd name="T12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9" h="148">
                  <a:moveTo>
                    <a:pt x="178" y="145"/>
                  </a:moveTo>
                  <a:lnTo>
                    <a:pt x="180" y="145"/>
                  </a:lnTo>
                  <a:lnTo>
                    <a:pt x="183" y="147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1" y="148"/>
                  </a:lnTo>
                  <a:lnTo>
                    <a:pt x="181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78" y="145"/>
                  </a:lnTo>
                  <a:lnTo>
                    <a:pt x="178" y="145"/>
                  </a:lnTo>
                  <a:close/>
                  <a:moveTo>
                    <a:pt x="192" y="145"/>
                  </a:move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4" y="145"/>
                  </a:lnTo>
                  <a:lnTo>
                    <a:pt x="192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2" y="145"/>
                  </a:lnTo>
                  <a:lnTo>
                    <a:pt x="192" y="145"/>
                  </a:lnTo>
                  <a:close/>
                  <a:moveTo>
                    <a:pt x="145" y="134"/>
                  </a:moveTo>
                  <a:lnTo>
                    <a:pt x="145" y="134"/>
                  </a:lnTo>
                  <a:lnTo>
                    <a:pt x="145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5" y="134"/>
                  </a:lnTo>
                  <a:close/>
                  <a:moveTo>
                    <a:pt x="143" y="121"/>
                  </a:moveTo>
                  <a:lnTo>
                    <a:pt x="143" y="121"/>
                  </a:lnTo>
                  <a:lnTo>
                    <a:pt x="145" y="123"/>
                  </a:lnTo>
                  <a:lnTo>
                    <a:pt x="148" y="125"/>
                  </a:lnTo>
                  <a:lnTo>
                    <a:pt x="148" y="125"/>
                  </a:lnTo>
                  <a:lnTo>
                    <a:pt x="148" y="126"/>
                  </a:lnTo>
                  <a:lnTo>
                    <a:pt x="148" y="126"/>
                  </a:lnTo>
                  <a:lnTo>
                    <a:pt x="150" y="125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6" y="126"/>
                  </a:lnTo>
                  <a:lnTo>
                    <a:pt x="146" y="125"/>
                  </a:lnTo>
                  <a:lnTo>
                    <a:pt x="145" y="125"/>
                  </a:lnTo>
                  <a:lnTo>
                    <a:pt x="145" y="123"/>
                  </a:lnTo>
                  <a:lnTo>
                    <a:pt x="143" y="121"/>
                  </a:lnTo>
                  <a:lnTo>
                    <a:pt x="143" y="121"/>
                  </a:lnTo>
                  <a:close/>
                  <a:moveTo>
                    <a:pt x="140" y="115"/>
                  </a:moveTo>
                  <a:lnTo>
                    <a:pt x="140" y="115"/>
                  </a:lnTo>
                  <a:lnTo>
                    <a:pt x="142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39" y="117"/>
                  </a:lnTo>
                  <a:lnTo>
                    <a:pt x="140" y="115"/>
                  </a:lnTo>
                  <a:close/>
                  <a:moveTo>
                    <a:pt x="135" y="114"/>
                  </a:moveTo>
                  <a:lnTo>
                    <a:pt x="137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5" y="118"/>
                  </a:lnTo>
                  <a:lnTo>
                    <a:pt x="134" y="117"/>
                  </a:lnTo>
                  <a:lnTo>
                    <a:pt x="134" y="115"/>
                  </a:lnTo>
                  <a:lnTo>
                    <a:pt x="135" y="114"/>
                  </a:lnTo>
                  <a:close/>
                  <a:moveTo>
                    <a:pt x="170" y="110"/>
                  </a:moveTo>
                  <a:lnTo>
                    <a:pt x="172" y="110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4"/>
                  </a:lnTo>
                  <a:lnTo>
                    <a:pt x="172" y="112"/>
                  </a:lnTo>
                  <a:lnTo>
                    <a:pt x="170" y="112"/>
                  </a:lnTo>
                  <a:lnTo>
                    <a:pt x="168" y="110"/>
                  </a:lnTo>
                  <a:lnTo>
                    <a:pt x="170" y="110"/>
                  </a:lnTo>
                  <a:lnTo>
                    <a:pt x="170" y="110"/>
                  </a:lnTo>
                  <a:close/>
                  <a:moveTo>
                    <a:pt x="34" y="103"/>
                  </a:moveTo>
                  <a:lnTo>
                    <a:pt x="34" y="103"/>
                  </a:lnTo>
                  <a:lnTo>
                    <a:pt x="38" y="104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4" y="103"/>
                  </a:lnTo>
                  <a:close/>
                  <a:moveTo>
                    <a:pt x="148" y="103"/>
                  </a:moveTo>
                  <a:lnTo>
                    <a:pt x="148" y="104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7"/>
                  </a:lnTo>
                  <a:lnTo>
                    <a:pt x="148" y="106"/>
                  </a:lnTo>
                  <a:lnTo>
                    <a:pt x="148" y="106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8" y="103"/>
                  </a:lnTo>
                  <a:lnTo>
                    <a:pt x="148" y="103"/>
                  </a:lnTo>
                  <a:lnTo>
                    <a:pt x="148" y="103"/>
                  </a:lnTo>
                  <a:close/>
                  <a:moveTo>
                    <a:pt x="36" y="101"/>
                  </a:move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36" y="103"/>
                  </a:lnTo>
                  <a:lnTo>
                    <a:pt x="36" y="101"/>
                  </a:lnTo>
                  <a:close/>
                  <a:moveTo>
                    <a:pt x="101" y="60"/>
                  </a:move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1" y="60"/>
                  </a:lnTo>
                  <a:close/>
                  <a:moveTo>
                    <a:pt x="200" y="60"/>
                  </a:moveTo>
                  <a:lnTo>
                    <a:pt x="202" y="60"/>
                  </a:lnTo>
                  <a:lnTo>
                    <a:pt x="202" y="60"/>
                  </a:lnTo>
                  <a:lnTo>
                    <a:pt x="203" y="60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6" y="65"/>
                  </a:lnTo>
                  <a:lnTo>
                    <a:pt x="208" y="65"/>
                  </a:lnTo>
                  <a:lnTo>
                    <a:pt x="208" y="66"/>
                  </a:lnTo>
                  <a:lnTo>
                    <a:pt x="209" y="66"/>
                  </a:lnTo>
                  <a:lnTo>
                    <a:pt x="209" y="68"/>
                  </a:lnTo>
                  <a:lnTo>
                    <a:pt x="211" y="69"/>
                  </a:lnTo>
                  <a:lnTo>
                    <a:pt x="213" y="69"/>
                  </a:lnTo>
                  <a:lnTo>
                    <a:pt x="213" y="71"/>
                  </a:lnTo>
                  <a:lnTo>
                    <a:pt x="214" y="71"/>
                  </a:lnTo>
                  <a:lnTo>
                    <a:pt x="216" y="71"/>
                  </a:lnTo>
                  <a:lnTo>
                    <a:pt x="216" y="73"/>
                  </a:lnTo>
                  <a:lnTo>
                    <a:pt x="217" y="74"/>
                  </a:lnTo>
                  <a:lnTo>
                    <a:pt x="217" y="76"/>
                  </a:lnTo>
                  <a:lnTo>
                    <a:pt x="219" y="77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7" y="79"/>
                  </a:lnTo>
                  <a:lnTo>
                    <a:pt x="216" y="79"/>
                  </a:lnTo>
                  <a:lnTo>
                    <a:pt x="216" y="79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4"/>
                  </a:lnTo>
                  <a:lnTo>
                    <a:pt x="208" y="73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3" y="69"/>
                  </a:lnTo>
                  <a:lnTo>
                    <a:pt x="203" y="68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2"/>
                  </a:lnTo>
                  <a:lnTo>
                    <a:pt x="200" y="60"/>
                  </a:lnTo>
                  <a:close/>
                  <a:moveTo>
                    <a:pt x="91" y="55"/>
                  </a:moveTo>
                  <a:lnTo>
                    <a:pt x="91" y="57"/>
                  </a:lnTo>
                  <a:lnTo>
                    <a:pt x="91" y="58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1" y="55"/>
                  </a:lnTo>
                  <a:close/>
                  <a:moveTo>
                    <a:pt x="198" y="54"/>
                  </a:moveTo>
                  <a:lnTo>
                    <a:pt x="200" y="54"/>
                  </a:lnTo>
                  <a:lnTo>
                    <a:pt x="200" y="55"/>
                  </a:lnTo>
                  <a:lnTo>
                    <a:pt x="200" y="57"/>
                  </a:lnTo>
                  <a:lnTo>
                    <a:pt x="200" y="58"/>
                  </a:lnTo>
                  <a:lnTo>
                    <a:pt x="200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8" y="55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4"/>
                  </a:lnTo>
                  <a:close/>
                  <a:moveTo>
                    <a:pt x="74" y="4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4" y="46"/>
                  </a:lnTo>
                  <a:close/>
                  <a:moveTo>
                    <a:pt x="157" y="41"/>
                  </a:moveTo>
                  <a:lnTo>
                    <a:pt x="159" y="41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2" y="41"/>
                  </a:lnTo>
                  <a:lnTo>
                    <a:pt x="164" y="43"/>
                  </a:lnTo>
                  <a:lnTo>
                    <a:pt x="165" y="43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5" y="51"/>
                  </a:lnTo>
                  <a:lnTo>
                    <a:pt x="165" y="52"/>
                  </a:lnTo>
                  <a:lnTo>
                    <a:pt x="164" y="52"/>
                  </a:lnTo>
                  <a:lnTo>
                    <a:pt x="164" y="54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5"/>
                  </a:lnTo>
                  <a:lnTo>
                    <a:pt x="162" y="57"/>
                  </a:lnTo>
                  <a:lnTo>
                    <a:pt x="164" y="58"/>
                  </a:lnTo>
                  <a:lnTo>
                    <a:pt x="162" y="60"/>
                  </a:lnTo>
                  <a:lnTo>
                    <a:pt x="161" y="60"/>
                  </a:lnTo>
                  <a:lnTo>
                    <a:pt x="159" y="62"/>
                  </a:lnTo>
                  <a:lnTo>
                    <a:pt x="156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5"/>
                  </a:lnTo>
                  <a:lnTo>
                    <a:pt x="150" y="66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35" y="71"/>
                  </a:lnTo>
                  <a:lnTo>
                    <a:pt x="131" y="71"/>
                  </a:lnTo>
                  <a:lnTo>
                    <a:pt x="129" y="73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4" y="69"/>
                  </a:lnTo>
                  <a:lnTo>
                    <a:pt x="123" y="68"/>
                  </a:lnTo>
                  <a:lnTo>
                    <a:pt x="121" y="68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5"/>
                  </a:lnTo>
                  <a:lnTo>
                    <a:pt x="110" y="65"/>
                  </a:lnTo>
                  <a:lnTo>
                    <a:pt x="109" y="65"/>
                  </a:lnTo>
                  <a:lnTo>
                    <a:pt x="109" y="63"/>
                  </a:lnTo>
                  <a:lnTo>
                    <a:pt x="109" y="62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5" y="60"/>
                  </a:lnTo>
                  <a:lnTo>
                    <a:pt x="118" y="60"/>
                  </a:lnTo>
                  <a:lnTo>
                    <a:pt x="120" y="60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4" y="62"/>
                  </a:lnTo>
                  <a:lnTo>
                    <a:pt x="127" y="60"/>
                  </a:lnTo>
                  <a:lnTo>
                    <a:pt x="127" y="60"/>
                  </a:lnTo>
                  <a:lnTo>
                    <a:pt x="129" y="60"/>
                  </a:lnTo>
                  <a:lnTo>
                    <a:pt x="132" y="60"/>
                  </a:lnTo>
                  <a:lnTo>
                    <a:pt x="132" y="55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34" y="57"/>
                  </a:lnTo>
                  <a:lnTo>
                    <a:pt x="134" y="60"/>
                  </a:lnTo>
                  <a:lnTo>
                    <a:pt x="135" y="60"/>
                  </a:lnTo>
                  <a:lnTo>
                    <a:pt x="137" y="62"/>
                  </a:lnTo>
                  <a:lnTo>
                    <a:pt x="139" y="60"/>
                  </a:lnTo>
                  <a:lnTo>
                    <a:pt x="140" y="60"/>
                  </a:lnTo>
                  <a:lnTo>
                    <a:pt x="142" y="60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8" y="55"/>
                  </a:lnTo>
                  <a:lnTo>
                    <a:pt x="148" y="55"/>
                  </a:lnTo>
                  <a:lnTo>
                    <a:pt x="151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4" y="44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6" y="41"/>
                  </a:lnTo>
                  <a:lnTo>
                    <a:pt x="157" y="41"/>
                  </a:lnTo>
                  <a:close/>
                  <a:moveTo>
                    <a:pt x="186" y="40"/>
                  </a:moveTo>
                  <a:lnTo>
                    <a:pt x="184" y="40"/>
                  </a:lnTo>
                  <a:lnTo>
                    <a:pt x="184" y="41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6" y="40"/>
                  </a:lnTo>
                  <a:close/>
                  <a:moveTo>
                    <a:pt x="170" y="25"/>
                  </a:moveTo>
                  <a:lnTo>
                    <a:pt x="170" y="27"/>
                  </a:lnTo>
                  <a:lnTo>
                    <a:pt x="170" y="27"/>
                  </a:lnTo>
                  <a:lnTo>
                    <a:pt x="170" y="2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0" y="25"/>
                  </a:lnTo>
                  <a:close/>
                  <a:moveTo>
                    <a:pt x="161" y="22"/>
                  </a:move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close/>
                  <a:moveTo>
                    <a:pt x="161" y="21"/>
                  </a:moveTo>
                  <a:lnTo>
                    <a:pt x="161" y="21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1" y="21"/>
                  </a:lnTo>
                  <a:lnTo>
                    <a:pt x="161" y="21"/>
                  </a:lnTo>
                  <a:close/>
                  <a:moveTo>
                    <a:pt x="1" y="19"/>
                  </a:moveTo>
                  <a:lnTo>
                    <a:pt x="1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5"/>
                  </a:lnTo>
                  <a:lnTo>
                    <a:pt x="25" y="27"/>
                  </a:lnTo>
                  <a:lnTo>
                    <a:pt x="30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1" y="33"/>
                  </a:lnTo>
                  <a:lnTo>
                    <a:pt x="42" y="33"/>
                  </a:lnTo>
                  <a:lnTo>
                    <a:pt x="44" y="35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7" y="40"/>
                  </a:lnTo>
                  <a:lnTo>
                    <a:pt x="58" y="40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61" y="44"/>
                  </a:lnTo>
                  <a:lnTo>
                    <a:pt x="63" y="44"/>
                  </a:lnTo>
                  <a:lnTo>
                    <a:pt x="64" y="44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5"/>
                  </a:lnTo>
                  <a:lnTo>
                    <a:pt x="71" y="58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7" y="62"/>
                  </a:lnTo>
                  <a:lnTo>
                    <a:pt x="80" y="62"/>
                  </a:lnTo>
                  <a:lnTo>
                    <a:pt x="90" y="66"/>
                  </a:lnTo>
                  <a:lnTo>
                    <a:pt x="91" y="66"/>
                  </a:lnTo>
                  <a:lnTo>
                    <a:pt x="93" y="66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4" y="79"/>
                  </a:lnTo>
                  <a:lnTo>
                    <a:pt x="91" y="77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90" y="84"/>
                  </a:lnTo>
                  <a:lnTo>
                    <a:pt x="91" y="87"/>
                  </a:lnTo>
                  <a:lnTo>
                    <a:pt x="93" y="88"/>
                  </a:lnTo>
                  <a:lnTo>
                    <a:pt x="94" y="90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101" y="95"/>
                  </a:lnTo>
                  <a:lnTo>
                    <a:pt x="102" y="96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1"/>
                  </a:lnTo>
                  <a:lnTo>
                    <a:pt x="107" y="103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9" y="106"/>
                  </a:lnTo>
                  <a:lnTo>
                    <a:pt x="110" y="106"/>
                  </a:lnTo>
                  <a:lnTo>
                    <a:pt x="110" y="110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5" y="112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1" y="112"/>
                  </a:lnTo>
                  <a:lnTo>
                    <a:pt x="121" y="112"/>
                  </a:lnTo>
                  <a:lnTo>
                    <a:pt x="121" y="114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4" y="118"/>
                  </a:lnTo>
                  <a:lnTo>
                    <a:pt x="124" y="120"/>
                  </a:lnTo>
                  <a:lnTo>
                    <a:pt x="129" y="120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2" y="121"/>
                  </a:lnTo>
                  <a:lnTo>
                    <a:pt x="132" y="121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29" y="125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2" y="126"/>
                  </a:lnTo>
                  <a:lnTo>
                    <a:pt x="134" y="126"/>
                  </a:lnTo>
                  <a:lnTo>
                    <a:pt x="135" y="128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42" y="129"/>
                  </a:lnTo>
                  <a:lnTo>
                    <a:pt x="145" y="129"/>
                  </a:lnTo>
                  <a:lnTo>
                    <a:pt x="142" y="129"/>
                  </a:lnTo>
                  <a:lnTo>
                    <a:pt x="142" y="131"/>
                  </a:lnTo>
                  <a:lnTo>
                    <a:pt x="139" y="129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40" y="13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37" y="134"/>
                  </a:lnTo>
                  <a:lnTo>
                    <a:pt x="134" y="134"/>
                  </a:lnTo>
                  <a:lnTo>
                    <a:pt x="132" y="134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6" y="131"/>
                  </a:lnTo>
                  <a:lnTo>
                    <a:pt x="123" y="129"/>
                  </a:lnTo>
                  <a:lnTo>
                    <a:pt x="116" y="129"/>
                  </a:lnTo>
                  <a:lnTo>
                    <a:pt x="115" y="129"/>
                  </a:lnTo>
                  <a:lnTo>
                    <a:pt x="113" y="128"/>
                  </a:lnTo>
                  <a:lnTo>
                    <a:pt x="113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7" y="128"/>
                  </a:lnTo>
                  <a:lnTo>
                    <a:pt x="105" y="126"/>
                  </a:lnTo>
                  <a:lnTo>
                    <a:pt x="105" y="128"/>
                  </a:lnTo>
                  <a:lnTo>
                    <a:pt x="104" y="128"/>
                  </a:lnTo>
                  <a:lnTo>
                    <a:pt x="102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8" y="125"/>
                  </a:lnTo>
                  <a:lnTo>
                    <a:pt x="98" y="125"/>
                  </a:lnTo>
                  <a:lnTo>
                    <a:pt x="96" y="121"/>
                  </a:lnTo>
                  <a:lnTo>
                    <a:pt x="94" y="120"/>
                  </a:lnTo>
                  <a:lnTo>
                    <a:pt x="93" y="120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5" y="110"/>
                  </a:lnTo>
                  <a:lnTo>
                    <a:pt x="83" y="110"/>
                  </a:lnTo>
                  <a:lnTo>
                    <a:pt x="82" y="107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77" y="99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8" y="96"/>
                  </a:lnTo>
                  <a:lnTo>
                    <a:pt x="66" y="95"/>
                  </a:lnTo>
                  <a:lnTo>
                    <a:pt x="64" y="95"/>
                  </a:lnTo>
                  <a:lnTo>
                    <a:pt x="63" y="95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8" y="93"/>
                  </a:lnTo>
                  <a:lnTo>
                    <a:pt x="58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5" y="92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2" y="90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1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4" y="99"/>
                  </a:lnTo>
                  <a:lnTo>
                    <a:pt x="33" y="101"/>
                  </a:lnTo>
                  <a:lnTo>
                    <a:pt x="30" y="101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8" y="101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3" y="103"/>
                  </a:lnTo>
                  <a:lnTo>
                    <a:pt x="34" y="104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6" y="110"/>
                  </a:lnTo>
                  <a:lnTo>
                    <a:pt x="34" y="112"/>
                  </a:lnTo>
                  <a:lnTo>
                    <a:pt x="31" y="112"/>
                  </a:lnTo>
                  <a:lnTo>
                    <a:pt x="28" y="114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2" y="114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16" y="114"/>
                  </a:lnTo>
                  <a:lnTo>
                    <a:pt x="12" y="114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1" y="112"/>
                  </a:lnTo>
                  <a:lnTo>
                    <a:pt x="1" y="109"/>
                  </a:lnTo>
                  <a:lnTo>
                    <a:pt x="1" y="106"/>
                  </a:lnTo>
                  <a:lnTo>
                    <a:pt x="1" y="92"/>
                  </a:lnTo>
                  <a:lnTo>
                    <a:pt x="1" y="88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1" y="19"/>
                  </a:lnTo>
                  <a:close/>
                  <a:moveTo>
                    <a:pt x="145" y="17"/>
                  </a:moveTo>
                  <a:lnTo>
                    <a:pt x="146" y="21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1" y="22"/>
                  </a:lnTo>
                  <a:lnTo>
                    <a:pt x="153" y="24"/>
                  </a:lnTo>
                  <a:lnTo>
                    <a:pt x="154" y="24"/>
                  </a:lnTo>
                  <a:lnTo>
                    <a:pt x="156" y="25"/>
                  </a:lnTo>
                  <a:lnTo>
                    <a:pt x="159" y="27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7" y="33"/>
                  </a:lnTo>
                  <a:lnTo>
                    <a:pt x="176" y="40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5" y="49"/>
                  </a:lnTo>
                  <a:lnTo>
                    <a:pt x="173" y="51"/>
                  </a:lnTo>
                  <a:lnTo>
                    <a:pt x="173" y="49"/>
                  </a:lnTo>
                  <a:lnTo>
                    <a:pt x="172" y="49"/>
                  </a:lnTo>
                  <a:lnTo>
                    <a:pt x="172" y="47"/>
                  </a:lnTo>
                  <a:lnTo>
                    <a:pt x="172" y="46"/>
                  </a:lnTo>
                  <a:lnTo>
                    <a:pt x="170" y="44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0"/>
                  </a:lnTo>
                  <a:lnTo>
                    <a:pt x="157" y="29"/>
                  </a:lnTo>
                  <a:lnTo>
                    <a:pt x="154" y="27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48" y="22"/>
                  </a:lnTo>
                  <a:lnTo>
                    <a:pt x="146" y="21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5" y="21"/>
                  </a:lnTo>
                  <a:lnTo>
                    <a:pt x="145" y="19"/>
                  </a:lnTo>
                  <a:lnTo>
                    <a:pt x="145" y="17"/>
                  </a:lnTo>
                  <a:close/>
                  <a:moveTo>
                    <a:pt x="135" y="16"/>
                  </a:moveTo>
                  <a:lnTo>
                    <a:pt x="139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4" y="16"/>
                  </a:lnTo>
                  <a:lnTo>
                    <a:pt x="135" y="16"/>
                  </a:lnTo>
                  <a:close/>
                  <a:moveTo>
                    <a:pt x="101" y="14"/>
                  </a:move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close/>
                  <a:moveTo>
                    <a:pt x="86" y="10"/>
                  </a:moveTo>
                  <a:lnTo>
                    <a:pt x="90" y="10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10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3" y="11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0" y="13"/>
                  </a:lnTo>
                  <a:lnTo>
                    <a:pt x="88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6" y="10"/>
                  </a:lnTo>
                  <a:close/>
                  <a:moveTo>
                    <a:pt x="126" y="0"/>
                  </a:moveTo>
                  <a:lnTo>
                    <a:pt x="127" y="0"/>
                  </a:lnTo>
                  <a:lnTo>
                    <a:pt x="127" y="2"/>
                  </a:lnTo>
                  <a:lnTo>
                    <a:pt x="129" y="3"/>
                  </a:lnTo>
                  <a:lnTo>
                    <a:pt x="129" y="5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7" name="Freeform 177"/>
            <p:cNvSpPr>
              <a:spLocks noEditPoints="1"/>
            </p:cNvSpPr>
            <p:nvPr/>
          </p:nvSpPr>
          <p:spPr bwMode="auto">
            <a:xfrm>
              <a:off x="1496199" y="4661525"/>
              <a:ext cx="426880" cy="346961"/>
            </a:xfrm>
            <a:custGeom>
              <a:avLst/>
              <a:gdLst>
                <a:gd name="T0" fmla="*/ 187 w 219"/>
                <a:gd name="T1" fmla="*/ 178 h 178"/>
                <a:gd name="T2" fmla="*/ 187 w 219"/>
                <a:gd name="T3" fmla="*/ 177 h 178"/>
                <a:gd name="T4" fmla="*/ 217 w 219"/>
                <a:gd name="T5" fmla="*/ 142 h 178"/>
                <a:gd name="T6" fmla="*/ 219 w 219"/>
                <a:gd name="T7" fmla="*/ 144 h 178"/>
                <a:gd name="T8" fmla="*/ 219 w 219"/>
                <a:gd name="T9" fmla="*/ 144 h 178"/>
                <a:gd name="T10" fmla="*/ 217 w 219"/>
                <a:gd name="T11" fmla="*/ 142 h 178"/>
                <a:gd name="T12" fmla="*/ 217 w 219"/>
                <a:gd name="T13" fmla="*/ 142 h 178"/>
                <a:gd name="T14" fmla="*/ 156 w 219"/>
                <a:gd name="T15" fmla="*/ 142 h 178"/>
                <a:gd name="T16" fmla="*/ 154 w 219"/>
                <a:gd name="T17" fmla="*/ 141 h 178"/>
                <a:gd name="T18" fmla="*/ 210 w 219"/>
                <a:gd name="T19" fmla="*/ 141 h 178"/>
                <a:gd name="T20" fmla="*/ 151 w 219"/>
                <a:gd name="T21" fmla="*/ 136 h 178"/>
                <a:gd name="T22" fmla="*/ 154 w 219"/>
                <a:gd name="T23" fmla="*/ 139 h 178"/>
                <a:gd name="T24" fmla="*/ 153 w 219"/>
                <a:gd name="T25" fmla="*/ 137 h 178"/>
                <a:gd name="T26" fmla="*/ 156 w 219"/>
                <a:gd name="T27" fmla="*/ 131 h 178"/>
                <a:gd name="T28" fmla="*/ 154 w 219"/>
                <a:gd name="T29" fmla="*/ 131 h 178"/>
                <a:gd name="T30" fmla="*/ 154 w 219"/>
                <a:gd name="T31" fmla="*/ 133 h 178"/>
                <a:gd name="T32" fmla="*/ 154 w 219"/>
                <a:gd name="T33" fmla="*/ 134 h 178"/>
                <a:gd name="T34" fmla="*/ 154 w 219"/>
                <a:gd name="T35" fmla="*/ 133 h 178"/>
                <a:gd name="T36" fmla="*/ 156 w 219"/>
                <a:gd name="T37" fmla="*/ 131 h 178"/>
                <a:gd name="T38" fmla="*/ 30 w 219"/>
                <a:gd name="T39" fmla="*/ 128 h 178"/>
                <a:gd name="T40" fmla="*/ 33 w 219"/>
                <a:gd name="T41" fmla="*/ 131 h 178"/>
                <a:gd name="T42" fmla="*/ 31 w 219"/>
                <a:gd name="T43" fmla="*/ 133 h 178"/>
                <a:gd name="T44" fmla="*/ 28 w 219"/>
                <a:gd name="T45" fmla="*/ 131 h 178"/>
                <a:gd name="T46" fmla="*/ 27 w 219"/>
                <a:gd name="T47" fmla="*/ 129 h 178"/>
                <a:gd name="T48" fmla="*/ 23 w 219"/>
                <a:gd name="T49" fmla="*/ 128 h 178"/>
                <a:gd name="T50" fmla="*/ 23 w 219"/>
                <a:gd name="T51" fmla="*/ 129 h 178"/>
                <a:gd name="T52" fmla="*/ 23 w 219"/>
                <a:gd name="T53" fmla="*/ 128 h 178"/>
                <a:gd name="T54" fmla="*/ 0 w 219"/>
                <a:gd name="T55" fmla="*/ 117 h 178"/>
                <a:gd name="T56" fmla="*/ 1 w 219"/>
                <a:gd name="T57" fmla="*/ 118 h 178"/>
                <a:gd name="T58" fmla="*/ 0 w 219"/>
                <a:gd name="T59" fmla="*/ 117 h 178"/>
                <a:gd name="T60" fmla="*/ 117 w 219"/>
                <a:gd name="T61" fmla="*/ 115 h 178"/>
                <a:gd name="T62" fmla="*/ 117 w 219"/>
                <a:gd name="T63" fmla="*/ 115 h 178"/>
                <a:gd name="T64" fmla="*/ 112 w 219"/>
                <a:gd name="T65" fmla="*/ 114 h 178"/>
                <a:gd name="T66" fmla="*/ 115 w 219"/>
                <a:gd name="T67" fmla="*/ 115 h 178"/>
                <a:gd name="T68" fmla="*/ 0 w 219"/>
                <a:gd name="T69" fmla="*/ 114 h 178"/>
                <a:gd name="T70" fmla="*/ 0 w 219"/>
                <a:gd name="T71" fmla="*/ 115 h 178"/>
                <a:gd name="T72" fmla="*/ 0 w 219"/>
                <a:gd name="T73" fmla="*/ 115 h 178"/>
                <a:gd name="T74" fmla="*/ 85 w 219"/>
                <a:gd name="T75" fmla="*/ 109 h 178"/>
                <a:gd name="T76" fmla="*/ 87 w 219"/>
                <a:gd name="T77" fmla="*/ 111 h 178"/>
                <a:gd name="T78" fmla="*/ 87 w 219"/>
                <a:gd name="T79" fmla="*/ 111 h 178"/>
                <a:gd name="T80" fmla="*/ 85 w 219"/>
                <a:gd name="T81" fmla="*/ 109 h 178"/>
                <a:gd name="T82" fmla="*/ 131 w 219"/>
                <a:gd name="T83" fmla="*/ 106 h 178"/>
                <a:gd name="T84" fmla="*/ 129 w 219"/>
                <a:gd name="T85" fmla="*/ 106 h 178"/>
                <a:gd name="T86" fmla="*/ 91 w 219"/>
                <a:gd name="T87" fmla="*/ 103 h 178"/>
                <a:gd name="T88" fmla="*/ 93 w 219"/>
                <a:gd name="T89" fmla="*/ 104 h 178"/>
                <a:gd name="T90" fmla="*/ 184 w 219"/>
                <a:gd name="T91" fmla="*/ 24 h 178"/>
                <a:gd name="T92" fmla="*/ 186 w 219"/>
                <a:gd name="T93" fmla="*/ 25 h 178"/>
                <a:gd name="T94" fmla="*/ 184 w 219"/>
                <a:gd name="T95" fmla="*/ 24 h 178"/>
                <a:gd name="T96" fmla="*/ 180 w 219"/>
                <a:gd name="T97" fmla="*/ 18 h 178"/>
                <a:gd name="T98" fmla="*/ 180 w 219"/>
                <a:gd name="T99" fmla="*/ 18 h 178"/>
                <a:gd name="T100" fmla="*/ 183 w 219"/>
                <a:gd name="T101" fmla="*/ 14 h 178"/>
                <a:gd name="T102" fmla="*/ 180 w 219"/>
                <a:gd name="T103" fmla="*/ 16 h 178"/>
                <a:gd name="T104" fmla="*/ 180 w 219"/>
                <a:gd name="T105" fmla="*/ 14 h 178"/>
                <a:gd name="T106" fmla="*/ 165 w 219"/>
                <a:gd name="T107" fmla="*/ 10 h 178"/>
                <a:gd name="T108" fmla="*/ 164 w 219"/>
                <a:gd name="T109" fmla="*/ 10 h 178"/>
                <a:gd name="T110" fmla="*/ 173 w 219"/>
                <a:gd name="T111" fmla="*/ 2 h 178"/>
                <a:gd name="T112" fmla="*/ 172 w 219"/>
                <a:gd name="T113" fmla="*/ 3 h 178"/>
                <a:gd name="T114" fmla="*/ 172 w 219"/>
                <a:gd name="T115" fmla="*/ 2 h 178"/>
                <a:gd name="T116" fmla="*/ 165 w 219"/>
                <a:gd name="T117" fmla="*/ 0 h 178"/>
                <a:gd name="T118" fmla="*/ 165 w 219"/>
                <a:gd name="T119" fmla="*/ 2 h 178"/>
                <a:gd name="T120" fmla="*/ 162 w 219"/>
                <a:gd name="T121" fmla="*/ 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" h="178">
                  <a:moveTo>
                    <a:pt x="187" y="177"/>
                  </a:moveTo>
                  <a:lnTo>
                    <a:pt x="187" y="177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8"/>
                  </a:lnTo>
                  <a:lnTo>
                    <a:pt x="187" y="177"/>
                  </a:lnTo>
                  <a:lnTo>
                    <a:pt x="186" y="177"/>
                  </a:lnTo>
                  <a:lnTo>
                    <a:pt x="187" y="177"/>
                  </a:lnTo>
                  <a:close/>
                  <a:moveTo>
                    <a:pt x="217" y="142"/>
                  </a:moveTo>
                  <a:lnTo>
                    <a:pt x="217" y="142"/>
                  </a:lnTo>
                  <a:lnTo>
                    <a:pt x="219" y="142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lnTo>
                    <a:pt x="217" y="142"/>
                  </a:lnTo>
                  <a:close/>
                  <a:moveTo>
                    <a:pt x="154" y="141"/>
                  </a:moveTo>
                  <a:lnTo>
                    <a:pt x="156" y="141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4" y="141"/>
                  </a:lnTo>
                  <a:lnTo>
                    <a:pt x="154" y="141"/>
                  </a:lnTo>
                  <a:close/>
                  <a:moveTo>
                    <a:pt x="208" y="139"/>
                  </a:moveTo>
                  <a:lnTo>
                    <a:pt x="210" y="139"/>
                  </a:lnTo>
                  <a:lnTo>
                    <a:pt x="210" y="141"/>
                  </a:lnTo>
                  <a:lnTo>
                    <a:pt x="210" y="141"/>
                  </a:lnTo>
                  <a:lnTo>
                    <a:pt x="208" y="139"/>
                  </a:lnTo>
                  <a:close/>
                  <a:moveTo>
                    <a:pt x="151" y="136"/>
                  </a:moveTo>
                  <a:lnTo>
                    <a:pt x="153" y="137"/>
                  </a:lnTo>
                  <a:lnTo>
                    <a:pt x="153" y="137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1" y="136"/>
                  </a:lnTo>
                  <a:close/>
                  <a:moveTo>
                    <a:pt x="156" y="131"/>
                  </a:moveTo>
                  <a:lnTo>
                    <a:pt x="156" y="131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6" y="131"/>
                  </a:lnTo>
                  <a:close/>
                  <a:moveTo>
                    <a:pt x="28" y="128"/>
                  </a:moveTo>
                  <a:lnTo>
                    <a:pt x="30" y="128"/>
                  </a:lnTo>
                  <a:lnTo>
                    <a:pt x="31" y="129"/>
                  </a:lnTo>
                  <a:lnTo>
                    <a:pt x="31" y="131"/>
                  </a:lnTo>
                  <a:lnTo>
                    <a:pt x="33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8" y="131"/>
                  </a:lnTo>
                  <a:lnTo>
                    <a:pt x="28" y="131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8" y="128"/>
                  </a:lnTo>
                  <a:close/>
                  <a:moveTo>
                    <a:pt x="23" y="128"/>
                  </a:moveTo>
                  <a:lnTo>
                    <a:pt x="23" y="128"/>
                  </a:lnTo>
                  <a:lnTo>
                    <a:pt x="25" y="128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3" y="128"/>
                  </a:lnTo>
                  <a:lnTo>
                    <a:pt x="22" y="128"/>
                  </a:lnTo>
                  <a:lnTo>
                    <a:pt x="23" y="128"/>
                  </a:lnTo>
                  <a:close/>
                  <a:moveTo>
                    <a:pt x="0" y="117"/>
                  </a:moveTo>
                  <a:lnTo>
                    <a:pt x="1" y="117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7"/>
                  </a:lnTo>
                  <a:close/>
                  <a:moveTo>
                    <a:pt x="115" y="115"/>
                  </a:move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5"/>
                  </a:lnTo>
                  <a:close/>
                  <a:moveTo>
                    <a:pt x="112" y="114"/>
                  </a:moveTo>
                  <a:lnTo>
                    <a:pt x="113" y="114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2" y="114"/>
                  </a:lnTo>
                  <a:close/>
                  <a:moveTo>
                    <a:pt x="0" y="114"/>
                  </a:move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4"/>
                  </a:lnTo>
                  <a:close/>
                  <a:moveTo>
                    <a:pt x="85" y="107"/>
                  </a:moveTo>
                  <a:lnTo>
                    <a:pt x="85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7"/>
                  </a:lnTo>
                  <a:lnTo>
                    <a:pt x="85" y="107"/>
                  </a:lnTo>
                  <a:close/>
                  <a:moveTo>
                    <a:pt x="131" y="106"/>
                  </a:moveTo>
                  <a:lnTo>
                    <a:pt x="129" y="107"/>
                  </a:lnTo>
                  <a:lnTo>
                    <a:pt x="129" y="107"/>
                  </a:lnTo>
                  <a:lnTo>
                    <a:pt x="129" y="106"/>
                  </a:lnTo>
                  <a:lnTo>
                    <a:pt x="131" y="106"/>
                  </a:lnTo>
                  <a:close/>
                  <a:moveTo>
                    <a:pt x="91" y="103"/>
                  </a:moveTo>
                  <a:lnTo>
                    <a:pt x="91" y="103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1" y="103"/>
                  </a:lnTo>
                  <a:lnTo>
                    <a:pt x="91" y="103"/>
                  </a:lnTo>
                  <a:close/>
                  <a:moveTo>
                    <a:pt x="184" y="24"/>
                  </a:move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4" y="25"/>
                  </a:lnTo>
                  <a:lnTo>
                    <a:pt x="184" y="24"/>
                  </a:lnTo>
                  <a:close/>
                  <a:moveTo>
                    <a:pt x="180" y="18"/>
                  </a:moveTo>
                  <a:lnTo>
                    <a:pt x="180" y="18"/>
                  </a:lnTo>
                  <a:lnTo>
                    <a:pt x="180" y="18"/>
                  </a:lnTo>
                  <a:lnTo>
                    <a:pt x="178" y="19"/>
                  </a:lnTo>
                  <a:lnTo>
                    <a:pt x="178" y="18"/>
                  </a:lnTo>
                  <a:lnTo>
                    <a:pt x="180" y="18"/>
                  </a:lnTo>
                  <a:close/>
                  <a:moveTo>
                    <a:pt x="180" y="14"/>
                  </a:moveTo>
                  <a:lnTo>
                    <a:pt x="183" y="14"/>
                  </a:lnTo>
                  <a:lnTo>
                    <a:pt x="183" y="14"/>
                  </a:lnTo>
                  <a:lnTo>
                    <a:pt x="183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8" y="14"/>
                  </a:lnTo>
                  <a:lnTo>
                    <a:pt x="180" y="14"/>
                  </a:lnTo>
                  <a:close/>
                  <a:moveTo>
                    <a:pt x="165" y="8"/>
                  </a:moveTo>
                  <a:lnTo>
                    <a:pt x="165" y="8"/>
                  </a:lnTo>
                  <a:lnTo>
                    <a:pt x="165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5" y="8"/>
                  </a:lnTo>
                  <a:close/>
                  <a:moveTo>
                    <a:pt x="172" y="2"/>
                  </a:moveTo>
                  <a:lnTo>
                    <a:pt x="173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2" y="2"/>
                  </a:lnTo>
                  <a:close/>
                  <a:moveTo>
                    <a:pt x="162" y="0"/>
                  </a:moveTo>
                  <a:lnTo>
                    <a:pt x="165" y="0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4" y="3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8" name="Freeform 178"/>
            <p:cNvSpPr>
              <a:spLocks/>
            </p:cNvSpPr>
            <p:nvPr/>
          </p:nvSpPr>
          <p:spPr bwMode="auto">
            <a:xfrm>
              <a:off x="3472710" y="4415923"/>
              <a:ext cx="356708" cy="520443"/>
            </a:xfrm>
            <a:custGeom>
              <a:avLst/>
              <a:gdLst>
                <a:gd name="T0" fmla="*/ 94 w 183"/>
                <a:gd name="T1" fmla="*/ 5 h 267"/>
                <a:gd name="T2" fmla="*/ 102 w 183"/>
                <a:gd name="T3" fmla="*/ 14 h 267"/>
                <a:gd name="T4" fmla="*/ 112 w 183"/>
                <a:gd name="T5" fmla="*/ 21 h 267"/>
                <a:gd name="T6" fmla="*/ 118 w 183"/>
                <a:gd name="T7" fmla="*/ 29 h 267"/>
                <a:gd name="T8" fmla="*/ 126 w 183"/>
                <a:gd name="T9" fmla="*/ 35 h 267"/>
                <a:gd name="T10" fmla="*/ 137 w 183"/>
                <a:gd name="T11" fmla="*/ 32 h 267"/>
                <a:gd name="T12" fmla="*/ 150 w 183"/>
                <a:gd name="T13" fmla="*/ 32 h 267"/>
                <a:gd name="T14" fmla="*/ 162 w 183"/>
                <a:gd name="T15" fmla="*/ 38 h 267"/>
                <a:gd name="T16" fmla="*/ 156 w 183"/>
                <a:gd name="T17" fmla="*/ 55 h 267"/>
                <a:gd name="T18" fmla="*/ 164 w 183"/>
                <a:gd name="T19" fmla="*/ 62 h 267"/>
                <a:gd name="T20" fmla="*/ 154 w 183"/>
                <a:gd name="T21" fmla="*/ 60 h 267"/>
                <a:gd name="T22" fmla="*/ 140 w 183"/>
                <a:gd name="T23" fmla="*/ 65 h 267"/>
                <a:gd name="T24" fmla="*/ 123 w 183"/>
                <a:gd name="T25" fmla="*/ 74 h 267"/>
                <a:gd name="T26" fmla="*/ 118 w 183"/>
                <a:gd name="T27" fmla="*/ 88 h 267"/>
                <a:gd name="T28" fmla="*/ 109 w 183"/>
                <a:gd name="T29" fmla="*/ 101 h 267"/>
                <a:gd name="T30" fmla="*/ 107 w 183"/>
                <a:gd name="T31" fmla="*/ 106 h 267"/>
                <a:gd name="T32" fmla="*/ 110 w 183"/>
                <a:gd name="T33" fmla="*/ 112 h 267"/>
                <a:gd name="T34" fmla="*/ 113 w 183"/>
                <a:gd name="T35" fmla="*/ 120 h 267"/>
                <a:gd name="T36" fmla="*/ 120 w 183"/>
                <a:gd name="T37" fmla="*/ 128 h 267"/>
                <a:gd name="T38" fmla="*/ 131 w 183"/>
                <a:gd name="T39" fmla="*/ 139 h 267"/>
                <a:gd name="T40" fmla="*/ 148 w 183"/>
                <a:gd name="T41" fmla="*/ 142 h 267"/>
                <a:gd name="T42" fmla="*/ 156 w 183"/>
                <a:gd name="T43" fmla="*/ 137 h 267"/>
                <a:gd name="T44" fmla="*/ 156 w 183"/>
                <a:gd name="T45" fmla="*/ 158 h 267"/>
                <a:gd name="T46" fmla="*/ 170 w 183"/>
                <a:gd name="T47" fmla="*/ 158 h 267"/>
                <a:gd name="T48" fmla="*/ 181 w 183"/>
                <a:gd name="T49" fmla="*/ 183 h 267"/>
                <a:gd name="T50" fmla="*/ 178 w 183"/>
                <a:gd name="T51" fmla="*/ 199 h 267"/>
                <a:gd name="T52" fmla="*/ 176 w 183"/>
                <a:gd name="T53" fmla="*/ 210 h 267"/>
                <a:gd name="T54" fmla="*/ 175 w 183"/>
                <a:gd name="T55" fmla="*/ 222 h 267"/>
                <a:gd name="T56" fmla="*/ 167 w 183"/>
                <a:gd name="T57" fmla="*/ 222 h 267"/>
                <a:gd name="T58" fmla="*/ 165 w 183"/>
                <a:gd name="T59" fmla="*/ 227 h 267"/>
                <a:gd name="T60" fmla="*/ 165 w 183"/>
                <a:gd name="T61" fmla="*/ 230 h 267"/>
                <a:gd name="T62" fmla="*/ 167 w 183"/>
                <a:gd name="T63" fmla="*/ 229 h 267"/>
                <a:gd name="T64" fmla="*/ 172 w 183"/>
                <a:gd name="T65" fmla="*/ 233 h 267"/>
                <a:gd name="T66" fmla="*/ 176 w 183"/>
                <a:gd name="T67" fmla="*/ 235 h 267"/>
                <a:gd name="T68" fmla="*/ 178 w 183"/>
                <a:gd name="T69" fmla="*/ 240 h 267"/>
                <a:gd name="T70" fmla="*/ 170 w 183"/>
                <a:gd name="T71" fmla="*/ 249 h 267"/>
                <a:gd name="T72" fmla="*/ 167 w 183"/>
                <a:gd name="T73" fmla="*/ 259 h 267"/>
                <a:gd name="T74" fmla="*/ 153 w 183"/>
                <a:gd name="T75" fmla="*/ 262 h 267"/>
                <a:gd name="T76" fmla="*/ 134 w 183"/>
                <a:gd name="T77" fmla="*/ 246 h 267"/>
                <a:gd name="T78" fmla="*/ 101 w 183"/>
                <a:gd name="T79" fmla="*/ 229 h 267"/>
                <a:gd name="T80" fmla="*/ 74 w 183"/>
                <a:gd name="T81" fmla="*/ 205 h 267"/>
                <a:gd name="T82" fmla="*/ 68 w 183"/>
                <a:gd name="T83" fmla="*/ 185 h 267"/>
                <a:gd name="T84" fmla="*/ 53 w 183"/>
                <a:gd name="T85" fmla="*/ 161 h 267"/>
                <a:gd name="T86" fmla="*/ 38 w 183"/>
                <a:gd name="T87" fmla="*/ 125 h 267"/>
                <a:gd name="T88" fmla="*/ 17 w 183"/>
                <a:gd name="T89" fmla="*/ 96 h 267"/>
                <a:gd name="T90" fmla="*/ 6 w 183"/>
                <a:gd name="T91" fmla="*/ 79 h 267"/>
                <a:gd name="T92" fmla="*/ 9 w 183"/>
                <a:gd name="T93" fmla="*/ 52 h 267"/>
                <a:gd name="T94" fmla="*/ 16 w 183"/>
                <a:gd name="T95" fmla="*/ 54 h 267"/>
                <a:gd name="T96" fmla="*/ 12 w 183"/>
                <a:gd name="T97" fmla="*/ 59 h 267"/>
                <a:gd name="T98" fmla="*/ 16 w 183"/>
                <a:gd name="T99" fmla="*/ 63 h 267"/>
                <a:gd name="T100" fmla="*/ 27 w 183"/>
                <a:gd name="T101" fmla="*/ 68 h 267"/>
                <a:gd name="T102" fmla="*/ 34 w 183"/>
                <a:gd name="T103" fmla="*/ 70 h 267"/>
                <a:gd name="T104" fmla="*/ 39 w 183"/>
                <a:gd name="T105" fmla="*/ 62 h 267"/>
                <a:gd name="T106" fmla="*/ 44 w 183"/>
                <a:gd name="T107" fmla="*/ 49 h 267"/>
                <a:gd name="T108" fmla="*/ 45 w 183"/>
                <a:gd name="T109" fmla="*/ 49 h 267"/>
                <a:gd name="T110" fmla="*/ 68 w 183"/>
                <a:gd name="T111" fmla="*/ 36 h 267"/>
                <a:gd name="T112" fmla="*/ 85 w 183"/>
                <a:gd name="T113" fmla="*/ 14 h 267"/>
                <a:gd name="T114" fmla="*/ 86 w 183"/>
                <a:gd name="T115" fmla="*/ 8 h 267"/>
                <a:gd name="T116" fmla="*/ 88 w 183"/>
                <a:gd name="T117" fmla="*/ 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267">
                  <a:moveTo>
                    <a:pt x="88" y="0"/>
                  </a:moveTo>
                  <a:lnTo>
                    <a:pt x="90" y="0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2" y="19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18" y="29"/>
                  </a:lnTo>
                  <a:lnTo>
                    <a:pt x="118" y="30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4" y="35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5"/>
                  </a:lnTo>
                  <a:lnTo>
                    <a:pt x="127" y="35"/>
                  </a:lnTo>
                  <a:lnTo>
                    <a:pt x="129" y="35"/>
                  </a:lnTo>
                  <a:lnTo>
                    <a:pt x="131" y="35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4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7" y="32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3"/>
                  </a:lnTo>
                  <a:lnTo>
                    <a:pt x="146" y="33"/>
                  </a:lnTo>
                  <a:lnTo>
                    <a:pt x="148" y="33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51" y="32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2" y="41"/>
                  </a:lnTo>
                  <a:lnTo>
                    <a:pt x="159" y="44"/>
                  </a:lnTo>
                  <a:lnTo>
                    <a:pt x="157" y="48"/>
                  </a:lnTo>
                  <a:lnTo>
                    <a:pt x="154" y="52"/>
                  </a:lnTo>
                  <a:lnTo>
                    <a:pt x="153" y="55"/>
                  </a:lnTo>
                  <a:lnTo>
                    <a:pt x="154" y="55"/>
                  </a:lnTo>
                  <a:lnTo>
                    <a:pt x="156" y="55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61" y="55"/>
                  </a:lnTo>
                  <a:lnTo>
                    <a:pt x="161" y="57"/>
                  </a:lnTo>
                  <a:lnTo>
                    <a:pt x="162" y="59"/>
                  </a:lnTo>
                  <a:lnTo>
                    <a:pt x="162" y="59"/>
                  </a:lnTo>
                  <a:lnTo>
                    <a:pt x="164" y="60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2"/>
                  </a:lnTo>
                  <a:lnTo>
                    <a:pt x="164" y="63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57" y="60"/>
                  </a:lnTo>
                  <a:lnTo>
                    <a:pt x="156" y="60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1" y="62"/>
                  </a:lnTo>
                  <a:lnTo>
                    <a:pt x="151" y="62"/>
                  </a:lnTo>
                  <a:lnTo>
                    <a:pt x="150" y="63"/>
                  </a:lnTo>
                  <a:lnTo>
                    <a:pt x="148" y="63"/>
                  </a:lnTo>
                  <a:lnTo>
                    <a:pt x="146" y="63"/>
                  </a:lnTo>
                  <a:lnTo>
                    <a:pt x="145" y="63"/>
                  </a:lnTo>
                  <a:lnTo>
                    <a:pt x="143" y="63"/>
                  </a:lnTo>
                  <a:lnTo>
                    <a:pt x="142" y="65"/>
                  </a:lnTo>
                  <a:lnTo>
                    <a:pt x="140" y="65"/>
                  </a:lnTo>
                  <a:lnTo>
                    <a:pt x="137" y="65"/>
                  </a:lnTo>
                  <a:lnTo>
                    <a:pt x="135" y="66"/>
                  </a:lnTo>
                  <a:lnTo>
                    <a:pt x="135" y="66"/>
                  </a:lnTo>
                  <a:lnTo>
                    <a:pt x="134" y="66"/>
                  </a:lnTo>
                  <a:lnTo>
                    <a:pt x="131" y="68"/>
                  </a:lnTo>
                  <a:lnTo>
                    <a:pt x="129" y="70"/>
                  </a:lnTo>
                  <a:lnTo>
                    <a:pt x="127" y="71"/>
                  </a:lnTo>
                  <a:lnTo>
                    <a:pt x="126" y="73"/>
                  </a:lnTo>
                  <a:lnTo>
                    <a:pt x="124" y="73"/>
                  </a:lnTo>
                  <a:lnTo>
                    <a:pt x="123" y="73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23" y="74"/>
                  </a:lnTo>
                  <a:lnTo>
                    <a:pt x="121" y="76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4"/>
                  </a:lnTo>
                  <a:lnTo>
                    <a:pt x="118" y="85"/>
                  </a:lnTo>
                  <a:lnTo>
                    <a:pt x="118" y="87"/>
                  </a:lnTo>
                  <a:lnTo>
                    <a:pt x="116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3"/>
                  </a:lnTo>
                  <a:lnTo>
                    <a:pt x="118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3" y="96"/>
                  </a:lnTo>
                  <a:lnTo>
                    <a:pt x="110" y="98"/>
                  </a:lnTo>
                  <a:lnTo>
                    <a:pt x="110" y="100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3"/>
                  </a:lnTo>
                  <a:lnTo>
                    <a:pt x="110" y="103"/>
                  </a:lnTo>
                  <a:lnTo>
                    <a:pt x="110" y="104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9"/>
                  </a:lnTo>
                  <a:lnTo>
                    <a:pt x="107" y="109"/>
                  </a:lnTo>
                  <a:lnTo>
                    <a:pt x="105" y="109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7" y="111"/>
                  </a:lnTo>
                  <a:lnTo>
                    <a:pt x="109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6" y="125"/>
                  </a:lnTo>
                  <a:lnTo>
                    <a:pt x="118" y="126"/>
                  </a:lnTo>
                  <a:lnTo>
                    <a:pt x="118" y="128"/>
                  </a:lnTo>
                  <a:lnTo>
                    <a:pt x="120" y="128"/>
                  </a:lnTo>
                  <a:lnTo>
                    <a:pt x="121" y="129"/>
                  </a:lnTo>
                  <a:lnTo>
                    <a:pt x="121" y="131"/>
                  </a:lnTo>
                  <a:lnTo>
                    <a:pt x="120" y="134"/>
                  </a:lnTo>
                  <a:lnTo>
                    <a:pt x="118" y="136"/>
                  </a:lnTo>
                  <a:lnTo>
                    <a:pt x="120" y="136"/>
                  </a:lnTo>
                  <a:lnTo>
                    <a:pt x="123" y="136"/>
                  </a:lnTo>
                  <a:lnTo>
                    <a:pt x="126" y="136"/>
                  </a:lnTo>
                  <a:lnTo>
                    <a:pt x="127" y="137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7" y="144"/>
                  </a:lnTo>
                  <a:lnTo>
                    <a:pt x="140" y="144"/>
                  </a:lnTo>
                  <a:lnTo>
                    <a:pt x="145" y="144"/>
                  </a:lnTo>
                  <a:lnTo>
                    <a:pt x="146" y="144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0" y="140"/>
                  </a:lnTo>
                  <a:lnTo>
                    <a:pt x="151" y="139"/>
                  </a:lnTo>
                  <a:lnTo>
                    <a:pt x="153" y="139"/>
                  </a:lnTo>
                  <a:lnTo>
                    <a:pt x="153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6" y="136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6" y="139"/>
                  </a:lnTo>
                  <a:lnTo>
                    <a:pt x="156" y="140"/>
                  </a:lnTo>
                  <a:lnTo>
                    <a:pt x="156" y="140"/>
                  </a:lnTo>
                  <a:lnTo>
                    <a:pt x="154" y="142"/>
                  </a:lnTo>
                  <a:lnTo>
                    <a:pt x="154" y="144"/>
                  </a:lnTo>
                  <a:lnTo>
                    <a:pt x="154" y="147"/>
                  </a:lnTo>
                  <a:lnTo>
                    <a:pt x="154" y="150"/>
                  </a:lnTo>
                  <a:lnTo>
                    <a:pt x="154" y="153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7" y="159"/>
                  </a:lnTo>
                  <a:lnTo>
                    <a:pt x="157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2" y="158"/>
                  </a:lnTo>
                  <a:lnTo>
                    <a:pt x="164" y="158"/>
                  </a:lnTo>
                  <a:lnTo>
                    <a:pt x="167" y="158"/>
                  </a:lnTo>
                  <a:lnTo>
                    <a:pt x="168" y="158"/>
                  </a:lnTo>
                  <a:lnTo>
                    <a:pt x="170" y="158"/>
                  </a:lnTo>
                  <a:lnTo>
                    <a:pt x="172" y="161"/>
                  </a:lnTo>
                  <a:lnTo>
                    <a:pt x="173" y="164"/>
                  </a:lnTo>
                  <a:lnTo>
                    <a:pt x="175" y="166"/>
                  </a:lnTo>
                  <a:lnTo>
                    <a:pt x="176" y="169"/>
                  </a:lnTo>
                  <a:lnTo>
                    <a:pt x="178" y="172"/>
                  </a:lnTo>
                  <a:lnTo>
                    <a:pt x="180" y="174"/>
                  </a:lnTo>
                  <a:lnTo>
                    <a:pt x="181" y="177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94"/>
                  </a:lnTo>
                  <a:lnTo>
                    <a:pt x="178" y="196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7"/>
                  </a:lnTo>
                  <a:lnTo>
                    <a:pt x="178" y="199"/>
                  </a:lnTo>
                  <a:lnTo>
                    <a:pt x="178" y="202"/>
                  </a:lnTo>
                  <a:lnTo>
                    <a:pt x="180" y="203"/>
                  </a:lnTo>
                  <a:lnTo>
                    <a:pt x="180" y="203"/>
                  </a:lnTo>
                  <a:lnTo>
                    <a:pt x="180" y="205"/>
                  </a:lnTo>
                  <a:lnTo>
                    <a:pt x="180" y="205"/>
                  </a:lnTo>
                  <a:lnTo>
                    <a:pt x="178" y="207"/>
                  </a:lnTo>
                  <a:lnTo>
                    <a:pt x="178" y="207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5"/>
                  </a:lnTo>
                  <a:lnTo>
                    <a:pt x="173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5" y="222"/>
                  </a:lnTo>
                  <a:lnTo>
                    <a:pt x="173" y="222"/>
                  </a:lnTo>
                  <a:lnTo>
                    <a:pt x="173" y="224"/>
                  </a:lnTo>
                  <a:lnTo>
                    <a:pt x="173" y="224"/>
                  </a:lnTo>
                  <a:lnTo>
                    <a:pt x="172" y="224"/>
                  </a:lnTo>
                  <a:lnTo>
                    <a:pt x="170" y="222"/>
                  </a:lnTo>
                  <a:lnTo>
                    <a:pt x="168" y="222"/>
                  </a:lnTo>
                  <a:lnTo>
                    <a:pt x="168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1"/>
                  </a:lnTo>
                  <a:lnTo>
                    <a:pt x="167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65" y="224"/>
                  </a:lnTo>
                  <a:lnTo>
                    <a:pt x="165" y="226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7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64" y="230"/>
                  </a:lnTo>
                  <a:lnTo>
                    <a:pt x="164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0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7" y="229"/>
                  </a:lnTo>
                  <a:lnTo>
                    <a:pt x="167" y="230"/>
                  </a:lnTo>
                  <a:lnTo>
                    <a:pt x="167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2"/>
                  </a:lnTo>
                  <a:lnTo>
                    <a:pt x="170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2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3" y="235"/>
                  </a:lnTo>
                  <a:lnTo>
                    <a:pt x="175" y="235"/>
                  </a:lnTo>
                  <a:lnTo>
                    <a:pt x="175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7"/>
                  </a:lnTo>
                  <a:lnTo>
                    <a:pt x="178" y="238"/>
                  </a:lnTo>
                  <a:lnTo>
                    <a:pt x="176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6" y="243"/>
                  </a:lnTo>
                  <a:lnTo>
                    <a:pt x="175" y="243"/>
                  </a:lnTo>
                  <a:lnTo>
                    <a:pt x="175" y="244"/>
                  </a:lnTo>
                  <a:lnTo>
                    <a:pt x="173" y="246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0" y="249"/>
                  </a:lnTo>
                  <a:lnTo>
                    <a:pt x="168" y="251"/>
                  </a:lnTo>
                  <a:lnTo>
                    <a:pt x="168" y="251"/>
                  </a:lnTo>
                  <a:lnTo>
                    <a:pt x="170" y="252"/>
                  </a:lnTo>
                  <a:lnTo>
                    <a:pt x="170" y="252"/>
                  </a:lnTo>
                  <a:lnTo>
                    <a:pt x="172" y="254"/>
                  </a:lnTo>
                  <a:lnTo>
                    <a:pt x="172" y="254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7" y="257"/>
                  </a:lnTo>
                  <a:lnTo>
                    <a:pt x="165" y="257"/>
                  </a:lnTo>
                  <a:lnTo>
                    <a:pt x="167" y="259"/>
                  </a:lnTo>
                  <a:lnTo>
                    <a:pt x="167" y="260"/>
                  </a:lnTo>
                  <a:lnTo>
                    <a:pt x="167" y="262"/>
                  </a:lnTo>
                  <a:lnTo>
                    <a:pt x="167" y="263"/>
                  </a:lnTo>
                  <a:lnTo>
                    <a:pt x="165" y="265"/>
                  </a:lnTo>
                  <a:lnTo>
                    <a:pt x="164" y="265"/>
                  </a:lnTo>
                  <a:lnTo>
                    <a:pt x="161" y="267"/>
                  </a:lnTo>
                  <a:lnTo>
                    <a:pt x="159" y="267"/>
                  </a:lnTo>
                  <a:lnTo>
                    <a:pt x="159" y="267"/>
                  </a:lnTo>
                  <a:lnTo>
                    <a:pt x="157" y="267"/>
                  </a:lnTo>
                  <a:lnTo>
                    <a:pt x="157" y="265"/>
                  </a:lnTo>
                  <a:lnTo>
                    <a:pt x="153" y="262"/>
                  </a:lnTo>
                  <a:lnTo>
                    <a:pt x="150" y="260"/>
                  </a:lnTo>
                  <a:lnTo>
                    <a:pt x="148" y="260"/>
                  </a:lnTo>
                  <a:lnTo>
                    <a:pt x="145" y="257"/>
                  </a:lnTo>
                  <a:lnTo>
                    <a:pt x="145" y="255"/>
                  </a:lnTo>
                  <a:lnTo>
                    <a:pt x="143" y="252"/>
                  </a:lnTo>
                  <a:lnTo>
                    <a:pt x="143" y="252"/>
                  </a:lnTo>
                  <a:lnTo>
                    <a:pt x="142" y="251"/>
                  </a:lnTo>
                  <a:lnTo>
                    <a:pt x="139" y="249"/>
                  </a:lnTo>
                  <a:lnTo>
                    <a:pt x="137" y="249"/>
                  </a:lnTo>
                  <a:lnTo>
                    <a:pt x="135" y="248"/>
                  </a:lnTo>
                  <a:lnTo>
                    <a:pt x="134" y="246"/>
                  </a:lnTo>
                  <a:lnTo>
                    <a:pt x="131" y="244"/>
                  </a:lnTo>
                  <a:lnTo>
                    <a:pt x="129" y="243"/>
                  </a:lnTo>
                  <a:lnTo>
                    <a:pt x="127" y="243"/>
                  </a:lnTo>
                  <a:lnTo>
                    <a:pt x="123" y="241"/>
                  </a:lnTo>
                  <a:lnTo>
                    <a:pt x="121" y="240"/>
                  </a:lnTo>
                  <a:lnTo>
                    <a:pt x="116" y="238"/>
                  </a:lnTo>
                  <a:lnTo>
                    <a:pt x="115" y="237"/>
                  </a:lnTo>
                  <a:lnTo>
                    <a:pt x="110" y="235"/>
                  </a:lnTo>
                  <a:lnTo>
                    <a:pt x="109" y="233"/>
                  </a:lnTo>
                  <a:lnTo>
                    <a:pt x="104" y="230"/>
                  </a:lnTo>
                  <a:lnTo>
                    <a:pt x="101" y="229"/>
                  </a:lnTo>
                  <a:lnTo>
                    <a:pt x="98" y="227"/>
                  </a:lnTo>
                  <a:lnTo>
                    <a:pt x="90" y="224"/>
                  </a:lnTo>
                  <a:lnTo>
                    <a:pt x="88" y="222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3" y="216"/>
                  </a:lnTo>
                  <a:lnTo>
                    <a:pt x="80" y="215"/>
                  </a:lnTo>
                  <a:lnTo>
                    <a:pt x="79" y="211"/>
                  </a:lnTo>
                  <a:lnTo>
                    <a:pt x="77" y="210"/>
                  </a:lnTo>
                  <a:lnTo>
                    <a:pt x="75" y="207"/>
                  </a:lnTo>
                  <a:lnTo>
                    <a:pt x="74" y="205"/>
                  </a:lnTo>
                  <a:lnTo>
                    <a:pt x="72" y="205"/>
                  </a:lnTo>
                  <a:lnTo>
                    <a:pt x="72" y="202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4" y="200"/>
                  </a:lnTo>
                  <a:lnTo>
                    <a:pt x="74" y="196"/>
                  </a:lnTo>
                  <a:lnTo>
                    <a:pt x="74" y="194"/>
                  </a:lnTo>
                  <a:lnTo>
                    <a:pt x="71" y="189"/>
                  </a:lnTo>
                  <a:lnTo>
                    <a:pt x="69" y="188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6" y="181"/>
                  </a:lnTo>
                  <a:lnTo>
                    <a:pt x="64" y="178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1" y="175"/>
                  </a:lnTo>
                  <a:lnTo>
                    <a:pt x="60" y="174"/>
                  </a:lnTo>
                  <a:lnTo>
                    <a:pt x="60" y="172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59"/>
                  </a:lnTo>
                  <a:lnTo>
                    <a:pt x="52" y="156"/>
                  </a:lnTo>
                  <a:lnTo>
                    <a:pt x="47" y="148"/>
                  </a:lnTo>
                  <a:lnTo>
                    <a:pt x="45" y="145"/>
                  </a:lnTo>
                  <a:lnTo>
                    <a:pt x="44" y="142"/>
                  </a:lnTo>
                  <a:lnTo>
                    <a:pt x="42" y="139"/>
                  </a:lnTo>
                  <a:lnTo>
                    <a:pt x="42" y="136"/>
                  </a:lnTo>
                  <a:lnTo>
                    <a:pt x="39" y="133"/>
                  </a:lnTo>
                  <a:lnTo>
                    <a:pt x="39" y="129"/>
                  </a:lnTo>
                  <a:lnTo>
                    <a:pt x="38" y="126"/>
                  </a:lnTo>
                  <a:lnTo>
                    <a:pt x="38" y="125"/>
                  </a:lnTo>
                  <a:lnTo>
                    <a:pt x="34" y="122"/>
                  </a:lnTo>
                  <a:lnTo>
                    <a:pt x="33" y="118"/>
                  </a:lnTo>
                  <a:lnTo>
                    <a:pt x="31" y="115"/>
                  </a:lnTo>
                  <a:lnTo>
                    <a:pt x="30" y="114"/>
                  </a:lnTo>
                  <a:lnTo>
                    <a:pt x="28" y="114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3" y="103"/>
                  </a:lnTo>
                  <a:lnTo>
                    <a:pt x="20" y="100"/>
                  </a:lnTo>
                  <a:lnTo>
                    <a:pt x="19" y="98"/>
                  </a:lnTo>
                  <a:lnTo>
                    <a:pt x="17" y="96"/>
                  </a:lnTo>
                  <a:lnTo>
                    <a:pt x="8" y="90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6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12" y="51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9" y="62"/>
                  </a:lnTo>
                  <a:lnTo>
                    <a:pt x="20" y="63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3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8" y="70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8" y="62"/>
                  </a:lnTo>
                  <a:lnTo>
                    <a:pt x="39" y="62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64" y="38"/>
                  </a:lnTo>
                  <a:lnTo>
                    <a:pt x="68" y="36"/>
                  </a:lnTo>
                  <a:lnTo>
                    <a:pt x="69" y="35"/>
                  </a:lnTo>
                  <a:lnTo>
                    <a:pt x="72" y="33"/>
                  </a:lnTo>
                  <a:lnTo>
                    <a:pt x="74" y="32"/>
                  </a:lnTo>
                  <a:lnTo>
                    <a:pt x="75" y="30"/>
                  </a:lnTo>
                  <a:lnTo>
                    <a:pt x="79" y="27"/>
                  </a:lnTo>
                  <a:lnTo>
                    <a:pt x="80" y="25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5" y="19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9" name="Freeform 179"/>
            <p:cNvSpPr>
              <a:spLocks noEditPoints="1"/>
            </p:cNvSpPr>
            <p:nvPr/>
          </p:nvSpPr>
          <p:spPr bwMode="auto">
            <a:xfrm>
              <a:off x="3425929" y="4146930"/>
              <a:ext cx="163735" cy="66274"/>
            </a:xfrm>
            <a:custGeom>
              <a:avLst/>
              <a:gdLst>
                <a:gd name="T0" fmla="*/ 19 w 84"/>
                <a:gd name="T1" fmla="*/ 31 h 34"/>
                <a:gd name="T2" fmla="*/ 19 w 84"/>
                <a:gd name="T3" fmla="*/ 33 h 34"/>
                <a:gd name="T4" fmla="*/ 16 w 84"/>
                <a:gd name="T5" fmla="*/ 31 h 34"/>
                <a:gd name="T6" fmla="*/ 57 w 84"/>
                <a:gd name="T7" fmla="*/ 20 h 34"/>
                <a:gd name="T8" fmla="*/ 57 w 84"/>
                <a:gd name="T9" fmla="*/ 19 h 34"/>
                <a:gd name="T10" fmla="*/ 60 w 84"/>
                <a:gd name="T11" fmla="*/ 19 h 34"/>
                <a:gd name="T12" fmla="*/ 58 w 84"/>
                <a:gd name="T13" fmla="*/ 19 h 34"/>
                <a:gd name="T14" fmla="*/ 11 w 84"/>
                <a:gd name="T15" fmla="*/ 3 h 34"/>
                <a:gd name="T16" fmla="*/ 10 w 84"/>
                <a:gd name="T17" fmla="*/ 3 h 34"/>
                <a:gd name="T18" fmla="*/ 55 w 84"/>
                <a:gd name="T19" fmla="*/ 1 h 34"/>
                <a:gd name="T20" fmla="*/ 58 w 84"/>
                <a:gd name="T21" fmla="*/ 3 h 34"/>
                <a:gd name="T22" fmla="*/ 74 w 84"/>
                <a:gd name="T23" fmla="*/ 7 h 34"/>
                <a:gd name="T24" fmla="*/ 81 w 84"/>
                <a:gd name="T25" fmla="*/ 15 h 34"/>
                <a:gd name="T26" fmla="*/ 82 w 84"/>
                <a:gd name="T27" fmla="*/ 20 h 34"/>
                <a:gd name="T28" fmla="*/ 84 w 84"/>
                <a:gd name="T29" fmla="*/ 25 h 34"/>
                <a:gd name="T30" fmla="*/ 82 w 84"/>
                <a:gd name="T31" fmla="*/ 28 h 34"/>
                <a:gd name="T32" fmla="*/ 77 w 84"/>
                <a:gd name="T33" fmla="*/ 28 h 34"/>
                <a:gd name="T34" fmla="*/ 76 w 84"/>
                <a:gd name="T35" fmla="*/ 28 h 34"/>
                <a:gd name="T36" fmla="*/ 74 w 84"/>
                <a:gd name="T37" fmla="*/ 31 h 34"/>
                <a:gd name="T38" fmla="*/ 66 w 84"/>
                <a:gd name="T39" fmla="*/ 25 h 34"/>
                <a:gd name="T40" fmla="*/ 68 w 84"/>
                <a:gd name="T41" fmla="*/ 22 h 34"/>
                <a:gd name="T42" fmla="*/ 69 w 84"/>
                <a:gd name="T43" fmla="*/ 19 h 34"/>
                <a:gd name="T44" fmla="*/ 74 w 84"/>
                <a:gd name="T45" fmla="*/ 22 h 34"/>
                <a:gd name="T46" fmla="*/ 71 w 84"/>
                <a:gd name="T47" fmla="*/ 17 h 34"/>
                <a:gd name="T48" fmla="*/ 69 w 84"/>
                <a:gd name="T49" fmla="*/ 17 h 34"/>
                <a:gd name="T50" fmla="*/ 66 w 84"/>
                <a:gd name="T51" fmla="*/ 17 h 34"/>
                <a:gd name="T52" fmla="*/ 66 w 84"/>
                <a:gd name="T53" fmla="*/ 19 h 34"/>
                <a:gd name="T54" fmla="*/ 65 w 84"/>
                <a:gd name="T55" fmla="*/ 14 h 34"/>
                <a:gd name="T56" fmla="*/ 62 w 84"/>
                <a:gd name="T57" fmla="*/ 12 h 34"/>
                <a:gd name="T58" fmla="*/ 54 w 84"/>
                <a:gd name="T59" fmla="*/ 9 h 34"/>
                <a:gd name="T60" fmla="*/ 49 w 84"/>
                <a:gd name="T61" fmla="*/ 11 h 34"/>
                <a:gd name="T62" fmla="*/ 46 w 84"/>
                <a:gd name="T63" fmla="*/ 14 h 34"/>
                <a:gd name="T64" fmla="*/ 38 w 84"/>
                <a:gd name="T65" fmla="*/ 19 h 34"/>
                <a:gd name="T66" fmla="*/ 36 w 84"/>
                <a:gd name="T67" fmla="*/ 22 h 34"/>
                <a:gd name="T68" fmla="*/ 43 w 84"/>
                <a:gd name="T69" fmla="*/ 28 h 34"/>
                <a:gd name="T70" fmla="*/ 41 w 84"/>
                <a:gd name="T71" fmla="*/ 31 h 34"/>
                <a:gd name="T72" fmla="*/ 36 w 84"/>
                <a:gd name="T73" fmla="*/ 34 h 34"/>
                <a:gd name="T74" fmla="*/ 30 w 84"/>
                <a:gd name="T75" fmla="*/ 31 h 34"/>
                <a:gd name="T76" fmla="*/ 27 w 84"/>
                <a:gd name="T77" fmla="*/ 25 h 34"/>
                <a:gd name="T78" fmla="*/ 25 w 84"/>
                <a:gd name="T79" fmla="*/ 28 h 34"/>
                <a:gd name="T80" fmla="*/ 19 w 84"/>
                <a:gd name="T81" fmla="*/ 22 h 34"/>
                <a:gd name="T82" fmla="*/ 13 w 84"/>
                <a:gd name="T83" fmla="*/ 20 h 34"/>
                <a:gd name="T84" fmla="*/ 10 w 84"/>
                <a:gd name="T85" fmla="*/ 20 h 34"/>
                <a:gd name="T86" fmla="*/ 2 w 84"/>
                <a:gd name="T87" fmla="*/ 20 h 34"/>
                <a:gd name="T88" fmla="*/ 2 w 84"/>
                <a:gd name="T89" fmla="*/ 20 h 34"/>
                <a:gd name="T90" fmla="*/ 0 w 84"/>
                <a:gd name="T91" fmla="*/ 19 h 34"/>
                <a:gd name="T92" fmla="*/ 2 w 84"/>
                <a:gd name="T93" fmla="*/ 14 h 34"/>
                <a:gd name="T94" fmla="*/ 3 w 84"/>
                <a:gd name="T95" fmla="*/ 11 h 34"/>
                <a:gd name="T96" fmla="*/ 2 w 84"/>
                <a:gd name="T97" fmla="*/ 7 h 34"/>
                <a:gd name="T98" fmla="*/ 2 w 84"/>
                <a:gd name="T99" fmla="*/ 3 h 34"/>
                <a:gd name="T100" fmla="*/ 3 w 84"/>
                <a:gd name="T101" fmla="*/ 0 h 34"/>
                <a:gd name="T102" fmla="*/ 6 w 84"/>
                <a:gd name="T103" fmla="*/ 1 h 34"/>
                <a:gd name="T104" fmla="*/ 10 w 84"/>
                <a:gd name="T105" fmla="*/ 3 h 34"/>
                <a:gd name="T106" fmla="*/ 11 w 84"/>
                <a:gd name="T107" fmla="*/ 6 h 34"/>
                <a:gd name="T108" fmla="*/ 11 w 84"/>
                <a:gd name="T109" fmla="*/ 7 h 34"/>
                <a:gd name="T110" fmla="*/ 16 w 84"/>
                <a:gd name="T111" fmla="*/ 9 h 34"/>
                <a:gd name="T112" fmla="*/ 16 w 84"/>
                <a:gd name="T113" fmla="*/ 7 h 34"/>
                <a:gd name="T114" fmla="*/ 19 w 84"/>
                <a:gd name="T115" fmla="*/ 9 h 34"/>
                <a:gd name="T116" fmla="*/ 28 w 84"/>
                <a:gd name="T117" fmla="*/ 12 h 34"/>
                <a:gd name="T118" fmla="*/ 41 w 84"/>
                <a:gd name="T119" fmla="*/ 6 h 34"/>
                <a:gd name="T120" fmla="*/ 47 w 84"/>
                <a:gd name="T12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" h="34">
                  <a:moveTo>
                    <a:pt x="17" y="30"/>
                  </a:moveTo>
                  <a:lnTo>
                    <a:pt x="19" y="30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7" y="30"/>
                  </a:lnTo>
                  <a:lnTo>
                    <a:pt x="17" y="30"/>
                  </a:lnTo>
                  <a:close/>
                  <a:moveTo>
                    <a:pt x="57" y="19"/>
                  </a:moveTo>
                  <a:lnTo>
                    <a:pt x="57" y="20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7" y="19"/>
                  </a:lnTo>
                  <a:lnTo>
                    <a:pt x="57" y="19"/>
                  </a:lnTo>
                  <a:close/>
                  <a:moveTo>
                    <a:pt x="60" y="17"/>
                  </a:move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60" y="17"/>
                  </a:lnTo>
                  <a:close/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49" y="0"/>
                  </a:moveTo>
                  <a:lnTo>
                    <a:pt x="52" y="1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71" y="6"/>
                  </a:lnTo>
                  <a:lnTo>
                    <a:pt x="74" y="7"/>
                  </a:lnTo>
                  <a:lnTo>
                    <a:pt x="76" y="11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77" y="30"/>
                  </a:lnTo>
                  <a:lnTo>
                    <a:pt x="77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69" y="30"/>
                  </a:lnTo>
                  <a:lnTo>
                    <a:pt x="66" y="25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3" y="20"/>
                  </a:lnTo>
                  <a:lnTo>
                    <a:pt x="74" y="22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5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1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32" y="11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41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6" y="3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0" name="Freeform 180"/>
            <p:cNvSpPr>
              <a:spLocks noEditPoints="1"/>
            </p:cNvSpPr>
            <p:nvPr/>
          </p:nvSpPr>
          <p:spPr bwMode="auto">
            <a:xfrm>
              <a:off x="7228859" y="3661574"/>
              <a:ext cx="220263" cy="284586"/>
            </a:xfrm>
            <a:custGeom>
              <a:avLst/>
              <a:gdLst>
                <a:gd name="T0" fmla="*/ 99 w 113"/>
                <a:gd name="T1" fmla="*/ 93 h 146"/>
                <a:gd name="T2" fmla="*/ 96 w 113"/>
                <a:gd name="T3" fmla="*/ 91 h 146"/>
                <a:gd name="T4" fmla="*/ 66 w 113"/>
                <a:gd name="T5" fmla="*/ 25 h 146"/>
                <a:gd name="T6" fmla="*/ 74 w 113"/>
                <a:gd name="T7" fmla="*/ 36 h 146"/>
                <a:gd name="T8" fmla="*/ 90 w 113"/>
                <a:gd name="T9" fmla="*/ 41 h 146"/>
                <a:gd name="T10" fmla="*/ 96 w 113"/>
                <a:gd name="T11" fmla="*/ 41 h 146"/>
                <a:gd name="T12" fmla="*/ 102 w 113"/>
                <a:gd name="T13" fmla="*/ 49 h 146"/>
                <a:gd name="T14" fmla="*/ 108 w 113"/>
                <a:gd name="T15" fmla="*/ 56 h 146"/>
                <a:gd name="T16" fmla="*/ 113 w 113"/>
                <a:gd name="T17" fmla="*/ 60 h 146"/>
                <a:gd name="T18" fmla="*/ 112 w 113"/>
                <a:gd name="T19" fmla="*/ 67 h 146"/>
                <a:gd name="T20" fmla="*/ 102 w 113"/>
                <a:gd name="T21" fmla="*/ 77 h 146"/>
                <a:gd name="T22" fmla="*/ 94 w 113"/>
                <a:gd name="T23" fmla="*/ 91 h 146"/>
                <a:gd name="T24" fmla="*/ 91 w 113"/>
                <a:gd name="T25" fmla="*/ 89 h 146"/>
                <a:gd name="T26" fmla="*/ 86 w 113"/>
                <a:gd name="T27" fmla="*/ 91 h 146"/>
                <a:gd name="T28" fmla="*/ 83 w 113"/>
                <a:gd name="T29" fmla="*/ 99 h 146"/>
                <a:gd name="T30" fmla="*/ 83 w 113"/>
                <a:gd name="T31" fmla="*/ 108 h 146"/>
                <a:gd name="T32" fmla="*/ 83 w 113"/>
                <a:gd name="T33" fmla="*/ 112 h 146"/>
                <a:gd name="T34" fmla="*/ 71 w 113"/>
                <a:gd name="T35" fmla="*/ 115 h 146"/>
                <a:gd name="T36" fmla="*/ 63 w 113"/>
                <a:gd name="T37" fmla="*/ 127 h 146"/>
                <a:gd name="T38" fmla="*/ 47 w 113"/>
                <a:gd name="T39" fmla="*/ 132 h 146"/>
                <a:gd name="T40" fmla="*/ 49 w 113"/>
                <a:gd name="T41" fmla="*/ 137 h 146"/>
                <a:gd name="T42" fmla="*/ 39 w 113"/>
                <a:gd name="T43" fmla="*/ 141 h 146"/>
                <a:gd name="T44" fmla="*/ 28 w 113"/>
                <a:gd name="T45" fmla="*/ 143 h 146"/>
                <a:gd name="T46" fmla="*/ 15 w 113"/>
                <a:gd name="T47" fmla="*/ 146 h 146"/>
                <a:gd name="T48" fmla="*/ 12 w 113"/>
                <a:gd name="T49" fmla="*/ 138 h 146"/>
                <a:gd name="T50" fmla="*/ 9 w 113"/>
                <a:gd name="T51" fmla="*/ 134 h 146"/>
                <a:gd name="T52" fmla="*/ 8 w 113"/>
                <a:gd name="T53" fmla="*/ 127 h 146"/>
                <a:gd name="T54" fmla="*/ 4 w 113"/>
                <a:gd name="T55" fmla="*/ 123 h 146"/>
                <a:gd name="T56" fmla="*/ 3 w 113"/>
                <a:gd name="T57" fmla="*/ 116 h 146"/>
                <a:gd name="T58" fmla="*/ 3 w 113"/>
                <a:gd name="T59" fmla="*/ 112 h 146"/>
                <a:gd name="T60" fmla="*/ 12 w 113"/>
                <a:gd name="T61" fmla="*/ 107 h 146"/>
                <a:gd name="T62" fmla="*/ 22 w 113"/>
                <a:gd name="T63" fmla="*/ 104 h 146"/>
                <a:gd name="T64" fmla="*/ 33 w 113"/>
                <a:gd name="T65" fmla="*/ 101 h 146"/>
                <a:gd name="T66" fmla="*/ 42 w 113"/>
                <a:gd name="T67" fmla="*/ 97 h 146"/>
                <a:gd name="T68" fmla="*/ 45 w 113"/>
                <a:gd name="T69" fmla="*/ 91 h 146"/>
                <a:gd name="T70" fmla="*/ 47 w 113"/>
                <a:gd name="T71" fmla="*/ 85 h 146"/>
                <a:gd name="T72" fmla="*/ 50 w 113"/>
                <a:gd name="T73" fmla="*/ 78 h 146"/>
                <a:gd name="T74" fmla="*/ 52 w 113"/>
                <a:gd name="T75" fmla="*/ 71 h 146"/>
                <a:gd name="T76" fmla="*/ 52 w 113"/>
                <a:gd name="T77" fmla="*/ 64 h 146"/>
                <a:gd name="T78" fmla="*/ 47 w 113"/>
                <a:gd name="T79" fmla="*/ 58 h 146"/>
                <a:gd name="T80" fmla="*/ 47 w 113"/>
                <a:gd name="T81" fmla="*/ 50 h 146"/>
                <a:gd name="T82" fmla="*/ 50 w 113"/>
                <a:gd name="T83" fmla="*/ 41 h 146"/>
                <a:gd name="T84" fmla="*/ 52 w 113"/>
                <a:gd name="T85" fmla="*/ 37 h 146"/>
                <a:gd name="T86" fmla="*/ 55 w 113"/>
                <a:gd name="T87" fmla="*/ 36 h 146"/>
                <a:gd name="T88" fmla="*/ 58 w 113"/>
                <a:gd name="T89" fmla="*/ 34 h 146"/>
                <a:gd name="T90" fmla="*/ 55 w 113"/>
                <a:gd name="T91" fmla="*/ 31 h 146"/>
                <a:gd name="T92" fmla="*/ 55 w 113"/>
                <a:gd name="T93" fmla="*/ 28 h 146"/>
                <a:gd name="T94" fmla="*/ 55 w 113"/>
                <a:gd name="T95" fmla="*/ 23 h 146"/>
                <a:gd name="T96" fmla="*/ 58 w 113"/>
                <a:gd name="T97" fmla="*/ 22 h 146"/>
                <a:gd name="T98" fmla="*/ 58 w 113"/>
                <a:gd name="T99" fmla="*/ 23 h 146"/>
                <a:gd name="T100" fmla="*/ 60 w 113"/>
                <a:gd name="T101" fmla="*/ 25 h 146"/>
                <a:gd name="T102" fmla="*/ 63 w 113"/>
                <a:gd name="T103" fmla="*/ 22 h 146"/>
                <a:gd name="T104" fmla="*/ 63 w 113"/>
                <a:gd name="T105" fmla="*/ 17 h 146"/>
                <a:gd name="T106" fmla="*/ 61 w 113"/>
                <a:gd name="T107" fmla="*/ 17 h 146"/>
                <a:gd name="T108" fmla="*/ 64 w 113"/>
                <a:gd name="T109" fmla="*/ 0 h 146"/>
                <a:gd name="T110" fmla="*/ 64 w 113"/>
                <a:gd name="T111" fmla="*/ 9 h 146"/>
                <a:gd name="T112" fmla="*/ 63 w 113"/>
                <a:gd name="T113" fmla="*/ 11 h 146"/>
                <a:gd name="T114" fmla="*/ 61 w 113"/>
                <a:gd name="T115" fmla="*/ 9 h 146"/>
                <a:gd name="T116" fmla="*/ 60 w 113"/>
                <a:gd name="T117" fmla="*/ 4 h 146"/>
                <a:gd name="T118" fmla="*/ 61 w 113"/>
                <a:gd name="T119" fmla="*/ 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146">
                  <a:moveTo>
                    <a:pt x="101" y="86"/>
                  </a:moveTo>
                  <a:lnTo>
                    <a:pt x="101" y="89"/>
                  </a:lnTo>
                  <a:lnTo>
                    <a:pt x="99" y="89"/>
                  </a:lnTo>
                  <a:lnTo>
                    <a:pt x="99" y="93"/>
                  </a:lnTo>
                  <a:lnTo>
                    <a:pt x="97" y="93"/>
                  </a:lnTo>
                  <a:lnTo>
                    <a:pt x="97" y="94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9" y="89"/>
                  </a:lnTo>
                  <a:lnTo>
                    <a:pt x="101" y="86"/>
                  </a:lnTo>
                  <a:close/>
                  <a:moveTo>
                    <a:pt x="64" y="22"/>
                  </a:moveTo>
                  <a:lnTo>
                    <a:pt x="66" y="25"/>
                  </a:lnTo>
                  <a:lnTo>
                    <a:pt x="67" y="30"/>
                  </a:lnTo>
                  <a:lnTo>
                    <a:pt x="69" y="31"/>
                  </a:lnTo>
                  <a:lnTo>
                    <a:pt x="72" y="34"/>
                  </a:lnTo>
                  <a:lnTo>
                    <a:pt x="74" y="36"/>
                  </a:lnTo>
                  <a:lnTo>
                    <a:pt x="75" y="37"/>
                  </a:lnTo>
                  <a:lnTo>
                    <a:pt x="82" y="39"/>
                  </a:lnTo>
                  <a:lnTo>
                    <a:pt x="85" y="41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4" y="41"/>
                  </a:lnTo>
                  <a:lnTo>
                    <a:pt x="96" y="41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101" y="47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4" y="52"/>
                  </a:lnTo>
                  <a:lnTo>
                    <a:pt x="107" y="55"/>
                  </a:lnTo>
                  <a:lnTo>
                    <a:pt x="108" y="56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61"/>
                  </a:lnTo>
                  <a:lnTo>
                    <a:pt x="113" y="63"/>
                  </a:lnTo>
                  <a:lnTo>
                    <a:pt x="112" y="66"/>
                  </a:lnTo>
                  <a:lnTo>
                    <a:pt x="112" y="67"/>
                  </a:lnTo>
                  <a:lnTo>
                    <a:pt x="108" y="69"/>
                  </a:lnTo>
                  <a:lnTo>
                    <a:pt x="107" y="74"/>
                  </a:lnTo>
                  <a:lnTo>
                    <a:pt x="105" y="75"/>
                  </a:lnTo>
                  <a:lnTo>
                    <a:pt x="102" y="77"/>
                  </a:lnTo>
                  <a:lnTo>
                    <a:pt x="101" y="80"/>
                  </a:lnTo>
                  <a:lnTo>
                    <a:pt x="97" y="85"/>
                  </a:lnTo>
                  <a:lnTo>
                    <a:pt x="94" y="89"/>
                  </a:lnTo>
                  <a:lnTo>
                    <a:pt x="94" y="91"/>
                  </a:lnTo>
                  <a:lnTo>
                    <a:pt x="93" y="91"/>
                  </a:lnTo>
                  <a:lnTo>
                    <a:pt x="91" y="91"/>
                  </a:lnTo>
                  <a:lnTo>
                    <a:pt x="90" y="89"/>
                  </a:lnTo>
                  <a:lnTo>
                    <a:pt x="91" y="89"/>
                  </a:lnTo>
                  <a:lnTo>
                    <a:pt x="91" y="88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6" y="91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105"/>
                  </a:lnTo>
                  <a:lnTo>
                    <a:pt x="83" y="108"/>
                  </a:lnTo>
                  <a:lnTo>
                    <a:pt x="85" y="110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78" y="112"/>
                  </a:lnTo>
                  <a:lnTo>
                    <a:pt x="75" y="113"/>
                  </a:lnTo>
                  <a:lnTo>
                    <a:pt x="72" y="115"/>
                  </a:lnTo>
                  <a:lnTo>
                    <a:pt x="71" y="115"/>
                  </a:lnTo>
                  <a:lnTo>
                    <a:pt x="67" y="118"/>
                  </a:lnTo>
                  <a:lnTo>
                    <a:pt x="66" y="124"/>
                  </a:lnTo>
                  <a:lnTo>
                    <a:pt x="64" y="126"/>
                  </a:lnTo>
                  <a:lnTo>
                    <a:pt x="63" y="127"/>
                  </a:lnTo>
                  <a:lnTo>
                    <a:pt x="58" y="127"/>
                  </a:lnTo>
                  <a:lnTo>
                    <a:pt x="53" y="127"/>
                  </a:lnTo>
                  <a:lnTo>
                    <a:pt x="50" y="129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9" y="137"/>
                  </a:lnTo>
                  <a:lnTo>
                    <a:pt x="47" y="138"/>
                  </a:lnTo>
                  <a:lnTo>
                    <a:pt x="45" y="140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7" y="140"/>
                  </a:lnTo>
                  <a:lnTo>
                    <a:pt x="34" y="140"/>
                  </a:lnTo>
                  <a:lnTo>
                    <a:pt x="30" y="141"/>
                  </a:lnTo>
                  <a:lnTo>
                    <a:pt x="28" y="143"/>
                  </a:lnTo>
                  <a:lnTo>
                    <a:pt x="26" y="143"/>
                  </a:lnTo>
                  <a:lnTo>
                    <a:pt x="23" y="145"/>
                  </a:lnTo>
                  <a:lnTo>
                    <a:pt x="19" y="145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4" y="143"/>
                  </a:lnTo>
                  <a:lnTo>
                    <a:pt x="14" y="140"/>
                  </a:lnTo>
                  <a:lnTo>
                    <a:pt x="12" y="138"/>
                  </a:lnTo>
                  <a:lnTo>
                    <a:pt x="12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3" y="119"/>
                  </a:lnTo>
                  <a:lnTo>
                    <a:pt x="3" y="118"/>
                  </a:lnTo>
                  <a:lnTo>
                    <a:pt x="3" y="116"/>
                  </a:lnTo>
                  <a:lnTo>
                    <a:pt x="1" y="115"/>
                  </a:lnTo>
                  <a:lnTo>
                    <a:pt x="1" y="113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4" y="110"/>
                  </a:lnTo>
                  <a:lnTo>
                    <a:pt x="8" y="108"/>
                  </a:lnTo>
                  <a:lnTo>
                    <a:pt x="9" y="108"/>
                  </a:lnTo>
                  <a:lnTo>
                    <a:pt x="12" y="107"/>
                  </a:lnTo>
                  <a:lnTo>
                    <a:pt x="14" y="107"/>
                  </a:lnTo>
                  <a:lnTo>
                    <a:pt x="17" y="105"/>
                  </a:lnTo>
                  <a:lnTo>
                    <a:pt x="20" y="105"/>
                  </a:lnTo>
                  <a:lnTo>
                    <a:pt x="22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30" y="102"/>
                  </a:lnTo>
                  <a:lnTo>
                    <a:pt x="33" y="101"/>
                  </a:lnTo>
                  <a:lnTo>
                    <a:pt x="34" y="99"/>
                  </a:lnTo>
                  <a:lnTo>
                    <a:pt x="37" y="99"/>
                  </a:lnTo>
                  <a:lnTo>
                    <a:pt x="39" y="97"/>
                  </a:lnTo>
                  <a:lnTo>
                    <a:pt x="42" y="97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5" y="93"/>
                  </a:lnTo>
                  <a:lnTo>
                    <a:pt x="45" y="91"/>
                  </a:lnTo>
                  <a:lnTo>
                    <a:pt x="45" y="89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9" y="83"/>
                  </a:lnTo>
                  <a:lnTo>
                    <a:pt x="49" y="82"/>
                  </a:lnTo>
                  <a:lnTo>
                    <a:pt x="49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2" y="74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0" y="61"/>
                  </a:lnTo>
                  <a:lnTo>
                    <a:pt x="49" y="60"/>
                  </a:lnTo>
                  <a:lnTo>
                    <a:pt x="47" y="58"/>
                  </a:lnTo>
                  <a:lnTo>
                    <a:pt x="47" y="56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2" y="36"/>
                  </a:lnTo>
                  <a:lnTo>
                    <a:pt x="53" y="36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4" y="22"/>
                  </a:lnTo>
                  <a:close/>
                  <a:moveTo>
                    <a:pt x="61" y="17"/>
                  </a:moveTo>
                  <a:lnTo>
                    <a:pt x="63" y="17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64" y="0"/>
                  </a:moveTo>
                  <a:lnTo>
                    <a:pt x="64" y="0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1" name="Freeform 181"/>
            <p:cNvSpPr>
              <a:spLocks noEditPoints="1"/>
            </p:cNvSpPr>
            <p:nvPr/>
          </p:nvSpPr>
          <p:spPr bwMode="auto">
            <a:xfrm>
              <a:off x="10439227" y="4655677"/>
              <a:ext cx="647141" cy="1387846"/>
            </a:xfrm>
            <a:custGeom>
              <a:avLst/>
              <a:gdLst>
                <a:gd name="T0" fmla="*/ 5 w 332"/>
                <a:gd name="T1" fmla="*/ 674 h 712"/>
                <a:gd name="T2" fmla="*/ 0 w 332"/>
                <a:gd name="T3" fmla="*/ 679 h 712"/>
                <a:gd name="T4" fmla="*/ 32 w 332"/>
                <a:gd name="T5" fmla="*/ 607 h 712"/>
                <a:gd name="T6" fmla="*/ 26 w 332"/>
                <a:gd name="T7" fmla="*/ 610 h 712"/>
                <a:gd name="T8" fmla="*/ 11 w 332"/>
                <a:gd name="T9" fmla="*/ 585 h 712"/>
                <a:gd name="T10" fmla="*/ 16 w 332"/>
                <a:gd name="T11" fmla="*/ 575 h 712"/>
                <a:gd name="T12" fmla="*/ 256 w 332"/>
                <a:gd name="T13" fmla="*/ 550 h 712"/>
                <a:gd name="T14" fmla="*/ 253 w 332"/>
                <a:gd name="T15" fmla="*/ 556 h 712"/>
                <a:gd name="T16" fmla="*/ 117 w 332"/>
                <a:gd name="T17" fmla="*/ 496 h 712"/>
                <a:gd name="T18" fmla="*/ 98 w 332"/>
                <a:gd name="T19" fmla="*/ 496 h 712"/>
                <a:gd name="T20" fmla="*/ 114 w 332"/>
                <a:gd name="T21" fmla="*/ 501 h 712"/>
                <a:gd name="T22" fmla="*/ 116 w 332"/>
                <a:gd name="T23" fmla="*/ 504 h 712"/>
                <a:gd name="T24" fmla="*/ 120 w 332"/>
                <a:gd name="T25" fmla="*/ 504 h 712"/>
                <a:gd name="T26" fmla="*/ 119 w 332"/>
                <a:gd name="T27" fmla="*/ 509 h 712"/>
                <a:gd name="T28" fmla="*/ 114 w 332"/>
                <a:gd name="T29" fmla="*/ 523 h 712"/>
                <a:gd name="T30" fmla="*/ 98 w 332"/>
                <a:gd name="T31" fmla="*/ 542 h 712"/>
                <a:gd name="T32" fmla="*/ 105 w 332"/>
                <a:gd name="T33" fmla="*/ 550 h 712"/>
                <a:gd name="T34" fmla="*/ 95 w 332"/>
                <a:gd name="T35" fmla="*/ 550 h 712"/>
                <a:gd name="T36" fmla="*/ 87 w 332"/>
                <a:gd name="T37" fmla="*/ 553 h 712"/>
                <a:gd name="T38" fmla="*/ 76 w 332"/>
                <a:gd name="T39" fmla="*/ 567 h 712"/>
                <a:gd name="T40" fmla="*/ 71 w 332"/>
                <a:gd name="T41" fmla="*/ 586 h 712"/>
                <a:gd name="T42" fmla="*/ 49 w 332"/>
                <a:gd name="T43" fmla="*/ 600 h 712"/>
                <a:gd name="T44" fmla="*/ 34 w 332"/>
                <a:gd name="T45" fmla="*/ 597 h 712"/>
                <a:gd name="T46" fmla="*/ 13 w 332"/>
                <a:gd name="T47" fmla="*/ 594 h 712"/>
                <a:gd name="T48" fmla="*/ 8 w 332"/>
                <a:gd name="T49" fmla="*/ 586 h 712"/>
                <a:gd name="T50" fmla="*/ 15 w 332"/>
                <a:gd name="T51" fmla="*/ 578 h 712"/>
                <a:gd name="T52" fmla="*/ 16 w 332"/>
                <a:gd name="T53" fmla="*/ 575 h 712"/>
                <a:gd name="T54" fmla="*/ 23 w 332"/>
                <a:gd name="T55" fmla="*/ 567 h 712"/>
                <a:gd name="T56" fmla="*/ 37 w 332"/>
                <a:gd name="T57" fmla="*/ 555 h 712"/>
                <a:gd name="T58" fmla="*/ 56 w 332"/>
                <a:gd name="T59" fmla="*/ 545 h 712"/>
                <a:gd name="T60" fmla="*/ 65 w 332"/>
                <a:gd name="T61" fmla="*/ 539 h 712"/>
                <a:gd name="T62" fmla="*/ 70 w 332"/>
                <a:gd name="T63" fmla="*/ 536 h 712"/>
                <a:gd name="T64" fmla="*/ 78 w 332"/>
                <a:gd name="T65" fmla="*/ 526 h 712"/>
                <a:gd name="T66" fmla="*/ 89 w 332"/>
                <a:gd name="T67" fmla="*/ 509 h 712"/>
                <a:gd name="T68" fmla="*/ 138 w 332"/>
                <a:gd name="T69" fmla="*/ 422 h 712"/>
                <a:gd name="T70" fmla="*/ 105 w 332"/>
                <a:gd name="T71" fmla="*/ 399 h 712"/>
                <a:gd name="T72" fmla="*/ 116 w 332"/>
                <a:gd name="T73" fmla="*/ 402 h 712"/>
                <a:gd name="T74" fmla="*/ 123 w 332"/>
                <a:gd name="T75" fmla="*/ 408 h 712"/>
                <a:gd name="T76" fmla="*/ 128 w 332"/>
                <a:gd name="T77" fmla="*/ 424 h 712"/>
                <a:gd name="T78" fmla="*/ 133 w 332"/>
                <a:gd name="T79" fmla="*/ 433 h 712"/>
                <a:gd name="T80" fmla="*/ 139 w 332"/>
                <a:gd name="T81" fmla="*/ 429 h 712"/>
                <a:gd name="T82" fmla="*/ 146 w 332"/>
                <a:gd name="T83" fmla="*/ 438 h 712"/>
                <a:gd name="T84" fmla="*/ 163 w 332"/>
                <a:gd name="T85" fmla="*/ 451 h 712"/>
                <a:gd name="T86" fmla="*/ 182 w 332"/>
                <a:gd name="T87" fmla="*/ 444 h 712"/>
                <a:gd name="T88" fmla="*/ 174 w 332"/>
                <a:gd name="T89" fmla="*/ 468 h 712"/>
                <a:gd name="T90" fmla="*/ 161 w 332"/>
                <a:gd name="T91" fmla="*/ 473 h 712"/>
                <a:gd name="T92" fmla="*/ 150 w 332"/>
                <a:gd name="T93" fmla="*/ 498 h 712"/>
                <a:gd name="T94" fmla="*/ 134 w 332"/>
                <a:gd name="T95" fmla="*/ 509 h 712"/>
                <a:gd name="T96" fmla="*/ 127 w 332"/>
                <a:gd name="T97" fmla="*/ 507 h 712"/>
                <a:gd name="T98" fmla="*/ 127 w 332"/>
                <a:gd name="T99" fmla="*/ 482 h 712"/>
                <a:gd name="T100" fmla="*/ 119 w 332"/>
                <a:gd name="T101" fmla="*/ 468 h 712"/>
                <a:gd name="T102" fmla="*/ 130 w 332"/>
                <a:gd name="T103" fmla="*/ 448 h 712"/>
                <a:gd name="T104" fmla="*/ 128 w 332"/>
                <a:gd name="T105" fmla="*/ 438 h 712"/>
                <a:gd name="T106" fmla="*/ 122 w 332"/>
                <a:gd name="T107" fmla="*/ 430 h 712"/>
                <a:gd name="T108" fmla="*/ 120 w 332"/>
                <a:gd name="T109" fmla="*/ 421 h 712"/>
                <a:gd name="T110" fmla="*/ 119 w 332"/>
                <a:gd name="T111" fmla="*/ 424 h 712"/>
                <a:gd name="T112" fmla="*/ 108 w 332"/>
                <a:gd name="T113" fmla="*/ 410 h 712"/>
                <a:gd name="T114" fmla="*/ 101 w 332"/>
                <a:gd name="T115" fmla="*/ 396 h 712"/>
                <a:gd name="T116" fmla="*/ 313 w 332"/>
                <a:gd name="T117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2" h="712">
                  <a:moveTo>
                    <a:pt x="46" y="711"/>
                  </a:moveTo>
                  <a:lnTo>
                    <a:pt x="48" y="711"/>
                  </a:lnTo>
                  <a:lnTo>
                    <a:pt x="48" y="712"/>
                  </a:lnTo>
                  <a:lnTo>
                    <a:pt x="46" y="712"/>
                  </a:lnTo>
                  <a:lnTo>
                    <a:pt x="46" y="712"/>
                  </a:lnTo>
                  <a:lnTo>
                    <a:pt x="45" y="711"/>
                  </a:lnTo>
                  <a:lnTo>
                    <a:pt x="45" y="711"/>
                  </a:lnTo>
                  <a:lnTo>
                    <a:pt x="46" y="711"/>
                  </a:lnTo>
                  <a:lnTo>
                    <a:pt x="46" y="711"/>
                  </a:lnTo>
                  <a:close/>
                  <a:moveTo>
                    <a:pt x="5" y="673"/>
                  </a:moveTo>
                  <a:lnTo>
                    <a:pt x="5" y="673"/>
                  </a:lnTo>
                  <a:lnTo>
                    <a:pt x="5" y="673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6"/>
                  </a:lnTo>
                  <a:lnTo>
                    <a:pt x="5" y="676"/>
                  </a:lnTo>
                  <a:lnTo>
                    <a:pt x="4" y="676"/>
                  </a:lnTo>
                  <a:lnTo>
                    <a:pt x="4" y="678"/>
                  </a:lnTo>
                  <a:lnTo>
                    <a:pt x="5" y="678"/>
                  </a:lnTo>
                  <a:lnTo>
                    <a:pt x="5" y="679"/>
                  </a:lnTo>
                  <a:lnTo>
                    <a:pt x="4" y="679"/>
                  </a:lnTo>
                  <a:lnTo>
                    <a:pt x="2" y="679"/>
                  </a:lnTo>
                  <a:lnTo>
                    <a:pt x="2" y="678"/>
                  </a:lnTo>
                  <a:lnTo>
                    <a:pt x="2" y="678"/>
                  </a:lnTo>
                  <a:lnTo>
                    <a:pt x="0" y="679"/>
                  </a:lnTo>
                  <a:lnTo>
                    <a:pt x="0" y="679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2" y="676"/>
                  </a:lnTo>
                  <a:lnTo>
                    <a:pt x="4" y="674"/>
                  </a:lnTo>
                  <a:lnTo>
                    <a:pt x="4" y="673"/>
                  </a:lnTo>
                  <a:lnTo>
                    <a:pt x="5" y="673"/>
                  </a:lnTo>
                  <a:close/>
                  <a:moveTo>
                    <a:pt x="30" y="602"/>
                  </a:moveTo>
                  <a:lnTo>
                    <a:pt x="32" y="605"/>
                  </a:lnTo>
                  <a:lnTo>
                    <a:pt x="32" y="605"/>
                  </a:lnTo>
                  <a:lnTo>
                    <a:pt x="30" y="605"/>
                  </a:lnTo>
                  <a:lnTo>
                    <a:pt x="30" y="607"/>
                  </a:lnTo>
                  <a:lnTo>
                    <a:pt x="32" y="607"/>
                  </a:lnTo>
                  <a:lnTo>
                    <a:pt x="32" y="607"/>
                  </a:lnTo>
                  <a:lnTo>
                    <a:pt x="34" y="607"/>
                  </a:lnTo>
                  <a:lnTo>
                    <a:pt x="34" y="608"/>
                  </a:lnTo>
                  <a:lnTo>
                    <a:pt x="34" y="608"/>
                  </a:lnTo>
                  <a:lnTo>
                    <a:pt x="34" y="610"/>
                  </a:lnTo>
                  <a:lnTo>
                    <a:pt x="30" y="610"/>
                  </a:lnTo>
                  <a:lnTo>
                    <a:pt x="29" y="611"/>
                  </a:lnTo>
                  <a:lnTo>
                    <a:pt x="27" y="610"/>
                  </a:lnTo>
                  <a:lnTo>
                    <a:pt x="27" y="610"/>
                  </a:lnTo>
                  <a:lnTo>
                    <a:pt x="26" y="611"/>
                  </a:lnTo>
                  <a:lnTo>
                    <a:pt x="24" y="613"/>
                  </a:lnTo>
                  <a:lnTo>
                    <a:pt x="24" y="611"/>
                  </a:lnTo>
                  <a:lnTo>
                    <a:pt x="24" y="611"/>
                  </a:lnTo>
                  <a:lnTo>
                    <a:pt x="26" y="610"/>
                  </a:lnTo>
                  <a:lnTo>
                    <a:pt x="26" y="608"/>
                  </a:lnTo>
                  <a:lnTo>
                    <a:pt x="26" y="608"/>
                  </a:lnTo>
                  <a:lnTo>
                    <a:pt x="27" y="608"/>
                  </a:lnTo>
                  <a:lnTo>
                    <a:pt x="27" y="607"/>
                  </a:lnTo>
                  <a:lnTo>
                    <a:pt x="27" y="605"/>
                  </a:lnTo>
                  <a:lnTo>
                    <a:pt x="27" y="604"/>
                  </a:lnTo>
                  <a:lnTo>
                    <a:pt x="27" y="602"/>
                  </a:lnTo>
                  <a:lnTo>
                    <a:pt x="30" y="602"/>
                  </a:lnTo>
                  <a:close/>
                  <a:moveTo>
                    <a:pt x="11" y="583"/>
                  </a:moveTo>
                  <a:lnTo>
                    <a:pt x="11" y="583"/>
                  </a:lnTo>
                  <a:lnTo>
                    <a:pt x="11" y="583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1" y="585"/>
                  </a:lnTo>
                  <a:lnTo>
                    <a:pt x="10" y="585"/>
                  </a:lnTo>
                  <a:lnTo>
                    <a:pt x="10" y="585"/>
                  </a:lnTo>
                  <a:lnTo>
                    <a:pt x="8" y="585"/>
                  </a:lnTo>
                  <a:lnTo>
                    <a:pt x="10" y="583"/>
                  </a:lnTo>
                  <a:lnTo>
                    <a:pt x="11" y="583"/>
                  </a:lnTo>
                  <a:close/>
                  <a:moveTo>
                    <a:pt x="16" y="575"/>
                  </a:moveTo>
                  <a:lnTo>
                    <a:pt x="16" y="577"/>
                  </a:lnTo>
                  <a:lnTo>
                    <a:pt x="15" y="577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6" y="575"/>
                  </a:lnTo>
                  <a:close/>
                  <a:moveTo>
                    <a:pt x="259" y="558"/>
                  </a:moveTo>
                  <a:lnTo>
                    <a:pt x="261" y="558"/>
                  </a:lnTo>
                  <a:lnTo>
                    <a:pt x="259" y="559"/>
                  </a:lnTo>
                  <a:lnTo>
                    <a:pt x="259" y="559"/>
                  </a:lnTo>
                  <a:lnTo>
                    <a:pt x="259" y="558"/>
                  </a:lnTo>
                  <a:lnTo>
                    <a:pt x="259" y="558"/>
                  </a:lnTo>
                  <a:lnTo>
                    <a:pt x="259" y="558"/>
                  </a:lnTo>
                  <a:close/>
                  <a:moveTo>
                    <a:pt x="253" y="548"/>
                  </a:moveTo>
                  <a:lnTo>
                    <a:pt x="259" y="548"/>
                  </a:lnTo>
                  <a:lnTo>
                    <a:pt x="259" y="550"/>
                  </a:lnTo>
                  <a:lnTo>
                    <a:pt x="257" y="550"/>
                  </a:lnTo>
                  <a:lnTo>
                    <a:pt x="256" y="552"/>
                  </a:lnTo>
                  <a:lnTo>
                    <a:pt x="256" y="550"/>
                  </a:lnTo>
                  <a:lnTo>
                    <a:pt x="256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4" y="552"/>
                  </a:lnTo>
                  <a:lnTo>
                    <a:pt x="256" y="553"/>
                  </a:lnTo>
                  <a:lnTo>
                    <a:pt x="256" y="553"/>
                  </a:lnTo>
                  <a:lnTo>
                    <a:pt x="257" y="555"/>
                  </a:lnTo>
                  <a:lnTo>
                    <a:pt x="257" y="555"/>
                  </a:lnTo>
                  <a:lnTo>
                    <a:pt x="254" y="555"/>
                  </a:lnTo>
                  <a:lnTo>
                    <a:pt x="254" y="556"/>
                  </a:lnTo>
                  <a:lnTo>
                    <a:pt x="253" y="556"/>
                  </a:lnTo>
                  <a:lnTo>
                    <a:pt x="253" y="556"/>
                  </a:lnTo>
                  <a:lnTo>
                    <a:pt x="253" y="555"/>
                  </a:lnTo>
                  <a:lnTo>
                    <a:pt x="253" y="553"/>
                  </a:lnTo>
                  <a:lnTo>
                    <a:pt x="253" y="553"/>
                  </a:lnTo>
                  <a:lnTo>
                    <a:pt x="254" y="552"/>
                  </a:lnTo>
                  <a:lnTo>
                    <a:pt x="254" y="552"/>
                  </a:lnTo>
                  <a:lnTo>
                    <a:pt x="253" y="550"/>
                  </a:lnTo>
                  <a:lnTo>
                    <a:pt x="250" y="550"/>
                  </a:lnTo>
                  <a:lnTo>
                    <a:pt x="250" y="550"/>
                  </a:lnTo>
                  <a:lnTo>
                    <a:pt x="251" y="550"/>
                  </a:lnTo>
                  <a:lnTo>
                    <a:pt x="253" y="550"/>
                  </a:lnTo>
                  <a:lnTo>
                    <a:pt x="253" y="548"/>
                  </a:lnTo>
                  <a:close/>
                  <a:moveTo>
                    <a:pt x="117" y="496"/>
                  </a:moveTo>
                  <a:lnTo>
                    <a:pt x="117" y="498"/>
                  </a:lnTo>
                  <a:lnTo>
                    <a:pt x="116" y="500"/>
                  </a:lnTo>
                  <a:lnTo>
                    <a:pt x="114" y="500"/>
                  </a:lnTo>
                  <a:lnTo>
                    <a:pt x="114" y="500"/>
                  </a:lnTo>
                  <a:lnTo>
                    <a:pt x="114" y="498"/>
                  </a:lnTo>
                  <a:lnTo>
                    <a:pt x="116" y="498"/>
                  </a:lnTo>
                  <a:lnTo>
                    <a:pt x="116" y="496"/>
                  </a:lnTo>
                  <a:lnTo>
                    <a:pt x="117" y="496"/>
                  </a:lnTo>
                  <a:close/>
                  <a:moveTo>
                    <a:pt x="100" y="493"/>
                  </a:moveTo>
                  <a:lnTo>
                    <a:pt x="101" y="493"/>
                  </a:lnTo>
                  <a:lnTo>
                    <a:pt x="98" y="493"/>
                  </a:lnTo>
                  <a:lnTo>
                    <a:pt x="98" y="495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100" y="498"/>
                  </a:lnTo>
                  <a:lnTo>
                    <a:pt x="101" y="498"/>
                  </a:lnTo>
                  <a:lnTo>
                    <a:pt x="103" y="500"/>
                  </a:lnTo>
                  <a:lnTo>
                    <a:pt x="103" y="501"/>
                  </a:lnTo>
                  <a:lnTo>
                    <a:pt x="103" y="503"/>
                  </a:lnTo>
                  <a:lnTo>
                    <a:pt x="103" y="504"/>
                  </a:lnTo>
                  <a:lnTo>
                    <a:pt x="105" y="506"/>
                  </a:lnTo>
                  <a:lnTo>
                    <a:pt x="106" y="506"/>
                  </a:lnTo>
                  <a:lnTo>
                    <a:pt x="108" y="506"/>
                  </a:lnTo>
                  <a:lnTo>
                    <a:pt x="109" y="504"/>
                  </a:lnTo>
                  <a:lnTo>
                    <a:pt x="111" y="503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501"/>
                  </a:lnTo>
                  <a:lnTo>
                    <a:pt x="116" y="500"/>
                  </a:lnTo>
                  <a:lnTo>
                    <a:pt x="117" y="500"/>
                  </a:lnTo>
                  <a:lnTo>
                    <a:pt x="117" y="501"/>
                  </a:lnTo>
                  <a:lnTo>
                    <a:pt x="116" y="501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4" y="506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3"/>
                  </a:lnTo>
                  <a:lnTo>
                    <a:pt x="117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19" y="501"/>
                  </a:lnTo>
                  <a:lnTo>
                    <a:pt x="120" y="501"/>
                  </a:lnTo>
                  <a:lnTo>
                    <a:pt x="120" y="503"/>
                  </a:lnTo>
                  <a:lnTo>
                    <a:pt x="122" y="501"/>
                  </a:lnTo>
                  <a:lnTo>
                    <a:pt x="120" y="503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6"/>
                  </a:lnTo>
                  <a:lnTo>
                    <a:pt x="117" y="506"/>
                  </a:lnTo>
                  <a:lnTo>
                    <a:pt x="119" y="506"/>
                  </a:lnTo>
                  <a:lnTo>
                    <a:pt x="122" y="504"/>
                  </a:lnTo>
                  <a:lnTo>
                    <a:pt x="122" y="503"/>
                  </a:lnTo>
                  <a:lnTo>
                    <a:pt x="122" y="504"/>
                  </a:lnTo>
                  <a:lnTo>
                    <a:pt x="122" y="506"/>
                  </a:lnTo>
                  <a:lnTo>
                    <a:pt x="120" y="507"/>
                  </a:lnTo>
                  <a:lnTo>
                    <a:pt x="120" y="507"/>
                  </a:lnTo>
                  <a:lnTo>
                    <a:pt x="119" y="507"/>
                  </a:lnTo>
                  <a:lnTo>
                    <a:pt x="119" y="509"/>
                  </a:lnTo>
                  <a:lnTo>
                    <a:pt x="119" y="509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19" y="514"/>
                  </a:lnTo>
                  <a:lnTo>
                    <a:pt x="120" y="512"/>
                  </a:lnTo>
                  <a:lnTo>
                    <a:pt x="120" y="514"/>
                  </a:lnTo>
                  <a:lnTo>
                    <a:pt x="122" y="514"/>
                  </a:lnTo>
                  <a:lnTo>
                    <a:pt x="120" y="515"/>
                  </a:lnTo>
                  <a:lnTo>
                    <a:pt x="120" y="517"/>
                  </a:lnTo>
                  <a:lnTo>
                    <a:pt x="117" y="518"/>
                  </a:lnTo>
                  <a:lnTo>
                    <a:pt x="117" y="520"/>
                  </a:lnTo>
                  <a:lnTo>
                    <a:pt x="116" y="522"/>
                  </a:lnTo>
                  <a:lnTo>
                    <a:pt x="116" y="523"/>
                  </a:lnTo>
                  <a:lnTo>
                    <a:pt x="114" y="523"/>
                  </a:lnTo>
                  <a:lnTo>
                    <a:pt x="111" y="526"/>
                  </a:lnTo>
                  <a:lnTo>
                    <a:pt x="111" y="528"/>
                  </a:lnTo>
                  <a:lnTo>
                    <a:pt x="108" y="533"/>
                  </a:lnTo>
                  <a:lnTo>
                    <a:pt x="106" y="536"/>
                  </a:lnTo>
                  <a:lnTo>
                    <a:pt x="105" y="536"/>
                  </a:lnTo>
                  <a:lnTo>
                    <a:pt x="103" y="537"/>
                  </a:lnTo>
                  <a:lnTo>
                    <a:pt x="101" y="539"/>
                  </a:lnTo>
                  <a:lnTo>
                    <a:pt x="100" y="539"/>
                  </a:lnTo>
                  <a:lnTo>
                    <a:pt x="98" y="541"/>
                  </a:lnTo>
                  <a:lnTo>
                    <a:pt x="97" y="541"/>
                  </a:lnTo>
                  <a:lnTo>
                    <a:pt x="97" y="542"/>
                  </a:lnTo>
                  <a:lnTo>
                    <a:pt x="98" y="542"/>
                  </a:lnTo>
                  <a:lnTo>
                    <a:pt x="98" y="542"/>
                  </a:lnTo>
                  <a:lnTo>
                    <a:pt x="98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5" y="544"/>
                  </a:lnTo>
                  <a:lnTo>
                    <a:pt x="98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100" y="545"/>
                  </a:lnTo>
                  <a:lnTo>
                    <a:pt x="100" y="547"/>
                  </a:lnTo>
                  <a:lnTo>
                    <a:pt x="101" y="548"/>
                  </a:lnTo>
                  <a:lnTo>
                    <a:pt x="103" y="548"/>
                  </a:lnTo>
                  <a:lnTo>
                    <a:pt x="105" y="548"/>
                  </a:lnTo>
                  <a:lnTo>
                    <a:pt x="105" y="550"/>
                  </a:lnTo>
                  <a:lnTo>
                    <a:pt x="105" y="552"/>
                  </a:lnTo>
                  <a:lnTo>
                    <a:pt x="103" y="552"/>
                  </a:lnTo>
                  <a:lnTo>
                    <a:pt x="103" y="552"/>
                  </a:lnTo>
                  <a:lnTo>
                    <a:pt x="101" y="552"/>
                  </a:lnTo>
                  <a:lnTo>
                    <a:pt x="100" y="552"/>
                  </a:lnTo>
                  <a:lnTo>
                    <a:pt x="98" y="550"/>
                  </a:lnTo>
                  <a:lnTo>
                    <a:pt x="97" y="550"/>
                  </a:lnTo>
                  <a:lnTo>
                    <a:pt x="95" y="552"/>
                  </a:lnTo>
                  <a:lnTo>
                    <a:pt x="95" y="550"/>
                  </a:lnTo>
                  <a:lnTo>
                    <a:pt x="97" y="550"/>
                  </a:lnTo>
                  <a:lnTo>
                    <a:pt x="95" y="548"/>
                  </a:lnTo>
                  <a:lnTo>
                    <a:pt x="95" y="548"/>
                  </a:lnTo>
                  <a:lnTo>
                    <a:pt x="95" y="550"/>
                  </a:lnTo>
                  <a:lnTo>
                    <a:pt x="93" y="550"/>
                  </a:lnTo>
                  <a:lnTo>
                    <a:pt x="93" y="550"/>
                  </a:lnTo>
                  <a:lnTo>
                    <a:pt x="93" y="552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0" y="550"/>
                  </a:lnTo>
                  <a:lnTo>
                    <a:pt x="89" y="548"/>
                  </a:lnTo>
                  <a:lnTo>
                    <a:pt x="89" y="548"/>
                  </a:lnTo>
                  <a:lnTo>
                    <a:pt x="90" y="550"/>
                  </a:lnTo>
                  <a:lnTo>
                    <a:pt x="90" y="552"/>
                  </a:lnTo>
                  <a:lnTo>
                    <a:pt x="89" y="553"/>
                  </a:lnTo>
                  <a:lnTo>
                    <a:pt x="87" y="553"/>
                  </a:lnTo>
                  <a:lnTo>
                    <a:pt x="87" y="553"/>
                  </a:lnTo>
                  <a:lnTo>
                    <a:pt x="86" y="555"/>
                  </a:lnTo>
                  <a:lnTo>
                    <a:pt x="84" y="555"/>
                  </a:lnTo>
                  <a:lnTo>
                    <a:pt x="82" y="556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79" y="558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8"/>
                  </a:lnTo>
                  <a:lnTo>
                    <a:pt x="78" y="559"/>
                  </a:lnTo>
                  <a:lnTo>
                    <a:pt x="78" y="563"/>
                  </a:lnTo>
                  <a:lnTo>
                    <a:pt x="76" y="564"/>
                  </a:lnTo>
                  <a:lnTo>
                    <a:pt x="76" y="567"/>
                  </a:lnTo>
                  <a:lnTo>
                    <a:pt x="76" y="570"/>
                  </a:lnTo>
                  <a:lnTo>
                    <a:pt x="73" y="570"/>
                  </a:lnTo>
                  <a:lnTo>
                    <a:pt x="75" y="570"/>
                  </a:lnTo>
                  <a:lnTo>
                    <a:pt x="76" y="570"/>
                  </a:lnTo>
                  <a:lnTo>
                    <a:pt x="75" y="572"/>
                  </a:lnTo>
                  <a:lnTo>
                    <a:pt x="73" y="574"/>
                  </a:lnTo>
                  <a:lnTo>
                    <a:pt x="73" y="575"/>
                  </a:lnTo>
                  <a:lnTo>
                    <a:pt x="71" y="578"/>
                  </a:lnTo>
                  <a:lnTo>
                    <a:pt x="71" y="580"/>
                  </a:lnTo>
                  <a:lnTo>
                    <a:pt x="70" y="583"/>
                  </a:lnTo>
                  <a:lnTo>
                    <a:pt x="70" y="585"/>
                  </a:lnTo>
                  <a:lnTo>
                    <a:pt x="70" y="585"/>
                  </a:lnTo>
                  <a:lnTo>
                    <a:pt x="71" y="586"/>
                  </a:lnTo>
                  <a:lnTo>
                    <a:pt x="71" y="586"/>
                  </a:lnTo>
                  <a:lnTo>
                    <a:pt x="70" y="586"/>
                  </a:lnTo>
                  <a:lnTo>
                    <a:pt x="70" y="588"/>
                  </a:lnTo>
                  <a:lnTo>
                    <a:pt x="68" y="588"/>
                  </a:lnTo>
                  <a:lnTo>
                    <a:pt x="65" y="588"/>
                  </a:lnTo>
                  <a:lnTo>
                    <a:pt x="64" y="589"/>
                  </a:lnTo>
                  <a:lnTo>
                    <a:pt x="64" y="591"/>
                  </a:lnTo>
                  <a:lnTo>
                    <a:pt x="62" y="593"/>
                  </a:lnTo>
                  <a:lnTo>
                    <a:pt x="59" y="596"/>
                  </a:lnTo>
                  <a:lnTo>
                    <a:pt x="56" y="597"/>
                  </a:lnTo>
                  <a:lnTo>
                    <a:pt x="56" y="599"/>
                  </a:lnTo>
                  <a:lnTo>
                    <a:pt x="54" y="599"/>
                  </a:lnTo>
                  <a:lnTo>
                    <a:pt x="49" y="600"/>
                  </a:lnTo>
                  <a:lnTo>
                    <a:pt x="46" y="600"/>
                  </a:lnTo>
                  <a:lnTo>
                    <a:pt x="45" y="600"/>
                  </a:lnTo>
                  <a:lnTo>
                    <a:pt x="43" y="600"/>
                  </a:lnTo>
                  <a:lnTo>
                    <a:pt x="41" y="599"/>
                  </a:lnTo>
                  <a:lnTo>
                    <a:pt x="40" y="600"/>
                  </a:lnTo>
                  <a:lnTo>
                    <a:pt x="38" y="600"/>
                  </a:lnTo>
                  <a:lnTo>
                    <a:pt x="37" y="600"/>
                  </a:lnTo>
                  <a:lnTo>
                    <a:pt x="35" y="600"/>
                  </a:lnTo>
                  <a:lnTo>
                    <a:pt x="35" y="600"/>
                  </a:lnTo>
                  <a:lnTo>
                    <a:pt x="35" y="599"/>
                  </a:lnTo>
                  <a:lnTo>
                    <a:pt x="35" y="599"/>
                  </a:lnTo>
                  <a:lnTo>
                    <a:pt x="35" y="597"/>
                  </a:lnTo>
                  <a:lnTo>
                    <a:pt x="34" y="597"/>
                  </a:lnTo>
                  <a:lnTo>
                    <a:pt x="34" y="596"/>
                  </a:lnTo>
                  <a:lnTo>
                    <a:pt x="34" y="596"/>
                  </a:lnTo>
                  <a:lnTo>
                    <a:pt x="32" y="596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6" y="594"/>
                  </a:lnTo>
                  <a:lnTo>
                    <a:pt x="26" y="593"/>
                  </a:lnTo>
                  <a:lnTo>
                    <a:pt x="24" y="593"/>
                  </a:lnTo>
                  <a:lnTo>
                    <a:pt x="23" y="593"/>
                  </a:lnTo>
                  <a:lnTo>
                    <a:pt x="23" y="594"/>
                  </a:lnTo>
                  <a:lnTo>
                    <a:pt x="21" y="594"/>
                  </a:lnTo>
                  <a:lnTo>
                    <a:pt x="18" y="594"/>
                  </a:lnTo>
                  <a:lnTo>
                    <a:pt x="13" y="594"/>
                  </a:lnTo>
                  <a:lnTo>
                    <a:pt x="11" y="593"/>
                  </a:lnTo>
                  <a:lnTo>
                    <a:pt x="11" y="591"/>
                  </a:lnTo>
                  <a:lnTo>
                    <a:pt x="15" y="588"/>
                  </a:lnTo>
                  <a:lnTo>
                    <a:pt x="13" y="589"/>
                  </a:lnTo>
                  <a:lnTo>
                    <a:pt x="11" y="591"/>
                  </a:lnTo>
                  <a:lnTo>
                    <a:pt x="11" y="589"/>
                  </a:lnTo>
                  <a:lnTo>
                    <a:pt x="11" y="589"/>
                  </a:lnTo>
                  <a:lnTo>
                    <a:pt x="11" y="588"/>
                  </a:lnTo>
                  <a:lnTo>
                    <a:pt x="11" y="588"/>
                  </a:lnTo>
                  <a:lnTo>
                    <a:pt x="10" y="588"/>
                  </a:lnTo>
                  <a:lnTo>
                    <a:pt x="8" y="589"/>
                  </a:lnTo>
                  <a:lnTo>
                    <a:pt x="8" y="588"/>
                  </a:lnTo>
                  <a:lnTo>
                    <a:pt x="8" y="586"/>
                  </a:lnTo>
                  <a:lnTo>
                    <a:pt x="8" y="586"/>
                  </a:lnTo>
                  <a:lnTo>
                    <a:pt x="13" y="585"/>
                  </a:lnTo>
                  <a:lnTo>
                    <a:pt x="15" y="585"/>
                  </a:lnTo>
                  <a:lnTo>
                    <a:pt x="16" y="585"/>
                  </a:lnTo>
                  <a:lnTo>
                    <a:pt x="13" y="585"/>
                  </a:lnTo>
                  <a:lnTo>
                    <a:pt x="13" y="583"/>
                  </a:lnTo>
                  <a:lnTo>
                    <a:pt x="13" y="581"/>
                  </a:lnTo>
                  <a:lnTo>
                    <a:pt x="16" y="581"/>
                  </a:lnTo>
                  <a:lnTo>
                    <a:pt x="15" y="581"/>
                  </a:lnTo>
                  <a:lnTo>
                    <a:pt x="11" y="581"/>
                  </a:lnTo>
                  <a:lnTo>
                    <a:pt x="11" y="580"/>
                  </a:lnTo>
                  <a:lnTo>
                    <a:pt x="13" y="578"/>
                  </a:lnTo>
                  <a:lnTo>
                    <a:pt x="15" y="578"/>
                  </a:lnTo>
                  <a:lnTo>
                    <a:pt x="15" y="578"/>
                  </a:lnTo>
                  <a:lnTo>
                    <a:pt x="15" y="577"/>
                  </a:lnTo>
                  <a:lnTo>
                    <a:pt x="15" y="577"/>
                  </a:lnTo>
                  <a:lnTo>
                    <a:pt x="16" y="578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19" y="577"/>
                  </a:lnTo>
                  <a:lnTo>
                    <a:pt x="19" y="577"/>
                  </a:lnTo>
                  <a:lnTo>
                    <a:pt x="18" y="577"/>
                  </a:lnTo>
                  <a:lnTo>
                    <a:pt x="16" y="575"/>
                  </a:lnTo>
                  <a:lnTo>
                    <a:pt x="16" y="575"/>
                  </a:lnTo>
                  <a:lnTo>
                    <a:pt x="16" y="574"/>
                  </a:lnTo>
                  <a:lnTo>
                    <a:pt x="18" y="572"/>
                  </a:lnTo>
                  <a:lnTo>
                    <a:pt x="19" y="574"/>
                  </a:lnTo>
                  <a:lnTo>
                    <a:pt x="19" y="574"/>
                  </a:lnTo>
                  <a:lnTo>
                    <a:pt x="19" y="572"/>
                  </a:lnTo>
                  <a:lnTo>
                    <a:pt x="18" y="572"/>
                  </a:lnTo>
                  <a:lnTo>
                    <a:pt x="19" y="570"/>
                  </a:lnTo>
                  <a:lnTo>
                    <a:pt x="23" y="569"/>
                  </a:lnTo>
                  <a:lnTo>
                    <a:pt x="23" y="570"/>
                  </a:lnTo>
                  <a:lnTo>
                    <a:pt x="23" y="570"/>
                  </a:lnTo>
                  <a:lnTo>
                    <a:pt x="23" y="569"/>
                  </a:lnTo>
                  <a:lnTo>
                    <a:pt x="23" y="569"/>
                  </a:lnTo>
                  <a:lnTo>
                    <a:pt x="23" y="567"/>
                  </a:lnTo>
                  <a:lnTo>
                    <a:pt x="23" y="567"/>
                  </a:lnTo>
                  <a:lnTo>
                    <a:pt x="24" y="567"/>
                  </a:lnTo>
                  <a:lnTo>
                    <a:pt x="26" y="566"/>
                  </a:lnTo>
                  <a:lnTo>
                    <a:pt x="27" y="564"/>
                  </a:lnTo>
                  <a:lnTo>
                    <a:pt x="29" y="564"/>
                  </a:lnTo>
                  <a:lnTo>
                    <a:pt x="29" y="566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3"/>
                  </a:lnTo>
                  <a:lnTo>
                    <a:pt x="30" y="559"/>
                  </a:lnTo>
                  <a:lnTo>
                    <a:pt x="34" y="558"/>
                  </a:lnTo>
                  <a:lnTo>
                    <a:pt x="35" y="555"/>
                  </a:lnTo>
                  <a:lnTo>
                    <a:pt x="37" y="555"/>
                  </a:lnTo>
                  <a:lnTo>
                    <a:pt x="40" y="553"/>
                  </a:lnTo>
                  <a:lnTo>
                    <a:pt x="41" y="553"/>
                  </a:lnTo>
                  <a:lnTo>
                    <a:pt x="41" y="553"/>
                  </a:lnTo>
                  <a:lnTo>
                    <a:pt x="45" y="552"/>
                  </a:lnTo>
                  <a:lnTo>
                    <a:pt x="46" y="552"/>
                  </a:lnTo>
                  <a:lnTo>
                    <a:pt x="46" y="552"/>
                  </a:lnTo>
                  <a:lnTo>
                    <a:pt x="48" y="552"/>
                  </a:lnTo>
                  <a:lnTo>
                    <a:pt x="46" y="550"/>
                  </a:lnTo>
                  <a:lnTo>
                    <a:pt x="48" y="550"/>
                  </a:lnTo>
                  <a:lnTo>
                    <a:pt x="49" y="548"/>
                  </a:lnTo>
                  <a:lnTo>
                    <a:pt x="52" y="547"/>
                  </a:lnTo>
                  <a:lnTo>
                    <a:pt x="54" y="547"/>
                  </a:lnTo>
                  <a:lnTo>
                    <a:pt x="56" y="545"/>
                  </a:lnTo>
                  <a:lnTo>
                    <a:pt x="57" y="545"/>
                  </a:lnTo>
                  <a:lnTo>
                    <a:pt x="57" y="545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7" y="544"/>
                  </a:lnTo>
                  <a:lnTo>
                    <a:pt x="59" y="542"/>
                  </a:lnTo>
                  <a:lnTo>
                    <a:pt x="60" y="541"/>
                  </a:lnTo>
                  <a:lnTo>
                    <a:pt x="62" y="541"/>
                  </a:lnTo>
                  <a:lnTo>
                    <a:pt x="62" y="541"/>
                  </a:lnTo>
                  <a:lnTo>
                    <a:pt x="62" y="539"/>
                  </a:lnTo>
                  <a:lnTo>
                    <a:pt x="64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5" y="539"/>
                  </a:lnTo>
                  <a:lnTo>
                    <a:pt x="64" y="537"/>
                  </a:lnTo>
                  <a:lnTo>
                    <a:pt x="65" y="537"/>
                  </a:lnTo>
                  <a:lnTo>
                    <a:pt x="65" y="537"/>
                  </a:lnTo>
                  <a:lnTo>
                    <a:pt x="67" y="537"/>
                  </a:lnTo>
                  <a:lnTo>
                    <a:pt x="68" y="537"/>
                  </a:lnTo>
                  <a:lnTo>
                    <a:pt x="67" y="537"/>
                  </a:lnTo>
                  <a:lnTo>
                    <a:pt x="67" y="536"/>
                  </a:lnTo>
                  <a:lnTo>
                    <a:pt x="68" y="536"/>
                  </a:lnTo>
                  <a:lnTo>
                    <a:pt x="68" y="536"/>
                  </a:lnTo>
                  <a:lnTo>
                    <a:pt x="70" y="537"/>
                  </a:lnTo>
                  <a:lnTo>
                    <a:pt x="70" y="536"/>
                  </a:lnTo>
                  <a:lnTo>
                    <a:pt x="70" y="534"/>
                  </a:lnTo>
                  <a:lnTo>
                    <a:pt x="71" y="534"/>
                  </a:lnTo>
                  <a:lnTo>
                    <a:pt x="73" y="531"/>
                  </a:lnTo>
                  <a:lnTo>
                    <a:pt x="75" y="533"/>
                  </a:lnTo>
                  <a:lnTo>
                    <a:pt x="75" y="533"/>
                  </a:lnTo>
                  <a:lnTo>
                    <a:pt x="75" y="534"/>
                  </a:lnTo>
                  <a:lnTo>
                    <a:pt x="75" y="534"/>
                  </a:lnTo>
                  <a:lnTo>
                    <a:pt x="75" y="533"/>
                  </a:lnTo>
                  <a:lnTo>
                    <a:pt x="75" y="531"/>
                  </a:lnTo>
                  <a:lnTo>
                    <a:pt x="76" y="528"/>
                  </a:lnTo>
                  <a:lnTo>
                    <a:pt x="76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6"/>
                  </a:lnTo>
                  <a:lnTo>
                    <a:pt x="78" y="525"/>
                  </a:lnTo>
                  <a:lnTo>
                    <a:pt x="78" y="522"/>
                  </a:lnTo>
                  <a:lnTo>
                    <a:pt x="79" y="520"/>
                  </a:lnTo>
                  <a:lnTo>
                    <a:pt x="79" y="518"/>
                  </a:lnTo>
                  <a:lnTo>
                    <a:pt x="81" y="515"/>
                  </a:lnTo>
                  <a:lnTo>
                    <a:pt x="81" y="515"/>
                  </a:lnTo>
                  <a:lnTo>
                    <a:pt x="84" y="514"/>
                  </a:lnTo>
                  <a:lnTo>
                    <a:pt x="84" y="514"/>
                  </a:lnTo>
                  <a:lnTo>
                    <a:pt x="86" y="512"/>
                  </a:lnTo>
                  <a:lnTo>
                    <a:pt x="87" y="511"/>
                  </a:lnTo>
                  <a:lnTo>
                    <a:pt x="89" y="509"/>
                  </a:lnTo>
                  <a:lnTo>
                    <a:pt x="89" y="504"/>
                  </a:lnTo>
                  <a:lnTo>
                    <a:pt x="90" y="501"/>
                  </a:lnTo>
                  <a:lnTo>
                    <a:pt x="92" y="498"/>
                  </a:lnTo>
                  <a:lnTo>
                    <a:pt x="95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100" y="493"/>
                  </a:lnTo>
                  <a:close/>
                  <a:moveTo>
                    <a:pt x="138" y="419"/>
                  </a:moveTo>
                  <a:lnTo>
                    <a:pt x="138" y="419"/>
                  </a:lnTo>
                  <a:lnTo>
                    <a:pt x="139" y="421"/>
                  </a:lnTo>
                  <a:lnTo>
                    <a:pt x="139" y="422"/>
                  </a:lnTo>
                  <a:lnTo>
                    <a:pt x="139" y="424"/>
                  </a:lnTo>
                  <a:lnTo>
                    <a:pt x="138" y="422"/>
                  </a:lnTo>
                  <a:lnTo>
                    <a:pt x="138" y="422"/>
                  </a:lnTo>
                  <a:lnTo>
                    <a:pt x="136" y="421"/>
                  </a:lnTo>
                  <a:lnTo>
                    <a:pt x="136" y="421"/>
                  </a:lnTo>
                  <a:lnTo>
                    <a:pt x="136" y="419"/>
                  </a:lnTo>
                  <a:lnTo>
                    <a:pt x="138" y="419"/>
                  </a:lnTo>
                  <a:lnTo>
                    <a:pt x="138" y="419"/>
                  </a:lnTo>
                  <a:lnTo>
                    <a:pt x="138" y="419"/>
                  </a:lnTo>
                  <a:close/>
                  <a:moveTo>
                    <a:pt x="103" y="392"/>
                  </a:moveTo>
                  <a:lnTo>
                    <a:pt x="101" y="394"/>
                  </a:lnTo>
                  <a:lnTo>
                    <a:pt x="103" y="394"/>
                  </a:lnTo>
                  <a:lnTo>
                    <a:pt x="103" y="396"/>
                  </a:lnTo>
                  <a:lnTo>
                    <a:pt x="105" y="399"/>
                  </a:lnTo>
                  <a:lnTo>
                    <a:pt x="105" y="399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6" y="400"/>
                  </a:lnTo>
                  <a:lnTo>
                    <a:pt x="108" y="400"/>
                  </a:lnTo>
                  <a:lnTo>
                    <a:pt x="108" y="400"/>
                  </a:lnTo>
                  <a:lnTo>
                    <a:pt x="109" y="399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12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6" y="402"/>
                  </a:lnTo>
                  <a:lnTo>
                    <a:pt x="119" y="403"/>
                  </a:lnTo>
                  <a:lnTo>
                    <a:pt x="119" y="403"/>
                  </a:lnTo>
                  <a:lnTo>
                    <a:pt x="119" y="405"/>
                  </a:lnTo>
                  <a:lnTo>
                    <a:pt x="119" y="405"/>
                  </a:lnTo>
                  <a:lnTo>
                    <a:pt x="119" y="407"/>
                  </a:lnTo>
                  <a:lnTo>
                    <a:pt x="120" y="407"/>
                  </a:lnTo>
                  <a:lnTo>
                    <a:pt x="122" y="405"/>
                  </a:lnTo>
                  <a:lnTo>
                    <a:pt x="122" y="405"/>
                  </a:lnTo>
                  <a:lnTo>
                    <a:pt x="122" y="407"/>
                  </a:lnTo>
                  <a:lnTo>
                    <a:pt x="123" y="407"/>
                  </a:lnTo>
                  <a:lnTo>
                    <a:pt x="122" y="407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5" y="411"/>
                  </a:lnTo>
                  <a:lnTo>
                    <a:pt x="125" y="411"/>
                  </a:lnTo>
                  <a:lnTo>
                    <a:pt x="125" y="413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4"/>
                  </a:lnTo>
                  <a:lnTo>
                    <a:pt x="123" y="414"/>
                  </a:lnTo>
                  <a:lnTo>
                    <a:pt x="123" y="416"/>
                  </a:lnTo>
                  <a:lnTo>
                    <a:pt x="125" y="418"/>
                  </a:lnTo>
                  <a:lnTo>
                    <a:pt x="127" y="419"/>
                  </a:lnTo>
                  <a:lnTo>
                    <a:pt x="128" y="422"/>
                  </a:lnTo>
                  <a:lnTo>
                    <a:pt x="128" y="424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7"/>
                  </a:lnTo>
                  <a:lnTo>
                    <a:pt x="128" y="42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28" y="432"/>
                  </a:lnTo>
                  <a:lnTo>
                    <a:pt x="128" y="432"/>
                  </a:lnTo>
                  <a:lnTo>
                    <a:pt x="130" y="432"/>
                  </a:lnTo>
                  <a:lnTo>
                    <a:pt x="130" y="433"/>
                  </a:lnTo>
                  <a:lnTo>
                    <a:pt x="130" y="432"/>
                  </a:lnTo>
                  <a:lnTo>
                    <a:pt x="131" y="432"/>
                  </a:lnTo>
                  <a:lnTo>
                    <a:pt x="133" y="433"/>
                  </a:lnTo>
                  <a:lnTo>
                    <a:pt x="134" y="433"/>
                  </a:lnTo>
                  <a:lnTo>
                    <a:pt x="136" y="433"/>
                  </a:lnTo>
                  <a:lnTo>
                    <a:pt x="136" y="435"/>
                  </a:lnTo>
                  <a:lnTo>
                    <a:pt x="136" y="437"/>
                  </a:lnTo>
                  <a:lnTo>
                    <a:pt x="138" y="438"/>
                  </a:lnTo>
                  <a:lnTo>
                    <a:pt x="138" y="438"/>
                  </a:lnTo>
                  <a:lnTo>
                    <a:pt x="139" y="438"/>
                  </a:lnTo>
                  <a:lnTo>
                    <a:pt x="139" y="437"/>
                  </a:lnTo>
                  <a:lnTo>
                    <a:pt x="139" y="435"/>
                  </a:lnTo>
                  <a:lnTo>
                    <a:pt x="139" y="432"/>
                  </a:lnTo>
                  <a:lnTo>
                    <a:pt x="139" y="430"/>
                  </a:lnTo>
                  <a:lnTo>
                    <a:pt x="139" y="430"/>
                  </a:lnTo>
                  <a:lnTo>
                    <a:pt x="139" y="429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9" y="426"/>
                  </a:lnTo>
                  <a:lnTo>
                    <a:pt x="139" y="427"/>
                  </a:lnTo>
                  <a:lnTo>
                    <a:pt x="141" y="430"/>
                  </a:lnTo>
                  <a:lnTo>
                    <a:pt x="142" y="430"/>
                  </a:lnTo>
                  <a:lnTo>
                    <a:pt x="142" y="430"/>
                  </a:lnTo>
                  <a:lnTo>
                    <a:pt x="144" y="432"/>
                  </a:lnTo>
                  <a:lnTo>
                    <a:pt x="144" y="433"/>
                  </a:lnTo>
                  <a:lnTo>
                    <a:pt x="146" y="438"/>
                  </a:lnTo>
                  <a:lnTo>
                    <a:pt x="146" y="441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3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6"/>
                  </a:lnTo>
                  <a:lnTo>
                    <a:pt x="150" y="444"/>
                  </a:lnTo>
                  <a:lnTo>
                    <a:pt x="150" y="446"/>
                  </a:lnTo>
                  <a:lnTo>
                    <a:pt x="155" y="448"/>
                  </a:lnTo>
                  <a:lnTo>
                    <a:pt x="157" y="449"/>
                  </a:lnTo>
                  <a:lnTo>
                    <a:pt x="163" y="451"/>
                  </a:lnTo>
                  <a:lnTo>
                    <a:pt x="164" y="451"/>
                  </a:lnTo>
                  <a:lnTo>
                    <a:pt x="166" y="451"/>
                  </a:lnTo>
                  <a:lnTo>
                    <a:pt x="168" y="451"/>
                  </a:lnTo>
                  <a:lnTo>
                    <a:pt x="169" y="449"/>
                  </a:lnTo>
                  <a:lnTo>
                    <a:pt x="169" y="448"/>
                  </a:lnTo>
                  <a:lnTo>
                    <a:pt x="171" y="446"/>
                  </a:lnTo>
                  <a:lnTo>
                    <a:pt x="172" y="444"/>
                  </a:lnTo>
                  <a:lnTo>
                    <a:pt x="174" y="444"/>
                  </a:lnTo>
                  <a:lnTo>
                    <a:pt x="174" y="444"/>
                  </a:lnTo>
                  <a:lnTo>
                    <a:pt x="175" y="443"/>
                  </a:lnTo>
                  <a:lnTo>
                    <a:pt x="179" y="443"/>
                  </a:lnTo>
                  <a:lnTo>
                    <a:pt x="180" y="444"/>
                  </a:lnTo>
                  <a:lnTo>
                    <a:pt x="182" y="444"/>
                  </a:lnTo>
                  <a:lnTo>
                    <a:pt x="183" y="446"/>
                  </a:lnTo>
                  <a:lnTo>
                    <a:pt x="182" y="446"/>
                  </a:lnTo>
                  <a:lnTo>
                    <a:pt x="182" y="449"/>
                  </a:lnTo>
                  <a:lnTo>
                    <a:pt x="180" y="451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9" y="460"/>
                  </a:lnTo>
                  <a:lnTo>
                    <a:pt x="177" y="462"/>
                  </a:lnTo>
                  <a:lnTo>
                    <a:pt x="175" y="462"/>
                  </a:lnTo>
                  <a:lnTo>
                    <a:pt x="174" y="463"/>
                  </a:lnTo>
                  <a:lnTo>
                    <a:pt x="174" y="465"/>
                  </a:lnTo>
                  <a:lnTo>
                    <a:pt x="174" y="468"/>
                  </a:lnTo>
                  <a:lnTo>
                    <a:pt x="174" y="468"/>
                  </a:lnTo>
                  <a:lnTo>
                    <a:pt x="174" y="470"/>
                  </a:lnTo>
                  <a:lnTo>
                    <a:pt x="174" y="470"/>
                  </a:lnTo>
                  <a:lnTo>
                    <a:pt x="174" y="471"/>
                  </a:lnTo>
                  <a:lnTo>
                    <a:pt x="172" y="471"/>
                  </a:lnTo>
                  <a:lnTo>
                    <a:pt x="172" y="470"/>
                  </a:lnTo>
                  <a:lnTo>
                    <a:pt x="172" y="470"/>
                  </a:lnTo>
                  <a:lnTo>
                    <a:pt x="169" y="470"/>
                  </a:lnTo>
                  <a:lnTo>
                    <a:pt x="168" y="468"/>
                  </a:lnTo>
                  <a:lnTo>
                    <a:pt x="166" y="470"/>
                  </a:lnTo>
                  <a:lnTo>
                    <a:pt x="164" y="470"/>
                  </a:lnTo>
                  <a:lnTo>
                    <a:pt x="163" y="471"/>
                  </a:lnTo>
                  <a:lnTo>
                    <a:pt x="161" y="471"/>
                  </a:lnTo>
                  <a:lnTo>
                    <a:pt x="161" y="473"/>
                  </a:lnTo>
                  <a:lnTo>
                    <a:pt x="160" y="474"/>
                  </a:lnTo>
                  <a:lnTo>
                    <a:pt x="160" y="476"/>
                  </a:lnTo>
                  <a:lnTo>
                    <a:pt x="160" y="478"/>
                  </a:lnTo>
                  <a:lnTo>
                    <a:pt x="160" y="478"/>
                  </a:lnTo>
                  <a:lnTo>
                    <a:pt x="161" y="479"/>
                  </a:lnTo>
                  <a:lnTo>
                    <a:pt x="160" y="482"/>
                  </a:lnTo>
                  <a:lnTo>
                    <a:pt x="158" y="487"/>
                  </a:lnTo>
                  <a:lnTo>
                    <a:pt x="157" y="489"/>
                  </a:lnTo>
                  <a:lnTo>
                    <a:pt x="157" y="490"/>
                  </a:lnTo>
                  <a:lnTo>
                    <a:pt x="155" y="492"/>
                  </a:lnTo>
                  <a:lnTo>
                    <a:pt x="153" y="495"/>
                  </a:lnTo>
                  <a:lnTo>
                    <a:pt x="152" y="496"/>
                  </a:lnTo>
                  <a:lnTo>
                    <a:pt x="150" y="498"/>
                  </a:lnTo>
                  <a:lnTo>
                    <a:pt x="150" y="500"/>
                  </a:lnTo>
                  <a:lnTo>
                    <a:pt x="147" y="503"/>
                  </a:lnTo>
                  <a:lnTo>
                    <a:pt x="147" y="504"/>
                  </a:lnTo>
                  <a:lnTo>
                    <a:pt x="146" y="506"/>
                  </a:lnTo>
                  <a:lnTo>
                    <a:pt x="144" y="507"/>
                  </a:lnTo>
                  <a:lnTo>
                    <a:pt x="141" y="509"/>
                  </a:lnTo>
                  <a:lnTo>
                    <a:pt x="138" y="511"/>
                  </a:lnTo>
                  <a:lnTo>
                    <a:pt x="138" y="512"/>
                  </a:lnTo>
                  <a:lnTo>
                    <a:pt x="136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4" y="509"/>
                  </a:lnTo>
                  <a:lnTo>
                    <a:pt x="134" y="509"/>
                  </a:lnTo>
                  <a:lnTo>
                    <a:pt x="133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9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28" y="507"/>
                  </a:lnTo>
                  <a:lnTo>
                    <a:pt x="127" y="507"/>
                  </a:lnTo>
                  <a:lnTo>
                    <a:pt x="127" y="507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27" y="506"/>
                  </a:lnTo>
                  <a:lnTo>
                    <a:pt x="130" y="503"/>
                  </a:lnTo>
                  <a:lnTo>
                    <a:pt x="131" y="500"/>
                  </a:lnTo>
                  <a:lnTo>
                    <a:pt x="134" y="495"/>
                  </a:lnTo>
                  <a:lnTo>
                    <a:pt x="134" y="493"/>
                  </a:lnTo>
                  <a:lnTo>
                    <a:pt x="134" y="490"/>
                  </a:lnTo>
                  <a:lnTo>
                    <a:pt x="134" y="489"/>
                  </a:lnTo>
                  <a:lnTo>
                    <a:pt x="134" y="487"/>
                  </a:lnTo>
                  <a:lnTo>
                    <a:pt x="131" y="484"/>
                  </a:lnTo>
                  <a:lnTo>
                    <a:pt x="128" y="482"/>
                  </a:lnTo>
                  <a:lnTo>
                    <a:pt x="127" y="482"/>
                  </a:lnTo>
                  <a:lnTo>
                    <a:pt x="125" y="481"/>
                  </a:lnTo>
                  <a:lnTo>
                    <a:pt x="123" y="481"/>
                  </a:lnTo>
                  <a:lnTo>
                    <a:pt x="122" y="479"/>
                  </a:lnTo>
                  <a:lnTo>
                    <a:pt x="119" y="478"/>
                  </a:lnTo>
                  <a:lnTo>
                    <a:pt x="116" y="476"/>
                  </a:lnTo>
                  <a:lnTo>
                    <a:pt x="114" y="474"/>
                  </a:lnTo>
                  <a:lnTo>
                    <a:pt x="114" y="474"/>
                  </a:lnTo>
                  <a:lnTo>
                    <a:pt x="114" y="473"/>
                  </a:lnTo>
                  <a:lnTo>
                    <a:pt x="114" y="473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116" y="470"/>
                  </a:lnTo>
                  <a:lnTo>
                    <a:pt x="119" y="468"/>
                  </a:lnTo>
                  <a:lnTo>
                    <a:pt x="122" y="466"/>
                  </a:lnTo>
                  <a:lnTo>
                    <a:pt x="122" y="466"/>
                  </a:lnTo>
                  <a:lnTo>
                    <a:pt x="123" y="466"/>
                  </a:lnTo>
                  <a:lnTo>
                    <a:pt x="123" y="466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7" y="460"/>
                  </a:lnTo>
                  <a:lnTo>
                    <a:pt x="127" y="459"/>
                  </a:lnTo>
                  <a:lnTo>
                    <a:pt x="128" y="454"/>
                  </a:lnTo>
                  <a:lnTo>
                    <a:pt x="128" y="452"/>
                  </a:lnTo>
                  <a:lnTo>
                    <a:pt x="130" y="451"/>
                  </a:lnTo>
                  <a:lnTo>
                    <a:pt x="128" y="449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6"/>
                  </a:lnTo>
                  <a:lnTo>
                    <a:pt x="128" y="443"/>
                  </a:lnTo>
                  <a:lnTo>
                    <a:pt x="128" y="441"/>
                  </a:lnTo>
                  <a:lnTo>
                    <a:pt x="128" y="441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7" y="438"/>
                  </a:lnTo>
                  <a:lnTo>
                    <a:pt x="125" y="437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128" y="438"/>
                  </a:lnTo>
                  <a:lnTo>
                    <a:pt x="128" y="437"/>
                  </a:lnTo>
                  <a:lnTo>
                    <a:pt x="128" y="437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28" y="433"/>
                  </a:lnTo>
                  <a:lnTo>
                    <a:pt x="128" y="433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3"/>
                  </a:lnTo>
                  <a:lnTo>
                    <a:pt x="123" y="433"/>
                  </a:lnTo>
                  <a:lnTo>
                    <a:pt x="123" y="432"/>
                  </a:lnTo>
                  <a:lnTo>
                    <a:pt x="123" y="430"/>
                  </a:lnTo>
                  <a:lnTo>
                    <a:pt x="122" y="430"/>
                  </a:lnTo>
                  <a:lnTo>
                    <a:pt x="120" y="426"/>
                  </a:lnTo>
                  <a:lnTo>
                    <a:pt x="120" y="426"/>
                  </a:lnTo>
                  <a:lnTo>
                    <a:pt x="123" y="427"/>
                  </a:lnTo>
                  <a:lnTo>
                    <a:pt x="123" y="427"/>
                  </a:lnTo>
                  <a:lnTo>
                    <a:pt x="123" y="426"/>
                  </a:lnTo>
                  <a:lnTo>
                    <a:pt x="123" y="426"/>
                  </a:lnTo>
                  <a:lnTo>
                    <a:pt x="123" y="424"/>
                  </a:lnTo>
                  <a:lnTo>
                    <a:pt x="122" y="424"/>
                  </a:lnTo>
                  <a:lnTo>
                    <a:pt x="122" y="422"/>
                  </a:lnTo>
                  <a:lnTo>
                    <a:pt x="123" y="422"/>
                  </a:lnTo>
                  <a:lnTo>
                    <a:pt x="123" y="422"/>
                  </a:lnTo>
                  <a:lnTo>
                    <a:pt x="122" y="421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2" y="422"/>
                  </a:lnTo>
                  <a:lnTo>
                    <a:pt x="120" y="422"/>
                  </a:lnTo>
                  <a:lnTo>
                    <a:pt x="117" y="419"/>
                  </a:lnTo>
                  <a:lnTo>
                    <a:pt x="117" y="418"/>
                  </a:lnTo>
                  <a:lnTo>
                    <a:pt x="116" y="416"/>
                  </a:lnTo>
                  <a:lnTo>
                    <a:pt x="116" y="418"/>
                  </a:lnTo>
                  <a:lnTo>
                    <a:pt x="116" y="418"/>
                  </a:lnTo>
                  <a:lnTo>
                    <a:pt x="117" y="421"/>
                  </a:lnTo>
                  <a:lnTo>
                    <a:pt x="119" y="422"/>
                  </a:lnTo>
                  <a:lnTo>
                    <a:pt x="119" y="42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117" y="424"/>
                  </a:lnTo>
                  <a:lnTo>
                    <a:pt x="117" y="422"/>
                  </a:lnTo>
                  <a:lnTo>
                    <a:pt x="116" y="421"/>
                  </a:lnTo>
                  <a:lnTo>
                    <a:pt x="109" y="410"/>
                  </a:lnTo>
                  <a:lnTo>
                    <a:pt x="109" y="408"/>
                  </a:lnTo>
                  <a:lnTo>
                    <a:pt x="111" y="408"/>
                  </a:lnTo>
                  <a:lnTo>
                    <a:pt x="111" y="407"/>
                  </a:lnTo>
                  <a:lnTo>
                    <a:pt x="112" y="407"/>
                  </a:lnTo>
                  <a:lnTo>
                    <a:pt x="111" y="407"/>
                  </a:lnTo>
                  <a:lnTo>
                    <a:pt x="111" y="407"/>
                  </a:lnTo>
                  <a:lnTo>
                    <a:pt x="109" y="407"/>
                  </a:lnTo>
                  <a:lnTo>
                    <a:pt x="109" y="408"/>
                  </a:lnTo>
                  <a:lnTo>
                    <a:pt x="108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5" y="400"/>
                  </a:lnTo>
                  <a:lnTo>
                    <a:pt x="103" y="399"/>
                  </a:lnTo>
                  <a:lnTo>
                    <a:pt x="101" y="396"/>
                  </a:lnTo>
                  <a:lnTo>
                    <a:pt x="98" y="392"/>
                  </a:lnTo>
                  <a:lnTo>
                    <a:pt x="101" y="392"/>
                  </a:lnTo>
                  <a:lnTo>
                    <a:pt x="103" y="392"/>
                  </a:lnTo>
                  <a:close/>
                  <a:moveTo>
                    <a:pt x="332" y="11"/>
                  </a:moveTo>
                  <a:lnTo>
                    <a:pt x="332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lnTo>
                    <a:pt x="332" y="11"/>
                  </a:lnTo>
                  <a:close/>
                  <a:moveTo>
                    <a:pt x="313" y="0"/>
                  </a:move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2" name="Freeform 182"/>
            <p:cNvSpPr>
              <a:spLocks/>
            </p:cNvSpPr>
            <p:nvPr/>
          </p:nvSpPr>
          <p:spPr bwMode="auto">
            <a:xfrm>
              <a:off x="6094412" y="4895431"/>
              <a:ext cx="380099" cy="352810"/>
            </a:xfrm>
            <a:custGeom>
              <a:avLst/>
              <a:gdLst>
                <a:gd name="T0" fmla="*/ 25 w 195"/>
                <a:gd name="T1" fmla="*/ 0 h 181"/>
                <a:gd name="T2" fmla="*/ 30 w 195"/>
                <a:gd name="T3" fmla="*/ 5 h 181"/>
                <a:gd name="T4" fmla="*/ 33 w 195"/>
                <a:gd name="T5" fmla="*/ 6 h 181"/>
                <a:gd name="T6" fmla="*/ 47 w 195"/>
                <a:gd name="T7" fmla="*/ 6 h 181"/>
                <a:gd name="T8" fmla="*/ 69 w 195"/>
                <a:gd name="T9" fmla="*/ 6 h 181"/>
                <a:gd name="T10" fmla="*/ 88 w 195"/>
                <a:gd name="T11" fmla="*/ 6 h 181"/>
                <a:gd name="T12" fmla="*/ 98 w 195"/>
                <a:gd name="T13" fmla="*/ 6 h 181"/>
                <a:gd name="T14" fmla="*/ 102 w 195"/>
                <a:gd name="T15" fmla="*/ 13 h 181"/>
                <a:gd name="T16" fmla="*/ 110 w 195"/>
                <a:gd name="T17" fmla="*/ 13 h 181"/>
                <a:gd name="T18" fmla="*/ 126 w 195"/>
                <a:gd name="T19" fmla="*/ 14 h 181"/>
                <a:gd name="T20" fmla="*/ 132 w 195"/>
                <a:gd name="T21" fmla="*/ 16 h 181"/>
                <a:gd name="T22" fmla="*/ 140 w 195"/>
                <a:gd name="T23" fmla="*/ 16 h 181"/>
                <a:gd name="T24" fmla="*/ 157 w 195"/>
                <a:gd name="T25" fmla="*/ 13 h 181"/>
                <a:gd name="T26" fmla="*/ 175 w 195"/>
                <a:gd name="T27" fmla="*/ 9 h 181"/>
                <a:gd name="T28" fmla="*/ 189 w 195"/>
                <a:gd name="T29" fmla="*/ 8 h 181"/>
                <a:gd name="T30" fmla="*/ 195 w 195"/>
                <a:gd name="T31" fmla="*/ 13 h 181"/>
                <a:gd name="T32" fmla="*/ 186 w 195"/>
                <a:gd name="T33" fmla="*/ 16 h 181"/>
                <a:gd name="T34" fmla="*/ 181 w 195"/>
                <a:gd name="T35" fmla="*/ 16 h 181"/>
                <a:gd name="T36" fmla="*/ 176 w 195"/>
                <a:gd name="T37" fmla="*/ 19 h 181"/>
                <a:gd name="T38" fmla="*/ 172 w 195"/>
                <a:gd name="T39" fmla="*/ 22 h 181"/>
                <a:gd name="T40" fmla="*/ 167 w 195"/>
                <a:gd name="T41" fmla="*/ 16 h 181"/>
                <a:gd name="T42" fmla="*/ 156 w 195"/>
                <a:gd name="T43" fmla="*/ 17 h 181"/>
                <a:gd name="T44" fmla="*/ 134 w 195"/>
                <a:gd name="T45" fmla="*/ 21 h 181"/>
                <a:gd name="T46" fmla="*/ 134 w 195"/>
                <a:gd name="T47" fmla="*/ 41 h 181"/>
                <a:gd name="T48" fmla="*/ 134 w 195"/>
                <a:gd name="T49" fmla="*/ 66 h 181"/>
                <a:gd name="T50" fmla="*/ 120 w 195"/>
                <a:gd name="T51" fmla="*/ 76 h 181"/>
                <a:gd name="T52" fmla="*/ 120 w 195"/>
                <a:gd name="T53" fmla="*/ 91 h 181"/>
                <a:gd name="T54" fmla="*/ 120 w 195"/>
                <a:gd name="T55" fmla="*/ 109 h 181"/>
                <a:gd name="T56" fmla="*/ 118 w 195"/>
                <a:gd name="T57" fmla="*/ 173 h 181"/>
                <a:gd name="T58" fmla="*/ 112 w 195"/>
                <a:gd name="T59" fmla="*/ 178 h 181"/>
                <a:gd name="T60" fmla="*/ 109 w 195"/>
                <a:gd name="T61" fmla="*/ 181 h 181"/>
                <a:gd name="T62" fmla="*/ 99 w 195"/>
                <a:gd name="T63" fmla="*/ 180 h 181"/>
                <a:gd name="T64" fmla="*/ 88 w 195"/>
                <a:gd name="T65" fmla="*/ 180 h 181"/>
                <a:gd name="T66" fmla="*/ 82 w 195"/>
                <a:gd name="T67" fmla="*/ 176 h 181"/>
                <a:gd name="T68" fmla="*/ 82 w 195"/>
                <a:gd name="T69" fmla="*/ 173 h 181"/>
                <a:gd name="T70" fmla="*/ 80 w 195"/>
                <a:gd name="T71" fmla="*/ 170 h 181"/>
                <a:gd name="T72" fmla="*/ 77 w 195"/>
                <a:gd name="T73" fmla="*/ 167 h 181"/>
                <a:gd name="T74" fmla="*/ 74 w 195"/>
                <a:gd name="T75" fmla="*/ 172 h 181"/>
                <a:gd name="T76" fmla="*/ 72 w 195"/>
                <a:gd name="T77" fmla="*/ 175 h 181"/>
                <a:gd name="T78" fmla="*/ 69 w 195"/>
                <a:gd name="T79" fmla="*/ 176 h 181"/>
                <a:gd name="T80" fmla="*/ 58 w 195"/>
                <a:gd name="T81" fmla="*/ 167 h 181"/>
                <a:gd name="T82" fmla="*/ 50 w 195"/>
                <a:gd name="T83" fmla="*/ 148 h 181"/>
                <a:gd name="T84" fmla="*/ 49 w 195"/>
                <a:gd name="T85" fmla="*/ 143 h 181"/>
                <a:gd name="T86" fmla="*/ 46 w 195"/>
                <a:gd name="T87" fmla="*/ 129 h 181"/>
                <a:gd name="T88" fmla="*/ 44 w 195"/>
                <a:gd name="T89" fmla="*/ 118 h 181"/>
                <a:gd name="T90" fmla="*/ 41 w 195"/>
                <a:gd name="T91" fmla="*/ 99 h 181"/>
                <a:gd name="T92" fmla="*/ 39 w 195"/>
                <a:gd name="T93" fmla="*/ 90 h 181"/>
                <a:gd name="T94" fmla="*/ 41 w 195"/>
                <a:gd name="T95" fmla="*/ 87 h 181"/>
                <a:gd name="T96" fmla="*/ 33 w 195"/>
                <a:gd name="T97" fmla="*/ 71 h 181"/>
                <a:gd name="T98" fmla="*/ 23 w 195"/>
                <a:gd name="T99" fmla="*/ 54 h 181"/>
                <a:gd name="T100" fmla="*/ 9 w 195"/>
                <a:gd name="T101" fmla="*/ 27 h 181"/>
                <a:gd name="T102" fmla="*/ 1 w 195"/>
                <a:gd name="T103" fmla="*/ 16 h 181"/>
                <a:gd name="T104" fmla="*/ 3 w 195"/>
                <a:gd name="T105" fmla="*/ 5 h 181"/>
                <a:gd name="T106" fmla="*/ 9 w 195"/>
                <a:gd name="T107" fmla="*/ 3 h 181"/>
                <a:gd name="T108" fmla="*/ 16 w 195"/>
                <a:gd name="T109" fmla="*/ 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" h="181">
                  <a:moveTo>
                    <a:pt x="20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6" y="6"/>
                  </a:lnTo>
                  <a:lnTo>
                    <a:pt x="39" y="6"/>
                  </a:lnTo>
                  <a:lnTo>
                    <a:pt x="42" y="6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3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9" y="9"/>
                  </a:lnTo>
                  <a:lnTo>
                    <a:pt x="101" y="11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5" y="14"/>
                  </a:lnTo>
                  <a:lnTo>
                    <a:pt x="118" y="14"/>
                  </a:lnTo>
                  <a:lnTo>
                    <a:pt x="123" y="13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5" y="14"/>
                  </a:lnTo>
                  <a:lnTo>
                    <a:pt x="139" y="14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5" y="14"/>
                  </a:lnTo>
                  <a:lnTo>
                    <a:pt x="148" y="14"/>
                  </a:lnTo>
                  <a:lnTo>
                    <a:pt x="153" y="13"/>
                  </a:lnTo>
                  <a:lnTo>
                    <a:pt x="157" y="13"/>
                  </a:lnTo>
                  <a:lnTo>
                    <a:pt x="164" y="11"/>
                  </a:lnTo>
                  <a:lnTo>
                    <a:pt x="169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8" y="8"/>
                  </a:lnTo>
                  <a:lnTo>
                    <a:pt x="181" y="8"/>
                  </a:lnTo>
                  <a:lnTo>
                    <a:pt x="181" y="8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9"/>
                  </a:lnTo>
                  <a:lnTo>
                    <a:pt x="194" y="9"/>
                  </a:lnTo>
                  <a:lnTo>
                    <a:pt x="195" y="13"/>
                  </a:lnTo>
                  <a:lnTo>
                    <a:pt x="195" y="13"/>
                  </a:lnTo>
                  <a:lnTo>
                    <a:pt x="191" y="13"/>
                  </a:lnTo>
                  <a:lnTo>
                    <a:pt x="189" y="14"/>
                  </a:lnTo>
                  <a:lnTo>
                    <a:pt x="186" y="16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83" y="16"/>
                  </a:lnTo>
                  <a:lnTo>
                    <a:pt x="181" y="16"/>
                  </a:lnTo>
                  <a:lnTo>
                    <a:pt x="180" y="17"/>
                  </a:lnTo>
                  <a:lnTo>
                    <a:pt x="178" y="17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2" y="21"/>
                  </a:lnTo>
                  <a:lnTo>
                    <a:pt x="170" y="19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65" y="16"/>
                  </a:lnTo>
                  <a:lnTo>
                    <a:pt x="159" y="16"/>
                  </a:lnTo>
                  <a:lnTo>
                    <a:pt x="156" y="17"/>
                  </a:lnTo>
                  <a:lnTo>
                    <a:pt x="150" y="19"/>
                  </a:lnTo>
                  <a:lnTo>
                    <a:pt x="142" y="19"/>
                  </a:lnTo>
                  <a:lnTo>
                    <a:pt x="137" y="21"/>
                  </a:lnTo>
                  <a:lnTo>
                    <a:pt x="134" y="21"/>
                  </a:lnTo>
                  <a:lnTo>
                    <a:pt x="134" y="24"/>
                  </a:lnTo>
                  <a:lnTo>
                    <a:pt x="134" y="30"/>
                  </a:lnTo>
                  <a:lnTo>
                    <a:pt x="134" y="35"/>
                  </a:lnTo>
                  <a:lnTo>
                    <a:pt x="134" y="41"/>
                  </a:lnTo>
                  <a:lnTo>
                    <a:pt x="134" y="47"/>
                  </a:lnTo>
                  <a:lnTo>
                    <a:pt x="134" y="54"/>
                  </a:lnTo>
                  <a:lnTo>
                    <a:pt x="134" y="60"/>
                  </a:lnTo>
                  <a:lnTo>
                    <a:pt x="134" y="66"/>
                  </a:lnTo>
                  <a:lnTo>
                    <a:pt x="134" y="72"/>
                  </a:lnTo>
                  <a:lnTo>
                    <a:pt x="134" y="74"/>
                  </a:lnTo>
                  <a:lnTo>
                    <a:pt x="134" y="76"/>
                  </a:lnTo>
                  <a:lnTo>
                    <a:pt x="120" y="76"/>
                  </a:lnTo>
                  <a:lnTo>
                    <a:pt x="120" y="79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1"/>
                  </a:lnTo>
                  <a:lnTo>
                    <a:pt x="120" y="96"/>
                  </a:lnTo>
                  <a:lnTo>
                    <a:pt x="120" y="101"/>
                  </a:lnTo>
                  <a:lnTo>
                    <a:pt x="120" y="106"/>
                  </a:lnTo>
                  <a:lnTo>
                    <a:pt x="120" y="109"/>
                  </a:lnTo>
                  <a:lnTo>
                    <a:pt x="120" y="113"/>
                  </a:lnTo>
                  <a:lnTo>
                    <a:pt x="120" y="117"/>
                  </a:lnTo>
                  <a:lnTo>
                    <a:pt x="120" y="173"/>
                  </a:lnTo>
                  <a:lnTo>
                    <a:pt x="118" y="173"/>
                  </a:lnTo>
                  <a:lnTo>
                    <a:pt x="115" y="175"/>
                  </a:lnTo>
                  <a:lnTo>
                    <a:pt x="113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0" y="178"/>
                  </a:lnTo>
                  <a:lnTo>
                    <a:pt x="109" y="180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1"/>
                  </a:lnTo>
                  <a:lnTo>
                    <a:pt x="105" y="181"/>
                  </a:lnTo>
                  <a:lnTo>
                    <a:pt x="104" y="181"/>
                  </a:lnTo>
                  <a:lnTo>
                    <a:pt x="99" y="180"/>
                  </a:lnTo>
                  <a:lnTo>
                    <a:pt x="96" y="181"/>
                  </a:lnTo>
                  <a:lnTo>
                    <a:pt x="93" y="181"/>
                  </a:lnTo>
                  <a:lnTo>
                    <a:pt x="91" y="180"/>
                  </a:lnTo>
                  <a:lnTo>
                    <a:pt x="88" y="180"/>
                  </a:lnTo>
                  <a:lnTo>
                    <a:pt x="87" y="180"/>
                  </a:lnTo>
                  <a:lnTo>
                    <a:pt x="85" y="178"/>
                  </a:lnTo>
                  <a:lnTo>
                    <a:pt x="83" y="178"/>
                  </a:lnTo>
                  <a:lnTo>
                    <a:pt x="82" y="176"/>
                  </a:lnTo>
                  <a:lnTo>
                    <a:pt x="82" y="176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7" y="167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4" y="170"/>
                  </a:lnTo>
                  <a:lnTo>
                    <a:pt x="74" y="172"/>
                  </a:lnTo>
                  <a:lnTo>
                    <a:pt x="74" y="172"/>
                  </a:lnTo>
                  <a:lnTo>
                    <a:pt x="74" y="173"/>
                  </a:lnTo>
                  <a:lnTo>
                    <a:pt x="72" y="173"/>
                  </a:lnTo>
                  <a:lnTo>
                    <a:pt x="72" y="175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68" y="175"/>
                  </a:lnTo>
                  <a:lnTo>
                    <a:pt x="63" y="170"/>
                  </a:lnTo>
                  <a:lnTo>
                    <a:pt x="60" y="169"/>
                  </a:lnTo>
                  <a:lnTo>
                    <a:pt x="58" y="167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0" y="151"/>
                  </a:lnTo>
                  <a:lnTo>
                    <a:pt x="50" y="148"/>
                  </a:lnTo>
                  <a:lnTo>
                    <a:pt x="49" y="147"/>
                  </a:lnTo>
                  <a:lnTo>
                    <a:pt x="50" y="145"/>
                  </a:lnTo>
                  <a:lnTo>
                    <a:pt x="50" y="143"/>
                  </a:lnTo>
                  <a:lnTo>
                    <a:pt x="49" y="143"/>
                  </a:lnTo>
                  <a:lnTo>
                    <a:pt x="47" y="140"/>
                  </a:lnTo>
                  <a:lnTo>
                    <a:pt x="47" y="136"/>
                  </a:lnTo>
                  <a:lnTo>
                    <a:pt x="46" y="132"/>
                  </a:lnTo>
                  <a:lnTo>
                    <a:pt x="46" y="129"/>
                  </a:lnTo>
                  <a:lnTo>
                    <a:pt x="46" y="126"/>
                  </a:lnTo>
                  <a:lnTo>
                    <a:pt x="46" y="124"/>
                  </a:lnTo>
                  <a:lnTo>
                    <a:pt x="46" y="121"/>
                  </a:lnTo>
                  <a:lnTo>
                    <a:pt x="44" y="118"/>
                  </a:lnTo>
                  <a:lnTo>
                    <a:pt x="42" y="113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99"/>
                  </a:lnTo>
                  <a:lnTo>
                    <a:pt x="39" y="98"/>
                  </a:lnTo>
                  <a:lnTo>
                    <a:pt x="39" y="95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41" y="90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9" y="82"/>
                  </a:lnTo>
                  <a:lnTo>
                    <a:pt x="38" y="79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25" y="58"/>
                  </a:lnTo>
                  <a:lnTo>
                    <a:pt x="23" y="54"/>
                  </a:lnTo>
                  <a:lnTo>
                    <a:pt x="22" y="47"/>
                  </a:lnTo>
                  <a:lnTo>
                    <a:pt x="19" y="46"/>
                  </a:lnTo>
                  <a:lnTo>
                    <a:pt x="11" y="30"/>
                  </a:lnTo>
                  <a:lnTo>
                    <a:pt x="9" y="27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3" name="Freeform 183"/>
            <p:cNvSpPr>
              <a:spLocks/>
            </p:cNvSpPr>
            <p:nvPr/>
          </p:nvSpPr>
          <p:spPr bwMode="auto">
            <a:xfrm>
              <a:off x="11119505" y="4953908"/>
              <a:ext cx="5848" cy="5848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2 h 3"/>
                <a:gd name="T4" fmla="*/ 2 w 3"/>
                <a:gd name="T5" fmla="*/ 2 h 3"/>
                <a:gd name="T6" fmla="*/ 2 w 3"/>
                <a:gd name="T7" fmla="*/ 3 h 3"/>
                <a:gd name="T8" fmla="*/ 0 w 3"/>
                <a:gd name="T9" fmla="*/ 2 h 3"/>
                <a:gd name="T10" fmla="*/ 0 w 3"/>
                <a:gd name="T11" fmla="*/ 0 h 3"/>
                <a:gd name="T12" fmla="*/ 2 w 3"/>
                <a:gd name="T13" fmla="*/ 0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4" name="Freeform 184"/>
            <p:cNvSpPr>
              <a:spLocks/>
            </p:cNvSpPr>
            <p:nvPr/>
          </p:nvSpPr>
          <p:spPr bwMode="auto">
            <a:xfrm>
              <a:off x="10468465" y="4431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5" name="Freeform 185"/>
            <p:cNvSpPr>
              <a:spLocks/>
            </p:cNvSpPr>
            <p:nvPr/>
          </p:nvSpPr>
          <p:spPr bwMode="auto">
            <a:xfrm>
              <a:off x="8020243" y="3538773"/>
              <a:ext cx="228060" cy="122802"/>
            </a:xfrm>
            <a:custGeom>
              <a:avLst/>
              <a:gdLst>
                <a:gd name="T0" fmla="*/ 29 w 117"/>
                <a:gd name="T1" fmla="*/ 3 h 63"/>
                <a:gd name="T2" fmla="*/ 35 w 117"/>
                <a:gd name="T3" fmla="*/ 8 h 63"/>
                <a:gd name="T4" fmla="*/ 45 w 117"/>
                <a:gd name="T5" fmla="*/ 12 h 63"/>
                <a:gd name="T6" fmla="*/ 51 w 117"/>
                <a:gd name="T7" fmla="*/ 19 h 63"/>
                <a:gd name="T8" fmla="*/ 57 w 117"/>
                <a:gd name="T9" fmla="*/ 19 h 63"/>
                <a:gd name="T10" fmla="*/ 60 w 117"/>
                <a:gd name="T11" fmla="*/ 23 h 63"/>
                <a:gd name="T12" fmla="*/ 67 w 117"/>
                <a:gd name="T13" fmla="*/ 28 h 63"/>
                <a:gd name="T14" fmla="*/ 68 w 117"/>
                <a:gd name="T15" fmla="*/ 30 h 63"/>
                <a:gd name="T16" fmla="*/ 75 w 117"/>
                <a:gd name="T17" fmla="*/ 28 h 63"/>
                <a:gd name="T18" fmla="*/ 73 w 117"/>
                <a:gd name="T19" fmla="*/ 33 h 63"/>
                <a:gd name="T20" fmla="*/ 82 w 117"/>
                <a:gd name="T21" fmla="*/ 34 h 63"/>
                <a:gd name="T22" fmla="*/ 86 w 117"/>
                <a:gd name="T23" fmla="*/ 39 h 63"/>
                <a:gd name="T24" fmla="*/ 87 w 117"/>
                <a:gd name="T25" fmla="*/ 36 h 63"/>
                <a:gd name="T26" fmla="*/ 92 w 117"/>
                <a:gd name="T27" fmla="*/ 39 h 63"/>
                <a:gd name="T28" fmla="*/ 95 w 117"/>
                <a:gd name="T29" fmla="*/ 36 h 63"/>
                <a:gd name="T30" fmla="*/ 98 w 117"/>
                <a:gd name="T31" fmla="*/ 37 h 63"/>
                <a:gd name="T32" fmla="*/ 105 w 117"/>
                <a:gd name="T33" fmla="*/ 41 h 63"/>
                <a:gd name="T34" fmla="*/ 111 w 117"/>
                <a:gd name="T35" fmla="*/ 41 h 63"/>
                <a:gd name="T36" fmla="*/ 117 w 117"/>
                <a:gd name="T37" fmla="*/ 39 h 63"/>
                <a:gd name="T38" fmla="*/ 117 w 117"/>
                <a:gd name="T39" fmla="*/ 44 h 63"/>
                <a:gd name="T40" fmla="*/ 114 w 117"/>
                <a:gd name="T41" fmla="*/ 52 h 63"/>
                <a:gd name="T42" fmla="*/ 117 w 117"/>
                <a:gd name="T43" fmla="*/ 60 h 63"/>
                <a:gd name="T44" fmla="*/ 112 w 117"/>
                <a:gd name="T45" fmla="*/ 63 h 63"/>
                <a:gd name="T46" fmla="*/ 106 w 117"/>
                <a:gd name="T47" fmla="*/ 63 h 63"/>
                <a:gd name="T48" fmla="*/ 101 w 117"/>
                <a:gd name="T49" fmla="*/ 60 h 63"/>
                <a:gd name="T50" fmla="*/ 94 w 117"/>
                <a:gd name="T51" fmla="*/ 61 h 63"/>
                <a:gd name="T52" fmla="*/ 87 w 117"/>
                <a:gd name="T53" fmla="*/ 60 h 63"/>
                <a:gd name="T54" fmla="*/ 82 w 117"/>
                <a:gd name="T55" fmla="*/ 60 h 63"/>
                <a:gd name="T56" fmla="*/ 79 w 117"/>
                <a:gd name="T57" fmla="*/ 56 h 63"/>
                <a:gd name="T58" fmla="*/ 75 w 117"/>
                <a:gd name="T59" fmla="*/ 56 h 63"/>
                <a:gd name="T60" fmla="*/ 73 w 117"/>
                <a:gd name="T61" fmla="*/ 55 h 63"/>
                <a:gd name="T62" fmla="*/ 67 w 117"/>
                <a:gd name="T63" fmla="*/ 52 h 63"/>
                <a:gd name="T64" fmla="*/ 64 w 117"/>
                <a:gd name="T65" fmla="*/ 48 h 63"/>
                <a:gd name="T66" fmla="*/ 56 w 117"/>
                <a:gd name="T67" fmla="*/ 47 h 63"/>
                <a:gd name="T68" fmla="*/ 49 w 117"/>
                <a:gd name="T69" fmla="*/ 45 h 63"/>
                <a:gd name="T70" fmla="*/ 46 w 117"/>
                <a:gd name="T71" fmla="*/ 47 h 63"/>
                <a:gd name="T72" fmla="*/ 38 w 117"/>
                <a:gd name="T73" fmla="*/ 44 h 63"/>
                <a:gd name="T74" fmla="*/ 32 w 117"/>
                <a:gd name="T75" fmla="*/ 42 h 63"/>
                <a:gd name="T76" fmla="*/ 27 w 117"/>
                <a:gd name="T77" fmla="*/ 39 h 63"/>
                <a:gd name="T78" fmla="*/ 23 w 117"/>
                <a:gd name="T79" fmla="*/ 37 h 63"/>
                <a:gd name="T80" fmla="*/ 16 w 117"/>
                <a:gd name="T81" fmla="*/ 33 h 63"/>
                <a:gd name="T82" fmla="*/ 10 w 117"/>
                <a:gd name="T83" fmla="*/ 30 h 63"/>
                <a:gd name="T84" fmla="*/ 7 w 117"/>
                <a:gd name="T85" fmla="*/ 28 h 63"/>
                <a:gd name="T86" fmla="*/ 4 w 117"/>
                <a:gd name="T87" fmla="*/ 28 h 63"/>
                <a:gd name="T88" fmla="*/ 0 w 117"/>
                <a:gd name="T89" fmla="*/ 25 h 63"/>
                <a:gd name="T90" fmla="*/ 2 w 117"/>
                <a:gd name="T91" fmla="*/ 19 h 63"/>
                <a:gd name="T92" fmla="*/ 5 w 117"/>
                <a:gd name="T93" fmla="*/ 11 h 63"/>
                <a:gd name="T94" fmla="*/ 12 w 117"/>
                <a:gd name="T95" fmla="*/ 4 h 63"/>
                <a:gd name="T96" fmla="*/ 13 w 117"/>
                <a:gd name="T97" fmla="*/ 4 h 63"/>
                <a:gd name="T98" fmla="*/ 18 w 117"/>
                <a:gd name="T99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63">
                  <a:moveTo>
                    <a:pt x="23" y="0"/>
                  </a:moveTo>
                  <a:lnTo>
                    <a:pt x="26" y="1"/>
                  </a:lnTo>
                  <a:lnTo>
                    <a:pt x="29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5" y="8"/>
                  </a:lnTo>
                  <a:lnTo>
                    <a:pt x="37" y="9"/>
                  </a:lnTo>
                  <a:lnTo>
                    <a:pt x="40" y="11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8" y="15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60" y="23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8" y="33"/>
                  </a:lnTo>
                  <a:lnTo>
                    <a:pt x="81" y="33"/>
                  </a:lnTo>
                  <a:lnTo>
                    <a:pt x="82" y="34"/>
                  </a:lnTo>
                  <a:lnTo>
                    <a:pt x="84" y="36"/>
                  </a:lnTo>
                  <a:lnTo>
                    <a:pt x="84" y="37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9" y="36"/>
                  </a:lnTo>
                  <a:lnTo>
                    <a:pt x="89" y="37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1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9" y="41"/>
                  </a:lnTo>
                  <a:lnTo>
                    <a:pt x="111" y="41"/>
                  </a:lnTo>
                  <a:lnTo>
                    <a:pt x="112" y="39"/>
                  </a:lnTo>
                  <a:lnTo>
                    <a:pt x="114" y="39"/>
                  </a:lnTo>
                  <a:lnTo>
                    <a:pt x="116" y="39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6" y="44"/>
                  </a:lnTo>
                  <a:lnTo>
                    <a:pt x="116" y="47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7" y="55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7" y="60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9" y="63"/>
                  </a:lnTo>
                  <a:lnTo>
                    <a:pt x="108" y="63"/>
                  </a:lnTo>
                  <a:lnTo>
                    <a:pt x="106" y="63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1" y="63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97" y="61"/>
                  </a:lnTo>
                  <a:lnTo>
                    <a:pt x="97" y="63"/>
                  </a:lnTo>
                  <a:lnTo>
                    <a:pt x="94" y="61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89" y="60"/>
                  </a:lnTo>
                  <a:lnTo>
                    <a:pt x="87" y="60"/>
                  </a:lnTo>
                  <a:lnTo>
                    <a:pt x="86" y="58"/>
                  </a:lnTo>
                  <a:lnTo>
                    <a:pt x="84" y="60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2" y="58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6"/>
                  </a:lnTo>
                  <a:lnTo>
                    <a:pt x="76" y="58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1" y="55"/>
                  </a:lnTo>
                  <a:lnTo>
                    <a:pt x="70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0" y="47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6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1" y="47"/>
                  </a:lnTo>
                  <a:lnTo>
                    <a:pt x="49" y="45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3" y="47"/>
                  </a:lnTo>
                  <a:lnTo>
                    <a:pt x="41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5" y="31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6" name="Freeform 186"/>
            <p:cNvSpPr>
              <a:spLocks noEditPoints="1"/>
            </p:cNvSpPr>
            <p:nvPr/>
          </p:nvSpPr>
          <p:spPr bwMode="auto">
            <a:xfrm>
              <a:off x="5507697" y="1433614"/>
              <a:ext cx="1204619" cy="1140295"/>
            </a:xfrm>
            <a:custGeom>
              <a:avLst/>
              <a:gdLst>
                <a:gd name="T0" fmla="*/ 260 w 618"/>
                <a:gd name="T1" fmla="*/ 460 h 585"/>
                <a:gd name="T2" fmla="*/ 312 w 618"/>
                <a:gd name="T3" fmla="*/ 410 h 585"/>
                <a:gd name="T4" fmla="*/ 335 w 618"/>
                <a:gd name="T5" fmla="*/ 353 h 585"/>
                <a:gd name="T6" fmla="*/ 345 w 618"/>
                <a:gd name="T7" fmla="*/ 342 h 585"/>
                <a:gd name="T8" fmla="*/ 364 w 618"/>
                <a:gd name="T9" fmla="*/ 341 h 585"/>
                <a:gd name="T10" fmla="*/ 340 w 618"/>
                <a:gd name="T11" fmla="*/ 350 h 585"/>
                <a:gd name="T12" fmla="*/ 378 w 618"/>
                <a:gd name="T13" fmla="*/ 333 h 585"/>
                <a:gd name="T14" fmla="*/ 432 w 618"/>
                <a:gd name="T15" fmla="*/ 301 h 585"/>
                <a:gd name="T16" fmla="*/ 394 w 618"/>
                <a:gd name="T17" fmla="*/ 319 h 585"/>
                <a:gd name="T18" fmla="*/ 422 w 618"/>
                <a:gd name="T19" fmla="*/ 305 h 585"/>
                <a:gd name="T20" fmla="*/ 476 w 618"/>
                <a:gd name="T21" fmla="*/ 289 h 585"/>
                <a:gd name="T22" fmla="*/ 462 w 618"/>
                <a:gd name="T23" fmla="*/ 289 h 585"/>
                <a:gd name="T24" fmla="*/ 556 w 618"/>
                <a:gd name="T25" fmla="*/ 287 h 585"/>
                <a:gd name="T26" fmla="*/ 569 w 618"/>
                <a:gd name="T27" fmla="*/ 311 h 585"/>
                <a:gd name="T28" fmla="*/ 548 w 618"/>
                <a:gd name="T29" fmla="*/ 330 h 585"/>
                <a:gd name="T30" fmla="*/ 503 w 618"/>
                <a:gd name="T31" fmla="*/ 336 h 585"/>
                <a:gd name="T32" fmla="*/ 440 w 618"/>
                <a:gd name="T33" fmla="*/ 327 h 585"/>
                <a:gd name="T34" fmla="*/ 394 w 618"/>
                <a:gd name="T35" fmla="*/ 350 h 585"/>
                <a:gd name="T36" fmla="*/ 343 w 618"/>
                <a:gd name="T37" fmla="*/ 412 h 585"/>
                <a:gd name="T38" fmla="*/ 307 w 618"/>
                <a:gd name="T39" fmla="*/ 478 h 585"/>
                <a:gd name="T40" fmla="*/ 312 w 618"/>
                <a:gd name="T41" fmla="*/ 541 h 585"/>
                <a:gd name="T42" fmla="*/ 283 w 618"/>
                <a:gd name="T43" fmla="*/ 550 h 585"/>
                <a:gd name="T44" fmla="*/ 247 w 618"/>
                <a:gd name="T45" fmla="*/ 583 h 585"/>
                <a:gd name="T46" fmla="*/ 220 w 618"/>
                <a:gd name="T47" fmla="*/ 568 h 585"/>
                <a:gd name="T48" fmla="*/ 209 w 618"/>
                <a:gd name="T49" fmla="*/ 550 h 585"/>
                <a:gd name="T50" fmla="*/ 220 w 618"/>
                <a:gd name="T51" fmla="*/ 536 h 585"/>
                <a:gd name="T52" fmla="*/ 212 w 618"/>
                <a:gd name="T53" fmla="*/ 530 h 585"/>
                <a:gd name="T54" fmla="*/ 238 w 618"/>
                <a:gd name="T55" fmla="*/ 514 h 585"/>
                <a:gd name="T56" fmla="*/ 203 w 618"/>
                <a:gd name="T57" fmla="*/ 501 h 585"/>
                <a:gd name="T58" fmla="*/ 225 w 618"/>
                <a:gd name="T59" fmla="*/ 489 h 585"/>
                <a:gd name="T60" fmla="*/ 233 w 618"/>
                <a:gd name="T61" fmla="*/ 478 h 585"/>
                <a:gd name="T62" fmla="*/ 266 w 618"/>
                <a:gd name="T63" fmla="*/ 464 h 585"/>
                <a:gd name="T64" fmla="*/ 291 w 618"/>
                <a:gd name="T65" fmla="*/ 454 h 585"/>
                <a:gd name="T66" fmla="*/ 296 w 618"/>
                <a:gd name="T67" fmla="*/ 434 h 585"/>
                <a:gd name="T68" fmla="*/ 332 w 618"/>
                <a:gd name="T69" fmla="*/ 401 h 585"/>
                <a:gd name="T70" fmla="*/ 354 w 618"/>
                <a:gd name="T71" fmla="*/ 377 h 585"/>
                <a:gd name="T72" fmla="*/ 350 w 618"/>
                <a:gd name="T73" fmla="*/ 360 h 585"/>
                <a:gd name="T74" fmla="*/ 383 w 618"/>
                <a:gd name="T75" fmla="*/ 349 h 585"/>
                <a:gd name="T76" fmla="*/ 402 w 618"/>
                <a:gd name="T77" fmla="*/ 322 h 585"/>
                <a:gd name="T78" fmla="*/ 432 w 618"/>
                <a:gd name="T79" fmla="*/ 320 h 585"/>
                <a:gd name="T80" fmla="*/ 462 w 618"/>
                <a:gd name="T81" fmla="*/ 298 h 585"/>
                <a:gd name="T82" fmla="*/ 503 w 618"/>
                <a:gd name="T83" fmla="*/ 286 h 585"/>
                <a:gd name="T84" fmla="*/ 526 w 618"/>
                <a:gd name="T85" fmla="*/ 287 h 585"/>
                <a:gd name="T86" fmla="*/ 11 w 618"/>
                <a:gd name="T87" fmla="*/ 278 h 585"/>
                <a:gd name="T88" fmla="*/ 481 w 618"/>
                <a:gd name="T89" fmla="*/ 92 h 585"/>
                <a:gd name="T90" fmla="*/ 444 w 618"/>
                <a:gd name="T91" fmla="*/ 82 h 585"/>
                <a:gd name="T92" fmla="*/ 299 w 618"/>
                <a:gd name="T93" fmla="*/ 65 h 585"/>
                <a:gd name="T94" fmla="*/ 369 w 618"/>
                <a:gd name="T95" fmla="*/ 15 h 585"/>
                <a:gd name="T96" fmla="*/ 405 w 618"/>
                <a:gd name="T97" fmla="*/ 41 h 585"/>
                <a:gd name="T98" fmla="*/ 406 w 618"/>
                <a:gd name="T99" fmla="*/ 78 h 585"/>
                <a:gd name="T100" fmla="*/ 350 w 618"/>
                <a:gd name="T101" fmla="*/ 109 h 585"/>
                <a:gd name="T102" fmla="*/ 331 w 618"/>
                <a:gd name="T103" fmla="*/ 86 h 585"/>
                <a:gd name="T104" fmla="*/ 365 w 618"/>
                <a:gd name="T105" fmla="*/ 63 h 585"/>
                <a:gd name="T106" fmla="*/ 332 w 618"/>
                <a:gd name="T107" fmla="*/ 71 h 585"/>
                <a:gd name="T108" fmla="*/ 307 w 618"/>
                <a:gd name="T109" fmla="*/ 40 h 585"/>
                <a:gd name="T110" fmla="*/ 309 w 618"/>
                <a:gd name="T111" fmla="*/ 24 h 585"/>
                <a:gd name="T112" fmla="*/ 350 w 618"/>
                <a:gd name="T113" fmla="*/ 27 h 585"/>
                <a:gd name="T114" fmla="*/ 403 w 618"/>
                <a:gd name="T115" fmla="*/ 7 h 585"/>
                <a:gd name="T116" fmla="*/ 468 w 618"/>
                <a:gd name="T117" fmla="*/ 4 h 585"/>
                <a:gd name="T118" fmla="*/ 496 w 618"/>
                <a:gd name="T119" fmla="*/ 38 h 585"/>
                <a:gd name="T120" fmla="*/ 416 w 618"/>
                <a:gd name="T121" fmla="*/ 26 h 585"/>
                <a:gd name="T122" fmla="*/ 416 w 618"/>
                <a:gd name="T123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585">
                  <a:moveTo>
                    <a:pt x="205" y="533"/>
                  </a:moveTo>
                  <a:lnTo>
                    <a:pt x="205" y="535"/>
                  </a:lnTo>
                  <a:lnTo>
                    <a:pt x="205" y="536"/>
                  </a:lnTo>
                  <a:lnTo>
                    <a:pt x="205" y="539"/>
                  </a:lnTo>
                  <a:lnTo>
                    <a:pt x="205" y="539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6"/>
                  </a:lnTo>
                  <a:lnTo>
                    <a:pt x="203" y="535"/>
                  </a:lnTo>
                  <a:lnTo>
                    <a:pt x="203" y="535"/>
                  </a:lnTo>
                  <a:lnTo>
                    <a:pt x="205" y="533"/>
                  </a:lnTo>
                  <a:close/>
                  <a:moveTo>
                    <a:pt x="203" y="517"/>
                  </a:moveTo>
                  <a:lnTo>
                    <a:pt x="203" y="519"/>
                  </a:lnTo>
                  <a:lnTo>
                    <a:pt x="203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201" y="517"/>
                  </a:lnTo>
                  <a:lnTo>
                    <a:pt x="201" y="517"/>
                  </a:lnTo>
                  <a:lnTo>
                    <a:pt x="203" y="517"/>
                  </a:lnTo>
                  <a:close/>
                  <a:moveTo>
                    <a:pt x="249" y="467"/>
                  </a:moveTo>
                  <a:lnTo>
                    <a:pt x="249" y="467"/>
                  </a:lnTo>
                  <a:lnTo>
                    <a:pt x="249" y="468"/>
                  </a:lnTo>
                  <a:lnTo>
                    <a:pt x="249" y="470"/>
                  </a:lnTo>
                  <a:lnTo>
                    <a:pt x="247" y="470"/>
                  </a:lnTo>
                  <a:lnTo>
                    <a:pt x="246" y="468"/>
                  </a:lnTo>
                  <a:lnTo>
                    <a:pt x="244" y="468"/>
                  </a:lnTo>
                  <a:lnTo>
                    <a:pt x="244" y="468"/>
                  </a:lnTo>
                  <a:lnTo>
                    <a:pt x="247" y="467"/>
                  </a:lnTo>
                  <a:lnTo>
                    <a:pt x="249" y="467"/>
                  </a:lnTo>
                  <a:close/>
                  <a:moveTo>
                    <a:pt x="258" y="459"/>
                  </a:moveTo>
                  <a:lnTo>
                    <a:pt x="260" y="459"/>
                  </a:lnTo>
                  <a:lnTo>
                    <a:pt x="260" y="460"/>
                  </a:lnTo>
                  <a:lnTo>
                    <a:pt x="258" y="460"/>
                  </a:lnTo>
                  <a:lnTo>
                    <a:pt x="253" y="462"/>
                  </a:lnTo>
                  <a:lnTo>
                    <a:pt x="252" y="462"/>
                  </a:lnTo>
                  <a:lnTo>
                    <a:pt x="252" y="462"/>
                  </a:lnTo>
                  <a:lnTo>
                    <a:pt x="253" y="460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close/>
                  <a:moveTo>
                    <a:pt x="291" y="432"/>
                  </a:moveTo>
                  <a:lnTo>
                    <a:pt x="293" y="432"/>
                  </a:lnTo>
                  <a:lnTo>
                    <a:pt x="294" y="434"/>
                  </a:lnTo>
                  <a:lnTo>
                    <a:pt x="294" y="434"/>
                  </a:lnTo>
                  <a:lnTo>
                    <a:pt x="293" y="435"/>
                  </a:lnTo>
                  <a:lnTo>
                    <a:pt x="291" y="434"/>
                  </a:lnTo>
                  <a:lnTo>
                    <a:pt x="288" y="435"/>
                  </a:lnTo>
                  <a:lnTo>
                    <a:pt x="287" y="434"/>
                  </a:lnTo>
                  <a:lnTo>
                    <a:pt x="288" y="432"/>
                  </a:lnTo>
                  <a:lnTo>
                    <a:pt x="291" y="432"/>
                  </a:lnTo>
                  <a:close/>
                  <a:moveTo>
                    <a:pt x="304" y="415"/>
                  </a:moveTo>
                  <a:lnTo>
                    <a:pt x="306" y="415"/>
                  </a:lnTo>
                  <a:lnTo>
                    <a:pt x="306" y="415"/>
                  </a:lnTo>
                  <a:lnTo>
                    <a:pt x="306" y="416"/>
                  </a:lnTo>
                  <a:lnTo>
                    <a:pt x="304" y="416"/>
                  </a:lnTo>
                  <a:lnTo>
                    <a:pt x="302" y="416"/>
                  </a:lnTo>
                  <a:lnTo>
                    <a:pt x="302" y="416"/>
                  </a:lnTo>
                  <a:lnTo>
                    <a:pt x="302" y="415"/>
                  </a:lnTo>
                  <a:lnTo>
                    <a:pt x="304" y="415"/>
                  </a:lnTo>
                  <a:close/>
                  <a:moveTo>
                    <a:pt x="317" y="407"/>
                  </a:moveTo>
                  <a:lnTo>
                    <a:pt x="317" y="407"/>
                  </a:lnTo>
                  <a:lnTo>
                    <a:pt x="315" y="408"/>
                  </a:lnTo>
                  <a:lnTo>
                    <a:pt x="312" y="410"/>
                  </a:lnTo>
                  <a:lnTo>
                    <a:pt x="312" y="410"/>
                  </a:lnTo>
                  <a:lnTo>
                    <a:pt x="312" y="408"/>
                  </a:lnTo>
                  <a:lnTo>
                    <a:pt x="312" y="408"/>
                  </a:lnTo>
                  <a:lnTo>
                    <a:pt x="313" y="407"/>
                  </a:lnTo>
                  <a:lnTo>
                    <a:pt x="315" y="407"/>
                  </a:lnTo>
                  <a:lnTo>
                    <a:pt x="317" y="407"/>
                  </a:lnTo>
                  <a:close/>
                  <a:moveTo>
                    <a:pt x="313" y="402"/>
                  </a:moveTo>
                  <a:lnTo>
                    <a:pt x="313" y="402"/>
                  </a:lnTo>
                  <a:lnTo>
                    <a:pt x="315" y="404"/>
                  </a:lnTo>
                  <a:lnTo>
                    <a:pt x="313" y="405"/>
                  </a:lnTo>
                  <a:lnTo>
                    <a:pt x="312" y="407"/>
                  </a:lnTo>
                  <a:lnTo>
                    <a:pt x="310" y="407"/>
                  </a:lnTo>
                  <a:lnTo>
                    <a:pt x="310" y="405"/>
                  </a:lnTo>
                  <a:lnTo>
                    <a:pt x="312" y="404"/>
                  </a:lnTo>
                  <a:lnTo>
                    <a:pt x="312" y="404"/>
                  </a:lnTo>
                  <a:lnTo>
                    <a:pt x="312" y="402"/>
                  </a:lnTo>
                  <a:lnTo>
                    <a:pt x="313" y="402"/>
                  </a:lnTo>
                  <a:close/>
                  <a:moveTo>
                    <a:pt x="321" y="356"/>
                  </a:moveTo>
                  <a:lnTo>
                    <a:pt x="321" y="356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0"/>
                  </a:lnTo>
                  <a:lnTo>
                    <a:pt x="320" y="361"/>
                  </a:lnTo>
                  <a:lnTo>
                    <a:pt x="317" y="363"/>
                  </a:lnTo>
                  <a:lnTo>
                    <a:pt x="318" y="361"/>
                  </a:lnTo>
                  <a:lnTo>
                    <a:pt x="320" y="358"/>
                  </a:lnTo>
                  <a:lnTo>
                    <a:pt x="321" y="356"/>
                  </a:lnTo>
                  <a:close/>
                  <a:moveTo>
                    <a:pt x="331" y="352"/>
                  </a:moveTo>
                  <a:lnTo>
                    <a:pt x="332" y="352"/>
                  </a:lnTo>
                  <a:lnTo>
                    <a:pt x="334" y="352"/>
                  </a:lnTo>
                  <a:lnTo>
                    <a:pt x="335" y="352"/>
                  </a:lnTo>
                  <a:lnTo>
                    <a:pt x="335" y="352"/>
                  </a:lnTo>
                  <a:lnTo>
                    <a:pt x="335" y="353"/>
                  </a:lnTo>
                  <a:lnTo>
                    <a:pt x="334" y="353"/>
                  </a:lnTo>
                  <a:lnTo>
                    <a:pt x="332" y="355"/>
                  </a:lnTo>
                  <a:lnTo>
                    <a:pt x="332" y="355"/>
                  </a:lnTo>
                  <a:lnTo>
                    <a:pt x="331" y="356"/>
                  </a:lnTo>
                  <a:lnTo>
                    <a:pt x="329" y="356"/>
                  </a:lnTo>
                  <a:lnTo>
                    <a:pt x="328" y="356"/>
                  </a:lnTo>
                  <a:lnTo>
                    <a:pt x="328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26" y="358"/>
                  </a:lnTo>
                  <a:lnTo>
                    <a:pt x="324" y="358"/>
                  </a:lnTo>
                  <a:lnTo>
                    <a:pt x="323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4" y="355"/>
                  </a:lnTo>
                  <a:lnTo>
                    <a:pt x="324" y="355"/>
                  </a:lnTo>
                  <a:lnTo>
                    <a:pt x="326" y="355"/>
                  </a:lnTo>
                  <a:lnTo>
                    <a:pt x="328" y="352"/>
                  </a:lnTo>
                  <a:lnTo>
                    <a:pt x="329" y="352"/>
                  </a:lnTo>
                  <a:lnTo>
                    <a:pt x="331" y="352"/>
                  </a:lnTo>
                  <a:close/>
                  <a:moveTo>
                    <a:pt x="350" y="333"/>
                  </a:moveTo>
                  <a:lnTo>
                    <a:pt x="350" y="333"/>
                  </a:lnTo>
                  <a:lnTo>
                    <a:pt x="351" y="334"/>
                  </a:lnTo>
                  <a:lnTo>
                    <a:pt x="351" y="334"/>
                  </a:lnTo>
                  <a:lnTo>
                    <a:pt x="353" y="338"/>
                  </a:lnTo>
                  <a:lnTo>
                    <a:pt x="354" y="339"/>
                  </a:lnTo>
                  <a:lnTo>
                    <a:pt x="354" y="342"/>
                  </a:lnTo>
                  <a:lnTo>
                    <a:pt x="351" y="342"/>
                  </a:lnTo>
                  <a:lnTo>
                    <a:pt x="350" y="344"/>
                  </a:lnTo>
                  <a:lnTo>
                    <a:pt x="347" y="344"/>
                  </a:lnTo>
                  <a:lnTo>
                    <a:pt x="347" y="342"/>
                  </a:lnTo>
                  <a:lnTo>
                    <a:pt x="345" y="342"/>
                  </a:lnTo>
                  <a:lnTo>
                    <a:pt x="345" y="341"/>
                  </a:lnTo>
                  <a:lnTo>
                    <a:pt x="343" y="342"/>
                  </a:lnTo>
                  <a:lnTo>
                    <a:pt x="342" y="342"/>
                  </a:lnTo>
                  <a:lnTo>
                    <a:pt x="340" y="342"/>
                  </a:lnTo>
                  <a:lnTo>
                    <a:pt x="340" y="341"/>
                  </a:lnTo>
                  <a:lnTo>
                    <a:pt x="342" y="339"/>
                  </a:lnTo>
                  <a:lnTo>
                    <a:pt x="342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47" y="338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50" y="336"/>
                  </a:lnTo>
                  <a:lnTo>
                    <a:pt x="350" y="333"/>
                  </a:lnTo>
                  <a:lnTo>
                    <a:pt x="350" y="333"/>
                  </a:lnTo>
                  <a:close/>
                  <a:moveTo>
                    <a:pt x="362" y="325"/>
                  </a:moveTo>
                  <a:lnTo>
                    <a:pt x="364" y="325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2" y="330"/>
                  </a:lnTo>
                  <a:lnTo>
                    <a:pt x="361" y="333"/>
                  </a:lnTo>
                  <a:lnTo>
                    <a:pt x="361" y="334"/>
                  </a:lnTo>
                  <a:lnTo>
                    <a:pt x="362" y="336"/>
                  </a:lnTo>
                  <a:lnTo>
                    <a:pt x="362" y="338"/>
                  </a:lnTo>
                  <a:lnTo>
                    <a:pt x="362" y="341"/>
                  </a:lnTo>
                  <a:lnTo>
                    <a:pt x="361" y="342"/>
                  </a:lnTo>
                  <a:lnTo>
                    <a:pt x="359" y="344"/>
                  </a:lnTo>
                  <a:lnTo>
                    <a:pt x="359" y="344"/>
                  </a:lnTo>
                  <a:lnTo>
                    <a:pt x="362" y="342"/>
                  </a:lnTo>
                  <a:lnTo>
                    <a:pt x="364" y="341"/>
                  </a:lnTo>
                  <a:lnTo>
                    <a:pt x="364" y="341"/>
                  </a:lnTo>
                  <a:lnTo>
                    <a:pt x="365" y="339"/>
                  </a:lnTo>
                  <a:lnTo>
                    <a:pt x="365" y="338"/>
                  </a:lnTo>
                  <a:lnTo>
                    <a:pt x="365" y="338"/>
                  </a:lnTo>
                  <a:lnTo>
                    <a:pt x="367" y="338"/>
                  </a:lnTo>
                  <a:lnTo>
                    <a:pt x="367" y="336"/>
                  </a:lnTo>
                  <a:lnTo>
                    <a:pt x="367" y="336"/>
                  </a:lnTo>
                  <a:lnTo>
                    <a:pt x="369" y="338"/>
                  </a:lnTo>
                  <a:lnTo>
                    <a:pt x="370" y="338"/>
                  </a:lnTo>
                  <a:lnTo>
                    <a:pt x="370" y="341"/>
                  </a:lnTo>
                  <a:lnTo>
                    <a:pt x="370" y="342"/>
                  </a:lnTo>
                  <a:lnTo>
                    <a:pt x="369" y="344"/>
                  </a:lnTo>
                  <a:lnTo>
                    <a:pt x="365" y="345"/>
                  </a:lnTo>
                  <a:lnTo>
                    <a:pt x="364" y="347"/>
                  </a:lnTo>
                  <a:lnTo>
                    <a:pt x="362" y="349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9"/>
                  </a:lnTo>
                  <a:lnTo>
                    <a:pt x="359" y="349"/>
                  </a:lnTo>
                  <a:lnTo>
                    <a:pt x="359" y="350"/>
                  </a:lnTo>
                  <a:lnTo>
                    <a:pt x="354" y="350"/>
                  </a:lnTo>
                  <a:lnTo>
                    <a:pt x="353" y="350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1" y="350"/>
                  </a:lnTo>
                  <a:lnTo>
                    <a:pt x="350" y="352"/>
                  </a:lnTo>
                  <a:lnTo>
                    <a:pt x="350" y="352"/>
                  </a:lnTo>
                  <a:lnTo>
                    <a:pt x="348" y="350"/>
                  </a:lnTo>
                  <a:lnTo>
                    <a:pt x="343" y="353"/>
                  </a:lnTo>
                  <a:lnTo>
                    <a:pt x="339" y="353"/>
                  </a:lnTo>
                  <a:lnTo>
                    <a:pt x="339" y="353"/>
                  </a:lnTo>
                  <a:lnTo>
                    <a:pt x="339" y="352"/>
                  </a:lnTo>
                  <a:lnTo>
                    <a:pt x="340" y="350"/>
                  </a:lnTo>
                  <a:lnTo>
                    <a:pt x="343" y="349"/>
                  </a:lnTo>
                  <a:lnTo>
                    <a:pt x="350" y="347"/>
                  </a:lnTo>
                  <a:lnTo>
                    <a:pt x="354" y="342"/>
                  </a:lnTo>
                  <a:lnTo>
                    <a:pt x="356" y="338"/>
                  </a:lnTo>
                  <a:lnTo>
                    <a:pt x="356" y="336"/>
                  </a:lnTo>
                  <a:lnTo>
                    <a:pt x="356" y="336"/>
                  </a:lnTo>
                  <a:lnTo>
                    <a:pt x="354" y="336"/>
                  </a:lnTo>
                  <a:lnTo>
                    <a:pt x="354" y="334"/>
                  </a:lnTo>
                  <a:lnTo>
                    <a:pt x="356" y="333"/>
                  </a:lnTo>
                  <a:lnTo>
                    <a:pt x="358" y="330"/>
                  </a:lnTo>
                  <a:lnTo>
                    <a:pt x="359" y="330"/>
                  </a:lnTo>
                  <a:lnTo>
                    <a:pt x="361" y="327"/>
                  </a:lnTo>
                  <a:lnTo>
                    <a:pt x="362" y="325"/>
                  </a:lnTo>
                  <a:close/>
                  <a:moveTo>
                    <a:pt x="384" y="319"/>
                  </a:moveTo>
                  <a:lnTo>
                    <a:pt x="386" y="320"/>
                  </a:lnTo>
                  <a:lnTo>
                    <a:pt x="388" y="319"/>
                  </a:lnTo>
                  <a:lnTo>
                    <a:pt x="389" y="319"/>
                  </a:lnTo>
                  <a:lnTo>
                    <a:pt x="391" y="319"/>
                  </a:lnTo>
                  <a:lnTo>
                    <a:pt x="391" y="320"/>
                  </a:lnTo>
                  <a:lnTo>
                    <a:pt x="392" y="320"/>
                  </a:lnTo>
                  <a:lnTo>
                    <a:pt x="392" y="322"/>
                  </a:lnTo>
                  <a:lnTo>
                    <a:pt x="394" y="323"/>
                  </a:lnTo>
                  <a:lnTo>
                    <a:pt x="392" y="325"/>
                  </a:lnTo>
                  <a:lnTo>
                    <a:pt x="391" y="325"/>
                  </a:lnTo>
                  <a:lnTo>
                    <a:pt x="391" y="327"/>
                  </a:lnTo>
                  <a:lnTo>
                    <a:pt x="391" y="328"/>
                  </a:lnTo>
                  <a:lnTo>
                    <a:pt x="389" y="330"/>
                  </a:lnTo>
                  <a:lnTo>
                    <a:pt x="386" y="330"/>
                  </a:lnTo>
                  <a:lnTo>
                    <a:pt x="384" y="328"/>
                  </a:lnTo>
                  <a:lnTo>
                    <a:pt x="383" y="330"/>
                  </a:lnTo>
                  <a:lnTo>
                    <a:pt x="380" y="333"/>
                  </a:lnTo>
                  <a:lnTo>
                    <a:pt x="378" y="333"/>
                  </a:lnTo>
                  <a:lnTo>
                    <a:pt x="378" y="333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8" y="328"/>
                  </a:lnTo>
                  <a:lnTo>
                    <a:pt x="376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3"/>
                  </a:lnTo>
                  <a:lnTo>
                    <a:pt x="383" y="323"/>
                  </a:lnTo>
                  <a:lnTo>
                    <a:pt x="383" y="323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81" y="320"/>
                  </a:lnTo>
                  <a:lnTo>
                    <a:pt x="383" y="320"/>
                  </a:lnTo>
                  <a:lnTo>
                    <a:pt x="384" y="320"/>
                  </a:lnTo>
                  <a:lnTo>
                    <a:pt x="384" y="319"/>
                  </a:lnTo>
                  <a:lnTo>
                    <a:pt x="384" y="319"/>
                  </a:lnTo>
                  <a:lnTo>
                    <a:pt x="384" y="319"/>
                  </a:lnTo>
                  <a:close/>
                  <a:moveTo>
                    <a:pt x="563" y="311"/>
                  </a:moveTo>
                  <a:lnTo>
                    <a:pt x="564" y="311"/>
                  </a:lnTo>
                  <a:lnTo>
                    <a:pt x="566" y="311"/>
                  </a:lnTo>
                  <a:lnTo>
                    <a:pt x="566" y="312"/>
                  </a:lnTo>
                  <a:lnTo>
                    <a:pt x="564" y="312"/>
                  </a:lnTo>
                  <a:lnTo>
                    <a:pt x="563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1"/>
                  </a:lnTo>
                  <a:close/>
                  <a:moveTo>
                    <a:pt x="430" y="301"/>
                  </a:moveTo>
                  <a:lnTo>
                    <a:pt x="432" y="301"/>
                  </a:lnTo>
                  <a:lnTo>
                    <a:pt x="433" y="303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0" y="306"/>
                  </a:lnTo>
                  <a:lnTo>
                    <a:pt x="430" y="306"/>
                  </a:lnTo>
                  <a:lnTo>
                    <a:pt x="429" y="306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7" y="303"/>
                  </a:lnTo>
                  <a:lnTo>
                    <a:pt x="429" y="303"/>
                  </a:lnTo>
                  <a:lnTo>
                    <a:pt x="430" y="301"/>
                  </a:lnTo>
                  <a:close/>
                  <a:moveTo>
                    <a:pt x="410" y="301"/>
                  </a:moveTo>
                  <a:lnTo>
                    <a:pt x="410" y="303"/>
                  </a:lnTo>
                  <a:lnTo>
                    <a:pt x="410" y="306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3" y="306"/>
                  </a:lnTo>
                  <a:lnTo>
                    <a:pt x="414" y="306"/>
                  </a:lnTo>
                  <a:lnTo>
                    <a:pt x="416" y="308"/>
                  </a:lnTo>
                  <a:lnTo>
                    <a:pt x="414" y="308"/>
                  </a:lnTo>
                  <a:lnTo>
                    <a:pt x="413" y="311"/>
                  </a:lnTo>
                  <a:lnTo>
                    <a:pt x="411" y="312"/>
                  </a:lnTo>
                  <a:lnTo>
                    <a:pt x="410" y="312"/>
                  </a:lnTo>
                  <a:lnTo>
                    <a:pt x="408" y="312"/>
                  </a:lnTo>
                  <a:lnTo>
                    <a:pt x="406" y="314"/>
                  </a:lnTo>
                  <a:lnTo>
                    <a:pt x="405" y="316"/>
                  </a:lnTo>
                  <a:lnTo>
                    <a:pt x="403" y="317"/>
                  </a:lnTo>
                  <a:lnTo>
                    <a:pt x="403" y="317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395" y="320"/>
                  </a:lnTo>
                  <a:lnTo>
                    <a:pt x="394" y="319"/>
                  </a:lnTo>
                  <a:lnTo>
                    <a:pt x="392" y="319"/>
                  </a:lnTo>
                  <a:lnTo>
                    <a:pt x="394" y="317"/>
                  </a:lnTo>
                  <a:lnTo>
                    <a:pt x="395" y="317"/>
                  </a:lnTo>
                  <a:lnTo>
                    <a:pt x="395" y="316"/>
                  </a:lnTo>
                  <a:lnTo>
                    <a:pt x="395" y="316"/>
                  </a:lnTo>
                  <a:lnTo>
                    <a:pt x="397" y="316"/>
                  </a:lnTo>
                  <a:lnTo>
                    <a:pt x="397" y="314"/>
                  </a:lnTo>
                  <a:lnTo>
                    <a:pt x="399" y="314"/>
                  </a:lnTo>
                  <a:lnTo>
                    <a:pt x="400" y="314"/>
                  </a:lnTo>
                  <a:lnTo>
                    <a:pt x="400" y="312"/>
                  </a:lnTo>
                  <a:lnTo>
                    <a:pt x="402" y="312"/>
                  </a:lnTo>
                  <a:lnTo>
                    <a:pt x="402" y="314"/>
                  </a:lnTo>
                  <a:lnTo>
                    <a:pt x="402" y="312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3" y="309"/>
                  </a:lnTo>
                  <a:lnTo>
                    <a:pt x="405" y="308"/>
                  </a:lnTo>
                  <a:lnTo>
                    <a:pt x="406" y="306"/>
                  </a:lnTo>
                  <a:lnTo>
                    <a:pt x="406" y="306"/>
                  </a:lnTo>
                  <a:lnTo>
                    <a:pt x="408" y="306"/>
                  </a:lnTo>
                  <a:lnTo>
                    <a:pt x="406" y="305"/>
                  </a:lnTo>
                  <a:lnTo>
                    <a:pt x="408" y="303"/>
                  </a:lnTo>
                  <a:lnTo>
                    <a:pt x="408" y="301"/>
                  </a:lnTo>
                  <a:lnTo>
                    <a:pt x="410" y="301"/>
                  </a:lnTo>
                  <a:close/>
                  <a:moveTo>
                    <a:pt x="416" y="300"/>
                  </a:moveTo>
                  <a:lnTo>
                    <a:pt x="417" y="301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5"/>
                  </a:lnTo>
                  <a:lnTo>
                    <a:pt x="422" y="305"/>
                  </a:lnTo>
                  <a:lnTo>
                    <a:pt x="422" y="305"/>
                  </a:lnTo>
                  <a:lnTo>
                    <a:pt x="421" y="306"/>
                  </a:lnTo>
                  <a:lnTo>
                    <a:pt x="419" y="306"/>
                  </a:lnTo>
                  <a:lnTo>
                    <a:pt x="417" y="306"/>
                  </a:lnTo>
                  <a:lnTo>
                    <a:pt x="417" y="305"/>
                  </a:lnTo>
                  <a:lnTo>
                    <a:pt x="416" y="303"/>
                  </a:lnTo>
                  <a:lnTo>
                    <a:pt x="416" y="301"/>
                  </a:lnTo>
                  <a:lnTo>
                    <a:pt x="414" y="301"/>
                  </a:lnTo>
                  <a:lnTo>
                    <a:pt x="416" y="300"/>
                  </a:lnTo>
                  <a:close/>
                  <a:moveTo>
                    <a:pt x="473" y="292"/>
                  </a:moveTo>
                  <a:lnTo>
                    <a:pt x="473" y="292"/>
                  </a:lnTo>
                  <a:lnTo>
                    <a:pt x="473" y="293"/>
                  </a:lnTo>
                  <a:lnTo>
                    <a:pt x="473" y="295"/>
                  </a:lnTo>
                  <a:lnTo>
                    <a:pt x="474" y="295"/>
                  </a:lnTo>
                  <a:lnTo>
                    <a:pt x="473" y="297"/>
                  </a:lnTo>
                  <a:lnTo>
                    <a:pt x="470" y="298"/>
                  </a:lnTo>
                  <a:lnTo>
                    <a:pt x="470" y="300"/>
                  </a:lnTo>
                  <a:lnTo>
                    <a:pt x="468" y="300"/>
                  </a:lnTo>
                  <a:lnTo>
                    <a:pt x="466" y="300"/>
                  </a:lnTo>
                  <a:lnTo>
                    <a:pt x="466" y="300"/>
                  </a:lnTo>
                  <a:lnTo>
                    <a:pt x="466" y="298"/>
                  </a:lnTo>
                  <a:lnTo>
                    <a:pt x="465" y="298"/>
                  </a:lnTo>
                  <a:lnTo>
                    <a:pt x="465" y="298"/>
                  </a:lnTo>
                  <a:lnTo>
                    <a:pt x="463" y="298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5" y="295"/>
                  </a:lnTo>
                  <a:lnTo>
                    <a:pt x="466" y="293"/>
                  </a:lnTo>
                  <a:lnTo>
                    <a:pt x="468" y="295"/>
                  </a:lnTo>
                  <a:lnTo>
                    <a:pt x="473" y="292"/>
                  </a:lnTo>
                  <a:close/>
                  <a:moveTo>
                    <a:pt x="476" y="289"/>
                  </a:moveTo>
                  <a:lnTo>
                    <a:pt x="476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81" y="290"/>
                  </a:lnTo>
                  <a:lnTo>
                    <a:pt x="479" y="293"/>
                  </a:lnTo>
                  <a:lnTo>
                    <a:pt x="476" y="293"/>
                  </a:lnTo>
                  <a:lnTo>
                    <a:pt x="474" y="293"/>
                  </a:lnTo>
                  <a:lnTo>
                    <a:pt x="474" y="292"/>
                  </a:lnTo>
                  <a:lnTo>
                    <a:pt x="474" y="290"/>
                  </a:lnTo>
                  <a:lnTo>
                    <a:pt x="474" y="289"/>
                  </a:lnTo>
                  <a:lnTo>
                    <a:pt x="476" y="289"/>
                  </a:lnTo>
                  <a:close/>
                  <a:moveTo>
                    <a:pt x="470" y="286"/>
                  </a:moveTo>
                  <a:lnTo>
                    <a:pt x="471" y="286"/>
                  </a:lnTo>
                  <a:lnTo>
                    <a:pt x="471" y="287"/>
                  </a:lnTo>
                  <a:lnTo>
                    <a:pt x="470" y="289"/>
                  </a:lnTo>
                  <a:lnTo>
                    <a:pt x="468" y="289"/>
                  </a:lnTo>
                  <a:lnTo>
                    <a:pt x="465" y="292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2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8" y="293"/>
                  </a:lnTo>
                  <a:lnTo>
                    <a:pt x="455" y="295"/>
                  </a:lnTo>
                  <a:lnTo>
                    <a:pt x="455" y="295"/>
                  </a:lnTo>
                  <a:lnTo>
                    <a:pt x="452" y="293"/>
                  </a:lnTo>
                  <a:lnTo>
                    <a:pt x="451" y="292"/>
                  </a:lnTo>
                  <a:lnTo>
                    <a:pt x="449" y="290"/>
                  </a:lnTo>
                  <a:lnTo>
                    <a:pt x="452" y="290"/>
                  </a:lnTo>
                  <a:lnTo>
                    <a:pt x="454" y="290"/>
                  </a:lnTo>
                  <a:lnTo>
                    <a:pt x="455" y="290"/>
                  </a:lnTo>
                  <a:lnTo>
                    <a:pt x="455" y="289"/>
                  </a:lnTo>
                  <a:lnTo>
                    <a:pt x="458" y="289"/>
                  </a:lnTo>
                  <a:lnTo>
                    <a:pt x="462" y="289"/>
                  </a:lnTo>
                  <a:lnTo>
                    <a:pt x="463" y="289"/>
                  </a:lnTo>
                  <a:lnTo>
                    <a:pt x="468" y="286"/>
                  </a:lnTo>
                  <a:lnTo>
                    <a:pt x="468" y="287"/>
                  </a:lnTo>
                  <a:lnTo>
                    <a:pt x="470" y="286"/>
                  </a:lnTo>
                  <a:close/>
                  <a:moveTo>
                    <a:pt x="531" y="279"/>
                  </a:moveTo>
                  <a:lnTo>
                    <a:pt x="533" y="279"/>
                  </a:lnTo>
                  <a:lnTo>
                    <a:pt x="534" y="279"/>
                  </a:lnTo>
                  <a:lnTo>
                    <a:pt x="539" y="281"/>
                  </a:lnTo>
                  <a:lnTo>
                    <a:pt x="542" y="282"/>
                  </a:lnTo>
                  <a:lnTo>
                    <a:pt x="542" y="286"/>
                  </a:lnTo>
                  <a:lnTo>
                    <a:pt x="540" y="286"/>
                  </a:lnTo>
                  <a:lnTo>
                    <a:pt x="540" y="287"/>
                  </a:lnTo>
                  <a:lnTo>
                    <a:pt x="536" y="289"/>
                  </a:lnTo>
                  <a:lnTo>
                    <a:pt x="536" y="290"/>
                  </a:lnTo>
                  <a:lnTo>
                    <a:pt x="536" y="290"/>
                  </a:lnTo>
                  <a:lnTo>
                    <a:pt x="539" y="289"/>
                  </a:lnTo>
                  <a:lnTo>
                    <a:pt x="540" y="290"/>
                  </a:lnTo>
                  <a:lnTo>
                    <a:pt x="539" y="292"/>
                  </a:lnTo>
                  <a:lnTo>
                    <a:pt x="539" y="297"/>
                  </a:lnTo>
                  <a:lnTo>
                    <a:pt x="539" y="298"/>
                  </a:lnTo>
                  <a:lnTo>
                    <a:pt x="539" y="300"/>
                  </a:lnTo>
                  <a:lnTo>
                    <a:pt x="539" y="301"/>
                  </a:lnTo>
                  <a:lnTo>
                    <a:pt x="540" y="297"/>
                  </a:lnTo>
                  <a:lnTo>
                    <a:pt x="540" y="297"/>
                  </a:lnTo>
                  <a:lnTo>
                    <a:pt x="544" y="295"/>
                  </a:lnTo>
                  <a:lnTo>
                    <a:pt x="544" y="292"/>
                  </a:lnTo>
                  <a:lnTo>
                    <a:pt x="545" y="287"/>
                  </a:lnTo>
                  <a:lnTo>
                    <a:pt x="547" y="286"/>
                  </a:lnTo>
                  <a:lnTo>
                    <a:pt x="548" y="286"/>
                  </a:lnTo>
                  <a:lnTo>
                    <a:pt x="553" y="286"/>
                  </a:lnTo>
                  <a:lnTo>
                    <a:pt x="555" y="286"/>
                  </a:lnTo>
                  <a:lnTo>
                    <a:pt x="556" y="287"/>
                  </a:lnTo>
                  <a:lnTo>
                    <a:pt x="556" y="289"/>
                  </a:lnTo>
                  <a:lnTo>
                    <a:pt x="561" y="289"/>
                  </a:lnTo>
                  <a:lnTo>
                    <a:pt x="561" y="290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4" y="290"/>
                  </a:lnTo>
                  <a:lnTo>
                    <a:pt x="566" y="289"/>
                  </a:lnTo>
                  <a:lnTo>
                    <a:pt x="569" y="292"/>
                  </a:lnTo>
                  <a:lnTo>
                    <a:pt x="569" y="293"/>
                  </a:lnTo>
                  <a:lnTo>
                    <a:pt x="569" y="293"/>
                  </a:lnTo>
                  <a:lnTo>
                    <a:pt x="572" y="293"/>
                  </a:lnTo>
                  <a:lnTo>
                    <a:pt x="574" y="293"/>
                  </a:lnTo>
                  <a:lnTo>
                    <a:pt x="578" y="297"/>
                  </a:lnTo>
                  <a:lnTo>
                    <a:pt x="580" y="298"/>
                  </a:lnTo>
                  <a:lnTo>
                    <a:pt x="578" y="300"/>
                  </a:lnTo>
                  <a:lnTo>
                    <a:pt x="572" y="303"/>
                  </a:lnTo>
                  <a:lnTo>
                    <a:pt x="569" y="305"/>
                  </a:lnTo>
                  <a:lnTo>
                    <a:pt x="564" y="305"/>
                  </a:lnTo>
                  <a:lnTo>
                    <a:pt x="548" y="305"/>
                  </a:lnTo>
                  <a:lnTo>
                    <a:pt x="548" y="305"/>
                  </a:lnTo>
                  <a:lnTo>
                    <a:pt x="559" y="308"/>
                  </a:lnTo>
                  <a:lnTo>
                    <a:pt x="561" y="309"/>
                  </a:lnTo>
                  <a:lnTo>
                    <a:pt x="559" y="311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61" y="314"/>
                  </a:lnTo>
                  <a:lnTo>
                    <a:pt x="563" y="314"/>
                  </a:lnTo>
                  <a:lnTo>
                    <a:pt x="566" y="314"/>
                  </a:lnTo>
                  <a:lnTo>
                    <a:pt x="567" y="316"/>
                  </a:lnTo>
                  <a:lnTo>
                    <a:pt x="567" y="314"/>
                  </a:lnTo>
                  <a:lnTo>
                    <a:pt x="567" y="312"/>
                  </a:lnTo>
                  <a:lnTo>
                    <a:pt x="569" y="311"/>
                  </a:lnTo>
                  <a:lnTo>
                    <a:pt x="570" y="312"/>
                  </a:lnTo>
                  <a:lnTo>
                    <a:pt x="570" y="314"/>
                  </a:lnTo>
                  <a:lnTo>
                    <a:pt x="572" y="316"/>
                  </a:lnTo>
                  <a:lnTo>
                    <a:pt x="572" y="312"/>
                  </a:lnTo>
                  <a:lnTo>
                    <a:pt x="574" y="312"/>
                  </a:lnTo>
                  <a:lnTo>
                    <a:pt x="575" y="312"/>
                  </a:lnTo>
                  <a:lnTo>
                    <a:pt x="578" y="314"/>
                  </a:lnTo>
                  <a:lnTo>
                    <a:pt x="578" y="317"/>
                  </a:lnTo>
                  <a:lnTo>
                    <a:pt x="578" y="317"/>
                  </a:lnTo>
                  <a:lnTo>
                    <a:pt x="578" y="319"/>
                  </a:lnTo>
                  <a:lnTo>
                    <a:pt x="578" y="320"/>
                  </a:lnTo>
                  <a:lnTo>
                    <a:pt x="577" y="320"/>
                  </a:lnTo>
                  <a:lnTo>
                    <a:pt x="574" y="320"/>
                  </a:lnTo>
                  <a:lnTo>
                    <a:pt x="570" y="319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7"/>
                  </a:lnTo>
                  <a:lnTo>
                    <a:pt x="569" y="319"/>
                  </a:lnTo>
                  <a:lnTo>
                    <a:pt x="569" y="319"/>
                  </a:lnTo>
                  <a:lnTo>
                    <a:pt x="567" y="320"/>
                  </a:lnTo>
                  <a:lnTo>
                    <a:pt x="567" y="322"/>
                  </a:lnTo>
                  <a:lnTo>
                    <a:pt x="567" y="322"/>
                  </a:lnTo>
                  <a:lnTo>
                    <a:pt x="566" y="323"/>
                  </a:lnTo>
                  <a:lnTo>
                    <a:pt x="563" y="323"/>
                  </a:lnTo>
                  <a:lnTo>
                    <a:pt x="556" y="325"/>
                  </a:lnTo>
                  <a:lnTo>
                    <a:pt x="556" y="327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3" y="331"/>
                  </a:lnTo>
                  <a:lnTo>
                    <a:pt x="550" y="333"/>
                  </a:lnTo>
                  <a:lnTo>
                    <a:pt x="550" y="331"/>
                  </a:lnTo>
                  <a:lnTo>
                    <a:pt x="548" y="330"/>
                  </a:lnTo>
                  <a:lnTo>
                    <a:pt x="548" y="328"/>
                  </a:lnTo>
                  <a:lnTo>
                    <a:pt x="552" y="327"/>
                  </a:lnTo>
                  <a:lnTo>
                    <a:pt x="553" y="323"/>
                  </a:lnTo>
                  <a:lnTo>
                    <a:pt x="555" y="323"/>
                  </a:lnTo>
                  <a:lnTo>
                    <a:pt x="556" y="322"/>
                  </a:lnTo>
                  <a:lnTo>
                    <a:pt x="553" y="316"/>
                  </a:lnTo>
                  <a:lnTo>
                    <a:pt x="548" y="314"/>
                  </a:lnTo>
                  <a:lnTo>
                    <a:pt x="542" y="312"/>
                  </a:lnTo>
                  <a:lnTo>
                    <a:pt x="540" y="311"/>
                  </a:lnTo>
                  <a:lnTo>
                    <a:pt x="537" y="308"/>
                  </a:lnTo>
                  <a:lnTo>
                    <a:pt x="534" y="306"/>
                  </a:lnTo>
                  <a:lnTo>
                    <a:pt x="533" y="306"/>
                  </a:lnTo>
                  <a:lnTo>
                    <a:pt x="531" y="306"/>
                  </a:lnTo>
                  <a:lnTo>
                    <a:pt x="528" y="309"/>
                  </a:lnTo>
                  <a:lnTo>
                    <a:pt x="525" y="309"/>
                  </a:lnTo>
                  <a:lnTo>
                    <a:pt x="523" y="311"/>
                  </a:lnTo>
                  <a:lnTo>
                    <a:pt x="523" y="311"/>
                  </a:lnTo>
                  <a:lnTo>
                    <a:pt x="522" y="309"/>
                  </a:lnTo>
                  <a:lnTo>
                    <a:pt x="518" y="309"/>
                  </a:lnTo>
                  <a:lnTo>
                    <a:pt x="517" y="309"/>
                  </a:lnTo>
                  <a:lnTo>
                    <a:pt x="515" y="309"/>
                  </a:lnTo>
                  <a:lnTo>
                    <a:pt x="512" y="314"/>
                  </a:lnTo>
                  <a:lnTo>
                    <a:pt x="511" y="316"/>
                  </a:lnTo>
                  <a:lnTo>
                    <a:pt x="509" y="316"/>
                  </a:lnTo>
                  <a:lnTo>
                    <a:pt x="507" y="317"/>
                  </a:lnTo>
                  <a:lnTo>
                    <a:pt x="507" y="319"/>
                  </a:lnTo>
                  <a:lnTo>
                    <a:pt x="506" y="323"/>
                  </a:lnTo>
                  <a:lnTo>
                    <a:pt x="504" y="327"/>
                  </a:lnTo>
                  <a:lnTo>
                    <a:pt x="504" y="328"/>
                  </a:lnTo>
                  <a:lnTo>
                    <a:pt x="504" y="331"/>
                  </a:lnTo>
                  <a:lnTo>
                    <a:pt x="504" y="333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499" y="336"/>
                  </a:lnTo>
                  <a:lnTo>
                    <a:pt x="498" y="336"/>
                  </a:lnTo>
                  <a:lnTo>
                    <a:pt x="496" y="338"/>
                  </a:lnTo>
                  <a:lnTo>
                    <a:pt x="496" y="339"/>
                  </a:lnTo>
                  <a:lnTo>
                    <a:pt x="495" y="342"/>
                  </a:lnTo>
                  <a:lnTo>
                    <a:pt x="492" y="344"/>
                  </a:lnTo>
                  <a:lnTo>
                    <a:pt x="490" y="344"/>
                  </a:lnTo>
                  <a:lnTo>
                    <a:pt x="488" y="342"/>
                  </a:lnTo>
                  <a:lnTo>
                    <a:pt x="485" y="341"/>
                  </a:lnTo>
                  <a:lnTo>
                    <a:pt x="484" y="341"/>
                  </a:lnTo>
                  <a:lnTo>
                    <a:pt x="481" y="339"/>
                  </a:lnTo>
                  <a:lnTo>
                    <a:pt x="479" y="339"/>
                  </a:lnTo>
                  <a:lnTo>
                    <a:pt x="476" y="338"/>
                  </a:lnTo>
                  <a:lnTo>
                    <a:pt x="476" y="339"/>
                  </a:lnTo>
                  <a:lnTo>
                    <a:pt x="474" y="341"/>
                  </a:lnTo>
                  <a:lnTo>
                    <a:pt x="471" y="341"/>
                  </a:lnTo>
                  <a:lnTo>
                    <a:pt x="470" y="342"/>
                  </a:lnTo>
                  <a:lnTo>
                    <a:pt x="466" y="342"/>
                  </a:lnTo>
                  <a:lnTo>
                    <a:pt x="465" y="342"/>
                  </a:lnTo>
                  <a:lnTo>
                    <a:pt x="462" y="341"/>
                  </a:lnTo>
                  <a:lnTo>
                    <a:pt x="457" y="341"/>
                  </a:lnTo>
                  <a:lnTo>
                    <a:pt x="455" y="341"/>
                  </a:lnTo>
                  <a:lnTo>
                    <a:pt x="455" y="339"/>
                  </a:lnTo>
                  <a:lnTo>
                    <a:pt x="454" y="338"/>
                  </a:lnTo>
                  <a:lnTo>
                    <a:pt x="451" y="333"/>
                  </a:lnTo>
                  <a:lnTo>
                    <a:pt x="449" y="333"/>
                  </a:lnTo>
                  <a:lnTo>
                    <a:pt x="447" y="330"/>
                  </a:lnTo>
                  <a:lnTo>
                    <a:pt x="444" y="327"/>
                  </a:lnTo>
                  <a:lnTo>
                    <a:pt x="444" y="327"/>
                  </a:lnTo>
                  <a:lnTo>
                    <a:pt x="443" y="327"/>
                  </a:lnTo>
                  <a:lnTo>
                    <a:pt x="440" y="327"/>
                  </a:lnTo>
                  <a:lnTo>
                    <a:pt x="438" y="327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6" y="331"/>
                  </a:lnTo>
                  <a:lnTo>
                    <a:pt x="436" y="331"/>
                  </a:lnTo>
                  <a:lnTo>
                    <a:pt x="436" y="333"/>
                  </a:lnTo>
                  <a:lnTo>
                    <a:pt x="433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29" y="333"/>
                  </a:lnTo>
                  <a:lnTo>
                    <a:pt x="422" y="333"/>
                  </a:lnTo>
                  <a:lnTo>
                    <a:pt x="425" y="334"/>
                  </a:lnTo>
                  <a:lnTo>
                    <a:pt x="425" y="336"/>
                  </a:lnTo>
                  <a:lnTo>
                    <a:pt x="425" y="338"/>
                  </a:lnTo>
                  <a:lnTo>
                    <a:pt x="425" y="339"/>
                  </a:lnTo>
                  <a:lnTo>
                    <a:pt x="424" y="342"/>
                  </a:lnTo>
                  <a:lnTo>
                    <a:pt x="422" y="344"/>
                  </a:lnTo>
                  <a:lnTo>
                    <a:pt x="421" y="345"/>
                  </a:lnTo>
                  <a:lnTo>
                    <a:pt x="424" y="347"/>
                  </a:lnTo>
                  <a:lnTo>
                    <a:pt x="422" y="349"/>
                  </a:lnTo>
                  <a:lnTo>
                    <a:pt x="421" y="350"/>
                  </a:lnTo>
                  <a:lnTo>
                    <a:pt x="419" y="349"/>
                  </a:lnTo>
                  <a:lnTo>
                    <a:pt x="416" y="349"/>
                  </a:lnTo>
                  <a:lnTo>
                    <a:pt x="410" y="347"/>
                  </a:lnTo>
                  <a:lnTo>
                    <a:pt x="406" y="345"/>
                  </a:lnTo>
                  <a:lnTo>
                    <a:pt x="405" y="345"/>
                  </a:lnTo>
                  <a:lnTo>
                    <a:pt x="403" y="345"/>
                  </a:lnTo>
                  <a:lnTo>
                    <a:pt x="397" y="344"/>
                  </a:lnTo>
                  <a:lnTo>
                    <a:pt x="397" y="344"/>
                  </a:lnTo>
                  <a:lnTo>
                    <a:pt x="394" y="345"/>
                  </a:lnTo>
                  <a:lnTo>
                    <a:pt x="394" y="347"/>
                  </a:lnTo>
                  <a:lnTo>
                    <a:pt x="394" y="350"/>
                  </a:lnTo>
                  <a:lnTo>
                    <a:pt x="394" y="353"/>
                  </a:lnTo>
                  <a:lnTo>
                    <a:pt x="394" y="355"/>
                  </a:lnTo>
                  <a:lnTo>
                    <a:pt x="392" y="356"/>
                  </a:lnTo>
                  <a:lnTo>
                    <a:pt x="391" y="360"/>
                  </a:lnTo>
                  <a:lnTo>
                    <a:pt x="386" y="356"/>
                  </a:lnTo>
                  <a:lnTo>
                    <a:pt x="383" y="356"/>
                  </a:lnTo>
                  <a:lnTo>
                    <a:pt x="380" y="358"/>
                  </a:lnTo>
                  <a:lnTo>
                    <a:pt x="375" y="361"/>
                  </a:lnTo>
                  <a:lnTo>
                    <a:pt x="372" y="368"/>
                  </a:lnTo>
                  <a:lnTo>
                    <a:pt x="372" y="368"/>
                  </a:lnTo>
                  <a:lnTo>
                    <a:pt x="370" y="369"/>
                  </a:lnTo>
                  <a:lnTo>
                    <a:pt x="367" y="371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5"/>
                  </a:lnTo>
                  <a:lnTo>
                    <a:pt x="369" y="377"/>
                  </a:lnTo>
                  <a:lnTo>
                    <a:pt x="369" y="379"/>
                  </a:lnTo>
                  <a:lnTo>
                    <a:pt x="369" y="380"/>
                  </a:lnTo>
                  <a:lnTo>
                    <a:pt x="369" y="382"/>
                  </a:lnTo>
                  <a:lnTo>
                    <a:pt x="367" y="383"/>
                  </a:lnTo>
                  <a:lnTo>
                    <a:pt x="361" y="388"/>
                  </a:lnTo>
                  <a:lnTo>
                    <a:pt x="356" y="394"/>
                  </a:lnTo>
                  <a:lnTo>
                    <a:pt x="354" y="396"/>
                  </a:lnTo>
                  <a:lnTo>
                    <a:pt x="356" y="401"/>
                  </a:lnTo>
                  <a:lnTo>
                    <a:pt x="354" y="401"/>
                  </a:lnTo>
                  <a:lnTo>
                    <a:pt x="351" y="402"/>
                  </a:lnTo>
                  <a:lnTo>
                    <a:pt x="350" y="404"/>
                  </a:lnTo>
                  <a:lnTo>
                    <a:pt x="348" y="404"/>
                  </a:lnTo>
                  <a:lnTo>
                    <a:pt x="342" y="404"/>
                  </a:lnTo>
                  <a:lnTo>
                    <a:pt x="343" y="408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3"/>
                  </a:lnTo>
                  <a:lnTo>
                    <a:pt x="342" y="416"/>
                  </a:lnTo>
                  <a:lnTo>
                    <a:pt x="342" y="424"/>
                  </a:lnTo>
                  <a:lnTo>
                    <a:pt x="340" y="424"/>
                  </a:lnTo>
                  <a:lnTo>
                    <a:pt x="339" y="427"/>
                  </a:lnTo>
                  <a:lnTo>
                    <a:pt x="335" y="432"/>
                  </a:lnTo>
                  <a:lnTo>
                    <a:pt x="332" y="435"/>
                  </a:lnTo>
                  <a:lnTo>
                    <a:pt x="329" y="440"/>
                  </a:lnTo>
                  <a:lnTo>
                    <a:pt x="332" y="442"/>
                  </a:lnTo>
                  <a:lnTo>
                    <a:pt x="335" y="443"/>
                  </a:lnTo>
                  <a:lnTo>
                    <a:pt x="335" y="445"/>
                  </a:lnTo>
                  <a:lnTo>
                    <a:pt x="337" y="448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4" y="453"/>
                  </a:lnTo>
                  <a:lnTo>
                    <a:pt x="334" y="454"/>
                  </a:lnTo>
                  <a:lnTo>
                    <a:pt x="329" y="453"/>
                  </a:lnTo>
                  <a:lnTo>
                    <a:pt x="324" y="453"/>
                  </a:lnTo>
                  <a:lnTo>
                    <a:pt x="323" y="453"/>
                  </a:lnTo>
                  <a:lnTo>
                    <a:pt x="320" y="453"/>
                  </a:lnTo>
                  <a:lnTo>
                    <a:pt x="317" y="454"/>
                  </a:lnTo>
                  <a:lnTo>
                    <a:pt x="315" y="456"/>
                  </a:lnTo>
                  <a:lnTo>
                    <a:pt x="315" y="456"/>
                  </a:lnTo>
                  <a:lnTo>
                    <a:pt x="313" y="457"/>
                  </a:lnTo>
                  <a:lnTo>
                    <a:pt x="310" y="462"/>
                  </a:lnTo>
                  <a:lnTo>
                    <a:pt x="307" y="464"/>
                  </a:lnTo>
                  <a:lnTo>
                    <a:pt x="309" y="465"/>
                  </a:lnTo>
                  <a:lnTo>
                    <a:pt x="306" y="470"/>
                  </a:lnTo>
                  <a:lnTo>
                    <a:pt x="307" y="475"/>
                  </a:lnTo>
                  <a:lnTo>
                    <a:pt x="307" y="475"/>
                  </a:lnTo>
                  <a:lnTo>
                    <a:pt x="309" y="478"/>
                  </a:lnTo>
                  <a:lnTo>
                    <a:pt x="307" y="478"/>
                  </a:lnTo>
                  <a:lnTo>
                    <a:pt x="307" y="479"/>
                  </a:lnTo>
                  <a:lnTo>
                    <a:pt x="307" y="481"/>
                  </a:lnTo>
                  <a:lnTo>
                    <a:pt x="307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10" y="494"/>
                  </a:lnTo>
                  <a:lnTo>
                    <a:pt x="310" y="495"/>
                  </a:lnTo>
                  <a:lnTo>
                    <a:pt x="309" y="495"/>
                  </a:lnTo>
                  <a:lnTo>
                    <a:pt x="309" y="500"/>
                  </a:lnTo>
                  <a:lnTo>
                    <a:pt x="307" y="506"/>
                  </a:lnTo>
                  <a:lnTo>
                    <a:pt x="309" y="508"/>
                  </a:lnTo>
                  <a:lnTo>
                    <a:pt x="312" y="509"/>
                  </a:lnTo>
                  <a:lnTo>
                    <a:pt x="313" y="509"/>
                  </a:lnTo>
                  <a:lnTo>
                    <a:pt x="317" y="512"/>
                  </a:lnTo>
                  <a:lnTo>
                    <a:pt x="318" y="514"/>
                  </a:lnTo>
                  <a:lnTo>
                    <a:pt x="318" y="516"/>
                  </a:lnTo>
                  <a:lnTo>
                    <a:pt x="317" y="517"/>
                  </a:lnTo>
                  <a:lnTo>
                    <a:pt x="317" y="517"/>
                  </a:lnTo>
                  <a:lnTo>
                    <a:pt x="315" y="519"/>
                  </a:lnTo>
                  <a:lnTo>
                    <a:pt x="315" y="520"/>
                  </a:lnTo>
                  <a:lnTo>
                    <a:pt x="315" y="520"/>
                  </a:lnTo>
                  <a:lnTo>
                    <a:pt x="312" y="520"/>
                  </a:lnTo>
                  <a:lnTo>
                    <a:pt x="310" y="522"/>
                  </a:lnTo>
                  <a:lnTo>
                    <a:pt x="310" y="522"/>
                  </a:lnTo>
                  <a:lnTo>
                    <a:pt x="310" y="524"/>
                  </a:lnTo>
                  <a:lnTo>
                    <a:pt x="312" y="528"/>
                  </a:lnTo>
                  <a:lnTo>
                    <a:pt x="313" y="531"/>
                  </a:lnTo>
                  <a:lnTo>
                    <a:pt x="313" y="533"/>
                  </a:lnTo>
                  <a:lnTo>
                    <a:pt x="313" y="536"/>
                  </a:lnTo>
                  <a:lnTo>
                    <a:pt x="313" y="536"/>
                  </a:lnTo>
                  <a:lnTo>
                    <a:pt x="313" y="538"/>
                  </a:lnTo>
                  <a:lnTo>
                    <a:pt x="312" y="541"/>
                  </a:lnTo>
                  <a:lnTo>
                    <a:pt x="310" y="542"/>
                  </a:lnTo>
                  <a:lnTo>
                    <a:pt x="309" y="544"/>
                  </a:lnTo>
                  <a:lnTo>
                    <a:pt x="307" y="546"/>
                  </a:lnTo>
                  <a:lnTo>
                    <a:pt x="306" y="546"/>
                  </a:lnTo>
                  <a:lnTo>
                    <a:pt x="306" y="546"/>
                  </a:lnTo>
                  <a:lnTo>
                    <a:pt x="304" y="547"/>
                  </a:lnTo>
                  <a:lnTo>
                    <a:pt x="304" y="549"/>
                  </a:lnTo>
                  <a:lnTo>
                    <a:pt x="302" y="550"/>
                  </a:lnTo>
                  <a:lnTo>
                    <a:pt x="299" y="552"/>
                  </a:lnTo>
                  <a:lnTo>
                    <a:pt x="299" y="553"/>
                  </a:lnTo>
                  <a:lnTo>
                    <a:pt x="301" y="555"/>
                  </a:lnTo>
                  <a:lnTo>
                    <a:pt x="302" y="558"/>
                  </a:lnTo>
                  <a:lnTo>
                    <a:pt x="302" y="561"/>
                  </a:lnTo>
                  <a:lnTo>
                    <a:pt x="301" y="564"/>
                  </a:lnTo>
                  <a:lnTo>
                    <a:pt x="299" y="566"/>
                  </a:lnTo>
                  <a:lnTo>
                    <a:pt x="299" y="568"/>
                  </a:lnTo>
                  <a:lnTo>
                    <a:pt x="298" y="568"/>
                  </a:lnTo>
                  <a:lnTo>
                    <a:pt x="296" y="564"/>
                  </a:lnTo>
                  <a:lnTo>
                    <a:pt x="296" y="563"/>
                  </a:lnTo>
                  <a:lnTo>
                    <a:pt x="296" y="563"/>
                  </a:lnTo>
                  <a:lnTo>
                    <a:pt x="293" y="561"/>
                  </a:lnTo>
                  <a:lnTo>
                    <a:pt x="291" y="561"/>
                  </a:lnTo>
                  <a:lnTo>
                    <a:pt x="291" y="561"/>
                  </a:lnTo>
                  <a:lnTo>
                    <a:pt x="290" y="561"/>
                  </a:lnTo>
                  <a:lnTo>
                    <a:pt x="288" y="561"/>
                  </a:lnTo>
                  <a:lnTo>
                    <a:pt x="287" y="558"/>
                  </a:lnTo>
                  <a:lnTo>
                    <a:pt x="285" y="557"/>
                  </a:lnTo>
                  <a:lnTo>
                    <a:pt x="285" y="555"/>
                  </a:lnTo>
                  <a:lnTo>
                    <a:pt x="285" y="552"/>
                  </a:lnTo>
                  <a:lnTo>
                    <a:pt x="285" y="550"/>
                  </a:lnTo>
                  <a:lnTo>
                    <a:pt x="285" y="549"/>
                  </a:lnTo>
                  <a:lnTo>
                    <a:pt x="283" y="550"/>
                  </a:lnTo>
                  <a:lnTo>
                    <a:pt x="285" y="552"/>
                  </a:lnTo>
                  <a:lnTo>
                    <a:pt x="283" y="553"/>
                  </a:lnTo>
                  <a:lnTo>
                    <a:pt x="282" y="553"/>
                  </a:lnTo>
                  <a:lnTo>
                    <a:pt x="282" y="555"/>
                  </a:lnTo>
                  <a:lnTo>
                    <a:pt x="283" y="555"/>
                  </a:lnTo>
                  <a:lnTo>
                    <a:pt x="283" y="557"/>
                  </a:lnTo>
                  <a:lnTo>
                    <a:pt x="282" y="560"/>
                  </a:lnTo>
                  <a:lnTo>
                    <a:pt x="280" y="563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77" y="564"/>
                  </a:lnTo>
                  <a:lnTo>
                    <a:pt x="276" y="566"/>
                  </a:lnTo>
                  <a:lnTo>
                    <a:pt x="274" y="566"/>
                  </a:lnTo>
                  <a:lnTo>
                    <a:pt x="274" y="564"/>
                  </a:lnTo>
                  <a:lnTo>
                    <a:pt x="271" y="563"/>
                  </a:lnTo>
                  <a:lnTo>
                    <a:pt x="269" y="563"/>
                  </a:lnTo>
                  <a:lnTo>
                    <a:pt x="271" y="563"/>
                  </a:lnTo>
                  <a:lnTo>
                    <a:pt x="272" y="564"/>
                  </a:lnTo>
                  <a:lnTo>
                    <a:pt x="271" y="566"/>
                  </a:lnTo>
                  <a:lnTo>
                    <a:pt x="271" y="566"/>
                  </a:lnTo>
                  <a:lnTo>
                    <a:pt x="269" y="566"/>
                  </a:lnTo>
                  <a:lnTo>
                    <a:pt x="266" y="568"/>
                  </a:lnTo>
                  <a:lnTo>
                    <a:pt x="268" y="569"/>
                  </a:lnTo>
                  <a:lnTo>
                    <a:pt x="266" y="571"/>
                  </a:lnTo>
                  <a:lnTo>
                    <a:pt x="265" y="571"/>
                  </a:lnTo>
                  <a:lnTo>
                    <a:pt x="265" y="571"/>
                  </a:lnTo>
                  <a:lnTo>
                    <a:pt x="265" y="572"/>
                  </a:lnTo>
                  <a:lnTo>
                    <a:pt x="261" y="574"/>
                  </a:lnTo>
                  <a:lnTo>
                    <a:pt x="255" y="580"/>
                  </a:lnTo>
                  <a:lnTo>
                    <a:pt x="252" y="582"/>
                  </a:lnTo>
                  <a:lnTo>
                    <a:pt x="250" y="583"/>
                  </a:lnTo>
                  <a:lnTo>
                    <a:pt x="247" y="583"/>
                  </a:lnTo>
                  <a:lnTo>
                    <a:pt x="246" y="585"/>
                  </a:lnTo>
                  <a:lnTo>
                    <a:pt x="239" y="585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1" y="585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0" y="583"/>
                  </a:lnTo>
                  <a:lnTo>
                    <a:pt x="230" y="583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2"/>
                  </a:lnTo>
                  <a:lnTo>
                    <a:pt x="228" y="582"/>
                  </a:lnTo>
                  <a:lnTo>
                    <a:pt x="228" y="582"/>
                  </a:lnTo>
                  <a:lnTo>
                    <a:pt x="228" y="580"/>
                  </a:lnTo>
                  <a:lnTo>
                    <a:pt x="227" y="580"/>
                  </a:lnTo>
                  <a:lnTo>
                    <a:pt x="225" y="580"/>
                  </a:lnTo>
                  <a:lnTo>
                    <a:pt x="224" y="580"/>
                  </a:lnTo>
                  <a:lnTo>
                    <a:pt x="219" y="579"/>
                  </a:lnTo>
                  <a:lnTo>
                    <a:pt x="219" y="577"/>
                  </a:lnTo>
                  <a:lnTo>
                    <a:pt x="214" y="575"/>
                  </a:lnTo>
                  <a:lnTo>
                    <a:pt x="212" y="572"/>
                  </a:lnTo>
                  <a:lnTo>
                    <a:pt x="211" y="571"/>
                  </a:lnTo>
                  <a:lnTo>
                    <a:pt x="211" y="569"/>
                  </a:lnTo>
                  <a:lnTo>
                    <a:pt x="212" y="566"/>
                  </a:lnTo>
                  <a:lnTo>
                    <a:pt x="212" y="564"/>
                  </a:lnTo>
                  <a:lnTo>
                    <a:pt x="21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22" y="566"/>
                  </a:lnTo>
                  <a:lnTo>
                    <a:pt x="224" y="564"/>
                  </a:lnTo>
                  <a:lnTo>
                    <a:pt x="224" y="564"/>
                  </a:lnTo>
                  <a:lnTo>
                    <a:pt x="220" y="566"/>
                  </a:lnTo>
                  <a:lnTo>
                    <a:pt x="219" y="564"/>
                  </a:lnTo>
                  <a:lnTo>
                    <a:pt x="217" y="563"/>
                  </a:lnTo>
                  <a:lnTo>
                    <a:pt x="217" y="563"/>
                  </a:lnTo>
                  <a:lnTo>
                    <a:pt x="217" y="561"/>
                  </a:lnTo>
                  <a:lnTo>
                    <a:pt x="219" y="561"/>
                  </a:lnTo>
                  <a:lnTo>
                    <a:pt x="217" y="560"/>
                  </a:lnTo>
                  <a:lnTo>
                    <a:pt x="217" y="558"/>
                  </a:lnTo>
                  <a:lnTo>
                    <a:pt x="219" y="557"/>
                  </a:lnTo>
                  <a:lnTo>
                    <a:pt x="222" y="555"/>
                  </a:lnTo>
                  <a:lnTo>
                    <a:pt x="224" y="553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22" y="553"/>
                  </a:lnTo>
                  <a:lnTo>
                    <a:pt x="220" y="555"/>
                  </a:lnTo>
                  <a:lnTo>
                    <a:pt x="219" y="557"/>
                  </a:lnTo>
                  <a:lnTo>
                    <a:pt x="216" y="558"/>
                  </a:lnTo>
                  <a:lnTo>
                    <a:pt x="214" y="558"/>
                  </a:lnTo>
                  <a:lnTo>
                    <a:pt x="214" y="558"/>
                  </a:lnTo>
                  <a:lnTo>
                    <a:pt x="212" y="558"/>
                  </a:lnTo>
                  <a:lnTo>
                    <a:pt x="211" y="561"/>
                  </a:lnTo>
                  <a:lnTo>
                    <a:pt x="209" y="561"/>
                  </a:lnTo>
                  <a:lnTo>
                    <a:pt x="206" y="561"/>
                  </a:lnTo>
                  <a:lnTo>
                    <a:pt x="206" y="560"/>
                  </a:lnTo>
                  <a:lnTo>
                    <a:pt x="206" y="555"/>
                  </a:lnTo>
                  <a:lnTo>
                    <a:pt x="208" y="553"/>
                  </a:lnTo>
                  <a:lnTo>
                    <a:pt x="208" y="552"/>
                  </a:lnTo>
                  <a:lnTo>
                    <a:pt x="209" y="550"/>
                  </a:lnTo>
                  <a:lnTo>
                    <a:pt x="211" y="550"/>
                  </a:lnTo>
                  <a:lnTo>
                    <a:pt x="211" y="550"/>
                  </a:lnTo>
                  <a:lnTo>
                    <a:pt x="212" y="550"/>
                  </a:lnTo>
                  <a:lnTo>
                    <a:pt x="216" y="550"/>
                  </a:lnTo>
                  <a:lnTo>
                    <a:pt x="217" y="549"/>
                  </a:lnTo>
                  <a:lnTo>
                    <a:pt x="219" y="549"/>
                  </a:lnTo>
                  <a:lnTo>
                    <a:pt x="222" y="547"/>
                  </a:lnTo>
                  <a:lnTo>
                    <a:pt x="222" y="547"/>
                  </a:lnTo>
                  <a:lnTo>
                    <a:pt x="219" y="547"/>
                  </a:lnTo>
                  <a:lnTo>
                    <a:pt x="217" y="547"/>
                  </a:lnTo>
                  <a:lnTo>
                    <a:pt x="216" y="547"/>
                  </a:lnTo>
                  <a:lnTo>
                    <a:pt x="216" y="547"/>
                  </a:lnTo>
                  <a:lnTo>
                    <a:pt x="214" y="547"/>
                  </a:lnTo>
                  <a:lnTo>
                    <a:pt x="216" y="546"/>
                  </a:lnTo>
                  <a:lnTo>
                    <a:pt x="219" y="542"/>
                  </a:lnTo>
                  <a:lnTo>
                    <a:pt x="219" y="542"/>
                  </a:lnTo>
                  <a:lnTo>
                    <a:pt x="220" y="541"/>
                  </a:lnTo>
                  <a:lnTo>
                    <a:pt x="220" y="539"/>
                  </a:lnTo>
                  <a:lnTo>
                    <a:pt x="220" y="538"/>
                  </a:lnTo>
                  <a:lnTo>
                    <a:pt x="224" y="536"/>
                  </a:lnTo>
                  <a:lnTo>
                    <a:pt x="227" y="535"/>
                  </a:lnTo>
                  <a:lnTo>
                    <a:pt x="227" y="536"/>
                  </a:lnTo>
                  <a:lnTo>
                    <a:pt x="227" y="539"/>
                  </a:lnTo>
                  <a:lnTo>
                    <a:pt x="227" y="541"/>
                  </a:lnTo>
                  <a:lnTo>
                    <a:pt x="228" y="536"/>
                  </a:lnTo>
                  <a:lnTo>
                    <a:pt x="228" y="535"/>
                  </a:lnTo>
                  <a:lnTo>
                    <a:pt x="230" y="533"/>
                  </a:lnTo>
                  <a:lnTo>
                    <a:pt x="233" y="533"/>
                  </a:lnTo>
                  <a:lnTo>
                    <a:pt x="233" y="533"/>
                  </a:lnTo>
                  <a:lnTo>
                    <a:pt x="230" y="533"/>
                  </a:lnTo>
                  <a:lnTo>
                    <a:pt x="224" y="535"/>
                  </a:lnTo>
                  <a:lnTo>
                    <a:pt x="220" y="536"/>
                  </a:lnTo>
                  <a:lnTo>
                    <a:pt x="220" y="538"/>
                  </a:lnTo>
                  <a:lnTo>
                    <a:pt x="219" y="539"/>
                  </a:lnTo>
                  <a:lnTo>
                    <a:pt x="217" y="541"/>
                  </a:lnTo>
                  <a:lnTo>
                    <a:pt x="217" y="542"/>
                  </a:lnTo>
                  <a:lnTo>
                    <a:pt x="216" y="542"/>
                  </a:lnTo>
                  <a:lnTo>
                    <a:pt x="214" y="544"/>
                  </a:lnTo>
                  <a:lnTo>
                    <a:pt x="212" y="546"/>
                  </a:lnTo>
                  <a:lnTo>
                    <a:pt x="211" y="547"/>
                  </a:lnTo>
                  <a:lnTo>
                    <a:pt x="209" y="549"/>
                  </a:lnTo>
                  <a:lnTo>
                    <a:pt x="208" y="550"/>
                  </a:lnTo>
                  <a:lnTo>
                    <a:pt x="208" y="550"/>
                  </a:lnTo>
                  <a:lnTo>
                    <a:pt x="206" y="552"/>
                  </a:lnTo>
                  <a:lnTo>
                    <a:pt x="206" y="552"/>
                  </a:lnTo>
                  <a:lnTo>
                    <a:pt x="206" y="550"/>
                  </a:lnTo>
                  <a:lnTo>
                    <a:pt x="206" y="549"/>
                  </a:lnTo>
                  <a:lnTo>
                    <a:pt x="206" y="547"/>
                  </a:lnTo>
                  <a:lnTo>
                    <a:pt x="206" y="546"/>
                  </a:lnTo>
                  <a:lnTo>
                    <a:pt x="208" y="544"/>
                  </a:lnTo>
                  <a:lnTo>
                    <a:pt x="206" y="542"/>
                  </a:lnTo>
                  <a:lnTo>
                    <a:pt x="208" y="541"/>
                  </a:lnTo>
                  <a:lnTo>
                    <a:pt x="208" y="542"/>
                  </a:lnTo>
                  <a:lnTo>
                    <a:pt x="209" y="542"/>
                  </a:lnTo>
                  <a:lnTo>
                    <a:pt x="211" y="542"/>
                  </a:lnTo>
                  <a:lnTo>
                    <a:pt x="214" y="541"/>
                  </a:lnTo>
                  <a:lnTo>
                    <a:pt x="214" y="541"/>
                  </a:lnTo>
                  <a:lnTo>
                    <a:pt x="212" y="541"/>
                  </a:lnTo>
                  <a:lnTo>
                    <a:pt x="209" y="541"/>
                  </a:lnTo>
                  <a:lnTo>
                    <a:pt x="208" y="539"/>
                  </a:lnTo>
                  <a:lnTo>
                    <a:pt x="206" y="536"/>
                  </a:lnTo>
                  <a:lnTo>
                    <a:pt x="206" y="535"/>
                  </a:lnTo>
                  <a:lnTo>
                    <a:pt x="206" y="533"/>
                  </a:lnTo>
                  <a:lnTo>
                    <a:pt x="212" y="530"/>
                  </a:lnTo>
                  <a:lnTo>
                    <a:pt x="214" y="528"/>
                  </a:lnTo>
                  <a:lnTo>
                    <a:pt x="212" y="528"/>
                  </a:lnTo>
                  <a:lnTo>
                    <a:pt x="211" y="530"/>
                  </a:lnTo>
                  <a:lnTo>
                    <a:pt x="208" y="531"/>
                  </a:lnTo>
                  <a:lnTo>
                    <a:pt x="206" y="530"/>
                  </a:lnTo>
                  <a:lnTo>
                    <a:pt x="205" y="528"/>
                  </a:lnTo>
                  <a:lnTo>
                    <a:pt x="205" y="525"/>
                  </a:lnTo>
                  <a:lnTo>
                    <a:pt x="205" y="524"/>
                  </a:lnTo>
                  <a:lnTo>
                    <a:pt x="205" y="520"/>
                  </a:lnTo>
                  <a:lnTo>
                    <a:pt x="206" y="520"/>
                  </a:lnTo>
                  <a:lnTo>
                    <a:pt x="206" y="520"/>
                  </a:lnTo>
                  <a:lnTo>
                    <a:pt x="208" y="520"/>
                  </a:lnTo>
                  <a:lnTo>
                    <a:pt x="211" y="520"/>
                  </a:lnTo>
                  <a:lnTo>
                    <a:pt x="219" y="519"/>
                  </a:lnTo>
                  <a:lnTo>
                    <a:pt x="222" y="520"/>
                  </a:lnTo>
                  <a:lnTo>
                    <a:pt x="225" y="520"/>
                  </a:lnTo>
                  <a:lnTo>
                    <a:pt x="227" y="519"/>
                  </a:lnTo>
                  <a:lnTo>
                    <a:pt x="230" y="519"/>
                  </a:lnTo>
                  <a:lnTo>
                    <a:pt x="231" y="519"/>
                  </a:lnTo>
                  <a:lnTo>
                    <a:pt x="233" y="520"/>
                  </a:lnTo>
                  <a:lnTo>
                    <a:pt x="233" y="522"/>
                  </a:lnTo>
                  <a:lnTo>
                    <a:pt x="233" y="524"/>
                  </a:lnTo>
                  <a:lnTo>
                    <a:pt x="235" y="522"/>
                  </a:lnTo>
                  <a:lnTo>
                    <a:pt x="233" y="522"/>
                  </a:lnTo>
                  <a:lnTo>
                    <a:pt x="233" y="520"/>
                  </a:lnTo>
                  <a:lnTo>
                    <a:pt x="241" y="517"/>
                  </a:lnTo>
                  <a:lnTo>
                    <a:pt x="242" y="517"/>
                  </a:lnTo>
                  <a:lnTo>
                    <a:pt x="239" y="517"/>
                  </a:lnTo>
                  <a:lnTo>
                    <a:pt x="238" y="516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38" y="514"/>
                  </a:lnTo>
                  <a:lnTo>
                    <a:pt x="238" y="516"/>
                  </a:lnTo>
                  <a:lnTo>
                    <a:pt x="238" y="517"/>
                  </a:lnTo>
                  <a:lnTo>
                    <a:pt x="238" y="517"/>
                  </a:lnTo>
                  <a:lnTo>
                    <a:pt x="236" y="519"/>
                  </a:lnTo>
                  <a:lnTo>
                    <a:pt x="231" y="519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7" y="517"/>
                  </a:lnTo>
                  <a:lnTo>
                    <a:pt x="228" y="516"/>
                  </a:lnTo>
                  <a:lnTo>
                    <a:pt x="227" y="516"/>
                  </a:lnTo>
                  <a:lnTo>
                    <a:pt x="227" y="516"/>
                  </a:lnTo>
                  <a:lnTo>
                    <a:pt x="225" y="519"/>
                  </a:lnTo>
                  <a:lnTo>
                    <a:pt x="224" y="519"/>
                  </a:lnTo>
                  <a:lnTo>
                    <a:pt x="220" y="519"/>
                  </a:lnTo>
                  <a:lnTo>
                    <a:pt x="214" y="519"/>
                  </a:lnTo>
                  <a:lnTo>
                    <a:pt x="211" y="519"/>
                  </a:lnTo>
                  <a:lnTo>
                    <a:pt x="209" y="519"/>
                  </a:lnTo>
                  <a:lnTo>
                    <a:pt x="206" y="517"/>
                  </a:lnTo>
                  <a:lnTo>
                    <a:pt x="205" y="516"/>
                  </a:lnTo>
                  <a:lnTo>
                    <a:pt x="205" y="514"/>
                  </a:lnTo>
                  <a:lnTo>
                    <a:pt x="205" y="512"/>
                  </a:lnTo>
                  <a:lnTo>
                    <a:pt x="206" y="511"/>
                  </a:lnTo>
                  <a:lnTo>
                    <a:pt x="208" y="511"/>
                  </a:lnTo>
                  <a:lnTo>
                    <a:pt x="209" y="511"/>
                  </a:lnTo>
                  <a:lnTo>
                    <a:pt x="208" y="511"/>
                  </a:lnTo>
                  <a:lnTo>
                    <a:pt x="206" y="509"/>
                  </a:lnTo>
                  <a:lnTo>
                    <a:pt x="206" y="508"/>
                  </a:lnTo>
                  <a:lnTo>
                    <a:pt x="205" y="508"/>
                  </a:lnTo>
                  <a:lnTo>
                    <a:pt x="203" y="506"/>
                  </a:lnTo>
                  <a:lnTo>
                    <a:pt x="203" y="505"/>
                  </a:lnTo>
                  <a:lnTo>
                    <a:pt x="203" y="503"/>
                  </a:lnTo>
                  <a:lnTo>
                    <a:pt x="203" y="501"/>
                  </a:lnTo>
                  <a:lnTo>
                    <a:pt x="206" y="501"/>
                  </a:lnTo>
                  <a:lnTo>
                    <a:pt x="211" y="501"/>
                  </a:lnTo>
                  <a:lnTo>
                    <a:pt x="216" y="503"/>
                  </a:lnTo>
                  <a:lnTo>
                    <a:pt x="219" y="505"/>
                  </a:lnTo>
                  <a:lnTo>
                    <a:pt x="225" y="505"/>
                  </a:lnTo>
                  <a:lnTo>
                    <a:pt x="230" y="503"/>
                  </a:lnTo>
                  <a:lnTo>
                    <a:pt x="228" y="501"/>
                  </a:lnTo>
                  <a:lnTo>
                    <a:pt x="224" y="503"/>
                  </a:lnTo>
                  <a:lnTo>
                    <a:pt x="220" y="503"/>
                  </a:lnTo>
                  <a:lnTo>
                    <a:pt x="214" y="501"/>
                  </a:lnTo>
                  <a:lnTo>
                    <a:pt x="211" y="501"/>
                  </a:lnTo>
                  <a:lnTo>
                    <a:pt x="208" y="501"/>
                  </a:lnTo>
                  <a:lnTo>
                    <a:pt x="206" y="500"/>
                  </a:lnTo>
                  <a:lnTo>
                    <a:pt x="206" y="498"/>
                  </a:lnTo>
                  <a:lnTo>
                    <a:pt x="206" y="497"/>
                  </a:lnTo>
                  <a:lnTo>
                    <a:pt x="208" y="495"/>
                  </a:lnTo>
                  <a:lnTo>
                    <a:pt x="208" y="497"/>
                  </a:lnTo>
                  <a:lnTo>
                    <a:pt x="209" y="497"/>
                  </a:lnTo>
                  <a:lnTo>
                    <a:pt x="211" y="495"/>
                  </a:lnTo>
                  <a:lnTo>
                    <a:pt x="211" y="494"/>
                  </a:lnTo>
                  <a:lnTo>
                    <a:pt x="212" y="492"/>
                  </a:lnTo>
                  <a:lnTo>
                    <a:pt x="214" y="490"/>
                  </a:lnTo>
                  <a:lnTo>
                    <a:pt x="216" y="490"/>
                  </a:lnTo>
                  <a:lnTo>
                    <a:pt x="217" y="490"/>
                  </a:lnTo>
                  <a:lnTo>
                    <a:pt x="219" y="490"/>
                  </a:lnTo>
                  <a:lnTo>
                    <a:pt x="219" y="490"/>
                  </a:lnTo>
                  <a:lnTo>
                    <a:pt x="220" y="492"/>
                  </a:lnTo>
                  <a:lnTo>
                    <a:pt x="222" y="492"/>
                  </a:lnTo>
                  <a:lnTo>
                    <a:pt x="227" y="490"/>
                  </a:lnTo>
                  <a:lnTo>
                    <a:pt x="227" y="490"/>
                  </a:lnTo>
                  <a:lnTo>
                    <a:pt x="228" y="489"/>
                  </a:lnTo>
                  <a:lnTo>
                    <a:pt x="225" y="489"/>
                  </a:lnTo>
                  <a:lnTo>
                    <a:pt x="222" y="490"/>
                  </a:lnTo>
                  <a:lnTo>
                    <a:pt x="220" y="490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2" y="487"/>
                  </a:lnTo>
                  <a:lnTo>
                    <a:pt x="222" y="487"/>
                  </a:lnTo>
                  <a:lnTo>
                    <a:pt x="224" y="486"/>
                  </a:lnTo>
                  <a:lnTo>
                    <a:pt x="225" y="486"/>
                  </a:lnTo>
                  <a:lnTo>
                    <a:pt x="227" y="486"/>
                  </a:lnTo>
                  <a:lnTo>
                    <a:pt x="230" y="486"/>
                  </a:lnTo>
                  <a:lnTo>
                    <a:pt x="233" y="486"/>
                  </a:lnTo>
                  <a:lnTo>
                    <a:pt x="238" y="486"/>
                  </a:lnTo>
                  <a:lnTo>
                    <a:pt x="239" y="487"/>
                  </a:lnTo>
                  <a:lnTo>
                    <a:pt x="241" y="487"/>
                  </a:lnTo>
                  <a:lnTo>
                    <a:pt x="242" y="487"/>
                  </a:lnTo>
                  <a:lnTo>
                    <a:pt x="242" y="486"/>
                  </a:lnTo>
                  <a:lnTo>
                    <a:pt x="241" y="486"/>
                  </a:lnTo>
                  <a:lnTo>
                    <a:pt x="241" y="486"/>
                  </a:lnTo>
                  <a:lnTo>
                    <a:pt x="241" y="484"/>
                  </a:lnTo>
                  <a:lnTo>
                    <a:pt x="244" y="484"/>
                  </a:lnTo>
                  <a:lnTo>
                    <a:pt x="249" y="483"/>
                  </a:lnTo>
                  <a:lnTo>
                    <a:pt x="249" y="483"/>
                  </a:lnTo>
                  <a:lnTo>
                    <a:pt x="239" y="484"/>
                  </a:lnTo>
                  <a:lnTo>
                    <a:pt x="236" y="483"/>
                  </a:lnTo>
                  <a:lnTo>
                    <a:pt x="235" y="483"/>
                  </a:lnTo>
                  <a:lnTo>
                    <a:pt x="233" y="483"/>
                  </a:lnTo>
                  <a:lnTo>
                    <a:pt x="230" y="484"/>
                  </a:lnTo>
                  <a:lnTo>
                    <a:pt x="230" y="484"/>
                  </a:lnTo>
                  <a:lnTo>
                    <a:pt x="230" y="483"/>
                  </a:lnTo>
                  <a:lnTo>
                    <a:pt x="231" y="479"/>
                  </a:lnTo>
                  <a:lnTo>
                    <a:pt x="231" y="479"/>
                  </a:lnTo>
                  <a:lnTo>
                    <a:pt x="233" y="478"/>
                  </a:lnTo>
                  <a:lnTo>
                    <a:pt x="239" y="476"/>
                  </a:lnTo>
                  <a:lnTo>
                    <a:pt x="241" y="475"/>
                  </a:lnTo>
                  <a:lnTo>
                    <a:pt x="242" y="475"/>
                  </a:lnTo>
                  <a:lnTo>
                    <a:pt x="244" y="475"/>
                  </a:lnTo>
                  <a:lnTo>
                    <a:pt x="246" y="475"/>
                  </a:lnTo>
                  <a:lnTo>
                    <a:pt x="249" y="475"/>
                  </a:lnTo>
                  <a:lnTo>
                    <a:pt x="250" y="478"/>
                  </a:lnTo>
                  <a:lnTo>
                    <a:pt x="252" y="478"/>
                  </a:lnTo>
                  <a:lnTo>
                    <a:pt x="257" y="481"/>
                  </a:lnTo>
                  <a:lnTo>
                    <a:pt x="257" y="479"/>
                  </a:lnTo>
                  <a:lnTo>
                    <a:pt x="252" y="476"/>
                  </a:lnTo>
                  <a:lnTo>
                    <a:pt x="250" y="475"/>
                  </a:lnTo>
                  <a:lnTo>
                    <a:pt x="250" y="473"/>
                  </a:lnTo>
                  <a:lnTo>
                    <a:pt x="250" y="472"/>
                  </a:lnTo>
                  <a:lnTo>
                    <a:pt x="252" y="470"/>
                  </a:lnTo>
                  <a:lnTo>
                    <a:pt x="255" y="470"/>
                  </a:lnTo>
                  <a:lnTo>
                    <a:pt x="257" y="470"/>
                  </a:lnTo>
                  <a:lnTo>
                    <a:pt x="257" y="468"/>
                  </a:lnTo>
                  <a:lnTo>
                    <a:pt x="257" y="467"/>
                  </a:lnTo>
                  <a:lnTo>
                    <a:pt x="255" y="467"/>
                  </a:lnTo>
                  <a:lnTo>
                    <a:pt x="253" y="467"/>
                  </a:lnTo>
                  <a:lnTo>
                    <a:pt x="252" y="465"/>
                  </a:lnTo>
                  <a:lnTo>
                    <a:pt x="253" y="465"/>
                  </a:lnTo>
                  <a:lnTo>
                    <a:pt x="255" y="464"/>
                  </a:lnTo>
                  <a:lnTo>
                    <a:pt x="257" y="464"/>
                  </a:lnTo>
                  <a:lnTo>
                    <a:pt x="260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3" y="465"/>
                  </a:lnTo>
                  <a:lnTo>
                    <a:pt x="263" y="467"/>
                  </a:lnTo>
                  <a:lnTo>
                    <a:pt x="265" y="467"/>
                  </a:lnTo>
                  <a:lnTo>
                    <a:pt x="266" y="464"/>
                  </a:lnTo>
                  <a:lnTo>
                    <a:pt x="269" y="464"/>
                  </a:lnTo>
                  <a:lnTo>
                    <a:pt x="271" y="464"/>
                  </a:lnTo>
                  <a:lnTo>
                    <a:pt x="272" y="464"/>
                  </a:lnTo>
                  <a:lnTo>
                    <a:pt x="274" y="465"/>
                  </a:lnTo>
                  <a:lnTo>
                    <a:pt x="274" y="465"/>
                  </a:lnTo>
                  <a:lnTo>
                    <a:pt x="276" y="467"/>
                  </a:lnTo>
                  <a:lnTo>
                    <a:pt x="276" y="468"/>
                  </a:lnTo>
                  <a:lnTo>
                    <a:pt x="277" y="468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5" y="467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5"/>
                  </a:lnTo>
                  <a:lnTo>
                    <a:pt x="287" y="464"/>
                  </a:lnTo>
                  <a:lnTo>
                    <a:pt x="287" y="462"/>
                  </a:lnTo>
                  <a:lnTo>
                    <a:pt x="288" y="462"/>
                  </a:lnTo>
                  <a:lnTo>
                    <a:pt x="290" y="460"/>
                  </a:lnTo>
                  <a:lnTo>
                    <a:pt x="293" y="460"/>
                  </a:lnTo>
                  <a:lnTo>
                    <a:pt x="294" y="459"/>
                  </a:lnTo>
                  <a:lnTo>
                    <a:pt x="296" y="459"/>
                  </a:lnTo>
                  <a:lnTo>
                    <a:pt x="296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3" y="456"/>
                  </a:lnTo>
                  <a:lnTo>
                    <a:pt x="294" y="456"/>
                  </a:lnTo>
                  <a:lnTo>
                    <a:pt x="298" y="454"/>
                  </a:lnTo>
                  <a:lnTo>
                    <a:pt x="298" y="454"/>
                  </a:lnTo>
                  <a:lnTo>
                    <a:pt x="294" y="453"/>
                  </a:lnTo>
                  <a:lnTo>
                    <a:pt x="294" y="454"/>
                  </a:lnTo>
                  <a:lnTo>
                    <a:pt x="291" y="454"/>
                  </a:lnTo>
                  <a:lnTo>
                    <a:pt x="290" y="456"/>
                  </a:lnTo>
                  <a:lnTo>
                    <a:pt x="290" y="456"/>
                  </a:lnTo>
                  <a:lnTo>
                    <a:pt x="291" y="457"/>
                  </a:lnTo>
                  <a:lnTo>
                    <a:pt x="290" y="459"/>
                  </a:lnTo>
                  <a:lnTo>
                    <a:pt x="282" y="464"/>
                  </a:lnTo>
                  <a:lnTo>
                    <a:pt x="277" y="465"/>
                  </a:lnTo>
                  <a:lnTo>
                    <a:pt x="276" y="465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2" y="460"/>
                  </a:lnTo>
                  <a:lnTo>
                    <a:pt x="271" y="460"/>
                  </a:lnTo>
                  <a:lnTo>
                    <a:pt x="271" y="462"/>
                  </a:lnTo>
                  <a:lnTo>
                    <a:pt x="271" y="460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4" y="456"/>
                  </a:lnTo>
                  <a:lnTo>
                    <a:pt x="276" y="454"/>
                  </a:lnTo>
                  <a:lnTo>
                    <a:pt x="277" y="453"/>
                  </a:lnTo>
                  <a:lnTo>
                    <a:pt x="280" y="449"/>
                  </a:lnTo>
                  <a:lnTo>
                    <a:pt x="285" y="445"/>
                  </a:lnTo>
                  <a:lnTo>
                    <a:pt x="288" y="443"/>
                  </a:lnTo>
                  <a:lnTo>
                    <a:pt x="290" y="442"/>
                  </a:lnTo>
                  <a:lnTo>
                    <a:pt x="291" y="440"/>
                  </a:lnTo>
                  <a:lnTo>
                    <a:pt x="294" y="438"/>
                  </a:lnTo>
                  <a:lnTo>
                    <a:pt x="296" y="438"/>
                  </a:lnTo>
                  <a:lnTo>
                    <a:pt x="298" y="437"/>
                  </a:lnTo>
                  <a:lnTo>
                    <a:pt x="299" y="435"/>
                  </a:lnTo>
                  <a:lnTo>
                    <a:pt x="299" y="435"/>
                  </a:lnTo>
                  <a:lnTo>
                    <a:pt x="296" y="437"/>
                  </a:lnTo>
                  <a:lnTo>
                    <a:pt x="294" y="437"/>
                  </a:lnTo>
                  <a:lnTo>
                    <a:pt x="294" y="435"/>
                  </a:lnTo>
                  <a:lnTo>
                    <a:pt x="296" y="434"/>
                  </a:lnTo>
                  <a:lnTo>
                    <a:pt x="298" y="432"/>
                  </a:lnTo>
                  <a:lnTo>
                    <a:pt x="307" y="427"/>
                  </a:lnTo>
                  <a:lnTo>
                    <a:pt x="309" y="427"/>
                  </a:lnTo>
                  <a:lnTo>
                    <a:pt x="310" y="429"/>
                  </a:lnTo>
                  <a:lnTo>
                    <a:pt x="312" y="429"/>
                  </a:lnTo>
                  <a:lnTo>
                    <a:pt x="317" y="426"/>
                  </a:lnTo>
                  <a:lnTo>
                    <a:pt x="318" y="423"/>
                  </a:lnTo>
                  <a:lnTo>
                    <a:pt x="317" y="423"/>
                  </a:lnTo>
                  <a:lnTo>
                    <a:pt x="315" y="424"/>
                  </a:lnTo>
                  <a:lnTo>
                    <a:pt x="312" y="426"/>
                  </a:lnTo>
                  <a:lnTo>
                    <a:pt x="312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09" y="424"/>
                  </a:lnTo>
                  <a:lnTo>
                    <a:pt x="309" y="426"/>
                  </a:lnTo>
                  <a:lnTo>
                    <a:pt x="307" y="424"/>
                  </a:lnTo>
                  <a:lnTo>
                    <a:pt x="307" y="423"/>
                  </a:lnTo>
                  <a:lnTo>
                    <a:pt x="309" y="420"/>
                  </a:lnTo>
                  <a:lnTo>
                    <a:pt x="309" y="418"/>
                  </a:lnTo>
                  <a:lnTo>
                    <a:pt x="310" y="416"/>
                  </a:lnTo>
                  <a:lnTo>
                    <a:pt x="315" y="412"/>
                  </a:lnTo>
                  <a:lnTo>
                    <a:pt x="315" y="410"/>
                  </a:lnTo>
                  <a:lnTo>
                    <a:pt x="317" y="408"/>
                  </a:lnTo>
                  <a:lnTo>
                    <a:pt x="320" y="408"/>
                  </a:lnTo>
                  <a:lnTo>
                    <a:pt x="320" y="408"/>
                  </a:lnTo>
                  <a:lnTo>
                    <a:pt x="320" y="407"/>
                  </a:lnTo>
                  <a:lnTo>
                    <a:pt x="317" y="405"/>
                  </a:lnTo>
                  <a:lnTo>
                    <a:pt x="317" y="405"/>
                  </a:lnTo>
                  <a:lnTo>
                    <a:pt x="326" y="402"/>
                  </a:lnTo>
                  <a:lnTo>
                    <a:pt x="329" y="402"/>
                  </a:lnTo>
                  <a:lnTo>
                    <a:pt x="331" y="402"/>
                  </a:lnTo>
                  <a:lnTo>
                    <a:pt x="332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29" y="401"/>
                  </a:lnTo>
                  <a:lnTo>
                    <a:pt x="328" y="401"/>
                  </a:lnTo>
                  <a:lnTo>
                    <a:pt x="326" y="401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397"/>
                  </a:lnTo>
                  <a:lnTo>
                    <a:pt x="321" y="394"/>
                  </a:lnTo>
                  <a:lnTo>
                    <a:pt x="323" y="394"/>
                  </a:lnTo>
                  <a:lnTo>
                    <a:pt x="323" y="391"/>
                  </a:lnTo>
                  <a:lnTo>
                    <a:pt x="324" y="390"/>
                  </a:lnTo>
                  <a:lnTo>
                    <a:pt x="326" y="390"/>
                  </a:lnTo>
                  <a:lnTo>
                    <a:pt x="328" y="390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4" y="388"/>
                  </a:lnTo>
                  <a:lnTo>
                    <a:pt x="332" y="388"/>
                  </a:lnTo>
                  <a:lnTo>
                    <a:pt x="329" y="386"/>
                  </a:lnTo>
                  <a:lnTo>
                    <a:pt x="329" y="385"/>
                  </a:lnTo>
                  <a:lnTo>
                    <a:pt x="331" y="385"/>
                  </a:lnTo>
                  <a:lnTo>
                    <a:pt x="331" y="383"/>
                  </a:lnTo>
                  <a:lnTo>
                    <a:pt x="332" y="383"/>
                  </a:lnTo>
                  <a:lnTo>
                    <a:pt x="334" y="382"/>
                  </a:lnTo>
                  <a:lnTo>
                    <a:pt x="335" y="380"/>
                  </a:lnTo>
                  <a:lnTo>
                    <a:pt x="337" y="380"/>
                  </a:lnTo>
                  <a:lnTo>
                    <a:pt x="339" y="379"/>
                  </a:lnTo>
                  <a:lnTo>
                    <a:pt x="340" y="380"/>
                  </a:lnTo>
                  <a:lnTo>
                    <a:pt x="343" y="379"/>
                  </a:lnTo>
                  <a:lnTo>
                    <a:pt x="345" y="379"/>
                  </a:lnTo>
                  <a:lnTo>
                    <a:pt x="354" y="379"/>
                  </a:lnTo>
                  <a:lnTo>
                    <a:pt x="354" y="377"/>
                  </a:lnTo>
                  <a:lnTo>
                    <a:pt x="353" y="377"/>
                  </a:lnTo>
                  <a:lnTo>
                    <a:pt x="347" y="377"/>
                  </a:lnTo>
                  <a:lnTo>
                    <a:pt x="342" y="377"/>
                  </a:lnTo>
                  <a:lnTo>
                    <a:pt x="342" y="377"/>
                  </a:lnTo>
                  <a:lnTo>
                    <a:pt x="340" y="377"/>
                  </a:lnTo>
                  <a:lnTo>
                    <a:pt x="340" y="375"/>
                  </a:lnTo>
                  <a:lnTo>
                    <a:pt x="342" y="375"/>
                  </a:lnTo>
                  <a:lnTo>
                    <a:pt x="342" y="374"/>
                  </a:lnTo>
                  <a:lnTo>
                    <a:pt x="345" y="371"/>
                  </a:lnTo>
                  <a:lnTo>
                    <a:pt x="348" y="369"/>
                  </a:lnTo>
                  <a:lnTo>
                    <a:pt x="350" y="369"/>
                  </a:lnTo>
                  <a:lnTo>
                    <a:pt x="353" y="371"/>
                  </a:lnTo>
                  <a:lnTo>
                    <a:pt x="354" y="371"/>
                  </a:lnTo>
                  <a:lnTo>
                    <a:pt x="356" y="372"/>
                  </a:lnTo>
                  <a:lnTo>
                    <a:pt x="356" y="374"/>
                  </a:lnTo>
                  <a:lnTo>
                    <a:pt x="358" y="374"/>
                  </a:lnTo>
                  <a:lnTo>
                    <a:pt x="358" y="372"/>
                  </a:lnTo>
                  <a:lnTo>
                    <a:pt x="359" y="371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3" y="368"/>
                  </a:lnTo>
                  <a:lnTo>
                    <a:pt x="351" y="368"/>
                  </a:lnTo>
                  <a:lnTo>
                    <a:pt x="353" y="366"/>
                  </a:lnTo>
                  <a:lnTo>
                    <a:pt x="353" y="364"/>
                  </a:lnTo>
                  <a:lnTo>
                    <a:pt x="353" y="364"/>
                  </a:lnTo>
                  <a:lnTo>
                    <a:pt x="350" y="366"/>
                  </a:lnTo>
                  <a:lnTo>
                    <a:pt x="347" y="368"/>
                  </a:lnTo>
                  <a:lnTo>
                    <a:pt x="345" y="366"/>
                  </a:lnTo>
                  <a:lnTo>
                    <a:pt x="347" y="364"/>
                  </a:lnTo>
                  <a:lnTo>
                    <a:pt x="345" y="363"/>
                  </a:lnTo>
                  <a:lnTo>
                    <a:pt x="350" y="360"/>
                  </a:lnTo>
                  <a:lnTo>
                    <a:pt x="351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6" y="360"/>
                  </a:lnTo>
                  <a:lnTo>
                    <a:pt x="358" y="360"/>
                  </a:lnTo>
                  <a:lnTo>
                    <a:pt x="358" y="358"/>
                  </a:lnTo>
                  <a:lnTo>
                    <a:pt x="354" y="358"/>
                  </a:lnTo>
                  <a:lnTo>
                    <a:pt x="353" y="358"/>
                  </a:lnTo>
                  <a:lnTo>
                    <a:pt x="353" y="356"/>
                  </a:lnTo>
                  <a:lnTo>
                    <a:pt x="356" y="356"/>
                  </a:lnTo>
                  <a:lnTo>
                    <a:pt x="358" y="355"/>
                  </a:lnTo>
                  <a:lnTo>
                    <a:pt x="361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4" y="353"/>
                  </a:lnTo>
                  <a:lnTo>
                    <a:pt x="365" y="358"/>
                  </a:lnTo>
                  <a:lnTo>
                    <a:pt x="367" y="361"/>
                  </a:lnTo>
                  <a:lnTo>
                    <a:pt x="367" y="361"/>
                  </a:lnTo>
                  <a:lnTo>
                    <a:pt x="367" y="358"/>
                  </a:lnTo>
                  <a:lnTo>
                    <a:pt x="367" y="358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67" y="356"/>
                  </a:lnTo>
                  <a:lnTo>
                    <a:pt x="367" y="355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9" y="349"/>
                  </a:lnTo>
                  <a:lnTo>
                    <a:pt x="372" y="349"/>
                  </a:lnTo>
                  <a:lnTo>
                    <a:pt x="375" y="350"/>
                  </a:lnTo>
                  <a:lnTo>
                    <a:pt x="376" y="350"/>
                  </a:lnTo>
                  <a:lnTo>
                    <a:pt x="380" y="349"/>
                  </a:lnTo>
                  <a:lnTo>
                    <a:pt x="383" y="349"/>
                  </a:lnTo>
                  <a:lnTo>
                    <a:pt x="384" y="347"/>
                  </a:lnTo>
                  <a:lnTo>
                    <a:pt x="386" y="347"/>
                  </a:lnTo>
                  <a:lnTo>
                    <a:pt x="386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4" y="347"/>
                  </a:lnTo>
                  <a:lnTo>
                    <a:pt x="381" y="347"/>
                  </a:lnTo>
                  <a:lnTo>
                    <a:pt x="372" y="347"/>
                  </a:lnTo>
                  <a:lnTo>
                    <a:pt x="370" y="345"/>
                  </a:lnTo>
                  <a:lnTo>
                    <a:pt x="370" y="345"/>
                  </a:lnTo>
                  <a:lnTo>
                    <a:pt x="372" y="344"/>
                  </a:lnTo>
                  <a:lnTo>
                    <a:pt x="372" y="342"/>
                  </a:lnTo>
                  <a:lnTo>
                    <a:pt x="376" y="341"/>
                  </a:lnTo>
                  <a:lnTo>
                    <a:pt x="380" y="341"/>
                  </a:lnTo>
                  <a:lnTo>
                    <a:pt x="383" y="338"/>
                  </a:lnTo>
                  <a:lnTo>
                    <a:pt x="384" y="336"/>
                  </a:lnTo>
                  <a:lnTo>
                    <a:pt x="386" y="333"/>
                  </a:lnTo>
                  <a:lnTo>
                    <a:pt x="388" y="331"/>
                  </a:lnTo>
                  <a:lnTo>
                    <a:pt x="394" y="330"/>
                  </a:lnTo>
                  <a:lnTo>
                    <a:pt x="394" y="328"/>
                  </a:lnTo>
                  <a:lnTo>
                    <a:pt x="394" y="328"/>
                  </a:lnTo>
                  <a:lnTo>
                    <a:pt x="394" y="325"/>
                  </a:lnTo>
                  <a:lnTo>
                    <a:pt x="395" y="322"/>
                  </a:lnTo>
                  <a:lnTo>
                    <a:pt x="395" y="322"/>
                  </a:lnTo>
                  <a:lnTo>
                    <a:pt x="397" y="322"/>
                  </a:lnTo>
                  <a:lnTo>
                    <a:pt x="397" y="322"/>
                  </a:lnTo>
                  <a:lnTo>
                    <a:pt x="399" y="323"/>
                  </a:lnTo>
                  <a:lnTo>
                    <a:pt x="402" y="325"/>
                  </a:lnTo>
                  <a:lnTo>
                    <a:pt x="405" y="325"/>
                  </a:lnTo>
                  <a:lnTo>
                    <a:pt x="405" y="325"/>
                  </a:lnTo>
                  <a:lnTo>
                    <a:pt x="403" y="323"/>
                  </a:lnTo>
                  <a:lnTo>
                    <a:pt x="402" y="322"/>
                  </a:lnTo>
                  <a:lnTo>
                    <a:pt x="400" y="320"/>
                  </a:lnTo>
                  <a:lnTo>
                    <a:pt x="402" y="320"/>
                  </a:lnTo>
                  <a:lnTo>
                    <a:pt x="403" y="320"/>
                  </a:lnTo>
                  <a:lnTo>
                    <a:pt x="405" y="320"/>
                  </a:lnTo>
                  <a:lnTo>
                    <a:pt x="406" y="319"/>
                  </a:lnTo>
                  <a:lnTo>
                    <a:pt x="406" y="319"/>
                  </a:lnTo>
                  <a:lnTo>
                    <a:pt x="406" y="317"/>
                  </a:lnTo>
                  <a:lnTo>
                    <a:pt x="406" y="317"/>
                  </a:lnTo>
                  <a:lnTo>
                    <a:pt x="410" y="314"/>
                  </a:lnTo>
                  <a:lnTo>
                    <a:pt x="416" y="312"/>
                  </a:lnTo>
                  <a:lnTo>
                    <a:pt x="417" y="314"/>
                  </a:lnTo>
                  <a:lnTo>
                    <a:pt x="416" y="317"/>
                  </a:lnTo>
                  <a:lnTo>
                    <a:pt x="416" y="320"/>
                  </a:lnTo>
                  <a:lnTo>
                    <a:pt x="416" y="322"/>
                  </a:lnTo>
                  <a:lnTo>
                    <a:pt x="417" y="320"/>
                  </a:lnTo>
                  <a:lnTo>
                    <a:pt x="419" y="316"/>
                  </a:lnTo>
                  <a:lnTo>
                    <a:pt x="421" y="312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09"/>
                  </a:lnTo>
                  <a:lnTo>
                    <a:pt x="425" y="309"/>
                  </a:lnTo>
                  <a:lnTo>
                    <a:pt x="425" y="309"/>
                  </a:lnTo>
                  <a:lnTo>
                    <a:pt x="427" y="311"/>
                  </a:lnTo>
                  <a:lnTo>
                    <a:pt x="425" y="316"/>
                  </a:lnTo>
                  <a:lnTo>
                    <a:pt x="425" y="317"/>
                  </a:lnTo>
                  <a:lnTo>
                    <a:pt x="425" y="320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4" y="323"/>
                  </a:lnTo>
                  <a:lnTo>
                    <a:pt x="429" y="319"/>
                  </a:lnTo>
                  <a:lnTo>
                    <a:pt x="432" y="320"/>
                  </a:lnTo>
                  <a:lnTo>
                    <a:pt x="432" y="320"/>
                  </a:lnTo>
                  <a:lnTo>
                    <a:pt x="430" y="319"/>
                  </a:lnTo>
                  <a:lnTo>
                    <a:pt x="429" y="317"/>
                  </a:lnTo>
                  <a:lnTo>
                    <a:pt x="429" y="316"/>
                  </a:lnTo>
                  <a:lnTo>
                    <a:pt x="429" y="311"/>
                  </a:lnTo>
                  <a:lnTo>
                    <a:pt x="430" y="309"/>
                  </a:lnTo>
                  <a:lnTo>
                    <a:pt x="433" y="311"/>
                  </a:lnTo>
                  <a:lnTo>
                    <a:pt x="435" y="309"/>
                  </a:lnTo>
                  <a:lnTo>
                    <a:pt x="436" y="311"/>
                  </a:lnTo>
                  <a:lnTo>
                    <a:pt x="438" y="311"/>
                  </a:lnTo>
                  <a:lnTo>
                    <a:pt x="440" y="308"/>
                  </a:lnTo>
                  <a:lnTo>
                    <a:pt x="441" y="308"/>
                  </a:lnTo>
                  <a:lnTo>
                    <a:pt x="444" y="309"/>
                  </a:lnTo>
                  <a:lnTo>
                    <a:pt x="446" y="311"/>
                  </a:lnTo>
                  <a:lnTo>
                    <a:pt x="449" y="312"/>
                  </a:lnTo>
                  <a:lnTo>
                    <a:pt x="449" y="312"/>
                  </a:lnTo>
                  <a:lnTo>
                    <a:pt x="449" y="308"/>
                  </a:lnTo>
                  <a:lnTo>
                    <a:pt x="447" y="306"/>
                  </a:lnTo>
                  <a:lnTo>
                    <a:pt x="444" y="305"/>
                  </a:lnTo>
                  <a:lnTo>
                    <a:pt x="441" y="303"/>
                  </a:lnTo>
                  <a:lnTo>
                    <a:pt x="440" y="303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6" y="301"/>
                  </a:lnTo>
                  <a:lnTo>
                    <a:pt x="449" y="300"/>
                  </a:lnTo>
                  <a:lnTo>
                    <a:pt x="451" y="300"/>
                  </a:lnTo>
                  <a:lnTo>
                    <a:pt x="452" y="300"/>
                  </a:lnTo>
                  <a:lnTo>
                    <a:pt x="454" y="301"/>
                  </a:lnTo>
                  <a:lnTo>
                    <a:pt x="455" y="300"/>
                  </a:lnTo>
                  <a:lnTo>
                    <a:pt x="455" y="298"/>
                  </a:lnTo>
                  <a:lnTo>
                    <a:pt x="460" y="298"/>
                  </a:lnTo>
                  <a:lnTo>
                    <a:pt x="462" y="298"/>
                  </a:lnTo>
                  <a:lnTo>
                    <a:pt x="463" y="300"/>
                  </a:lnTo>
                  <a:lnTo>
                    <a:pt x="463" y="301"/>
                  </a:lnTo>
                  <a:lnTo>
                    <a:pt x="465" y="305"/>
                  </a:lnTo>
                  <a:lnTo>
                    <a:pt x="466" y="308"/>
                  </a:lnTo>
                  <a:lnTo>
                    <a:pt x="468" y="308"/>
                  </a:lnTo>
                  <a:lnTo>
                    <a:pt x="470" y="308"/>
                  </a:lnTo>
                  <a:lnTo>
                    <a:pt x="470" y="308"/>
                  </a:lnTo>
                  <a:lnTo>
                    <a:pt x="468" y="306"/>
                  </a:lnTo>
                  <a:lnTo>
                    <a:pt x="468" y="305"/>
                  </a:lnTo>
                  <a:lnTo>
                    <a:pt x="470" y="303"/>
                  </a:lnTo>
                  <a:lnTo>
                    <a:pt x="470" y="301"/>
                  </a:lnTo>
                  <a:lnTo>
                    <a:pt x="474" y="297"/>
                  </a:lnTo>
                  <a:lnTo>
                    <a:pt x="477" y="295"/>
                  </a:lnTo>
                  <a:lnTo>
                    <a:pt x="479" y="295"/>
                  </a:lnTo>
                  <a:lnTo>
                    <a:pt x="482" y="290"/>
                  </a:lnTo>
                  <a:lnTo>
                    <a:pt x="484" y="290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2" y="287"/>
                  </a:lnTo>
                  <a:lnTo>
                    <a:pt x="482" y="286"/>
                  </a:lnTo>
                  <a:lnTo>
                    <a:pt x="485" y="284"/>
                  </a:lnTo>
                  <a:lnTo>
                    <a:pt x="488" y="281"/>
                  </a:lnTo>
                  <a:lnTo>
                    <a:pt x="490" y="281"/>
                  </a:lnTo>
                  <a:lnTo>
                    <a:pt x="490" y="282"/>
                  </a:lnTo>
                  <a:lnTo>
                    <a:pt x="493" y="284"/>
                  </a:lnTo>
                  <a:lnTo>
                    <a:pt x="496" y="286"/>
                  </a:lnTo>
                  <a:lnTo>
                    <a:pt x="496" y="286"/>
                  </a:lnTo>
                  <a:lnTo>
                    <a:pt x="498" y="286"/>
                  </a:lnTo>
                  <a:lnTo>
                    <a:pt x="498" y="284"/>
                  </a:lnTo>
                  <a:lnTo>
                    <a:pt x="499" y="284"/>
                  </a:lnTo>
                  <a:lnTo>
                    <a:pt x="501" y="284"/>
                  </a:lnTo>
                  <a:lnTo>
                    <a:pt x="503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4" y="286"/>
                  </a:lnTo>
                  <a:lnTo>
                    <a:pt x="503" y="287"/>
                  </a:lnTo>
                  <a:lnTo>
                    <a:pt x="499" y="290"/>
                  </a:lnTo>
                  <a:lnTo>
                    <a:pt x="496" y="293"/>
                  </a:lnTo>
                  <a:lnTo>
                    <a:pt x="496" y="295"/>
                  </a:lnTo>
                  <a:lnTo>
                    <a:pt x="495" y="300"/>
                  </a:lnTo>
                  <a:lnTo>
                    <a:pt x="493" y="301"/>
                  </a:lnTo>
                  <a:lnTo>
                    <a:pt x="493" y="305"/>
                  </a:lnTo>
                  <a:lnTo>
                    <a:pt x="493" y="305"/>
                  </a:lnTo>
                  <a:lnTo>
                    <a:pt x="496" y="305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507" y="292"/>
                  </a:lnTo>
                  <a:lnTo>
                    <a:pt x="511" y="287"/>
                  </a:lnTo>
                  <a:lnTo>
                    <a:pt x="515" y="284"/>
                  </a:lnTo>
                  <a:lnTo>
                    <a:pt x="517" y="282"/>
                  </a:lnTo>
                  <a:lnTo>
                    <a:pt x="518" y="286"/>
                  </a:lnTo>
                  <a:lnTo>
                    <a:pt x="517" y="289"/>
                  </a:lnTo>
                  <a:lnTo>
                    <a:pt x="515" y="290"/>
                  </a:lnTo>
                  <a:lnTo>
                    <a:pt x="517" y="290"/>
                  </a:lnTo>
                  <a:lnTo>
                    <a:pt x="517" y="293"/>
                  </a:lnTo>
                  <a:lnTo>
                    <a:pt x="517" y="295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17" y="297"/>
                  </a:lnTo>
                  <a:lnTo>
                    <a:pt x="522" y="295"/>
                  </a:lnTo>
                  <a:lnTo>
                    <a:pt x="523" y="292"/>
                  </a:lnTo>
                  <a:lnTo>
                    <a:pt x="525" y="290"/>
                  </a:lnTo>
                  <a:lnTo>
                    <a:pt x="525" y="289"/>
                  </a:lnTo>
                  <a:lnTo>
                    <a:pt x="526" y="287"/>
                  </a:lnTo>
                  <a:lnTo>
                    <a:pt x="529" y="287"/>
                  </a:lnTo>
                  <a:lnTo>
                    <a:pt x="529" y="286"/>
                  </a:lnTo>
                  <a:lnTo>
                    <a:pt x="526" y="284"/>
                  </a:lnTo>
                  <a:lnTo>
                    <a:pt x="525" y="282"/>
                  </a:lnTo>
                  <a:lnTo>
                    <a:pt x="526" y="281"/>
                  </a:lnTo>
                  <a:lnTo>
                    <a:pt x="531" y="279"/>
                  </a:lnTo>
                  <a:close/>
                  <a:moveTo>
                    <a:pt x="501" y="278"/>
                  </a:moveTo>
                  <a:lnTo>
                    <a:pt x="506" y="279"/>
                  </a:lnTo>
                  <a:lnTo>
                    <a:pt x="507" y="279"/>
                  </a:lnTo>
                  <a:lnTo>
                    <a:pt x="509" y="281"/>
                  </a:lnTo>
                  <a:lnTo>
                    <a:pt x="511" y="281"/>
                  </a:lnTo>
                  <a:lnTo>
                    <a:pt x="509" y="281"/>
                  </a:lnTo>
                  <a:lnTo>
                    <a:pt x="507" y="282"/>
                  </a:lnTo>
                  <a:lnTo>
                    <a:pt x="504" y="282"/>
                  </a:lnTo>
                  <a:lnTo>
                    <a:pt x="504" y="282"/>
                  </a:lnTo>
                  <a:lnTo>
                    <a:pt x="501" y="282"/>
                  </a:lnTo>
                  <a:lnTo>
                    <a:pt x="499" y="281"/>
                  </a:lnTo>
                  <a:lnTo>
                    <a:pt x="498" y="281"/>
                  </a:lnTo>
                  <a:lnTo>
                    <a:pt x="498" y="281"/>
                  </a:lnTo>
                  <a:lnTo>
                    <a:pt x="499" y="279"/>
                  </a:lnTo>
                  <a:lnTo>
                    <a:pt x="501" y="278"/>
                  </a:lnTo>
                  <a:close/>
                  <a:moveTo>
                    <a:pt x="15" y="276"/>
                  </a:moveTo>
                  <a:lnTo>
                    <a:pt x="17" y="278"/>
                  </a:lnTo>
                  <a:lnTo>
                    <a:pt x="15" y="281"/>
                  </a:lnTo>
                  <a:lnTo>
                    <a:pt x="12" y="282"/>
                  </a:lnTo>
                  <a:lnTo>
                    <a:pt x="7" y="282"/>
                  </a:lnTo>
                  <a:lnTo>
                    <a:pt x="3" y="286"/>
                  </a:lnTo>
                  <a:lnTo>
                    <a:pt x="1" y="286"/>
                  </a:lnTo>
                  <a:lnTo>
                    <a:pt x="0" y="286"/>
                  </a:lnTo>
                  <a:lnTo>
                    <a:pt x="3" y="284"/>
                  </a:lnTo>
                  <a:lnTo>
                    <a:pt x="9" y="281"/>
                  </a:lnTo>
                  <a:lnTo>
                    <a:pt x="11" y="278"/>
                  </a:lnTo>
                  <a:lnTo>
                    <a:pt x="15" y="276"/>
                  </a:lnTo>
                  <a:close/>
                  <a:moveTo>
                    <a:pt x="410" y="185"/>
                  </a:moveTo>
                  <a:lnTo>
                    <a:pt x="410" y="186"/>
                  </a:lnTo>
                  <a:lnTo>
                    <a:pt x="410" y="186"/>
                  </a:lnTo>
                  <a:lnTo>
                    <a:pt x="410" y="188"/>
                  </a:lnTo>
                  <a:lnTo>
                    <a:pt x="408" y="189"/>
                  </a:lnTo>
                  <a:lnTo>
                    <a:pt x="405" y="188"/>
                  </a:lnTo>
                  <a:lnTo>
                    <a:pt x="403" y="186"/>
                  </a:lnTo>
                  <a:lnTo>
                    <a:pt x="405" y="185"/>
                  </a:lnTo>
                  <a:lnTo>
                    <a:pt x="410" y="185"/>
                  </a:lnTo>
                  <a:close/>
                  <a:moveTo>
                    <a:pt x="441" y="62"/>
                  </a:moveTo>
                  <a:lnTo>
                    <a:pt x="444" y="62"/>
                  </a:lnTo>
                  <a:lnTo>
                    <a:pt x="446" y="62"/>
                  </a:lnTo>
                  <a:lnTo>
                    <a:pt x="451" y="62"/>
                  </a:lnTo>
                  <a:lnTo>
                    <a:pt x="452" y="68"/>
                  </a:lnTo>
                  <a:lnTo>
                    <a:pt x="454" y="73"/>
                  </a:lnTo>
                  <a:lnTo>
                    <a:pt x="457" y="74"/>
                  </a:lnTo>
                  <a:lnTo>
                    <a:pt x="460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70" y="74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66" y="78"/>
                  </a:lnTo>
                  <a:lnTo>
                    <a:pt x="466" y="81"/>
                  </a:lnTo>
                  <a:lnTo>
                    <a:pt x="470" y="82"/>
                  </a:lnTo>
                  <a:lnTo>
                    <a:pt x="474" y="84"/>
                  </a:lnTo>
                  <a:lnTo>
                    <a:pt x="477" y="84"/>
                  </a:lnTo>
                  <a:lnTo>
                    <a:pt x="482" y="84"/>
                  </a:lnTo>
                  <a:lnTo>
                    <a:pt x="487" y="86"/>
                  </a:lnTo>
                  <a:lnTo>
                    <a:pt x="492" y="89"/>
                  </a:lnTo>
                  <a:lnTo>
                    <a:pt x="481" y="92"/>
                  </a:lnTo>
                  <a:lnTo>
                    <a:pt x="479" y="92"/>
                  </a:lnTo>
                  <a:lnTo>
                    <a:pt x="477" y="95"/>
                  </a:lnTo>
                  <a:lnTo>
                    <a:pt x="476" y="97"/>
                  </a:lnTo>
                  <a:lnTo>
                    <a:pt x="474" y="97"/>
                  </a:lnTo>
                  <a:lnTo>
                    <a:pt x="471" y="100"/>
                  </a:lnTo>
                  <a:lnTo>
                    <a:pt x="470" y="100"/>
                  </a:lnTo>
                  <a:lnTo>
                    <a:pt x="466" y="100"/>
                  </a:lnTo>
                  <a:lnTo>
                    <a:pt x="465" y="100"/>
                  </a:lnTo>
                  <a:lnTo>
                    <a:pt x="463" y="101"/>
                  </a:lnTo>
                  <a:lnTo>
                    <a:pt x="462" y="103"/>
                  </a:lnTo>
                  <a:lnTo>
                    <a:pt x="458" y="103"/>
                  </a:lnTo>
                  <a:lnTo>
                    <a:pt x="455" y="101"/>
                  </a:lnTo>
                  <a:lnTo>
                    <a:pt x="457" y="101"/>
                  </a:lnTo>
                  <a:lnTo>
                    <a:pt x="457" y="100"/>
                  </a:lnTo>
                  <a:lnTo>
                    <a:pt x="457" y="98"/>
                  </a:lnTo>
                  <a:lnTo>
                    <a:pt x="460" y="97"/>
                  </a:lnTo>
                  <a:lnTo>
                    <a:pt x="460" y="95"/>
                  </a:lnTo>
                  <a:lnTo>
                    <a:pt x="460" y="95"/>
                  </a:lnTo>
                  <a:lnTo>
                    <a:pt x="458" y="95"/>
                  </a:lnTo>
                  <a:lnTo>
                    <a:pt x="457" y="93"/>
                  </a:lnTo>
                  <a:lnTo>
                    <a:pt x="455" y="93"/>
                  </a:lnTo>
                  <a:lnTo>
                    <a:pt x="454" y="95"/>
                  </a:lnTo>
                  <a:lnTo>
                    <a:pt x="451" y="97"/>
                  </a:lnTo>
                  <a:lnTo>
                    <a:pt x="447" y="97"/>
                  </a:lnTo>
                  <a:lnTo>
                    <a:pt x="436" y="98"/>
                  </a:lnTo>
                  <a:lnTo>
                    <a:pt x="435" y="97"/>
                  </a:lnTo>
                  <a:lnTo>
                    <a:pt x="433" y="93"/>
                  </a:lnTo>
                  <a:lnTo>
                    <a:pt x="438" y="92"/>
                  </a:lnTo>
                  <a:lnTo>
                    <a:pt x="440" y="90"/>
                  </a:lnTo>
                  <a:lnTo>
                    <a:pt x="440" y="87"/>
                  </a:lnTo>
                  <a:lnTo>
                    <a:pt x="441" y="87"/>
                  </a:lnTo>
                  <a:lnTo>
                    <a:pt x="444" y="82"/>
                  </a:lnTo>
                  <a:lnTo>
                    <a:pt x="444" y="82"/>
                  </a:lnTo>
                  <a:lnTo>
                    <a:pt x="438" y="81"/>
                  </a:lnTo>
                  <a:lnTo>
                    <a:pt x="436" y="79"/>
                  </a:lnTo>
                  <a:lnTo>
                    <a:pt x="433" y="74"/>
                  </a:lnTo>
                  <a:lnTo>
                    <a:pt x="432" y="73"/>
                  </a:lnTo>
                  <a:lnTo>
                    <a:pt x="429" y="70"/>
                  </a:lnTo>
                  <a:lnTo>
                    <a:pt x="429" y="67"/>
                  </a:lnTo>
                  <a:lnTo>
                    <a:pt x="427" y="68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36" y="63"/>
                  </a:lnTo>
                  <a:lnTo>
                    <a:pt x="441" y="62"/>
                  </a:lnTo>
                  <a:close/>
                  <a:moveTo>
                    <a:pt x="517" y="54"/>
                  </a:moveTo>
                  <a:lnTo>
                    <a:pt x="518" y="57"/>
                  </a:lnTo>
                  <a:lnTo>
                    <a:pt x="522" y="59"/>
                  </a:lnTo>
                  <a:lnTo>
                    <a:pt x="520" y="60"/>
                  </a:lnTo>
                  <a:lnTo>
                    <a:pt x="518" y="60"/>
                  </a:lnTo>
                  <a:lnTo>
                    <a:pt x="514" y="57"/>
                  </a:lnTo>
                  <a:lnTo>
                    <a:pt x="514" y="56"/>
                  </a:lnTo>
                  <a:lnTo>
                    <a:pt x="514" y="56"/>
                  </a:lnTo>
                  <a:lnTo>
                    <a:pt x="517" y="54"/>
                  </a:lnTo>
                  <a:close/>
                  <a:moveTo>
                    <a:pt x="285" y="52"/>
                  </a:moveTo>
                  <a:lnTo>
                    <a:pt x="288" y="52"/>
                  </a:lnTo>
                  <a:lnTo>
                    <a:pt x="290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3" y="60"/>
                  </a:lnTo>
                  <a:lnTo>
                    <a:pt x="294" y="62"/>
                  </a:lnTo>
                  <a:lnTo>
                    <a:pt x="294" y="63"/>
                  </a:lnTo>
                  <a:lnTo>
                    <a:pt x="298" y="63"/>
                  </a:lnTo>
                  <a:lnTo>
                    <a:pt x="299" y="65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4" y="68"/>
                  </a:lnTo>
                  <a:lnTo>
                    <a:pt x="306" y="71"/>
                  </a:lnTo>
                  <a:lnTo>
                    <a:pt x="307" y="73"/>
                  </a:lnTo>
                  <a:lnTo>
                    <a:pt x="304" y="73"/>
                  </a:lnTo>
                  <a:lnTo>
                    <a:pt x="302" y="70"/>
                  </a:lnTo>
                  <a:lnTo>
                    <a:pt x="299" y="68"/>
                  </a:lnTo>
                  <a:lnTo>
                    <a:pt x="296" y="67"/>
                  </a:lnTo>
                  <a:lnTo>
                    <a:pt x="293" y="67"/>
                  </a:lnTo>
                  <a:lnTo>
                    <a:pt x="293" y="67"/>
                  </a:lnTo>
                  <a:lnTo>
                    <a:pt x="288" y="60"/>
                  </a:lnTo>
                  <a:lnTo>
                    <a:pt x="288" y="59"/>
                  </a:lnTo>
                  <a:lnTo>
                    <a:pt x="285" y="57"/>
                  </a:lnTo>
                  <a:lnTo>
                    <a:pt x="285" y="54"/>
                  </a:lnTo>
                  <a:lnTo>
                    <a:pt x="285" y="52"/>
                  </a:lnTo>
                  <a:close/>
                  <a:moveTo>
                    <a:pt x="548" y="49"/>
                  </a:moveTo>
                  <a:lnTo>
                    <a:pt x="552" y="51"/>
                  </a:lnTo>
                  <a:lnTo>
                    <a:pt x="556" y="52"/>
                  </a:lnTo>
                  <a:lnTo>
                    <a:pt x="561" y="51"/>
                  </a:lnTo>
                  <a:lnTo>
                    <a:pt x="561" y="52"/>
                  </a:lnTo>
                  <a:lnTo>
                    <a:pt x="556" y="54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37" y="54"/>
                  </a:lnTo>
                  <a:lnTo>
                    <a:pt x="534" y="54"/>
                  </a:lnTo>
                  <a:lnTo>
                    <a:pt x="539" y="52"/>
                  </a:lnTo>
                  <a:lnTo>
                    <a:pt x="542" y="51"/>
                  </a:lnTo>
                  <a:lnTo>
                    <a:pt x="542" y="49"/>
                  </a:lnTo>
                  <a:lnTo>
                    <a:pt x="544" y="49"/>
                  </a:lnTo>
                  <a:lnTo>
                    <a:pt x="548" y="49"/>
                  </a:lnTo>
                  <a:close/>
                  <a:moveTo>
                    <a:pt x="369" y="15"/>
                  </a:moveTo>
                  <a:lnTo>
                    <a:pt x="370" y="16"/>
                  </a:lnTo>
                  <a:lnTo>
                    <a:pt x="375" y="19"/>
                  </a:lnTo>
                  <a:lnTo>
                    <a:pt x="375" y="19"/>
                  </a:lnTo>
                  <a:lnTo>
                    <a:pt x="376" y="19"/>
                  </a:lnTo>
                  <a:lnTo>
                    <a:pt x="376" y="18"/>
                  </a:lnTo>
                  <a:lnTo>
                    <a:pt x="376" y="18"/>
                  </a:lnTo>
                  <a:lnTo>
                    <a:pt x="381" y="18"/>
                  </a:lnTo>
                  <a:lnTo>
                    <a:pt x="386" y="19"/>
                  </a:lnTo>
                  <a:lnTo>
                    <a:pt x="388" y="21"/>
                  </a:lnTo>
                  <a:lnTo>
                    <a:pt x="389" y="22"/>
                  </a:lnTo>
                  <a:lnTo>
                    <a:pt x="391" y="26"/>
                  </a:lnTo>
                  <a:lnTo>
                    <a:pt x="391" y="29"/>
                  </a:lnTo>
                  <a:lnTo>
                    <a:pt x="388" y="30"/>
                  </a:lnTo>
                  <a:lnTo>
                    <a:pt x="388" y="32"/>
                  </a:lnTo>
                  <a:lnTo>
                    <a:pt x="388" y="34"/>
                  </a:lnTo>
                  <a:lnTo>
                    <a:pt x="388" y="35"/>
                  </a:lnTo>
                  <a:lnTo>
                    <a:pt x="388" y="37"/>
                  </a:lnTo>
                  <a:lnTo>
                    <a:pt x="391" y="35"/>
                  </a:lnTo>
                  <a:lnTo>
                    <a:pt x="395" y="29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400" y="30"/>
                  </a:lnTo>
                  <a:lnTo>
                    <a:pt x="403" y="34"/>
                  </a:lnTo>
                  <a:lnTo>
                    <a:pt x="403" y="34"/>
                  </a:lnTo>
                  <a:lnTo>
                    <a:pt x="403" y="35"/>
                  </a:lnTo>
                  <a:lnTo>
                    <a:pt x="403" y="37"/>
                  </a:lnTo>
                  <a:lnTo>
                    <a:pt x="403" y="38"/>
                  </a:lnTo>
                  <a:lnTo>
                    <a:pt x="403" y="38"/>
                  </a:lnTo>
                  <a:lnTo>
                    <a:pt x="402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5" y="41"/>
                  </a:lnTo>
                  <a:lnTo>
                    <a:pt x="406" y="43"/>
                  </a:lnTo>
                  <a:lnTo>
                    <a:pt x="408" y="43"/>
                  </a:lnTo>
                  <a:lnTo>
                    <a:pt x="413" y="43"/>
                  </a:lnTo>
                  <a:lnTo>
                    <a:pt x="417" y="45"/>
                  </a:lnTo>
                  <a:lnTo>
                    <a:pt x="419" y="48"/>
                  </a:lnTo>
                  <a:lnTo>
                    <a:pt x="422" y="46"/>
                  </a:lnTo>
                  <a:lnTo>
                    <a:pt x="422" y="45"/>
                  </a:lnTo>
                  <a:lnTo>
                    <a:pt x="424" y="45"/>
                  </a:lnTo>
                  <a:lnTo>
                    <a:pt x="427" y="45"/>
                  </a:lnTo>
                  <a:lnTo>
                    <a:pt x="430" y="45"/>
                  </a:lnTo>
                  <a:lnTo>
                    <a:pt x="432" y="46"/>
                  </a:lnTo>
                  <a:lnTo>
                    <a:pt x="429" y="49"/>
                  </a:lnTo>
                  <a:lnTo>
                    <a:pt x="432" y="52"/>
                  </a:lnTo>
                  <a:lnTo>
                    <a:pt x="436" y="54"/>
                  </a:lnTo>
                  <a:lnTo>
                    <a:pt x="440" y="56"/>
                  </a:lnTo>
                  <a:lnTo>
                    <a:pt x="441" y="56"/>
                  </a:lnTo>
                  <a:lnTo>
                    <a:pt x="441" y="57"/>
                  </a:lnTo>
                  <a:lnTo>
                    <a:pt x="440" y="59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27" y="60"/>
                  </a:lnTo>
                  <a:lnTo>
                    <a:pt x="417" y="60"/>
                  </a:lnTo>
                  <a:lnTo>
                    <a:pt x="416" y="62"/>
                  </a:lnTo>
                  <a:lnTo>
                    <a:pt x="416" y="62"/>
                  </a:lnTo>
                  <a:lnTo>
                    <a:pt x="416" y="63"/>
                  </a:lnTo>
                  <a:lnTo>
                    <a:pt x="411" y="65"/>
                  </a:lnTo>
                  <a:lnTo>
                    <a:pt x="408" y="68"/>
                  </a:lnTo>
                  <a:lnTo>
                    <a:pt x="406" y="70"/>
                  </a:lnTo>
                  <a:lnTo>
                    <a:pt x="406" y="73"/>
                  </a:lnTo>
                  <a:lnTo>
                    <a:pt x="406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399" y="79"/>
                  </a:lnTo>
                  <a:lnTo>
                    <a:pt x="399" y="81"/>
                  </a:lnTo>
                  <a:lnTo>
                    <a:pt x="399" y="82"/>
                  </a:lnTo>
                  <a:lnTo>
                    <a:pt x="399" y="87"/>
                  </a:lnTo>
                  <a:lnTo>
                    <a:pt x="397" y="90"/>
                  </a:lnTo>
                  <a:lnTo>
                    <a:pt x="397" y="93"/>
                  </a:lnTo>
                  <a:lnTo>
                    <a:pt x="395" y="95"/>
                  </a:lnTo>
                  <a:lnTo>
                    <a:pt x="394" y="97"/>
                  </a:lnTo>
                  <a:lnTo>
                    <a:pt x="389" y="97"/>
                  </a:lnTo>
                  <a:lnTo>
                    <a:pt x="386" y="100"/>
                  </a:lnTo>
                  <a:lnTo>
                    <a:pt x="384" y="104"/>
                  </a:lnTo>
                  <a:lnTo>
                    <a:pt x="383" y="106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1" y="112"/>
                  </a:lnTo>
                  <a:lnTo>
                    <a:pt x="380" y="114"/>
                  </a:lnTo>
                  <a:lnTo>
                    <a:pt x="376" y="117"/>
                  </a:lnTo>
                  <a:lnTo>
                    <a:pt x="376" y="119"/>
                  </a:lnTo>
                  <a:lnTo>
                    <a:pt x="378" y="120"/>
                  </a:lnTo>
                  <a:lnTo>
                    <a:pt x="378" y="122"/>
                  </a:lnTo>
                  <a:lnTo>
                    <a:pt x="376" y="123"/>
                  </a:lnTo>
                  <a:lnTo>
                    <a:pt x="373" y="125"/>
                  </a:lnTo>
                  <a:lnTo>
                    <a:pt x="370" y="123"/>
                  </a:lnTo>
                  <a:lnTo>
                    <a:pt x="369" y="122"/>
                  </a:lnTo>
                  <a:lnTo>
                    <a:pt x="367" y="120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56" y="115"/>
                  </a:lnTo>
                  <a:lnTo>
                    <a:pt x="350" y="109"/>
                  </a:lnTo>
                  <a:lnTo>
                    <a:pt x="345" y="106"/>
                  </a:lnTo>
                  <a:lnTo>
                    <a:pt x="342" y="106"/>
                  </a:lnTo>
                  <a:lnTo>
                    <a:pt x="339" y="104"/>
                  </a:lnTo>
                  <a:lnTo>
                    <a:pt x="337" y="103"/>
                  </a:lnTo>
                  <a:lnTo>
                    <a:pt x="335" y="101"/>
                  </a:lnTo>
                  <a:lnTo>
                    <a:pt x="335" y="100"/>
                  </a:lnTo>
                  <a:lnTo>
                    <a:pt x="334" y="98"/>
                  </a:lnTo>
                  <a:lnTo>
                    <a:pt x="334" y="97"/>
                  </a:lnTo>
                  <a:lnTo>
                    <a:pt x="334" y="95"/>
                  </a:lnTo>
                  <a:lnTo>
                    <a:pt x="335" y="93"/>
                  </a:lnTo>
                  <a:lnTo>
                    <a:pt x="340" y="93"/>
                  </a:lnTo>
                  <a:lnTo>
                    <a:pt x="342" y="93"/>
                  </a:lnTo>
                  <a:lnTo>
                    <a:pt x="343" y="95"/>
                  </a:lnTo>
                  <a:lnTo>
                    <a:pt x="345" y="95"/>
                  </a:lnTo>
                  <a:lnTo>
                    <a:pt x="348" y="90"/>
                  </a:lnTo>
                  <a:lnTo>
                    <a:pt x="365" y="87"/>
                  </a:lnTo>
                  <a:lnTo>
                    <a:pt x="372" y="87"/>
                  </a:lnTo>
                  <a:lnTo>
                    <a:pt x="378" y="87"/>
                  </a:lnTo>
                  <a:lnTo>
                    <a:pt x="376" y="86"/>
                  </a:lnTo>
                  <a:lnTo>
                    <a:pt x="376" y="84"/>
                  </a:lnTo>
                  <a:lnTo>
                    <a:pt x="375" y="84"/>
                  </a:lnTo>
                  <a:lnTo>
                    <a:pt x="370" y="84"/>
                  </a:lnTo>
                  <a:lnTo>
                    <a:pt x="364" y="86"/>
                  </a:lnTo>
                  <a:lnTo>
                    <a:pt x="361" y="86"/>
                  </a:lnTo>
                  <a:lnTo>
                    <a:pt x="358" y="84"/>
                  </a:lnTo>
                  <a:lnTo>
                    <a:pt x="353" y="86"/>
                  </a:lnTo>
                  <a:lnTo>
                    <a:pt x="350" y="87"/>
                  </a:lnTo>
                  <a:lnTo>
                    <a:pt x="347" y="87"/>
                  </a:lnTo>
                  <a:lnTo>
                    <a:pt x="343" y="87"/>
                  </a:lnTo>
                  <a:lnTo>
                    <a:pt x="335" y="87"/>
                  </a:lnTo>
                  <a:lnTo>
                    <a:pt x="334" y="87"/>
                  </a:lnTo>
                  <a:lnTo>
                    <a:pt x="331" y="86"/>
                  </a:lnTo>
                  <a:lnTo>
                    <a:pt x="331" y="84"/>
                  </a:lnTo>
                  <a:lnTo>
                    <a:pt x="331" y="82"/>
                  </a:lnTo>
                  <a:lnTo>
                    <a:pt x="329" y="79"/>
                  </a:lnTo>
                  <a:lnTo>
                    <a:pt x="331" y="79"/>
                  </a:lnTo>
                  <a:lnTo>
                    <a:pt x="331" y="78"/>
                  </a:lnTo>
                  <a:lnTo>
                    <a:pt x="332" y="78"/>
                  </a:lnTo>
                  <a:lnTo>
                    <a:pt x="334" y="78"/>
                  </a:lnTo>
                  <a:lnTo>
                    <a:pt x="335" y="78"/>
                  </a:lnTo>
                  <a:lnTo>
                    <a:pt x="339" y="81"/>
                  </a:lnTo>
                  <a:lnTo>
                    <a:pt x="337" y="78"/>
                  </a:lnTo>
                  <a:lnTo>
                    <a:pt x="348" y="76"/>
                  </a:lnTo>
                  <a:lnTo>
                    <a:pt x="353" y="73"/>
                  </a:lnTo>
                  <a:lnTo>
                    <a:pt x="356" y="73"/>
                  </a:lnTo>
                  <a:lnTo>
                    <a:pt x="359" y="73"/>
                  </a:lnTo>
                  <a:lnTo>
                    <a:pt x="358" y="73"/>
                  </a:lnTo>
                  <a:lnTo>
                    <a:pt x="358" y="71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5" y="70"/>
                  </a:lnTo>
                  <a:lnTo>
                    <a:pt x="375" y="70"/>
                  </a:lnTo>
                  <a:lnTo>
                    <a:pt x="378" y="68"/>
                  </a:lnTo>
                  <a:lnTo>
                    <a:pt x="380" y="67"/>
                  </a:lnTo>
                  <a:lnTo>
                    <a:pt x="378" y="68"/>
                  </a:lnTo>
                  <a:lnTo>
                    <a:pt x="375" y="68"/>
                  </a:lnTo>
                  <a:lnTo>
                    <a:pt x="373" y="68"/>
                  </a:lnTo>
                  <a:lnTo>
                    <a:pt x="370" y="67"/>
                  </a:lnTo>
                  <a:lnTo>
                    <a:pt x="370" y="65"/>
                  </a:lnTo>
                  <a:lnTo>
                    <a:pt x="373" y="62"/>
                  </a:lnTo>
                  <a:lnTo>
                    <a:pt x="375" y="59"/>
                  </a:lnTo>
                  <a:lnTo>
                    <a:pt x="370" y="60"/>
                  </a:lnTo>
                  <a:lnTo>
                    <a:pt x="370" y="60"/>
                  </a:lnTo>
                  <a:lnTo>
                    <a:pt x="365" y="63"/>
                  </a:lnTo>
                  <a:lnTo>
                    <a:pt x="362" y="65"/>
                  </a:lnTo>
                  <a:lnTo>
                    <a:pt x="359" y="65"/>
                  </a:lnTo>
                  <a:lnTo>
                    <a:pt x="354" y="65"/>
                  </a:lnTo>
                  <a:lnTo>
                    <a:pt x="354" y="65"/>
                  </a:lnTo>
                  <a:lnTo>
                    <a:pt x="353" y="63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0"/>
                  </a:lnTo>
                  <a:lnTo>
                    <a:pt x="354" y="57"/>
                  </a:lnTo>
                  <a:lnTo>
                    <a:pt x="354" y="56"/>
                  </a:lnTo>
                  <a:lnTo>
                    <a:pt x="353" y="56"/>
                  </a:lnTo>
                  <a:lnTo>
                    <a:pt x="351" y="57"/>
                  </a:lnTo>
                  <a:lnTo>
                    <a:pt x="351" y="59"/>
                  </a:lnTo>
                  <a:lnTo>
                    <a:pt x="348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5" y="59"/>
                  </a:lnTo>
                  <a:lnTo>
                    <a:pt x="345" y="57"/>
                  </a:lnTo>
                  <a:lnTo>
                    <a:pt x="343" y="57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2" y="60"/>
                  </a:lnTo>
                  <a:lnTo>
                    <a:pt x="342" y="62"/>
                  </a:lnTo>
                  <a:lnTo>
                    <a:pt x="340" y="63"/>
                  </a:lnTo>
                  <a:lnTo>
                    <a:pt x="340" y="65"/>
                  </a:lnTo>
                  <a:lnTo>
                    <a:pt x="342" y="67"/>
                  </a:lnTo>
                  <a:lnTo>
                    <a:pt x="343" y="68"/>
                  </a:lnTo>
                  <a:lnTo>
                    <a:pt x="342" y="68"/>
                  </a:lnTo>
                  <a:lnTo>
                    <a:pt x="339" y="70"/>
                  </a:lnTo>
                  <a:lnTo>
                    <a:pt x="337" y="71"/>
                  </a:lnTo>
                  <a:lnTo>
                    <a:pt x="335" y="71"/>
                  </a:lnTo>
                  <a:lnTo>
                    <a:pt x="332" y="71"/>
                  </a:lnTo>
                  <a:lnTo>
                    <a:pt x="329" y="73"/>
                  </a:lnTo>
                  <a:lnTo>
                    <a:pt x="321" y="73"/>
                  </a:lnTo>
                  <a:lnTo>
                    <a:pt x="318" y="71"/>
                  </a:lnTo>
                  <a:lnTo>
                    <a:pt x="318" y="70"/>
                  </a:lnTo>
                  <a:lnTo>
                    <a:pt x="317" y="70"/>
                  </a:lnTo>
                  <a:lnTo>
                    <a:pt x="315" y="68"/>
                  </a:lnTo>
                  <a:lnTo>
                    <a:pt x="312" y="65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4" y="60"/>
                  </a:lnTo>
                  <a:lnTo>
                    <a:pt x="304" y="59"/>
                  </a:lnTo>
                  <a:lnTo>
                    <a:pt x="302" y="57"/>
                  </a:lnTo>
                  <a:lnTo>
                    <a:pt x="301" y="56"/>
                  </a:lnTo>
                  <a:lnTo>
                    <a:pt x="302" y="54"/>
                  </a:lnTo>
                  <a:lnTo>
                    <a:pt x="304" y="54"/>
                  </a:lnTo>
                  <a:lnTo>
                    <a:pt x="299" y="52"/>
                  </a:lnTo>
                  <a:lnTo>
                    <a:pt x="296" y="51"/>
                  </a:lnTo>
                  <a:lnTo>
                    <a:pt x="298" y="49"/>
                  </a:lnTo>
                  <a:lnTo>
                    <a:pt x="299" y="49"/>
                  </a:lnTo>
                  <a:lnTo>
                    <a:pt x="309" y="52"/>
                  </a:lnTo>
                  <a:lnTo>
                    <a:pt x="310" y="51"/>
                  </a:lnTo>
                  <a:lnTo>
                    <a:pt x="312" y="51"/>
                  </a:lnTo>
                  <a:lnTo>
                    <a:pt x="310" y="49"/>
                  </a:lnTo>
                  <a:lnTo>
                    <a:pt x="309" y="49"/>
                  </a:lnTo>
                  <a:lnTo>
                    <a:pt x="307" y="49"/>
                  </a:lnTo>
                  <a:lnTo>
                    <a:pt x="306" y="49"/>
                  </a:lnTo>
                  <a:lnTo>
                    <a:pt x="306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4" y="45"/>
                  </a:lnTo>
                  <a:lnTo>
                    <a:pt x="306" y="41"/>
                  </a:lnTo>
                  <a:lnTo>
                    <a:pt x="307" y="40"/>
                  </a:lnTo>
                  <a:lnTo>
                    <a:pt x="306" y="40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41"/>
                  </a:lnTo>
                  <a:lnTo>
                    <a:pt x="298" y="45"/>
                  </a:lnTo>
                  <a:lnTo>
                    <a:pt x="296" y="45"/>
                  </a:lnTo>
                  <a:lnTo>
                    <a:pt x="294" y="45"/>
                  </a:lnTo>
                  <a:lnTo>
                    <a:pt x="293" y="41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88" y="34"/>
                  </a:lnTo>
                  <a:lnTo>
                    <a:pt x="287" y="32"/>
                  </a:lnTo>
                  <a:lnTo>
                    <a:pt x="287" y="30"/>
                  </a:lnTo>
                  <a:lnTo>
                    <a:pt x="287" y="30"/>
                  </a:lnTo>
                  <a:lnTo>
                    <a:pt x="288" y="27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7" y="24"/>
                  </a:lnTo>
                  <a:lnTo>
                    <a:pt x="287" y="22"/>
                  </a:lnTo>
                  <a:lnTo>
                    <a:pt x="288" y="22"/>
                  </a:lnTo>
                  <a:lnTo>
                    <a:pt x="288" y="22"/>
                  </a:lnTo>
                  <a:lnTo>
                    <a:pt x="291" y="24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94" y="22"/>
                  </a:lnTo>
                  <a:lnTo>
                    <a:pt x="296" y="22"/>
                  </a:lnTo>
                  <a:lnTo>
                    <a:pt x="301" y="22"/>
                  </a:lnTo>
                  <a:lnTo>
                    <a:pt x="307" y="24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4"/>
                  </a:lnTo>
                  <a:lnTo>
                    <a:pt x="309" y="22"/>
                  </a:lnTo>
                  <a:lnTo>
                    <a:pt x="309" y="22"/>
                  </a:lnTo>
                  <a:lnTo>
                    <a:pt x="313" y="24"/>
                  </a:lnTo>
                  <a:lnTo>
                    <a:pt x="317" y="24"/>
                  </a:lnTo>
                  <a:lnTo>
                    <a:pt x="321" y="21"/>
                  </a:lnTo>
                  <a:lnTo>
                    <a:pt x="329" y="21"/>
                  </a:lnTo>
                  <a:lnTo>
                    <a:pt x="332" y="22"/>
                  </a:lnTo>
                  <a:lnTo>
                    <a:pt x="332" y="22"/>
                  </a:lnTo>
                  <a:lnTo>
                    <a:pt x="332" y="24"/>
                  </a:lnTo>
                  <a:lnTo>
                    <a:pt x="332" y="24"/>
                  </a:lnTo>
                  <a:lnTo>
                    <a:pt x="331" y="26"/>
                  </a:lnTo>
                  <a:lnTo>
                    <a:pt x="320" y="27"/>
                  </a:lnTo>
                  <a:lnTo>
                    <a:pt x="313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4"/>
                  </a:lnTo>
                  <a:lnTo>
                    <a:pt x="326" y="34"/>
                  </a:lnTo>
                  <a:lnTo>
                    <a:pt x="328" y="34"/>
                  </a:lnTo>
                  <a:lnTo>
                    <a:pt x="331" y="35"/>
                  </a:lnTo>
                  <a:lnTo>
                    <a:pt x="332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5" y="37"/>
                  </a:lnTo>
                  <a:lnTo>
                    <a:pt x="334" y="35"/>
                  </a:lnTo>
                  <a:lnTo>
                    <a:pt x="334" y="34"/>
                  </a:lnTo>
                  <a:lnTo>
                    <a:pt x="334" y="32"/>
                  </a:lnTo>
                  <a:lnTo>
                    <a:pt x="335" y="30"/>
                  </a:lnTo>
                  <a:lnTo>
                    <a:pt x="337" y="29"/>
                  </a:lnTo>
                  <a:lnTo>
                    <a:pt x="340" y="26"/>
                  </a:lnTo>
                  <a:lnTo>
                    <a:pt x="343" y="22"/>
                  </a:lnTo>
                  <a:lnTo>
                    <a:pt x="347" y="24"/>
                  </a:lnTo>
                  <a:lnTo>
                    <a:pt x="350" y="27"/>
                  </a:lnTo>
                  <a:lnTo>
                    <a:pt x="353" y="30"/>
                  </a:lnTo>
                  <a:lnTo>
                    <a:pt x="354" y="35"/>
                  </a:lnTo>
                  <a:lnTo>
                    <a:pt x="358" y="41"/>
                  </a:lnTo>
                  <a:lnTo>
                    <a:pt x="359" y="43"/>
                  </a:lnTo>
                  <a:lnTo>
                    <a:pt x="361" y="43"/>
                  </a:lnTo>
                  <a:lnTo>
                    <a:pt x="367" y="49"/>
                  </a:lnTo>
                  <a:lnTo>
                    <a:pt x="369" y="49"/>
                  </a:lnTo>
                  <a:lnTo>
                    <a:pt x="367" y="45"/>
                  </a:lnTo>
                  <a:lnTo>
                    <a:pt x="364" y="38"/>
                  </a:lnTo>
                  <a:lnTo>
                    <a:pt x="361" y="32"/>
                  </a:lnTo>
                  <a:lnTo>
                    <a:pt x="361" y="30"/>
                  </a:lnTo>
                  <a:lnTo>
                    <a:pt x="361" y="27"/>
                  </a:lnTo>
                  <a:lnTo>
                    <a:pt x="361" y="26"/>
                  </a:lnTo>
                  <a:lnTo>
                    <a:pt x="361" y="26"/>
                  </a:lnTo>
                  <a:lnTo>
                    <a:pt x="362" y="21"/>
                  </a:lnTo>
                  <a:lnTo>
                    <a:pt x="364" y="19"/>
                  </a:lnTo>
                  <a:lnTo>
                    <a:pt x="364" y="18"/>
                  </a:lnTo>
                  <a:lnTo>
                    <a:pt x="364" y="16"/>
                  </a:lnTo>
                  <a:lnTo>
                    <a:pt x="367" y="15"/>
                  </a:lnTo>
                  <a:lnTo>
                    <a:pt x="369" y="15"/>
                  </a:lnTo>
                  <a:close/>
                  <a:moveTo>
                    <a:pt x="615" y="8"/>
                  </a:moveTo>
                  <a:lnTo>
                    <a:pt x="618" y="8"/>
                  </a:lnTo>
                  <a:lnTo>
                    <a:pt x="616" y="10"/>
                  </a:lnTo>
                  <a:lnTo>
                    <a:pt x="602" y="11"/>
                  </a:lnTo>
                  <a:lnTo>
                    <a:pt x="588" y="13"/>
                  </a:lnTo>
                  <a:lnTo>
                    <a:pt x="586" y="13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5" y="8"/>
                  </a:lnTo>
                  <a:close/>
                  <a:moveTo>
                    <a:pt x="395" y="4"/>
                  </a:moveTo>
                  <a:lnTo>
                    <a:pt x="400" y="5"/>
                  </a:lnTo>
                  <a:lnTo>
                    <a:pt x="403" y="7"/>
                  </a:lnTo>
                  <a:lnTo>
                    <a:pt x="400" y="8"/>
                  </a:lnTo>
                  <a:lnTo>
                    <a:pt x="394" y="7"/>
                  </a:lnTo>
                  <a:lnTo>
                    <a:pt x="395" y="5"/>
                  </a:lnTo>
                  <a:lnTo>
                    <a:pt x="395" y="4"/>
                  </a:lnTo>
                  <a:close/>
                  <a:moveTo>
                    <a:pt x="417" y="0"/>
                  </a:moveTo>
                  <a:lnTo>
                    <a:pt x="419" y="0"/>
                  </a:lnTo>
                  <a:lnTo>
                    <a:pt x="422" y="2"/>
                  </a:lnTo>
                  <a:lnTo>
                    <a:pt x="425" y="2"/>
                  </a:lnTo>
                  <a:lnTo>
                    <a:pt x="429" y="4"/>
                  </a:lnTo>
                  <a:lnTo>
                    <a:pt x="432" y="7"/>
                  </a:lnTo>
                  <a:lnTo>
                    <a:pt x="433" y="8"/>
                  </a:lnTo>
                  <a:lnTo>
                    <a:pt x="435" y="8"/>
                  </a:lnTo>
                  <a:lnTo>
                    <a:pt x="443" y="8"/>
                  </a:lnTo>
                  <a:lnTo>
                    <a:pt x="444" y="8"/>
                  </a:lnTo>
                  <a:lnTo>
                    <a:pt x="446" y="11"/>
                  </a:lnTo>
                  <a:lnTo>
                    <a:pt x="446" y="11"/>
                  </a:lnTo>
                  <a:lnTo>
                    <a:pt x="449" y="11"/>
                  </a:lnTo>
                  <a:lnTo>
                    <a:pt x="452" y="15"/>
                  </a:lnTo>
                  <a:lnTo>
                    <a:pt x="454" y="15"/>
                  </a:lnTo>
                  <a:lnTo>
                    <a:pt x="455" y="13"/>
                  </a:lnTo>
                  <a:lnTo>
                    <a:pt x="457" y="10"/>
                  </a:lnTo>
                  <a:lnTo>
                    <a:pt x="457" y="5"/>
                  </a:lnTo>
                  <a:lnTo>
                    <a:pt x="455" y="4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3" y="0"/>
                  </a:lnTo>
                  <a:lnTo>
                    <a:pt x="465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68" y="4"/>
                  </a:lnTo>
                  <a:lnTo>
                    <a:pt x="468" y="5"/>
                  </a:lnTo>
                  <a:lnTo>
                    <a:pt x="466" y="10"/>
                  </a:lnTo>
                  <a:lnTo>
                    <a:pt x="470" y="10"/>
                  </a:lnTo>
                  <a:lnTo>
                    <a:pt x="474" y="10"/>
                  </a:lnTo>
                  <a:lnTo>
                    <a:pt x="476" y="8"/>
                  </a:lnTo>
                  <a:lnTo>
                    <a:pt x="477" y="7"/>
                  </a:lnTo>
                  <a:lnTo>
                    <a:pt x="481" y="7"/>
                  </a:lnTo>
                  <a:lnTo>
                    <a:pt x="482" y="7"/>
                  </a:lnTo>
                  <a:lnTo>
                    <a:pt x="482" y="5"/>
                  </a:lnTo>
                  <a:lnTo>
                    <a:pt x="484" y="4"/>
                  </a:lnTo>
                  <a:lnTo>
                    <a:pt x="485" y="4"/>
                  </a:lnTo>
                  <a:lnTo>
                    <a:pt x="487" y="7"/>
                  </a:lnTo>
                  <a:lnTo>
                    <a:pt x="487" y="7"/>
                  </a:lnTo>
                  <a:lnTo>
                    <a:pt x="490" y="7"/>
                  </a:lnTo>
                  <a:lnTo>
                    <a:pt x="490" y="7"/>
                  </a:lnTo>
                  <a:lnTo>
                    <a:pt x="492" y="7"/>
                  </a:lnTo>
                  <a:lnTo>
                    <a:pt x="499" y="8"/>
                  </a:lnTo>
                  <a:lnTo>
                    <a:pt x="503" y="10"/>
                  </a:lnTo>
                  <a:lnTo>
                    <a:pt x="504" y="10"/>
                  </a:lnTo>
                  <a:lnTo>
                    <a:pt x="506" y="10"/>
                  </a:lnTo>
                  <a:lnTo>
                    <a:pt x="514" y="10"/>
                  </a:lnTo>
                  <a:lnTo>
                    <a:pt x="520" y="11"/>
                  </a:lnTo>
                  <a:lnTo>
                    <a:pt x="522" y="11"/>
                  </a:lnTo>
                  <a:lnTo>
                    <a:pt x="525" y="15"/>
                  </a:lnTo>
                  <a:lnTo>
                    <a:pt x="525" y="19"/>
                  </a:lnTo>
                  <a:lnTo>
                    <a:pt x="523" y="21"/>
                  </a:lnTo>
                  <a:lnTo>
                    <a:pt x="511" y="27"/>
                  </a:lnTo>
                  <a:lnTo>
                    <a:pt x="507" y="29"/>
                  </a:lnTo>
                  <a:lnTo>
                    <a:pt x="506" y="30"/>
                  </a:lnTo>
                  <a:lnTo>
                    <a:pt x="504" y="35"/>
                  </a:lnTo>
                  <a:lnTo>
                    <a:pt x="503" y="35"/>
                  </a:lnTo>
                  <a:lnTo>
                    <a:pt x="496" y="38"/>
                  </a:lnTo>
                  <a:lnTo>
                    <a:pt x="495" y="38"/>
                  </a:lnTo>
                  <a:lnTo>
                    <a:pt x="492" y="37"/>
                  </a:lnTo>
                  <a:lnTo>
                    <a:pt x="490" y="37"/>
                  </a:lnTo>
                  <a:lnTo>
                    <a:pt x="484" y="38"/>
                  </a:lnTo>
                  <a:lnTo>
                    <a:pt x="482" y="40"/>
                  </a:lnTo>
                  <a:lnTo>
                    <a:pt x="481" y="41"/>
                  </a:lnTo>
                  <a:lnTo>
                    <a:pt x="477" y="43"/>
                  </a:lnTo>
                  <a:lnTo>
                    <a:pt x="476" y="41"/>
                  </a:lnTo>
                  <a:lnTo>
                    <a:pt x="463" y="41"/>
                  </a:lnTo>
                  <a:lnTo>
                    <a:pt x="462" y="40"/>
                  </a:lnTo>
                  <a:lnTo>
                    <a:pt x="460" y="38"/>
                  </a:lnTo>
                  <a:lnTo>
                    <a:pt x="462" y="35"/>
                  </a:lnTo>
                  <a:lnTo>
                    <a:pt x="449" y="37"/>
                  </a:lnTo>
                  <a:lnTo>
                    <a:pt x="433" y="35"/>
                  </a:lnTo>
                  <a:lnTo>
                    <a:pt x="433" y="35"/>
                  </a:lnTo>
                  <a:lnTo>
                    <a:pt x="432" y="35"/>
                  </a:lnTo>
                  <a:lnTo>
                    <a:pt x="427" y="34"/>
                  </a:lnTo>
                  <a:lnTo>
                    <a:pt x="422" y="34"/>
                  </a:lnTo>
                  <a:lnTo>
                    <a:pt x="419" y="32"/>
                  </a:lnTo>
                  <a:lnTo>
                    <a:pt x="416" y="29"/>
                  </a:lnTo>
                  <a:lnTo>
                    <a:pt x="417" y="29"/>
                  </a:lnTo>
                  <a:lnTo>
                    <a:pt x="419" y="29"/>
                  </a:lnTo>
                  <a:lnTo>
                    <a:pt x="421" y="27"/>
                  </a:lnTo>
                  <a:lnTo>
                    <a:pt x="424" y="29"/>
                  </a:lnTo>
                  <a:lnTo>
                    <a:pt x="429" y="29"/>
                  </a:lnTo>
                  <a:lnTo>
                    <a:pt x="429" y="26"/>
                  </a:lnTo>
                  <a:lnTo>
                    <a:pt x="430" y="26"/>
                  </a:lnTo>
                  <a:lnTo>
                    <a:pt x="432" y="24"/>
                  </a:lnTo>
                  <a:lnTo>
                    <a:pt x="427" y="24"/>
                  </a:lnTo>
                  <a:lnTo>
                    <a:pt x="422" y="24"/>
                  </a:lnTo>
                  <a:lnTo>
                    <a:pt x="419" y="24"/>
                  </a:lnTo>
                  <a:lnTo>
                    <a:pt x="416" y="26"/>
                  </a:lnTo>
                  <a:lnTo>
                    <a:pt x="413" y="26"/>
                  </a:lnTo>
                  <a:lnTo>
                    <a:pt x="405" y="24"/>
                  </a:lnTo>
                  <a:lnTo>
                    <a:pt x="402" y="24"/>
                  </a:lnTo>
                  <a:lnTo>
                    <a:pt x="399" y="22"/>
                  </a:lnTo>
                  <a:lnTo>
                    <a:pt x="397" y="21"/>
                  </a:lnTo>
                  <a:lnTo>
                    <a:pt x="395" y="19"/>
                  </a:lnTo>
                  <a:lnTo>
                    <a:pt x="395" y="18"/>
                  </a:lnTo>
                  <a:lnTo>
                    <a:pt x="400" y="18"/>
                  </a:lnTo>
                  <a:lnTo>
                    <a:pt x="402" y="16"/>
                  </a:lnTo>
                  <a:lnTo>
                    <a:pt x="405" y="15"/>
                  </a:lnTo>
                  <a:lnTo>
                    <a:pt x="397" y="15"/>
                  </a:lnTo>
                  <a:lnTo>
                    <a:pt x="394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403" y="10"/>
                  </a:lnTo>
                  <a:lnTo>
                    <a:pt x="406" y="10"/>
                  </a:lnTo>
                  <a:lnTo>
                    <a:pt x="408" y="11"/>
                  </a:lnTo>
                  <a:lnTo>
                    <a:pt x="411" y="13"/>
                  </a:lnTo>
                  <a:lnTo>
                    <a:pt x="414" y="11"/>
                  </a:lnTo>
                  <a:lnTo>
                    <a:pt x="411" y="10"/>
                  </a:lnTo>
                  <a:lnTo>
                    <a:pt x="410" y="7"/>
                  </a:lnTo>
                  <a:lnTo>
                    <a:pt x="408" y="7"/>
                  </a:lnTo>
                  <a:lnTo>
                    <a:pt x="410" y="5"/>
                  </a:lnTo>
                  <a:lnTo>
                    <a:pt x="410" y="5"/>
                  </a:lnTo>
                  <a:lnTo>
                    <a:pt x="411" y="5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7" y="7"/>
                  </a:lnTo>
                  <a:lnTo>
                    <a:pt x="417" y="5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6" y="0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7" name="Freeform 187"/>
            <p:cNvSpPr>
              <a:spLocks noEditPoints="1"/>
            </p:cNvSpPr>
            <p:nvPr/>
          </p:nvSpPr>
          <p:spPr bwMode="auto">
            <a:xfrm>
              <a:off x="5860505" y="2749338"/>
              <a:ext cx="107208" cy="107208"/>
            </a:xfrm>
            <a:custGeom>
              <a:avLst/>
              <a:gdLst>
                <a:gd name="T0" fmla="*/ 9 w 55"/>
                <a:gd name="T1" fmla="*/ 44 h 55"/>
                <a:gd name="T2" fmla="*/ 8 w 55"/>
                <a:gd name="T3" fmla="*/ 47 h 55"/>
                <a:gd name="T4" fmla="*/ 3 w 55"/>
                <a:gd name="T5" fmla="*/ 45 h 55"/>
                <a:gd name="T6" fmla="*/ 0 w 55"/>
                <a:gd name="T7" fmla="*/ 45 h 55"/>
                <a:gd name="T8" fmla="*/ 8 w 55"/>
                <a:gd name="T9" fmla="*/ 36 h 55"/>
                <a:gd name="T10" fmla="*/ 6 w 55"/>
                <a:gd name="T11" fmla="*/ 38 h 55"/>
                <a:gd name="T12" fmla="*/ 33 w 55"/>
                <a:gd name="T13" fmla="*/ 20 h 55"/>
                <a:gd name="T14" fmla="*/ 35 w 55"/>
                <a:gd name="T15" fmla="*/ 22 h 55"/>
                <a:gd name="T16" fmla="*/ 30 w 55"/>
                <a:gd name="T17" fmla="*/ 27 h 55"/>
                <a:gd name="T18" fmla="*/ 31 w 55"/>
                <a:gd name="T19" fmla="*/ 20 h 55"/>
                <a:gd name="T20" fmla="*/ 24 w 55"/>
                <a:gd name="T21" fmla="*/ 14 h 55"/>
                <a:gd name="T22" fmla="*/ 27 w 55"/>
                <a:gd name="T23" fmla="*/ 19 h 55"/>
                <a:gd name="T24" fmla="*/ 24 w 55"/>
                <a:gd name="T25" fmla="*/ 23 h 55"/>
                <a:gd name="T26" fmla="*/ 28 w 55"/>
                <a:gd name="T27" fmla="*/ 27 h 55"/>
                <a:gd name="T28" fmla="*/ 35 w 55"/>
                <a:gd name="T29" fmla="*/ 20 h 55"/>
                <a:gd name="T30" fmla="*/ 31 w 55"/>
                <a:gd name="T31" fmla="*/ 17 h 55"/>
                <a:gd name="T32" fmla="*/ 28 w 55"/>
                <a:gd name="T33" fmla="*/ 14 h 55"/>
                <a:gd name="T34" fmla="*/ 22 w 55"/>
                <a:gd name="T35" fmla="*/ 11 h 55"/>
                <a:gd name="T36" fmla="*/ 22 w 55"/>
                <a:gd name="T37" fmla="*/ 9 h 55"/>
                <a:gd name="T38" fmla="*/ 24 w 55"/>
                <a:gd name="T39" fmla="*/ 6 h 55"/>
                <a:gd name="T40" fmla="*/ 55 w 55"/>
                <a:gd name="T41" fmla="*/ 6 h 55"/>
                <a:gd name="T42" fmla="*/ 52 w 55"/>
                <a:gd name="T43" fmla="*/ 17 h 55"/>
                <a:gd name="T44" fmla="*/ 47 w 55"/>
                <a:gd name="T45" fmla="*/ 20 h 55"/>
                <a:gd name="T46" fmla="*/ 49 w 55"/>
                <a:gd name="T47" fmla="*/ 23 h 55"/>
                <a:gd name="T48" fmla="*/ 52 w 55"/>
                <a:gd name="T49" fmla="*/ 25 h 55"/>
                <a:gd name="T50" fmla="*/ 49 w 55"/>
                <a:gd name="T51" fmla="*/ 30 h 55"/>
                <a:gd name="T52" fmla="*/ 49 w 55"/>
                <a:gd name="T53" fmla="*/ 31 h 55"/>
                <a:gd name="T54" fmla="*/ 44 w 55"/>
                <a:gd name="T55" fmla="*/ 34 h 55"/>
                <a:gd name="T56" fmla="*/ 39 w 55"/>
                <a:gd name="T57" fmla="*/ 34 h 55"/>
                <a:gd name="T58" fmla="*/ 38 w 55"/>
                <a:gd name="T59" fmla="*/ 38 h 55"/>
                <a:gd name="T60" fmla="*/ 41 w 55"/>
                <a:gd name="T61" fmla="*/ 42 h 55"/>
                <a:gd name="T62" fmla="*/ 39 w 55"/>
                <a:gd name="T63" fmla="*/ 47 h 55"/>
                <a:gd name="T64" fmla="*/ 36 w 55"/>
                <a:gd name="T65" fmla="*/ 50 h 55"/>
                <a:gd name="T66" fmla="*/ 36 w 55"/>
                <a:gd name="T67" fmla="*/ 52 h 55"/>
                <a:gd name="T68" fmla="*/ 35 w 55"/>
                <a:gd name="T69" fmla="*/ 55 h 55"/>
                <a:gd name="T70" fmla="*/ 33 w 55"/>
                <a:gd name="T71" fmla="*/ 53 h 55"/>
                <a:gd name="T72" fmla="*/ 35 w 55"/>
                <a:gd name="T73" fmla="*/ 49 h 55"/>
                <a:gd name="T74" fmla="*/ 31 w 55"/>
                <a:gd name="T75" fmla="*/ 45 h 55"/>
                <a:gd name="T76" fmla="*/ 27 w 55"/>
                <a:gd name="T77" fmla="*/ 45 h 55"/>
                <a:gd name="T78" fmla="*/ 24 w 55"/>
                <a:gd name="T79" fmla="*/ 42 h 55"/>
                <a:gd name="T80" fmla="*/ 20 w 55"/>
                <a:gd name="T81" fmla="*/ 42 h 55"/>
                <a:gd name="T82" fmla="*/ 16 w 55"/>
                <a:gd name="T83" fmla="*/ 42 h 55"/>
                <a:gd name="T84" fmla="*/ 14 w 55"/>
                <a:gd name="T85" fmla="*/ 44 h 55"/>
                <a:gd name="T86" fmla="*/ 6 w 55"/>
                <a:gd name="T87" fmla="*/ 42 h 55"/>
                <a:gd name="T88" fmla="*/ 2 w 55"/>
                <a:gd name="T89" fmla="*/ 39 h 55"/>
                <a:gd name="T90" fmla="*/ 11 w 55"/>
                <a:gd name="T91" fmla="*/ 42 h 55"/>
                <a:gd name="T92" fmla="*/ 9 w 55"/>
                <a:gd name="T93" fmla="*/ 39 h 55"/>
                <a:gd name="T94" fmla="*/ 8 w 55"/>
                <a:gd name="T95" fmla="*/ 34 h 55"/>
                <a:gd name="T96" fmla="*/ 14 w 55"/>
                <a:gd name="T97" fmla="*/ 28 h 55"/>
                <a:gd name="T98" fmla="*/ 20 w 55"/>
                <a:gd name="T99" fmla="*/ 14 h 55"/>
                <a:gd name="T100" fmla="*/ 30 w 55"/>
                <a:gd name="T101" fmla="*/ 8 h 55"/>
                <a:gd name="T102" fmla="*/ 46 w 55"/>
                <a:gd name="T103" fmla="*/ 3 h 55"/>
                <a:gd name="T104" fmla="*/ 27 w 55"/>
                <a:gd name="T105" fmla="*/ 4 h 55"/>
                <a:gd name="T106" fmla="*/ 36 w 55"/>
                <a:gd name="T107" fmla="*/ 3 h 55"/>
                <a:gd name="T108" fmla="*/ 33 w 55"/>
                <a:gd name="T109" fmla="*/ 3 h 55"/>
                <a:gd name="T110" fmla="*/ 39 w 55"/>
                <a:gd name="T111" fmla="*/ 3 h 55"/>
                <a:gd name="T112" fmla="*/ 49 w 55"/>
                <a:gd name="T113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" h="55">
                  <a:moveTo>
                    <a:pt x="3" y="44"/>
                  </a:moveTo>
                  <a:lnTo>
                    <a:pt x="5" y="44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4"/>
                  </a:lnTo>
                  <a:close/>
                  <a:moveTo>
                    <a:pt x="6" y="36"/>
                  </a:moveTo>
                  <a:lnTo>
                    <a:pt x="8" y="36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6" y="36"/>
                  </a:lnTo>
                  <a:close/>
                  <a:moveTo>
                    <a:pt x="33" y="20"/>
                  </a:moveTo>
                  <a:lnTo>
                    <a:pt x="33" y="20"/>
                  </a:lnTo>
                  <a:lnTo>
                    <a:pt x="35" y="2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22"/>
                  </a:lnTo>
                  <a:lnTo>
                    <a:pt x="31" y="20"/>
                  </a:lnTo>
                  <a:lnTo>
                    <a:pt x="33" y="20"/>
                  </a:lnTo>
                  <a:close/>
                  <a:moveTo>
                    <a:pt x="28" y="11"/>
                  </a:moveTo>
                  <a:lnTo>
                    <a:pt x="27" y="12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11"/>
                  </a:lnTo>
                  <a:close/>
                  <a:moveTo>
                    <a:pt x="22" y="9"/>
                  </a:moveTo>
                  <a:lnTo>
                    <a:pt x="22" y="11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9"/>
                  </a:lnTo>
                  <a:close/>
                  <a:moveTo>
                    <a:pt x="24" y="6"/>
                  </a:moveTo>
                  <a:lnTo>
                    <a:pt x="25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4" y="6"/>
                  </a:lnTo>
                  <a:close/>
                  <a:moveTo>
                    <a:pt x="49" y="3"/>
                  </a:moveTo>
                  <a:lnTo>
                    <a:pt x="50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4" y="14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5" y="44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9" y="41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4" y="28"/>
                  </a:lnTo>
                  <a:lnTo>
                    <a:pt x="16" y="25"/>
                  </a:lnTo>
                  <a:lnTo>
                    <a:pt x="17" y="23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3" y="4"/>
                  </a:lnTo>
                  <a:lnTo>
                    <a:pt x="46" y="3"/>
                  </a:lnTo>
                  <a:lnTo>
                    <a:pt x="49" y="3"/>
                  </a:lnTo>
                  <a:close/>
                  <a:moveTo>
                    <a:pt x="31" y="3"/>
                  </a:moveTo>
                  <a:lnTo>
                    <a:pt x="31" y="3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31" y="3"/>
                  </a:lnTo>
                  <a:close/>
                  <a:moveTo>
                    <a:pt x="36" y="3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6" y="3"/>
                  </a:lnTo>
                  <a:close/>
                  <a:moveTo>
                    <a:pt x="41" y="1"/>
                  </a:moveTo>
                  <a:lnTo>
                    <a:pt x="43" y="3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close/>
                  <a:moveTo>
                    <a:pt x="49" y="0"/>
                  </a:moveTo>
                  <a:lnTo>
                    <a:pt x="49" y="0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8" name="Freeform 188"/>
            <p:cNvSpPr>
              <a:spLocks noEditPoints="1"/>
            </p:cNvSpPr>
            <p:nvPr/>
          </p:nvSpPr>
          <p:spPr bwMode="auto">
            <a:xfrm>
              <a:off x="3981456" y="3918871"/>
              <a:ext cx="9747" cy="3898"/>
            </a:xfrm>
            <a:custGeom>
              <a:avLst/>
              <a:gdLst>
                <a:gd name="T0" fmla="*/ 4 w 5"/>
                <a:gd name="T1" fmla="*/ 2 h 2"/>
                <a:gd name="T2" fmla="*/ 4 w 5"/>
                <a:gd name="T3" fmla="*/ 2 h 2"/>
                <a:gd name="T4" fmla="*/ 4 w 5"/>
                <a:gd name="T5" fmla="*/ 2 h 2"/>
                <a:gd name="T6" fmla="*/ 5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4 w 5"/>
                <a:gd name="T13" fmla="*/ 2 h 2"/>
                <a:gd name="T14" fmla="*/ 4 w 5"/>
                <a:gd name="T15" fmla="*/ 2 h 2"/>
                <a:gd name="T16" fmla="*/ 4 w 5"/>
                <a:gd name="T17" fmla="*/ 2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0 h 2"/>
                <a:gd name="T24" fmla="*/ 0 w 5"/>
                <a:gd name="T25" fmla="*/ 0 h 2"/>
                <a:gd name="T26" fmla="*/ 0 w 5"/>
                <a:gd name="T27" fmla="*/ 0 h 2"/>
                <a:gd name="T28" fmla="*/ 0 w 5"/>
                <a:gd name="T29" fmla="*/ 0 h 2"/>
                <a:gd name="T30" fmla="*/ 0 w 5"/>
                <a:gd name="T31" fmla="*/ 0 h 2"/>
                <a:gd name="T32" fmla="*/ 0 w 5"/>
                <a:gd name="T3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9" name="Freeform 189"/>
            <p:cNvSpPr>
              <a:spLocks noEditPoints="1"/>
            </p:cNvSpPr>
            <p:nvPr/>
          </p:nvSpPr>
          <p:spPr bwMode="auto">
            <a:xfrm>
              <a:off x="3293382" y="3992941"/>
              <a:ext cx="126700" cy="122802"/>
            </a:xfrm>
            <a:custGeom>
              <a:avLst/>
              <a:gdLst>
                <a:gd name="T0" fmla="*/ 26 w 65"/>
                <a:gd name="T1" fmla="*/ 44 h 63"/>
                <a:gd name="T2" fmla="*/ 26 w 65"/>
                <a:gd name="T3" fmla="*/ 49 h 63"/>
                <a:gd name="T4" fmla="*/ 27 w 65"/>
                <a:gd name="T5" fmla="*/ 49 h 63"/>
                <a:gd name="T6" fmla="*/ 27 w 65"/>
                <a:gd name="T7" fmla="*/ 52 h 63"/>
                <a:gd name="T8" fmla="*/ 30 w 65"/>
                <a:gd name="T9" fmla="*/ 55 h 63"/>
                <a:gd name="T10" fmla="*/ 35 w 65"/>
                <a:gd name="T11" fmla="*/ 57 h 63"/>
                <a:gd name="T12" fmla="*/ 40 w 65"/>
                <a:gd name="T13" fmla="*/ 58 h 63"/>
                <a:gd name="T14" fmla="*/ 43 w 65"/>
                <a:gd name="T15" fmla="*/ 57 h 63"/>
                <a:gd name="T16" fmla="*/ 40 w 65"/>
                <a:gd name="T17" fmla="*/ 53 h 63"/>
                <a:gd name="T18" fmla="*/ 33 w 65"/>
                <a:gd name="T19" fmla="*/ 47 h 63"/>
                <a:gd name="T20" fmla="*/ 29 w 65"/>
                <a:gd name="T21" fmla="*/ 44 h 63"/>
                <a:gd name="T22" fmla="*/ 19 w 65"/>
                <a:gd name="T23" fmla="*/ 38 h 63"/>
                <a:gd name="T24" fmla="*/ 16 w 65"/>
                <a:gd name="T25" fmla="*/ 39 h 63"/>
                <a:gd name="T26" fmla="*/ 18 w 65"/>
                <a:gd name="T27" fmla="*/ 41 h 63"/>
                <a:gd name="T28" fmla="*/ 21 w 65"/>
                <a:gd name="T29" fmla="*/ 41 h 63"/>
                <a:gd name="T30" fmla="*/ 22 w 65"/>
                <a:gd name="T31" fmla="*/ 42 h 63"/>
                <a:gd name="T32" fmla="*/ 22 w 65"/>
                <a:gd name="T33" fmla="*/ 39 h 63"/>
                <a:gd name="T34" fmla="*/ 19 w 65"/>
                <a:gd name="T35" fmla="*/ 38 h 63"/>
                <a:gd name="T36" fmla="*/ 65 w 65"/>
                <a:gd name="T37" fmla="*/ 1 h 63"/>
                <a:gd name="T38" fmla="*/ 63 w 65"/>
                <a:gd name="T39" fmla="*/ 1 h 63"/>
                <a:gd name="T40" fmla="*/ 63 w 65"/>
                <a:gd name="T41" fmla="*/ 5 h 63"/>
                <a:gd name="T42" fmla="*/ 63 w 65"/>
                <a:gd name="T43" fmla="*/ 12 h 63"/>
                <a:gd name="T44" fmla="*/ 60 w 65"/>
                <a:gd name="T45" fmla="*/ 25 h 63"/>
                <a:gd name="T46" fmla="*/ 60 w 65"/>
                <a:gd name="T47" fmla="*/ 38 h 63"/>
                <a:gd name="T48" fmla="*/ 59 w 65"/>
                <a:gd name="T49" fmla="*/ 36 h 63"/>
                <a:gd name="T50" fmla="*/ 59 w 65"/>
                <a:gd name="T51" fmla="*/ 36 h 63"/>
                <a:gd name="T52" fmla="*/ 57 w 65"/>
                <a:gd name="T53" fmla="*/ 38 h 63"/>
                <a:gd name="T54" fmla="*/ 59 w 65"/>
                <a:gd name="T55" fmla="*/ 44 h 63"/>
                <a:gd name="T56" fmla="*/ 57 w 65"/>
                <a:gd name="T57" fmla="*/ 44 h 63"/>
                <a:gd name="T58" fmla="*/ 57 w 65"/>
                <a:gd name="T59" fmla="*/ 47 h 63"/>
                <a:gd name="T60" fmla="*/ 59 w 65"/>
                <a:gd name="T61" fmla="*/ 50 h 63"/>
                <a:gd name="T62" fmla="*/ 55 w 65"/>
                <a:gd name="T63" fmla="*/ 53 h 63"/>
                <a:gd name="T64" fmla="*/ 57 w 65"/>
                <a:gd name="T65" fmla="*/ 60 h 63"/>
                <a:gd name="T66" fmla="*/ 55 w 65"/>
                <a:gd name="T67" fmla="*/ 63 h 63"/>
                <a:gd name="T68" fmla="*/ 51 w 65"/>
                <a:gd name="T69" fmla="*/ 61 h 63"/>
                <a:gd name="T70" fmla="*/ 48 w 65"/>
                <a:gd name="T71" fmla="*/ 60 h 63"/>
                <a:gd name="T72" fmla="*/ 41 w 65"/>
                <a:gd name="T73" fmla="*/ 58 h 63"/>
                <a:gd name="T74" fmla="*/ 32 w 65"/>
                <a:gd name="T75" fmla="*/ 57 h 63"/>
                <a:gd name="T76" fmla="*/ 29 w 65"/>
                <a:gd name="T77" fmla="*/ 58 h 63"/>
                <a:gd name="T78" fmla="*/ 29 w 65"/>
                <a:gd name="T79" fmla="*/ 58 h 63"/>
                <a:gd name="T80" fmla="*/ 14 w 65"/>
                <a:gd name="T81" fmla="*/ 44 h 63"/>
                <a:gd name="T82" fmla="*/ 7 w 65"/>
                <a:gd name="T83" fmla="*/ 38 h 63"/>
                <a:gd name="T84" fmla="*/ 2 w 65"/>
                <a:gd name="T85" fmla="*/ 30 h 63"/>
                <a:gd name="T86" fmla="*/ 5 w 65"/>
                <a:gd name="T87" fmla="*/ 31 h 63"/>
                <a:gd name="T88" fmla="*/ 10 w 65"/>
                <a:gd name="T89" fmla="*/ 30 h 63"/>
                <a:gd name="T90" fmla="*/ 11 w 65"/>
                <a:gd name="T91" fmla="*/ 27 h 63"/>
                <a:gd name="T92" fmla="*/ 14 w 65"/>
                <a:gd name="T93" fmla="*/ 25 h 63"/>
                <a:gd name="T94" fmla="*/ 13 w 65"/>
                <a:gd name="T95" fmla="*/ 19 h 63"/>
                <a:gd name="T96" fmla="*/ 19 w 65"/>
                <a:gd name="T97" fmla="*/ 19 h 63"/>
                <a:gd name="T98" fmla="*/ 24 w 65"/>
                <a:gd name="T99" fmla="*/ 14 h 63"/>
                <a:gd name="T100" fmla="*/ 29 w 65"/>
                <a:gd name="T101" fmla="*/ 17 h 63"/>
                <a:gd name="T102" fmla="*/ 30 w 65"/>
                <a:gd name="T103" fmla="*/ 14 h 63"/>
                <a:gd name="T104" fmla="*/ 37 w 65"/>
                <a:gd name="T105" fmla="*/ 11 h 63"/>
                <a:gd name="T106" fmla="*/ 37 w 65"/>
                <a:gd name="T107" fmla="*/ 8 h 63"/>
                <a:gd name="T108" fmla="*/ 38 w 65"/>
                <a:gd name="T109" fmla="*/ 6 h 63"/>
                <a:gd name="T110" fmla="*/ 41 w 65"/>
                <a:gd name="T111" fmla="*/ 3 h 63"/>
                <a:gd name="T112" fmla="*/ 48 w 65"/>
                <a:gd name="T113" fmla="*/ 6 h 63"/>
                <a:gd name="T114" fmla="*/ 49 w 65"/>
                <a:gd name="T115" fmla="*/ 5 h 63"/>
                <a:gd name="T116" fmla="*/ 51 w 65"/>
                <a:gd name="T117" fmla="*/ 5 h 63"/>
                <a:gd name="T118" fmla="*/ 52 w 65"/>
                <a:gd name="T119" fmla="*/ 3 h 63"/>
                <a:gd name="T120" fmla="*/ 59 w 65"/>
                <a:gd name="T121" fmla="*/ 3 h 63"/>
                <a:gd name="T122" fmla="*/ 62 w 65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" h="63">
                  <a:moveTo>
                    <a:pt x="27" y="42"/>
                  </a:moveTo>
                  <a:lnTo>
                    <a:pt x="27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2" y="55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0" y="53"/>
                  </a:lnTo>
                  <a:lnTo>
                    <a:pt x="38" y="52"/>
                  </a:lnTo>
                  <a:lnTo>
                    <a:pt x="37" y="49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19" y="38"/>
                  </a:lnTo>
                  <a:close/>
                  <a:moveTo>
                    <a:pt x="62" y="0"/>
                  </a:moveTo>
                  <a:lnTo>
                    <a:pt x="65" y="0"/>
                  </a:lnTo>
                  <a:lnTo>
                    <a:pt x="65" y="1"/>
                  </a:lnTo>
                  <a:lnTo>
                    <a:pt x="65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2" y="16"/>
                  </a:lnTo>
                  <a:lnTo>
                    <a:pt x="60" y="19"/>
                  </a:lnTo>
                  <a:lnTo>
                    <a:pt x="60" y="25"/>
                  </a:lnTo>
                  <a:lnTo>
                    <a:pt x="60" y="31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9" y="39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9"/>
                  </a:lnTo>
                  <a:lnTo>
                    <a:pt x="59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7" y="58"/>
                  </a:lnTo>
                  <a:lnTo>
                    <a:pt x="57" y="60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7" y="61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58"/>
                  </a:lnTo>
                  <a:lnTo>
                    <a:pt x="40" y="60"/>
                  </a:lnTo>
                  <a:lnTo>
                    <a:pt x="37" y="58"/>
                  </a:lnTo>
                  <a:lnTo>
                    <a:pt x="33" y="58"/>
                  </a:lnTo>
                  <a:lnTo>
                    <a:pt x="32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7" y="57"/>
                  </a:lnTo>
                  <a:lnTo>
                    <a:pt x="26" y="53"/>
                  </a:lnTo>
                  <a:lnTo>
                    <a:pt x="18" y="49"/>
                  </a:lnTo>
                  <a:lnTo>
                    <a:pt x="14" y="44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3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3" y="12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0" name="Freeform 190"/>
            <p:cNvSpPr>
              <a:spLocks noEditPoints="1"/>
            </p:cNvSpPr>
            <p:nvPr/>
          </p:nvSpPr>
          <p:spPr bwMode="auto">
            <a:xfrm>
              <a:off x="5839065" y="4026079"/>
              <a:ext cx="337216" cy="270942"/>
            </a:xfrm>
            <a:custGeom>
              <a:avLst/>
              <a:gdLst>
                <a:gd name="T0" fmla="*/ 65 w 173"/>
                <a:gd name="T1" fmla="*/ 137 h 139"/>
                <a:gd name="T2" fmla="*/ 54 w 173"/>
                <a:gd name="T3" fmla="*/ 3 h 139"/>
                <a:gd name="T4" fmla="*/ 61 w 173"/>
                <a:gd name="T5" fmla="*/ 13 h 139"/>
                <a:gd name="T6" fmla="*/ 66 w 173"/>
                <a:gd name="T7" fmla="*/ 11 h 139"/>
                <a:gd name="T8" fmla="*/ 83 w 173"/>
                <a:gd name="T9" fmla="*/ 11 h 139"/>
                <a:gd name="T10" fmla="*/ 107 w 173"/>
                <a:gd name="T11" fmla="*/ 10 h 139"/>
                <a:gd name="T12" fmla="*/ 128 w 173"/>
                <a:gd name="T13" fmla="*/ 8 h 139"/>
                <a:gd name="T14" fmla="*/ 142 w 173"/>
                <a:gd name="T15" fmla="*/ 10 h 139"/>
                <a:gd name="T16" fmla="*/ 154 w 173"/>
                <a:gd name="T17" fmla="*/ 3 h 139"/>
                <a:gd name="T18" fmla="*/ 167 w 173"/>
                <a:gd name="T19" fmla="*/ 19 h 139"/>
                <a:gd name="T20" fmla="*/ 170 w 173"/>
                <a:gd name="T21" fmla="*/ 22 h 139"/>
                <a:gd name="T22" fmla="*/ 173 w 173"/>
                <a:gd name="T23" fmla="*/ 27 h 139"/>
                <a:gd name="T24" fmla="*/ 172 w 173"/>
                <a:gd name="T25" fmla="*/ 35 h 139"/>
                <a:gd name="T26" fmla="*/ 162 w 173"/>
                <a:gd name="T27" fmla="*/ 40 h 139"/>
                <a:gd name="T28" fmla="*/ 153 w 173"/>
                <a:gd name="T29" fmla="*/ 57 h 139"/>
                <a:gd name="T30" fmla="*/ 150 w 173"/>
                <a:gd name="T31" fmla="*/ 63 h 139"/>
                <a:gd name="T32" fmla="*/ 147 w 173"/>
                <a:gd name="T33" fmla="*/ 74 h 139"/>
                <a:gd name="T34" fmla="*/ 139 w 173"/>
                <a:gd name="T35" fmla="*/ 81 h 139"/>
                <a:gd name="T36" fmla="*/ 132 w 173"/>
                <a:gd name="T37" fmla="*/ 95 h 139"/>
                <a:gd name="T38" fmla="*/ 132 w 173"/>
                <a:gd name="T39" fmla="*/ 99 h 139"/>
                <a:gd name="T40" fmla="*/ 128 w 173"/>
                <a:gd name="T41" fmla="*/ 106 h 139"/>
                <a:gd name="T42" fmla="*/ 121 w 173"/>
                <a:gd name="T43" fmla="*/ 107 h 139"/>
                <a:gd name="T44" fmla="*/ 115 w 173"/>
                <a:gd name="T45" fmla="*/ 99 h 139"/>
                <a:gd name="T46" fmla="*/ 110 w 173"/>
                <a:gd name="T47" fmla="*/ 101 h 139"/>
                <a:gd name="T48" fmla="*/ 104 w 173"/>
                <a:gd name="T49" fmla="*/ 103 h 139"/>
                <a:gd name="T50" fmla="*/ 99 w 173"/>
                <a:gd name="T51" fmla="*/ 109 h 139"/>
                <a:gd name="T52" fmla="*/ 91 w 173"/>
                <a:gd name="T53" fmla="*/ 117 h 139"/>
                <a:gd name="T54" fmla="*/ 87 w 173"/>
                <a:gd name="T55" fmla="*/ 131 h 139"/>
                <a:gd name="T56" fmla="*/ 82 w 173"/>
                <a:gd name="T57" fmla="*/ 131 h 139"/>
                <a:gd name="T58" fmla="*/ 74 w 173"/>
                <a:gd name="T59" fmla="*/ 136 h 139"/>
                <a:gd name="T60" fmla="*/ 69 w 173"/>
                <a:gd name="T61" fmla="*/ 136 h 139"/>
                <a:gd name="T62" fmla="*/ 65 w 173"/>
                <a:gd name="T63" fmla="*/ 134 h 139"/>
                <a:gd name="T64" fmla="*/ 60 w 173"/>
                <a:gd name="T65" fmla="*/ 134 h 139"/>
                <a:gd name="T66" fmla="*/ 61 w 173"/>
                <a:gd name="T67" fmla="*/ 137 h 139"/>
                <a:gd name="T68" fmla="*/ 57 w 173"/>
                <a:gd name="T69" fmla="*/ 136 h 139"/>
                <a:gd name="T70" fmla="*/ 52 w 173"/>
                <a:gd name="T71" fmla="*/ 139 h 139"/>
                <a:gd name="T72" fmla="*/ 50 w 173"/>
                <a:gd name="T73" fmla="*/ 139 h 139"/>
                <a:gd name="T74" fmla="*/ 41 w 173"/>
                <a:gd name="T75" fmla="*/ 131 h 139"/>
                <a:gd name="T76" fmla="*/ 39 w 173"/>
                <a:gd name="T77" fmla="*/ 126 h 139"/>
                <a:gd name="T78" fmla="*/ 42 w 173"/>
                <a:gd name="T79" fmla="*/ 123 h 139"/>
                <a:gd name="T80" fmla="*/ 38 w 173"/>
                <a:gd name="T81" fmla="*/ 120 h 139"/>
                <a:gd name="T82" fmla="*/ 39 w 173"/>
                <a:gd name="T83" fmla="*/ 118 h 139"/>
                <a:gd name="T84" fmla="*/ 35 w 173"/>
                <a:gd name="T85" fmla="*/ 117 h 139"/>
                <a:gd name="T86" fmla="*/ 13 w 173"/>
                <a:gd name="T87" fmla="*/ 109 h 139"/>
                <a:gd name="T88" fmla="*/ 13 w 173"/>
                <a:gd name="T89" fmla="*/ 107 h 139"/>
                <a:gd name="T90" fmla="*/ 1 w 173"/>
                <a:gd name="T91" fmla="*/ 106 h 139"/>
                <a:gd name="T92" fmla="*/ 1 w 173"/>
                <a:gd name="T93" fmla="*/ 99 h 139"/>
                <a:gd name="T94" fmla="*/ 1 w 173"/>
                <a:gd name="T95" fmla="*/ 93 h 139"/>
                <a:gd name="T96" fmla="*/ 1 w 173"/>
                <a:gd name="T97" fmla="*/ 85 h 139"/>
                <a:gd name="T98" fmla="*/ 1 w 173"/>
                <a:gd name="T99" fmla="*/ 69 h 139"/>
                <a:gd name="T100" fmla="*/ 8 w 173"/>
                <a:gd name="T101" fmla="*/ 63 h 139"/>
                <a:gd name="T102" fmla="*/ 13 w 173"/>
                <a:gd name="T103" fmla="*/ 58 h 139"/>
                <a:gd name="T104" fmla="*/ 14 w 173"/>
                <a:gd name="T105" fmla="*/ 51 h 139"/>
                <a:gd name="T106" fmla="*/ 17 w 173"/>
                <a:gd name="T107" fmla="*/ 47 h 139"/>
                <a:gd name="T108" fmla="*/ 16 w 173"/>
                <a:gd name="T109" fmla="*/ 40 h 139"/>
                <a:gd name="T110" fmla="*/ 14 w 173"/>
                <a:gd name="T111" fmla="*/ 32 h 139"/>
                <a:gd name="T112" fmla="*/ 14 w 173"/>
                <a:gd name="T113" fmla="*/ 29 h 139"/>
                <a:gd name="T114" fmla="*/ 16 w 173"/>
                <a:gd name="T115" fmla="*/ 19 h 139"/>
                <a:gd name="T116" fmla="*/ 24 w 173"/>
                <a:gd name="T117" fmla="*/ 5 h 139"/>
                <a:gd name="T118" fmla="*/ 36 w 173"/>
                <a:gd name="T119" fmla="*/ 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39">
                  <a:moveTo>
                    <a:pt x="66" y="136"/>
                  </a:moveTo>
                  <a:lnTo>
                    <a:pt x="66" y="136"/>
                  </a:lnTo>
                  <a:lnTo>
                    <a:pt x="68" y="136"/>
                  </a:lnTo>
                  <a:lnTo>
                    <a:pt x="68" y="137"/>
                  </a:lnTo>
                  <a:lnTo>
                    <a:pt x="66" y="137"/>
                  </a:lnTo>
                  <a:lnTo>
                    <a:pt x="65" y="137"/>
                  </a:lnTo>
                  <a:lnTo>
                    <a:pt x="66" y="136"/>
                  </a:lnTo>
                  <a:close/>
                  <a:moveTo>
                    <a:pt x="41" y="0"/>
                  </a:moveTo>
                  <a:lnTo>
                    <a:pt x="46" y="2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3" y="11"/>
                  </a:lnTo>
                  <a:lnTo>
                    <a:pt x="88" y="14"/>
                  </a:lnTo>
                  <a:lnTo>
                    <a:pt x="91" y="14"/>
                  </a:lnTo>
                  <a:lnTo>
                    <a:pt x="95" y="16"/>
                  </a:lnTo>
                  <a:lnTo>
                    <a:pt x="101" y="16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0" y="8"/>
                  </a:lnTo>
                  <a:lnTo>
                    <a:pt x="113" y="8"/>
                  </a:lnTo>
                  <a:lnTo>
                    <a:pt x="120" y="8"/>
                  </a:lnTo>
                  <a:lnTo>
                    <a:pt x="126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7" y="11"/>
                  </a:lnTo>
                  <a:lnTo>
                    <a:pt x="140" y="11"/>
                  </a:lnTo>
                  <a:lnTo>
                    <a:pt x="142" y="11"/>
                  </a:lnTo>
                  <a:lnTo>
                    <a:pt x="142" y="10"/>
                  </a:lnTo>
                  <a:lnTo>
                    <a:pt x="145" y="8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50" y="5"/>
                  </a:lnTo>
                  <a:lnTo>
                    <a:pt x="153" y="5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9" y="2"/>
                  </a:lnTo>
                  <a:lnTo>
                    <a:pt x="161" y="5"/>
                  </a:lnTo>
                  <a:lnTo>
                    <a:pt x="164" y="10"/>
                  </a:lnTo>
                  <a:lnTo>
                    <a:pt x="165" y="11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7" y="21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2" y="22"/>
                  </a:lnTo>
                  <a:lnTo>
                    <a:pt x="172" y="24"/>
                  </a:lnTo>
                  <a:lnTo>
                    <a:pt x="173" y="24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7"/>
                  </a:lnTo>
                  <a:lnTo>
                    <a:pt x="173" y="30"/>
                  </a:lnTo>
                  <a:lnTo>
                    <a:pt x="172" y="32"/>
                  </a:lnTo>
                  <a:lnTo>
                    <a:pt x="172" y="33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70" y="36"/>
                  </a:lnTo>
                  <a:lnTo>
                    <a:pt x="167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59" y="44"/>
                  </a:lnTo>
                  <a:lnTo>
                    <a:pt x="158" y="47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3" y="55"/>
                  </a:lnTo>
                  <a:lnTo>
                    <a:pt x="153" y="57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62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0" y="63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8" y="68"/>
                  </a:lnTo>
                  <a:lnTo>
                    <a:pt x="147" y="71"/>
                  </a:lnTo>
                  <a:lnTo>
                    <a:pt x="147" y="73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45" y="76"/>
                  </a:lnTo>
                  <a:lnTo>
                    <a:pt x="143" y="76"/>
                  </a:lnTo>
                  <a:lnTo>
                    <a:pt x="142" y="77"/>
                  </a:lnTo>
                  <a:lnTo>
                    <a:pt x="140" y="79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7" y="87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29" y="101"/>
                  </a:lnTo>
                  <a:lnTo>
                    <a:pt x="129" y="101"/>
                  </a:lnTo>
                  <a:lnTo>
                    <a:pt x="129" y="103"/>
                  </a:lnTo>
                  <a:lnTo>
                    <a:pt x="129" y="104"/>
                  </a:lnTo>
                  <a:lnTo>
                    <a:pt x="128" y="104"/>
                  </a:lnTo>
                  <a:lnTo>
                    <a:pt x="128" y="106"/>
                  </a:lnTo>
                  <a:lnTo>
                    <a:pt x="126" y="106"/>
                  </a:lnTo>
                  <a:lnTo>
                    <a:pt x="126" y="107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20" y="103"/>
                  </a:lnTo>
                  <a:lnTo>
                    <a:pt x="118" y="101"/>
                  </a:lnTo>
                  <a:lnTo>
                    <a:pt x="117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2" y="101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2" y="103"/>
                  </a:lnTo>
                  <a:lnTo>
                    <a:pt x="102" y="104"/>
                  </a:lnTo>
                  <a:lnTo>
                    <a:pt x="101" y="106"/>
                  </a:lnTo>
                  <a:lnTo>
                    <a:pt x="101" y="107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5" y="112"/>
                  </a:lnTo>
                  <a:lnTo>
                    <a:pt x="93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0" y="120"/>
                  </a:lnTo>
                  <a:lnTo>
                    <a:pt x="90" y="121"/>
                  </a:lnTo>
                  <a:lnTo>
                    <a:pt x="88" y="126"/>
                  </a:lnTo>
                  <a:lnTo>
                    <a:pt x="88" y="12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3" y="133"/>
                  </a:lnTo>
                  <a:lnTo>
                    <a:pt x="83" y="131"/>
                  </a:lnTo>
                  <a:lnTo>
                    <a:pt x="82" y="131"/>
                  </a:lnTo>
                  <a:lnTo>
                    <a:pt x="80" y="129"/>
                  </a:lnTo>
                  <a:lnTo>
                    <a:pt x="80" y="129"/>
                  </a:lnTo>
                  <a:lnTo>
                    <a:pt x="82" y="134"/>
                  </a:lnTo>
                  <a:lnTo>
                    <a:pt x="82" y="136"/>
                  </a:lnTo>
                  <a:lnTo>
                    <a:pt x="77" y="136"/>
                  </a:lnTo>
                  <a:lnTo>
                    <a:pt x="74" y="136"/>
                  </a:lnTo>
                  <a:lnTo>
                    <a:pt x="72" y="136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69" y="136"/>
                  </a:lnTo>
                  <a:lnTo>
                    <a:pt x="68" y="136"/>
                  </a:lnTo>
                  <a:lnTo>
                    <a:pt x="66" y="134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3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3" y="137"/>
                  </a:lnTo>
                  <a:lnTo>
                    <a:pt x="61" y="137"/>
                  </a:lnTo>
                  <a:lnTo>
                    <a:pt x="61" y="137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57" y="137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7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9" y="139"/>
                  </a:lnTo>
                  <a:lnTo>
                    <a:pt x="47" y="137"/>
                  </a:lnTo>
                  <a:lnTo>
                    <a:pt x="46" y="136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1" y="131"/>
                  </a:lnTo>
                  <a:lnTo>
                    <a:pt x="41" y="129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41" y="123"/>
                  </a:lnTo>
                  <a:lnTo>
                    <a:pt x="41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39" y="123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20"/>
                  </a:lnTo>
                  <a:lnTo>
                    <a:pt x="41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20"/>
                  </a:lnTo>
                  <a:lnTo>
                    <a:pt x="39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8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1" y="114"/>
                  </a:lnTo>
                  <a:lnTo>
                    <a:pt x="28" y="110"/>
                  </a:lnTo>
                  <a:lnTo>
                    <a:pt x="25" y="109"/>
                  </a:lnTo>
                  <a:lnTo>
                    <a:pt x="22" y="109"/>
                  </a:lnTo>
                  <a:lnTo>
                    <a:pt x="13" y="109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3" y="107"/>
                  </a:lnTo>
                  <a:lnTo>
                    <a:pt x="11" y="107"/>
                  </a:lnTo>
                  <a:lnTo>
                    <a:pt x="9" y="109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5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0" y="87"/>
                  </a:lnTo>
                  <a:lnTo>
                    <a:pt x="1" y="85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1" y="76"/>
                  </a:lnTo>
                  <a:lnTo>
                    <a:pt x="1" y="74"/>
                  </a:lnTo>
                  <a:lnTo>
                    <a:pt x="1" y="69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6" y="68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4" y="57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6"/>
                  </a:lnTo>
                  <a:lnTo>
                    <a:pt x="20" y="14"/>
                  </a:lnTo>
                  <a:lnTo>
                    <a:pt x="20" y="11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1" name="Freeform 191"/>
            <p:cNvSpPr>
              <a:spLocks/>
            </p:cNvSpPr>
            <p:nvPr/>
          </p:nvSpPr>
          <p:spPr bwMode="auto">
            <a:xfrm>
              <a:off x="10495754" y="5252138"/>
              <a:ext cx="1950" cy="19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0 h 1"/>
                <a:gd name="T38" fmla="*/ 0 w 1"/>
                <a:gd name="T39" fmla="*/ 0 h 1"/>
                <a:gd name="T40" fmla="*/ 0 w 1"/>
                <a:gd name="T41" fmla="*/ 0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2" name="Freeform 192"/>
            <p:cNvSpPr>
              <a:spLocks/>
            </p:cNvSpPr>
            <p:nvPr/>
          </p:nvSpPr>
          <p:spPr bwMode="auto">
            <a:xfrm>
              <a:off x="5768893" y="3747339"/>
              <a:ext cx="444422" cy="341114"/>
            </a:xfrm>
            <a:custGeom>
              <a:avLst/>
              <a:gdLst>
                <a:gd name="T0" fmla="*/ 192 w 228"/>
                <a:gd name="T1" fmla="*/ 5 h 175"/>
                <a:gd name="T2" fmla="*/ 203 w 228"/>
                <a:gd name="T3" fmla="*/ 12 h 175"/>
                <a:gd name="T4" fmla="*/ 216 w 228"/>
                <a:gd name="T5" fmla="*/ 16 h 175"/>
                <a:gd name="T6" fmla="*/ 217 w 228"/>
                <a:gd name="T7" fmla="*/ 30 h 175"/>
                <a:gd name="T8" fmla="*/ 224 w 228"/>
                <a:gd name="T9" fmla="*/ 41 h 175"/>
                <a:gd name="T10" fmla="*/ 228 w 228"/>
                <a:gd name="T11" fmla="*/ 49 h 175"/>
                <a:gd name="T12" fmla="*/ 224 w 228"/>
                <a:gd name="T13" fmla="*/ 64 h 175"/>
                <a:gd name="T14" fmla="*/ 222 w 228"/>
                <a:gd name="T15" fmla="*/ 91 h 175"/>
                <a:gd name="T16" fmla="*/ 206 w 228"/>
                <a:gd name="T17" fmla="*/ 115 h 175"/>
                <a:gd name="T18" fmla="*/ 194 w 228"/>
                <a:gd name="T19" fmla="*/ 134 h 175"/>
                <a:gd name="T20" fmla="*/ 192 w 228"/>
                <a:gd name="T21" fmla="*/ 146 h 175"/>
                <a:gd name="T22" fmla="*/ 184 w 228"/>
                <a:gd name="T23" fmla="*/ 149 h 175"/>
                <a:gd name="T24" fmla="*/ 178 w 228"/>
                <a:gd name="T25" fmla="*/ 154 h 175"/>
                <a:gd name="T26" fmla="*/ 165 w 228"/>
                <a:gd name="T27" fmla="*/ 151 h 175"/>
                <a:gd name="T28" fmla="*/ 149 w 228"/>
                <a:gd name="T29" fmla="*/ 151 h 175"/>
                <a:gd name="T30" fmla="*/ 142 w 228"/>
                <a:gd name="T31" fmla="*/ 154 h 175"/>
                <a:gd name="T32" fmla="*/ 124 w 228"/>
                <a:gd name="T33" fmla="*/ 157 h 175"/>
                <a:gd name="T34" fmla="*/ 112 w 228"/>
                <a:gd name="T35" fmla="*/ 151 h 175"/>
                <a:gd name="T36" fmla="*/ 102 w 228"/>
                <a:gd name="T37" fmla="*/ 154 h 175"/>
                <a:gd name="T38" fmla="*/ 97 w 228"/>
                <a:gd name="T39" fmla="*/ 156 h 175"/>
                <a:gd name="T40" fmla="*/ 93 w 228"/>
                <a:gd name="T41" fmla="*/ 149 h 175"/>
                <a:gd name="T42" fmla="*/ 88 w 228"/>
                <a:gd name="T43" fmla="*/ 146 h 175"/>
                <a:gd name="T44" fmla="*/ 75 w 228"/>
                <a:gd name="T45" fmla="*/ 143 h 175"/>
                <a:gd name="T46" fmla="*/ 69 w 228"/>
                <a:gd name="T47" fmla="*/ 145 h 175"/>
                <a:gd name="T48" fmla="*/ 61 w 228"/>
                <a:gd name="T49" fmla="*/ 146 h 175"/>
                <a:gd name="T50" fmla="*/ 56 w 228"/>
                <a:gd name="T51" fmla="*/ 154 h 175"/>
                <a:gd name="T52" fmla="*/ 50 w 228"/>
                <a:gd name="T53" fmla="*/ 162 h 175"/>
                <a:gd name="T54" fmla="*/ 50 w 228"/>
                <a:gd name="T55" fmla="*/ 172 h 175"/>
                <a:gd name="T56" fmla="*/ 50 w 228"/>
                <a:gd name="T57" fmla="*/ 173 h 175"/>
                <a:gd name="T58" fmla="*/ 49 w 228"/>
                <a:gd name="T59" fmla="*/ 173 h 175"/>
                <a:gd name="T60" fmla="*/ 45 w 228"/>
                <a:gd name="T61" fmla="*/ 170 h 175"/>
                <a:gd name="T62" fmla="*/ 39 w 228"/>
                <a:gd name="T63" fmla="*/ 165 h 175"/>
                <a:gd name="T64" fmla="*/ 36 w 228"/>
                <a:gd name="T65" fmla="*/ 167 h 175"/>
                <a:gd name="T66" fmla="*/ 33 w 228"/>
                <a:gd name="T67" fmla="*/ 170 h 175"/>
                <a:gd name="T68" fmla="*/ 28 w 228"/>
                <a:gd name="T69" fmla="*/ 167 h 175"/>
                <a:gd name="T70" fmla="*/ 28 w 228"/>
                <a:gd name="T71" fmla="*/ 165 h 175"/>
                <a:gd name="T72" fmla="*/ 30 w 228"/>
                <a:gd name="T73" fmla="*/ 162 h 175"/>
                <a:gd name="T74" fmla="*/ 26 w 228"/>
                <a:gd name="T75" fmla="*/ 160 h 175"/>
                <a:gd name="T76" fmla="*/ 22 w 228"/>
                <a:gd name="T77" fmla="*/ 162 h 175"/>
                <a:gd name="T78" fmla="*/ 14 w 228"/>
                <a:gd name="T79" fmla="*/ 156 h 175"/>
                <a:gd name="T80" fmla="*/ 12 w 228"/>
                <a:gd name="T81" fmla="*/ 151 h 175"/>
                <a:gd name="T82" fmla="*/ 15 w 228"/>
                <a:gd name="T83" fmla="*/ 151 h 175"/>
                <a:gd name="T84" fmla="*/ 11 w 228"/>
                <a:gd name="T85" fmla="*/ 148 h 175"/>
                <a:gd name="T86" fmla="*/ 9 w 228"/>
                <a:gd name="T87" fmla="*/ 146 h 175"/>
                <a:gd name="T88" fmla="*/ 4 w 228"/>
                <a:gd name="T89" fmla="*/ 142 h 175"/>
                <a:gd name="T90" fmla="*/ 3 w 228"/>
                <a:gd name="T91" fmla="*/ 137 h 175"/>
                <a:gd name="T92" fmla="*/ 1 w 228"/>
                <a:gd name="T93" fmla="*/ 129 h 175"/>
                <a:gd name="T94" fmla="*/ 1 w 228"/>
                <a:gd name="T95" fmla="*/ 127 h 175"/>
                <a:gd name="T96" fmla="*/ 12 w 228"/>
                <a:gd name="T97" fmla="*/ 127 h 175"/>
                <a:gd name="T98" fmla="*/ 25 w 228"/>
                <a:gd name="T99" fmla="*/ 123 h 175"/>
                <a:gd name="T100" fmla="*/ 41 w 228"/>
                <a:gd name="T101" fmla="*/ 121 h 175"/>
                <a:gd name="T102" fmla="*/ 45 w 228"/>
                <a:gd name="T103" fmla="*/ 121 h 175"/>
                <a:gd name="T104" fmla="*/ 53 w 228"/>
                <a:gd name="T105" fmla="*/ 116 h 175"/>
                <a:gd name="T106" fmla="*/ 55 w 228"/>
                <a:gd name="T107" fmla="*/ 113 h 175"/>
                <a:gd name="T108" fmla="*/ 58 w 228"/>
                <a:gd name="T109" fmla="*/ 107 h 175"/>
                <a:gd name="T110" fmla="*/ 60 w 228"/>
                <a:gd name="T111" fmla="*/ 97 h 175"/>
                <a:gd name="T112" fmla="*/ 60 w 228"/>
                <a:gd name="T113" fmla="*/ 80 h 175"/>
                <a:gd name="T114" fmla="*/ 60 w 228"/>
                <a:gd name="T115" fmla="*/ 66 h 175"/>
                <a:gd name="T116" fmla="*/ 75 w 228"/>
                <a:gd name="T117" fmla="*/ 63 h 175"/>
                <a:gd name="T118" fmla="*/ 88 w 228"/>
                <a:gd name="T119" fmla="*/ 55 h 175"/>
                <a:gd name="T120" fmla="*/ 102 w 228"/>
                <a:gd name="T121" fmla="*/ 42 h 175"/>
                <a:gd name="T122" fmla="*/ 126 w 228"/>
                <a:gd name="T123" fmla="*/ 27 h 175"/>
                <a:gd name="T124" fmla="*/ 156 w 228"/>
                <a:gd name="T125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75">
                  <a:moveTo>
                    <a:pt x="172" y="0"/>
                  </a:moveTo>
                  <a:lnTo>
                    <a:pt x="178" y="1"/>
                  </a:lnTo>
                  <a:lnTo>
                    <a:pt x="186" y="3"/>
                  </a:lnTo>
                  <a:lnTo>
                    <a:pt x="192" y="5"/>
                  </a:lnTo>
                  <a:lnTo>
                    <a:pt x="194" y="6"/>
                  </a:lnTo>
                  <a:lnTo>
                    <a:pt x="198" y="9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3" y="12"/>
                  </a:lnTo>
                  <a:lnTo>
                    <a:pt x="208" y="11"/>
                  </a:lnTo>
                  <a:lnTo>
                    <a:pt x="214" y="8"/>
                  </a:lnTo>
                  <a:lnTo>
                    <a:pt x="216" y="16"/>
                  </a:lnTo>
                  <a:lnTo>
                    <a:pt x="217" y="23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19" y="31"/>
                  </a:lnTo>
                  <a:lnTo>
                    <a:pt x="224" y="38"/>
                  </a:lnTo>
                  <a:lnTo>
                    <a:pt x="222" y="39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8" y="49"/>
                  </a:lnTo>
                  <a:lnTo>
                    <a:pt x="225" y="53"/>
                  </a:lnTo>
                  <a:lnTo>
                    <a:pt x="225" y="53"/>
                  </a:lnTo>
                  <a:lnTo>
                    <a:pt x="225" y="60"/>
                  </a:lnTo>
                  <a:lnTo>
                    <a:pt x="224" y="64"/>
                  </a:lnTo>
                  <a:lnTo>
                    <a:pt x="224" y="71"/>
                  </a:lnTo>
                  <a:lnTo>
                    <a:pt x="224" y="77"/>
                  </a:lnTo>
                  <a:lnTo>
                    <a:pt x="222" y="83"/>
                  </a:lnTo>
                  <a:lnTo>
                    <a:pt x="222" y="91"/>
                  </a:lnTo>
                  <a:lnTo>
                    <a:pt x="222" y="99"/>
                  </a:lnTo>
                  <a:lnTo>
                    <a:pt x="217" y="102"/>
                  </a:lnTo>
                  <a:lnTo>
                    <a:pt x="211" y="110"/>
                  </a:lnTo>
                  <a:lnTo>
                    <a:pt x="206" y="115"/>
                  </a:lnTo>
                  <a:lnTo>
                    <a:pt x="203" y="120"/>
                  </a:lnTo>
                  <a:lnTo>
                    <a:pt x="197" y="127"/>
                  </a:lnTo>
                  <a:lnTo>
                    <a:pt x="195" y="132"/>
                  </a:lnTo>
                  <a:lnTo>
                    <a:pt x="194" y="134"/>
                  </a:lnTo>
                  <a:lnTo>
                    <a:pt x="192" y="135"/>
                  </a:lnTo>
                  <a:lnTo>
                    <a:pt x="194" y="138"/>
                  </a:lnTo>
                  <a:lnTo>
                    <a:pt x="195" y="145"/>
                  </a:lnTo>
                  <a:lnTo>
                    <a:pt x="192" y="146"/>
                  </a:lnTo>
                  <a:lnTo>
                    <a:pt x="190" y="146"/>
                  </a:lnTo>
                  <a:lnTo>
                    <a:pt x="189" y="148"/>
                  </a:lnTo>
                  <a:lnTo>
                    <a:pt x="186" y="148"/>
                  </a:lnTo>
                  <a:lnTo>
                    <a:pt x="184" y="149"/>
                  </a:lnTo>
                  <a:lnTo>
                    <a:pt x="183" y="149"/>
                  </a:lnTo>
                  <a:lnTo>
                    <a:pt x="181" y="151"/>
                  </a:lnTo>
                  <a:lnTo>
                    <a:pt x="178" y="153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3" y="154"/>
                  </a:lnTo>
                  <a:lnTo>
                    <a:pt x="172" y="153"/>
                  </a:lnTo>
                  <a:lnTo>
                    <a:pt x="165" y="151"/>
                  </a:lnTo>
                  <a:lnTo>
                    <a:pt x="164" y="151"/>
                  </a:lnTo>
                  <a:lnTo>
                    <a:pt x="162" y="151"/>
                  </a:lnTo>
                  <a:lnTo>
                    <a:pt x="156" y="151"/>
                  </a:lnTo>
                  <a:lnTo>
                    <a:pt x="149" y="151"/>
                  </a:lnTo>
                  <a:lnTo>
                    <a:pt x="146" y="151"/>
                  </a:lnTo>
                  <a:lnTo>
                    <a:pt x="145" y="153"/>
                  </a:lnTo>
                  <a:lnTo>
                    <a:pt x="143" y="153"/>
                  </a:lnTo>
                  <a:lnTo>
                    <a:pt x="142" y="154"/>
                  </a:lnTo>
                  <a:lnTo>
                    <a:pt x="137" y="159"/>
                  </a:lnTo>
                  <a:lnTo>
                    <a:pt x="131" y="159"/>
                  </a:lnTo>
                  <a:lnTo>
                    <a:pt x="127" y="157"/>
                  </a:lnTo>
                  <a:lnTo>
                    <a:pt x="124" y="157"/>
                  </a:lnTo>
                  <a:lnTo>
                    <a:pt x="119" y="154"/>
                  </a:lnTo>
                  <a:lnTo>
                    <a:pt x="115" y="151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0" y="151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4"/>
                  </a:lnTo>
                  <a:lnTo>
                    <a:pt x="101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6" y="154"/>
                  </a:lnTo>
                  <a:lnTo>
                    <a:pt x="94" y="151"/>
                  </a:lnTo>
                  <a:lnTo>
                    <a:pt x="93" y="149"/>
                  </a:lnTo>
                  <a:lnTo>
                    <a:pt x="93" y="149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2" y="145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3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69" y="145"/>
                  </a:lnTo>
                  <a:lnTo>
                    <a:pt x="67" y="145"/>
                  </a:lnTo>
                  <a:lnTo>
                    <a:pt x="66" y="145"/>
                  </a:lnTo>
                  <a:lnTo>
                    <a:pt x="64" y="145"/>
                  </a:lnTo>
                  <a:lnTo>
                    <a:pt x="61" y="146"/>
                  </a:lnTo>
                  <a:lnTo>
                    <a:pt x="60" y="148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54"/>
                  </a:lnTo>
                  <a:lnTo>
                    <a:pt x="56" y="157"/>
                  </a:lnTo>
                  <a:lnTo>
                    <a:pt x="55" y="159"/>
                  </a:lnTo>
                  <a:lnTo>
                    <a:pt x="52" y="162"/>
                  </a:lnTo>
                  <a:lnTo>
                    <a:pt x="50" y="162"/>
                  </a:lnTo>
                  <a:lnTo>
                    <a:pt x="50" y="165"/>
                  </a:lnTo>
                  <a:lnTo>
                    <a:pt x="50" y="167"/>
                  </a:lnTo>
                  <a:lnTo>
                    <a:pt x="50" y="170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9" y="173"/>
                  </a:lnTo>
                  <a:lnTo>
                    <a:pt x="47" y="173"/>
                  </a:lnTo>
                  <a:lnTo>
                    <a:pt x="47" y="172"/>
                  </a:lnTo>
                  <a:lnTo>
                    <a:pt x="45" y="172"/>
                  </a:lnTo>
                  <a:lnTo>
                    <a:pt x="45" y="170"/>
                  </a:lnTo>
                  <a:lnTo>
                    <a:pt x="44" y="168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7" y="165"/>
                  </a:lnTo>
                  <a:lnTo>
                    <a:pt x="36" y="165"/>
                  </a:lnTo>
                  <a:lnTo>
                    <a:pt x="36" y="167"/>
                  </a:lnTo>
                  <a:lnTo>
                    <a:pt x="36" y="167"/>
                  </a:lnTo>
                  <a:lnTo>
                    <a:pt x="33" y="167"/>
                  </a:lnTo>
                  <a:lnTo>
                    <a:pt x="31" y="167"/>
                  </a:lnTo>
                  <a:lnTo>
                    <a:pt x="31" y="168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1" y="172"/>
                  </a:lnTo>
                  <a:lnTo>
                    <a:pt x="30" y="168"/>
                  </a:lnTo>
                  <a:lnTo>
                    <a:pt x="28" y="167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3" y="162"/>
                  </a:lnTo>
                  <a:lnTo>
                    <a:pt x="22" y="162"/>
                  </a:lnTo>
                  <a:lnTo>
                    <a:pt x="20" y="160"/>
                  </a:lnTo>
                  <a:lnTo>
                    <a:pt x="20" y="160"/>
                  </a:lnTo>
                  <a:lnTo>
                    <a:pt x="17" y="159"/>
                  </a:lnTo>
                  <a:lnTo>
                    <a:pt x="14" y="156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4" y="149"/>
                  </a:lnTo>
                  <a:lnTo>
                    <a:pt x="12" y="149"/>
                  </a:lnTo>
                  <a:lnTo>
                    <a:pt x="12" y="148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3" y="140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1" y="129"/>
                  </a:lnTo>
                  <a:lnTo>
                    <a:pt x="1" y="129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4" y="127"/>
                  </a:lnTo>
                  <a:lnTo>
                    <a:pt x="8" y="127"/>
                  </a:lnTo>
                  <a:lnTo>
                    <a:pt x="11" y="127"/>
                  </a:lnTo>
                  <a:lnTo>
                    <a:pt x="12" y="127"/>
                  </a:lnTo>
                  <a:lnTo>
                    <a:pt x="14" y="124"/>
                  </a:lnTo>
                  <a:lnTo>
                    <a:pt x="17" y="123"/>
                  </a:lnTo>
                  <a:lnTo>
                    <a:pt x="20" y="123"/>
                  </a:lnTo>
                  <a:lnTo>
                    <a:pt x="25" y="123"/>
                  </a:lnTo>
                  <a:lnTo>
                    <a:pt x="28" y="123"/>
                  </a:lnTo>
                  <a:lnTo>
                    <a:pt x="33" y="121"/>
                  </a:lnTo>
                  <a:lnTo>
                    <a:pt x="36" y="12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49" y="120"/>
                  </a:lnTo>
                  <a:lnTo>
                    <a:pt x="52" y="116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15"/>
                  </a:lnTo>
                  <a:lnTo>
                    <a:pt x="55" y="115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5" y="112"/>
                  </a:lnTo>
                  <a:lnTo>
                    <a:pt x="56" y="108"/>
                  </a:lnTo>
                  <a:lnTo>
                    <a:pt x="58" y="107"/>
                  </a:lnTo>
                  <a:lnTo>
                    <a:pt x="58" y="104"/>
                  </a:lnTo>
                  <a:lnTo>
                    <a:pt x="58" y="101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0"/>
                  </a:lnTo>
                  <a:lnTo>
                    <a:pt x="60" y="75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6"/>
                  </a:lnTo>
                  <a:lnTo>
                    <a:pt x="63" y="64"/>
                  </a:lnTo>
                  <a:lnTo>
                    <a:pt x="66" y="64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80" y="61"/>
                  </a:lnTo>
                  <a:lnTo>
                    <a:pt x="82" y="60"/>
                  </a:lnTo>
                  <a:lnTo>
                    <a:pt x="86" y="57"/>
                  </a:lnTo>
                  <a:lnTo>
                    <a:pt x="88" y="55"/>
                  </a:lnTo>
                  <a:lnTo>
                    <a:pt x="93" y="52"/>
                  </a:lnTo>
                  <a:lnTo>
                    <a:pt x="96" y="49"/>
                  </a:lnTo>
                  <a:lnTo>
                    <a:pt x="99" y="45"/>
                  </a:lnTo>
                  <a:lnTo>
                    <a:pt x="102" y="42"/>
                  </a:lnTo>
                  <a:lnTo>
                    <a:pt x="105" y="39"/>
                  </a:lnTo>
                  <a:lnTo>
                    <a:pt x="112" y="36"/>
                  </a:lnTo>
                  <a:lnTo>
                    <a:pt x="118" y="31"/>
                  </a:lnTo>
                  <a:lnTo>
                    <a:pt x="126" y="27"/>
                  </a:lnTo>
                  <a:lnTo>
                    <a:pt x="134" y="22"/>
                  </a:lnTo>
                  <a:lnTo>
                    <a:pt x="142" y="19"/>
                  </a:lnTo>
                  <a:lnTo>
                    <a:pt x="148" y="14"/>
                  </a:lnTo>
                  <a:lnTo>
                    <a:pt x="156" y="9"/>
                  </a:lnTo>
                  <a:lnTo>
                    <a:pt x="164" y="5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3" name="Freeform 193"/>
            <p:cNvSpPr>
              <a:spLocks noEditPoints="1"/>
            </p:cNvSpPr>
            <p:nvPr/>
          </p:nvSpPr>
          <p:spPr bwMode="auto">
            <a:xfrm>
              <a:off x="10271594" y="4957807"/>
              <a:ext cx="230008" cy="103309"/>
            </a:xfrm>
            <a:custGeom>
              <a:avLst/>
              <a:gdLst>
                <a:gd name="T0" fmla="*/ 110 w 118"/>
                <a:gd name="T1" fmla="*/ 52 h 53"/>
                <a:gd name="T2" fmla="*/ 109 w 118"/>
                <a:gd name="T3" fmla="*/ 53 h 53"/>
                <a:gd name="T4" fmla="*/ 109 w 118"/>
                <a:gd name="T5" fmla="*/ 53 h 53"/>
                <a:gd name="T6" fmla="*/ 109 w 118"/>
                <a:gd name="T7" fmla="*/ 52 h 53"/>
                <a:gd name="T8" fmla="*/ 116 w 118"/>
                <a:gd name="T9" fmla="*/ 34 h 53"/>
                <a:gd name="T10" fmla="*/ 116 w 118"/>
                <a:gd name="T11" fmla="*/ 34 h 53"/>
                <a:gd name="T12" fmla="*/ 118 w 118"/>
                <a:gd name="T13" fmla="*/ 34 h 53"/>
                <a:gd name="T14" fmla="*/ 116 w 118"/>
                <a:gd name="T15" fmla="*/ 37 h 53"/>
                <a:gd name="T16" fmla="*/ 115 w 118"/>
                <a:gd name="T17" fmla="*/ 37 h 53"/>
                <a:gd name="T18" fmla="*/ 115 w 118"/>
                <a:gd name="T19" fmla="*/ 36 h 53"/>
                <a:gd name="T20" fmla="*/ 115 w 118"/>
                <a:gd name="T21" fmla="*/ 34 h 53"/>
                <a:gd name="T22" fmla="*/ 105 w 118"/>
                <a:gd name="T23" fmla="*/ 23 h 53"/>
                <a:gd name="T24" fmla="*/ 107 w 118"/>
                <a:gd name="T25" fmla="*/ 25 h 53"/>
                <a:gd name="T26" fmla="*/ 107 w 118"/>
                <a:gd name="T27" fmla="*/ 28 h 53"/>
                <a:gd name="T28" fmla="*/ 109 w 118"/>
                <a:gd name="T29" fmla="*/ 29 h 53"/>
                <a:gd name="T30" fmla="*/ 107 w 118"/>
                <a:gd name="T31" fmla="*/ 31 h 53"/>
                <a:gd name="T32" fmla="*/ 104 w 118"/>
                <a:gd name="T33" fmla="*/ 29 h 53"/>
                <a:gd name="T34" fmla="*/ 102 w 118"/>
                <a:gd name="T35" fmla="*/ 26 h 53"/>
                <a:gd name="T36" fmla="*/ 105 w 118"/>
                <a:gd name="T37" fmla="*/ 25 h 53"/>
                <a:gd name="T38" fmla="*/ 102 w 118"/>
                <a:gd name="T39" fmla="*/ 25 h 53"/>
                <a:gd name="T40" fmla="*/ 105 w 118"/>
                <a:gd name="T41" fmla="*/ 23 h 53"/>
                <a:gd name="T42" fmla="*/ 96 w 118"/>
                <a:gd name="T43" fmla="*/ 20 h 53"/>
                <a:gd name="T44" fmla="*/ 96 w 118"/>
                <a:gd name="T45" fmla="*/ 20 h 53"/>
                <a:gd name="T46" fmla="*/ 96 w 118"/>
                <a:gd name="T47" fmla="*/ 22 h 53"/>
                <a:gd name="T48" fmla="*/ 96 w 118"/>
                <a:gd name="T49" fmla="*/ 23 h 53"/>
                <a:gd name="T50" fmla="*/ 94 w 118"/>
                <a:gd name="T51" fmla="*/ 23 h 53"/>
                <a:gd name="T52" fmla="*/ 96 w 118"/>
                <a:gd name="T53" fmla="*/ 22 h 53"/>
                <a:gd name="T54" fmla="*/ 96 w 118"/>
                <a:gd name="T55" fmla="*/ 20 h 53"/>
                <a:gd name="T56" fmla="*/ 61 w 118"/>
                <a:gd name="T57" fmla="*/ 17 h 53"/>
                <a:gd name="T58" fmla="*/ 64 w 118"/>
                <a:gd name="T59" fmla="*/ 17 h 53"/>
                <a:gd name="T60" fmla="*/ 72 w 118"/>
                <a:gd name="T61" fmla="*/ 23 h 53"/>
                <a:gd name="T62" fmla="*/ 75 w 118"/>
                <a:gd name="T63" fmla="*/ 25 h 53"/>
                <a:gd name="T64" fmla="*/ 77 w 118"/>
                <a:gd name="T65" fmla="*/ 26 h 53"/>
                <a:gd name="T66" fmla="*/ 79 w 118"/>
                <a:gd name="T67" fmla="*/ 28 h 53"/>
                <a:gd name="T68" fmla="*/ 80 w 118"/>
                <a:gd name="T69" fmla="*/ 29 h 53"/>
                <a:gd name="T70" fmla="*/ 83 w 118"/>
                <a:gd name="T71" fmla="*/ 33 h 53"/>
                <a:gd name="T72" fmla="*/ 85 w 118"/>
                <a:gd name="T73" fmla="*/ 34 h 53"/>
                <a:gd name="T74" fmla="*/ 86 w 118"/>
                <a:gd name="T75" fmla="*/ 34 h 53"/>
                <a:gd name="T76" fmla="*/ 91 w 118"/>
                <a:gd name="T77" fmla="*/ 37 h 53"/>
                <a:gd name="T78" fmla="*/ 96 w 118"/>
                <a:gd name="T79" fmla="*/ 40 h 53"/>
                <a:gd name="T80" fmla="*/ 99 w 118"/>
                <a:gd name="T81" fmla="*/ 44 h 53"/>
                <a:gd name="T82" fmla="*/ 102 w 118"/>
                <a:gd name="T83" fmla="*/ 47 h 53"/>
                <a:gd name="T84" fmla="*/ 101 w 118"/>
                <a:gd name="T85" fmla="*/ 48 h 53"/>
                <a:gd name="T86" fmla="*/ 99 w 118"/>
                <a:gd name="T87" fmla="*/ 48 h 53"/>
                <a:gd name="T88" fmla="*/ 94 w 118"/>
                <a:gd name="T89" fmla="*/ 47 h 53"/>
                <a:gd name="T90" fmla="*/ 94 w 118"/>
                <a:gd name="T91" fmla="*/ 47 h 53"/>
                <a:gd name="T92" fmla="*/ 91 w 118"/>
                <a:gd name="T93" fmla="*/ 45 h 53"/>
                <a:gd name="T94" fmla="*/ 90 w 118"/>
                <a:gd name="T95" fmla="*/ 44 h 53"/>
                <a:gd name="T96" fmla="*/ 90 w 118"/>
                <a:gd name="T97" fmla="*/ 42 h 53"/>
                <a:gd name="T98" fmla="*/ 85 w 118"/>
                <a:gd name="T99" fmla="*/ 40 h 53"/>
                <a:gd name="T100" fmla="*/ 82 w 118"/>
                <a:gd name="T101" fmla="*/ 39 h 53"/>
                <a:gd name="T102" fmla="*/ 77 w 118"/>
                <a:gd name="T103" fmla="*/ 37 h 53"/>
                <a:gd name="T104" fmla="*/ 74 w 118"/>
                <a:gd name="T105" fmla="*/ 33 h 53"/>
                <a:gd name="T106" fmla="*/ 71 w 118"/>
                <a:gd name="T107" fmla="*/ 31 h 53"/>
                <a:gd name="T108" fmla="*/ 66 w 118"/>
                <a:gd name="T109" fmla="*/ 26 h 53"/>
                <a:gd name="T110" fmla="*/ 64 w 118"/>
                <a:gd name="T111" fmla="*/ 25 h 53"/>
                <a:gd name="T112" fmla="*/ 61 w 118"/>
                <a:gd name="T113" fmla="*/ 20 h 53"/>
                <a:gd name="T114" fmla="*/ 61 w 118"/>
                <a:gd name="T115" fmla="*/ 18 h 53"/>
                <a:gd name="T116" fmla="*/ 60 w 118"/>
                <a:gd name="T117" fmla="*/ 17 h 53"/>
                <a:gd name="T118" fmla="*/ 60 w 118"/>
                <a:gd name="T119" fmla="*/ 15 h 53"/>
                <a:gd name="T120" fmla="*/ 0 w 118"/>
                <a:gd name="T121" fmla="*/ 0 h 53"/>
                <a:gd name="T122" fmla="*/ 0 w 118"/>
                <a:gd name="T123" fmla="*/ 3 h 53"/>
                <a:gd name="T124" fmla="*/ 0 w 118"/>
                <a:gd name="T12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53">
                  <a:moveTo>
                    <a:pt x="109" y="52"/>
                  </a:moveTo>
                  <a:lnTo>
                    <a:pt x="110" y="52"/>
                  </a:lnTo>
                  <a:lnTo>
                    <a:pt x="110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3"/>
                  </a:lnTo>
                  <a:lnTo>
                    <a:pt x="109" y="52"/>
                  </a:lnTo>
                  <a:close/>
                  <a:moveTo>
                    <a:pt x="116" y="33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8" y="34"/>
                  </a:lnTo>
                  <a:lnTo>
                    <a:pt x="118" y="37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6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6" y="33"/>
                  </a:lnTo>
                  <a:close/>
                  <a:moveTo>
                    <a:pt x="105" y="23"/>
                  </a:moveTo>
                  <a:lnTo>
                    <a:pt x="105" y="23"/>
                  </a:lnTo>
                  <a:lnTo>
                    <a:pt x="107" y="25"/>
                  </a:lnTo>
                  <a:lnTo>
                    <a:pt x="105" y="26"/>
                  </a:lnTo>
                  <a:lnTo>
                    <a:pt x="107" y="28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29"/>
                  </a:lnTo>
                  <a:lnTo>
                    <a:pt x="104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5" y="25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5" y="23"/>
                  </a:lnTo>
                  <a:close/>
                  <a:moveTo>
                    <a:pt x="96" y="20"/>
                  </a:moveTo>
                  <a:lnTo>
                    <a:pt x="96" y="20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20"/>
                  </a:lnTo>
                  <a:close/>
                  <a:moveTo>
                    <a:pt x="60" y="15"/>
                  </a:moveTo>
                  <a:lnTo>
                    <a:pt x="61" y="17"/>
                  </a:lnTo>
                  <a:lnTo>
                    <a:pt x="63" y="18"/>
                  </a:lnTo>
                  <a:lnTo>
                    <a:pt x="64" y="17"/>
                  </a:lnTo>
                  <a:lnTo>
                    <a:pt x="68" y="18"/>
                  </a:lnTo>
                  <a:lnTo>
                    <a:pt x="72" y="23"/>
                  </a:lnTo>
                  <a:lnTo>
                    <a:pt x="74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2" y="31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6" y="34"/>
                  </a:lnTo>
                  <a:lnTo>
                    <a:pt x="86" y="34"/>
                  </a:lnTo>
                  <a:lnTo>
                    <a:pt x="88" y="36"/>
                  </a:lnTo>
                  <a:lnTo>
                    <a:pt x="91" y="37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7" y="42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6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86" y="42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2" y="39"/>
                  </a:lnTo>
                  <a:lnTo>
                    <a:pt x="79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1" y="31"/>
                  </a:lnTo>
                  <a:lnTo>
                    <a:pt x="68" y="28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3" y="23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5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4" name="Freeform 194"/>
            <p:cNvSpPr>
              <a:spLocks/>
            </p:cNvSpPr>
            <p:nvPr/>
          </p:nvSpPr>
          <p:spPr bwMode="auto">
            <a:xfrm>
              <a:off x="6616803" y="4710255"/>
              <a:ext cx="298231" cy="477560"/>
            </a:xfrm>
            <a:custGeom>
              <a:avLst/>
              <a:gdLst>
                <a:gd name="T0" fmla="*/ 148 w 153"/>
                <a:gd name="T1" fmla="*/ 8 h 245"/>
                <a:gd name="T2" fmla="*/ 148 w 153"/>
                <a:gd name="T3" fmla="*/ 19 h 245"/>
                <a:gd name="T4" fmla="*/ 150 w 153"/>
                <a:gd name="T5" fmla="*/ 32 h 245"/>
                <a:gd name="T6" fmla="*/ 150 w 153"/>
                <a:gd name="T7" fmla="*/ 38 h 245"/>
                <a:gd name="T8" fmla="*/ 150 w 153"/>
                <a:gd name="T9" fmla="*/ 54 h 245"/>
                <a:gd name="T10" fmla="*/ 151 w 153"/>
                <a:gd name="T11" fmla="*/ 57 h 245"/>
                <a:gd name="T12" fmla="*/ 153 w 153"/>
                <a:gd name="T13" fmla="*/ 64 h 245"/>
                <a:gd name="T14" fmla="*/ 150 w 153"/>
                <a:gd name="T15" fmla="*/ 73 h 245"/>
                <a:gd name="T16" fmla="*/ 139 w 153"/>
                <a:gd name="T17" fmla="*/ 86 h 245"/>
                <a:gd name="T18" fmla="*/ 124 w 153"/>
                <a:gd name="T19" fmla="*/ 97 h 245"/>
                <a:gd name="T20" fmla="*/ 113 w 153"/>
                <a:gd name="T21" fmla="*/ 100 h 245"/>
                <a:gd name="T22" fmla="*/ 96 w 153"/>
                <a:gd name="T23" fmla="*/ 112 h 245"/>
                <a:gd name="T24" fmla="*/ 87 w 153"/>
                <a:gd name="T25" fmla="*/ 123 h 245"/>
                <a:gd name="T26" fmla="*/ 68 w 153"/>
                <a:gd name="T27" fmla="*/ 138 h 245"/>
                <a:gd name="T28" fmla="*/ 65 w 153"/>
                <a:gd name="T29" fmla="*/ 147 h 245"/>
                <a:gd name="T30" fmla="*/ 72 w 153"/>
                <a:gd name="T31" fmla="*/ 166 h 245"/>
                <a:gd name="T32" fmla="*/ 76 w 153"/>
                <a:gd name="T33" fmla="*/ 172 h 245"/>
                <a:gd name="T34" fmla="*/ 77 w 153"/>
                <a:gd name="T35" fmla="*/ 185 h 245"/>
                <a:gd name="T36" fmla="*/ 77 w 153"/>
                <a:gd name="T37" fmla="*/ 197 h 245"/>
                <a:gd name="T38" fmla="*/ 47 w 153"/>
                <a:gd name="T39" fmla="*/ 218 h 245"/>
                <a:gd name="T40" fmla="*/ 36 w 153"/>
                <a:gd name="T41" fmla="*/ 234 h 245"/>
                <a:gd name="T42" fmla="*/ 38 w 153"/>
                <a:gd name="T43" fmla="*/ 243 h 245"/>
                <a:gd name="T44" fmla="*/ 27 w 153"/>
                <a:gd name="T45" fmla="*/ 238 h 245"/>
                <a:gd name="T46" fmla="*/ 25 w 153"/>
                <a:gd name="T47" fmla="*/ 231 h 245"/>
                <a:gd name="T48" fmla="*/ 25 w 153"/>
                <a:gd name="T49" fmla="*/ 210 h 245"/>
                <a:gd name="T50" fmla="*/ 20 w 153"/>
                <a:gd name="T51" fmla="*/ 196 h 245"/>
                <a:gd name="T52" fmla="*/ 16 w 153"/>
                <a:gd name="T53" fmla="*/ 180 h 245"/>
                <a:gd name="T54" fmla="*/ 25 w 153"/>
                <a:gd name="T55" fmla="*/ 166 h 245"/>
                <a:gd name="T56" fmla="*/ 33 w 153"/>
                <a:gd name="T57" fmla="*/ 150 h 245"/>
                <a:gd name="T58" fmla="*/ 39 w 153"/>
                <a:gd name="T59" fmla="*/ 138 h 245"/>
                <a:gd name="T60" fmla="*/ 38 w 153"/>
                <a:gd name="T61" fmla="*/ 127 h 245"/>
                <a:gd name="T62" fmla="*/ 38 w 153"/>
                <a:gd name="T63" fmla="*/ 120 h 245"/>
                <a:gd name="T64" fmla="*/ 39 w 153"/>
                <a:gd name="T65" fmla="*/ 108 h 245"/>
                <a:gd name="T66" fmla="*/ 38 w 153"/>
                <a:gd name="T67" fmla="*/ 92 h 245"/>
                <a:gd name="T68" fmla="*/ 17 w 153"/>
                <a:gd name="T69" fmla="*/ 82 h 245"/>
                <a:gd name="T70" fmla="*/ 1 w 153"/>
                <a:gd name="T71" fmla="*/ 73 h 245"/>
                <a:gd name="T72" fmla="*/ 5 w 153"/>
                <a:gd name="T73" fmla="*/ 64 h 245"/>
                <a:gd name="T74" fmla="*/ 25 w 153"/>
                <a:gd name="T75" fmla="*/ 57 h 245"/>
                <a:gd name="T76" fmla="*/ 44 w 153"/>
                <a:gd name="T77" fmla="*/ 52 h 245"/>
                <a:gd name="T78" fmla="*/ 55 w 153"/>
                <a:gd name="T79" fmla="*/ 59 h 245"/>
                <a:gd name="T80" fmla="*/ 63 w 153"/>
                <a:gd name="T81" fmla="*/ 67 h 245"/>
                <a:gd name="T82" fmla="*/ 58 w 153"/>
                <a:gd name="T83" fmla="*/ 79 h 245"/>
                <a:gd name="T84" fmla="*/ 61 w 153"/>
                <a:gd name="T85" fmla="*/ 86 h 245"/>
                <a:gd name="T86" fmla="*/ 69 w 153"/>
                <a:gd name="T87" fmla="*/ 97 h 245"/>
                <a:gd name="T88" fmla="*/ 72 w 153"/>
                <a:gd name="T89" fmla="*/ 90 h 245"/>
                <a:gd name="T90" fmla="*/ 77 w 153"/>
                <a:gd name="T91" fmla="*/ 82 h 245"/>
                <a:gd name="T92" fmla="*/ 82 w 153"/>
                <a:gd name="T93" fmla="*/ 65 h 245"/>
                <a:gd name="T94" fmla="*/ 68 w 153"/>
                <a:gd name="T95" fmla="*/ 45 h 245"/>
                <a:gd name="T96" fmla="*/ 66 w 153"/>
                <a:gd name="T97" fmla="*/ 37 h 245"/>
                <a:gd name="T98" fmla="*/ 65 w 153"/>
                <a:gd name="T99" fmla="*/ 26 h 245"/>
                <a:gd name="T100" fmla="*/ 68 w 153"/>
                <a:gd name="T101" fmla="*/ 18 h 245"/>
                <a:gd name="T102" fmla="*/ 77 w 153"/>
                <a:gd name="T103" fmla="*/ 16 h 245"/>
                <a:gd name="T104" fmla="*/ 91 w 153"/>
                <a:gd name="T105" fmla="*/ 18 h 245"/>
                <a:gd name="T106" fmla="*/ 102 w 153"/>
                <a:gd name="T107" fmla="*/ 18 h 245"/>
                <a:gd name="T108" fmla="*/ 115 w 153"/>
                <a:gd name="T109" fmla="*/ 12 h 245"/>
                <a:gd name="T110" fmla="*/ 132 w 153"/>
                <a:gd name="T111" fmla="*/ 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245">
                  <a:moveTo>
                    <a:pt x="148" y="0"/>
                  </a:moveTo>
                  <a:lnTo>
                    <a:pt x="148" y="2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50" y="5"/>
                  </a:lnTo>
                  <a:lnTo>
                    <a:pt x="148" y="7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6" y="12"/>
                  </a:lnTo>
                  <a:lnTo>
                    <a:pt x="146" y="13"/>
                  </a:lnTo>
                  <a:lnTo>
                    <a:pt x="148" y="15"/>
                  </a:lnTo>
                  <a:lnTo>
                    <a:pt x="146" y="18"/>
                  </a:lnTo>
                  <a:lnTo>
                    <a:pt x="148" y="19"/>
                  </a:lnTo>
                  <a:lnTo>
                    <a:pt x="148" y="21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9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8" y="35"/>
                  </a:lnTo>
                  <a:lnTo>
                    <a:pt x="146" y="37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40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48" y="43"/>
                  </a:lnTo>
                  <a:lnTo>
                    <a:pt x="150" y="45"/>
                  </a:lnTo>
                  <a:lnTo>
                    <a:pt x="150" y="46"/>
                  </a:lnTo>
                  <a:lnTo>
                    <a:pt x="150" y="49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1" y="54"/>
                  </a:lnTo>
                  <a:lnTo>
                    <a:pt x="151" y="56"/>
                  </a:lnTo>
                  <a:lnTo>
                    <a:pt x="150" y="57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51" y="57"/>
                  </a:lnTo>
                  <a:lnTo>
                    <a:pt x="153" y="57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3" y="62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5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3"/>
                  </a:lnTo>
                  <a:lnTo>
                    <a:pt x="145" y="78"/>
                  </a:lnTo>
                  <a:lnTo>
                    <a:pt x="143" y="79"/>
                  </a:lnTo>
                  <a:lnTo>
                    <a:pt x="142" y="81"/>
                  </a:lnTo>
                  <a:lnTo>
                    <a:pt x="143" y="81"/>
                  </a:lnTo>
                  <a:lnTo>
                    <a:pt x="142" y="82"/>
                  </a:lnTo>
                  <a:lnTo>
                    <a:pt x="140" y="84"/>
                  </a:lnTo>
                  <a:lnTo>
                    <a:pt x="139" y="84"/>
                  </a:lnTo>
                  <a:lnTo>
                    <a:pt x="139" y="86"/>
                  </a:lnTo>
                  <a:lnTo>
                    <a:pt x="139" y="87"/>
                  </a:lnTo>
                  <a:lnTo>
                    <a:pt x="137" y="87"/>
                  </a:lnTo>
                  <a:lnTo>
                    <a:pt x="135" y="89"/>
                  </a:lnTo>
                  <a:lnTo>
                    <a:pt x="131" y="92"/>
                  </a:lnTo>
                  <a:lnTo>
                    <a:pt x="129" y="93"/>
                  </a:lnTo>
                  <a:lnTo>
                    <a:pt x="128" y="95"/>
                  </a:lnTo>
                  <a:lnTo>
                    <a:pt x="126" y="95"/>
                  </a:lnTo>
                  <a:lnTo>
                    <a:pt x="124" y="97"/>
                  </a:lnTo>
                  <a:lnTo>
                    <a:pt x="123" y="97"/>
                  </a:lnTo>
                  <a:lnTo>
                    <a:pt x="123" y="97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8" y="98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0" y="101"/>
                  </a:lnTo>
                  <a:lnTo>
                    <a:pt x="105" y="104"/>
                  </a:lnTo>
                  <a:lnTo>
                    <a:pt x="101" y="106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6" y="111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4" y="116"/>
                  </a:lnTo>
                  <a:lnTo>
                    <a:pt x="91" y="119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8" y="122"/>
                  </a:lnTo>
                  <a:lnTo>
                    <a:pt x="87" y="122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80" y="125"/>
                  </a:lnTo>
                  <a:lnTo>
                    <a:pt x="79" y="128"/>
                  </a:lnTo>
                  <a:lnTo>
                    <a:pt x="74" y="133"/>
                  </a:lnTo>
                  <a:lnTo>
                    <a:pt x="68" y="138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9"/>
                  </a:lnTo>
                  <a:lnTo>
                    <a:pt x="65" y="142"/>
                  </a:lnTo>
                  <a:lnTo>
                    <a:pt x="65" y="147"/>
                  </a:lnTo>
                  <a:lnTo>
                    <a:pt x="65" y="147"/>
                  </a:lnTo>
                  <a:lnTo>
                    <a:pt x="66" y="149"/>
                  </a:lnTo>
                  <a:lnTo>
                    <a:pt x="68" y="150"/>
                  </a:lnTo>
                  <a:lnTo>
                    <a:pt x="68" y="152"/>
                  </a:lnTo>
                  <a:lnTo>
                    <a:pt x="71" y="158"/>
                  </a:lnTo>
                  <a:lnTo>
                    <a:pt x="71" y="161"/>
                  </a:lnTo>
                  <a:lnTo>
                    <a:pt x="72" y="164"/>
                  </a:lnTo>
                  <a:lnTo>
                    <a:pt x="72" y="166"/>
                  </a:lnTo>
                  <a:lnTo>
                    <a:pt x="74" y="171"/>
                  </a:lnTo>
                  <a:lnTo>
                    <a:pt x="74" y="174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5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6" y="174"/>
                  </a:lnTo>
                  <a:lnTo>
                    <a:pt x="77" y="174"/>
                  </a:lnTo>
                  <a:lnTo>
                    <a:pt x="77" y="175"/>
                  </a:lnTo>
                  <a:lnTo>
                    <a:pt x="77" y="175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7" y="185"/>
                  </a:lnTo>
                  <a:lnTo>
                    <a:pt x="76" y="188"/>
                  </a:lnTo>
                  <a:lnTo>
                    <a:pt x="74" y="196"/>
                  </a:lnTo>
                  <a:lnTo>
                    <a:pt x="74" y="197"/>
                  </a:lnTo>
                  <a:lnTo>
                    <a:pt x="74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7" y="197"/>
                  </a:lnTo>
                  <a:lnTo>
                    <a:pt x="76" y="202"/>
                  </a:lnTo>
                  <a:lnTo>
                    <a:pt x="76" y="204"/>
                  </a:lnTo>
                  <a:lnTo>
                    <a:pt x="72" y="207"/>
                  </a:lnTo>
                  <a:lnTo>
                    <a:pt x="71" y="208"/>
                  </a:lnTo>
                  <a:lnTo>
                    <a:pt x="69" y="210"/>
                  </a:lnTo>
                  <a:lnTo>
                    <a:pt x="63" y="213"/>
                  </a:lnTo>
                  <a:lnTo>
                    <a:pt x="52" y="216"/>
                  </a:lnTo>
                  <a:lnTo>
                    <a:pt x="47" y="218"/>
                  </a:lnTo>
                  <a:lnTo>
                    <a:pt x="46" y="219"/>
                  </a:lnTo>
                  <a:lnTo>
                    <a:pt x="39" y="223"/>
                  </a:lnTo>
                  <a:lnTo>
                    <a:pt x="36" y="226"/>
                  </a:lnTo>
                  <a:lnTo>
                    <a:pt x="36" y="229"/>
                  </a:lnTo>
                  <a:lnTo>
                    <a:pt x="35" y="229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9" y="232"/>
                  </a:lnTo>
                  <a:lnTo>
                    <a:pt x="39" y="232"/>
                  </a:lnTo>
                  <a:lnTo>
                    <a:pt x="39" y="235"/>
                  </a:lnTo>
                  <a:lnTo>
                    <a:pt x="38" y="243"/>
                  </a:lnTo>
                  <a:lnTo>
                    <a:pt x="38" y="245"/>
                  </a:lnTo>
                  <a:lnTo>
                    <a:pt x="36" y="245"/>
                  </a:lnTo>
                  <a:lnTo>
                    <a:pt x="35" y="245"/>
                  </a:lnTo>
                  <a:lnTo>
                    <a:pt x="33" y="245"/>
                  </a:lnTo>
                  <a:lnTo>
                    <a:pt x="30" y="245"/>
                  </a:lnTo>
                  <a:lnTo>
                    <a:pt x="28" y="245"/>
                  </a:lnTo>
                  <a:lnTo>
                    <a:pt x="27" y="245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7"/>
                  </a:lnTo>
                  <a:lnTo>
                    <a:pt x="27" y="235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7" y="232"/>
                  </a:lnTo>
                  <a:lnTo>
                    <a:pt x="25" y="231"/>
                  </a:lnTo>
                  <a:lnTo>
                    <a:pt x="25" y="231"/>
                  </a:lnTo>
                  <a:lnTo>
                    <a:pt x="25" y="229"/>
                  </a:lnTo>
                  <a:lnTo>
                    <a:pt x="24" y="227"/>
                  </a:lnTo>
                  <a:lnTo>
                    <a:pt x="25" y="226"/>
                  </a:lnTo>
                  <a:lnTo>
                    <a:pt x="25" y="221"/>
                  </a:lnTo>
                  <a:lnTo>
                    <a:pt x="25" y="219"/>
                  </a:lnTo>
                  <a:lnTo>
                    <a:pt x="25" y="216"/>
                  </a:lnTo>
                  <a:lnTo>
                    <a:pt x="25" y="213"/>
                  </a:lnTo>
                  <a:lnTo>
                    <a:pt x="25" y="21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5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2" y="199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20" y="196"/>
                  </a:lnTo>
                  <a:lnTo>
                    <a:pt x="20" y="194"/>
                  </a:lnTo>
                  <a:lnTo>
                    <a:pt x="19" y="193"/>
                  </a:lnTo>
                  <a:lnTo>
                    <a:pt x="19" y="191"/>
                  </a:lnTo>
                  <a:lnTo>
                    <a:pt x="19" y="190"/>
                  </a:lnTo>
                  <a:lnTo>
                    <a:pt x="17" y="185"/>
                  </a:lnTo>
                  <a:lnTo>
                    <a:pt x="17" y="183"/>
                  </a:lnTo>
                  <a:lnTo>
                    <a:pt x="16" y="180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7" y="175"/>
                  </a:lnTo>
                  <a:lnTo>
                    <a:pt x="19" y="172"/>
                  </a:lnTo>
                  <a:lnTo>
                    <a:pt x="22" y="171"/>
                  </a:lnTo>
                  <a:lnTo>
                    <a:pt x="24" y="167"/>
                  </a:lnTo>
                  <a:lnTo>
                    <a:pt x="25" y="166"/>
                  </a:lnTo>
                  <a:lnTo>
                    <a:pt x="28" y="163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0" y="156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36" y="145"/>
                  </a:lnTo>
                  <a:lnTo>
                    <a:pt x="38" y="144"/>
                  </a:lnTo>
                  <a:lnTo>
                    <a:pt x="39" y="141"/>
                  </a:lnTo>
                  <a:lnTo>
                    <a:pt x="39" y="139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6" y="131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9" y="117"/>
                  </a:lnTo>
                  <a:lnTo>
                    <a:pt x="39" y="116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08"/>
                  </a:lnTo>
                  <a:lnTo>
                    <a:pt x="39" y="101"/>
                  </a:lnTo>
                  <a:lnTo>
                    <a:pt x="39" y="100"/>
                  </a:lnTo>
                  <a:lnTo>
                    <a:pt x="38" y="97"/>
                  </a:lnTo>
                  <a:lnTo>
                    <a:pt x="38" y="93"/>
                  </a:lnTo>
                  <a:lnTo>
                    <a:pt x="39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1" y="89"/>
                  </a:lnTo>
                  <a:lnTo>
                    <a:pt x="28" y="87"/>
                  </a:lnTo>
                  <a:lnTo>
                    <a:pt x="25" y="87"/>
                  </a:lnTo>
                  <a:lnTo>
                    <a:pt x="20" y="84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4" y="81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6" y="60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6"/>
                  </a:lnTo>
                  <a:lnTo>
                    <a:pt x="33" y="56"/>
                  </a:lnTo>
                  <a:lnTo>
                    <a:pt x="38" y="54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4" y="52"/>
                  </a:lnTo>
                  <a:lnTo>
                    <a:pt x="46" y="56"/>
                  </a:lnTo>
                  <a:lnTo>
                    <a:pt x="47" y="57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7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1" y="60"/>
                  </a:lnTo>
                  <a:lnTo>
                    <a:pt x="61" y="62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1" y="70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8" y="92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1" y="93"/>
                  </a:lnTo>
                  <a:lnTo>
                    <a:pt x="71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72" y="93"/>
                  </a:lnTo>
                  <a:lnTo>
                    <a:pt x="72" y="90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2" y="87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4"/>
                  </a:lnTo>
                  <a:lnTo>
                    <a:pt x="77" y="82"/>
                  </a:lnTo>
                  <a:lnTo>
                    <a:pt x="79" y="82"/>
                  </a:lnTo>
                  <a:lnTo>
                    <a:pt x="80" y="82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73"/>
                  </a:lnTo>
                  <a:lnTo>
                    <a:pt x="80" y="70"/>
                  </a:lnTo>
                  <a:lnTo>
                    <a:pt x="80" y="67"/>
                  </a:lnTo>
                  <a:lnTo>
                    <a:pt x="82" y="65"/>
                  </a:lnTo>
                  <a:lnTo>
                    <a:pt x="82" y="64"/>
                  </a:lnTo>
                  <a:lnTo>
                    <a:pt x="80" y="62"/>
                  </a:lnTo>
                  <a:lnTo>
                    <a:pt x="79" y="59"/>
                  </a:lnTo>
                  <a:lnTo>
                    <a:pt x="76" y="54"/>
                  </a:lnTo>
                  <a:lnTo>
                    <a:pt x="74" y="52"/>
                  </a:lnTo>
                  <a:lnTo>
                    <a:pt x="72" y="49"/>
                  </a:lnTo>
                  <a:lnTo>
                    <a:pt x="69" y="46"/>
                  </a:lnTo>
                  <a:lnTo>
                    <a:pt x="68" y="45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7"/>
                  </a:lnTo>
                  <a:lnTo>
                    <a:pt x="66" y="35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5" y="18"/>
                  </a:lnTo>
                  <a:lnTo>
                    <a:pt x="109" y="16"/>
                  </a:lnTo>
                  <a:lnTo>
                    <a:pt x="110" y="15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1" y="13"/>
                  </a:lnTo>
                  <a:lnTo>
                    <a:pt x="123" y="12"/>
                  </a:lnTo>
                  <a:lnTo>
                    <a:pt x="126" y="10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2" y="8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40" y="5"/>
                  </a:lnTo>
                  <a:lnTo>
                    <a:pt x="143" y="4"/>
                  </a:lnTo>
                  <a:lnTo>
                    <a:pt x="146" y="2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5" name="Freeform 195"/>
            <p:cNvSpPr>
              <a:spLocks noEditPoints="1"/>
            </p:cNvSpPr>
            <p:nvPr/>
          </p:nvSpPr>
          <p:spPr bwMode="auto">
            <a:xfrm>
              <a:off x="8361357" y="3597250"/>
              <a:ext cx="253399" cy="541884"/>
            </a:xfrm>
            <a:custGeom>
              <a:avLst/>
              <a:gdLst>
                <a:gd name="T0" fmla="*/ 89 w 130"/>
                <a:gd name="T1" fmla="*/ 266 h 278"/>
                <a:gd name="T2" fmla="*/ 89 w 130"/>
                <a:gd name="T3" fmla="*/ 252 h 278"/>
                <a:gd name="T4" fmla="*/ 90 w 130"/>
                <a:gd name="T5" fmla="*/ 253 h 278"/>
                <a:gd name="T6" fmla="*/ 92 w 130"/>
                <a:gd name="T7" fmla="*/ 247 h 278"/>
                <a:gd name="T8" fmla="*/ 86 w 130"/>
                <a:gd name="T9" fmla="*/ 245 h 278"/>
                <a:gd name="T10" fmla="*/ 86 w 130"/>
                <a:gd name="T11" fmla="*/ 242 h 278"/>
                <a:gd name="T12" fmla="*/ 89 w 130"/>
                <a:gd name="T13" fmla="*/ 230 h 278"/>
                <a:gd name="T14" fmla="*/ 38 w 130"/>
                <a:gd name="T15" fmla="*/ 190 h 278"/>
                <a:gd name="T16" fmla="*/ 78 w 130"/>
                <a:gd name="T17" fmla="*/ 182 h 278"/>
                <a:gd name="T18" fmla="*/ 19 w 130"/>
                <a:gd name="T19" fmla="*/ 146 h 278"/>
                <a:gd name="T20" fmla="*/ 23 w 130"/>
                <a:gd name="T21" fmla="*/ 137 h 278"/>
                <a:gd name="T22" fmla="*/ 12 w 130"/>
                <a:gd name="T23" fmla="*/ 129 h 278"/>
                <a:gd name="T24" fmla="*/ 86 w 130"/>
                <a:gd name="T25" fmla="*/ 7 h 278"/>
                <a:gd name="T26" fmla="*/ 95 w 130"/>
                <a:gd name="T27" fmla="*/ 23 h 278"/>
                <a:gd name="T28" fmla="*/ 94 w 130"/>
                <a:gd name="T29" fmla="*/ 41 h 278"/>
                <a:gd name="T30" fmla="*/ 81 w 130"/>
                <a:gd name="T31" fmla="*/ 52 h 278"/>
                <a:gd name="T32" fmla="*/ 79 w 130"/>
                <a:gd name="T33" fmla="*/ 67 h 278"/>
                <a:gd name="T34" fmla="*/ 97 w 130"/>
                <a:gd name="T35" fmla="*/ 67 h 278"/>
                <a:gd name="T36" fmla="*/ 97 w 130"/>
                <a:gd name="T37" fmla="*/ 82 h 278"/>
                <a:gd name="T38" fmla="*/ 101 w 130"/>
                <a:gd name="T39" fmla="*/ 96 h 278"/>
                <a:gd name="T40" fmla="*/ 112 w 130"/>
                <a:gd name="T41" fmla="*/ 104 h 278"/>
                <a:gd name="T42" fmla="*/ 128 w 130"/>
                <a:gd name="T43" fmla="*/ 104 h 278"/>
                <a:gd name="T44" fmla="*/ 122 w 130"/>
                <a:gd name="T45" fmla="*/ 115 h 278"/>
                <a:gd name="T46" fmla="*/ 114 w 130"/>
                <a:gd name="T47" fmla="*/ 124 h 278"/>
                <a:gd name="T48" fmla="*/ 105 w 130"/>
                <a:gd name="T49" fmla="*/ 129 h 278"/>
                <a:gd name="T50" fmla="*/ 92 w 130"/>
                <a:gd name="T51" fmla="*/ 134 h 278"/>
                <a:gd name="T52" fmla="*/ 81 w 130"/>
                <a:gd name="T53" fmla="*/ 146 h 278"/>
                <a:gd name="T54" fmla="*/ 79 w 130"/>
                <a:gd name="T55" fmla="*/ 156 h 278"/>
                <a:gd name="T56" fmla="*/ 92 w 130"/>
                <a:gd name="T57" fmla="*/ 176 h 278"/>
                <a:gd name="T58" fmla="*/ 92 w 130"/>
                <a:gd name="T59" fmla="*/ 190 h 278"/>
                <a:gd name="T60" fmla="*/ 89 w 130"/>
                <a:gd name="T61" fmla="*/ 208 h 278"/>
                <a:gd name="T62" fmla="*/ 101 w 130"/>
                <a:gd name="T63" fmla="*/ 233 h 278"/>
                <a:gd name="T64" fmla="*/ 108 w 130"/>
                <a:gd name="T65" fmla="*/ 252 h 278"/>
                <a:gd name="T66" fmla="*/ 95 w 130"/>
                <a:gd name="T67" fmla="*/ 272 h 278"/>
                <a:gd name="T68" fmla="*/ 95 w 130"/>
                <a:gd name="T69" fmla="*/ 256 h 278"/>
                <a:gd name="T70" fmla="*/ 95 w 130"/>
                <a:gd name="T71" fmla="*/ 247 h 278"/>
                <a:gd name="T72" fmla="*/ 92 w 130"/>
                <a:gd name="T73" fmla="*/ 228 h 278"/>
                <a:gd name="T74" fmla="*/ 84 w 130"/>
                <a:gd name="T75" fmla="*/ 208 h 278"/>
                <a:gd name="T76" fmla="*/ 81 w 130"/>
                <a:gd name="T77" fmla="*/ 181 h 278"/>
                <a:gd name="T78" fmla="*/ 68 w 130"/>
                <a:gd name="T79" fmla="*/ 170 h 278"/>
                <a:gd name="T80" fmla="*/ 59 w 130"/>
                <a:gd name="T81" fmla="*/ 178 h 278"/>
                <a:gd name="T82" fmla="*/ 49 w 130"/>
                <a:gd name="T83" fmla="*/ 192 h 278"/>
                <a:gd name="T84" fmla="*/ 40 w 130"/>
                <a:gd name="T85" fmla="*/ 187 h 278"/>
                <a:gd name="T86" fmla="*/ 37 w 130"/>
                <a:gd name="T87" fmla="*/ 182 h 278"/>
                <a:gd name="T88" fmla="*/ 34 w 130"/>
                <a:gd name="T89" fmla="*/ 171 h 278"/>
                <a:gd name="T90" fmla="*/ 27 w 130"/>
                <a:gd name="T91" fmla="*/ 140 h 278"/>
                <a:gd name="T92" fmla="*/ 24 w 130"/>
                <a:gd name="T93" fmla="*/ 141 h 278"/>
                <a:gd name="T94" fmla="*/ 21 w 130"/>
                <a:gd name="T95" fmla="*/ 130 h 278"/>
                <a:gd name="T96" fmla="*/ 13 w 130"/>
                <a:gd name="T97" fmla="*/ 124 h 278"/>
                <a:gd name="T98" fmla="*/ 8 w 130"/>
                <a:gd name="T99" fmla="*/ 122 h 278"/>
                <a:gd name="T100" fmla="*/ 2 w 130"/>
                <a:gd name="T101" fmla="*/ 108 h 278"/>
                <a:gd name="T102" fmla="*/ 7 w 130"/>
                <a:gd name="T103" fmla="*/ 97 h 278"/>
                <a:gd name="T104" fmla="*/ 13 w 130"/>
                <a:gd name="T105" fmla="*/ 91 h 278"/>
                <a:gd name="T106" fmla="*/ 18 w 130"/>
                <a:gd name="T107" fmla="*/ 74 h 278"/>
                <a:gd name="T108" fmla="*/ 29 w 130"/>
                <a:gd name="T109" fmla="*/ 70 h 278"/>
                <a:gd name="T110" fmla="*/ 35 w 130"/>
                <a:gd name="T111" fmla="*/ 50 h 278"/>
                <a:gd name="T112" fmla="*/ 43 w 130"/>
                <a:gd name="T113" fmla="*/ 37 h 278"/>
                <a:gd name="T114" fmla="*/ 59 w 130"/>
                <a:gd name="T115" fmla="*/ 18 h 278"/>
                <a:gd name="T116" fmla="*/ 70 w 130"/>
                <a:gd name="T117" fmla="*/ 12 h 278"/>
                <a:gd name="T118" fmla="*/ 78 w 130"/>
                <a:gd name="T119" fmla="*/ 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278">
                  <a:moveTo>
                    <a:pt x="89" y="275"/>
                  </a:moveTo>
                  <a:lnTo>
                    <a:pt x="89" y="277"/>
                  </a:lnTo>
                  <a:lnTo>
                    <a:pt x="87" y="277"/>
                  </a:lnTo>
                  <a:lnTo>
                    <a:pt x="87" y="277"/>
                  </a:lnTo>
                  <a:lnTo>
                    <a:pt x="86" y="278"/>
                  </a:lnTo>
                  <a:lnTo>
                    <a:pt x="86" y="278"/>
                  </a:lnTo>
                  <a:lnTo>
                    <a:pt x="87" y="277"/>
                  </a:lnTo>
                  <a:lnTo>
                    <a:pt x="87" y="275"/>
                  </a:lnTo>
                  <a:lnTo>
                    <a:pt x="89" y="275"/>
                  </a:lnTo>
                  <a:close/>
                  <a:moveTo>
                    <a:pt x="87" y="263"/>
                  </a:moveTo>
                  <a:lnTo>
                    <a:pt x="87" y="263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9" y="266"/>
                  </a:lnTo>
                  <a:lnTo>
                    <a:pt x="87" y="264"/>
                  </a:lnTo>
                  <a:lnTo>
                    <a:pt x="87" y="263"/>
                  </a:lnTo>
                  <a:lnTo>
                    <a:pt x="86" y="264"/>
                  </a:lnTo>
                  <a:lnTo>
                    <a:pt x="87" y="263"/>
                  </a:lnTo>
                  <a:lnTo>
                    <a:pt x="87" y="263"/>
                  </a:lnTo>
                  <a:close/>
                  <a:moveTo>
                    <a:pt x="92" y="261"/>
                  </a:move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1"/>
                  </a:lnTo>
                  <a:close/>
                  <a:moveTo>
                    <a:pt x="89" y="250"/>
                  </a:move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5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9" y="250"/>
                  </a:lnTo>
                  <a:lnTo>
                    <a:pt x="89" y="250"/>
                  </a:lnTo>
                  <a:close/>
                  <a:moveTo>
                    <a:pt x="92" y="250"/>
                  </a:moveTo>
                  <a:lnTo>
                    <a:pt x="92" y="252"/>
                  </a:lnTo>
                  <a:lnTo>
                    <a:pt x="92" y="255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0" y="250"/>
                  </a:lnTo>
                  <a:lnTo>
                    <a:pt x="92" y="250"/>
                  </a:lnTo>
                  <a:close/>
                  <a:moveTo>
                    <a:pt x="84" y="250"/>
                  </a:moveTo>
                  <a:lnTo>
                    <a:pt x="86" y="252"/>
                  </a:lnTo>
                  <a:lnTo>
                    <a:pt x="86" y="252"/>
                  </a:lnTo>
                  <a:lnTo>
                    <a:pt x="86" y="252"/>
                  </a:lnTo>
                  <a:lnTo>
                    <a:pt x="86" y="253"/>
                  </a:lnTo>
                  <a:lnTo>
                    <a:pt x="84" y="252"/>
                  </a:lnTo>
                  <a:lnTo>
                    <a:pt x="84" y="250"/>
                  </a:lnTo>
                  <a:close/>
                  <a:moveTo>
                    <a:pt x="90" y="245"/>
                  </a:moveTo>
                  <a:lnTo>
                    <a:pt x="92" y="247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2" y="249"/>
                  </a:lnTo>
                  <a:lnTo>
                    <a:pt x="92" y="249"/>
                  </a:lnTo>
                  <a:lnTo>
                    <a:pt x="90" y="247"/>
                  </a:lnTo>
                  <a:lnTo>
                    <a:pt x="90" y="245"/>
                  </a:lnTo>
                  <a:close/>
                  <a:moveTo>
                    <a:pt x="86" y="244"/>
                  </a:move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86" y="244"/>
                  </a:lnTo>
                  <a:close/>
                  <a:moveTo>
                    <a:pt x="86" y="242"/>
                  </a:moveTo>
                  <a:lnTo>
                    <a:pt x="86" y="242"/>
                  </a:lnTo>
                  <a:lnTo>
                    <a:pt x="86" y="242"/>
                  </a:lnTo>
                  <a:lnTo>
                    <a:pt x="84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6" y="242"/>
                  </a:lnTo>
                  <a:lnTo>
                    <a:pt x="86" y="242"/>
                  </a:lnTo>
                  <a:close/>
                  <a:moveTo>
                    <a:pt x="89" y="237"/>
                  </a:moveTo>
                  <a:lnTo>
                    <a:pt x="90" y="237"/>
                  </a:lnTo>
                  <a:lnTo>
                    <a:pt x="90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0" y="241"/>
                  </a:lnTo>
                  <a:lnTo>
                    <a:pt x="90" y="242"/>
                  </a:lnTo>
                  <a:lnTo>
                    <a:pt x="89" y="242"/>
                  </a:lnTo>
                  <a:lnTo>
                    <a:pt x="89" y="242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9" y="237"/>
                  </a:lnTo>
                  <a:close/>
                  <a:moveTo>
                    <a:pt x="89" y="230"/>
                  </a:moveTo>
                  <a:lnTo>
                    <a:pt x="89" y="230"/>
                  </a:lnTo>
                  <a:lnTo>
                    <a:pt x="89" y="231"/>
                  </a:lnTo>
                  <a:lnTo>
                    <a:pt x="89" y="231"/>
                  </a:lnTo>
                  <a:lnTo>
                    <a:pt x="89" y="234"/>
                  </a:lnTo>
                  <a:lnTo>
                    <a:pt x="89" y="233"/>
                  </a:lnTo>
                  <a:lnTo>
                    <a:pt x="89" y="231"/>
                  </a:lnTo>
                  <a:lnTo>
                    <a:pt x="89" y="230"/>
                  </a:lnTo>
                  <a:lnTo>
                    <a:pt x="89" y="230"/>
                  </a:lnTo>
                  <a:close/>
                  <a:moveTo>
                    <a:pt x="38" y="190"/>
                  </a:moveTo>
                  <a:lnTo>
                    <a:pt x="38" y="190"/>
                  </a:lnTo>
                  <a:lnTo>
                    <a:pt x="38" y="192"/>
                  </a:lnTo>
                  <a:lnTo>
                    <a:pt x="38" y="192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8" y="190"/>
                  </a:lnTo>
                  <a:close/>
                  <a:moveTo>
                    <a:pt x="35" y="185"/>
                  </a:moveTo>
                  <a:lnTo>
                    <a:pt x="35" y="187"/>
                  </a:lnTo>
                  <a:lnTo>
                    <a:pt x="35" y="189"/>
                  </a:lnTo>
                  <a:lnTo>
                    <a:pt x="34" y="190"/>
                  </a:lnTo>
                  <a:lnTo>
                    <a:pt x="32" y="192"/>
                  </a:lnTo>
                  <a:lnTo>
                    <a:pt x="32" y="189"/>
                  </a:lnTo>
                  <a:lnTo>
                    <a:pt x="34" y="187"/>
                  </a:lnTo>
                  <a:lnTo>
                    <a:pt x="35" y="187"/>
                  </a:lnTo>
                  <a:lnTo>
                    <a:pt x="35" y="185"/>
                  </a:lnTo>
                  <a:close/>
                  <a:moveTo>
                    <a:pt x="78" y="181"/>
                  </a:moveTo>
                  <a:lnTo>
                    <a:pt x="78" y="182"/>
                  </a:lnTo>
                  <a:lnTo>
                    <a:pt x="78" y="182"/>
                  </a:lnTo>
                  <a:lnTo>
                    <a:pt x="79" y="182"/>
                  </a:lnTo>
                  <a:lnTo>
                    <a:pt x="78" y="182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1"/>
                  </a:lnTo>
                  <a:lnTo>
                    <a:pt x="78" y="181"/>
                  </a:lnTo>
                  <a:close/>
                  <a:moveTo>
                    <a:pt x="21" y="146"/>
                  </a:moveTo>
                  <a:lnTo>
                    <a:pt x="23" y="146"/>
                  </a:lnTo>
                  <a:lnTo>
                    <a:pt x="23" y="148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1" y="148"/>
                  </a:lnTo>
                  <a:lnTo>
                    <a:pt x="19" y="146"/>
                  </a:lnTo>
                  <a:lnTo>
                    <a:pt x="21" y="146"/>
                  </a:lnTo>
                  <a:close/>
                  <a:moveTo>
                    <a:pt x="23" y="137"/>
                  </a:moveTo>
                  <a:lnTo>
                    <a:pt x="24" y="137"/>
                  </a:lnTo>
                  <a:lnTo>
                    <a:pt x="24" y="137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40"/>
                  </a:lnTo>
                  <a:lnTo>
                    <a:pt x="24" y="140"/>
                  </a:lnTo>
                  <a:lnTo>
                    <a:pt x="23" y="140"/>
                  </a:lnTo>
                  <a:lnTo>
                    <a:pt x="23" y="138"/>
                  </a:lnTo>
                  <a:lnTo>
                    <a:pt x="21" y="138"/>
                  </a:lnTo>
                  <a:lnTo>
                    <a:pt x="21" y="137"/>
                  </a:lnTo>
                  <a:lnTo>
                    <a:pt x="23" y="137"/>
                  </a:lnTo>
                  <a:lnTo>
                    <a:pt x="23" y="137"/>
                  </a:lnTo>
                  <a:close/>
                  <a:moveTo>
                    <a:pt x="18" y="130"/>
                  </a:moveTo>
                  <a:lnTo>
                    <a:pt x="19" y="130"/>
                  </a:lnTo>
                  <a:lnTo>
                    <a:pt x="19" y="134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8" y="130"/>
                  </a:lnTo>
                  <a:close/>
                  <a:moveTo>
                    <a:pt x="12" y="129"/>
                  </a:moveTo>
                  <a:lnTo>
                    <a:pt x="12" y="129"/>
                  </a:lnTo>
                  <a:lnTo>
                    <a:pt x="12" y="130"/>
                  </a:lnTo>
                  <a:lnTo>
                    <a:pt x="13" y="132"/>
                  </a:lnTo>
                  <a:lnTo>
                    <a:pt x="12" y="132"/>
                  </a:lnTo>
                  <a:lnTo>
                    <a:pt x="12" y="129"/>
                  </a:lnTo>
                  <a:lnTo>
                    <a:pt x="12" y="129"/>
                  </a:lnTo>
                  <a:close/>
                  <a:moveTo>
                    <a:pt x="79" y="0"/>
                  </a:moveTo>
                  <a:lnTo>
                    <a:pt x="79" y="0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6" y="7"/>
                  </a:lnTo>
                  <a:lnTo>
                    <a:pt x="86" y="7"/>
                  </a:lnTo>
                  <a:lnTo>
                    <a:pt x="87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7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5" y="26"/>
                  </a:lnTo>
                  <a:lnTo>
                    <a:pt x="95" y="28"/>
                  </a:lnTo>
                  <a:lnTo>
                    <a:pt x="95" y="30"/>
                  </a:lnTo>
                  <a:lnTo>
                    <a:pt x="95" y="33"/>
                  </a:lnTo>
                  <a:lnTo>
                    <a:pt x="94" y="34"/>
                  </a:lnTo>
                  <a:lnTo>
                    <a:pt x="95" y="36"/>
                  </a:lnTo>
                  <a:lnTo>
                    <a:pt x="94" y="36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2" y="41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1" y="52"/>
                  </a:lnTo>
                  <a:lnTo>
                    <a:pt x="81" y="53"/>
                  </a:lnTo>
                  <a:lnTo>
                    <a:pt x="81" y="55"/>
                  </a:lnTo>
                  <a:lnTo>
                    <a:pt x="81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3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1" y="66"/>
                  </a:lnTo>
                  <a:lnTo>
                    <a:pt x="79" y="67"/>
                  </a:lnTo>
                  <a:lnTo>
                    <a:pt x="78" y="69"/>
                  </a:lnTo>
                  <a:lnTo>
                    <a:pt x="78" y="70"/>
                  </a:lnTo>
                  <a:lnTo>
                    <a:pt x="79" y="70"/>
                  </a:lnTo>
                  <a:lnTo>
                    <a:pt x="79" y="70"/>
                  </a:lnTo>
                  <a:lnTo>
                    <a:pt x="81" y="70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7" y="67"/>
                  </a:lnTo>
                  <a:lnTo>
                    <a:pt x="90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4" y="69"/>
                  </a:lnTo>
                  <a:lnTo>
                    <a:pt x="95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5" y="70"/>
                  </a:lnTo>
                  <a:lnTo>
                    <a:pt x="94" y="70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7" y="74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80"/>
                  </a:lnTo>
                  <a:lnTo>
                    <a:pt x="97" y="82"/>
                  </a:lnTo>
                  <a:lnTo>
                    <a:pt x="100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5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6" y="86"/>
                  </a:lnTo>
                  <a:lnTo>
                    <a:pt x="105" y="86"/>
                  </a:lnTo>
                  <a:lnTo>
                    <a:pt x="103" y="89"/>
                  </a:lnTo>
                  <a:lnTo>
                    <a:pt x="105" y="91"/>
                  </a:lnTo>
                  <a:lnTo>
                    <a:pt x="103" y="93"/>
                  </a:lnTo>
                  <a:lnTo>
                    <a:pt x="103" y="94"/>
                  </a:lnTo>
                  <a:lnTo>
                    <a:pt x="101" y="96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5" y="97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12" y="99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4" y="104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4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7" y="108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0" y="108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5" y="105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30" y="105"/>
                  </a:lnTo>
                  <a:lnTo>
                    <a:pt x="130" y="107"/>
                  </a:lnTo>
                  <a:lnTo>
                    <a:pt x="128" y="107"/>
                  </a:lnTo>
                  <a:lnTo>
                    <a:pt x="127" y="108"/>
                  </a:lnTo>
                  <a:lnTo>
                    <a:pt x="125" y="110"/>
                  </a:lnTo>
                  <a:lnTo>
                    <a:pt x="123" y="110"/>
                  </a:lnTo>
                  <a:lnTo>
                    <a:pt x="123" y="111"/>
                  </a:lnTo>
                  <a:lnTo>
                    <a:pt x="123" y="113"/>
                  </a:lnTo>
                  <a:lnTo>
                    <a:pt x="122" y="113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20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2" y="118"/>
                  </a:lnTo>
                  <a:lnTo>
                    <a:pt x="120" y="118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7" y="119"/>
                  </a:lnTo>
                  <a:lnTo>
                    <a:pt x="116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2" y="122"/>
                  </a:lnTo>
                  <a:lnTo>
                    <a:pt x="111" y="124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08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5" y="124"/>
                  </a:lnTo>
                  <a:lnTo>
                    <a:pt x="106" y="126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05" y="129"/>
                  </a:lnTo>
                  <a:lnTo>
                    <a:pt x="103" y="129"/>
                  </a:lnTo>
                  <a:lnTo>
                    <a:pt x="103" y="129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8" y="134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5" y="134"/>
                  </a:lnTo>
                  <a:lnTo>
                    <a:pt x="92" y="134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7" y="134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4" y="134"/>
                  </a:lnTo>
                  <a:lnTo>
                    <a:pt x="84" y="135"/>
                  </a:lnTo>
                  <a:lnTo>
                    <a:pt x="82" y="135"/>
                  </a:lnTo>
                  <a:lnTo>
                    <a:pt x="82" y="138"/>
                  </a:lnTo>
                  <a:lnTo>
                    <a:pt x="81" y="140"/>
                  </a:lnTo>
                  <a:lnTo>
                    <a:pt x="81" y="143"/>
                  </a:lnTo>
                  <a:lnTo>
                    <a:pt x="81" y="145"/>
                  </a:lnTo>
                  <a:lnTo>
                    <a:pt x="81" y="146"/>
                  </a:lnTo>
                  <a:lnTo>
                    <a:pt x="81" y="149"/>
                  </a:lnTo>
                  <a:lnTo>
                    <a:pt x="81" y="151"/>
                  </a:lnTo>
                  <a:lnTo>
                    <a:pt x="81" y="151"/>
                  </a:lnTo>
                  <a:lnTo>
                    <a:pt x="79" y="151"/>
                  </a:lnTo>
                  <a:lnTo>
                    <a:pt x="78" y="151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1"/>
                  </a:lnTo>
                  <a:lnTo>
                    <a:pt x="75" y="151"/>
                  </a:lnTo>
                  <a:lnTo>
                    <a:pt x="76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9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81" y="163"/>
                  </a:lnTo>
                  <a:lnTo>
                    <a:pt x="84" y="167"/>
                  </a:lnTo>
                  <a:lnTo>
                    <a:pt x="86" y="168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0" y="174"/>
                  </a:lnTo>
                  <a:lnTo>
                    <a:pt x="92" y="176"/>
                  </a:lnTo>
                  <a:lnTo>
                    <a:pt x="92" y="178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4" y="181"/>
                  </a:lnTo>
                  <a:lnTo>
                    <a:pt x="94" y="184"/>
                  </a:lnTo>
                  <a:lnTo>
                    <a:pt x="95" y="184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7" y="184"/>
                  </a:lnTo>
                  <a:lnTo>
                    <a:pt x="97" y="184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4" y="189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5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200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7" y="204"/>
                  </a:lnTo>
                  <a:lnTo>
                    <a:pt x="87" y="206"/>
                  </a:lnTo>
                  <a:lnTo>
                    <a:pt x="89" y="208"/>
                  </a:lnTo>
                  <a:lnTo>
                    <a:pt x="90" y="209"/>
                  </a:lnTo>
                  <a:lnTo>
                    <a:pt x="92" y="211"/>
                  </a:lnTo>
                  <a:lnTo>
                    <a:pt x="92" y="212"/>
                  </a:lnTo>
                  <a:lnTo>
                    <a:pt x="95" y="215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0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101" y="225"/>
                  </a:lnTo>
                  <a:lnTo>
                    <a:pt x="101" y="230"/>
                  </a:lnTo>
                  <a:lnTo>
                    <a:pt x="101" y="230"/>
                  </a:lnTo>
                  <a:lnTo>
                    <a:pt x="100" y="23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1" y="234"/>
                  </a:lnTo>
                  <a:lnTo>
                    <a:pt x="101" y="236"/>
                  </a:lnTo>
                  <a:lnTo>
                    <a:pt x="103" y="237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105" y="241"/>
                  </a:lnTo>
                  <a:lnTo>
                    <a:pt x="105" y="242"/>
                  </a:lnTo>
                  <a:lnTo>
                    <a:pt x="105" y="242"/>
                  </a:lnTo>
                  <a:lnTo>
                    <a:pt x="106" y="244"/>
                  </a:lnTo>
                  <a:lnTo>
                    <a:pt x="106" y="245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08" y="252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05" y="253"/>
                  </a:lnTo>
                  <a:lnTo>
                    <a:pt x="105" y="256"/>
                  </a:lnTo>
                  <a:lnTo>
                    <a:pt x="101" y="261"/>
                  </a:lnTo>
                  <a:lnTo>
                    <a:pt x="100" y="263"/>
                  </a:lnTo>
                  <a:lnTo>
                    <a:pt x="97" y="264"/>
                  </a:lnTo>
                  <a:lnTo>
                    <a:pt x="95" y="266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95" y="271"/>
                  </a:lnTo>
                  <a:lnTo>
                    <a:pt x="95" y="271"/>
                  </a:lnTo>
                  <a:lnTo>
                    <a:pt x="95" y="272"/>
                  </a:lnTo>
                  <a:lnTo>
                    <a:pt x="95" y="274"/>
                  </a:lnTo>
                  <a:lnTo>
                    <a:pt x="94" y="274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4"/>
                  </a:lnTo>
                  <a:lnTo>
                    <a:pt x="92" y="271"/>
                  </a:lnTo>
                  <a:lnTo>
                    <a:pt x="90" y="266"/>
                  </a:lnTo>
                  <a:lnTo>
                    <a:pt x="92" y="266"/>
                  </a:lnTo>
                  <a:lnTo>
                    <a:pt x="92" y="266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4" y="260"/>
                  </a:lnTo>
                  <a:lnTo>
                    <a:pt x="95" y="258"/>
                  </a:lnTo>
                  <a:lnTo>
                    <a:pt x="95" y="256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7" y="250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4" y="250"/>
                  </a:lnTo>
                  <a:lnTo>
                    <a:pt x="94" y="249"/>
                  </a:lnTo>
                  <a:lnTo>
                    <a:pt x="94" y="249"/>
                  </a:lnTo>
                  <a:lnTo>
                    <a:pt x="95" y="249"/>
                  </a:lnTo>
                  <a:lnTo>
                    <a:pt x="95" y="247"/>
                  </a:lnTo>
                  <a:lnTo>
                    <a:pt x="94" y="245"/>
                  </a:lnTo>
                  <a:lnTo>
                    <a:pt x="95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2"/>
                  </a:lnTo>
                  <a:lnTo>
                    <a:pt x="94" y="242"/>
                  </a:lnTo>
                  <a:lnTo>
                    <a:pt x="94" y="241"/>
                  </a:lnTo>
                  <a:lnTo>
                    <a:pt x="94" y="239"/>
                  </a:lnTo>
                  <a:lnTo>
                    <a:pt x="94" y="237"/>
                  </a:lnTo>
                  <a:lnTo>
                    <a:pt x="94" y="236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1"/>
                  </a:lnTo>
                  <a:lnTo>
                    <a:pt x="92" y="228"/>
                  </a:lnTo>
                  <a:lnTo>
                    <a:pt x="90" y="226"/>
                  </a:lnTo>
                  <a:lnTo>
                    <a:pt x="87" y="222"/>
                  </a:lnTo>
                  <a:lnTo>
                    <a:pt x="89" y="220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7" y="223"/>
                  </a:lnTo>
                  <a:lnTo>
                    <a:pt x="86" y="222"/>
                  </a:lnTo>
                  <a:lnTo>
                    <a:pt x="86" y="220"/>
                  </a:lnTo>
                  <a:lnTo>
                    <a:pt x="86" y="219"/>
                  </a:lnTo>
                  <a:lnTo>
                    <a:pt x="86" y="215"/>
                  </a:lnTo>
                  <a:lnTo>
                    <a:pt x="84" y="214"/>
                  </a:lnTo>
                  <a:lnTo>
                    <a:pt x="84" y="211"/>
                  </a:lnTo>
                  <a:lnTo>
                    <a:pt x="82" y="209"/>
                  </a:lnTo>
                  <a:lnTo>
                    <a:pt x="84" y="208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1" y="201"/>
                  </a:lnTo>
                  <a:lnTo>
                    <a:pt x="81" y="200"/>
                  </a:lnTo>
                  <a:lnTo>
                    <a:pt x="81" y="197"/>
                  </a:lnTo>
                  <a:lnTo>
                    <a:pt x="81" y="190"/>
                  </a:lnTo>
                  <a:lnTo>
                    <a:pt x="78" y="189"/>
                  </a:lnTo>
                  <a:lnTo>
                    <a:pt x="79" y="187"/>
                  </a:lnTo>
                  <a:lnTo>
                    <a:pt x="79" y="185"/>
                  </a:lnTo>
                  <a:lnTo>
                    <a:pt x="79" y="182"/>
                  </a:lnTo>
                  <a:lnTo>
                    <a:pt x="79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81"/>
                  </a:lnTo>
                  <a:lnTo>
                    <a:pt x="76" y="181"/>
                  </a:lnTo>
                  <a:lnTo>
                    <a:pt x="75" y="179"/>
                  </a:lnTo>
                  <a:lnTo>
                    <a:pt x="75" y="178"/>
                  </a:lnTo>
                  <a:lnTo>
                    <a:pt x="73" y="176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0" y="170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5" y="181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1"/>
                  </a:lnTo>
                  <a:lnTo>
                    <a:pt x="59" y="179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8"/>
                  </a:lnTo>
                  <a:lnTo>
                    <a:pt x="59" y="179"/>
                  </a:lnTo>
                  <a:lnTo>
                    <a:pt x="59" y="181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5"/>
                  </a:lnTo>
                  <a:lnTo>
                    <a:pt x="53" y="187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49" y="192"/>
                  </a:lnTo>
                  <a:lnTo>
                    <a:pt x="46" y="193"/>
                  </a:lnTo>
                  <a:lnTo>
                    <a:pt x="46" y="193"/>
                  </a:lnTo>
                  <a:lnTo>
                    <a:pt x="45" y="192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9"/>
                  </a:lnTo>
                  <a:lnTo>
                    <a:pt x="45" y="190"/>
                  </a:lnTo>
                  <a:lnTo>
                    <a:pt x="43" y="192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7" y="190"/>
                  </a:lnTo>
                  <a:lnTo>
                    <a:pt x="37" y="189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5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2"/>
                  </a:lnTo>
                  <a:lnTo>
                    <a:pt x="37" y="18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34" y="185"/>
                  </a:lnTo>
                  <a:lnTo>
                    <a:pt x="34" y="187"/>
                  </a:lnTo>
                  <a:lnTo>
                    <a:pt x="30" y="189"/>
                  </a:lnTo>
                  <a:lnTo>
                    <a:pt x="30" y="189"/>
                  </a:lnTo>
                  <a:lnTo>
                    <a:pt x="30" y="187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2" y="179"/>
                  </a:lnTo>
                  <a:lnTo>
                    <a:pt x="32" y="176"/>
                  </a:lnTo>
                  <a:lnTo>
                    <a:pt x="34" y="174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5" y="170"/>
                  </a:lnTo>
                  <a:lnTo>
                    <a:pt x="35" y="165"/>
                  </a:lnTo>
                  <a:lnTo>
                    <a:pt x="35" y="163"/>
                  </a:lnTo>
                  <a:lnTo>
                    <a:pt x="34" y="162"/>
                  </a:lnTo>
                  <a:lnTo>
                    <a:pt x="34" y="156"/>
                  </a:lnTo>
                  <a:lnTo>
                    <a:pt x="30" y="152"/>
                  </a:lnTo>
                  <a:lnTo>
                    <a:pt x="30" y="151"/>
                  </a:lnTo>
                  <a:lnTo>
                    <a:pt x="29" y="148"/>
                  </a:lnTo>
                  <a:lnTo>
                    <a:pt x="30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3"/>
                  </a:lnTo>
                  <a:lnTo>
                    <a:pt x="27" y="140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6" y="143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6" y="146"/>
                  </a:lnTo>
                  <a:lnTo>
                    <a:pt x="24" y="145"/>
                  </a:lnTo>
                  <a:lnTo>
                    <a:pt x="23" y="145"/>
                  </a:lnTo>
                  <a:lnTo>
                    <a:pt x="21" y="141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1" y="138"/>
                  </a:lnTo>
                  <a:lnTo>
                    <a:pt x="23" y="140"/>
                  </a:lnTo>
                  <a:lnTo>
                    <a:pt x="24" y="141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7" y="138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1" y="134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5" y="129"/>
                  </a:lnTo>
                  <a:lnTo>
                    <a:pt x="15" y="130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2" y="126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8" y="122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8" y="122"/>
                  </a:lnTo>
                  <a:lnTo>
                    <a:pt x="8" y="126"/>
                  </a:lnTo>
                  <a:lnTo>
                    <a:pt x="7" y="122"/>
                  </a:lnTo>
                  <a:lnTo>
                    <a:pt x="4" y="119"/>
                  </a:lnTo>
                  <a:lnTo>
                    <a:pt x="2" y="118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5" y="110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7" y="107"/>
                  </a:lnTo>
                  <a:lnTo>
                    <a:pt x="7" y="105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69"/>
                  </a:lnTo>
                  <a:lnTo>
                    <a:pt x="23" y="69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7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40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3" y="39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1" y="36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1" y="23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0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6" name="Freeform 196"/>
            <p:cNvSpPr>
              <a:spLocks noEditPoints="1"/>
            </p:cNvSpPr>
            <p:nvPr/>
          </p:nvSpPr>
          <p:spPr bwMode="auto">
            <a:xfrm>
              <a:off x="8571873" y="4211254"/>
              <a:ext cx="553579" cy="181278"/>
            </a:xfrm>
            <a:custGeom>
              <a:avLst/>
              <a:gdLst>
                <a:gd name="T0" fmla="*/ 168 w 284"/>
                <a:gd name="T1" fmla="*/ 71 h 93"/>
                <a:gd name="T2" fmla="*/ 64 w 284"/>
                <a:gd name="T3" fmla="*/ 66 h 93"/>
                <a:gd name="T4" fmla="*/ 23 w 284"/>
                <a:gd name="T5" fmla="*/ 61 h 93"/>
                <a:gd name="T6" fmla="*/ 260 w 284"/>
                <a:gd name="T7" fmla="*/ 44 h 93"/>
                <a:gd name="T8" fmla="*/ 8 w 284"/>
                <a:gd name="T9" fmla="*/ 26 h 93"/>
                <a:gd name="T10" fmla="*/ 1 w 284"/>
                <a:gd name="T11" fmla="*/ 15 h 93"/>
                <a:gd name="T12" fmla="*/ 9 w 284"/>
                <a:gd name="T13" fmla="*/ 9 h 93"/>
                <a:gd name="T14" fmla="*/ 17 w 284"/>
                <a:gd name="T15" fmla="*/ 14 h 93"/>
                <a:gd name="T16" fmla="*/ 20 w 284"/>
                <a:gd name="T17" fmla="*/ 22 h 93"/>
                <a:gd name="T18" fmla="*/ 23 w 284"/>
                <a:gd name="T19" fmla="*/ 22 h 93"/>
                <a:gd name="T20" fmla="*/ 31 w 284"/>
                <a:gd name="T21" fmla="*/ 22 h 93"/>
                <a:gd name="T22" fmla="*/ 39 w 284"/>
                <a:gd name="T23" fmla="*/ 17 h 93"/>
                <a:gd name="T24" fmla="*/ 55 w 284"/>
                <a:gd name="T25" fmla="*/ 39 h 93"/>
                <a:gd name="T26" fmla="*/ 55 w 284"/>
                <a:gd name="T27" fmla="*/ 63 h 93"/>
                <a:gd name="T28" fmla="*/ 68 w 284"/>
                <a:gd name="T29" fmla="*/ 85 h 93"/>
                <a:gd name="T30" fmla="*/ 63 w 284"/>
                <a:gd name="T31" fmla="*/ 82 h 93"/>
                <a:gd name="T32" fmla="*/ 55 w 284"/>
                <a:gd name="T33" fmla="*/ 85 h 93"/>
                <a:gd name="T34" fmla="*/ 31 w 284"/>
                <a:gd name="T35" fmla="*/ 69 h 93"/>
                <a:gd name="T36" fmla="*/ 22 w 284"/>
                <a:gd name="T37" fmla="*/ 55 h 93"/>
                <a:gd name="T38" fmla="*/ 15 w 284"/>
                <a:gd name="T39" fmla="*/ 45 h 93"/>
                <a:gd name="T40" fmla="*/ 8 w 284"/>
                <a:gd name="T41" fmla="*/ 14 h 93"/>
                <a:gd name="T42" fmla="*/ 249 w 284"/>
                <a:gd name="T43" fmla="*/ 8 h 93"/>
                <a:gd name="T44" fmla="*/ 254 w 284"/>
                <a:gd name="T45" fmla="*/ 4 h 93"/>
                <a:gd name="T46" fmla="*/ 260 w 284"/>
                <a:gd name="T47" fmla="*/ 12 h 93"/>
                <a:gd name="T48" fmla="*/ 260 w 284"/>
                <a:gd name="T49" fmla="*/ 20 h 93"/>
                <a:gd name="T50" fmla="*/ 265 w 284"/>
                <a:gd name="T51" fmla="*/ 22 h 93"/>
                <a:gd name="T52" fmla="*/ 273 w 284"/>
                <a:gd name="T53" fmla="*/ 23 h 93"/>
                <a:gd name="T54" fmla="*/ 282 w 284"/>
                <a:gd name="T55" fmla="*/ 28 h 93"/>
                <a:gd name="T56" fmla="*/ 279 w 284"/>
                <a:gd name="T57" fmla="*/ 33 h 93"/>
                <a:gd name="T58" fmla="*/ 274 w 284"/>
                <a:gd name="T59" fmla="*/ 41 h 93"/>
                <a:gd name="T60" fmla="*/ 266 w 284"/>
                <a:gd name="T61" fmla="*/ 44 h 93"/>
                <a:gd name="T62" fmla="*/ 258 w 284"/>
                <a:gd name="T63" fmla="*/ 45 h 93"/>
                <a:gd name="T64" fmla="*/ 244 w 284"/>
                <a:gd name="T65" fmla="*/ 42 h 93"/>
                <a:gd name="T66" fmla="*/ 235 w 284"/>
                <a:gd name="T67" fmla="*/ 42 h 93"/>
                <a:gd name="T68" fmla="*/ 230 w 284"/>
                <a:gd name="T69" fmla="*/ 53 h 93"/>
                <a:gd name="T70" fmla="*/ 228 w 284"/>
                <a:gd name="T71" fmla="*/ 61 h 93"/>
                <a:gd name="T72" fmla="*/ 224 w 284"/>
                <a:gd name="T73" fmla="*/ 66 h 93"/>
                <a:gd name="T74" fmla="*/ 224 w 284"/>
                <a:gd name="T75" fmla="*/ 71 h 93"/>
                <a:gd name="T76" fmla="*/ 220 w 284"/>
                <a:gd name="T77" fmla="*/ 77 h 93"/>
                <a:gd name="T78" fmla="*/ 216 w 284"/>
                <a:gd name="T79" fmla="*/ 83 h 93"/>
                <a:gd name="T80" fmla="*/ 205 w 284"/>
                <a:gd name="T81" fmla="*/ 85 h 93"/>
                <a:gd name="T82" fmla="*/ 194 w 284"/>
                <a:gd name="T83" fmla="*/ 85 h 93"/>
                <a:gd name="T84" fmla="*/ 183 w 284"/>
                <a:gd name="T85" fmla="*/ 85 h 93"/>
                <a:gd name="T86" fmla="*/ 175 w 284"/>
                <a:gd name="T87" fmla="*/ 91 h 93"/>
                <a:gd name="T88" fmla="*/ 159 w 284"/>
                <a:gd name="T89" fmla="*/ 93 h 93"/>
                <a:gd name="T90" fmla="*/ 150 w 284"/>
                <a:gd name="T91" fmla="*/ 86 h 93"/>
                <a:gd name="T92" fmla="*/ 143 w 284"/>
                <a:gd name="T93" fmla="*/ 78 h 93"/>
                <a:gd name="T94" fmla="*/ 154 w 284"/>
                <a:gd name="T95" fmla="*/ 82 h 93"/>
                <a:gd name="T96" fmla="*/ 167 w 284"/>
                <a:gd name="T97" fmla="*/ 85 h 93"/>
                <a:gd name="T98" fmla="*/ 167 w 284"/>
                <a:gd name="T99" fmla="*/ 78 h 93"/>
                <a:gd name="T100" fmla="*/ 168 w 284"/>
                <a:gd name="T101" fmla="*/ 71 h 93"/>
                <a:gd name="T102" fmla="*/ 173 w 284"/>
                <a:gd name="T103" fmla="*/ 64 h 93"/>
                <a:gd name="T104" fmla="*/ 198 w 284"/>
                <a:gd name="T105" fmla="*/ 55 h 93"/>
                <a:gd name="T106" fmla="*/ 208 w 284"/>
                <a:gd name="T107" fmla="*/ 39 h 93"/>
                <a:gd name="T108" fmla="*/ 213 w 284"/>
                <a:gd name="T109" fmla="*/ 44 h 93"/>
                <a:gd name="T110" fmla="*/ 219 w 284"/>
                <a:gd name="T111" fmla="*/ 47 h 93"/>
                <a:gd name="T112" fmla="*/ 219 w 284"/>
                <a:gd name="T113" fmla="*/ 41 h 93"/>
                <a:gd name="T114" fmla="*/ 222 w 284"/>
                <a:gd name="T115" fmla="*/ 38 h 93"/>
                <a:gd name="T116" fmla="*/ 227 w 284"/>
                <a:gd name="T117" fmla="*/ 41 h 93"/>
                <a:gd name="T118" fmla="*/ 230 w 284"/>
                <a:gd name="T119" fmla="*/ 33 h 93"/>
                <a:gd name="T120" fmla="*/ 232 w 284"/>
                <a:gd name="T121" fmla="*/ 26 h 93"/>
                <a:gd name="T122" fmla="*/ 244 w 284"/>
                <a:gd name="T123" fmla="*/ 12 h 93"/>
                <a:gd name="T124" fmla="*/ 254 w 284"/>
                <a:gd name="T12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" h="93">
                  <a:moveTo>
                    <a:pt x="168" y="66"/>
                  </a:moveTo>
                  <a:lnTo>
                    <a:pt x="170" y="66"/>
                  </a:lnTo>
                  <a:lnTo>
                    <a:pt x="170" y="66"/>
                  </a:lnTo>
                  <a:lnTo>
                    <a:pt x="170" y="69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8" y="71"/>
                  </a:lnTo>
                  <a:lnTo>
                    <a:pt x="168" y="66"/>
                  </a:lnTo>
                  <a:lnTo>
                    <a:pt x="168" y="66"/>
                  </a:lnTo>
                  <a:close/>
                  <a:moveTo>
                    <a:pt x="66" y="64"/>
                  </a:move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66" y="64"/>
                  </a:lnTo>
                  <a:close/>
                  <a:moveTo>
                    <a:pt x="25" y="61"/>
                  </a:moveTo>
                  <a:lnTo>
                    <a:pt x="25" y="61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5" y="61"/>
                  </a:lnTo>
                  <a:close/>
                  <a:moveTo>
                    <a:pt x="261" y="44"/>
                  </a:moveTo>
                  <a:lnTo>
                    <a:pt x="261" y="44"/>
                  </a:lnTo>
                  <a:lnTo>
                    <a:pt x="265" y="45"/>
                  </a:lnTo>
                  <a:lnTo>
                    <a:pt x="261" y="45"/>
                  </a:lnTo>
                  <a:lnTo>
                    <a:pt x="260" y="45"/>
                  </a:lnTo>
                  <a:lnTo>
                    <a:pt x="261" y="45"/>
                  </a:lnTo>
                  <a:lnTo>
                    <a:pt x="260" y="44"/>
                  </a:lnTo>
                  <a:lnTo>
                    <a:pt x="261" y="44"/>
                  </a:lnTo>
                  <a:close/>
                  <a:moveTo>
                    <a:pt x="9" y="26"/>
                  </a:moveTo>
                  <a:lnTo>
                    <a:pt x="9" y="26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9" y="26"/>
                  </a:lnTo>
                  <a:close/>
                  <a:moveTo>
                    <a:pt x="3" y="12"/>
                  </a:moveTo>
                  <a:lnTo>
                    <a:pt x="4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2" y="19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7"/>
                  </a:lnTo>
                  <a:lnTo>
                    <a:pt x="42" y="22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9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5" y="42"/>
                  </a:lnTo>
                  <a:lnTo>
                    <a:pt x="55" y="49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63"/>
                  </a:lnTo>
                  <a:lnTo>
                    <a:pt x="56" y="64"/>
                  </a:lnTo>
                  <a:lnTo>
                    <a:pt x="56" y="66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80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6" y="86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3" y="85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58" y="85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3"/>
                  </a:lnTo>
                  <a:lnTo>
                    <a:pt x="53" y="83"/>
                  </a:lnTo>
                  <a:lnTo>
                    <a:pt x="47" y="80"/>
                  </a:lnTo>
                  <a:lnTo>
                    <a:pt x="45" y="78"/>
                  </a:lnTo>
                  <a:lnTo>
                    <a:pt x="42" y="75"/>
                  </a:lnTo>
                  <a:lnTo>
                    <a:pt x="36" y="74"/>
                  </a:lnTo>
                  <a:lnTo>
                    <a:pt x="33" y="71"/>
                  </a:lnTo>
                  <a:lnTo>
                    <a:pt x="31" y="69"/>
                  </a:lnTo>
                  <a:lnTo>
                    <a:pt x="27" y="67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4" y="42"/>
                  </a:lnTo>
                  <a:lnTo>
                    <a:pt x="14" y="39"/>
                  </a:lnTo>
                  <a:lnTo>
                    <a:pt x="12" y="33"/>
                  </a:lnTo>
                  <a:lnTo>
                    <a:pt x="11" y="25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9" y="17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close/>
                  <a:moveTo>
                    <a:pt x="247" y="4"/>
                  </a:moveTo>
                  <a:lnTo>
                    <a:pt x="249" y="6"/>
                  </a:lnTo>
                  <a:lnTo>
                    <a:pt x="249" y="8"/>
                  </a:lnTo>
                  <a:lnTo>
                    <a:pt x="249" y="8"/>
                  </a:lnTo>
                  <a:lnTo>
                    <a:pt x="249" y="9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0" y="9"/>
                  </a:lnTo>
                  <a:lnTo>
                    <a:pt x="252" y="8"/>
                  </a:lnTo>
                  <a:lnTo>
                    <a:pt x="252" y="6"/>
                  </a:lnTo>
                  <a:lnTo>
                    <a:pt x="254" y="4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5" y="8"/>
                  </a:lnTo>
                  <a:lnTo>
                    <a:pt x="255" y="8"/>
                  </a:lnTo>
                  <a:lnTo>
                    <a:pt x="255" y="9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2"/>
                  </a:lnTo>
                  <a:lnTo>
                    <a:pt x="261" y="14"/>
                  </a:lnTo>
                  <a:lnTo>
                    <a:pt x="261" y="15"/>
                  </a:lnTo>
                  <a:lnTo>
                    <a:pt x="260" y="17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60" y="20"/>
                  </a:lnTo>
                  <a:lnTo>
                    <a:pt x="258" y="20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19"/>
                  </a:lnTo>
                  <a:lnTo>
                    <a:pt x="266" y="20"/>
                  </a:lnTo>
                  <a:lnTo>
                    <a:pt x="268" y="22"/>
                  </a:lnTo>
                  <a:lnTo>
                    <a:pt x="266" y="22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9" y="22"/>
                  </a:lnTo>
                  <a:lnTo>
                    <a:pt x="269" y="22"/>
                  </a:lnTo>
                  <a:lnTo>
                    <a:pt x="271" y="22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4" y="23"/>
                  </a:lnTo>
                  <a:lnTo>
                    <a:pt x="274" y="25"/>
                  </a:lnTo>
                  <a:lnTo>
                    <a:pt x="276" y="25"/>
                  </a:lnTo>
                  <a:lnTo>
                    <a:pt x="279" y="28"/>
                  </a:lnTo>
                  <a:lnTo>
                    <a:pt x="280" y="28"/>
                  </a:lnTo>
                  <a:lnTo>
                    <a:pt x="280" y="28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4" y="31"/>
                  </a:lnTo>
                  <a:lnTo>
                    <a:pt x="284" y="31"/>
                  </a:lnTo>
                  <a:lnTo>
                    <a:pt x="282" y="33"/>
                  </a:lnTo>
                  <a:lnTo>
                    <a:pt x="279" y="33"/>
                  </a:lnTo>
                  <a:lnTo>
                    <a:pt x="276" y="34"/>
                  </a:lnTo>
                  <a:lnTo>
                    <a:pt x="274" y="34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69" y="34"/>
                  </a:lnTo>
                  <a:lnTo>
                    <a:pt x="268" y="36"/>
                  </a:lnTo>
                  <a:lnTo>
                    <a:pt x="271" y="39"/>
                  </a:lnTo>
                  <a:lnTo>
                    <a:pt x="274" y="41"/>
                  </a:lnTo>
                  <a:lnTo>
                    <a:pt x="274" y="41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3" y="42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8" y="44"/>
                  </a:lnTo>
                  <a:lnTo>
                    <a:pt x="266" y="44"/>
                  </a:lnTo>
                  <a:lnTo>
                    <a:pt x="265" y="44"/>
                  </a:lnTo>
                  <a:lnTo>
                    <a:pt x="261" y="44"/>
                  </a:lnTo>
                  <a:lnTo>
                    <a:pt x="261" y="42"/>
                  </a:lnTo>
                  <a:lnTo>
                    <a:pt x="260" y="44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5" y="44"/>
                  </a:lnTo>
                  <a:lnTo>
                    <a:pt x="252" y="44"/>
                  </a:lnTo>
                  <a:lnTo>
                    <a:pt x="249" y="44"/>
                  </a:lnTo>
                  <a:lnTo>
                    <a:pt x="247" y="42"/>
                  </a:lnTo>
                  <a:lnTo>
                    <a:pt x="246" y="44"/>
                  </a:lnTo>
                  <a:lnTo>
                    <a:pt x="246" y="44"/>
                  </a:lnTo>
                  <a:lnTo>
                    <a:pt x="244" y="42"/>
                  </a:lnTo>
                  <a:lnTo>
                    <a:pt x="244" y="42"/>
                  </a:lnTo>
                  <a:lnTo>
                    <a:pt x="243" y="44"/>
                  </a:lnTo>
                  <a:lnTo>
                    <a:pt x="243" y="44"/>
                  </a:lnTo>
                  <a:lnTo>
                    <a:pt x="241" y="42"/>
                  </a:lnTo>
                  <a:lnTo>
                    <a:pt x="239" y="42"/>
                  </a:lnTo>
                  <a:lnTo>
                    <a:pt x="238" y="42"/>
                  </a:lnTo>
                  <a:lnTo>
                    <a:pt x="236" y="44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35" y="44"/>
                  </a:lnTo>
                  <a:lnTo>
                    <a:pt x="233" y="44"/>
                  </a:lnTo>
                  <a:lnTo>
                    <a:pt x="232" y="45"/>
                  </a:lnTo>
                  <a:lnTo>
                    <a:pt x="232" y="47"/>
                  </a:lnTo>
                  <a:lnTo>
                    <a:pt x="232" y="49"/>
                  </a:lnTo>
                  <a:lnTo>
                    <a:pt x="230" y="49"/>
                  </a:lnTo>
                  <a:lnTo>
                    <a:pt x="230" y="52"/>
                  </a:lnTo>
                  <a:lnTo>
                    <a:pt x="230" y="53"/>
                  </a:lnTo>
                  <a:lnTo>
                    <a:pt x="230" y="55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8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3"/>
                  </a:lnTo>
                  <a:lnTo>
                    <a:pt x="227" y="63"/>
                  </a:lnTo>
                  <a:lnTo>
                    <a:pt x="225" y="61"/>
                  </a:lnTo>
                  <a:lnTo>
                    <a:pt x="225" y="6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6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4" y="69"/>
                  </a:lnTo>
                  <a:lnTo>
                    <a:pt x="224" y="71"/>
                  </a:lnTo>
                  <a:lnTo>
                    <a:pt x="222" y="72"/>
                  </a:lnTo>
                  <a:lnTo>
                    <a:pt x="220" y="72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4"/>
                  </a:lnTo>
                  <a:lnTo>
                    <a:pt x="219" y="75"/>
                  </a:lnTo>
                  <a:lnTo>
                    <a:pt x="219" y="77"/>
                  </a:lnTo>
                  <a:lnTo>
                    <a:pt x="220" y="77"/>
                  </a:lnTo>
                  <a:lnTo>
                    <a:pt x="219" y="77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6" y="83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3" y="83"/>
                  </a:lnTo>
                  <a:lnTo>
                    <a:pt x="211" y="85"/>
                  </a:lnTo>
                  <a:lnTo>
                    <a:pt x="209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5" y="85"/>
                  </a:lnTo>
                  <a:lnTo>
                    <a:pt x="205" y="86"/>
                  </a:lnTo>
                  <a:lnTo>
                    <a:pt x="203" y="88"/>
                  </a:lnTo>
                  <a:lnTo>
                    <a:pt x="202" y="8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198" y="86"/>
                  </a:lnTo>
                  <a:lnTo>
                    <a:pt x="195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3" y="85"/>
                  </a:lnTo>
                  <a:lnTo>
                    <a:pt x="181" y="85"/>
                  </a:lnTo>
                  <a:lnTo>
                    <a:pt x="181" y="86"/>
                  </a:lnTo>
                  <a:lnTo>
                    <a:pt x="181" y="88"/>
                  </a:lnTo>
                  <a:lnTo>
                    <a:pt x="179" y="89"/>
                  </a:lnTo>
                  <a:lnTo>
                    <a:pt x="178" y="89"/>
                  </a:lnTo>
                  <a:lnTo>
                    <a:pt x="176" y="91"/>
                  </a:lnTo>
                  <a:lnTo>
                    <a:pt x="175" y="91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68" y="91"/>
                  </a:lnTo>
                  <a:lnTo>
                    <a:pt x="165" y="89"/>
                  </a:lnTo>
                  <a:lnTo>
                    <a:pt x="164" y="91"/>
                  </a:lnTo>
                  <a:lnTo>
                    <a:pt x="164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6" y="93"/>
                  </a:lnTo>
                  <a:lnTo>
                    <a:pt x="156" y="93"/>
                  </a:lnTo>
                  <a:lnTo>
                    <a:pt x="154" y="91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0"/>
                  </a:lnTo>
                  <a:lnTo>
                    <a:pt x="143" y="80"/>
                  </a:lnTo>
                  <a:lnTo>
                    <a:pt x="143" y="78"/>
                  </a:lnTo>
                  <a:lnTo>
                    <a:pt x="143" y="78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6" y="78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2"/>
                  </a:lnTo>
                  <a:lnTo>
                    <a:pt x="153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6" y="82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4" y="83"/>
                  </a:lnTo>
                  <a:lnTo>
                    <a:pt x="165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5" y="85"/>
                  </a:lnTo>
                  <a:lnTo>
                    <a:pt x="165" y="83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7" y="80"/>
                  </a:lnTo>
                  <a:lnTo>
                    <a:pt x="167" y="78"/>
                  </a:lnTo>
                  <a:lnTo>
                    <a:pt x="167" y="77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7" y="74"/>
                  </a:lnTo>
                  <a:lnTo>
                    <a:pt x="167" y="72"/>
                  </a:lnTo>
                  <a:lnTo>
                    <a:pt x="167" y="71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70" y="72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2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9" y="61"/>
                  </a:lnTo>
                  <a:lnTo>
                    <a:pt x="192" y="61"/>
                  </a:lnTo>
                  <a:lnTo>
                    <a:pt x="194" y="60"/>
                  </a:lnTo>
                  <a:lnTo>
                    <a:pt x="194" y="60"/>
                  </a:lnTo>
                  <a:lnTo>
                    <a:pt x="195" y="58"/>
                  </a:lnTo>
                  <a:lnTo>
                    <a:pt x="198" y="55"/>
                  </a:lnTo>
                  <a:lnTo>
                    <a:pt x="200" y="52"/>
                  </a:lnTo>
                  <a:lnTo>
                    <a:pt x="203" y="49"/>
                  </a:lnTo>
                  <a:lnTo>
                    <a:pt x="206" y="44"/>
                  </a:lnTo>
                  <a:lnTo>
                    <a:pt x="206" y="44"/>
                  </a:lnTo>
                  <a:lnTo>
                    <a:pt x="208" y="42"/>
                  </a:lnTo>
                  <a:lnTo>
                    <a:pt x="208" y="41"/>
                  </a:lnTo>
                  <a:lnTo>
                    <a:pt x="208" y="41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8" y="39"/>
                  </a:lnTo>
                  <a:lnTo>
                    <a:pt x="209" y="39"/>
                  </a:lnTo>
                  <a:lnTo>
                    <a:pt x="209" y="41"/>
                  </a:lnTo>
                  <a:lnTo>
                    <a:pt x="211" y="41"/>
                  </a:lnTo>
                  <a:lnTo>
                    <a:pt x="211" y="42"/>
                  </a:lnTo>
                  <a:lnTo>
                    <a:pt x="213" y="4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14" y="44"/>
                  </a:lnTo>
                  <a:lnTo>
                    <a:pt x="214" y="45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7" y="47"/>
                  </a:lnTo>
                  <a:lnTo>
                    <a:pt x="219" y="47"/>
                  </a:lnTo>
                  <a:lnTo>
                    <a:pt x="219" y="45"/>
                  </a:lnTo>
                  <a:lnTo>
                    <a:pt x="219" y="44"/>
                  </a:lnTo>
                  <a:lnTo>
                    <a:pt x="219" y="44"/>
                  </a:lnTo>
                  <a:lnTo>
                    <a:pt x="220" y="42"/>
                  </a:lnTo>
                  <a:lnTo>
                    <a:pt x="220" y="42"/>
                  </a:lnTo>
                  <a:lnTo>
                    <a:pt x="219" y="42"/>
                  </a:lnTo>
                  <a:lnTo>
                    <a:pt x="219" y="41"/>
                  </a:lnTo>
                  <a:lnTo>
                    <a:pt x="219" y="41"/>
                  </a:lnTo>
                  <a:lnTo>
                    <a:pt x="219" y="39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20" y="36"/>
                  </a:lnTo>
                  <a:lnTo>
                    <a:pt x="222" y="36"/>
                  </a:lnTo>
                  <a:lnTo>
                    <a:pt x="222" y="34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4" y="39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5" y="36"/>
                  </a:lnTo>
                  <a:lnTo>
                    <a:pt x="224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30" y="33"/>
                  </a:lnTo>
                  <a:lnTo>
                    <a:pt x="230" y="33"/>
                  </a:lnTo>
                  <a:lnTo>
                    <a:pt x="230" y="31"/>
                  </a:lnTo>
                  <a:lnTo>
                    <a:pt x="228" y="30"/>
                  </a:lnTo>
                  <a:lnTo>
                    <a:pt x="228" y="28"/>
                  </a:lnTo>
                  <a:lnTo>
                    <a:pt x="228" y="28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6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5" y="25"/>
                  </a:lnTo>
                  <a:lnTo>
                    <a:pt x="235" y="23"/>
                  </a:lnTo>
                  <a:lnTo>
                    <a:pt x="238" y="20"/>
                  </a:lnTo>
                  <a:lnTo>
                    <a:pt x="238" y="19"/>
                  </a:lnTo>
                  <a:lnTo>
                    <a:pt x="239" y="17"/>
                  </a:lnTo>
                  <a:lnTo>
                    <a:pt x="244" y="12"/>
                  </a:lnTo>
                  <a:lnTo>
                    <a:pt x="244" y="11"/>
                  </a:lnTo>
                  <a:lnTo>
                    <a:pt x="247" y="4"/>
                  </a:lnTo>
                  <a:lnTo>
                    <a:pt x="247" y="4"/>
                  </a:lnTo>
                  <a:close/>
                  <a:moveTo>
                    <a:pt x="255" y="0"/>
                  </a:moveTo>
                  <a:lnTo>
                    <a:pt x="255" y="1"/>
                  </a:lnTo>
                  <a:lnTo>
                    <a:pt x="255" y="1"/>
                  </a:lnTo>
                  <a:lnTo>
                    <a:pt x="255" y="3"/>
                  </a:lnTo>
                  <a:lnTo>
                    <a:pt x="254" y="3"/>
                  </a:lnTo>
                  <a:lnTo>
                    <a:pt x="252" y="3"/>
                  </a:lnTo>
                  <a:lnTo>
                    <a:pt x="252" y="3"/>
                  </a:lnTo>
                  <a:lnTo>
                    <a:pt x="252" y="1"/>
                  </a:lnTo>
                  <a:lnTo>
                    <a:pt x="254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7" name="Freeform 197"/>
            <p:cNvSpPr>
              <a:spLocks noEditPoints="1"/>
            </p:cNvSpPr>
            <p:nvPr/>
          </p:nvSpPr>
          <p:spPr bwMode="auto">
            <a:xfrm>
              <a:off x="2427927" y="3466652"/>
              <a:ext cx="892743" cy="541884"/>
            </a:xfrm>
            <a:custGeom>
              <a:avLst/>
              <a:gdLst>
                <a:gd name="T0" fmla="*/ 457 w 458"/>
                <a:gd name="T1" fmla="*/ 188 h 278"/>
                <a:gd name="T2" fmla="*/ 457 w 458"/>
                <a:gd name="T3" fmla="*/ 177 h 278"/>
                <a:gd name="T4" fmla="*/ 123 w 458"/>
                <a:gd name="T5" fmla="*/ 133 h 278"/>
                <a:gd name="T6" fmla="*/ 112 w 458"/>
                <a:gd name="T7" fmla="*/ 120 h 278"/>
                <a:gd name="T8" fmla="*/ 89 w 458"/>
                <a:gd name="T9" fmla="*/ 122 h 278"/>
                <a:gd name="T10" fmla="*/ 47 w 458"/>
                <a:gd name="T11" fmla="*/ 74 h 278"/>
                <a:gd name="T12" fmla="*/ 89 w 458"/>
                <a:gd name="T13" fmla="*/ 56 h 278"/>
                <a:gd name="T14" fmla="*/ 75 w 458"/>
                <a:gd name="T15" fmla="*/ 57 h 278"/>
                <a:gd name="T16" fmla="*/ 53 w 458"/>
                <a:gd name="T17" fmla="*/ 0 h 278"/>
                <a:gd name="T18" fmla="*/ 137 w 458"/>
                <a:gd name="T19" fmla="*/ 22 h 278"/>
                <a:gd name="T20" fmla="*/ 176 w 458"/>
                <a:gd name="T21" fmla="*/ 19 h 278"/>
                <a:gd name="T22" fmla="*/ 205 w 458"/>
                <a:gd name="T23" fmla="*/ 51 h 278"/>
                <a:gd name="T24" fmla="*/ 228 w 458"/>
                <a:gd name="T25" fmla="*/ 48 h 278"/>
                <a:gd name="T26" fmla="*/ 252 w 458"/>
                <a:gd name="T27" fmla="*/ 52 h 278"/>
                <a:gd name="T28" fmla="*/ 268 w 458"/>
                <a:gd name="T29" fmla="*/ 76 h 278"/>
                <a:gd name="T30" fmla="*/ 279 w 458"/>
                <a:gd name="T31" fmla="*/ 97 h 278"/>
                <a:gd name="T32" fmla="*/ 304 w 458"/>
                <a:gd name="T33" fmla="*/ 108 h 278"/>
                <a:gd name="T34" fmla="*/ 299 w 458"/>
                <a:gd name="T35" fmla="*/ 153 h 278"/>
                <a:gd name="T36" fmla="*/ 304 w 458"/>
                <a:gd name="T37" fmla="*/ 174 h 278"/>
                <a:gd name="T38" fmla="*/ 318 w 458"/>
                <a:gd name="T39" fmla="*/ 199 h 278"/>
                <a:gd name="T40" fmla="*/ 328 w 458"/>
                <a:gd name="T41" fmla="*/ 215 h 278"/>
                <a:gd name="T42" fmla="*/ 369 w 458"/>
                <a:gd name="T43" fmla="*/ 219 h 278"/>
                <a:gd name="T44" fmla="*/ 391 w 458"/>
                <a:gd name="T45" fmla="*/ 218 h 278"/>
                <a:gd name="T46" fmla="*/ 400 w 458"/>
                <a:gd name="T47" fmla="*/ 201 h 278"/>
                <a:gd name="T48" fmla="*/ 432 w 458"/>
                <a:gd name="T49" fmla="*/ 174 h 278"/>
                <a:gd name="T50" fmla="*/ 451 w 458"/>
                <a:gd name="T51" fmla="*/ 174 h 278"/>
                <a:gd name="T52" fmla="*/ 455 w 458"/>
                <a:gd name="T53" fmla="*/ 185 h 278"/>
                <a:gd name="T54" fmla="*/ 447 w 458"/>
                <a:gd name="T55" fmla="*/ 202 h 278"/>
                <a:gd name="T56" fmla="*/ 443 w 458"/>
                <a:gd name="T57" fmla="*/ 219 h 278"/>
                <a:gd name="T58" fmla="*/ 433 w 458"/>
                <a:gd name="T59" fmla="*/ 219 h 278"/>
                <a:gd name="T60" fmla="*/ 397 w 458"/>
                <a:gd name="T61" fmla="*/ 232 h 278"/>
                <a:gd name="T62" fmla="*/ 403 w 458"/>
                <a:gd name="T63" fmla="*/ 249 h 278"/>
                <a:gd name="T64" fmla="*/ 380 w 458"/>
                <a:gd name="T65" fmla="*/ 267 h 278"/>
                <a:gd name="T66" fmla="*/ 369 w 458"/>
                <a:gd name="T67" fmla="*/ 267 h 278"/>
                <a:gd name="T68" fmla="*/ 353 w 458"/>
                <a:gd name="T69" fmla="*/ 256 h 278"/>
                <a:gd name="T70" fmla="*/ 339 w 458"/>
                <a:gd name="T71" fmla="*/ 252 h 278"/>
                <a:gd name="T72" fmla="*/ 283 w 458"/>
                <a:gd name="T73" fmla="*/ 248 h 278"/>
                <a:gd name="T74" fmla="*/ 238 w 458"/>
                <a:gd name="T75" fmla="*/ 227 h 278"/>
                <a:gd name="T76" fmla="*/ 192 w 458"/>
                <a:gd name="T77" fmla="*/ 204 h 278"/>
                <a:gd name="T78" fmla="*/ 187 w 458"/>
                <a:gd name="T79" fmla="*/ 185 h 278"/>
                <a:gd name="T80" fmla="*/ 176 w 458"/>
                <a:gd name="T81" fmla="*/ 150 h 278"/>
                <a:gd name="T82" fmla="*/ 153 w 458"/>
                <a:gd name="T83" fmla="*/ 128 h 278"/>
                <a:gd name="T84" fmla="*/ 140 w 458"/>
                <a:gd name="T85" fmla="*/ 114 h 278"/>
                <a:gd name="T86" fmla="*/ 130 w 458"/>
                <a:gd name="T87" fmla="*/ 109 h 278"/>
                <a:gd name="T88" fmla="*/ 123 w 458"/>
                <a:gd name="T89" fmla="*/ 92 h 278"/>
                <a:gd name="T90" fmla="*/ 107 w 458"/>
                <a:gd name="T91" fmla="*/ 76 h 278"/>
                <a:gd name="T92" fmla="*/ 86 w 458"/>
                <a:gd name="T93" fmla="*/ 52 h 278"/>
                <a:gd name="T94" fmla="*/ 77 w 458"/>
                <a:gd name="T95" fmla="*/ 27 h 278"/>
                <a:gd name="T96" fmla="*/ 60 w 458"/>
                <a:gd name="T97" fmla="*/ 19 h 278"/>
                <a:gd name="T98" fmla="*/ 55 w 458"/>
                <a:gd name="T99" fmla="*/ 40 h 278"/>
                <a:gd name="T100" fmla="*/ 74 w 458"/>
                <a:gd name="T101" fmla="*/ 62 h 278"/>
                <a:gd name="T102" fmla="*/ 89 w 458"/>
                <a:gd name="T103" fmla="*/ 87 h 278"/>
                <a:gd name="T104" fmla="*/ 101 w 458"/>
                <a:gd name="T105" fmla="*/ 98 h 278"/>
                <a:gd name="T106" fmla="*/ 112 w 458"/>
                <a:gd name="T107" fmla="*/ 131 h 278"/>
                <a:gd name="T108" fmla="*/ 124 w 458"/>
                <a:gd name="T109" fmla="*/ 137 h 278"/>
                <a:gd name="T110" fmla="*/ 118 w 458"/>
                <a:gd name="T111" fmla="*/ 144 h 278"/>
                <a:gd name="T112" fmla="*/ 91 w 458"/>
                <a:gd name="T113" fmla="*/ 120 h 278"/>
                <a:gd name="T114" fmla="*/ 74 w 458"/>
                <a:gd name="T115" fmla="*/ 93 h 278"/>
                <a:gd name="T116" fmla="*/ 52 w 458"/>
                <a:gd name="T117" fmla="*/ 81 h 278"/>
                <a:gd name="T118" fmla="*/ 61 w 458"/>
                <a:gd name="T119" fmla="*/ 76 h 278"/>
                <a:gd name="T120" fmla="*/ 39 w 458"/>
                <a:gd name="T121" fmla="*/ 48 h 278"/>
                <a:gd name="T122" fmla="*/ 25 w 458"/>
                <a:gd name="T123" fmla="*/ 19 h 278"/>
                <a:gd name="T124" fmla="*/ 39 w 458"/>
                <a:gd name="T125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8" h="278">
                  <a:moveTo>
                    <a:pt x="388" y="215"/>
                  </a:moveTo>
                  <a:lnTo>
                    <a:pt x="388" y="215"/>
                  </a:lnTo>
                  <a:lnTo>
                    <a:pt x="389" y="215"/>
                  </a:lnTo>
                  <a:lnTo>
                    <a:pt x="388" y="216"/>
                  </a:lnTo>
                  <a:lnTo>
                    <a:pt x="386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8" y="215"/>
                  </a:lnTo>
                  <a:close/>
                  <a:moveTo>
                    <a:pt x="107" y="213"/>
                  </a:moveTo>
                  <a:lnTo>
                    <a:pt x="108" y="215"/>
                  </a:lnTo>
                  <a:lnTo>
                    <a:pt x="108" y="215"/>
                  </a:lnTo>
                  <a:lnTo>
                    <a:pt x="107" y="216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7" y="213"/>
                  </a:lnTo>
                  <a:close/>
                  <a:moveTo>
                    <a:pt x="457" y="188"/>
                  </a:moveTo>
                  <a:lnTo>
                    <a:pt x="457" y="188"/>
                  </a:lnTo>
                  <a:lnTo>
                    <a:pt x="457" y="189"/>
                  </a:lnTo>
                  <a:lnTo>
                    <a:pt x="455" y="193"/>
                  </a:lnTo>
                  <a:lnTo>
                    <a:pt x="454" y="193"/>
                  </a:lnTo>
                  <a:lnTo>
                    <a:pt x="454" y="191"/>
                  </a:lnTo>
                  <a:lnTo>
                    <a:pt x="454" y="189"/>
                  </a:lnTo>
                  <a:lnTo>
                    <a:pt x="455" y="188"/>
                  </a:lnTo>
                  <a:lnTo>
                    <a:pt x="457" y="188"/>
                  </a:lnTo>
                  <a:lnTo>
                    <a:pt x="457" y="188"/>
                  </a:lnTo>
                  <a:close/>
                  <a:moveTo>
                    <a:pt x="458" y="177"/>
                  </a:moveTo>
                  <a:lnTo>
                    <a:pt x="458" y="177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7" y="177"/>
                  </a:lnTo>
                  <a:lnTo>
                    <a:pt x="458" y="177"/>
                  </a:lnTo>
                  <a:close/>
                  <a:moveTo>
                    <a:pt x="171" y="171"/>
                  </a:moveTo>
                  <a:lnTo>
                    <a:pt x="171" y="172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70" y="171"/>
                  </a:lnTo>
                  <a:lnTo>
                    <a:pt x="171" y="171"/>
                  </a:lnTo>
                  <a:close/>
                  <a:moveTo>
                    <a:pt x="123" y="131"/>
                  </a:moveTo>
                  <a:lnTo>
                    <a:pt x="124" y="133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3" y="133"/>
                  </a:lnTo>
                  <a:lnTo>
                    <a:pt x="123" y="131"/>
                  </a:lnTo>
                  <a:lnTo>
                    <a:pt x="123" y="131"/>
                  </a:lnTo>
                  <a:close/>
                  <a:moveTo>
                    <a:pt x="94" y="128"/>
                  </a:moveTo>
                  <a:lnTo>
                    <a:pt x="94" y="128"/>
                  </a:lnTo>
                  <a:lnTo>
                    <a:pt x="97" y="130"/>
                  </a:lnTo>
                  <a:lnTo>
                    <a:pt x="97" y="131"/>
                  </a:lnTo>
                  <a:lnTo>
                    <a:pt x="93" y="128"/>
                  </a:lnTo>
                  <a:lnTo>
                    <a:pt x="94" y="128"/>
                  </a:lnTo>
                  <a:close/>
                  <a:moveTo>
                    <a:pt x="112" y="120"/>
                  </a:moveTo>
                  <a:lnTo>
                    <a:pt x="113" y="120"/>
                  </a:lnTo>
                  <a:lnTo>
                    <a:pt x="113" y="120"/>
                  </a:lnTo>
                  <a:lnTo>
                    <a:pt x="113" y="123"/>
                  </a:lnTo>
                  <a:lnTo>
                    <a:pt x="113" y="122"/>
                  </a:lnTo>
                  <a:lnTo>
                    <a:pt x="112" y="122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close/>
                  <a:moveTo>
                    <a:pt x="91" y="117"/>
                  </a:moveTo>
                  <a:lnTo>
                    <a:pt x="91" y="117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1" y="123"/>
                  </a:lnTo>
                  <a:lnTo>
                    <a:pt x="91" y="125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3" y="128"/>
                  </a:lnTo>
                  <a:lnTo>
                    <a:pt x="91" y="128"/>
                  </a:lnTo>
                  <a:lnTo>
                    <a:pt x="91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8" y="125"/>
                  </a:lnTo>
                  <a:lnTo>
                    <a:pt x="89" y="122"/>
                  </a:lnTo>
                  <a:lnTo>
                    <a:pt x="91" y="117"/>
                  </a:lnTo>
                  <a:close/>
                  <a:moveTo>
                    <a:pt x="105" y="104"/>
                  </a:move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close/>
                  <a:moveTo>
                    <a:pt x="45" y="70"/>
                  </a:moveTo>
                  <a:lnTo>
                    <a:pt x="47" y="70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4"/>
                  </a:lnTo>
                  <a:lnTo>
                    <a:pt x="44" y="73"/>
                  </a:lnTo>
                  <a:lnTo>
                    <a:pt x="45" y="71"/>
                  </a:lnTo>
                  <a:lnTo>
                    <a:pt x="45" y="70"/>
                  </a:lnTo>
                  <a:lnTo>
                    <a:pt x="45" y="70"/>
                  </a:lnTo>
                  <a:close/>
                  <a:moveTo>
                    <a:pt x="1" y="56"/>
                  </a:moveTo>
                  <a:lnTo>
                    <a:pt x="1" y="56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1" y="6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6"/>
                  </a:lnTo>
                  <a:close/>
                  <a:moveTo>
                    <a:pt x="88" y="56"/>
                  </a:moveTo>
                  <a:lnTo>
                    <a:pt x="89" y="56"/>
                  </a:lnTo>
                  <a:lnTo>
                    <a:pt x="89" y="57"/>
                  </a:lnTo>
                  <a:lnTo>
                    <a:pt x="89" y="59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5" y="62"/>
                  </a:lnTo>
                  <a:lnTo>
                    <a:pt x="85" y="60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6"/>
                  </a:lnTo>
                  <a:close/>
                  <a:moveTo>
                    <a:pt x="69" y="51"/>
                  </a:moveTo>
                  <a:lnTo>
                    <a:pt x="71" y="51"/>
                  </a:lnTo>
                  <a:lnTo>
                    <a:pt x="72" y="51"/>
                  </a:lnTo>
                  <a:lnTo>
                    <a:pt x="72" y="52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7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4" y="57"/>
                  </a:lnTo>
                  <a:lnTo>
                    <a:pt x="71" y="54"/>
                  </a:lnTo>
                  <a:lnTo>
                    <a:pt x="71" y="52"/>
                  </a:lnTo>
                  <a:lnTo>
                    <a:pt x="69" y="52"/>
                  </a:lnTo>
                  <a:lnTo>
                    <a:pt x="69" y="51"/>
                  </a:lnTo>
                  <a:close/>
                  <a:moveTo>
                    <a:pt x="53" y="15"/>
                  </a:move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close/>
                  <a:moveTo>
                    <a:pt x="53" y="0"/>
                  </a:moveTo>
                  <a:lnTo>
                    <a:pt x="52" y="2"/>
                  </a:lnTo>
                  <a:lnTo>
                    <a:pt x="52" y="4"/>
                  </a:lnTo>
                  <a:lnTo>
                    <a:pt x="58" y="7"/>
                  </a:lnTo>
                  <a:lnTo>
                    <a:pt x="66" y="8"/>
                  </a:lnTo>
                  <a:lnTo>
                    <a:pt x="72" y="11"/>
                  </a:lnTo>
                  <a:lnTo>
                    <a:pt x="78" y="13"/>
                  </a:lnTo>
                  <a:lnTo>
                    <a:pt x="86" y="16"/>
                  </a:lnTo>
                  <a:lnTo>
                    <a:pt x="93" y="18"/>
                  </a:lnTo>
                  <a:lnTo>
                    <a:pt x="99" y="21"/>
                  </a:lnTo>
                  <a:lnTo>
                    <a:pt x="107" y="22"/>
                  </a:lnTo>
                  <a:lnTo>
                    <a:pt x="112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7" y="22"/>
                  </a:lnTo>
                  <a:lnTo>
                    <a:pt x="132" y="22"/>
                  </a:lnTo>
                  <a:lnTo>
                    <a:pt x="137" y="22"/>
                  </a:lnTo>
                  <a:lnTo>
                    <a:pt x="142" y="22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8" y="18"/>
                  </a:lnTo>
                  <a:lnTo>
                    <a:pt x="148" y="15"/>
                  </a:lnTo>
                  <a:lnTo>
                    <a:pt x="151" y="15"/>
                  </a:lnTo>
                  <a:lnTo>
                    <a:pt x="160" y="15"/>
                  </a:lnTo>
                  <a:lnTo>
                    <a:pt x="164" y="15"/>
                  </a:lnTo>
                  <a:lnTo>
                    <a:pt x="167" y="15"/>
                  </a:lnTo>
                  <a:lnTo>
                    <a:pt x="170" y="15"/>
                  </a:lnTo>
                  <a:lnTo>
                    <a:pt x="173" y="15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6" y="19"/>
                  </a:lnTo>
                  <a:lnTo>
                    <a:pt x="178" y="21"/>
                  </a:lnTo>
                  <a:lnTo>
                    <a:pt x="179" y="21"/>
                  </a:lnTo>
                  <a:lnTo>
                    <a:pt x="183" y="24"/>
                  </a:lnTo>
                  <a:lnTo>
                    <a:pt x="186" y="27"/>
                  </a:lnTo>
                  <a:lnTo>
                    <a:pt x="190" y="30"/>
                  </a:lnTo>
                  <a:lnTo>
                    <a:pt x="192" y="32"/>
                  </a:lnTo>
                  <a:lnTo>
                    <a:pt x="194" y="34"/>
                  </a:lnTo>
                  <a:lnTo>
                    <a:pt x="195" y="34"/>
                  </a:lnTo>
                  <a:lnTo>
                    <a:pt x="197" y="37"/>
                  </a:lnTo>
                  <a:lnTo>
                    <a:pt x="198" y="41"/>
                  </a:lnTo>
                  <a:lnTo>
                    <a:pt x="198" y="43"/>
                  </a:lnTo>
                  <a:lnTo>
                    <a:pt x="200" y="46"/>
                  </a:lnTo>
                  <a:lnTo>
                    <a:pt x="201" y="49"/>
                  </a:lnTo>
                  <a:lnTo>
                    <a:pt x="203" y="51"/>
                  </a:lnTo>
                  <a:lnTo>
                    <a:pt x="205" y="51"/>
                  </a:lnTo>
                  <a:lnTo>
                    <a:pt x="205" y="51"/>
                  </a:lnTo>
                  <a:lnTo>
                    <a:pt x="206" y="52"/>
                  </a:lnTo>
                  <a:lnTo>
                    <a:pt x="208" y="54"/>
                  </a:lnTo>
                  <a:lnTo>
                    <a:pt x="211" y="54"/>
                  </a:lnTo>
                  <a:lnTo>
                    <a:pt x="212" y="56"/>
                  </a:lnTo>
                  <a:lnTo>
                    <a:pt x="217" y="59"/>
                  </a:lnTo>
                  <a:lnTo>
                    <a:pt x="219" y="59"/>
                  </a:lnTo>
                  <a:lnTo>
                    <a:pt x="220" y="59"/>
                  </a:lnTo>
                  <a:lnTo>
                    <a:pt x="222" y="59"/>
                  </a:lnTo>
                  <a:lnTo>
                    <a:pt x="222" y="57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7" y="49"/>
                  </a:lnTo>
                  <a:lnTo>
                    <a:pt x="228" y="48"/>
                  </a:lnTo>
                  <a:lnTo>
                    <a:pt x="230" y="48"/>
                  </a:lnTo>
                  <a:lnTo>
                    <a:pt x="231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5" y="46"/>
                  </a:lnTo>
                  <a:lnTo>
                    <a:pt x="238" y="46"/>
                  </a:lnTo>
                  <a:lnTo>
                    <a:pt x="241" y="46"/>
                  </a:lnTo>
                  <a:lnTo>
                    <a:pt x="242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7" y="49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3" y="54"/>
                  </a:lnTo>
                  <a:lnTo>
                    <a:pt x="255" y="56"/>
                  </a:lnTo>
                  <a:lnTo>
                    <a:pt x="257" y="59"/>
                  </a:lnTo>
                  <a:lnTo>
                    <a:pt x="257" y="60"/>
                  </a:lnTo>
                  <a:lnTo>
                    <a:pt x="258" y="62"/>
                  </a:lnTo>
                  <a:lnTo>
                    <a:pt x="260" y="65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1" y="70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6" y="74"/>
                  </a:lnTo>
                  <a:lnTo>
                    <a:pt x="268" y="76"/>
                  </a:lnTo>
                  <a:lnTo>
                    <a:pt x="269" y="79"/>
                  </a:lnTo>
                  <a:lnTo>
                    <a:pt x="272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74" y="84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90"/>
                  </a:lnTo>
                  <a:lnTo>
                    <a:pt x="276" y="92"/>
                  </a:lnTo>
                  <a:lnTo>
                    <a:pt x="277" y="93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9" y="98"/>
                  </a:lnTo>
                  <a:lnTo>
                    <a:pt x="280" y="100"/>
                  </a:lnTo>
                  <a:lnTo>
                    <a:pt x="282" y="100"/>
                  </a:lnTo>
                  <a:lnTo>
                    <a:pt x="283" y="100"/>
                  </a:lnTo>
                  <a:lnTo>
                    <a:pt x="285" y="101"/>
                  </a:lnTo>
                  <a:lnTo>
                    <a:pt x="287" y="101"/>
                  </a:lnTo>
                  <a:lnTo>
                    <a:pt x="288" y="103"/>
                  </a:lnTo>
                  <a:lnTo>
                    <a:pt x="290" y="103"/>
                  </a:lnTo>
                  <a:lnTo>
                    <a:pt x="291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301" y="106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4" y="108"/>
                  </a:lnTo>
                  <a:lnTo>
                    <a:pt x="306" y="106"/>
                  </a:lnTo>
                  <a:lnTo>
                    <a:pt x="307" y="106"/>
                  </a:lnTo>
                  <a:lnTo>
                    <a:pt x="307" y="109"/>
                  </a:lnTo>
                  <a:lnTo>
                    <a:pt x="306" y="112"/>
                  </a:lnTo>
                  <a:lnTo>
                    <a:pt x="304" y="117"/>
                  </a:lnTo>
                  <a:lnTo>
                    <a:pt x="302" y="120"/>
                  </a:lnTo>
                  <a:lnTo>
                    <a:pt x="299" y="130"/>
                  </a:lnTo>
                  <a:lnTo>
                    <a:pt x="299" y="136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41"/>
                  </a:lnTo>
                  <a:lnTo>
                    <a:pt x="299" y="147"/>
                  </a:lnTo>
                  <a:lnTo>
                    <a:pt x="299" y="152"/>
                  </a:lnTo>
                  <a:lnTo>
                    <a:pt x="299" y="153"/>
                  </a:lnTo>
                  <a:lnTo>
                    <a:pt x="298" y="155"/>
                  </a:lnTo>
                  <a:lnTo>
                    <a:pt x="298" y="156"/>
                  </a:lnTo>
                  <a:lnTo>
                    <a:pt x="298" y="158"/>
                  </a:lnTo>
                  <a:lnTo>
                    <a:pt x="298" y="160"/>
                  </a:lnTo>
                  <a:lnTo>
                    <a:pt x="298" y="163"/>
                  </a:lnTo>
                  <a:lnTo>
                    <a:pt x="299" y="164"/>
                  </a:lnTo>
                  <a:lnTo>
                    <a:pt x="301" y="169"/>
                  </a:lnTo>
                  <a:lnTo>
                    <a:pt x="302" y="171"/>
                  </a:lnTo>
                  <a:lnTo>
                    <a:pt x="304" y="172"/>
                  </a:lnTo>
                  <a:lnTo>
                    <a:pt x="306" y="174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4" y="177"/>
                  </a:lnTo>
                  <a:lnTo>
                    <a:pt x="304" y="177"/>
                  </a:lnTo>
                  <a:lnTo>
                    <a:pt x="304" y="175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02" y="172"/>
                  </a:lnTo>
                  <a:lnTo>
                    <a:pt x="301" y="171"/>
                  </a:lnTo>
                  <a:lnTo>
                    <a:pt x="299" y="166"/>
                  </a:lnTo>
                  <a:lnTo>
                    <a:pt x="301" y="172"/>
                  </a:lnTo>
                  <a:lnTo>
                    <a:pt x="301" y="174"/>
                  </a:lnTo>
                  <a:lnTo>
                    <a:pt x="301" y="174"/>
                  </a:lnTo>
                  <a:lnTo>
                    <a:pt x="302" y="174"/>
                  </a:lnTo>
                  <a:lnTo>
                    <a:pt x="302" y="175"/>
                  </a:lnTo>
                  <a:lnTo>
                    <a:pt x="302" y="175"/>
                  </a:lnTo>
                  <a:lnTo>
                    <a:pt x="304" y="180"/>
                  </a:lnTo>
                  <a:lnTo>
                    <a:pt x="307" y="185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13" y="194"/>
                  </a:lnTo>
                  <a:lnTo>
                    <a:pt x="318" y="199"/>
                  </a:lnTo>
                  <a:lnTo>
                    <a:pt x="318" y="204"/>
                  </a:lnTo>
                  <a:lnTo>
                    <a:pt x="320" y="204"/>
                  </a:lnTo>
                  <a:lnTo>
                    <a:pt x="320" y="207"/>
                  </a:lnTo>
                  <a:lnTo>
                    <a:pt x="323" y="208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6" y="213"/>
                  </a:lnTo>
                  <a:lnTo>
                    <a:pt x="328" y="215"/>
                  </a:lnTo>
                  <a:lnTo>
                    <a:pt x="326" y="215"/>
                  </a:lnTo>
                  <a:lnTo>
                    <a:pt x="324" y="213"/>
                  </a:lnTo>
                  <a:lnTo>
                    <a:pt x="324" y="215"/>
                  </a:lnTo>
                  <a:lnTo>
                    <a:pt x="326" y="215"/>
                  </a:lnTo>
                  <a:lnTo>
                    <a:pt x="329" y="216"/>
                  </a:lnTo>
                  <a:lnTo>
                    <a:pt x="331" y="216"/>
                  </a:lnTo>
                  <a:lnTo>
                    <a:pt x="329" y="216"/>
                  </a:lnTo>
                  <a:lnTo>
                    <a:pt x="328" y="215"/>
                  </a:lnTo>
                  <a:lnTo>
                    <a:pt x="328" y="215"/>
                  </a:lnTo>
                  <a:lnTo>
                    <a:pt x="331" y="216"/>
                  </a:lnTo>
                  <a:lnTo>
                    <a:pt x="335" y="216"/>
                  </a:lnTo>
                  <a:lnTo>
                    <a:pt x="339" y="218"/>
                  </a:lnTo>
                  <a:lnTo>
                    <a:pt x="342" y="218"/>
                  </a:lnTo>
                  <a:lnTo>
                    <a:pt x="343" y="221"/>
                  </a:lnTo>
                  <a:lnTo>
                    <a:pt x="345" y="224"/>
                  </a:lnTo>
                  <a:lnTo>
                    <a:pt x="347" y="224"/>
                  </a:lnTo>
                  <a:lnTo>
                    <a:pt x="347" y="224"/>
                  </a:lnTo>
                  <a:lnTo>
                    <a:pt x="350" y="224"/>
                  </a:lnTo>
                  <a:lnTo>
                    <a:pt x="354" y="221"/>
                  </a:lnTo>
                  <a:lnTo>
                    <a:pt x="356" y="221"/>
                  </a:lnTo>
                  <a:lnTo>
                    <a:pt x="359" y="219"/>
                  </a:lnTo>
                  <a:lnTo>
                    <a:pt x="364" y="219"/>
                  </a:lnTo>
                  <a:lnTo>
                    <a:pt x="365" y="219"/>
                  </a:lnTo>
                  <a:lnTo>
                    <a:pt x="369" y="219"/>
                  </a:lnTo>
                  <a:lnTo>
                    <a:pt x="370" y="218"/>
                  </a:lnTo>
                  <a:lnTo>
                    <a:pt x="372" y="218"/>
                  </a:lnTo>
                  <a:lnTo>
                    <a:pt x="372" y="218"/>
                  </a:lnTo>
                  <a:lnTo>
                    <a:pt x="375" y="216"/>
                  </a:lnTo>
                  <a:lnTo>
                    <a:pt x="375" y="216"/>
                  </a:lnTo>
                  <a:lnTo>
                    <a:pt x="378" y="216"/>
                  </a:lnTo>
                  <a:lnTo>
                    <a:pt x="380" y="216"/>
                  </a:lnTo>
                  <a:lnTo>
                    <a:pt x="383" y="216"/>
                  </a:lnTo>
                  <a:lnTo>
                    <a:pt x="383" y="216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3" y="218"/>
                  </a:lnTo>
                  <a:lnTo>
                    <a:pt x="384" y="219"/>
                  </a:lnTo>
                  <a:lnTo>
                    <a:pt x="388" y="219"/>
                  </a:lnTo>
                  <a:lnTo>
                    <a:pt x="389" y="219"/>
                  </a:lnTo>
                  <a:lnTo>
                    <a:pt x="391" y="218"/>
                  </a:lnTo>
                  <a:lnTo>
                    <a:pt x="392" y="216"/>
                  </a:lnTo>
                  <a:lnTo>
                    <a:pt x="392" y="216"/>
                  </a:lnTo>
                  <a:lnTo>
                    <a:pt x="392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3"/>
                  </a:lnTo>
                  <a:lnTo>
                    <a:pt x="391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89" y="213"/>
                  </a:lnTo>
                  <a:lnTo>
                    <a:pt x="391" y="213"/>
                  </a:lnTo>
                  <a:lnTo>
                    <a:pt x="394" y="212"/>
                  </a:lnTo>
                  <a:lnTo>
                    <a:pt x="395" y="210"/>
                  </a:lnTo>
                  <a:lnTo>
                    <a:pt x="397" y="208"/>
                  </a:lnTo>
                  <a:lnTo>
                    <a:pt x="400" y="207"/>
                  </a:lnTo>
                  <a:lnTo>
                    <a:pt x="400" y="201"/>
                  </a:lnTo>
                  <a:lnTo>
                    <a:pt x="402" y="199"/>
                  </a:lnTo>
                  <a:lnTo>
                    <a:pt x="403" y="197"/>
                  </a:lnTo>
                  <a:lnTo>
                    <a:pt x="403" y="197"/>
                  </a:lnTo>
                  <a:lnTo>
                    <a:pt x="403" y="196"/>
                  </a:lnTo>
                  <a:lnTo>
                    <a:pt x="403" y="193"/>
                  </a:lnTo>
                  <a:lnTo>
                    <a:pt x="403" y="191"/>
                  </a:lnTo>
                  <a:lnTo>
                    <a:pt x="403" y="188"/>
                  </a:lnTo>
                  <a:lnTo>
                    <a:pt x="405" y="186"/>
                  </a:lnTo>
                  <a:lnTo>
                    <a:pt x="405" y="185"/>
                  </a:lnTo>
                  <a:lnTo>
                    <a:pt x="405" y="182"/>
                  </a:lnTo>
                  <a:lnTo>
                    <a:pt x="408" y="180"/>
                  </a:lnTo>
                  <a:lnTo>
                    <a:pt x="413" y="178"/>
                  </a:lnTo>
                  <a:lnTo>
                    <a:pt x="413" y="177"/>
                  </a:lnTo>
                  <a:lnTo>
                    <a:pt x="427" y="175"/>
                  </a:lnTo>
                  <a:lnTo>
                    <a:pt x="429" y="175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6" y="174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8" y="172"/>
                  </a:lnTo>
                  <a:lnTo>
                    <a:pt x="440" y="172"/>
                  </a:lnTo>
                  <a:lnTo>
                    <a:pt x="443" y="174"/>
                  </a:lnTo>
                  <a:lnTo>
                    <a:pt x="444" y="174"/>
                  </a:lnTo>
                  <a:lnTo>
                    <a:pt x="447" y="174"/>
                  </a:lnTo>
                  <a:lnTo>
                    <a:pt x="451" y="175"/>
                  </a:lnTo>
                  <a:lnTo>
                    <a:pt x="451" y="175"/>
                  </a:lnTo>
                  <a:lnTo>
                    <a:pt x="451" y="174"/>
                  </a:lnTo>
                  <a:lnTo>
                    <a:pt x="452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51" y="174"/>
                  </a:lnTo>
                  <a:lnTo>
                    <a:pt x="449" y="174"/>
                  </a:lnTo>
                  <a:lnTo>
                    <a:pt x="449" y="172"/>
                  </a:lnTo>
                  <a:lnTo>
                    <a:pt x="451" y="174"/>
                  </a:lnTo>
                  <a:lnTo>
                    <a:pt x="451" y="172"/>
                  </a:lnTo>
                  <a:lnTo>
                    <a:pt x="452" y="172"/>
                  </a:lnTo>
                  <a:lnTo>
                    <a:pt x="454" y="172"/>
                  </a:lnTo>
                  <a:lnTo>
                    <a:pt x="455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5" y="183"/>
                  </a:lnTo>
                  <a:lnTo>
                    <a:pt x="455" y="185"/>
                  </a:lnTo>
                  <a:lnTo>
                    <a:pt x="454" y="186"/>
                  </a:lnTo>
                  <a:lnTo>
                    <a:pt x="451" y="189"/>
                  </a:lnTo>
                  <a:lnTo>
                    <a:pt x="447" y="193"/>
                  </a:lnTo>
                  <a:lnTo>
                    <a:pt x="447" y="194"/>
                  </a:lnTo>
                  <a:lnTo>
                    <a:pt x="447" y="196"/>
                  </a:lnTo>
                  <a:lnTo>
                    <a:pt x="447" y="197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6" y="201"/>
                  </a:lnTo>
                  <a:lnTo>
                    <a:pt x="444" y="202"/>
                  </a:lnTo>
                  <a:lnTo>
                    <a:pt x="444" y="202"/>
                  </a:lnTo>
                  <a:lnTo>
                    <a:pt x="444" y="204"/>
                  </a:lnTo>
                  <a:lnTo>
                    <a:pt x="446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2"/>
                  </a:lnTo>
                  <a:lnTo>
                    <a:pt x="447" y="204"/>
                  </a:lnTo>
                  <a:lnTo>
                    <a:pt x="447" y="205"/>
                  </a:lnTo>
                  <a:lnTo>
                    <a:pt x="447" y="205"/>
                  </a:lnTo>
                  <a:lnTo>
                    <a:pt x="446" y="205"/>
                  </a:lnTo>
                  <a:lnTo>
                    <a:pt x="444" y="205"/>
                  </a:lnTo>
                  <a:lnTo>
                    <a:pt x="444" y="207"/>
                  </a:lnTo>
                  <a:lnTo>
                    <a:pt x="444" y="207"/>
                  </a:lnTo>
                  <a:lnTo>
                    <a:pt x="446" y="208"/>
                  </a:lnTo>
                  <a:lnTo>
                    <a:pt x="446" y="207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46" y="210"/>
                  </a:lnTo>
                  <a:lnTo>
                    <a:pt x="444" y="215"/>
                  </a:lnTo>
                  <a:lnTo>
                    <a:pt x="443" y="216"/>
                  </a:lnTo>
                  <a:lnTo>
                    <a:pt x="443" y="219"/>
                  </a:lnTo>
                  <a:lnTo>
                    <a:pt x="443" y="221"/>
                  </a:lnTo>
                  <a:lnTo>
                    <a:pt x="441" y="223"/>
                  </a:lnTo>
                  <a:lnTo>
                    <a:pt x="441" y="223"/>
                  </a:lnTo>
                  <a:lnTo>
                    <a:pt x="440" y="219"/>
                  </a:lnTo>
                  <a:lnTo>
                    <a:pt x="440" y="219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40" y="213"/>
                  </a:lnTo>
                  <a:lnTo>
                    <a:pt x="438" y="213"/>
                  </a:lnTo>
                  <a:lnTo>
                    <a:pt x="438" y="215"/>
                  </a:lnTo>
                  <a:lnTo>
                    <a:pt x="436" y="216"/>
                  </a:lnTo>
                  <a:lnTo>
                    <a:pt x="436" y="216"/>
                  </a:lnTo>
                  <a:lnTo>
                    <a:pt x="436" y="218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2" y="219"/>
                  </a:lnTo>
                  <a:lnTo>
                    <a:pt x="432" y="223"/>
                  </a:lnTo>
                  <a:lnTo>
                    <a:pt x="429" y="226"/>
                  </a:lnTo>
                  <a:lnTo>
                    <a:pt x="429" y="227"/>
                  </a:lnTo>
                  <a:lnTo>
                    <a:pt x="427" y="227"/>
                  </a:lnTo>
                  <a:lnTo>
                    <a:pt x="427" y="227"/>
                  </a:lnTo>
                  <a:lnTo>
                    <a:pt x="425" y="227"/>
                  </a:lnTo>
                  <a:lnTo>
                    <a:pt x="424" y="226"/>
                  </a:lnTo>
                  <a:lnTo>
                    <a:pt x="424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14" y="229"/>
                  </a:lnTo>
                  <a:lnTo>
                    <a:pt x="408" y="229"/>
                  </a:lnTo>
                  <a:lnTo>
                    <a:pt x="402" y="229"/>
                  </a:lnTo>
                  <a:lnTo>
                    <a:pt x="397" y="229"/>
                  </a:lnTo>
                  <a:lnTo>
                    <a:pt x="397" y="232"/>
                  </a:lnTo>
                  <a:lnTo>
                    <a:pt x="397" y="235"/>
                  </a:lnTo>
                  <a:lnTo>
                    <a:pt x="397" y="237"/>
                  </a:lnTo>
                  <a:lnTo>
                    <a:pt x="394" y="237"/>
                  </a:lnTo>
                  <a:lnTo>
                    <a:pt x="391" y="237"/>
                  </a:lnTo>
                  <a:lnTo>
                    <a:pt x="391" y="238"/>
                  </a:lnTo>
                  <a:lnTo>
                    <a:pt x="392" y="238"/>
                  </a:lnTo>
                  <a:lnTo>
                    <a:pt x="392" y="240"/>
                  </a:lnTo>
                  <a:lnTo>
                    <a:pt x="395" y="241"/>
                  </a:lnTo>
                  <a:lnTo>
                    <a:pt x="397" y="243"/>
                  </a:lnTo>
                  <a:lnTo>
                    <a:pt x="399" y="245"/>
                  </a:lnTo>
                  <a:lnTo>
                    <a:pt x="400" y="245"/>
                  </a:lnTo>
                  <a:lnTo>
                    <a:pt x="402" y="246"/>
                  </a:lnTo>
                  <a:lnTo>
                    <a:pt x="402" y="248"/>
                  </a:lnTo>
                  <a:lnTo>
                    <a:pt x="402" y="248"/>
                  </a:lnTo>
                  <a:lnTo>
                    <a:pt x="402" y="249"/>
                  </a:lnTo>
                  <a:lnTo>
                    <a:pt x="403" y="249"/>
                  </a:lnTo>
                  <a:lnTo>
                    <a:pt x="405" y="249"/>
                  </a:lnTo>
                  <a:lnTo>
                    <a:pt x="405" y="251"/>
                  </a:lnTo>
                  <a:lnTo>
                    <a:pt x="405" y="252"/>
                  </a:lnTo>
                  <a:lnTo>
                    <a:pt x="403" y="254"/>
                  </a:lnTo>
                  <a:lnTo>
                    <a:pt x="405" y="254"/>
                  </a:lnTo>
                  <a:lnTo>
                    <a:pt x="403" y="254"/>
                  </a:lnTo>
                  <a:lnTo>
                    <a:pt x="400" y="254"/>
                  </a:lnTo>
                  <a:lnTo>
                    <a:pt x="397" y="254"/>
                  </a:lnTo>
                  <a:lnTo>
                    <a:pt x="392" y="254"/>
                  </a:lnTo>
                  <a:lnTo>
                    <a:pt x="391" y="254"/>
                  </a:lnTo>
                  <a:lnTo>
                    <a:pt x="386" y="254"/>
                  </a:lnTo>
                  <a:lnTo>
                    <a:pt x="384" y="257"/>
                  </a:lnTo>
                  <a:lnTo>
                    <a:pt x="383" y="260"/>
                  </a:lnTo>
                  <a:lnTo>
                    <a:pt x="381" y="264"/>
                  </a:lnTo>
                  <a:lnTo>
                    <a:pt x="380" y="265"/>
                  </a:lnTo>
                  <a:lnTo>
                    <a:pt x="380" y="267"/>
                  </a:lnTo>
                  <a:lnTo>
                    <a:pt x="380" y="267"/>
                  </a:lnTo>
                  <a:lnTo>
                    <a:pt x="381" y="270"/>
                  </a:lnTo>
                  <a:lnTo>
                    <a:pt x="380" y="270"/>
                  </a:lnTo>
                  <a:lnTo>
                    <a:pt x="380" y="270"/>
                  </a:lnTo>
                  <a:lnTo>
                    <a:pt x="380" y="271"/>
                  </a:lnTo>
                  <a:lnTo>
                    <a:pt x="380" y="271"/>
                  </a:lnTo>
                  <a:lnTo>
                    <a:pt x="380" y="273"/>
                  </a:lnTo>
                  <a:lnTo>
                    <a:pt x="380" y="275"/>
                  </a:lnTo>
                  <a:lnTo>
                    <a:pt x="380" y="275"/>
                  </a:lnTo>
                  <a:lnTo>
                    <a:pt x="380" y="276"/>
                  </a:lnTo>
                  <a:lnTo>
                    <a:pt x="378" y="276"/>
                  </a:lnTo>
                  <a:lnTo>
                    <a:pt x="378" y="278"/>
                  </a:lnTo>
                  <a:lnTo>
                    <a:pt x="378" y="276"/>
                  </a:lnTo>
                  <a:lnTo>
                    <a:pt x="375" y="273"/>
                  </a:lnTo>
                  <a:lnTo>
                    <a:pt x="370" y="268"/>
                  </a:lnTo>
                  <a:lnTo>
                    <a:pt x="369" y="267"/>
                  </a:lnTo>
                  <a:lnTo>
                    <a:pt x="367" y="267"/>
                  </a:lnTo>
                  <a:lnTo>
                    <a:pt x="365" y="264"/>
                  </a:lnTo>
                  <a:lnTo>
                    <a:pt x="359" y="259"/>
                  </a:lnTo>
                  <a:lnTo>
                    <a:pt x="356" y="257"/>
                  </a:lnTo>
                  <a:lnTo>
                    <a:pt x="354" y="256"/>
                  </a:lnTo>
                  <a:lnTo>
                    <a:pt x="351" y="254"/>
                  </a:lnTo>
                  <a:lnTo>
                    <a:pt x="350" y="252"/>
                  </a:lnTo>
                  <a:lnTo>
                    <a:pt x="348" y="252"/>
                  </a:lnTo>
                  <a:lnTo>
                    <a:pt x="348" y="251"/>
                  </a:lnTo>
                  <a:lnTo>
                    <a:pt x="347" y="251"/>
                  </a:lnTo>
                  <a:lnTo>
                    <a:pt x="347" y="252"/>
                  </a:lnTo>
                  <a:lnTo>
                    <a:pt x="348" y="252"/>
                  </a:lnTo>
                  <a:lnTo>
                    <a:pt x="348" y="254"/>
                  </a:lnTo>
                  <a:lnTo>
                    <a:pt x="350" y="254"/>
                  </a:lnTo>
                  <a:lnTo>
                    <a:pt x="350" y="254"/>
                  </a:lnTo>
                  <a:lnTo>
                    <a:pt x="353" y="256"/>
                  </a:lnTo>
                  <a:lnTo>
                    <a:pt x="353" y="256"/>
                  </a:lnTo>
                  <a:lnTo>
                    <a:pt x="347" y="252"/>
                  </a:lnTo>
                  <a:lnTo>
                    <a:pt x="343" y="252"/>
                  </a:lnTo>
                  <a:lnTo>
                    <a:pt x="343" y="252"/>
                  </a:lnTo>
                  <a:lnTo>
                    <a:pt x="345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0" y="249"/>
                  </a:lnTo>
                  <a:lnTo>
                    <a:pt x="340" y="249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39" y="252"/>
                  </a:lnTo>
                  <a:lnTo>
                    <a:pt x="340" y="252"/>
                  </a:lnTo>
                  <a:lnTo>
                    <a:pt x="342" y="252"/>
                  </a:lnTo>
                  <a:lnTo>
                    <a:pt x="342" y="252"/>
                  </a:lnTo>
                  <a:lnTo>
                    <a:pt x="339" y="252"/>
                  </a:lnTo>
                  <a:lnTo>
                    <a:pt x="337" y="252"/>
                  </a:lnTo>
                  <a:lnTo>
                    <a:pt x="332" y="256"/>
                  </a:lnTo>
                  <a:lnTo>
                    <a:pt x="328" y="257"/>
                  </a:lnTo>
                  <a:lnTo>
                    <a:pt x="321" y="260"/>
                  </a:lnTo>
                  <a:lnTo>
                    <a:pt x="318" y="260"/>
                  </a:lnTo>
                  <a:lnTo>
                    <a:pt x="317" y="260"/>
                  </a:lnTo>
                  <a:lnTo>
                    <a:pt x="312" y="260"/>
                  </a:lnTo>
                  <a:lnTo>
                    <a:pt x="307" y="257"/>
                  </a:lnTo>
                  <a:lnTo>
                    <a:pt x="299" y="256"/>
                  </a:lnTo>
                  <a:lnTo>
                    <a:pt x="293" y="252"/>
                  </a:lnTo>
                  <a:lnTo>
                    <a:pt x="288" y="251"/>
                  </a:lnTo>
                  <a:lnTo>
                    <a:pt x="283" y="248"/>
                  </a:lnTo>
                  <a:lnTo>
                    <a:pt x="282" y="248"/>
                  </a:lnTo>
                  <a:lnTo>
                    <a:pt x="280" y="248"/>
                  </a:lnTo>
                  <a:lnTo>
                    <a:pt x="276" y="246"/>
                  </a:lnTo>
                  <a:lnTo>
                    <a:pt x="271" y="245"/>
                  </a:lnTo>
                  <a:lnTo>
                    <a:pt x="266" y="241"/>
                  </a:lnTo>
                  <a:lnTo>
                    <a:pt x="263" y="241"/>
                  </a:lnTo>
                  <a:lnTo>
                    <a:pt x="260" y="240"/>
                  </a:lnTo>
                  <a:lnTo>
                    <a:pt x="253" y="238"/>
                  </a:lnTo>
                  <a:lnTo>
                    <a:pt x="252" y="237"/>
                  </a:lnTo>
                  <a:lnTo>
                    <a:pt x="250" y="235"/>
                  </a:lnTo>
                  <a:lnTo>
                    <a:pt x="246" y="234"/>
                  </a:lnTo>
                  <a:lnTo>
                    <a:pt x="244" y="232"/>
                  </a:lnTo>
                  <a:lnTo>
                    <a:pt x="242" y="232"/>
                  </a:lnTo>
                  <a:lnTo>
                    <a:pt x="241" y="229"/>
                  </a:lnTo>
                  <a:lnTo>
                    <a:pt x="239" y="227"/>
                  </a:lnTo>
                  <a:lnTo>
                    <a:pt x="238" y="227"/>
                  </a:lnTo>
                  <a:lnTo>
                    <a:pt x="238" y="227"/>
                  </a:lnTo>
                  <a:lnTo>
                    <a:pt x="235" y="227"/>
                  </a:lnTo>
                  <a:lnTo>
                    <a:pt x="230" y="226"/>
                  </a:lnTo>
                  <a:lnTo>
                    <a:pt x="227" y="226"/>
                  </a:lnTo>
                  <a:lnTo>
                    <a:pt x="222" y="224"/>
                  </a:lnTo>
                  <a:lnTo>
                    <a:pt x="216" y="221"/>
                  </a:lnTo>
                  <a:lnTo>
                    <a:pt x="214" y="219"/>
                  </a:lnTo>
                  <a:lnTo>
                    <a:pt x="212" y="216"/>
                  </a:lnTo>
                  <a:lnTo>
                    <a:pt x="209" y="215"/>
                  </a:lnTo>
                  <a:lnTo>
                    <a:pt x="208" y="213"/>
                  </a:lnTo>
                  <a:lnTo>
                    <a:pt x="205" y="212"/>
                  </a:lnTo>
                  <a:lnTo>
                    <a:pt x="203" y="210"/>
                  </a:lnTo>
                  <a:lnTo>
                    <a:pt x="200" y="208"/>
                  </a:lnTo>
                  <a:lnTo>
                    <a:pt x="195" y="207"/>
                  </a:lnTo>
                  <a:lnTo>
                    <a:pt x="194" y="205"/>
                  </a:lnTo>
                  <a:lnTo>
                    <a:pt x="192" y="204"/>
                  </a:lnTo>
                  <a:lnTo>
                    <a:pt x="190" y="201"/>
                  </a:lnTo>
                  <a:lnTo>
                    <a:pt x="187" y="197"/>
                  </a:lnTo>
                  <a:lnTo>
                    <a:pt x="186" y="196"/>
                  </a:lnTo>
                  <a:lnTo>
                    <a:pt x="186" y="193"/>
                  </a:lnTo>
                  <a:lnTo>
                    <a:pt x="186" y="191"/>
                  </a:lnTo>
                  <a:lnTo>
                    <a:pt x="184" y="191"/>
                  </a:lnTo>
                  <a:lnTo>
                    <a:pt x="184" y="189"/>
                  </a:lnTo>
                  <a:lnTo>
                    <a:pt x="186" y="189"/>
                  </a:lnTo>
                  <a:lnTo>
                    <a:pt x="189" y="189"/>
                  </a:lnTo>
                  <a:lnTo>
                    <a:pt x="190" y="188"/>
                  </a:lnTo>
                  <a:lnTo>
                    <a:pt x="190" y="186"/>
                  </a:lnTo>
                  <a:lnTo>
                    <a:pt x="190" y="186"/>
                  </a:lnTo>
                  <a:lnTo>
                    <a:pt x="189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3"/>
                  </a:lnTo>
                  <a:lnTo>
                    <a:pt x="189" y="183"/>
                  </a:lnTo>
                  <a:lnTo>
                    <a:pt x="189" y="182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5"/>
                  </a:lnTo>
                  <a:lnTo>
                    <a:pt x="190" y="174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6" y="169"/>
                  </a:lnTo>
                  <a:lnTo>
                    <a:pt x="184" y="167"/>
                  </a:lnTo>
                  <a:lnTo>
                    <a:pt x="184" y="161"/>
                  </a:lnTo>
                  <a:lnTo>
                    <a:pt x="183" y="156"/>
                  </a:lnTo>
                  <a:lnTo>
                    <a:pt x="181" y="155"/>
                  </a:lnTo>
                  <a:lnTo>
                    <a:pt x="179" y="153"/>
                  </a:lnTo>
                  <a:lnTo>
                    <a:pt x="176" y="150"/>
                  </a:lnTo>
                  <a:lnTo>
                    <a:pt x="173" y="149"/>
                  </a:lnTo>
                  <a:lnTo>
                    <a:pt x="171" y="144"/>
                  </a:lnTo>
                  <a:lnTo>
                    <a:pt x="168" y="141"/>
                  </a:lnTo>
                  <a:lnTo>
                    <a:pt x="165" y="137"/>
                  </a:lnTo>
                  <a:lnTo>
                    <a:pt x="164" y="136"/>
                  </a:lnTo>
                  <a:lnTo>
                    <a:pt x="154" y="130"/>
                  </a:lnTo>
                  <a:lnTo>
                    <a:pt x="154" y="130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57" y="130"/>
                  </a:lnTo>
                  <a:lnTo>
                    <a:pt x="157" y="128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8"/>
                  </a:lnTo>
                  <a:lnTo>
                    <a:pt x="154" y="128"/>
                  </a:lnTo>
                  <a:lnTo>
                    <a:pt x="153" y="128"/>
                  </a:lnTo>
                  <a:lnTo>
                    <a:pt x="151" y="126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8" y="122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5" y="119"/>
                  </a:lnTo>
                  <a:lnTo>
                    <a:pt x="143" y="117"/>
                  </a:lnTo>
                  <a:lnTo>
                    <a:pt x="140" y="115"/>
                  </a:lnTo>
                  <a:lnTo>
                    <a:pt x="140" y="114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4"/>
                  </a:lnTo>
                  <a:lnTo>
                    <a:pt x="135" y="114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37" y="112"/>
                  </a:lnTo>
                  <a:lnTo>
                    <a:pt x="138" y="111"/>
                  </a:lnTo>
                  <a:lnTo>
                    <a:pt x="138" y="109"/>
                  </a:lnTo>
                  <a:lnTo>
                    <a:pt x="137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1"/>
                  </a:lnTo>
                  <a:lnTo>
                    <a:pt x="130" y="109"/>
                  </a:lnTo>
                  <a:lnTo>
                    <a:pt x="130" y="104"/>
                  </a:lnTo>
                  <a:lnTo>
                    <a:pt x="130" y="103"/>
                  </a:lnTo>
                  <a:lnTo>
                    <a:pt x="132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29" y="95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4" y="93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9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5" y="85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2"/>
                  </a:lnTo>
                  <a:lnTo>
                    <a:pt x="113" y="81"/>
                  </a:lnTo>
                  <a:lnTo>
                    <a:pt x="113" y="78"/>
                  </a:lnTo>
                  <a:lnTo>
                    <a:pt x="115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4"/>
                  </a:lnTo>
                  <a:lnTo>
                    <a:pt x="104" y="73"/>
                  </a:lnTo>
                  <a:lnTo>
                    <a:pt x="101" y="68"/>
                  </a:lnTo>
                  <a:lnTo>
                    <a:pt x="97" y="67"/>
                  </a:lnTo>
                  <a:lnTo>
                    <a:pt x="96" y="67"/>
                  </a:lnTo>
                  <a:lnTo>
                    <a:pt x="96" y="65"/>
                  </a:lnTo>
                  <a:lnTo>
                    <a:pt x="94" y="63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3" y="60"/>
                  </a:lnTo>
                  <a:lnTo>
                    <a:pt x="91" y="59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5"/>
                  </a:lnTo>
                  <a:lnTo>
                    <a:pt x="82" y="43"/>
                  </a:lnTo>
                  <a:lnTo>
                    <a:pt x="82" y="41"/>
                  </a:lnTo>
                  <a:lnTo>
                    <a:pt x="80" y="38"/>
                  </a:lnTo>
                  <a:lnTo>
                    <a:pt x="78" y="35"/>
                  </a:lnTo>
                  <a:lnTo>
                    <a:pt x="77" y="34"/>
                  </a:lnTo>
                  <a:lnTo>
                    <a:pt x="77" y="30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1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1" y="19"/>
                  </a:lnTo>
                  <a:lnTo>
                    <a:pt x="60" y="19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0" y="13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9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55" y="41"/>
                  </a:lnTo>
                  <a:lnTo>
                    <a:pt x="56" y="43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61" y="48"/>
                  </a:lnTo>
                  <a:lnTo>
                    <a:pt x="63" y="49"/>
                  </a:lnTo>
                  <a:lnTo>
                    <a:pt x="66" y="52"/>
                  </a:lnTo>
                  <a:lnTo>
                    <a:pt x="67" y="54"/>
                  </a:lnTo>
                  <a:lnTo>
                    <a:pt x="71" y="57"/>
                  </a:lnTo>
                  <a:lnTo>
                    <a:pt x="71" y="59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5" y="62"/>
                  </a:lnTo>
                  <a:lnTo>
                    <a:pt x="77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5" y="81"/>
                  </a:lnTo>
                  <a:lnTo>
                    <a:pt x="88" y="82"/>
                  </a:lnTo>
                  <a:lnTo>
                    <a:pt x="88" y="85"/>
                  </a:lnTo>
                  <a:lnTo>
                    <a:pt x="89" y="87"/>
                  </a:lnTo>
                  <a:lnTo>
                    <a:pt x="91" y="89"/>
                  </a:lnTo>
                  <a:lnTo>
                    <a:pt x="93" y="89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6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6" y="95"/>
                  </a:lnTo>
                  <a:lnTo>
                    <a:pt x="96" y="93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1" y="100"/>
                  </a:lnTo>
                  <a:lnTo>
                    <a:pt x="101" y="101"/>
                  </a:lnTo>
                  <a:lnTo>
                    <a:pt x="102" y="104"/>
                  </a:lnTo>
                  <a:lnTo>
                    <a:pt x="102" y="106"/>
                  </a:lnTo>
                  <a:lnTo>
                    <a:pt x="104" y="109"/>
                  </a:lnTo>
                  <a:lnTo>
                    <a:pt x="105" y="112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8" y="119"/>
                  </a:lnTo>
                  <a:lnTo>
                    <a:pt x="110" y="122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12" y="126"/>
                  </a:lnTo>
                  <a:lnTo>
                    <a:pt x="112" y="126"/>
                  </a:lnTo>
                  <a:lnTo>
                    <a:pt x="112" y="131"/>
                  </a:lnTo>
                  <a:lnTo>
                    <a:pt x="113" y="133"/>
                  </a:lnTo>
                  <a:lnTo>
                    <a:pt x="115" y="13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8" y="133"/>
                  </a:lnTo>
                  <a:lnTo>
                    <a:pt x="116" y="133"/>
                  </a:lnTo>
                  <a:lnTo>
                    <a:pt x="116" y="131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1" y="133"/>
                  </a:lnTo>
                  <a:lnTo>
                    <a:pt x="123" y="134"/>
                  </a:lnTo>
                  <a:lnTo>
                    <a:pt x="123" y="136"/>
                  </a:lnTo>
                  <a:lnTo>
                    <a:pt x="124" y="137"/>
                  </a:lnTo>
                  <a:lnTo>
                    <a:pt x="124" y="137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9" y="142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7" y="150"/>
                  </a:lnTo>
                  <a:lnTo>
                    <a:pt x="126" y="152"/>
                  </a:lnTo>
                  <a:lnTo>
                    <a:pt x="124" y="153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19" y="147"/>
                  </a:lnTo>
                  <a:lnTo>
                    <a:pt x="118" y="145"/>
                  </a:lnTo>
                  <a:lnTo>
                    <a:pt x="118" y="144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7" y="134"/>
                  </a:lnTo>
                  <a:lnTo>
                    <a:pt x="101" y="131"/>
                  </a:lnTo>
                  <a:lnTo>
                    <a:pt x="99" y="130"/>
                  </a:lnTo>
                  <a:lnTo>
                    <a:pt x="97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1" y="123"/>
                  </a:lnTo>
                  <a:lnTo>
                    <a:pt x="91" y="122"/>
                  </a:lnTo>
                  <a:lnTo>
                    <a:pt x="91" y="120"/>
                  </a:lnTo>
                  <a:lnTo>
                    <a:pt x="91" y="115"/>
                  </a:lnTo>
                  <a:lnTo>
                    <a:pt x="93" y="114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1" y="109"/>
                  </a:lnTo>
                  <a:lnTo>
                    <a:pt x="89" y="108"/>
                  </a:lnTo>
                  <a:lnTo>
                    <a:pt x="88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78" y="97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69" y="95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3" y="89"/>
                  </a:lnTo>
                  <a:lnTo>
                    <a:pt x="61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5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3" y="82"/>
                  </a:lnTo>
                  <a:lnTo>
                    <a:pt x="52" y="81"/>
                  </a:lnTo>
                  <a:lnTo>
                    <a:pt x="50" y="79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52" y="78"/>
                  </a:lnTo>
                  <a:lnTo>
                    <a:pt x="55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3" y="79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1" y="74"/>
                  </a:lnTo>
                  <a:lnTo>
                    <a:pt x="63" y="71"/>
                  </a:lnTo>
                  <a:lnTo>
                    <a:pt x="63" y="68"/>
                  </a:lnTo>
                  <a:lnTo>
                    <a:pt x="61" y="65"/>
                  </a:lnTo>
                  <a:lnTo>
                    <a:pt x="60" y="63"/>
                  </a:lnTo>
                  <a:lnTo>
                    <a:pt x="55" y="57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47" y="52"/>
                  </a:lnTo>
                  <a:lnTo>
                    <a:pt x="45" y="51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0" y="24"/>
                  </a:lnTo>
                  <a:lnTo>
                    <a:pt x="28" y="22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3" y="11"/>
                  </a:lnTo>
                  <a:lnTo>
                    <a:pt x="22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8" name="Freeform 198"/>
            <p:cNvSpPr>
              <a:spLocks noEditPoints="1"/>
            </p:cNvSpPr>
            <p:nvPr/>
          </p:nvSpPr>
          <p:spPr bwMode="auto">
            <a:xfrm>
              <a:off x="6685027" y="4681017"/>
              <a:ext cx="91614" cy="220263"/>
            </a:xfrm>
            <a:custGeom>
              <a:avLst/>
              <a:gdLst>
                <a:gd name="T0" fmla="*/ 30 w 47"/>
                <a:gd name="T1" fmla="*/ 39 h 113"/>
                <a:gd name="T2" fmla="*/ 30 w 47"/>
                <a:gd name="T3" fmla="*/ 38 h 113"/>
                <a:gd name="T4" fmla="*/ 28 w 47"/>
                <a:gd name="T5" fmla="*/ 38 h 113"/>
                <a:gd name="T6" fmla="*/ 33 w 47"/>
                <a:gd name="T7" fmla="*/ 31 h 113"/>
                <a:gd name="T8" fmla="*/ 4 w 47"/>
                <a:gd name="T9" fmla="*/ 0 h 113"/>
                <a:gd name="T10" fmla="*/ 12 w 47"/>
                <a:gd name="T11" fmla="*/ 3 h 113"/>
                <a:gd name="T12" fmla="*/ 17 w 47"/>
                <a:gd name="T13" fmla="*/ 3 h 113"/>
                <a:gd name="T14" fmla="*/ 18 w 47"/>
                <a:gd name="T15" fmla="*/ 6 h 113"/>
                <a:gd name="T16" fmla="*/ 20 w 47"/>
                <a:gd name="T17" fmla="*/ 11 h 113"/>
                <a:gd name="T18" fmla="*/ 23 w 47"/>
                <a:gd name="T19" fmla="*/ 15 h 113"/>
                <a:gd name="T20" fmla="*/ 22 w 47"/>
                <a:gd name="T21" fmla="*/ 17 h 113"/>
                <a:gd name="T22" fmla="*/ 23 w 47"/>
                <a:gd name="T23" fmla="*/ 25 h 113"/>
                <a:gd name="T24" fmla="*/ 23 w 47"/>
                <a:gd name="T25" fmla="*/ 33 h 113"/>
                <a:gd name="T26" fmla="*/ 20 w 47"/>
                <a:gd name="T27" fmla="*/ 38 h 113"/>
                <a:gd name="T28" fmla="*/ 20 w 47"/>
                <a:gd name="T29" fmla="*/ 42 h 113"/>
                <a:gd name="T30" fmla="*/ 22 w 47"/>
                <a:gd name="T31" fmla="*/ 47 h 113"/>
                <a:gd name="T32" fmla="*/ 23 w 47"/>
                <a:gd name="T33" fmla="*/ 49 h 113"/>
                <a:gd name="T34" fmla="*/ 25 w 47"/>
                <a:gd name="T35" fmla="*/ 56 h 113"/>
                <a:gd name="T36" fmla="*/ 26 w 47"/>
                <a:gd name="T37" fmla="*/ 60 h 113"/>
                <a:gd name="T38" fmla="*/ 28 w 47"/>
                <a:gd name="T39" fmla="*/ 64 h 113"/>
                <a:gd name="T40" fmla="*/ 28 w 47"/>
                <a:gd name="T41" fmla="*/ 67 h 113"/>
                <a:gd name="T42" fmla="*/ 30 w 47"/>
                <a:gd name="T43" fmla="*/ 71 h 113"/>
                <a:gd name="T44" fmla="*/ 31 w 47"/>
                <a:gd name="T45" fmla="*/ 69 h 113"/>
                <a:gd name="T46" fmla="*/ 31 w 47"/>
                <a:gd name="T47" fmla="*/ 67 h 113"/>
                <a:gd name="T48" fmla="*/ 33 w 47"/>
                <a:gd name="T49" fmla="*/ 69 h 113"/>
                <a:gd name="T50" fmla="*/ 36 w 47"/>
                <a:gd name="T51" fmla="*/ 72 h 113"/>
                <a:gd name="T52" fmla="*/ 37 w 47"/>
                <a:gd name="T53" fmla="*/ 71 h 113"/>
                <a:gd name="T54" fmla="*/ 34 w 47"/>
                <a:gd name="T55" fmla="*/ 63 h 113"/>
                <a:gd name="T56" fmla="*/ 33 w 47"/>
                <a:gd name="T57" fmla="*/ 60 h 113"/>
                <a:gd name="T58" fmla="*/ 44 w 47"/>
                <a:gd name="T59" fmla="*/ 74 h 113"/>
                <a:gd name="T60" fmla="*/ 45 w 47"/>
                <a:gd name="T61" fmla="*/ 85 h 113"/>
                <a:gd name="T62" fmla="*/ 44 w 47"/>
                <a:gd name="T63" fmla="*/ 97 h 113"/>
                <a:gd name="T64" fmla="*/ 37 w 47"/>
                <a:gd name="T65" fmla="*/ 102 h 113"/>
                <a:gd name="T66" fmla="*/ 37 w 47"/>
                <a:gd name="T67" fmla="*/ 108 h 113"/>
                <a:gd name="T68" fmla="*/ 36 w 47"/>
                <a:gd name="T69" fmla="*/ 112 h 113"/>
                <a:gd name="T70" fmla="*/ 34 w 47"/>
                <a:gd name="T71" fmla="*/ 108 h 113"/>
                <a:gd name="T72" fmla="*/ 26 w 47"/>
                <a:gd name="T73" fmla="*/ 101 h 113"/>
                <a:gd name="T74" fmla="*/ 25 w 47"/>
                <a:gd name="T75" fmla="*/ 97 h 113"/>
                <a:gd name="T76" fmla="*/ 23 w 47"/>
                <a:gd name="T77" fmla="*/ 93 h 113"/>
                <a:gd name="T78" fmla="*/ 28 w 47"/>
                <a:gd name="T79" fmla="*/ 83 h 113"/>
                <a:gd name="T80" fmla="*/ 25 w 47"/>
                <a:gd name="T81" fmla="*/ 72 h 113"/>
                <a:gd name="T82" fmla="*/ 18 w 47"/>
                <a:gd name="T83" fmla="*/ 74 h 113"/>
                <a:gd name="T84" fmla="*/ 12 w 47"/>
                <a:gd name="T85" fmla="*/ 72 h 113"/>
                <a:gd name="T86" fmla="*/ 6 w 47"/>
                <a:gd name="T87" fmla="*/ 66 h 113"/>
                <a:gd name="T88" fmla="*/ 4 w 47"/>
                <a:gd name="T89" fmla="*/ 66 h 113"/>
                <a:gd name="T90" fmla="*/ 1 w 47"/>
                <a:gd name="T91" fmla="*/ 63 h 113"/>
                <a:gd name="T92" fmla="*/ 0 w 47"/>
                <a:gd name="T93" fmla="*/ 61 h 113"/>
                <a:gd name="T94" fmla="*/ 4 w 47"/>
                <a:gd name="T95" fmla="*/ 55 h 113"/>
                <a:gd name="T96" fmla="*/ 4 w 47"/>
                <a:gd name="T97" fmla="*/ 50 h 113"/>
                <a:gd name="T98" fmla="*/ 9 w 47"/>
                <a:gd name="T99" fmla="*/ 45 h 113"/>
                <a:gd name="T100" fmla="*/ 12 w 47"/>
                <a:gd name="T101" fmla="*/ 42 h 113"/>
                <a:gd name="T102" fmla="*/ 9 w 47"/>
                <a:gd name="T103" fmla="*/ 34 h 113"/>
                <a:gd name="T104" fmla="*/ 7 w 47"/>
                <a:gd name="T105" fmla="*/ 28 h 113"/>
                <a:gd name="T106" fmla="*/ 9 w 47"/>
                <a:gd name="T107" fmla="*/ 22 h 113"/>
                <a:gd name="T108" fmla="*/ 11 w 47"/>
                <a:gd name="T109" fmla="*/ 20 h 113"/>
                <a:gd name="T110" fmla="*/ 12 w 47"/>
                <a:gd name="T111" fmla="*/ 14 h 113"/>
                <a:gd name="T112" fmla="*/ 9 w 47"/>
                <a:gd name="T113" fmla="*/ 9 h 113"/>
                <a:gd name="T114" fmla="*/ 7 w 47"/>
                <a:gd name="T115" fmla="*/ 4 h 113"/>
                <a:gd name="T116" fmla="*/ 6 w 47"/>
                <a:gd name="T117" fmla="*/ 3 h 113"/>
                <a:gd name="T118" fmla="*/ 4 w 47"/>
                <a:gd name="T1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13">
                  <a:moveTo>
                    <a:pt x="30" y="38"/>
                  </a:move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close/>
                  <a:moveTo>
                    <a:pt x="28" y="38"/>
                  </a:move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close/>
                  <a:moveTo>
                    <a:pt x="33" y="31"/>
                  </a:move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close/>
                  <a:moveTo>
                    <a:pt x="4" y="0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25" y="52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1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4" y="61"/>
                  </a:lnTo>
                  <a:lnTo>
                    <a:pt x="37" y="64"/>
                  </a:lnTo>
                  <a:lnTo>
                    <a:pt x="39" y="67"/>
                  </a:lnTo>
                  <a:lnTo>
                    <a:pt x="41" y="69"/>
                  </a:lnTo>
                  <a:lnTo>
                    <a:pt x="44" y="74"/>
                  </a:lnTo>
                  <a:lnTo>
                    <a:pt x="45" y="77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5" y="82"/>
                  </a:lnTo>
                  <a:lnTo>
                    <a:pt x="45" y="85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7" y="105"/>
                  </a:lnTo>
                  <a:lnTo>
                    <a:pt x="37" y="108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3" y="107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6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6" y="77"/>
                  </a:lnTo>
                  <a:lnTo>
                    <a:pt x="26" y="75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2" y="72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2" y="72"/>
                  </a:lnTo>
                  <a:lnTo>
                    <a:pt x="11" y="71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3" y="6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9" name="Freeform 199"/>
            <p:cNvSpPr>
              <a:spLocks noEditPoints="1"/>
            </p:cNvSpPr>
            <p:nvPr/>
          </p:nvSpPr>
          <p:spPr bwMode="auto">
            <a:xfrm>
              <a:off x="7833117" y="4297020"/>
              <a:ext cx="3898" cy="31188"/>
            </a:xfrm>
            <a:custGeom>
              <a:avLst/>
              <a:gdLst>
                <a:gd name="T0" fmla="*/ 0 w 2"/>
                <a:gd name="T1" fmla="*/ 14 h 16"/>
                <a:gd name="T2" fmla="*/ 0 w 2"/>
                <a:gd name="T3" fmla="*/ 14 h 16"/>
                <a:gd name="T4" fmla="*/ 0 w 2"/>
                <a:gd name="T5" fmla="*/ 14 h 16"/>
                <a:gd name="T6" fmla="*/ 0 w 2"/>
                <a:gd name="T7" fmla="*/ 16 h 16"/>
                <a:gd name="T8" fmla="*/ 0 w 2"/>
                <a:gd name="T9" fmla="*/ 16 h 16"/>
                <a:gd name="T10" fmla="*/ 0 w 2"/>
                <a:gd name="T11" fmla="*/ 14 h 16"/>
                <a:gd name="T12" fmla="*/ 0 w 2"/>
                <a:gd name="T13" fmla="*/ 14 h 16"/>
                <a:gd name="T14" fmla="*/ 0 w 2"/>
                <a:gd name="T15" fmla="*/ 14 h 16"/>
                <a:gd name="T16" fmla="*/ 0 w 2"/>
                <a:gd name="T17" fmla="*/ 14 h 16"/>
                <a:gd name="T18" fmla="*/ 2 w 2"/>
                <a:gd name="T19" fmla="*/ 0 h 16"/>
                <a:gd name="T20" fmla="*/ 2 w 2"/>
                <a:gd name="T21" fmla="*/ 0 h 16"/>
                <a:gd name="T22" fmla="*/ 2 w 2"/>
                <a:gd name="T23" fmla="*/ 1 h 16"/>
                <a:gd name="T24" fmla="*/ 2 w 2"/>
                <a:gd name="T25" fmla="*/ 1 h 16"/>
                <a:gd name="T26" fmla="*/ 2 w 2"/>
                <a:gd name="T27" fmla="*/ 1 h 16"/>
                <a:gd name="T28" fmla="*/ 2 w 2"/>
                <a:gd name="T29" fmla="*/ 1 h 16"/>
                <a:gd name="T30" fmla="*/ 2 w 2"/>
                <a:gd name="T31" fmla="*/ 1 h 16"/>
                <a:gd name="T32" fmla="*/ 0 w 2"/>
                <a:gd name="T33" fmla="*/ 1 h 16"/>
                <a:gd name="T34" fmla="*/ 0 w 2"/>
                <a:gd name="T35" fmla="*/ 1 h 16"/>
                <a:gd name="T36" fmla="*/ 0 w 2"/>
                <a:gd name="T37" fmla="*/ 1 h 16"/>
                <a:gd name="T38" fmla="*/ 2 w 2"/>
                <a:gd name="T39" fmla="*/ 1 h 16"/>
                <a:gd name="T40" fmla="*/ 2 w 2"/>
                <a:gd name="T41" fmla="*/ 0 h 16"/>
                <a:gd name="T42" fmla="*/ 2 w 2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6"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0" name="Freeform 200"/>
            <p:cNvSpPr>
              <a:spLocks/>
            </p:cNvSpPr>
            <p:nvPr/>
          </p:nvSpPr>
          <p:spPr bwMode="auto">
            <a:xfrm>
              <a:off x="7378949" y="4985096"/>
              <a:ext cx="15594" cy="15594"/>
            </a:xfrm>
            <a:custGeom>
              <a:avLst/>
              <a:gdLst>
                <a:gd name="T0" fmla="*/ 5 w 8"/>
                <a:gd name="T1" fmla="*/ 0 h 8"/>
                <a:gd name="T2" fmla="*/ 6 w 8"/>
                <a:gd name="T3" fmla="*/ 1 h 8"/>
                <a:gd name="T4" fmla="*/ 8 w 8"/>
                <a:gd name="T5" fmla="*/ 3 h 8"/>
                <a:gd name="T6" fmla="*/ 8 w 8"/>
                <a:gd name="T7" fmla="*/ 4 h 8"/>
                <a:gd name="T8" fmla="*/ 6 w 8"/>
                <a:gd name="T9" fmla="*/ 4 h 8"/>
                <a:gd name="T10" fmla="*/ 6 w 8"/>
                <a:gd name="T11" fmla="*/ 6 h 8"/>
                <a:gd name="T12" fmla="*/ 5 w 8"/>
                <a:gd name="T13" fmla="*/ 6 h 8"/>
                <a:gd name="T14" fmla="*/ 3 w 8"/>
                <a:gd name="T15" fmla="*/ 8 h 8"/>
                <a:gd name="T16" fmla="*/ 1 w 8"/>
                <a:gd name="T17" fmla="*/ 6 h 8"/>
                <a:gd name="T18" fmla="*/ 0 w 8"/>
                <a:gd name="T19" fmla="*/ 6 h 8"/>
                <a:gd name="T20" fmla="*/ 0 w 8"/>
                <a:gd name="T21" fmla="*/ 6 h 8"/>
                <a:gd name="T22" fmla="*/ 1 w 8"/>
                <a:gd name="T23" fmla="*/ 6 h 8"/>
                <a:gd name="T24" fmla="*/ 1 w 8"/>
                <a:gd name="T25" fmla="*/ 4 h 8"/>
                <a:gd name="T26" fmla="*/ 1 w 8"/>
                <a:gd name="T27" fmla="*/ 3 h 8"/>
                <a:gd name="T28" fmla="*/ 1 w 8"/>
                <a:gd name="T29" fmla="*/ 1 h 8"/>
                <a:gd name="T30" fmla="*/ 3 w 8"/>
                <a:gd name="T31" fmla="*/ 1 h 8"/>
                <a:gd name="T32" fmla="*/ 3 w 8"/>
                <a:gd name="T33" fmla="*/ 0 h 8"/>
                <a:gd name="T34" fmla="*/ 5 w 8"/>
                <a:gd name="T35" fmla="*/ 0 h 8"/>
                <a:gd name="T36" fmla="*/ 5 w 8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1" name="Freeform 201"/>
            <p:cNvSpPr>
              <a:spLocks noEditPoints="1"/>
            </p:cNvSpPr>
            <p:nvPr/>
          </p:nvSpPr>
          <p:spPr bwMode="auto">
            <a:xfrm>
              <a:off x="6164584" y="3359445"/>
              <a:ext cx="9747" cy="9747"/>
            </a:xfrm>
            <a:custGeom>
              <a:avLst/>
              <a:gdLst>
                <a:gd name="T0" fmla="*/ 2 w 5"/>
                <a:gd name="T1" fmla="*/ 2 h 5"/>
                <a:gd name="T2" fmla="*/ 3 w 5"/>
                <a:gd name="T3" fmla="*/ 3 h 5"/>
                <a:gd name="T4" fmla="*/ 5 w 5"/>
                <a:gd name="T5" fmla="*/ 3 h 5"/>
                <a:gd name="T6" fmla="*/ 5 w 5"/>
                <a:gd name="T7" fmla="*/ 5 h 5"/>
                <a:gd name="T8" fmla="*/ 5 w 5"/>
                <a:gd name="T9" fmla="*/ 5 h 5"/>
                <a:gd name="T10" fmla="*/ 3 w 5"/>
                <a:gd name="T11" fmla="*/ 5 h 5"/>
                <a:gd name="T12" fmla="*/ 2 w 5"/>
                <a:gd name="T13" fmla="*/ 3 h 5"/>
                <a:gd name="T14" fmla="*/ 2 w 5"/>
                <a:gd name="T15" fmla="*/ 2 h 5"/>
                <a:gd name="T16" fmla="*/ 2 w 5"/>
                <a:gd name="T17" fmla="*/ 0 h 5"/>
                <a:gd name="T18" fmla="*/ 2 w 5"/>
                <a:gd name="T19" fmla="*/ 0 h 5"/>
                <a:gd name="T20" fmla="*/ 2 w 5"/>
                <a:gd name="T21" fmla="*/ 2 h 5"/>
                <a:gd name="T22" fmla="*/ 2 w 5"/>
                <a:gd name="T23" fmla="*/ 2 h 5"/>
                <a:gd name="T24" fmla="*/ 0 w 5"/>
                <a:gd name="T25" fmla="*/ 2 h 5"/>
                <a:gd name="T26" fmla="*/ 0 w 5"/>
                <a:gd name="T27" fmla="*/ 2 h 5"/>
                <a:gd name="T28" fmla="*/ 0 w 5"/>
                <a:gd name="T29" fmla="*/ 0 h 5"/>
                <a:gd name="T30" fmla="*/ 2 w 5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2" y="2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2" name="Freeform 202"/>
            <p:cNvSpPr>
              <a:spLocks/>
            </p:cNvSpPr>
            <p:nvPr/>
          </p:nvSpPr>
          <p:spPr bwMode="auto">
            <a:xfrm>
              <a:off x="4010695" y="3944211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3" name="Freeform 203"/>
            <p:cNvSpPr>
              <a:spLocks noEditPoints="1"/>
            </p:cNvSpPr>
            <p:nvPr/>
          </p:nvSpPr>
          <p:spPr bwMode="auto">
            <a:xfrm>
              <a:off x="5283536" y="3632336"/>
              <a:ext cx="346961" cy="370352"/>
            </a:xfrm>
            <a:custGeom>
              <a:avLst/>
              <a:gdLst>
                <a:gd name="T0" fmla="*/ 9 w 178"/>
                <a:gd name="T1" fmla="*/ 116 h 190"/>
                <a:gd name="T2" fmla="*/ 124 w 178"/>
                <a:gd name="T3" fmla="*/ 2 h 190"/>
                <a:gd name="T4" fmla="*/ 138 w 178"/>
                <a:gd name="T5" fmla="*/ 12 h 190"/>
                <a:gd name="T6" fmla="*/ 151 w 178"/>
                <a:gd name="T7" fmla="*/ 19 h 190"/>
                <a:gd name="T8" fmla="*/ 165 w 178"/>
                <a:gd name="T9" fmla="*/ 27 h 190"/>
                <a:gd name="T10" fmla="*/ 171 w 178"/>
                <a:gd name="T11" fmla="*/ 37 h 190"/>
                <a:gd name="T12" fmla="*/ 152 w 178"/>
                <a:gd name="T13" fmla="*/ 43 h 190"/>
                <a:gd name="T14" fmla="*/ 154 w 178"/>
                <a:gd name="T15" fmla="*/ 62 h 190"/>
                <a:gd name="T16" fmla="*/ 156 w 178"/>
                <a:gd name="T17" fmla="*/ 81 h 190"/>
                <a:gd name="T18" fmla="*/ 159 w 178"/>
                <a:gd name="T19" fmla="*/ 100 h 190"/>
                <a:gd name="T20" fmla="*/ 160 w 178"/>
                <a:gd name="T21" fmla="*/ 119 h 190"/>
                <a:gd name="T22" fmla="*/ 162 w 178"/>
                <a:gd name="T23" fmla="*/ 138 h 190"/>
                <a:gd name="T24" fmla="*/ 165 w 178"/>
                <a:gd name="T25" fmla="*/ 155 h 190"/>
                <a:gd name="T26" fmla="*/ 168 w 178"/>
                <a:gd name="T27" fmla="*/ 171 h 190"/>
                <a:gd name="T28" fmla="*/ 111 w 178"/>
                <a:gd name="T29" fmla="*/ 179 h 190"/>
                <a:gd name="T30" fmla="*/ 110 w 178"/>
                <a:gd name="T31" fmla="*/ 179 h 190"/>
                <a:gd name="T32" fmla="*/ 100 w 178"/>
                <a:gd name="T33" fmla="*/ 180 h 190"/>
                <a:gd name="T34" fmla="*/ 94 w 178"/>
                <a:gd name="T35" fmla="*/ 179 h 190"/>
                <a:gd name="T36" fmla="*/ 88 w 178"/>
                <a:gd name="T37" fmla="*/ 183 h 190"/>
                <a:gd name="T38" fmla="*/ 80 w 178"/>
                <a:gd name="T39" fmla="*/ 175 h 190"/>
                <a:gd name="T40" fmla="*/ 75 w 178"/>
                <a:gd name="T41" fmla="*/ 182 h 190"/>
                <a:gd name="T42" fmla="*/ 72 w 178"/>
                <a:gd name="T43" fmla="*/ 190 h 190"/>
                <a:gd name="T44" fmla="*/ 67 w 178"/>
                <a:gd name="T45" fmla="*/ 186 h 190"/>
                <a:gd name="T46" fmla="*/ 61 w 178"/>
                <a:gd name="T47" fmla="*/ 182 h 190"/>
                <a:gd name="T48" fmla="*/ 59 w 178"/>
                <a:gd name="T49" fmla="*/ 179 h 190"/>
                <a:gd name="T50" fmla="*/ 58 w 178"/>
                <a:gd name="T51" fmla="*/ 177 h 190"/>
                <a:gd name="T52" fmla="*/ 53 w 178"/>
                <a:gd name="T53" fmla="*/ 171 h 190"/>
                <a:gd name="T54" fmla="*/ 52 w 178"/>
                <a:gd name="T55" fmla="*/ 169 h 190"/>
                <a:gd name="T56" fmla="*/ 48 w 178"/>
                <a:gd name="T57" fmla="*/ 167 h 190"/>
                <a:gd name="T58" fmla="*/ 45 w 178"/>
                <a:gd name="T59" fmla="*/ 166 h 190"/>
                <a:gd name="T60" fmla="*/ 31 w 178"/>
                <a:gd name="T61" fmla="*/ 161 h 190"/>
                <a:gd name="T62" fmla="*/ 28 w 178"/>
                <a:gd name="T63" fmla="*/ 161 h 190"/>
                <a:gd name="T64" fmla="*/ 23 w 178"/>
                <a:gd name="T65" fmla="*/ 163 h 190"/>
                <a:gd name="T66" fmla="*/ 14 w 178"/>
                <a:gd name="T67" fmla="*/ 163 h 190"/>
                <a:gd name="T68" fmla="*/ 9 w 178"/>
                <a:gd name="T69" fmla="*/ 167 h 190"/>
                <a:gd name="T70" fmla="*/ 7 w 178"/>
                <a:gd name="T71" fmla="*/ 166 h 190"/>
                <a:gd name="T72" fmla="*/ 14 w 178"/>
                <a:gd name="T73" fmla="*/ 149 h 190"/>
                <a:gd name="T74" fmla="*/ 12 w 178"/>
                <a:gd name="T75" fmla="*/ 127 h 190"/>
                <a:gd name="T76" fmla="*/ 11 w 178"/>
                <a:gd name="T77" fmla="*/ 120 h 190"/>
                <a:gd name="T78" fmla="*/ 12 w 178"/>
                <a:gd name="T79" fmla="*/ 109 h 190"/>
                <a:gd name="T80" fmla="*/ 7 w 178"/>
                <a:gd name="T81" fmla="*/ 101 h 190"/>
                <a:gd name="T82" fmla="*/ 3 w 178"/>
                <a:gd name="T83" fmla="*/ 95 h 190"/>
                <a:gd name="T84" fmla="*/ 0 w 178"/>
                <a:gd name="T85" fmla="*/ 98 h 190"/>
                <a:gd name="T86" fmla="*/ 11 w 178"/>
                <a:gd name="T87" fmla="*/ 92 h 190"/>
                <a:gd name="T88" fmla="*/ 26 w 178"/>
                <a:gd name="T89" fmla="*/ 92 h 190"/>
                <a:gd name="T90" fmla="*/ 47 w 178"/>
                <a:gd name="T91" fmla="*/ 92 h 190"/>
                <a:gd name="T92" fmla="*/ 58 w 178"/>
                <a:gd name="T93" fmla="*/ 87 h 190"/>
                <a:gd name="T94" fmla="*/ 58 w 178"/>
                <a:gd name="T95" fmla="*/ 78 h 190"/>
                <a:gd name="T96" fmla="*/ 56 w 178"/>
                <a:gd name="T97" fmla="*/ 70 h 190"/>
                <a:gd name="T98" fmla="*/ 63 w 178"/>
                <a:gd name="T99" fmla="*/ 64 h 190"/>
                <a:gd name="T100" fmla="*/ 72 w 178"/>
                <a:gd name="T101" fmla="*/ 60 h 190"/>
                <a:gd name="T102" fmla="*/ 121 w 178"/>
                <a:gd name="T103" fmla="*/ 19 h 190"/>
                <a:gd name="T104" fmla="*/ 121 w 178"/>
                <a:gd name="T105" fmla="*/ 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190">
                  <a:moveTo>
                    <a:pt x="11" y="114"/>
                  </a:moveTo>
                  <a:lnTo>
                    <a:pt x="11" y="116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11" y="114"/>
                  </a:lnTo>
                  <a:lnTo>
                    <a:pt x="11" y="114"/>
                  </a:lnTo>
                  <a:close/>
                  <a:moveTo>
                    <a:pt x="121" y="0"/>
                  </a:moveTo>
                  <a:lnTo>
                    <a:pt x="124" y="2"/>
                  </a:lnTo>
                  <a:lnTo>
                    <a:pt x="127" y="4"/>
                  </a:lnTo>
                  <a:lnTo>
                    <a:pt x="129" y="5"/>
                  </a:lnTo>
                  <a:lnTo>
                    <a:pt x="132" y="8"/>
                  </a:lnTo>
                  <a:lnTo>
                    <a:pt x="135" y="10"/>
                  </a:lnTo>
                  <a:lnTo>
                    <a:pt x="138" y="12"/>
                  </a:lnTo>
                  <a:lnTo>
                    <a:pt x="140" y="13"/>
                  </a:lnTo>
                  <a:lnTo>
                    <a:pt x="143" y="15"/>
                  </a:lnTo>
                  <a:lnTo>
                    <a:pt x="146" y="16"/>
                  </a:lnTo>
                  <a:lnTo>
                    <a:pt x="148" y="18"/>
                  </a:lnTo>
                  <a:lnTo>
                    <a:pt x="151" y="19"/>
                  </a:lnTo>
                  <a:lnTo>
                    <a:pt x="154" y="21"/>
                  </a:lnTo>
                  <a:lnTo>
                    <a:pt x="157" y="23"/>
                  </a:lnTo>
                  <a:lnTo>
                    <a:pt x="159" y="24"/>
                  </a:lnTo>
                  <a:lnTo>
                    <a:pt x="162" y="26"/>
                  </a:lnTo>
                  <a:lnTo>
                    <a:pt x="165" y="27"/>
                  </a:lnTo>
                  <a:lnTo>
                    <a:pt x="167" y="29"/>
                  </a:lnTo>
                  <a:lnTo>
                    <a:pt x="170" y="32"/>
                  </a:lnTo>
                  <a:lnTo>
                    <a:pt x="175" y="34"/>
                  </a:lnTo>
                  <a:lnTo>
                    <a:pt x="178" y="37"/>
                  </a:lnTo>
                  <a:lnTo>
                    <a:pt x="171" y="37"/>
                  </a:lnTo>
                  <a:lnTo>
                    <a:pt x="165" y="37"/>
                  </a:lnTo>
                  <a:lnTo>
                    <a:pt x="156" y="37"/>
                  </a:lnTo>
                  <a:lnTo>
                    <a:pt x="151" y="37"/>
                  </a:lnTo>
                  <a:lnTo>
                    <a:pt x="152" y="40"/>
                  </a:lnTo>
                  <a:lnTo>
                    <a:pt x="152" y="43"/>
                  </a:lnTo>
                  <a:lnTo>
                    <a:pt x="152" y="48"/>
                  </a:lnTo>
                  <a:lnTo>
                    <a:pt x="152" y="51"/>
                  </a:lnTo>
                  <a:lnTo>
                    <a:pt x="154" y="54"/>
                  </a:lnTo>
                  <a:lnTo>
                    <a:pt x="154" y="59"/>
                  </a:lnTo>
                  <a:lnTo>
                    <a:pt x="154" y="62"/>
                  </a:lnTo>
                  <a:lnTo>
                    <a:pt x="154" y="67"/>
                  </a:lnTo>
                  <a:lnTo>
                    <a:pt x="156" y="70"/>
                  </a:lnTo>
                  <a:lnTo>
                    <a:pt x="156" y="73"/>
                  </a:lnTo>
                  <a:lnTo>
                    <a:pt x="156" y="78"/>
                  </a:lnTo>
                  <a:lnTo>
                    <a:pt x="156" y="81"/>
                  </a:lnTo>
                  <a:lnTo>
                    <a:pt x="157" y="84"/>
                  </a:lnTo>
                  <a:lnTo>
                    <a:pt x="157" y="89"/>
                  </a:lnTo>
                  <a:lnTo>
                    <a:pt x="157" y="92"/>
                  </a:lnTo>
                  <a:lnTo>
                    <a:pt x="159" y="97"/>
                  </a:lnTo>
                  <a:lnTo>
                    <a:pt x="159" y="100"/>
                  </a:lnTo>
                  <a:lnTo>
                    <a:pt x="159" y="103"/>
                  </a:lnTo>
                  <a:lnTo>
                    <a:pt x="159" y="108"/>
                  </a:lnTo>
                  <a:lnTo>
                    <a:pt x="160" y="111"/>
                  </a:lnTo>
                  <a:lnTo>
                    <a:pt x="160" y="114"/>
                  </a:lnTo>
                  <a:lnTo>
                    <a:pt x="160" y="119"/>
                  </a:lnTo>
                  <a:lnTo>
                    <a:pt x="160" y="122"/>
                  </a:lnTo>
                  <a:lnTo>
                    <a:pt x="162" y="125"/>
                  </a:lnTo>
                  <a:lnTo>
                    <a:pt x="162" y="130"/>
                  </a:lnTo>
                  <a:lnTo>
                    <a:pt x="162" y="133"/>
                  </a:lnTo>
                  <a:lnTo>
                    <a:pt x="162" y="138"/>
                  </a:lnTo>
                  <a:lnTo>
                    <a:pt x="163" y="141"/>
                  </a:lnTo>
                  <a:lnTo>
                    <a:pt x="163" y="144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5" y="163"/>
                  </a:lnTo>
                  <a:lnTo>
                    <a:pt x="167" y="164"/>
                  </a:lnTo>
                  <a:lnTo>
                    <a:pt x="170" y="166"/>
                  </a:lnTo>
                  <a:lnTo>
                    <a:pt x="168" y="171"/>
                  </a:lnTo>
                  <a:lnTo>
                    <a:pt x="168" y="174"/>
                  </a:lnTo>
                  <a:lnTo>
                    <a:pt x="167" y="179"/>
                  </a:lnTo>
                  <a:lnTo>
                    <a:pt x="115" y="179"/>
                  </a:lnTo>
                  <a:lnTo>
                    <a:pt x="113" y="179"/>
                  </a:lnTo>
                  <a:lnTo>
                    <a:pt x="111" y="179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10" y="177"/>
                  </a:lnTo>
                  <a:lnTo>
                    <a:pt x="110" y="177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08" y="179"/>
                  </a:lnTo>
                  <a:lnTo>
                    <a:pt x="105" y="180"/>
                  </a:lnTo>
                  <a:lnTo>
                    <a:pt x="104" y="180"/>
                  </a:lnTo>
                  <a:lnTo>
                    <a:pt x="100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6" y="179"/>
                  </a:lnTo>
                  <a:lnTo>
                    <a:pt x="96" y="179"/>
                  </a:lnTo>
                  <a:lnTo>
                    <a:pt x="94" y="179"/>
                  </a:lnTo>
                  <a:lnTo>
                    <a:pt x="93" y="179"/>
                  </a:lnTo>
                  <a:lnTo>
                    <a:pt x="91" y="180"/>
                  </a:lnTo>
                  <a:lnTo>
                    <a:pt x="91" y="182"/>
                  </a:lnTo>
                  <a:lnTo>
                    <a:pt x="89" y="183"/>
                  </a:lnTo>
                  <a:lnTo>
                    <a:pt x="88" y="183"/>
                  </a:lnTo>
                  <a:lnTo>
                    <a:pt x="88" y="182"/>
                  </a:lnTo>
                  <a:lnTo>
                    <a:pt x="85" y="180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0" y="175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7" y="179"/>
                  </a:lnTo>
                  <a:lnTo>
                    <a:pt x="77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9" y="188"/>
                  </a:lnTo>
                  <a:lnTo>
                    <a:pt x="69" y="188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6" y="185"/>
                  </a:lnTo>
                  <a:lnTo>
                    <a:pt x="64" y="185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0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5" y="175"/>
                  </a:lnTo>
                  <a:lnTo>
                    <a:pt x="55" y="172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67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5" y="167"/>
                  </a:lnTo>
                  <a:lnTo>
                    <a:pt x="45" y="167"/>
                  </a:lnTo>
                  <a:lnTo>
                    <a:pt x="45" y="166"/>
                  </a:lnTo>
                  <a:lnTo>
                    <a:pt x="44" y="164"/>
                  </a:lnTo>
                  <a:lnTo>
                    <a:pt x="41" y="163"/>
                  </a:lnTo>
                  <a:lnTo>
                    <a:pt x="37" y="161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9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6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18" y="164"/>
                  </a:lnTo>
                  <a:lnTo>
                    <a:pt x="15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2" y="163"/>
                  </a:lnTo>
                  <a:lnTo>
                    <a:pt x="11" y="164"/>
                  </a:lnTo>
                  <a:lnTo>
                    <a:pt x="11" y="166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9" y="169"/>
                  </a:lnTo>
                  <a:lnTo>
                    <a:pt x="9" y="172"/>
                  </a:lnTo>
                  <a:lnTo>
                    <a:pt x="7" y="17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1"/>
                  </a:lnTo>
                  <a:lnTo>
                    <a:pt x="11" y="156"/>
                  </a:lnTo>
                  <a:lnTo>
                    <a:pt x="12" y="153"/>
                  </a:lnTo>
                  <a:lnTo>
                    <a:pt x="14" y="149"/>
                  </a:lnTo>
                  <a:lnTo>
                    <a:pt x="15" y="142"/>
                  </a:lnTo>
                  <a:lnTo>
                    <a:pt x="15" y="138"/>
                  </a:lnTo>
                  <a:lnTo>
                    <a:pt x="14" y="133"/>
                  </a:lnTo>
                  <a:lnTo>
                    <a:pt x="14" y="131"/>
                  </a:lnTo>
                  <a:lnTo>
                    <a:pt x="12" y="127"/>
                  </a:lnTo>
                  <a:lnTo>
                    <a:pt x="11" y="123"/>
                  </a:lnTo>
                  <a:lnTo>
                    <a:pt x="9" y="122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8"/>
                  </a:lnTo>
                  <a:lnTo>
                    <a:pt x="11" y="106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3"/>
                  </a:lnTo>
                  <a:lnTo>
                    <a:pt x="6" y="101"/>
                  </a:lnTo>
                  <a:lnTo>
                    <a:pt x="4" y="100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1" y="92"/>
                  </a:lnTo>
                  <a:lnTo>
                    <a:pt x="7" y="92"/>
                  </a:lnTo>
                  <a:lnTo>
                    <a:pt x="11" y="92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0" y="92"/>
                  </a:lnTo>
                  <a:lnTo>
                    <a:pt x="23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33" y="92"/>
                  </a:lnTo>
                  <a:lnTo>
                    <a:pt x="36" y="92"/>
                  </a:lnTo>
                  <a:lnTo>
                    <a:pt x="41" y="92"/>
                  </a:lnTo>
                  <a:lnTo>
                    <a:pt x="47" y="92"/>
                  </a:lnTo>
                  <a:lnTo>
                    <a:pt x="50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58" y="90"/>
                  </a:lnTo>
                  <a:lnTo>
                    <a:pt x="58" y="87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1"/>
                  </a:lnTo>
                  <a:lnTo>
                    <a:pt x="58" y="79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61" y="65"/>
                  </a:lnTo>
                  <a:lnTo>
                    <a:pt x="63" y="64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70" y="60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21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1" y="16"/>
                  </a:lnTo>
                  <a:lnTo>
                    <a:pt x="121" y="13"/>
                  </a:lnTo>
                  <a:lnTo>
                    <a:pt x="121" y="10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4" name="Freeform 204"/>
            <p:cNvSpPr>
              <a:spLocks/>
            </p:cNvSpPr>
            <p:nvPr/>
          </p:nvSpPr>
          <p:spPr bwMode="auto">
            <a:xfrm>
              <a:off x="4039933" y="3998790"/>
              <a:ext cx="9747" cy="11695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0 h 6"/>
                <a:gd name="T4" fmla="*/ 4 w 5"/>
                <a:gd name="T5" fmla="*/ 2 h 6"/>
                <a:gd name="T6" fmla="*/ 4 w 5"/>
                <a:gd name="T7" fmla="*/ 2 h 6"/>
                <a:gd name="T8" fmla="*/ 4 w 5"/>
                <a:gd name="T9" fmla="*/ 2 h 6"/>
                <a:gd name="T10" fmla="*/ 4 w 5"/>
                <a:gd name="T11" fmla="*/ 2 h 6"/>
                <a:gd name="T12" fmla="*/ 5 w 5"/>
                <a:gd name="T13" fmla="*/ 3 h 6"/>
                <a:gd name="T14" fmla="*/ 5 w 5"/>
                <a:gd name="T15" fmla="*/ 3 h 6"/>
                <a:gd name="T16" fmla="*/ 5 w 5"/>
                <a:gd name="T17" fmla="*/ 5 h 6"/>
                <a:gd name="T18" fmla="*/ 5 w 5"/>
                <a:gd name="T19" fmla="*/ 6 h 6"/>
                <a:gd name="T20" fmla="*/ 5 w 5"/>
                <a:gd name="T21" fmla="*/ 6 h 6"/>
                <a:gd name="T22" fmla="*/ 4 w 5"/>
                <a:gd name="T23" fmla="*/ 5 h 6"/>
                <a:gd name="T24" fmla="*/ 2 w 5"/>
                <a:gd name="T25" fmla="*/ 5 h 6"/>
                <a:gd name="T26" fmla="*/ 2 w 5"/>
                <a:gd name="T27" fmla="*/ 5 h 6"/>
                <a:gd name="T28" fmla="*/ 2 w 5"/>
                <a:gd name="T29" fmla="*/ 5 h 6"/>
                <a:gd name="T30" fmla="*/ 2 w 5"/>
                <a:gd name="T31" fmla="*/ 3 h 6"/>
                <a:gd name="T32" fmla="*/ 2 w 5"/>
                <a:gd name="T33" fmla="*/ 3 h 6"/>
                <a:gd name="T34" fmla="*/ 0 w 5"/>
                <a:gd name="T35" fmla="*/ 3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5" name="Freeform 205"/>
            <p:cNvSpPr>
              <a:spLocks noEditPoints="1"/>
            </p:cNvSpPr>
            <p:nvPr/>
          </p:nvSpPr>
          <p:spPr bwMode="auto">
            <a:xfrm>
              <a:off x="9852511" y="3885735"/>
              <a:ext cx="21442" cy="134497"/>
            </a:xfrm>
            <a:custGeom>
              <a:avLst/>
              <a:gdLst>
                <a:gd name="T0" fmla="*/ 2 w 11"/>
                <a:gd name="T1" fmla="*/ 67 h 69"/>
                <a:gd name="T2" fmla="*/ 3 w 11"/>
                <a:gd name="T3" fmla="*/ 67 h 69"/>
                <a:gd name="T4" fmla="*/ 3 w 11"/>
                <a:gd name="T5" fmla="*/ 67 h 69"/>
                <a:gd name="T6" fmla="*/ 2 w 11"/>
                <a:gd name="T7" fmla="*/ 69 h 69"/>
                <a:gd name="T8" fmla="*/ 2 w 11"/>
                <a:gd name="T9" fmla="*/ 69 h 69"/>
                <a:gd name="T10" fmla="*/ 2 w 11"/>
                <a:gd name="T11" fmla="*/ 67 h 69"/>
                <a:gd name="T12" fmla="*/ 0 w 11"/>
                <a:gd name="T13" fmla="*/ 67 h 69"/>
                <a:gd name="T14" fmla="*/ 2 w 11"/>
                <a:gd name="T15" fmla="*/ 67 h 69"/>
                <a:gd name="T16" fmla="*/ 8 w 11"/>
                <a:gd name="T17" fmla="*/ 55 h 69"/>
                <a:gd name="T18" fmla="*/ 8 w 11"/>
                <a:gd name="T19" fmla="*/ 55 h 69"/>
                <a:gd name="T20" fmla="*/ 8 w 11"/>
                <a:gd name="T21" fmla="*/ 56 h 69"/>
                <a:gd name="T22" fmla="*/ 8 w 11"/>
                <a:gd name="T23" fmla="*/ 56 h 69"/>
                <a:gd name="T24" fmla="*/ 8 w 11"/>
                <a:gd name="T25" fmla="*/ 55 h 69"/>
                <a:gd name="T26" fmla="*/ 7 w 11"/>
                <a:gd name="T27" fmla="*/ 55 h 69"/>
                <a:gd name="T28" fmla="*/ 8 w 11"/>
                <a:gd name="T29" fmla="*/ 55 h 69"/>
                <a:gd name="T30" fmla="*/ 11 w 11"/>
                <a:gd name="T31" fmla="*/ 52 h 69"/>
                <a:gd name="T32" fmla="*/ 10 w 11"/>
                <a:gd name="T33" fmla="*/ 52 h 69"/>
                <a:gd name="T34" fmla="*/ 10 w 11"/>
                <a:gd name="T35" fmla="*/ 53 h 69"/>
                <a:gd name="T36" fmla="*/ 10 w 11"/>
                <a:gd name="T37" fmla="*/ 53 h 69"/>
                <a:gd name="T38" fmla="*/ 10 w 11"/>
                <a:gd name="T39" fmla="*/ 53 h 69"/>
                <a:gd name="T40" fmla="*/ 10 w 11"/>
                <a:gd name="T41" fmla="*/ 53 h 69"/>
                <a:gd name="T42" fmla="*/ 8 w 11"/>
                <a:gd name="T43" fmla="*/ 53 h 69"/>
                <a:gd name="T44" fmla="*/ 10 w 11"/>
                <a:gd name="T45" fmla="*/ 52 h 69"/>
                <a:gd name="T46" fmla="*/ 10 w 11"/>
                <a:gd name="T47" fmla="*/ 52 h 69"/>
                <a:gd name="T48" fmla="*/ 11 w 11"/>
                <a:gd name="T49" fmla="*/ 52 h 69"/>
                <a:gd name="T50" fmla="*/ 8 w 11"/>
                <a:gd name="T51" fmla="*/ 36 h 69"/>
                <a:gd name="T52" fmla="*/ 10 w 11"/>
                <a:gd name="T53" fmla="*/ 36 h 69"/>
                <a:gd name="T54" fmla="*/ 10 w 11"/>
                <a:gd name="T55" fmla="*/ 36 h 69"/>
                <a:gd name="T56" fmla="*/ 8 w 11"/>
                <a:gd name="T57" fmla="*/ 36 h 69"/>
                <a:gd name="T58" fmla="*/ 8 w 11"/>
                <a:gd name="T59" fmla="*/ 36 h 69"/>
                <a:gd name="T60" fmla="*/ 8 w 11"/>
                <a:gd name="T61" fmla="*/ 36 h 69"/>
                <a:gd name="T62" fmla="*/ 8 w 11"/>
                <a:gd name="T63" fmla="*/ 36 h 69"/>
                <a:gd name="T64" fmla="*/ 8 w 11"/>
                <a:gd name="T65" fmla="*/ 36 h 69"/>
                <a:gd name="T66" fmla="*/ 11 w 11"/>
                <a:gd name="T67" fmla="*/ 9 h 69"/>
                <a:gd name="T68" fmla="*/ 11 w 11"/>
                <a:gd name="T69" fmla="*/ 9 h 69"/>
                <a:gd name="T70" fmla="*/ 10 w 11"/>
                <a:gd name="T71" fmla="*/ 11 h 69"/>
                <a:gd name="T72" fmla="*/ 10 w 11"/>
                <a:gd name="T73" fmla="*/ 11 h 69"/>
                <a:gd name="T74" fmla="*/ 10 w 11"/>
                <a:gd name="T75" fmla="*/ 9 h 69"/>
                <a:gd name="T76" fmla="*/ 11 w 11"/>
                <a:gd name="T77" fmla="*/ 9 h 69"/>
                <a:gd name="T78" fmla="*/ 8 w 11"/>
                <a:gd name="T79" fmla="*/ 0 h 69"/>
                <a:gd name="T80" fmla="*/ 8 w 11"/>
                <a:gd name="T81" fmla="*/ 0 h 69"/>
                <a:gd name="T82" fmla="*/ 10 w 11"/>
                <a:gd name="T83" fmla="*/ 0 h 69"/>
                <a:gd name="T84" fmla="*/ 10 w 11"/>
                <a:gd name="T85" fmla="*/ 0 h 69"/>
                <a:gd name="T86" fmla="*/ 8 w 11"/>
                <a:gd name="T87" fmla="*/ 1 h 69"/>
                <a:gd name="T88" fmla="*/ 8 w 11"/>
                <a:gd name="T89" fmla="*/ 0 h 69"/>
                <a:gd name="T90" fmla="*/ 8 w 11"/>
                <a:gd name="T9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69">
                  <a:moveTo>
                    <a:pt x="2" y="67"/>
                  </a:moveTo>
                  <a:lnTo>
                    <a:pt x="3" y="67"/>
                  </a:lnTo>
                  <a:lnTo>
                    <a:pt x="3" y="67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2" y="67"/>
                  </a:lnTo>
                  <a:close/>
                  <a:moveTo>
                    <a:pt x="8" y="55"/>
                  </a:moveTo>
                  <a:lnTo>
                    <a:pt x="8" y="55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8" y="55"/>
                  </a:lnTo>
                  <a:close/>
                  <a:moveTo>
                    <a:pt x="11" y="52"/>
                  </a:moveTo>
                  <a:lnTo>
                    <a:pt x="10" y="52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8" y="53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1" y="52"/>
                  </a:lnTo>
                  <a:close/>
                  <a:moveTo>
                    <a:pt x="8" y="36"/>
                  </a:moveTo>
                  <a:lnTo>
                    <a:pt x="10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6" name="Freeform 207"/>
            <p:cNvSpPr>
              <a:spLocks/>
            </p:cNvSpPr>
            <p:nvPr/>
          </p:nvSpPr>
          <p:spPr bwMode="auto">
            <a:xfrm>
              <a:off x="8961717" y="3784375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7" name="Freeform 208"/>
            <p:cNvSpPr>
              <a:spLocks/>
            </p:cNvSpPr>
            <p:nvPr/>
          </p:nvSpPr>
          <p:spPr bwMode="auto">
            <a:xfrm>
              <a:off x="8236607" y="2807815"/>
              <a:ext cx="906389" cy="370352"/>
            </a:xfrm>
            <a:custGeom>
              <a:avLst/>
              <a:gdLst>
                <a:gd name="T0" fmla="*/ 178 w 465"/>
                <a:gd name="T1" fmla="*/ 6 h 190"/>
                <a:gd name="T2" fmla="*/ 203 w 465"/>
                <a:gd name="T3" fmla="*/ 12 h 190"/>
                <a:gd name="T4" fmla="*/ 210 w 465"/>
                <a:gd name="T5" fmla="*/ 25 h 190"/>
                <a:gd name="T6" fmla="*/ 221 w 465"/>
                <a:gd name="T7" fmla="*/ 34 h 190"/>
                <a:gd name="T8" fmla="*/ 238 w 465"/>
                <a:gd name="T9" fmla="*/ 36 h 190"/>
                <a:gd name="T10" fmla="*/ 260 w 465"/>
                <a:gd name="T11" fmla="*/ 31 h 190"/>
                <a:gd name="T12" fmla="*/ 282 w 465"/>
                <a:gd name="T13" fmla="*/ 41 h 190"/>
                <a:gd name="T14" fmla="*/ 295 w 465"/>
                <a:gd name="T15" fmla="*/ 49 h 190"/>
                <a:gd name="T16" fmla="*/ 325 w 465"/>
                <a:gd name="T17" fmla="*/ 55 h 190"/>
                <a:gd name="T18" fmla="*/ 347 w 465"/>
                <a:gd name="T19" fmla="*/ 52 h 190"/>
                <a:gd name="T20" fmla="*/ 370 w 465"/>
                <a:gd name="T21" fmla="*/ 42 h 190"/>
                <a:gd name="T22" fmla="*/ 392 w 465"/>
                <a:gd name="T23" fmla="*/ 36 h 190"/>
                <a:gd name="T24" fmla="*/ 413 w 465"/>
                <a:gd name="T25" fmla="*/ 41 h 190"/>
                <a:gd name="T26" fmla="*/ 407 w 465"/>
                <a:gd name="T27" fmla="*/ 66 h 190"/>
                <a:gd name="T28" fmla="*/ 410 w 465"/>
                <a:gd name="T29" fmla="*/ 80 h 190"/>
                <a:gd name="T30" fmla="*/ 429 w 465"/>
                <a:gd name="T31" fmla="*/ 83 h 190"/>
                <a:gd name="T32" fmla="*/ 446 w 465"/>
                <a:gd name="T33" fmla="*/ 78 h 190"/>
                <a:gd name="T34" fmla="*/ 457 w 465"/>
                <a:gd name="T35" fmla="*/ 88 h 190"/>
                <a:gd name="T36" fmla="*/ 465 w 465"/>
                <a:gd name="T37" fmla="*/ 101 h 190"/>
                <a:gd name="T38" fmla="*/ 448 w 465"/>
                <a:gd name="T39" fmla="*/ 101 h 190"/>
                <a:gd name="T40" fmla="*/ 430 w 465"/>
                <a:gd name="T41" fmla="*/ 102 h 190"/>
                <a:gd name="T42" fmla="*/ 419 w 465"/>
                <a:gd name="T43" fmla="*/ 107 h 190"/>
                <a:gd name="T44" fmla="*/ 410 w 465"/>
                <a:gd name="T45" fmla="*/ 119 h 190"/>
                <a:gd name="T46" fmla="*/ 388 w 465"/>
                <a:gd name="T47" fmla="*/ 124 h 190"/>
                <a:gd name="T48" fmla="*/ 374 w 465"/>
                <a:gd name="T49" fmla="*/ 135 h 190"/>
                <a:gd name="T50" fmla="*/ 351 w 465"/>
                <a:gd name="T51" fmla="*/ 130 h 190"/>
                <a:gd name="T52" fmla="*/ 344 w 465"/>
                <a:gd name="T53" fmla="*/ 146 h 190"/>
                <a:gd name="T54" fmla="*/ 344 w 465"/>
                <a:gd name="T55" fmla="*/ 157 h 190"/>
                <a:gd name="T56" fmla="*/ 328 w 465"/>
                <a:gd name="T57" fmla="*/ 170 h 190"/>
                <a:gd name="T58" fmla="*/ 306 w 465"/>
                <a:gd name="T59" fmla="*/ 176 h 190"/>
                <a:gd name="T60" fmla="*/ 274 w 465"/>
                <a:gd name="T61" fmla="*/ 179 h 190"/>
                <a:gd name="T62" fmla="*/ 247 w 465"/>
                <a:gd name="T63" fmla="*/ 190 h 190"/>
                <a:gd name="T64" fmla="*/ 208 w 465"/>
                <a:gd name="T65" fmla="*/ 181 h 190"/>
                <a:gd name="T66" fmla="*/ 176 w 465"/>
                <a:gd name="T67" fmla="*/ 171 h 190"/>
                <a:gd name="T68" fmla="*/ 124 w 465"/>
                <a:gd name="T69" fmla="*/ 170 h 190"/>
                <a:gd name="T70" fmla="*/ 110 w 465"/>
                <a:gd name="T71" fmla="*/ 149 h 190"/>
                <a:gd name="T72" fmla="*/ 90 w 465"/>
                <a:gd name="T73" fmla="*/ 137 h 190"/>
                <a:gd name="T74" fmla="*/ 60 w 465"/>
                <a:gd name="T75" fmla="*/ 130 h 190"/>
                <a:gd name="T76" fmla="*/ 46 w 465"/>
                <a:gd name="T77" fmla="*/ 127 h 190"/>
                <a:gd name="T78" fmla="*/ 47 w 465"/>
                <a:gd name="T79" fmla="*/ 112 h 190"/>
                <a:gd name="T80" fmla="*/ 44 w 465"/>
                <a:gd name="T81" fmla="*/ 96 h 190"/>
                <a:gd name="T82" fmla="*/ 36 w 465"/>
                <a:gd name="T83" fmla="*/ 83 h 190"/>
                <a:gd name="T84" fmla="*/ 27 w 465"/>
                <a:gd name="T85" fmla="*/ 77 h 190"/>
                <a:gd name="T86" fmla="*/ 11 w 465"/>
                <a:gd name="T87" fmla="*/ 71 h 190"/>
                <a:gd name="T88" fmla="*/ 3 w 465"/>
                <a:gd name="T89" fmla="*/ 63 h 190"/>
                <a:gd name="T90" fmla="*/ 1 w 465"/>
                <a:gd name="T91" fmla="*/ 55 h 190"/>
                <a:gd name="T92" fmla="*/ 12 w 465"/>
                <a:gd name="T93" fmla="*/ 50 h 190"/>
                <a:gd name="T94" fmla="*/ 22 w 465"/>
                <a:gd name="T95" fmla="*/ 47 h 190"/>
                <a:gd name="T96" fmla="*/ 33 w 465"/>
                <a:gd name="T97" fmla="*/ 41 h 190"/>
                <a:gd name="T98" fmla="*/ 46 w 465"/>
                <a:gd name="T99" fmla="*/ 33 h 190"/>
                <a:gd name="T100" fmla="*/ 58 w 465"/>
                <a:gd name="T101" fmla="*/ 26 h 190"/>
                <a:gd name="T102" fmla="*/ 71 w 465"/>
                <a:gd name="T103" fmla="*/ 26 h 190"/>
                <a:gd name="T104" fmla="*/ 83 w 465"/>
                <a:gd name="T105" fmla="*/ 28 h 190"/>
                <a:gd name="T106" fmla="*/ 98 w 465"/>
                <a:gd name="T107" fmla="*/ 36 h 190"/>
                <a:gd name="T108" fmla="*/ 110 w 465"/>
                <a:gd name="T109" fmla="*/ 41 h 190"/>
                <a:gd name="T110" fmla="*/ 120 w 465"/>
                <a:gd name="T111" fmla="*/ 39 h 190"/>
                <a:gd name="T112" fmla="*/ 135 w 465"/>
                <a:gd name="T113" fmla="*/ 42 h 190"/>
                <a:gd name="T114" fmla="*/ 148 w 465"/>
                <a:gd name="T115" fmla="*/ 39 h 190"/>
                <a:gd name="T116" fmla="*/ 150 w 465"/>
                <a:gd name="T117" fmla="*/ 28 h 190"/>
                <a:gd name="T118" fmla="*/ 148 w 465"/>
                <a:gd name="T119" fmla="*/ 15 h 190"/>
                <a:gd name="T120" fmla="*/ 158 w 465"/>
                <a:gd name="T121" fmla="*/ 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5" h="190">
                  <a:moveTo>
                    <a:pt x="161" y="0"/>
                  </a:moveTo>
                  <a:lnTo>
                    <a:pt x="162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2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6"/>
                  </a:lnTo>
                  <a:lnTo>
                    <a:pt x="178" y="6"/>
                  </a:lnTo>
                  <a:lnTo>
                    <a:pt x="181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91" y="9"/>
                  </a:lnTo>
                  <a:lnTo>
                    <a:pt x="194" y="11"/>
                  </a:lnTo>
                  <a:lnTo>
                    <a:pt x="195" y="11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3" y="12"/>
                  </a:lnTo>
                  <a:lnTo>
                    <a:pt x="206" y="14"/>
                  </a:lnTo>
                  <a:lnTo>
                    <a:pt x="208" y="14"/>
                  </a:lnTo>
                  <a:lnTo>
                    <a:pt x="208" y="15"/>
                  </a:lnTo>
                  <a:lnTo>
                    <a:pt x="208" y="15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10" y="20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0" y="23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30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4" y="31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9" y="33"/>
                  </a:lnTo>
                  <a:lnTo>
                    <a:pt x="221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6"/>
                  </a:lnTo>
                  <a:lnTo>
                    <a:pt x="230" y="37"/>
                  </a:lnTo>
                  <a:lnTo>
                    <a:pt x="232" y="37"/>
                  </a:lnTo>
                  <a:lnTo>
                    <a:pt x="232" y="36"/>
                  </a:lnTo>
                  <a:lnTo>
                    <a:pt x="233" y="36"/>
                  </a:lnTo>
                  <a:lnTo>
                    <a:pt x="235" y="37"/>
                  </a:lnTo>
                  <a:lnTo>
                    <a:pt x="236" y="37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0" y="34"/>
                  </a:lnTo>
                  <a:lnTo>
                    <a:pt x="243" y="34"/>
                  </a:lnTo>
                  <a:lnTo>
                    <a:pt x="244" y="34"/>
                  </a:lnTo>
                  <a:lnTo>
                    <a:pt x="246" y="33"/>
                  </a:lnTo>
                  <a:lnTo>
                    <a:pt x="249" y="33"/>
                  </a:lnTo>
                  <a:lnTo>
                    <a:pt x="251" y="33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5" y="31"/>
                  </a:lnTo>
                  <a:lnTo>
                    <a:pt x="257" y="31"/>
                  </a:lnTo>
                  <a:lnTo>
                    <a:pt x="260" y="31"/>
                  </a:lnTo>
                  <a:lnTo>
                    <a:pt x="262" y="33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8" y="34"/>
                  </a:lnTo>
                  <a:lnTo>
                    <a:pt x="269" y="34"/>
                  </a:lnTo>
                  <a:lnTo>
                    <a:pt x="273" y="33"/>
                  </a:lnTo>
                  <a:lnTo>
                    <a:pt x="274" y="34"/>
                  </a:lnTo>
                  <a:lnTo>
                    <a:pt x="276" y="34"/>
                  </a:lnTo>
                  <a:lnTo>
                    <a:pt x="277" y="36"/>
                  </a:lnTo>
                  <a:lnTo>
                    <a:pt x="279" y="37"/>
                  </a:lnTo>
                  <a:lnTo>
                    <a:pt x="281" y="39"/>
                  </a:lnTo>
                  <a:lnTo>
                    <a:pt x="282" y="41"/>
                  </a:lnTo>
                  <a:lnTo>
                    <a:pt x="284" y="41"/>
                  </a:lnTo>
                  <a:lnTo>
                    <a:pt x="288" y="41"/>
                  </a:lnTo>
                  <a:lnTo>
                    <a:pt x="290" y="41"/>
                  </a:lnTo>
                  <a:lnTo>
                    <a:pt x="292" y="41"/>
                  </a:lnTo>
                  <a:lnTo>
                    <a:pt x="292" y="41"/>
                  </a:lnTo>
                  <a:lnTo>
                    <a:pt x="292" y="42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95" y="49"/>
                  </a:lnTo>
                  <a:lnTo>
                    <a:pt x="296" y="49"/>
                  </a:lnTo>
                  <a:lnTo>
                    <a:pt x="299" y="52"/>
                  </a:lnTo>
                  <a:lnTo>
                    <a:pt x="301" y="52"/>
                  </a:lnTo>
                  <a:lnTo>
                    <a:pt x="303" y="52"/>
                  </a:lnTo>
                  <a:lnTo>
                    <a:pt x="304" y="52"/>
                  </a:lnTo>
                  <a:lnTo>
                    <a:pt x="306" y="52"/>
                  </a:lnTo>
                  <a:lnTo>
                    <a:pt x="310" y="52"/>
                  </a:lnTo>
                  <a:lnTo>
                    <a:pt x="314" y="53"/>
                  </a:lnTo>
                  <a:lnTo>
                    <a:pt x="315" y="53"/>
                  </a:lnTo>
                  <a:lnTo>
                    <a:pt x="318" y="53"/>
                  </a:lnTo>
                  <a:lnTo>
                    <a:pt x="322" y="55"/>
                  </a:lnTo>
                  <a:lnTo>
                    <a:pt x="325" y="55"/>
                  </a:lnTo>
                  <a:lnTo>
                    <a:pt x="326" y="55"/>
                  </a:lnTo>
                  <a:lnTo>
                    <a:pt x="328" y="55"/>
                  </a:lnTo>
                  <a:lnTo>
                    <a:pt x="329" y="55"/>
                  </a:lnTo>
                  <a:lnTo>
                    <a:pt x="331" y="56"/>
                  </a:lnTo>
                  <a:lnTo>
                    <a:pt x="333" y="56"/>
                  </a:lnTo>
                  <a:lnTo>
                    <a:pt x="334" y="55"/>
                  </a:lnTo>
                  <a:lnTo>
                    <a:pt x="339" y="53"/>
                  </a:lnTo>
                  <a:lnTo>
                    <a:pt x="340" y="52"/>
                  </a:lnTo>
                  <a:lnTo>
                    <a:pt x="342" y="52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7" y="52"/>
                  </a:lnTo>
                  <a:lnTo>
                    <a:pt x="348" y="52"/>
                  </a:lnTo>
                  <a:lnTo>
                    <a:pt x="350" y="50"/>
                  </a:lnTo>
                  <a:lnTo>
                    <a:pt x="351" y="50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3" y="49"/>
                  </a:lnTo>
                  <a:lnTo>
                    <a:pt x="364" y="49"/>
                  </a:lnTo>
                  <a:lnTo>
                    <a:pt x="366" y="47"/>
                  </a:lnTo>
                  <a:lnTo>
                    <a:pt x="367" y="45"/>
                  </a:lnTo>
                  <a:lnTo>
                    <a:pt x="367" y="44"/>
                  </a:lnTo>
                  <a:lnTo>
                    <a:pt x="370" y="42"/>
                  </a:lnTo>
                  <a:lnTo>
                    <a:pt x="372" y="41"/>
                  </a:lnTo>
                  <a:lnTo>
                    <a:pt x="374" y="39"/>
                  </a:lnTo>
                  <a:lnTo>
                    <a:pt x="375" y="39"/>
                  </a:lnTo>
                  <a:lnTo>
                    <a:pt x="378" y="37"/>
                  </a:lnTo>
                  <a:lnTo>
                    <a:pt x="381" y="36"/>
                  </a:lnTo>
                  <a:lnTo>
                    <a:pt x="383" y="34"/>
                  </a:lnTo>
                  <a:lnTo>
                    <a:pt x="385" y="34"/>
                  </a:lnTo>
                  <a:lnTo>
                    <a:pt x="385" y="34"/>
                  </a:lnTo>
                  <a:lnTo>
                    <a:pt x="388" y="36"/>
                  </a:lnTo>
                  <a:lnTo>
                    <a:pt x="389" y="34"/>
                  </a:lnTo>
                  <a:lnTo>
                    <a:pt x="391" y="36"/>
                  </a:lnTo>
                  <a:lnTo>
                    <a:pt x="392" y="36"/>
                  </a:lnTo>
                  <a:lnTo>
                    <a:pt x="394" y="37"/>
                  </a:lnTo>
                  <a:lnTo>
                    <a:pt x="396" y="39"/>
                  </a:lnTo>
                  <a:lnTo>
                    <a:pt x="399" y="41"/>
                  </a:lnTo>
                  <a:lnTo>
                    <a:pt x="399" y="41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5" y="42"/>
                  </a:lnTo>
                  <a:lnTo>
                    <a:pt x="405" y="42"/>
                  </a:lnTo>
                  <a:lnTo>
                    <a:pt x="408" y="41"/>
                  </a:lnTo>
                  <a:lnTo>
                    <a:pt x="410" y="39"/>
                  </a:lnTo>
                  <a:lnTo>
                    <a:pt x="411" y="39"/>
                  </a:lnTo>
                  <a:lnTo>
                    <a:pt x="413" y="41"/>
                  </a:lnTo>
                  <a:lnTo>
                    <a:pt x="416" y="41"/>
                  </a:lnTo>
                  <a:lnTo>
                    <a:pt x="418" y="42"/>
                  </a:lnTo>
                  <a:lnTo>
                    <a:pt x="419" y="44"/>
                  </a:lnTo>
                  <a:lnTo>
                    <a:pt x="418" y="45"/>
                  </a:lnTo>
                  <a:lnTo>
                    <a:pt x="415" y="50"/>
                  </a:lnTo>
                  <a:lnTo>
                    <a:pt x="411" y="55"/>
                  </a:lnTo>
                  <a:lnTo>
                    <a:pt x="411" y="58"/>
                  </a:lnTo>
                  <a:lnTo>
                    <a:pt x="410" y="60"/>
                  </a:lnTo>
                  <a:lnTo>
                    <a:pt x="410" y="61"/>
                  </a:lnTo>
                  <a:lnTo>
                    <a:pt x="408" y="63"/>
                  </a:lnTo>
                  <a:lnTo>
                    <a:pt x="408" y="64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2" y="75"/>
                  </a:lnTo>
                  <a:lnTo>
                    <a:pt x="402" y="78"/>
                  </a:lnTo>
                  <a:lnTo>
                    <a:pt x="404" y="80"/>
                  </a:lnTo>
                  <a:lnTo>
                    <a:pt x="405" y="80"/>
                  </a:lnTo>
                  <a:lnTo>
                    <a:pt x="407" y="82"/>
                  </a:lnTo>
                  <a:lnTo>
                    <a:pt x="407" y="83"/>
                  </a:lnTo>
                  <a:lnTo>
                    <a:pt x="408" y="82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3" y="80"/>
                  </a:lnTo>
                  <a:lnTo>
                    <a:pt x="415" y="80"/>
                  </a:lnTo>
                  <a:lnTo>
                    <a:pt x="416" y="80"/>
                  </a:lnTo>
                  <a:lnTo>
                    <a:pt x="418" y="80"/>
                  </a:lnTo>
                  <a:lnTo>
                    <a:pt x="419" y="80"/>
                  </a:lnTo>
                  <a:lnTo>
                    <a:pt x="422" y="80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6" y="82"/>
                  </a:lnTo>
                  <a:lnTo>
                    <a:pt x="427" y="83"/>
                  </a:lnTo>
                  <a:lnTo>
                    <a:pt x="429" y="83"/>
                  </a:lnTo>
                  <a:lnTo>
                    <a:pt x="429" y="83"/>
                  </a:lnTo>
                  <a:lnTo>
                    <a:pt x="430" y="82"/>
                  </a:lnTo>
                  <a:lnTo>
                    <a:pt x="430" y="80"/>
                  </a:lnTo>
                  <a:lnTo>
                    <a:pt x="433" y="78"/>
                  </a:lnTo>
                  <a:lnTo>
                    <a:pt x="433" y="77"/>
                  </a:lnTo>
                  <a:lnTo>
                    <a:pt x="435" y="77"/>
                  </a:lnTo>
                  <a:lnTo>
                    <a:pt x="437" y="77"/>
                  </a:lnTo>
                  <a:lnTo>
                    <a:pt x="438" y="77"/>
                  </a:lnTo>
                  <a:lnTo>
                    <a:pt x="440" y="77"/>
                  </a:lnTo>
                  <a:lnTo>
                    <a:pt x="441" y="77"/>
                  </a:lnTo>
                  <a:lnTo>
                    <a:pt x="445" y="77"/>
                  </a:lnTo>
                  <a:lnTo>
                    <a:pt x="446" y="78"/>
                  </a:lnTo>
                  <a:lnTo>
                    <a:pt x="448" y="80"/>
                  </a:lnTo>
                  <a:lnTo>
                    <a:pt x="449" y="82"/>
                  </a:lnTo>
                  <a:lnTo>
                    <a:pt x="451" y="82"/>
                  </a:lnTo>
                  <a:lnTo>
                    <a:pt x="451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54" y="86"/>
                  </a:lnTo>
                  <a:lnTo>
                    <a:pt x="456" y="86"/>
                  </a:lnTo>
                  <a:lnTo>
                    <a:pt x="456" y="86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60" y="91"/>
                  </a:lnTo>
                  <a:lnTo>
                    <a:pt x="460" y="91"/>
                  </a:lnTo>
                  <a:lnTo>
                    <a:pt x="462" y="93"/>
                  </a:lnTo>
                  <a:lnTo>
                    <a:pt x="463" y="94"/>
                  </a:lnTo>
                  <a:lnTo>
                    <a:pt x="463" y="94"/>
                  </a:lnTo>
                  <a:lnTo>
                    <a:pt x="463" y="96"/>
                  </a:lnTo>
                  <a:lnTo>
                    <a:pt x="465" y="97"/>
                  </a:lnTo>
                  <a:lnTo>
                    <a:pt x="465" y="97"/>
                  </a:lnTo>
                  <a:lnTo>
                    <a:pt x="465" y="99"/>
                  </a:lnTo>
                  <a:lnTo>
                    <a:pt x="465" y="101"/>
                  </a:lnTo>
                  <a:lnTo>
                    <a:pt x="465" y="101"/>
                  </a:lnTo>
                  <a:lnTo>
                    <a:pt x="463" y="102"/>
                  </a:lnTo>
                  <a:lnTo>
                    <a:pt x="462" y="102"/>
                  </a:lnTo>
                  <a:lnTo>
                    <a:pt x="460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4" y="102"/>
                  </a:lnTo>
                  <a:lnTo>
                    <a:pt x="452" y="101"/>
                  </a:lnTo>
                  <a:lnTo>
                    <a:pt x="451" y="101"/>
                  </a:lnTo>
                  <a:lnTo>
                    <a:pt x="449" y="99"/>
                  </a:lnTo>
                  <a:lnTo>
                    <a:pt x="449" y="101"/>
                  </a:lnTo>
                  <a:lnTo>
                    <a:pt x="448" y="101"/>
                  </a:lnTo>
                  <a:lnTo>
                    <a:pt x="448" y="101"/>
                  </a:lnTo>
                  <a:lnTo>
                    <a:pt x="446" y="101"/>
                  </a:lnTo>
                  <a:lnTo>
                    <a:pt x="443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5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2" y="104"/>
                  </a:lnTo>
                  <a:lnTo>
                    <a:pt x="430" y="102"/>
                  </a:lnTo>
                  <a:lnTo>
                    <a:pt x="429" y="102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5"/>
                  </a:lnTo>
                  <a:lnTo>
                    <a:pt x="429" y="107"/>
                  </a:lnTo>
                  <a:lnTo>
                    <a:pt x="427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19" y="107"/>
                  </a:lnTo>
                  <a:lnTo>
                    <a:pt x="419" y="107"/>
                  </a:lnTo>
                  <a:lnTo>
                    <a:pt x="418" y="108"/>
                  </a:lnTo>
                  <a:lnTo>
                    <a:pt x="416" y="108"/>
                  </a:lnTo>
                  <a:lnTo>
                    <a:pt x="416" y="110"/>
                  </a:lnTo>
                  <a:lnTo>
                    <a:pt x="415" y="110"/>
                  </a:lnTo>
                  <a:lnTo>
                    <a:pt x="415" y="112"/>
                  </a:lnTo>
                  <a:lnTo>
                    <a:pt x="413" y="115"/>
                  </a:lnTo>
                  <a:lnTo>
                    <a:pt x="411" y="115"/>
                  </a:lnTo>
                  <a:lnTo>
                    <a:pt x="411" y="116"/>
                  </a:lnTo>
                  <a:lnTo>
                    <a:pt x="411" y="116"/>
                  </a:lnTo>
                  <a:lnTo>
                    <a:pt x="411" y="118"/>
                  </a:lnTo>
                  <a:lnTo>
                    <a:pt x="410" y="119"/>
                  </a:lnTo>
                  <a:lnTo>
                    <a:pt x="410" y="119"/>
                  </a:lnTo>
                  <a:lnTo>
                    <a:pt x="408" y="119"/>
                  </a:lnTo>
                  <a:lnTo>
                    <a:pt x="405" y="121"/>
                  </a:lnTo>
                  <a:lnTo>
                    <a:pt x="404" y="123"/>
                  </a:lnTo>
                  <a:lnTo>
                    <a:pt x="402" y="124"/>
                  </a:lnTo>
                  <a:lnTo>
                    <a:pt x="400" y="124"/>
                  </a:lnTo>
                  <a:lnTo>
                    <a:pt x="397" y="124"/>
                  </a:lnTo>
                  <a:lnTo>
                    <a:pt x="397" y="124"/>
                  </a:lnTo>
                  <a:lnTo>
                    <a:pt x="392" y="124"/>
                  </a:lnTo>
                  <a:lnTo>
                    <a:pt x="391" y="124"/>
                  </a:lnTo>
                  <a:lnTo>
                    <a:pt x="389" y="124"/>
                  </a:lnTo>
                  <a:lnTo>
                    <a:pt x="388" y="124"/>
                  </a:lnTo>
                  <a:lnTo>
                    <a:pt x="388" y="124"/>
                  </a:lnTo>
                  <a:lnTo>
                    <a:pt x="388" y="126"/>
                  </a:lnTo>
                  <a:lnTo>
                    <a:pt x="386" y="126"/>
                  </a:lnTo>
                  <a:lnTo>
                    <a:pt x="386" y="127"/>
                  </a:lnTo>
                  <a:lnTo>
                    <a:pt x="383" y="129"/>
                  </a:lnTo>
                  <a:lnTo>
                    <a:pt x="381" y="130"/>
                  </a:lnTo>
                  <a:lnTo>
                    <a:pt x="381" y="132"/>
                  </a:lnTo>
                  <a:lnTo>
                    <a:pt x="380" y="132"/>
                  </a:lnTo>
                  <a:lnTo>
                    <a:pt x="378" y="134"/>
                  </a:lnTo>
                  <a:lnTo>
                    <a:pt x="378" y="134"/>
                  </a:lnTo>
                  <a:lnTo>
                    <a:pt x="377" y="134"/>
                  </a:lnTo>
                  <a:lnTo>
                    <a:pt x="375" y="135"/>
                  </a:lnTo>
                  <a:lnTo>
                    <a:pt x="374" y="135"/>
                  </a:lnTo>
                  <a:lnTo>
                    <a:pt x="372" y="135"/>
                  </a:lnTo>
                  <a:lnTo>
                    <a:pt x="372" y="135"/>
                  </a:lnTo>
                  <a:lnTo>
                    <a:pt x="369" y="135"/>
                  </a:lnTo>
                  <a:lnTo>
                    <a:pt x="369" y="135"/>
                  </a:lnTo>
                  <a:lnTo>
                    <a:pt x="366" y="135"/>
                  </a:lnTo>
                  <a:lnTo>
                    <a:pt x="361" y="134"/>
                  </a:lnTo>
                  <a:lnTo>
                    <a:pt x="359" y="132"/>
                  </a:lnTo>
                  <a:lnTo>
                    <a:pt x="358" y="130"/>
                  </a:lnTo>
                  <a:lnTo>
                    <a:pt x="356" y="130"/>
                  </a:lnTo>
                  <a:lnTo>
                    <a:pt x="355" y="130"/>
                  </a:lnTo>
                  <a:lnTo>
                    <a:pt x="353" y="130"/>
                  </a:lnTo>
                  <a:lnTo>
                    <a:pt x="351" y="130"/>
                  </a:lnTo>
                  <a:lnTo>
                    <a:pt x="350" y="130"/>
                  </a:lnTo>
                  <a:lnTo>
                    <a:pt x="347" y="132"/>
                  </a:lnTo>
                  <a:lnTo>
                    <a:pt x="347" y="134"/>
                  </a:lnTo>
                  <a:lnTo>
                    <a:pt x="345" y="134"/>
                  </a:lnTo>
                  <a:lnTo>
                    <a:pt x="344" y="137"/>
                  </a:lnTo>
                  <a:lnTo>
                    <a:pt x="344" y="138"/>
                  </a:lnTo>
                  <a:lnTo>
                    <a:pt x="344" y="140"/>
                  </a:lnTo>
                  <a:lnTo>
                    <a:pt x="342" y="141"/>
                  </a:lnTo>
                  <a:lnTo>
                    <a:pt x="342" y="143"/>
                  </a:lnTo>
                  <a:lnTo>
                    <a:pt x="342" y="143"/>
                  </a:lnTo>
                  <a:lnTo>
                    <a:pt x="344" y="145"/>
                  </a:lnTo>
                  <a:lnTo>
                    <a:pt x="344" y="146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8" y="151"/>
                  </a:lnTo>
                  <a:lnTo>
                    <a:pt x="348" y="151"/>
                  </a:lnTo>
                  <a:lnTo>
                    <a:pt x="350" y="153"/>
                  </a:lnTo>
                  <a:lnTo>
                    <a:pt x="350" y="154"/>
                  </a:lnTo>
                  <a:lnTo>
                    <a:pt x="350" y="154"/>
                  </a:lnTo>
                  <a:lnTo>
                    <a:pt x="348" y="154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45" y="157"/>
                  </a:lnTo>
                  <a:lnTo>
                    <a:pt x="344" y="157"/>
                  </a:lnTo>
                  <a:lnTo>
                    <a:pt x="344" y="157"/>
                  </a:lnTo>
                  <a:lnTo>
                    <a:pt x="344" y="159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6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3" y="165"/>
                  </a:lnTo>
                  <a:lnTo>
                    <a:pt x="333" y="165"/>
                  </a:lnTo>
                  <a:lnTo>
                    <a:pt x="331" y="167"/>
                  </a:lnTo>
                  <a:lnTo>
                    <a:pt x="329" y="168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6" y="171"/>
                  </a:lnTo>
                  <a:lnTo>
                    <a:pt x="325" y="171"/>
                  </a:lnTo>
                  <a:lnTo>
                    <a:pt x="323" y="173"/>
                  </a:lnTo>
                  <a:lnTo>
                    <a:pt x="320" y="173"/>
                  </a:lnTo>
                  <a:lnTo>
                    <a:pt x="317" y="175"/>
                  </a:lnTo>
                  <a:lnTo>
                    <a:pt x="317" y="175"/>
                  </a:lnTo>
                  <a:lnTo>
                    <a:pt x="314" y="176"/>
                  </a:lnTo>
                  <a:lnTo>
                    <a:pt x="312" y="176"/>
                  </a:lnTo>
                  <a:lnTo>
                    <a:pt x="309" y="176"/>
                  </a:lnTo>
                  <a:lnTo>
                    <a:pt x="306" y="176"/>
                  </a:lnTo>
                  <a:lnTo>
                    <a:pt x="303" y="176"/>
                  </a:lnTo>
                  <a:lnTo>
                    <a:pt x="301" y="176"/>
                  </a:lnTo>
                  <a:lnTo>
                    <a:pt x="298" y="176"/>
                  </a:lnTo>
                  <a:lnTo>
                    <a:pt x="295" y="176"/>
                  </a:lnTo>
                  <a:lnTo>
                    <a:pt x="293" y="176"/>
                  </a:lnTo>
                  <a:lnTo>
                    <a:pt x="290" y="176"/>
                  </a:lnTo>
                  <a:lnTo>
                    <a:pt x="290" y="178"/>
                  </a:lnTo>
                  <a:lnTo>
                    <a:pt x="282" y="178"/>
                  </a:lnTo>
                  <a:lnTo>
                    <a:pt x="281" y="178"/>
                  </a:lnTo>
                  <a:lnTo>
                    <a:pt x="277" y="179"/>
                  </a:lnTo>
                  <a:lnTo>
                    <a:pt x="276" y="179"/>
                  </a:lnTo>
                  <a:lnTo>
                    <a:pt x="274" y="179"/>
                  </a:lnTo>
                  <a:lnTo>
                    <a:pt x="273" y="179"/>
                  </a:lnTo>
                  <a:lnTo>
                    <a:pt x="271" y="181"/>
                  </a:lnTo>
                  <a:lnTo>
                    <a:pt x="268" y="181"/>
                  </a:lnTo>
                  <a:lnTo>
                    <a:pt x="262" y="184"/>
                  </a:lnTo>
                  <a:lnTo>
                    <a:pt x="258" y="186"/>
                  </a:lnTo>
                  <a:lnTo>
                    <a:pt x="257" y="187"/>
                  </a:lnTo>
                  <a:lnTo>
                    <a:pt x="254" y="187"/>
                  </a:lnTo>
                  <a:lnTo>
                    <a:pt x="252" y="189"/>
                  </a:lnTo>
                  <a:lnTo>
                    <a:pt x="251" y="190"/>
                  </a:lnTo>
                  <a:lnTo>
                    <a:pt x="251" y="190"/>
                  </a:lnTo>
                  <a:lnTo>
                    <a:pt x="249" y="190"/>
                  </a:lnTo>
                  <a:lnTo>
                    <a:pt x="247" y="190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86"/>
                  </a:lnTo>
                  <a:lnTo>
                    <a:pt x="240" y="187"/>
                  </a:lnTo>
                  <a:lnTo>
                    <a:pt x="235" y="187"/>
                  </a:lnTo>
                  <a:lnTo>
                    <a:pt x="232" y="189"/>
                  </a:lnTo>
                  <a:lnTo>
                    <a:pt x="227" y="187"/>
                  </a:lnTo>
                  <a:lnTo>
                    <a:pt x="224" y="186"/>
                  </a:lnTo>
                  <a:lnTo>
                    <a:pt x="222" y="184"/>
                  </a:lnTo>
                  <a:lnTo>
                    <a:pt x="217" y="182"/>
                  </a:lnTo>
                  <a:lnTo>
                    <a:pt x="214" y="182"/>
                  </a:lnTo>
                  <a:lnTo>
                    <a:pt x="208" y="181"/>
                  </a:lnTo>
                  <a:lnTo>
                    <a:pt x="206" y="181"/>
                  </a:lnTo>
                  <a:lnTo>
                    <a:pt x="205" y="179"/>
                  </a:lnTo>
                  <a:lnTo>
                    <a:pt x="202" y="176"/>
                  </a:lnTo>
                  <a:lnTo>
                    <a:pt x="202" y="175"/>
                  </a:lnTo>
                  <a:lnTo>
                    <a:pt x="200" y="175"/>
                  </a:lnTo>
                  <a:lnTo>
                    <a:pt x="199" y="175"/>
                  </a:lnTo>
                  <a:lnTo>
                    <a:pt x="197" y="175"/>
                  </a:lnTo>
                  <a:lnTo>
                    <a:pt x="194" y="175"/>
                  </a:lnTo>
                  <a:lnTo>
                    <a:pt x="189" y="173"/>
                  </a:lnTo>
                  <a:lnTo>
                    <a:pt x="184" y="173"/>
                  </a:lnTo>
                  <a:lnTo>
                    <a:pt x="178" y="173"/>
                  </a:lnTo>
                  <a:lnTo>
                    <a:pt x="176" y="171"/>
                  </a:lnTo>
                  <a:lnTo>
                    <a:pt x="173" y="173"/>
                  </a:lnTo>
                  <a:lnTo>
                    <a:pt x="170" y="175"/>
                  </a:lnTo>
                  <a:lnTo>
                    <a:pt x="162" y="173"/>
                  </a:lnTo>
                  <a:lnTo>
                    <a:pt x="159" y="173"/>
                  </a:lnTo>
                  <a:lnTo>
                    <a:pt x="151" y="171"/>
                  </a:lnTo>
                  <a:lnTo>
                    <a:pt x="145" y="171"/>
                  </a:lnTo>
                  <a:lnTo>
                    <a:pt x="137" y="170"/>
                  </a:lnTo>
                  <a:lnTo>
                    <a:pt x="132" y="171"/>
                  </a:lnTo>
                  <a:lnTo>
                    <a:pt x="129" y="171"/>
                  </a:lnTo>
                  <a:lnTo>
                    <a:pt x="124" y="171"/>
                  </a:lnTo>
                  <a:lnTo>
                    <a:pt x="124" y="171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1" y="167"/>
                  </a:lnTo>
                  <a:lnTo>
                    <a:pt x="121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7" y="160"/>
                  </a:lnTo>
                  <a:lnTo>
                    <a:pt x="115" y="156"/>
                  </a:lnTo>
                  <a:lnTo>
                    <a:pt x="113" y="151"/>
                  </a:lnTo>
                  <a:lnTo>
                    <a:pt x="113" y="151"/>
                  </a:lnTo>
                  <a:lnTo>
                    <a:pt x="113" y="149"/>
                  </a:lnTo>
                  <a:lnTo>
                    <a:pt x="112" y="149"/>
                  </a:lnTo>
                  <a:lnTo>
                    <a:pt x="110" y="149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46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05" y="145"/>
                  </a:lnTo>
                  <a:lnTo>
                    <a:pt x="102" y="143"/>
                  </a:lnTo>
                  <a:lnTo>
                    <a:pt x="101" y="143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3" y="138"/>
                  </a:lnTo>
                  <a:lnTo>
                    <a:pt x="90" y="137"/>
                  </a:lnTo>
                  <a:lnTo>
                    <a:pt x="88" y="137"/>
                  </a:lnTo>
                  <a:lnTo>
                    <a:pt x="87" y="134"/>
                  </a:lnTo>
                  <a:lnTo>
                    <a:pt x="85" y="134"/>
                  </a:lnTo>
                  <a:lnTo>
                    <a:pt x="83" y="132"/>
                  </a:lnTo>
                  <a:lnTo>
                    <a:pt x="80" y="132"/>
                  </a:lnTo>
                  <a:lnTo>
                    <a:pt x="76" y="130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68" y="130"/>
                  </a:lnTo>
                  <a:lnTo>
                    <a:pt x="64" y="130"/>
                  </a:lnTo>
                  <a:lnTo>
                    <a:pt x="61" y="130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3" y="129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7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7" y="107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97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1" y="91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9" y="86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2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2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4" y="74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9" y="69"/>
                  </a:lnTo>
                  <a:lnTo>
                    <a:pt x="8" y="69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2"/>
                  </a:lnTo>
                  <a:lnTo>
                    <a:pt x="30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6" y="37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3" y="31"/>
                  </a:lnTo>
                  <a:lnTo>
                    <a:pt x="53" y="30"/>
                  </a:lnTo>
                  <a:lnTo>
                    <a:pt x="55" y="30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1" y="26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9" y="25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28"/>
                  </a:lnTo>
                  <a:lnTo>
                    <a:pt x="90" y="30"/>
                  </a:lnTo>
                  <a:lnTo>
                    <a:pt x="91" y="30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101" y="39"/>
                  </a:lnTo>
                  <a:lnTo>
                    <a:pt x="101" y="39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41"/>
                  </a:lnTo>
                  <a:lnTo>
                    <a:pt x="117" y="39"/>
                  </a:lnTo>
                  <a:lnTo>
                    <a:pt x="118" y="39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20" y="41"/>
                  </a:lnTo>
                  <a:lnTo>
                    <a:pt x="120" y="39"/>
                  </a:lnTo>
                  <a:lnTo>
                    <a:pt x="120" y="39"/>
                  </a:lnTo>
                  <a:lnTo>
                    <a:pt x="121" y="41"/>
                  </a:lnTo>
                  <a:lnTo>
                    <a:pt x="123" y="41"/>
                  </a:lnTo>
                  <a:lnTo>
                    <a:pt x="124" y="42"/>
                  </a:lnTo>
                  <a:lnTo>
                    <a:pt x="124" y="42"/>
                  </a:lnTo>
                  <a:lnTo>
                    <a:pt x="126" y="41"/>
                  </a:lnTo>
                  <a:lnTo>
                    <a:pt x="128" y="41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4" y="42"/>
                  </a:lnTo>
                  <a:lnTo>
                    <a:pt x="135" y="42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40" y="44"/>
                  </a:lnTo>
                  <a:lnTo>
                    <a:pt x="142" y="42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50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3" y="34"/>
                  </a:lnTo>
                  <a:lnTo>
                    <a:pt x="153" y="31"/>
                  </a:lnTo>
                  <a:lnTo>
                    <a:pt x="153" y="31"/>
                  </a:lnTo>
                  <a:lnTo>
                    <a:pt x="153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8" y="26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6" y="23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51" y="9"/>
                  </a:lnTo>
                  <a:lnTo>
                    <a:pt x="153" y="9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8" y="6"/>
                  </a:lnTo>
                  <a:lnTo>
                    <a:pt x="159" y="3"/>
                  </a:lnTo>
                  <a:lnTo>
                    <a:pt x="161" y="3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8" name="Freeform 209"/>
            <p:cNvSpPr>
              <a:spLocks/>
            </p:cNvSpPr>
            <p:nvPr/>
          </p:nvSpPr>
          <p:spPr bwMode="auto">
            <a:xfrm>
              <a:off x="5418033" y="3704457"/>
              <a:ext cx="467813" cy="426880"/>
            </a:xfrm>
            <a:custGeom>
              <a:avLst/>
              <a:gdLst>
                <a:gd name="T0" fmla="*/ 135 w 240"/>
                <a:gd name="T1" fmla="*/ 17 h 219"/>
                <a:gd name="T2" fmla="*/ 173 w 240"/>
                <a:gd name="T3" fmla="*/ 44 h 219"/>
                <a:gd name="T4" fmla="*/ 194 w 240"/>
                <a:gd name="T5" fmla="*/ 61 h 219"/>
                <a:gd name="T6" fmla="*/ 203 w 240"/>
                <a:gd name="T7" fmla="*/ 69 h 219"/>
                <a:gd name="T8" fmla="*/ 219 w 240"/>
                <a:gd name="T9" fmla="*/ 75 h 219"/>
                <a:gd name="T10" fmla="*/ 224 w 240"/>
                <a:gd name="T11" fmla="*/ 82 h 219"/>
                <a:gd name="T12" fmla="*/ 222 w 240"/>
                <a:gd name="T13" fmla="*/ 88 h 219"/>
                <a:gd name="T14" fmla="*/ 235 w 240"/>
                <a:gd name="T15" fmla="*/ 88 h 219"/>
                <a:gd name="T16" fmla="*/ 240 w 240"/>
                <a:gd name="T17" fmla="*/ 115 h 219"/>
                <a:gd name="T18" fmla="*/ 235 w 240"/>
                <a:gd name="T19" fmla="*/ 135 h 219"/>
                <a:gd name="T20" fmla="*/ 229 w 240"/>
                <a:gd name="T21" fmla="*/ 143 h 219"/>
                <a:gd name="T22" fmla="*/ 208 w 240"/>
                <a:gd name="T23" fmla="*/ 145 h 219"/>
                <a:gd name="T24" fmla="*/ 184 w 240"/>
                <a:gd name="T25" fmla="*/ 149 h 219"/>
                <a:gd name="T26" fmla="*/ 172 w 240"/>
                <a:gd name="T27" fmla="*/ 148 h 219"/>
                <a:gd name="T28" fmla="*/ 156 w 240"/>
                <a:gd name="T29" fmla="*/ 154 h 219"/>
                <a:gd name="T30" fmla="*/ 142 w 240"/>
                <a:gd name="T31" fmla="*/ 159 h 219"/>
                <a:gd name="T32" fmla="*/ 135 w 240"/>
                <a:gd name="T33" fmla="*/ 168 h 219"/>
                <a:gd name="T34" fmla="*/ 129 w 240"/>
                <a:gd name="T35" fmla="*/ 175 h 219"/>
                <a:gd name="T36" fmla="*/ 117 w 240"/>
                <a:gd name="T37" fmla="*/ 175 h 219"/>
                <a:gd name="T38" fmla="*/ 113 w 240"/>
                <a:gd name="T39" fmla="*/ 182 h 219"/>
                <a:gd name="T40" fmla="*/ 110 w 240"/>
                <a:gd name="T41" fmla="*/ 192 h 219"/>
                <a:gd name="T42" fmla="*/ 101 w 240"/>
                <a:gd name="T43" fmla="*/ 197 h 219"/>
                <a:gd name="T44" fmla="*/ 98 w 240"/>
                <a:gd name="T45" fmla="*/ 206 h 219"/>
                <a:gd name="T46" fmla="*/ 96 w 240"/>
                <a:gd name="T47" fmla="*/ 216 h 219"/>
                <a:gd name="T48" fmla="*/ 88 w 240"/>
                <a:gd name="T49" fmla="*/ 219 h 219"/>
                <a:gd name="T50" fmla="*/ 88 w 240"/>
                <a:gd name="T51" fmla="*/ 212 h 219"/>
                <a:gd name="T52" fmla="*/ 85 w 240"/>
                <a:gd name="T53" fmla="*/ 214 h 219"/>
                <a:gd name="T54" fmla="*/ 80 w 240"/>
                <a:gd name="T55" fmla="*/ 216 h 219"/>
                <a:gd name="T56" fmla="*/ 77 w 240"/>
                <a:gd name="T57" fmla="*/ 219 h 219"/>
                <a:gd name="T58" fmla="*/ 71 w 240"/>
                <a:gd name="T59" fmla="*/ 217 h 219"/>
                <a:gd name="T60" fmla="*/ 65 w 240"/>
                <a:gd name="T61" fmla="*/ 219 h 219"/>
                <a:gd name="T62" fmla="*/ 58 w 240"/>
                <a:gd name="T63" fmla="*/ 212 h 219"/>
                <a:gd name="T64" fmla="*/ 53 w 240"/>
                <a:gd name="T65" fmla="*/ 208 h 219"/>
                <a:gd name="T66" fmla="*/ 57 w 240"/>
                <a:gd name="T67" fmla="*/ 203 h 219"/>
                <a:gd name="T68" fmla="*/ 52 w 240"/>
                <a:gd name="T69" fmla="*/ 198 h 219"/>
                <a:gd name="T70" fmla="*/ 47 w 240"/>
                <a:gd name="T71" fmla="*/ 187 h 219"/>
                <a:gd name="T72" fmla="*/ 42 w 240"/>
                <a:gd name="T73" fmla="*/ 187 h 219"/>
                <a:gd name="T74" fmla="*/ 38 w 240"/>
                <a:gd name="T75" fmla="*/ 192 h 219"/>
                <a:gd name="T76" fmla="*/ 27 w 240"/>
                <a:gd name="T77" fmla="*/ 190 h 219"/>
                <a:gd name="T78" fmla="*/ 22 w 240"/>
                <a:gd name="T79" fmla="*/ 192 h 219"/>
                <a:gd name="T80" fmla="*/ 14 w 240"/>
                <a:gd name="T81" fmla="*/ 192 h 219"/>
                <a:gd name="T82" fmla="*/ 12 w 240"/>
                <a:gd name="T83" fmla="*/ 186 h 219"/>
                <a:gd name="T84" fmla="*/ 12 w 240"/>
                <a:gd name="T85" fmla="*/ 178 h 219"/>
                <a:gd name="T86" fmla="*/ 8 w 240"/>
                <a:gd name="T87" fmla="*/ 173 h 219"/>
                <a:gd name="T88" fmla="*/ 3 w 240"/>
                <a:gd name="T89" fmla="*/ 167 h 219"/>
                <a:gd name="T90" fmla="*/ 3 w 240"/>
                <a:gd name="T91" fmla="*/ 159 h 219"/>
                <a:gd name="T92" fmla="*/ 3 w 240"/>
                <a:gd name="T93" fmla="*/ 153 h 219"/>
                <a:gd name="T94" fmla="*/ 9 w 240"/>
                <a:gd name="T95" fmla="*/ 142 h 219"/>
                <a:gd name="T96" fmla="*/ 20 w 240"/>
                <a:gd name="T97" fmla="*/ 146 h 219"/>
                <a:gd name="T98" fmla="*/ 30 w 240"/>
                <a:gd name="T99" fmla="*/ 143 h 219"/>
                <a:gd name="T100" fmla="*/ 41 w 240"/>
                <a:gd name="T101" fmla="*/ 140 h 219"/>
                <a:gd name="T102" fmla="*/ 99 w 240"/>
                <a:gd name="T103" fmla="*/ 134 h 219"/>
                <a:gd name="T104" fmla="*/ 94 w 240"/>
                <a:gd name="T105" fmla="*/ 107 h 219"/>
                <a:gd name="T106" fmla="*/ 91 w 240"/>
                <a:gd name="T107" fmla="*/ 77 h 219"/>
                <a:gd name="T108" fmla="*/ 88 w 240"/>
                <a:gd name="T109" fmla="*/ 47 h 219"/>
                <a:gd name="T110" fmla="*/ 85 w 240"/>
                <a:gd name="T111" fmla="*/ 17 h 219"/>
                <a:gd name="T112" fmla="*/ 102 w 240"/>
                <a:gd name="T1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0" h="219">
                  <a:moveTo>
                    <a:pt x="102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7" y="4"/>
                  </a:lnTo>
                  <a:lnTo>
                    <a:pt x="121" y="8"/>
                  </a:lnTo>
                  <a:lnTo>
                    <a:pt x="126" y="11"/>
                  </a:lnTo>
                  <a:lnTo>
                    <a:pt x="131" y="14"/>
                  </a:lnTo>
                  <a:lnTo>
                    <a:pt x="135" y="17"/>
                  </a:lnTo>
                  <a:lnTo>
                    <a:pt x="140" y="20"/>
                  </a:lnTo>
                  <a:lnTo>
                    <a:pt x="145" y="25"/>
                  </a:lnTo>
                  <a:lnTo>
                    <a:pt x="150" y="28"/>
                  </a:lnTo>
                  <a:lnTo>
                    <a:pt x="154" y="31"/>
                  </a:lnTo>
                  <a:lnTo>
                    <a:pt x="159" y="34"/>
                  </a:lnTo>
                  <a:lnTo>
                    <a:pt x="164" y="38"/>
                  </a:lnTo>
                  <a:lnTo>
                    <a:pt x="169" y="41"/>
                  </a:lnTo>
                  <a:lnTo>
                    <a:pt x="173" y="44"/>
                  </a:lnTo>
                  <a:lnTo>
                    <a:pt x="178" y="47"/>
                  </a:lnTo>
                  <a:lnTo>
                    <a:pt x="183" y="50"/>
                  </a:lnTo>
                  <a:lnTo>
                    <a:pt x="188" y="53"/>
                  </a:lnTo>
                  <a:lnTo>
                    <a:pt x="192" y="56"/>
                  </a:lnTo>
                  <a:lnTo>
                    <a:pt x="194" y="58"/>
                  </a:lnTo>
                  <a:lnTo>
                    <a:pt x="194" y="58"/>
                  </a:lnTo>
                  <a:lnTo>
                    <a:pt x="195" y="60"/>
                  </a:lnTo>
                  <a:lnTo>
                    <a:pt x="194" y="61"/>
                  </a:lnTo>
                  <a:lnTo>
                    <a:pt x="194" y="63"/>
                  </a:lnTo>
                  <a:lnTo>
                    <a:pt x="195" y="63"/>
                  </a:lnTo>
                  <a:lnTo>
                    <a:pt x="197" y="64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7"/>
                  </a:lnTo>
                  <a:lnTo>
                    <a:pt x="202" y="69"/>
                  </a:lnTo>
                  <a:lnTo>
                    <a:pt x="203" y="69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10" y="71"/>
                  </a:lnTo>
                  <a:lnTo>
                    <a:pt x="211" y="71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6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21" y="75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4" y="82"/>
                  </a:lnTo>
                  <a:lnTo>
                    <a:pt x="224" y="82"/>
                  </a:lnTo>
                  <a:lnTo>
                    <a:pt x="225" y="83"/>
                  </a:lnTo>
                  <a:lnTo>
                    <a:pt x="225" y="83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5"/>
                  </a:lnTo>
                  <a:lnTo>
                    <a:pt x="224" y="86"/>
                  </a:lnTo>
                  <a:lnTo>
                    <a:pt x="222" y="86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27" y="90"/>
                  </a:lnTo>
                  <a:lnTo>
                    <a:pt x="232" y="90"/>
                  </a:lnTo>
                  <a:lnTo>
                    <a:pt x="235" y="88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4"/>
                  </a:lnTo>
                  <a:lnTo>
                    <a:pt x="240" y="97"/>
                  </a:lnTo>
                  <a:lnTo>
                    <a:pt x="240" y="102"/>
                  </a:lnTo>
                  <a:lnTo>
                    <a:pt x="240" y="107"/>
                  </a:lnTo>
                  <a:lnTo>
                    <a:pt x="240" y="110"/>
                  </a:lnTo>
                  <a:lnTo>
                    <a:pt x="240" y="115"/>
                  </a:lnTo>
                  <a:lnTo>
                    <a:pt x="240" y="119"/>
                  </a:lnTo>
                  <a:lnTo>
                    <a:pt x="238" y="119"/>
                  </a:lnTo>
                  <a:lnTo>
                    <a:pt x="238" y="123"/>
                  </a:lnTo>
                  <a:lnTo>
                    <a:pt x="238" y="126"/>
                  </a:lnTo>
                  <a:lnTo>
                    <a:pt x="238" y="129"/>
                  </a:lnTo>
                  <a:lnTo>
                    <a:pt x="236" y="130"/>
                  </a:lnTo>
                  <a:lnTo>
                    <a:pt x="235" y="134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5" y="137"/>
                  </a:lnTo>
                  <a:lnTo>
                    <a:pt x="233" y="137"/>
                  </a:lnTo>
                  <a:lnTo>
                    <a:pt x="233" y="138"/>
                  </a:lnTo>
                  <a:lnTo>
                    <a:pt x="233" y="138"/>
                  </a:lnTo>
                  <a:lnTo>
                    <a:pt x="232" y="138"/>
                  </a:lnTo>
                  <a:lnTo>
                    <a:pt x="229" y="142"/>
                  </a:lnTo>
                  <a:lnTo>
                    <a:pt x="229" y="143"/>
                  </a:lnTo>
                  <a:lnTo>
                    <a:pt x="225" y="143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1" y="143"/>
                  </a:lnTo>
                  <a:lnTo>
                    <a:pt x="221" y="143"/>
                  </a:lnTo>
                  <a:lnTo>
                    <a:pt x="216" y="143"/>
                  </a:lnTo>
                  <a:lnTo>
                    <a:pt x="213" y="143"/>
                  </a:lnTo>
                  <a:lnTo>
                    <a:pt x="208" y="145"/>
                  </a:lnTo>
                  <a:lnTo>
                    <a:pt x="205" y="145"/>
                  </a:lnTo>
                  <a:lnTo>
                    <a:pt x="200" y="145"/>
                  </a:lnTo>
                  <a:lnTo>
                    <a:pt x="197" y="145"/>
                  </a:lnTo>
                  <a:lnTo>
                    <a:pt x="194" y="146"/>
                  </a:lnTo>
                  <a:lnTo>
                    <a:pt x="192" y="149"/>
                  </a:lnTo>
                  <a:lnTo>
                    <a:pt x="191" y="149"/>
                  </a:lnTo>
                  <a:lnTo>
                    <a:pt x="188" y="149"/>
                  </a:lnTo>
                  <a:lnTo>
                    <a:pt x="184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81" y="149"/>
                  </a:lnTo>
                  <a:lnTo>
                    <a:pt x="178" y="149"/>
                  </a:lnTo>
                  <a:lnTo>
                    <a:pt x="175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2" y="148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7" y="148"/>
                  </a:lnTo>
                  <a:lnTo>
                    <a:pt x="164" y="149"/>
                  </a:lnTo>
                  <a:lnTo>
                    <a:pt x="162" y="151"/>
                  </a:lnTo>
                  <a:lnTo>
                    <a:pt x="162" y="151"/>
                  </a:lnTo>
                  <a:lnTo>
                    <a:pt x="161" y="153"/>
                  </a:lnTo>
                  <a:lnTo>
                    <a:pt x="156" y="154"/>
                  </a:lnTo>
                  <a:lnTo>
                    <a:pt x="154" y="156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51" y="156"/>
                  </a:lnTo>
                  <a:lnTo>
                    <a:pt x="150" y="156"/>
                  </a:lnTo>
                  <a:lnTo>
                    <a:pt x="148" y="160"/>
                  </a:lnTo>
                  <a:lnTo>
                    <a:pt x="147" y="160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5" y="164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1" y="173"/>
                  </a:lnTo>
                  <a:lnTo>
                    <a:pt x="121" y="171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115" y="176"/>
                  </a:lnTo>
                  <a:lnTo>
                    <a:pt x="115" y="178"/>
                  </a:lnTo>
                  <a:lnTo>
                    <a:pt x="117" y="178"/>
                  </a:lnTo>
                  <a:lnTo>
                    <a:pt x="117" y="179"/>
                  </a:lnTo>
                  <a:lnTo>
                    <a:pt x="117" y="181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3" y="184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3" y="189"/>
                  </a:lnTo>
                  <a:lnTo>
                    <a:pt x="112" y="189"/>
                  </a:lnTo>
                  <a:lnTo>
                    <a:pt x="112" y="190"/>
                  </a:lnTo>
                  <a:lnTo>
                    <a:pt x="110" y="190"/>
                  </a:lnTo>
                  <a:lnTo>
                    <a:pt x="110" y="192"/>
                  </a:lnTo>
                  <a:lnTo>
                    <a:pt x="109" y="192"/>
                  </a:lnTo>
                  <a:lnTo>
                    <a:pt x="106" y="192"/>
                  </a:lnTo>
                  <a:lnTo>
                    <a:pt x="104" y="194"/>
                  </a:lnTo>
                  <a:lnTo>
                    <a:pt x="104" y="194"/>
                  </a:lnTo>
                  <a:lnTo>
                    <a:pt x="102" y="194"/>
                  </a:lnTo>
                  <a:lnTo>
                    <a:pt x="101" y="195"/>
                  </a:lnTo>
                  <a:lnTo>
                    <a:pt x="101" y="195"/>
                  </a:lnTo>
                  <a:lnTo>
                    <a:pt x="101" y="197"/>
                  </a:lnTo>
                  <a:lnTo>
                    <a:pt x="101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1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99" y="206"/>
                  </a:lnTo>
                  <a:lnTo>
                    <a:pt x="98" y="206"/>
                  </a:lnTo>
                  <a:lnTo>
                    <a:pt x="99" y="208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98" y="214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96" y="216"/>
                  </a:lnTo>
                  <a:lnTo>
                    <a:pt x="93" y="216"/>
                  </a:lnTo>
                  <a:lnTo>
                    <a:pt x="93" y="216"/>
                  </a:lnTo>
                  <a:lnTo>
                    <a:pt x="93" y="217"/>
                  </a:lnTo>
                  <a:lnTo>
                    <a:pt x="91" y="217"/>
                  </a:lnTo>
                  <a:lnTo>
                    <a:pt x="91" y="217"/>
                  </a:lnTo>
                  <a:lnTo>
                    <a:pt x="90" y="219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1"/>
                  </a:lnTo>
                  <a:lnTo>
                    <a:pt x="87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5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0" y="214"/>
                  </a:lnTo>
                  <a:lnTo>
                    <a:pt x="82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7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9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6" y="217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3" y="217"/>
                  </a:lnTo>
                  <a:lnTo>
                    <a:pt x="61" y="217"/>
                  </a:lnTo>
                  <a:lnTo>
                    <a:pt x="58" y="216"/>
                  </a:lnTo>
                  <a:lnTo>
                    <a:pt x="58" y="214"/>
                  </a:lnTo>
                  <a:lnTo>
                    <a:pt x="58" y="212"/>
                  </a:lnTo>
                  <a:lnTo>
                    <a:pt x="57" y="211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7" y="206"/>
                  </a:lnTo>
                  <a:lnTo>
                    <a:pt x="55" y="206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5" y="203"/>
                  </a:lnTo>
                  <a:lnTo>
                    <a:pt x="57" y="203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5" y="201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5"/>
                  </a:lnTo>
                  <a:lnTo>
                    <a:pt x="50" y="194"/>
                  </a:lnTo>
                  <a:lnTo>
                    <a:pt x="49" y="190"/>
                  </a:lnTo>
                  <a:lnTo>
                    <a:pt x="49" y="189"/>
                  </a:lnTo>
                  <a:lnTo>
                    <a:pt x="47" y="187"/>
                  </a:lnTo>
                  <a:lnTo>
                    <a:pt x="47" y="187"/>
                  </a:lnTo>
                  <a:lnTo>
                    <a:pt x="46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2" y="187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1" y="189"/>
                  </a:lnTo>
                  <a:lnTo>
                    <a:pt x="39" y="190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3" y="190"/>
                  </a:lnTo>
                  <a:lnTo>
                    <a:pt x="31" y="190"/>
                  </a:lnTo>
                  <a:lnTo>
                    <a:pt x="30" y="189"/>
                  </a:lnTo>
                  <a:lnTo>
                    <a:pt x="28" y="189"/>
                  </a:lnTo>
                  <a:lnTo>
                    <a:pt x="28" y="190"/>
                  </a:lnTo>
                  <a:lnTo>
                    <a:pt x="27" y="190"/>
                  </a:lnTo>
                  <a:lnTo>
                    <a:pt x="25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2" y="192"/>
                  </a:lnTo>
                  <a:lnTo>
                    <a:pt x="20" y="190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2" y="190"/>
                  </a:lnTo>
                  <a:lnTo>
                    <a:pt x="11" y="190"/>
                  </a:lnTo>
                  <a:lnTo>
                    <a:pt x="11" y="189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6"/>
                  </a:lnTo>
                  <a:lnTo>
                    <a:pt x="12" y="184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2" y="181"/>
                  </a:lnTo>
                  <a:lnTo>
                    <a:pt x="12" y="181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1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8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6" y="173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1"/>
                  </a:lnTo>
                  <a:lnTo>
                    <a:pt x="5" y="170"/>
                  </a:lnTo>
                  <a:lnTo>
                    <a:pt x="3" y="168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1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5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9" y="142"/>
                  </a:lnTo>
                  <a:lnTo>
                    <a:pt x="9" y="140"/>
                  </a:lnTo>
                  <a:lnTo>
                    <a:pt x="11" y="138"/>
                  </a:lnTo>
                  <a:lnTo>
                    <a:pt x="12" y="140"/>
                  </a:lnTo>
                  <a:lnTo>
                    <a:pt x="14" y="140"/>
                  </a:lnTo>
                  <a:lnTo>
                    <a:pt x="16" y="143"/>
                  </a:lnTo>
                  <a:lnTo>
                    <a:pt x="19" y="145"/>
                  </a:lnTo>
                  <a:lnTo>
                    <a:pt x="19" y="146"/>
                  </a:lnTo>
                  <a:lnTo>
                    <a:pt x="20" y="146"/>
                  </a:lnTo>
                  <a:lnTo>
                    <a:pt x="22" y="145"/>
                  </a:lnTo>
                  <a:lnTo>
                    <a:pt x="22" y="143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30" y="143"/>
                  </a:lnTo>
                  <a:lnTo>
                    <a:pt x="30" y="143"/>
                  </a:lnTo>
                  <a:lnTo>
                    <a:pt x="31" y="143"/>
                  </a:lnTo>
                  <a:lnTo>
                    <a:pt x="35" y="143"/>
                  </a:lnTo>
                  <a:lnTo>
                    <a:pt x="36" y="143"/>
                  </a:lnTo>
                  <a:lnTo>
                    <a:pt x="39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42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98" y="142"/>
                  </a:lnTo>
                  <a:lnTo>
                    <a:pt x="99" y="137"/>
                  </a:lnTo>
                  <a:lnTo>
                    <a:pt x="99" y="134"/>
                  </a:lnTo>
                  <a:lnTo>
                    <a:pt x="101" y="129"/>
                  </a:lnTo>
                  <a:lnTo>
                    <a:pt x="98" y="127"/>
                  </a:lnTo>
                  <a:lnTo>
                    <a:pt x="96" y="126"/>
                  </a:lnTo>
                  <a:lnTo>
                    <a:pt x="96" y="123"/>
                  </a:lnTo>
                  <a:lnTo>
                    <a:pt x="96" y="118"/>
                  </a:lnTo>
                  <a:lnTo>
                    <a:pt x="94" y="115"/>
                  </a:lnTo>
                  <a:lnTo>
                    <a:pt x="94" y="112"/>
                  </a:lnTo>
                  <a:lnTo>
                    <a:pt x="94" y="107"/>
                  </a:lnTo>
                  <a:lnTo>
                    <a:pt x="94" y="104"/>
                  </a:lnTo>
                  <a:lnTo>
                    <a:pt x="93" y="101"/>
                  </a:lnTo>
                  <a:lnTo>
                    <a:pt x="93" y="96"/>
                  </a:lnTo>
                  <a:lnTo>
                    <a:pt x="93" y="93"/>
                  </a:lnTo>
                  <a:lnTo>
                    <a:pt x="93" y="88"/>
                  </a:lnTo>
                  <a:lnTo>
                    <a:pt x="91" y="85"/>
                  </a:lnTo>
                  <a:lnTo>
                    <a:pt x="91" y="82"/>
                  </a:lnTo>
                  <a:lnTo>
                    <a:pt x="91" y="77"/>
                  </a:lnTo>
                  <a:lnTo>
                    <a:pt x="91" y="74"/>
                  </a:lnTo>
                  <a:lnTo>
                    <a:pt x="90" y="71"/>
                  </a:lnTo>
                  <a:lnTo>
                    <a:pt x="90" y="66"/>
                  </a:lnTo>
                  <a:lnTo>
                    <a:pt x="90" y="63"/>
                  </a:lnTo>
                  <a:lnTo>
                    <a:pt x="90" y="60"/>
                  </a:lnTo>
                  <a:lnTo>
                    <a:pt x="88" y="55"/>
                  </a:lnTo>
                  <a:lnTo>
                    <a:pt x="88" y="52"/>
                  </a:lnTo>
                  <a:lnTo>
                    <a:pt x="88" y="47"/>
                  </a:lnTo>
                  <a:lnTo>
                    <a:pt x="87" y="44"/>
                  </a:lnTo>
                  <a:lnTo>
                    <a:pt x="87" y="41"/>
                  </a:lnTo>
                  <a:lnTo>
                    <a:pt x="87" y="36"/>
                  </a:lnTo>
                  <a:lnTo>
                    <a:pt x="87" y="33"/>
                  </a:lnTo>
                  <a:lnTo>
                    <a:pt x="85" y="30"/>
                  </a:lnTo>
                  <a:lnTo>
                    <a:pt x="85" y="25"/>
                  </a:lnTo>
                  <a:lnTo>
                    <a:pt x="85" y="22"/>
                  </a:lnTo>
                  <a:lnTo>
                    <a:pt x="85" y="17"/>
                  </a:lnTo>
                  <a:lnTo>
                    <a:pt x="83" y="14"/>
                  </a:lnTo>
                  <a:lnTo>
                    <a:pt x="83" y="11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9" name="Freeform 210"/>
            <p:cNvSpPr>
              <a:spLocks/>
            </p:cNvSpPr>
            <p:nvPr/>
          </p:nvSpPr>
          <p:spPr bwMode="auto">
            <a:xfrm>
              <a:off x="6340014" y="3154776"/>
              <a:ext cx="74070" cy="50680"/>
            </a:xfrm>
            <a:custGeom>
              <a:avLst/>
              <a:gdLst>
                <a:gd name="T0" fmla="*/ 27 w 38"/>
                <a:gd name="T1" fmla="*/ 0 h 26"/>
                <a:gd name="T2" fmla="*/ 28 w 38"/>
                <a:gd name="T3" fmla="*/ 0 h 26"/>
                <a:gd name="T4" fmla="*/ 31 w 38"/>
                <a:gd name="T5" fmla="*/ 4 h 26"/>
                <a:gd name="T6" fmla="*/ 35 w 38"/>
                <a:gd name="T7" fmla="*/ 6 h 26"/>
                <a:gd name="T8" fmla="*/ 36 w 38"/>
                <a:gd name="T9" fmla="*/ 9 h 26"/>
                <a:gd name="T10" fmla="*/ 38 w 38"/>
                <a:gd name="T11" fmla="*/ 11 h 26"/>
                <a:gd name="T12" fmla="*/ 38 w 38"/>
                <a:gd name="T13" fmla="*/ 11 h 26"/>
                <a:gd name="T14" fmla="*/ 36 w 38"/>
                <a:gd name="T15" fmla="*/ 17 h 26"/>
                <a:gd name="T16" fmla="*/ 35 w 38"/>
                <a:gd name="T17" fmla="*/ 17 h 26"/>
                <a:gd name="T18" fmla="*/ 33 w 38"/>
                <a:gd name="T19" fmla="*/ 17 h 26"/>
                <a:gd name="T20" fmla="*/ 31 w 38"/>
                <a:gd name="T21" fmla="*/ 20 h 26"/>
                <a:gd name="T22" fmla="*/ 28 w 38"/>
                <a:gd name="T23" fmla="*/ 22 h 26"/>
                <a:gd name="T24" fmla="*/ 25 w 38"/>
                <a:gd name="T25" fmla="*/ 20 h 26"/>
                <a:gd name="T26" fmla="*/ 22 w 38"/>
                <a:gd name="T27" fmla="*/ 20 h 26"/>
                <a:gd name="T28" fmla="*/ 19 w 38"/>
                <a:gd name="T29" fmla="*/ 23 h 26"/>
                <a:gd name="T30" fmla="*/ 17 w 38"/>
                <a:gd name="T31" fmla="*/ 25 h 26"/>
                <a:gd name="T32" fmla="*/ 14 w 38"/>
                <a:gd name="T33" fmla="*/ 25 h 26"/>
                <a:gd name="T34" fmla="*/ 11 w 38"/>
                <a:gd name="T35" fmla="*/ 25 h 26"/>
                <a:gd name="T36" fmla="*/ 8 w 38"/>
                <a:gd name="T37" fmla="*/ 26 h 26"/>
                <a:gd name="T38" fmla="*/ 8 w 38"/>
                <a:gd name="T39" fmla="*/ 25 h 26"/>
                <a:gd name="T40" fmla="*/ 5 w 38"/>
                <a:gd name="T41" fmla="*/ 25 h 26"/>
                <a:gd name="T42" fmla="*/ 3 w 38"/>
                <a:gd name="T43" fmla="*/ 22 h 26"/>
                <a:gd name="T44" fmla="*/ 2 w 38"/>
                <a:gd name="T45" fmla="*/ 20 h 26"/>
                <a:gd name="T46" fmla="*/ 2 w 38"/>
                <a:gd name="T47" fmla="*/ 17 h 26"/>
                <a:gd name="T48" fmla="*/ 0 w 38"/>
                <a:gd name="T49" fmla="*/ 14 h 26"/>
                <a:gd name="T50" fmla="*/ 2 w 38"/>
                <a:gd name="T51" fmla="*/ 14 h 26"/>
                <a:gd name="T52" fmla="*/ 2 w 38"/>
                <a:gd name="T53" fmla="*/ 11 h 26"/>
                <a:gd name="T54" fmla="*/ 2 w 38"/>
                <a:gd name="T55" fmla="*/ 8 h 26"/>
                <a:gd name="T56" fmla="*/ 5 w 38"/>
                <a:gd name="T57" fmla="*/ 9 h 26"/>
                <a:gd name="T58" fmla="*/ 5 w 38"/>
                <a:gd name="T59" fmla="*/ 8 h 26"/>
                <a:gd name="T60" fmla="*/ 5 w 38"/>
                <a:gd name="T61" fmla="*/ 4 h 26"/>
                <a:gd name="T62" fmla="*/ 11 w 38"/>
                <a:gd name="T63" fmla="*/ 3 h 26"/>
                <a:gd name="T64" fmla="*/ 13 w 38"/>
                <a:gd name="T65" fmla="*/ 4 h 26"/>
                <a:gd name="T66" fmla="*/ 13 w 38"/>
                <a:gd name="T67" fmla="*/ 4 h 26"/>
                <a:gd name="T68" fmla="*/ 14 w 38"/>
                <a:gd name="T69" fmla="*/ 3 h 26"/>
                <a:gd name="T70" fmla="*/ 16 w 38"/>
                <a:gd name="T71" fmla="*/ 1 h 26"/>
                <a:gd name="T72" fmla="*/ 19 w 38"/>
                <a:gd name="T73" fmla="*/ 1 h 26"/>
                <a:gd name="T74" fmla="*/ 20 w 38"/>
                <a:gd name="T75" fmla="*/ 1 h 26"/>
                <a:gd name="T76" fmla="*/ 22 w 38"/>
                <a:gd name="T77" fmla="*/ 0 h 26"/>
                <a:gd name="T78" fmla="*/ 25 w 38"/>
                <a:gd name="T7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26">
                  <a:moveTo>
                    <a:pt x="27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6" y="12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7"/>
                  </a:lnTo>
                  <a:lnTo>
                    <a:pt x="33" y="20"/>
                  </a:lnTo>
                  <a:lnTo>
                    <a:pt x="31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0" name="Freeform 211"/>
            <p:cNvSpPr>
              <a:spLocks noEditPoints="1"/>
            </p:cNvSpPr>
            <p:nvPr/>
          </p:nvSpPr>
          <p:spPr bwMode="auto">
            <a:xfrm>
              <a:off x="10464566" y="4104048"/>
              <a:ext cx="138395" cy="150091"/>
            </a:xfrm>
            <a:custGeom>
              <a:avLst/>
              <a:gdLst>
                <a:gd name="T0" fmla="*/ 43 w 71"/>
                <a:gd name="T1" fmla="*/ 74 h 77"/>
                <a:gd name="T2" fmla="*/ 43 w 71"/>
                <a:gd name="T3" fmla="*/ 75 h 77"/>
                <a:gd name="T4" fmla="*/ 41 w 71"/>
                <a:gd name="T5" fmla="*/ 75 h 77"/>
                <a:gd name="T6" fmla="*/ 41 w 71"/>
                <a:gd name="T7" fmla="*/ 77 h 77"/>
                <a:gd name="T8" fmla="*/ 41 w 71"/>
                <a:gd name="T9" fmla="*/ 77 h 77"/>
                <a:gd name="T10" fmla="*/ 41 w 71"/>
                <a:gd name="T11" fmla="*/ 77 h 77"/>
                <a:gd name="T12" fmla="*/ 41 w 71"/>
                <a:gd name="T13" fmla="*/ 77 h 77"/>
                <a:gd name="T14" fmla="*/ 41 w 71"/>
                <a:gd name="T15" fmla="*/ 77 h 77"/>
                <a:gd name="T16" fmla="*/ 41 w 71"/>
                <a:gd name="T17" fmla="*/ 75 h 77"/>
                <a:gd name="T18" fmla="*/ 43 w 71"/>
                <a:gd name="T19" fmla="*/ 75 h 77"/>
                <a:gd name="T20" fmla="*/ 43 w 71"/>
                <a:gd name="T21" fmla="*/ 74 h 77"/>
                <a:gd name="T22" fmla="*/ 69 w 71"/>
                <a:gd name="T23" fmla="*/ 59 h 77"/>
                <a:gd name="T24" fmla="*/ 69 w 71"/>
                <a:gd name="T25" fmla="*/ 59 h 77"/>
                <a:gd name="T26" fmla="*/ 71 w 71"/>
                <a:gd name="T27" fmla="*/ 59 h 77"/>
                <a:gd name="T28" fmla="*/ 71 w 71"/>
                <a:gd name="T29" fmla="*/ 59 h 77"/>
                <a:gd name="T30" fmla="*/ 71 w 71"/>
                <a:gd name="T31" fmla="*/ 59 h 77"/>
                <a:gd name="T32" fmla="*/ 71 w 71"/>
                <a:gd name="T33" fmla="*/ 59 h 77"/>
                <a:gd name="T34" fmla="*/ 71 w 71"/>
                <a:gd name="T35" fmla="*/ 59 h 77"/>
                <a:gd name="T36" fmla="*/ 69 w 71"/>
                <a:gd name="T37" fmla="*/ 59 h 77"/>
                <a:gd name="T38" fmla="*/ 69 w 71"/>
                <a:gd name="T39" fmla="*/ 59 h 77"/>
                <a:gd name="T40" fmla="*/ 69 w 71"/>
                <a:gd name="T41" fmla="*/ 59 h 77"/>
                <a:gd name="T42" fmla="*/ 62 w 71"/>
                <a:gd name="T43" fmla="*/ 58 h 77"/>
                <a:gd name="T44" fmla="*/ 62 w 71"/>
                <a:gd name="T45" fmla="*/ 58 h 77"/>
                <a:gd name="T46" fmla="*/ 65 w 71"/>
                <a:gd name="T47" fmla="*/ 58 h 77"/>
                <a:gd name="T48" fmla="*/ 66 w 71"/>
                <a:gd name="T49" fmla="*/ 58 h 77"/>
                <a:gd name="T50" fmla="*/ 66 w 71"/>
                <a:gd name="T51" fmla="*/ 58 h 77"/>
                <a:gd name="T52" fmla="*/ 65 w 71"/>
                <a:gd name="T53" fmla="*/ 58 h 77"/>
                <a:gd name="T54" fmla="*/ 65 w 71"/>
                <a:gd name="T55" fmla="*/ 59 h 77"/>
                <a:gd name="T56" fmla="*/ 65 w 71"/>
                <a:gd name="T57" fmla="*/ 59 h 77"/>
                <a:gd name="T58" fmla="*/ 63 w 71"/>
                <a:gd name="T59" fmla="*/ 59 h 77"/>
                <a:gd name="T60" fmla="*/ 62 w 71"/>
                <a:gd name="T61" fmla="*/ 58 h 77"/>
                <a:gd name="T62" fmla="*/ 62 w 71"/>
                <a:gd name="T63" fmla="*/ 58 h 77"/>
                <a:gd name="T64" fmla="*/ 62 w 71"/>
                <a:gd name="T65" fmla="*/ 58 h 77"/>
                <a:gd name="T66" fmla="*/ 27 w 71"/>
                <a:gd name="T67" fmla="*/ 55 h 77"/>
                <a:gd name="T68" fmla="*/ 28 w 71"/>
                <a:gd name="T69" fmla="*/ 55 h 77"/>
                <a:gd name="T70" fmla="*/ 30 w 71"/>
                <a:gd name="T71" fmla="*/ 55 h 77"/>
                <a:gd name="T72" fmla="*/ 28 w 71"/>
                <a:gd name="T73" fmla="*/ 56 h 77"/>
                <a:gd name="T74" fmla="*/ 28 w 71"/>
                <a:gd name="T75" fmla="*/ 55 h 77"/>
                <a:gd name="T76" fmla="*/ 27 w 71"/>
                <a:gd name="T77" fmla="*/ 55 h 77"/>
                <a:gd name="T78" fmla="*/ 27 w 71"/>
                <a:gd name="T79" fmla="*/ 55 h 77"/>
                <a:gd name="T80" fmla="*/ 2 w 71"/>
                <a:gd name="T81" fmla="*/ 0 h 77"/>
                <a:gd name="T82" fmla="*/ 2 w 71"/>
                <a:gd name="T83" fmla="*/ 0 h 77"/>
                <a:gd name="T84" fmla="*/ 2 w 71"/>
                <a:gd name="T85" fmla="*/ 0 h 77"/>
                <a:gd name="T86" fmla="*/ 2 w 71"/>
                <a:gd name="T87" fmla="*/ 0 h 77"/>
                <a:gd name="T88" fmla="*/ 0 w 71"/>
                <a:gd name="T89" fmla="*/ 0 h 77"/>
                <a:gd name="T90" fmla="*/ 0 w 71"/>
                <a:gd name="T91" fmla="*/ 0 h 77"/>
                <a:gd name="T92" fmla="*/ 2 w 71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77">
                  <a:moveTo>
                    <a:pt x="43" y="74"/>
                  </a:moveTo>
                  <a:lnTo>
                    <a:pt x="43" y="75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5"/>
                  </a:lnTo>
                  <a:lnTo>
                    <a:pt x="43" y="74"/>
                  </a:lnTo>
                  <a:close/>
                  <a:moveTo>
                    <a:pt x="69" y="59"/>
                  </a:moveTo>
                  <a:lnTo>
                    <a:pt x="69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close/>
                  <a:moveTo>
                    <a:pt x="62" y="58"/>
                  </a:moveTo>
                  <a:lnTo>
                    <a:pt x="62" y="58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58"/>
                  </a:lnTo>
                  <a:close/>
                  <a:moveTo>
                    <a:pt x="27" y="55"/>
                  </a:moveTo>
                  <a:lnTo>
                    <a:pt x="28" y="55"/>
                  </a:lnTo>
                  <a:lnTo>
                    <a:pt x="30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5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1" name="Freeform 212"/>
            <p:cNvSpPr>
              <a:spLocks noEditPoints="1"/>
            </p:cNvSpPr>
            <p:nvPr/>
          </p:nvSpPr>
          <p:spPr bwMode="auto">
            <a:xfrm>
              <a:off x="6981308" y="4757036"/>
              <a:ext cx="206617" cy="389844"/>
            </a:xfrm>
            <a:custGeom>
              <a:avLst/>
              <a:gdLst>
                <a:gd name="T0" fmla="*/ 98 w 106"/>
                <a:gd name="T1" fmla="*/ 68 h 200"/>
                <a:gd name="T2" fmla="*/ 75 w 106"/>
                <a:gd name="T3" fmla="*/ 19 h 200"/>
                <a:gd name="T4" fmla="*/ 75 w 106"/>
                <a:gd name="T5" fmla="*/ 16 h 200"/>
                <a:gd name="T6" fmla="*/ 89 w 106"/>
                <a:gd name="T7" fmla="*/ 2 h 200"/>
                <a:gd name="T8" fmla="*/ 95 w 106"/>
                <a:gd name="T9" fmla="*/ 11 h 200"/>
                <a:gd name="T10" fmla="*/ 101 w 106"/>
                <a:gd name="T11" fmla="*/ 28 h 200"/>
                <a:gd name="T12" fmla="*/ 106 w 106"/>
                <a:gd name="T13" fmla="*/ 47 h 200"/>
                <a:gd name="T14" fmla="*/ 101 w 106"/>
                <a:gd name="T15" fmla="*/ 57 h 200"/>
                <a:gd name="T16" fmla="*/ 97 w 106"/>
                <a:gd name="T17" fmla="*/ 49 h 200"/>
                <a:gd name="T18" fmla="*/ 94 w 106"/>
                <a:gd name="T19" fmla="*/ 54 h 200"/>
                <a:gd name="T20" fmla="*/ 97 w 106"/>
                <a:gd name="T21" fmla="*/ 60 h 200"/>
                <a:gd name="T22" fmla="*/ 95 w 106"/>
                <a:gd name="T23" fmla="*/ 69 h 200"/>
                <a:gd name="T24" fmla="*/ 90 w 106"/>
                <a:gd name="T25" fmla="*/ 76 h 200"/>
                <a:gd name="T26" fmla="*/ 89 w 106"/>
                <a:gd name="T27" fmla="*/ 95 h 200"/>
                <a:gd name="T28" fmla="*/ 79 w 106"/>
                <a:gd name="T29" fmla="*/ 120 h 200"/>
                <a:gd name="T30" fmla="*/ 68 w 106"/>
                <a:gd name="T31" fmla="*/ 151 h 200"/>
                <a:gd name="T32" fmla="*/ 64 w 106"/>
                <a:gd name="T33" fmla="*/ 170 h 200"/>
                <a:gd name="T34" fmla="*/ 60 w 106"/>
                <a:gd name="T35" fmla="*/ 181 h 200"/>
                <a:gd name="T36" fmla="*/ 54 w 106"/>
                <a:gd name="T37" fmla="*/ 192 h 200"/>
                <a:gd name="T38" fmla="*/ 40 w 106"/>
                <a:gd name="T39" fmla="*/ 197 h 200"/>
                <a:gd name="T40" fmla="*/ 27 w 106"/>
                <a:gd name="T41" fmla="*/ 200 h 200"/>
                <a:gd name="T42" fmla="*/ 16 w 106"/>
                <a:gd name="T43" fmla="*/ 195 h 200"/>
                <a:gd name="T44" fmla="*/ 12 w 106"/>
                <a:gd name="T45" fmla="*/ 189 h 200"/>
                <a:gd name="T46" fmla="*/ 7 w 106"/>
                <a:gd name="T47" fmla="*/ 181 h 200"/>
                <a:gd name="T48" fmla="*/ 8 w 106"/>
                <a:gd name="T49" fmla="*/ 169 h 200"/>
                <a:gd name="T50" fmla="*/ 4 w 106"/>
                <a:gd name="T51" fmla="*/ 159 h 200"/>
                <a:gd name="T52" fmla="*/ 0 w 106"/>
                <a:gd name="T53" fmla="*/ 147 h 200"/>
                <a:gd name="T54" fmla="*/ 4 w 106"/>
                <a:gd name="T55" fmla="*/ 142 h 200"/>
                <a:gd name="T56" fmla="*/ 8 w 106"/>
                <a:gd name="T57" fmla="*/ 134 h 200"/>
                <a:gd name="T58" fmla="*/ 15 w 106"/>
                <a:gd name="T59" fmla="*/ 121 h 200"/>
                <a:gd name="T60" fmla="*/ 18 w 106"/>
                <a:gd name="T61" fmla="*/ 109 h 200"/>
                <a:gd name="T62" fmla="*/ 15 w 106"/>
                <a:gd name="T63" fmla="*/ 99 h 200"/>
                <a:gd name="T64" fmla="*/ 12 w 106"/>
                <a:gd name="T65" fmla="*/ 85 h 200"/>
                <a:gd name="T66" fmla="*/ 18 w 106"/>
                <a:gd name="T67" fmla="*/ 68 h 200"/>
                <a:gd name="T68" fmla="*/ 19 w 106"/>
                <a:gd name="T69" fmla="*/ 60 h 200"/>
                <a:gd name="T70" fmla="*/ 29 w 106"/>
                <a:gd name="T71" fmla="*/ 57 h 200"/>
                <a:gd name="T72" fmla="*/ 34 w 106"/>
                <a:gd name="T73" fmla="*/ 57 h 200"/>
                <a:gd name="T74" fmla="*/ 35 w 106"/>
                <a:gd name="T75" fmla="*/ 55 h 200"/>
                <a:gd name="T76" fmla="*/ 43 w 106"/>
                <a:gd name="T77" fmla="*/ 54 h 200"/>
                <a:gd name="T78" fmla="*/ 46 w 106"/>
                <a:gd name="T79" fmla="*/ 54 h 200"/>
                <a:gd name="T80" fmla="*/ 51 w 106"/>
                <a:gd name="T81" fmla="*/ 47 h 200"/>
                <a:gd name="T82" fmla="*/ 56 w 106"/>
                <a:gd name="T83" fmla="*/ 49 h 200"/>
                <a:gd name="T84" fmla="*/ 57 w 106"/>
                <a:gd name="T85" fmla="*/ 46 h 200"/>
                <a:gd name="T86" fmla="*/ 60 w 106"/>
                <a:gd name="T87" fmla="*/ 40 h 200"/>
                <a:gd name="T88" fmla="*/ 62 w 106"/>
                <a:gd name="T89" fmla="*/ 40 h 200"/>
                <a:gd name="T90" fmla="*/ 62 w 106"/>
                <a:gd name="T91" fmla="*/ 43 h 200"/>
                <a:gd name="T92" fmla="*/ 68 w 106"/>
                <a:gd name="T93" fmla="*/ 36 h 200"/>
                <a:gd name="T94" fmla="*/ 68 w 106"/>
                <a:gd name="T95" fmla="*/ 27 h 200"/>
                <a:gd name="T96" fmla="*/ 68 w 106"/>
                <a:gd name="T97" fmla="*/ 24 h 200"/>
                <a:gd name="T98" fmla="*/ 73 w 106"/>
                <a:gd name="T99" fmla="*/ 24 h 200"/>
                <a:gd name="T100" fmla="*/ 79 w 106"/>
                <a:gd name="T101" fmla="*/ 19 h 200"/>
                <a:gd name="T102" fmla="*/ 82 w 106"/>
                <a:gd name="T103" fmla="*/ 8 h 200"/>
                <a:gd name="T104" fmla="*/ 84 w 106"/>
                <a:gd name="T10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200">
                  <a:moveTo>
                    <a:pt x="98" y="68"/>
                  </a:moveTo>
                  <a:lnTo>
                    <a:pt x="98" y="69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8" y="68"/>
                  </a:lnTo>
                  <a:lnTo>
                    <a:pt x="98" y="68"/>
                  </a:lnTo>
                  <a:close/>
                  <a:moveTo>
                    <a:pt x="75" y="16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5" y="16"/>
                  </a:lnTo>
                  <a:close/>
                  <a:moveTo>
                    <a:pt x="87" y="0"/>
                  </a:moveTo>
                  <a:lnTo>
                    <a:pt x="87" y="0"/>
                  </a:lnTo>
                  <a:lnTo>
                    <a:pt x="89" y="0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5" y="11"/>
                  </a:lnTo>
                  <a:lnTo>
                    <a:pt x="97" y="13"/>
                  </a:lnTo>
                  <a:lnTo>
                    <a:pt x="98" y="14"/>
                  </a:lnTo>
                  <a:lnTo>
                    <a:pt x="98" y="17"/>
                  </a:lnTo>
                  <a:lnTo>
                    <a:pt x="100" y="21"/>
                  </a:lnTo>
                  <a:lnTo>
                    <a:pt x="101" y="28"/>
                  </a:lnTo>
                  <a:lnTo>
                    <a:pt x="101" y="35"/>
                  </a:lnTo>
                  <a:lnTo>
                    <a:pt x="101" y="38"/>
                  </a:lnTo>
                  <a:lnTo>
                    <a:pt x="103" y="41"/>
                  </a:lnTo>
                  <a:lnTo>
                    <a:pt x="105" y="44"/>
                  </a:lnTo>
                  <a:lnTo>
                    <a:pt x="106" y="47"/>
                  </a:lnTo>
                  <a:lnTo>
                    <a:pt x="105" y="52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0" y="55"/>
                  </a:lnTo>
                  <a:lnTo>
                    <a:pt x="98" y="54"/>
                  </a:lnTo>
                  <a:lnTo>
                    <a:pt x="98" y="51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60"/>
                  </a:lnTo>
                  <a:lnTo>
                    <a:pt x="97" y="60"/>
                  </a:lnTo>
                  <a:lnTo>
                    <a:pt x="97" y="65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4" y="69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2" y="82"/>
                  </a:lnTo>
                  <a:lnTo>
                    <a:pt x="90" y="85"/>
                  </a:lnTo>
                  <a:lnTo>
                    <a:pt x="89" y="92"/>
                  </a:lnTo>
                  <a:lnTo>
                    <a:pt x="89" y="95"/>
                  </a:lnTo>
                  <a:lnTo>
                    <a:pt x="87" y="98"/>
                  </a:lnTo>
                  <a:lnTo>
                    <a:pt x="86" y="103"/>
                  </a:lnTo>
                  <a:lnTo>
                    <a:pt x="82" y="109"/>
                  </a:lnTo>
                  <a:lnTo>
                    <a:pt x="81" y="115"/>
                  </a:lnTo>
                  <a:lnTo>
                    <a:pt x="79" y="120"/>
                  </a:lnTo>
                  <a:lnTo>
                    <a:pt x="78" y="123"/>
                  </a:lnTo>
                  <a:lnTo>
                    <a:pt x="76" y="129"/>
                  </a:lnTo>
                  <a:lnTo>
                    <a:pt x="75" y="136"/>
                  </a:lnTo>
                  <a:lnTo>
                    <a:pt x="71" y="143"/>
                  </a:lnTo>
                  <a:lnTo>
                    <a:pt x="68" y="151"/>
                  </a:lnTo>
                  <a:lnTo>
                    <a:pt x="68" y="153"/>
                  </a:lnTo>
                  <a:lnTo>
                    <a:pt x="68" y="158"/>
                  </a:lnTo>
                  <a:lnTo>
                    <a:pt x="67" y="161"/>
                  </a:lnTo>
                  <a:lnTo>
                    <a:pt x="65" y="166"/>
                  </a:lnTo>
                  <a:lnTo>
                    <a:pt x="64" y="170"/>
                  </a:lnTo>
                  <a:lnTo>
                    <a:pt x="64" y="173"/>
                  </a:lnTo>
                  <a:lnTo>
                    <a:pt x="64" y="175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9" y="184"/>
                  </a:lnTo>
                  <a:lnTo>
                    <a:pt x="57" y="189"/>
                  </a:lnTo>
                  <a:lnTo>
                    <a:pt x="56" y="191"/>
                  </a:lnTo>
                  <a:lnTo>
                    <a:pt x="54" y="192"/>
                  </a:lnTo>
                  <a:lnTo>
                    <a:pt x="51" y="194"/>
                  </a:lnTo>
                  <a:lnTo>
                    <a:pt x="49" y="194"/>
                  </a:lnTo>
                  <a:lnTo>
                    <a:pt x="46" y="194"/>
                  </a:lnTo>
                  <a:lnTo>
                    <a:pt x="43" y="195"/>
                  </a:lnTo>
                  <a:lnTo>
                    <a:pt x="40" y="197"/>
                  </a:lnTo>
                  <a:lnTo>
                    <a:pt x="37" y="199"/>
                  </a:lnTo>
                  <a:lnTo>
                    <a:pt x="35" y="200"/>
                  </a:lnTo>
                  <a:lnTo>
                    <a:pt x="34" y="200"/>
                  </a:lnTo>
                  <a:lnTo>
                    <a:pt x="29" y="200"/>
                  </a:lnTo>
                  <a:lnTo>
                    <a:pt x="27" y="200"/>
                  </a:lnTo>
                  <a:lnTo>
                    <a:pt x="24" y="197"/>
                  </a:lnTo>
                  <a:lnTo>
                    <a:pt x="23" y="197"/>
                  </a:lnTo>
                  <a:lnTo>
                    <a:pt x="19" y="195"/>
                  </a:lnTo>
                  <a:lnTo>
                    <a:pt x="18" y="195"/>
                  </a:lnTo>
                  <a:lnTo>
                    <a:pt x="16" y="195"/>
                  </a:lnTo>
                  <a:lnTo>
                    <a:pt x="16" y="194"/>
                  </a:lnTo>
                  <a:lnTo>
                    <a:pt x="13" y="192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0" y="186"/>
                  </a:lnTo>
                  <a:lnTo>
                    <a:pt x="10" y="184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78"/>
                  </a:lnTo>
                  <a:lnTo>
                    <a:pt x="7" y="177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7" y="167"/>
                  </a:lnTo>
                  <a:lnTo>
                    <a:pt x="7" y="166"/>
                  </a:lnTo>
                  <a:lnTo>
                    <a:pt x="7" y="164"/>
                  </a:lnTo>
                  <a:lnTo>
                    <a:pt x="5" y="162"/>
                  </a:lnTo>
                  <a:lnTo>
                    <a:pt x="4" y="159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10" y="132"/>
                  </a:lnTo>
                  <a:lnTo>
                    <a:pt x="10" y="129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5" y="121"/>
                  </a:lnTo>
                  <a:lnTo>
                    <a:pt x="16" y="118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2"/>
                  </a:lnTo>
                  <a:lnTo>
                    <a:pt x="18" y="109"/>
                  </a:lnTo>
                  <a:lnTo>
                    <a:pt x="18" y="107"/>
                  </a:lnTo>
                  <a:lnTo>
                    <a:pt x="18" y="106"/>
                  </a:lnTo>
                  <a:lnTo>
                    <a:pt x="15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5" y="98"/>
                  </a:lnTo>
                  <a:lnTo>
                    <a:pt x="15" y="96"/>
                  </a:lnTo>
                  <a:lnTo>
                    <a:pt x="13" y="95"/>
                  </a:lnTo>
                  <a:lnTo>
                    <a:pt x="13" y="90"/>
                  </a:lnTo>
                  <a:lnTo>
                    <a:pt x="12" y="85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77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6" y="60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1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48" y="55"/>
                  </a:lnTo>
                  <a:lnTo>
                    <a:pt x="46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6" y="51"/>
                  </a:lnTo>
                  <a:lnTo>
                    <a:pt x="48" y="49"/>
                  </a:lnTo>
                  <a:lnTo>
                    <a:pt x="51" y="47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4" y="40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70" y="38"/>
                  </a:lnTo>
                  <a:lnTo>
                    <a:pt x="67" y="35"/>
                  </a:lnTo>
                  <a:lnTo>
                    <a:pt x="67" y="33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9" y="19"/>
                  </a:lnTo>
                  <a:lnTo>
                    <a:pt x="81" y="17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2" name="Freeform 213"/>
            <p:cNvSpPr>
              <a:spLocks/>
            </p:cNvSpPr>
            <p:nvPr/>
          </p:nvSpPr>
          <p:spPr bwMode="auto">
            <a:xfrm>
              <a:off x="3985354" y="3903277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3" name="Freeform 214"/>
            <p:cNvSpPr>
              <a:spLocks/>
            </p:cNvSpPr>
            <p:nvPr/>
          </p:nvSpPr>
          <p:spPr bwMode="auto">
            <a:xfrm>
              <a:off x="6285436" y="3113843"/>
              <a:ext cx="50680" cy="56528"/>
            </a:xfrm>
            <a:custGeom>
              <a:avLst/>
              <a:gdLst>
                <a:gd name="T0" fmla="*/ 7 w 26"/>
                <a:gd name="T1" fmla="*/ 0 h 29"/>
                <a:gd name="T2" fmla="*/ 9 w 26"/>
                <a:gd name="T3" fmla="*/ 0 h 29"/>
                <a:gd name="T4" fmla="*/ 11 w 26"/>
                <a:gd name="T5" fmla="*/ 0 h 29"/>
                <a:gd name="T6" fmla="*/ 11 w 26"/>
                <a:gd name="T7" fmla="*/ 2 h 29"/>
                <a:gd name="T8" fmla="*/ 12 w 26"/>
                <a:gd name="T9" fmla="*/ 2 h 29"/>
                <a:gd name="T10" fmla="*/ 15 w 26"/>
                <a:gd name="T11" fmla="*/ 7 h 29"/>
                <a:gd name="T12" fmla="*/ 17 w 26"/>
                <a:gd name="T13" fmla="*/ 7 h 29"/>
                <a:gd name="T14" fmla="*/ 20 w 26"/>
                <a:gd name="T15" fmla="*/ 8 h 29"/>
                <a:gd name="T16" fmla="*/ 25 w 26"/>
                <a:gd name="T17" fmla="*/ 10 h 29"/>
                <a:gd name="T18" fmla="*/ 26 w 26"/>
                <a:gd name="T19" fmla="*/ 11 h 29"/>
                <a:gd name="T20" fmla="*/ 26 w 26"/>
                <a:gd name="T21" fmla="*/ 13 h 29"/>
                <a:gd name="T22" fmla="*/ 25 w 26"/>
                <a:gd name="T23" fmla="*/ 14 h 29"/>
                <a:gd name="T24" fmla="*/ 23 w 26"/>
                <a:gd name="T25" fmla="*/ 14 h 29"/>
                <a:gd name="T26" fmla="*/ 23 w 26"/>
                <a:gd name="T27" fmla="*/ 14 h 29"/>
                <a:gd name="T28" fmla="*/ 23 w 26"/>
                <a:gd name="T29" fmla="*/ 18 h 29"/>
                <a:gd name="T30" fmla="*/ 23 w 26"/>
                <a:gd name="T31" fmla="*/ 18 h 29"/>
                <a:gd name="T32" fmla="*/ 20 w 26"/>
                <a:gd name="T33" fmla="*/ 19 h 29"/>
                <a:gd name="T34" fmla="*/ 18 w 26"/>
                <a:gd name="T35" fmla="*/ 18 h 29"/>
                <a:gd name="T36" fmla="*/ 18 w 26"/>
                <a:gd name="T37" fmla="*/ 16 h 29"/>
                <a:gd name="T38" fmla="*/ 17 w 26"/>
                <a:gd name="T39" fmla="*/ 16 h 29"/>
                <a:gd name="T40" fmla="*/ 15 w 26"/>
                <a:gd name="T41" fmla="*/ 18 h 29"/>
                <a:gd name="T42" fmla="*/ 14 w 26"/>
                <a:gd name="T43" fmla="*/ 19 h 29"/>
                <a:gd name="T44" fmla="*/ 12 w 26"/>
                <a:gd name="T45" fmla="*/ 22 h 29"/>
                <a:gd name="T46" fmla="*/ 11 w 26"/>
                <a:gd name="T47" fmla="*/ 22 h 29"/>
                <a:gd name="T48" fmla="*/ 11 w 26"/>
                <a:gd name="T49" fmla="*/ 24 h 29"/>
                <a:gd name="T50" fmla="*/ 12 w 26"/>
                <a:gd name="T51" fmla="*/ 25 h 29"/>
                <a:gd name="T52" fmla="*/ 12 w 26"/>
                <a:gd name="T53" fmla="*/ 27 h 29"/>
                <a:gd name="T54" fmla="*/ 12 w 26"/>
                <a:gd name="T55" fmla="*/ 29 h 29"/>
                <a:gd name="T56" fmla="*/ 9 w 26"/>
                <a:gd name="T57" fmla="*/ 25 h 29"/>
                <a:gd name="T58" fmla="*/ 3 w 26"/>
                <a:gd name="T59" fmla="*/ 21 h 29"/>
                <a:gd name="T60" fmla="*/ 3 w 26"/>
                <a:gd name="T61" fmla="*/ 19 h 29"/>
                <a:gd name="T62" fmla="*/ 1 w 26"/>
                <a:gd name="T63" fmla="*/ 19 h 29"/>
                <a:gd name="T64" fmla="*/ 1 w 26"/>
                <a:gd name="T65" fmla="*/ 19 h 29"/>
                <a:gd name="T66" fmla="*/ 0 w 26"/>
                <a:gd name="T67" fmla="*/ 18 h 29"/>
                <a:gd name="T68" fmla="*/ 0 w 26"/>
                <a:gd name="T69" fmla="*/ 18 h 29"/>
                <a:gd name="T70" fmla="*/ 1 w 26"/>
                <a:gd name="T71" fmla="*/ 16 h 29"/>
                <a:gd name="T72" fmla="*/ 1 w 26"/>
                <a:gd name="T73" fmla="*/ 16 h 29"/>
                <a:gd name="T74" fmla="*/ 0 w 26"/>
                <a:gd name="T75" fmla="*/ 13 h 29"/>
                <a:gd name="T76" fmla="*/ 0 w 26"/>
                <a:gd name="T77" fmla="*/ 10 h 29"/>
                <a:gd name="T78" fmla="*/ 3 w 26"/>
                <a:gd name="T79" fmla="*/ 10 h 29"/>
                <a:gd name="T80" fmla="*/ 3 w 26"/>
                <a:gd name="T81" fmla="*/ 7 h 29"/>
                <a:gd name="T82" fmla="*/ 3 w 26"/>
                <a:gd name="T83" fmla="*/ 5 h 29"/>
                <a:gd name="T84" fmla="*/ 6 w 26"/>
                <a:gd name="T85" fmla="*/ 3 h 29"/>
                <a:gd name="T86" fmla="*/ 6 w 26"/>
                <a:gd name="T87" fmla="*/ 3 h 29"/>
                <a:gd name="T88" fmla="*/ 7 w 26"/>
                <a:gd name="T89" fmla="*/ 5 h 29"/>
                <a:gd name="T90" fmla="*/ 7 w 26"/>
                <a:gd name="T91" fmla="*/ 2 h 29"/>
                <a:gd name="T92" fmla="*/ 7 w 26"/>
                <a:gd name="T9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9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9" y="25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4" name="Freeform 215"/>
            <p:cNvSpPr>
              <a:spLocks/>
            </p:cNvSpPr>
            <p:nvPr/>
          </p:nvSpPr>
          <p:spPr bwMode="auto">
            <a:xfrm>
              <a:off x="6515444" y="2938413"/>
              <a:ext cx="97461" cy="109156"/>
            </a:xfrm>
            <a:custGeom>
              <a:avLst/>
              <a:gdLst>
                <a:gd name="T0" fmla="*/ 14 w 50"/>
                <a:gd name="T1" fmla="*/ 2 h 56"/>
                <a:gd name="T2" fmla="*/ 17 w 50"/>
                <a:gd name="T3" fmla="*/ 4 h 56"/>
                <a:gd name="T4" fmla="*/ 20 w 50"/>
                <a:gd name="T5" fmla="*/ 5 h 56"/>
                <a:gd name="T6" fmla="*/ 23 w 50"/>
                <a:gd name="T7" fmla="*/ 5 h 56"/>
                <a:gd name="T8" fmla="*/ 25 w 50"/>
                <a:gd name="T9" fmla="*/ 7 h 56"/>
                <a:gd name="T10" fmla="*/ 27 w 50"/>
                <a:gd name="T11" fmla="*/ 8 h 56"/>
                <a:gd name="T12" fmla="*/ 28 w 50"/>
                <a:gd name="T13" fmla="*/ 7 h 56"/>
                <a:gd name="T14" fmla="*/ 33 w 50"/>
                <a:gd name="T15" fmla="*/ 11 h 56"/>
                <a:gd name="T16" fmla="*/ 36 w 50"/>
                <a:gd name="T17" fmla="*/ 10 h 56"/>
                <a:gd name="T18" fmla="*/ 38 w 50"/>
                <a:gd name="T19" fmla="*/ 15 h 56"/>
                <a:gd name="T20" fmla="*/ 36 w 50"/>
                <a:gd name="T21" fmla="*/ 18 h 56"/>
                <a:gd name="T22" fmla="*/ 36 w 50"/>
                <a:gd name="T23" fmla="*/ 19 h 56"/>
                <a:gd name="T24" fmla="*/ 39 w 50"/>
                <a:gd name="T25" fmla="*/ 22 h 56"/>
                <a:gd name="T26" fmla="*/ 42 w 50"/>
                <a:gd name="T27" fmla="*/ 24 h 56"/>
                <a:gd name="T28" fmla="*/ 41 w 50"/>
                <a:gd name="T29" fmla="*/ 26 h 56"/>
                <a:gd name="T30" fmla="*/ 42 w 50"/>
                <a:gd name="T31" fmla="*/ 29 h 56"/>
                <a:gd name="T32" fmla="*/ 44 w 50"/>
                <a:gd name="T33" fmla="*/ 30 h 56"/>
                <a:gd name="T34" fmla="*/ 47 w 50"/>
                <a:gd name="T35" fmla="*/ 34 h 56"/>
                <a:gd name="T36" fmla="*/ 50 w 50"/>
                <a:gd name="T37" fmla="*/ 38 h 56"/>
                <a:gd name="T38" fmla="*/ 47 w 50"/>
                <a:gd name="T39" fmla="*/ 40 h 56"/>
                <a:gd name="T40" fmla="*/ 44 w 50"/>
                <a:gd name="T41" fmla="*/ 38 h 56"/>
                <a:gd name="T42" fmla="*/ 42 w 50"/>
                <a:gd name="T43" fmla="*/ 38 h 56"/>
                <a:gd name="T44" fmla="*/ 41 w 50"/>
                <a:gd name="T45" fmla="*/ 38 h 56"/>
                <a:gd name="T46" fmla="*/ 38 w 50"/>
                <a:gd name="T47" fmla="*/ 38 h 56"/>
                <a:gd name="T48" fmla="*/ 38 w 50"/>
                <a:gd name="T49" fmla="*/ 40 h 56"/>
                <a:gd name="T50" fmla="*/ 36 w 50"/>
                <a:gd name="T51" fmla="*/ 37 h 56"/>
                <a:gd name="T52" fmla="*/ 33 w 50"/>
                <a:gd name="T53" fmla="*/ 38 h 56"/>
                <a:gd name="T54" fmla="*/ 35 w 50"/>
                <a:gd name="T55" fmla="*/ 43 h 56"/>
                <a:gd name="T56" fmla="*/ 31 w 50"/>
                <a:gd name="T57" fmla="*/ 46 h 56"/>
                <a:gd name="T58" fmla="*/ 30 w 50"/>
                <a:gd name="T59" fmla="*/ 51 h 56"/>
                <a:gd name="T60" fmla="*/ 27 w 50"/>
                <a:gd name="T61" fmla="*/ 54 h 56"/>
                <a:gd name="T62" fmla="*/ 27 w 50"/>
                <a:gd name="T63" fmla="*/ 56 h 56"/>
                <a:gd name="T64" fmla="*/ 23 w 50"/>
                <a:gd name="T65" fmla="*/ 56 h 56"/>
                <a:gd name="T66" fmla="*/ 22 w 50"/>
                <a:gd name="T67" fmla="*/ 54 h 56"/>
                <a:gd name="T68" fmla="*/ 22 w 50"/>
                <a:gd name="T69" fmla="*/ 52 h 56"/>
                <a:gd name="T70" fmla="*/ 22 w 50"/>
                <a:gd name="T71" fmla="*/ 51 h 56"/>
                <a:gd name="T72" fmla="*/ 20 w 50"/>
                <a:gd name="T73" fmla="*/ 46 h 56"/>
                <a:gd name="T74" fmla="*/ 23 w 50"/>
                <a:gd name="T75" fmla="*/ 38 h 56"/>
                <a:gd name="T76" fmla="*/ 22 w 50"/>
                <a:gd name="T77" fmla="*/ 34 h 56"/>
                <a:gd name="T78" fmla="*/ 19 w 50"/>
                <a:gd name="T79" fmla="*/ 27 h 56"/>
                <a:gd name="T80" fmla="*/ 16 w 50"/>
                <a:gd name="T81" fmla="*/ 24 h 56"/>
                <a:gd name="T82" fmla="*/ 12 w 50"/>
                <a:gd name="T83" fmla="*/ 19 h 56"/>
                <a:gd name="T84" fmla="*/ 9 w 50"/>
                <a:gd name="T85" fmla="*/ 16 h 56"/>
                <a:gd name="T86" fmla="*/ 8 w 50"/>
                <a:gd name="T87" fmla="*/ 13 h 56"/>
                <a:gd name="T88" fmla="*/ 5 w 50"/>
                <a:gd name="T89" fmla="*/ 8 h 56"/>
                <a:gd name="T90" fmla="*/ 1 w 50"/>
                <a:gd name="T91" fmla="*/ 5 h 56"/>
                <a:gd name="T92" fmla="*/ 0 w 50"/>
                <a:gd name="T93" fmla="*/ 5 h 56"/>
                <a:gd name="T94" fmla="*/ 5 w 50"/>
                <a:gd name="T95" fmla="*/ 4 h 56"/>
                <a:gd name="T96" fmla="*/ 11 w 50"/>
                <a:gd name="T9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6"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4" y="3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47" y="37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1"/>
                  </a:lnTo>
                  <a:lnTo>
                    <a:pt x="35" y="43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28" y="51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0" y="46"/>
                  </a:lnTo>
                  <a:lnTo>
                    <a:pt x="22" y="45"/>
                  </a:lnTo>
                  <a:lnTo>
                    <a:pt x="22" y="40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0" y="29"/>
                  </a:lnTo>
                  <a:lnTo>
                    <a:pt x="19" y="2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5" name="Freeform 216"/>
            <p:cNvSpPr>
              <a:spLocks/>
            </p:cNvSpPr>
            <p:nvPr/>
          </p:nvSpPr>
          <p:spPr bwMode="auto">
            <a:xfrm>
              <a:off x="5971612" y="3106046"/>
              <a:ext cx="1950" cy="19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6" name="Freeform 217"/>
            <p:cNvSpPr>
              <a:spLocks noEditPoints="1"/>
            </p:cNvSpPr>
            <p:nvPr/>
          </p:nvSpPr>
          <p:spPr bwMode="auto">
            <a:xfrm>
              <a:off x="5285486" y="3365292"/>
              <a:ext cx="448321" cy="442474"/>
            </a:xfrm>
            <a:custGeom>
              <a:avLst/>
              <a:gdLst>
                <a:gd name="T0" fmla="*/ 169 w 230"/>
                <a:gd name="T1" fmla="*/ 0 h 227"/>
                <a:gd name="T2" fmla="*/ 178 w 230"/>
                <a:gd name="T3" fmla="*/ 11 h 227"/>
                <a:gd name="T4" fmla="*/ 197 w 230"/>
                <a:gd name="T5" fmla="*/ 11 h 227"/>
                <a:gd name="T6" fmla="*/ 203 w 230"/>
                <a:gd name="T7" fmla="*/ 11 h 227"/>
                <a:gd name="T8" fmla="*/ 213 w 230"/>
                <a:gd name="T9" fmla="*/ 13 h 227"/>
                <a:gd name="T10" fmla="*/ 219 w 230"/>
                <a:gd name="T11" fmla="*/ 21 h 227"/>
                <a:gd name="T12" fmla="*/ 219 w 230"/>
                <a:gd name="T13" fmla="*/ 26 h 227"/>
                <a:gd name="T14" fmla="*/ 222 w 230"/>
                <a:gd name="T15" fmla="*/ 38 h 227"/>
                <a:gd name="T16" fmla="*/ 226 w 230"/>
                <a:gd name="T17" fmla="*/ 52 h 227"/>
                <a:gd name="T18" fmla="*/ 227 w 230"/>
                <a:gd name="T19" fmla="*/ 59 h 227"/>
                <a:gd name="T20" fmla="*/ 222 w 230"/>
                <a:gd name="T21" fmla="*/ 62 h 227"/>
                <a:gd name="T22" fmla="*/ 207 w 230"/>
                <a:gd name="T23" fmla="*/ 62 h 227"/>
                <a:gd name="T24" fmla="*/ 202 w 230"/>
                <a:gd name="T25" fmla="*/ 67 h 227"/>
                <a:gd name="T26" fmla="*/ 191 w 230"/>
                <a:gd name="T27" fmla="*/ 70 h 227"/>
                <a:gd name="T28" fmla="*/ 191 w 230"/>
                <a:gd name="T29" fmla="*/ 76 h 227"/>
                <a:gd name="T30" fmla="*/ 194 w 230"/>
                <a:gd name="T31" fmla="*/ 79 h 227"/>
                <a:gd name="T32" fmla="*/ 186 w 230"/>
                <a:gd name="T33" fmla="*/ 82 h 227"/>
                <a:gd name="T34" fmla="*/ 172 w 230"/>
                <a:gd name="T35" fmla="*/ 90 h 227"/>
                <a:gd name="T36" fmla="*/ 159 w 230"/>
                <a:gd name="T37" fmla="*/ 98 h 227"/>
                <a:gd name="T38" fmla="*/ 151 w 230"/>
                <a:gd name="T39" fmla="*/ 98 h 227"/>
                <a:gd name="T40" fmla="*/ 150 w 230"/>
                <a:gd name="T41" fmla="*/ 103 h 227"/>
                <a:gd name="T42" fmla="*/ 140 w 230"/>
                <a:gd name="T43" fmla="*/ 103 h 227"/>
                <a:gd name="T44" fmla="*/ 131 w 230"/>
                <a:gd name="T45" fmla="*/ 109 h 227"/>
                <a:gd name="T46" fmla="*/ 120 w 230"/>
                <a:gd name="T47" fmla="*/ 115 h 227"/>
                <a:gd name="T48" fmla="*/ 118 w 230"/>
                <a:gd name="T49" fmla="*/ 133 h 227"/>
                <a:gd name="T50" fmla="*/ 118 w 230"/>
                <a:gd name="T51" fmla="*/ 139 h 227"/>
                <a:gd name="T52" fmla="*/ 115 w 230"/>
                <a:gd name="T53" fmla="*/ 141 h 227"/>
                <a:gd name="T54" fmla="*/ 107 w 230"/>
                <a:gd name="T55" fmla="*/ 142 h 227"/>
                <a:gd name="T56" fmla="*/ 101 w 230"/>
                <a:gd name="T57" fmla="*/ 144 h 227"/>
                <a:gd name="T58" fmla="*/ 95 w 230"/>
                <a:gd name="T59" fmla="*/ 142 h 227"/>
                <a:gd name="T60" fmla="*/ 87 w 230"/>
                <a:gd name="T61" fmla="*/ 142 h 227"/>
                <a:gd name="T62" fmla="*/ 82 w 230"/>
                <a:gd name="T63" fmla="*/ 147 h 227"/>
                <a:gd name="T64" fmla="*/ 79 w 230"/>
                <a:gd name="T65" fmla="*/ 152 h 227"/>
                <a:gd name="T66" fmla="*/ 74 w 230"/>
                <a:gd name="T67" fmla="*/ 156 h 227"/>
                <a:gd name="T68" fmla="*/ 71 w 230"/>
                <a:gd name="T69" fmla="*/ 160 h 227"/>
                <a:gd name="T70" fmla="*/ 68 w 230"/>
                <a:gd name="T71" fmla="*/ 169 h 227"/>
                <a:gd name="T72" fmla="*/ 65 w 230"/>
                <a:gd name="T73" fmla="*/ 177 h 227"/>
                <a:gd name="T74" fmla="*/ 58 w 230"/>
                <a:gd name="T75" fmla="*/ 182 h 227"/>
                <a:gd name="T76" fmla="*/ 54 w 230"/>
                <a:gd name="T77" fmla="*/ 188 h 227"/>
                <a:gd name="T78" fmla="*/ 46 w 230"/>
                <a:gd name="T79" fmla="*/ 193 h 227"/>
                <a:gd name="T80" fmla="*/ 43 w 230"/>
                <a:gd name="T81" fmla="*/ 202 h 227"/>
                <a:gd name="T82" fmla="*/ 41 w 230"/>
                <a:gd name="T83" fmla="*/ 213 h 227"/>
                <a:gd name="T84" fmla="*/ 36 w 230"/>
                <a:gd name="T85" fmla="*/ 218 h 227"/>
                <a:gd name="T86" fmla="*/ 35 w 230"/>
                <a:gd name="T87" fmla="*/ 223 h 227"/>
                <a:gd name="T88" fmla="*/ 25 w 230"/>
                <a:gd name="T89" fmla="*/ 227 h 227"/>
                <a:gd name="T90" fmla="*/ 11 w 230"/>
                <a:gd name="T91" fmla="*/ 226 h 227"/>
                <a:gd name="T92" fmla="*/ 3 w 230"/>
                <a:gd name="T93" fmla="*/ 216 h 227"/>
                <a:gd name="T94" fmla="*/ 13 w 230"/>
                <a:gd name="T95" fmla="*/ 204 h 227"/>
                <a:gd name="T96" fmla="*/ 17 w 230"/>
                <a:gd name="T97" fmla="*/ 191 h 227"/>
                <a:gd name="T98" fmla="*/ 16 w 230"/>
                <a:gd name="T99" fmla="*/ 191 h 227"/>
                <a:gd name="T100" fmla="*/ 32 w 230"/>
                <a:gd name="T101" fmla="*/ 175 h 227"/>
                <a:gd name="T102" fmla="*/ 36 w 230"/>
                <a:gd name="T103" fmla="*/ 155 h 227"/>
                <a:gd name="T104" fmla="*/ 49 w 230"/>
                <a:gd name="T105" fmla="*/ 147 h 227"/>
                <a:gd name="T106" fmla="*/ 57 w 230"/>
                <a:gd name="T107" fmla="*/ 130 h 227"/>
                <a:gd name="T108" fmla="*/ 80 w 230"/>
                <a:gd name="T109" fmla="*/ 120 h 227"/>
                <a:gd name="T110" fmla="*/ 101 w 230"/>
                <a:gd name="T111" fmla="*/ 101 h 227"/>
                <a:gd name="T112" fmla="*/ 104 w 230"/>
                <a:gd name="T113" fmla="*/ 86 h 227"/>
                <a:gd name="T114" fmla="*/ 106 w 230"/>
                <a:gd name="T115" fmla="*/ 68 h 227"/>
                <a:gd name="T116" fmla="*/ 121 w 230"/>
                <a:gd name="T117" fmla="*/ 45 h 227"/>
                <a:gd name="T118" fmla="*/ 148 w 230"/>
                <a:gd name="T119" fmla="*/ 29 h 227"/>
                <a:gd name="T120" fmla="*/ 166 w 230"/>
                <a:gd name="T121" fmla="*/ 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27">
                  <a:moveTo>
                    <a:pt x="0" y="227"/>
                  </a:move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  <a:moveTo>
                    <a:pt x="167" y="0"/>
                  </a:moveTo>
                  <a:lnTo>
                    <a:pt x="169" y="0"/>
                  </a:lnTo>
                  <a:lnTo>
                    <a:pt x="169" y="2"/>
                  </a:lnTo>
                  <a:lnTo>
                    <a:pt x="169" y="4"/>
                  </a:lnTo>
                  <a:lnTo>
                    <a:pt x="170" y="5"/>
                  </a:lnTo>
                  <a:lnTo>
                    <a:pt x="172" y="8"/>
                  </a:lnTo>
                  <a:lnTo>
                    <a:pt x="175" y="11"/>
                  </a:lnTo>
                  <a:lnTo>
                    <a:pt x="178" y="11"/>
                  </a:lnTo>
                  <a:lnTo>
                    <a:pt x="183" y="13"/>
                  </a:lnTo>
                  <a:lnTo>
                    <a:pt x="188" y="11"/>
                  </a:lnTo>
                  <a:lnTo>
                    <a:pt x="191" y="11"/>
                  </a:lnTo>
                  <a:lnTo>
                    <a:pt x="192" y="11"/>
                  </a:lnTo>
                  <a:lnTo>
                    <a:pt x="194" y="11"/>
                  </a:lnTo>
                  <a:lnTo>
                    <a:pt x="197" y="11"/>
                  </a:lnTo>
                  <a:lnTo>
                    <a:pt x="199" y="11"/>
                  </a:lnTo>
                  <a:lnTo>
                    <a:pt x="202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3" y="11"/>
                  </a:lnTo>
                  <a:lnTo>
                    <a:pt x="203" y="13"/>
                  </a:lnTo>
                  <a:lnTo>
                    <a:pt x="205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3" y="13"/>
                  </a:lnTo>
                  <a:lnTo>
                    <a:pt x="215" y="15"/>
                  </a:lnTo>
                  <a:lnTo>
                    <a:pt x="215" y="16"/>
                  </a:lnTo>
                  <a:lnTo>
                    <a:pt x="218" y="18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21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21" y="24"/>
                  </a:lnTo>
                  <a:lnTo>
                    <a:pt x="219" y="26"/>
                  </a:lnTo>
                  <a:lnTo>
                    <a:pt x="221" y="29"/>
                  </a:lnTo>
                  <a:lnTo>
                    <a:pt x="221" y="32"/>
                  </a:lnTo>
                  <a:lnTo>
                    <a:pt x="221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22" y="38"/>
                  </a:lnTo>
                  <a:lnTo>
                    <a:pt x="221" y="43"/>
                  </a:lnTo>
                  <a:lnTo>
                    <a:pt x="222" y="45"/>
                  </a:lnTo>
                  <a:lnTo>
                    <a:pt x="224" y="46"/>
                  </a:lnTo>
                  <a:lnTo>
                    <a:pt x="224" y="49"/>
                  </a:lnTo>
                  <a:lnTo>
                    <a:pt x="226" y="51"/>
                  </a:lnTo>
                  <a:lnTo>
                    <a:pt x="226" y="52"/>
                  </a:lnTo>
                  <a:lnTo>
                    <a:pt x="227" y="52"/>
                  </a:lnTo>
                  <a:lnTo>
                    <a:pt x="229" y="54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9" y="57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9" y="62"/>
                  </a:lnTo>
                  <a:lnTo>
                    <a:pt x="229" y="62"/>
                  </a:lnTo>
                  <a:lnTo>
                    <a:pt x="227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19" y="62"/>
                  </a:lnTo>
                  <a:lnTo>
                    <a:pt x="216" y="62"/>
                  </a:lnTo>
                  <a:lnTo>
                    <a:pt x="213" y="62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07" y="62"/>
                  </a:lnTo>
                  <a:lnTo>
                    <a:pt x="205" y="62"/>
                  </a:lnTo>
                  <a:lnTo>
                    <a:pt x="203" y="62"/>
                  </a:lnTo>
                  <a:lnTo>
                    <a:pt x="203" y="63"/>
                  </a:lnTo>
                  <a:lnTo>
                    <a:pt x="203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196" y="68"/>
                  </a:lnTo>
                  <a:lnTo>
                    <a:pt x="194" y="68"/>
                  </a:lnTo>
                  <a:lnTo>
                    <a:pt x="192" y="68"/>
                  </a:lnTo>
                  <a:lnTo>
                    <a:pt x="191" y="68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73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1" y="78"/>
                  </a:lnTo>
                  <a:lnTo>
                    <a:pt x="191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4" y="79"/>
                  </a:lnTo>
                  <a:lnTo>
                    <a:pt x="194" y="79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89" y="81"/>
                  </a:lnTo>
                  <a:lnTo>
                    <a:pt x="188" y="81"/>
                  </a:lnTo>
                  <a:lnTo>
                    <a:pt x="186" y="82"/>
                  </a:lnTo>
                  <a:lnTo>
                    <a:pt x="183" y="84"/>
                  </a:lnTo>
                  <a:lnTo>
                    <a:pt x="180" y="86"/>
                  </a:lnTo>
                  <a:lnTo>
                    <a:pt x="178" y="86"/>
                  </a:lnTo>
                  <a:lnTo>
                    <a:pt x="177" y="87"/>
                  </a:lnTo>
                  <a:lnTo>
                    <a:pt x="174" y="89"/>
                  </a:lnTo>
                  <a:lnTo>
                    <a:pt x="172" y="90"/>
                  </a:lnTo>
                  <a:lnTo>
                    <a:pt x="170" y="93"/>
                  </a:lnTo>
                  <a:lnTo>
                    <a:pt x="169" y="95"/>
                  </a:lnTo>
                  <a:lnTo>
                    <a:pt x="167" y="97"/>
                  </a:lnTo>
                  <a:lnTo>
                    <a:pt x="166" y="97"/>
                  </a:lnTo>
                  <a:lnTo>
                    <a:pt x="162" y="98"/>
                  </a:lnTo>
                  <a:lnTo>
                    <a:pt x="159" y="98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5" y="98"/>
                  </a:lnTo>
                  <a:lnTo>
                    <a:pt x="153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1" y="100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50" y="101"/>
                  </a:lnTo>
                  <a:lnTo>
                    <a:pt x="150" y="103"/>
                  </a:lnTo>
                  <a:lnTo>
                    <a:pt x="148" y="101"/>
                  </a:lnTo>
                  <a:lnTo>
                    <a:pt x="147" y="101"/>
                  </a:lnTo>
                  <a:lnTo>
                    <a:pt x="144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103"/>
                  </a:lnTo>
                  <a:lnTo>
                    <a:pt x="139" y="103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6" y="106"/>
                  </a:lnTo>
                  <a:lnTo>
                    <a:pt x="134" y="106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6" y="111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1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7"/>
                  </a:lnTo>
                  <a:lnTo>
                    <a:pt x="118" y="139"/>
                  </a:lnTo>
                  <a:lnTo>
                    <a:pt x="120" y="139"/>
                  </a:lnTo>
                  <a:lnTo>
                    <a:pt x="120" y="141"/>
                  </a:lnTo>
                  <a:lnTo>
                    <a:pt x="118" y="141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5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109" y="141"/>
                  </a:lnTo>
                  <a:lnTo>
                    <a:pt x="107" y="142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3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5" y="142"/>
                  </a:lnTo>
                  <a:lnTo>
                    <a:pt x="93" y="142"/>
                  </a:lnTo>
                  <a:lnTo>
                    <a:pt x="92" y="142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87" y="142"/>
                  </a:lnTo>
                  <a:lnTo>
                    <a:pt x="85" y="144"/>
                  </a:lnTo>
                  <a:lnTo>
                    <a:pt x="84" y="144"/>
                  </a:lnTo>
                  <a:lnTo>
                    <a:pt x="80" y="144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82" y="147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6" y="156"/>
                  </a:lnTo>
                  <a:lnTo>
                    <a:pt x="76" y="156"/>
                  </a:lnTo>
                  <a:lnTo>
                    <a:pt x="74" y="156"/>
                  </a:lnTo>
                  <a:lnTo>
                    <a:pt x="73" y="156"/>
                  </a:lnTo>
                  <a:lnTo>
                    <a:pt x="73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1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8" y="169"/>
                  </a:lnTo>
                  <a:lnTo>
                    <a:pt x="68" y="171"/>
                  </a:lnTo>
                  <a:lnTo>
                    <a:pt x="66" y="174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3" y="178"/>
                  </a:lnTo>
                  <a:lnTo>
                    <a:pt x="62" y="178"/>
                  </a:lnTo>
                  <a:lnTo>
                    <a:pt x="60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83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2" y="189"/>
                  </a:lnTo>
                  <a:lnTo>
                    <a:pt x="51" y="189"/>
                  </a:lnTo>
                  <a:lnTo>
                    <a:pt x="49" y="189"/>
                  </a:lnTo>
                  <a:lnTo>
                    <a:pt x="49" y="191"/>
                  </a:lnTo>
                  <a:lnTo>
                    <a:pt x="47" y="191"/>
                  </a:lnTo>
                  <a:lnTo>
                    <a:pt x="46" y="193"/>
                  </a:lnTo>
                  <a:lnTo>
                    <a:pt x="44" y="193"/>
                  </a:lnTo>
                  <a:lnTo>
                    <a:pt x="44" y="193"/>
                  </a:lnTo>
                  <a:lnTo>
                    <a:pt x="44" y="196"/>
                  </a:lnTo>
                  <a:lnTo>
                    <a:pt x="43" y="197"/>
                  </a:lnTo>
                  <a:lnTo>
                    <a:pt x="43" y="199"/>
                  </a:lnTo>
                  <a:lnTo>
                    <a:pt x="43" y="202"/>
                  </a:lnTo>
                  <a:lnTo>
                    <a:pt x="41" y="204"/>
                  </a:lnTo>
                  <a:lnTo>
                    <a:pt x="41" y="205"/>
                  </a:lnTo>
                  <a:lnTo>
                    <a:pt x="41" y="207"/>
                  </a:lnTo>
                  <a:lnTo>
                    <a:pt x="41" y="210"/>
                  </a:lnTo>
                  <a:lnTo>
                    <a:pt x="41" y="212"/>
                  </a:lnTo>
                  <a:lnTo>
                    <a:pt x="41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6"/>
                  </a:lnTo>
                  <a:lnTo>
                    <a:pt x="38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5" y="219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3"/>
                  </a:lnTo>
                  <a:lnTo>
                    <a:pt x="35" y="223"/>
                  </a:lnTo>
                  <a:lnTo>
                    <a:pt x="33" y="224"/>
                  </a:lnTo>
                  <a:lnTo>
                    <a:pt x="33" y="226"/>
                  </a:lnTo>
                  <a:lnTo>
                    <a:pt x="32" y="227"/>
                  </a:lnTo>
                  <a:lnTo>
                    <a:pt x="30" y="227"/>
                  </a:lnTo>
                  <a:lnTo>
                    <a:pt x="27" y="227"/>
                  </a:lnTo>
                  <a:lnTo>
                    <a:pt x="25" y="227"/>
                  </a:lnTo>
                  <a:lnTo>
                    <a:pt x="22" y="227"/>
                  </a:lnTo>
                  <a:lnTo>
                    <a:pt x="21" y="226"/>
                  </a:lnTo>
                  <a:lnTo>
                    <a:pt x="17" y="226"/>
                  </a:lnTo>
                  <a:lnTo>
                    <a:pt x="16" y="226"/>
                  </a:lnTo>
                  <a:lnTo>
                    <a:pt x="14" y="226"/>
                  </a:lnTo>
                  <a:lnTo>
                    <a:pt x="11" y="226"/>
                  </a:lnTo>
                  <a:lnTo>
                    <a:pt x="6" y="226"/>
                  </a:lnTo>
                  <a:lnTo>
                    <a:pt x="3" y="226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19"/>
                  </a:lnTo>
                  <a:lnTo>
                    <a:pt x="3" y="216"/>
                  </a:lnTo>
                  <a:lnTo>
                    <a:pt x="5" y="215"/>
                  </a:lnTo>
                  <a:lnTo>
                    <a:pt x="6" y="213"/>
                  </a:lnTo>
                  <a:lnTo>
                    <a:pt x="10" y="210"/>
                  </a:lnTo>
                  <a:lnTo>
                    <a:pt x="10" y="205"/>
                  </a:lnTo>
                  <a:lnTo>
                    <a:pt x="11" y="204"/>
                  </a:lnTo>
                  <a:lnTo>
                    <a:pt x="13" y="204"/>
                  </a:lnTo>
                  <a:lnTo>
                    <a:pt x="11" y="202"/>
                  </a:lnTo>
                  <a:lnTo>
                    <a:pt x="13" y="201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7" y="193"/>
                  </a:lnTo>
                  <a:lnTo>
                    <a:pt x="17" y="191"/>
                  </a:lnTo>
                  <a:lnTo>
                    <a:pt x="17" y="191"/>
                  </a:lnTo>
                  <a:lnTo>
                    <a:pt x="16" y="191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6" y="193"/>
                  </a:lnTo>
                  <a:lnTo>
                    <a:pt x="16" y="191"/>
                  </a:lnTo>
                  <a:lnTo>
                    <a:pt x="17" y="189"/>
                  </a:lnTo>
                  <a:lnTo>
                    <a:pt x="21" y="186"/>
                  </a:lnTo>
                  <a:lnTo>
                    <a:pt x="27" y="182"/>
                  </a:lnTo>
                  <a:lnTo>
                    <a:pt x="28" y="180"/>
                  </a:lnTo>
                  <a:lnTo>
                    <a:pt x="30" y="177"/>
                  </a:lnTo>
                  <a:lnTo>
                    <a:pt x="32" y="175"/>
                  </a:lnTo>
                  <a:lnTo>
                    <a:pt x="32" y="169"/>
                  </a:lnTo>
                  <a:lnTo>
                    <a:pt x="32" y="167"/>
                  </a:lnTo>
                  <a:lnTo>
                    <a:pt x="33" y="164"/>
                  </a:lnTo>
                  <a:lnTo>
                    <a:pt x="35" y="161"/>
                  </a:lnTo>
                  <a:lnTo>
                    <a:pt x="36" y="158"/>
                  </a:lnTo>
                  <a:lnTo>
                    <a:pt x="36" y="155"/>
                  </a:lnTo>
                  <a:lnTo>
                    <a:pt x="38" y="153"/>
                  </a:lnTo>
                  <a:lnTo>
                    <a:pt x="40" y="153"/>
                  </a:lnTo>
                  <a:lnTo>
                    <a:pt x="41" y="152"/>
                  </a:lnTo>
                  <a:lnTo>
                    <a:pt x="44" y="150"/>
                  </a:lnTo>
                  <a:lnTo>
                    <a:pt x="47" y="147"/>
                  </a:lnTo>
                  <a:lnTo>
                    <a:pt x="49" y="147"/>
                  </a:lnTo>
                  <a:lnTo>
                    <a:pt x="51" y="144"/>
                  </a:lnTo>
                  <a:lnTo>
                    <a:pt x="52" y="141"/>
                  </a:lnTo>
                  <a:lnTo>
                    <a:pt x="54" y="136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7" y="130"/>
                  </a:lnTo>
                  <a:lnTo>
                    <a:pt x="58" y="128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73" y="125"/>
                  </a:lnTo>
                  <a:lnTo>
                    <a:pt x="79" y="122"/>
                  </a:lnTo>
                  <a:lnTo>
                    <a:pt x="80" y="120"/>
                  </a:lnTo>
                  <a:lnTo>
                    <a:pt x="82" y="119"/>
                  </a:lnTo>
                  <a:lnTo>
                    <a:pt x="85" y="115"/>
                  </a:lnTo>
                  <a:lnTo>
                    <a:pt x="92" y="112"/>
                  </a:lnTo>
                  <a:lnTo>
                    <a:pt x="95" y="111"/>
                  </a:lnTo>
                  <a:lnTo>
                    <a:pt x="98" y="104"/>
                  </a:lnTo>
                  <a:lnTo>
                    <a:pt x="101" y="101"/>
                  </a:lnTo>
                  <a:lnTo>
                    <a:pt x="103" y="98"/>
                  </a:lnTo>
                  <a:lnTo>
                    <a:pt x="104" y="97"/>
                  </a:lnTo>
                  <a:lnTo>
                    <a:pt x="106" y="93"/>
                  </a:lnTo>
                  <a:lnTo>
                    <a:pt x="107" y="90"/>
                  </a:lnTo>
                  <a:lnTo>
                    <a:pt x="106" y="89"/>
                  </a:lnTo>
                  <a:lnTo>
                    <a:pt x="104" y="86"/>
                  </a:lnTo>
                  <a:lnTo>
                    <a:pt x="103" y="86"/>
                  </a:lnTo>
                  <a:lnTo>
                    <a:pt x="103" y="84"/>
                  </a:lnTo>
                  <a:lnTo>
                    <a:pt x="104" y="82"/>
                  </a:lnTo>
                  <a:lnTo>
                    <a:pt x="104" y="79"/>
                  </a:lnTo>
                  <a:lnTo>
                    <a:pt x="104" y="73"/>
                  </a:lnTo>
                  <a:lnTo>
                    <a:pt x="106" y="68"/>
                  </a:lnTo>
                  <a:lnTo>
                    <a:pt x="110" y="62"/>
                  </a:lnTo>
                  <a:lnTo>
                    <a:pt x="112" y="60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8" y="49"/>
                  </a:lnTo>
                  <a:lnTo>
                    <a:pt x="121" y="45"/>
                  </a:lnTo>
                  <a:lnTo>
                    <a:pt x="123" y="43"/>
                  </a:lnTo>
                  <a:lnTo>
                    <a:pt x="126" y="41"/>
                  </a:lnTo>
                  <a:lnTo>
                    <a:pt x="136" y="37"/>
                  </a:lnTo>
                  <a:lnTo>
                    <a:pt x="142" y="35"/>
                  </a:lnTo>
                  <a:lnTo>
                    <a:pt x="147" y="32"/>
                  </a:lnTo>
                  <a:lnTo>
                    <a:pt x="148" y="29"/>
                  </a:lnTo>
                  <a:lnTo>
                    <a:pt x="155" y="19"/>
                  </a:lnTo>
                  <a:lnTo>
                    <a:pt x="159" y="4"/>
                  </a:lnTo>
                  <a:lnTo>
                    <a:pt x="159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7" name="Freeform 218"/>
            <p:cNvSpPr>
              <a:spLocks/>
            </p:cNvSpPr>
            <p:nvPr/>
          </p:nvSpPr>
          <p:spPr bwMode="auto">
            <a:xfrm>
              <a:off x="6026190" y="3453008"/>
              <a:ext cx="446372" cy="411286"/>
            </a:xfrm>
            <a:custGeom>
              <a:avLst/>
              <a:gdLst>
                <a:gd name="T0" fmla="*/ 43 w 229"/>
                <a:gd name="T1" fmla="*/ 4 h 211"/>
                <a:gd name="T2" fmla="*/ 58 w 229"/>
                <a:gd name="T3" fmla="*/ 4 h 211"/>
                <a:gd name="T4" fmla="*/ 71 w 229"/>
                <a:gd name="T5" fmla="*/ 7 h 211"/>
                <a:gd name="T6" fmla="*/ 85 w 229"/>
                <a:gd name="T7" fmla="*/ 12 h 211"/>
                <a:gd name="T8" fmla="*/ 88 w 229"/>
                <a:gd name="T9" fmla="*/ 22 h 211"/>
                <a:gd name="T10" fmla="*/ 95 w 229"/>
                <a:gd name="T11" fmla="*/ 29 h 211"/>
                <a:gd name="T12" fmla="*/ 117 w 229"/>
                <a:gd name="T13" fmla="*/ 33 h 211"/>
                <a:gd name="T14" fmla="*/ 136 w 229"/>
                <a:gd name="T15" fmla="*/ 44 h 211"/>
                <a:gd name="T16" fmla="*/ 148 w 229"/>
                <a:gd name="T17" fmla="*/ 44 h 211"/>
                <a:gd name="T18" fmla="*/ 158 w 229"/>
                <a:gd name="T19" fmla="*/ 33 h 211"/>
                <a:gd name="T20" fmla="*/ 155 w 229"/>
                <a:gd name="T21" fmla="*/ 26 h 211"/>
                <a:gd name="T22" fmla="*/ 156 w 229"/>
                <a:gd name="T23" fmla="*/ 15 h 211"/>
                <a:gd name="T24" fmla="*/ 174 w 229"/>
                <a:gd name="T25" fmla="*/ 6 h 211"/>
                <a:gd name="T26" fmla="*/ 181 w 229"/>
                <a:gd name="T27" fmla="*/ 4 h 211"/>
                <a:gd name="T28" fmla="*/ 194 w 229"/>
                <a:gd name="T29" fmla="*/ 7 h 211"/>
                <a:gd name="T30" fmla="*/ 200 w 229"/>
                <a:gd name="T31" fmla="*/ 12 h 211"/>
                <a:gd name="T32" fmla="*/ 211 w 229"/>
                <a:gd name="T33" fmla="*/ 17 h 211"/>
                <a:gd name="T34" fmla="*/ 222 w 229"/>
                <a:gd name="T35" fmla="*/ 18 h 211"/>
                <a:gd name="T36" fmla="*/ 229 w 229"/>
                <a:gd name="T37" fmla="*/ 23 h 211"/>
                <a:gd name="T38" fmla="*/ 227 w 229"/>
                <a:gd name="T39" fmla="*/ 26 h 211"/>
                <a:gd name="T40" fmla="*/ 226 w 229"/>
                <a:gd name="T41" fmla="*/ 34 h 211"/>
                <a:gd name="T42" fmla="*/ 226 w 229"/>
                <a:gd name="T43" fmla="*/ 42 h 211"/>
                <a:gd name="T44" fmla="*/ 222 w 229"/>
                <a:gd name="T45" fmla="*/ 48 h 211"/>
                <a:gd name="T46" fmla="*/ 226 w 229"/>
                <a:gd name="T47" fmla="*/ 61 h 211"/>
                <a:gd name="T48" fmla="*/ 227 w 229"/>
                <a:gd name="T49" fmla="*/ 189 h 211"/>
                <a:gd name="T50" fmla="*/ 227 w 229"/>
                <a:gd name="T51" fmla="*/ 203 h 211"/>
                <a:gd name="T52" fmla="*/ 213 w 229"/>
                <a:gd name="T53" fmla="*/ 203 h 211"/>
                <a:gd name="T54" fmla="*/ 191 w 229"/>
                <a:gd name="T55" fmla="*/ 200 h 211"/>
                <a:gd name="T56" fmla="*/ 164 w 229"/>
                <a:gd name="T57" fmla="*/ 185 h 211"/>
                <a:gd name="T58" fmla="*/ 136 w 229"/>
                <a:gd name="T59" fmla="*/ 171 h 211"/>
                <a:gd name="T60" fmla="*/ 109 w 229"/>
                <a:gd name="T61" fmla="*/ 157 h 211"/>
                <a:gd name="T62" fmla="*/ 87 w 229"/>
                <a:gd name="T63" fmla="*/ 156 h 211"/>
                <a:gd name="T64" fmla="*/ 71 w 229"/>
                <a:gd name="T65" fmla="*/ 163 h 211"/>
                <a:gd name="T66" fmla="*/ 60 w 229"/>
                <a:gd name="T67" fmla="*/ 156 h 211"/>
                <a:gd name="T68" fmla="*/ 38 w 229"/>
                <a:gd name="T69" fmla="*/ 148 h 211"/>
                <a:gd name="T70" fmla="*/ 32 w 229"/>
                <a:gd name="T71" fmla="*/ 138 h 211"/>
                <a:gd name="T72" fmla="*/ 16 w 229"/>
                <a:gd name="T73" fmla="*/ 135 h 211"/>
                <a:gd name="T74" fmla="*/ 13 w 229"/>
                <a:gd name="T75" fmla="*/ 132 h 211"/>
                <a:gd name="T76" fmla="*/ 6 w 229"/>
                <a:gd name="T77" fmla="*/ 118 h 211"/>
                <a:gd name="T78" fmla="*/ 2 w 229"/>
                <a:gd name="T79" fmla="*/ 108 h 211"/>
                <a:gd name="T80" fmla="*/ 8 w 229"/>
                <a:gd name="T81" fmla="*/ 104 h 211"/>
                <a:gd name="T82" fmla="*/ 6 w 229"/>
                <a:gd name="T83" fmla="*/ 94 h 211"/>
                <a:gd name="T84" fmla="*/ 8 w 229"/>
                <a:gd name="T85" fmla="*/ 81 h 211"/>
                <a:gd name="T86" fmla="*/ 8 w 229"/>
                <a:gd name="T87" fmla="*/ 63 h 211"/>
                <a:gd name="T88" fmla="*/ 3 w 229"/>
                <a:gd name="T89" fmla="*/ 53 h 211"/>
                <a:gd name="T90" fmla="*/ 3 w 229"/>
                <a:gd name="T91" fmla="*/ 47 h 211"/>
                <a:gd name="T92" fmla="*/ 10 w 229"/>
                <a:gd name="T93" fmla="*/ 44 h 211"/>
                <a:gd name="T94" fmla="*/ 14 w 229"/>
                <a:gd name="T95" fmla="*/ 37 h 211"/>
                <a:gd name="T96" fmla="*/ 13 w 229"/>
                <a:gd name="T97" fmla="*/ 28 h 211"/>
                <a:gd name="T98" fmla="*/ 14 w 229"/>
                <a:gd name="T99" fmla="*/ 23 h 211"/>
                <a:gd name="T100" fmla="*/ 19 w 229"/>
                <a:gd name="T101" fmla="*/ 20 h 211"/>
                <a:gd name="T102" fmla="*/ 25 w 229"/>
                <a:gd name="T103" fmla="*/ 15 h 211"/>
                <a:gd name="T104" fmla="*/ 33 w 229"/>
                <a:gd name="T105" fmla="*/ 11 h 211"/>
                <a:gd name="T106" fmla="*/ 32 w 229"/>
                <a:gd name="T107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11">
                  <a:moveTo>
                    <a:pt x="32" y="0"/>
                  </a:moveTo>
                  <a:lnTo>
                    <a:pt x="33" y="1"/>
                  </a:lnTo>
                  <a:lnTo>
                    <a:pt x="36" y="1"/>
                  </a:lnTo>
                  <a:lnTo>
                    <a:pt x="43" y="4"/>
                  </a:lnTo>
                  <a:lnTo>
                    <a:pt x="46" y="6"/>
                  </a:lnTo>
                  <a:lnTo>
                    <a:pt x="51" y="6"/>
                  </a:lnTo>
                  <a:lnTo>
                    <a:pt x="55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11"/>
                  </a:lnTo>
                  <a:lnTo>
                    <a:pt x="76" y="11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8" y="22"/>
                  </a:lnTo>
                  <a:lnTo>
                    <a:pt x="90" y="25"/>
                  </a:lnTo>
                  <a:lnTo>
                    <a:pt x="92" y="26"/>
                  </a:lnTo>
                  <a:lnTo>
                    <a:pt x="93" y="28"/>
                  </a:lnTo>
                  <a:lnTo>
                    <a:pt x="95" y="29"/>
                  </a:lnTo>
                  <a:lnTo>
                    <a:pt x="99" y="31"/>
                  </a:lnTo>
                  <a:lnTo>
                    <a:pt x="104" y="31"/>
                  </a:lnTo>
                  <a:lnTo>
                    <a:pt x="109" y="31"/>
                  </a:lnTo>
                  <a:lnTo>
                    <a:pt x="117" y="33"/>
                  </a:lnTo>
                  <a:lnTo>
                    <a:pt x="123" y="36"/>
                  </a:lnTo>
                  <a:lnTo>
                    <a:pt x="125" y="37"/>
                  </a:lnTo>
                  <a:lnTo>
                    <a:pt x="129" y="39"/>
                  </a:lnTo>
                  <a:lnTo>
                    <a:pt x="136" y="44"/>
                  </a:lnTo>
                  <a:lnTo>
                    <a:pt x="139" y="45"/>
                  </a:lnTo>
                  <a:lnTo>
                    <a:pt x="142" y="47"/>
                  </a:lnTo>
                  <a:lnTo>
                    <a:pt x="145" y="45"/>
                  </a:lnTo>
                  <a:lnTo>
                    <a:pt x="148" y="44"/>
                  </a:lnTo>
                  <a:lnTo>
                    <a:pt x="151" y="42"/>
                  </a:lnTo>
                  <a:lnTo>
                    <a:pt x="155" y="37"/>
                  </a:lnTo>
                  <a:lnTo>
                    <a:pt x="156" y="36"/>
                  </a:lnTo>
                  <a:lnTo>
                    <a:pt x="158" y="33"/>
                  </a:lnTo>
                  <a:lnTo>
                    <a:pt x="156" y="31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5" y="26"/>
                  </a:lnTo>
                  <a:lnTo>
                    <a:pt x="153" y="22"/>
                  </a:lnTo>
                  <a:lnTo>
                    <a:pt x="155" y="18"/>
                  </a:lnTo>
                  <a:lnTo>
                    <a:pt x="155" y="17"/>
                  </a:lnTo>
                  <a:lnTo>
                    <a:pt x="156" y="15"/>
                  </a:lnTo>
                  <a:lnTo>
                    <a:pt x="161" y="12"/>
                  </a:lnTo>
                  <a:lnTo>
                    <a:pt x="164" y="9"/>
                  </a:lnTo>
                  <a:lnTo>
                    <a:pt x="170" y="6"/>
                  </a:lnTo>
                  <a:lnTo>
                    <a:pt x="174" y="6"/>
                  </a:lnTo>
                  <a:lnTo>
                    <a:pt x="175" y="6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1" y="6"/>
                  </a:lnTo>
                  <a:lnTo>
                    <a:pt x="194" y="7"/>
                  </a:lnTo>
                  <a:lnTo>
                    <a:pt x="197" y="7"/>
                  </a:lnTo>
                  <a:lnTo>
                    <a:pt x="199" y="9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14"/>
                  </a:lnTo>
                  <a:lnTo>
                    <a:pt x="202" y="15"/>
                  </a:lnTo>
                  <a:lnTo>
                    <a:pt x="210" y="17"/>
                  </a:lnTo>
                  <a:lnTo>
                    <a:pt x="211" y="17"/>
                  </a:lnTo>
                  <a:lnTo>
                    <a:pt x="213" y="18"/>
                  </a:lnTo>
                  <a:lnTo>
                    <a:pt x="215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26" y="18"/>
                  </a:lnTo>
                  <a:lnTo>
                    <a:pt x="227" y="20"/>
                  </a:lnTo>
                  <a:lnTo>
                    <a:pt x="227" y="20"/>
                  </a:lnTo>
                  <a:lnTo>
                    <a:pt x="229" y="23"/>
                  </a:lnTo>
                  <a:lnTo>
                    <a:pt x="229" y="25"/>
                  </a:lnTo>
                  <a:lnTo>
                    <a:pt x="229" y="25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6" y="28"/>
                  </a:lnTo>
                  <a:lnTo>
                    <a:pt x="226" y="29"/>
                  </a:lnTo>
                  <a:lnTo>
                    <a:pt x="226" y="31"/>
                  </a:lnTo>
                  <a:lnTo>
                    <a:pt x="226" y="34"/>
                  </a:lnTo>
                  <a:lnTo>
                    <a:pt x="226" y="36"/>
                  </a:lnTo>
                  <a:lnTo>
                    <a:pt x="227" y="39"/>
                  </a:lnTo>
                  <a:lnTo>
                    <a:pt x="227" y="39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2" y="47"/>
                  </a:lnTo>
                  <a:lnTo>
                    <a:pt x="222" y="47"/>
                  </a:lnTo>
                  <a:lnTo>
                    <a:pt x="222" y="48"/>
                  </a:lnTo>
                  <a:lnTo>
                    <a:pt x="224" y="52"/>
                  </a:lnTo>
                  <a:lnTo>
                    <a:pt x="224" y="53"/>
                  </a:lnTo>
                  <a:lnTo>
                    <a:pt x="226" y="58"/>
                  </a:lnTo>
                  <a:lnTo>
                    <a:pt x="226" y="61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7" y="181"/>
                  </a:lnTo>
                  <a:lnTo>
                    <a:pt x="227" y="189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2" y="203"/>
                  </a:lnTo>
                  <a:lnTo>
                    <a:pt x="219" y="203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05" y="208"/>
                  </a:lnTo>
                  <a:lnTo>
                    <a:pt x="199" y="204"/>
                  </a:lnTo>
                  <a:lnTo>
                    <a:pt x="191" y="200"/>
                  </a:lnTo>
                  <a:lnTo>
                    <a:pt x="185" y="196"/>
                  </a:lnTo>
                  <a:lnTo>
                    <a:pt x="178" y="193"/>
                  </a:lnTo>
                  <a:lnTo>
                    <a:pt x="170" y="190"/>
                  </a:lnTo>
                  <a:lnTo>
                    <a:pt x="164" y="185"/>
                  </a:lnTo>
                  <a:lnTo>
                    <a:pt x="158" y="182"/>
                  </a:lnTo>
                  <a:lnTo>
                    <a:pt x="150" y="179"/>
                  </a:lnTo>
                  <a:lnTo>
                    <a:pt x="144" y="176"/>
                  </a:lnTo>
                  <a:lnTo>
                    <a:pt x="136" y="171"/>
                  </a:lnTo>
                  <a:lnTo>
                    <a:pt x="129" y="168"/>
                  </a:lnTo>
                  <a:lnTo>
                    <a:pt x="123" y="165"/>
                  </a:lnTo>
                  <a:lnTo>
                    <a:pt x="115" y="162"/>
                  </a:lnTo>
                  <a:lnTo>
                    <a:pt x="109" y="157"/>
                  </a:lnTo>
                  <a:lnTo>
                    <a:pt x="101" y="154"/>
                  </a:lnTo>
                  <a:lnTo>
                    <a:pt x="96" y="152"/>
                  </a:lnTo>
                  <a:lnTo>
                    <a:pt x="92" y="154"/>
                  </a:lnTo>
                  <a:lnTo>
                    <a:pt x="87" y="156"/>
                  </a:lnTo>
                  <a:lnTo>
                    <a:pt x="82" y="159"/>
                  </a:lnTo>
                  <a:lnTo>
                    <a:pt x="76" y="162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66" y="160"/>
                  </a:lnTo>
                  <a:lnTo>
                    <a:pt x="62" y="157"/>
                  </a:lnTo>
                  <a:lnTo>
                    <a:pt x="60" y="156"/>
                  </a:lnTo>
                  <a:lnTo>
                    <a:pt x="54" y="154"/>
                  </a:lnTo>
                  <a:lnTo>
                    <a:pt x="46" y="152"/>
                  </a:lnTo>
                  <a:lnTo>
                    <a:pt x="40" y="151"/>
                  </a:lnTo>
                  <a:lnTo>
                    <a:pt x="38" y="148"/>
                  </a:lnTo>
                  <a:lnTo>
                    <a:pt x="36" y="144"/>
                  </a:lnTo>
                  <a:lnTo>
                    <a:pt x="33" y="141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27" y="137"/>
                  </a:lnTo>
                  <a:lnTo>
                    <a:pt x="21" y="135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2"/>
                  </a:lnTo>
                  <a:lnTo>
                    <a:pt x="11" y="127"/>
                  </a:lnTo>
                  <a:lnTo>
                    <a:pt x="11" y="124"/>
                  </a:lnTo>
                  <a:lnTo>
                    <a:pt x="10" y="122"/>
                  </a:lnTo>
                  <a:lnTo>
                    <a:pt x="6" y="118"/>
                  </a:lnTo>
                  <a:lnTo>
                    <a:pt x="5" y="115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3" y="108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0" y="99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8" y="89"/>
                  </a:lnTo>
                  <a:lnTo>
                    <a:pt x="10" y="85"/>
                  </a:lnTo>
                  <a:lnTo>
                    <a:pt x="8" y="81"/>
                  </a:lnTo>
                  <a:lnTo>
                    <a:pt x="8" y="74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1" y="41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8" name="Freeform 219"/>
            <p:cNvSpPr>
              <a:spLocks/>
            </p:cNvSpPr>
            <p:nvPr/>
          </p:nvSpPr>
          <p:spPr bwMode="auto">
            <a:xfrm>
              <a:off x="6355608" y="2573908"/>
              <a:ext cx="202719" cy="95512"/>
            </a:xfrm>
            <a:custGeom>
              <a:avLst/>
              <a:gdLst>
                <a:gd name="T0" fmla="*/ 61 w 104"/>
                <a:gd name="T1" fmla="*/ 2 h 49"/>
                <a:gd name="T2" fmla="*/ 61 w 104"/>
                <a:gd name="T3" fmla="*/ 0 h 49"/>
                <a:gd name="T4" fmla="*/ 66 w 104"/>
                <a:gd name="T5" fmla="*/ 2 h 49"/>
                <a:gd name="T6" fmla="*/ 69 w 104"/>
                <a:gd name="T7" fmla="*/ 3 h 49"/>
                <a:gd name="T8" fmla="*/ 72 w 104"/>
                <a:gd name="T9" fmla="*/ 6 h 49"/>
                <a:gd name="T10" fmla="*/ 79 w 104"/>
                <a:gd name="T11" fmla="*/ 11 h 49"/>
                <a:gd name="T12" fmla="*/ 85 w 104"/>
                <a:gd name="T13" fmla="*/ 9 h 49"/>
                <a:gd name="T14" fmla="*/ 90 w 104"/>
                <a:gd name="T15" fmla="*/ 11 h 49"/>
                <a:gd name="T16" fmla="*/ 94 w 104"/>
                <a:gd name="T17" fmla="*/ 11 h 49"/>
                <a:gd name="T18" fmla="*/ 96 w 104"/>
                <a:gd name="T19" fmla="*/ 14 h 49"/>
                <a:gd name="T20" fmla="*/ 99 w 104"/>
                <a:gd name="T21" fmla="*/ 17 h 49"/>
                <a:gd name="T22" fmla="*/ 98 w 104"/>
                <a:gd name="T23" fmla="*/ 19 h 49"/>
                <a:gd name="T24" fmla="*/ 96 w 104"/>
                <a:gd name="T25" fmla="*/ 25 h 49"/>
                <a:gd name="T26" fmla="*/ 99 w 104"/>
                <a:gd name="T27" fmla="*/ 25 h 49"/>
                <a:gd name="T28" fmla="*/ 101 w 104"/>
                <a:gd name="T29" fmla="*/ 28 h 49"/>
                <a:gd name="T30" fmla="*/ 102 w 104"/>
                <a:gd name="T31" fmla="*/ 31 h 49"/>
                <a:gd name="T32" fmla="*/ 104 w 104"/>
                <a:gd name="T33" fmla="*/ 36 h 49"/>
                <a:gd name="T34" fmla="*/ 104 w 104"/>
                <a:gd name="T35" fmla="*/ 39 h 49"/>
                <a:gd name="T36" fmla="*/ 101 w 104"/>
                <a:gd name="T37" fmla="*/ 41 h 49"/>
                <a:gd name="T38" fmla="*/ 96 w 104"/>
                <a:gd name="T39" fmla="*/ 46 h 49"/>
                <a:gd name="T40" fmla="*/ 93 w 104"/>
                <a:gd name="T41" fmla="*/ 46 h 49"/>
                <a:gd name="T42" fmla="*/ 87 w 104"/>
                <a:gd name="T43" fmla="*/ 46 h 49"/>
                <a:gd name="T44" fmla="*/ 82 w 104"/>
                <a:gd name="T45" fmla="*/ 49 h 49"/>
                <a:gd name="T46" fmla="*/ 79 w 104"/>
                <a:gd name="T47" fmla="*/ 49 h 49"/>
                <a:gd name="T48" fmla="*/ 74 w 104"/>
                <a:gd name="T49" fmla="*/ 44 h 49"/>
                <a:gd name="T50" fmla="*/ 68 w 104"/>
                <a:gd name="T51" fmla="*/ 41 h 49"/>
                <a:gd name="T52" fmla="*/ 60 w 104"/>
                <a:gd name="T53" fmla="*/ 38 h 49"/>
                <a:gd name="T54" fmla="*/ 57 w 104"/>
                <a:gd name="T55" fmla="*/ 35 h 49"/>
                <a:gd name="T56" fmla="*/ 52 w 104"/>
                <a:gd name="T57" fmla="*/ 36 h 49"/>
                <a:gd name="T58" fmla="*/ 46 w 104"/>
                <a:gd name="T59" fmla="*/ 36 h 49"/>
                <a:gd name="T60" fmla="*/ 39 w 104"/>
                <a:gd name="T61" fmla="*/ 36 h 49"/>
                <a:gd name="T62" fmla="*/ 31 w 104"/>
                <a:gd name="T63" fmla="*/ 36 h 49"/>
                <a:gd name="T64" fmla="*/ 28 w 104"/>
                <a:gd name="T65" fmla="*/ 35 h 49"/>
                <a:gd name="T66" fmla="*/ 20 w 104"/>
                <a:gd name="T67" fmla="*/ 35 h 49"/>
                <a:gd name="T68" fmla="*/ 11 w 104"/>
                <a:gd name="T69" fmla="*/ 36 h 49"/>
                <a:gd name="T70" fmla="*/ 1 w 104"/>
                <a:gd name="T71" fmla="*/ 41 h 49"/>
                <a:gd name="T72" fmla="*/ 1 w 104"/>
                <a:gd name="T73" fmla="*/ 25 h 49"/>
                <a:gd name="T74" fmla="*/ 6 w 104"/>
                <a:gd name="T75" fmla="*/ 19 h 49"/>
                <a:gd name="T76" fmla="*/ 11 w 104"/>
                <a:gd name="T77" fmla="*/ 9 h 49"/>
                <a:gd name="T78" fmla="*/ 23 w 104"/>
                <a:gd name="T79" fmla="*/ 6 h 49"/>
                <a:gd name="T80" fmla="*/ 30 w 104"/>
                <a:gd name="T81" fmla="*/ 14 h 49"/>
                <a:gd name="T82" fmla="*/ 39 w 104"/>
                <a:gd name="T83" fmla="*/ 22 h 49"/>
                <a:gd name="T84" fmla="*/ 47 w 104"/>
                <a:gd name="T85" fmla="*/ 19 h 49"/>
                <a:gd name="T86" fmla="*/ 49 w 104"/>
                <a:gd name="T87" fmla="*/ 8 h 49"/>
                <a:gd name="T88" fmla="*/ 49 w 104"/>
                <a:gd name="T89" fmla="*/ 3 h 49"/>
                <a:gd name="T90" fmla="*/ 57 w 104"/>
                <a:gd name="T9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49">
                  <a:moveTo>
                    <a:pt x="60" y="0"/>
                  </a:moveTo>
                  <a:lnTo>
                    <a:pt x="61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2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9" y="11"/>
                  </a:lnTo>
                  <a:lnTo>
                    <a:pt x="80" y="11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6" y="14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8" y="20"/>
                  </a:lnTo>
                  <a:lnTo>
                    <a:pt x="98" y="2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7"/>
                  </a:lnTo>
                  <a:lnTo>
                    <a:pt x="101" y="28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1"/>
                  </a:lnTo>
                  <a:lnTo>
                    <a:pt x="104" y="31"/>
                  </a:lnTo>
                  <a:lnTo>
                    <a:pt x="104" y="35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2" y="39"/>
                  </a:lnTo>
                  <a:lnTo>
                    <a:pt x="101" y="41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79" y="49"/>
                  </a:lnTo>
                  <a:lnTo>
                    <a:pt x="77" y="47"/>
                  </a:lnTo>
                  <a:lnTo>
                    <a:pt x="76" y="46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1" y="42"/>
                  </a:lnTo>
                  <a:lnTo>
                    <a:pt x="68" y="41"/>
                  </a:lnTo>
                  <a:lnTo>
                    <a:pt x="66" y="39"/>
                  </a:lnTo>
                  <a:lnTo>
                    <a:pt x="61" y="39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5" y="35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5" y="38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1" y="30"/>
                  </a:lnTo>
                  <a:lnTo>
                    <a:pt x="1" y="25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8" y="16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9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30" y="14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0"/>
                  </a:lnTo>
                  <a:lnTo>
                    <a:pt x="47" y="19"/>
                  </a:lnTo>
                  <a:lnTo>
                    <a:pt x="49" y="17"/>
                  </a:lnTo>
                  <a:lnTo>
                    <a:pt x="50" y="16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9" name="Freeform 220"/>
            <p:cNvSpPr>
              <a:spLocks/>
            </p:cNvSpPr>
            <p:nvPr/>
          </p:nvSpPr>
          <p:spPr bwMode="auto">
            <a:xfrm>
              <a:off x="5924830" y="2877987"/>
              <a:ext cx="21442" cy="27289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1 h 14"/>
                <a:gd name="T4" fmla="*/ 6 w 11"/>
                <a:gd name="T5" fmla="*/ 1 h 14"/>
                <a:gd name="T6" fmla="*/ 6 w 11"/>
                <a:gd name="T7" fmla="*/ 1 h 14"/>
                <a:gd name="T8" fmla="*/ 6 w 11"/>
                <a:gd name="T9" fmla="*/ 1 h 14"/>
                <a:gd name="T10" fmla="*/ 6 w 11"/>
                <a:gd name="T11" fmla="*/ 1 h 14"/>
                <a:gd name="T12" fmla="*/ 6 w 11"/>
                <a:gd name="T13" fmla="*/ 3 h 14"/>
                <a:gd name="T14" fmla="*/ 6 w 11"/>
                <a:gd name="T15" fmla="*/ 5 h 14"/>
                <a:gd name="T16" fmla="*/ 8 w 11"/>
                <a:gd name="T17" fmla="*/ 5 h 14"/>
                <a:gd name="T18" fmla="*/ 8 w 11"/>
                <a:gd name="T19" fmla="*/ 6 h 14"/>
                <a:gd name="T20" fmla="*/ 10 w 11"/>
                <a:gd name="T21" fmla="*/ 6 h 14"/>
                <a:gd name="T22" fmla="*/ 11 w 11"/>
                <a:gd name="T23" fmla="*/ 8 h 14"/>
                <a:gd name="T24" fmla="*/ 11 w 11"/>
                <a:gd name="T25" fmla="*/ 8 h 14"/>
                <a:gd name="T26" fmla="*/ 11 w 11"/>
                <a:gd name="T27" fmla="*/ 8 h 14"/>
                <a:gd name="T28" fmla="*/ 11 w 11"/>
                <a:gd name="T29" fmla="*/ 9 h 14"/>
                <a:gd name="T30" fmla="*/ 11 w 11"/>
                <a:gd name="T31" fmla="*/ 9 h 14"/>
                <a:gd name="T32" fmla="*/ 11 w 11"/>
                <a:gd name="T33" fmla="*/ 11 h 14"/>
                <a:gd name="T34" fmla="*/ 10 w 11"/>
                <a:gd name="T35" fmla="*/ 11 h 14"/>
                <a:gd name="T36" fmla="*/ 10 w 11"/>
                <a:gd name="T37" fmla="*/ 13 h 14"/>
                <a:gd name="T38" fmla="*/ 10 w 11"/>
                <a:gd name="T39" fmla="*/ 14 h 14"/>
                <a:gd name="T40" fmla="*/ 8 w 11"/>
                <a:gd name="T41" fmla="*/ 14 h 14"/>
                <a:gd name="T42" fmla="*/ 8 w 11"/>
                <a:gd name="T43" fmla="*/ 13 h 14"/>
                <a:gd name="T44" fmla="*/ 6 w 11"/>
                <a:gd name="T45" fmla="*/ 13 h 14"/>
                <a:gd name="T46" fmla="*/ 6 w 11"/>
                <a:gd name="T47" fmla="*/ 14 h 14"/>
                <a:gd name="T48" fmla="*/ 5 w 11"/>
                <a:gd name="T49" fmla="*/ 14 h 14"/>
                <a:gd name="T50" fmla="*/ 5 w 11"/>
                <a:gd name="T51" fmla="*/ 14 h 14"/>
                <a:gd name="T52" fmla="*/ 3 w 11"/>
                <a:gd name="T53" fmla="*/ 14 h 14"/>
                <a:gd name="T54" fmla="*/ 3 w 11"/>
                <a:gd name="T55" fmla="*/ 14 h 14"/>
                <a:gd name="T56" fmla="*/ 3 w 11"/>
                <a:gd name="T57" fmla="*/ 13 h 14"/>
                <a:gd name="T58" fmla="*/ 2 w 11"/>
                <a:gd name="T59" fmla="*/ 13 h 14"/>
                <a:gd name="T60" fmla="*/ 2 w 11"/>
                <a:gd name="T61" fmla="*/ 13 h 14"/>
                <a:gd name="T62" fmla="*/ 2 w 11"/>
                <a:gd name="T63" fmla="*/ 13 h 14"/>
                <a:gd name="T64" fmla="*/ 2 w 11"/>
                <a:gd name="T65" fmla="*/ 11 h 14"/>
                <a:gd name="T66" fmla="*/ 2 w 11"/>
                <a:gd name="T67" fmla="*/ 11 h 14"/>
                <a:gd name="T68" fmla="*/ 3 w 11"/>
                <a:gd name="T69" fmla="*/ 11 h 14"/>
                <a:gd name="T70" fmla="*/ 2 w 11"/>
                <a:gd name="T71" fmla="*/ 9 h 14"/>
                <a:gd name="T72" fmla="*/ 2 w 11"/>
                <a:gd name="T73" fmla="*/ 8 h 14"/>
                <a:gd name="T74" fmla="*/ 0 w 11"/>
                <a:gd name="T75" fmla="*/ 8 h 14"/>
                <a:gd name="T76" fmla="*/ 0 w 11"/>
                <a:gd name="T77" fmla="*/ 6 h 14"/>
                <a:gd name="T78" fmla="*/ 0 w 11"/>
                <a:gd name="T79" fmla="*/ 6 h 14"/>
                <a:gd name="T80" fmla="*/ 0 w 11"/>
                <a:gd name="T81" fmla="*/ 6 h 14"/>
                <a:gd name="T82" fmla="*/ 0 w 11"/>
                <a:gd name="T83" fmla="*/ 5 h 14"/>
                <a:gd name="T84" fmla="*/ 2 w 11"/>
                <a:gd name="T85" fmla="*/ 5 h 14"/>
                <a:gd name="T86" fmla="*/ 2 w 11"/>
                <a:gd name="T87" fmla="*/ 3 h 14"/>
                <a:gd name="T88" fmla="*/ 3 w 11"/>
                <a:gd name="T89" fmla="*/ 1 h 14"/>
                <a:gd name="T90" fmla="*/ 5 w 11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0" name="Freeform 221"/>
            <p:cNvSpPr>
              <a:spLocks noEditPoints="1"/>
            </p:cNvSpPr>
            <p:nvPr/>
          </p:nvSpPr>
          <p:spPr bwMode="auto">
            <a:xfrm>
              <a:off x="6351709" y="2642132"/>
              <a:ext cx="165684" cy="97461"/>
            </a:xfrm>
            <a:custGeom>
              <a:avLst/>
              <a:gdLst>
                <a:gd name="T0" fmla="*/ 3 w 85"/>
                <a:gd name="T1" fmla="*/ 19 h 50"/>
                <a:gd name="T2" fmla="*/ 0 w 85"/>
                <a:gd name="T3" fmla="*/ 22 h 50"/>
                <a:gd name="T4" fmla="*/ 3 w 85"/>
                <a:gd name="T5" fmla="*/ 15 h 50"/>
                <a:gd name="T6" fmla="*/ 59 w 85"/>
                <a:gd name="T7" fmla="*/ 0 h 50"/>
                <a:gd name="T8" fmla="*/ 63 w 85"/>
                <a:gd name="T9" fmla="*/ 4 h 50"/>
                <a:gd name="T10" fmla="*/ 73 w 85"/>
                <a:gd name="T11" fmla="*/ 7 h 50"/>
                <a:gd name="T12" fmla="*/ 78 w 85"/>
                <a:gd name="T13" fmla="*/ 11 h 50"/>
                <a:gd name="T14" fmla="*/ 82 w 85"/>
                <a:gd name="T15" fmla="*/ 14 h 50"/>
                <a:gd name="T16" fmla="*/ 82 w 85"/>
                <a:gd name="T17" fmla="*/ 17 h 50"/>
                <a:gd name="T18" fmla="*/ 81 w 85"/>
                <a:gd name="T19" fmla="*/ 20 h 50"/>
                <a:gd name="T20" fmla="*/ 85 w 85"/>
                <a:gd name="T21" fmla="*/ 22 h 50"/>
                <a:gd name="T22" fmla="*/ 84 w 85"/>
                <a:gd name="T23" fmla="*/ 23 h 50"/>
                <a:gd name="T24" fmla="*/ 79 w 85"/>
                <a:gd name="T25" fmla="*/ 25 h 50"/>
                <a:gd name="T26" fmla="*/ 78 w 85"/>
                <a:gd name="T27" fmla="*/ 26 h 50"/>
                <a:gd name="T28" fmla="*/ 74 w 85"/>
                <a:gd name="T29" fmla="*/ 28 h 50"/>
                <a:gd name="T30" fmla="*/ 71 w 85"/>
                <a:gd name="T31" fmla="*/ 33 h 50"/>
                <a:gd name="T32" fmla="*/ 71 w 85"/>
                <a:gd name="T33" fmla="*/ 36 h 50"/>
                <a:gd name="T34" fmla="*/ 68 w 85"/>
                <a:gd name="T35" fmla="*/ 41 h 50"/>
                <a:gd name="T36" fmla="*/ 70 w 85"/>
                <a:gd name="T37" fmla="*/ 41 h 50"/>
                <a:gd name="T38" fmla="*/ 71 w 85"/>
                <a:gd name="T39" fmla="*/ 44 h 50"/>
                <a:gd name="T40" fmla="*/ 70 w 85"/>
                <a:gd name="T41" fmla="*/ 45 h 50"/>
                <a:gd name="T42" fmla="*/ 68 w 85"/>
                <a:gd name="T43" fmla="*/ 44 h 50"/>
                <a:gd name="T44" fmla="*/ 66 w 85"/>
                <a:gd name="T45" fmla="*/ 42 h 50"/>
                <a:gd name="T46" fmla="*/ 63 w 85"/>
                <a:gd name="T47" fmla="*/ 44 h 50"/>
                <a:gd name="T48" fmla="*/ 59 w 85"/>
                <a:gd name="T49" fmla="*/ 45 h 50"/>
                <a:gd name="T50" fmla="*/ 57 w 85"/>
                <a:gd name="T51" fmla="*/ 48 h 50"/>
                <a:gd name="T52" fmla="*/ 51 w 85"/>
                <a:gd name="T53" fmla="*/ 50 h 50"/>
                <a:gd name="T54" fmla="*/ 48 w 85"/>
                <a:gd name="T55" fmla="*/ 48 h 50"/>
                <a:gd name="T56" fmla="*/ 44 w 85"/>
                <a:gd name="T57" fmla="*/ 48 h 50"/>
                <a:gd name="T58" fmla="*/ 38 w 85"/>
                <a:gd name="T59" fmla="*/ 48 h 50"/>
                <a:gd name="T60" fmla="*/ 38 w 85"/>
                <a:gd name="T61" fmla="*/ 45 h 50"/>
                <a:gd name="T62" fmla="*/ 35 w 85"/>
                <a:gd name="T63" fmla="*/ 42 h 50"/>
                <a:gd name="T64" fmla="*/ 32 w 85"/>
                <a:gd name="T65" fmla="*/ 42 h 50"/>
                <a:gd name="T66" fmla="*/ 30 w 85"/>
                <a:gd name="T67" fmla="*/ 41 h 50"/>
                <a:gd name="T68" fmla="*/ 29 w 85"/>
                <a:gd name="T69" fmla="*/ 41 h 50"/>
                <a:gd name="T70" fmla="*/ 27 w 85"/>
                <a:gd name="T71" fmla="*/ 36 h 50"/>
                <a:gd name="T72" fmla="*/ 29 w 85"/>
                <a:gd name="T73" fmla="*/ 30 h 50"/>
                <a:gd name="T74" fmla="*/ 25 w 85"/>
                <a:gd name="T75" fmla="*/ 26 h 50"/>
                <a:gd name="T76" fmla="*/ 18 w 85"/>
                <a:gd name="T77" fmla="*/ 26 h 50"/>
                <a:gd name="T78" fmla="*/ 10 w 85"/>
                <a:gd name="T79" fmla="*/ 23 h 50"/>
                <a:gd name="T80" fmla="*/ 7 w 85"/>
                <a:gd name="T81" fmla="*/ 22 h 50"/>
                <a:gd name="T82" fmla="*/ 5 w 85"/>
                <a:gd name="T83" fmla="*/ 20 h 50"/>
                <a:gd name="T84" fmla="*/ 3 w 85"/>
                <a:gd name="T85" fmla="*/ 11 h 50"/>
                <a:gd name="T86" fmla="*/ 7 w 85"/>
                <a:gd name="T87" fmla="*/ 3 h 50"/>
                <a:gd name="T88" fmla="*/ 18 w 85"/>
                <a:gd name="T89" fmla="*/ 0 h 50"/>
                <a:gd name="T90" fmla="*/ 25 w 85"/>
                <a:gd name="T91" fmla="*/ 0 h 50"/>
                <a:gd name="T92" fmla="*/ 30 w 85"/>
                <a:gd name="T93" fmla="*/ 0 h 50"/>
                <a:gd name="T94" fmla="*/ 33 w 85"/>
                <a:gd name="T95" fmla="*/ 0 h 50"/>
                <a:gd name="T96" fmla="*/ 43 w 85"/>
                <a:gd name="T97" fmla="*/ 1 h 50"/>
                <a:gd name="T98" fmla="*/ 51 w 85"/>
                <a:gd name="T99" fmla="*/ 1 h 50"/>
                <a:gd name="T100" fmla="*/ 55 w 85"/>
                <a:gd name="T10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" h="50">
                  <a:moveTo>
                    <a:pt x="3" y="15"/>
                  </a:moveTo>
                  <a:lnTo>
                    <a:pt x="3" y="15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5"/>
                  </a:lnTo>
                  <a:lnTo>
                    <a:pt x="3" y="15"/>
                  </a:lnTo>
                  <a:close/>
                  <a:moveTo>
                    <a:pt x="59" y="0"/>
                  </a:moveTo>
                  <a:lnTo>
                    <a:pt x="59" y="0"/>
                  </a:lnTo>
                  <a:lnTo>
                    <a:pt x="59" y="1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3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8" y="11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4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82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79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3" y="30"/>
                  </a:lnTo>
                  <a:lnTo>
                    <a:pt x="71" y="31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8" y="42"/>
                  </a:lnTo>
                  <a:lnTo>
                    <a:pt x="66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3" y="44"/>
                  </a:lnTo>
                  <a:lnTo>
                    <a:pt x="62" y="44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5" y="48"/>
                  </a:lnTo>
                  <a:lnTo>
                    <a:pt x="52" y="48"/>
                  </a:lnTo>
                  <a:lnTo>
                    <a:pt x="51" y="50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1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4"/>
                  </a:lnTo>
                  <a:lnTo>
                    <a:pt x="35" y="42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9" y="31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1" name="Freeform 222"/>
            <p:cNvSpPr>
              <a:spLocks/>
            </p:cNvSpPr>
            <p:nvPr/>
          </p:nvSpPr>
          <p:spPr bwMode="auto">
            <a:xfrm>
              <a:off x="6527139" y="5238494"/>
              <a:ext cx="64325" cy="62375"/>
            </a:xfrm>
            <a:custGeom>
              <a:avLst/>
              <a:gdLst>
                <a:gd name="T0" fmla="*/ 22 w 33"/>
                <a:gd name="T1" fmla="*/ 0 h 32"/>
                <a:gd name="T2" fmla="*/ 24 w 33"/>
                <a:gd name="T3" fmla="*/ 2 h 32"/>
                <a:gd name="T4" fmla="*/ 25 w 33"/>
                <a:gd name="T5" fmla="*/ 4 h 32"/>
                <a:gd name="T6" fmla="*/ 29 w 33"/>
                <a:gd name="T7" fmla="*/ 5 h 32"/>
                <a:gd name="T8" fmla="*/ 32 w 33"/>
                <a:gd name="T9" fmla="*/ 8 h 32"/>
                <a:gd name="T10" fmla="*/ 33 w 33"/>
                <a:gd name="T11" fmla="*/ 10 h 32"/>
                <a:gd name="T12" fmla="*/ 33 w 33"/>
                <a:gd name="T13" fmla="*/ 12 h 32"/>
                <a:gd name="T14" fmla="*/ 33 w 33"/>
                <a:gd name="T15" fmla="*/ 13 h 32"/>
                <a:gd name="T16" fmla="*/ 32 w 33"/>
                <a:gd name="T17" fmla="*/ 16 h 32"/>
                <a:gd name="T18" fmla="*/ 30 w 33"/>
                <a:gd name="T19" fmla="*/ 18 h 32"/>
                <a:gd name="T20" fmla="*/ 30 w 33"/>
                <a:gd name="T21" fmla="*/ 21 h 32"/>
                <a:gd name="T22" fmla="*/ 27 w 33"/>
                <a:gd name="T23" fmla="*/ 23 h 32"/>
                <a:gd name="T24" fmla="*/ 24 w 33"/>
                <a:gd name="T25" fmla="*/ 24 h 32"/>
                <a:gd name="T26" fmla="*/ 22 w 33"/>
                <a:gd name="T27" fmla="*/ 24 h 32"/>
                <a:gd name="T28" fmla="*/ 21 w 33"/>
                <a:gd name="T29" fmla="*/ 24 h 32"/>
                <a:gd name="T30" fmla="*/ 19 w 33"/>
                <a:gd name="T31" fmla="*/ 24 h 32"/>
                <a:gd name="T32" fmla="*/ 16 w 33"/>
                <a:gd name="T33" fmla="*/ 29 h 32"/>
                <a:gd name="T34" fmla="*/ 16 w 33"/>
                <a:gd name="T35" fmla="*/ 30 h 32"/>
                <a:gd name="T36" fmla="*/ 14 w 33"/>
                <a:gd name="T37" fmla="*/ 32 h 32"/>
                <a:gd name="T38" fmla="*/ 13 w 33"/>
                <a:gd name="T39" fmla="*/ 32 h 32"/>
                <a:gd name="T40" fmla="*/ 8 w 33"/>
                <a:gd name="T41" fmla="*/ 30 h 32"/>
                <a:gd name="T42" fmla="*/ 6 w 33"/>
                <a:gd name="T43" fmla="*/ 29 h 32"/>
                <a:gd name="T44" fmla="*/ 6 w 33"/>
                <a:gd name="T45" fmla="*/ 27 h 32"/>
                <a:gd name="T46" fmla="*/ 5 w 33"/>
                <a:gd name="T47" fmla="*/ 27 h 32"/>
                <a:gd name="T48" fmla="*/ 5 w 33"/>
                <a:gd name="T49" fmla="*/ 27 h 32"/>
                <a:gd name="T50" fmla="*/ 5 w 33"/>
                <a:gd name="T51" fmla="*/ 24 h 32"/>
                <a:gd name="T52" fmla="*/ 3 w 33"/>
                <a:gd name="T53" fmla="*/ 23 h 32"/>
                <a:gd name="T54" fmla="*/ 2 w 33"/>
                <a:gd name="T55" fmla="*/ 19 h 32"/>
                <a:gd name="T56" fmla="*/ 0 w 33"/>
                <a:gd name="T57" fmla="*/ 16 h 32"/>
                <a:gd name="T58" fmla="*/ 0 w 33"/>
                <a:gd name="T59" fmla="*/ 16 h 32"/>
                <a:gd name="T60" fmla="*/ 3 w 33"/>
                <a:gd name="T61" fmla="*/ 15 h 32"/>
                <a:gd name="T62" fmla="*/ 5 w 33"/>
                <a:gd name="T63" fmla="*/ 12 h 32"/>
                <a:gd name="T64" fmla="*/ 6 w 33"/>
                <a:gd name="T65" fmla="*/ 12 h 32"/>
                <a:gd name="T66" fmla="*/ 8 w 33"/>
                <a:gd name="T67" fmla="*/ 8 h 32"/>
                <a:gd name="T68" fmla="*/ 10 w 33"/>
                <a:gd name="T69" fmla="*/ 5 h 32"/>
                <a:gd name="T70" fmla="*/ 13 w 33"/>
                <a:gd name="T71" fmla="*/ 5 h 32"/>
                <a:gd name="T72" fmla="*/ 17 w 33"/>
                <a:gd name="T73" fmla="*/ 2 h 32"/>
                <a:gd name="T74" fmla="*/ 22 w 33"/>
                <a:gd name="T7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32">
                  <a:moveTo>
                    <a:pt x="22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2" name="Freeform 223"/>
            <p:cNvSpPr>
              <a:spLocks/>
            </p:cNvSpPr>
            <p:nvPr/>
          </p:nvSpPr>
          <p:spPr bwMode="auto">
            <a:xfrm>
              <a:off x="5439474" y="4176168"/>
              <a:ext cx="116953" cy="116953"/>
            </a:xfrm>
            <a:custGeom>
              <a:avLst/>
              <a:gdLst>
                <a:gd name="T0" fmla="*/ 27 w 60"/>
                <a:gd name="T1" fmla="*/ 2 h 60"/>
                <a:gd name="T2" fmla="*/ 27 w 60"/>
                <a:gd name="T3" fmla="*/ 2 h 60"/>
                <a:gd name="T4" fmla="*/ 28 w 60"/>
                <a:gd name="T5" fmla="*/ 2 h 60"/>
                <a:gd name="T6" fmla="*/ 30 w 60"/>
                <a:gd name="T7" fmla="*/ 5 h 60"/>
                <a:gd name="T8" fmla="*/ 30 w 60"/>
                <a:gd name="T9" fmla="*/ 7 h 60"/>
                <a:gd name="T10" fmla="*/ 30 w 60"/>
                <a:gd name="T11" fmla="*/ 8 h 60"/>
                <a:gd name="T12" fmla="*/ 31 w 60"/>
                <a:gd name="T13" fmla="*/ 11 h 60"/>
                <a:gd name="T14" fmla="*/ 31 w 60"/>
                <a:gd name="T15" fmla="*/ 15 h 60"/>
                <a:gd name="T16" fmla="*/ 30 w 60"/>
                <a:gd name="T17" fmla="*/ 16 h 60"/>
                <a:gd name="T18" fmla="*/ 31 w 60"/>
                <a:gd name="T19" fmla="*/ 16 h 60"/>
                <a:gd name="T20" fmla="*/ 35 w 60"/>
                <a:gd name="T21" fmla="*/ 19 h 60"/>
                <a:gd name="T22" fmla="*/ 36 w 60"/>
                <a:gd name="T23" fmla="*/ 19 h 60"/>
                <a:gd name="T24" fmla="*/ 38 w 60"/>
                <a:gd name="T25" fmla="*/ 19 h 60"/>
                <a:gd name="T26" fmla="*/ 39 w 60"/>
                <a:gd name="T27" fmla="*/ 18 h 60"/>
                <a:gd name="T28" fmla="*/ 41 w 60"/>
                <a:gd name="T29" fmla="*/ 15 h 60"/>
                <a:gd name="T30" fmla="*/ 41 w 60"/>
                <a:gd name="T31" fmla="*/ 13 h 60"/>
                <a:gd name="T32" fmla="*/ 42 w 60"/>
                <a:gd name="T33" fmla="*/ 13 h 60"/>
                <a:gd name="T34" fmla="*/ 44 w 60"/>
                <a:gd name="T35" fmla="*/ 15 h 60"/>
                <a:gd name="T36" fmla="*/ 47 w 60"/>
                <a:gd name="T37" fmla="*/ 22 h 60"/>
                <a:gd name="T38" fmla="*/ 46 w 60"/>
                <a:gd name="T39" fmla="*/ 24 h 60"/>
                <a:gd name="T40" fmla="*/ 42 w 60"/>
                <a:gd name="T41" fmla="*/ 30 h 60"/>
                <a:gd name="T42" fmla="*/ 44 w 60"/>
                <a:gd name="T43" fmla="*/ 30 h 60"/>
                <a:gd name="T44" fmla="*/ 46 w 60"/>
                <a:gd name="T45" fmla="*/ 32 h 60"/>
                <a:gd name="T46" fmla="*/ 49 w 60"/>
                <a:gd name="T47" fmla="*/ 33 h 60"/>
                <a:gd name="T48" fmla="*/ 52 w 60"/>
                <a:gd name="T49" fmla="*/ 33 h 60"/>
                <a:gd name="T50" fmla="*/ 54 w 60"/>
                <a:gd name="T51" fmla="*/ 37 h 60"/>
                <a:gd name="T52" fmla="*/ 57 w 60"/>
                <a:gd name="T53" fmla="*/ 38 h 60"/>
                <a:gd name="T54" fmla="*/ 58 w 60"/>
                <a:gd name="T55" fmla="*/ 40 h 60"/>
                <a:gd name="T56" fmla="*/ 60 w 60"/>
                <a:gd name="T57" fmla="*/ 43 h 60"/>
                <a:gd name="T58" fmla="*/ 60 w 60"/>
                <a:gd name="T59" fmla="*/ 48 h 60"/>
                <a:gd name="T60" fmla="*/ 58 w 60"/>
                <a:gd name="T61" fmla="*/ 49 h 60"/>
                <a:gd name="T62" fmla="*/ 57 w 60"/>
                <a:gd name="T63" fmla="*/ 52 h 60"/>
                <a:gd name="T64" fmla="*/ 57 w 60"/>
                <a:gd name="T65" fmla="*/ 60 h 60"/>
                <a:gd name="T66" fmla="*/ 50 w 60"/>
                <a:gd name="T67" fmla="*/ 59 h 60"/>
                <a:gd name="T68" fmla="*/ 31 w 60"/>
                <a:gd name="T69" fmla="*/ 48 h 60"/>
                <a:gd name="T70" fmla="*/ 16 w 60"/>
                <a:gd name="T71" fmla="*/ 35 h 60"/>
                <a:gd name="T72" fmla="*/ 11 w 60"/>
                <a:gd name="T73" fmla="*/ 33 h 60"/>
                <a:gd name="T74" fmla="*/ 3 w 60"/>
                <a:gd name="T75" fmla="*/ 27 h 60"/>
                <a:gd name="T76" fmla="*/ 3 w 60"/>
                <a:gd name="T77" fmla="*/ 21 h 60"/>
                <a:gd name="T78" fmla="*/ 6 w 60"/>
                <a:gd name="T79" fmla="*/ 18 h 60"/>
                <a:gd name="T80" fmla="*/ 13 w 60"/>
                <a:gd name="T81" fmla="*/ 11 h 60"/>
                <a:gd name="T82" fmla="*/ 14 w 60"/>
                <a:gd name="T83" fmla="*/ 7 h 60"/>
                <a:gd name="T84" fmla="*/ 17 w 60"/>
                <a:gd name="T85" fmla="*/ 5 h 60"/>
                <a:gd name="T86" fmla="*/ 19 w 60"/>
                <a:gd name="T87" fmla="*/ 2 h 60"/>
                <a:gd name="T88" fmla="*/ 20 w 60"/>
                <a:gd name="T89" fmla="*/ 0 h 60"/>
                <a:gd name="T90" fmla="*/ 25 w 60"/>
                <a:gd name="T9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60">
                  <a:moveTo>
                    <a:pt x="25" y="0"/>
                  </a:moveTo>
                  <a:lnTo>
                    <a:pt x="25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6" y="1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5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7" y="38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7" y="60"/>
                  </a:lnTo>
                  <a:lnTo>
                    <a:pt x="58" y="60"/>
                  </a:lnTo>
                  <a:lnTo>
                    <a:pt x="57" y="60"/>
                  </a:lnTo>
                  <a:lnTo>
                    <a:pt x="50" y="59"/>
                  </a:lnTo>
                  <a:lnTo>
                    <a:pt x="47" y="57"/>
                  </a:lnTo>
                  <a:lnTo>
                    <a:pt x="35" y="51"/>
                  </a:lnTo>
                  <a:lnTo>
                    <a:pt x="31" y="48"/>
                  </a:lnTo>
                  <a:lnTo>
                    <a:pt x="27" y="44"/>
                  </a:lnTo>
                  <a:lnTo>
                    <a:pt x="19" y="37"/>
                  </a:lnTo>
                  <a:lnTo>
                    <a:pt x="16" y="35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1" y="33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3" name="Freeform 224"/>
            <p:cNvSpPr>
              <a:spLocks noEditPoints="1"/>
            </p:cNvSpPr>
            <p:nvPr/>
          </p:nvSpPr>
          <p:spPr bwMode="auto">
            <a:xfrm>
              <a:off x="8012446" y="4139134"/>
              <a:ext cx="58477" cy="111106"/>
            </a:xfrm>
            <a:custGeom>
              <a:avLst/>
              <a:gdLst>
                <a:gd name="T0" fmla="*/ 1 w 30"/>
                <a:gd name="T1" fmla="*/ 11 h 57"/>
                <a:gd name="T2" fmla="*/ 1 w 30"/>
                <a:gd name="T3" fmla="*/ 13 h 57"/>
                <a:gd name="T4" fmla="*/ 0 w 30"/>
                <a:gd name="T5" fmla="*/ 11 h 57"/>
                <a:gd name="T6" fmla="*/ 1 w 30"/>
                <a:gd name="T7" fmla="*/ 2 h 57"/>
                <a:gd name="T8" fmla="*/ 1 w 30"/>
                <a:gd name="T9" fmla="*/ 4 h 57"/>
                <a:gd name="T10" fmla="*/ 1 w 30"/>
                <a:gd name="T11" fmla="*/ 4 h 57"/>
                <a:gd name="T12" fmla="*/ 1 w 30"/>
                <a:gd name="T13" fmla="*/ 2 h 57"/>
                <a:gd name="T14" fmla="*/ 1 w 30"/>
                <a:gd name="T15" fmla="*/ 2 h 57"/>
                <a:gd name="T16" fmla="*/ 4 w 30"/>
                <a:gd name="T17" fmla="*/ 0 h 57"/>
                <a:gd name="T18" fmla="*/ 8 w 30"/>
                <a:gd name="T19" fmla="*/ 2 h 57"/>
                <a:gd name="T20" fmla="*/ 14 w 30"/>
                <a:gd name="T21" fmla="*/ 8 h 57"/>
                <a:gd name="T22" fmla="*/ 17 w 30"/>
                <a:gd name="T23" fmla="*/ 13 h 57"/>
                <a:gd name="T24" fmla="*/ 17 w 30"/>
                <a:gd name="T25" fmla="*/ 13 h 57"/>
                <a:gd name="T26" fmla="*/ 20 w 30"/>
                <a:gd name="T27" fmla="*/ 18 h 57"/>
                <a:gd name="T28" fmla="*/ 20 w 30"/>
                <a:gd name="T29" fmla="*/ 19 h 57"/>
                <a:gd name="T30" fmla="*/ 22 w 30"/>
                <a:gd name="T31" fmla="*/ 21 h 57"/>
                <a:gd name="T32" fmla="*/ 23 w 30"/>
                <a:gd name="T33" fmla="*/ 21 h 57"/>
                <a:gd name="T34" fmla="*/ 23 w 30"/>
                <a:gd name="T35" fmla="*/ 26 h 57"/>
                <a:gd name="T36" fmla="*/ 27 w 30"/>
                <a:gd name="T37" fmla="*/ 30 h 57"/>
                <a:gd name="T38" fmla="*/ 28 w 30"/>
                <a:gd name="T39" fmla="*/ 32 h 57"/>
                <a:gd name="T40" fmla="*/ 28 w 30"/>
                <a:gd name="T41" fmla="*/ 32 h 57"/>
                <a:gd name="T42" fmla="*/ 30 w 30"/>
                <a:gd name="T43" fmla="*/ 35 h 57"/>
                <a:gd name="T44" fmla="*/ 30 w 30"/>
                <a:gd name="T45" fmla="*/ 41 h 57"/>
                <a:gd name="T46" fmla="*/ 30 w 30"/>
                <a:gd name="T47" fmla="*/ 45 h 57"/>
                <a:gd name="T48" fmla="*/ 28 w 30"/>
                <a:gd name="T49" fmla="*/ 49 h 57"/>
                <a:gd name="T50" fmla="*/ 23 w 30"/>
                <a:gd name="T51" fmla="*/ 52 h 57"/>
                <a:gd name="T52" fmla="*/ 17 w 30"/>
                <a:gd name="T53" fmla="*/ 56 h 57"/>
                <a:gd name="T54" fmla="*/ 11 w 30"/>
                <a:gd name="T55" fmla="*/ 57 h 57"/>
                <a:gd name="T56" fmla="*/ 4 w 30"/>
                <a:gd name="T57" fmla="*/ 54 h 57"/>
                <a:gd name="T58" fmla="*/ 3 w 30"/>
                <a:gd name="T59" fmla="*/ 48 h 57"/>
                <a:gd name="T60" fmla="*/ 0 w 30"/>
                <a:gd name="T61" fmla="*/ 34 h 57"/>
                <a:gd name="T62" fmla="*/ 0 w 30"/>
                <a:gd name="T63" fmla="*/ 26 h 57"/>
                <a:gd name="T64" fmla="*/ 0 w 30"/>
                <a:gd name="T65" fmla="*/ 23 h 57"/>
                <a:gd name="T66" fmla="*/ 0 w 30"/>
                <a:gd name="T67" fmla="*/ 27 h 57"/>
                <a:gd name="T68" fmla="*/ 1 w 30"/>
                <a:gd name="T69" fmla="*/ 23 h 57"/>
                <a:gd name="T70" fmla="*/ 3 w 30"/>
                <a:gd name="T71" fmla="*/ 18 h 57"/>
                <a:gd name="T72" fmla="*/ 3 w 30"/>
                <a:gd name="T73" fmla="*/ 15 h 57"/>
                <a:gd name="T74" fmla="*/ 4 w 30"/>
                <a:gd name="T75" fmla="*/ 11 h 57"/>
                <a:gd name="T76" fmla="*/ 4 w 30"/>
                <a:gd name="T77" fmla="*/ 8 h 57"/>
                <a:gd name="T78" fmla="*/ 4 w 30"/>
                <a:gd name="T79" fmla="*/ 5 h 57"/>
                <a:gd name="T80" fmla="*/ 8 w 30"/>
                <a:gd name="T81" fmla="*/ 5 h 57"/>
                <a:gd name="T82" fmla="*/ 9 w 30"/>
                <a:gd name="T83" fmla="*/ 5 h 57"/>
                <a:gd name="T84" fmla="*/ 9 w 30"/>
                <a:gd name="T85" fmla="*/ 5 h 57"/>
                <a:gd name="T86" fmla="*/ 4 w 30"/>
                <a:gd name="T87" fmla="*/ 4 h 57"/>
                <a:gd name="T88" fmla="*/ 3 w 30"/>
                <a:gd name="T89" fmla="*/ 2 h 57"/>
                <a:gd name="T90" fmla="*/ 3 w 30"/>
                <a:gd name="T9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57">
                  <a:moveTo>
                    <a:pt x="0" y="11"/>
                  </a:move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" y="2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9" y="4"/>
                  </a:lnTo>
                  <a:lnTo>
                    <a:pt x="14" y="8"/>
                  </a:lnTo>
                  <a:lnTo>
                    <a:pt x="16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8"/>
                  </a:lnTo>
                  <a:lnTo>
                    <a:pt x="30" y="41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8"/>
                  </a:lnTo>
                  <a:lnTo>
                    <a:pt x="28" y="49"/>
                  </a:lnTo>
                  <a:lnTo>
                    <a:pt x="27" y="49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7" y="56"/>
                  </a:lnTo>
                  <a:lnTo>
                    <a:pt x="14" y="57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4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1" y="45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4" name="Freeform 225"/>
            <p:cNvSpPr>
              <a:spLocks/>
            </p:cNvSpPr>
            <p:nvPr/>
          </p:nvSpPr>
          <p:spPr bwMode="auto">
            <a:xfrm>
              <a:off x="6032037" y="2985195"/>
              <a:ext cx="3898" cy="584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3 h 3"/>
                <a:gd name="T18" fmla="*/ 2 w 2"/>
                <a:gd name="T19" fmla="*/ 3 h 3"/>
                <a:gd name="T20" fmla="*/ 0 w 2"/>
                <a:gd name="T21" fmla="*/ 3 h 3"/>
                <a:gd name="T22" fmla="*/ 0 w 2"/>
                <a:gd name="T23" fmla="*/ 3 h 3"/>
                <a:gd name="T24" fmla="*/ 0 w 2"/>
                <a:gd name="T25" fmla="*/ 3 h 3"/>
                <a:gd name="T26" fmla="*/ 0 w 2"/>
                <a:gd name="T27" fmla="*/ 2 h 3"/>
                <a:gd name="T28" fmla="*/ 0 w 2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5" name="Freeform 226"/>
            <p:cNvSpPr>
              <a:spLocks/>
            </p:cNvSpPr>
            <p:nvPr/>
          </p:nvSpPr>
          <p:spPr bwMode="auto">
            <a:xfrm>
              <a:off x="4043831" y="4020230"/>
              <a:ext cx="5848" cy="9747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2 h 5"/>
                <a:gd name="T4" fmla="*/ 3 w 3"/>
                <a:gd name="T5" fmla="*/ 3 h 5"/>
                <a:gd name="T6" fmla="*/ 2 w 3"/>
                <a:gd name="T7" fmla="*/ 5 h 5"/>
                <a:gd name="T8" fmla="*/ 0 w 3"/>
                <a:gd name="T9" fmla="*/ 5 h 5"/>
                <a:gd name="T10" fmla="*/ 0 w 3"/>
                <a:gd name="T11" fmla="*/ 3 h 5"/>
                <a:gd name="T12" fmla="*/ 0 w 3"/>
                <a:gd name="T13" fmla="*/ 3 h 5"/>
                <a:gd name="T14" fmla="*/ 2 w 3"/>
                <a:gd name="T15" fmla="*/ 2 h 5"/>
                <a:gd name="T16" fmla="*/ 2 w 3"/>
                <a:gd name="T17" fmla="*/ 0 h 5"/>
                <a:gd name="T18" fmla="*/ 2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6" name="Freeform 227"/>
            <p:cNvSpPr>
              <a:spLocks/>
            </p:cNvSpPr>
            <p:nvPr/>
          </p:nvSpPr>
          <p:spPr bwMode="auto">
            <a:xfrm>
              <a:off x="6755199" y="3406226"/>
              <a:ext cx="38984" cy="48731"/>
            </a:xfrm>
            <a:custGeom>
              <a:avLst/>
              <a:gdLst>
                <a:gd name="T0" fmla="*/ 17 w 20"/>
                <a:gd name="T1" fmla="*/ 0 h 25"/>
                <a:gd name="T2" fmla="*/ 17 w 20"/>
                <a:gd name="T3" fmla="*/ 0 h 25"/>
                <a:gd name="T4" fmla="*/ 19 w 20"/>
                <a:gd name="T5" fmla="*/ 0 h 25"/>
                <a:gd name="T6" fmla="*/ 17 w 20"/>
                <a:gd name="T7" fmla="*/ 1 h 25"/>
                <a:gd name="T8" fmla="*/ 17 w 20"/>
                <a:gd name="T9" fmla="*/ 3 h 25"/>
                <a:gd name="T10" fmla="*/ 17 w 20"/>
                <a:gd name="T11" fmla="*/ 3 h 25"/>
                <a:gd name="T12" fmla="*/ 17 w 20"/>
                <a:gd name="T13" fmla="*/ 3 h 25"/>
                <a:gd name="T14" fmla="*/ 19 w 20"/>
                <a:gd name="T15" fmla="*/ 3 h 25"/>
                <a:gd name="T16" fmla="*/ 19 w 20"/>
                <a:gd name="T17" fmla="*/ 3 h 25"/>
                <a:gd name="T18" fmla="*/ 20 w 20"/>
                <a:gd name="T19" fmla="*/ 8 h 25"/>
                <a:gd name="T20" fmla="*/ 20 w 20"/>
                <a:gd name="T21" fmla="*/ 8 h 25"/>
                <a:gd name="T22" fmla="*/ 19 w 20"/>
                <a:gd name="T23" fmla="*/ 9 h 25"/>
                <a:gd name="T24" fmla="*/ 19 w 20"/>
                <a:gd name="T25" fmla="*/ 9 h 25"/>
                <a:gd name="T26" fmla="*/ 17 w 20"/>
                <a:gd name="T27" fmla="*/ 11 h 25"/>
                <a:gd name="T28" fmla="*/ 17 w 20"/>
                <a:gd name="T29" fmla="*/ 11 h 25"/>
                <a:gd name="T30" fmla="*/ 16 w 20"/>
                <a:gd name="T31" fmla="*/ 13 h 25"/>
                <a:gd name="T32" fmla="*/ 16 w 20"/>
                <a:gd name="T33" fmla="*/ 13 h 25"/>
                <a:gd name="T34" fmla="*/ 17 w 20"/>
                <a:gd name="T35" fmla="*/ 13 h 25"/>
                <a:gd name="T36" fmla="*/ 17 w 20"/>
                <a:gd name="T37" fmla="*/ 13 h 25"/>
                <a:gd name="T38" fmla="*/ 17 w 20"/>
                <a:gd name="T39" fmla="*/ 14 h 25"/>
                <a:gd name="T40" fmla="*/ 16 w 20"/>
                <a:gd name="T41" fmla="*/ 13 h 25"/>
                <a:gd name="T42" fmla="*/ 16 w 20"/>
                <a:gd name="T43" fmla="*/ 13 h 25"/>
                <a:gd name="T44" fmla="*/ 14 w 20"/>
                <a:gd name="T45" fmla="*/ 13 h 25"/>
                <a:gd name="T46" fmla="*/ 14 w 20"/>
                <a:gd name="T47" fmla="*/ 14 h 25"/>
                <a:gd name="T48" fmla="*/ 12 w 20"/>
                <a:gd name="T49" fmla="*/ 14 h 25"/>
                <a:gd name="T50" fmla="*/ 12 w 20"/>
                <a:gd name="T51" fmla="*/ 14 h 25"/>
                <a:gd name="T52" fmla="*/ 12 w 20"/>
                <a:gd name="T53" fmla="*/ 16 h 25"/>
                <a:gd name="T54" fmla="*/ 11 w 20"/>
                <a:gd name="T55" fmla="*/ 16 h 25"/>
                <a:gd name="T56" fmla="*/ 12 w 20"/>
                <a:gd name="T57" fmla="*/ 17 h 25"/>
                <a:gd name="T58" fmla="*/ 12 w 20"/>
                <a:gd name="T59" fmla="*/ 17 h 25"/>
                <a:gd name="T60" fmla="*/ 12 w 20"/>
                <a:gd name="T61" fmla="*/ 17 h 25"/>
                <a:gd name="T62" fmla="*/ 12 w 20"/>
                <a:gd name="T63" fmla="*/ 17 h 25"/>
                <a:gd name="T64" fmla="*/ 12 w 20"/>
                <a:gd name="T65" fmla="*/ 19 h 25"/>
                <a:gd name="T66" fmla="*/ 11 w 20"/>
                <a:gd name="T67" fmla="*/ 19 h 25"/>
                <a:gd name="T68" fmla="*/ 11 w 20"/>
                <a:gd name="T69" fmla="*/ 19 h 25"/>
                <a:gd name="T70" fmla="*/ 11 w 20"/>
                <a:gd name="T71" fmla="*/ 20 h 25"/>
                <a:gd name="T72" fmla="*/ 9 w 20"/>
                <a:gd name="T73" fmla="*/ 20 h 25"/>
                <a:gd name="T74" fmla="*/ 9 w 20"/>
                <a:gd name="T75" fmla="*/ 20 h 25"/>
                <a:gd name="T76" fmla="*/ 8 w 20"/>
                <a:gd name="T77" fmla="*/ 22 h 25"/>
                <a:gd name="T78" fmla="*/ 6 w 20"/>
                <a:gd name="T79" fmla="*/ 22 h 25"/>
                <a:gd name="T80" fmla="*/ 6 w 20"/>
                <a:gd name="T81" fmla="*/ 24 h 25"/>
                <a:gd name="T82" fmla="*/ 6 w 20"/>
                <a:gd name="T83" fmla="*/ 22 h 25"/>
                <a:gd name="T84" fmla="*/ 6 w 20"/>
                <a:gd name="T85" fmla="*/ 22 h 25"/>
                <a:gd name="T86" fmla="*/ 5 w 20"/>
                <a:gd name="T87" fmla="*/ 25 h 25"/>
                <a:gd name="T88" fmla="*/ 3 w 20"/>
                <a:gd name="T89" fmla="*/ 25 h 25"/>
                <a:gd name="T90" fmla="*/ 1 w 20"/>
                <a:gd name="T91" fmla="*/ 25 h 25"/>
                <a:gd name="T92" fmla="*/ 1 w 20"/>
                <a:gd name="T93" fmla="*/ 25 h 25"/>
                <a:gd name="T94" fmla="*/ 0 w 20"/>
                <a:gd name="T95" fmla="*/ 25 h 25"/>
                <a:gd name="T96" fmla="*/ 0 w 20"/>
                <a:gd name="T97" fmla="*/ 24 h 25"/>
                <a:gd name="T98" fmla="*/ 1 w 20"/>
                <a:gd name="T99" fmla="*/ 22 h 25"/>
                <a:gd name="T100" fmla="*/ 1 w 20"/>
                <a:gd name="T101" fmla="*/ 20 h 25"/>
                <a:gd name="T102" fmla="*/ 3 w 20"/>
                <a:gd name="T103" fmla="*/ 19 h 25"/>
                <a:gd name="T104" fmla="*/ 5 w 20"/>
                <a:gd name="T105" fmla="*/ 13 h 25"/>
                <a:gd name="T106" fmla="*/ 6 w 20"/>
                <a:gd name="T107" fmla="*/ 9 h 25"/>
                <a:gd name="T108" fmla="*/ 8 w 20"/>
                <a:gd name="T109" fmla="*/ 6 h 25"/>
                <a:gd name="T110" fmla="*/ 9 w 20"/>
                <a:gd name="T111" fmla="*/ 3 h 25"/>
                <a:gd name="T112" fmla="*/ 11 w 20"/>
                <a:gd name="T113" fmla="*/ 3 h 25"/>
                <a:gd name="T114" fmla="*/ 12 w 20"/>
                <a:gd name="T115" fmla="*/ 1 h 25"/>
                <a:gd name="T116" fmla="*/ 12 w 20"/>
                <a:gd name="T117" fmla="*/ 0 h 25"/>
                <a:gd name="T118" fmla="*/ 14 w 20"/>
                <a:gd name="T119" fmla="*/ 0 h 25"/>
                <a:gd name="T120" fmla="*/ 16 w 20"/>
                <a:gd name="T121" fmla="*/ 0 h 25"/>
                <a:gd name="T122" fmla="*/ 17 w 20"/>
                <a:gd name="T1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5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5" y="13"/>
                  </a:lnTo>
                  <a:lnTo>
                    <a:pt x="6" y="9"/>
                  </a:lnTo>
                  <a:lnTo>
                    <a:pt x="8" y="6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7" name="Freeform 228"/>
            <p:cNvSpPr>
              <a:spLocks/>
            </p:cNvSpPr>
            <p:nvPr/>
          </p:nvSpPr>
          <p:spPr bwMode="auto">
            <a:xfrm>
              <a:off x="8587467" y="3778527"/>
              <a:ext cx="210516" cy="245602"/>
            </a:xfrm>
            <a:custGeom>
              <a:avLst/>
              <a:gdLst>
                <a:gd name="T0" fmla="*/ 28 w 108"/>
                <a:gd name="T1" fmla="*/ 1 h 126"/>
                <a:gd name="T2" fmla="*/ 36 w 108"/>
                <a:gd name="T3" fmla="*/ 11 h 126"/>
                <a:gd name="T4" fmla="*/ 37 w 108"/>
                <a:gd name="T5" fmla="*/ 9 h 126"/>
                <a:gd name="T6" fmla="*/ 39 w 108"/>
                <a:gd name="T7" fmla="*/ 14 h 126"/>
                <a:gd name="T8" fmla="*/ 47 w 108"/>
                <a:gd name="T9" fmla="*/ 25 h 126"/>
                <a:gd name="T10" fmla="*/ 56 w 108"/>
                <a:gd name="T11" fmla="*/ 22 h 126"/>
                <a:gd name="T12" fmla="*/ 63 w 108"/>
                <a:gd name="T13" fmla="*/ 28 h 126"/>
                <a:gd name="T14" fmla="*/ 64 w 108"/>
                <a:gd name="T15" fmla="*/ 31 h 126"/>
                <a:gd name="T16" fmla="*/ 69 w 108"/>
                <a:gd name="T17" fmla="*/ 36 h 126"/>
                <a:gd name="T18" fmla="*/ 63 w 108"/>
                <a:gd name="T19" fmla="*/ 42 h 126"/>
                <a:gd name="T20" fmla="*/ 56 w 108"/>
                <a:gd name="T21" fmla="*/ 44 h 126"/>
                <a:gd name="T22" fmla="*/ 56 w 108"/>
                <a:gd name="T23" fmla="*/ 48 h 126"/>
                <a:gd name="T24" fmla="*/ 72 w 108"/>
                <a:gd name="T25" fmla="*/ 56 h 126"/>
                <a:gd name="T26" fmla="*/ 74 w 108"/>
                <a:gd name="T27" fmla="*/ 63 h 126"/>
                <a:gd name="T28" fmla="*/ 78 w 108"/>
                <a:gd name="T29" fmla="*/ 69 h 126"/>
                <a:gd name="T30" fmla="*/ 89 w 108"/>
                <a:gd name="T31" fmla="*/ 78 h 126"/>
                <a:gd name="T32" fmla="*/ 93 w 108"/>
                <a:gd name="T33" fmla="*/ 86 h 126"/>
                <a:gd name="T34" fmla="*/ 96 w 108"/>
                <a:gd name="T35" fmla="*/ 88 h 126"/>
                <a:gd name="T36" fmla="*/ 104 w 108"/>
                <a:gd name="T37" fmla="*/ 94 h 126"/>
                <a:gd name="T38" fmla="*/ 101 w 108"/>
                <a:gd name="T39" fmla="*/ 99 h 126"/>
                <a:gd name="T40" fmla="*/ 108 w 108"/>
                <a:gd name="T41" fmla="*/ 107 h 126"/>
                <a:gd name="T42" fmla="*/ 107 w 108"/>
                <a:gd name="T43" fmla="*/ 113 h 126"/>
                <a:gd name="T44" fmla="*/ 102 w 108"/>
                <a:gd name="T45" fmla="*/ 116 h 126"/>
                <a:gd name="T46" fmla="*/ 97 w 108"/>
                <a:gd name="T47" fmla="*/ 121 h 126"/>
                <a:gd name="T48" fmla="*/ 91 w 108"/>
                <a:gd name="T49" fmla="*/ 118 h 126"/>
                <a:gd name="T50" fmla="*/ 86 w 108"/>
                <a:gd name="T51" fmla="*/ 119 h 126"/>
                <a:gd name="T52" fmla="*/ 83 w 108"/>
                <a:gd name="T53" fmla="*/ 126 h 126"/>
                <a:gd name="T54" fmla="*/ 74 w 108"/>
                <a:gd name="T55" fmla="*/ 122 h 126"/>
                <a:gd name="T56" fmla="*/ 75 w 108"/>
                <a:gd name="T57" fmla="*/ 118 h 126"/>
                <a:gd name="T58" fmla="*/ 77 w 108"/>
                <a:gd name="T59" fmla="*/ 108 h 126"/>
                <a:gd name="T60" fmla="*/ 78 w 108"/>
                <a:gd name="T61" fmla="*/ 100 h 126"/>
                <a:gd name="T62" fmla="*/ 75 w 108"/>
                <a:gd name="T63" fmla="*/ 96 h 126"/>
                <a:gd name="T64" fmla="*/ 66 w 108"/>
                <a:gd name="T65" fmla="*/ 86 h 126"/>
                <a:gd name="T66" fmla="*/ 61 w 108"/>
                <a:gd name="T67" fmla="*/ 70 h 126"/>
                <a:gd name="T68" fmla="*/ 50 w 108"/>
                <a:gd name="T69" fmla="*/ 61 h 126"/>
                <a:gd name="T70" fmla="*/ 44 w 108"/>
                <a:gd name="T71" fmla="*/ 63 h 126"/>
                <a:gd name="T72" fmla="*/ 37 w 108"/>
                <a:gd name="T73" fmla="*/ 67 h 126"/>
                <a:gd name="T74" fmla="*/ 34 w 108"/>
                <a:gd name="T75" fmla="*/ 67 h 126"/>
                <a:gd name="T76" fmla="*/ 26 w 108"/>
                <a:gd name="T77" fmla="*/ 64 h 126"/>
                <a:gd name="T78" fmla="*/ 20 w 108"/>
                <a:gd name="T79" fmla="*/ 69 h 126"/>
                <a:gd name="T80" fmla="*/ 11 w 108"/>
                <a:gd name="T81" fmla="*/ 74 h 126"/>
                <a:gd name="T82" fmla="*/ 14 w 108"/>
                <a:gd name="T83" fmla="*/ 61 h 126"/>
                <a:gd name="T84" fmla="*/ 15 w 108"/>
                <a:gd name="T85" fmla="*/ 52 h 126"/>
                <a:gd name="T86" fmla="*/ 11 w 108"/>
                <a:gd name="T87" fmla="*/ 42 h 126"/>
                <a:gd name="T88" fmla="*/ 3 w 108"/>
                <a:gd name="T89" fmla="*/ 42 h 126"/>
                <a:gd name="T90" fmla="*/ 4 w 108"/>
                <a:gd name="T91" fmla="*/ 34 h 126"/>
                <a:gd name="T92" fmla="*/ 0 w 108"/>
                <a:gd name="T93" fmla="*/ 33 h 126"/>
                <a:gd name="T94" fmla="*/ 3 w 108"/>
                <a:gd name="T95" fmla="*/ 25 h 126"/>
                <a:gd name="T96" fmla="*/ 4 w 108"/>
                <a:gd name="T97" fmla="*/ 22 h 126"/>
                <a:gd name="T98" fmla="*/ 11 w 108"/>
                <a:gd name="T99" fmla="*/ 15 h 126"/>
                <a:gd name="T100" fmla="*/ 15 w 108"/>
                <a:gd name="T101" fmla="*/ 17 h 126"/>
                <a:gd name="T102" fmla="*/ 20 w 108"/>
                <a:gd name="T103" fmla="*/ 18 h 126"/>
                <a:gd name="T104" fmla="*/ 23 w 108"/>
                <a:gd name="T105" fmla="*/ 17 h 126"/>
                <a:gd name="T106" fmla="*/ 22 w 108"/>
                <a:gd name="T107" fmla="*/ 9 h 126"/>
                <a:gd name="T108" fmla="*/ 20 w 108"/>
                <a:gd name="T109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" h="126"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6" y="34"/>
                  </a:lnTo>
                  <a:lnTo>
                    <a:pt x="67" y="33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6" y="41"/>
                  </a:lnTo>
                  <a:lnTo>
                    <a:pt x="64" y="42"/>
                  </a:lnTo>
                  <a:lnTo>
                    <a:pt x="63" y="42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61" y="52"/>
                  </a:lnTo>
                  <a:lnTo>
                    <a:pt x="63" y="53"/>
                  </a:lnTo>
                  <a:lnTo>
                    <a:pt x="64" y="53"/>
                  </a:lnTo>
                  <a:lnTo>
                    <a:pt x="66" y="55"/>
                  </a:lnTo>
                  <a:lnTo>
                    <a:pt x="69" y="55"/>
                  </a:lnTo>
                  <a:lnTo>
                    <a:pt x="71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4" y="63"/>
                  </a:lnTo>
                  <a:lnTo>
                    <a:pt x="74" y="64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9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8" y="78"/>
                  </a:lnTo>
                  <a:lnTo>
                    <a:pt x="89" y="78"/>
                  </a:lnTo>
                  <a:lnTo>
                    <a:pt x="89" y="81"/>
                  </a:lnTo>
                  <a:lnTo>
                    <a:pt x="91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93" y="88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7" y="89"/>
                  </a:lnTo>
                  <a:lnTo>
                    <a:pt x="97" y="91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4" y="102"/>
                  </a:lnTo>
                  <a:lnTo>
                    <a:pt x="105" y="104"/>
                  </a:lnTo>
                  <a:lnTo>
                    <a:pt x="107" y="105"/>
                  </a:lnTo>
                  <a:lnTo>
                    <a:pt x="107" y="107"/>
                  </a:lnTo>
                  <a:lnTo>
                    <a:pt x="108" y="107"/>
                  </a:lnTo>
                  <a:lnTo>
                    <a:pt x="108" y="108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5" y="110"/>
                  </a:lnTo>
                  <a:lnTo>
                    <a:pt x="105" y="111"/>
                  </a:lnTo>
                  <a:lnTo>
                    <a:pt x="105" y="111"/>
                  </a:lnTo>
                  <a:lnTo>
                    <a:pt x="107" y="113"/>
                  </a:lnTo>
                  <a:lnTo>
                    <a:pt x="105" y="113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4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102" y="118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97" y="121"/>
                  </a:lnTo>
                  <a:lnTo>
                    <a:pt x="97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4" y="119"/>
                  </a:lnTo>
                  <a:lnTo>
                    <a:pt x="94" y="119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1" y="118"/>
                  </a:lnTo>
                  <a:lnTo>
                    <a:pt x="91" y="116"/>
                  </a:lnTo>
                  <a:lnTo>
                    <a:pt x="91" y="118"/>
                  </a:lnTo>
                  <a:lnTo>
                    <a:pt x="89" y="119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5" y="119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5" y="124"/>
                  </a:lnTo>
                  <a:lnTo>
                    <a:pt x="86" y="124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77" y="122"/>
                  </a:lnTo>
                  <a:lnTo>
                    <a:pt x="75" y="124"/>
                  </a:lnTo>
                  <a:lnTo>
                    <a:pt x="75" y="12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74" y="119"/>
                  </a:lnTo>
                  <a:lnTo>
                    <a:pt x="75" y="119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77" y="113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7" y="108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5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7" y="99"/>
                  </a:lnTo>
                  <a:lnTo>
                    <a:pt x="75" y="99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4" y="96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69" y="91"/>
                  </a:lnTo>
                  <a:lnTo>
                    <a:pt x="67" y="89"/>
                  </a:lnTo>
                  <a:lnTo>
                    <a:pt x="66" y="86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7" y="77"/>
                  </a:lnTo>
                  <a:lnTo>
                    <a:pt x="66" y="74"/>
                  </a:lnTo>
                  <a:lnTo>
                    <a:pt x="64" y="74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58" y="66"/>
                  </a:lnTo>
                  <a:lnTo>
                    <a:pt x="56" y="63"/>
                  </a:lnTo>
                  <a:lnTo>
                    <a:pt x="55" y="61"/>
                  </a:lnTo>
                  <a:lnTo>
                    <a:pt x="53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48" y="59"/>
                  </a:lnTo>
                  <a:lnTo>
                    <a:pt x="45" y="59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1" y="66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0" y="64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19" y="70"/>
                  </a:lnTo>
                  <a:lnTo>
                    <a:pt x="15" y="72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2" y="69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5" y="55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8" name="Freeform 229"/>
            <p:cNvSpPr>
              <a:spLocks noEditPoints="1"/>
            </p:cNvSpPr>
            <p:nvPr/>
          </p:nvSpPr>
          <p:spPr bwMode="auto">
            <a:xfrm>
              <a:off x="7076820" y="2681116"/>
              <a:ext cx="1148092" cy="532138"/>
            </a:xfrm>
            <a:custGeom>
              <a:avLst/>
              <a:gdLst>
                <a:gd name="T0" fmla="*/ 89 w 589"/>
                <a:gd name="T1" fmla="*/ 188 h 273"/>
                <a:gd name="T2" fmla="*/ 186 w 589"/>
                <a:gd name="T3" fmla="*/ 194 h 273"/>
                <a:gd name="T4" fmla="*/ 182 w 589"/>
                <a:gd name="T5" fmla="*/ 181 h 273"/>
                <a:gd name="T6" fmla="*/ 355 w 589"/>
                <a:gd name="T7" fmla="*/ 21 h 273"/>
                <a:gd name="T8" fmla="*/ 376 w 589"/>
                <a:gd name="T9" fmla="*/ 25 h 273"/>
                <a:gd name="T10" fmla="*/ 387 w 589"/>
                <a:gd name="T11" fmla="*/ 38 h 273"/>
                <a:gd name="T12" fmla="*/ 417 w 589"/>
                <a:gd name="T13" fmla="*/ 27 h 273"/>
                <a:gd name="T14" fmla="*/ 434 w 589"/>
                <a:gd name="T15" fmla="*/ 28 h 273"/>
                <a:gd name="T16" fmla="*/ 484 w 589"/>
                <a:gd name="T17" fmla="*/ 88 h 273"/>
                <a:gd name="T18" fmla="*/ 499 w 589"/>
                <a:gd name="T19" fmla="*/ 85 h 273"/>
                <a:gd name="T20" fmla="*/ 524 w 589"/>
                <a:gd name="T21" fmla="*/ 88 h 273"/>
                <a:gd name="T22" fmla="*/ 554 w 589"/>
                <a:gd name="T23" fmla="*/ 102 h 273"/>
                <a:gd name="T24" fmla="*/ 578 w 589"/>
                <a:gd name="T25" fmla="*/ 110 h 273"/>
                <a:gd name="T26" fmla="*/ 582 w 589"/>
                <a:gd name="T27" fmla="*/ 123 h 273"/>
                <a:gd name="T28" fmla="*/ 565 w 589"/>
                <a:gd name="T29" fmla="*/ 153 h 273"/>
                <a:gd name="T30" fmla="*/ 538 w 589"/>
                <a:gd name="T31" fmla="*/ 161 h 273"/>
                <a:gd name="T32" fmla="*/ 521 w 589"/>
                <a:gd name="T33" fmla="*/ 189 h 273"/>
                <a:gd name="T34" fmla="*/ 494 w 589"/>
                <a:gd name="T35" fmla="*/ 194 h 273"/>
                <a:gd name="T36" fmla="*/ 488 w 589"/>
                <a:gd name="T37" fmla="*/ 206 h 273"/>
                <a:gd name="T38" fmla="*/ 489 w 589"/>
                <a:gd name="T39" fmla="*/ 232 h 273"/>
                <a:gd name="T40" fmla="*/ 477 w 589"/>
                <a:gd name="T41" fmla="*/ 241 h 273"/>
                <a:gd name="T42" fmla="*/ 443 w 589"/>
                <a:gd name="T43" fmla="*/ 233 h 273"/>
                <a:gd name="T44" fmla="*/ 396 w 589"/>
                <a:gd name="T45" fmla="*/ 229 h 273"/>
                <a:gd name="T46" fmla="*/ 363 w 589"/>
                <a:gd name="T47" fmla="*/ 235 h 273"/>
                <a:gd name="T48" fmla="*/ 344 w 589"/>
                <a:gd name="T49" fmla="*/ 247 h 273"/>
                <a:gd name="T50" fmla="*/ 319 w 589"/>
                <a:gd name="T51" fmla="*/ 271 h 273"/>
                <a:gd name="T52" fmla="*/ 298 w 589"/>
                <a:gd name="T53" fmla="*/ 263 h 273"/>
                <a:gd name="T54" fmla="*/ 283 w 589"/>
                <a:gd name="T55" fmla="*/ 233 h 273"/>
                <a:gd name="T56" fmla="*/ 254 w 589"/>
                <a:gd name="T57" fmla="*/ 222 h 273"/>
                <a:gd name="T58" fmla="*/ 210 w 589"/>
                <a:gd name="T59" fmla="*/ 208 h 273"/>
                <a:gd name="T60" fmla="*/ 191 w 589"/>
                <a:gd name="T61" fmla="*/ 183 h 273"/>
                <a:gd name="T62" fmla="*/ 207 w 589"/>
                <a:gd name="T63" fmla="*/ 177 h 273"/>
                <a:gd name="T64" fmla="*/ 205 w 589"/>
                <a:gd name="T65" fmla="*/ 167 h 273"/>
                <a:gd name="T66" fmla="*/ 202 w 589"/>
                <a:gd name="T67" fmla="*/ 172 h 273"/>
                <a:gd name="T68" fmla="*/ 191 w 589"/>
                <a:gd name="T69" fmla="*/ 177 h 273"/>
                <a:gd name="T70" fmla="*/ 186 w 589"/>
                <a:gd name="T71" fmla="*/ 184 h 273"/>
                <a:gd name="T72" fmla="*/ 179 w 589"/>
                <a:gd name="T73" fmla="*/ 180 h 273"/>
                <a:gd name="T74" fmla="*/ 145 w 589"/>
                <a:gd name="T75" fmla="*/ 194 h 273"/>
                <a:gd name="T76" fmla="*/ 125 w 589"/>
                <a:gd name="T77" fmla="*/ 257 h 273"/>
                <a:gd name="T78" fmla="*/ 86 w 589"/>
                <a:gd name="T79" fmla="*/ 251 h 273"/>
                <a:gd name="T80" fmla="*/ 74 w 589"/>
                <a:gd name="T81" fmla="*/ 230 h 273"/>
                <a:gd name="T82" fmla="*/ 52 w 589"/>
                <a:gd name="T83" fmla="*/ 206 h 273"/>
                <a:gd name="T84" fmla="*/ 67 w 589"/>
                <a:gd name="T85" fmla="*/ 195 h 273"/>
                <a:gd name="T86" fmla="*/ 93 w 589"/>
                <a:gd name="T87" fmla="*/ 170 h 273"/>
                <a:gd name="T88" fmla="*/ 68 w 589"/>
                <a:gd name="T89" fmla="*/ 159 h 273"/>
                <a:gd name="T90" fmla="*/ 38 w 589"/>
                <a:gd name="T91" fmla="*/ 172 h 273"/>
                <a:gd name="T92" fmla="*/ 29 w 589"/>
                <a:gd name="T93" fmla="*/ 156 h 273"/>
                <a:gd name="T94" fmla="*/ 2 w 589"/>
                <a:gd name="T95" fmla="*/ 128 h 273"/>
                <a:gd name="T96" fmla="*/ 15 w 589"/>
                <a:gd name="T97" fmla="*/ 96 h 273"/>
                <a:gd name="T98" fmla="*/ 33 w 589"/>
                <a:gd name="T99" fmla="*/ 93 h 273"/>
                <a:gd name="T100" fmla="*/ 68 w 589"/>
                <a:gd name="T101" fmla="*/ 76 h 273"/>
                <a:gd name="T102" fmla="*/ 97 w 589"/>
                <a:gd name="T103" fmla="*/ 76 h 273"/>
                <a:gd name="T104" fmla="*/ 115 w 589"/>
                <a:gd name="T105" fmla="*/ 87 h 273"/>
                <a:gd name="T106" fmla="*/ 149 w 589"/>
                <a:gd name="T107" fmla="*/ 85 h 273"/>
                <a:gd name="T108" fmla="*/ 182 w 589"/>
                <a:gd name="T109" fmla="*/ 93 h 273"/>
                <a:gd name="T110" fmla="*/ 215 w 589"/>
                <a:gd name="T111" fmla="*/ 87 h 273"/>
                <a:gd name="T112" fmla="*/ 205 w 589"/>
                <a:gd name="T113" fmla="*/ 62 h 273"/>
                <a:gd name="T114" fmla="*/ 220 w 589"/>
                <a:gd name="T115" fmla="*/ 44 h 273"/>
                <a:gd name="T116" fmla="*/ 209 w 589"/>
                <a:gd name="T117" fmla="*/ 35 h 273"/>
                <a:gd name="T118" fmla="*/ 248 w 589"/>
                <a:gd name="T119" fmla="*/ 22 h 273"/>
                <a:gd name="T120" fmla="*/ 276 w 589"/>
                <a:gd name="T121" fmla="*/ 16 h 273"/>
                <a:gd name="T122" fmla="*/ 320 w 589"/>
                <a:gd name="T123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9" h="273">
                  <a:moveTo>
                    <a:pt x="51" y="195"/>
                  </a:moveTo>
                  <a:lnTo>
                    <a:pt x="51" y="195"/>
                  </a:lnTo>
                  <a:lnTo>
                    <a:pt x="51" y="195"/>
                  </a:lnTo>
                  <a:lnTo>
                    <a:pt x="51" y="197"/>
                  </a:lnTo>
                  <a:lnTo>
                    <a:pt x="51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51" y="195"/>
                  </a:lnTo>
                  <a:lnTo>
                    <a:pt x="51" y="195"/>
                  </a:lnTo>
                  <a:close/>
                  <a:moveTo>
                    <a:pt x="54" y="195"/>
                  </a:move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87" y="188"/>
                  </a:moveTo>
                  <a:lnTo>
                    <a:pt x="89" y="188"/>
                  </a:lnTo>
                  <a:lnTo>
                    <a:pt x="89" y="188"/>
                  </a:lnTo>
                  <a:lnTo>
                    <a:pt x="89" y="189"/>
                  </a:lnTo>
                  <a:lnTo>
                    <a:pt x="89" y="189"/>
                  </a:lnTo>
                  <a:lnTo>
                    <a:pt x="87" y="189"/>
                  </a:lnTo>
                  <a:lnTo>
                    <a:pt x="87" y="188"/>
                  </a:lnTo>
                  <a:lnTo>
                    <a:pt x="87" y="188"/>
                  </a:lnTo>
                  <a:close/>
                  <a:moveTo>
                    <a:pt x="182" y="181"/>
                  </a:moveTo>
                  <a:lnTo>
                    <a:pt x="182" y="183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3" y="184"/>
                  </a:lnTo>
                  <a:lnTo>
                    <a:pt x="185" y="184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5" y="189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6" y="194"/>
                  </a:lnTo>
                  <a:lnTo>
                    <a:pt x="186" y="194"/>
                  </a:lnTo>
                  <a:lnTo>
                    <a:pt x="185" y="192"/>
                  </a:lnTo>
                  <a:lnTo>
                    <a:pt x="183" y="192"/>
                  </a:lnTo>
                  <a:lnTo>
                    <a:pt x="180" y="191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5" y="188"/>
                  </a:lnTo>
                  <a:lnTo>
                    <a:pt x="175" y="188"/>
                  </a:lnTo>
                  <a:lnTo>
                    <a:pt x="177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3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3"/>
                  </a:lnTo>
                  <a:lnTo>
                    <a:pt x="182" y="183"/>
                  </a:lnTo>
                  <a:lnTo>
                    <a:pt x="182" y="181"/>
                  </a:lnTo>
                  <a:close/>
                  <a:moveTo>
                    <a:pt x="324" y="0"/>
                  </a:moveTo>
                  <a:lnTo>
                    <a:pt x="328" y="0"/>
                  </a:lnTo>
                  <a:lnTo>
                    <a:pt x="332" y="0"/>
                  </a:lnTo>
                  <a:lnTo>
                    <a:pt x="335" y="2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3"/>
                  </a:lnTo>
                  <a:lnTo>
                    <a:pt x="341" y="5"/>
                  </a:lnTo>
                  <a:lnTo>
                    <a:pt x="343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2" y="5"/>
                  </a:lnTo>
                  <a:lnTo>
                    <a:pt x="354" y="8"/>
                  </a:lnTo>
                  <a:lnTo>
                    <a:pt x="355" y="13"/>
                  </a:lnTo>
                  <a:lnTo>
                    <a:pt x="355" y="16"/>
                  </a:lnTo>
                  <a:lnTo>
                    <a:pt x="355" y="17"/>
                  </a:lnTo>
                  <a:lnTo>
                    <a:pt x="355" y="19"/>
                  </a:lnTo>
                  <a:lnTo>
                    <a:pt x="355" y="21"/>
                  </a:lnTo>
                  <a:lnTo>
                    <a:pt x="354" y="22"/>
                  </a:lnTo>
                  <a:lnTo>
                    <a:pt x="355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6" y="24"/>
                  </a:lnTo>
                  <a:lnTo>
                    <a:pt x="368" y="24"/>
                  </a:lnTo>
                  <a:lnTo>
                    <a:pt x="368" y="22"/>
                  </a:lnTo>
                  <a:lnTo>
                    <a:pt x="369" y="22"/>
                  </a:lnTo>
                  <a:lnTo>
                    <a:pt x="371" y="21"/>
                  </a:lnTo>
                  <a:lnTo>
                    <a:pt x="371" y="22"/>
                  </a:lnTo>
                  <a:lnTo>
                    <a:pt x="373" y="24"/>
                  </a:lnTo>
                  <a:lnTo>
                    <a:pt x="373" y="25"/>
                  </a:lnTo>
                  <a:lnTo>
                    <a:pt x="373" y="27"/>
                  </a:lnTo>
                  <a:lnTo>
                    <a:pt x="374" y="28"/>
                  </a:lnTo>
                  <a:lnTo>
                    <a:pt x="374" y="28"/>
                  </a:lnTo>
                  <a:lnTo>
                    <a:pt x="376" y="28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76" y="25"/>
                  </a:lnTo>
                  <a:lnTo>
                    <a:pt x="376" y="25"/>
                  </a:lnTo>
                  <a:lnTo>
                    <a:pt x="377" y="25"/>
                  </a:lnTo>
                  <a:lnTo>
                    <a:pt x="379" y="25"/>
                  </a:lnTo>
                  <a:lnTo>
                    <a:pt x="380" y="25"/>
                  </a:lnTo>
                  <a:lnTo>
                    <a:pt x="384" y="28"/>
                  </a:lnTo>
                  <a:lnTo>
                    <a:pt x="385" y="28"/>
                  </a:lnTo>
                  <a:lnTo>
                    <a:pt x="387" y="28"/>
                  </a:lnTo>
                  <a:lnTo>
                    <a:pt x="388" y="28"/>
                  </a:lnTo>
                  <a:lnTo>
                    <a:pt x="390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1" y="27"/>
                  </a:lnTo>
                  <a:lnTo>
                    <a:pt x="393" y="27"/>
                  </a:lnTo>
                  <a:lnTo>
                    <a:pt x="393" y="27"/>
                  </a:lnTo>
                  <a:lnTo>
                    <a:pt x="391" y="28"/>
                  </a:lnTo>
                  <a:lnTo>
                    <a:pt x="390" y="30"/>
                  </a:lnTo>
                  <a:lnTo>
                    <a:pt x="388" y="32"/>
                  </a:lnTo>
                  <a:lnTo>
                    <a:pt x="387" y="33"/>
                  </a:lnTo>
                  <a:lnTo>
                    <a:pt x="387" y="35"/>
                  </a:lnTo>
                  <a:lnTo>
                    <a:pt x="387" y="36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91" y="36"/>
                  </a:lnTo>
                  <a:lnTo>
                    <a:pt x="393" y="35"/>
                  </a:lnTo>
                  <a:lnTo>
                    <a:pt x="395" y="35"/>
                  </a:lnTo>
                  <a:lnTo>
                    <a:pt x="398" y="35"/>
                  </a:lnTo>
                  <a:lnTo>
                    <a:pt x="399" y="36"/>
                  </a:lnTo>
                  <a:lnTo>
                    <a:pt x="401" y="36"/>
                  </a:lnTo>
                  <a:lnTo>
                    <a:pt x="401" y="38"/>
                  </a:lnTo>
                  <a:lnTo>
                    <a:pt x="402" y="38"/>
                  </a:lnTo>
                  <a:lnTo>
                    <a:pt x="402" y="36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6" y="32"/>
                  </a:lnTo>
                  <a:lnTo>
                    <a:pt x="409" y="32"/>
                  </a:lnTo>
                  <a:lnTo>
                    <a:pt x="409" y="30"/>
                  </a:lnTo>
                  <a:lnTo>
                    <a:pt x="410" y="32"/>
                  </a:lnTo>
                  <a:lnTo>
                    <a:pt x="412" y="32"/>
                  </a:lnTo>
                  <a:lnTo>
                    <a:pt x="414" y="30"/>
                  </a:lnTo>
                  <a:lnTo>
                    <a:pt x="417" y="28"/>
                  </a:lnTo>
                  <a:lnTo>
                    <a:pt x="417" y="27"/>
                  </a:lnTo>
                  <a:lnTo>
                    <a:pt x="417" y="27"/>
                  </a:lnTo>
                  <a:lnTo>
                    <a:pt x="417" y="25"/>
                  </a:lnTo>
                  <a:lnTo>
                    <a:pt x="420" y="25"/>
                  </a:lnTo>
                  <a:lnTo>
                    <a:pt x="421" y="25"/>
                  </a:lnTo>
                  <a:lnTo>
                    <a:pt x="423" y="24"/>
                  </a:lnTo>
                  <a:lnTo>
                    <a:pt x="428" y="22"/>
                  </a:lnTo>
                  <a:lnTo>
                    <a:pt x="429" y="21"/>
                  </a:lnTo>
                  <a:lnTo>
                    <a:pt x="432" y="21"/>
                  </a:lnTo>
                  <a:lnTo>
                    <a:pt x="432" y="21"/>
                  </a:lnTo>
                  <a:lnTo>
                    <a:pt x="434" y="21"/>
                  </a:lnTo>
                  <a:lnTo>
                    <a:pt x="436" y="19"/>
                  </a:lnTo>
                  <a:lnTo>
                    <a:pt x="437" y="19"/>
                  </a:lnTo>
                  <a:lnTo>
                    <a:pt x="437" y="21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1" y="24"/>
                  </a:lnTo>
                  <a:lnTo>
                    <a:pt x="431" y="25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2" y="27"/>
                  </a:lnTo>
                  <a:lnTo>
                    <a:pt x="434" y="28"/>
                  </a:lnTo>
                  <a:lnTo>
                    <a:pt x="437" y="32"/>
                  </a:lnTo>
                  <a:lnTo>
                    <a:pt x="442" y="35"/>
                  </a:lnTo>
                  <a:lnTo>
                    <a:pt x="447" y="38"/>
                  </a:lnTo>
                  <a:lnTo>
                    <a:pt x="450" y="39"/>
                  </a:lnTo>
                  <a:lnTo>
                    <a:pt x="451" y="41"/>
                  </a:lnTo>
                  <a:lnTo>
                    <a:pt x="453" y="43"/>
                  </a:lnTo>
                  <a:lnTo>
                    <a:pt x="455" y="46"/>
                  </a:lnTo>
                  <a:lnTo>
                    <a:pt x="458" y="49"/>
                  </a:lnTo>
                  <a:lnTo>
                    <a:pt x="461" y="54"/>
                  </a:lnTo>
                  <a:lnTo>
                    <a:pt x="464" y="60"/>
                  </a:lnTo>
                  <a:lnTo>
                    <a:pt x="469" y="66"/>
                  </a:lnTo>
                  <a:lnTo>
                    <a:pt x="470" y="69"/>
                  </a:lnTo>
                  <a:lnTo>
                    <a:pt x="475" y="76"/>
                  </a:lnTo>
                  <a:lnTo>
                    <a:pt x="477" y="79"/>
                  </a:lnTo>
                  <a:lnTo>
                    <a:pt x="480" y="82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4" y="90"/>
                  </a:lnTo>
                  <a:lnTo>
                    <a:pt x="484" y="90"/>
                  </a:lnTo>
                  <a:lnTo>
                    <a:pt x="484" y="88"/>
                  </a:lnTo>
                  <a:lnTo>
                    <a:pt x="484" y="88"/>
                  </a:lnTo>
                  <a:lnTo>
                    <a:pt x="486" y="87"/>
                  </a:lnTo>
                  <a:lnTo>
                    <a:pt x="488" y="87"/>
                  </a:lnTo>
                  <a:lnTo>
                    <a:pt x="488" y="87"/>
                  </a:lnTo>
                  <a:lnTo>
                    <a:pt x="489" y="87"/>
                  </a:lnTo>
                  <a:lnTo>
                    <a:pt x="489" y="85"/>
                  </a:lnTo>
                  <a:lnTo>
                    <a:pt x="489" y="84"/>
                  </a:lnTo>
                  <a:lnTo>
                    <a:pt x="489" y="84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92" y="82"/>
                  </a:lnTo>
                  <a:lnTo>
                    <a:pt x="492" y="80"/>
                  </a:lnTo>
                  <a:lnTo>
                    <a:pt x="494" y="80"/>
                  </a:lnTo>
                  <a:lnTo>
                    <a:pt x="496" y="80"/>
                  </a:lnTo>
                  <a:lnTo>
                    <a:pt x="496" y="80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9" y="82"/>
                  </a:lnTo>
                  <a:lnTo>
                    <a:pt x="500" y="82"/>
                  </a:lnTo>
                  <a:lnTo>
                    <a:pt x="500" y="84"/>
                  </a:lnTo>
                  <a:lnTo>
                    <a:pt x="499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500" y="87"/>
                  </a:lnTo>
                  <a:lnTo>
                    <a:pt x="502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8"/>
                  </a:lnTo>
                  <a:lnTo>
                    <a:pt x="505" y="90"/>
                  </a:lnTo>
                  <a:lnTo>
                    <a:pt x="503" y="90"/>
                  </a:lnTo>
                  <a:lnTo>
                    <a:pt x="505" y="91"/>
                  </a:lnTo>
                  <a:lnTo>
                    <a:pt x="507" y="91"/>
                  </a:lnTo>
                  <a:lnTo>
                    <a:pt x="508" y="90"/>
                  </a:lnTo>
                  <a:lnTo>
                    <a:pt x="511" y="90"/>
                  </a:lnTo>
                  <a:lnTo>
                    <a:pt x="513" y="91"/>
                  </a:lnTo>
                  <a:lnTo>
                    <a:pt x="514" y="91"/>
                  </a:lnTo>
                  <a:lnTo>
                    <a:pt x="518" y="91"/>
                  </a:lnTo>
                  <a:lnTo>
                    <a:pt x="519" y="91"/>
                  </a:lnTo>
                  <a:lnTo>
                    <a:pt x="521" y="90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4" y="88"/>
                  </a:lnTo>
                  <a:lnTo>
                    <a:pt x="525" y="88"/>
                  </a:lnTo>
                  <a:lnTo>
                    <a:pt x="527" y="88"/>
                  </a:lnTo>
                  <a:lnTo>
                    <a:pt x="529" y="87"/>
                  </a:lnTo>
                  <a:lnTo>
                    <a:pt x="529" y="87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5" y="87"/>
                  </a:lnTo>
                  <a:lnTo>
                    <a:pt x="537" y="8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1" y="91"/>
                  </a:lnTo>
                  <a:lnTo>
                    <a:pt x="543" y="93"/>
                  </a:lnTo>
                  <a:lnTo>
                    <a:pt x="543" y="95"/>
                  </a:lnTo>
                  <a:lnTo>
                    <a:pt x="544" y="96"/>
                  </a:lnTo>
                  <a:lnTo>
                    <a:pt x="544" y="99"/>
                  </a:lnTo>
                  <a:lnTo>
                    <a:pt x="546" y="101"/>
                  </a:lnTo>
                  <a:lnTo>
                    <a:pt x="548" y="101"/>
                  </a:lnTo>
                  <a:lnTo>
                    <a:pt x="548" y="101"/>
                  </a:lnTo>
                  <a:lnTo>
                    <a:pt x="549" y="101"/>
                  </a:lnTo>
                  <a:lnTo>
                    <a:pt x="554" y="102"/>
                  </a:lnTo>
                  <a:lnTo>
                    <a:pt x="554" y="102"/>
                  </a:lnTo>
                  <a:lnTo>
                    <a:pt x="555" y="104"/>
                  </a:lnTo>
                  <a:lnTo>
                    <a:pt x="555" y="104"/>
                  </a:lnTo>
                  <a:lnTo>
                    <a:pt x="555" y="106"/>
                  </a:lnTo>
                  <a:lnTo>
                    <a:pt x="555" y="107"/>
                  </a:lnTo>
                  <a:lnTo>
                    <a:pt x="557" y="109"/>
                  </a:lnTo>
                  <a:lnTo>
                    <a:pt x="557" y="109"/>
                  </a:lnTo>
                  <a:lnTo>
                    <a:pt x="559" y="110"/>
                  </a:lnTo>
                  <a:lnTo>
                    <a:pt x="559" y="112"/>
                  </a:lnTo>
                  <a:lnTo>
                    <a:pt x="560" y="112"/>
                  </a:lnTo>
                  <a:lnTo>
                    <a:pt x="560" y="112"/>
                  </a:lnTo>
                  <a:lnTo>
                    <a:pt x="563" y="112"/>
                  </a:lnTo>
                  <a:lnTo>
                    <a:pt x="568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0" y="114"/>
                  </a:lnTo>
                  <a:lnTo>
                    <a:pt x="571" y="114"/>
                  </a:lnTo>
                  <a:lnTo>
                    <a:pt x="573" y="114"/>
                  </a:lnTo>
                  <a:lnTo>
                    <a:pt x="573" y="114"/>
                  </a:lnTo>
                  <a:lnTo>
                    <a:pt x="574" y="112"/>
                  </a:lnTo>
                  <a:lnTo>
                    <a:pt x="576" y="112"/>
                  </a:lnTo>
                  <a:lnTo>
                    <a:pt x="578" y="110"/>
                  </a:lnTo>
                  <a:lnTo>
                    <a:pt x="579" y="109"/>
                  </a:lnTo>
                  <a:lnTo>
                    <a:pt x="579" y="109"/>
                  </a:lnTo>
                  <a:lnTo>
                    <a:pt x="581" y="109"/>
                  </a:lnTo>
                  <a:lnTo>
                    <a:pt x="581" y="110"/>
                  </a:lnTo>
                  <a:lnTo>
                    <a:pt x="579" y="112"/>
                  </a:lnTo>
                  <a:lnTo>
                    <a:pt x="579" y="112"/>
                  </a:lnTo>
                  <a:lnTo>
                    <a:pt x="579" y="114"/>
                  </a:lnTo>
                  <a:lnTo>
                    <a:pt x="581" y="114"/>
                  </a:lnTo>
                  <a:lnTo>
                    <a:pt x="582" y="115"/>
                  </a:lnTo>
                  <a:lnTo>
                    <a:pt x="584" y="117"/>
                  </a:lnTo>
                  <a:lnTo>
                    <a:pt x="584" y="118"/>
                  </a:lnTo>
                  <a:lnTo>
                    <a:pt x="585" y="118"/>
                  </a:lnTo>
                  <a:lnTo>
                    <a:pt x="587" y="118"/>
                  </a:lnTo>
                  <a:lnTo>
                    <a:pt x="589" y="120"/>
                  </a:lnTo>
                  <a:lnTo>
                    <a:pt x="589" y="121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5" y="121"/>
                  </a:lnTo>
                  <a:lnTo>
                    <a:pt x="584" y="121"/>
                  </a:lnTo>
                  <a:lnTo>
                    <a:pt x="582" y="121"/>
                  </a:lnTo>
                  <a:lnTo>
                    <a:pt x="582" y="123"/>
                  </a:lnTo>
                  <a:lnTo>
                    <a:pt x="581" y="123"/>
                  </a:lnTo>
                  <a:lnTo>
                    <a:pt x="581" y="125"/>
                  </a:lnTo>
                  <a:lnTo>
                    <a:pt x="581" y="126"/>
                  </a:lnTo>
                  <a:lnTo>
                    <a:pt x="581" y="129"/>
                  </a:lnTo>
                  <a:lnTo>
                    <a:pt x="579" y="131"/>
                  </a:lnTo>
                  <a:lnTo>
                    <a:pt x="578" y="132"/>
                  </a:lnTo>
                  <a:lnTo>
                    <a:pt x="578" y="132"/>
                  </a:lnTo>
                  <a:lnTo>
                    <a:pt x="576" y="132"/>
                  </a:lnTo>
                  <a:lnTo>
                    <a:pt x="574" y="134"/>
                  </a:lnTo>
                  <a:lnTo>
                    <a:pt x="571" y="134"/>
                  </a:lnTo>
                  <a:lnTo>
                    <a:pt x="568" y="134"/>
                  </a:lnTo>
                  <a:lnTo>
                    <a:pt x="566" y="136"/>
                  </a:lnTo>
                  <a:lnTo>
                    <a:pt x="565" y="136"/>
                  </a:lnTo>
                  <a:lnTo>
                    <a:pt x="565" y="137"/>
                  </a:lnTo>
                  <a:lnTo>
                    <a:pt x="565" y="139"/>
                  </a:lnTo>
                  <a:lnTo>
                    <a:pt x="563" y="140"/>
                  </a:lnTo>
                  <a:lnTo>
                    <a:pt x="563" y="143"/>
                  </a:lnTo>
                  <a:lnTo>
                    <a:pt x="563" y="147"/>
                  </a:lnTo>
                  <a:lnTo>
                    <a:pt x="563" y="150"/>
                  </a:lnTo>
                  <a:lnTo>
                    <a:pt x="563" y="151"/>
                  </a:lnTo>
                  <a:lnTo>
                    <a:pt x="565" y="153"/>
                  </a:lnTo>
                  <a:lnTo>
                    <a:pt x="565" y="154"/>
                  </a:lnTo>
                  <a:lnTo>
                    <a:pt x="565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2" y="159"/>
                  </a:lnTo>
                  <a:lnTo>
                    <a:pt x="560" y="159"/>
                  </a:lnTo>
                  <a:lnTo>
                    <a:pt x="559" y="159"/>
                  </a:lnTo>
                  <a:lnTo>
                    <a:pt x="557" y="161"/>
                  </a:lnTo>
                  <a:lnTo>
                    <a:pt x="555" y="162"/>
                  </a:lnTo>
                  <a:lnTo>
                    <a:pt x="554" y="162"/>
                  </a:lnTo>
                  <a:lnTo>
                    <a:pt x="552" y="164"/>
                  </a:lnTo>
                  <a:lnTo>
                    <a:pt x="552" y="162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49" y="161"/>
                  </a:lnTo>
                  <a:lnTo>
                    <a:pt x="549" y="161"/>
                  </a:lnTo>
                  <a:lnTo>
                    <a:pt x="546" y="161"/>
                  </a:lnTo>
                  <a:lnTo>
                    <a:pt x="544" y="161"/>
                  </a:lnTo>
                  <a:lnTo>
                    <a:pt x="543" y="161"/>
                  </a:lnTo>
                  <a:lnTo>
                    <a:pt x="541" y="161"/>
                  </a:lnTo>
                  <a:lnTo>
                    <a:pt x="538" y="161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3" y="158"/>
                  </a:lnTo>
                  <a:lnTo>
                    <a:pt x="529" y="158"/>
                  </a:lnTo>
                  <a:lnTo>
                    <a:pt x="529" y="156"/>
                  </a:lnTo>
                  <a:lnTo>
                    <a:pt x="527" y="158"/>
                  </a:lnTo>
                  <a:lnTo>
                    <a:pt x="527" y="158"/>
                  </a:lnTo>
                  <a:lnTo>
                    <a:pt x="527" y="159"/>
                  </a:lnTo>
                  <a:lnTo>
                    <a:pt x="525" y="161"/>
                  </a:lnTo>
                  <a:lnTo>
                    <a:pt x="524" y="167"/>
                  </a:lnTo>
                  <a:lnTo>
                    <a:pt x="522" y="172"/>
                  </a:lnTo>
                  <a:lnTo>
                    <a:pt x="521" y="175"/>
                  </a:lnTo>
                  <a:lnTo>
                    <a:pt x="519" y="178"/>
                  </a:lnTo>
                  <a:lnTo>
                    <a:pt x="518" y="181"/>
                  </a:lnTo>
                  <a:lnTo>
                    <a:pt x="518" y="184"/>
                  </a:lnTo>
                  <a:lnTo>
                    <a:pt x="516" y="186"/>
                  </a:lnTo>
                  <a:lnTo>
                    <a:pt x="516" y="186"/>
                  </a:lnTo>
                  <a:lnTo>
                    <a:pt x="518" y="188"/>
                  </a:lnTo>
                  <a:lnTo>
                    <a:pt x="519" y="188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89"/>
                  </a:lnTo>
                  <a:lnTo>
                    <a:pt x="521" y="191"/>
                  </a:lnTo>
                  <a:lnTo>
                    <a:pt x="521" y="192"/>
                  </a:lnTo>
                  <a:lnTo>
                    <a:pt x="521" y="194"/>
                  </a:lnTo>
                  <a:lnTo>
                    <a:pt x="519" y="194"/>
                  </a:lnTo>
                  <a:lnTo>
                    <a:pt x="519" y="194"/>
                  </a:lnTo>
                  <a:lnTo>
                    <a:pt x="518" y="194"/>
                  </a:lnTo>
                  <a:lnTo>
                    <a:pt x="518" y="192"/>
                  </a:lnTo>
                  <a:lnTo>
                    <a:pt x="516" y="192"/>
                  </a:lnTo>
                  <a:lnTo>
                    <a:pt x="514" y="192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08" y="191"/>
                  </a:lnTo>
                  <a:lnTo>
                    <a:pt x="508" y="191"/>
                  </a:lnTo>
                  <a:lnTo>
                    <a:pt x="507" y="191"/>
                  </a:lnTo>
                  <a:lnTo>
                    <a:pt x="502" y="192"/>
                  </a:lnTo>
                  <a:lnTo>
                    <a:pt x="499" y="194"/>
                  </a:lnTo>
                  <a:lnTo>
                    <a:pt x="496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6" y="195"/>
                  </a:lnTo>
                  <a:lnTo>
                    <a:pt x="484" y="195"/>
                  </a:lnTo>
                  <a:lnTo>
                    <a:pt x="483" y="197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3" y="199"/>
                  </a:lnTo>
                  <a:lnTo>
                    <a:pt x="483" y="200"/>
                  </a:lnTo>
                  <a:lnTo>
                    <a:pt x="484" y="200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89" y="200"/>
                  </a:lnTo>
                  <a:lnTo>
                    <a:pt x="491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2"/>
                  </a:lnTo>
                  <a:lnTo>
                    <a:pt x="489" y="203"/>
                  </a:lnTo>
                  <a:lnTo>
                    <a:pt x="488" y="205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9" y="210"/>
                  </a:lnTo>
                  <a:lnTo>
                    <a:pt x="488" y="211"/>
                  </a:lnTo>
                  <a:lnTo>
                    <a:pt x="488" y="213"/>
                  </a:lnTo>
                  <a:lnTo>
                    <a:pt x="489" y="213"/>
                  </a:lnTo>
                  <a:lnTo>
                    <a:pt x="489" y="214"/>
                  </a:lnTo>
                  <a:lnTo>
                    <a:pt x="491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4" y="224"/>
                  </a:lnTo>
                  <a:lnTo>
                    <a:pt x="492" y="225"/>
                  </a:lnTo>
                  <a:lnTo>
                    <a:pt x="492" y="225"/>
                  </a:lnTo>
                  <a:lnTo>
                    <a:pt x="494" y="227"/>
                  </a:lnTo>
                  <a:lnTo>
                    <a:pt x="494" y="229"/>
                  </a:lnTo>
                  <a:lnTo>
                    <a:pt x="494" y="229"/>
                  </a:lnTo>
                  <a:lnTo>
                    <a:pt x="494" y="230"/>
                  </a:lnTo>
                  <a:lnTo>
                    <a:pt x="494" y="230"/>
                  </a:lnTo>
                  <a:lnTo>
                    <a:pt x="492" y="229"/>
                  </a:lnTo>
                  <a:lnTo>
                    <a:pt x="491" y="230"/>
                  </a:lnTo>
                  <a:lnTo>
                    <a:pt x="489" y="230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2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89" y="235"/>
                  </a:lnTo>
                  <a:lnTo>
                    <a:pt x="488" y="235"/>
                  </a:lnTo>
                  <a:lnTo>
                    <a:pt x="486" y="236"/>
                  </a:lnTo>
                  <a:lnTo>
                    <a:pt x="486" y="238"/>
                  </a:lnTo>
                  <a:lnTo>
                    <a:pt x="486" y="238"/>
                  </a:lnTo>
                  <a:lnTo>
                    <a:pt x="486" y="240"/>
                  </a:lnTo>
                  <a:lnTo>
                    <a:pt x="486" y="243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4" y="244"/>
                  </a:lnTo>
                  <a:lnTo>
                    <a:pt x="481" y="241"/>
                  </a:lnTo>
                  <a:lnTo>
                    <a:pt x="480" y="241"/>
                  </a:lnTo>
                  <a:lnTo>
                    <a:pt x="478" y="241"/>
                  </a:lnTo>
                  <a:lnTo>
                    <a:pt x="477" y="241"/>
                  </a:lnTo>
                  <a:lnTo>
                    <a:pt x="475" y="241"/>
                  </a:lnTo>
                  <a:lnTo>
                    <a:pt x="473" y="240"/>
                  </a:lnTo>
                  <a:lnTo>
                    <a:pt x="473" y="238"/>
                  </a:lnTo>
                  <a:lnTo>
                    <a:pt x="472" y="238"/>
                  </a:lnTo>
                  <a:lnTo>
                    <a:pt x="472" y="236"/>
                  </a:lnTo>
                  <a:lnTo>
                    <a:pt x="470" y="235"/>
                  </a:lnTo>
                  <a:lnTo>
                    <a:pt x="470" y="236"/>
                  </a:lnTo>
                  <a:lnTo>
                    <a:pt x="469" y="235"/>
                  </a:lnTo>
                  <a:lnTo>
                    <a:pt x="467" y="235"/>
                  </a:lnTo>
                  <a:lnTo>
                    <a:pt x="466" y="235"/>
                  </a:lnTo>
                  <a:lnTo>
                    <a:pt x="464" y="235"/>
                  </a:lnTo>
                  <a:lnTo>
                    <a:pt x="462" y="233"/>
                  </a:lnTo>
                  <a:lnTo>
                    <a:pt x="459" y="233"/>
                  </a:lnTo>
                  <a:lnTo>
                    <a:pt x="459" y="233"/>
                  </a:lnTo>
                  <a:lnTo>
                    <a:pt x="455" y="233"/>
                  </a:lnTo>
                  <a:lnTo>
                    <a:pt x="451" y="233"/>
                  </a:lnTo>
                  <a:lnTo>
                    <a:pt x="448" y="233"/>
                  </a:lnTo>
                  <a:lnTo>
                    <a:pt x="447" y="233"/>
                  </a:lnTo>
                  <a:lnTo>
                    <a:pt x="447" y="233"/>
                  </a:lnTo>
                  <a:lnTo>
                    <a:pt x="445" y="233"/>
                  </a:lnTo>
                  <a:lnTo>
                    <a:pt x="443" y="233"/>
                  </a:lnTo>
                  <a:lnTo>
                    <a:pt x="440" y="232"/>
                  </a:lnTo>
                  <a:lnTo>
                    <a:pt x="440" y="232"/>
                  </a:lnTo>
                  <a:lnTo>
                    <a:pt x="439" y="232"/>
                  </a:lnTo>
                  <a:lnTo>
                    <a:pt x="434" y="233"/>
                  </a:lnTo>
                  <a:lnTo>
                    <a:pt x="432" y="233"/>
                  </a:lnTo>
                  <a:lnTo>
                    <a:pt x="429" y="233"/>
                  </a:lnTo>
                  <a:lnTo>
                    <a:pt x="425" y="233"/>
                  </a:lnTo>
                  <a:lnTo>
                    <a:pt x="423" y="233"/>
                  </a:lnTo>
                  <a:lnTo>
                    <a:pt x="423" y="233"/>
                  </a:lnTo>
                  <a:lnTo>
                    <a:pt x="421" y="235"/>
                  </a:lnTo>
                  <a:lnTo>
                    <a:pt x="420" y="235"/>
                  </a:lnTo>
                  <a:lnTo>
                    <a:pt x="417" y="235"/>
                  </a:lnTo>
                  <a:lnTo>
                    <a:pt x="412" y="233"/>
                  </a:lnTo>
                  <a:lnTo>
                    <a:pt x="409" y="232"/>
                  </a:lnTo>
                  <a:lnTo>
                    <a:pt x="406" y="230"/>
                  </a:lnTo>
                  <a:lnTo>
                    <a:pt x="402" y="229"/>
                  </a:lnTo>
                  <a:lnTo>
                    <a:pt x="399" y="227"/>
                  </a:lnTo>
                  <a:lnTo>
                    <a:pt x="399" y="229"/>
                  </a:lnTo>
                  <a:lnTo>
                    <a:pt x="399" y="229"/>
                  </a:lnTo>
                  <a:lnTo>
                    <a:pt x="398" y="229"/>
                  </a:lnTo>
                  <a:lnTo>
                    <a:pt x="396" y="229"/>
                  </a:lnTo>
                  <a:lnTo>
                    <a:pt x="395" y="229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90" y="232"/>
                  </a:lnTo>
                  <a:lnTo>
                    <a:pt x="388" y="236"/>
                  </a:lnTo>
                  <a:lnTo>
                    <a:pt x="388" y="238"/>
                  </a:lnTo>
                  <a:lnTo>
                    <a:pt x="390" y="241"/>
                  </a:lnTo>
                  <a:lnTo>
                    <a:pt x="388" y="241"/>
                  </a:lnTo>
                  <a:lnTo>
                    <a:pt x="387" y="241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0" y="240"/>
                  </a:lnTo>
                  <a:lnTo>
                    <a:pt x="379" y="238"/>
                  </a:lnTo>
                  <a:lnTo>
                    <a:pt x="379" y="238"/>
                  </a:lnTo>
                  <a:lnTo>
                    <a:pt x="377" y="238"/>
                  </a:lnTo>
                  <a:lnTo>
                    <a:pt x="376" y="236"/>
                  </a:lnTo>
                  <a:lnTo>
                    <a:pt x="371" y="236"/>
                  </a:lnTo>
                  <a:lnTo>
                    <a:pt x="369" y="236"/>
                  </a:lnTo>
                  <a:lnTo>
                    <a:pt x="365" y="235"/>
                  </a:lnTo>
                  <a:lnTo>
                    <a:pt x="365" y="235"/>
                  </a:lnTo>
                  <a:lnTo>
                    <a:pt x="363" y="235"/>
                  </a:lnTo>
                  <a:lnTo>
                    <a:pt x="361" y="235"/>
                  </a:lnTo>
                  <a:lnTo>
                    <a:pt x="360" y="235"/>
                  </a:lnTo>
                  <a:lnTo>
                    <a:pt x="360" y="235"/>
                  </a:lnTo>
                  <a:lnTo>
                    <a:pt x="357" y="236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40"/>
                  </a:lnTo>
                  <a:lnTo>
                    <a:pt x="354" y="241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2" y="244"/>
                  </a:lnTo>
                  <a:lnTo>
                    <a:pt x="352" y="244"/>
                  </a:lnTo>
                  <a:lnTo>
                    <a:pt x="350" y="246"/>
                  </a:lnTo>
                  <a:lnTo>
                    <a:pt x="350" y="246"/>
                  </a:lnTo>
                  <a:lnTo>
                    <a:pt x="349" y="246"/>
                  </a:lnTo>
                  <a:lnTo>
                    <a:pt x="349" y="247"/>
                  </a:lnTo>
                  <a:lnTo>
                    <a:pt x="347" y="247"/>
                  </a:lnTo>
                  <a:lnTo>
                    <a:pt x="347" y="249"/>
                  </a:lnTo>
                  <a:lnTo>
                    <a:pt x="346" y="249"/>
                  </a:lnTo>
                  <a:lnTo>
                    <a:pt x="346" y="247"/>
                  </a:lnTo>
                  <a:lnTo>
                    <a:pt x="344" y="247"/>
                  </a:lnTo>
                  <a:lnTo>
                    <a:pt x="344" y="249"/>
                  </a:lnTo>
                  <a:lnTo>
                    <a:pt x="343" y="251"/>
                  </a:lnTo>
                  <a:lnTo>
                    <a:pt x="339" y="252"/>
                  </a:lnTo>
                  <a:lnTo>
                    <a:pt x="338" y="254"/>
                  </a:lnTo>
                  <a:lnTo>
                    <a:pt x="336" y="254"/>
                  </a:lnTo>
                  <a:lnTo>
                    <a:pt x="333" y="255"/>
                  </a:lnTo>
                  <a:lnTo>
                    <a:pt x="333" y="255"/>
                  </a:lnTo>
                  <a:lnTo>
                    <a:pt x="330" y="257"/>
                  </a:lnTo>
                  <a:lnTo>
                    <a:pt x="330" y="258"/>
                  </a:lnTo>
                  <a:lnTo>
                    <a:pt x="328" y="258"/>
                  </a:lnTo>
                  <a:lnTo>
                    <a:pt x="327" y="258"/>
                  </a:lnTo>
                  <a:lnTo>
                    <a:pt x="325" y="260"/>
                  </a:lnTo>
                  <a:lnTo>
                    <a:pt x="325" y="262"/>
                  </a:lnTo>
                  <a:lnTo>
                    <a:pt x="324" y="263"/>
                  </a:lnTo>
                  <a:lnTo>
                    <a:pt x="322" y="265"/>
                  </a:lnTo>
                  <a:lnTo>
                    <a:pt x="320" y="265"/>
                  </a:lnTo>
                  <a:lnTo>
                    <a:pt x="319" y="266"/>
                  </a:lnTo>
                  <a:lnTo>
                    <a:pt x="319" y="268"/>
                  </a:lnTo>
                  <a:lnTo>
                    <a:pt x="317" y="269"/>
                  </a:lnTo>
                  <a:lnTo>
                    <a:pt x="317" y="269"/>
                  </a:lnTo>
                  <a:lnTo>
                    <a:pt x="319" y="271"/>
                  </a:lnTo>
                  <a:lnTo>
                    <a:pt x="319" y="273"/>
                  </a:lnTo>
                  <a:lnTo>
                    <a:pt x="317" y="273"/>
                  </a:lnTo>
                  <a:lnTo>
                    <a:pt x="317" y="273"/>
                  </a:lnTo>
                  <a:lnTo>
                    <a:pt x="316" y="273"/>
                  </a:lnTo>
                  <a:lnTo>
                    <a:pt x="314" y="273"/>
                  </a:lnTo>
                  <a:lnTo>
                    <a:pt x="313" y="271"/>
                  </a:lnTo>
                  <a:lnTo>
                    <a:pt x="311" y="271"/>
                  </a:lnTo>
                  <a:lnTo>
                    <a:pt x="311" y="269"/>
                  </a:lnTo>
                  <a:lnTo>
                    <a:pt x="311" y="268"/>
                  </a:lnTo>
                  <a:lnTo>
                    <a:pt x="311" y="266"/>
                  </a:lnTo>
                  <a:lnTo>
                    <a:pt x="311" y="266"/>
                  </a:lnTo>
                  <a:lnTo>
                    <a:pt x="311" y="265"/>
                  </a:lnTo>
                  <a:lnTo>
                    <a:pt x="309" y="265"/>
                  </a:lnTo>
                  <a:lnTo>
                    <a:pt x="309" y="263"/>
                  </a:lnTo>
                  <a:lnTo>
                    <a:pt x="309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3"/>
                  </a:lnTo>
                  <a:lnTo>
                    <a:pt x="303" y="263"/>
                  </a:lnTo>
                  <a:lnTo>
                    <a:pt x="300" y="263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2" y="263"/>
                  </a:lnTo>
                  <a:lnTo>
                    <a:pt x="292" y="263"/>
                  </a:lnTo>
                  <a:lnTo>
                    <a:pt x="291" y="263"/>
                  </a:lnTo>
                  <a:lnTo>
                    <a:pt x="291" y="262"/>
                  </a:lnTo>
                  <a:lnTo>
                    <a:pt x="291" y="260"/>
                  </a:lnTo>
                  <a:lnTo>
                    <a:pt x="289" y="257"/>
                  </a:lnTo>
                  <a:lnTo>
                    <a:pt x="289" y="255"/>
                  </a:lnTo>
                  <a:lnTo>
                    <a:pt x="289" y="254"/>
                  </a:lnTo>
                  <a:lnTo>
                    <a:pt x="289" y="251"/>
                  </a:lnTo>
                  <a:lnTo>
                    <a:pt x="287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1" y="249"/>
                  </a:lnTo>
                  <a:lnTo>
                    <a:pt x="281" y="247"/>
                  </a:lnTo>
                  <a:lnTo>
                    <a:pt x="281" y="246"/>
                  </a:lnTo>
                  <a:lnTo>
                    <a:pt x="281" y="243"/>
                  </a:lnTo>
                  <a:lnTo>
                    <a:pt x="281" y="241"/>
                  </a:lnTo>
                  <a:lnTo>
                    <a:pt x="281" y="238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2"/>
                  </a:lnTo>
                  <a:lnTo>
                    <a:pt x="281" y="232"/>
                  </a:lnTo>
                  <a:lnTo>
                    <a:pt x="279" y="233"/>
                  </a:lnTo>
                  <a:lnTo>
                    <a:pt x="278" y="233"/>
                  </a:lnTo>
                  <a:lnTo>
                    <a:pt x="276" y="232"/>
                  </a:lnTo>
                  <a:lnTo>
                    <a:pt x="276" y="230"/>
                  </a:lnTo>
                  <a:lnTo>
                    <a:pt x="275" y="229"/>
                  </a:lnTo>
                  <a:lnTo>
                    <a:pt x="273" y="225"/>
                  </a:lnTo>
                  <a:lnTo>
                    <a:pt x="272" y="225"/>
                  </a:lnTo>
                  <a:lnTo>
                    <a:pt x="270" y="224"/>
                  </a:lnTo>
                  <a:lnTo>
                    <a:pt x="268" y="222"/>
                  </a:lnTo>
                  <a:lnTo>
                    <a:pt x="267" y="222"/>
                  </a:lnTo>
                  <a:lnTo>
                    <a:pt x="267" y="221"/>
                  </a:lnTo>
                  <a:lnTo>
                    <a:pt x="265" y="219"/>
                  </a:lnTo>
                  <a:lnTo>
                    <a:pt x="264" y="219"/>
                  </a:lnTo>
                  <a:lnTo>
                    <a:pt x="262" y="221"/>
                  </a:lnTo>
                  <a:lnTo>
                    <a:pt x="261" y="221"/>
                  </a:lnTo>
                  <a:lnTo>
                    <a:pt x="259" y="222"/>
                  </a:lnTo>
                  <a:lnTo>
                    <a:pt x="259" y="222"/>
                  </a:lnTo>
                  <a:lnTo>
                    <a:pt x="256" y="222"/>
                  </a:lnTo>
                  <a:lnTo>
                    <a:pt x="254" y="222"/>
                  </a:lnTo>
                  <a:lnTo>
                    <a:pt x="253" y="221"/>
                  </a:lnTo>
                  <a:lnTo>
                    <a:pt x="250" y="221"/>
                  </a:lnTo>
                  <a:lnTo>
                    <a:pt x="248" y="221"/>
                  </a:lnTo>
                  <a:lnTo>
                    <a:pt x="243" y="221"/>
                  </a:lnTo>
                  <a:lnTo>
                    <a:pt x="240" y="221"/>
                  </a:lnTo>
                  <a:lnTo>
                    <a:pt x="238" y="221"/>
                  </a:lnTo>
                  <a:lnTo>
                    <a:pt x="235" y="221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6" y="222"/>
                  </a:lnTo>
                  <a:lnTo>
                    <a:pt x="224" y="222"/>
                  </a:lnTo>
                  <a:lnTo>
                    <a:pt x="223" y="222"/>
                  </a:lnTo>
                  <a:lnTo>
                    <a:pt x="221" y="221"/>
                  </a:lnTo>
                  <a:lnTo>
                    <a:pt x="220" y="219"/>
                  </a:lnTo>
                  <a:lnTo>
                    <a:pt x="218" y="218"/>
                  </a:lnTo>
                  <a:lnTo>
                    <a:pt x="216" y="216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0" y="211"/>
                  </a:lnTo>
                  <a:lnTo>
                    <a:pt x="210" y="210"/>
                  </a:lnTo>
                  <a:lnTo>
                    <a:pt x="210" y="208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5" y="205"/>
                  </a:lnTo>
                  <a:lnTo>
                    <a:pt x="202" y="203"/>
                  </a:lnTo>
                  <a:lnTo>
                    <a:pt x="201" y="202"/>
                  </a:lnTo>
                  <a:lnTo>
                    <a:pt x="199" y="202"/>
                  </a:lnTo>
                  <a:lnTo>
                    <a:pt x="197" y="200"/>
                  </a:lnTo>
                  <a:lnTo>
                    <a:pt x="194" y="199"/>
                  </a:lnTo>
                  <a:lnTo>
                    <a:pt x="194" y="192"/>
                  </a:lnTo>
                  <a:lnTo>
                    <a:pt x="196" y="191"/>
                  </a:lnTo>
                  <a:lnTo>
                    <a:pt x="194" y="189"/>
                  </a:lnTo>
                  <a:lnTo>
                    <a:pt x="194" y="188"/>
                  </a:lnTo>
                  <a:lnTo>
                    <a:pt x="194" y="186"/>
                  </a:lnTo>
                  <a:lnTo>
                    <a:pt x="193" y="186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1" y="184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3" y="180"/>
                  </a:lnTo>
                  <a:lnTo>
                    <a:pt x="193" y="180"/>
                  </a:lnTo>
                  <a:lnTo>
                    <a:pt x="199" y="181"/>
                  </a:lnTo>
                  <a:lnTo>
                    <a:pt x="201" y="181"/>
                  </a:lnTo>
                  <a:lnTo>
                    <a:pt x="201" y="181"/>
                  </a:lnTo>
                  <a:lnTo>
                    <a:pt x="201" y="180"/>
                  </a:lnTo>
                  <a:lnTo>
                    <a:pt x="202" y="178"/>
                  </a:lnTo>
                  <a:lnTo>
                    <a:pt x="204" y="178"/>
                  </a:lnTo>
                  <a:lnTo>
                    <a:pt x="205" y="178"/>
                  </a:lnTo>
                  <a:lnTo>
                    <a:pt x="205" y="177"/>
                  </a:lnTo>
                  <a:lnTo>
                    <a:pt x="207" y="177"/>
                  </a:lnTo>
                  <a:lnTo>
                    <a:pt x="207" y="177"/>
                  </a:lnTo>
                  <a:lnTo>
                    <a:pt x="210" y="175"/>
                  </a:lnTo>
                  <a:lnTo>
                    <a:pt x="212" y="175"/>
                  </a:lnTo>
                  <a:lnTo>
                    <a:pt x="212" y="173"/>
                  </a:lnTo>
                  <a:lnTo>
                    <a:pt x="212" y="172"/>
                  </a:lnTo>
                  <a:lnTo>
                    <a:pt x="213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0" y="170"/>
                  </a:lnTo>
                  <a:lnTo>
                    <a:pt x="207" y="170"/>
                  </a:lnTo>
                  <a:lnTo>
                    <a:pt x="207" y="169"/>
                  </a:lnTo>
                  <a:lnTo>
                    <a:pt x="205" y="169"/>
                  </a:lnTo>
                  <a:lnTo>
                    <a:pt x="205" y="167"/>
                  </a:lnTo>
                  <a:lnTo>
                    <a:pt x="205" y="166"/>
                  </a:lnTo>
                  <a:lnTo>
                    <a:pt x="205" y="164"/>
                  </a:lnTo>
                  <a:lnTo>
                    <a:pt x="204" y="164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204" y="166"/>
                  </a:lnTo>
                  <a:lnTo>
                    <a:pt x="205" y="166"/>
                  </a:lnTo>
                  <a:lnTo>
                    <a:pt x="205" y="167"/>
                  </a:lnTo>
                  <a:lnTo>
                    <a:pt x="204" y="167"/>
                  </a:lnTo>
                  <a:lnTo>
                    <a:pt x="202" y="169"/>
                  </a:lnTo>
                  <a:lnTo>
                    <a:pt x="202" y="167"/>
                  </a:lnTo>
                  <a:lnTo>
                    <a:pt x="201" y="167"/>
                  </a:lnTo>
                  <a:lnTo>
                    <a:pt x="201" y="167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6" y="167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9" y="170"/>
                  </a:lnTo>
                  <a:lnTo>
                    <a:pt x="199" y="172"/>
                  </a:lnTo>
                  <a:lnTo>
                    <a:pt x="201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2" y="172"/>
                  </a:lnTo>
                  <a:lnTo>
                    <a:pt x="204" y="172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5" y="172"/>
                  </a:lnTo>
                  <a:lnTo>
                    <a:pt x="205" y="172"/>
                  </a:lnTo>
                  <a:lnTo>
                    <a:pt x="205" y="173"/>
                  </a:lnTo>
                  <a:lnTo>
                    <a:pt x="205" y="175"/>
                  </a:lnTo>
                  <a:lnTo>
                    <a:pt x="205" y="175"/>
                  </a:lnTo>
                  <a:lnTo>
                    <a:pt x="205" y="177"/>
                  </a:lnTo>
                  <a:lnTo>
                    <a:pt x="204" y="177"/>
                  </a:lnTo>
                  <a:lnTo>
                    <a:pt x="204" y="177"/>
                  </a:lnTo>
                  <a:lnTo>
                    <a:pt x="199" y="177"/>
                  </a:lnTo>
                  <a:lnTo>
                    <a:pt x="197" y="177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4" y="177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1" y="175"/>
                  </a:lnTo>
                  <a:lnTo>
                    <a:pt x="191" y="173"/>
                  </a:lnTo>
                  <a:lnTo>
                    <a:pt x="191" y="173"/>
                  </a:lnTo>
                  <a:lnTo>
                    <a:pt x="191" y="172"/>
                  </a:lnTo>
                  <a:lnTo>
                    <a:pt x="190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6" y="172"/>
                  </a:lnTo>
                  <a:lnTo>
                    <a:pt x="188" y="173"/>
                  </a:lnTo>
                  <a:lnTo>
                    <a:pt x="190" y="177"/>
                  </a:lnTo>
                  <a:lnTo>
                    <a:pt x="190" y="178"/>
                  </a:lnTo>
                  <a:lnTo>
                    <a:pt x="190" y="180"/>
                  </a:lnTo>
                  <a:lnTo>
                    <a:pt x="188" y="181"/>
                  </a:lnTo>
                  <a:lnTo>
                    <a:pt x="188" y="181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6" y="183"/>
                  </a:lnTo>
                  <a:lnTo>
                    <a:pt x="186" y="184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3"/>
                  </a:lnTo>
                  <a:lnTo>
                    <a:pt x="185" y="184"/>
                  </a:lnTo>
                  <a:lnTo>
                    <a:pt x="185" y="184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0"/>
                  </a:lnTo>
                  <a:lnTo>
                    <a:pt x="185" y="180"/>
                  </a:lnTo>
                  <a:lnTo>
                    <a:pt x="185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2" y="180"/>
                  </a:lnTo>
                  <a:lnTo>
                    <a:pt x="180" y="180"/>
                  </a:lnTo>
                  <a:lnTo>
                    <a:pt x="180" y="178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4" y="186"/>
                  </a:lnTo>
                  <a:lnTo>
                    <a:pt x="172" y="186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4" y="189"/>
                  </a:lnTo>
                  <a:lnTo>
                    <a:pt x="160" y="189"/>
                  </a:lnTo>
                  <a:lnTo>
                    <a:pt x="158" y="191"/>
                  </a:lnTo>
                  <a:lnTo>
                    <a:pt x="155" y="191"/>
                  </a:lnTo>
                  <a:lnTo>
                    <a:pt x="153" y="191"/>
                  </a:lnTo>
                  <a:lnTo>
                    <a:pt x="150" y="192"/>
                  </a:lnTo>
                  <a:lnTo>
                    <a:pt x="147" y="192"/>
                  </a:lnTo>
                  <a:lnTo>
                    <a:pt x="145" y="194"/>
                  </a:lnTo>
                  <a:lnTo>
                    <a:pt x="142" y="194"/>
                  </a:lnTo>
                  <a:lnTo>
                    <a:pt x="141" y="195"/>
                  </a:lnTo>
                  <a:lnTo>
                    <a:pt x="138" y="195"/>
                  </a:lnTo>
                  <a:lnTo>
                    <a:pt x="136" y="197"/>
                  </a:lnTo>
                  <a:lnTo>
                    <a:pt x="136" y="205"/>
                  </a:lnTo>
                  <a:lnTo>
                    <a:pt x="136" y="208"/>
                  </a:lnTo>
                  <a:lnTo>
                    <a:pt x="136" y="225"/>
                  </a:lnTo>
                  <a:lnTo>
                    <a:pt x="136" y="229"/>
                  </a:lnTo>
                  <a:lnTo>
                    <a:pt x="136" y="252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0"/>
                  </a:lnTo>
                  <a:lnTo>
                    <a:pt x="134" y="260"/>
                  </a:lnTo>
                  <a:lnTo>
                    <a:pt x="131" y="262"/>
                  </a:lnTo>
                  <a:lnTo>
                    <a:pt x="130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8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5" y="257"/>
                  </a:lnTo>
                  <a:lnTo>
                    <a:pt x="123" y="255"/>
                  </a:lnTo>
                  <a:lnTo>
                    <a:pt x="122" y="252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49"/>
                  </a:lnTo>
                  <a:lnTo>
                    <a:pt x="117" y="247"/>
                  </a:lnTo>
                  <a:lnTo>
                    <a:pt x="114" y="246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09" y="243"/>
                  </a:lnTo>
                  <a:lnTo>
                    <a:pt x="108" y="243"/>
                  </a:lnTo>
                  <a:lnTo>
                    <a:pt x="106" y="243"/>
                  </a:lnTo>
                  <a:lnTo>
                    <a:pt x="103" y="244"/>
                  </a:lnTo>
                  <a:lnTo>
                    <a:pt x="100" y="244"/>
                  </a:lnTo>
                  <a:lnTo>
                    <a:pt x="97" y="246"/>
                  </a:lnTo>
                  <a:lnTo>
                    <a:pt x="93" y="246"/>
                  </a:lnTo>
                  <a:lnTo>
                    <a:pt x="93" y="247"/>
                  </a:lnTo>
                  <a:lnTo>
                    <a:pt x="90" y="247"/>
                  </a:lnTo>
                  <a:lnTo>
                    <a:pt x="89" y="251"/>
                  </a:lnTo>
                  <a:lnTo>
                    <a:pt x="86" y="252"/>
                  </a:lnTo>
                  <a:lnTo>
                    <a:pt x="86" y="251"/>
                  </a:lnTo>
                  <a:lnTo>
                    <a:pt x="86" y="247"/>
                  </a:lnTo>
                  <a:lnTo>
                    <a:pt x="86" y="247"/>
                  </a:lnTo>
                  <a:lnTo>
                    <a:pt x="86" y="244"/>
                  </a:lnTo>
                  <a:lnTo>
                    <a:pt x="87" y="243"/>
                  </a:lnTo>
                  <a:lnTo>
                    <a:pt x="87" y="241"/>
                  </a:lnTo>
                  <a:lnTo>
                    <a:pt x="87" y="240"/>
                  </a:lnTo>
                  <a:lnTo>
                    <a:pt x="87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2" y="235"/>
                  </a:lnTo>
                  <a:lnTo>
                    <a:pt x="82" y="235"/>
                  </a:lnTo>
                  <a:lnTo>
                    <a:pt x="81" y="233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4" y="230"/>
                  </a:lnTo>
                  <a:lnTo>
                    <a:pt x="73" y="229"/>
                  </a:lnTo>
                  <a:lnTo>
                    <a:pt x="71" y="229"/>
                  </a:lnTo>
                  <a:lnTo>
                    <a:pt x="70" y="229"/>
                  </a:lnTo>
                  <a:lnTo>
                    <a:pt x="68" y="229"/>
                  </a:lnTo>
                  <a:lnTo>
                    <a:pt x="68" y="227"/>
                  </a:lnTo>
                  <a:lnTo>
                    <a:pt x="68" y="225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7" y="221"/>
                  </a:lnTo>
                  <a:lnTo>
                    <a:pt x="65" y="219"/>
                  </a:lnTo>
                  <a:lnTo>
                    <a:pt x="63" y="214"/>
                  </a:lnTo>
                  <a:lnTo>
                    <a:pt x="62" y="211"/>
                  </a:lnTo>
                  <a:lnTo>
                    <a:pt x="60" y="210"/>
                  </a:lnTo>
                  <a:lnTo>
                    <a:pt x="59" y="210"/>
                  </a:lnTo>
                  <a:lnTo>
                    <a:pt x="57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5"/>
                  </a:lnTo>
                  <a:lnTo>
                    <a:pt x="54" y="203"/>
                  </a:lnTo>
                  <a:lnTo>
                    <a:pt x="56" y="203"/>
                  </a:lnTo>
                  <a:lnTo>
                    <a:pt x="59" y="203"/>
                  </a:lnTo>
                  <a:lnTo>
                    <a:pt x="62" y="203"/>
                  </a:lnTo>
                  <a:lnTo>
                    <a:pt x="65" y="205"/>
                  </a:lnTo>
                  <a:lnTo>
                    <a:pt x="65" y="205"/>
                  </a:lnTo>
                  <a:lnTo>
                    <a:pt x="67" y="205"/>
                  </a:lnTo>
                  <a:lnTo>
                    <a:pt x="68" y="205"/>
                  </a:lnTo>
                  <a:lnTo>
                    <a:pt x="70" y="205"/>
                  </a:lnTo>
                  <a:lnTo>
                    <a:pt x="71" y="205"/>
                  </a:lnTo>
                  <a:lnTo>
                    <a:pt x="71" y="203"/>
                  </a:lnTo>
                  <a:lnTo>
                    <a:pt x="70" y="203"/>
                  </a:lnTo>
                  <a:lnTo>
                    <a:pt x="70" y="203"/>
                  </a:lnTo>
                  <a:lnTo>
                    <a:pt x="68" y="203"/>
                  </a:lnTo>
                  <a:lnTo>
                    <a:pt x="67" y="202"/>
                  </a:lnTo>
                  <a:lnTo>
                    <a:pt x="65" y="200"/>
                  </a:lnTo>
                  <a:lnTo>
                    <a:pt x="65" y="199"/>
                  </a:lnTo>
                  <a:lnTo>
                    <a:pt x="63" y="197"/>
                  </a:lnTo>
                  <a:lnTo>
                    <a:pt x="65" y="197"/>
                  </a:lnTo>
                  <a:lnTo>
                    <a:pt x="67" y="195"/>
                  </a:lnTo>
                  <a:lnTo>
                    <a:pt x="68" y="194"/>
                  </a:lnTo>
                  <a:lnTo>
                    <a:pt x="68" y="192"/>
                  </a:lnTo>
                  <a:lnTo>
                    <a:pt x="68" y="191"/>
                  </a:lnTo>
                  <a:lnTo>
                    <a:pt x="70" y="189"/>
                  </a:lnTo>
                  <a:lnTo>
                    <a:pt x="71" y="191"/>
                  </a:lnTo>
                  <a:lnTo>
                    <a:pt x="74" y="189"/>
                  </a:lnTo>
                  <a:lnTo>
                    <a:pt x="79" y="189"/>
                  </a:lnTo>
                  <a:lnTo>
                    <a:pt x="84" y="189"/>
                  </a:lnTo>
                  <a:lnTo>
                    <a:pt x="86" y="189"/>
                  </a:lnTo>
                  <a:lnTo>
                    <a:pt x="90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3"/>
                  </a:lnTo>
                  <a:lnTo>
                    <a:pt x="93" y="180"/>
                  </a:lnTo>
                  <a:lnTo>
                    <a:pt x="95" y="175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3" y="169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3" y="162"/>
                  </a:lnTo>
                  <a:lnTo>
                    <a:pt x="93" y="162"/>
                  </a:lnTo>
                  <a:lnTo>
                    <a:pt x="92" y="161"/>
                  </a:lnTo>
                  <a:lnTo>
                    <a:pt x="89" y="161"/>
                  </a:lnTo>
                  <a:lnTo>
                    <a:pt x="86" y="161"/>
                  </a:lnTo>
                  <a:lnTo>
                    <a:pt x="84" y="161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79" y="164"/>
                  </a:lnTo>
                  <a:lnTo>
                    <a:pt x="79" y="162"/>
                  </a:lnTo>
                  <a:lnTo>
                    <a:pt x="78" y="162"/>
                  </a:lnTo>
                  <a:lnTo>
                    <a:pt x="74" y="161"/>
                  </a:lnTo>
                  <a:lnTo>
                    <a:pt x="73" y="159"/>
                  </a:lnTo>
                  <a:lnTo>
                    <a:pt x="73" y="159"/>
                  </a:lnTo>
                  <a:lnTo>
                    <a:pt x="68" y="159"/>
                  </a:lnTo>
                  <a:lnTo>
                    <a:pt x="67" y="158"/>
                  </a:lnTo>
                  <a:lnTo>
                    <a:pt x="63" y="159"/>
                  </a:lnTo>
                  <a:lnTo>
                    <a:pt x="60" y="161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6" y="162"/>
                  </a:lnTo>
                  <a:lnTo>
                    <a:pt x="54" y="164"/>
                  </a:lnTo>
                  <a:lnTo>
                    <a:pt x="51" y="166"/>
                  </a:lnTo>
                  <a:lnTo>
                    <a:pt x="49" y="167"/>
                  </a:lnTo>
                  <a:lnTo>
                    <a:pt x="48" y="167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3" y="169"/>
                  </a:lnTo>
                  <a:lnTo>
                    <a:pt x="41" y="169"/>
                  </a:lnTo>
                  <a:lnTo>
                    <a:pt x="40" y="169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5" y="170"/>
                  </a:lnTo>
                  <a:lnTo>
                    <a:pt x="32" y="169"/>
                  </a:lnTo>
                  <a:lnTo>
                    <a:pt x="29" y="169"/>
                  </a:lnTo>
                  <a:lnTo>
                    <a:pt x="29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7" y="166"/>
                  </a:lnTo>
                  <a:lnTo>
                    <a:pt x="29" y="166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0" y="164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3" y="166"/>
                  </a:lnTo>
                  <a:lnTo>
                    <a:pt x="35" y="166"/>
                  </a:lnTo>
                  <a:lnTo>
                    <a:pt x="35" y="164"/>
                  </a:lnTo>
                  <a:lnTo>
                    <a:pt x="32" y="161"/>
                  </a:lnTo>
                  <a:lnTo>
                    <a:pt x="30" y="159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27" y="151"/>
                  </a:lnTo>
                  <a:lnTo>
                    <a:pt x="24" y="150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19" y="147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1" y="147"/>
                  </a:lnTo>
                  <a:lnTo>
                    <a:pt x="10" y="147"/>
                  </a:lnTo>
                  <a:lnTo>
                    <a:pt x="10" y="145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1"/>
                  </a:lnTo>
                  <a:lnTo>
                    <a:pt x="2" y="128"/>
                  </a:lnTo>
                  <a:lnTo>
                    <a:pt x="4" y="125"/>
                  </a:lnTo>
                  <a:lnTo>
                    <a:pt x="5" y="123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5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6"/>
                  </a:lnTo>
                  <a:lnTo>
                    <a:pt x="16" y="98"/>
                  </a:lnTo>
                  <a:lnTo>
                    <a:pt x="18" y="99"/>
                  </a:lnTo>
                  <a:lnTo>
                    <a:pt x="21" y="102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6" y="107"/>
                  </a:lnTo>
                  <a:lnTo>
                    <a:pt x="27" y="107"/>
                  </a:lnTo>
                  <a:lnTo>
                    <a:pt x="29" y="107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3" y="104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0" y="98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3" y="93"/>
                  </a:lnTo>
                  <a:lnTo>
                    <a:pt x="37" y="91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8" y="84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2" y="80"/>
                  </a:lnTo>
                  <a:lnTo>
                    <a:pt x="54" y="79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59" y="74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5" y="73"/>
                  </a:lnTo>
                  <a:lnTo>
                    <a:pt x="67" y="74"/>
                  </a:lnTo>
                  <a:lnTo>
                    <a:pt x="68" y="74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9" y="73"/>
                  </a:lnTo>
                  <a:lnTo>
                    <a:pt x="82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6" y="76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2" y="77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8" y="77"/>
                  </a:lnTo>
                  <a:lnTo>
                    <a:pt x="100" y="77"/>
                  </a:lnTo>
                  <a:lnTo>
                    <a:pt x="101" y="79"/>
                  </a:lnTo>
                  <a:lnTo>
                    <a:pt x="103" y="80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08" y="84"/>
                  </a:lnTo>
                  <a:lnTo>
                    <a:pt x="109" y="85"/>
                  </a:lnTo>
                  <a:lnTo>
                    <a:pt x="111" y="85"/>
                  </a:lnTo>
                  <a:lnTo>
                    <a:pt x="112" y="87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3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7" y="93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5" y="88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5" y="87"/>
                  </a:lnTo>
                  <a:lnTo>
                    <a:pt x="117" y="85"/>
                  </a:lnTo>
                  <a:lnTo>
                    <a:pt x="119" y="85"/>
                  </a:lnTo>
                  <a:lnTo>
                    <a:pt x="120" y="87"/>
                  </a:lnTo>
                  <a:lnTo>
                    <a:pt x="122" y="88"/>
                  </a:lnTo>
                  <a:lnTo>
                    <a:pt x="125" y="90"/>
                  </a:lnTo>
                  <a:lnTo>
                    <a:pt x="127" y="91"/>
                  </a:lnTo>
                  <a:lnTo>
                    <a:pt x="130" y="93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6" y="93"/>
                  </a:lnTo>
                  <a:lnTo>
                    <a:pt x="138" y="91"/>
                  </a:lnTo>
                  <a:lnTo>
                    <a:pt x="138" y="90"/>
                  </a:lnTo>
                  <a:lnTo>
                    <a:pt x="139" y="88"/>
                  </a:lnTo>
                  <a:lnTo>
                    <a:pt x="141" y="87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5" y="87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50" y="85"/>
                  </a:lnTo>
                  <a:lnTo>
                    <a:pt x="153" y="85"/>
                  </a:lnTo>
                  <a:lnTo>
                    <a:pt x="155" y="87"/>
                  </a:lnTo>
                  <a:lnTo>
                    <a:pt x="156" y="88"/>
                  </a:lnTo>
                  <a:lnTo>
                    <a:pt x="158" y="88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1" y="85"/>
                  </a:lnTo>
                  <a:lnTo>
                    <a:pt x="163" y="84"/>
                  </a:lnTo>
                  <a:lnTo>
                    <a:pt x="163" y="84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8" y="84"/>
                  </a:lnTo>
                  <a:lnTo>
                    <a:pt x="171" y="85"/>
                  </a:lnTo>
                  <a:lnTo>
                    <a:pt x="174" y="87"/>
                  </a:lnTo>
                  <a:lnTo>
                    <a:pt x="175" y="88"/>
                  </a:lnTo>
                  <a:lnTo>
                    <a:pt x="177" y="91"/>
                  </a:lnTo>
                  <a:lnTo>
                    <a:pt x="179" y="91"/>
                  </a:lnTo>
                  <a:lnTo>
                    <a:pt x="180" y="91"/>
                  </a:lnTo>
                  <a:lnTo>
                    <a:pt x="180" y="91"/>
                  </a:lnTo>
                  <a:lnTo>
                    <a:pt x="182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3"/>
                  </a:lnTo>
                  <a:lnTo>
                    <a:pt x="186" y="95"/>
                  </a:lnTo>
                  <a:lnTo>
                    <a:pt x="186" y="96"/>
                  </a:lnTo>
                  <a:lnTo>
                    <a:pt x="191" y="95"/>
                  </a:lnTo>
                  <a:lnTo>
                    <a:pt x="191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4" y="88"/>
                  </a:lnTo>
                  <a:lnTo>
                    <a:pt x="194" y="88"/>
                  </a:lnTo>
                  <a:lnTo>
                    <a:pt x="196" y="88"/>
                  </a:lnTo>
                  <a:lnTo>
                    <a:pt x="197" y="90"/>
                  </a:lnTo>
                  <a:lnTo>
                    <a:pt x="197" y="91"/>
                  </a:lnTo>
                  <a:lnTo>
                    <a:pt x="201" y="91"/>
                  </a:lnTo>
                  <a:lnTo>
                    <a:pt x="202" y="91"/>
                  </a:lnTo>
                  <a:lnTo>
                    <a:pt x="204" y="91"/>
                  </a:lnTo>
                  <a:lnTo>
                    <a:pt x="207" y="91"/>
                  </a:lnTo>
                  <a:lnTo>
                    <a:pt x="212" y="90"/>
                  </a:lnTo>
                  <a:lnTo>
                    <a:pt x="215" y="88"/>
                  </a:lnTo>
                  <a:lnTo>
                    <a:pt x="215" y="87"/>
                  </a:lnTo>
                  <a:lnTo>
                    <a:pt x="216" y="84"/>
                  </a:lnTo>
                  <a:lnTo>
                    <a:pt x="216" y="82"/>
                  </a:lnTo>
                  <a:lnTo>
                    <a:pt x="216" y="79"/>
                  </a:lnTo>
                  <a:lnTo>
                    <a:pt x="215" y="77"/>
                  </a:lnTo>
                  <a:lnTo>
                    <a:pt x="213" y="77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9" y="76"/>
                  </a:lnTo>
                  <a:lnTo>
                    <a:pt x="204" y="74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199" y="71"/>
                  </a:lnTo>
                  <a:lnTo>
                    <a:pt x="197" y="69"/>
                  </a:lnTo>
                  <a:lnTo>
                    <a:pt x="194" y="69"/>
                  </a:lnTo>
                  <a:lnTo>
                    <a:pt x="194" y="68"/>
                  </a:lnTo>
                  <a:lnTo>
                    <a:pt x="194" y="68"/>
                  </a:lnTo>
                  <a:lnTo>
                    <a:pt x="197" y="66"/>
                  </a:lnTo>
                  <a:lnTo>
                    <a:pt x="201" y="65"/>
                  </a:lnTo>
                  <a:lnTo>
                    <a:pt x="201" y="63"/>
                  </a:lnTo>
                  <a:lnTo>
                    <a:pt x="204" y="63"/>
                  </a:lnTo>
                  <a:lnTo>
                    <a:pt x="205" y="62"/>
                  </a:lnTo>
                  <a:lnTo>
                    <a:pt x="207" y="62"/>
                  </a:lnTo>
                  <a:lnTo>
                    <a:pt x="209" y="60"/>
                  </a:lnTo>
                  <a:lnTo>
                    <a:pt x="209" y="58"/>
                  </a:lnTo>
                  <a:lnTo>
                    <a:pt x="205" y="55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7" y="51"/>
                  </a:lnTo>
                  <a:lnTo>
                    <a:pt x="209" y="51"/>
                  </a:lnTo>
                  <a:lnTo>
                    <a:pt x="209" y="49"/>
                  </a:lnTo>
                  <a:lnTo>
                    <a:pt x="209" y="47"/>
                  </a:lnTo>
                  <a:lnTo>
                    <a:pt x="212" y="47"/>
                  </a:lnTo>
                  <a:lnTo>
                    <a:pt x="215" y="47"/>
                  </a:lnTo>
                  <a:lnTo>
                    <a:pt x="216" y="47"/>
                  </a:lnTo>
                  <a:lnTo>
                    <a:pt x="220" y="47"/>
                  </a:lnTo>
                  <a:lnTo>
                    <a:pt x="221" y="47"/>
                  </a:lnTo>
                  <a:lnTo>
                    <a:pt x="223" y="49"/>
                  </a:lnTo>
                  <a:lnTo>
                    <a:pt x="224" y="47"/>
                  </a:lnTo>
                  <a:lnTo>
                    <a:pt x="224" y="47"/>
                  </a:lnTo>
                  <a:lnTo>
                    <a:pt x="224" y="46"/>
                  </a:lnTo>
                  <a:lnTo>
                    <a:pt x="223" y="46"/>
                  </a:lnTo>
                  <a:lnTo>
                    <a:pt x="220" y="44"/>
                  </a:lnTo>
                  <a:lnTo>
                    <a:pt x="218" y="43"/>
                  </a:lnTo>
                  <a:lnTo>
                    <a:pt x="216" y="43"/>
                  </a:lnTo>
                  <a:lnTo>
                    <a:pt x="215" y="43"/>
                  </a:lnTo>
                  <a:lnTo>
                    <a:pt x="213" y="41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3" y="38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2" y="36"/>
                  </a:lnTo>
                  <a:lnTo>
                    <a:pt x="210" y="36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10" y="33"/>
                  </a:lnTo>
                  <a:lnTo>
                    <a:pt x="210" y="32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8" y="27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3" y="28"/>
                  </a:lnTo>
                  <a:lnTo>
                    <a:pt x="224" y="27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8" y="25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42" y="24"/>
                  </a:lnTo>
                  <a:lnTo>
                    <a:pt x="243" y="24"/>
                  </a:lnTo>
                  <a:lnTo>
                    <a:pt x="246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0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4" y="21"/>
                  </a:lnTo>
                  <a:lnTo>
                    <a:pt x="259" y="21"/>
                  </a:lnTo>
                  <a:lnTo>
                    <a:pt x="259" y="21"/>
                  </a:lnTo>
                  <a:lnTo>
                    <a:pt x="261" y="21"/>
                  </a:lnTo>
                  <a:lnTo>
                    <a:pt x="264" y="21"/>
                  </a:lnTo>
                  <a:lnTo>
                    <a:pt x="265" y="19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8" y="19"/>
                  </a:lnTo>
                  <a:lnTo>
                    <a:pt x="270" y="17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6" y="16"/>
                  </a:lnTo>
                  <a:lnTo>
                    <a:pt x="279" y="14"/>
                  </a:lnTo>
                  <a:lnTo>
                    <a:pt x="279" y="14"/>
                  </a:lnTo>
                  <a:lnTo>
                    <a:pt x="284" y="14"/>
                  </a:lnTo>
                  <a:lnTo>
                    <a:pt x="289" y="13"/>
                  </a:lnTo>
                  <a:lnTo>
                    <a:pt x="292" y="13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2" y="11"/>
                  </a:lnTo>
                  <a:lnTo>
                    <a:pt x="305" y="10"/>
                  </a:lnTo>
                  <a:lnTo>
                    <a:pt x="308" y="8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3" y="8"/>
                  </a:lnTo>
                  <a:lnTo>
                    <a:pt x="313" y="6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7" y="3"/>
                  </a:lnTo>
                  <a:lnTo>
                    <a:pt x="320" y="2"/>
                  </a:lnTo>
                  <a:lnTo>
                    <a:pt x="322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9" name="Freeform 230"/>
            <p:cNvSpPr>
              <a:spLocks noEditPoints="1"/>
            </p:cNvSpPr>
            <p:nvPr/>
          </p:nvSpPr>
          <p:spPr bwMode="auto">
            <a:xfrm>
              <a:off x="3468811" y="3858446"/>
              <a:ext cx="48731" cy="11695"/>
            </a:xfrm>
            <a:custGeom>
              <a:avLst/>
              <a:gdLst>
                <a:gd name="T0" fmla="*/ 2 w 25"/>
                <a:gd name="T1" fmla="*/ 4 h 6"/>
                <a:gd name="T2" fmla="*/ 2 w 25"/>
                <a:gd name="T3" fmla="*/ 6 h 6"/>
                <a:gd name="T4" fmla="*/ 2 w 25"/>
                <a:gd name="T5" fmla="*/ 6 h 6"/>
                <a:gd name="T6" fmla="*/ 3 w 25"/>
                <a:gd name="T7" fmla="*/ 6 h 6"/>
                <a:gd name="T8" fmla="*/ 3 w 25"/>
                <a:gd name="T9" fmla="*/ 4 h 6"/>
                <a:gd name="T10" fmla="*/ 5 w 25"/>
                <a:gd name="T11" fmla="*/ 6 h 6"/>
                <a:gd name="T12" fmla="*/ 5 w 25"/>
                <a:gd name="T13" fmla="*/ 6 h 6"/>
                <a:gd name="T14" fmla="*/ 3 w 25"/>
                <a:gd name="T15" fmla="*/ 6 h 6"/>
                <a:gd name="T16" fmla="*/ 3 w 25"/>
                <a:gd name="T17" fmla="*/ 6 h 6"/>
                <a:gd name="T18" fmla="*/ 2 w 25"/>
                <a:gd name="T19" fmla="*/ 6 h 6"/>
                <a:gd name="T20" fmla="*/ 2 w 25"/>
                <a:gd name="T21" fmla="*/ 6 h 6"/>
                <a:gd name="T22" fmla="*/ 0 w 25"/>
                <a:gd name="T23" fmla="*/ 4 h 6"/>
                <a:gd name="T24" fmla="*/ 2 w 25"/>
                <a:gd name="T25" fmla="*/ 4 h 6"/>
                <a:gd name="T26" fmla="*/ 21 w 25"/>
                <a:gd name="T27" fmla="*/ 0 h 6"/>
                <a:gd name="T28" fmla="*/ 22 w 25"/>
                <a:gd name="T29" fmla="*/ 0 h 6"/>
                <a:gd name="T30" fmla="*/ 22 w 25"/>
                <a:gd name="T31" fmla="*/ 0 h 6"/>
                <a:gd name="T32" fmla="*/ 21 w 25"/>
                <a:gd name="T33" fmla="*/ 0 h 6"/>
                <a:gd name="T34" fmla="*/ 21 w 25"/>
                <a:gd name="T35" fmla="*/ 0 h 6"/>
                <a:gd name="T36" fmla="*/ 21 w 25"/>
                <a:gd name="T37" fmla="*/ 1 h 6"/>
                <a:gd name="T38" fmla="*/ 19 w 25"/>
                <a:gd name="T39" fmla="*/ 1 h 6"/>
                <a:gd name="T40" fmla="*/ 19 w 25"/>
                <a:gd name="T41" fmla="*/ 0 h 6"/>
                <a:gd name="T42" fmla="*/ 19 w 25"/>
                <a:gd name="T43" fmla="*/ 0 h 6"/>
                <a:gd name="T44" fmla="*/ 21 w 25"/>
                <a:gd name="T45" fmla="*/ 0 h 6"/>
                <a:gd name="T46" fmla="*/ 21 w 25"/>
                <a:gd name="T47" fmla="*/ 0 h 6"/>
                <a:gd name="T48" fmla="*/ 21 w 25"/>
                <a:gd name="T49" fmla="*/ 0 h 6"/>
                <a:gd name="T50" fmla="*/ 21 w 25"/>
                <a:gd name="T51" fmla="*/ 0 h 6"/>
                <a:gd name="T52" fmla="*/ 24 w 25"/>
                <a:gd name="T53" fmla="*/ 0 h 6"/>
                <a:gd name="T54" fmla="*/ 25 w 25"/>
                <a:gd name="T55" fmla="*/ 0 h 6"/>
                <a:gd name="T56" fmla="*/ 25 w 25"/>
                <a:gd name="T57" fmla="*/ 0 h 6"/>
                <a:gd name="T58" fmla="*/ 25 w 25"/>
                <a:gd name="T59" fmla="*/ 0 h 6"/>
                <a:gd name="T60" fmla="*/ 24 w 25"/>
                <a:gd name="T61" fmla="*/ 0 h 6"/>
                <a:gd name="T62" fmla="*/ 24 w 25"/>
                <a:gd name="T63" fmla="*/ 0 h 6"/>
                <a:gd name="T64" fmla="*/ 22 w 25"/>
                <a:gd name="T65" fmla="*/ 0 h 6"/>
                <a:gd name="T66" fmla="*/ 24 w 25"/>
                <a:gd name="T67" fmla="*/ 0 h 6"/>
                <a:gd name="T68" fmla="*/ 24 w 25"/>
                <a:gd name="T69" fmla="*/ 0 h 6"/>
                <a:gd name="T70" fmla="*/ 24 w 25"/>
                <a:gd name="T7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6">
                  <a:moveTo>
                    <a:pt x="2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close/>
                  <a:moveTo>
                    <a:pt x="21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4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0" name="Freeform 231"/>
            <p:cNvSpPr>
              <a:spLocks noEditPoints="1"/>
            </p:cNvSpPr>
            <p:nvPr/>
          </p:nvSpPr>
          <p:spPr bwMode="auto">
            <a:xfrm>
              <a:off x="7074871" y="3546570"/>
              <a:ext cx="54578" cy="50680"/>
            </a:xfrm>
            <a:custGeom>
              <a:avLst/>
              <a:gdLst>
                <a:gd name="T0" fmla="*/ 25 w 28"/>
                <a:gd name="T1" fmla="*/ 4 h 26"/>
                <a:gd name="T2" fmla="*/ 27 w 28"/>
                <a:gd name="T3" fmla="*/ 7 h 26"/>
                <a:gd name="T4" fmla="*/ 25 w 28"/>
                <a:gd name="T5" fmla="*/ 8 h 26"/>
                <a:gd name="T6" fmla="*/ 23 w 28"/>
                <a:gd name="T7" fmla="*/ 8 h 26"/>
                <a:gd name="T8" fmla="*/ 23 w 28"/>
                <a:gd name="T9" fmla="*/ 5 h 26"/>
                <a:gd name="T10" fmla="*/ 23 w 28"/>
                <a:gd name="T11" fmla="*/ 5 h 26"/>
                <a:gd name="T12" fmla="*/ 23 w 28"/>
                <a:gd name="T13" fmla="*/ 4 h 26"/>
                <a:gd name="T14" fmla="*/ 25 w 28"/>
                <a:gd name="T15" fmla="*/ 2 h 26"/>
                <a:gd name="T16" fmla="*/ 17 w 28"/>
                <a:gd name="T17" fmla="*/ 0 h 26"/>
                <a:gd name="T18" fmla="*/ 22 w 28"/>
                <a:gd name="T19" fmla="*/ 2 h 26"/>
                <a:gd name="T20" fmla="*/ 22 w 28"/>
                <a:gd name="T21" fmla="*/ 5 h 26"/>
                <a:gd name="T22" fmla="*/ 23 w 28"/>
                <a:gd name="T23" fmla="*/ 8 h 26"/>
                <a:gd name="T24" fmla="*/ 23 w 28"/>
                <a:gd name="T25" fmla="*/ 8 h 26"/>
                <a:gd name="T26" fmla="*/ 22 w 28"/>
                <a:gd name="T27" fmla="*/ 8 h 26"/>
                <a:gd name="T28" fmla="*/ 17 w 28"/>
                <a:gd name="T29" fmla="*/ 11 h 26"/>
                <a:gd name="T30" fmla="*/ 19 w 28"/>
                <a:gd name="T31" fmla="*/ 13 h 26"/>
                <a:gd name="T32" fmla="*/ 22 w 28"/>
                <a:gd name="T33" fmla="*/ 11 h 26"/>
                <a:gd name="T34" fmla="*/ 23 w 28"/>
                <a:gd name="T35" fmla="*/ 15 h 26"/>
                <a:gd name="T36" fmla="*/ 25 w 28"/>
                <a:gd name="T37" fmla="*/ 18 h 26"/>
                <a:gd name="T38" fmla="*/ 27 w 28"/>
                <a:gd name="T39" fmla="*/ 22 h 26"/>
                <a:gd name="T40" fmla="*/ 27 w 28"/>
                <a:gd name="T41" fmla="*/ 24 h 26"/>
                <a:gd name="T42" fmla="*/ 25 w 28"/>
                <a:gd name="T43" fmla="*/ 26 h 26"/>
                <a:gd name="T44" fmla="*/ 20 w 28"/>
                <a:gd name="T45" fmla="*/ 26 h 26"/>
                <a:gd name="T46" fmla="*/ 16 w 28"/>
                <a:gd name="T47" fmla="*/ 24 h 26"/>
                <a:gd name="T48" fmla="*/ 14 w 28"/>
                <a:gd name="T49" fmla="*/ 21 h 26"/>
                <a:gd name="T50" fmla="*/ 9 w 28"/>
                <a:gd name="T51" fmla="*/ 18 h 26"/>
                <a:gd name="T52" fmla="*/ 3 w 28"/>
                <a:gd name="T53" fmla="*/ 18 h 26"/>
                <a:gd name="T54" fmla="*/ 3 w 28"/>
                <a:gd name="T55" fmla="*/ 15 h 26"/>
                <a:gd name="T56" fmla="*/ 6 w 28"/>
                <a:gd name="T57" fmla="*/ 10 h 26"/>
                <a:gd name="T58" fmla="*/ 8 w 28"/>
                <a:gd name="T59" fmla="*/ 5 h 26"/>
                <a:gd name="T60" fmla="*/ 9 w 28"/>
                <a:gd name="T61" fmla="*/ 4 h 26"/>
                <a:gd name="T62" fmla="*/ 11 w 28"/>
                <a:gd name="T63" fmla="*/ 2 h 26"/>
                <a:gd name="T64" fmla="*/ 14 w 28"/>
                <a:gd name="T6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6">
                  <a:moveTo>
                    <a:pt x="25" y="2"/>
                  </a:moveTo>
                  <a:lnTo>
                    <a:pt x="25" y="4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5" y="2"/>
                  </a:lnTo>
                  <a:close/>
                  <a:moveTo>
                    <a:pt x="17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28" y="26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1" name="Freeform 232"/>
            <p:cNvSpPr>
              <a:spLocks noEditPoints="1"/>
            </p:cNvSpPr>
            <p:nvPr/>
          </p:nvSpPr>
          <p:spPr bwMode="auto">
            <a:xfrm>
              <a:off x="9314526" y="3277578"/>
              <a:ext cx="138395" cy="175430"/>
            </a:xfrm>
            <a:custGeom>
              <a:avLst/>
              <a:gdLst>
                <a:gd name="T0" fmla="*/ 13 w 71"/>
                <a:gd name="T1" fmla="*/ 88 h 90"/>
                <a:gd name="T2" fmla="*/ 3 w 71"/>
                <a:gd name="T3" fmla="*/ 90 h 90"/>
                <a:gd name="T4" fmla="*/ 5 w 71"/>
                <a:gd name="T5" fmla="*/ 85 h 90"/>
                <a:gd name="T6" fmla="*/ 11 w 71"/>
                <a:gd name="T7" fmla="*/ 72 h 90"/>
                <a:gd name="T8" fmla="*/ 3 w 71"/>
                <a:gd name="T9" fmla="*/ 67 h 90"/>
                <a:gd name="T10" fmla="*/ 2 w 71"/>
                <a:gd name="T11" fmla="*/ 71 h 90"/>
                <a:gd name="T12" fmla="*/ 3 w 71"/>
                <a:gd name="T13" fmla="*/ 67 h 90"/>
                <a:gd name="T14" fmla="*/ 26 w 71"/>
                <a:gd name="T15" fmla="*/ 66 h 90"/>
                <a:gd name="T16" fmla="*/ 2 w 71"/>
                <a:gd name="T17" fmla="*/ 64 h 90"/>
                <a:gd name="T18" fmla="*/ 27 w 71"/>
                <a:gd name="T19" fmla="*/ 61 h 90"/>
                <a:gd name="T20" fmla="*/ 29 w 71"/>
                <a:gd name="T21" fmla="*/ 66 h 90"/>
                <a:gd name="T22" fmla="*/ 27 w 71"/>
                <a:gd name="T23" fmla="*/ 63 h 90"/>
                <a:gd name="T24" fmla="*/ 37 w 71"/>
                <a:gd name="T25" fmla="*/ 63 h 90"/>
                <a:gd name="T26" fmla="*/ 5 w 71"/>
                <a:gd name="T27" fmla="*/ 34 h 90"/>
                <a:gd name="T28" fmla="*/ 5 w 71"/>
                <a:gd name="T29" fmla="*/ 34 h 90"/>
                <a:gd name="T30" fmla="*/ 70 w 71"/>
                <a:gd name="T31" fmla="*/ 20 h 90"/>
                <a:gd name="T32" fmla="*/ 7 w 71"/>
                <a:gd name="T33" fmla="*/ 14 h 90"/>
                <a:gd name="T34" fmla="*/ 7 w 71"/>
                <a:gd name="T35" fmla="*/ 17 h 90"/>
                <a:gd name="T36" fmla="*/ 41 w 71"/>
                <a:gd name="T37" fmla="*/ 12 h 90"/>
                <a:gd name="T38" fmla="*/ 51 w 71"/>
                <a:gd name="T39" fmla="*/ 31 h 90"/>
                <a:gd name="T40" fmla="*/ 49 w 71"/>
                <a:gd name="T41" fmla="*/ 41 h 90"/>
                <a:gd name="T42" fmla="*/ 51 w 71"/>
                <a:gd name="T43" fmla="*/ 44 h 90"/>
                <a:gd name="T44" fmla="*/ 48 w 71"/>
                <a:gd name="T45" fmla="*/ 55 h 90"/>
                <a:gd name="T46" fmla="*/ 38 w 71"/>
                <a:gd name="T47" fmla="*/ 58 h 90"/>
                <a:gd name="T48" fmla="*/ 35 w 71"/>
                <a:gd name="T49" fmla="*/ 63 h 90"/>
                <a:gd name="T50" fmla="*/ 30 w 71"/>
                <a:gd name="T51" fmla="*/ 60 h 90"/>
                <a:gd name="T52" fmla="*/ 24 w 71"/>
                <a:gd name="T53" fmla="*/ 63 h 90"/>
                <a:gd name="T54" fmla="*/ 22 w 71"/>
                <a:gd name="T55" fmla="*/ 64 h 90"/>
                <a:gd name="T56" fmla="*/ 21 w 71"/>
                <a:gd name="T57" fmla="*/ 66 h 90"/>
                <a:gd name="T58" fmla="*/ 18 w 71"/>
                <a:gd name="T59" fmla="*/ 67 h 90"/>
                <a:gd name="T60" fmla="*/ 15 w 71"/>
                <a:gd name="T61" fmla="*/ 67 h 90"/>
                <a:gd name="T62" fmla="*/ 10 w 71"/>
                <a:gd name="T63" fmla="*/ 71 h 90"/>
                <a:gd name="T64" fmla="*/ 7 w 71"/>
                <a:gd name="T65" fmla="*/ 69 h 90"/>
                <a:gd name="T66" fmla="*/ 8 w 71"/>
                <a:gd name="T67" fmla="*/ 66 h 90"/>
                <a:gd name="T68" fmla="*/ 8 w 71"/>
                <a:gd name="T69" fmla="*/ 63 h 90"/>
                <a:gd name="T70" fmla="*/ 5 w 71"/>
                <a:gd name="T71" fmla="*/ 58 h 90"/>
                <a:gd name="T72" fmla="*/ 8 w 71"/>
                <a:gd name="T73" fmla="*/ 52 h 90"/>
                <a:gd name="T74" fmla="*/ 8 w 71"/>
                <a:gd name="T75" fmla="*/ 50 h 90"/>
                <a:gd name="T76" fmla="*/ 10 w 71"/>
                <a:gd name="T77" fmla="*/ 45 h 90"/>
                <a:gd name="T78" fmla="*/ 8 w 71"/>
                <a:gd name="T79" fmla="*/ 41 h 90"/>
                <a:gd name="T80" fmla="*/ 8 w 71"/>
                <a:gd name="T81" fmla="*/ 34 h 90"/>
                <a:gd name="T82" fmla="*/ 3 w 71"/>
                <a:gd name="T83" fmla="*/ 33 h 90"/>
                <a:gd name="T84" fmla="*/ 7 w 71"/>
                <a:gd name="T85" fmla="*/ 28 h 90"/>
                <a:gd name="T86" fmla="*/ 13 w 71"/>
                <a:gd name="T87" fmla="*/ 30 h 90"/>
                <a:gd name="T88" fmla="*/ 13 w 71"/>
                <a:gd name="T89" fmla="*/ 28 h 90"/>
                <a:gd name="T90" fmla="*/ 10 w 71"/>
                <a:gd name="T91" fmla="*/ 20 h 90"/>
                <a:gd name="T92" fmla="*/ 8 w 71"/>
                <a:gd name="T93" fmla="*/ 15 h 90"/>
                <a:gd name="T94" fmla="*/ 10 w 71"/>
                <a:gd name="T95" fmla="*/ 14 h 90"/>
                <a:gd name="T96" fmla="*/ 15 w 71"/>
                <a:gd name="T97" fmla="*/ 8 h 90"/>
                <a:gd name="T98" fmla="*/ 22 w 71"/>
                <a:gd name="T99" fmla="*/ 6 h 90"/>
                <a:gd name="T100" fmla="*/ 30 w 71"/>
                <a:gd name="T101" fmla="*/ 6 h 90"/>
                <a:gd name="T102" fmla="*/ 35 w 71"/>
                <a:gd name="T10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90">
                  <a:moveTo>
                    <a:pt x="11" y="83"/>
                  </a:moveTo>
                  <a:lnTo>
                    <a:pt x="13" y="85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3" y="88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2" y="88"/>
                  </a:lnTo>
                  <a:lnTo>
                    <a:pt x="3" y="86"/>
                  </a:lnTo>
                  <a:lnTo>
                    <a:pt x="5" y="85"/>
                  </a:lnTo>
                  <a:lnTo>
                    <a:pt x="10" y="83"/>
                  </a:lnTo>
                  <a:lnTo>
                    <a:pt x="11" y="83"/>
                  </a:lnTo>
                  <a:close/>
                  <a:moveTo>
                    <a:pt x="10" y="71"/>
                  </a:moveTo>
                  <a:lnTo>
                    <a:pt x="11" y="71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close/>
                  <a:moveTo>
                    <a:pt x="3" y="67"/>
                  </a:moveTo>
                  <a:lnTo>
                    <a:pt x="5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3" y="67"/>
                  </a:lnTo>
                  <a:lnTo>
                    <a:pt x="3" y="67"/>
                  </a:lnTo>
                  <a:close/>
                  <a:moveTo>
                    <a:pt x="26" y="66"/>
                  </a:moveTo>
                  <a:lnTo>
                    <a:pt x="26" y="66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2" y="61"/>
                  </a:moveTo>
                  <a:lnTo>
                    <a:pt x="2" y="63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1"/>
                  </a:lnTo>
                  <a:close/>
                  <a:moveTo>
                    <a:pt x="27" y="61"/>
                  </a:moveTo>
                  <a:lnTo>
                    <a:pt x="29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4"/>
                  </a:lnTo>
                  <a:lnTo>
                    <a:pt x="29" y="66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40" y="60"/>
                  </a:moveTo>
                  <a:lnTo>
                    <a:pt x="40" y="64"/>
                  </a:lnTo>
                  <a:lnTo>
                    <a:pt x="38" y="64"/>
                  </a:lnTo>
                  <a:lnTo>
                    <a:pt x="37" y="63"/>
                  </a:lnTo>
                  <a:lnTo>
                    <a:pt x="37" y="63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40" y="60"/>
                  </a:lnTo>
                  <a:close/>
                  <a:moveTo>
                    <a:pt x="5" y="34"/>
                  </a:moveTo>
                  <a:lnTo>
                    <a:pt x="5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5" y="34"/>
                  </a:lnTo>
                  <a:close/>
                  <a:moveTo>
                    <a:pt x="71" y="19"/>
                  </a:moveTo>
                  <a:lnTo>
                    <a:pt x="71" y="19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19"/>
                  </a:lnTo>
                  <a:lnTo>
                    <a:pt x="70" y="19"/>
                  </a:lnTo>
                  <a:lnTo>
                    <a:pt x="71" y="19"/>
                  </a:lnTo>
                  <a:close/>
                  <a:moveTo>
                    <a:pt x="7" y="14"/>
                  </a:moveTo>
                  <a:lnTo>
                    <a:pt x="7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7" y="14"/>
                  </a:lnTo>
                  <a:close/>
                  <a:moveTo>
                    <a:pt x="35" y="0"/>
                  </a:moveTo>
                  <a:lnTo>
                    <a:pt x="38" y="8"/>
                  </a:lnTo>
                  <a:lnTo>
                    <a:pt x="41" y="12"/>
                  </a:lnTo>
                  <a:lnTo>
                    <a:pt x="44" y="15"/>
                  </a:lnTo>
                  <a:lnTo>
                    <a:pt x="48" y="23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1" y="31"/>
                  </a:lnTo>
                  <a:lnTo>
                    <a:pt x="49" y="33"/>
                  </a:lnTo>
                  <a:lnTo>
                    <a:pt x="51" y="36"/>
                  </a:lnTo>
                  <a:lnTo>
                    <a:pt x="49" y="38"/>
                  </a:lnTo>
                  <a:lnTo>
                    <a:pt x="49" y="39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9"/>
                  </a:lnTo>
                  <a:lnTo>
                    <a:pt x="49" y="52"/>
                  </a:lnTo>
                  <a:lnTo>
                    <a:pt x="48" y="55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3" y="58"/>
                  </a:lnTo>
                  <a:lnTo>
                    <a:pt x="41" y="60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3" y="61"/>
                  </a:lnTo>
                  <a:lnTo>
                    <a:pt x="32" y="61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4" y="66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5" y="67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71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5" y="67"/>
                  </a:lnTo>
                  <a:lnTo>
                    <a:pt x="3" y="66"/>
                  </a:lnTo>
                  <a:lnTo>
                    <a:pt x="5" y="64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10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2" name="Freeform 233"/>
            <p:cNvSpPr>
              <a:spLocks noEditPoints="1"/>
            </p:cNvSpPr>
            <p:nvPr/>
          </p:nvSpPr>
          <p:spPr bwMode="auto">
            <a:xfrm>
              <a:off x="9269694" y="3133335"/>
              <a:ext cx="177380" cy="173481"/>
            </a:xfrm>
            <a:custGeom>
              <a:avLst/>
              <a:gdLst>
                <a:gd name="T0" fmla="*/ 8 w 91"/>
                <a:gd name="T1" fmla="*/ 58 h 89"/>
                <a:gd name="T2" fmla="*/ 82 w 91"/>
                <a:gd name="T3" fmla="*/ 0 h 89"/>
                <a:gd name="T4" fmla="*/ 85 w 91"/>
                <a:gd name="T5" fmla="*/ 1 h 89"/>
                <a:gd name="T6" fmla="*/ 88 w 91"/>
                <a:gd name="T7" fmla="*/ 8 h 89"/>
                <a:gd name="T8" fmla="*/ 91 w 91"/>
                <a:gd name="T9" fmla="*/ 11 h 89"/>
                <a:gd name="T10" fmla="*/ 85 w 91"/>
                <a:gd name="T11" fmla="*/ 14 h 89"/>
                <a:gd name="T12" fmla="*/ 80 w 91"/>
                <a:gd name="T13" fmla="*/ 19 h 89"/>
                <a:gd name="T14" fmla="*/ 77 w 91"/>
                <a:gd name="T15" fmla="*/ 28 h 89"/>
                <a:gd name="T16" fmla="*/ 72 w 91"/>
                <a:gd name="T17" fmla="*/ 39 h 89"/>
                <a:gd name="T18" fmla="*/ 63 w 91"/>
                <a:gd name="T19" fmla="*/ 45 h 89"/>
                <a:gd name="T20" fmla="*/ 53 w 91"/>
                <a:gd name="T21" fmla="*/ 50 h 89"/>
                <a:gd name="T22" fmla="*/ 45 w 91"/>
                <a:gd name="T23" fmla="*/ 58 h 89"/>
                <a:gd name="T24" fmla="*/ 44 w 91"/>
                <a:gd name="T25" fmla="*/ 63 h 89"/>
                <a:gd name="T26" fmla="*/ 49 w 91"/>
                <a:gd name="T27" fmla="*/ 67 h 89"/>
                <a:gd name="T28" fmla="*/ 56 w 91"/>
                <a:gd name="T29" fmla="*/ 74 h 89"/>
                <a:gd name="T30" fmla="*/ 55 w 91"/>
                <a:gd name="T31" fmla="*/ 78 h 89"/>
                <a:gd name="T32" fmla="*/ 49 w 91"/>
                <a:gd name="T33" fmla="*/ 80 h 89"/>
                <a:gd name="T34" fmla="*/ 39 w 91"/>
                <a:gd name="T35" fmla="*/ 80 h 89"/>
                <a:gd name="T36" fmla="*/ 33 w 91"/>
                <a:gd name="T37" fmla="*/ 86 h 89"/>
                <a:gd name="T38" fmla="*/ 31 w 91"/>
                <a:gd name="T39" fmla="*/ 88 h 89"/>
                <a:gd name="T40" fmla="*/ 23 w 91"/>
                <a:gd name="T41" fmla="*/ 86 h 89"/>
                <a:gd name="T42" fmla="*/ 17 w 91"/>
                <a:gd name="T43" fmla="*/ 88 h 89"/>
                <a:gd name="T44" fmla="*/ 14 w 91"/>
                <a:gd name="T45" fmla="*/ 88 h 89"/>
                <a:gd name="T46" fmla="*/ 12 w 91"/>
                <a:gd name="T47" fmla="*/ 83 h 89"/>
                <a:gd name="T48" fmla="*/ 6 w 91"/>
                <a:gd name="T49" fmla="*/ 83 h 89"/>
                <a:gd name="T50" fmla="*/ 9 w 91"/>
                <a:gd name="T51" fmla="*/ 77 h 89"/>
                <a:gd name="T52" fmla="*/ 17 w 91"/>
                <a:gd name="T53" fmla="*/ 74 h 89"/>
                <a:gd name="T54" fmla="*/ 11 w 91"/>
                <a:gd name="T55" fmla="*/ 71 h 89"/>
                <a:gd name="T56" fmla="*/ 11 w 91"/>
                <a:gd name="T57" fmla="*/ 58 h 89"/>
                <a:gd name="T58" fmla="*/ 4 w 91"/>
                <a:gd name="T59" fmla="*/ 56 h 89"/>
                <a:gd name="T60" fmla="*/ 0 w 91"/>
                <a:gd name="T61" fmla="*/ 53 h 89"/>
                <a:gd name="T62" fmla="*/ 1 w 91"/>
                <a:gd name="T63" fmla="*/ 49 h 89"/>
                <a:gd name="T64" fmla="*/ 9 w 91"/>
                <a:gd name="T65" fmla="*/ 44 h 89"/>
                <a:gd name="T66" fmla="*/ 14 w 91"/>
                <a:gd name="T67" fmla="*/ 41 h 89"/>
                <a:gd name="T68" fmla="*/ 19 w 91"/>
                <a:gd name="T69" fmla="*/ 37 h 89"/>
                <a:gd name="T70" fmla="*/ 23 w 91"/>
                <a:gd name="T71" fmla="*/ 36 h 89"/>
                <a:gd name="T72" fmla="*/ 28 w 91"/>
                <a:gd name="T73" fmla="*/ 30 h 89"/>
                <a:gd name="T74" fmla="*/ 31 w 91"/>
                <a:gd name="T75" fmla="*/ 25 h 89"/>
                <a:gd name="T76" fmla="*/ 34 w 91"/>
                <a:gd name="T77" fmla="*/ 22 h 89"/>
                <a:gd name="T78" fmla="*/ 38 w 91"/>
                <a:gd name="T79" fmla="*/ 22 h 89"/>
                <a:gd name="T80" fmla="*/ 41 w 91"/>
                <a:gd name="T81" fmla="*/ 25 h 89"/>
                <a:gd name="T82" fmla="*/ 47 w 91"/>
                <a:gd name="T83" fmla="*/ 26 h 89"/>
                <a:gd name="T84" fmla="*/ 55 w 91"/>
                <a:gd name="T85" fmla="*/ 28 h 89"/>
                <a:gd name="T86" fmla="*/ 56 w 91"/>
                <a:gd name="T87" fmla="*/ 23 h 89"/>
                <a:gd name="T88" fmla="*/ 53 w 91"/>
                <a:gd name="T89" fmla="*/ 19 h 89"/>
                <a:gd name="T90" fmla="*/ 58 w 91"/>
                <a:gd name="T91" fmla="*/ 17 h 89"/>
                <a:gd name="T92" fmla="*/ 66 w 91"/>
                <a:gd name="T93" fmla="*/ 15 h 89"/>
                <a:gd name="T94" fmla="*/ 69 w 91"/>
                <a:gd name="T95" fmla="*/ 12 h 89"/>
                <a:gd name="T96" fmla="*/ 74 w 91"/>
                <a:gd name="T97" fmla="*/ 9 h 89"/>
                <a:gd name="T98" fmla="*/ 77 w 91"/>
                <a:gd name="T99" fmla="*/ 9 h 89"/>
                <a:gd name="T100" fmla="*/ 79 w 91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9">
                  <a:moveTo>
                    <a:pt x="8" y="58"/>
                  </a:moveTo>
                  <a:lnTo>
                    <a:pt x="8" y="60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6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2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5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0" y="19"/>
                  </a:lnTo>
                  <a:lnTo>
                    <a:pt x="79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7" y="33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2" y="39"/>
                  </a:lnTo>
                  <a:lnTo>
                    <a:pt x="71" y="41"/>
                  </a:lnTo>
                  <a:lnTo>
                    <a:pt x="67" y="42"/>
                  </a:lnTo>
                  <a:lnTo>
                    <a:pt x="66" y="44"/>
                  </a:lnTo>
                  <a:lnTo>
                    <a:pt x="64" y="45"/>
                  </a:lnTo>
                  <a:lnTo>
                    <a:pt x="63" y="45"/>
                  </a:lnTo>
                  <a:lnTo>
                    <a:pt x="61" y="49"/>
                  </a:lnTo>
                  <a:lnTo>
                    <a:pt x="60" y="49"/>
                  </a:lnTo>
                  <a:lnTo>
                    <a:pt x="58" y="50"/>
                  </a:lnTo>
                  <a:lnTo>
                    <a:pt x="56" y="50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4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9" y="67"/>
                  </a:lnTo>
                  <a:lnTo>
                    <a:pt x="52" y="71"/>
                  </a:lnTo>
                  <a:lnTo>
                    <a:pt x="53" y="71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39" y="80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4" y="85"/>
                  </a:lnTo>
                  <a:lnTo>
                    <a:pt x="33" y="86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28" y="86"/>
                  </a:lnTo>
                  <a:lnTo>
                    <a:pt x="26" y="88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3" y="86"/>
                  </a:lnTo>
                  <a:lnTo>
                    <a:pt x="22" y="86"/>
                  </a:lnTo>
                  <a:lnTo>
                    <a:pt x="20" y="85"/>
                  </a:lnTo>
                  <a:lnTo>
                    <a:pt x="19" y="85"/>
                  </a:lnTo>
                  <a:lnTo>
                    <a:pt x="19" y="86"/>
                  </a:lnTo>
                  <a:lnTo>
                    <a:pt x="17" y="88"/>
                  </a:lnTo>
                  <a:lnTo>
                    <a:pt x="15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9"/>
                  </a:lnTo>
                  <a:lnTo>
                    <a:pt x="14" y="88"/>
                  </a:lnTo>
                  <a:lnTo>
                    <a:pt x="11" y="86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4" y="83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4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1" y="41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6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3" y="26"/>
                  </a:lnTo>
                  <a:lnTo>
                    <a:pt x="53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8" y="17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6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1"/>
                  </a:lnTo>
                  <a:lnTo>
                    <a:pt x="79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3" name="Freeform 234"/>
            <p:cNvSpPr>
              <a:spLocks noEditPoints="1"/>
            </p:cNvSpPr>
            <p:nvPr/>
          </p:nvSpPr>
          <p:spPr bwMode="auto">
            <a:xfrm>
              <a:off x="3995101" y="3924719"/>
              <a:ext cx="9747" cy="9747"/>
            </a:xfrm>
            <a:custGeom>
              <a:avLst/>
              <a:gdLst>
                <a:gd name="T0" fmla="*/ 3 w 5"/>
                <a:gd name="T1" fmla="*/ 3 h 5"/>
                <a:gd name="T2" fmla="*/ 5 w 5"/>
                <a:gd name="T3" fmla="*/ 3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3 h 5"/>
                <a:gd name="T12" fmla="*/ 3 w 5"/>
                <a:gd name="T13" fmla="*/ 3 h 5"/>
                <a:gd name="T14" fmla="*/ 0 w 5"/>
                <a:gd name="T15" fmla="*/ 0 h 5"/>
                <a:gd name="T16" fmla="*/ 1 w 5"/>
                <a:gd name="T17" fmla="*/ 0 h 5"/>
                <a:gd name="T18" fmla="*/ 1 w 5"/>
                <a:gd name="T19" fmla="*/ 2 h 5"/>
                <a:gd name="T20" fmla="*/ 3 w 5"/>
                <a:gd name="T21" fmla="*/ 2 h 5"/>
                <a:gd name="T22" fmla="*/ 3 w 5"/>
                <a:gd name="T23" fmla="*/ 2 h 5"/>
                <a:gd name="T24" fmla="*/ 1 w 5"/>
                <a:gd name="T25" fmla="*/ 3 h 5"/>
                <a:gd name="T26" fmla="*/ 1 w 5"/>
                <a:gd name="T27" fmla="*/ 2 h 5"/>
                <a:gd name="T28" fmla="*/ 0 w 5"/>
                <a:gd name="T29" fmla="*/ 2 h 5"/>
                <a:gd name="T30" fmla="*/ 0 w 5"/>
                <a:gd name="T31" fmla="*/ 2 h 5"/>
                <a:gd name="T32" fmla="*/ 0 w 5"/>
                <a:gd name="T33" fmla="*/ 0 h 5"/>
                <a:gd name="T34" fmla="*/ 0 w 5"/>
                <a:gd name="T35" fmla="*/ 0 h 5"/>
                <a:gd name="T36" fmla="*/ 0 w 5"/>
                <a:gd name="T37" fmla="*/ 0 h 5"/>
                <a:gd name="T38" fmla="*/ 0 w 5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4" name="Freeform 235"/>
            <p:cNvSpPr>
              <a:spLocks noEditPoints="1"/>
            </p:cNvSpPr>
            <p:nvPr/>
          </p:nvSpPr>
          <p:spPr bwMode="auto">
            <a:xfrm>
              <a:off x="6981308" y="4735595"/>
              <a:ext cx="37036" cy="27289"/>
            </a:xfrm>
            <a:custGeom>
              <a:avLst/>
              <a:gdLst>
                <a:gd name="T0" fmla="*/ 7 w 19"/>
                <a:gd name="T1" fmla="*/ 13 h 14"/>
                <a:gd name="T2" fmla="*/ 7 w 19"/>
                <a:gd name="T3" fmla="*/ 13 h 14"/>
                <a:gd name="T4" fmla="*/ 8 w 19"/>
                <a:gd name="T5" fmla="*/ 14 h 14"/>
                <a:gd name="T6" fmla="*/ 10 w 19"/>
                <a:gd name="T7" fmla="*/ 14 h 14"/>
                <a:gd name="T8" fmla="*/ 7 w 19"/>
                <a:gd name="T9" fmla="*/ 14 h 14"/>
                <a:gd name="T10" fmla="*/ 7 w 19"/>
                <a:gd name="T11" fmla="*/ 14 h 14"/>
                <a:gd name="T12" fmla="*/ 7 w 19"/>
                <a:gd name="T13" fmla="*/ 13 h 14"/>
                <a:gd name="T14" fmla="*/ 18 w 19"/>
                <a:gd name="T15" fmla="*/ 11 h 14"/>
                <a:gd name="T16" fmla="*/ 19 w 19"/>
                <a:gd name="T17" fmla="*/ 11 h 14"/>
                <a:gd name="T18" fmla="*/ 19 w 19"/>
                <a:gd name="T19" fmla="*/ 13 h 14"/>
                <a:gd name="T20" fmla="*/ 19 w 19"/>
                <a:gd name="T21" fmla="*/ 14 h 14"/>
                <a:gd name="T22" fmla="*/ 19 w 19"/>
                <a:gd name="T23" fmla="*/ 14 h 14"/>
                <a:gd name="T24" fmla="*/ 18 w 19"/>
                <a:gd name="T25" fmla="*/ 14 h 14"/>
                <a:gd name="T26" fmla="*/ 18 w 19"/>
                <a:gd name="T27" fmla="*/ 13 h 14"/>
                <a:gd name="T28" fmla="*/ 15 w 19"/>
                <a:gd name="T29" fmla="*/ 11 h 14"/>
                <a:gd name="T30" fmla="*/ 16 w 19"/>
                <a:gd name="T31" fmla="*/ 11 h 14"/>
                <a:gd name="T32" fmla="*/ 16 w 19"/>
                <a:gd name="T33" fmla="*/ 11 h 14"/>
                <a:gd name="T34" fmla="*/ 18 w 19"/>
                <a:gd name="T35" fmla="*/ 11 h 14"/>
                <a:gd name="T36" fmla="*/ 18 w 19"/>
                <a:gd name="T37" fmla="*/ 11 h 14"/>
                <a:gd name="T38" fmla="*/ 18 w 19"/>
                <a:gd name="T39" fmla="*/ 11 h 14"/>
                <a:gd name="T40" fmla="*/ 18 w 19"/>
                <a:gd name="T41" fmla="*/ 11 h 14"/>
                <a:gd name="T42" fmla="*/ 2 w 19"/>
                <a:gd name="T43" fmla="*/ 0 h 14"/>
                <a:gd name="T44" fmla="*/ 4 w 19"/>
                <a:gd name="T45" fmla="*/ 0 h 14"/>
                <a:gd name="T46" fmla="*/ 2 w 19"/>
                <a:gd name="T47" fmla="*/ 3 h 14"/>
                <a:gd name="T48" fmla="*/ 4 w 19"/>
                <a:gd name="T49" fmla="*/ 6 h 14"/>
                <a:gd name="T50" fmla="*/ 5 w 19"/>
                <a:gd name="T51" fmla="*/ 8 h 14"/>
                <a:gd name="T52" fmla="*/ 4 w 19"/>
                <a:gd name="T53" fmla="*/ 8 h 14"/>
                <a:gd name="T54" fmla="*/ 4 w 19"/>
                <a:gd name="T55" fmla="*/ 8 h 14"/>
                <a:gd name="T56" fmla="*/ 2 w 19"/>
                <a:gd name="T57" fmla="*/ 8 h 14"/>
                <a:gd name="T58" fmla="*/ 2 w 19"/>
                <a:gd name="T59" fmla="*/ 6 h 14"/>
                <a:gd name="T60" fmla="*/ 0 w 19"/>
                <a:gd name="T61" fmla="*/ 6 h 14"/>
                <a:gd name="T62" fmla="*/ 0 w 19"/>
                <a:gd name="T63" fmla="*/ 2 h 14"/>
                <a:gd name="T64" fmla="*/ 2 w 19"/>
                <a:gd name="T65" fmla="*/ 0 h 14"/>
                <a:gd name="T66" fmla="*/ 2 w 19"/>
                <a:gd name="T67" fmla="*/ 0 h 14"/>
                <a:gd name="T68" fmla="*/ 2 w 19"/>
                <a:gd name="T6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4">
                  <a:moveTo>
                    <a:pt x="7" y="13"/>
                  </a:moveTo>
                  <a:lnTo>
                    <a:pt x="7" y="13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close/>
                  <a:moveTo>
                    <a:pt x="18" y="11"/>
                  </a:moveTo>
                  <a:lnTo>
                    <a:pt x="19" y="11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close/>
                  <a:moveTo>
                    <a:pt x="2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4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5" name="Freeform 236"/>
            <p:cNvSpPr>
              <a:spLocks noEditPoints="1"/>
            </p:cNvSpPr>
            <p:nvPr/>
          </p:nvSpPr>
          <p:spPr bwMode="auto">
            <a:xfrm>
              <a:off x="1272038" y="4306767"/>
              <a:ext cx="9816279" cy="432727"/>
            </a:xfrm>
            <a:custGeom>
              <a:avLst/>
              <a:gdLst>
                <a:gd name="T0" fmla="*/ 110 w 5036"/>
                <a:gd name="T1" fmla="*/ 222 h 222"/>
                <a:gd name="T2" fmla="*/ 110 w 5036"/>
                <a:gd name="T3" fmla="*/ 220 h 222"/>
                <a:gd name="T4" fmla="*/ 50 w 5036"/>
                <a:gd name="T5" fmla="*/ 137 h 222"/>
                <a:gd name="T6" fmla="*/ 52 w 5036"/>
                <a:gd name="T7" fmla="*/ 137 h 222"/>
                <a:gd name="T8" fmla="*/ 4986 w 5036"/>
                <a:gd name="T9" fmla="*/ 124 h 222"/>
                <a:gd name="T10" fmla="*/ 4986 w 5036"/>
                <a:gd name="T11" fmla="*/ 124 h 222"/>
                <a:gd name="T12" fmla="*/ 4986 w 5036"/>
                <a:gd name="T13" fmla="*/ 124 h 222"/>
                <a:gd name="T14" fmla="*/ 4986 w 5036"/>
                <a:gd name="T15" fmla="*/ 124 h 222"/>
                <a:gd name="T16" fmla="*/ 5020 w 5036"/>
                <a:gd name="T17" fmla="*/ 121 h 222"/>
                <a:gd name="T18" fmla="*/ 5019 w 5036"/>
                <a:gd name="T19" fmla="*/ 121 h 222"/>
                <a:gd name="T20" fmla="*/ 5019 w 5036"/>
                <a:gd name="T21" fmla="*/ 121 h 222"/>
                <a:gd name="T22" fmla="*/ 5033 w 5036"/>
                <a:gd name="T23" fmla="*/ 121 h 222"/>
                <a:gd name="T24" fmla="*/ 5033 w 5036"/>
                <a:gd name="T25" fmla="*/ 121 h 222"/>
                <a:gd name="T26" fmla="*/ 5033 w 5036"/>
                <a:gd name="T27" fmla="*/ 121 h 222"/>
                <a:gd name="T28" fmla="*/ 64 w 5036"/>
                <a:gd name="T29" fmla="*/ 115 h 222"/>
                <a:gd name="T30" fmla="*/ 64 w 5036"/>
                <a:gd name="T31" fmla="*/ 115 h 222"/>
                <a:gd name="T32" fmla="*/ 5036 w 5036"/>
                <a:gd name="T33" fmla="*/ 100 h 222"/>
                <a:gd name="T34" fmla="*/ 5036 w 5036"/>
                <a:gd name="T35" fmla="*/ 102 h 222"/>
                <a:gd name="T36" fmla="*/ 5027 w 5036"/>
                <a:gd name="T37" fmla="*/ 96 h 222"/>
                <a:gd name="T38" fmla="*/ 5028 w 5036"/>
                <a:gd name="T39" fmla="*/ 97 h 222"/>
                <a:gd name="T40" fmla="*/ 5027 w 5036"/>
                <a:gd name="T41" fmla="*/ 97 h 222"/>
                <a:gd name="T42" fmla="*/ 5028 w 5036"/>
                <a:gd name="T43" fmla="*/ 97 h 222"/>
                <a:gd name="T44" fmla="*/ 5027 w 5036"/>
                <a:gd name="T45" fmla="*/ 96 h 222"/>
                <a:gd name="T46" fmla="*/ 5027 w 5036"/>
                <a:gd name="T47" fmla="*/ 96 h 222"/>
                <a:gd name="T48" fmla="*/ 4831 w 5036"/>
                <a:gd name="T49" fmla="*/ 74 h 222"/>
                <a:gd name="T50" fmla="*/ 4831 w 5036"/>
                <a:gd name="T51" fmla="*/ 75 h 222"/>
                <a:gd name="T52" fmla="*/ 4755 w 5036"/>
                <a:gd name="T53" fmla="*/ 69 h 222"/>
                <a:gd name="T54" fmla="*/ 4755 w 5036"/>
                <a:gd name="T55" fmla="*/ 69 h 222"/>
                <a:gd name="T56" fmla="*/ 4826 w 5036"/>
                <a:gd name="T57" fmla="*/ 64 h 222"/>
                <a:gd name="T58" fmla="*/ 4828 w 5036"/>
                <a:gd name="T59" fmla="*/ 67 h 222"/>
                <a:gd name="T60" fmla="*/ 4826 w 5036"/>
                <a:gd name="T61" fmla="*/ 66 h 222"/>
                <a:gd name="T62" fmla="*/ 4806 w 5036"/>
                <a:gd name="T63" fmla="*/ 42 h 222"/>
                <a:gd name="T64" fmla="*/ 4806 w 5036"/>
                <a:gd name="T65" fmla="*/ 44 h 222"/>
                <a:gd name="T66" fmla="*/ 4806 w 5036"/>
                <a:gd name="T67" fmla="*/ 42 h 222"/>
                <a:gd name="T68" fmla="*/ 4806 w 5036"/>
                <a:gd name="T69" fmla="*/ 42 h 222"/>
                <a:gd name="T70" fmla="*/ 4808 w 5036"/>
                <a:gd name="T71" fmla="*/ 37 h 222"/>
                <a:gd name="T72" fmla="*/ 4806 w 5036"/>
                <a:gd name="T73" fmla="*/ 37 h 222"/>
                <a:gd name="T74" fmla="*/ 4806 w 5036"/>
                <a:gd name="T75" fmla="*/ 31 h 222"/>
                <a:gd name="T76" fmla="*/ 4806 w 5036"/>
                <a:gd name="T77" fmla="*/ 31 h 222"/>
                <a:gd name="T78" fmla="*/ 4806 w 5036"/>
                <a:gd name="T79" fmla="*/ 31 h 222"/>
                <a:gd name="T80" fmla="*/ 4806 w 5036"/>
                <a:gd name="T81" fmla="*/ 29 h 222"/>
                <a:gd name="T82" fmla="*/ 4804 w 5036"/>
                <a:gd name="T83" fmla="*/ 29 h 222"/>
                <a:gd name="T84" fmla="*/ 31 w 5036"/>
                <a:gd name="T85" fmla="*/ 28 h 222"/>
                <a:gd name="T86" fmla="*/ 30 w 5036"/>
                <a:gd name="T87" fmla="*/ 31 h 222"/>
                <a:gd name="T88" fmla="*/ 28 w 5036"/>
                <a:gd name="T89" fmla="*/ 29 h 222"/>
                <a:gd name="T90" fmla="*/ 4804 w 5036"/>
                <a:gd name="T91" fmla="*/ 12 h 222"/>
                <a:gd name="T92" fmla="*/ 4803 w 5036"/>
                <a:gd name="T93" fmla="*/ 12 h 222"/>
                <a:gd name="T94" fmla="*/ 4804 w 5036"/>
                <a:gd name="T95" fmla="*/ 11 h 222"/>
                <a:gd name="T96" fmla="*/ 4804 w 5036"/>
                <a:gd name="T97" fmla="*/ 12 h 222"/>
                <a:gd name="T98" fmla="*/ 3 w 5036"/>
                <a:gd name="T99" fmla="*/ 1 h 222"/>
                <a:gd name="T100" fmla="*/ 1 w 5036"/>
                <a:gd name="T101" fmla="*/ 1 h 222"/>
                <a:gd name="T102" fmla="*/ 1 w 5036"/>
                <a:gd name="T103" fmla="*/ 1 h 222"/>
                <a:gd name="T104" fmla="*/ 1 w 5036"/>
                <a:gd name="T10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36" h="222">
                  <a:moveTo>
                    <a:pt x="110" y="220"/>
                  </a:moveTo>
                  <a:lnTo>
                    <a:pt x="110" y="220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0" y="220"/>
                  </a:lnTo>
                  <a:lnTo>
                    <a:pt x="110" y="220"/>
                  </a:lnTo>
                  <a:close/>
                  <a:moveTo>
                    <a:pt x="50" y="137"/>
                  </a:moveTo>
                  <a:lnTo>
                    <a:pt x="50" y="137"/>
                  </a:lnTo>
                  <a:lnTo>
                    <a:pt x="50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7"/>
                  </a:lnTo>
                  <a:close/>
                  <a:moveTo>
                    <a:pt x="4986" y="124"/>
                  </a:move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lnTo>
                    <a:pt x="4986" y="124"/>
                  </a:lnTo>
                  <a:close/>
                  <a:moveTo>
                    <a:pt x="5019" y="121"/>
                  </a:move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20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lnTo>
                    <a:pt x="5019" y="121"/>
                  </a:lnTo>
                  <a:close/>
                  <a:moveTo>
                    <a:pt x="5033" y="121"/>
                  </a:move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lnTo>
                    <a:pt x="5033" y="121"/>
                  </a:lnTo>
                  <a:close/>
                  <a:moveTo>
                    <a:pt x="64" y="115"/>
                  </a:move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close/>
                  <a:moveTo>
                    <a:pt x="5036" y="100"/>
                  </a:moveTo>
                  <a:lnTo>
                    <a:pt x="5036" y="100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2"/>
                  </a:lnTo>
                  <a:lnTo>
                    <a:pt x="5036" y="100"/>
                  </a:lnTo>
                  <a:close/>
                  <a:moveTo>
                    <a:pt x="5027" y="96"/>
                  </a:moveTo>
                  <a:lnTo>
                    <a:pt x="5027" y="96"/>
                  </a:lnTo>
                  <a:lnTo>
                    <a:pt x="5027" y="96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7" y="97"/>
                  </a:lnTo>
                  <a:lnTo>
                    <a:pt x="5028" y="97"/>
                  </a:lnTo>
                  <a:lnTo>
                    <a:pt x="5028" y="97"/>
                  </a:lnTo>
                  <a:lnTo>
                    <a:pt x="5027" y="97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lnTo>
                    <a:pt x="5027" y="96"/>
                  </a:lnTo>
                  <a:close/>
                  <a:moveTo>
                    <a:pt x="4831" y="72"/>
                  </a:moveTo>
                  <a:lnTo>
                    <a:pt x="4831" y="74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5"/>
                  </a:lnTo>
                  <a:lnTo>
                    <a:pt x="4831" y="75"/>
                  </a:lnTo>
                  <a:lnTo>
                    <a:pt x="4831" y="74"/>
                  </a:lnTo>
                  <a:lnTo>
                    <a:pt x="4831" y="74"/>
                  </a:lnTo>
                  <a:lnTo>
                    <a:pt x="4831" y="72"/>
                  </a:lnTo>
                  <a:close/>
                  <a:moveTo>
                    <a:pt x="4755" y="69"/>
                  </a:move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lnTo>
                    <a:pt x="4755" y="69"/>
                  </a:lnTo>
                  <a:close/>
                  <a:moveTo>
                    <a:pt x="4825" y="64"/>
                  </a:moveTo>
                  <a:lnTo>
                    <a:pt x="4826" y="64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8" y="67"/>
                  </a:lnTo>
                  <a:lnTo>
                    <a:pt x="4828" y="67"/>
                  </a:lnTo>
                  <a:lnTo>
                    <a:pt x="4826" y="69"/>
                  </a:lnTo>
                  <a:lnTo>
                    <a:pt x="4826" y="67"/>
                  </a:lnTo>
                  <a:lnTo>
                    <a:pt x="4826" y="67"/>
                  </a:lnTo>
                  <a:lnTo>
                    <a:pt x="4826" y="66"/>
                  </a:lnTo>
                  <a:lnTo>
                    <a:pt x="4826" y="66"/>
                  </a:lnTo>
                  <a:lnTo>
                    <a:pt x="4825" y="64"/>
                  </a:lnTo>
                  <a:close/>
                  <a:moveTo>
                    <a:pt x="4806" y="42"/>
                  </a:moveTo>
                  <a:lnTo>
                    <a:pt x="4806" y="42"/>
                  </a:lnTo>
                  <a:lnTo>
                    <a:pt x="4806" y="42"/>
                  </a:lnTo>
                  <a:lnTo>
                    <a:pt x="4808" y="42"/>
                  </a:lnTo>
                  <a:lnTo>
                    <a:pt x="4808" y="42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4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lnTo>
                    <a:pt x="4806" y="42"/>
                  </a:lnTo>
                  <a:close/>
                  <a:moveTo>
                    <a:pt x="4808" y="36"/>
                  </a:move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8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6" y="37"/>
                  </a:lnTo>
                  <a:lnTo>
                    <a:pt x="4808" y="36"/>
                  </a:lnTo>
                  <a:lnTo>
                    <a:pt x="4808" y="36"/>
                  </a:lnTo>
                  <a:close/>
                  <a:moveTo>
                    <a:pt x="4806" y="31"/>
                  </a:move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lnTo>
                    <a:pt x="4806" y="31"/>
                  </a:lnTo>
                  <a:close/>
                  <a:moveTo>
                    <a:pt x="4804" y="28"/>
                  </a:moveTo>
                  <a:lnTo>
                    <a:pt x="4804" y="28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6" y="29"/>
                  </a:lnTo>
                  <a:lnTo>
                    <a:pt x="4804" y="29"/>
                  </a:lnTo>
                  <a:lnTo>
                    <a:pt x="4804" y="29"/>
                  </a:lnTo>
                  <a:lnTo>
                    <a:pt x="4804" y="28"/>
                  </a:lnTo>
                  <a:close/>
                  <a:moveTo>
                    <a:pt x="28" y="28"/>
                  </a:moveTo>
                  <a:lnTo>
                    <a:pt x="28" y="28"/>
                  </a:lnTo>
                  <a:lnTo>
                    <a:pt x="31" y="28"/>
                  </a:lnTo>
                  <a:lnTo>
                    <a:pt x="30" y="29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27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8" y="28"/>
                  </a:lnTo>
                  <a:close/>
                  <a:moveTo>
                    <a:pt x="4804" y="12"/>
                  </a:moveTo>
                  <a:lnTo>
                    <a:pt x="4804" y="12"/>
                  </a:lnTo>
                  <a:lnTo>
                    <a:pt x="4803" y="12"/>
                  </a:lnTo>
                  <a:lnTo>
                    <a:pt x="4803" y="14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3" y="12"/>
                  </a:lnTo>
                  <a:lnTo>
                    <a:pt x="4804" y="12"/>
                  </a:lnTo>
                  <a:close/>
                  <a:moveTo>
                    <a:pt x="4804" y="11"/>
                  </a:moveTo>
                  <a:lnTo>
                    <a:pt x="4804" y="11"/>
                  </a:lnTo>
                  <a:lnTo>
                    <a:pt x="4806" y="12"/>
                  </a:lnTo>
                  <a:lnTo>
                    <a:pt x="4804" y="12"/>
                  </a:lnTo>
                  <a:lnTo>
                    <a:pt x="4804" y="12"/>
                  </a:lnTo>
                  <a:lnTo>
                    <a:pt x="4804" y="11"/>
                  </a:lnTo>
                  <a:close/>
                  <a:moveTo>
                    <a:pt x="1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6" name="Freeform 237"/>
            <p:cNvSpPr>
              <a:spLocks noEditPoints="1"/>
            </p:cNvSpPr>
            <p:nvPr/>
          </p:nvSpPr>
          <p:spPr bwMode="auto">
            <a:xfrm>
              <a:off x="8647892" y="4002688"/>
              <a:ext cx="148141" cy="122802"/>
            </a:xfrm>
            <a:custGeom>
              <a:avLst/>
              <a:gdLst>
                <a:gd name="T0" fmla="*/ 13 w 76"/>
                <a:gd name="T1" fmla="*/ 58 h 63"/>
                <a:gd name="T2" fmla="*/ 10 w 76"/>
                <a:gd name="T3" fmla="*/ 50 h 63"/>
                <a:gd name="T4" fmla="*/ 10 w 76"/>
                <a:gd name="T5" fmla="*/ 48 h 63"/>
                <a:gd name="T6" fmla="*/ 74 w 76"/>
                <a:gd name="T7" fmla="*/ 3 h 63"/>
                <a:gd name="T8" fmla="*/ 73 w 76"/>
                <a:gd name="T9" fmla="*/ 9 h 63"/>
                <a:gd name="T10" fmla="*/ 74 w 76"/>
                <a:gd name="T11" fmla="*/ 12 h 63"/>
                <a:gd name="T12" fmla="*/ 76 w 76"/>
                <a:gd name="T13" fmla="*/ 22 h 63"/>
                <a:gd name="T14" fmla="*/ 76 w 76"/>
                <a:gd name="T15" fmla="*/ 29 h 63"/>
                <a:gd name="T16" fmla="*/ 74 w 76"/>
                <a:gd name="T17" fmla="*/ 36 h 63"/>
                <a:gd name="T18" fmla="*/ 71 w 76"/>
                <a:gd name="T19" fmla="*/ 34 h 63"/>
                <a:gd name="T20" fmla="*/ 65 w 76"/>
                <a:gd name="T21" fmla="*/ 39 h 63"/>
                <a:gd name="T22" fmla="*/ 58 w 76"/>
                <a:gd name="T23" fmla="*/ 41 h 63"/>
                <a:gd name="T24" fmla="*/ 58 w 76"/>
                <a:gd name="T25" fmla="*/ 44 h 63"/>
                <a:gd name="T26" fmla="*/ 54 w 76"/>
                <a:gd name="T27" fmla="*/ 42 h 63"/>
                <a:gd name="T28" fmla="*/ 51 w 76"/>
                <a:gd name="T29" fmla="*/ 45 h 63"/>
                <a:gd name="T30" fmla="*/ 51 w 76"/>
                <a:gd name="T31" fmla="*/ 48 h 63"/>
                <a:gd name="T32" fmla="*/ 55 w 76"/>
                <a:gd name="T33" fmla="*/ 53 h 63"/>
                <a:gd name="T34" fmla="*/ 54 w 76"/>
                <a:gd name="T35" fmla="*/ 56 h 63"/>
                <a:gd name="T36" fmla="*/ 51 w 76"/>
                <a:gd name="T37" fmla="*/ 56 h 63"/>
                <a:gd name="T38" fmla="*/ 47 w 76"/>
                <a:gd name="T39" fmla="*/ 55 h 63"/>
                <a:gd name="T40" fmla="*/ 43 w 76"/>
                <a:gd name="T41" fmla="*/ 56 h 63"/>
                <a:gd name="T42" fmla="*/ 40 w 76"/>
                <a:gd name="T43" fmla="*/ 56 h 63"/>
                <a:gd name="T44" fmla="*/ 38 w 76"/>
                <a:gd name="T45" fmla="*/ 59 h 63"/>
                <a:gd name="T46" fmla="*/ 35 w 76"/>
                <a:gd name="T47" fmla="*/ 61 h 63"/>
                <a:gd name="T48" fmla="*/ 30 w 76"/>
                <a:gd name="T49" fmla="*/ 63 h 63"/>
                <a:gd name="T50" fmla="*/ 22 w 76"/>
                <a:gd name="T51" fmla="*/ 59 h 63"/>
                <a:gd name="T52" fmla="*/ 17 w 76"/>
                <a:gd name="T53" fmla="*/ 59 h 63"/>
                <a:gd name="T54" fmla="*/ 21 w 76"/>
                <a:gd name="T55" fmla="*/ 55 h 63"/>
                <a:gd name="T56" fmla="*/ 16 w 76"/>
                <a:gd name="T57" fmla="*/ 53 h 63"/>
                <a:gd name="T58" fmla="*/ 11 w 76"/>
                <a:gd name="T59" fmla="*/ 55 h 63"/>
                <a:gd name="T60" fmla="*/ 11 w 76"/>
                <a:gd name="T61" fmla="*/ 47 h 63"/>
                <a:gd name="T62" fmla="*/ 8 w 76"/>
                <a:gd name="T63" fmla="*/ 44 h 63"/>
                <a:gd name="T64" fmla="*/ 5 w 76"/>
                <a:gd name="T65" fmla="*/ 36 h 63"/>
                <a:gd name="T66" fmla="*/ 5 w 76"/>
                <a:gd name="T67" fmla="*/ 31 h 63"/>
                <a:gd name="T68" fmla="*/ 2 w 76"/>
                <a:gd name="T69" fmla="*/ 23 h 63"/>
                <a:gd name="T70" fmla="*/ 0 w 76"/>
                <a:gd name="T71" fmla="*/ 17 h 63"/>
                <a:gd name="T72" fmla="*/ 3 w 76"/>
                <a:gd name="T73" fmla="*/ 15 h 63"/>
                <a:gd name="T74" fmla="*/ 8 w 76"/>
                <a:gd name="T75" fmla="*/ 9 h 63"/>
                <a:gd name="T76" fmla="*/ 14 w 76"/>
                <a:gd name="T77" fmla="*/ 4 h 63"/>
                <a:gd name="T78" fmla="*/ 21 w 76"/>
                <a:gd name="T79" fmla="*/ 4 h 63"/>
                <a:gd name="T80" fmla="*/ 25 w 76"/>
                <a:gd name="T81" fmla="*/ 4 h 63"/>
                <a:gd name="T82" fmla="*/ 35 w 76"/>
                <a:gd name="T83" fmla="*/ 4 h 63"/>
                <a:gd name="T84" fmla="*/ 38 w 76"/>
                <a:gd name="T85" fmla="*/ 6 h 63"/>
                <a:gd name="T86" fmla="*/ 41 w 76"/>
                <a:gd name="T87" fmla="*/ 6 h 63"/>
                <a:gd name="T88" fmla="*/ 43 w 76"/>
                <a:gd name="T89" fmla="*/ 7 h 63"/>
                <a:gd name="T90" fmla="*/ 46 w 76"/>
                <a:gd name="T91" fmla="*/ 7 h 63"/>
                <a:gd name="T92" fmla="*/ 52 w 76"/>
                <a:gd name="T93" fmla="*/ 11 h 63"/>
                <a:gd name="T94" fmla="*/ 54 w 76"/>
                <a:gd name="T95" fmla="*/ 6 h 63"/>
                <a:gd name="T96" fmla="*/ 55 w 76"/>
                <a:gd name="T97" fmla="*/ 4 h 63"/>
                <a:gd name="T98" fmla="*/ 60 w 76"/>
                <a:gd name="T99" fmla="*/ 3 h 63"/>
                <a:gd name="T100" fmla="*/ 62 w 76"/>
                <a:gd name="T101" fmla="*/ 3 h 63"/>
                <a:gd name="T102" fmla="*/ 65 w 76"/>
                <a:gd name="T103" fmla="*/ 6 h 63"/>
                <a:gd name="T104" fmla="*/ 68 w 76"/>
                <a:gd name="T105" fmla="*/ 4 h 63"/>
                <a:gd name="T106" fmla="*/ 71 w 76"/>
                <a:gd name="T107" fmla="*/ 1 h 63"/>
                <a:gd name="T108" fmla="*/ 74 w 76"/>
                <a:gd name="T10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" h="63">
                  <a:moveTo>
                    <a:pt x="13" y="56"/>
                  </a:moveTo>
                  <a:lnTo>
                    <a:pt x="14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3" y="56"/>
                  </a:lnTo>
                  <a:close/>
                  <a:moveTo>
                    <a:pt x="10" y="48"/>
                  </a:move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close/>
                  <a:moveTo>
                    <a:pt x="74" y="0"/>
                  </a:moveTo>
                  <a:lnTo>
                    <a:pt x="76" y="1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6" y="22"/>
                  </a:lnTo>
                  <a:lnTo>
                    <a:pt x="74" y="25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0" y="36"/>
                  </a:lnTo>
                  <a:lnTo>
                    <a:pt x="68" y="37"/>
                  </a:lnTo>
                  <a:lnTo>
                    <a:pt x="66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54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6" y="55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1" y="55"/>
                  </a:lnTo>
                  <a:lnTo>
                    <a:pt x="40" y="55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9" y="61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7" y="52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1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4" y="6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3" y="3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7" name="Freeform 238"/>
            <p:cNvSpPr>
              <a:spLocks noEditPoints="1"/>
            </p:cNvSpPr>
            <p:nvPr/>
          </p:nvSpPr>
          <p:spPr bwMode="auto">
            <a:xfrm>
              <a:off x="7714216" y="3123589"/>
              <a:ext cx="309927" cy="134497"/>
            </a:xfrm>
            <a:custGeom>
              <a:avLst/>
              <a:gdLst>
                <a:gd name="T0" fmla="*/ 22 w 159"/>
                <a:gd name="T1" fmla="*/ 58 h 69"/>
                <a:gd name="T2" fmla="*/ 36 w 159"/>
                <a:gd name="T3" fmla="*/ 57 h 69"/>
                <a:gd name="T4" fmla="*/ 27 w 159"/>
                <a:gd name="T5" fmla="*/ 54 h 69"/>
                <a:gd name="T6" fmla="*/ 27 w 159"/>
                <a:gd name="T7" fmla="*/ 57 h 69"/>
                <a:gd name="T8" fmla="*/ 30 w 159"/>
                <a:gd name="T9" fmla="*/ 55 h 69"/>
                <a:gd name="T10" fmla="*/ 79 w 159"/>
                <a:gd name="T11" fmla="*/ 3 h 69"/>
                <a:gd name="T12" fmla="*/ 96 w 159"/>
                <a:gd name="T13" fmla="*/ 6 h 69"/>
                <a:gd name="T14" fmla="*/ 113 w 159"/>
                <a:gd name="T15" fmla="*/ 5 h 69"/>
                <a:gd name="T16" fmla="*/ 128 w 159"/>
                <a:gd name="T17" fmla="*/ 6 h 69"/>
                <a:gd name="T18" fmla="*/ 142 w 159"/>
                <a:gd name="T19" fmla="*/ 8 h 69"/>
                <a:gd name="T20" fmla="*/ 148 w 159"/>
                <a:gd name="T21" fmla="*/ 14 h 69"/>
                <a:gd name="T22" fmla="*/ 159 w 159"/>
                <a:gd name="T23" fmla="*/ 20 h 69"/>
                <a:gd name="T24" fmla="*/ 150 w 159"/>
                <a:gd name="T25" fmla="*/ 25 h 69"/>
                <a:gd name="T26" fmla="*/ 132 w 159"/>
                <a:gd name="T27" fmla="*/ 33 h 69"/>
                <a:gd name="T28" fmla="*/ 121 w 159"/>
                <a:gd name="T29" fmla="*/ 39 h 69"/>
                <a:gd name="T30" fmla="*/ 109 w 159"/>
                <a:gd name="T31" fmla="*/ 42 h 69"/>
                <a:gd name="T32" fmla="*/ 102 w 159"/>
                <a:gd name="T33" fmla="*/ 50 h 69"/>
                <a:gd name="T34" fmla="*/ 94 w 159"/>
                <a:gd name="T35" fmla="*/ 50 h 69"/>
                <a:gd name="T36" fmla="*/ 85 w 159"/>
                <a:gd name="T37" fmla="*/ 49 h 69"/>
                <a:gd name="T38" fmla="*/ 82 w 159"/>
                <a:gd name="T39" fmla="*/ 50 h 69"/>
                <a:gd name="T40" fmla="*/ 69 w 159"/>
                <a:gd name="T41" fmla="*/ 55 h 69"/>
                <a:gd name="T42" fmla="*/ 68 w 159"/>
                <a:gd name="T43" fmla="*/ 61 h 69"/>
                <a:gd name="T44" fmla="*/ 63 w 159"/>
                <a:gd name="T45" fmla="*/ 66 h 69"/>
                <a:gd name="T46" fmla="*/ 53 w 159"/>
                <a:gd name="T47" fmla="*/ 68 h 69"/>
                <a:gd name="T48" fmla="*/ 44 w 159"/>
                <a:gd name="T49" fmla="*/ 69 h 69"/>
                <a:gd name="T50" fmla="*/ 36 w 159"/>
                <a:gd name="T51" fmla="*/ 68 h 69"/>
                <a:gd name="T52" fmla="*/ 33 w 159"/>
                <a:gd name="T53" fmla="*/ 63 h 69"/>
                <a:gd name="T54" fmla="*/ 28 w 159"/>
                <a:gd name="T55" fmla="*/ 65 h 69"/>
                <a:gd name="T56" fmla="*/ 20 w 159"/>
                <a:gd name="T57" fmla="*/ 63 h 69"/>
                <a:gd name="T58" fmla="*/ 12 w 159"/>
                <a:gd name="T59" fmla="*/ 63 h 69"/>
                <a:gd name="T60" fmla="*/ 1 w 159"/>
                <a:gd name="T61" fmla="*/ 65 h 69"/>
                <a:gd name="T62" fmla="*/ 3 w 159"/>
                <a:gd name="T63" fmla="*/ 58 h 69"/>
                <a:gd name="T64" fmla="*/ 8 w 159"/>
                <a:gd name="T65" fmla="*/ 54 h 69"/>
                <a:gd name="T66" fmla="*/ 20 w 159"/>
                <a:gd name="T67" fmla="*/ 57 h 69"/>
                <a:gd name="T68" fmla="*/ 25 w 159"/>
                <a:gd name="T69" fmla="*/ 52 h 69"/>
                <a:gd name="T70" fmla="*/ 34 w 159"/>
                <a:gd name="T71" fmla="*/ 52 h 69"/>
                <a:gd name="T72" fmla="*/ 39 w 159"/>
                <a:gd name="T73" fmla="*/ 52 h 69"/>
                <a:gd name="T74" fmla="*/ 44 w 159"/>
                <a:gd name="T75" fmla="*/ 49 h 69"/>
                <a:gd name="T76" fmla="*/ 46 w 159"/>
                <a:gd name="T77" fmla="*/ 47 h 69"/>
                <a:gd name="T78" fmla="*/ 57 w 159"/>
                <a:gd name="T79" fmla="*/ 42 h 69"/>
                <a:gd name="T80" fmla="*/ 50 w 159"/>
                <a:gd name="T81" fmla="*/ 41 h 69"/>
                <a:gd name="T82" fmla="*/ 44 w 159"/>
                <a:gd name="T83" fmla="*/ 39 h 69"/>
                <a:gd name="T84" fmla="*/ 39 w 159"/>
                <a:gd name="T85" fmla="*/ 36 h 69"/>
                <a:gd name="T86" fmla="*/ 36 w 159"/>
                <a:gd name="T87" fmla="*/ 30 h 69"/>
                <a:gd name="T88" fmla="*/ 34 w 159"/>
                <a:gd name="T89" fmla="*/ 35 h 69"/>
                <a:gd name="T90" fmla="*/ 28 w 159"/>
                <a:gd name="T91" fmla="*/ 36 h 69"/>
                <a:gd name="T92" fmla="*/ 20 w 159"/>
                <a:gd name="T93" fmla="*/ 31 h 69"/>
                <a:gd name="T94" fmla="*/ 19 w 159"/>
                <a:gd name="T95" fmla="*/ 27 h 69"/>
                <a:gd name="T96" fmla="*/ 25 w 159"/>
                <a:gd name="T97" fmla="*/ 22 h 69"/>
                <a:gd name="T98" fmla="*/ 27 w 159"/>
                <a:gd name="T99" fmla="*/ 17 h 69"/>
                <a:gd name="T100" fmla="*/ 28 w 159"/>
                <a:gd name="T101" fmla="*/ 11 h 69"/>
                <a:gd name="T102" fmla="*/ 38 w 159"/>
                <a:gd name="T103" fmla="*/ 8 h 69"/>
                <a:gd name="T104" fmla="*/ 52 w 159"/>
                <a:gd name="T105" fmla="*/ 11 h 69"/>
                <a:gd name="T106" fmla="*/ 61 w 159"/>
                <a:gd name="T107" fmla="*/ 11 h 69"/>
                <a:gd name="T108" fmla="*/ 71 w 159"/>
                <a:gd name="T10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69">
                  <a:moveTo>
                    <a:pt x="19" y="58"/>
                  </a:moveTo>
                  <a:lnTo>
                    <a:pt x="19" y="58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9" y="58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27" y="54"/>
                  </a:moveTo>
                  <a:lnTo>
                    <a:pt x="25" y="54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28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72" y="0"/>
                  </a:moveTo>
                  <a:lnTo>
                    <a:pt x="75" y="2"/>
                  </a:lnTo>
                  <a:lnTo>
                    <a:pt x="79" y="3"/>
                  </a:lnTo>
                  <a:lnTo>
                    <a:pt x="82" y="5"/>
                  </a:lnTo>
                  <a:lnTo>
                    <a:pt x="85" y="6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2" y="6"/>
                  </a:lnTo>
                  <a:lnTo>
                    <a:pt x="105" y="6"/>
                  </a:lnTo>
                  <a:lnTo>
                    <a:pt x="107" y="6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4" y="6"/>
                  </a:lnTo>
                  <a:lnTo>
                    <a:pt x="128" y="6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7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4" y="14"/>
                  </a:lnTo>
                  <a:lnTo>
                    <a:pt x="157" y="17"/>
                  </a:lnTo>
                  <a:lnTo>
                    <a:pt x="159" y="19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3" y="24"/>
                  </a:lnTo>
                  <a:lnTo>
                    <a:pt x="150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3" y="27"/>
                  </a:lnTo>
                  <a:lnTo>
                    <a:pt x="139" y="30"/>
                  </a:lnTo>
                  <a:lnTo>
                    <a:pt x="135" y="31"/>
                  </a:lnTo>
                  <a:lnTo>
                    <a:pt x="134" y="31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3" y="39"/>
                  </a:lnTo>
                  <a:lnTo>
                    <a:pt x="121" y="39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3" y="38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7" y="44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4" y="49"/>
                  </a:lnTo>
                  <a:lnTo>
                    <a:pt x="102" y="50"/>
                  </a:lnTo>
                  <a:lnTo>
                    <a:pt x="102" y="49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6" y="50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5" y="54"/>
                  </a:lnTo>
                  <a:lnTo>
                    <a:pt x="72" y="55"/>
                  </a:lnTo>
                  <a:lnTo>
                    <a:pt x="71" y="55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9" y="57"/>
                  </a:lnTo>
                  <a:lnTo>
                    <a:pt x="68" y="58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6" y="65"/>
                  </a:lnTo>
                  <a:lnTo>
                    <a:pt x="64" y="66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58" y="66"/>
                  </a:lnTo>
                  <a:lnTo>
                    <a:pt x="57" y="68"/>
                  </a:lnTo>
                  <a:lnTo>
                    <a:pt x="55" y="68"/>
                  </a:lnTo>
                  <a:lnTo>
                    <a:pt x="53" y="68"/>
                  </a:lnTo>
                  <a:lnTo>
                    <a:pt x="50" y="66"/>
                  </a:lnTo>
                  <a:lnTo>
                    <a:pt x="49" y="66"/>
                  </a:lnTo>
                  <a:lnTo>
                    <a:pt x="47" y="68"/>
                  </a:lnTo>
                  <a:lnTo>
                    <a:pt x="46" y="68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4" y="69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6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65"/>
                  </a:lnTo>
                  <a:lnTo>
                    <a:pt x="27" y="65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2" y="65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5"/>
                  </a:lnTo>
                  <a:lnTo>
                    <a:pt x="8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1" y="65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3" y="57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8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5"/>
                  </a:lnTo>
                  <a:lnTo>
                    <a:pt x="22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7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5" y="41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2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7" y="20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9" y="9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8" y="13"/>
                  </a:lnTo>
                  <a:lnTo>
                    <a:pt x="60" y="13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8" name="Freeform 239"/>
            <p:cNvSpPr>
              <a:spLocks noEditPoints="1"/>
            </p:cNvSpPr>
            <p:nvPr/>
          </p:nvSpPr>
          <p:spPr bwMode="auto">
            <a:xfrm>
              <a:off x="6720113" y="4261934"/>
              <a:ext cx="226110" cy="286536"/>
            </a:xfrm>
            <a:custGeom>
              <a:avLst/>
              <a:gdLst>
                <a:gd name="T0" fmla="*/ 105 w 116"/>
                <a:gd name="T1" fmla="*/ 109 h 147"/>
                <a:gd name="T2" fmla="*/ 19 w 116"/>
                <a:gd name="T3" fmla="*/ 0 h 147"/>
                <a:gd name="T4" fmla="*/ 21 w 116"/>
                <a:gd name="T5" fmla="*/ 2 h 147"/>
                <a:gd name="T6" fmla="*/ 27 w 116"/>
                <a:gd name="T7" fmla="*/ 5 h 147"/>
                <a:gd name="T8" fmla="*/ 27 w 116"/>
                <a:gd name="T9" fmla="*/ 12 h 147"/>
                <a:gd name="T10" fmla="*/ 34 w 116"/>
                <a:gd name="T11" fmla="*/ 16 h 147"/>
                <a:gd name="T12" fmla="*/ 46 w 116"/>
                <a:gd name="T13" fmla="*/ 18 h 147"/>
                <a:gd name="T14" fmla="*/ 60 w 116"/>
                <a:gd name="T15" fmla="*/ 27 h 147"/>
                <a:gd name="T16" fmla="*/ 73 w 116"/>
                <a:gd name="T17" fmla="*/ 29 h 147"/>
                <a:gd name="T18" fmla="*/ 82 w 116"/>
                <a:gd name="T19" fmla="*/ 27 h 147"/>
                <a:gd name="T20" fmla="*/ 95 w 116"/>
                <a:gd name="T21" fmla="*/ 19 h 147"/>
                <a:gd name="T22" fmla="*/ 105 w 116"/>
                <a:gd name="T23" fmla="*/ 23 h 147"/>
                <a:gd name="T24" fmla="*/ 112 w 116"/>
                <a:gd name="T25" fmla="*/ 23 h 147"/>
                <a:gd name="T26" fmla="*/ 105 w 116"/>
                <a:gd name="T27" fmla="*/ 37 h 147"/>
                <a:gd name="T28" fmla="*/ 101 w 116"/>
                <a:gd name="T29" fmla="*/ 60 h 147"/>
                <a:gd name="T30" fmla="*/ 105 w 116"/>
                <a:gd name="T31" fmla="*/ 95 h 147"/>
                <a:gd name="T32" fmla="*/ 111 w 116"/>
                <a:gd name="T33" fmla="*/ 103 h 147"/>
                <a:gd name="T34" fmla="*/ 103 w 116"/>
                <a:gd name="T35" fmla="*/ 108 h 147"/>
                <a:gd name="T36" fmla="*/ 101 w 116"/>
                <a:gd name="T37" fmla="*/ 111 h 147"/>
                <a:gd name="T38" fmla="*/ 97 w 116"/>
                <a:gd name="T39" fmla="*/ 115 h 147"/>
                <a:gd name="T40" fmla="*/ 90 w 116"/>
                <a:gd name="T41" fmla="*/ 123 h 147"/>
                <a:gd name="T42" fmla="*/ 87 w 116"/>
                <a:gd name="T43" fmla="*/ 130 h 147"/>
                <a:gd name="T44" fmla="*/ 84 w 116"/>
                <a:gd name="T45" fmla="*/ 136 h 147"/>
                <a:gd name="T46" fmla="*/ 79 w 116"/>
                <a:gd name="T47" fmla="*/ 145 h 147"/>
                <a:gd name="T48" fmla="*/ 75 w 116"/>
                <a:gd name="T49" fmla="*/ 145 h 147"/>
                <a:gd name="T50" fmla="*/ 64 w 116"/>
                <a:gd name="T51" fmla="*/ 138 h 147"/>
                <a:gd name="T52" fmla="*/ 56 w 116"/>
                <a:gd name="T53" fmla="*/ 131 h 147"/>
                <a:gd name="T54" fmla="*/ 54 w 116"/>
                <a:gd name="T55" fmla="*/ 130 h 147"/>
                <a:gd name="T56" fmla="*/ 54 w 116"/>
                <a:gd name="T57" fmla="*/ 125 h 147"/>
                <a:gd name="T58" fmla="*/ 46 w 116"/>
                <a:gd name="T59" fmla="*/ 119 h 147"/>
                <a:gd name="T60" fmla="*/ 30 w 116"/>
                <a:gd name="T61" fmla="*/ 111 h 147"/>
                <a:gd name="T62" fmla="*/ 16 w 116"/>
                <a:gd name="T63" fmla="*/ 101 h 147"/>
                <a:gd name="T64" fmla="*/ 2 w 116"/>
                <a:gd name="T65" fmla="*/ 95 h 147"/>
                <a:gd name="T66" fmla="*/ 4 w 116"/>
                <a:gd name="T67" fmla="*/ 92 h 147"/>
                <a:gd name="T68" fmla="*/ 4 w 116"/>
                <a:gd name="T69" fmla="*/ 86 h 147"/>
                <a:gd name="T70" fmla="*/ 7 w 116"/>
                <a:gd name="T71" fmla="*/ 87 h 147"/>
                <a:gd name="T72" fmla="*/ 10 w 116"/>
                <a:gd name="T73" fmla="*/ 84 h 147"/>
                <a:gd name="T74" fmla="*/ 8 w 116"/>
                <a:gd name="T75" fmla="*/ 81 h 147"/>
                <a:gd name="T76" fmla="*/ 5 w 116"/>
                <a:gd name="T77" fmla="*/ 84 h 147"/>
                <a:gd name="T78" fmla="*/ 4 w 116"/>
                <a:gd name="T79" fmla="*/ 81 h 147"/>
                <a:gd name="T80" fmla="*/ 0 w 116"/>
                <a:gd name="T81" fmla="*/ 79 h 147"/>
                <a:gd name="T82" fmla="*/ 2 w 116"/>
                <a:gd name="T83" fmla="*/ 75 h 147"/>
                <a:gd name="T84" fmla="*/ 7 w 116"/>
                <a:gd name="T85" fmla="*/ 67 h 147"/>
                <a:gd name="T86" fmla="*/ 12 w 116"/>
                <a:gd name="T87" fmla="*/ 62 h 147"/>
                <a:gd name="T88" fmla="*/ 13 w 116"/>
                <a:gd name="T89" fmla="*/ 59 h 147"/>
                <a:gd name="T90" fmla="*/ 15 w 116"/>
                <a:gd name="T91" fmla="*/ 54 h 147"/>
                <a:gd name="T92" fmla="*/ 15 w 116"/>
                <a:gd name="T93" fmla="*/ 45 h 147"/>
                <a:gd name="T94" fmla="*/ 13 w 116"/>
                <a:gd name="T95" fmla="*/ 40 h 147"/>
                <a:gd name="T96" fmla="*/ 8 w 116"/>
                <a:gd name="T97" fmla="*/ 34 h 147"/>
                <a:gd name="T98" fmla="*/ 7 w 116"/>
                <a:gd name="T99" fmla="*/ 26 h 147"/>
                <a:gd name="T100" fmla="*/ 4 w 116"/>
                <a:gd name="T101" fmla="*/ 24 h 147"/>
                <a:gd name="T102" fmla="*/ 15 w 116"/>
                <a:gd name="T103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147">
                  <a:moveTo>
                    <a:pt x="103" y="109"/>
                  </a:move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3" y="111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3" y="109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6" y="18"/>
                  </a:lnTo>
                  <a:lnTo>
                    <a:pt x="51" y="21"/>
                  </a:lnTo>
                  <a:lnTo>
                    <a:pt x="52" y="23"/>
                  </a:lnTo>
                  <a:lnTo>
                    <a:pt x="56" y="24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62" y="27"/>
                  </a:lnTo>
                  <a:lnTo>
                    <a:pt x="65" y="27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3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81" y="30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9" y="23"/>
                  </a:lnTo>
                  <a:lnTo>
                    <a:pt x="92" y="21"/>
                  </a:lnTo>
                  <a:lnTo>
                    <a:pt x="95" y="19"/>
                  </a:lnTo>
                  <a:lnTo>
                    <a:pt x="100" y="18"/>
                  </a:lnTo>
                  <a:lnTo>
                    <a:pt x="101" y="19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9" y="23"/>
                  </a:lnTo>
                  <a:lnTo>
                    <a:pt x="112" y="23"/>
                  </a:lnTo>
                  <a:lnTo>
                    <a:pt x="116" y="23"/>
                  </a:lnTo>
                  <a:lnTo>
                    <a:pt x="114" y="24"/>
                  </a:lnTo>
                  <a:lnTo>
                    <a:pt x="111" y="27"/>
                  </a:lnTo>
                  <a:lnTo>
                    <a:pt x="108" y="34"/>
                  </a:lnTo>
                  <a:lnTo>
                    <a:pt x="105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101" y="48"/>
                  </a:lnTo>
                  <a:lnTo>
                    <a:pt x="101" y="60"/>
                  </a:lnTo>
                  <a:lnTo>
                    <a:pt x="101" y="71"/>
                  </a:lnTo>
                  <a:lnTo>
                    <a:pt x="101" y="84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5" y="95"/>
                  </a:lnTo>
                  <a:lnTo>
                    <a:pt x="106" y="97"/>
                  </a:lnTo>
                  <a:lnTo>
                    <a:pt x="109" y="100"/>
                  </a:lnTo>
                  <a:lnTo>
                    <a:pt x="109" y="101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08" y="106"/>
                  </a:lnTo>
                  <a:lnTo>
                    <a:pt x="106" y="108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8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2"/>
                  </a:lnTo>
                  <a:lnTo>
                    <a:pt x="100" y="112"/>
                  </a:lnTo>
                  <a:lnTo>
                    <a:pt x="100" y="114"/>
                  </a:lnTo>
                  <a:lnTo>
                    <a:pt x="97" y="115"/>
                  </a:lnTo>
                  <a:lnTo>
                    <a:pt x="93" y="115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0" y="120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30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1" y="144"/>
                  </a:lnTo>
                  <a:lnTo>
                    <a:pt x="79" y="145"/>
                  </a:lnTo>
                  <a:lnTo>
                    <a:pt x="78" y="145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5" y="145"/>
                  </a:lnTo>
                  <a:lnTo>
                    <a:pt x="73" y="144"/>
                  </a:lnTo>
                  <a:lnTo>
                    <a:pt x="71" y="142"/>
                  </a:lnTo>
                  <a:lnTo>
                    <a:pt x="68" y="141"/>
                  </a:lnTo>
                  <a:lnTo>
                    <a:pt x="67" y="139"/>
                  </a:lnTo>
                  <a:lnTo>
                    <a:pt x="64" y="138"/>
                  </a:lnTo>
                  <a:lnTo>
                    <a:pt x="62" y="136"/>
                  </a:lnTo>
                  <a:lnTo>
                    <a:pt x="60" y="134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5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2"/>
                  </a:lnTo>
                  <a:lnTo>
                    <a:pt x="49" y="120"/>
                  </a:lnTo>
                  <a:lnTo>
                    <a:pt x="46" y="119"/>
                  </a:lnTo>
                  <a:lnTo>
                    <a:pt x="43" y="117"/>
                  </a:lnTo>
                  <a:lnTo>
                    <a:pt x="40" y="115"/>
                  </a:lnTo>
                  <a:lnTo>
                    <a:pt x="37" y="114"/>
                  </a:lnTo>
                  <a:lnTo>
                    <a:pt x="34" y="112"/>
                  </a:lnTo>
                  <a:lnTo>
                    <a:pt x="30" y="111"/>
                  </a:lnTo>
                  <a:lnTo>
                    <a:pt x="27" y="109"/>
                  </a:lnTo>
                  <a:lnTo>
                    <a:pt x="24" y="108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3" y="100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2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2" y="81"/>
                  </a:lnTo>
                  <a:lnTo>
                    <a:pt x="8" y="81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0"/>
                  </a:lnTo>
                  <a:lnTo>
                    <a:pt x="5" y="68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19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9" name="Freeform 240"/>
            <p:cNvSpPr>
              <a:spLocks noEditPoints="1"/>
            </p:cNvSpPr>
            <p:nvPr/>
          </p:nvSpPr>
          <p:spPr bwMode="auto">
            <a:xfrm>
              <a:off x="9250202" y="3047570"/>
              <a:ext cx="623751" cy="678329"/>
            </a:xfrm>
            <a:custGeom>
              <a:avLst/>
              <a:gdLst>
                <a:gd name="T0" fmla="*/ 5 w 320"/>
                <a:gd name="T1" fmla="*/ 345 h 348"/>
                <a:gd name="T2" fmla="*/ 267 w 320"/>
                <a:gd name="T3" fmla="*/ 310 h 348"/>
                <a:gd name="T4" fmla="*/ 59 w 320"/>
                <a:gd name="T5" fmla="*/ 319 h 348"/>
                <a:gd name="T6" fmla="*/ 65 w 320"/>
                <a:gd name="T7" fmla="*/ 308 h 348"/>
                <a:gd name="T8" fmla="*/ 87 w 320"/>
                <a:gd name="T9" fmla="*/ 282 h 348"/>
                <a:gd name="T10" fmla="*/ 85 w 320"/>
                <a:gd name="T11" fmla="*/ 283 h 348"/>
                <a:gd name="T12" fmla="*/ 104 w 320"/>
                <a:gd name="T13" fmla="*/ 252 h 348"/>
                <a:gd name="T14" fmla="*/ 95 w 320"/>
                <a:gd name="T15" fmla="*/ 219 h 348"/>
                <a:gd name="T16" fmla="*/ 74 w 320"/>
                <a:gd name="T17" fmla="*/ 214 h 348"/>
                <a:gd name="T18" fmla="*/ 234 w 320"/>
                <a:gd name="T19" fmla="*/ 209 h 348"/>
                <a:gd name="T20" fmla="*/ 82 w 320"/>
                <a:gd name="T21" fmla="*/ 208 h 348"/>
                <a:gd name="T22" fmla="*/ 111 w 320"/>
                <a:gd name="T23" fmla="*/ 201 h 348"/>
                <a:gd name="T24" fmla="*/ 118 w 320"/>
                <a:gd name="T25" fmla="*/ 211 h 348"/>
                <a:gd name="T26" fmla="*/ 107 w 320"/>
                <a:gd name="T27" fmla="*/ 239 h 348"/>
                <a:gd name="T28" fmla="*/ 100 w 320"/>
                <a:gd name="T29" fmla="*/ 233 h 348"/>
                <a:gd name="T30" fmla="*/ 93 w 320"/>
                <a:gd name="T31" fmla="*/ 231 h 348"/>
                <a:gd name="T32" fmla="*/ 93 w 320"/>
                <a:gd name="T33" fmla="*/ 209 h 348"/>
                <a:gd name="T34" fmla="*/ 87 w 320"/>
                <a:gd name="T35" fmla="*/ 217 h 348"/>
                <a:gd name="T36" fmla="*/ 85 w 320"/>
                <a:gd name="T37" fmla="*/ 204 h 348"/>
                <a:gd name="T38" fmla="*/ 123 w 320"/>
                <a:gd name="T39" fmla="*/ 195 h 348"/>
                <a:gd name="T40" fmla="*/ 128 w 320"/>
                <a:gd name="T41" fmla="*/ 192 h 348"/>
                <a:gd name="T42" fmla="*/ 156 w 320"/>
                <a:gd name="T43" fmla="*/ 200 h 348"/>
                <a:gd name="T44" fmla="*/ 133 w 320"/>
                <a:gd name="T45" fmla="*/ 215 h 348"/>
                <a:gd name="T46" fmla="*/ 123 w 320"/>
                <a:gd name="T47" fmla="*/ 204 h 348"/>
                <a:gd name="T48" fmla="*/ 139 w 320"/>
                <a:gd name="T49" fmla="*/ 195 h 348"/>
                <a:gd name="T50" fmla="*/ 152 w 320"/>
                <a:gd name="T51" fmla="*/ 187 h 348"/>
                <a:gd name="T52" fmla="*/ 84 w 320"/>
                <a:gd name="T53" fmla="*/ 184 h 348"/>
                <a:gd name="T54" fmla="*/ 226 w 320"/>
                <a:gd name="T55" fmla="*/ 182 h 348"/>
                <a:gd name="T56" fmla="*/ 212 w 320"/>
                <a:gd name="T57" fmla="*/ 132 h 348"/>
                <a:gd name="T58" fmla="*/ 256 w 320"/>
                <a:gd name="T59" fmla="*/ 83 h 348"/>
                <a:gd name="T60" fmla="*/ 260 w 320"/>
                <a:gd name="T61" fmla="*/ 111 h 348"/>
                <a:gd name="T62" fmla="*/ 249 w 320"/>
                <a:gd name="T63" fmla="*/ 133 h 348"/>
                <a:gd name="T64" fmla="*/ 245 w 320"/>
                <a:gd name="T65" fmla="*/ 168 h 348"/>
                <a:gd name="T66" fmla="*/ 234 w 320"/>
                <a:gd name="T67" fmla="*/ 173 h 348"/>
                <a:gd name="T68" fmla="*/ 230 w 320"/>
                <a:gd name="T69" fmla="*/ 176 h 348"/>
                <a:gd name="T70" fmla="*/ 218 w 320"/>
                <a:gd name="T71" fmla="*/ 179 h 348"/>
                <a:gd name="T72" fmla="*/ 196 w 320"/>
                <a:gd name="T73" fmla="*/ 184 h 348"/>
                <a:gd name="T74" fmla="*/ 188 w 320"/>
                <a:gd name="T75" fmla="*/ 178 h 348"/>
                <a:gd name="T76" fmla="*/ 169 w 320"/>
                <a:gd name="T77" fmla="*/ 200 h 348"/>
                <a:gd name="T78" fmla="*/ 158 w 320"/>
                <a:gd name="T79" fmla="*/ 182 h 348"/>
                <a:gd name="T80" fmla="*/ 128 w 320"/>
                <a:gd name="T81" fmla="*/ 190 h 348"/>
                <a:gd name="T82" fmla="*/ 104 w 320"/>
                <a:gd name="T83" fmla="*/ 190 h 348"/>
                <a:gd name="T84" fmla="*/ 130 w 320"/>
                <a:gd name="T85" fmla="*/ 171 h 348"/>
                <a:gd name="T86" fmla="*/ 167 w 320"/>
                <a:gd name="T87" fmla="*/ 167 h 348"/>
                <a:gd name="T88" fmla="*/ 188 w 320"/>
                <a:gd name="T89" fmla="*/ 149 h 348"/>
                <a:gd name="T90" fmla="*/ 194 w 320"/>
                <a:gd name="T91" fmla="*/ 149 h 348"/>
                <a:gd name="T92" fmla="*/ 227 w 320"/>
                <a:gd name="T93" fmla="*/ 127 h 348"/>
                <a:gd name="T94" fmla="*/ 235 w 320"/>
                <a:gd name="T95" fmla="*/ 97 h 348"/>
                <a:gd name="T96" fmla="*/ 238 w 320"/>
                <a:gd name="T97" fmla="*/ 81 h 348"/>
                <a:gd name="T98" fmla="*/ 248 w 320"/>
                <a:gd name="T99" fmla="*/ 80 h 348"/>
                <a:gd name="T100" fmla="*/ 229 w 320"/>
                <a:gd name="T101" fmla="*/ 59 h 348"/>
                <a:gd name="T102" fmla="*/ 251 w 320"/>
                <a:gd name="T103" fmla="*/ 0 h 348"/>
                <a:gd name="T104" fmla="*/ 290 w 320"/>
                <a:gd name="T105" fmla="*/ 23 h 348"/>
                <a:gd name="T106" fmla="*/ 311 w 320"/>
                <a:gd name="T107" fmla="*/ 33 h 348"/>
                <a:gd name="T108" fmla="*/ 306 w 320"/>
                <a:gd name="T109" fmla="*/ 44 h 348"/>
                <a:gd name="T110" fmla="*/ 271 w 320"/>
                <a:gd name="T111" fmla="*/ 56 h 348"/>
                <a:gd name="T112" fmla="*/ 245 w 320"/>
                <a:gd name="T113" fmla="*/ 59 h 348"/>
                <a:gd name="T114" fmla="*/ 237 w 320"/>
                <a:gd name="T115" fmla="*/ 70 h 348"/>
                <a:gd name="T116" fmla="*/ 240 w 320"/>
                <a:gd name="T117" fmla="*/ 45 h 348"/>
                <a:gd name="T118" fmla="*/ 257 w 320"/>
                <a:gd name="T119" fmla="*/ 3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0" h="348">
                  <a:moveTo>
                    <a:pt x="0" y="345"/>
                  </a:moveTo>
                  <a:lnTo>
                    <a:pt x="3" y="346"/>
                  </a:lnTo>
                  <a:lnTo>
                    <a:pt x="3" y="346"/>
                  </a:lnTo>
                  <a:lnTo>
                    <a:pt x="3" y="346"/>
                  </a:lnTo>
                  <a:lnTo>
                    <a:pt x="2" y="348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5"/>
                  </a:lnTo>
                  <a:lnTo>
                    <a:pt x="0" y="345"/>
                  </a:lnTo>
                  <a:close/>
                  <a:moveTo>
                    <a:pt x="8" y="343"/>
                  </a:moveTo>
                  <a:lnTo>
                    <a:pt x="10" y="343"/>
                  </a:lnTo>
                  <a:lnTo>
                    <a:pt x="8" y="343"/>
                  </a:lnTo>
                  <a:lnTo>
                    <a:pt x="8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5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8" y="345"/>
                  </a:lnTo>
                  <a:lnTo>
                    <a:pt x="8" y="343"/>
                  </a:lnTo>
                  <a:close/>
                  <a:moveTo>
                    <a:pt x="22" y="338"/>
                  </a:moveTo>
                  <a:lnTo>
                    <a:pt x="24" y="338"/>
                  </a:lnTo>
                  <a:lnTo>
                    <a:pt x="24" y="338"/>
                  </a:lnTo>
                  <a:lnTo>
                    <a:pt x="24" y="340"/>
                  </a:lnTo>
                  <a:lnTo>
                    <a:pt x="25" y="340"/>
                  </a:lnTo>
                  <a:lnTo>
                    <a:pt x="24" y="340"/>
                  </a:lnTo>
                  <a:lnTo>
                    <a:pt x="22" y="340"/>
                  </a:lnTo>
                  <a:lnTo>
                    <a:pt x="22" y="338"/>
                  </a:lnTo>
                  <a:close/>
                  <a:moveTo>
                    <a:pt x="267" y="310"/>
                  </a:moveTo>
                  <a:lnTo>
                    <a:pt x="267" y="310"/>
                  </a:lnTo>
                  <a:lnTo>
                    <a:pt x="267" y="310"/>
                  </a:lnTo>
                  <a:lnTo>
                    <a:pt x="267" y="312"/>
                  </a:lnTo>
                  <a:lnTo>
                    <a:pt x="267" y="312"/>
                  </a:lnTo>
                  <a:lnTo>
                    <a:pt x="267" y="310"/>
                  </a:lnTo>
                  <a:lnTo>
                    <a:pt x="267" y="310"/>
                  </a:lnTo>
                  <a:close/>
                  <a:moveTo>
                    <a:pt x="66" y="307"/>
                  </a:moveTo>
                  <a:lnTo>
                    <a:pt x="66" y="308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5" y="312"/>
                  </a:lnTo>
                  <a:lnTo>
                    <a:pt x="63" y="312"/>
                  </a:lnTo>
                  <a:lnTo>
                    <a:pt x="63" y="313"/>
                  </a:lnTo>
                  <a:lnTo>
                    <a:pt x="62" y="313"/>
                  </a:lnTo>
                  <a:lnTo>
                    <a:pt x="60" y="313"/>
                  </a:lnTo>
                  <a:lnTo>
                    <a:pt x="60" y="315"/>
                  </a:lnTo>
                  <a:lnTo>
                    <a:pt x="60" y="316"/>
                  </a:lnTo>
                  <a:lnTo>
                    <a:pt x="60" y="316"/>
                  </a:lnTo>
                  <a:lnTo>
                    <a:pt x="59" y="316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8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9" y="316"/>
                  </a:lnTo>
                  <a:lnTo>
                    <a:pt x="59" y="315"/>
                  </a:lnTo>
                  <a:lnTo>
                    <a:pt x="59" y="313"/>
                  </a:lnTo>
                  <a:lnTo>
                    <a:pt x="60" y="313"/>
                  </a:lnTo>
                  <a:lnTo>
                    <a:pt x="62" y="312"/>
                  </a:lnTo>
                  <a:lnTo>
                    <a:pt x="62" y="312"/>
                  </a:lnTo>
                  <a:lnTo>
                    <a:pt x="60" y="312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62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5" y="308"/>
                  </a:lnTo>
                  <a:lnTo>
                    <a:pt x="66" y="307"/>
                  </a:lnTo>
                  <a:close/>
                  <a:moveTo>
                    <a:pt x="76" y="291"/>
                  </a:moveTo>
                  <a:lnTo>
                    <a:pt x="76" y="293"/>
                  </a:lnTo>
                  <a:lnTo>
                    <a:pt x="77" y="293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6" y="291"/>
                  </a:lnTo>
                  <a:lnTo>
                    <a:pt x="76" y="291"/>
                  </a:lnTo>
                  <a:close/>
                  <a:moveTo>
                    <a:pt x="79" y="286"/>
                  </a:moveTo>
                  <a:lnTo>
                    <a:pt x="81" y="286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79" y="286"/>
                  </a:lnTo>
                  <a:close/>
                  <a:moveTo>
                    <a:pt x="87" y="282"/>
                  </a:moveTo>
                  <a:lnTo>
                    <a:pt x="87" y="283"/>
                  </a:lnTo>
                  <a:lnTo>
                    <a:pt x="87" y="283"/>
                  </a:lnTo>
                  <a:lnTo>
                    <a:pt x="85" y="283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5"/>
                  </a:lnTo>
                  <a:lnTo>
                    <a:pt x="82" y="286"/>
                  </a:lnTo>
                  <a:lnTo>
                    <a:pt x="84" y="286"/>
                  </a:lnTo>
                  <a:lnTo>
                    <a:pt x="82" y="288"/>
                  </a:lnTo>
                  <a:lnTo>
                    <a:pt x="81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2"/>
                  </a:lnTo>
                  <a:lnTo>
                    <a:pt x="87" y="282"/>
                  </a:lnTo>
                  <a:close/>
                  <a:moveTo>
                    <a:pt x="98" y="252"/>
                  </a:moveTo>
                  <a:lnTo>
                    <a:pt x="100" y="252"/>
                  </a:lnTo>
                  <a:lnTo>
                    <a:pt x="101" y="253"/>
                  </a:lnTo>
                  <a:lnTo>
                    <a:pt x="100" y="255"/>
                  </a:lnTo>
                  <a:lnTo>
                    <a:pt x="98" y="255"/>
                  </a:lnTo>
                  <a:lnTo>
                    <a:pt x="98" y="255"/>
                  </a:ln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06" y="245"/>
                  </a:moveTo>
                  <a:lnTo>
                    <a:pt x="107" y="245"/>
                  </a:lnTo>
                  <a:lnTo>
                    <a:pt x="106" y="249"/>
                  </a:lnTo>
                  <a:lnTo>
                    <a:pt x="106" y="250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4" y="249"/>
                  </a:lnTo>
                  <a:lnTo>
                    <a:pt x="106" y="245"/>
                  </a:lnTo>
                  <a:lnTo>
                    <a:pt x="106" y="245"/>
                  </a:lnTo>
                  <a:lnTo>
                    <a:pt x="106" y="245"/>
                  </a:lnTo>
                  <a:close/>
                  <a:moveTo>
                    <a:pt x="89" y="230"/>
                  </a:moveTo>
                  <a:lnTo>
                    <a:pt x="89" y="231"/>
                  </a:lnTo>
                  <a:lnTo>
                    <a:pt x="87" y="233"/>
                  </a:lnTo>
                  <a:lnTo>
                    <a:pt x="87" y="233"/>
                  </a:lnTo>
                  <a:lnTo>
                    <a:pt x="87" y="231"/>
                  </a:lnTo>
                  <a:lnTo>
                    <a:pt x="89" y="230"/>
                  </a:lnTo>
                  <a:close/>
                  <a:moveTo>
                    <a:pt x="96" y="219"/>
                  </a:moveTo>
                  <a:lnTo>
                    <a:pt x="98" y="219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5" y="220"/>
                  </a:lnTo>
                  <a:lnTo>
                    <a:pt x="95" y="220"/>
                  </a:lnTo>
                  <a:lnTo>
                    <a:pt x="95" y="219"/>
                  </a:lnTo>
                  <a:lnTo>
                    <a:pt x="96" y="219"/>
                  </a:lnTo>
                  <a:close/>
                  <a:moveTo>
                    <a:pt x="93" y="219"/>
                  </a:moveTo>
                  <a:lnTo>
                    <a:pt x="93" y="219"/>
                  </a:lnTo>
                  <a:lnTo>
                    <a:pt x="93" y="222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0" y="222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3" y="219"/>
                  </a:lnTo>
                  <a:close/>
                  <a:moveTo>
                    <a:pt x="71" y="214"/>
                  </a:moveTo>
                  <a:lnTo>
                    <a:pt x="73" y="214"/>
                  </a:lnTo>
                  <a:lnTo>
                    <a:pt x="73" y="214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4" y="215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73" y="217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71" y="214"/>
                  </a:lnTo>
                  <a:close/>
                  <a:moveTo>
                    <a:pt x="234" y="209"/>
                  </a:moveTo>
                  <a:lnTo>
                    <a:pt x="234" y="209"/>
                  </a:lnTo>
                  <a:lnTo>
                    <a:pt x="234" y="209"/>
                  </a:lnTo>
                  <a:lnTo>
                    <a:pt x="234" y="211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2" y="209"/>
                  </a:lnTo>
                  <a:lnTo>
                    <a:pt x="234" y="209"/>
                  </a:lnTo>
                  <a:close/>
                  <a:moveTo>
                    <a:pt x="77" y="209"/>
                  </a:moveTo>
                  <a:lnTo>
                    <a:pt x="79" y="209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4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close/>
                  <a:moveTo>
                    <a:pt x="85" y="204"/>
                  </a:moveTo>
                  <a:lnTo>
                    <a:pt x="84" y="206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4" y="206"/>
                  </a:lnTo>
                  <a:lnTo>
                    <a:pt x="84" y="204"/>
                  </a:lnTo>
                  <a:lnTo>
                    <a:pt x="85" y="204"/>
                  </a:lnTo>
                  <a:close/>
                  <a:moveTo>
                    <a:pt x="87" y="197"/>
                  </a:moveTo>
                  <a:lnTo>
                    <a:pt x="89" y="198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7" y="198"/>
                  </a:lnTo>
                  <a:lnTo>
                    <a:pt x="87" y="198"/>
                  </a:lnTo>
                  <a:lnTo>
                    <a:pt x="87" y="197"/>
                  </a:lnTo>
                  <a:close/>
                  <a:moveTo>
                    <a:pt x="101" y="197"/>
                  </a:moveTo>
                  <a:lnTo>
                    <a:pt x="103" y="197"/>
                  </a:lnTo>
                  <a:lnTo>
                    <a:pt x="104" y="197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14" y="200"/>
                  </a:lnTo>
                  <a:lnTo>
                    <a:pt x="115" y="200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15" y="203"/>
                  </a:lnTo>
                  <a:lnTo>
                    <a:pt x="114" y="204"/>
                  </a:lnTo>
                  <a:lnTo>
                    <a:pt x="114" y="206"/>
                  </a:lnTo>
                  <a:lnTo>
                    <a:pt x="115" y="206"/>
                  </a:lnTo>
                  <a:lnTo>
                    <a:pt x="118" y="206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8" y="209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0" y="214"/>
                  </a:lnTo>
                  <a:lnTo>
                    <a:pt x="115" y="217"/>
                  </a:lnTo>
                  <a:lnTo>
                    <a:pt x="115" y="219"/>
                  </a:lnTo>
                  <a:lnTo>
                    <a:pt x="114" y="222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2" y="226"/>
                  </a:lnTo>
                  <a:lnTo>
                    <a:pt x="112" y="228"/>
                  </a:lnTo>
                  <a:lnTo>
                    <a:pt x="112" y="230"/>
                  </a:lnTo>
                  <a:lnTo>
                    <a:pt x="112" y="233"/>
                  </a:lnTo>
                  <a:lnTo>
                    <a:pt x="111" y="236"/>
                  </a:lnTo>
                  <a:lnTo>
                    <a:pt x="109" y="236"/>
                  </a:lnTo>
                  <a:lnTo>
                    <a:pt x="107" y="236"/>
                  </a:lnTo>
                  <a:lnTo>
                    <a:pt x="106" y="236"/>
                  </a:lnTo>
                  <a:lnTo>
                    <a:pt x="106" y="236"/>
                  </a:lnTo>
                  <a:lnTo>
                    <a:pt x="107" y="239"/>
                  </a:lnTo>
                  <a:lnTo>
                    <a:pt x="104" y="241"/>
                  </a:lnTo>
                  <a:lnTo>
                    <a:pt x="101" y="242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3" y="241"/>
                  </a:lnTo>
                  <a:lnTo>
                    <a:pt x="103" y="239"/>
                  </a:lnTo>
                  <a:lnTo>
                    <a:pt x="103" y="236"/>
                  </a:lnTo>
                  <a:lnTo>
                    <a:pt x="101" y="234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103" y="231"/>
                  </a:lnTo>
                  <a:lnTo>
                    <a:pt x="103" y="231"/>
                  </a:lnTo>
                  <a:lnTo>
                    <a:pt x="101" y="231"/>
                  </a:lnTo>
                  <a:lnTo>
                    <a:pt x="101" y="231"/>
                  </a:lnTo>
                  <a:lnTo>
                    <a:pt x="100" y="233"/>
                  </a:lnTo>
                  <a:lnTo>
                    <a:pt x="100" y="234"/>
                  </a:lnTo>
                  <a:lnTo>
                    <a:pt x="98" y="236"/>
                  </a:lnTo>
                  <a:lnTo>
                    <a:pt x="100" y="236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100" y="239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93" y="237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6" y="233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93" y="231"/>
                  </a:lnTo>
                  <a:lnTo>
                    <a:pt x="95" y="230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3"/>
                  </a:lnTo>
                  <a:lnTo>
                    <a:pt x="98" y="222"/>
                  </a:lnTo>
                  <a:lnTo>
                    <a:pt x="100" y="220"/>
                  </a:lnTo>
                  <a:lnTo>
                    <a:pt x="100" y="217"/>
                  </a:lnTo>
                  <a:lnTo>
                    <a:pt x="100" y="217"/>
                  </a:lnTo>
                  <a:lnTo>
                    <a:pt x="98" y="217"/>
                  </a:lnTo>
                  <a:lnTo>
                    <a:pt x="100" y="215"/>
                  </a:lnTo>
                  <a:lnTo>
                    <a:pt x="100" y="214"/>
                  </a:lnTo>
                  <a:lnTo>
                    <a:pt x="98" y="212"/>
                  </a:lnTo>
                  <a:lnTo>
                    <a:pt x="96" y="209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11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5" y="214"/>
                  </a:lnTo>
                  <a:lnTo>
                    <a:pt x="95" y="212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4"/>
                  </a:lnTo>
                  <a:lnTo>
                    <a:pt x="96" y="215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2" y="214"/>
                  </a:lnTo>
                  <a:lnTo>
                    <a:pt x="90" y="215"/>
                  </a:lnTo>
                  <a:lnTo>
                    <a:pt x="89" y="217"/>
                  </a:lnTo>
                  <a:lnTo>
                    <a:pt x="87" y="217"/>
                  </a:lnTo>
                  <a:lnTo>
                    <a:pt x="89" y="217"/>
                  </a:lnTo>
                  <a:lnTo>
                    <a:pt x="89" y="215"/>
                  </a:lnTo>
                  <a:lnTo>
                    <a:pt x="89" y="214"/>
                  </a:lnTo>
                  <a:lnTo>
                    <a:pt x="87" y="212"/>
                  </a:lnTo>
                  <a:lnTo>
                    <a:pt x="87" y="212"/>
                  </a:lnTo>
                  <a:lnTo>
                    <a:pt x="85" y="211"/>
                  </a:lnTo>
                  <a:lnTo>
                    <a:pt x="87" y="209"/>
                  </a:lnTo>
                  <a:lnTo>
                    <a:pt x="89" y="211"/>
                  </a:lnTo>
                  <a:lnTo>
                    <a:pt x="89" y="212"/>
                  </a:lnTo>
                  <a:lnTo>
                    <a:pt x="90" y="214"/>
                  </a:lnTo>
                  <a:lnTo>
                    <a:pt x="92" y="214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89" y="209"/>
                  </a:lnTo>
                  <a:lnTo>
                    <a:pt x="87" y="208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7" y="204"/>
                  </a:lnTo>
                  <a:lnTo>
                    <a:pt x="89" y="206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89" y="204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3" y="201"/>
                  </a:lnTo>
                  <a:lnTo>
                    <a:pt x="95" y="201"/>
                  </a:lnTo>
                  <a:lnTo>
                    <a:pt x="96" y="201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98" y="197"/>
                  </a:lnTo>
                  <a:lnTo>
                    <a:pt x="101" y="197"/>
                  </a:lnTo>
                  <a:lnTo>
                    <a:pt x="101" y="197"/>
                  </a:lnTo>
                  <a:close/>
                  <a:moveTo>
                    <a:pt x="123" y="195"/>
                  </a:moveTo>
                  <a:lnTo>
                    <a:pt x="123" y="195"/>
                  </a:lnTo>
                  <a:lnTo>
                    <a:pt x="125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5"/>
                  </a:lnTo>
                  <a:close/>
                  <a:moveTo>
                    <a:pt x="128" y="192"/>
                  </a:moveTo>
                  <a:lnTo>
                    <a:pt x="128" y="192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8" y="192"/>
                  </a:lnTo>
                  <a:lnTo>
                    <a:pt x="128" y="192"/>
                  </a:lnTo>
                  <a:close/>
                  <a:moveTo>
                    <a:pt x="79" y="189"/>
                  </a:moveTo>
                  <a:lnTo>
                    <a:pt x="82" y="190"/>
                  </a:lnTo>
                  <a:lnTo>
                    <a:pt x="81" y="190"/>
                  </a:lnTo>
                  <a:lnTo>
                    <a:pt x="81" y="193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89"/>
                  </a:lnTo>
                  <a:close/>
                  <a:moveTo>
                    <a:pt x="150" y="189"/>
                  </a:moveTo>
                  <a:lnTo>
                    <a:pt x="152" y="190"/>
                  </a:lnTo>
                  <a:lnTo>
                    <a:pt x="155" y="190"/>
                  </a:lnTo>
                  <a:lnTo>
                    <a:pt x="156" y="192"/>
                  </a:lnTo>
                  <a:lnTo>
                    <a:pt x="158" y="190"/>
                  </a:lnTo>
                  <a:lnTo>
                    <a:pt x="158" y="193"/>
                  </a:lnTo>
                  <a:lnTo>
                    <a:pt x="158" y="195"/>
                  </a:lnTo>
                  <a:lnTo>
                    <a:pt x="159" y="197"/>
                  </a:lnTo>
                  <a:lnTo>
                    <a:pt x="158" y="197"/>
                  </a:lnTo>
                  <a:lnTo>
                    <a:pt x="159" y="198"/>
                  </a:lnTo>
                  <a:lnTo>
                    <a:pt x="156" y="200"/>
                  </a:lnTo>
                  <a:lnTo>
                    <a:pt x="155" y="201"/>
                  </a:lnTo>
                  <a:lnTo>
                    <a:pt x="153" y="203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48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4" y="203"/>
                  </a:lnTo>
                  <a:lnTo>
                    <a:pt x="139" y="204"/>
                  </a:lnTo>
                  <a:lnTo>
                    <a:pt x="137" y="206"/>
                  </a:lnTo>
                  <a:lnTo>
                    <a:pt x="136" y="209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34" y="211"/>
                  </a:lnTo>
                  <a:lnTo>
                    <a:pt x="134" y="214"/>
                  </a:lnTo>
                  <a:lnTo>
                    <a:pt x="133" y="215"/>
                  </a:lnTo>
                  <a:lnTo>
                    <a:pt x="131" y="215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30" y="212"/>
                  </a:lnTo>
                  <a:lnTo>
                    <a:pt x="128" y="212"/>
                  </a:lnTo>
                  <a:lnTo>
                    <a:pt x="126" y="212"/>
                  </a:lnTo>
                  <a:lnTo>
                    <a:pt x="126" y="211"/>
                  </a:lnTo>
                  <a:lnTo>
                    <a:pt x="126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2" y="204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8" y="201"/>
                  </a:lnTo>
                  <a:lnTo>
                    <a:pt x="130" y="200"/>
                  </a:lnTo>
                  <a:lnTo>
                    <a:pt x="130" y="198"/>
                  </a:lnTo>
                  <a:lnTo>
                    <a:pt x="130" y="197"/>
                  </a:lnTo>
                  <a:lnTo>
                    <a:pt x="131" y="197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3" y="193"/>
                  </a:lnTo>
                  <a:lnTo>
                    <a:pt x="134" y="193"/>
                  </a:lnTo>
                  <a:lnTo>
                    <a:pt x="136" y="195"/>
                  </a:lnTo>
                  <a:lnTo>
                    <a:pt x="136" y="197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5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8" y="189"/>
                  </a:lnTo>
                  <a:lnTo>
                    <a:pt x="150" y="189"/>
                  </a:lnTo>
                  <a:close/>
                  <a:moveTo>
                    <a:pt x="153" y="185"/>
                  </a:moveTo>
                  <a:lnTo>
                    <a:pt x="155" y="185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5"/>
                  </a:lnTo>
                  <a:lnTo>
                    <a:pt x="153" y="185"/>
                  </a:lnTo>
                  <a:close/>
                  <a:moveTo>
                    <a:pt x="163" y="185"/>
                  </a:moveTo>
                  <a:lnTo>
                    <a:pt x="163" y="185"/>
                  </a:lnTo>
                  <a:lnTo>
                    <a:pt x="163" y="189"/>
                  </a:lnTo>
                  <a:lnTo>
                    <a:pt x="163" y="190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59" y="190"/>
                  </a:lnTo>
                  <a:lnTo>
                    <a:pt x="158" y="190"/>
                  </a:lnTo>
                  <a:lnTo>
                    <a:pt x="159" y="189"/>
                  </a:lnTo>
                  <a:lnTo>
                    <a:pt x="161" y="187"/>
                  </a:lnTo>
                  <a:lnTo>
                    <a:pt x="163" y="185"/>
                  </a:lnTo>
                  <a:lnTo>
                    <a:pt x="163" y="185"/>
                  </a:lnTo>
                  <a:close/>
                  <a:moveTo>
                    <a:pt x="84" y="184"/>
                  </a:moveTo>
                  <a:lnTo>
                    <a:pt x="84" y="184"/>
                  </a:lnTo>
                  <a:lnTo>
                    <a:pt x="84" y="184"/>
                  </a:lnTo>
                  <a:lnTo>
                    <a:pt x="84" y="184"/>
                  </a:lnTo>
                  <a:lnTo>
                    <a:pt x="84" y="185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2" y="190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4" y="184"/>
                  </a:lnTo>
                  <a:close/>
                  <a:moveTo>
                    <a:pt x="226" y="182"/>
                  </a:moveTo>
                  <a:lnTo>
                    <a:pt x="227" y="182"/>
                  </a:lnTo>
                  <a:lnTo>
                    <a:pt x="227" y="182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6" y="182"/>
                  </a:lnTo>
                  <a:lnTo>
                    <a:pt x="226" y="182"/>
                  </a:lnTo>
                  <a:close/>
                  <a:moveTo>
                    <a:pt x="139" y="157"/>
                  </a:moveTo>
                  <a:lnTo>
                    <a:pt x="141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57"/>
                  </a:lnTo>
                  <a:lnTo>
                    <a:pt x="139" y="157"/>
                  </a:lnTo>
                  <a:close/>
                  <a:moveTo>
                    <a:pt x="215" y="124"/>
                  </a:moveTo>
                  <a:lnTo>
                    <a:pt x="215" y="124"/>
                  </a:lnTo>
                  <a:lnTo>
                    <a:pt x="213" y="127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3" y="130"/>
                  </a:lnTo>
                  <a:lnTo>
                    <a:pt x="212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29"/>
                  </a:lnTo>
                  <a:lnTo>
                    <a:pt x="212" y="129"/>
                  </a:lnTo>
                  <a:lnTo>
                    <a:pt x="210" y="129"/>
                  </a:lnTo>
                  <a:lnTo>
                    <a:pt x="210" y="127"/>
                  </a:lnTo>
                  <a:lnTo>
                    <a:pt x="212" y="126"/>
                  </a:lnTo>
                  <a:lnTo>
                    <a:pt x="213" y="124"/>
                  </a:lnTo>
                  <a:lnTo>
                    <a:pt x="215" y="124"/>
                  </a:lnTo>
                  <a:close/>
                  <a:moveTo>
                    <a:pt x="249" y="69"/>
                  </a:moveTo>
                  <a:lnTo>
                    <a:pt x="251" y="70"/>
                  </a:lnTo>
                  <a:lnTo>
                    <a:pt x="251" y="70"/>
                  </a:lnTo>
                  <a:lnTo>
                    <a:pt x="254" y="72"/>
                  </a:lnTo>
                  <a:lnTo>
                    <a:pt x="254" y="72"/>
                  </a:lnTo>
                  <a:lnTo>
                    <a:pt x="257" y="70"/>
                  </a:lnTo>
                  <a:lnTo>
                    <a:pt x="256" y="74"/>
                  </a:lnTo>
                  <a:lnTo>
                    <a:pt x="256" y="77"/>
                  </a:lnTo>
                  <a:lnTo>
                    <a:pt x="256" y="81"/>
                  </a:lnTo>
                  <a:lnTo>
                    <a:pt x="256" y="83"/>
                  </a:lnTo>
                  <a:lnTo>
                    <a:pt x="257" y="85"/>
                  </a:lnTo>
                  <a:lnTo>
                    <a:pt x="257" y="86"/>
                  </a:lnTo>
                  <a:lnTo>
                    <a:pt x="259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4" y="96"/>
                  </a:lnTo>
                  <a:lnTo>
                    <a:pt x="264" y="97"/>
                  </a:lnTo>
                  <a:lnTo>
                    <a:pt x="265" y="99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5" y="102"/>
                  </a:lnTo>
                  <a:lnTo>
                    <a:pt x="264" y="105"/>
                  </a:lnTo>
                  <a:lnTo>
                    <a:pt x="264" y="108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2" y="111"/>
                  </a:lnTo>
                  <a:lnTo>
                    <a:pt x="262" y="111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59" y="113"/>
                  </a:lnTo>
                  <a:lnTo>
                    <a:pt x="259" y="113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6" y="122"/>
                  </a:lnTo>
                  <a:lnTo>
                    <a:pt x="254" y="122"/>
                  </a:lnTo>
                  <a:lnTo>
                    <a:pt x="251" y="122"/>
                  </a:lnTo>
                  <a:lnTo>
                    <a:pt x="251" y="124"/>
                  </a:lnTo>
                  <a:lnTo>
                    <a:pt x="249" y="126"/>
                  </a:lnTo>
                  <a:lnTo>
                    <a:pt x="249" y="129"/>
                  </a:lnTo>
                  <a:lnTo>
                    <a:pt x="249" y="130"/>
                  </a:lnTo>
                  <a:lnTo>
                    <a:pt x="249" y="132"/>
                  </a:lnTo>
                  <a:lnTo>
                    <a:pt x="249" y="133"/>
                  </a:lnTo>
                  <a:lnTo>
                    <a:pt x="251" y="138"/>
                  </a:lnTo>
                  <a:lnTo>
                    <a:pt x="249" y="143"/>
                  </a:lnTo>
                  <a:lnTo>
                    <a:pt x="249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48" y="148"/>
                  </a:lnTo>
                  <a:lnTo>
                    <a:pt x="246" y="149"/>
                  </a:lnTo>
                  <a:lnTo>
                    <a:pt x="245" y="154"/>
                  </a:lnTo>
                  <a:lnTo>
                    <a:pt x="245" y="154"/>
                  </a:lnTo>
                  <a:lnTo>
                    <a:pt x="245" y="156"/>
                  </a:lnTo>
                  <a:lnTo>
                    <a:pt x="245" y="157"/>
                  </a:lnTo>
                  <a:lnTo>
                    <a:pt x="245" y="159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46" y="165"/>
                  </a:lnTo>
                  <a:lnTo>
                    <a:pt x="248" y="165"/>
                  </a:lnTo>
                  <a:lnTo>
                    <a:pt x="248" y="167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41" y="170"/>
                  </a:lnTo>
                  <a:lnTo>
                    <a:pt x="241" y="171"/>
                  </a:lnTo>
                  <a:lnTo>
                    <a:pt x="241" y="174"/>
                  </a:lnTo>
                  <a:lnTo>
                    <a:pt x="241" y="174"/>
                  </a:lnTo>
                  <a:lnTo>
                    <a:pt x="241" y="176"/>
                  </a:lnTo>
                  <a:lnTo>
                    <a:pt x="240" y="176"/>
                  </a:lnTo>
                  <a:lnTo>
                    <a:pt x="238" y="176"/>
                  </a:lnTo>
                  <a:lnTo>
                    <a:pt x="237" y="178"/>
                  </a:lnTo>
                  <a:lnTo>
                    <a:pt x="235" y="179"/>
                  </a:lnTo>
                  <a:lnTo>
                    <a:pt x="235" y="181"/>
                  </a:lnTo>
                  <a:lnTo>
                    <a:pt x="234" y="179"/>
                  </a:lnTo>
                  <a:lnTo>
                    <a:pt x="232" y="179"/>
                  </a:lnTo>
                  <a:lnTo>
                    <a:pt x="234" y="178"/>
                  </a:lnTo>
                  <a:lnTo>
                    <a:pt x="234" y="178"/>
                  </a:lnTo>
                  <a:lnTo>
                    <a:pt x="234" y="174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5" y="171"/>
                  </a:lnTo>
                  <a:lnTo>
                    <a:pt x="237" y="170"/>
                  </a:lnTo>
                  <a:lnTo>
                    <a:pt x="237" y="170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8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2" y="170"/>
                  </a:lnTo>
                  <a:lnTo>
                    <a:pt x="230" y="171"/>
                  </a:lnTo>
                  <a:lnTo>
                    <a:pt x="230" y="173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0" y="176"/>
                  </a:lnTo>
                  <a:lnTo>
                    <a:pt x="230" y="176"/>
                  </a:lnTo>
                  <a:lnTo>
                    <a:pt x="229" y="174"/>
                  </a:lnTo>
                  <a:lnTo>
                    <a:pt x="227" y="173"/>
                  </a:lnTo>
                  <a:lnTo>
                    <a:pt x="226" y="173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3" y="176"/>
                  </a:lnTo>
                  <a:lnTo>
                    <a:pt x="223" y="176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1"/>
                  </a:lnTo>
                  <a:lnTo>
                    <a:pt x="218" y="179"/>
                  </a:lnTo>
                  <a:lnTo>
                    <a:pt x="219" y="178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2" y="181"/>
                  </a:lnTo>
                  <a:lnTo>
                    <a:pt x="210" y="182"/>
                  </a:lnTo>
                  <a:lnTo>
                    <a:pt x="210" y="185"/>
                  </a:lnTo>
                  <a:lnTo>
                    <a:pt x="207" y="184"/>
                  </a:lnTo>
                  <a:lnTo>
                    <a:pt x="205" y="184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7" y="184"/>
                  </a:lnTo>
                  <a:lnTo>
                    <a:pt x="193" y="185"/>
                  </a:lnTo>
                  <a:lnTo>
                    <a:pt x="193" y="184"/>
                  </a:lnTo>
                  <a:lnTo>
                    <a:pt x="196" y="184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6" y="182"/>
                  </a:lnTo>
                  <a:lnTo>
                    <a:pt x="194" y="182"/>
                  </a:lnTo>
                  <a:lnTo>
                    <a:pt x="193" y="182"/>
                  </a:lnTo>
                  <a:lnTo>
                    <a:pt x="193" y="181"/>
                  </a:lnTo>
                  <a:lnTo>
                    <a:pt x="191" y="181"/>
                  </a:lnTo>
                  <a:lnTo>
                    <a:pt x="191" y="181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2"/>
                  </a:lnTo>
                  <a:lnTo>
                    <a:pt x="191" y="181"/>
                  </a:lnTo>
                  <a:lnTo>
                    <a:pt x="189" y="179"/>
                  </a:lnTo>
                  <a:lnTo>
                    <a:pt x="189" y="179"/>
                  </a:lnTo>
                  <a:lnTo>
                    <a:pt x="191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8" y="178"/>
                  </a:lnTo>
                  <a:lnTo>
                    <a:pt x="188" y="179"/>
                  </a:lnTo>
                  <a:lnTo>
                    <a:pt x="186" y="182"/>
                  </a:lnTo>
                  <a:lnTo>
                    <a:pt x="185" y="184"/>
                  </a:lnTo>
                  <a:lnTo>
                    <a:pt x="186" y="185"/>
                  </a:lnTo>
                  <a:lnTo>
                    <a:pt x="189" y="187"/>
                  </a:lnTo>
                  <a:lnTo>
                    <a:pt x="191" y="187"/>
                  </a:lnTo>
                  <a:lnTo>
                    <a:pt x="191" y="189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6" y="190"/>
                  </a:lnTo>
                  <a:lnTo>
                    <a:pt x="183" y="192"/>
                  </a:lnTo>
                  <a:lnTo>
                    <a:pt x="182" y="193"/>
                  </a:lnTo>
                  <a:lnTo>
                    <a:pt x="178" y="198"/>
                  </a:lnTo>
                  <a:lnTo>
                    <a:pt x="177" y="201"/>
                  </a:lnTo>
                  <a:lnTo>
                    <a:pt x="174" y="203"/>
                  </a:lnTo>
                  <a:lnTo>
                    <a:pt x="171" y="201"/>
                  </a:lnTo>
                  <a:lnTo>
                    <a:pt x="169" y="201"/>
                  </a:lnTo>
                  <a:lnTo>
                    <a:pt x="169" y="200"/>
                  </a:lnTo>
                  <a:lnTo>
                    <a:pt x="167" y="198"/>
                  </a:lnTo>
                  <a:lnTo>
                    <a:pt x="166" y="197"/>
                  </a:lnTo>
                  <a:lnTo>
                    <a:pt x="166" y="195"/>
                  </a:lnTo>
                  <a:lnTo>
                    <a:pt x="166" y="192"/>
                  </a:lnTo>
                  <a:lnTo>
                    <a:pt x="164" y="190"/>
                  </a:lnTo>
                  <a:lnTo>
                    <a:pt x="166" y="190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9" y="187"/>
                  </a:lnTo>
                  <a:lnTo>
                    <a:pt x="169" y="185"/>
                  </a:lnTo>
                  <a:lnTo>
                    <a:pt x="169" y="184"/>
                  </a:lnTo>
                  <a:lnTo>
                    <a:pt x="169" y="184"/>
                  </a:lnTo>
                  <a:lnTo>
                    <a:pt x="166" y="184"/>
                  </a:lnTo>
                  <a:lnTo>
                    <a:pt x="164" y="184"/>
                  </a:lnTo>
                  <a:lnTo>
                    <a:pt x="163" y="184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8" y="182"/>
                  </a:lnTo>
                  <a:lnTo>
                    <a:pt x="156" y="182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52" y="184"/>
                  </a:lnTo>
                  <a:lnTo>
                    <a:pt x="150" y="185"/>
                  </a:lnTo>
                  <a:lnTo>
                    <a:pt x="148" y="185"/>
                  </a:lnTo>
                  <a:lnTo>
                    <a:pt x="147" y="187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39" y="189"/>
                  </a:lnTo>
                  <a:lnTo>
                    <a:pt x="137" y="189"/>
                  </a:lnTo>
                  <a:lnTo>
                    <a:pt x="136" y="190"/>
                  </a:lnTo>
                  <a:lnTo>
                    <a:pt x="134" y="189"/>
                  </a:lnTo>
                  <a:lnTo>
                    <a:pt x="131" y="190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6" y="189"/>
                  </a:lnTo>
                  <a:lnTo>
                    <a:pt x="125" y="189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2" y="195"/>
                  </a:lnTo>
                  <a:lnTo>
                    <a:pt x="122" y="197"/>
                  </a:lnTo>
                  <a:lnTo>
                    <a:pt x="122" y="197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12" y="195"/>
                  </a:lnTo>
                  <a:lnTo>
                    <a:pt x="111" y="195"/>
                  </a:lnTo>
                  <a:lnTo>
                    <a:pt x="111" y="195"/>
                  </a:lnTo>
                  <a:lnTo>
                    <a:pt x="109" y="195"/>
                  </a:lnTo>
                  <a:lnTo>
                    <a:pt x="107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4" y="195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6" y="189"/>
                  </a:lnTo>
                  <a:lnTo>
                    <a:pt x="107" y="189"/>
                  </a:lnTo>
                  <a:lnTo>
                    <a:pt x="109" y="189"/>
                  </a:lnTo>
                  <a:lnTo>
                    <a:pt x="111" y="189"/>
                  </a:lnTo>
                  <a:lnTo>
                    <a:pt x="112" y="187"/>
                  </a:lnTo>
                  <a:lnTo>
                    <a:pt x="112" y="185"/>
                  </a:lnTo>
                  <a:lnTo>
                    <a:pt x="114" y="184"/>
                  </a:lnTo>
                  <a:lnTo>
                    <a:pt x="115" y="184"/>
                  </a:lnTo>
                  <a:lnTo>
                    <a:pt x="118" y="182"/>
                  </a:lnTo>
                  <a:lnTo>
                    <a:pt x="120" y="181"/>
                  </a:lnTo>
                  <a:lnTo>
                    <a:pt x="122" y="181"/>
                  </a:lnTo>
                  <a:lnTo>
                    <a:pt x="122" y="179"/>
                  </a:lnTo>
                  <a:lnTo>
                    <a:pt x="123" y="178"/>
                  </a:lnTo>
                  <a:lnTo>
                    <a:pt x="126" y="176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0"/>
                  </a:lnTo>
                  <a:lnTo>
                    <a:pt x="137" y="170"/>
                  </a:lnTo>
                  <a:lnTo>
                    <a:pt x="139" y="170"/>
                  </a:lnTo>
                  <a:lnTo>
                    <a:pt x="141" y="171"/>
                  </a:lnTo>
                  <a:lnTo>
                    <a:pt x="141" y="171"/>
                  </a:lnTo>
                  <a:lnTo>
                    <a:pt x="142" y="170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7" y="170"/>
                  </a:lnTo>
                  <a:lnTo>
                    <a:pt x="148" y="170"/>
                  </a:lnTo>
                  <a:lnTo>
                    <a:pt x="152" y="170"/>
                  </a:lnTo>
                  <a:lnTo>
                    <a:pt x="153" y="168"/>
                  </a:lnTo>
                  <a:lnTo>
                    <a:pt x="155" y="168"/>
                  </a:lnTo>
                  <a:lnTo>
                    <a:pt x="161" y="168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7" y="167"/>
                  </a:lnTo>
                  <a:lnTo>
                    <a:pt x="167" y="168"/>
                  </a:lnTo>
                  <a:lnTo>
                    <a:pt x="167" y="168"/>
                  </a:lnTo>
                  <a:lnTo>
                    <a:pt x="167" y="170"/>
                  </a:lnTo>
                  <a:lnTo>
                    <a:pt x="167" y="170"/>
                  </a:lnTo>
                  <a:lnTo>
                    <a:pt x="172" y="170"/>
                  </a:lnTo>
                  <a:lnTo>
                    <a:pt x="174" y="170"/>
                  </a:lnTo>
                  <a:lnTo>
                    <a:pt x="175" y="170"/>
                  </a:lnTo>
                  <a:lnTo>
                    <a:pt x="177" y="168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3"/>
                  </a:lnTo>
                  <a:lnTo>
                    <a:pt x="178" y="162"/>
                  </a:lnTo>
                  <a:lnTo>
                    <a:pt x="178" y="160"/>
                  </a:lnTo>
                  <a:lnTo>
                    <a:pt x="180" y="159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6" y="152"/>
                  </a:lnTo>
                  <a:lnTo>
                    <a:pt x="188" y="149"/>
                  </a:lnTo>
                  <a:lnTo>
                    <a:pt x="188" y="146"/>
                  </a:lnTo>
                  <a:lnTo>
                    <a:pt x="188" y="143"/>
                  </a:lnTo>
                  <a:lnTo>
                    <a:pt x="189" y="140"/>
                  </a:lnTo>
                  <a:lnTo>
                    <a:pt x="191" y="138"/>
                  </a:lnTo>
                  <a:lnTo>
                    <a:pt x="196" y="137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7" y="138"/>
                  </a:lnTo>
                  <a:lnTo>
                    <a:pt x="194" y="141"/>
                  </a:lnTo>
                  <a:lnTo>
                    <a:pt x="193" y="141"/>
                  </a:lnTo>
                  <a:lnTo>
                    <a:pt x="193" y="143"/>
                  </a:lnTo>
                  <a:lnTo>
                    <a:pt x="191" y="143"/>
                  </a:lnTo>
                  <a:lnTo>
                    <a:pt x="191" y="143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3" y="148"/>
                  </a:lnTo>
                  <a:lnTo>
                    <a:pt x="193" y="148"/>
                  </a:lnTo>
                  <a:lnTo>
                    <a:pt x="194" y="149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7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205" y="145"/>
                  </a:lnTo>
                  <a:lnTo>
                    <a:pt x="208" y="143"/>
                  </a:lnTo>
                  <a:lnTo>
                    <a:pt x="210" y="143"/>
                  </a:lnTo>
                  <a:lnTo>
                    <a:pt x="212" y="141"/>
                  </a:lnTo>
                  <a:lnTo>
                    <a:pt x="215" y="138"/>
                  </a:lnTo>
                  <a:lnTo>
                    <a:pt x="216" y="138"/>
                  </a:lnTo>
                  <a:lnTo>
                    <a:pt x="216" y="137"/>
                  </a:lnTo>
                  <a:lnTo>
                    <a:pt x="218" y="135"/>
                  </a:lnTo>
                  <a:lnTo>
                    <a:pt x="218" y="132"/>
                  </a:lnTo>
                  <a:lnTo>
                    <a:pt x="219" y="132"/>
                  </a:lnTo>
                  <a:lnTo>
                    <a:pt x="224" y="129"/>
                  </a:lnTo>
                  <a:lnTo>
                    <a:pt x="226" y="127"/>
                  </a:lnTo>
                  <a:lnTo>
                    <a:pt x="227" y="127"/>
                  </a:lnTo>
                  <a:lnTo>
                    <a:pt x="227" y="124"/>
                  </a:lnTo>
                  <a:lnTo>
                    <a:pt x="227" y="122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30" y="118"/>
                  </a:lnTo>
                  <a:lnTo>
                    <a:pt x="232" y="116"/>
                  </a:lnTo>
                  <a:lnTo>
                    <a:pt x="232" y="115"/>
                  </a:lnTo>
                  <a:lnTo>
                    <a:pt x="234" y="110"/>
                  </a:lnTo>
                  <a:lnTo>
                    <a:pt x="234" y="108"/>
                  </a:lnTo>
                  <a:lnTo>
                    <a:pt x="235" y="108"/>
                  </a:lnTo>
                  <a:lnTo>
                    <a:pt x="235" y="107"/>
                  </a:lnTo>
                  <a:lnTo>
                    <a:pt x="235" y="107"/>
                  </a:lnTo>
                  <a:lnTo>
                    <a:pt x="237" y="105"/>
                  </a:lnTo>
                  <a:lnTo>
                    <a:pt x="237" y="104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4" y="97"/>
                  </a:lnTo>
                  <a:lnTo>
                    <a:pt x="234" y="97"/>
                  </a:lnTo>
                  <a:lnTo>
                    <a:pt x="232" y="97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5" y="93"/>
                  </a:lnTo>
                  <a:lnTo>
                    <a:pt x="235" y="91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78"/>
                  </a:lnTo>
                  <a:lnTo>
                    <a:pt x="240" y="78"/>
                  </a:lnTo>
                  <a:lnTo>
                    <a:pt x="240" y="75"/>
                  </a:lnTo>
                  <a:lnTo>
                    <a:pt x="240" y="75"/>
                  </a:lnTo>
                  <a:lnTo>
                    <a:pt x="241" y="74"/>
                  </a:lnTo>
                  <a:lnTo>
                    <a:pt x="241" y="75"/>
                  </a:lnTo>
                  <a:lnTo>
                    <a:pt x="243" y="75"/>
                  </a:lnTo>
                  <a:lnTo>
                    <a:pt x="243" y="75"/>
                  </a:lnTo>
                  <a:lnTo>
                    <a:pt x="245" y="75"/>
                  </a:lnTo>
                  <a:lnTo>
                    <a:pt x="245" y="75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0"/>
                  </a:lnTo>
                  <a:lnTo>
                    <a:pt x="248" y="80"/>
                  </a:lnTo>
                  <a:lnTo>
                    <a:pt x="249" y="80"/>
                  </a:lnTo>
                  <a:lnTo>
                    <a:pt x="252" y="80"/>
                  </a:lnTo>
                  <a:lnTo>
                    <a:pt x="252" y="80"/>
                  </a:lnTo>
                  <a:lnTo>
                    <a:pt x="252" y="78"/>
                  </a:lnTo>
                  <a:lnTo>
                    <a:pt x="254" y="77"/>
                  </a:lnTo>
                  <a:lnTo>
                    <a:pt x="254" y="75"/>
                  </a:lnTo>
                  <a:lnTo>
                    <a:pt x="252" y="74"/>
                  </a:lnTo>
                  <a:lnTo>
                    <a:pt x="252" y="74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8" y="75"/>
                  </a:lnTo>
                  <a:lnTo>
                    <a:pt x="248" y="74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9" y="69"/>
                  </a:lnTo>
                  <a:close/>
                  <a:moveTo>
                    <a:pt x="229" y="56"/>
                  </a:move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8"/>
                  </a:lnTo>
                  <a:lnTo>
                    <a:pt x="227" y="58"/>
                  </a:lnTo>
                  <a:lnTo>
                    <a:pt x="229" y="56"/>
                  </a:lnTo>
                  <a:lnTo>
                    <a:pt x="229" y="56"/>
                  </a:lnTo>
                  <a:close/>
                  <a:moveTo>
                    <a:pt x="252" y="4"/>
                  </a:moveTo>
                  <a:lnTo>
                    <a:pt x="254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4" y="6"/>
                  </a:lnTo>
                  <a:lnTo>
                    <a:pt x="252" y="6"/>
                  </a:lnTo>
                  <a:lnTo>
                    <a:pt x="252" y="4"/>
                  </a:lnTo>
                  <a:lnTo>
                    <a:pt x="252" y="4"/>
                  </a:lnTo>
                  <a:close/>
                  <a:moveTo>
                    <a:pt x="249" y="0"/>
                  </a:moveTo>
                  <a:lnTo>
                    <a:pt x="249" y="0"/>
                  </a:lnTo>
                  <a:lnTo>
                    <a:pt x="251" y="0"/>
                  </a:lnTo>
                  <a:lnTo>
                    <a:pt x="251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1"/>
                  </a:lnTo>
                  <a:lnTo>
                    <a:pt x="249" y="0"/>
                  </a:lnTo>
                  <a:close/>
                  <a:moveTo>
                    <a:pt x="264" y="0"/>
                  </a:moveTo>
                  <a:lnTo>
                    <a:pt x="264" y="0"/>
                  </a:lnTo>
                  <a:lnTo>
                    <a:pt x="265" y="1"/>
                  </a:lnTo>
                  <a:lnTo>
                    <a:pt x="267" y="3"/>
                  </a:lnTo>
                  <a:lnTo>
                    <a:pt x="270" y="6"/>
                  </a:lnTo>
                  <a:lnTo>
                    <a:pt x="275" y="12"/>
                  </a:lnTo>
                  <a:lnTo>
                    <a:pt x="278" y="14"/>
                  </a:lnTo>
                  <a:lnTo>
                    <a:pt x="279" y="17"/>
                  </a:lnTo>
                  <a:lnTo>
                    <a:pt x="282" y="18"/>
                  </a:lnTo>
                  <a:lnTo>
                    <a:pt x="286" y="22"/>
                  </a:lnTo>
                  <a:lnTo>
                    <a:pt x="289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2" y="25"/>
                  </a:lnTo>
                  <a:lnTo>
                    <a:pt x="293" y="23"/>
                  </a:lnTo>
                  <a:lnTo>
                    <a:pt x="295" y="25"/>
                  </a:lnTo>
                  <a:lnTo>
                    <a:pt x="300" y="26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5" y="26"/>
                  </a:lnTo>
                  <a:lnTo>
                    <a:pt x="306" y="26"/>
                  </a:lnTo>
                  <a:lnTo>
                    <a:pt x="309" y="23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2" y="22"/>
                  </a:lnTo>
                  <a:lnTo>
                    <a:pt x="312" y="22"/>
                  </a:lnTo>
                  <a:lnTo>
                    <a:pt x="311" y="25"/>
                  </a:lnTo>
                  <a:lnTo>
                    <a:pt x="309" y="28"/>
                  </a:lnTo>
                  <a:lnTo>
                    <a:pt x="309" y="30"/>
                  </a:lnTo>
                  <a:lnTo>
                    <a:pt x="309" y="33"/>
                  </a:lnTo>
                  <a:lnTo>
                    <a:pt x="311" y="33"/>
                  </a:lnTo>
                  <a:lnTo>
                    <a:pt x="312" y="36"/>
                  </a:lnTo>
                  <a:lnTo>
                    <a:pt x="312" y="39"/>
                  </a:lnTo>
                  <a:lnTo>
                    <a:pt x="314" y="39"/>
                  </a:lnTo>
                  <a:lnTo>
                    <a:pt x="316" y="39"/>
                  </a:lnTo>
                  <a:lnTo>
                    <a:pt x="316" y="37"/>
                  </a:lnTo>
                  <a:lnTo>
                    <a:pt x="317" y="37"/>
                  </a:lnTo>
                  <a:lnTo>
                    <a:pt x="319" y="37"/>
                  </a:lnTo>
                  <a:lnTo>
                    <a:pt x="320" y="37"/>
                  </a:lnTo>
                  <a:lnTo>
                    <a:pt x="319" y="37"/>
                  </a:lnTo>
                  <a:lnTo>
                    <a:pt x="317" y="39"/>
                  </a:lnTo>
                  <a:lnTo>
                    <a:pt x="316" y="41"/>
                  </a:lnTo>
                  <a:lnTo>
                    <a:pt x="316" y="41"/>
                  </a:lnTo>
                  <a:lnTo>
                    <a:pt x="314" y="41"/>
                  </a:lnTo>
                  <a:lnTo>
                    <a:pt x="312" y="41"/>
                  </a:lnTo>
                  <a:lnTo>
                    <a:pt x="311" y="41"/>
                  </a:lnTo>
                  <a:lnTo>
                    <a:pt x="309" y="42"/>
                  </a:lnTo>
                  <a:lnTo>
                    <a:pt x="308" y="44"/>
                  </a:lnTo>
                  <a:lnTo>
                    <a:pt x="306" y="44"/>
                  </a:lnTo>
                  <a:lnTo>
                    <a:pt x="305" y="44"/>
                  </a:lnTo>
                  <a:lnTo>
                    <a:pt x="303" y="45"/>
                  </a:lnTo>
                  <a:lnTo>
                    <a:pt x="301" y="45"/>
                  </a:lnTo>
                  <a:lnTo>
                    <a:pt x="298" y="44"/>
                  </a:lnTo>
                  <a:lnTo>
                    <a:pt x="297" y="44"/>
                  </a:lnTo>
                  <a:lnTo>
                    <a:pt x="293" y="45"/>
                  </a:lnTo>
                  <a:lnTo>
                    <a:pt x="290" y="48"/>
                  </a:lnTo>
                  <a:lnTo>
                    <a:pt x="287" y="50"/>
                  </a:lnTo>
                  <a:lnTo>
                    <a:pt x="286" y="53"/>
                  </a:lnTo>
                  <a:lnTo>
                    <a:pt x="284" y="55"/>
                  </a:lnTo>
                  <a:lnTo>
                    <a:pt x="284" y="58"/>
                  </a:lnTo>
                  <a:lnTo>
                    <a:pt x="284" y="58"/>
                  </a:lnTo>
                  <a:lnTo>
                    <a:pt x="284" y="59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1" y="61"/>
                  </a:lnTo>
                  <a:lnTo>
                    <a:pt x="278" y="59"/>
                  </a:lnTo>
                  <a:lnTo>
                    <a:pt x="271" y="56"/>
                  </a:lnTo>
                  <a:lnTo>
                    <a:pt x="265" y="53"/>
                  </a:lnTo>
                  <a:lnTo>
                    <a:pt x="262" y="52"/>
                  </a:lnTo>
                  <a:lnTo>
                    <a:pt x="256" y="52"/>
                  </a:lnTo>
                  <a:lnTo>
                    <a:pt x="249" y="55"/>
                  </a:lnTo>
                  <a:lnTo>
                    <a:pt x="249" y="55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5" y="52"/>
                  </a:lnTo>
                  <a:lnTo>
                    <a:pt x="243" y="52"/>
                  </a:lnTo>
                  <a:lnTo>
                    <a:pt x="243" y="52"/>
                  </a:lnTo>
                  <a:lnTo>
                    <a:pt x="241" y="53"/>
                  </a:lnTo>
                  <a:lnTo>
                    <a:pt x="240" y="53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5" y="59"/>
                  </a:lnTo>
                  <a:lnTo>
                    <a:pt x="246" y="59"/>
                  </a:lnTo>
                  <a:lnTo>
                    <a:pt x="246" y="59"/>
                  </a:lnTo>
                  <a:lnTo>
                    <a:pt x="249" y="61"/>
                  </a:lnTo>
                  <a:lnTo>
                    <a:pt x="251" y="64"/>
                  </a:lnTo>
                  <a:lnTo>
                    <a:pt x="252" y="64"/>
                  </a:lnTo>
                  <a:lnTo>
                    <a:pt x="251" y="66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8" y="66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3" y="67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0" y="70"/>
                  </a:lnTo>
                  <a:lnTo>
                    <a:pt x="238" y="70"/>
                  </a:lnTo>
                  <a:lnTo>
                    <a:pt x="237" y="70"/>
                  </a:lnTo>
                  <a:lnTo>
                    <a:pt x="237" y="70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66"/>
                  </a:lnTo>
                  <a:lnTo>
                    <a:pt x="237" y="64"/>
                  </a:lnTo>
                  <a:lnTo>
                    <a:pt x="237" y="63"/>
                  </a:lnTo>
                  <a:lnTo>
                    <a:pt x="237" y="59"/>
                  </a:lnTo>
                  <a:lnTo>
                    <a:pt x="235" y="59"/>
                  </a:lnTo>
                  <a:lnTo>
                    <a:pt x="234" y="58"/>
                  </a:lnTo>
                  <a:lnTo>
                    <a:pt x="234" y="56"/>
                  </a:lnTo>
                  <a:lnTo>
                    <a:pt x="234" y="55"/>
                  </a:lnTo>
                  <a:lnTo>
                    <a:pt x="234" y="53"/>
                  </a:lnTo>
                  <a:lnTo>
                    <a:pt x="234" y="52"/>
                  </a:lnTo>
                  <a:lnTo>
                    <a:pt x="234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7" y="48"/>
                  </a:lnTo>
                  <a:lnTo>
                    <a:pt x="238" y="47"/>
                  </a:lnTo>
                  <a:lnTo>
                    <a:pt x="240" y="45"/>
                  </a:lnTo>
                  <a:lnTo>
                    <a:pt x="241" y="44"/>
                  </a:lnTo>
                  <a:lnTo>
                    <a:pt x="243" y="42"/>
                  </a:lnTo>
                  <a:lnTo>
                    <a:pt x="241" y="41"/>
                  </a:lnTo>
                  <a:lnTo>
                    <a:pt x="241" y="39"/>
                  </a:lnTo>
                  <a:lnTo>
                    <a:pt x="241" y="39"/>
                  </a:lnTo>
                  <a:lnTo>
                    <a:pt x="243" y="37"/>
                  </a:lnTo>
                  <a:lnTo>
                    <a:pt x="245" y="37"/>
                  </a:lnTo>
                  <a:lnTo>
                    <a:pt x="246" y="41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52" y="41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56" y="39"/>
                  </a:lnTo>
                  <a:lnTo>
                    <a:pt x="256" y="37"/>
                  </a:lnTo>
                  <a:lnTo>
                    <a:pt x="256" y="34"/>
                  </a:lnTo>
                  <a:lnTo>
                    <a:pt x="256" y="33"/>
                  </a:lnTo>
                  <a:lnTo>
                    <a:pt x="257" y="31"/>
                  </a:lnTo>
                  <a:lnTo>
                    <a:pt x="259" y="28"/>
                  </a:lnTo>
                  <a:lnTo>
                    <a:pt x="259" y="26"/>
                  </a:lnTo>
                  <a:lnTo>
                    <a:pt x="259" y="22"/>
                  </a:lnTo>
                  <a:lnTo>
                    <a:pt x="260" y="20"/>
                  </a:lnTo>
                  <a:lnTo>
                    <a:pt x="260" y="17"/>
                  </a:lnTo>
                  <a:lnTo>
                    <a:pt x="262" y="14"/>
                  </a:lnTo>
                  <a:lnTo>
                    <a:pt x="260" y="9"/>
                  </a:lnTo>
                  <a:lnTo>
                    <a:pt x="259" y="7"/>
                  </a:lnTo>
                  <a:lnTo>
                    <a:pt x="259" y="6"/>
                  </a:lnTo>
                  <a:lnTo>
                    <a:pt x="259" y="4"/>
                  </a:lnTo>
                  <a:lnTo>
                    <a:pt x="259" y="3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2" y="1"/>
                  </a:lnTo>
                  <a:lnTo>
                    <a:pt x="262" y="1"/>
                  </a:lnTo>
                  <a:lnTo>
                    <a:pt x="262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0" name="Freeform 241"/>
            <p:cNvSpPr>
              <a:spLocks/>
            </p:cNvSpPr>
            <p:nvPr/>
          </p:nvSpPr>
          <p:spPr bwMode="auto">
            <a:xfrm>
              <a:off x="6749350" y="3445211"/>
              <a:ext cx="122802" cy="130598"/>
            </a:xfrm>
            <a:custGeom>
              <a:avLst/>
              <a:gdLst>
                <a:gd name="T0" fmla="*/ 56 w 63"/>
                <a:gd name="T1" fmla="*/ 4 h 67"/>
                <a:gd name="T2" fmla="*/ 58 w 63"/>
                <a:gd name="T3" fmla="*/ 11 h 67"/>
                <a:gd name="T4" fmla="*/ 58 w 63"/>
                <a:gd name="T5" fmla="*/ 15 h 67"/>
                <a:gd name="T6" fmla="*/ 61 w 63"/>
                <a:gd name="T7" fmla="*/ 18 h 67"/>
                <a:gd name="T8" fmla="*/ 63 w 63"/>
                <a:gd name="T9" fmla="*/ 19 h 67"/>
                <a:gd name="T10" fmla="*/ 58 w 63"/>
                <a:gd name="T11" fmla="*/ 22 h 67"/>
                <a:gd name="T12" fmla="*/ 55 w 63"/>
                <a:gd name="T13" fmla="*/ 24 h 67"/>
                <a:gd name="T14" fmla="*/ 45 w 63"/>
                <a:gd name="T15" fmla="*/ 26 h 67"/>
                <a:gd name="T16" fmla="*/ 37 w 63"/>
                <a:gd name="T17" fmla="*/ 29 h 67"/>
                <a:gd name="T18" fmla="*/ 30 w 63"/>
                <a:gd name="T19" fmla="*/ 30 h 67"/>
                <a:gd name="T20" fmla="*/ 34 w 63"/>
                <a:gd name="T21" fmla="*/ 37 h 67"/>
                <a:gd name="T22" fmla="*/ 39 w 63"/>
                <a:gd name="T23" fmla="*/ 41 h 67"/>
                <a:gd name="T24" fmla="*/ 44 w 63"/>
                <a:gd name="T25" fmla="*/ 46 h 67"/>
                <a:gd name="T26" fmla="*/ 39 w 63"/>
                <a:gd name="T27" fmla="*/ 49 h 67"/>
                <a:gd name="T28" fmla="*/ 39 w 63"/>
                <a:gd name="T29" fmla="*/ 49 h 67"/>
                <a:gd name="T30" fmla="*/ 36 w 63"/>
                <a:gd name="T31" fmla="*/ 54 h 67"/>
                <a:gd name="T32" fmla="*/ 33 w 63"/>
                <a:gd name="T33" fmla="*/ 56 h 67"/>
                <a:gd name="T34" fmla="*/ 26 w 63"/>
                <a:gd name="T35" fmla="*/ 57 h 67"/>
                <a:gd name="T36" fmla="*/ 23 w 63"/>
                <a:gd name="T37" fmla="*/ 60 h 67"/>
                <a:gd name="T38" fmla="*/ 19 w 63"/>
                <a:gd name="T39" fmla="*/ 65 h 67"/>
                <a:gd name="T40" fmla="*/ 15 w 63"/>
                <a:gd name="T41" fmla="*/ 67 h 67"/>
                <a:gd name="T42" fmla="*/ 9 w 63"/>
                <a:gd name="T43" fmla="*/ 67 h 67"/>
                <a:gd name="T44" fmla="*/ 3 w 63"/>
                <a:gd name="T45" fmla="*/ 65 h 67"/>
                <a:gd name="T46" fmla="*/ 0 w 63"/>
                <a:gd name="T47" fmla="*/ 62 h 67"/>
                <a:gd name="T48" fmla="*/ 1 w 63"/>
                <a:gd name="T49" fmla="*/ 57 h 67"/>
                <a:gd name="T50" fmla="*/ 1 w 63"/>
                <a:gd name="T51" fmla="*/ 56 h 67"/>
                <a:gd name="T52" fmla="*/ 3 w 63"/>
                <a:gd name="T53" fmla="*/ 51 h 67"/>
                <a:gd name="T54" fmla="*/ 3 w 63"/>
                <a:gd name="T55" fmla="*/ 48 h 67"/>
                <a:gd name="T56" fmla="*/ 4 w 63"/>
                <a:gd name="T57" fmla="*/ 45 h 67"/>
                <a:gd name="T58" fmla="*/ 6 w 63"/>
                <a:gd name="T59" fmla="*/ 41 h 67"/>
                <a:gd name="T60" fmla="*/ 8 w 63"/>
                <a:gd name="T61" fmla="*/ 37 h 67"/>
                <a:gd name="T62" fmla="*/ 6 w 63"/>
                <a:gd name="T63" fmla="*/ 35 h 67"/>
                <a:gd name="T64" fmla="*/ 8 w 63"/>
                <a:gd name="T65" fmla="*/ 33 h 67"/>
                <a:gd name="T66" fmla="*/ 8 w 63"/>
                <a:gd name="T67" fmla="*/ 30 h 67"/>
                <a:gd name="T68" fmla="*/ 9 w 63"/>
                <a:gd name="T69" fmla="*/ 27 h 67"/>
                <a:gd name="T70" fmla="*/ 9 w 63"/>
                <a:gd name="T71" fmla="*/ 21 h 67"/>
                <a:gd name="T72" fmla="*/ 9 w 63"/>
                <a:gd name="T73" fmla="*/ 16 h 67"/>
                <a:gd name="T74" fmla="*/ 9 w 63"/>
                <a:gd name="T75" fmla="*/ 13 h 67"/>
                <a:gd name="T76" fmla="*/ 9 w 63"/>
                <a:gd name="T77" fmla="*/ 11 h 67"/>
                <a:gd name="T78" fmla="*/ 12 w 63"/>
                <a:gd name="T79" fmla="*/ 11 h 67"/>
                <a:gd name="T80" fmla="*/ 14 w 63"/>
                <a:gd name="T81" fmla="*/ 11 h 67"/>
                <a:gd name="T82" fmla="*/ 19 w 63"/>
                <a:gd name="T83" fmla="*/ 15 h 67"/>
                <a:gd name="T84" fmla="*/ 20 w 63"/>
                <a:gd name="T85" fmla="*/ 16 h 67"/>
                <a:gd name="T86" fmla="*/ 26 w 63"/>
                <a:gd name="T87" fmla="*/ 18 h 67"/>
                <a:gd name="T88" fmla="*/ 34 w 63"/>
                <a:gd name="T89" fmla="*/ 13 h 67"/>
                <a:gd name="T90" fmla="*/ 41 w 63"/>
                <a:gd name="T91" fmla="*/ 10 h 67"/>
                <a:gd name="T92" fmla="*/ 47 w 63"/>
                <a:gd name="T93" fmla="*/ 5 h 67"/>
                <a:gd name="T94" fmla="*/ 55 w 63"/>
                <a:gd name="T9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" h="67">
                  <a:moveTo>
                    <a:pt x="55" y="0"/>
                  </a:moveTo>
                  <a:lnTo>
                    <a:pt x="56" y="4"/>
                  </a:lnTo>
                  <a:lnTo>
                    <a:pt x="58" y="8"/>
                  </a:lnTo>
                  <a:lnTo>
                    <a:pt x="58" y="11"/>
                  </a:lnTo>
                  <a:lnTo>
                    <a:pt x="60" y="15"/>
                  </a:lnTo>
                  <a:lnTo>
                    <a:pt x="58" y="15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3" y="18"/>
                  </a:lnTo>
                  <a:lnTo>
                    <a:pt x="63" y="19"/>
                  </a:lnTo>
                  <a:lnTo>
                    <a:pt x="61" y="21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4"/>
                  </a:lnTo>
                  <a:lnTo>
                    <a:pt x="50" y="26"/>
                  </a:lnTo>
                  <a:lnTo>
                    <a:pt x="45" y="26"/>
                  </a:lnTo>
                  <a:lnTo>
                    <a:pt x="41" y="27"/>
                  </a:lnTo>
                  <a:lnTo>
                    <a:pt x="37" y="29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1" y="33"/>
                  </a:lnTo>
                  <a:lnTo>
                    <a:pt x="34" y="37"/>
                  </a:lnTo>
                  <a:lnTo>
                    <a:pt x="36" y="38"/>
                  </a:lnTo>
                  <a:lnTo>
                    <a:pt x="39" y="41"/>
                  </a:lnTo>
                  <a:lnTo>
                    <a:pt x="41" y="45"/>
                  </a:lnTo>
                  <a:lnTo>
                    <a:pt x="44" y="46"/>
                  </a:lnTo>
                  <a:lnTo>
                    <a:pt x="42" y="48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37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6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3" y="60"/>
                  </a:lnTo>
                  <a:lnTo>
                    <a:pt x="22" y="62"/>
                  </a:lnTo>
                  <a:lnTo>
                    <a:pt x="19" y="65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9" y="67"/>
                  </a:lnTo>
                  <a:lnTo>
                    <a:pt x="6" y="65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4" y="45"/>
                  </a:lnTo>
                  <a:lnTo>
                    <a:pt x="4" y="41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31" y="15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41" y="10"/>
                  </a:lnTo>
                  <a:lnTo>
                    <a:pt x="45" y="7"/>
                  </a:lnTo>
                  <a:lnTo>
                    <a:pt x="47" y="5"/>
                  </a:lnTo>
                  <a:lnTo>
                    <a:pt x="52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1" name="Freeform 242"/>
            <p:cNvSpPr>
              <a:spLocks/>
            </p:cNvSpPr>
            <p:nvPr/>
          </p:nvSpPr>
          <p:spPr bwMode="auto">
            <a:xfrm>
              <a:off x="3558476" y="3891582"/>
              <a:ext cx="58477" cy="23391"/>
            </a:xfrm>
            <a:custGeom>
              <a:avLst/>
              <a:gdLst>
                <a:gd name="T0" fmla="*/ 6 w 30"/>
                <a:gd name="T1" fmla="*/ 0 h 12"/>
                <a:gd name="T2" fmla="*/ 13 w 30"/>
                <a:gd name="T3" fmla="*/ 1 h 12"/>
                <a:gd name="T4" fmla="*/ 14 w 30"/>
                <a:gd name="T5" fmla="*/ 1 h 12"/>
                <a:gd name="T6" fmla="*/ 14 w 30"/>
                <a:gd name="T7" fmla="*/ 1 h 12"/>
                <a:gd name="T8" fmla="*/ 17 w 30"/>
                <a:gd name="T9" fmla="*/ 1 h 12"/>
                <a:gd name="T10" fmla="*/ 19 w 30"/>
                <a:gd name="T11" fmla="*/ 3 h 12"/>
                <a:gd name="T12" fmla="*/ 19 w 30"/>
                <a:gd name="T13" fmla="*/ 3 h 12"/>
                <a:gd name="T14" fmla="*/ 20 w 30"/>
                <a:gd name="T15" fmla="*/ 3 h 12"/>
                <a:gd name="T16" fmla="*/ 22 w 30"/>
                <a:gd name="T17" fmla="*/ 3 h 12"/>
                <a:gd name="T18" fmla="*/ 24 w 30"/>
                <a:gd name="T19" fmla="*/ 5 h 12"/>
                <a:gd name="T20" fmla="*/ 28 w 30"/>
                <a:gd name="T21" fmla="*/ 6 h 12"/>
                <a:gd name="T22" fmla="*/ 30 w 30"/>
                <a:gd name="T23" fmla="*/ 9 h 12"/>
                <a:gd name="T24" fmla="*/ 30 w 30"/>
                <a:gd name="T25" fmla="*/ 9 h 12"/>
                <a:gd name="T26" fmla="*/ 28 w 30"/>
                <a:gd name="T27" fmla="*/ 9 h 12"/>
                <a:gd name="T28" fmla="*/ 27 w 30"/>
                <a:gd name="T29" fmla="*/ 11 h 12"/>
                <a:gd name="T30" fmla="*/ 25 w 30"/>
                <a:gd name="T31" fmla="*/ 11 h 12"/>
                <a:gd name="T32" fmla="*/ 24 w 30"/>
                <a:gd name="T33" fmla="*/ 9 h 12"/>
                <a:gd name="T34" fmla="*/ 24 w 30"/>
                <a:gd name="T35" fmla="*/ 9 h 12"/>
                <a:gd name="T36" fmla="*/ 22 w 30"/>
                <a:gd name="T37" fmla="*/ 9 h 12"/>
                <a:gd name="T38" fmla="*/ 22 w 30"/>
                <a:gd name="T39" fmla="*/ 9 h 12"/>
                <a:gd name="T40" fmla="*/ 22 w 30"/>
                <a:gd name="T41" fmla="*/ 9 h 12"/>
                <a:gd name="T42" fmla="*/ 20 w 30"/>
                <a:gd name="T43" fmla="*/ 9 h 12"/>
                <a:gd name="T44" fmla="*/ 20 w 30"/>
                <a:gd name="T45" fmla="*/ 9 h 12"/>
                <a:gd name="T46" fmla="*/ 19 w 30"/>
                <a:gd name="T47" fmla="*/ 11 h 12"/>
                <a:gd name="T48" fmla="*/ 19 w 30"/>
                <a:gd name="T49" fmla="*/ 11 h 12"/>
                <a:gd name="T50" fmla="*/ 17 w 30"/>
                <a:gd name="T51" fmla="*/ 9 h 12"/>
                <a:gd name="T52" fmla="*/ 17 w 30"/>
                <a:gd name="T53" fmla="*/ 9 h 12"/>
                <a:gd name="T54" fmla="*/ 16 w 30"/>
                <a:gd name="T55" fmla="*/ 11 h 12"/>
                <a:gd name="T56" fmla="*/ 16 w 30"/>
                <a:gd name="T57" fmla="*/ 12 h 12"/>
                <a:gd name="T58" fmla="*/ 14 w 30"/>
                <a:gd name="T59" fmla="*/ 11 h 12"/>
                <a:gd name="T60" fmla="*/ 14 w 30"/>
                <a:gd name="T61" fmla="*/ 11 h 12"/>
                <a:gd name="T62" fmla="*/ 13 w 30"/>
                <a:gd name="T63" fmla="*/ 11 h 12"/>
                <a:gd name="T64" fmla="*/ 9 w 30"/>
                <a:gd name="T65" fmla="*/ 11 h 12"/>
                <a:gd name="T66" fmla="*/ 8 w 30"/>
                <a:gd name="T67" fmla="*/ 11 h 12"/>
                <a:gd name="T68" fmla="*/ 6 w 30"/>
                <a:gd name="T69" fmla="*/ 8 h 12"/>
                <a:gd name="T70" fmla="*/ 6 w 30"/>
                <a:gd name="T71" fmla="*/ 8 h 12"/>
                <a:gd name="T72" fmla="*/ 5 w 30"/>
                <a:gd name="T73" fmla="*/ 8 h 12"/>
                <a:gd name="T74" fmla="*/ 3 w 30"/>
                <a:gd name="T75" fmla="*/ 6 h 12"/>
                <a:gd name="T76" fmla="*/ 3 w 30"/>
                <a:gd name="T77" fmla="*/ 6 h 12"/>
                <a:gd name="T78" fmla="*/ 0 w 30"/>
                <a:gd name="T79" fmla="*/ 5 h 12"/>
                <a:gd name="T80" fmla="*/ 0 w 30"/>
                <a:gd name="T81" fmla="*/ 5 h 12"/>
                <a:gd name="T82" fmla="*/ 0 w 30"/>
                <a:gd name="T83" fmla="*/ 3 h 12"/>
                <a:gd name="T84" fmla="*/ 0 w 30"/>
                <a:gd name="T85" fmla="*/ 1 h 12"/>
                <a:gd name="T86" fmla="*/ 1 w 30"/>
                <a:gd name="T87" fmla="*/ 1 h 12"/>
                <a:gd name="T88" fmla="*/ 3 w 30"/>
                <a:gd name="T89" fmla="*/ 1 h 12"/>
                <a:gd name="T90" fmla="*/ 5 w 30"/>
                <a:gd name="T91" fmla="*/ 1 h 12"/>
                <a:gd name="T92" fmla="*/ 5 w 30"/>
                <a:gd name="T93" fmla="*/ 1 h 12"/>
                <a:gd name="T94" fmla="*/ 6 w 30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12">
                  <a:moveTo>
                    <a:pt x="6" y="0"/>
                  </a:move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4" y="5"/>
                  </a:lnTo>
                  <a:lnTo>
                    <a:pt x="28" y="6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2" name="Freeform 243"/>
            <p:cNvSpPr>
              <a:spLocks noEditPoints="1"/>
            </p:cNvSpPr>
            <p:nvPr/>
          </p:nvSpPr>
          <p:spPr bwMode="auto">
            <a:xfrm>
              <a:off x="5952119" y="2991042"/>
              <a:ext cx="333317" cy="350860"/>
            </a:xfrm>
            <a:custGeom>
              <a:avLst/>
              <a:gdLst>
                <a:gd name="T0" fmla="*/ 130 w 171"/>
                <a:gd name="T1" fmla="*/ 153 h 180"/>
                <a:gd name="T2" fmla="*/ 122 w 171"/>
                <a:gd name="T3" fmla="*/ 169 h 180"/>
                <a:gd name="T4" fmla="*/ 123 w 171"/>
                <a:gd name="T5" fmla="*/ 175 h 180"/>
                <a:gd name="T6" fmla="*/ 114 w 171"/>
                <a:gd name="T7" fmla="*/ 178 h 180"/>
                <a:gd name="T8" fmla="*/ 95 w 171"/>
                <a:gd name="T9" fmla="*/ 167 h 180"/>
                <a:gd name="T10" fmla="*/ 84 w 171"/>
                <a:gd name="T11" fmla="*/ 161 h 180"/>
                <a:gd name="T12" fmla="*/ 92 w 171"/>
                <a:gd name="T13" fmla="*/ 158 h 180"/>
                <a:gd name="T14" fmla="*/ 103 w 171"/>
                <a:gd name="T15" fmla="*/ 158 h 180"/>
                <a:gd name="T16" fmla="*/ 119 w 171"/>
                <a:gd name="T17" fmla="*/ 155 h 180"/>
                <a:gd name="T18" fmla="*/ 25 w 171"/>
                <a:gd name="T19" fmla="*/ 139 h 180"/>
                <a:gd name="T20" fmla="*/ 104 w 171"/>
                <a:gd name="T21" fmla="*/ 112 h 180"/>
                <a:gd name="T22" fmla="*/ 22 w 171"/>
                <a:gd name="T23" fmla="*/ 107 h 180"/>
                <a:gd name="T24" fmla="*/ 43 w 171"/>
                <a:gd name="T25" fmla="*/ 107 h 180"/>
                <a:gd name="T26" fmla="*/ 44 w 171"/>
                <a:gd name="T27" fmla="*/ 117 h 180"/>
                <a:gd name="T28" fmla="*/ 40 w 171"/>
                <a:gd name="T29" fmla="*/ 139 h 180"/>
                <a:gd name="T30" fmla="*/ 30 w 171"/>
                <a:gd name="T31" fmla="*/ 142 h 180"/>
                <a:gd name="T32" fmla="*/ 25 w 171"/>
                <a:gd name="T33" fmla="*/ 129 h 180"/>
                <a:gd name="T34" fmla="*/ 25 w 171"/>
                <a:gd name="T35" fmla="*/ 123 h 180"/>
                <a:gd name="T36" fmla="*/ 22 w 171"/>
                <a:gd name="T37" fmla="*/ 110 h 180"/>
                <a:gd name="T38" fmla="*/ 33 w 171"/>
                <a:gd name="T39" fmla="*/ 106 h 180"/>
                <a:gd name="T40" fmla="*/ 54 w 171"/>
                <a:gd name="T41" fmla="*/ 77 h 180"/>
                <a:gd name="T42" fmla="*/ 84 w 171"/>
                <a:gd name="T43" fmla="*/ 55 h 180"/>
                <a:gd name="T44" fmla="*/ 79 w 171"/>
                <a:gd name="T45" fmla="*/ 2 h 180"/>
                <a:gd name="T46" fmla="*/ 96 w 171"/>
                <a:gd name="T47" fmla="*/ 10 h 180"/>
                <a:gd name="T48" fmla="*/ 98 w 171"/>
                <a:gd name="T49" fmla="*/ 16 h 180"/>
                <a:gd name="T50" fmla="*/ 98 w 171"/>
                <a:gd name="T51" fmla="*/ 19 h 180"/>
                <a:gd name="T52" fmla="*/ 104 w 171"/>
                <a:gd name="T53" fmla="*/ 27 h 180"/>
                <a:gd name="T54" fmla="*/ 92 w 171"/>
                <a:gd name="T55" fmla="*/ 25 h 180"/>
                <a:gd name="T56" fmla="*/ 81 w 171"/>
                <a:gd name="T57" fmla="*/ 30 h 180"/>
                <a:gd name="T58" fmla="*/ 81 w 171"/>
                <a:gd name="T59" fmla="*/ 43 h 180"/>
                <a:gd name="T60" fmla="*/ 103 w 171"/>
                <a:gd name="T61" fmla="*/ 70 h 180"/>
                <a:gd name="T62" fmla="*/ 137 w 171"/>
                <a:gd name="T63" fmla="*/ 92 h 180"/>
                <a:gd name="T64" fmla="*/ 156 w 171"/>
                <a:gd name="T65" fmla="*/ 110 h 180"/>
                <a:gd name="T66" fmla="*/ 166 w 171"/>
                <a:gd name="T67" fmla="*/ 125 h 180"/>
                <a:gd name="T68" fmla="*/ 147 w 171"/>
                <a:gd name="T69" fmla="*/ 118 h 180"/>
                <a:gd name="T70" fmla="*/ 152 w 171"/>
                <a:gd name="T71" fmla="*/ 142 h 180"/>
                <a:gd name="T72" fmla="*/ 136 w 171"/>
                <a:gd name="T73" fmla="*/ 159 h 180"/>
                <a:gd name="T74" fmla="*/ 136 w 171"/>
                <a:gd name="T75" fmla="*/ 145 h 180"/>
                <a:gd name="T76" fmla="*/ 126 w 171"/>
                <a:gd name="T77" fmla="*/ 123 h 180"/>
                <a:gd name="T78" fmla="*/ 115 w 171"/>
                <a:gd name="T79" fmla="*/ 114 h 180"/>
                <a:gd name="T80" fmla="*/ 107 w 171"/>
                <a:gd name="T81" fmla="*/ 110 h 180"/>
                <a:gd name="T82" fmla="*/ 93 w 171"/>
                <a:gd name="T83" fmla="*/ 103 h 180"/>
                <a:gd name="T84" fmla="*/ 66 w 171"/>
                <a:gd name="T85" fmla="*/ 82 h 180"/>
                <a:gd name="T86" fmla="*/ 59 w 171"/>
                <a:gd name="T87" fmla="*/ 76 h 180"/>
                <a:gd name="T88" fmla="*/ 52 w 171"/>
                <a:gd name="T89" fmla="*/ 63 h 180"/>
                <a:gd name="T90" fmla="*/ 24 w 171"/>
                <a:gd name="T91" fmla="*/ 52 h 180"/>
                <a:gd name="T92" fmla="*/ 14 w 171"/>
                <a:gd name="T93" fmla="*/ 54 h 180"/>
                <a:gd name="T94" fmla="*/ 3 w 171"/>
                <a:gd name="T95" fmla="*/ 47 h 180"/>
                <a:gd name="T96" fmla="*/ 3 w 171"/>
                <a:gd name="T97" fmla="*/ 40 h 180"/>
                <a:gd name="T98" fmla="*/ 3 w 171"/>
                <a:gd name="T99" fmla="*/ 35 h 180"/>
                <a:gd name="T100" fmla="*/ 3 w 171"/>
                <a:gd name="T101" fmla="*/ 25 h 180"/>
                <a:gd name="T102" fmla="*/ 11 w 171"/>
                <a:gd name="T103" fmla="*/ 21 h 180"/>
                <a:gd name="T104" fmla="*/ 21 w 171"/>
                <a:gd name="T105" fmla="*/ 14 h 180"/>
                <a:gd name="T106" fmla="*/ 29 w 171"/>
                <a:gd name="T107" fmla="*/ 18 h 180"/>
                <a:gd name="T108" fmla="*/ 33 w 171"/>
                <a:gd name="T109" fmla="*/ 19 h 180"/>
                <a:gd name="T110" fmla="*/ 40 w 171"/>
                <a:gd name="T111" fmla="*/ 11 h 180"/>
                <a:gd name="T112" fmla="*/ 49 w 171"/>
                <a:gd name="T113" fmla="*/ 14 h 180"/>
                <a:gd name="T114" fmla="*/ 49 w 171"/>
                <a:gd name="T115" fmla="*/ 8 h 180"/>
                <a:gd name="T116" fmla="*/ 55 w 171"/>
                <a:gd name="T117" fmla="*/ 3 h 180"/>
                <a:gd name="T118" fmla="*/ 65 w 171"/>
                <a:gd name="T119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80">
                  <a:moveTo>
                    <a:pt x="76" y="177"/>
                  </a:move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8" y="178"/>
                  </a:lnTo>
                  <a:lnTo>
                    <a:pt x="76" y="178"/>
                  </a:lnTo>
                  <a:lnTo>
                    <a:pt x="76" y="177"/>
                  </a:lnTo>
                  <a:lnTo>
                    <a:pt x="76" y="177"/>
                  </a:lnTo>
                  <a:close/>
                  <a:moveTo>
                    <a:pt x="130" y="153"/>
                  </a:moveTo>
                  <a:lnTo>
                    <a:pt x="130" y="153"/>
                  </a:lnTo>
                  <a:lnTo>
                    <a:pt x="130" y="155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3" y="161"/>
                  </a:lnTo>
                  <a:lnTo>
                    <a:pt x="123" y="162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6"/>
                  </a:lnTo>
                  <a:lnTo>
                    <a:pt x="122" y="167"/>
                  </a:lnTo>
                  <a:lnTo>
                    <a:pt x="122" y="169"/>
                  </a:lnTo>
                  <a:lnTo>
                    <a:pt x="122" y="169"/>
                  </a:lnTo>
                  <a:lnTo>
                    <a:pt x="123" y="169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0"/>
                  </a:lnTo>
                  <a:lnTo>
                    <a:pt x="123" y="172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23" y="175"/>
                  </a:lnTo>
                  <a:lnTo>
                    <a:pt x="123" y="177"/>
                  </a:lnTo>
                  <a:lnTo>
                    <a:pt x="122" y="177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2" y="180"/>
                  </a:lnTo>
                  <a:lnTo>
                    <a:pt x="120" y="180"/>
                  </a:lnTo>
                  <a:lnTo>
                    <a:pt x="119" y="180"/>
                  </a:lnTo>
                  <a:lnTo>
                    <a:pt x="117" y="180"/>
                  </a:lnTo>
                  <a:lnTo>
                    <a:pt x="115" y="178"/>
                  </a:lnTo>
                  <a:lnTo>
                    <a:pt x="114" y="178"/>
                  </a:lnTo>
                  <a:lnTo>
                    <a:pt x="114" y="178"/>
                  </a:lnTo>
                  <a:lnTo>
                    <a:pt x="112" y="175"/>
                  </a:lnTo>
                  <a:lnTo>
                    <a:pt x="111" y="174"/>
                  </a:lnTo>
                  <a:lnTo>
                    <a:pt x="107" y="174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3" y="172"/>
                  </a:lnTo>
                  <a:lnTo>
                    <a:pt x="100" y="170"/>
                  </a:lnTo>
                  <a:lnTo>
                    <a:pt x="96" y="169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2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89" y="166"/>
                  </a:lnTo>
                  <a:lnTo>
                    <a:pt x="87" y="166"/>
                  </a:lnTo>
                  <a:lnTo>
                    <a:pt x="87" y="164"/>
                  </a:lnTo>
                  <a:lnTo>
                    <a:pt x="85" y="164"/>
                  </a:lnTo>
                  <a:lnTo>
                    <a:pt x="84" y="161"/>
                  </a:lnTo>
                  <a:lnTo>
                    <a:pt x="84" y="161"/>
                  </a:lnTo>
                  <a:lnTo>
                    <a:pt x="84" y="159"/>
                  </a:lnTo>
                  <a:lnTo>
                    <a:pt x="85" y="158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9" y="155"/>
                  </a:lnTo>
                  <a:lnTo>
                    <a:pt x="90" y="156"/>
                  </a:lnTo>
                  <a:lnTo>
                    <a:pt x="90" y="158"/>
                  </a:lnTo>
                  <a:lnTo>
                    <a:pt x="92" y="158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3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98" y="156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6" y="158"/>
                  </a:lnTo>
                  <a:lnTo>
                    <a:pt x="107" y="158"/>
                  </a:lnTo>
                  <a:lnTo>
                    <a:pt x="111" y="158"/>
                  </a:lnTo>
                  <a:lnTo>
                    <a:pt x="112" y="158"/>
                  </a:lnTo>
                  <a:lnTo>
                    <a:pt x="114" y="158"/>
                  </a:lnTo>
                  <a:lnTo>
                    <a:pt x="115" y="156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5"/>
                  </a:lnTo>
                  <a:lnTo>
                    <a:pt x="120" y="155"/>
                  </a:lnTo>
                  <a:lnTo>
                    <a:pt x="122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3"/>
                  </a:lnTo>
                  <a:close/>
                  <a:moveTo>
                    <a:pt x="25" y="139"/>
                  </a:moveTo>
                  <a:lnTo>
                    <a:pt x="25" y="139"/>
                  </a:lnTo>
                  <a:lnTo>
                    <a:pt x="27" y="140"/>
                  </a:lnTo>
                  <a:lnTo>
                    <a:pt x="25" y="142"/>
                  </a:lnTo>
                  <a:lnTo>
                    <a:pt x="24" y="140"/>
                  </a:lnTo>
                  <a:lnTo>
                    <a:pt x="24" y="139"/>
                  </a:lnTo>
                  <a:lnTo>
                    <a:pt x="25" y="139"/>
                  </a:lnTo>
                  <a:close/>
                  <a:moveTo>
                    <a:pt x="104" y="110"/>
                  </a:moveTo>
                  <a:lnTo>
                    <a:pt x="106" y="112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0"/>
                  </a:lnTo>
                  <a:close/>
                  <a:moveTo>
                    <a:pt x="24" y="106"/>
                  </a:move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4" y="106"/>
                  </a:lnTo>
                  <a:lnTo>
                    <a:pt x="24" y="106"/>
                  </a:lnTo>
                  <a:close/>
                  <a:moveTo>
                    <a:pt x="37" y="103"/>
                  </a:moveTo>
                  <a:lnTo>
                    <a:pt x="38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1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4" y="11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7"/>
                  </a:lnTo>
                  <a:lnTo>
                    <a:pt x="44" y="117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0" y="139"/>
                  </a:lnTo>
                  <a:lnTo>
                    <a:pt x="38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3" y="142"/>
                  </a:lnTo>
                  <a:lnTo>
                    <a:pt x="32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5" y="128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5" y="126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30" y="109"/>
                  </a:lnTo>
                  <a:lnTo>
                    <a:pt x="32" y="107"/>
                  </a:lnTo>
                  <a:lnTo>
                    <a:pt x="33" y="106"/>
                  </a:lnTo>
                  <a:lnTo>
                    <a:pt x="35" y="104"/>
                  </a:lnTo>
                  <a:lnTo>
                    <a:pt x="37" y="104"/>
                  </a:lnTo>
                  <a:lnTo>
                    <a:pt x="37" y="103"/>
                  </a:lnTo>
                  <a:lnTo>
                    <a:pt x="37" y="103"/>
                  </a:lnTo>
                  <a:close/>
                  <a:moveTo>
                    <a:pt x="54" y="74"/>
                  </a:moveTo>
                  <a:lnTo>
                    <a:pt x="54" y="76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49" y="76"/>
                  </a:lnTo>
                  <a:lnTo>
                    <a:pt x="51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4" y="74"/>
                  </a:lnTo>
                  <a:close/>
                  <a:moveTo>
                    <a:pt x="84" y="55"/>
                  </a:moveTo>
                  <a:lnTo>
                    <a:pt x="84" y="55"/>
                  </a:lnTo>
                  <a:lnTo>
                    <a:pt x="82" y="57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85" y="55"/>
                  </a:lnTo>
                  <a:lnTo>
                    <a:pt x="84" y="55"/>
                  </a:lnTo>
                  <a:close/>
                  <a:moveTo>
                    <a:pt x="79" y="0"/>
                  </a:moveTo>
                  <a:lnTo>
                    <a:pt x="81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4" y="7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98" y="14"/>
                  </a:lnTo>
                  <a:lnTo>
                    <a:pt x="96" y="14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0" y="18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1" y="21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1" y="24"/>
                  </a:lnTo>
                  <a:lnTo>
                    <a:pt x="103" y="24"/>
                  </a:lnTo>
                  <a:lnTo>
                    <a:pt x="104" y="25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1" y="24"/>
                  </a:lnTo>
                  <a:lnTo>
                    <a:pt x="100" y="24"/>
                  </a:lnTo>
                  <a:lnTo>
                    <a:pt x="98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5" y="29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5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2" y="36"/>
                  </a:lnTo>
                  <a:lnTo>
                    <a:pt x="85" y="38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2" y="47"/>
                  </a:lnTo>
                  <a:lnTo>
                    <a:pt x="82" y="51"/>
                  </a:lnTo>
                  <a:lnTo>
                    <a:pt x="84" y="52"/>
                  </a:lnTo>
                  <a:lnTo>
                    <a:pt x="87" y="55"/>
                  </a:lnTo>
                  <a:lnTo>
                    <a:pt x="90" y="57"/>
                  </a:lnTo>
                  <a:lnTo>
                    <a:pt x="96" y="60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101" y="66"/>
                  </a:lnTo>
                  <a:lnTo>
                    <a:pt x="103" y="70"/>
                  </a:lnTo>
                  <a:lnTo>
                    <a:pt x="104" y="76"/>
                  </a:lnTo>
                  <a:lnTo>
                    <a:pt x="106" y="77"/>
                  </a:lnTo>
                  <a:lnTo>
                    <a:pt x="109" y="81"/>
                  </a:lnTo>
                  <a:lnTo>
                    <a:pt x="114" y="85"/>
                  </a:lnTo>
                  <a:lnTo>
                    <a:pt x="119" y="88"/>
                  </a:lnTo>
                  <a:lnTo>
                    <a:pt x="123" y="92"/>
                  </a:lnTo>
                  <a:lnTo>
                    <a:pt x="126" y="92"/>
                  </a:lnTo>
                  <a:lnTo>
                    <a:pt x="134" y="92"/>
                  </a:lnTo>
                  <a:lnTo>
                    <a:pt x="136" y="92"/>
                  </a:lnTo>
                  <a:lnTo>
                    <a:pt x="137" y="92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6" y="95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6" y="99"/>
                  </a:lnTo>
                  <a:lnTo>
                    <a:pt x="144" y="103"/>
                  </a:lnTo>
                  <a:lnTo>
                    <a:pt x="152" y="106"/>
                  </a:lnTo>
                  <a:lnTo>
                    <a:pt x="153" y="107"/>
                  </a:lnTo>
                  <a:lnTo>
                    <a:pt x="156" y="110"/>
                  </a:lnTo>
                  <a:lnTo>
                    <a:pt x="163" y="114"/>
                  </a:lnTo>
                  <a:lnTo>
                    <a:pt x="164" y="115"/>
                  </a:lnTo>
                  <a:lnTo>
                    <a:pt x="169" y="118"/>
                  </a:lnTo>
                  <a:lnTo>
                    <a:pt x="171" y="120"/>
                  </a:lnTo>
                  <a:lnTo>
                    <a:pt x="171" y="123"/>
                  </a:lnTo>
                  <a:lnTo>
                    <a:pt x="171" y="125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26"/>
                  </a:lnTo>
                  <a:lnTo>
                    <a:pt x="166" y="125"/>
                  </a:lnTo>
                  <a:lnTo>
                    <a:pt x="163" y="120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3" y="117"/>
                  </a:lnTo>
                  <a:lnTo>
                    <a:pt x="153" y="115"/>
                  </a:lnTo>
                  <a:lnTo>
                    <a:pt x="152" y="115"/>
                  </a:lnTo>
                  <a:lnTo>
                    <a:pt x="150" y="115"/>
                  </a:lnTo>
                  <a:lnTo>
                    <a:pt x="148" y="117"/>
                  </a:lnTo>
                  <a:lnTo>
                    <a:pt x="147" y="118"/>
                  </a:lnTo>
                  <a:lnTo>
                    <a:pt x="145" y="122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4" y="131"/>
                  </a:lnTo>
                  <a:lnTo>
                    <a:pt x="147" y="131"/>
                  </a:lnTo>
                  <a:lnTo>
                    <a:pt x="150" y="133"/>
                  </a:lnTo>
                  <a:lnTo>
                    <a:pt x="152" y="134"/>
                  </a:lnTo>
                  <a:lnTo>
                    <a:pt x="152" y="139"/>
                  </a:lnTo>
                  <a:lnTo>
                    <a:pt x="152" y="140"/>
                  </a:lnTo>
                  <a:lnTo>
                    <a:pt x="152" y="142"/>
                  </a:lnTo>
                  <a:lnTo>
                    <a:pt x="148" y="142"/>
                  </a:lnTo>
                  <a:lnTo>
                    <a:pt x="145" y="144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50"/>
                  </a:lnTo>
                  <a:lnTo>
                    <a:pt x="142" y="151"/>
                  </a:lnTo>
                  <a:lnTo>
                    <a:pt x="139" y="153"/>
                  </a:lnTo>
                  <a:lnTo>
                    <a:pt x="137" y="156"/>
                  </a:lnTo>
                  <a:lnTo>
                    <a:pt x="136" y="158"/>
                  </a:lnTo>
                  <a:lnTo>
                    <a:pt x="136" y="159"/>
                  </a:lnTo>
                  <a:lnTo>
                    <a:pt x="131" y="159"/>
                  </a:lnTo>
                  <a:lnTo>
                    <a:pt x="130" y="158"/>
                  </a:lnTo>
                  <a:lnTo>
                    <a:pt x="130" y="155"/>
                  </a:lnTo>
                  <a:lnTo>
                    <a:pt x="131" y="153"/>
                  </a:lnTo>
                  <a:lnTo>
                    <a:pt x="133" y="153"/>
                  </a:lnTo>
                  <a:lnTo>
                    <a:pt x="134" y="150"/>
                  </a:lnTo>
                  <a:lnTo>
                    <a:pt x="133" y="148"/>
                  </a:lnTo>
                  <a:lnTo>
                    <a:pt x="134" y="147"/>
                  </a:lnTo>
                  <a:lnTo>
                    <a:pt x="134" y="145"/>
                  </a:lnTo>
                  <a:lnTo>
                    <a:pt x="136" y="145"/>
                  </a:lnTo>
                  <a:lnTo>
                    <a:pt x="137" y="145"/>
                  </a:lnTo>
                  <a:lnTo>
                    <a:pt x="137" y="142"/>
                  </a:lnTo>
                  <a:lnTo>
                    <a:pt x="136" y="140"/>
                  </a:lnTo>
                  <a:lnTo>
                    <a:pt x="136" y="139"/>
                  </a:lnTo>
                  <a:lnTo>
                    <a:pt x="136" y="136"/>
                  </a:lnTo>
                  <a:lnTo>
                    <a:pt x="133" y="131"/>
                  </a:lnTo>
                  <a:lnTo>
                    <a:pt x="131" y="126"/>
                  </a:lnTo>
                  <a:lnTo>
                    <a:pt x="131" y="125"/>
                  </a:lnTo>
                  <a:lnTo>
                    <a:pt x="130" y="123"/>
                  </a:lnTo>
                  <a:lnTo>
                    <a:pt x="126" y="123"/>
                  </a:lnTo>
                  <a:lnTo>
                    <a:pt x="125" y="123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0" y="117"/>
                  </a:lnTo>
                  <a:lnTo>
                    <a:pt x="119" y="115"/>
                  </a:lnTo>
                  <a:lnTo>
                    <a:pt x="119" y="114"/>
                  </a:lnTo>
                  <a:lnTo>
                    <a:pt x="117" y="112"/>
                  </a:lnTo>
                  <a:lnTo>
                    <a:pt x="115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1" y="114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11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09"/>
                  </a:lnTo>
                  <a:lnTo>
                    <a:pt x="104" y="104"/>
                  </a:lnTo>
                  <a:lnTo>
                    <a:pt x="103" y="103"/>
                  </a:lnTo>
                  <a:lnTo>
                    <a:pt x="101" y="103"/>
                  </a:lnTo>
                  <a:lnTo>
                    <a:pt x="100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5" y="103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3"/>
                  </a:lnTo>
                  <a:lnTo>
                    <a:pt x="90" y="99"/>
                  </a:lnTo>
                  <a:lnTo>
                    <a:pt x="87" y="99"/>
                  </a:lnTo>
                  <a:lnTo>
                    <a:pt x="81" y="93"/>
                  </a:lnTo>
                  <a:lnTo>
                    <a:pt x="78" y="92"/>
                  </a:lnTo>
                  <a:lnTo>
                    <a:pt x="74" y="88"/>
                  </a:lnTo>
                  <a:lnTo>
                    <a:pt x="71" y="85"/>
                  </a:lnTo>
                  <a:lnTo>
                    <a:pt x="70" y="84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5" y="84"/>
                  </a:lnTo>
                  <a:lnTo>
                    <a:pt x="65" y="84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1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5" y="71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66"/>
                  </a:lnTo>
                  <a:lnTo>
                    <a:pt x="52" y="63"/>
                  </a:lnTo>
                  <a:lnTo>
                    <a:pt x="52" y="57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4" y="54"/>
                  </a:lnTo>
                  <a:lnTo>
                    <a:pt x="38" y="49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7" y="49"/>
                  </a:lnTo>
                  <a:lnTo>
                    <a:pt x="24" y="52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6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1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9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7" y="16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13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5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3" name="Freeform 244"/>
            <p:cNvSpPr>
              <a:spLocks/>
            </p:cNvSpPr>
            <p:nvPr/>
          </p:nvSpPr>
          <p:spPr bwMode="auto">
            <a:xfrm>
              <a:off x="5073020" y="2201608"/>
              <a:ext cx="311875" cy="144242"/>
            </a:xfrm>
            <a:custGeom>
              <a:avLst/>
              <a:gdLst>
                <a:gd name="T0" fmla="*/ 130 w 160"/>
                <a:gd name="T1" fmla="*/ 8 h 74"/>
                <a:gd name="T2" fmla="*/ 144 w 160"/>
                <a:gd name="T3" fmla="*/ 3 h 74"/>
                <a:gd name="T4" fmla="*/ 139 w 160"/>
                <a:gd name="T5" fmla="*/ 13 h 74"/>
                <a:gd name="T6" fmla="*/ 141 w 160"/>
                <a:gd name="T7" fmla="*/ 19 h 74"/>
                <a:gd name="T8" fmla="*/ 149 w 160"/>
                <a:gd name="T9" fmla="*/ 21 h 74"/>
                <a:gd name="T10" fmla="*/ 156 w 160"/>
                <a:gd name="T11" fmla="*/ 24 h 74"/>
                <a:gd name="T12" fmla="*/ 155 w 160"/>
                <a:gd name="T13" fmla="*/ 29 h 74"/>
                <a:gd name="T14" fmla="*/ 156 w 160"/>
                <a:gd name="T15" fmla="*/ 32 h 74"/>
                <a:gd name="T16" fmla="*/ 155 w 160"/>
                <a:gd name="T17" fmla="*/ 37 h 74"/>
                <a:gd name="T18" fmla="*/ 149 w 160"/>
                <a:gd name="T19" fmla="*/ 43 h 74"/>
                <a:gd name="T20" fmla="*/ 144 w 160"/>
                <a:gd name="T21" fmla="*/ 49 h 74"/>
                <a:gd name="T22" fmla="*/ 123 w 160"/>
                <a:gd name="T23" fmla="*/ 57 h 74"/>
                <a:gd name="T24" fmla="*/ 96 w 160"/>
                <a:gd name="T25" fmla="*/ 66 h 74"/>
                <a:gd name="T26" fmla="*/ 92 w 160"/>
                <a:gd name="T27" fmla="*/ 71 h 74"/>
                <a:gd name="T28" fmla="*/ 76 w 160"/>
                <a:gd name="T29" fmla="*/ 73 h 74"/>
                <a:gd name="T30" fmla="*/ 59 w 160"/>
                <a:gd name="T31" fmla="*/ 66 h 74"/>
                <a:gd name="T32" fmla="*/ 55 w 160"/>
                <a:gd name="T33" fmla="*/ 66 h 74"/>
                <a:gd name="T34" fmla="*/ 49 w 160"/>
                <a:gd name="T35" fmla="*/ 62 h 74"/>
                <a:gd name="T36" fmla="*/ 27 w 160"/>
                <a:gd name="T37" fmla="*/ 63 h 74"/>
                <a:gd name="T38" fmla="*/ 29 w 160"/>
                <a:gd name="T39" fmla="*/ 60 h 74"/>
                <a:gd name="T40" fmla="*/ 41 w 160"/>
                <a:gd name="T41" fmla="*/ 52 h 74"/>
                <a:gd name="T42" fmla="*/ 37 w 160"/>
                <a:gd name="T43" fmla="*/ 52 h 74"/>
                <a:gd name="T44" fmla="*/ 43 w 160"/>
                <a:gd name="T45" fmla="*/ 46 h 74"/>
                <a:gd name="T46" fmla="*/ 33 w 160"/>
                <a:gd name="T47" fmla="*/ 46 h 74"/>
                <a:gd name="T48" fmla="*/ 18 w 160"/>
                <a:gd name="T49" fmla="*/ 41 h 74"/>
                <a:gd name="T50" fmla="*/ 8 w 160"/>
                <a:gd name="T51" fmla="*/ 40 h 74"/>
                <a:gd name="T52" fmla="*/ 19 w 160"/>
                <a:gd name="T53" fmla="*/ 37 h 74"/>
                <a:gd name="T54" fmla="*/ 29 w 160"/>
                <a:gd name="T55" fmla="*/ 37 h 74"/>
                <a:gd name="T56" fmla="*/ 37 w 160"/>
                <a:gd name="T57" fmla="*/ 33 h 74"/>
                <a:gd name="T58" fmla="*/ 38 w 160"/>
                <a:gd name="T59" fmla="*/ 27 h 74"/>
                <a:gd name="T60" fmla="*/ 21 w 160"/>
                <a:gd name="T61" fmla="*/ 24 h 74"/>
                <a:gd name="T62" fmla="*/ 3 w 160"/>
                <a:gd name="T63" fmla="*/ 22 h 74"/>
                <a:gd name="T64" fmla="*/ 7 w 160"/>
                <a:gd name="T65" fmla="*/ 21 h 74"/>
                <a:gd name="T66" fmla="*/ 18 w 160"/>
                <a:gd name="T67" fmla="*/ 19 h 74"/>
                <a:gd name="T68" fmla="*/ 14 w 160"/>
                <a:gd name="T69" fmla="*/ 16 h 74"/>
                <a:gd name="T70" fmla="*/ 16 w 160"/>
                <a:gd name="T71" fmla="*/ 13 h 74"/>
                <a:gd name="T72" fmla="*/ 16 w 160"/>
                <a:gd name="T73" fmla="*/ 8 h 74"/>
                <a:gd name="T74" fmla="*/ 24 w 160"/>
                <a:gd name="T75" fmla="*/ 13 h 74"/>
                <a:gd name="T76" fmla="*/ 27 w 160"/>
                <a:gd name="T77" fmla="*/ 16 h 74"/>
                <a:gd name="T78" fmla="*/ 24 w 160"/>
                <a:gd name="T79" fmla="*/ 10 h 74"/>
                <a:gd name="T80" fmla="*/ 27 w 160"/>
                <a:gd name="T81" fmla="*/ 7 h 74"/>
                <a:gd name="T82" fmla="*/ 22 w 160"/>
                <a:gd name="T83" fmla="*/ 3 h 74"/>
                <a:gd name="T84" fmla="*/ 38 w 160"/>
                <a:gd name="T85" fmla="*/ 8 h 74"/>
                <a:gd name="T86" fmla="*/ 46 w 160"/>
                <a:gd name="T87" fmla="*/ 14 h 74"/>
                <a:gd name="T88" fmla="*/ 44 w 160"/>
                <a:gd name="T89" fmla="*/ 22 h 74"/>
                <a:gd name="T90" fmla="*/ 44 w 160"/>
                <a:gd name="T91" fmla="*/ 26 h 74"/>
                <a:gd name="T92" fmla="*/ 51 w 160"/>
                <a:gd name="T93" fmla="*/ 27 h 74"/>
                <a:gd name="T94" fmla="*/ 55 w 160"/>
                <a:gd name="T95" fmla="*/ 21 h 74"/>
                <a:gd name="T96" fmla="*/ 60 w 160"/>
                <a:gd name="T97" fmla="*/ 14 h 74"/>
                <a:gd name="T98" fmla="*/ 71 w 160"/>
                <a:gd name="T99" fmla="*/ 18 h 74"/>
                <a:gd name="T100" fmla="*/ 74 w 160"/>
                <a:gd name="T101" fmla="*/ 11 h 74"/>
                <a:gd name="T102" fmla="*/ 85 w 160"/>
                <a:gd name="T103" fmla="*/ 11 h 74"/>
                <a:gd name="T104" fmla="*/ 93 w 160"/>
                <a:gd name="T105" fmla="*/ 18 h 74"/>
                <a:gd name="T106" fmla="*/ 100 w 160"/>
                <a:gd name="T107" fmla="*/ 13 h 74"/>
                <a:gd name="T108" fmla="*/ 108 w 160"/>
                <a:gd name="T109" fmla="*/ 8 h 74"/>
                <a:gd name="T110" fmla="*/ 117 w 160"/>
                <a:gd name="T111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0" h="74">
                  <a:moveTo>
                    <a:pt x="123" y="0"/>
                  </a:moveTo>
                  <a:lnTo>
                    <a:pt x="123" y="0"/>
                  </a:lnTo>
                  <a:lnTo>
                    <a:pt x="125" y="3"/>
                  </a:lnTo>
                  <a:lnTo>
                    <a:pt x="126" y="3"/>
                  </a:lnTo>
                  <a:lnTo>
                    <a:pt x="128" y="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39" y="5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2" y="5"/>
                  </a:lnTo>
                  <a:lnTo>
                    <a:pt x="141" y="5"/>
                  </a:lnTo>
                  <a:lnTo>
                    <a:pt x="139" y="7"/>
                  </a:lnTo>
                  <a:lnTo>
                    <a:pt x="137" y="8"/>
                  </a:lnTo>
                  <a:lnTo>
                    <a:pt x="136" y="10"/>
                  </a:lnTo>
                  <a:lnTo>
                    <a:pt x="136" y="11"/>
                  </a:lnTo>
                  <a:lnTo>
                    <a:pt x="137" y="11"/>
                  </a:lnTo>
                  <a:lnTo>
                    <a:pt x="139" y="13"/>
                  </a:lnTo>
                  <a:lnTo>
                    <a:pt x="141" y="11"/>
                  </a:lnTo>
                  <a:lnTo>
                    <a:pt x="142" y="11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2" y="19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21"/>
                  </a:lnTo>
                  <a:lnTo>
                    <a:pt x="149" y="21"/>
                  </a:lnTo>
                  <a:lnTo>
                    <a:pt x="147" y="21"/>
                  </a:lnTo>
                  <a:lnTo>
                    <a:pt x="145" y="24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3" y="22"/>
                  </a:lnTo>
                  <a:lnTo>
                    <a:pt x="155" y="22"/>
                  </a:lnTo>
                  <a:lnTo>
                    <a:pt x="155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4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6" y="29"/>
                  </a:lnTo>
                  <a:lnTo>
                    <a:pt x="155" y="29"/>
                  </a:lnTo>
                  <a:lnTo>
                    <a:pt x="155" y="29"/>
                  </a:lnTo>
                  <a:lnTo>
                    <a:pt x="156" y="29"/>
                  </a:lnTo>
                  <a:lnTo>
                    <a:pt x="156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3"/>
                  </a:lnTo>
                  <a:lnTo>
                    <a:pt x="158" y="33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37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5" y="38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3" y="41"/>
                  </a:lnTo>
                  <a:lnTo>
                    <a:pt x="152" y="43"/>
                  </a:lnTo>
                  <a:lnTo>
                    <a:pt x="150" y="43"/>
                  </a:lnTo>
                  <a:lnTo>
                    <a:pt x="149" y="43"/>
                  </a:lnTo>
                  <a:lnTo>
                    <a:pt x="147" y="43"/>
                  </a:lnTo>
                  <a:lnTo>
                    <a:pt x="147" y="44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4" y="49"/>
                  </a:lnTo>
                  <a:lnTo>
                    <a:pt x="144" y="51"/>
                  </a:lnTo>
                  <a:lnTo>
                    <a:pt x="141" y="51"/>
                  </a:lnTo>
                  <a:lnTo>
                    <a:pt x="139" y="52"/>
                  </a:lnTo>
                  <a:lnTo>
                    <a:pt x="137" y="54"/>
                  </a:lnTo>
                  <a:lnTo>
                    <a:pt x="134" y="54"/>
                  </a:lnTo>
                  <a:lnTo>
                    <a:pt x="131" y="54"/>
                  </a:lnTo>
                  <a:lnTo>
                    <a:pt x="126" y="55"/>
                  </a:lnTo>
                  <a:lnTo>
                    <a:pt x="123" y="57"/>
                  </a:lnTo>
                  <a:lnTo>
                    <a:pt x="120" y="59"/>
                  </a:lnTo>
                  <a:lnTo>
                    <a:pt x="117" y="62"/>
                  </a:lnTo>
                  <a:lnTo>
                    <a:pt x="114" y="63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08" y="65"/>
                  </a:lnTo>
                  <a:lnTo>
                    <a:pt x="100" y="66"/>
                  </a:lnTo>
                  <a:lnTo>
                    <a:pt x="96" y="66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85" y="74"/>
                  </a:lnTo>
                  <a:lnTo>
                    <a:pt x="76" y="73"/>
                  </a:lnTo>
                  <a:lnTo>
                    <a:pt x="73" y="73"/>
                  </a:lnTo>
                  <a:lnTo>
                    <a:pt x="68" y="71"/>
                  </a:lnTo>
                  <a:lnTo>
                    <a:pt x="67" y="71"/>
                  </a:lnTo>
                  <a:lnTo>
                    <a:pt x="63" y="71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52" y="65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8" y="62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33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3" y="52"/>
                  </a:lnTo>
                  <a:lnTo>
                    <a:pt x="44" y="51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38" y="48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0" y="32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5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3" y="26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4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1" y="19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8" y="27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6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8" y="14"/>
                  </a:lnTo>
                  <a:lnTo>
                    <a:pt x="70" y="16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4" y="11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11"/>
                  </a:lnTo>
                  <a:lnTo>
                    <a:pt x="89" y="14"/>
                  </a:lnTo>
                  <a:lnTo>
                    <a:pt x="90" y="16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8"/>
                  </a:lnTo>
                  <a:lnTo>
                    <a:pt x="92" y="16"/>
                  </a:lnTo>
                  <a:lnTo>
                    <a:pt x="90" y="11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100" y="13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04" y="11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7" y="8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20" y="0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4" name="Freeform 245"/>
            <p:cNvSpPr>
              <a:spLocks noEditPoints="1"/>
            </p:cNvSpPr>
            <p:nvPr/>
          </p:nvSpPr>
          <p:spPr bwMode="auto">
            <a:xfrm>
              <a:off x="7004699" y="3240542"/>
              <a:ext cx="543833" cy="460016"/>
            </a:xfrm>
            <a:custGeom>
              <a:avLst/>
              <a:gdLst>
                <a:gd name="T0" fmla="*/ 167 w 279"/>
                <a:gd name="T1" fmla="*/ 213 h 236"/>
                <a:gd name="T2" fmla="*/ 170 w 279"/>
                <a:gd name="T3" fmla="*/ 208 h 236"/>
                <a:gd name="T4" fmla="*/ 14 w 279"/>
                <a:gd name="T5" fmla="*/ 6 h 236"/>
                <a:gd name="T6" fmla="*/ 28 w 279"/>
                <a:gd name="T7" fmla="*/ 14 h 236"/>
                <a:gd name="T8" fmla="*/ 45 w 279"/>
                <a:gd name="T9" fmla="*/ 8 h 236"/>
                <a:gd name="T10" fmla="*/ 61 w 279"/>
                <a:gd name="T11" fmla="*/ 8 h 236"/>
                <a:gd name="T12" fmla="*/ 61 w 279"/>
                <a:gd name="T13" fmla="*/ 14 h 236"/>
                <a:gd name="T14" fmla="*/ 63 w 279"/>
                <a:gd name="T15" fmla="*/ 20 h 236"/>
                <a:gd name="T16" fmla="*/ 72 w 279"/>
                <a:gd name="T17" fmla="*/ 31 h 236"/>
                <a:gd name="T18" fmla="*/ 89 w 279"/>
                <a:gd name="T19" fmla="*/ 41 h 236"/>
                <a:gd name="T20" fmla="*/ 141 w 279"/>
                <a:gd name="T21" fmla="*/ 49 h 236"/>
                <a:gd name="T22" fmla="*/ 148 w 279"/>
                <a:gd name="T23" fmla="*/ 41 h 236"/>
                <a:gd name="T24" fmla="*/ 162 w 279"/>
                <a:gd name="T25" fmla="*/ 30 h 236"/>
                <a:gd name="T26" fmla="*/ 179 w 279"/>
                <a:gd name="T27" fmla="*/ 27 h 236"/>
                <a:gd name="T28" fmla="*/ 192 w 279"/>
                <a:gd name="T29" fmla="*/ 28 h 236"/>
                <a:gd name="T30" fmla="*/ 206 w 279"/>
                <a:gd name="T31" fmla="*/ 36 h 236"/>
                <a:gd name="T32" fmla="*/ 220 w 279"/>
                <a:gd name="T33" fmla="*/ 38 h 236"/>
                <a:gd name="T34" fmla="*/ 233 w 279"/>
                <a:gd name="T35" fmla="*/ 49 h 236"/>
                <a:gd name="T36" fmla="*/ 249 w 279"/>
                <a:gd name="T37" fmla="*/ 63 h 236"/>
                <a:gd name="T38" fmla="*/ 250 w 279"/>
                <a:gd name="T39" fmla="*/ 71 h 236"/>
                <a:gd name="T40" fmla="*/ 247 w 279"/>
                <a:gd name="T41" fmla="*/ 79 h 236"/>
                <a:gd name="T42" fmla="*/ 242 w 279"/>
                <a:gd name="T43" fmla="*/ 86 h 236"/>
                <a:gd name="T44" fmla="*/ 239 w 279"/>
                <a:gd name="T45" fmla="*/ 98 h 236"/>
                <a:gd name="T46" fmla="*/ 241 w 279"/>
                <a:gd name="T47" fmla="*/ 107 h 236"/>
                <a:gd name="T48" fmla="*/ 242 w 279"/>
                <a:gd name="T49" fmla="*/ 132 h 236"/>
                <a:gd name="T50" fmla="*/ 257 w 279"/>
                <a:gd name="T51" fmla="*/ 146 h 236"/>
                <a:gd name="T52" fmla="*/ 250 w 279"/>
                <a:gd name="T53" fmla="*/ 172 h 236"/>
                <a:gd name="T54" fmla="*/ 268 w 279"/>
                <a:gd name="T55" fmla="*/ 187 h 236"/>
                <a:gd name="T56" fmla="*/ 271 w 279"/>
                <a:gd name="T57" fmla="*/ 201 h 236"/>
                <a:gd name="T58" fmla="*/ 279 w 279"/>
                <a:gd name="T59" fmla="*/ 205 h 236"/>
                <a:gd name="T60" fmla="*/ 269 w 279"/>
                <a:gd name="T61" fmla="*/ 213 h 236"/>
                <a:gd name="T62" fmla="*/ 258 w 279"/>
                <a:gd name="T63" fmla="*/ 219 h 236"/>
                <a:gd name="T64" fmla="*/ 253 w 279"/>
                <a:gd name="T65" fmla="*/ 235 h 236"/>
                <a:gd name="T66" fmla="*/ 238 w 279"/>
                <a:gd name="T67" fmla="*/ 231 h 236"/>
                <a:gd name="T68" fmla="*/ 206 w 279"/>
                <a:gd name="T69" fmla="*/ 228 h 236"/>
                <a:gd name="T70" fmla="*/ 189 w 279"/>
                <a:gd name="T71" fmla="*/ 216 h 236"/>
                <a:gd name="T72" fmla="*/ 173 w 279"/>
                <a:gd name="T73" fmla="*/ 206 h 236"/>
                <a:gd name="T74" fmla="*/ 152 w 279"/>
                <a:gd name="T75" fmla="*/ 213 h 236"/>
                <a:gd name="T76" fmla="*/ 124 w 279"/>
                <a:gd name="T77" fmla="*/ 200 h 236"/>
                <a:gd name="T78" fmla="*/ 105 w 279"/>
                <a:gd name="T79" fmla="*/ 187 h 236"/>
                <a:gd name="T80" fmla="*/ 96 w 279"/>
                <a:gd name="T81" fmla="*/ 173 h 236"/>
                <a:gd name="T82" fmla="*/ 86 w 279"/>
                <a:gd name="T83" fmla="*/ 156 h 236"/>
                <a:gd name="T84" fmla="*/ 75 w 279"/>
                <a:gd name="T85" fmla="*/ 153 h 236"/>
                <a:gd name="T86" fmla="*/ 67 w 279"/>
                <a:gd name="T87" fmla="*/ 159 h 236"/>
                <a:gd name="T88" fmla="*/ 61 w 279"/>
                <a:gd name="T89" fmla="*/ 154 h 236"/>
                <a:gd name="T90" fmla="*/ 53 w 279"/>
                <a:gd name="T91" fmla="*/ 143 h 236"/>
                <a:gd name="T92" fmla="*/ 47 w 279"/>
                <a:gd name="T93" fmla="*/ 120 h 236"/>
                <a:gd name="T94" fmla="*/ 29 w 279"/>
                <a:gd name="T95" fmla="*/ 110 h 236"/>
                <a:gd name="T96" fmla="*/ 26 w 279"/>
                <a:gd name="T97" fmla="*/ 102 h 236"/>
                <a:gd name="T98" fmla="*/ 20 w 279"/>
                <a:gd name="T99" fmla="*/ 90 h 236"/>
                <a:gd name="T100" fmla="*/ 29 w 279"/>
                <a:gd name="T101" fmla="*/ 79 h 236"/>
                <a:gd name="T102" fmla="*/ 29 w 279"/>
                <a:gd name="T103" fmla="*/ 68 h 236"/>
                <a:gd name="T104" fmla="*/ 22 w 279"/>
                <a:gd name="T105" fmla="*/ 63 h 236"/>
                <a:gd name="T106" fmla="*/ 15 w 279"/>
                <a:gd name="T107" fmla="*/ 55 h 236"/>
                <a:gd name="T108" fmla="*/ 11 w 279"/>
                <a:gd name="T109" fmla="*/ 44 h 236"/>
                <a:gd name="T110" fmla="*/ 7 w 279"/>
                <a:gd name="T111" fmla="*/ 36 h 236"/>
                <a:gd name="T112" fmla="*/ 4 w 279"/>
                <a:gd name="T113" fmla="*/ 28 h 236"/>
                <a:gd name="T114" fmla="*/ 4 w 279"/>
                <a:gd name="T115" fmla="*/ 23 h 236"/>
                <a:gd name="T116" fmla="*/ 3 w 279"/>
                <a:gd name="T117" fmla="*/ 11 h 236"/>
                <a:gd name="T118" fmla="*/ 3 w 279"/>
                <a:gd name="T119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36">
                  <a:moveTo>
                    <a:pt x="176" y="206"/>
                  </a:moveTo>
                  <a:lnTo>
                    <a:pt x="178" y="206"/>
                  </a:lnTo>
                  <a:lnTo>
                    <a:pt x="176" y="208"/>
                  </a:lnTo>
                  <a:lnTo>
                    <a:pt x="175" y="209"/>
                  </a:lnTo>
                  <a:lnTo>
                    <a:pt x="173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0" y="211"/>
                  </a:lnTo>
                  <a:lnTo>
                    <a:pt x="168" y="211"/>
                  </a:lnTo>
                  <a:lnTo>
                    <a:pt x="167" y="213"/>
                  </a:lnTo>
                  <a:lnTo>
                    <a:pt x="165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1"/>
                  </a:lnTo>
                  <a:lnTo>
                    <a:pt x="164" y="211"/>
                  </a:lnTo>
                  <a:lnTo>
                    <a:pt x="167" y="211"/>
                  </a:lnTo>
                  <a:lnTo>
                    <a:pt x="170" y="209"/>
                  </a:lnTo>
                  <a:lnTo>
                    <a:pt x="170" y="208"/>
                  </a:lnTo>
                  <a:lnTo>
                    <a:pt x="170" y="208"/>
                  </a:lnTo>
                  <a:lnTo>
                    <a:pt x="170" y="206"/>
                  </a:lnTo>
                  <a:lnTo>
                    <a:pt x="171" y="208"/>
                  </a:lnTo>
                  <a:lnTo>
                    <a:pt x="175" y="206"/>
                  </a:lnTo>
                  <a:lnTo>
                    <a:pt x="176" y="206"/>
                  </a:lnTo>
                  <a:close/>
                  <a:moveTo>
                    <a:pt x="9" y="0"/>
                  </a:move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8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8" y="6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9" y="3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83" y="39"/>
                  </a:lnTo>
                  <a:lnTo>
                    <a:pt x="86" y="39"/>
                  </a:lnTo>
                  <a:lnTo>
                    <a:pt x="88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1" y="44"/>
                  </a:lnTo>
                  <a:lnTo>
                    <a:pt x="94" y="46"/>
                  </a:lnTo>
                  <a:lnTo>
                    <a:pt x="100" y="50"/>
                  </a:lnTo>
                  <a:lnTo>
                    <a:pt x="102" y="50"/>
                  </a:lnTo>
                  <a:lnTo>
                    <a:pt x="111" y="53"/>
                  </a:lnTo>
                  <a:lnTo>
                    <a:pt x="118" y="53"/>
                  </a:lnTo>
                  <a:lnTo>
                    <a:pt x="135" y="49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1" y="49"/>
                  </a:lnTo>
                  <a:lnTo>
                    <a:pt x="140" y="49"/>
                  </a:lnTo>
                  <a:lnTo>
                    <a:pt x="141" y="50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5" y="47"/>
                  </a:lnTo>
                  <a:lnTo>
                    <a:pt x="143" y="44"/>
                  </a:lnTo>
                  <a:lnTo>
                    <a:pt x="143" y="41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4" y="39"/>
                  </a:lnTo>
                  <a:lnTo>
                    <a:pt x="154" y="39"/>
                  </a:lnTo>
                  <a:lnTo>
                    <a:pt x="156" y="38"/>
                  </a:lnTo>
                  <a:lnTo>
                    <a:pt x="157" y="34"/>
                  </a:lnTo>
                  <a:lnTo>
                    <a:pt x="157" y="33"/>
                  </a:lnTo>
                  <a:lnTo>
                    <a:pt x="160" y="31"/>
                  </a:lnTo>
                  <a:lnTo>
                    <a:pt x="162" y="30"/>
                  </a:lnTo>
                  <a:lnTo>
                    <a:pt x="165" y="30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8" y="28"/>
                  </a:lnTo>
                  <a:lnTo>
                    <a:pt x="178" y="28"/>
                  </a:lnTo>
                  <a:lnTo>
                    <a:pt x="178" y="27"/>
                  </a:lnTo>
                  <a:lnTo>
                    <a:pt x="179" y="27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4" y="25"/>
                  </a:lnTo>
                  <a:lnTo>
                    <a:pt x="186" y="27"/>
                  </a:lnTo>
                  <a:lnTo>
                    <a:pt x="189" y="27"/>
                  </a:lnTo>
                  <a:lnTo>
                    <a:pt x="190" y="27"/>
                  </a:lnTo>
                  <a:lnTo>
                    <a:pt x="192" y="27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5" y="31"/>
                  </a:lnTo>
                  <a:lnTo>
                    <a:pt x="198" y="31"/>
                  </a:lnTo>
                  <a:lnTo>
                    <a:pt x="200" y="33"/>
                  </a:lnTo>
                  <a:lnTo>
                    <a:pt x="201" y="33"/>
                  </a:lnTo>
                  <a:lnTo>
                    <a:pt x="205" y="33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8" y="36"/>
                  </a:lnTo>
                  <a:lnTo>
                    <a:pt x="209" y="36"/>
                  </a:lnTo>
                  <a:lnTo>
                    <a:pt x="211" y="34"/>
                  </a:lnTo>
                  <a:lnTo>
                    <a:pt x="211" y="36"/>
                  </a:lnTo>
                  <a:lnTo>
                    <a:pt x="212" y="36"/>
                  </a:lnTo>
                  <a:lnTo>
                    <a:pt x="214" y="34"/>
                  </a:lnTo>
                  <a:lnTo>
                    <a:pt x="216" y="36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2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3" y="42"/>
                  </a:lnTo>
                  <a:lnTo>
                    <a:pt x="225" y="44"/>
                  </a:lnTo>
                  <a:lnTo>
                    <a:pt x="227" y="44"/>
                  </a:lnTo>
                  <a:lnTo>
                    <a:pt x="230" y="46"/>
                  </a:lnTo>
                  <a:lnTo>
                    <a:pt x="231" y="47"/>
                  </a:lnTo>
                  <a:lnTo>
                    <a:pt x="233" y="49"/>
                  </a:lnTo>
                  <a:lnTo>
                    <a:pt x="236" y="52"/>
                  </a:lnTo>
                  <a:lnTo>
                    <a:pt x="236" y="52"/>
                  </a:lnTo>
                  <a:lnTo>
                    <a:pt x="241" y="52"/>
                  </a:lnTo>
                  <a:lnTo>
                    <a:pt x="247" y="52"/>
                  </a:lnTo>
                  <a:lnTo>
                    <a:pt x="249" y="53"/>
                  </a:lnTo>
                  <a:lnTo>
                    <a:pt x="247" y="57"/>
                  </a:lnTo>
                  <a:lnTo>
                    <a:pt x="249" y="58"/>
                  </a:lnTo>
                  <a:lnTo>
                    <a:pt x="249" y="60"/>
                  </a:lnTo>
                  <a:lnTo>
                    <a:pt x="249" y="61"/>
                  </a:lnTo>
                  <a:lnTo>
                    <a:pt x="249" y="63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4"/>
                  </a:lnTo>
                  <a:lnTo>
                    <a:pt x="249" y="64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50" y="71"/>
                  </a:lnTo>
                  <a:lnTo>
                    <a:pt x="250" y="71"/>
                  </a:lnTo>
                  <a:lnTo>
                    <a:pt x="249" y="72"/>
                  </a:lnTo>
                  <a:lnTo>
                    <a:pt x="249" y="72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7" y="75"/>
                  </a:lnTo>
                  <a:lnTo>
                    <a:pt x="247" y="77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79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4" y="91"/>
                  </a:lnTo>
                  <a:lnTo>
                    <a:pt x="241" y="91"/>
                  </a:lnTo>
                  <a:lnTo>
                    <a:pt x="239" y="93"/>
                  </a:lnTo>
                  <a:lnTo>
                    <a:pt x="238" y="94"/>
                  </a:lnTo>
                  <a:lnTo>
                    <a:pt x="239" y="98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2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4" y="104"/>
                  </a:lnTo>
                  <a:lnTo>
                    <a:pt x="242" y="105"/>
                  </a:lnTo>
                  <a:lnTo>
                    <a:pt x="241" y="107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2"/>
                  </a:lnTo>
                  <a:lnTo>
                    <a:pt x="241" y="115"/>
                  </a:lnTo>
                  <a:lnTo>
                    <a:pt x="241" y="118"/>
                  </a:lnTo>
                  <a:lnTo>
                    <a:pt x="242" y="124"/>
                  </a:lnTo>
                  <a:lnTo>
                    <a:pt x="242" y="124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5"/>
                  </a:lnTo>
                  <a:lnTo>
                    <a:pt x="244" y="135"/>
                  </a:lnTo>
                  <a:lnTo>
                    <a:pt x="247" y="137"/>
                  </a:lnTo>
                  <a:lnTo>
                    <a:pt x="250" y="137"/>
                  </a:lnTo>
                  <a:lnTo>
                    <a:pt x="255" y="137"/>
                  </a:lnTo>
                  <a:lnTo>
                    <a:pt x="257" y="138"/>
                  </a:lnTo>
                  <a:lnTo>
                    <a:pt x="257" y="143"/>
                  </a:lnTo>
                  <a:lnTo>
                    <a:pt x="257" y="145"/>
                  </a:lnTo>
                  <a:lnTo>
                    <a:pt x="257" y="146"/>
                  </a:lnTo>
                  <a:lnTo>
                    <a:pt x="253" y="150"/>
                  </a:lnTo>
                  <a:lnTo>
                    <a:pt x="250" y="154"/>
                  </a:lnTo>
                  <a:lnTo>
                    <a:pt x="247" y="157"/>
                  </a:lnTo>
                  <a:lnTo>
                    <a:pt x="244" y="161"/>
                  </a:lnTo>
                  <a:lnTo>
                    <a:pt x="244" y="162"/>
                  </a:lnTo>
                  <a:lnTo>
                    <a:pt x="246" y="165"/>
                  </a:lnTo>
                  <a:lnTo>
                    <a:pt x="247" y="167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72"/>
                  </a:lnTo>
                  <a:lnTo>
                    <a:pt x="253" y="175"/>
                  </a:lnTo>
                  <a:lnTo>
                    <a:pt x="253" y="178"/>
                  </a:lnTo>
                  <a:lnTo>
                    <a:pt x="255" y="178"/>
                  </a:lnTo>
                  <a:lnTo>
                    <a:pt x="257" y="181"/>
                  </a:lnTo>
                  <a:lnTo>
                    <a:pt x="258" y="183"/>
                  </a:lnTo>
                  <a:lnTo>
                    <a:pt x="260" y="183"/>
                  </a:lnTo>
                  <a:lnTo>
                    <a:pt x="261" y="183"/>
                  </a:lnTo>
                  <a:lnTo>
                    <a:pt x="264" y="184"/>
                  </a:lnTo>
                  <a:lnTo>
                    <a:pt x="266" y="186"/>
                  </a:lnTo>
                  <a:lnTo>
                    <a:pt x="268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1" y="194"/>
                  </a:lnTo>
                  <a:lnTo>
                    <a:pt x="272" y="198"/>
                  </a:lnTo>
                  <a:lnTo>
                    <a:pt x="272" y="200"/>
                  </a:lnTo>
                  <a:lnTo>
                    <a:pt x="271" y="200"/>
                  </a:lnTo>
                  <a:lnTo>
                    <a:pt x="271" y="201"/>
                  </a:lnTo>
                  <a:lnTo>
                    <a:pt x="271" y="201"/>
                  </a:lnTo>
                  <a:lnTo>
                    <a:pt x="271" y="203"/>
                  </a:lnTo>
                  <a:lnTo>
                    <a:pt x="272" y="203"/>
                  </a:lnTo>
                  <a:lnTo>
                    <a:pt x="274" y="203"/>
                  </a:lnTo>
                  <a:lnTo>
                    <a:pt x="277" y="203"/>
                  </a:lnTo>
                  <a:lnTo>
                    <a:pt x="277" y="203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79" y="205"/>
                  </a:lnTo>
                  <a:lnTo>
                    <a:pt x="279" y="205"/>
                  </a:lnTo>
                  <a:lnTo>
                    <a:pt x="277" y="206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1"/>
                  </a:lnTo>
                  <a:lnTo>
                    <a:pt x="275" y="213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69" y="213"/>
                  </a:lnTo>
                  <a:lnTo>
                    <a:pt x="266" y="213"/>
                  </a:lnTo>
                  <a:lnTo>
                    <a:pt x="266" y="213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1" y="217"/>
                  </a:lnTo>
                  <a:lnTo>
                    <a:pt x="258" y="217"/>
                  </a:lnTo>
                  <a:lnTo>
                    <a:pt x="258" y="219"/>
                  </a:lnTo>
                  <a:lnTo>
                    <a:pt x="257" y="219"/>
                  </a:lnTo>
                  <a:lnTo>
                    <a:pt x="257" y="222"/>
                  </a:lnTo>
                  <a:lnTo>
                    <a:pt x="257" y="224"/>
                  </a:lnTo>
                  <a:lnTo>
                    <a:pt x="257" y="225"/>
                  </a:lnTo>
                  <a:lnTo>
                    <a:pt x="255" y="225"/>
                  </a:lnTo>
                  <a:lnTo>
                    <a:pt x="255" y="225"/>
                  </a:lnTo>
                  <a:lnTo>
                    <a:pt x="255" y="227"/>
                  </a:lnTo>
                  <a:lnTo>
                    <a:pt x="255" y="228"/>
                  </a:lnTo>
                  <a:lnTo>
                    <a:pt x="255" y="233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2" y="236"/>
                  </a:lnTo>
                  <a:lnTo>
                    <a:pt x="249" y="235"/>
                  </a:lnTo>
                  <a:lnTo>
                    <a:pt x="247" y="235"/>
                  </a:lnTo>
                  <a:lnTo>
                    <a:pt x="241" y="233"/>
                  </a:lnTo>
                  <a:lnTo>
                    <a:pt x="239" y="231"/>
                  </a:lnTo>
                  <a:lnTo>
                    <a:pt x="239" y="230"/>
                  </a:lnTo>
                  <a:lnTo>
                    <a:pt x="239" y="230"/>
                  </a:lnTo>
                  <a:lnTo>
                    <a:pt x="238" y="231"/>
                  </a:lnTo>
                  <a:lnTo>
                    <a:pt x="231" y="231"/>
                  </a:lnTo>
                  <a:lnTo>
                    <a:pt x="230" y="231"/>
                  </a:lnTo>
                  <a:lnTo>
                    <a:pt x="228" y="231"/>
                  </a:lnTo>
                  <a:lnTo>
                    <a:pt x="225" y="231"/>
                  </a:lnTo>
                  <a:lnTo>
                    <a:pt x="223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4" y="228"/>
                  </a:lnTo>
                  <a:lnTo>
                    <a:pt x="209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7"/>
                  </a:lnTo>
                  <a:lnTo>
                    <a:pt x="201" y="227"/>
                  </a:lnTo>
                  <a:lnTo>
                    <a:pt x="200" y="227"/>
                  </a:lnTo>
                  <a:lnTo>
                    <a:pt x="198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0" y="220"/>
                  </a:lnTo>
                  <a:lnTo>
                    <a:pt x="190" y="219"/>
                  </a:lnTo>
                  <a:lnTo>
                    <a:pt x="189" y="216"/>
                  </a:lnTo>
                  <a:lnTo>
                    <a:pt x="189" y="211"/>
                  </a:lnTo>
                  <a:lnTo>
                    <a:pt x="189" y="209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86" y="205"/>
                  </a:lnTo>
                  <a:lnTo>
                    <a:pt x="184" y="205"/>
                  </a:lnTo>
                  <a:lnTo>
                    <a:pt x="178" y="203"/>
                  </a:lnTo>
                  <a:lnTo>
                    <a:pt x="178" y="203"/>
                  </a:lnTo>
                  <a:lnTo>
                    <a:pt x="175" y="205"/>
                  </a:lnTo>
                  <a:lnTo>
                    <a:pt x="173" y="206"/>
                  </a:lnTo>
                  <a:lnTo>
                    <a:pt x="168" y="206"/>
                  </a:lnTo>
                  <a:lnTo>
                    <a:pt x="167" y="208"/>
                  </a:lnTo>
                  <a:lnTo>
                    <a:pt x="167" y="209"/>
                  </a:lnTo>
                  <a:lnTo>
                    <a:pt x="165" y="209"/>
                  </a:lnTo>
                  <a:lnTo>
                    <a:pt x="164" y="209"/>
                  </a:lnTo>
                  <a:lnTo>
                    <a:pt x="160" y="211"/>
                  </a:lnTo>
                  <a:lnTo>
                    <a:pt x="157" y="213"/>
                  </a:lnTo>
                  <a:lnTo>
                    <a:pt x="156" y="214"/>
                  </a:lnTo>
                  <a:lnTo>
                    <a:pt x="154" y="214"/>
                  </a:lnTo>
                  <a:lnTo>
                    <a:pt x="152" y="213"/>
                  </a:lnTo>
                  <a:lnTo>
                    <a:pt x="148" y="211"/>
                  </a:lnTo>
                  <a:lnTo>
                    <a:pt x="145" y="211"/>
                  </a:lnTo>
                  <a:lnTo>
                    <a:pt x="141" y="211"/>
                  </a:lnTo>
                  <a:lnTo>
                    <a:pt x="140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5" y="206"/>
                  </a:lnTo>
                  <a:lnTo>
                    <a:pt x="130" y="205"/>
                  </a:lnTo>
                  <a:lnTo>
                    <a:pt x="126" y="201"/>
                  </a:lnTo>
                  <a:lnTo>
                    <a:pt x="124" y="200"/>
                  </a:lnTo>
                  <a:lnTo>
                    <a:pt x="124" y="198"/>
                  </a:lnTo>
                  <a:lnTo>
                    <a:pt x="123" y="197"/>
                  </a:lnTo>
                  <a:lnTo>
                    <a:pt x="118" y="195"/>
                  </a:lnTo>
                  <a:lnTo>
                    <a:pt x="116" y="194"/>
                  </a:lnTo>
                  <a:lnTo>
                    <a:pt x="113" y="194"/>
                  </a:lnTo>
                  <a:lnTo>
                    <a:pt x="110" y="194"/>
                  </a:lnTo>
                  <a:lnTo>
                    <a:pt x="110" y="192"/>
                  </a:lnTo>
                  <a:lnTo>
                    <a:pt x="108" y="192"/>
                  </a:lnTo>
                  <a:lnTo>
                    <a:pt x="105" y="189"/>
                  </a:lnTo>
                  <a:lnTo>
                    <a:pt x="105" y="187"/>
                  </a:lnTo>
                  <a:lnTo>
                    <a:pt x="104" y="184"/>
                  </a:lnTo>
                  <a:lnTo>
                    <a:pt x="102" y="183"/>
                  </a:lnTo>
                  <a:lnTo>
                    <a:pt x="102" y="179"/>
                  </a:lnTo>
                  <a:lnTo>
                    <a:pt x="102" y="178"/>
                  </a:lnTo>
                  <a:lnTo>
                    <a:pt x="99" y="178"/>
                  </a:lnTo>
                  <a:lnTo>
                    <a:pt x="99" y="176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7" y="173"/>
                  </a:lnTo>
                  <a:lnTo>
                    <a:pt x="96" y="173"/>
                  </a:lnTo>
                  <a:lnTo>
                    <a:pt x="96" y="172"/>
                  </a:lnTo>
                  <a:lnTo>
                    <a:pt x="96" y="170"/>
                  </a:lnTo>
                  <a:lnTo>
                    <a:pt x="96" y="168"/>
                  </a:lnTo>
                  <a:lnTo>
                    <a:pt x="94" y="167"/>
                  </a:lnTo>
                  <a:lnTo>
                    <a:pt x="93" y="164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8" y="159"/>
                  </a:lnTo>
                  <a:lnTo>
                    <a:pt x="88" y="156"/>
                  </a:lnTo>
                  <a:lnTo>
                    <a:pt x="86" y="156"/>
                  </a:lnTo>
                  <a:lnTo>
                    <a:pt x="80" y="159"/>
                  </a:lnTo>
                  <a:lnTo>
                    <a:pt x="78" y="157"/>
                  </a:lnTo>
                  <a:lnTo>
                    <a:pt x="74" y="154"/>
                  </a:lnTo>
                  <a:lnTo>
                    <a:pt x="72" y="154"/>
                  </a:lnTo>
                  <a:lnTo>
                    <a:pt x="72" y="154"/>
                  </a:lnTo>
                  <a:lnTo>
                    <a:pt x="72" y="153"/>
                  </a:lnTo>
                  <a:lnTo>
                    <a:pt x="74" y="153"/>
                  </a:lnTo>
                  <a:lnTo>
                    <a:pt x="75" y="154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4" y="151"/>
                  </a:lnTo>
                  <a:lnTo>
                    <a:pt x="72" y="151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4"/>
                  </a:lnTo>
                  <a:lnTo>
                    <a:pt x="70" y="156"/>
                  </a:lnTo>
                  <a:lnTo>
                    <a:pt x="70" y="157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7" y="159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4" y="156"/>
                  </a:lnTo>
                  <a:lnTo>
                    <a:pt x="63" y="156"/>
                  </a:lnTo>
                  <a:lnTo>
                    <a:pt x="63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8" y="146"/>
                  </a:lnTo>
                  <a:lnTo>
                    <a:pt x="58" y="143"/>
                  </a:lnTo>
                  <a:lnTo>
                    <a:pt x="55" y="143"/>
                  </a:lnTo>
                  <a:lnTo>
                    <a:pt x="53" y="143"/>
                  </a:lnTo>
                  <a:lnTo>
                    <a:pt x="53" y="137"/>
                  </a:lnTo>
                  <a:lnTo>
                    <a:pt x="55" y="134"/>
                  </a:lnTo>
                  <a:lnTo>
                    <a:pt x="55" y="131"/>
                  </a:lnTo>
                  <a:lnTo>
                    <a:pt x="53" y="129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47" y="120"/>
                  </a:lnTo>
                  <a:lnTo>
                    <a:pt x="45" y="120"/>
                  </a:lnTo>
                  <a:lnTo>
                    <a:pt x="42" y="118"/>
                  </a:lnTo>
                  <a:lnTo>
                    <a:pt x="41" y="116"/>
                  </a:lnTo>
                  <a:lnTo>
                    <a:pt x="37" y="115"/>
                  </a:lnTo>
                  <a:lnTo>
                    <a:pt x="34" y="113"/>
                  </a:lnTo>
                  <a:lnTo>
                    <a:pt x="33" y="113"/>
                  </a:lnTo>
                  <a:lnTo>
                    <a:pt x="31" y="112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5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2" y="98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0" y="90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5" y="83"/>
                  </a:lnTo>
                  <a:lnTo>
                    <a:pt x="28" y="79"/>
                  </a:lnTo>
                  <a:lnTo>
                    <a:pt x="29" y="79"/>
                  </a:lnTo>
                  <a:lnTo>
                    <a:pt x="31" y="77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69"/>
                  </a:lnTo>
                  <a:lnTo>
                    <a:pt x="29" y="68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3" y="64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3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46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5" name="Freeform 246"/>
            <p:cNvSpPr>
              <a:spLocks/>
            </p:cNvSpPr>
            <p:nvPr/>
          </p:nvSpPr>
          <p:spPr bwMode="auto">
            <a:xfrm>
              <a:off x="6856558" y="3320461"/>
              <a:ext cx="276789" cy="261196"/>
            </a:xfrm>
            <a:custGeom>
              <a:avLst/>
              <a:gdLst>
                <a:gd name="T0" fmla="*/ 63 w 142"/>
                <a:gd name="T1" fmla="*/ 0 h 134"/>
                <a:gd name="T2" fmla="*/ 69 w 142"/>
                <a:gd name="T3" fmla="*/ 1 h 134"/>
                <a:gd name="T4" fmla="*/ 76 w 142"/>
                <a:gd name="T5" fmla="*/ 1 h 134"/>
                <a:gd name="T6" fmla="*/ 79 w 142"/>
                <a:gd name="T7" fmla="*/ 1 h 134"/>
                <a:gd name="T8" fmla="*/ 79 w 142"/>
                <a:gd name="T9" fmla="*/ 6 h 134"/>
                <a:gd name="T10" fmla="*/ 82 w 142"/>
                <a:gd name="T11" fmla="*/ 5 h 134"/>
                <a:gd name="T12" fmla="*/ 85 w 142"/>
                <a:gd name="T13" fmla="*/ 3 h 134"/>
                <a:gd name="T14" fmla="*/ 87 w 142"/>
                <a:gd name="T15" fmla="*/ 5 h 134"/>
                <a:gd name="T16" fmla="*/ 91 w 142"/>
                <a:gd name="T17" fmla="*/ 11 h 134"/>
                <a:gd name="T18" fmla="*/ 91 w 142"/>
                <a:gd name="T19" fmla="*/ 14 h 134"/>
                <a:gd name="T20" fmla="*/ 93 w 142"/>
                <a:gd name="T21" fmla="*/ 16 h 134"/>
                <a:gd name="T22" fmla="*/ 96 w 142"/>
                <a:gd name="T23" fmla="*/ 22 h 134"/>
                <a:gd name="T24" fmla="*/ 101 w 142"/>
                <a:gd name="T25" fmla="*/ 25 h 134"/>
                <a:gd name="T26" fmla="*/ 109 w 142"/>
                <a:gd name="T27" fmla="*/ 25 h 134"/>
                <a:gd name="T28" fmla="*/ 104 w 142"/>
                <a:gd name="T29" fmla="*/ 28 h 134"/>
                <a:gd name="T30" fmla="*/ 107 w 142"/>
                <a:gd name="T31" fmla="*/ 33 h 134"/>
                <a:gd name="T32" fmla="*/ 107 w 142"/>
                <a:gd name="T33" fmla="*/ 36 h 134"/>
                <a:gd name="T34" fmla="*/ 99 w 142"/>
                <a:gd name="T35" fmla="*/ 42 h 134"/>
                <a:gd name="T36" fmla="*/ 98 w 142"/>
                <a:gd name="T37" fmla="*/ 45 h 134"/>
                <a:gd name="T38" fmla="*/ 98 w 142"/>
                <a:gd name="T39" fmla="*/ 50 h 134"/>
                <a:gd name="T40" fmla="*/ 96 w 142"/>
                <a:gd name="T41" fmla="*/ 55 h 134"/>
                <a:gd name="T42" fmla="*/ 101 w 142"/>
                <a:gd name="T43" fmla="*/ 61 h 134"/>
                <a:gd name="T44" fmla="*/ 104 w 142"/>
                <a:gd name="T45" fmla="*/ 61 h 134"/>
                <a:gd name="T46" fmla="*/ 105 w 142"/>
                <a:gd name="T47" fmla="*/ 64 h 134"/>
                <a:gd name="T48" fmla="*/ 105 w 142"/>
                <a:gd name="T49" fmla="*/ 71 h 134"/>
                <a:gd name="T50" fmla="*/ 110 w 142"/>
                <a:gd name="T51" fmla="*/ 72 h 134"/>
                <a:gd name="T52" fmla="*/ 121 w 142"/>
                <a:gd name="T53" fmla="*/ 79 h 134"/>
                <a:gd name="T54" fmla="*/ 126 w 142"/>
                <a:gd name="T55" fmla="*/ 82 h 134"/>
                <a:gd name="T56" fmla="*/ 131 w 142"/>
                <a:gd name="T57" fmla="*/ 90 h 134"/>
                <a:gd name="T58" fmla="*/ 131 w 142"/>
                <a:gd name="T59" fmla="*/ 102 h 134"/>
                <a:gd name="T60" fmla="*/ 134 w 142"/>
                <a:gd name="T61" fmla="*/ 112 h 134"/>
                <a:gd name="T62" fmla="*/ 137 w 142"/>
                <a:gd name="T63" fmla="*/ 113 h 134"/>
                <a:gd name="T64" fmla="*/ 140 w 142"/>
                <a:gd name="T65" fmla="*/ 115 h 134"/>
                <a:gd name="T66" fmla="*/ 140 w 142"/>
                <a:gd name="T67" fmla="*/ 118 h 134"/>
                <a:gd name="T68" fmla="*/ 135 w 142"/>
                <a:gd name="T69" fmla="*/ 118 h 134"/>
                <a:gd name="T70" fmla="*/ 131 w 142"/>
                <a:gd name="T71" fmla="*/ 118 h 134"/>
                <a:gd name="T72" fmla="*/ 124 w 142"/>
                <a:gd name="T73" fmla="*/ 116 h 134"/>
                <a:gd name="T74" fmla="*/ 121 w 142"/>
                <a:gd name="T75" fmla="*/ 120 h 134"/>
                <a:gd name="T76" fmla="*/ 117 w 142"/>
                <a:gd name="T77" fmla="*/ 129 h 134"/>
                <a:gd name="T78" fmla="*/ 104 w 142"/>
                <a:gd name="T79" fmla="*/ 132 h 134"/>
                <a:gd name="T80" fmla="*/ 87 w 142"/>
                <a:gd name="T81" fmla="*/ 131 h 134"/>
                <a:gd name="T82" fmla="*/ 68 w 142"/>
                <a:gd name="T83" fmla="*/ 116 h 134"/>
                <a:gd name="T84" fmla="*/ 50 w 142"/>
                <a:gd name="T85" fmla="*/ 104 h 134"/>
                <a:gd name="T86" fmla="*/ 36 w 142"/>
                <a:gd name="T87" fmla="*/ 94 h 134"/>
                <a:gd name="T88" fmla="*/ 23 w 142"/>
                <a:gd name="T89" fmla="*/ 88 h 134"/>
                <a:gd name="T90" fmla="*/ 6 w 142"/>
                <a:gd name="T91" fmla="*/ 85 h 134"/>
                <a:gd name="T92" fmla="*/ 5 w 142"/>
                <a:gd name="T93" fmla="*/ 82 h 134"/>
                <a:gd name="T94" fmla="*/ 3 w 142"/>
                <a:gd name="T95" fmla="*/ 72 h 134"/>
                <a:gd name="T96" fmla="*/ 8 w 142"/>
                <a:gd name="T97" fmla="*/ 61 h 134"/>
                <a:gd name="T98" fmla="*/ 23 w 142"/>
                <a:gd name="T99" fmla="*/ 52 h 134"/>
                <a:gd name="T100" fmla="*/ 35 w 142"/>
                <a:gd name="T101" fmla="*/ 44 h 134"/>
                <a:gd name="T102" fmla="*/ 36 w 142"/>
                <a:gd name="T103" fmla="*/ 33 h 134"/>
                <a:gd name="T104" fmla="*/ 38 w 142"/>
                <a:gd name="T105" fmla="*/ 27 h 134"/>
                <a:gd name="T106" fmla="*/ 36 w 142"/>
                <a:gd name="T107" fmla="*/ 19 h 134"/>
                <a:gd name="T108" fmla="*/ 38 w 142"/>
                <a:gd name="T109" fmla="*/ 14 h 134"/>
                <a:gd name="T110" fmla="*/ 49 w 142"/>
                <a:gd name="T111" fmla="*/ 8 h 134"/>
                <a:gd name="T112" fmla="*/ 52 w 142"/>
                <a:gd name="T113" fmla="*/ 3 h 134"/>
                <a:gd name="T114" fmla="*/ 58 w 142"/>
                <a:gd name="T11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134">
                  <a:moveTo>
                    <a:pt x="58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9" y="1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2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5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4" y="16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9" y="23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4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7" y="33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07" y="36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6" y="49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6" y="53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8" y="57"/>
                  </a:lnTo>
                  <a:lnTo>
                    <a:pt x="101" y="60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5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9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9" y="72"/>
                  </a:lnTo>
                  <a:lnTo>
                    <a:pt x="110" y="72"/>
                  </a:lnTo>
                  <a:lnTo>
                    <a:pt x="113" y="74"/>
                  </a:lnTo>
                  <a:lnTo>
                    <a:pt x="117" y="75"/>
                  </a:lnTo>
                  <a:lnTo>
                    <a:pt x="118" y="77"/>
                  </a:lnTo>
                  <a:lnTo>
                    <a:pt x="121" y="79"/>
                  </a:lnTo>
                  <a:lnTo>
                    <a:pt x="123" y="79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26" y="82"/>
                  </a:lnTo>
                  <a:lnTo>
                    <a:pt x="126" y="85"/>
                  </a:lnTo>
                  <a:lnTo>
                    <a:pt x="128" y="85"/>
                  </a:lnTo>
                  <a:lnTo>
                    <a:pt x="129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6"/>
                  </a:lnTo>
                  <a:lnTo>
                    <a:pt x="129" y="102"/>
                  </a:lnTo>
                  <a:lnTo>
                    <a:pt x="131" y="102"/>
                  </a:lnTo>
                  <a:lnTo>
                    <a:pt x="134" y="102"/>
                  </a:lnTo>
                  <a:lnTo>
                    <a:pt x="134" y="105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5" y="112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7" y="113"/>
                  </a:lnTo>
                  <a:lnTo>
                    <a:pt x="139" y="113"/>
                  </a:lnTo>
                  <a:lnTo>
                    <a:pt x="139" y="115"/>
                  </a:lnTo>
                  <a:lnTo>
                    <a:pt x="140" y="115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40" y="118"/>
                  </a:lnTo>
                  <a:lnTo>
                    <a:pt x="140" y="118"/>
                  </a:lnTo>
                  <a:lnTo>
                    <a:pt x="142" y="120"/>
                  </a:lnTo>
                  <a:lnTo>
                    <a:pt x="140" y="120"/>
                  </a:lnTo>
                  <a:lnTo>
                    <a:pt x="139" y="120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1" y="118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126" y="116"/>
                  </a:lnTo>
                  <a:lnTo>
                    <a:pt x="124" y="116"/>
                  </a:lnTo>
                  <a:lnTo>
                    <a:pt x="123" y="118"/>
                  </a:lnTo>
                  <a:lnTo>
                    <a:pt x="121" y="118"/>
                  </a:lnTo>
                  <a:lnTo>
                    <a:pt x="121" y="120"/>
                  </a:lnTo>
                  <a:lnTo>
                    <a:pt x="121" y="120"/>
                  </a:lnTo>
                  <a:lnTo>
                    <a:pt x="120" y="121"/>
                  </a:lnTo>
                  <a:lnTo>
                    <a:pt x="118" y="124"/>
                  </a:lnTo>
                  <a:lnTo>
                    <a:pt x="118" y="126"/>
                  </a:lnTo>
                  <a:lnTo>
                    <a:pt x="117" y="129"/>
                  </a:lnTo>
                  <a:lnTo>
                    <a:pt x="115" y="131"/>
                  </a:lnTo>
                  <a:lnTo>
                    <a:pt x="112" y="132"/>
                  </a:lnTo>
                  <a:lnTo>
                    <a:pt x="110" y="134"/>
                  </a:lnTo>
                  <a:lnTo>
                    <a:pt x="104" y="132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7" y="131"/>
                  </a:lnTo>
                  <a:lnTo>
                    <a:pt x="87" y="131"/>
                  </a:lnTo>
                  <a:lnTo>
                    <a:pt x="80" y="127"/>
                  </a:lnTo>
                  <a:lnTo>
                    <a:pt x="77" y="124"/>
                  </a:lnTo>
                  <a:lnTo>
                    <a:pt x="72" y="121"/>
                  </a:lnTo>
                  <a:lnTo>
                    <a:pt x="68" y="116"/>
                  </a:lnTo>
                  <a:lnTo>
                    <a:pt x="63" y="113"/>
                  </a:lnTo>
                  <a:lnTo>
                    <a:pt x="60" y="110"/>
                  </a:lnTo>
                  <a:lnTo>
                    <a:pt x="55" y="107"/>
                  </a:lnTo>
                  <a:lnTo>
                    <a:pt x="50" y="104"/>
                  </a:lnTo>
                  <a:lnTo>
                    <a:pt x="49" y="101"/>
                  </a:lnTo>
                  <a:lnTo>
                    <a:pt x="44" y="99"/>
                  </a:lnTo>
                  <a:lnTo>
                    <a:pt x="41" y="97"/>
                  </a:lnTo>
                  <a:lnTo>
                    <a:pt x="36" y="94"/>
                  </a:lnTo>
                  <a:lnTo>
                    <a:pt x="33" y="93"/>
                  </a:lnTo>
                  <a:lnTo>
                    <a:pt x="30" y="91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19" y="86"/>
                  </a:lnTo>
                  <a:lnTo>
                    <a:pt x="14" y="86"/>
                  </a:lnTo>
                  <a:lnTo>
                    <a:pt x="9" y="85"/>
                  </a:lnTo>
                  <a:lnTo>
                    <a:pt x="6" y="85"/>
                  </a:lnTo>
                  <a:lnTo>
                    <a:pt x="8" y="83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3" y="75"/>
                  </a:lnTo>
                  <a:lnTo>
                    <a:pt x="3" y="72"/>
                  </a:lnTo>
                  <a:lnTo>
                    <a:pt x="1" y="68"/>
                  </a:lnTo>
                  <a:lnTo>
                    <a:pt x="0" y="64"/>
                  </a:lnTo>
                  <a:lnTo>
                    <a:pt x="5" y="63"/>
                  </a:lnTo>
                  <a:lnTo>
                    <a:pt x="8" y="61"/>
                  </a:lnTo>
                  <a:lnTo>
                    <a:pt x="12" y="58"/>
                  </a:lnTo>
                  <a:lnTo>
                    <a:pt x="16" y="57"/>
                  </a:lnTo>
                  <a:lnTo>
                    <a:pt x="20" y="53"/>
                  </a:lnTo>
                  <a:lnTo>
                    <a:pt x="23" y="52"/>
                  </a:lnTo>
                  <a:lnTo>
                    <a:pt x="28" y="49"/>
                  </a:lnTo>
                  <a:lnTo>
                    <a:pt x="31" y="49"/>
                  </a:lnTo>
                  <a:lnTo>
                    <a:pt x="33" y="47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6" name="Freeform 247"/>
            <p:cNvSpPr>
              <a:spLocks/>
            </p:cNvSpPr>
            <p:nvPr/>
          </p:nvSpPr>
          <p:spPr bwMode="auto">
            <a:xfrm>
              <a:off x="7803880" y="4618642"/>
              <a:ext cx="1950" cy="5848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3 h 3"/>
                <a:gd name="T10" fmla="*/ 1 w 1"/>
                <a:gd name="T11" fmla="*/ 3 h 3"/>
                <a:gd name="T12" fmla="*/ 1 w 1"/>
                <a:gd name="T13" fmla="*/ 2 h 3"/>
                <a:gd name="T14" fmla="*/ 0 w 1"/>
                <a:gd name="T15" fmla="*/ 0 h 3"/>
                <a:gd name="T16" fmla="*/ 0 w 1"/>
                <a:gd name="T17" fmla="*/ 0 h 3"/>
                <a:gd name="T18" fmla="*/ 1 w 1"/>
                <a:gd name="T19" fmla="*/ 2 h 3"/>
                <a:gd name="T20" fmla="*/ 1 w 1"/>
                <a:gd name="T21" fmla="*/ 3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2 h 3"/>
                <a:gd name="T28" fmla="*/ 1 w 1"/>
                <a:gd name="T29" fmla="*/ 0 h 3"/>
                <a:gd name="T30" fmla="*/ 1 w 1"/>
                <a:gd name="T31" fmla="*/ 0 h 3"/>
                <a:gd name="T32" fmla="*/ 1 w 1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7" name="Freeform 248"/>
            <p:cNvSpPr>
              <a:spLocks noEditPoints="1"/>
            </p:cNvSpPr>
            <p:nvPr/>
          </p:nvSpPr>
          <p:spPr bwMode="auto">
            <a:xfrm>
              <a:off x="7686926" y="3378937"/>
              <a:ext cx="820623" cy="849861"/>
            </a:xfrm>
            <a:custGeom>
              <a:avLst/>
              <a:gdLst>
                <a:gd name="T0" fmla="*/ 362 w 421"/>
                <a:gd name="T1" fmla="*/ 417 h 436"/>
                <a:gd name="T2" fmla="*/ 71 w 421"/>
                <a:gd name="T3" fmla="*/ 414 h 436"/>
                <a:gd name="T4" fmla="*/ 350 w 421"/>
                <a:gd name="T5" fmla="*/ 381 h 436"/>
                <a:gd name="T6" fmla="*/ 359 w 421"/>
                <a:gd name="T7" fmla="*/ 361 h 436"/>
                <a:gd name="T8" fmla="*/ 358 w 421"/>
                <a:gd name="T9" fmla="*/ 351 h 436"/>
                <a:gd name="T10" fmla="*/ 354 w 421"/>
                <a:gd name="T11" fmla="*/ 356 h 436"/>
                <a:gd name="T12" fmla="*/ 142 w 421"/>
                <a:gd name="T13" fmla="*/ 0 h 436"/>
                <a:gd name="T14" fmla="*/ 153 w 421"/>
                <a:gd name="T15" fmla="*/ 30 h 436"/>
                <a:gd name="T16" fmla="*/ 154 w 421"/>
                <a:gd name="T17" fmla="*/ 52 h 436"/>
                <a:gd name="T18" fmla="*/ 153 w 421"/>
                <a:gd name="T19" fmla="*/ 64 h 436"/>
                <a:gd name="T20" fmla="*/ 168 w 421"/>
                <a:gd name="T21" fmla="*/ 74 h 436"/>
                <a:gd name="T22" fmla="*/ 176 w 421"/>
                <a:gd name="T23" fmla="*/ 93 h 436"/>
                <a:gd name="T24" fmla="*/ 187 w 421"/>
                <a:gd name="T25" fmla="*/ 115 h 436"/>
                <a:gd name="T26" fmla="*/ 220 w 421"/>
                <a:gd name="T27" fmla="*/ 127 h 436"/>
                <a:gd name="T28" fmla="*/ 250 w 421"/>
                <a:gd name="T29" fmla="*/ 138 h 436"/>
                <a:gd name="T30" fmla="*/ 283 w 421"/>
                <a:gd name="T31" fmla="*/ 145 h 436"/>
                <a:gd name="T32" fmla="*/ 294 w 421"/>
                <a:gd name="T33" fmla="*/ 118 h 436"/>
                <a:gd name="T34" fmla="*/ 309 w 421"/>
                <a:gd name="T35" fmla="*/ 138 h 436"/>
                <a:gd name="T36" fmla="*/ 342 w 421"/>
                <a:gd name="T37" fmla="*/ 137 h 436"/>
                <a:gd name="T38" fmla="*/ 340 w 421"/>
                <a:gd name="T39" fmla="*/ 124 h 436"/>
                <a:gd name="T40" fmla="*/ 361 w 421"/>
                <a:gd name="T41" fmla="*/ 110 h 436"/>
                <a:gd name="T42" fmla="*/ 394 w 421"/>
                <a:gd name="T43" fmla="*/ 104 h 436"/>
                <a:gd name="T44" fmla="*/ 408 w 421"/>
                <a:gd name="T45" fmla="*/ 105 h 436"/>
                <a:gd name="T46" fmla="*/ 421 w 421"/>
                <a:gd name="T47" fmla="*/ 119 h 436"/>
                <a:gd name="T48" fmla="*/ 400 w 421"/>
                <a:gd name="T49" fmla="*/ 135 h 436"/>
                <a:gd name="T50" fmla="*/ 381 w 421"/>
                <a:gd name="T51" fmla="*/ 162 h 436"/>
                <a:gd name="T52" fmla="*/ 365 w 421"/>
                <a:gd name="T53" fmla="*/ 181 h 436"/>
                <a:gd name="T54" fmla="*/ 359 w 421"/>
                <a:gd name="T55" fmla="*/ 208 h 436"/>
                <a:gd name="T56" fmla="*/ 348 w 421"/>
                <a:gd name="T57" fmla="*/ 189 h 436"/>
                <a:gd name="T58" fmla="*/ 334 w 421"/>
                <a:gd name="T59" fmla="*/ 195 h 436"/>
                <a:gd name="T60" fmla="*/ 343 w 421"/>
                <a:gd name="T61" fmla="*/ 176 h 436"/>
                <a:gd name="T62" fmla="*/ 326 w 421"/>
                <a:gd name="T63" fmla="*/ 164 h 436"/>
                <a:gd name="T64" fmla="*/ 304 w 421"/>
                <a:gd name="T65" fmla="*/ 149 h 436"/>
                <a:gd name="T66" fmla="*/ 291 w 421"/>
                <a:gd name="T67" fmla="*/ 143 h 436"/>
                <a:gd name="T68" fmla="*/ 299 w 421"/>
                <a:gd name="T69" fmla="*/ 162 h 436"/>
                <a:gd name="T70" fmla="*/ 296 w 421"/>
                <a:gd name="T71" fmla="*/ 178 h 436"/>
                <a:gd name="T72" fmla="*/ 301 w 421"/>
                <a:gd name="T73" fmla="*/ 208 h 436"/>
                <a:gd name="T74" fmla="*/ 293 w 421"/>
                <a:gd name="T75" fmla="*/ 217 h 436"/>
                <a:gd name="T76" fmla="*/ 271 w 421"/>
                <a:gd name="T77" fmla="*/ 220 h 436"/>
                <a:gd name="T78" fmla="*/ 250 w 421"/>
                <a:gd name="T79" fmla="*/ 246 h 436"/>
                <a:gd name="T80" fmla="*/ 208 w 421"/>
                <a:gd name="T81" fmla="*/ 282 h 436"/>
                <a:gd name="T82" fmla="*/ 181 w 421"/>
                <a:gd name="T83" fmla="*/ 302 h 436"/>
                <a:gd name="T84" fmla="*/ 173 w 421"/>
                <a:gd name="T85" fmla="*/ 349 h 436"/>
                <a:gd name="T86" fmla="*/ 154 w 421"/>
                <a:gd name="T87" fmla="*/ 395 h 436"/>
                <a:gd name="T88" fmla="*/ 119 w 421"/>
                <a:gd name="T89" fmla="*/ 401 h 436"/>
                <a:gd name="T90" fmla="*/ 108 w 421"/>
                <a:gd name="T91" fmla="*/ 368 h 436"/>
                <a:gd name="T92" fmla="*/ 85 w 421"/>
                <a:gd name="T93" fmla="*/ 316 h 436"/>
                <a:gd name="T94" fmla="*/ 67 w 421"/>
                <a:gd name="T95" fmla="*/ 261 h 436"/>
                <a:gd name="T96" fmla="*/ 67 w 421"/>
                <a:gd name="T97" fmla="*/ 227 h 436"/>
                <a:gd name="T98" fmla="*/ 64 w 421"/>
                <a:gd name="T99" fmla="*/ 208 h 436"/>
                <a:gd name="T100" fmla="*/ 41 w 421"/>
                <a:gd name="T101" fmla="*/ 230 h 436"/>
                <a:gd name="T102" fmla="*/ 28 w 421"/>
                <a:gd name="T103" fmla="*/ 203 h 436"/>
                <a:gd name="T104" fmla="*/ 6 w 421"/>
                <a:gd name="T105" fmla="*/ 184 h 436"/>
                <a:gd name="T106" fmla="*/ 15 w 421"/>
                <a:gd name="T107" fmla="*/ 178 h 436"/>
                <a:gd name="T108" fmla="*/ 41 w 421"/>
                <a:gd name="T109" fmla="*/ 175 h 436"/>
                <a:gd name="T110" fmla="*/ 26 w 421"/>
                <a:gd name="T111" fmla="*/ 149 h 436"/>
                <a:gd name="T112" fmla="*/ 30 w 421"/>
                <a:gd name="T113" fmla="*/ 119 h 436"/>
                <a:gd name="T114" fmla="*/ 69 w 421"/>
                <a:gd name="T115" fmla="*/ 102 h 436"/>
                <a:gd name="T116" fmla="*/ 91 w 421"/>
                <a:gd name="T117" fmla="*/ 69 h 436"/>
                <a:gd name="T118" fmla="*/ 93 w 421"/>
                <a:gd name="T119" fmla="*/ 45 h 436"/>
                <a:gd name="T120" fmla="*/ 85 w 421"/>
                <a:gd name="T121" fmla="*/ 27 h 436"/>
                <a:gd name="T122" fmla="*/ 93 w 421"/>
                <a:gd name="T123" fmla="*/ 12 h 436"/>
                <a:gd name="T124" fmla="*/ 129 w 421"/>
                <a:gd name="T125" fmla="*/ 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1" h="436">
                  <a:moveTo>
                    <a:pt x="370" y="428"/>
                  </a:moveTo>
                  <a:lnTo>
                    <a:pt x="370" y="428"/>
                  </a:lnTo>
                  <a:lnTo>
                    <a:pt x="372" y="431"/>
                  </a:lnTo>
                  <a:lnTo>
                    <a:pt x="372" y="435"/>
                  </a:lnTo>
                  <a:lnTo>
                    <a:pt x="370" y="436"/>
                  </a:lnTo>
                  <a:lnTo>
                    <a:pt x="369" y="431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9" y="430"/>
                  </a:lnTo>
                  <a:lnTo>
                    <a:pt x="370" y="428"/>
                  </a:lnTo>
                  <a:close/>
                  <a:moveTo>
                    <a:pt x="369" y="425"/>
                  </a:moveTo>
                  <a:lnTo>
                    <a:pt x="369" y="427"/>
                  </a:lnTo>
                  <a:lnTo>
                    <a:pt x="367" y="428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7" y="427"/>
                  </a:lnTo>
                  <a:lnTo>
                    <a:pt x="369" y="425"/>
                  </a:lnTo>
                  <a:close/>
                  <a:moveTo>
                    <a:pt x="364" y="417"/>
                  </a:move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4" y="419"/>
                  </a:lnTo>
                  <a:lnTo>
                    <a:pt x="362" y="417"/>
                  </a:lnTo>
                  <a:lnTo>
                    <a:pt x="362" y="417"/>
                  </a:lnTo>
                  <a:lnTo>
                    <a:pt x="364" y="417"/>
                  </a:lnTo>
                  <a:close/>
                  <a:moveTo>
                    <a:pt x="365" y="414"/>
                  </a:moveTo>
                  <a:lnTo>
                    <a:pt x="365" y="414"/>
                  </a:lnTo>
                  <a:lnTo>
                    <a:pt x="365" y="416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7"/>
                  </a:lnTo>
                  <a:lnTo>
                    <a:pt x="365" y="416"/>
                  </a:lnTo>
                  <a:lnTo>
                    <a:pt x="365" y="416"/>
                  </a:lnTo>
                  <a:lnTo>
                    <a:pt x="365" y="414"/>
                  </a:lnTo>
                  <a:lnTo>
                    <a:pt x="365" y="414"/>
                  </a:lnTo>
                  <a:close/>
                  <a:moveTo>
                    <a:pt x="71" y="413"/>
                  </a:moveTo>
                  <a:lnTo>
                    <a:pt x="71" y="413"/>
                  </a:lnTo>
                  <a:lnTo>
                    <a:pt x="71" y="413"/>
                  </a:lnTo>
                  <a:lnTo>
                    <a:pt x="71" y="414"/>
                  </a:lnTo>
                  <a:lnTo>
                    <a:pt x="71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71" y="414"/>
                  </a:lnTo>
                  <a:lnTo>
                    <a:pt x="71" y="413"/>
                  </a:lnTo>
                  <a:lnTo>
                    <a:pt x="71" y="413"/>
                  </a:lnTo>
                  <a:close/>
                  <a:moveTo>
                    <a:pt x="359" y="413"/>
                  </a:moveTo>
                  <a:lnTo>
                    <a:pt x="361" y="414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59" y="413"/>
                  </a:lnTo>
                  <a:close/>
                  <a:moveTo>
                    <a:pt x="354" y="400"/>
                  </a:moveTo>
                  <a:lnTo>
                    <a:pt x="354" y="400"/>
                  </a:lnTo>
                  <a:lnTo>
                    <a:pt x="356" y="400"/>
                  </a:lnTo>
                  <a:lnTo>
                    <a:pt x="354" y="401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lnTo>
                    <a:pt x="354" y="400"/>
                  </a:lnTo>
                  <a:close/>
                  <a:moveTo>
                    <a:pt x="351" y="375"/>
                  </a:moveTo>
                  <a:lnTo>
                    <a:pt x="351" y="376"/>
                  </a:lnTo>
                  <a:lnTo>
                    <a:pt x="351" y="378"/>
                  </a:lnTo>
                  <a:lnTo>
                    <a:pt x="351" y="381"/>
                  </a:lnTo>
                  <a:lnTo>
                    <a:pt x="351" y="381"/>
                  </a:lnTo>
                  <a:lnTo>
                    <a:pt x="350" y="381"/>
                  </a:lnTo>
                  <a:lnTo>
                    <a:pt x="350" y="379"/>
                  </a:lnTo>
                  <a:lnTo>
                    <a:pt x="348" y="378"/>
                  </a:lnTo>
                  <a:lnTo>
                    <a:pt x="350" y="376"/>
                  </a:lnTo>
                  <a:lnTo>
                    <a:pt x="350" y="376"/>
                  </a:lnTo>
                  <a:lnTo>
                    <a:pt x="351" y="375"/>
                  </a:lnTo>
                  <a:close/>
                  <a:moveTo>
                    <a:pt x="66" y="370"/>
                  </a:moveTo>
                  <a:lnTo>
                    <a:pt x="66" y="370"/>
                  </a:lnTo>
                  <a:lnTo>
                    <a:pt x="66" y="370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66" y="370"/>
                  </a:lnTo>
                  <a:lnTo>
                    <a:pt x="66" y="370"/>
                  </a:lnTo>
                  <a:close/>
                  <a:moveTo>
                    <a:pt x="353" y="367"/>
                  </a:moveTo>
                  <a:lnTo>
                    <a:pt x="354" y="367"/>
                  </a:lnTo>
                  <a:lnTo>
                    <a:pt x="354" y="368"/>
                  </a:lnTo>
                  <a:lnTo>
                    <a:pt x="354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8"/>
                  </a:lnTo>
                  <a:lnTo>
                    <a:pt x="353" y="367"/>
                  </a:lnTo>
                  <a:close/>
                  <a:moveTo>
                    <a:pt x="359" y="359"/>
                  </a:moveTo>
                  <a:lnTo>
                    <a:pt x="359" y="361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58" y="359"/>
                  </a:lnTo>
                  <a:lnTo>
                    <a:pt x="359" y="359"/>
                  </a:lnTo>
                  <a:close/>
                  <a:moveTo>
                    <a:pt x="354" y="345"/>
                  </a:moveTo>
                  <a:lnTo>
                    <a:pt x="354" y="345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3" y="346"/>
                  </a:lnTo>
                  <a:lnTo>
                    <a:pt x="354" y="345"/>
                  </a:lnTo>
                  <a:lnTo>
                    <a:pt x="354" y="345"/>
                  </a:lnTo>
                  <a:close/>
                  <a:moveTo>
                    <a:pt x="359" y="337"/>
                  </a:moveTo>
                  <a:lnTo>
                    <a:pt x="359" y="338"/>
                  </a:lnTo>
                  <a:lnTo>
                    <a:pt x="359" y="338"/>
                  </a:lnTo>
                  <a:lnTo>
                    <a:pt x="359" y="340"/>
                  </a:lnTo>
                  <a:lnTo>
                    <a:pt x="359" y="342"/>
                  </a:lnTo>
                  <a:lnTo>
                    <a:pt x="359" y="342"/>
                  </a:lnTo>
                  <a:lnTo>
                    <a:pt x="359" y="343"/>
                  </a:lnTo>
                  <a:lnTo>
                    <a:pt x="358" y="343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58" y="351"/>
                  </a:lnTo>
                  <a:lnTo>
                    <a:pt x="358" y="353"/>
                  </a:lnTo>
                  <a:lnTo>
                    <a:pt x="356" y="353"/>
                  </a:lnTo>
                  <a:lnTo>
                    <a:pt x="356" y="356"/>
                  </a:lnTo>
                  <a:lnTo>
                    <a:pt x="356" y="357"/>
                  </a:lnTo>
                  <a:lnTo>
                    <a:pt x="356" y="359"/>
                  </a:lnTo>
                  <a:lnTo>
                    <a:pt x="354" y="359"/>
                  </a:lnTo>
                  <a:lnTo>
                    <a:pt x="354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61"/>
                  </a:lnTo>
                  <a:lnTo>
                    <a:pt x="354" y="362"/>
                  </a:lnTo>
                  <a:lnTo>
                    <a:pt x="354" y="365"/>
                  </a:lnTo>
                  <a:lnTo>
                    <a:pt x="354" y="367"/>
                  </a:lnTo>
                  <a:lnTo>
                    <a:pt x="354" y="367"/>
                  </a:lnTo>
                  <a:lnTo>
                    <a:pt x="353" y="367"/>
                  </a:lnTo>
                  <a:lnTo>
                    <a:pt x="351" y="364"/>
                  </a:lnTo>
                  <a:lnTo>
                    <a:pt x="351" y="362"/>
                  </a:lnTo>
                  <a:lnTo>
                    <a:pt x="351" y="361"/>
                  </a:lnTo>
                  <a:lnTo>
                    <a:pt x="351" y="361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3" y="357"/>
                  </a:lnTo>
                  <a:lnTo>
                    <a:pt x="353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6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4"/>
                  </a:lnTo>
                  <a:lnTo>
                    <a:pt x="354" y="351"/>
                  </a:lnTo>
                  <a:lnTo>
                    <a:pt x="354" y="351"/>
                  </a:lnTo>
                  <a:lnTo>
                    <a:pt x="354" y="349"/>
                  </a:lnTo>
                  <a:lnTo>
                    <a:pt x="354" y="348"/>
                  </a:lnTo>
                  <a:lnTo>
                    <a:pt x="354" y="348"/>
                  </a:lnTo>
                  <a:lnTo>
                    <a:pt x="356" y="346"/>
                  </a:lnTo>
                  <a:lnTo>
                    <a:pt x="356" y="345"/>
                  </a:lnTo>
                  <a:lnTo>
                    <a:pt x="356" y="345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38"/>
                  </a:lnTo>
                  <a:lnTo>
                    <a:pt x="359" y="337"/>
                  </a:lnTo>
                  <a:lnTo>
                    <a:pt x="359" y="337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2" y="0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6"/>
                  </a:lnTo>
                  <a:lnTo>
                    <a:pt x="143" y="9"/>
                  </a:lnTo>
                  <a:lnTo>
                    <a:pt x="145" y="12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22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3" y="27"/>
                  </a:lnTo>
                  <a:lnTo>
                    <a:pt x="153" y="28"/>
                  </a:lnTo>
                  <a:lnTo>
                    <a:pt x="153" y="30"/>
                  </a:lnTo>
                  <a:lnTo>
                    <a:pt x="153" y="33"/>
                  </a:lnTo>
                  <a:lnTo>
                    <a:pt x="154" y="34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41"/>
                  </a:lnTo>
                  <a:lnTo>
                    <a:pt x="157" y="41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5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9" y="49"/>
                  </a:lnTo>
                  <a:lnTo>
                    <a:pt x="157" y="49"/>
                  </a:lnTo>
                  <a:lnTo>
                    <a:pt x="157" y="50"/>
                  </a:lnTo>
                  <a:lnTo>
                    <a:pt x="156" y="50"/>
                  </a:lnTo>
                  <a:lnTo>
                    <a:pt x="154" y="52"/>
                  </a:lnTo>
                  <a:lnTo>
                    <a:pt x="154" y="50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3" y="49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49" y="47"/>
                  </a:lnTo>
                  <a:lnTo>
                    <a:pt x="148" y="49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8" y="49"/>
                  </a:lnTo>
                  <a:lnTo>
                    <a:pt x="148" y="50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48" y="53"/>
                  </a:lnTo>
                  <a:lnTo>
                    <a:pt x="151" y="56"/>
                  </a:lnTo>
                  <a:lnTo>
                    <a:pt x="153" y="56"/>
                  </a:lnTo>
                  <a:lnTo>
                    <a:pt x="153" y="58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1" y="61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3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9" y="69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2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5" y="74"/>
                  </a:lnTo>
                  <a:lnTo>
                    <a:pt x="167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70" y="74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79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6" y="80"/>
                  </a:lnTo>
                  <a:lnTo>
                    <a:pt x="178" y="82"/>
                  </a:lnTo>
                  <a:lnTo>
                    <a:pt x="179" y="82"/>
                  </a:lnTo>
                  <a:lnTo>
                    <a:pt x="179" y="82"/>
                  </a:lnTo>
                  <a:lnTo>
                    <a:pt x="181" y="83"/>
                  </a:lnTo>
                  <a:lnTo>
                    <a:pt x="183" y="83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4" y="85"/>
                  </a:lnTo>
                  <a:lnTo>
                    <a:pt x="184" y="86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6" y="93"/>
                  </a:lnTo>
                  <a:lnTo>
                    <a:pt x="175" y="96"/>
                  </a:lnTo>
                  <a:lnTo>
                    <a:pt x="175" y="97"/>
                  </a:lnTo>
                  <a:lnTo>
                    <a:pt x="175" y="99"/>
                  </a:lnTo>
                  <a:lnTo>
                    <a:pt x="173" y="101"/>
                  </a:lnTo>
                  <a:lnTo>
                    <a:pt x="173" y="102"/>
                  </a:lnTo>
                  <a:lnTo>
                    <a:pt x="171" y="102"/>
                  </a:lnTo>
                  <a:lnTo>
                    <a:pt x="171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3" y="107"/>
                  </a:lnTo>
                  <a:lnTo>
                    <a:pt x="173" y="108"/>
                  </a:lnTo>
                  <a:lnTo>
                    <a:pt x="175" y="110"/>
                  </a:lnTo>
                  <a:lnTo>
                    <a:pt x="176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3" y="113"/>
                  </a:lnTo>
                  <a:lnTo>
                    <a:pt x="186" y="113"/>
                  </a:lnTo>
                  <a:lnTo>
                    <a:pt x="187" y="115"/>
                  </a:lnTo>
                  <a:lnTo>
                    <a:pt x="187" y="115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92" y="119"/>
                  </a:lnTo>
                  <a:lnTo>
                    <a:pt x="194" y="119"/>
                  </a:lnTo>
                  <a:lnTo>
                    <a:pt x="195" y="121"/>
                  </a:lnTo>
                  <a:lnTo>
                    <a:pt x="197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3" y="124"/>
                  </a:lnTo>
                  <a:lnTo>
                    <a:pt x="206" y="124"/>
                  </a:lnTo>
                  <a:lnTo>
                    <a:pt x="208" y="124"/>
                  </a:lnTo>
                  <a:lnTo>
                    <a:pt x="209" y="124"/>
                  </a:lnTo>
                  <a:lnTo>
                    <a:pt x="209" y="126"/>
                  </a:lnTo>
                  <a:lnTo>
                    <a:pt x="209" y="127"/>
                  </a:lnTo>
                  <a:lnTo>
                    <a:pt x="212" y="127"/>
                  </a:lnTo>
                  <a:lnTo>
                    <a:pt x="214" y="129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9"/>
                  </a:lnTo>
                  <a:lnTo>
                    <a:pt x="220" y="127"/>
                  </a:lnTo>
                  <a:lnTo>
                    <a:pt x="222" y="129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1" y="129"/>
                  </a:lnTo>
                  <a:lnTo>
                    <a:pt x="235" y="130"/>
                  </a:lnTo>
                  <a:lnTo>
                    <a:pt x="236" y="130"/>
                  </a:lnTo>
                  <a:lnTo>
                    <a:pt x="238" y="132"/>
                  </a:lnTo>
                  <a:lnTo>
                    <a:pt x="238" y="132"/>
                  </a:lnTo>
                  <a:lnTo>
                    <a:pt x="238" y="134"/>
                  </a:lnTo>
                  <a:lnTo>
                    <a:pt x="238" y="135"/>
                  </a:lnTo>
                  <a:lnTo>
                    <a:pt x="241" y="137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4" y="137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6" y="138"/>
                  </a:lnTo>
                  <a:lnTo>
                    <a:pt x="247" y="140"/>
                  </a:lnTo>
                  <a:lnTo>
                    <a:pt x="249" y="138"/>
                  </a:lnTo>
                  <a:lnTo>
                    <a:pt x="250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7" y="140"/>
                  </a:lnTo>
                  <a:lnTo>
                    <a:pt x="258" y="142"/>
                  </a:lnTo>
                  <a:lnTo>
                    <a:pt x="260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5" y="143"/>
                  </a:lnTo>
                  <a:lnTo>
                    <a:pt x="268" y="145"/>
                  </a:lnTo>
                  <a:lnTo>
                    <a:pt x="268" y="143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74" y="145"/>
                  </a:lnTo>
                  <a:lnTo>
                    <a:pt x="276" y="145"/>
                  </a:lnTo>
                  <a:lnTo>
                    <a:pt x="277" y="145"/>
                  </a:lnTo>
                  <a:lnTo>
                    <a:pt x="279" y="145"/>
                  </a:lnTo>
                  <a:lnTo>
                    <a:pt x="280" y="145"/>
                  </a:lnTo>
                  <a:lnTo>
                    <a:pt x="282" y="145"/>
                  </a:lnTo>
                  <a:lnTo>
                    <a:pt x="283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88" y="142"/>
                  </a:lnTo>
                  <a:lnTo>
                    <a:pt x="288" y="140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5" y="134"/>
                  </a:lnTo>
                  <a:lnTo>
                    <a:pt x="285" y="134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4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88" y="121"/>
                  </a:lnTo>
                  <a:lnTo>
                    <a:pt x="290" y="119"/>
                  </a:lnTo>
                  <a:lnTo>
                    <a:pt x="291" y="119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19"/>
                  </a:lnTo>
                  <a:lnTo>
                    <a:pt x="298" y="119"/>
                  </a:lnTo>
                  <a:lnTo>
                    <a:pt x="298" y="121"/>
                  </a:lnTo>
                  <a:lnTo>
                    <a:pt x="298" y="121"/>
                  </a:lnTo>
                  <a:lnTo>
                    <a:pt x="298" y="123"/>
                  </a:lnTo>
                  <a:lnTo>
                    <a:pt x="296" y="127"/>
                  </a:lnTo>
                  <a:lnTo>
                    <a:pt x="298" y="129"/>
                  </a:lnTo>
                  <a:lnTo>
                    <a:pt x="298" y="129"/>
                  </a:lnTo>
                  <a:lnTo>
                    <a:pt x="299" y="130"/>
                  </a:lnTo>
                  <a:lnTo>
                    <a:pt x="299" y="130"/>
                  </a:lnTo>
                  <a:lnTo>
                    <a:pt x="298" y="132"/>
                  </a:lnTo>
                  <a:lnTo>
                    <a:pt x="296" y="132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298" y="135"/>
                  </a:lnTo>
                  <a:lnTo>
                    <a:pt x="299" y="137"/>
                  </a:lnTo>
                  <a:lnTo>
                    <a:pt x="301" y="137"/>
                  </a:lnTo>
                  <a:lnTo>
                    <a:pt x="302" y="138"/>
                  </a:lnTo>
                  <a:lnTo>
                    <a:pt x="305" y="137"/>
                  </a:lnTo>
                  <a:lnTo>
                    <a:pt x="305" y="138"/>
                  </a:lnTo>
                  <a:lnTo>
                    <a:pt x="307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38"/>
                  </a:lnTo>
                  <a:lnTo>
                    <a:pt x="309" y="140"/>
                  </a:lnTo>
                  <a:lnTo>
                    <a:pt x="309" y="140"/>
                  </a:lnTo>
                  <a:lnTo>
                    <a:pt x="310" y="140"/>
                  </a:lnTo>
                  <a:lnTo>
                    <a:pt x="312" y="140"/>
                  </a:lnTo>
                  <a:lnTo>
                    <a:pt x="313" y="140"/>
                  </a:lnTo>
                  <a:lnTo>
                    <a:pt x="317" y="138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20" y="137"/>
                  </a:lnTo>
                  <a:lnTo>
                    <a:pt x="321" y="137"/>
                  </a:lnTo>
                  <a:lnTo>
                    <a:pt x="323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8" y="138"/>
                  </a:lnTo>
                  <a:lnTo>
                    <a:pt x="331" y="138"/>
                  </a:lnTo>
                  <a:lnTo>
                    <a:pt x="334" y="138"/>
                  </a:lnTo>
                  <a:lnTo>
                    <a:pt x="335" y="137"/>
                  </a:lnTo>
                  <a:lnTo>
                    <a:pt x="335" y="137"/>
                  </a:lnTo>
                  <a:lnTo>
                    <a:pt x="337" y="138"/>
                  </a:lnTo>
                  <a:lnTo>
                    <a:pt x="339" y="138"/>
                  </a:lnTo>
                  <a:lnTo>
                    <a:pt x="340" y="138"/>
                  </a:lnTo>
                  <a:lnTo>
                    <a:pt x="342" y="137"/>
                  </a:lnTo>
                  <a:lnTo>
                    <a:pt x="342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5"/>
                  </a:lnTo>
                  <a:lnTo>
                    <a:pt x="343" y="135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3" y="134"/>
                  </a:lnTo>
                  <a:lnTo>
                    <a:pt x="345" y="132"/>
                  </a:lnTo>
                  <a:lnTo>
                    <a:pt x="345" y="130"/>
                  </a:lnTo>
                  <a:lnTo>
                    <a:pt x="345" y="129"/>
                  </a:lnTo>
                  <a:lnTo>
                    <a:pt x="343" y="129"/>
                  </a:lnTo>
                  <a:lnTo>
                    <a:pt x="343" y="127"/>
                  </a:lnTo>
                  <a:lnTo>
                    <a:pt x="342" y="129"/>
                  </a:lnTo>
                  <a:lnTo>
                    <a:pt x="340" y="129"/>
                  </a:lnTo>
                  <a:lnTo>
                    <a:pt x="339" y="127"/>
                  </a:lnTo>
                  <a:lnTo>
                    <a:pt x="339" y="127"/>
                  </a:lnTo>
                  <a:lnTo>
                    <a:pt x="337" y="126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39" y="124"/>
                  </a:lnTo>
                  <a:lnTo>
                    <a:pt x="340" y="124"/>
                  </a:lnTo>
                  <a:lnTo>
                    <a:pt x="342" y="124"/>
                  </a:lnTo>
                  <a:lnTo>
                    <a:pt x="342" y="124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6" y="123"/>
                  </a:lnTo>
                  <a:lnTo>
                    <a:pt x="346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1" y="123"/>
                  </a:lnTo>
                  <a:lnTo>
                    <a:pt x="351" y="121"/>
                  </a:lnTo>
                  <a:lnTo>
                    <a:pt x="353" y="121"/>
                  </a:lnTo>
                  <a:lnTo>
                    <a:pt x="354" y="119"/>
                  </a:lnTo>
                  <a:lnTo>
                    <a:pt x="354" y="119"/>
                  </a:lnTo>
                  <a:lnTo>
                    <a:pt x="353" y="119"/>
                  </a:lnTo>
                  <a:lnTo>
                    <a:pt x="353" y="119"/>
                  </a:lnTo>
                  <a:lnTo>
                    <a:pt x="353" y="118"/>
                  </a:lnTo>
                  <a:lnTo>
                    <a:pt x="354" y="118"/>
                  </a:lnTo>
                  <a:lnTo>
                    <a:pt x="356" y="116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2"/>
                  </a:lnTo>
                  <a:lnTo>
                    <a:pt x="361" y="110"/>
                  </a:lnTo>
                  <a:lnTo>
                    <a:pt x="362" y="110"/>
                  </a:lnTo>
                  <a:lnTo>
                    <a:pt x="364" y="110"/>
                  </a:lnTo>
                  <a:lnTo>
                    <a:pt x="367" y="108"/>
                  </a:lnTo>
                  <a:lnTo>
                    <a:pt x="369" y="108"/>
                  </a:lnTo>
                  <a:lnTo>
                    <a:pt x="372" y="107"/>
                  </a:lnTo>
                  <a:lnTo>
                    <a:pt x="372" y="107"/>
                  </a:lnTo>
                  <a:lnTo>
                    <a:pt x="373" y="105"/>
                  </a:lnTo>
                  <a:lnTo>
                    <a:pt x="373" y="105"/>
                  </a:lnTo>
                  <a:lnTo>
                    <a:pt x="375" y="104"/>
                  </a:lnTo>
                  <a:lnTo>
                    <a:pt x="375" y="104"/>
                  </a:lnTo>
                  <a:lnTo>
                    <a:pt x="376" y="102"/>
                  </a:lnTo>
                  <a:lnTo>
                    <a:pt x="380" y="101"/>
                  </a:lnTo>
                  <a:lnTo>
                    <a:pt x="381" y="99"/>
                  </a:lnTo>
                  <a:lnTo>
                    <a:pt x="383" y="99"/>
                  </a:lnTo>
                  <a:lnTo>
                    <a:pt x="383" y="101"/>
                  </a:lnTo>
                  <a:lnTo>
                    <a:pt x="384" y="101"/>
                  </a:lnTo>
                  <a:lnTo>
                    <a:pt x="384" y="101"/>
                  </a:lnTo>
                  <a:lnTo>
                    <a:pt x="386" y="102"/>
                  </a:lnTo>
                  <a:lnTo>
                    <a:pt x="387" y="102"/>
                  </a:lnTo>
                  <a:lnTo>
                    <a:pt x="389" y="102"/>
                  </a:lnTo>
                  <a:lnTo>
                    <a:pt x="391" y="104"/>
                  </a:lnTo>
                  <a:lnTo>
                    <a:pt x="392" y="104"/>
                  </a:lnTo>
                  <a:lnTo>
                    <a:pt x="392" y="104"/>
                  </a:lnTo>
                  <a:lnTo>
                    <a:pt x="394" y="104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2"/>
                  </a:lnTo>
                  <a:lnTo>
                    <a:pt x="394" y="101"/>
                  </a:lnTo>
                  <a:lnTo>
                    <a:pt x="397" y="99"/>
                  </a:lnTo>
                  <a:lnTo>
                    <a:pt x="400" y="97"/>
                  </a:lnTo>
                  <a:lnTo>
                    <a:pt x="402" y="97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5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5" y="102"/>
                  </a:lnTo>
                  <a:lnTo>
                    <a:pt x="405" y="102"/>
                  </a:lnTo>
                  <a:lnTo>
                    <a:pt x="403" y="102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6" y="104"/>
                  </a:lnTo>
                  <a:lnTo>
                    <a:pt x="408" y="104"/>
                  </a:lnTo>
                  <a:lnTo>
                    <a:pt x="408" y="104"/>
                  </a:lnTo>
                  <a:lnTo>
                    <a:pt x="408" y="105"/>
                  </a:lnTo>
                  <a:lnTo>
                    <a:pt x="410" y="107"/>
                  </a:lnTo>
                  <a:lnTo>
                    <a:pt x="410" y="108"/>
                  </a:lnTo>
                  <a:lnTo>
                    <a:pt x="408" y="110"/>
                  </a:lnTo>
                  <a:lnTo>
                    <a:pt x="406" y="112"/>
                  </a:lnTo>
                  <a:lnTo>
                    <a:pt x="406" y="112"/>
                  </a:lnTo>
                  <a:lnTo>
                    <a:pt x="406" y="113"/>
                  </a:lnTo>
                  <a:lnTo>
                    <a:pt x="405" y="113"/>
                  </a:lnTo>
                  <a:lnTo>
                    <a:pt x="405" y="113"/>
                  </a:lnTo>
                  <a:lnTo>
                    <a:pt x="406" y="113"/>
                  </a:lnTo>
                  <a:lnTo>
                    <a:pt x="406" y="115"/>
                  </a:lnTo>
                  <a:lnTo>
                    <a:pt x="406" y="115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1" y="113"/>
                  </a:lnTo>
                  <a:lnTo>
                    <a:pt x="413" y="115"/>
                  </a:lnTo>
                  <a:lnTo>
                    <a:pt x="414" y="115"/>
                  </a:lnTo>
                  <a:lnTo>
                    <a:pt x="416" y="115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21" y="116"/>
                  </a:lnTo>
                  <a:lnTo>
                    <a:pt x="421" y="116"/>
                  </a:lnTo>
                  <a:lnTo>
                    <a:pt x="421" y="118"/>
                  </a:lnTo>
                  <a:lnTo>
                    <a:pt x="421" y="118"/>
                  </a:lnTo>
                  <a:lnTo>
                    <a:pt x="421" y="119"/>
                  </a:lnTo>
                  <a:lnTo>
                    <a:pt x="421" y="119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19" y="121"/>
                  </a:lnTo>
                  <a:lnTo>
                    <a:pt x="419" y="123"/>
                  </a:lnTo>
                  <a:lnTo>
                    <a:pt x="417" y="124"/>
                  </a:lnTo>
                  <a:lnTo>
                    <a:pt x="416" y="124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7"/>
                  </a:lnTo>
                  <a:lnTo>
                    <a:pt x="414" y="129"/>
                  </a:lnTo>
                  <a:lnTo>
                    <a:pt x="417" y="132"/>
                  </a:lnTo>
                  <a:lnTo>
                    <a:pt x="417" y="134"/>
                  </a:lnTo>
                  <a:lnTo>
                    <a:pt x="416" y="134"/>
                  </a:lnTo>
                  <a:lnTo>
                    <a:pt x="416" y="134"/>
                  </a:lnTo>
                  <a:lnTo>
                    <a:pt x="414" y="132"/>
                  </a:lnTo>
                  <a:lnTo>
                    <a:pt x="413" y="130"/>
                  </a:lnTo>
                  <a:lnTo>
                    <a:pt x="413" y="130"/>
                  </a:lnTo>
                  <a:lnTo>
                    <a:pt x="411" y="130"/>
                  </a:lnTo>
                  <a:lnTo>
                    <a:pt x="405" y="130"/>
                  </a:lnTo>
                  <a:lnTo>
                    <a:pt x="405" y="130"/>
                  </a:lnTo>
                  <a:lnTo>
                    <a:pt x="402" y="132"/>
                  </a:lnTo>
                  <a:lnTo>
                    <a:pt x="402" y="134"/>
                  </a:lnTo>
                  <a:lnTo>
                    <a:pt x="400" y="135"/>
                  </a:lnTo>
                  <a:lnTo>
                    <a:pt x="399" y="135"/>
                  </a:lnTo>
                  <a:lnTo>
                    <a:pt x="397" y="135"/>
                  </a:lnTo>
                  <a:lnTo>
                    <a:pt x="394" y="138"/>
                  </a:lnTo>
                  <a:lnTo>
                    <a:pt x="392" y="140"/>
                  </a:lnTo>
                  <a:lnTo>
                    <a:pt x="391" y="140"/>
                  </a:lnTo>
                  <a:lnTo>
                    <a:pt x="389" y="142"/>
                  </a:lnTo>
                  <a:lnTo>
                    <a:pt x="389" y="143"/>
                  </a:lnTo>
                  <a:lnTo>
                    <a:pt x="387" y="143"/>
                  </a:lnTo>
                  <a:lnTo>
                    <a:pt x="387" y="145"/>
                  </a:lnTo>
                  <a:lnTo>
                    <a:pt x="387" y="148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49"/>
                  </a:lnTo>
                  <a:lnTo>
                    <a:pt x="389" y="151"/>
                  </a:lnTo>
                  <a:lnTo>
                    <a:pt x="387" y="151"/>
                  </a:lnTo>
                  <a:lnTo>
                    <a:pt x="387" y="153"/>
                  </a:lnTo>
                  <a:lnTo>
                    <a:pt x="387" y="154"/>
                  </a:lnTo>
                  <a:lnTo>
                    <a:pt x="386" y="156"/>
                  </a:lnTo>
                  <a:lnTo>
                    <a:pt x="384" y="157"/>
                  </a:lnTo>
                  <a:lnTo>
                    <a:pt x="384" y="157"/>
                  </a:lnTo>
                  <a:lnTo>
                    <a:pt x="383" y="159"/>
                  </a:lnTo>
                  <a:lnTo>
                    <a:pt x="381" y="160"/>
                  </a:lnTo>
                  <a:lnTo>
                    <a:pt x="381" y="160"/>
                  </a:lnTo>
                  <a:lnTo>
                    <a:pt x="381" y="162"/>
                  </a:lnTo>
                  <a:lnTo>
                    <a:pt x="381" y="162"/>
                  </a:lnTo>
                  <a:lnTo>
                    <a:pt x="381" y="164"/>
                  </a:lnTo>
                  <a:lnTo>
                    <a:pt x="381" y="164"/>
                  </a:lnTo>
                  <a:lnTo>
                    <a:pt x="383" y="164"/>
                  </a:lnTo>
                  <a:lnTo>
                    <a:pt x="383" y="165"/>
                  </a:lnTo>
                  <a:lnTo>
                    <a:pt x="383" y="165"/>
                  </a:lnTo>
                  <a:lnTo>
                    <a:pt x="383" y="167"/>
                  </a:lnTo>
                  <a:lnTo>
                    <a:pt x="381" y="170"/>
                  </a:lnTo>
                  <a:lnTo>
                    <a:pt x="380" y="171"/>
                  </a:lnTo>
                  <a:lnTo>
                    <a:pt x="378" y="173"/>
                  </a:lnTo>
                  <a:lnTo>
                    <a:pt x="378" y="175"/>
                  </a:lnTo>
                  <a:lnTo>
                    <a:pt x="376" y="176"/>
                  </a:lnTo>
                  <a:lnTo>
                    <a:pt x="376" y="179"/>
                  </a:lnTo>
                  <a:lnTo>
                    <a:pt x="375" y="181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3" y="182"/>
                  </a:lnTo>
                  <a:lnTo>
                    <a:pt x="370" y="182"/>
                  </a:lnTo>
                  <a:lnTo>
                    <a:pt x="369" y="181"/>
                  </a:lnTo>
                  <a:lnTo>
                    <a:pt x="369" y="181"/>
                  </a:lnTo>
                  <a:lnTo>
                    <a:pt x="367" y="181"/>
                  </a:lnTo>
                  <a:lnTo>
                    <a:pt x="367" y="181"/>
                  </a:lnTo>
                  <a:lnTo>
                    <a:pt x="365" y="181"/>
                  </a:lnTo>
                  <a:lnTo>
                    <a:pt x="365" y="181"/>
                  </a:lnTo>
                  <a:lnTo>
                    <a:pt x="364" y="179"/>
                  </a:lnTo>
                  <a:lnTo>
                    <a:pt x="362" y="181"/>
                  </a:lnTo>
                  <a:lnTo>
                    <a:pt x="362" y="181"/>
                  </a:lnTo>
                  <a:lnTo>
                    <a:pt x="364" y="184"/>
                  </a:lnTo>
                  <a:lnTo>
                    <a:pt x="364" y="186"/>
                  </a:lnTo>
                  <a:lnTo>
                    <a:pt x="364" y="189"/>
                  </a:lnTo>
                  <a:lnTo>
                    <a:pt x="364" y="192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2" y="197"/>
                  </a:lnTo>
                  <a:lnTo>
                    <a:pt x="362" y="197"/>
                  </a:lnTo>
                  <a:lnTo>
                    <a:pt x="361" y="195"/>
                  </a:lnTo>
                  <a:lnTo>
                    <a:pt x="361" y="197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59" y="200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3"/>
                  </a:lnTo>
                  <a:lnTo>
                    <a:pt x="361" y="206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59" y="208"/>
                  </a:lnTo>
                  <a:lnTo>
                    <a:pt x="359" y="209"/>
                  </a:lnTo>
                  <a:lnTo>
                    <a:pt x="359" y="209"/>
                  </a:lnTo>
                  <a:lnTo>
                    <a:pt x="358" y="211"/>
                  </a:lnTo>
                  <a:lnTo>
                    <a:pt x="358" y="212"/>
                  </a:lnTo>
                  <a:lnTo>
                    <a:pt x="356" y="211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4" y="209"/>
                  </a:lnTo>
                  <a:lnTo>
                    <a:pt x="353" y="209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1" y="212"/>
                  </a:lnTo>
                  <a:lnTo>
                    <a:pt x="351" y="211"/>
                  </a:lnTo>
                  <a:lnTo>
                    <a:pt x="351" y="205"/>
                  </a:lnTo>
                  <a:lnTo>
                    <a:pt x="351" y="203"/>
                  </a:lnTo>
                  <a:lnTo>
                    <a:pt x="351" y="201"/>
                  </a:lnTo>
                  <a:lnTo>
                    <a:pt x="350" y="200"/>
                  </a:lnTo>
                  <a:lnTo>
                    <a:pt x="350" y="200"/>
                  </a:lnTo>
                  <a:lnTo>
                    <a:pt x="350" y="198"/>
                  </a:lnTo>
                  <a:lnTo>
                    <a:pt x="350" y="197"/>
                  </a:lnTo>
                  <a:lnTo>
                    <a:pt x="348" y="195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8" y="189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5" y="186"/>
                  </a:lnTo>
                  <a:lnTo>
                    <a:pt x="345" y="186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87"/>
                  </a:lnTo>
                  <a:lnTo>
                    <a:pt x="343" y="189"/>
                  </a:lnTo>
                  <a:lnTo>
                    <a:pt x="342" y="189"/>
                  </a:lnTo>
                  <a:lnTo>
                    <a:pt x="340" y="190"/>
                  </a:lnTo>
                  <a:lnTo>
                    <a:pt x="340" y="192"/>
                  </a:lnTo>
                  <a:lnTo>
                    <a:pt x="340" y="194"/>
                  </a:lnTo>
                  <a:lnTo>
                    <a:pt x="340" y="195"/>
                  </a:lnTo>
                  <a:lnTo>
                    <a:pt x="340" y="195"/>
                  </a:lnTo>
                  <a:lnTo>
                    <a:pt x="339" y="197"/>
                  </a:lnTo>
                  <a:lnTo>
                    <a:pt x="339" y="197"/>
                  </a:lnTo>
                  <a:lnTo>
                    <a:pt x="337" y="197"/>
                  </a:lnTo>
                  <a:lnTo>
                    <a:pt x="337" y="195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5" y="194"/>
                  </a:lnTo>
                  <a:lnTo>
                    <a:pt x="334" y="194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2" y="190"/>
                  </a:lnTo>
                  <a:lnTo>
                    <a:pt x="332" y="187"/>
                  </a:lnTo>
                  <a:lnTo>
                    <a:pt x="332" y="186"/>
                  </a:lnTo>
                  <a:lnTo>
                    <a:pt x="332" y="184"/>
                  </a:lnTo>
                  <a:lnTo>
                    <a:pt x="332" y="182"/>
                  </a:lnTo>
                  <a:lnTo>
                    <a:pt x="334" y="181"/>
                  </a:lnTo>
                  <a:lnTo>
                    <a:pt x="334" y="181"/>
                  </a:lnTo>
                  <a:lnTo>
                    <a:pt x="334" y="179"/>
                  </a:lnTo>
                  <a:lnTo>
                    <a:pt x="335" y="179"/>
                  </a:lnTo>
                  <a:lnTo>
                    <a:pt x="337" y="179"/>
                  </a:lnTo>
                  <a:lnTo>
                    <a:pt x="337" y="179"/>
                  </a:lnTo>
                  <a:lnTo>
                    <a:pt x="339" y="179"/>
                  </a:lnTo>
                  <a:lnTo>
                    <a:pt x="339" y="178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2" y="178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5" y="176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3"/>
                  </a:lnTo>
                  <a:lnTo>
                    <a:pt x="346" y="171"/>
                  </a:lnTo>
                  <a:lnTo>
                    <a:pt x="346" y="170"/>
                  </a:lnTo>
                  <a:lnTo>
                    <a:pt x="346" y="170"/>
                  </a:lnTo>
                  <a:lnTo>
                    <a:pt x="346" y="168"/>
                  </a:lnTo>
                  <a:lnTo>
                    <a:pt x="348" y="168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1" y="168"/>
                  </a:lnTo>
                  <a:lnTo>
                    <a:pt x="351" y="167"/>
                  </a:lnTo>
                  <a:lnTo>
                    <a:pt x="351" y="167"/>
                  </a:lnTo>
                  <a:lnTo>
                    <a:pt x="350" y="165"/>
                  </a:lnTo>
                  <a:lnTo>
                    <a:pt x="346" y="164"/>
                  </a:lnTo>
                  <a:lnTo>
                    <a:pt x="345" y="164"/>
                  </a:lnTo>
                  <a:lnTo>
                    <a:pt x="340" y="164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4" y="164"/>
                  </a:lnTo>
                  <a:lnTo>
                    <a:pt x="329" y="164"/>
                  </a:lnTo>
                  <a:lnTo>
                    <a:pt x="326" y="164"/>
                  </a:lnTo>
                  <a:lnTo>
                    <a:pt x="324" y="164"/>
                  </a:lnTo>
                  <a:lnTo>
                    <a:pt x="323" y="164"/>
                  </a:lnTo>
                  <a:lnTo>
                    <a:pt x="321" y="164"/>
                  </a:lnTo>
                  <a:lnTo>
                    <a:pt x="318" y="164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3" y="162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2" y="160"/>
                  </a:lnTo>
                  <a:lnTo>
                    <a:pt x="312" y="160"/>
                  </a:lnTo>
                  <a:lnTo>
                    <a:pt x="312" y="157"/>
                  </a:lnTo>
                  <a:lnTo>
                    <a:pt x="312" y="153"/>
                  </a:lnTo>
                  <a:lnTo>
                    <a:pt x="312" y="151"/>
                  </a:lnTo>
                  <a:lnTo>
                    <a:pt x="310" y="148"/>
                  </a:lnTo>
                  <a:lnTo>
                    <a:pt x="310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8"/>
                  </a:lnTo>
                  <a:lnTo>
                    <a:pt x="309" y="149"/>
                  </a:lnTo>
                  <a:lnTo>
                    <a:pt x="309" y="151"/>
                  </a:lnTo>
                  <a:lnTo>
                    <a:pt x="307" y="151"/>
                  </a:lnTo>
                  <a:lnTo>
                    <a:pt x="305" y="151"/>
                  </a:lnTo>
                  <a:lnTo>
                    <a:pt x="304" y="149"/>
                  </a:lnTo>
                  <a:lnTo>
                    <a:pt x="302" y="149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301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299" y="145"/>
                  </a:lnTo>
                  <a:lnTo>
                    <a:pt x="301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9" y="146"/>
                  </a:lnTo>
                  <a:lnTo>
                    <a:pt x="298" y="146"/>
                  </a:lnTo>
                  <a:lnTo>
                    <a:pt x="298" y="146"/>
                  </a:lnTo>
                  <a:lnTo>
                    <a:pt x="296" y="146"/>
                  </a:lnTo>
                  <a:lnTo>
                    <a:pt x="296" y="146"/>
                  </a:lnTo>
                  <a:lnTo>
                    <a:pt x="296" y="145"/>
                  </a:lnTo>
                  <a:lnTo>
                    <a:pt x="294" y="145"/>
                  </a:lnTo>
                  <a:lnTo>
                    <a:pt x="293" y="143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1" y="143"/>
                  </a:lnTo>
                  <a:lnTo>
                    <a:pt x="293" y="143"/>
                  </a:lnTo>
                  <a:lnTo>
                    <a:pt x="293" y="145"/>
                  </a:lnTo>
                  <a:lnTo>
                    <a:pt x="293" y="145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90" y="148"/>
                  </a:lnTo>
                  <a:lnTo>
                    <a:pt x="288" y="149"/>
                  </a:lnTo>
                  <a:lnTo>
                    <a:pt x="288" y="151"/>
                  </a:lnTo>
                  <a:lnTo>
                    <a:pt x="287" y="151"/>
                  </a:lnTo>
                  <a:lnTo>
                    <a:pt x="287" y="153"/>
                  </a:lnTo>
                  <a:lnTo>
                    <a:pt x="288" y="153"/>
                  </a:lnTo>
                  <a:lnTo>
                    <a:pt x="288" y="154"/>
                  </a:lnTo>
                  <a:lnTo>
                    <a:pt x="290" y="154"/>
                  </a:lnTo>
                  <a:lnTo>
                    <a:pt x="291" y="156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4" y="159"/>
                  </a:lnTo>
                  <a:lnTo>
                    <a:pt x="298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0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2"/>
                  </a:lnTo>
                  <a:lnTo>
                    <a:pt x="299" y="164"/>
                  </a:lnTo>
                  <a:lnTo>
                    <a:pt x="298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4" y="164"/>
                  </a:lnTo>
                  <a:lnTo>
                    <a:pt x="293" y="164"/>
                  </a:lnTo>
                  <a:lnTo>
                    <a:pt x="291" y="167"/>
                  </a:lnTo>
                  <a:lnTo>
                    <a:pt x="290" y="168"/>
                  </a:lnTo>
                  <a:lnTo>
                    <a:pt x="290" y="168"/>
                  </a:lnTo>
                  <a:lnTo>
                    <a:pt x="288" y="167"/>
                  </a:lnTo>
                  <a:lnTo>
                    <a:pt x="288" y="167"/>
                  </a:lnTo>
                  <a:lnTo>
                    <a:pt x="287" y="170"/>
                  </a:lnTo>
                  <a:lnTo>
                    <a:pt x="287" y="171"/>
                  </a:lnTo>
                  <a:lnTo>
                    <a:pt x="287" y="171"/>
                  </a:lnTo>
                  <a:lnTo>
                    <a:pt x="287" y="173"/>
                  </a:lnTo>
                  <a:lnTo>
                    <a:pt x="288" y="173"/>
                  </a:lnTo>
                  <a:lnTo>
                    <a:pt x="290" y="175"/>
                  </a:lnTo>
                  <a:lnTo>
                    <a:pt x="290" y="175"/>
                  </a:lnTo>
                  <a:lnTo>
                    <a:pt x="291" y="175"/>
                  </a:lnTo>
                  <a:lnTo>
                    <a:pt x="291" y="175"/>
                  </a:lnTo>
                  <a:lnTo>
                    <a:pt x="293" y="176"/>
                  </a:lnTo>
                  <a:lnTo>
                    <a:pt x="294" y="176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78"/>
                  </a:lnTo>
                  <a:lnTo>
                    <a:pt x="296" y="181"/>
                  </a:lnTo>
                  <a:lnTo>
                    <a:pt x="296" y="181"/>
                  </a:lnTo>
                  <a:lnTo>
                    <a:pt x="294" y="184"/>
                  </a:lnTo>
                  <a:lnTo>
                    <a:pt x="294" y="186"/>
                  </a:lnTo>
                  <a:lnTo>
                    <a:pt x="294" y="187"/>
                  </a:lnTo>
                  <a:lnTo>
                    <a:pt x="294" y="187"/>
                  </a:lnTo>
                  <a:lnTo>
                    <a:pt x="294" y="189"/>
                  </a:lnTo>
                  <a:lnTo>
                    <a:pt x="296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4"/>
                  </a:lnTo>
                  <a:lnTo>
                    <a:pt x="299" y="194"/>
                  </a:lnTo>
                  <a:lnTo>
                    <a:pt x="299" y="194"/>
                  </a:lnTo>
                  <a:lnTo>
                    <a:pt x="298" y="195"/>
                  </a:lnTo>
                  <a:lnTo>
                    <a:pt x="298" y="197"/>
                  </a:lnTo>
                  <a:lnTo>
                    <a:pt x="299" y="198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1"/>
                  </a:lnTo>
                  <a:lnTo>
                    <a:pt x="299" y="205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301" y="212"/>
                  </a:lnTo>
                  <a:lnTo>
                    <a:pt x="299" y="212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7"/>
                  </a:lnTo>
                  <a:lnTo>
                    <a:pt x="299" y="217"/>
                  </a:lnTo>
                  <a:lnTo>
                    <a:pt x="299" y="217"/>
                  </a:lnTo>
                  <a:lnTo>
                    <a:pt x="298" y="216"/>
                  </a:lnTo>
                  <a:lnTo>
                    <a:pt x="298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7"/>
                  </a:lnTo>
                  <a:lnTo>
                    <a:pt x="296" y="216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4" y="214"/>
                  </a:lnTo>
                  <a:lnTo>
                    <a:pt x="294" y="216"/>
                  </a:lnTo>
                  <a:lnTo>
                    <a:pt x="294" y="217"/>
                  </a:lnTo>
                  <a:lnTo>
                    <a:pt x="293" y="217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6"/>
                  </a:lnTo>
                  <a:lnTo>
                    <a:pt x="290" y="217"/>
                  </a:lnTo>
                  <a:lnTo>
                    <a:pt x="288" y="217"/>
                  </a:lnTo>
                  <a:lnTo>
                    <a:pt x="287" y="216"/>
                  </a:lnTo>
                  <a:lnTo>
                    <a:pt x="287" y="214"/>
                  </a:lnTo>
                  <a:lnTo>
                    <a:pt x="288" y="211"/>
                  </a:lnTo>
                  <a:lnTo>
                    <a:pt x="288" y="209"/>
                  </a:lnTo>
                  <a:lnTo>
                    <a:pt x="287" y="208"/>
                  </a:lnTo>
                  <a:lnTo>
                    <a:pt x="285" y="208"/>
                  </a:lnTo>
                  <a:lnTo>
                    <a:pt x="285" y="206"/>
                  </a:lnTo>
                  <a:lnTo>
                    <a:pt x="285" y="208"/>
                  </a:lnTo>
                  <a:lnTo>
                    <a:pt x="287" y="208"/>
                  </a:lnTo>
                  <a:lnTo>
                    <a:pt x="287" y="209"/>
                  </a:lnTo>
                  <a:lnTo>
                    <a:pt x="288" y="209"/>
                  </a:lnTo>
                  <a:lnTo>
                    <a:pt x="288" y="211"/>
                  </a:lnTo>
                  <a:lnTo>
                    <a:pt x="287" y="211"/>
                  </a:lnTo>
                  <a:lnTo>
                    <a:pt x="285" y="214"/>
                  </a:lnTo>
                  <a:lnTo>
                    <a:pt x="283" y="216"/>
                  </a:lnTo>
                  <a:lnTo>
                    <a:pt x="282" y="217"/>
                  </a:lnTo>
                  <a:lnTo>
                    <a:pt x="274" y="219"/>
                  </a:lnTo>
                  <a:lnTo>
                    <a:pt x="272" y="219"/>
                  </a:lnTo>
                  <a:lnTo>
                    <a:pt x="271" y="220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69" y="227"/>
                  </a:lnTo>
                  <a:lnTo>
                    <a:pt x="271" y="230"/>
                  </a:lnTo>
                  <a:lnTo>
                    <a:pt x="271" y="231"/>
                  </a:lnTo>
                  <a:lnTo>
                    <a:pt x="271" y="233"/>
                  </a:lnTo>
                  <a:lnTo>
                    <a:pt x="269" y="233"/>
                  </a:lnTo>
                  <a:lnTo>
                    <a:pt x="268" y="234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65" y="239"/>
                  </a:lnTo>
                  <a:lnTo>
                    <a:pt x="263" y="241"/>
                  </a:lnTo>
                  <a:lnTo>
                    <a:pt x="263" y="241"/>
                  </a:lnTo>
                  <a:lnTo>
                    <a:pt x="261" y="241"/>
                  </a:lnTo>
                  <a:lnTo>
                    <a:pt x="260" y="241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1" y="242"/>
                  </a:lnTo>
                  <a:lnTo>
                    <a:pt x="260" y="242"/>
                  </a:lnTo>
                  <a:lnTo>
                    <a:pt x="255" y="244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50" y="244"/>
                  </a:lnTo>
                  <a:lnTo>
                    <a:pt x="250" y="244"/>
                  </a:lnTo>
                  <a:lnTo>
                    <a:pt x="249" y="242"/>
                  </a:lnTo>
                  <a:lnTo>
                    <a:pt x="246" y="246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6" y="247"/>
                  </a:lnTo>
                  <a:lnTo>
                    <a:pt x="247" y="246"/>
                  </a:lnTo>
                  <a:lnTo>
                    <a:pt x="249" y="247"/>
                  </a:lnTo>
                  <a:lnTo>
                    <a:pt x="249" y="247"/>
                  </a:lnTo>
                  <a:lnTo>
                    <a:pt x="246" y="249"/>
                  </a:lnTo>
                  <a:lnTo>
                    <a:pt x="239" y="255"/>
                  </a:lnTo>
                  <a:lnTo>
                    <a:pt x="239" y="255"/>
                  </a:lnTo>
                  <a:lnTo>
                    <a:pt x="238" y="257"/>
                  </a:lnTo>
                  <a:lnTo>
                    <a:pt x="236" y="258"/>
                  </a:lnTo>
                  <a:lnTo>
                    <a:pt x="235" y="261"/>
                  </a:lnTo>
                  <a:lnTo>
                    <a:pt x="231" y="266"/>
                  </a:lnTo>
                  <a:lnTo>
                    <a:pt x="230" y="268"/>
                  </a:lnTo>
                  <a:lnTo>
                    <a:pt x="224" y="271"/>
                  </a:lnTo>
                  <a:lnTo>
                    <a:pt x="222" y="271"/>
                  </a:lnTo>
                  <a:lnTo>
                    <a:pt x="219" y="274"/>
                  </a:lnTo>
                  <a:lnTo>
                    <a:pt x="217" y="277"/>
                  </a:lnTo>
                  <a:lnTo>
                    <a:pt x="212" y="279"/>
                  </a:lnTo>
                  <a:lnTo>
                    <a:pt x="208" y="282"/>
                  </a:lnTo>
                  <a:lnTo>
                    <a:pt x="205" y="285"/>
                  </a:lnTo>
                  <a:lnTo>
                    <a:pt x="203" y="286"/>
                  </a:lnTo>
                  <a:lnTo>
                    <a:pt x="203" y="286"/>
                  </a:lnTo>
                  <a:lnTo>
                    <a:pt x="203" y="288"/>
                  </a:lnTo>
                  <a:lnTo>
                    <a:pt x="205" y="288"/>
                  </a:lnTo>
                  <a:lnTo>
                    <a:pt x="205" y="290"/>
                  </a:lnTo>
                  <a:lnTo>
                    <a:pt x="205" y="290"/>
                  </a:lnTo>
                  <a:lnTo>
                    <a:pt x="205" y="291"/>
                  </a:lnTo>
                  <a:lnTo>
                    <a:pt x="203" y="293"/>
                  </a:lnTo>
                  <a:lnTo>
                    <a:pt x="201" y="294"/>
                  </a:lnTo>
                  <a:lnTo>
                    <a:pt x="195" y="296"/>
                  </a:lnTo>
                  <a:lnTo>
                    <a:pt x="195" y="296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7"/>
                  </a:lnTo>
                  <a:lnTo>
                    <a:pt x="187" y="301"/>
                  </a:lnTo>
                  <a:lnTo>
                    <a:pt x="186" y="302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4" y="304"/>
                  </a:lnTo>
                  <a:lnTo>
                    <a:pt x="183" y="304"/>
                  </a:lnTo>
                  <a:lnTo>
                    <a:pt x="183" y="304"/>
                  </a:lnTo>
                  <a:lnTo>
                    <a:pt x="181" y="302"/>
                  </a:lnTo>
                  <a:lnTo>
                    <a:pt x="181" y="302"/>
                  </a:lnTo>
                  <a:lnTo>
                    <a:pt x="179" y="302"/>
                  </a:lnTo>
                  <a:lnTo>
                    <a:pt x="176" y="304"/>
                  </a:lnTo>
                  <a:lnTo>
                    <a:pt x="175" y="305"/>
                  </a:lnTo>
                  <a:lnTo>
                    <a:pt x="171" y="310"/>
                  </a:lnTo>
                  <a:lnTo>
                    <a:pt x="171" y="315"/>
                  </a:lnTo>
                  <a:lnTo>
                    <a:pt x="171" y="318"/>
                  </a:lnTo>
                  <a:lnTo>
                    <a:pt x="173" y="321"/>
                  </a:lnTo>
                  <a:lnTo>
                    <a:pt x="173" y="323"/>
                  </a:lnTo>
                  <a:lnTo>
                    <a:pt x="173" y="324"/>
                  </a:lnTo>
                  <a:lnTo>
                    <a:pt x="171" y="326"/>
                  </a:lnTo>
                  <a:lnTo>
                    <a:pt x="171" y="327"/>
                  </a:lnTo>
                  <a:lnTo>
                    <a:pt x="173" y="329"/>
                  </a:lnTo>
                  <a:lnTo>
                    <a:pt x="173" y="332"/>
                  </a:lnTo>
                  <a:lnTo>
                    <a:pt x="173" y="334"/>
                  </a:lnTo>
                  <a:lnTo>
                    <a:pt x="173" y="335"/>
                  </a:lnTo>
                  <a:lnTo>
                    <a:pt x="175" y="338"/>
                  </a:lnTo>
                  <a:lnTo>
                    <a:pt x="175" y="337"/>
                  </a:lnTo>
                  <a:lnTo>
                    <a:pt x="173" y="335"/>
                  </a:lnTo>
                  <a:lnTo>
                    <a:pt x="173" y="334"/>
                  </a:lnTo>
                  <a:lnTo>
                    <a:pt x="171" y="335"/>
                  </a:lnTo>
                  <a:lnTo>
                    <a:pt x="171" y="337"/>
                  </a:lnTo>
                  <a:lnTo>
                    <a:pt x="175" y="338"/>
                  </a:lnTo>
                  <a:lnTo>
                    <a:pt x="175" y="340"/>
                  </a:lnTo>
                  <a:lnTo>
                    <a:pt x="173" y="349"/>
                  </a:lnTo>
                  <a:lnTo>
                    <a:pt x="173" y="353"/>
                  </a:lnTo>
                  <a:lnTo>
                    <a:pt x="171" y="356"/>
                  </a:lnTo>
                  <a:lnTo>
                    <a:pt x="170" y="356"/>
                  </a:lnTo>
                  <a:lnTo>
                    <a:pt x="168" y="359"/>
                  </a:lnTo>
                  <a:lnTo>
                    <a:pt x="167" y="364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7" y="368"/>
                  </a:lnTo>
                  <a:lnTo>
                    <a:pt x="165" y="370"/>
                  </a:lnTo>
                  <a:lnTo>
                    <a:pt x="167" y="368"/>
                  </a:lnTo>
                  <a:lnTo>
                    <a:pt x="168" y="370"/>
                  </a:lnTo>
                  <a:lnTo>
                    <a:pt x="168" y="372"/>
                  </a:lnTo>
                  <a:lnTo>
                    <a:pt x="168" y="378"/>
                  </a:lnTo>
                  <a:lnTo>
                    <a:pt x="168" y="384"/>
                  </a:lnTo>
                  <a:lnTo>
                    <a:pt x="167" y="384"/>
                  </a:lnTo>
                  <a:lnTo>
                    <a:pt x="165" y="384"/>
                  </a:lnTo>
                  <a:lnTo>
                    <a:pt x="164" y="384"/>
                  </a:lnTo>
                  <a:lnTo>
                    <a:pt x="164" y="384"/>
                  </a:lnTo>
                  <a:lnTo>
                    <a:pt x="162" y="384"/>
                  </a:lnTo>
                  <a:lnTo>
                    <a:pt x="160" y="384"/>
                  </a:lnTo>
                  <a:lnTo>
                    <a:pt x="159" y="386"/>
                  </a:lnTo>
                  <a:lnTo>
                    <a:pt x="159" y="387"/>
                  </a:lnTo>
                  <a:lnTo>
                    <a:pt x="156" y="394"/>
                  </a:lnTo>
                  <a:lnTo>
                    <a:pt x="154" y="395"/>
                  </a:lnTo>
                  <a:lnTo>
                    <a:pt x="154" y="397"/>
                  </a:lnTo>
                  <a:lnTo>
                    <a:pt x="156" y="397"/>
                  </a:lnTo>
                  <a:lnTo>
                    <a:pt x="156" y="398"/>
                  </a:lnTo>
                  <a:lnTo>
                    <a:pt x="157" y="398"/>
                  </a:lnTo>
                  <a:lnTo>
                    <a:pt x="160" y="398"/>
                  </a:lnTo>
                  <a:lnTo>
                    <a:pt x="160" y="400"/>
                  </a:lnTo>
                  <a:lnTo>
                    <a:pt x="162" y="400"/>
                  </a:lnTo>
                  <a:lnTo>
                    <a:pt x="159" y="400"/>
                  </a:lnTo>
                  <a:lnTo>
                    <a:pt x="156" y="398"/>
                  </a:lnTo>
                  <a:lnTo>
                    <a:pt x="148" y="401"/>
                  </a:lnTo>
                  <a:lnTo>
                    <a:pt x="145" y="403"/>
                  </a:lnTo>
                  <a:lnTo>
                    <a:pt x="145" y="405"/>
                  </a:lnTo>
                  <a:lnTo>
                    <a:pt x="143" y="408"/>
                  </a:lnTo>
                  <a:lnTo>
                    <a:pt x="143" y="409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5" y="416"/>
                  </a:lnTo>
                  <a:lnTo>
                    <a:pt x="134" y="416"/>
                  </a:lnTo>
                  <a:lnTo>
                    <a:pt x="130" y="416"/>
                  </a:lnTo>
                  <a:lnTo>
                    <a:pt x="127" y="413"/>
                  </a:lnTo>
                  <a:lnTo>
                    <a:pt x="126" y="411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9" y="401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18" y="397"/>
                  </a:lnTo>
                  <a:lnTo>
                    <a:pt x="116" y="394"/>
                  </a:lnTo>
                  <a:lnTo>
                    <a:pt x="116" y="389"/>
                  </a:lnTo>
                  <a:lnTo>
                    <a:pt x="116" y="390"/>
                  </a:lnTo>
                  <a:lnTo>
                    <a:pt x="118" y="390"/>
                  </a:lnTo>
                  <a:lnTo>
                    <a:pt x="118" y="392"/>
                  </a:lnTo>
                  <a:lnTo>
                    <a:pt x="118" y="395"/>
                  </a:lnTo>
                  <a:lnTo>
                    <a:pt x="118" y="395"/>
                  </a:lnTo>
                  <a:lnTo>
                    <a:pt x="119" y="395"/>
                  </a:lnTo>
                  <a:lnTo>
                    <a:pt x="118" y="389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5" y="387"/>
                  </a:lnTo>
                  <a:lnTo>
                    <a:pt x="115" y="386"/>
                  </a:lnTo>
                  <a:lnTo>
                    <a:pt x="115" y="386"/>
                  </a:lnTo>
                  <a:lnTo>
                    <a:pt x="115" y="384"/>
                  </a:lnTo>
                  <a:lnTo>
                    <a:pt x="113" y="383"/>
                  </a:lnTo>
                  <a:lnTo>
                    <a:pt x="112" y="376"/>
                  </a:lnTo>
                  <a:lnTo>
                    <a:pt x="110" y="373"/>
                  </a:lnTo>
                  <a:lnTo>
                    <a:pt x="108" y="368"/>
                  </a:lnTo>
                  <a:lnTo>
                    <a:pt x="107" y="367"/>
                  </a:lnTo>
                  <a:lnTo>
                    <a:pt x="105" y="364"/>
                  </a:lnTo>
                  <a:lnTo>
                    <a:pt x="104" y="362"/>
                  </a:lnTo>
                  <a:lnTo>
                    <a:pt x="102" y="361"/>
                  </a:lnTo>
                  <a:lnTo>
                    <a:pt x="101" y="359"/>
                  </a:lnTo>
                  <a:lnTo>
                    <a:pt x="101" y="359"/>
                  </a:lnTo>
                  <a:lnTo>
                    <a:pt x="97" y="351"/>
                  </a:lnTo>
                  <a:lnTo>
                    <a:pt x="96" y="346"/>
                  </a:lnTo>
                  <a:lnTo>
                    <a:pt x="96" y="345"/>
                  </a:lnTo>
                  <a:lnTo>
                    <a:pt x="94" y="343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3" y="335"/>
                  </a:lnTo>
                  <a:lnTo>
                    <a:pt x="93" y="332"/>
                  </a:lnTo>
                  <a:lnTo>
                    <a:pt x="91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89" y="324"/>
                  </a:lnTo>
                  <a:lnTo>
                    <a:pt x="89" y="323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6" y="320"/>
                  </a:lnTo>
                  <a:lnTo>
                    <a:pt x="85" y="316"/>
                  </a:lnTo>
                  <a:lnTo>
                    <a:pt x="85" y="316"/>
                  </a:lnTo>
                  <a:lnTo>
                    <a:pt x="83" y="315"/>
                  </a:lnTo>
                  <a:lnTo>
                    <a:pt x="82" y="312"/>
                  </a:lnTo>
                  <a:lnTo>
                    <a:pt x="80" y="310"/>
                  </a:lnTo>
                  <a:lnTo>
                    <a:pt x="83" y="310"/>
                  </a:lnTo>
                  <a:lnTo>
                    <a:pt x="82" y="309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2" y="305"/>
                  </a:lnTo>
                  <a:lnTo>
                    <a:pt x="80" y="305"/>
                  </a:lnTo>
                  <a:lnTo>
                    <a:pt x="78" y="305"/>
                  </a:lnTo>
                  <a:lnTo>
                    <a:pt x="78" y="302"/>
                  </a:lnTo>
                  <a:lnTo>
                    <a:pt x="75" y="301"/>
                  </a:lnTo>
                  <a:lnTo>
                    <a:pt x="75" y="299"/>
                  </a:lnTo>
                  <a:lnTo>
                    <a:pt x="74" y="294"/>
                  </a:lnTo>
                  <a:lnTo>
                    <a:pt x="72" y="283"/>
                  </a:lnTo>
                  <a:lnTo>
                    <a:pt x="71" y="279"/>
                  </a:lnTo>
                  <a:lnTo>
                    <a:pt x="71" y="277"/>
                  </a:lnTo>
                  <a:lnTo>
                    <a:pt x="69" y="272"/>
                  </a:lnTo>
                  <a:lnTo>
                    <a:pt x="69" y="269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7" y="263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67" y="260"/>
                  </a:lnTo>
                  <a:lnTo>
                    <a:pt x="69" y="258"/>
                  </a:lnTo>
                  <a:lnTo>
                    <a:pt x="69" y="257"/>
                  </a:lnTo>
                  <a:lnTo>
                    <a:pt x="69" y="253"/>
                  </a:lnTo>
                  <a:lnTo>
                    <a:pt x="67" y="257"/>
                  </a:lnTo>
                  <a:lnTo>
                    <a:pt x="67" y="257"/>
                  </a:lnTo>
                  <a:lnTo>
                    <a:pt x="66" y="255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9" y="252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4" y="246"/>
                  </a:lnTo>
                  <a:lnTo>
                    <a:pt x="64" y="244"/>
                  </a:lnTo>
                  <a:lnTo>
                    <a:pt x="64" y="244"/>
                  </a:lnTo>
                  <a:lnTo>
                    <a:pt x="64" y="241"/>
                  </a:lnTo>
                  <a:lnTo>
                    <a:pt x="67" y="233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3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6" y="219"/>
                  </a:lnTo>
                  <a:lnTo>
                    <a:pt x="64" y="220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6" y="217"/>
                  </a:lnTo>
                  <a:lnTo>
                    <a:pt x="69" y="216"/>
                  </a:lnTo>
                  <a:lnTo>
                    <a:pt x="71" y="216"/>
                  </a:lnTo>
                  <a:lnTo>
                    <a:pt x="69" y="216"/>
                  </a:lnTo>
                  <a:lnTo>
                    <a:pt x="67" y="216"/>
                  </a:lnTo>
                  <a:lnTo>
                    <a:pt x="63" y="216"/>
                  </a:lnTo>
                  <a:lnTo>
                    <a:pt x="63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3" y="209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4" y="208"/>
                  </a:lnTo>
                  <a:lnTo>
                    <a:pt x="63" y="208"/>
                  </a:lnTo>
                  <a:lnTo>
                    <a:pt x="61" y="208"/>
                  </a:lnTo>
                  <a:lnTo>
                    <a:pt x="60" y="208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60" y="209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4"/>
                  </a:lnTo>
                  <a:lnTo>
                    <a:pt x="55" y="214"/>
                  </a:lnTo>
                  <a:lnTo>
                    <a:pt x="56" y="214"/>
                  </a:lnTo>
                  <a:lnTo>
                    <a:pt x="56" y="216"/>
                  </a:lnTo>
                  <a:lnTo>
                    <a:pt x="58" y="216"/>
                  </a:lnTo>
                  <a:lnTo>
                    <a:pt x="58" y="217"/>
                  </a:lnTo>
                  <a:lnTo>
                    <a:pt x="58" y="219"/>
                  </a:lnTo>
                  <a:lnTo>
                    <a:pt x="56" y="223"/>
                  </a:lnTo>
                  <a:lnTo>
                    <a:pt x="55" y="223"/>
                  </a:lnTo>
                  <a:lnTo>
                    <a:pt x="48" y="227"/>
                  </a:lnTo>
                  <a:lnTo>
                    <a:pt x="45" y="228"/>
                  </a:lnTo>
                  <a:lnTo>
                    <a:pt x="41" y="230"/>
                  </a:lnTo>
                  <a:lnTo>
                    <a:pt x="39" y="231"/>
                  </a:lnTo>
                  <a:lnTo>
                    <a:pt x="36" y="230"/>
                  </a:lnTo>
                  <a:lnTo>
                    <a:pt x="33" y="228"/>
                  </a:lnTo>
                  <a:lnTo>
                    <a:pt x="28" y="225"/>
                  </a:lnTo>
                  <a:lnTo>
                    <a:pt x="26" y="223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7" y="214"/>
                  </a:lnTo>
                  <a:lnTo>
                    <a:pt x="14" y="211"/>
                  </a:lnTo>
                  <a:lnTo>
                    <a:pt x="11" y="209"/>
                  </a:lnTo>
                  <a:lnTo>
                    <a:pt x="11" y="208"/>
                  </a:lnTo>
                  <a:lnTo>
                    <a:pt x="11" y="206"/>
                  </a:lnTo>
                  <a:lnTo>
                    <a:pt x="12" y="205"/>
                  </a:lnTo>
                  <a:lnTo>
                    <a:pt x="14" y="205"/>
                  </a:lnTo>
                  <a:lnTo>
                    <a:pt x="14" y="206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9" y="205"/>
                  </a:lnTo>
                  <a:lnTo>
                    <a:pt x="20" y="206"/>
                  </a:lnTo>
                  <a:lnTo>
                    <a:pt x="22" y="205"/>
                  </a:lnTo>
                  <a:lnTo>
                    <a:pt x="23" y="205"/>
                  </a:lnTo>
                  <a:lnTo>
                    <a:pt x="26" y="203"/>
                  </a:lnTo>
                  <a:lnTo>
                    <a:pt x="26" y="203"/>
                  </a:lnTo>
                  <a:lnTo>
                    <a:pt x="28" y="203"/>
                  </a:lnTo>
                  <a:lnTo>
                    <a:pt x="31" y="200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3" y="198"/>
                  </a:lnTo>
                  <a:lnTo>
                    <a:pt x="22" y="200"/>
                  </a:lnTo>
                  <a:lnTo>
                    <a:pt x="20" y="200"/>
                  </a:lnTo>
                  <a:lnTo>
                    <a:pt x="15" y="198"/>
                  </a:lnTo>
                  <a:lnTo>
                    <a:pt x="9" y="195"/>
                  </a:lnTo>
                  <a:lnTo>
                    <a:pt x="6" y="194"/>
                  </a:lnTo>
                  <a:lnTo>
                    <a:pt x="4" y="190"/>
                  </a:lnTo>
                  <a:lnTo>
                    <a:pt x="3" y="187"/>
                  </a:lnTo>
                  <a:lnTo>
                    <a:pt x="3" y="186"/>
                  </a:lnTo>
                  <a:lnTo>
                    <a:pt x="6" y="186"/>
                  </a:lnTo>
                  <a:lnTo>
                    <a:pt x="7" y="184"/>
                  </a:lnTo>
                  <a:lnTo>
                    <a:pt x="6" y="184"/>
                  </a:lnTo>
                  <a:lnTo>
                    <a:pt x="4" y="186"/>
                  </a:lnTo>
                  <a:lnTo>
                    <a:pt x="3" y="186"/>
                  </a:lnTo>
                  <a:lnTo>
                    <a:pt x="1" y="186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7" y="182"/>
                  </a:lnTo>
                  <a:lnTo>
                    <a:pt x="7" y="17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11" y="178"/>
                  </a:lnTo>
                  <a:lnTo>
                    <a:pt x="12" y="176"/>
                  </a:lnTo>
                  <a:lnTo>
                    <a:pt x="12" y="178"/>
                  </a:lnTo>
                  <a:lnTo>
                    <a:pt x="15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20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5" y="179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30" y="176"/>
                  </a:lnTo>
                  <a:lnTo>
                    <a:pt x="33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9" y="176"/>
                  </a:lnTo>
                  <a:lnTo>
                    <a:pt x="39" y="176"/>
                  </a:lnTo>
                  <a:lnTo>
                    <a:pt x="41" y="176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9" y="173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68"/>
                  </a:lnTo>
                  <a:lnTo>
                    <a:pt x="39" y="165"/>
                  </a:lnTo>
                  <a:lnTo>
                    <a:pt x="37" y="164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1" y="156"/>
                  </a:lnTo>
                  <a:lnTo>
                    <a:pt x="30" y="156"/>
                  </a:lnTo>
                  <a:lnTo>
                    <a:pt x="26" y="153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8" y="148"/>
                  </a:lnTo>
                  <a:lnTo>
                    <a:pt x="28" y="145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2" y="142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19" y="135"/>
                  </a:lnTo>
                  <a:lnTo>
                    <a:pt x="19" y="134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22" y="130"/>
                  </a:lnTo>
                  <a:lnTo>
                    <a:pt x="25" y="127"/>
                  </a:lnTo>
                  <a:lnTo>
                    <a:pt x="26" y="124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4" y="121"/>
                  </a:lnTo>
                  <a:lnTo>
                    <a:pt x="34" y="123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3" y="121"/>
                  </a:lnTo>
                  <a:lnTo>
                    <a:pt x="53" y="119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05"/>
                  </a:lnTo>
                  <a:lnTo>
                    <a:pt x="67" y="104"/>
                  </a:lnTo>
                  <a:lnTo>
                    <a:pt x="69" y="102"/>
                  </a:lnTo>
                  <a:lnTo>
                    <a:pt x="71" y="99"/>
                  </a:lnTo>
                  <a:lnTo>
                    <a:pt x="72" y="96"/>
                  </a:lnTo>
                  <a:lnTo>
                    <a:pt x="72" y="94"/>
                  </a:lnTo>
                  <a:lnTo>
                    <a:pt x="74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8" y="88"/>
                  </a:lnTo>
                  <a:lnTo>
                    <a:pt x="80" y="86"/>
                  </a:lnTo>
                  <a:lnTo>
                    <a:pt x="82" y="86"/>
                  </a:lnTo>
                  <a:lnTo>
                    <a:pt x="83" y="85"/>
                  </a:lnTo>
                  <a:lnTo>
                    <a:pt x="83" y="83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3" y="80"/>
                  </a:lnTo>
                  <a:lnTo>
                    <a:pt x="86" y="77"/>
                  </a:lnTo>
                  <a:lnTo>
                    <a:pt x="88" y="74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1" y="71"/>
                  </a:lnTo>
                  <a:lnTo>
                    <a:pt x="91" y="69"/>
                  </a:lnTo>
                  <a:lnTo>
                    <a:pt x="91" y="69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9" y="55"/>
                  </a:lnTo>
                  <a:lnTo>
                    <a:pt x="101" y="55"/>
                  </a:lnTo>
                  <a:lnTo>
                    <a:pt x="102" y="55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99" y="50"/>
                  </a:lnTo>
                  <a:lnTo>
                    <a:pt x="97" y="49"/>
                  </a:lnTo>
                  <a:lnTo>
                    <a:pt x="9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7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1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6" y="41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2" y="17"/>
                  </a:lnTo>
                  <a:lnTo>
                    <a:pt x="82" y="15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2" y="15"/>
                  </a:lnTo>
                  <a:lnTo>
                    <a:pt x="105" y="15"/>
                  </a:lnTo>
                  <a:lnTo>
                    <a:pt x="107" y="17"/>
                  </a:lnTo>
                  <a:lnTo>
                    <a:pt x="108" y="17"/>
                  </a:lnTo>
                  <a:lnTo>
                    <a:pt x="110" y="15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3" y="11"/>
                  </a:lnTo>
                  <a:lnTo>
                    <a:pt x="123" y="11"/>
                  </a:lnTo>
                  <a:lnTo>
                    <a:pt x="124" y="11"/>
                  </a:lnTo>
                  <a:lnTo>
                    <a:pt x="126" y="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35" y="3"/>
                  </a:lnTo>
                  <a:lnTo>
                    <a:pt x="137" y="1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8" name="Freeform 249"/>
            <p:cNvSpPr>
              <a:spLocks/>
            </p:cNvSpPr>
            <p:nvPr/>
          </p:nvSpPr>
          <p:spPr bwMode="auto">
            <a:xfrm>
              <a:off x="6729858" y="3445211"/>
              <a:ext cx="46781" cy="120852"/>
            </a:xfrm>
            <a:custGeom>
              <a:avLst/>
              <a:gdLst>
                <a:gd name="T0" fmla="*/ 22 w 24"/>
                <a:gd name="T1" fmla="*/ 0 h 62"/>
                <a:gd name="T2" fmla="*/ 22 w 24"/>
                <a:gd name="T3" fmla="*/ 2 h 62"/>
                <a:gd name="T4" fmla="*/ 24 w 24"/>
                <a:gd name="T5" fmla="*/ 4 h 62"/>
                <a:gd name="T6" fmla="*/ 24 w 24"/>
                <a:gd name="T7" fmla="*/ 5 h 62"/>
                <a:gd name="T8" fmla="*/ 24 w 24"/>
                <a:gd name="T9" fmla="*/ 7 h 62"/>
                <a:gd name="T10" fmla="*/ 24 w 24"/>
                <a:gd name="T11" fmla="*/ 8 h 62"/>
                <a:gd name="T12" fmla="*/ 22 w 24"/>
                <a:gd name="T13" fmla="*/ 11 h 62"/>
                <a:gd name="T14" fmla="*/ 19 w 24"/>
                <a:gd name="T15" fmla="*/ 11 h 62"/>
                <a:gd name="T16" fmla="*/ 19 w 24"/>
                <a:gd name="T17" fmla="*/ 13 h 62"/>
                <a:gd name="T18" fmla="*/ 19 w 24"/>
                <a:gd name="T19" fmla="*/ 16 h 62"/>
                <a:gd name="T20" fmla="*/ 16 w 24"/>
                <a:gd name="T21" fmla="*/ 16 h 62"/>
                <a:gd name="T22" fmla="*/ 16 w 24"/>
                <a:gd name="T23" fmla="*/ 15 h 62"/>
                <a:gd name="T24" fmla="*/ 13 w 24"/>
                <a:gd name="T25" fmla="*/ 15 h 62"/>
                <a:gd name="T26" fmla="*/ 11 w 24"/>
                <a:gd name="T27" fmla="*/ 18 h 62"/>
                <a:gd name="T28" fmla="*/ 10 w 24"/>
                <a:gd name="T29" fmla="*/ 21 h 62"/>
                <a:gd name="T30" fmla="*/ 10 w 24"/>
                <a:gd name="T31" fmla="*/ 22 h 62"/>
                <a:gd name="T32" fmla="*/ 10 w 24"/>
                <a:gd name="T33" fmla="*/ 26 h 62"/>
                <a:gd name="T34" fmla="*/ 10 w 24"/>
                <a:gd name="T35" fmla="*/ 26 h 62"/>
                <a:gd name="T36" fmla="*/ 11 w 24"/>
                <a:gd name="T37" fmla="*/ 26 h 62"/>
                <a:gd name="T38" fmla="*/ 13 w 24"/>
                <a:gd name="T39" fmla="*/ 26 h 62"/>
                <a:gd name="T40" fmla="*/ 13 w 24"/>
                <a:gd name="T41" fmla="*/ 27 h 62"/>
                <a:gd name="T42" fmla="*/ 10 w 24"/>
                <a:gd name="T43" fmla="*/ 29 h 62"/>
                <a:gd name="T44" fmla="*/ 8 w 24"/>
                <a:gd name="T45" fmla="*/ 32 h 62"/>
                <a:gd name="T46" fmla="*/ 10 w 24"/>
                <a:gd name="T47" fmla="*/ 33 h 62"/>
                <a:gd name="T48" fmla="*/ 14 w 24"/>
                <a:gd name="T49" fmla="*/ 32 h 62"/>
                <a:gd name="T50" fmla="*/ 18 w 24"/>
                <a:gd name="T51" fmla="*/ 30 h 62"/>
                <a:gd name="T52" fmla="*/ 18 w 24"/>
                <a:gd name="T53" fmla="*/ 33 h 62"/>
                <a:gd name="T54" fmla="*/ 16 w 24"/>
                <a:gd name="T55" fmla="*/ 35 h 62"/>
                <a:gd name="T56" fmla="*/ 16 w 24"/>
                <a:gd name="T57" fmla="*/ 38 h 62"/>
                <a:gd name="T58" fmla="*/ 14 w 24"/>
                <a:gd name="T59" fmla="*/ 41 h 62"/>
                <a:gd name="T60" fmla="*/ 13 w 24"/>
                <a:gd name="T61" fmla="*/ 46 h 62"/>
                <a:gd name="T62" fmla="*/ 13 w 24"/>
                <a:gd name="T63" fmla="*/ 48 h 62"/>
                <a:gd name="T64" fmla="*/ 13 w 24"/>
                <a:gd name="T65" fmla="*/ 52 h 62"/>
                <a:gd name="T66" fmla="*/ 11 w 24"/>
                <a:gd name="T67" fmla="*/ 56 h 62"/>
                <a:gd name="T68" fmla="*/ 10 w 24"/>
                <a:gd name="T69" fmla="*/ 62 h 62"/>
                <a:gd name="T70" fmla="*/ 8 w 24"/>
                <a:gd name="T71" fmla="*/ 62 h 62"/>
                <a:gd name="T72" fmla="*/ 7 w 24"/>
                <a:gd name="T73" fmla="*/ 54 h 62"/>
                <a:gd name="T74" fmla="*/ 3 w 24"/>
                <a:gd name="T75" fmla="*/ 48 h 62"/>
                <a:gd name="T76" fmla="*/ 3 w 24"/>
                <a:gd name="T77" fmla="*/ 45 h 62"/>
                <a:gd name="T78" fmla="*/ 2 w 24"/>
                <a:gd name="T79" fmla="*/ 38 h 62"/>
                <a:gd name="T80" fmla="*/ 2 w 24"/>
                <a:gd name="T81" fmla="*/ 33 h 62"/>
                <a:gd name="T82" fmla="*/ 3 w 24"/>
                <a:gd name="T83" fmla="*/ 30 h 62"/>
                <a:gd name="T84" fmla="*/ 3 w 24"/>
                <a:gd name="T85" fmla="*/ 29 h 62"/>
                <a:gd name="T86" fmla="*/ 7 w 24"/>
                <a:gd name="T87" fmla="*/ 24 h 62"/>
                <a:gd name="T88" fmla="*/ 10 w 24"/>
                <a:gd name="T89" fmla="*/ 13 h 62"/>
                <a:gd name="T90" fmla="*/ 11 w 24"/>
                <a:gd name="T91" fmla="*/ 7 h 62"/>
                <a:gd name="T92" fmla="*/ 14 w 24"/>
                <a:gd name="T93" fmla="*/ 5 h 62"/>
                <a:gd name="T94" fmla="*/ 16 w 24"/>
                <a:gd name="T95" fmla="*/ 5 h 62"/>
                <a:gd name="T96" fmla="*/ 19 w 24"/>
                <a:gd name="T97" fmla="*/ 2 h 62"/>
                <a:gd name="T98" fmla="*/ 19 w 24"/>
                <a:gd name="T99" fmla="*/ 4 h 62"/>
                <a:gd name="T100" fmla="*/ 21 w 24"/>
                <a:gd name="T101" fmla="*/ 2 h 62"/>
                <a:gd name="T102" fmla="*/ 22 w 24"/>
                <a:gd name="T10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" h="62">
                  <a:moveTo>
                    <a:pt x="24" y="0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8" y="37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57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7" y="24"/>
                  </a:lnTo>
                  <a:lnTo>
                    <a:pt x="8" y="19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9" name="Freeform 250"/>
            <p:cNvSpPr>
              <a:spLocks noEditPoints="1"/>
            </p:cNvSpPr>
            <p:nvPr/>
          </p:nvSpPr>
          <p:spPr bwMode="auto">
            <a:xfrm>
              <a:off x="5472611" y="2681116"/>
              <a:ext cx="122802" cy="150091"/>
            </a:xfrm>
            <a:custGeom>
              <a:avLst/>
              <a:gdLst>
                <a:gd name="T0" fmla="*/ 7 w 63"/>
                <a:gd name="T1" fmla="*/ 28 h 77"/>
                <a:gd name="T2" fmla="*/ 2 w 63"/>
                <a:gd name="T3" fmla="*/ 27 h 77"/>
                <a:gd name="T4" fmla="*/ 49 w 63"/>
                <a:gd name="T5" fmla="*/ 3 h 77"/>
                <a:gd name="T6" fmla="*/ 43 w 63"/>
                <a:gd name="T7" fmla="*/ 8 h 77"/>
                <a:gd name="T8" fmla="*/ 40 w 63"/>
                <a:gd name="T9" fmla="*/ 13 h 77"/>
                <a:gd name="T10" fmla="*/ 35 w 63"/>
                <a:gd name="T11" fmla="*/ 14 h 77"/>
                <a:gd name="T12" fmla="*/ 38 w 63"/>
                <a:gd name="T13" fmla="*/ 16 h 77"/>
                <a:gd name="T14" fmla="*/ 32 w 63"/>
                <a:gd name="T15" fmla="*/ 19 h 77"/>
                <a:gd name="T16" fmla="*/ 40 w 63"/>
                <a:gd name="T17" fmla="*/ 25 h 77"/>
                <a:gd name="T18" fmla="*/ 44 w 63"/>
                <a:gd name="T19" fmla="*/ 24 h 77"/>
                <a:gd name="T20" fmla="*/ 46 w 63"/>
                <a:gd name="T21" fmla="*/ 21 h 77"/>
                <a:gd name="T22" fmla="*/ 51 w 63"/>
                <a:gd name="T23" fmla="*/ 22 h 77"/>
                <a:gd name="T24" fmla="*/ 54 w 63"/>
                <a:gd name="T25" fmla="*/ 24 h 77"/>
                <a:gd name="T26" fmla="*/ 57 w 63"/>
                <a:gd name="T27" fmla="*/ 27 h 77"/>
                <a:gd name="T28" fmla="*/ 60 w 63"/>
                <a:gd name="T29" fmla="*/ 27 h 77"/>
                <a:gd name="T30" fmla="*/ 59 w 63"/>
                <a:gd name="T31" fmla="*/ 30 h 77"/>
                <a:gd name="T32" fmla="*/ 62 w 63"/>
                <a:gd name="T33" fmla="*/ 38 h 77"/>
                <a:gd name="T34" fmla="*/ 62 w 63"/>
                <a:gd name="T35" fmla="*/ 44 h 77"/>
                <a:gd name="T36" fmla="*/ 60 w 63"/>
                <a:gd name="T37" fmla="*/ 52 h 77"/>
                <a:gd name="T38" fmla="*/ 57 w 63"/>
                <a:gd name="T39" fmla="*/ 60 h 77"/>
                <a:gd name="T40" fmla="*/ 52 w 63"/>
                <a:gd name="T41" fmla="*/ 63 h 77"/>
                <a:gd name="T42" fmla="*/ 49 w 63"/>
                <a:gd name="T43" fmla="*/ 63 h 77"/>
                <a:gd name="T44" fmla="*/ 40 w 63"/>
                <a:gd name="T45" fmla="*/ 65 h 77"/>
                <a:gd name="T46" fmla="*/ 37 w 63"/>
                <a:gd name="T47" fmla="*/ 68 h 77"/>
                <a:gd name="T48" fmla="*/ 30 w 63"/>
                <a:gd name="T49" fmla="*/ 69 h 77"/>
                <a:gd name="T50" fmla="*/ 29 w 63"/>
                <a:gd name="T51" fmla="*/ 71 h 77"/>
                <a:gd name="T52" fmla="*/ 24 w 63"/>
                <a:gd name="T53" fmla="*/ 74 h 77"/>
                <a:gd name="T54" fmla="*/ 13 w 63"/>
                <a:gd name="T55" fmla="*/ 76 h 77"/>
                <a:gd name="T56" fmla="*/ 11 w 63"/>
                <a:gd name="T57" fmla="*/ 73 h 77"/>
                <a:gd name="T58" fmla="*/ 3 w 63"/>
                <a:gd name="T59" fmla="*/ 74 h 77"/>
                <a:gd name="T60" fmla="*/ 8 w 63"/>
                <a:gd name="T61" fmla="*/ 69 h 77"/>
                <a:gd name="T62" fmla="*/ 0 w 63"/>
                <a:gd name="T63" fmla="*/ 71 h 77"/>
                <a:gd name="T64" fmla="*/ 7 w 63"/>
                <a:gd name="T65" fmla="*/ 65 h 77"/>
                <a:gd name="T66" fmla="*/ 0 w 63"/>
                <a:gd name="T67" fmla="*/ 63 h 77"/>
                <a:gd name="T68" fmla="*/ 5 w 63"/>
                <a:gd name="T69" fmla="*/ 62 h 77"/>
                <a:gd name="T70" fmla="*/ 7 w 63"/>
                <a:gd name="T71" fmla="*/ 58 h 77"/>
                <a:gd name="T72" fmla="*/ 14 w 63"/>
                <a:gd name="T73" fmla="*/ 55 h 77"/>
                <a:gd name="T74" fmla="*/ 18 w 63"/>
                <a:gd name="T75" fmla="*/ 54 h 77"/>
                <a:gd name="T76" fmla="*/ 11 w 63"/>
                <a:gd name="T77" fmla="*/ 54 h 77"/>
                <a:gd name="T78" fmla="*/ 13 w 63"/>
                <a:gd name="T79" fmla="*/ 52 h 77"/>
                <a:gd name="T80" fmla="*/ 16 w 63"/>
                <a:gd name="T81" fmla="*/ 46 h 77"/>
                <a:gd name="T82" fmla="*/ 19 w 63"/>
                <a:gd name="T83" fmla="*/ 44 h 77"/>
                <a:gd name="T84" fmla="*/ 13 w 63"/>
                <a:gd name="T85" fmla="*/ 43 h 77"/>
                <a:gd name="T86" fmla="*/ 10 w 63"/>
                <a:gd name="T87" fmla="*/ 41 h 77"/>
                <a:gd name="T88" fmla="*/ 7 w 63"/>
                <a:gd name="T89" fmla="*/ 39 h 77"/>
                <a:gd name="T90" fmla="*/ 3 w 63"/>
                <a:gd name="T91" fmla="*/ 38 h 77"/>
                <a:gd name="T92" fmla="*/ 10 w 63"/>
                <a:gd name="T93" fmla="*/ 35 h 77"/>
                <a:gd name="T94" fmla="*/ 8 w 63"/>
                <a:gd name="T95" fmla="*/ 32 h 77"/>
                <a:gd name="T96" fmla="*/ 7 w 63"/>
                <a:gd name="T97" fmla="*/ 30 h 77"/>
                <a:gd name="T98" fmla="*/ 7 w 63"/>
                <a:gd name="T99" fmla="*/ 25 h 77"/>
                <a:gd name="T100" fmla="*/ 5 w 63"/>
                <a:gd name="T101" fmla="*/ 22 h 77"/>
                <a:gd name="T102" fmla="*/ 11 w 63"/>
                <a:gd name="T103" fmla="*/ 22 h 77"/>
                <a:gd name="T104" fmla="*/ 19 w 63"/>
                <a:gd name="T105" fmla="*/ 22 h 77"/>
                <a:gd name="T106" fmla="*/ 25 w 63"/>
                <a:gd name="T107" fmla="*/ 21 h 77"/>
                <a:gd name="T108" fmla="*/ 30 w 63"/>
                <a:gd name="T109" fmla="*/ 17 h 77"/>
                <a:gd name="T110" fmla="*/ 24 w 63"/>
                <a:gd name="T111" fmla="*/ 13 h 77"/>
                <a:gd name="T112" fmla="*/ 29 w 63"/>
                <a:gd name="T113" fmla="*/ 10 h 77"/>
                <a:gd name="T114" fmla="*/ 30 w 63"/>
                <a:gd name="T115" fmla="*/ 5 h 77"/>
                <a:gd name="T116" fmla="*/ 38 w 63"/>
                <a:gd name="T117" fmla="*/ 3 h 77"/>
                <a:gd name="T118" fmla="*/ 40 w 63"/>
                <a:gd name="T119" fmla="*/ 5 h 77"/>
                <a:gd name="T120" fmla="*/ 40 w 63"/>
                <a:gd name="T121" fmla="*/ 8 h 77"/>
                <a:gd name="T122" fmla="*/ 41 w 63"/>
                <a:gd name="T123" fmla="*/ 3 h 77"/>
                <a:gd name="T124" fmla="*/ 44 w 63"/>
                <a:gd name="T1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77">
                  <a:moveTo>
                    <a:pt x="2" y="27"/>
                  </a:move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2" y="27"/>
                  </a:lnTo>
                  <a:close/>
                  <a:moveTo>
                    <a:pt x="44" y="0"/>
                  </a:moveTo>
                  <a:lnTo>
                    <a:pt x="44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7" y="16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60" y="33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9"/>
                  </a:lnTo>
                  <a:lnTo>
                    <a:pt x="60" y="39"/>
                  </a:lnTo>
                  <a:lnTo>
                    <a:pt x="62" y="41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7"/>
                  </a:lnTo>
                  <a:lnTo>
                    <a:pt x="59" y="58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9" y="62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5"/>
                  </a:lnTo>
                  <a:lnTo>
                    <a:pt x="46" y="63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0" y="6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9"/>
                  </a:lnTo>
                  <a:lnTo>
                    <a:pt x="33" y="69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7" y="73"/>
                  </a:lnTo>
                  <a:lnTo>
                    <a:pt x="25" y="73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1" y="76"/>
                  </a:lnTo>
                  <a:lnTo>
                    <a:pt x="10" y="77"/>
                  </a:lnTo>
                  <a:lnTo>
                    <a:pt x="8" y="77"/>
                  </a:lnTo>
                  <a:lnTo>
                    <a:pt x="10" y="7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1" y="69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4" y="55"/>
                  </a:lnTo>
                  <a:lnTo>
                    <a:pt x="19" y="55"/>
                  </a:lnTo>
                  <a:lnTo>
                    <a:pt x="22" y="54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10" y="54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27" y="16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0" name="Freeform 251"/>
            <p:cNvSpPr>
              <a:spLocks noEditPoints="1"/>
            </p:cNvSpPr>
            <p:nvPr/>
          </p:nvSpPr>
          <p:spPr bwMode="auto">
            <a:xfrm>
              <a:off x="8544584" y="4425668"/>
              <a:ext cx="1190975" cy="298231"/>
            </a:xfrm>
            <a:custGeom>
              <a:avLst/>
              <a:gdLst>
                <a:gd name="T0" fmla="*/ 357 w 611"/>
                <a:gd name="T1" fmla="*/ 143 h 153"/>
                <a:gd name="T2" fmla="*/ 302 w 611"/>
                <a:gd name="T3" fmla="*/ 135 h 153"/>
                <a:gd name="T4" fmla="*/ 381 w 611"/>
                <a:gd name="T5" fmla="*/ 132 h 153"/>
                <a:gd name="T6" fmla="*/ 372 w 611"/>
                <a:gd name="T7" fmla="*/ 129 h 153"/>
                <a:gd name="T8" fmla="*/ 302 w 611"/>
                <a:gd name="T9" fmla="*/ 118 h 153"/>
                <a:gd name="T10" fmla="*/ 253 w 611"/>
                <a:gd name="T11" fmla="*/ 123 h 153"/>
                <a:gd name="T12" fmla="*/ 365 w 611"/>
                <a:gd name="T13" fmla="*/ 115 h 153"/>
                <a:gd name="T14" fmla="*/ 577 w 611"/>
                <a:gd name="T15" fmla="*/ 115 h 153"/>
                <a:gd name="T16" fmla="*/ 383 w 611"/>
                <a:gd name="T17" fmla="*/ 115 h 153"/>
                <a:gd name="T18" fmla="*/ 339 w 611"/>
                <a:gd name="T19" fmla="*/ 121 h 153"/>
                <a:gd name="T20" fmla="*/ 315 w 611"/>
                <a:gd name="T21" fmla="*/ 113 h 153"/>
                <a:gd name="T22" fmla="*/ 348 w 611"/>
                <a:gd name="T23" fmla="*/ 113 h 153"/>
                <a:gd name="T24" fmla="*/ 294 w 611"/>
                <a:gd name="T25" fmla="*/ 120 h 153"/>
                <a:gd name="T26" fmla="*/ 269 w 611"/>
                <a:gd name="T27" fmla="*/ 124 h 153"/>
                <a:gd name="T28" fmla="*/ 280 w 611"/>
                <a:gd name="T29" fmla="*/ 117 h 153"/>
                <a:gd name="T30" fmla="*/ 231 w 611"/>
                <a:gd name="T31" fmla="*/ 117 h 153"/>
                <a:gd name="T32" fmla="*/ 397 w 611"/>
                <a:gd name="T33" fmla="*/ 109 h 153"/>
                <a:gd name="T34" fmla="*/ 567 w 611"/>
                <a:gd name="T35" fmla="*/ 117 h 153"/>
                <a:gd name="T36" fmla="*/ 471 w 611"/>
                <a:gd name="T37" fmla="*/ 102 h 153"/>
                <a:gd name="T38" fmla="*/ 432 w 611"/>
                <a:gd name="T39" fmla="*/ 98 h 153"/>
                <a:gd name="T40" fmla="*/ 244 w 611"/>
                <a:gd name="T41" fmla="*/ 95 h 153"/>
                <a:gd name="T42" fmla="*/ 523 w 611"/>
                <a:gd name="T43" fmla="*/ 87 h 153"/>
                <a:gd name="T44" fmla="*/ 129 w 611"/>
                <a:gd name="T45" fmla="*/ 83 h 153"/>
                <a:gd name="T46" fmla="*/ 173 w 611"/>
                <a:gd name="T47" fmla="*/ 90 h 153"/>
                <a:gd name="T48" fmla="*/ 220 w 611"/>
                <a:gd name="T49" fmla="*/ 106 h 153"/>
                <a:gd name="T50" fmla="*/ 179 w 611"/>
                <a:gd name="T51" fmla="*/ 113 h 153"/>
                <a:gd name="T52" fmla="*/ 102 w 611"/>
                <a:gd name="T53" fmla="*/ 95 h 153"/>
                <a:gd name="T54" fmla="*/ 121 w 611"/>
                <a:gd name="T55" fmla="*/ 82 h 153"/>
                <a:gd name="T56" fmla="*/ 493 w 611"/>
                <a:gd name="T57" fmla="*/ 79 h 153"/>
                <a:gd name="T58" fmla="*/ 514 w 611"/>
                <a:gd name="T59" fmla="*/ 82 h 153"/>
                <a:gd name="T60" fmla="*/ 361 w 611"/>
                <a:gd name="T61" fmla="*/ 71 h 153"/>
                <a:gd name="T62" fmla="*/ 342 w 611"/>
                <a:gd name="T63" fmla="*/ 72 h 153"/>
                <a:gd name="T64" fmla="*/ 351 w 611"/>
                <a:gd name="T65" fmla="*/ 74 h 153"/>
                <a:gd name="T66" fmla="*/ 356 w 611"/>
                <a:gd name="T67" fmla="*/ 54 h 153"/>
                <a:gd name="T68" fmla="*/ 428 w 611"/>
                <a:gd name="T69" fmla="*/ 46 h 153"/>
                <a:gd name="T70" fmla="*/ 252 w 611"/>
                <a:gd name="T71" fmla="*/ 54 h 153"/>
                <a:gd name="T72" fmla="*/ 395 w 611"/>
                <a:gd name="T73" fmla="*/ 44 h 153"/>
                <a:gd name="T74" fmla="*/ 449 w 611"/>
                <a:gd name="T75" fmla="*/ 36 h 153"/>
                <a:gd name="T76" fmla="*/ 438 w 611"/>
                <a:gd name="T77" fmla="*/ 43 h 153"/>
                <a:gd name="T78" fmla="*/ 439 w 611"/>
                <a:gd name="T79" fmla="*/ 38 h 153"/>
                <a:gd name="T80" fmla="*/ 134 w 611"/>
                <a:gd name="T81" fmla="*/ 41 h 153"/>
                <a:gd name="T82" fmla="*/ 515 w 611"/>
                <a:gd name="T83" fmla="*/ 25 h 153"/>
                <a:gd name="T84" fmla="*/ 364 w 611"/>
                <a:gd name="T85" fmla="*/ 22 h 153"/>
                <a:gd name="T86" fmla="*/ 454 w 611"/>
                <a:gd name="T87" fmla="*/ 25 h 153"/>
                <a:gd name="T88" fmla="*/ 537 w 611"/>
                <a:gd name="T89" fmla="*/ 19 h 153"/>
                <a:gd name="T90" fmla="*/ 118 w 611"/>
                <a:gd name="T91" fmla="*/ 31 h 153"/>
                <a:gd name="T92" fmla="*/ 96 w 611"/>
                <a:gd name="T93" fmla="*/ 22 h 153"/>
                <a:gd name="T94" fmla="*/ 422 w 611"/>
                <a:gd name="T95" fmla="*/ 19 h 153"/>
                <a:gd name="T96" fmla="*/ 350 w 611"/>
                <a:gd name="T97" fmla="*/ 19 h 153"/>
                <a:gd name="T98" fmla="*/ 6 w 611"/>
                <a:gd name="T99" fmla="*/ 14 h 153"/>
                <a:gd name="T100" fmla="*/ 466 w 611"/>
                <a:gd name="T101" fmla="*/ 8 h 153"/>
                <a:gd name="T102" fmla="*/ 533 w 611"/>
                <a:gd name="T103" fmla="*/ 6 h 153"/>
                <a:gd name="T104" fmla="*/ 332 w 611"/>
                <a:gd name="T105" fmla="*/ 3 h 153"/>
                <a:gd name="T106" fmla="*/ 518 w 611"/>
                <a:gd name="T107" fmla="*/ 31 h 153"/>
                <a:gd name="T108" fmla="*/ 556 w 611"/>
                <a:gd name="T109" fmla="*/ 22 h 153"/>
                <a:gd name="T110" fmla="*/ 611 w 611"/>
                <a:gd name="T111" fmla="*/ 82 h 153"/>
                <a:gd name="T112" fmla="*/ 586 w 611"/>
                <a:gd name="T113" fmla="*/ 112 h 153"/>
                <a:gd name="T114" fmla="*/ 581 w 611"/>
                <a:gd name="T115" fmla="*/ 95 h 153"/>
                <a:gd name="T116" fmla="*/ 556 w 611"/>
                <a:gd name="T117" fmla="*/ 66 h 153"/>
                <a:gd name="T118" fmla="*/ 510 w 611"/>
                <a:gd name="T119" fmla="*/ 50 h 153"/>
                <a:gd name="T120" fmla="*/ 495 w 611"/>
                <a:gd name="T121" fmla="*/ 46 h 153"/>
                <a:gd name="T122" fmla="*/ 509 w 611"/>
                <a:gd name="T123" fmla="*/ 27 h 153"/>
                <a:gd name="T124" fmla="*/ 471 w 611"/>
                <a:gd name="T125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153">
                  <a:moveTo>
                    <a:pt x="357" y="146"/>
                  </a:moveTo>
                  <a:lnTo>
                    <a:pt x="357" y="146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7" y="148"/>
                  </a:lnTo>
                  <a:lnTo>
                    <a:pt x="356" y="150"/>
                  </a:lnTo>
                  <a:lnTo>
                    <a:pt x="354" y="151"/>
                  </a:lnTo>
                  <a:lnTo>
                    <a:pt x="351" y="151"/>
                  </a:lnTo>
                  <a:lnTo>
                    <a:pt x="351" y="153"/>
                  </a:lnTo>
                  <a:lnTo>
                    <a:pt x="350" y="153"/>
                  </a:lnTo>
                  <a:lnTo>
                    <a:pt x="350" y="153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3" y="150"/>
                  </a:lnTo>
                  <a:lnTo>
                    <a:pt x="354" y="148"/>
                  </a:lnTo>
                  <a:lnTo>
                    <a:pt x="356" y="146"/>
                  </a:lnTo>
                  <a:lnTo>
                    <a:pt x="357" y="146"/>
                  </a:lnTo>
                  <a:lnTo>
                    <a:pt x="357" y="146"/>
                  </a:lnTo>
                  <a:close/>
                  <a:moveTo>
                    <a:pt x="337" y="145"/>
                  </a:moveTo>
                  <a:lnTo>
                    <a:pt x="337" y="146"/>
                  </a:lnTo>
                  <a:lnTo>
                    <a:pt x="337" y="146"/>
                  </a:lnTo>
                  <a:lnTo>
                    <a:pt x="335" y="148"/>
                  </a:lnTo>
                  <a:lnTo>
                    <a:pt x="335" y="148"/>
                  </a:lnTo>
                  <a:lnTo>
                    <a:pt x="334" y="148"/>
                  </a:lnTo>
                  <a:lnTo>
                    <a:pt x="334" y="148"/>
                  </a:lnTo>
                  <a:lnTo>
                    <a:pt x="334" y="146"/>
                  </a:lnTo>
                  <a:lnTo>
                    <a:pt x="335" y="145"/>
                  </a:lnTo>
                  <a:lnTo>
                    <a:pt x="337" y="145"/>
                  </a:lnTo>
                  <a:close/>
                  <a:moveTo>
                    <a:pt x="359" y="142"/>
                  </a:moveTo>
                  <a:lnTo>
                    <a:pt x="359" y="142"/>
                  </a:lnTo>
                  <a:lnTo>
                    <a:pt x="359" y="142"/>
                  </a:lnTo>
                  <a:lnTo>
                    <a:pt x="357" y="143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6" y="143"/>
                  </a:lnTo>
                  <a:lnTo>
                    <a:pt x="357" y="142"/>
                  </a:lnTo>
                  <a:lnTo>
                    <a:pt x="359" y="142"/>
                  </a:lnTo>
                  <a:close/>
                  <a:moveTo>
                    <a:pt x="307" y="129"/>
                  </a:moveTo>
                  <a:lnTo>
                    <a:pt x="309" y="129"/>
                  </a:lnTo>
                  <a:lnTo>
                    <a:pt x="309" y="131"/>
                  </a:lnTo>
                  <a:lnTo>
                    <a:pt x="309" y="131"/>
                  </a:lnTo>
                  <a:lnTo>
                    <a:pt x="312" y="132"/>
                  </a:lnTo>
                  <a:lnTo>
                    <a:pt x="312" y="132"/>
                  </a:lnTo>
                  <a:lnTo>
                    <a:pt x="312" y="134"/>
                  </a:lnTo>
                  <a:lnTo>
                    <a:pt x="313" y="134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6" y="134"/>
                  </a:lnTo>
                  <a:lnTo>
                    <a:pt x="316" y="135"/>
                  </a:lnTo>
                  <a:lnTo>
                    <a:pt x="318" y="137"/>
                  </a:lnTo>
                  <a:lnTo>
                    <a:pt x="318" y="139"/>
                  </a:lnTo>
                  <a:lnTo>
                    <a:pt x="320" y="139"/>
                  </a:lnTo>
                  <a:lnTo>
                    <a:pt x="321" y="140"/>
                  </a:lnTo>
                  <a:lnTo>
                    <a:pt x="320" y="140"/>
                  </a:lnTo>
                  <a:lnTo>
                    <a:pt x="318" y="142"/>
                  </a:lnTo>
                  <a:lnTo>
                    <a:pt x="318" y="143"/>
                  </a:lnTo>
                  <a:lnTo>
                    <a:pt x="316" y="143"/>
                  </a:lnTo>
                  <a:lnTo>
                    <a:pt x="315" y="143"/>
                  </a:lnTo>
                  <a:lnTo>
                    <a:pt x="315" y="143"/>
                  </a:lnTo>
                  <a:lnTo>
                    <a:pt x="312" y="143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0"/>
                  </a:lnTo>
                  <a:lnTo>
                    <a:pt x="307" y="139"/>
                  </a:lnTo>
                  <a:lnTo>
                    <a:pt x="305" y="139"/>
                  </a:lnTo>
                  <a:lnTo>
                    <a:pt x="302" y="135"/>
                  </a:lnTo>
                  <a:lnTo>
                    <a:pt x="301" y="135"/>
                  </a:lnTo>
                  <a:lnTo>
                    <a:pt x="301" y="135"/>
                  </a:lnTo>
                  <a:lnTo>
                    <a:pt x="299" y="135"/>
                  </a:lnTo>
                  <a:lnTo>
                    <a:pt x="296" y="135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6" y="131"/>
                  </a:lnTo>
                  <a:lnTo>
                    <a:pt x="298" y="131"/>
                  </a:lnTo>
                  <a:lnTo>
                    <a:pt x="301" y="131"/>
                  </a:lnTo>
                  <a:lnTo>
                    <a:pt x="302" y="129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close/>
                  <a:moveTo>
                    <a:pt x="380" y="124"/>
                  </a:moveTo>
                  <a:lnTo>
                    <a:pt x="380" y="126"/>
                  </a:lnTo>
                  <a:lnTo>
                    <a:pt x="380" y="126"/>
                  </a:lnTo>
                  <a:lnTo>
                    <a:pt x="381" y="126"/>
                  </a:lnTo>
                  <a:lnTo>
                    <a:pt x="383" y="124"/>
                  </a:lnTo>
                  <a:lnTo>
                    <a:pt x="383" y="124"/>
                  </a:lnTo>
                  <a:lnTo>
                    <a:pt x="383" y="126"/>
                  </a:lnTo>
                  <a:lnTo>
                    <a:pt x="383" y="126"/>
                  </a:lnTo>
                  <a:lnTo>
                    <a:pt x="383" y="128"/>
                  </a:lnTo>
                  <a:lnTo>
                    <a:pt x="381" y="128"/>
                  </a:lnTo>
                  <a:lnTo>
                    <a:pt x="380" y="128"/>
                  </a:lnTo>
                  <a:lnTo>
                    <a:pt x="380" y="129"/>
                  </a:lnTo>
                  <a:lnTo>
                    <a:pt x="380" y="129"/>
                  </a:lnTo>
                  <a:lnTo>
                    <a:pt x="381" y="129"/>
                  </a:lnTo>
                  <a:lnTo>
                    <a:pt x="381" y="131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0" y="134"/>
                  </a:lnTo>
                  <a:lnTo>
                    <a:pt x="378" y="135"/>
                  </a:lnTo>
                  <a:lnTo>
                    <a:pt x="376" y="139"/>
                  </a:lnTo>
                  <a:lnTo>
                    <a:pt x="375" y="139"/>
                  </a:lnTo>
                  <a:lnTo>
                    <a:pt x="373" y="140"/>
                  </a:lnTo>
                  <a:lnTo>
                    <a:pt x="372" y="142"/>
                  </a:lnTo>
                  <a:lnTo>
                    <a:pt x="372" y="142"/>
                  </a:lnTo>
                  <a:lnTo>
                    <a:pt x="369" y="142"/>
                  </a:lnTo>
                  <a:lnTo>
                    <a:pt x="365" y="143"/>
                  </a:lnTo>
                  <a:lnTo>
                    <a:pt x="364" y="145"/>
                  </a:lnTo>
                  <a:lnTo>
                    <a:pt x="362" y="145"/>
                  </a:lnTo>
                  <a:lnTo>
                    <a:pt x="361" y="143"/>
                  </a:lnTo>
                  <a:lnTo>
                    <a:pt x="361" y="143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2" y="142"/>
                  </a:lnTo>
                  <a:lnTo>
                    <a:pt x="362" y="140"/>
                  </a:lnTo>
                  <a:lnTo>
                    <a:pt x="361" y="140"/>
                  </a:lnTo>
                  <a:lnTo>
                    <a:pt x="361" y="139"/>
                  </a:lnTo>
                  <a:lnTo>
                    <a:pt x="361" y="137"/>
                  </a:lnTo>
                  <a:lnTo>
                    <a:pt x="362" y="135"/>
                  </a:lnTo>
                  <a:lnTo>
                    <a:pt x="362" y="134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7" y="129"/>
                  </a:lnTo>
                  <a:lnTo>
                    <a:pt x="367" y="131"/>
                  </a:lnTo>
                  <a:lnTo>
                    <a:pt x="367" y="131"/>
                  </a:lnTo>
                  <a:lnTo>
                    <a:pt x="369" y="131"/>
                  </a:lnTo>
                  <a:lnTo>
                    <a:pt x="369" y="131"/>
                  </a:lnTo>
                  <a:lnTo>
                    <a:pt x="370" y="131"/>
                  </a:lnTo>
                  <a:lnTo>
                    <a:pt x="372" y="131"/>
                  </a:lnTo>
                  <a:lnTo>
                    <a:pt x="372" y="129"/>
                  </a:lnTo>
                  <a:lnTo>
                    <a:pt x="372" y="129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5" y="128"/>
                  </a:lnTo>
                  <a:lnTo>
                    <a:pt x="376" y="126"/>
                  </a:lnTo>
                  <a:lnTo>
                    <a:pt x="376" y="126"/>
                  </a:lnTo>
                  <a:lnTo>
                    <a:pt x="380" y="124"/>
                  </a:lnTo>
                  <a:lnTo>
                    <a:pt x="380" y="124"/>
                  </a:lnTo>
                  <a:close/>
                  <a:moveTo>
                    <a:pt x="244" y="120"/>
                  </a:moveTo>
                  <a:lnTo>
                    <a:pt x="246" y="121"/>
                  </a:lnTo>
                  <a:lnTo>
                    <a:pt x="246" y="121"/>
                  </a:lnTo>
                  <a:lnTo>
                    <a:pt x="244" y="121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4" y="120"/>
                  </a:lnTo>
                  <a:lnTo>
                    <a:pt x="244" y="120"/>
                  </a:lnTo>
                  <a:close/>
                  <a:moveTo>
                    <a:pt x="353" y="117"/>
                  </a:moveTo>
                  <a:lnTo>
                    <a:pt x="354" y="117"/>
                  </a:lnTo>
                  <a:lnTo>
                    <a:pt x="354" y="117"/>
                  </a:lnTo>
                  <a:lnTo>
                    <a:pt x="353" y="118"/>
                  </a:lnTo>
                  <a:lnTo>
                    <a:pt x="351" y="118"/>
                  </a:lnTo>
                  <a:lnTo>
                    <a:pt x="351" y="120"/>
                  </a:lnTo>
                  <a:lnTo>
                    <a:pt x="350" y="118"/>
                  </a:lnTo>
                  <a:lnTo>
                    <a:pt x="351" y="118"/>
                  </a:lnTo>
                  <a:lnTo>
                    <a:pt x="351" y="118"/>
                  </a:lnTo>
                  <a:lnTo>
                    <a:pt x="353" y="117"/>
                  </a:lnTo>
                  <a:lnTo>
                    <a:pt x="353" y="117"/>
                  </a:lnTo>
                  <a:close/>
                  <a:moveTo>
                    <a:pt x="301" y="117"/>
                  </a:moveTo>
                  <a:lnTo>
                    <a:pt x="301" y="117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2" y="117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1"/>
                  </a:lnTo>
                  <a:lnTo>
                    <a:pt x="299" y="120"/>
                  </a:lnTo>
                  <a:lnTo>
                    <a:pt x="299" y="118"/>
                  </a:lnTo>
                  <a:lnTo>
                    <a:pt x="301" y="118"/>
                  </a:lnTo>
                  <a:lnTo>
                    <a:pt x="301" y="117"/>
                  </a:lnTo>
                  <a:lnTo>
                    <a:pt x="301" y="117"/>
                  </a:lnTo>
                  <a:close/>
                  <a:moveTo>
                    <a:pt x="354" y="113"/>
                  </a:moveTo>
                  <a:lnTo>
                    <a:pt x="356" y="115"/>
                  </a:lnTo>
                  <a:lnTo>
                    <a:pt x="356" y="115"/>
                  </a:lnTo>
                  <a:lnTo>
                    <a:pt x="356" y="117"/>
                  </a:lnTo>
                  <a:lnTo>
                    <a:pt x="353" y="117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4" y="113"/>
                  </a:lnTo>
                  <a:lnTo>
                    <a:pt x="354" y="113"/>
                  </a:lnTo>
                  <a:close/>
                  <a:moveTo>
                    <a:pt x="257" y="113"/>
                  </a:moveTo>
                  <a:lnTo>
                    <a:pt x="260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61" y="117"/>
                  </a:lnTo>
                  <a:lnTo>
                    <a:pt x="260" y="120"/>
                  </a:lnTo>
                  <a:lnTo>
                    <a:pt x="258" y="123"/>
                  </a:lnTo>
                  <a:lnTo>
                    <a:pt x="258" y="123"/>
                  </a:lnTo>
                  <a:lnTo>
                    <a:pt x="260" y="123"/>
                  </a:lnTo>
                  <a:lnTo>
                    <a:pt x="257" y="124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0" y="123"/>
                  </a:lnTo>
                  <a:lnTo>
                    <a:pt x="249" y="123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52" y="121"/>
                  </a:lnTo>
                  <a:lnTo>
                    <a:pt x="252" y="121"/>
                  </a:lnTo>
                  <a:lnTo>
                    <a:pt x="252" y="120"/>
                  </a:lnTo>
                  <a:lnTo>
                    <a:pt x="252" y="117"/>
                  </a:lnTo>
                  <a:lnTo>
                    <a:pt x="253" y="115"/>
                  </a:lnTo>
                  <a:lnTo>
                    <a:pt x="255" y="113"/>
                  </a:lnTo>
                  <a:lnTo>
                    <a:pt x="257" y="113"/>
                  </a:lnTo>
                  <a:close/>
                  <a:moveTo>
                    <a:pt x="370" y="113"/>
                  </a:moveTo>
                  <a:lnTo>
                    <a:pt x="370" y="113"/>
                  </a:lnTo>
                  <a:lnTo>
                    <a:pt x="370" y="113"/>
                  </a:lnTo>
                  <a:lnTo>
                    <a:pt x="370" y="115"/>
                  </a:lnTo>
                  <a:lnTo>
                    <a:pt x="370" y="117"/>
                  </a:lnTo>
                  <a:lnTo>
                    <a:pt x="369" y="118"/>
                  </a:lnTo>
                  <a:lnTo>
                    <a:pt x="369" y="118"/>
                  </a:lnTo>
                  <a:lnTo>
                    <a:pt x="367" y="118"/>
                  </a:lnTo>
                  <a:lnTo>
                    <a:pt x="367" y="117"/>
                  </a:lnTo>
                  <a:lnTo>
                    <a:pt x="365" y="117"/>
                  </a:lnTo>
                  <a:lnTo>
                    <a:pt x="365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7" y="115"/>
                  </a:lnTo>
                  <a:lnTo>
                    <a:pt x="369" y="115"/>
                  </a:lnTo>
                  <a:lnTo>
                    <a:pt x="370" y="113"/>
                  </a:lnTo>
                  <a:lnTo>
                    <a:pt x="370" y="113"/>
                  </a:lnTo>
                  <a:close/>
                  <a:moveTo>
                    <a:pt x="364" y="113"/>
                  </a:moveTo>
                  <a:lnTo>
                    <a:pt x="364" y="113"/>
                  </a:lnTo>
                  <a:lnTo>
                    <a:pt x="365" y="113"/>
                  </a:lnTo>
                  <a:lnTo>
                    <a:pt x="365" y="115"/>
                  </a:lnTo>
                  <a:lnTo>
                    <a:pt x="364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61" y="118"/>
                  </a:lnTo>
                  <a:lnTo>
                    <a:pt x="359" y="118"/>
                  </a:lnTo>
                  <a:lnTo>
                    <a:pt x="359" y="118"/>
                  </a:lnTo>
                  <a:lnTo>
                    <a:pt x="357" y="118"/>
                  </a:lnTo>
                  <a:lnTo>
                    <a:pt x="357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7"/>
                  </a:lnTo>
                  <a:lnTo>
                    <a:pt x="359" y="115"/>
                  </a:lnTo>
                  <a:lnTo>
                    <a:pt x="359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7" y="115"/>
                  </a:lnTo>
                  <a:lnTo>
                    <a:pt x="359" y="115"/>
                  </a:lnTo>
                  <a:lnTo>
                    <a:pt x="359" y="113"/>
                  </a:lnTo>
                  <a:lnTo>
                    <a:pt x="361" y="115"/>
                  </a:lnTo>
                  <a:lnTo>
                    <a:pt x="361" y="115"/>
                  </a:lnTo>
                  <a:lnTo>
                    <a:pt x="364" y="113"/>
                  </a:lnTo>
                  <a:close/>
                  <a:moveTo>
                    <a:pt x="580" y="113"/>
                  </a:moveTo>
                  <a:lnTo>
                    <a:pt x="580" y="113"/>
                  </a:lnTo>
                  <a:lnTo>
                    <a:pt x="581" y="115"/>
                  </a:lnTo>
                  <a:lnTo>
                    <a:pt x="581" y="117"/>
                  </a:lnTo>
                  <a:lnTo>
                    <a:pt x="581" y="117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7" y="115"/>
                  </a:lnTo>
                  <a:lnTo>
                    <a:pt x="578" y="115"/>
                  </a:lnTo>
                  <a:lnTo>
                    <a:pt x="578" y="113"/>
                  </a:lnTo>
                  <a:lnTo>
                    <a:pt x="580" y="113"/>
                  </a:lnTo>
                  <a:close/>
                  <a:moveTo>
                    <a:pt x="275" y="112"/>
                  </a:moveTo>
                  <a:lnTo>
                    <a:pt x="275" y="113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5"/>
                  </a:lnTo>
                  <a:lnTo>
                    <a:pt x="272" y="113"/>
                  </a:lnTo>
                  <a:lnTo>
                    <a:pt x="272" y="113"/>
                  </a:lnTo>
                  <a:lnTo>
                    <a:pt x="272" y="112"/>
                  </a:lnTo>
                  <a:lnTo>
                    <a:pt x="275" y="112"/>
                  </a:lnTo>
                  <a:close/>
                  <a:moveTo>
                    <a:pt x="296" y="112"/>
                  </a:moveTo>
                  <a:lnTo>
                    <a:pt x="296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2"/>
                  </a:lnTo>
                  <a:lnTo>
                    <a:pt x="296" y="112"/>
                  </a:lnTo>
                  <a:close/>
                  <a:moveTo>
                    <a:pt x="373" y="112"/>
                  </a:moveTo>
                  <a:lnTo>
                    <a:pt x="375" y="112"/>
                  </a:lnTo>
                  <a:lnTo>
                    <a:pt x="375" y="113"/>
                  </a:lnTo>
                  <a:lnTo>
                    <a:pt x="376" y="113"/>
                  </a:lnTo>
                  <a:lnTo>
                    <a:pt x="376" y="113"/>
                  </a:lnTo>
                  <a:lnTo>
                    <a:pt x="380" y="113"/>
                  </a:lnTo>
                  <a:lnTo>
                    <a:pt x="381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3" y="115"/>
                  </a:lnTo>
                  <a:lnTo>
                    <a:pt x="373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2" y="115"/>
                  </a:lnTo>
                  <a:lnTo>
                    <a:pt x="372" y="113"/>
                  </a:lnTo>
                  <a:lnTo>
                    <a:pt x="373" y="113"/>
                  </a:lnTo>
                  <a:lnTo>
                    <a:pt x="373" y="112"/>
                  </a:lnTo>
                  <a:close/>
                  <a:moveTo>
                    <a:pt x="422" y="112"/>
                  </a:moveTo>
                  <a:lnTo>
                    <a:pt x="424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4" y="113"/>
                  </a:lnTo>
                  <a:lnTo>
                    <a:pt x="422" y="113"/>
                  </a:lnTo>
                  <a:lnTo>
                    <a:pt x="421" y="112"/>
                  </a:lnTo>
                  <a:lnTo>
                    <a:pt x="422" y="112"/>
                  </a:lnTo>
                  <a:close/>
                  <a:moveTo>
                    <a:pt x="350" y="112"/>
                  </a:moveTo>
                  <a:lnTo>
                    <a:pt x="351" y="112"/>
                  </a:lnTo>
                  <a:lnTo>
                    <a:pt x="351" y="112"/>
                  </a:lnTo>
                  <a:lnTo>
                    <a:pt x="351" y="115"/>
                  </a:lnTo>
                  <a:lnTo>
                    <a:pt x="351" y="115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0" y="117"/>
                  </a:lnTo>
                  <a:lnTo>
                    <a:pt x="350" y="118"/>
                  </a:lnTo>
                  <a:lnTo>
                    <a:pt x="350" y="120"/>
                  </a:lnTo>
                  <a:lnTo>
                    <a:pt x="348" y="120"/>
                  </a:lnTo>
                  <a:lnTo>
                    <a:pt x="346" y="120"/>
                  </a:lnTo>
                  <a:lnTo>
                    <a:pt x="345" y="120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2" y="121"/>
                  </a:lnTo>
                  <a:lnTo>
                    <a:pt x="340" y="121"/>
                  </a:lnTo>
                  <a:lnTo>
                    <a:pt x="339" y="121"/>
                  </a:lnTo>
                  <a:lnTo>
                    <a:pt x="335" y="123"/>
                  </a:lnTo>
                  <a:lnTo>
                    <a:pt x="334" y="123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3"/>
                  </a:lnTo>
                  <a:lnTo>
                    <a:pt x="331" y="123"/>
                  </a:lnTo>
                  <a:lnTo>
                    <a:pt x="329" y="123"/>
                  </a:lnTo>
                  <a:lnTo>
                    <a:pt x="328" y="123"/>
                  </a:lnTo>
                  <a:lnTo>
                    <a:pt x="326" y="123"/>
                  </a:lnTo>
                  <a:lnTo>
                    <a:pt x="324" y="123"/>
                  </a:lnTo>
                  <a:lnTo>
                    <a:pt x="324" y="124"/>
                  </a:lnTo>
                  <a:lnTo>
                    <a:pt x="323" y="124"/>
                  </a:lnTo>
                  <a:lnTo>
                    <a:pt x="323" y="124"/>
                  </a:lnTo>
                  <a:lnTo>
                    <a:pt x="320" y="123"/>
                  </a:lnTo>
                  <a:lnTo>
                    <a:pt x="316" y="121"/>
                  </a:lnTo>
                  <a:lnTo>
                    <a:pt x="313" y="123"/>
                  </a:lnTo>
                  <a:lnTo>
                    <a:pt x="310" y="121"/>
                  </a:lnTo>
                  <a:lnTo>
                    <a:pt x="309" y="121"/>
                  </a:lnTo>
                  <a:lnTo>
                    <a:pt x="307" y="123"/>
                  </a:lnTo>
                  <a:lnTo>
                    <a:pt x="307" y="121"/>
                  </a:lnTo>
                  <a:lnTo>
                    <a:pt x="305" y="121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7" y="117"/>
                  </a:lnTo>
                  <a:lnTo>
                    <a:pt x="309" y="117"/>
                  </a:lnTo>
                  <a:lnTo>
                    <a:pt x="310" y="117"/>
                  </a:lnTo>
                  <a:lnTo>
                    <a:pt x="312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5" y="115"/>
                  </a:lnTo>
                  <a:lnTo>
                    <a:pt x="316" y="113"/>
                  </a:lnTo>
                  <a:lnTo>
                    <a:pt x="318" y="113"/>
                  </a:lnTo>
                  <a:lnTo>
                    <a:pt x="318" y="115"/>
                  </a:lnTo>
                  <a:lnTo>
                    <a:pt x="320" y="115"/>
                  </a:lnTo>
                  <a:lnTo>
                    <a:pt x="321" y="115"/>
                  </a:lnTo>
                  <a:lnTo>
                    <a:pt x="323" y="115"/>
                  </a:lnTo>
                  <a:lnTo>
                    <a:pt x="324" y="117"/>
                  </a:lnTo>
                  <a:lnTo>
                    <a:pt x="328" y="117"/>
                  </a:lnTo>
                  <a:lnTo>
                    <a:pt x="328" y="118"/>
                  </a:lnTo>
                  <a:lnTo>
                    <a:pt x="329" y="118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2" y="118"/>
                  </a:lnTo>
                  <a:lnTo>
                    <a:pt x="332" y="118"/>
                  </a:lnTo>
                  <a:lnTo>
                    <a:pt x="334" y="118"/>
                  </a:lnTo>
                  <a:lnTo>
                    <a:pt x="335" y="118"/>
                  </a:lnTo>
                  <a:lnTo>
                    <a:pt x="335" y="117"/>
                  </a:lnTo>
                  <a:lnTo>
                    <a:pt x="337" y="117"/>
                  </a:lnTo>
                  <a:lnTo>
                    <a:pt x="337" y="117"/>
                  </a:lnTo>
                  <a:lnTo>
                    <a:pt x="339" y="118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43" y="120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8" y="115"/>
                  </a:lnTo>
                  <a:lnTo>
                    <a:pt x="350" y="115"/>
                  </a:lnTo>
                  <a:lnTo>
                    <a:pt x="351" y="113"/>
                  </a:lnTo>
                  <a:lnTo>
                    <a:pt x="348" y="113"/>
                  </a:lnTo>
                  <a:lnTo>
                    <a:pt x="350" y="112"/>
                  </a:lnTo>
                  <a:lnTo>
                    <a:pt x="350" y="112"/>
                  </a:lnTo>
                  <a:close/>
                  <a:moveTo>
                    <a:pt x="468" y="112"/>
                  </a:moveTo>
                  <a:lnTo>
                    <a:pt x="469" y="112"/>
                  </a:lnTo>
                  <a:lnTo>
                    <a:pt x="469" y="112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5" y="115"/>
                  </a:lnTo>
                  <a:lnTo>
                    <a:pt x="468" y="112"/>
                  </a:lnTo>
                  <a:close/>
                  <a:moveTo>
                    <a:pt x="279" y="112"/>
                  </a:moveTo>
                  <a:lnTo>
                    <a:pt x="282" y="112"/>
                  </a:lnTo>
                  <a:lnTo>
                    <a:pt x="282" y="112"/>
                  </a:lnTo>
                  <a:lnTo>
                    <a:pt x="282" y="115"/>
                  </a:lnTo>
                  <a:lnTo>
                    <a:pt x="283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90" y="115"/>
                  </a:lnTo>
                  <a:lnTo>
                    <a:pt x="290" y="117"/>
                  </a:lnTo>
                  <a:lnTo>
                    <a:pt x="290" y="117"/>
                  </a:lnTo>
                  <a:lnTo>
                    <a:pt x="290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4" y="115"/>
                  </a:lnTo>
                  <a:lnTo>
                    <a:pt x="294" y="117"/>
                  </a:lnTo>
                  <a:lnTo>
                    <a:pt x="294" y="118"/>
                  </a:lnTo>
                  <a:lnTo>
                    <a:pt x="294" y="120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90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0" y="121"/>
                  </a:lnTo>
                  <a:lnTo>
                    <a:pt x="290" y="123"/>
                  </a:lnTo>
                  <a:lnTo>
                    <a:pt x="287" y="123"/>
                  </a:lnTo>
                  <a:lnTo>
                    <a:pt x="285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5" y="120"/>
                  </a:lnTo>
                  <a:lnTo>
                    <a:pt x="283" y="121"/>
                  </a:lnTo>
                  <a:lnTo>
                    <a:pt x="282" y="123"/>
                  </a:lnTo>
                  <a:lnTo>
                    <a:pt x="282" y="123"/>
                  </a:lnTo>
                  <a:lnTo>
                    <a:pt x="280" y="123"/>
                  </a:lnTo>
                  <a:lnTo>
                    <a:pt x="277" y="124"/>
                  </a:lnTo>
                  <a:lnTo>
                    <a:pt x="277" y="124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271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6" y="126"/>
                  </a:lnTo>
                  <a:lnTo>
                    <a:pt x="264" y="126"/>
                  </a:lnTo>
                  <a:lnTo>
                    <a:pt x="263" y="126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3"/>
                  </a:lnTo>
                  <a:lnTo>
                    <a:pt x="263" y="123"/>
                  </a:lnTo>
                  <a:lnTo>
                    <a:pt x="261" y="120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64" y="118"/>
                  </a:lnTo>
                  <a:lnTo>
                    <a:pt x="266" y="117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4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0"/>
                  </a:lnTo>
                  <a:lnTo>
                    <a:pt x="282" y="120"/>
                  </a:lnTo>
                  <a:lnTo>
                    <a:pt x="283" y="118"/>
                  </a:lnTo>
                  <a:lnTo>
                    <a:pt x="282" y="118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80" y="117"/>
                  </a:lnTo>
                  <a:lnTo>
                    <a:pt x="279" y="117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5" y="113"/>
                  </a:lnTo>
                  <a:lnTo>
                    <a:pt x="275" y="112"/>
                  </a:lnTo>
                  <a:lnTo>
                    <a:pt x="277" y="112"/>
                  </a:lnTo>
                  <a:lnTo>
                    <a:pt x="279" y="112"/>
                  </a:lnTo>
                  <a:close/>
                  <a:moveTo>
                    <a:pt x="238" y="112"/>
                  </a:moveTo>
                  <a:lnTo>
                    <a:pt x="239" y="112"/>
                  </a:lnTo>
                  <a:lnTo>
                    <a:pt x="241" y="112"/>
                  </a:lnTo>
                  <a:lnTo>
                    <a:pt x="242" y="112"/>
                  </a:lnTo>
                  <a:lnTo>
                    <a:pt x="244" y="113"/>
                  </a:lnTo>
                  <a:lnTo>
                    <a:pt x="246" y="115"/>
                  </a:lnTo>
                  <a:lnTo>
                    <a:pt x="247" y="117"/>
                  </a:lnTo>
                  <a:lnTo>
                    <a:pt x="246" y="117"/>
                  </a:lnTo>
                  <a:lnTo>
                    <a:pt x="244" y="118"/>
                  </a:lnTo>
                  <a:lnTo>
                    <a:pt x="241" y="120"/>
                  </a:lnTo>
                  <a:lnTo>
                    <a:pt x="241" y="120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9" y="123"/>
                  </a:lnTo>
                  <a:lnTo>
                    <a:pt x="239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1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4" y="117"/>
                  </a:lnTo>
                  <a:lnTo>
                    <a:pt x="233" y="117"/>
                  </a:lnTo>
                  <a:lnTo>
                    <a:pt x="231" y="117"/>
                  </a:lnTo>
                  <a:lnTo>
                    <a:pt x="230" y="115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2"/>
                  </a:lnTo>
                  <a:lnTo>
                    <a:pt x="230" y="112"/>
                  </a:lnTo>
                  <a:lnTo>
                    <a:pt x="231" y="112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38" y="112"/>
                  </a:lnTo>
                  <a:close/>
                  <a:moveTo>
                    <a:pt x="447" y="107"/>
                  </a:moveTo>
                  <a:lnTo>
                    <a:pt x="451" y="107"/>
                  </a:lnTo>
                  <a:lnTo>
                    <a:pt x="451" y="109"/>
                  </a:lnTo>
                  <a:lnTo>
                    <a:pt x="451" y="110"/>
                  </a:lnTo>
                  <a:lnTo>
                    <a:pt x="451" y="110"/>
                  </a:lnTo>
                  <a:lnTo>
                    <a:pt x="449" y="110"/>
                  </a:lnTo>
                  <a:lnTo>
                    <a:pt x="447" y="109"/>
                  </a:lnTo>
                  <a:lnTo>
                    <a:pt x="447" y="109"/>
                  </a:lnTo>
                  <a:lnTo>
                    <a:pt x="447" y="107"/>
                  </a:lnTo>
                  <a:lnTo>
                    <a:pt x="447" y="107"/>
                  </a:lnTo>
                  <a:close/>
                  <a:moveTo>
                    <a:pt x="405" y="104"/>
                  </a:moveTo>
                  <a:lnTo>
                    <a:pt x="406" y="106"/>
                  </a:lnTo>
                  <a:lnTo>
                    <a:pt x="406" y="106"/>
                  </a:lnTo>
                  <a:lnTo>
                    <a:pt x="406" y="106"/>
                  </a:lnTo>
                  <a:lnTo>
                    <a:pt x="406" y="107"/>
                  </a:lnTo>
                  <a:lnTo>
                    <a:pt x="405" y="107"/>
                  </a:lnTo>
                  <a:lnTo>
                    <a:pt x="403" y="107"/>
                  </a:lnTo>
                  <a:lnTo>
                    <a:pt x="403" y="109"/>
                  </a:lnTo>
                  <a:lnTo>
                    <a:pt x="402" y="110"/>
                  </a:lnTo>
                  <a:lnTo>
                    <a:pt x="400" y="109"/>
                  </a:lnTo>
                  <a:lnTo>
                    <a:pt x="397" y="109"/>
                  </a:lnTo>
                  <a:lnTo>
                    <a:pt x="397" y="109"/>
                  </a:lnTo>
                  <a:lnTo>
                    <a:pt x="395" y="109"/>
                  </a:lnTo>
                  <a:lnTo>
                    <a:pt x="394" y="109"/>
                  </a:lnTo>
                  <a:lnTo>
                    <a:pt x="392" y="110"/>
                  </a:lnTo>
                  <a:lnTo>
                    <a:pt x="392" y="110"/>
                  </a:lnTo>
                  <a:lnTo>
                    <a:pt x="392" y="109"/>
                  </a:lnTo>
                  <a:lnTo>
                    <a:pt x="392" y="107"/>
                  </a:lnTo>
                  <a:lnTo>
                    <a:pt x="395" y="106"/>
                  </a:lnTo>
                  <a:lnTo>
                    <a:pt x="397" y="106"/>
                  </a:lnTo>
                  <a:lnTo>
                    <a:pt x="398" y="106"/>
                  </a:lnTo>
                  <a:lnTo>
                    <a:pt x="400" y="106"/>
                  </a:lnTo>
                  <a:lnTo>
                    <a:pt x="402" y="104"/>
                  </a:lnTo>
                  <a:lnTo>
                    <a:pt x="405" y="104"/>
                  </a:lnTo>
                  <a:close/>
                  <a:moveTo>
                    <a:pt x="414" y="104"/>
                  </a:moveTo>
                  <a:lnTo>
                    <a:pt x="416" y="104"/>
                  </a:lnTo>
                  <a:lnTo>
                    <a:pt x="416" y="104"/>
                  </a:lnTo>
                  <a:lnTo>
                    <a:pt x="416" y="104"/>
                  </a:lnTo>
                  <a:lnTo>
                    <a:pt x="416" y="106"/>
                  </a:lnTo>
                  <a:lnTo>
                    <a:pt x="414" y="106"/>
                  </a:lnTo>
                  <a:lnTo>
                    <a:pt x="416" y="104"/>
                  </a:lnTo>
                  <a:lnTo>
                    <a:pt x="414" y="104"/>
                  </a:lnTo>
                  <a:close/>
                  <a:moveTo>
                    <a:pt x="577" y="101"/>
                  </a:moveTo>
                  <a:lnTo>
                    <a:pt x="580" y="101"/>
                  </a:lnTo>
                  <a:lnTo>
                    <a:pt x="580" y="102"/>
                  </a:lnTo>
                  <a:lnTo>
                    <a:pt x="581" y="104"/>
                  </a:lnTo>
                  <a:lnTo>
                    <a:pt x="583" y="104"/>
                  </a:lnTo>
                  <a:lnTo>
                    <a:pt x="583" y="106"/>
                  </a:lnTo>
                  <a:lnTo>
                    <a:pt x="581" y="109"/>
                  </a:lnTo>
                  <a:lnTo>
                    <a:pt x="580" y="112"/>
                  </a:lnTo>
                  <a:lnTo>
                    <a:pt x="578" y="113"/>
                  </a:lnTo>
                  <a:lnTo>
                    <a:pt x="577" y="115"/>
                  </a:lnTo>
                  <a:lnTo>
                    <a:pt x="574" y="117"/>
                  </a:lnTo>
                  <a:lnTo>
                    <a:pt x="569" y="117"/>
                  </a:lnTo>
                  <a:lnTo>
                    <a:pt x="567" y="117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4" y="113"/>
                  </a:lnTo>
                  <a:lnTo>
                    <a:pt x="566" y="109"/>
                  </a:lnTo>
                  <a:lnTo>
                    <a:pt x="569" y="106"/>
                  </a:lnTo>
                  <a:lnTo>
                    <a:pt x="570" y="104"/>
                  </a:lnTo>
                  <a:lnTo>
                    <a:pt x="572" y="102"/>
                  </a:lnTo>
                  <a:lnTo>
                    <a:pt x="574" y="102"/>
                  </a:lnTo>
                  <a:lnTo>
                    <a:pt x="577" y="101"/>
                  </a:lnTo>
                  <a:close/>
                  <a:moveTo>
                    <a:pt x="477" y="98"/>
                  </a:moveTo>
                  <a:lnTo>
                    <a:pt x="477" y="98"/>
                  </a:lnTo>
                  <a:lnTo>
                    <a:pt x="479" y="99"/>
                  </a:lnTo>
                  <a:lnTo>
                    <a:pt x="477" y="99"/>
                  </a:lnTo>
                  <a:lnTo>
                    <a:pt x="477" y="102"/>
                  </a:lnTo>
                  <a:lnTo>
                    <a:pt x="476" y="106"/>
                  </a:lnTo>
                  <a:lnTo>
                    <a:pt x="476" y="106"/>
                  </a:lnTo>
                  <a:lnTo>
                    <a:pt x="474" y="107"/>
                  </a:lnTo>
                  <a:lnTo>
                    <a:pt x="474" y="107"/>
                  </a:lnTo>
                  <a:lnTo>
                    <a:pt x="473" y="109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73" y="110"/>
                  </a:lnTo>
                  <a:lnTo>
                    <a:pt x="469" y="110"/>
                  </a:lnTo>
                  <a:lnTo>
                    <a:pt x="469" y="110"/>
                  </a:lnTo>
                  <a:lnTo>
                    <a:pt x="469" y="109"/>
                  </a:lnTo>
                  <a:lnTo>
                    <a:pt x="469" y="109"/>
                  </a:lnTo>
                  <a:lnTo>
                    <a:pt x="469" y="107"/>
                  </a:lnTo>
                  <a:lnTo>
                    <a:pt x="469" y="106"/>
                  </a:lnTo>
                  <a:lnTo>
                    <a:pt x="469" y="106"/>
                  </a:lnTo>
                  <a:lnTo>
                    <a:pt x="471" y="106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73" y="102"/>
                  </a:lnTo>
                  <a:lnTo>
                    <a:pt x="474" y="101"/>
                  </a:lnTo>
                  <a:lnTo>
                    <a:pt x="474" y="101"/>
                  </a:lnTo>
                  <a:lnTo>
                    <a:pt x="474" y="99"/>
                  </a:lnTo>
                  <a:lnTo>
                    <a:pt x="476" y="99"/>
                  </a:lnTo>
                  <a:lnTo>
                    <a:pt x="476" y="98"/>
                  </a:lnTo>
                  <a:lnTo>
                    <a:pt x="476" y="98"/>
                  </a:lnTo>
                  <a:lnTo>
                    <a:pt x="477" y="98"/>
                  </a:lnTo>
                  <a:close/>
                  <a:moveTo>
                    <a:pt x="480" y="98"/>
                  </a:moveTo>
                  <a:lnTo>
                    <a:pt x="482" y="99"/>
                  </a:lnTo>
                  <a:lnTo>
                    <a:pt x="482" y="99"/>
                  </a:lnTo>
                  <a:lnTo>
                    <a:pt x="480" y="99"/>
                  </a:lnTo>
                  <a:lnTo>
                    <a:pt x="480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80" y="98"/>
                  </a:lnTo>
                  <a:close/>
                  <a:moveTo>
                    <a:pt x="227" y="98"/>
                  </a:moveTo>
                  <a:lnTo>
                    <a:pt x="227" y="98"/>
                  </a:lnTo>
                  <a:lnTo>
                    <a:pt x="228" y="98"/>
                  </a:lnTo>
                  <a:lnTo>
                    <a:pt x="228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lnTo>
                    <a:pt x="227" y="98"/>
                  </a:lnTo>
                  <a:close/>
                  <a:moveTo>
                    <a:pt x="433" y="98"/>
                  </a:moveTo>
                  <a:lnTo>
                    <a:pt x="433" y="98"/>
                  </a:lnTo>
                  <a:lnTo>
                    <a:pt x="433" y="98"/>
                  </a:lnTo>
                  <a:lnTo>
                    <a:pt x="433" y="98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2" y="98"/>
                  </a:lnTo>
                  <a:lnTo>
                    <a:pt x="432" y="98"/>
                  </a:lnTo>
                  <a:lnTo>
                    <a:pt x="433" y="98"/>
                  </a:lnTo>
                  <a:lnTo>
                    <a:pt x="433" y="98"/>
                  </a:lnTo>
                  <a:close/>
                  <a:moveTo>
                    <a:pt x="318" y="96"/>
                  </a:moveTo>
                  <a:lnTo>
                    <a:pt x="320" y="96"/>
                  </a:lnTo>
                  <a:lnTo>
                    <a:pt x="320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318" y="96"/>
                  </a:lnTo>
                  <a:close/>
                  <a:moveTo>
                    <a:pt x="222" y="95"/>
                  </a:moveTo>
                  <a:lnTo>
                    <a:pt x="223" y="96"/>
                  </a:lnTo>
                  <a:lnTo>
                    <a:pt x="223" y="96"/>
                  </a:lnTo>
                  <a:lnTo>
                    <a:pt x="220" y="96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7" y="98"/>
                  </a:lnTo>
                  <a:lnTo>
                    <a:pt x="216" y="99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5" y="96"/>
                  </a:lnTo>
                  <a:lnTo>
                    <a:pt x="206" y="95"/>
                  </a:lnTo>
                  <a:lnTo>
                    <a:pt x="208" y="95"/>
                  </a:lnTo>
                  <a:lnTo>
                    <a:pt x="222" y="95"/>
                  </a:lnTo>
                  <a:close/>
                  <a:moveTo>
                    <a:pt x="241" y="93"/>
                  </a:moveTo>
                  <a:lnTo>
                    <a:pt x="242" y="93"/>
                  </a:lnTo>
                  <a:lnTo>
                    <a:pt x="242" y="95"/>
                  </a:lnTo>
                  <a:lnTo>
                    <a:pt x="244" y="95"/>
                  </a:lnTo>
                  <a:lnTo>
                    <a:pt x="244" y="95"/>
                  </a:lnTo>
                  <a:lnTo>
                    <a:pt x="242" y="95"/>
                  </a:lnTo>
                  <a:lnTo>
                    <a:pt x="242" y="96"/>
                  </a:lnTo>
                  <a:lnTo>
                    <a:pt x="241" y="96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41" y="93"/>
                  </a:lnTo>
                  <a:close/>
                  <a:moveTo>
                    <a:pt x="521" y="90"/>
                  </a:moveTo>
                  <a:lnTo>
                    <a:pt x="521" y="91"/>
                  </a:lnTo>
                  <a:lnTo>
                    <a:pt x="520" y="93"/>
                  </a:lnTo>
                  <a:lnTo>
                    <a:pt x="520" y="93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0" y="91"/>
                  </a:lnTo>
                  <a:lnTo>
                    <a:pt x="521" y="90"/>
                  </a:lnTo>
                  <a:lnTo>
                    <a:pt x="521" y="90"/>
                  </a:lnTo>
                  <a:close/>
                  <a:moveTo>
                    <a:pt x="96" y="90"/>
                  </a:moveTo>
                  <a:lnTo>
                    <a:pt x="96" y="90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6" y="90"/>
                  </a:lnTo>
                  <a:close/>
                  <a:moveTo>
                    <a:pt x="520" y="88"/>
                  </a:moveTo>
                  <a:lnTo>
                    <a:pt x="521" y="88"/>
                  </a:lnTo>
                  <a:lnTo>
                    <a:pt x="521" y="90"/>
                  </a:lnTo>
                  <a:lnTo>
                    <a:pt x="520" y="90"/>
                  </a:lnTo>
                  <a:lnTo>
                    <a:pt x="520" y="88"/>
                  </a:lnTo>
                  <a:lnTo>
                    <a:pt x="520" y="88"/>
                  </a:lnTo>
                  <a:close/>
                  <a:moveTo>
                    <a:pt x="523" y="87"/>
                  </a:moveTo>
                  <a:lnTo>
                    <a:pt x="523" y="88"/>
                  </a:lnTo>
                  <a:lnTo>
                    <a:pt x="523" y="88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lnTo>
                    <a:pt x="523" y="87"/>
                  </a:lnTo>
                  <a:close/>
                  <a:moveTo>
                    <a:pt x="514" y="83"/>
                  </a:moveTo>
                  <a:lnTo>
                    <a:pt x="514" y="85"/>
                  </a:lnTo>
                  <a:lnTo>
                    <a:pt x="515" y="87"/>
                  </a:lnTo>
                  <a:lnTo>
                    <a:pt x="517" y="87"/>
                  </a:lnTo>
                  <a:lnTo>
                    <a:pt x="518" y="88"/>
                  </a:lnTo>
                  <a:lnTo>
                    <a:pt x="518" y="88"/>
                  </a:lnTo>
                  <a:lnTo>
                    <a:pt x="518" y="90"/>
                  </a:lnTo>
                  <a:lnTo>
                    <a:pt x="517" y="91"/>
                  </a:lnTo>
                  <a:lnTo>
                    <a:pt x="517" y="93"/>
                  </a:lnTo>
                  <a:lnTo>
                    <a:pt x="515" y="95"/>
                  </a:lnTo>
                  <a:lnTo>
                    <a:pt x="514" y="95"/>
                  </a:lnTo>
                  <a:lnTo>
                    <a:pt x="512" y="93"/>
                  </a:lnTo>
                  <a:lnTo>
                    <a:pt x="512" y="93"/>
                  </a:lnTo>
                  <a:lnTo>
                    <a:pt x="512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4" y="88"/>
                  </a:lnTo>
                  <a:lnTo>
                    <a:pt x="512" y="88"/>
                  </a:lnTo>
                  <a:lnTo>
                    <a:pt x="512" y="85"/>
                  </a:lnTo>
                  <a:lnTo>
                    <a:pt x="512" y="85"/>
                  </a:lnTo>
                  <a:lnTo>
                    <a:pt x="514" y="83"/>
                  </a:lnTo>
                  <a:close/>
                  <a:moveTo>
                    <a:pt x="121" y="80"/>
                  </a:moveTo>
                  <a:lnTo>
                    <a:pt x="123" y="80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30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8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1" y="87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5" y="93"/>
                  </a:lnTo>
                  <a:lnTo>
                    <a:pt x="146" y="93"/>
                  </a:lnTo>
                  <a:lnTo>
                    <a:pt x="148" y="93"/>
                  </a:lnTo>
                  <a:lnTo>
                    <a:pt x="149" y="93"/>
                  </a:lnTo>
                  <a:lnTo>
                    <a:pt x="154" y="95"/>
                  </a:lnTo>
                  <a:lnTo>
                    <a:pt x="156" y="95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62" y="95"/>
                  </a:lnTo>
                  <a:lnTo>
                    <a:pt x="164" y="95"/>
                  </a:lnTo>
                  <a:lnTo>
                    <a:pt x="165" y="95"/>
                  </a:lnTo>
                  <a:lnTo>
                    <a:pt x="167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3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1" y="91"/>
                  </a:lnTo>
                  <a:lnTo>
                    <a:pt x="181" y="91"/>
                  </a:lnTo>
                  <a:lnTo>
                    <a:pt x="184" y="91"/>
                  </a:lnTo>
                  <a:lnTo>
                    <a:pt x="184" y="91"/>
                  </a:lnTo>
                  <a:lnTo>
                    <a:pt x="186" y="91"/>
                  </a:lnTo>
                  <a:lnTo>
                    <a:pt x="186" y="91"/>
                  </a:lnTo>
                  <a:lnTo>
                    <a:pt x="187" y="91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92" y="93"/>
                  </a:lnTo>
                  <a:lnTo>
                    <a:pt x="193" y="95"/>
                  </a:lnTo>
                  <a:lnTo>
                    <a:pt x="195" y="95"/>
                  </a:lnTo>
                  <a:lnTo>
                    <a:pt x="197" y="95"/>
                  </a:lnTo>
                  <a:lnTo>
                    <a:pt x="200" y="95"/>
                  </a:lnTo>
                  <a:lnTo>
                    <a:pt x="201" y="95"/>
                  </a:lnTo>
                  <a:lnTo>
                    <a:pt x="201" y="96"/>
                  </a:lnTo>
                  <a:lnTo>
                    <a:pt x="201" y="99"/>
                  </a:lnTo>
                  <a:lnTo>
                    <a:pt x="203" y="99"/>
                  </a:lnTo>
                  <a:lnTo>
                    <a:pt x="203" y="99"/>
                  </a:lnTo>
                  <a:lnTo>
                    <a:pt x="205" y="101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8" y="106"/>
                  </a:lnTo>
                  <a:lnTo>
                    <a:pt x="211" y="106"/>
                  </a:lnTo>
                  <a:lnTo>
                    <a:pt x="214" y="107"/>
                  </a:lnTo>
                  <a:lnTo>
                    <a:pt x="219" y="106"/>
                  </a:lnTo>
                  <a:lnTo>
                    <a:pt x="220" y="106"/>
                  </a:lnTo>
                  <a:lnTo>
                    <a:pt x="222" y="106"/>
                  </a:lnTo>
                  <a:lnTo>
                    <a:pt x="223" y="106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28" y="109"/>
                  </a:lnTo>
                  <a:lnTo>
                    <a:pt x="228" y="110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8" y="118"/>
                  </a:lnTo>
                  <a:lnTo>
                    <a:pt x="228" y="120"/>
                  </a:lnTo>
                  <a:lnTo>
                    <a:pt x="230" y="120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5" y="120"/>
                  </a:lnTo>
                  <a:lnTo>
                    <a:pt x="223" y="120"/>
                  </a:lnTo>
                  <a:lnTo>
                    <a:pt x="220" y="118"/>
                  </a:lnTo>
                  <a:lnTo>
                    <a:pt x="217" y="117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8" y="115"/>
                  </a:lnTo>
                  <a:lnTo>
                    <a:pt x="206" y="115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198" y="115"/>
                  </a:lnTo>
                  <a:lnTo>
                    <a:pt x="195" y="115"/>
                  </a:lnTo>
                  <a:lnTo>
                    <a:pt x="186" y="115"/>
                  </a:lnTo>
                  <a:lnTo>
                    <a:pt x="184" y="113"/>
                  </a:lnTo>
                  <a:lnTo>
                    <a:pt x="179" y="113"/>
                  </a:lnTo>
                  <a:lnTo>
                    <a:pt x="176" y="113"/>
                  </a:lnTo>
                  <a:lnTo>
                    <a:pt x="173" y="112"/>
                  </a:lnTo>
                  <a:lnTo>
                    <a:pt x="165" y="109"/>
                  </a:lnTo>
                  <a:lnTo>
                    <a:pt x="162" y="107"/>
                  </a:lnTo>
                  <a:lnTo>
                    <a:pt x="154" y="106"/>
                  </a:lnTo>
                  <a:lnTo>
                    <a:pt x="152" y="106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6" y="106"/>
                  </a:lnTo>
                  <a:lnTo>
                    <a:pt x="143" y="106"/>
                  </a:lnTo>
                  <a:lnTo>
                    <a:pt x="143" y="107"/>
                  </a:lnTo>
                  <a:lnTo>
                    <a:pt x="141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4" y="107"/>
                  </a:lnTo>
                  <a:lnTo>
                    <a:pt x="132" y="106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4" y="102"/>
                  </a:lnTo>
                  <a:lnTo>
                    <a:pt x="121" y="102"/>
                  </a:lnTo>
                  <a:lnTo>
                    <a:pt x="115" y="102"/>
                  </a:lnTo>
                  <a:lnTo>
                    <a:pt x="113" y="102"/>
                  </a:lnTo>
                  <a:lnTo>
                    <a:pt x="113" y="101"/>
                  </a:lnTo>
                  <a:lnTo>
                    <a:pt x="111" y="101"/>
                  </a:lnTo>
                  <a:lnTo>
                    <a:pt x="111" y="99"/>
                  </a:lnTo>
                  <a:lnTo>
                    <a:pt x="113" y="99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08" y="95"/>
                  </a:lnTo>
                  <a:lnTo>
                    <a:pt x="105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99" y="95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3"/>
                  </a:lnTo>
                  <a:lnTo>
                    <a:pt x="97" y="9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4" y="88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8" y="80"/>
                  </a:lnTo>
                  <a:lnTo>
                    <a:pt x="111" y="82"/>
                  </a:lnTo>
                  <a:lnTo>
                    <a:pt x="113" y="82"/>
                  </a:lnTo>
                  <a:lnTo>
                    <a:pt x="115" y="82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21" y="80"/>
                  </a:lnTo>
                  <a:close/>
                  <a:moveTo>
                    <a:pt x="365" y="80"/>
                  </a:moveTo>
                  <a:lnTo>
                    <a:pt x="367" y="80"/>
                  </a:lnTo>
                  <a:lnTo>
                    <a:pt x="367" y="82"/>
                  </a:lnTo>
                  <a:lnTo>
                    <a:pt x="367" y="82"/>
                  </a:lnTo>
                  <a:lnTo>
                    <a:pt x="367" y="80"/>
                  </a:lnTo>
                  <a:lnTo>
                    <a:pt x="365" y="80"/>
                  </a:lnTo>
                  <a:lnTo>
                    <a:pt x="365" y="80"/>
                  </a:lnTo>
                  <a:close/>
                  <a:moveTo>
                    <a:pt x="315" y="79"/>
                  </a:moveTo>
                  <a:lnTo>
                    <a:pt x="316" y="80"/>
                  </a:lnTo>
                  <a:lnTo>
                    <a:pt x="316" y="80"/>
                  </a:lnTo>
                  <a:lnTo>
                    <a:pt x="316" y="85"/>
                  </a:lnTo>
                  <a:lnTo>
                    <a:pt x="315" y="88"/>
                  </a:lnTo>
                  <a:lnTo>
                    <a:pt x="315" y="87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3"/>
                  </a:lnTo>
                  <a:lnTo>
                    <a:pt x="315" y="80"/>
                  </a:lnTo>
                  <a:lnTo>
                    <a:pt x="315" y="79"/>
                  </a:lnTo>
                  <a:close/>
                  <a:moveTo>
                    <a:pt x="203" y="77"/>
                  </a:moveTo>
                  <a:lnTo>
                    <a:pt x="203" y="79"/>
                  </a:lnTo>
                  <a:lnTo>
                    <a:pt x="203" y="79"/>
                  </a:lnTo>
                  <a:lnTo>
                    <a:pt x="203" y="79"/>
                  </a:lnTo>
                  <a:lnTo>
                    <a:pt x="201" y="79"/>
                  </a:lnTo>
                  <a:lnTo>
                    <a:pt x="201" y="79"/>
                  </a:lnTo>
                  <a:lnTo>
                    <a:pt x="203" y="77"/>
                  </a:lnTo>
                  <a:lnTo>
                    <a:pt x="203" y="77"/>
                  </a:lnTo>
                  <a:close/>
                  <a:moveTo>
                    <a:pt x="492" y="76"/>
                  </a:moveTo>
                  <a:lnTo>
                    <a:pt x="492" y="76"/>
                  </a:lnTo>
                  <a:lnTo>
                    <a:pt x="492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79"/>
                  </a:lnTo>
                  <a:lnTo>
                    <a:pt x="493" y="80"/>
                  </a:lnTo>
                  <a:lnTo>
                    <a:pt x="492" y="80"/>
                  </a:lnTo>
                  <a:lnTo>
                    <a:pt x="492" y="80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2" y="76"/>
                  </a:lnTo>
                  <a:close/>
                  <a:moveTo>
                    <a:pt x="518" y="74"/>
                  </a:moveTo>
                  <a:lnTo>
                    <a:pt x="520" y="74"/>
                  </a:lnTo>
                  <a:lnTo>
                    <a:pt x="520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1" y="76"/>
                  </a:lnTo>
                  <a:lnTo>
                    <a:pt x="521" y="77"/>
                  </a:lnTo>
                  <a:lnTo>
                    <a:pt x="521" y="77"/>
                  </a:lnTo>
                  <a:lnTo>
                    <a:pt x="521" y="79"/>
                  </a:lnTo>
                  <a:lnTo>
                    <a:pt x="521" y="80"/>
                  </a:lnTo>
                  <a:lnTo>
                    <a:pt x="521" y="80"/>
                  </a:lnTo>
                  <a:lnTo>
                    <a:pt x="521" y="82"/>
                  </a:lnTo>
                  <a:lnTo>
                    <a:pt x="521" y="83"/>
                  </a:lnTo>
                  <a:lnTo>
                    <a:pt x="521" y="83"/>
                  </a:lnTo>
                  <a:lnTo>
                    <a:pt x="521" y="85"/>
                  </a:lnTo>
                  <a:lnTo>
                    <a:pt x="521" y="85"/>
                  </a:lnTo>
                  <a:lnTo>
                    <a:pt x="521" y="87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17" y="87"/>
                  </a:lnTo>
                  <a:lnTo>
                    <a:pt x="517" y="85"/>
                  </a:lnTo>
                  <a:lnTo>
                    <a:pt x="515" y="85"/>
                  </a:lnTo>
                  <a:lnTo>
                    <a:pt x="515" y="83"/>
                  </a:lnTo>
                  <a:lnTo>
                    <a:pt x="514" y="83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5" y="82"/>
                  </a:lnTo>
                  <a:lnTo>
                    <a:pt x="515" y="80"/>
                  </a:lnTo>
                  <a:lnTo>
                    <a:pt x="515" y="79"/>
                  </a:lnTo>
                  <a:lnTo>
                    <a:pt x="514" y="77"/>
                  </a:lnTo>
                  <a:lnTo>
                    <a:pt x="514" y="77"/>
                  </a:lnTo>
                  <a:lnTo>
                    <a:pt x="515" y="77"/>
                  </a:lnTo>
                  <a:lnTo>
                    <a:pt x="515" y="77"/>
                  </a:lnTo>
                  <a:lnTo>
                    <a:pt x="517" y="76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18" y="74"/>
                  </a:lnTo>
                  <a:close/>
                  <a:moveTo>
                    <a:pt x="498" y="71"/>
                  </a:moveTo>
                  <a:lnTo>
                    <a:pt x="498" y="72"/>
                  </a:lnTo>
                  <a:lnTo>
                    <a:pt x="499" y="72"/>
                  </a:lnTo>
                  <a:lnTo>
                    <a:pt x="498" y="76"/>
                  </a:lnTo>
                  <a:lnTo>
                    <a:pt x="496" y="77"/>
                  </a:lnTo>
                  <a:lnTo>
                    <a:pt x="495" y="80"/>
                  </a:lnTo>
                  <a:lnTo>
                    <a:pt x="495" y="82"/>
                  </a:lnTo>
                  <a:lnTo>
                    <a:pt x="495" y="79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8" y="71"/>
                  </a:lnTo>
                  <a:close/>
                  <a:moveTo>
                    <a:pt x="50" y="71"/>
                  </a:moveTo>
                  <a:lnTo>
                    <a:pt x="52" y="71"/>
                  </a:lnTo>
                  <a:lnTo>
                    <a:pt x="53" y="72"/>
                  </a:lnTo>
                  <a:lnTo>
                    <a:pt x="55" y="72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0" y="71"/>
                  </a:lnTo>
                  <a:close/>
                  <a:moveTo>
                    <a:pt x="361" y="71"/>
                  </a:moveTo>
                  <a:lnTo>
                    <a:pt x="361" y="71"/>
                  </a:lnTo>
                  <a:lnTo>
                    <a:pt x="361" y="72"/>
                  </a:lnTo>
                  <a:lnTo>
                    <a:pt x="361" y="72"/>
                  </a:lnTo>
                  <a:lnTo>
                    <a:pt x="359" y="72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61" y="71"/>
                  </a:lnTo>
                  <a:close/>
                  <a:moveTo>
                    <a:pt x="335" y="68"/>
                  </a:moveTo>
                  <a:lnTo>
                    <a:pt x="337" y="68"/>
                  </a:lnTo>
                  <a:lnTo>
                    <a:pt x="337" y="69"/>
                  </a:lnTo>
                  <a:lnTo>
                    <a:pt x="339" y="69"/>
                  </a:lnTo>
                  <a:lnTo>
                    <a:pt x="339" y="71"/>
                  </a:lnTo>
                  <a:lnTo>
                    <a:pt x="339" y="74"/>
                  </a:lnTo>
                  <a:lnTo>
                    <a:pt x="337" y="74"/>
                  </a:lnTo>
                  <a:lnTo>
                    <a:pt x="335" y="72"/>
                  </a:lnTo>
                  <a:lnTo>
                    <a:pt x="334" y="71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9"/>
                  </a:lnTo>
                  <a:lnTo>
                    <a:pt x="335" y="68"/>
                  </a:lnTo>
                  <a:close/>
                  <a:moveTo>
                    <a:pt x="348" y="61"/>
                  </a:moveTo>
                  <a:lnTo>
                    <a:pt x="348" y="63"/>
                  </a:lnTo>
                  <a:lnTo>
                    <a:pt x="348" y="66"/>
                  </a:lnTo>
                  <a:lnTo>
                    <a:pt x="346" y="69"/>
                  </a:lnTo>
                  <a:lnTo>
                    <a:pt x="346" y="71"/>
                  </a:lnTo>
                  <a:lnTo>
                    <a:pt x="346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5" y="72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2" y="69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2" y="65"/>
                  </a:lnTo>
                  <a:lnTo>
                    <a:pt x="343" y="65"/>
                  </a:lnTo>
                  <a:lnTo>
                    <a:pt x="345" y="63"/>
                  </a:lnTo>
                  <a:lnTo>
                    <a:pt x="346" y="61"/>
                  </a:lnTo>
                  <a:lnTo>
                    <a:pt x="348" y="61"/>
                  </a:lnTo>
                  <a:close/>
                  <a:moveTo>
                    <a:pt x="353" y="58"/>
                  </a:moveTo>
                  <a:lnTo>
                    <a:pt x="353" y="58"/>
                  </a:lnTo>
                  <a:lnTo>
                    <a:pt x="354" y="61"/>
                  </a:lnTo>
                  <a:lnTo>
                    <a:pt x="354" y="63"/>
                  </a:lnTo>
                  <a:lnTo>
                    <a:pt x="354" y="65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3" y="65"/>
                  </a:lnTo>
                  <a:lnTo>
                    <a:pt x="353" y="66"/>
                  </a:lnTo>
                  <a:lnTo>
                    <a:pt x="351" y="66"/>
                  </a:lnTo>
                  <a:lnTo>
                    <a:pt x="351" y="69"/>
                  </a:lnTo>
                  <a:lnTo>
                    <a:pt x="351" y="69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4" y="71"/>
                  </a:lnTo>
                  <a:lnTo>
                    <a:pt x="354" y="71"/>
                  </a:lnTo>
                  <a:lnTo>
                    <a:pt x="354" y="72"/>
                  </a:lnTo>
                  <a:lnTo>
                    <a:pt x="354" y="72"/>
                  </a:lnTo>
                  <a:lnTo>
                    <a:pt x="353" y="72"/>
                  </a:lnTo>
                  <a:lnTo>
                    <a:pt x="351" y="72"/>
                  </a:lnTo>
                  <a:lnTo>
                    <a:pt x="351" y="72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0" y="76"/>
                  </a:lnTo>
                  <a:lnTo>
                    <a:pt x="350" y="77"/>
                  </a:lnTo>
                  <a:lnTo>
                    <a:pt x="348" y="76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6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6" y="72"/>
                  </a:lnTo>
                  <a:lnTo>
                    <a:pt x="346" y="72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8"/>
                  </a:lnTo>
                  <a:lnTo>
                    <a:pt x="350" y="68"/>
                  </a:lnTo>
                  <a:lnTo>
                    <a:pt x="350" y="66"/>
                  </a:lnTo>
                  <a:lnTo>
                    <a:pt x="350" y="65"/>
                  </a:lnTo>
                  <a:lnTo>
                    <a:pt x="350" y="61"/>
                  </a:lnTo>
                  <a:lnTo>
                    <a:pt x="351" y="60"/>
                  </a:lnTo>
                  <a:lnTo>
                    <a:pt x="353" y="58"/>
                  </a:lnTo>
                  <a:lnTo>
                    <a:pt x="353" y="58"/>
                  </a:lnTo>
                  <a:close/>
                  <a:moveTo>
                    <a:pt x="501" y="55"/>
                  </a:moveTo>
                  <a:lnTo>
                    <a:pt x="503" y="55"/>
                  </a:lnTo>
                  <a:lnTo>
                    <a:pt x="504" y="57"/>
                  </a:lnTo>
                  <a:lnTo>
                    <a:pt x="506" y="57"/>
                  </a:lnTo>
                  <a:lnTo>
                    <a:pt x="504" y="57"/>
                  </a:lnTo>
                  <a:lnTo>
                    <a:pt x="501" y="55"/>
                  </a:lnTo>
                  <a:lnTo>
                    <a:pt x="501" y="55"/>
                  </a:lnTo>
                  <a:close/>
                  <a:moveTo>
                    <a:pt x="353" y="52"/>
                  </a:moveTo>
                  <a:lnTo>
                    <a:pt x="354" y="52"/>
                  </a:lnTo>
                  <a:lnTo>
                    <a:pt x="356" y="54"/>
                  </a:lnTo>
                  <a:lnTo>
                    <a:pt x="356" y="55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1" y="55"/>
                  </a:lnTo>
                  <a:lnTo>
                    <a:pt x="351" y="54"/>
                  </a:lnTo>
                  <a:lnTo>
                    <a:pt x="351" y="54"/>
                  </a:lnTo>
                  <a:lnTo>
                    <a:pt x="353" y="52"/>
                  </a:lnTo>
                  <a:close/>
                  <a:moveTo>
                    <a:pt x="430" y="46"/>
                  </a:moveTo>
                  <a:lnTo>
                    <a:pt x="432" y="46"/>
                  </a:lnTo>
                  <a:lnTo>
                    <a:pt x="432" y="47"/>
                  </a:lnTo>
                  <a:lnTo>
                    <a:pt x="430" y="47"/>
                  </a:lnTo>
                  <a:lnTo>
                    <a:pt x="430" y="46"/>
                  </a:lnTo>
                  <a:lnTo>
                    <a:pt x="430" y="46"/>
                  </a:lnTo>
                  <a:close/>
                  <a:moveTo>
                    <a:pt x="428" y="46"/>
                  </a:moveTo>
                  <a:lnTo>
                    <a:pt x="428" y="46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8" y="49"/>
                  </a:lnTo>
                  <a:lnTo>
                    <a:pt x="428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7" y="49"/>
                  </a:lnTo>
                  <a:lnTo>
                    <a:pt x="425" y="49"/>
                  </a:lnTo>
                  <a:lnTo>
                    <a:pt x="425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5" y="47"/>
                  </a:lnTo>
                  <a:lnTo>
                    <a:pt x="428" y="46"/>
                  </a:lnTo>
                  <a:close/>
                  <a:moveTo>
                    <a:pt x="433" y="46"/>
                  </a:moveTo>
                  <a:lnTo>
                    <a:pt x="433" y="46"/>
                  </a:lnTo>
                  <a:lnTo>
                    <a:pt x="435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33" y="46"/>
                  </a:lnTo>
                  <a:lnTo>
                    <a:pt x="433" y="46"/>
                  </a:lnTo>
                  <a:close/>
                  <a:moveTo>
                    <a:pt x="257" y="44"/>
                  </a:moveTo>
                  <a:lnTo>
                    <a:pt x="257" y="46"/>
                  </a:lnTo>
                  <a:lnTo>
                    <a:pt x="257" y="47"/>
                  </a:lnTo>
                  <a:lnTo>
                    <a:pt x="255" y="46"/>
                  </a:lnTo>
                  <a:lnTo>
                    <a:pt x="257" y="44"/>
                  </a:lnTo>
                  <a:lnTo>
                    <a:pt x="257" y="44"/>
                  </a:lnTo>
                  <a:close/>
                  <a:moveTo>
                    <a:pt x="417" y="43"/>
                  </a:moveTo>
                  <a:lnTo>
                    <a:pt x="419" y="43"/>
                  </a:lnTo>
                  <a:lnTo>
                    <a:pt x="419" y="44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lnTo>
                    <a:pt x="417" y="43"/>
                  </a:lnTo>
                  <a:close/>
                  <a:moveTo>
                    <a:pt x="255" y="43"/>
                  </a:moveTo>
                  <a:lnTo>
                    <a:pt x="255" y="44"/>
                  </a:lnTo>
                  <a:lnTo>
                    <a:pt x="255" y="44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9"/>
                  </a:lnTo>
                  <a:lnTo>
                    <a:pt x="255" y="49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2" y="54"/>
                  </a:lnTo>
                  <a:lnTo>
                    <a:pt x="252" y="54"/>
                  </a:lnTo>
                  <a:lnTo>
                    <a:pt x="252" y="50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6"/>
                  </a:lnTo>
                  <a:lnTo>
                    <a:pt x="252" y="43"/>
                  </a:lnTo>
                  <a:lnTo>
                    <a:pt x="253" y="43"/>
                  </a:lnTo>
                  <a:lnTo>
                    <a:pt x="255" y="43"/>
                  </a:lnTo>
                  <a:close/>
                  <a:moveTo>
                    <a:pt x="403" y="39"/>
                  </a:moveTo>
                  <a:lnTo>
                    <a:pt x="406" y="39"/>
                  </a:lnTo>
                  <a:lnTo>
                    <a:pt x="408" y="39"/>
                  </a:lnTo>
                  <a:lnTo>
                    <a:pt x="410" y="41"/>
                  </a:lnTo>
                  <a:lnTo>
                    <a:pt x="411" y="41"/>
                  </a:lnTo>
                  <a:lnTo>
                    <a:pt x="411" y="43"/>
                  </a:lnTo>
                  <a:lnTo>
                    <a:pt x="411" y="43"/>
                  </a:lnTo>
                  <a:lnTo>
                    <a:pt x="413" y="43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3" y="47"/>
                  </a:lnTo>
                  <a:lnTo>
                    <a:pt x="413" y="47"/>
                  </a:lnTo>
                  <a:lnTo>
                    <a:pt x="411" y="49"/>
                  </a:lnTo>
                  <a:lnTo>
                    <a:pt x="410" y="49"/>
                  </a:lnTo>
                  <a:lnTo>
                    <a:pt x="408" y="50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5" y="50"/>
                  </a:lnTo>
                  <a:lnTo>
                    <a:pt x="403" y="49"/>
                  </a:lnTo>
                  <a:lnTo>
                    <a:pt x="402" y="49"/>
                  </a:lnTo>
                  <a:lnTo>
                    <a:pt x="398" y="47"/>
                  </a:lnTo>
                  <a:lnTo>
                    <a:pt x="398" y="47"/>
                  </a:lnTo>
                  <a:lnTo>
                    <a:pt x="397" y="46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395" y="41"/>
                  </a:lnTo>
                  <a:lnTo>
                    <a:pt x="395" y="41"/>
                  </a:lnTo>
                  <a:lnTo>
                    <a:pt x="397" y="39"/>
                  </a:lnTo>
                  <a:lnTo>
                    <a:pt x="398" y="41"/>
                  </a:lnTo>
                  <a:lnTo>
                    <a:pt x="400" y="39"/>
                  </a:lnTo>
                  <a:lnTo>
                    <a:pt x="403" y="39"/>
                  </a:lnTo>
                  <a:close/>
                  <a:moveTo>
                    <a:pt x="424" y="38"/>
                  </a:moveTo>
                  <a:lnTo>
                    <a:pt x="424" y="39"/>
                  </a:lnTo>
                  <a:lnTo>
                    <a:pt x="422" y="39"/>
                  </a:lnTo>
                  <a:lnTo>
                    <a:pt x="422" y="38"/>
                  </a:lnTo>
                  <a:lnTo>
                    <a:pt x="424" y="38"/>
                  </a:lnTo>
                  <a:lnTo>
                    <a:pt x="424" y="38"/>
                  </a:lnTo>
                  <a:close/>
                  <a:moveTo>
                    <a:pt x="118" y="36"/>
                  </a:moveTo>
                  <a:lnTo>
                    <a:pt x="119" y="38"/>
                  </a:lnTo>
                  <a:lnTo>
                    <a:pt x="119" y="38"/>
                  </a:lnTo>
                  <a:lnTo>
                    <a:pt x="119" y="39"/>
                  </a:lnTo>
                  <a:lnTo>
                    <a:pt x="118" y="39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8" y="36"/>
                  </a:lnTo>
                  <a:close/>
                  <a:moveTo>
                    <a:pt x="127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27" y="38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6"/>
                  </a:lnTo>
                  <a:lnTo>
                    <a:pt x="127" y="36"/>
                  </a:lnTo>
                  <a:close/>
                  <a:moveTo>
                    <a:pt x="446" y="35"/>
                  </a:moveTo>
                  <a:lnTo>
                    <a:pt x="446" y="35"/>
                  </a:lnTo>
                  <a:lnTo>
                    <a:pt x="447" y="36"/>
                  </a:lnTo>
                  <a:lnTo>
                    <a:pt x="449" y="36"/>
                  </a:lnTo>
                  <a:lnTo>
                    <a:pt x="452" y="38"/>
                  </a:lnTo>
                  <a:lnTo>
                    <a:pt x="455" y="38"/>
                  </a:lnTo>
                  <a:lnTo>
                    <a:pt x="457" y="38"/>
                  </a:lnTo>
                  <a:lnTo>
                    <a:pt x="458" y="38"/>
                  </a:lnTo>
                  <a:lnTo>
                    <a:pt x="462" y="41"/>
                  </a:lnTo>
                  <a:lnTo>
                    <a:pt x="462" y="41"/>
                  </a:lnTo>
                  <a:lnTo>
                    <a:pt x="462" y="43"/>
                  </a:lnTo>
                  <a:lnTo>
                    <a:pt x="463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5" y="46"/>
                  </a:lnTo>
                  <a:lnTo>
                    <a:pt x="465" y="47"/>
                  </a:lnTo>
                  <a:lnTo>
                    <a:pt x="465" y="50"/>
                  </a:lnTo>
                  <a:lnTo>
                    <a:pt x="462" y="49"/>
                  </a:lnTo>
                  <a:lnTo>
                    <a:pt x="458" y="47"/>
                  </a:lnTo>
                  <a:lnTo>
                    <a:pt x="457" y="47"/>
                  </a:lnTo>
                  <a:lnTo>
                    <a:pt x="454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1" y="43"/>
                  </a:lnTo>
                  <a:lnTo>
                    <a:pt x="447" y="43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6" y="44"/>
                  </a:lnTo>
                  <a:lnTo>
                    <a:pt x="446" y="44"/>
                  </a:lnTo>
                  <a:lnTo>
                    <a:pt x="446" y="46"/>
                  </a:lnTo>
                  <a:lnTo>
                    <a:pt x="443" y="44"/>
                  </a:lnTo>
                  <a:lnTo>
                    <a:pt x="441" y="44"/>
                  </a:lnTo>
                  <a:lnTo>
                    <a:pt x="439" y="44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3"/>
                  </a:lnTo>
                  <a:lnTo>
                    <a:pt x="438" y="41"/>
                  </a:lnTo>
                  <a:lnTo>
                    <a:pt x="436" y="43"/>
                  </a:lnTo>
                  <a:lnTo>
                    <a:pt x="436" y="43"/>
                  </a:lnTo>
                  <a:lnTo>
                    <a:pt x="435" y="43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28" y="43"/>
                  </a:lnTo>
                  <a:lnTo>
                    <a:pt x="427" y="41"/>
                  </a:lnTo>
                  <a:lnTo>
                    <a:pt x="427" y="41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24" y="44"/>
                  </a:lnTo>
                  <a:lnTo>
                    <a:pt x="424" y="46"/>
                  </a:lnTo>
                  <a:lnTo>
                    <a:pt x="422" y="46"/>
                  </a:lnTo>
                  <a:lnTo>
                    <a:pt x="424" y="44"/>
                  </a:lnTo>
                  <a:lnTo>
                    <a:pt x="424" y="44"/>
                  </a:lnTo>
                  <a:lnTo>
                    <a:pt x="422" y="43"/>
                  </a:lnTo>
                  <a:lnTo>
                    <a:pt x="422" y="41"/>
                  </a:lnTo>
                  <a:lnTo>
                    <a:pt x="425" y="38"/>
                  </a:lnTo>
                  <a:lnTo>
                    <a:pt x="427" y="36"/>
                  </a:lnTo>
                  <a:lnTo>
                    <a:pt x="432" y="36"/>
                  </a:lnTo>
                  <a:lnTo>
                    <a:pt x="436" y="36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39" y="36"/>
                  </a:lnTo>
                  <a:lnTo>
                    <a:pt x="439" y="36"/>
                  </a:lnTo>
                  <a:lnTo>
                    <a:pt x="439" y="38"/>
                  </a:lnTo>
                  <a:lnTo>
                    <a:pt x="441" y="38"/>
                  </a:lnTo>
                  <a:lnTo>
                    <a:pt x="443" y="36"/>
                  </a:lnTo>
                  <a:lnTo>
                    <a:pt x="444" y="36"/>
                  </a:lnTo>
                  <a:lnTo>
                    <a:pt x="444" y="35"/>
                  </a:lnTo>
                  <a:lnTo>
                    <a:pt x="446" y="35"/>
                  </a:lnTo>
                  <a:close/>
                  <a:moveTo>
                    <a:pt x="23" y="35"/>
                  </a:moveTo>
                  <a:lnTo>
                    <a:pt x="26" y="38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6" y="43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3" y="35"/>
                  </a:lnTo>
                  <a:close/>
                  <a:moveTo>
                    <a:pt x="132" y="31"/>
                  </a:moveTo>
                  <a:lnTo>
                    <a:pt x="134" y="31"/>
                  </a:lnTo>
                  <a:lnTo>
                    <a:pt x="137" y="33"/>
                  </a:lnTo>
                  <a:lnTo>
                    <a:pt x="138" y="35"/>
                  </a:lnTo>
                  <a:lnTo>
                    <a:pt x="140" y="36"/>
                  </a:lnTo>
                  <a:lnTo>
                    <a:pt x="138" y="38"/>
                  </a:lnTo>
                  <a:lnTo>
                    <a:pt x="138" y="39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1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29" y="39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30" y="35"/>
                  </a:lnTo>
                  <a:lnTo>
                    <a:pt x="130" y="31"/>
                  </a:lnTo>
                  <a:lnTo>
                    <a:pt x="132" y="31"/>
                  </a:lnTo>
                  <a:close/>
                  <a:moveTo>
                    <a:pt x="20" y="31"/>
                  </a:move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8" y="35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1"/>
                  </a:lnTo>
                  <a:close/>
                  <a:moveTo>
                    <a:pt x="517" y="25"/>
                  </a:moveTo>
                  <a:lnTo>
                    <a:pt x="517" y="25"/>
                  </a:lnTo>
                  <a:lnTo>
                    <a:pt x="517" y="25"/>
                  </a:lnTo>
                  <a:lnTo>
                    <a:pt x="517" y="25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7" y="25"/>
                  </a:lnTo>
                  <a:close/>
                  <a:moveTo>
                    <a:pt x="14" y="24"/>
                  </a:moveTo>
                  <a:lnTo>
                    <a:pt x="15" y="25"/>
                  </a:lnTo>
                  <a:lnTo>
                    <a:pt x="15" y="2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5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4"/>
                  </a:lnTo>
                  <a:close/>
                  <a:moveTo>
                    <a:pt x="394" y="24"/>
                  </a:moveTo>
                  <a:lnTo>
                    <a:pt x="395" y="24"/>
                  </a:lnTo>
                  <a:lnTo>
                    <a:pt x="395" y="24"/>
                  </a:lnTo>
                  <a:lnTo>
                    <a:pt x="395" y="27"/>
                  </a:lnTo>
                  <a:lnTo>
                    <a:pt x="397" y="30"/>
                  </a:lnTo>
                  <a:lnTo>
                    <a:pt x="395" y="30"/>
                  </a:lnTo>
                  <a:lnTo>
                    <a:pt x="395" y="31"/>
                  </a:lnTo>
                  <a:lnTo>
                    <a:pt x="395" y="30"/>
                  </a:lnTo>
                  <a:lnTo>
                    <a:pt x="394" y="28"/>
                  </a:lnTo>
                  <a:lnTo>
                    <a:pt x="394" y="27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94" y="24"/>
                  </a:lnTo>
                  <a:close/>
                  <a:moveTo>
                    <a:pt x="364" y="22"/>
                  </a:move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2"/>
                  </a:lnTo>
                  <a:close/>
                  <a:moveTo>
                    <a:pt x="395" y="20"/>
                  </a:moveTo>
                  <a:lnTo>
                    <a:pt x="400" y="22"/>
                  </a:lnTo>
                  <a:lnTo>
                    <a:pt x="400" y="22"/>
                  </a:lnTo>
                  <a:lnTo>
                    <a:pt x="395" y="24"/>
                  </a:lnTo>
                  <a:lnTo>
                    <a:pt x="392" y="22"/>
                  </a:lnTo>
                  <a:lnTo>
                    <a:pt x="387" y="24"/>
                  </a:lnTo>
                  <a:lnTo>
                    <a:pt x="387" y="24"/>
                  </a:lnTo>
                  <a:lnTo>
                    <a:pt x="387" y="22"/>
                  </a:lnTo>
                  <a:lnTo>
                    <a:pt x="386" y="22"/>
                  </a:lnTo>
                  <a:lnTo>
                    <a:pt x="387" y="22"/>
                  </a:lnTo>
                  <a:lnTo>
                    <a:pt x="389" y="20"/>
                  </a:lnTo>
                  <a:lnTo>
                    <a:pt x="391" y="22"/>
                  </a:lnTo>
                  <a:lnTo>
                    <a:pt x="395" y="20"/>
                  </a:lnTo>
                  <a:close/>
                  <a:moveTo>
                    <a:pt x="354" y="20"/>
                  </a:moveTo>
                  <a:lnTo>
                    <a:pt x="354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2"/>
                  </a:lnTo>
                  <a:lnTo>
                    <a:pt x="353" y="20"/>
                  </a:lnTo>
                  <a:lnTo>
                    <a:pt x="354" y="20"/>
                  </a:lnTo>
                  <a:close/>
                  <a:moveTo>
                    <a:pt x="458" y="19"/>
                  </a:moveTo>
                  <a:lnTo>
                    <a:pt x="458" y="20"/>
                  </a:lnTo>
                  <a:lnTo>
                    <a:pt x="458" y="20"/>
                  </a:lnTo>
                  <a:lnTo>
                    <a:pt x="458" y="22"/>
                  </a:lnTo>
                  <a:lnTo>
                    <a:pt x="458" y="22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8" y="24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5"/>
                  </a:lnTo>
                  <a:lnTo>
                    <a:pt x="454" y="25"/>
                  </a:lnTo>
                  <a:lnTo>
                    <a:pt x="452" y="24"/>
                  </a:lnTo>
                  <a:lnTo>
                    <a:pt x="449" y="22"/>
                  </a:lnTo>
                  <a:lnTo>
                    <a:pt x="449" y="22"/>
                  </a:lnTo>
                  <a:lnTo>
                    <a:pt x="454" y="20"/>
                  </a:lnTo>
                  <a:lnTo>
                    <a:pt x="455" y="20"/>
                  </a:lnTo>
                  <a:lnTo>
                    <a:pt x="455" y="20"/>
                  </a:lnTo>
                  <a:lnTo>
                    <a:pt x="458" y="19"/>
                  </a:lnTo>
                  <a:lnTo>
                    <a:pt x="458" y="19"/>
                  </a:lnTo>
                  <a:close/>
                  <a:moveTo>
                    <a:pt x="376" y="19"/>
                  </a:moveTo>
                  <a:lnTo>
                    <a:pt x="380" y="20"/>
                  </a:lnTo>
                  <a:lnTo>
                    <a:pt x="381" y="20"/>
                  </a:lnTo>
                  <a:lnTo>
                    <a:pt x="383" y="20"/>
                  </a:lnTo>
                  <a:lnTo>
                    <a:pt x="383" y="20"/>
                  </a:lnTo>
                  <a:lnTo>
                    <a:pt x="383" y="19"/>
                  </a:lnTo>
                  <a:lnTo>
                    <a:pt x="383" y="20"/>
                  </a:lnTo>
                  <a:lnTo>
                    <a:pt x="384" y="20"/>
                  </a:lnTo>
                  <a:lnTo>
                    <a:pt x="384" y="20"/>
                  </a:lnTo>
                  <a:lnTo>
                    <a:pt x="386" y="20"/>
                  </a:lnTo>
                  <a:lnTo>
                    <a:pt x="386" y="22"/>
                  </a:lnTo>
                  <a:lnTo>
                    <a:pt x="386" y="22"/>
                  </a:lnTo>
                  <a:lnTo>
                    <a:pt x="383" y="22"/>
                  </a:lnTo>
                  <a:lnTo>
                    <a:pt x="381" y="24"/>
                  </a:lnTo>
                  <a:lnTo>
                    <a:pt x="378" y="22"/>
                  </a:lnTo>
                  <a:lnTo>
                    <a:pt x="375" y="24"/>
                  </a:lnTo>
                  <a:lnTo>
                    <a:pt x="373" y="24"/>
                  </a:lnTo>
                  <a:lnTo>
                    <a:pt x="372" y="24"/>
                  </a:lnTo>
                  <a:lnTo>
                    <a:pt x="372" y="22"/>
                  </a:lnTo>
                  <a:lnTo>
                    <a:pt x="372" y="19"/>
                  </a:lnTo>
                  <a:lnTo>
                    <a:pt x="372" y="19"/>
                  </a:lnTo>
                  <a:lnTo>
                    <a:pt x="373" y="19"/>
                  </a:lnTo>
                  <a:lnTo>
                    <a:pt x="376" y="19"/>
                  </a:lnTo>
                  <a:close/>
                  <a:moveTo>
                    <a:pt x="533" y="19"/>
                  </a:moveTo>
                  <a:lnTo>
                    <a:pt x="537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5" y="20"/>
                  </a:lnTo>
                  <a:lnTo>
                    <a:pt x="550" y="20"/>
                  </a:lnTo>
                  <a:lnTo>
                    <a:pt x="551" y="20"/>
                  </a:lnTo>
                  <a:lnTo>
                    <a:pt x="553" y="20"/>
                  </a:lnTo>
                  <a:lnTo>
                    <a:pt x="550" y="22"/>
                  </a:lnTo>
                  <a:lnTo>
                    <a:pt x="548" y="22"/>
                  </a:lnTo>
                  <a:lnTo>
                    <a:pt x="547" y="22"/>
                  </a:lnTo>
                  <a:lnTo>
                    <a:pt x="545" y="22"/>
                  </a:lnTo>
                  <a:lnTo>
                    <a:pt x="544" y="22"/>
                  </a:lnTo>
                  <a:lnTo>
                    <a:pt x="542" y="22"/>
                  </a:lnTo>
                  <a:lnTo>
                    <a:pt x="540" y="22"/>
                  </a:lnTo>
                  <a:lnTo>
                    <a:pt x="537" y="20"/>
                  </a:lnTo>
                  <a:lnTo>
                    <a:pt x="533" y="19"/>
                  </a:lnTo>
                  <a:lnTo>
                    <a:pt x="533" y="19"/>
                  </a:lnTo>
                  <a:lnTo>
                    <a:pt x="533" y="19"/>
                  </a:lnTo>
                  <a:close/>
                  <a:moveTo>
                    <a:pt x="148" y="17"/>
                  </a:moveTo>
                  <a:lnTo>
                    <a:pt x="149" y="17"/>
                  </a:lnTo>
                  <a:lnTo>
                    <a:pt x="149" y="19"/>
                  </a:lnTo>
                  <a:lnTo>
                    <a:pt x="148" y="19"/>
                  </a:lnTo>
                  <a:lnTo>
                    <a:pt x="146" y="17"/>
                  </a:lnTo>
                  <a:lnTo>
                    <a:pt x="148" y="17"/>
                  </a:lnTo>
                  <a:close/>
                  <a:moveTo>
                    <a:pt x="105" y="17"/>
                  </a:moveTo>
                  <a:lnTo>
                    <a:pt x="105" y="17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22"/>
                  </a:lnTo>
                  <a:lnTo>
                    <a:pt x="108" y="27"/>
                  </a:lnTo>
                  <a:lnTo>
                    <a:pt x="111" y="31"/>
                  </a:lnTo>
                  <a:lnTo>
                    <a:pt x="118" y="31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5" y="38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3" y="39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2" y="25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6" y="22"/>
                  </a:lnTo>
                  <a:lnTo>
                    <a:pt x="97" y="22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5" y="17"/>
                  </a:lnTo>
                  <a:close/>
                  <a:moveTo>
                    <a:pt x="359" y="17"/>
                  </a:moveTo>
                  <a:lnTo>
                    <a:pt x="359" y="17"/>
                  </a:lnTo>
                  <a:lnTo>
                    <a:pt x="361" y="17"/>
                  </a:lnTo>
                  <a:lnTo>
                    <a:pt x="361" y="19"/>
                  </a:lnTo>
                  <a:lnTo>
                    <a:pt x="361" y="19"/>
                  </a:lnTo>
                  <a:lnTo>
                    <a:pt x="361" y="20"/>
                  </a:lnTo>
                  <a:lnTo>
                    <a:pt x="359" y="20"/>
                  </a:lnTo>
                  <a:lnTo>
                    <a:pt x="359" y="19"/>
                  </a:lnTo>
                  <a:lnTo>
                    <a:pt x="359" y="17"/>
                  </a:lnTo>
                  <a:lnTo>
                    <a:pt x="359" y="17"/>
                  </a:lnTo>
                  <a:close/>
                  <a:moveTo>
                    <a:pt x="419" y="14"/>
                  </a:moveTo>
                  <a:lnTo>
                    <a:pt x="421" y="14"/>
                  </a:lnTo>
                  <a:lnTo>
                    <a:pt x="422" y="16"/>
                  </a:lnTo>
                  <a:lnTo>
                    <a:pt x="425" y="17"/>
                  </a:lnTo>
                  <a:lnTo>
                    <a:pt x="427" y="19"/>
                  </a:lnTo>
                  <a:lnTo>
                    <a:pt x="427" y="19"/>
                  </a:lnTo>
                  <a:lnTo>
                    <a:pt x="425" y="20"/>
                  </a:lnTo>
                  <a:lnTo>
                    <a:pt x="425" y="20"/>
                  </a:lnTo>
                  <a:lnTo>
                    <a:pt x="422" y="19"/>
                  </a:lnTo>
                  <a:lnTo>
                    <a:pt x="421" y="19"/>
                  </a:lnTo>
                  <a:lnTo>
                    <a:pt x="417" y="20"/>
                  </a:lnTo>
                  <a:lnTo>
                    <a:pt x="416" y="20"/>
                  </a:lnTo>
                  <a:lnTo>
                    <a:pt x="416" y="19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9" y="14"/>
                  </a:lnTo>
                  <a:lnTo>
                    <a:pt x="419" y="14"/>
                  </a:lnTo>
                  <a:close/>
                  <a:moveTo>
                    <a:pt x="354" y="13"/>
                  </a:moveTo>
                  <a:lnTo>
                    <a:pt x="354" y="13"/>
                  </a:lnTo>
                  <a:lnTo>
                    <a:pt x="356" y="13"/>
                  </a:lnTo>
                  <a:lnTo>
                    <a:pt x="354" y="14"/>
                  </a:lnTo>
                  <a:lnTo>
                    <a:pt x="356" y="16"/>
                  </a:lnTo>
                  <a:lnTo>
                    <a:pt x="357" y="13"/>
                  </a:lnTo>
                  <a:lnTo>
                    <a:pt x="357" y="13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9" y="16"/>
                  </a:lnTo>
                  <a:lnTo>
                    <a:pt x="359" y="17"/>
                  </a:lnTo>
                  <a:lnTo>
                    <a:pt x="357" y="17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7"/>
                  </a:lnTo>
                  <a:lnTo>
                    <a:pt x="354" y="14"/>
                  </a:lnTo>
                  <a:lnTo>
                    <a:pt x="353" y="14"/>
                  </a:lnTo>
                  <a:lnTo>
                    <a:pt x="351" y="17"/>
                  </a:lnTo>
                  <a:lnTo>
                    <a:pt x="350" y="19"/>
                  </a:lnTo>
                  <a:lnTo>
                    <a:pt x="350" y="17"/>
                  </a:lnTo>
                  <a:lnTo>
                    <a:pt x="350" y="16"/>
                  </a:lnTo>
                  <a:lnTo>
                    <a:pt x="350" y="14"/>
                  </a:lnTo>
                  <a:lnTo>
                    <a:pt x="351" y="13"/>
                  </a:lnTo>
                  <a:lnTo>
                    <a:pt x="351" y="13"/>
                  </a:lnTo>
                  <a:lnTo>
                    <a:pt x="354" y="13"/>
                  </a:lnTo>
                  <a:close/>
                  <a:moveTo>
                    <a:pt x="159" y="9"/>
                  </a:moveTo>
                  <a:lnTo>
                    <a:pt x="159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3"/>
                  </a:lnTo>
                  <a:lnTo>
                    <a:pt x="157" y="14"/>
                  </a:lnTo>
                  <a:lnTo>
                    <a:pt x="156" y="14"/>
                  </a:lnTo>
                  <a:lnTo>
                    <a:pt x="156" y="13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9" y="9"/>
                  </a:lnTo>
                  <a:close/>
                  <a:moveTo>
                    <a:pt x="523" y="9"/>
                  </a:moveTo>
                  <a:lnTo>
                    <a:pt x="525" y="9"/>
                  </a:lnTo>
                  <a:lnTo>
                    <a:pt x="525" y="9"/>
                  </a:lnTo>
                  <a:lnTo>
                    <a:pt x="525" y="9"/>
                  </a:lnTo>
                  <a:lnTo>
                    <a:pt x="525" y="11"/>
                  </a:lnTo>
                  <a:lnTo>
                    <a:pt x="525" y="11"/>
                  </a:lnTo>
                  <a:lnTo>
                    <a:pt x="523" y="11"/>
                  </a:lnTo>
                  <a:lnTo>
                    <a:pt x="523" y="11"/>
                  </a:lnTo>
                  <a:lnTo>
                    <a:pt x="523" y="9"/>
                  </a:lnTo>
                  <a:lnTo>
                    <a:pt x="523" y="9"/>
                  </a:lnTo>
                  <a:close/>
                  <a:moveTo>
                    <a:pt x="3" y="8"/>
                  </a:moveTo>
                  <a:lnTo>
                    <a:pt x="4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8"/>
                  </a:lnTo>
                  <a:close/>
                  <a:moveTo>
                    <a:pt x="466" y="8"/>
                  </a:moveTo>
                  <a:lnTo>
                    <a:pt x="466" y="8"/>
                  </a:lnTo>
                  <a:lnTo>
                    <a:pt x="468" y="8"/>
                  </a:lnTo>
                  <a:lnTo>
                    <a:pt x="468" y="9"/>
                  </a:lnTo>
                  <a:lnTo>
                    <a:pt x="468" y="13"/>
                  </a:lnTo>
                  <a:lnTo>
                    <a:pt x="468" y="14"/>
                  </a:lnTo>
                  <a:lnTo>
                    <a:pt x="466" y="14"/>
                  </a:lnTo>
                  <a:lnTo>
                    <a:pt x="465" y="14"/>
                  </a:lnTo>
                  <a:lnTo>
                    <a:pt x="465" y="13"/>
                  </a:lnTo>
                  <a:lnTo>
                    <a:pt x="463" y="13"/>
                  </a:lnTo>
                  <a:lnTo>
                    <a:pt x="463" y="11"/>
                  </a:lnTo>
                  <a:lnTo>
                    <a:pt x="463" y="11"/>
                  </a:lnTo>
                  <a:lnTo>
                    <a:pt x="463" y="9"/>
                  </a:lnTo>
                  <a:lnTo>
                    <a:pt x="463" y="9"/>
                  </a:lnTo>
                  <a:lnTo>
                    <a:pt x="466" y="8"/>
                  </a:lnTo>
                  <a:close/>
                  <a:moveTo>
                    <a:pt x="465" y="6"/>
                  </a:moveTo>
                  <a:lnTo>
                    <a:pt x="466" y="6"/>
                  </a:lnTo>
                  <a:lnTo>
                    <a:pt x="466" y="8"/>
                  </a:lnTo>
                  <a:lnTo>
                    <a:pt x="465" y="8"/>
                  </a:lnTo>
                  <a:lnTo>
                    <a:pt x="458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8"/>
                  </a:lnTo>
                  <a:lnTo>
                    <a:pt x="462" y="6"/>
                  </a:lnTo>
                  <a:lnTo>
                    <a:pt x="463" y="8"/>
                  </a:lnTo>
                  <a:lnTo>
                    <a:pt x="465" y="6"/>
                  </a:lnTo>
                  <a:lnTo>
                    <a:pt x="465" y="6"/>
                  </a:lnTo>
                  <a:close/>
                  <a:moveTo>
                    <a:pt x="531" y="5"/>
                  </a:moveTo>
                  <a:lnTo>
                    <a:pt x="534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7" y="6"/>
                  </a:lnTo>
                  <a:lnTo>
                    <a:pt x="539" y="6"/>
                  </a:lnTo>
                  <a:lnTo>
                    <a:pt x="540" y="8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1"/>
                  </a:lnTo>
                  <a:lnTo>
                    <a:pt x="544" y="13"/>
                  </a:lnTo>
                  <a:lnTo>
                    <a:pt x="542" y="13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39" y="13"/>
                  </a:lnTo>
                  <a:lnTo>
                    <a:pt x="537" y="11"/>
                  </a:lnTo>
                  <a:lnTo>
                    <a:pt x="537" y="9"/>
                  </a:lnTo>
                  <a:lnTo>
                    <a:pt x="536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3" y="6"/>
                  </a:lnTo>
                  <a:lnTo>
                    <a:pt x="531" y="6"/>
                  </a:lnTo>
                  <a:lnTo>
                    <a:pt x="531" y="5"/>
                  </a:lnTo>
                  <a:lnTo>
                    <a:pt x="531" y="5"/>
                  </a:lnTo>
                  <a:close/>
                  <a:moveTo>
                    <a:pt x="413" y="5"/>
                  </a:moveTo>
                  <a:lnTo>
                    <a:pt x="413" y="5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13" y="6"/>
                  </a:lnTo>
                  <a:lnTo>
                    <a:pt x="413" y="6"/>
                  </a:lnTo>
                  <a:lnTo>
                    <a:pt x="413" y="5"/>
                  </a:lnTo>
                  <a:close/>
                  <a:moveTo>
                    <a:pt x="462" y="2"/>
                  </a:moveTo>
                  <a:lnTo>
                    <a:pt x="463" y="2"/>
                  </a:lnTo>
                  <a:lnTo>
                    <a:pt x="463" y="2"/>
                  </a:lnTo>
                  <a:lnTo>
                    <a:pt x="462" y="3"/>
                  </a:lnTo>
                  <a:lnTo>
                    <a:pt x="462" y="3"/>
                  </a:lnTo>
                  <a:lnTo>
                    <a:pt x="460" y="2"/>
                  </a:lnTo>
                  <a:lnTo>
                    <a:pt x="460" y="2"/>
                  </a:lnTo>
                  <a:lnTo>
                    <a:pt x="462" y="2"/>
                  </a:lnTo>
                  <a:lnTo>
                    <a:pt x="462" y="2"/>
                  </a:lnTo>
                  <a:lnTo>
                    <a:pt x="462" y="2"/>
                  </a:lnTo>
                  <a:close/>
                  <a:moveTo>
                    <a:pt x="334" y="2"/>
                  </a:moveTo>
                  <a:lnTo>
                    <a:pt x="334" y="2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5" y="3"/>
                  </a:lnTo>
                  <a:lnTo>
                    <a:pt x="335" y="3"/>
                  </a:lnTo>
                  <a:lnTo>
                    <a:pt x="334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3"/>
                  </a:lnTo>
                  <a:lnTo>
                    <a:pt x="332" y="2"/>
                  </a:lnTo>
                  <a:lnTo>
                    <a:pt x="334" y="2"/>
                  </a:lnTo>
                  <a:close/>
                  <a:moveTo>
                    <a:pt x="490" y="0"/>
                  </a:moveTo>
                  <a:lnTo>
                    <a:pt x="492" y="0"/>
                  </a:lnTo>
                  <a:lnTo>
                    <a:pt x="495" y="2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6"/>
                  </a:lnTo>
                  <a:lnTo>
                    <a:pt x="507" y="6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2" y="8"/>
                  </a:lnTo>
                  <a:lnTo>
                    <a:pt x="512" y="8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4" y="13"/>
                  </a:lnTo>
                  <a:lnTo>
                    <a:pt x="515" y="14"/>
                  </a:lnTo>
                  <a:lnTo>
                    <a:pt x="515" y="14"/>
                  </a:lnTo>
                  <a:lnTo>
                    <a:pt x="514" y="16"/>
                  </a:lnTo>
                  <a:lnTo>
                    <a:pt x="514" y="17"/>
                  </a:lnTo>
                  <a:lnTo>
                    <a:pt x="514" y="19"/>
                  </a:lnTo>
                  <a:lnTo>
                    <a:pt x="512" y="20"/>
                  </a:lnTo>
                  <a:lnTo>
                    <a:pt x="512" y="22"/>
                  </a:lnTo>
                  <a:lnTo>
                    <a:pt x="514" y="24"/>
                  </a:lnTo>
                  <a:lnTo>
                    <a:pt x="514" y="25"/>
                  </a:lnTo>
                  <a:lnTo>
                    <a:pt x="514" y="27"/>
                  </a:lnTo>
                  <a:lnTo>
                    <a:pt x="514" y="28"/>
                  </a:lnTo>
                  <a:lnTo>
                    <a:pt x="517" y="33"/>
                  </a:lnTo>
                  <a:lnTo>
                    <a:pt x="517" y="36"/>
                  </a:lnTo>
                  <a:lnTo>
                    <a:pt x="518" y="35"/>
                  </a:lnTo>
                  <a:lnTo>
                    <a:pt x="518" y="33"/>
                  </a:lnTo>
                  <a:lnTo>
                    <a:pt x="518" y="31"/>
                  </a:lnTo>
                  <a:lnTo>
                    <a:pt x="518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20" y="35"/>
                  </a:lnTo>
                  <a:lnTo>
                    <a:pt x="521" y="38"/>
                  </a:lnTo>
                  <a:lnTo>
                    <a:pt x="521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3" y="39"/>
                  </a:lnTo>
                  <a:lnTo>
                    <a:pt x="523" y="41"/>
                  </a:lnTo>
                  <a:lnTo>
                    <a:pt x="525" y="43"/>
                  </a:lnTo>
                  <a:lnTo>
                    <a:pt x="526" y="43"/>
                  </a:lnTo>
                  <a:lnTo>
                    <a:pt x="526" y="44"/>
                  </a:lnTo>
                  <a:lnTo>
                    <a:pt x="529" y="44"/>
                  </a:lnTo>
                  <a:lnTo>
                    <a:pt x="531" y="44"/>
                  </a:lnTo>
                  <a:lnTo>
                    <a:pt x="533" y="44"/>
                  </a:lnTo>
                  <a:lnTo>
                    <a:pt x="534" y="43"/>
                  </a:lnTo>
                  <a:lnTo>
                    <a:pt x="534" y="41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0" y="35"/>
                  </a:lnTo>
                  <a:lnTo>
                    <a:pt x="540" y="35"/>
                  </a:lnTo>
                  <a:lnTo>
                    <a:pt x="544" y="33"/>
                  </a:lnTo>
                  <a:lnTo>
                    <a:pt x="544" y="31"/>
                  </a:lnTo>
                  <a:lnTo>
                    <a:pt x="544" y="30"/>
                  </a:lnTo>
                  <a:lnTo>
                    <a:pt x="545" y="28"/>
                  </a:lnTo>
                  <a:lnTo>
                    <a:pt x="545" y="28"/>
                  </a:lnTo>
                  <a:lnTo>
                    <a:pt x="548" y="27"/>
                  </a:lnTo>
                  <a:lnTo>
                    <a:pt x="551" y="27"/>
                  </a:lnTo>
                  <a:lnTo>
                    <a:pt x="555" y="25"/>
                  </a:lnTo>
                  <a:lnTo>
                    <a:pt x="556" y="25"/>
                  </a:lnTo>
                  <a:lnTo>
                    <a:pt x="556" y="24"/>
                  </a:lnTo>
                  <a:lnTo>
                    <a:pt x="556" y="22"/>
                  </a:lnTo>
                  <a:lnTo>
                    <a:pt x="556" y="22"/>
                  </a:lnTo>
                  <a:lnTo>
                    <a:pt x="556" y="20"/>
                  </a:lnTo>
                  <a:lnTo>
                    <a:pt x="559" y="19"/>
                  </a:lnTo>
                  <a:lnTo>
                    <a:pt x="562" y="17"/>
                  </a:lnTo>
                  <a:lnTo>
                    <a:pt x="566" y="17"/>
                  </a:lnTo>
                  <a:lnTo>
                    <a:pt x="567" y="17"/>
                  </a:lnTo>
                  <a:lnTo>
                    <a:pt x="569" y="17"/>
                  </a:lnTo>
                  <a:lnTo>
                    <a:pt x="570" y="19"/>
                  </a:lnTo>
                  <a:lnTo>
                    <a:pt x="578" y="20"/>
                  </a:lnTo>
                  <a:lnTo>
                    <a:pt x="580" y="22"/>
                  </a:lnTo>
                  <a:lnTo>
                    <a:pt x="580" y="24"/>
                  </a:lnTo>
                  <a:lnTo>
                    <a:pt x="581" y="24"/>
                  </a:lnTo>
                  <a:lnTo>
                    <a:pt x="583" y="24"/>
                  </a:lnTo>
                  <a:lnTo>
                    <a:pt x="585" y="25"/>
                  </a:lnTo>
                  <a:lnTo>
                    <a:pt x="586" y="25"/>
                  </a:lnTo>
                  <a:lnTo>
                    <a:pt x="591" y="27"/>
                  </a:lnTo>
                  <a:lnTo>
                    <a:pt x="594" y="28"/>
                  </a:lnTo>
                  <a:lnTo>
                    <a:pt x="596" y="30"/>
                  </a:lnTo>
                  <a:lnTo>
                    <a:pt x="600" y="28"/>
                  </a:lnTo>
                  <a:lnTo>
                    <a:pt x="600" y="30"/>
                  </a:lnTo>
                  <a:lnTo>
                    <a:pt x="602" y="30"/>
                  </a:lnTo>
                  <a:lnTo>
                    <a:pt x="602" y="30"/>
                  </a:lnTo>
                  <a:lnTo>
                    <a:pt x="607" y="30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3"/>
                  </a:lnTo>
                  <a:lnTo>
                    <a:pt x="611" y="33"/>
                  </a:lnTo>
                  <a:lnTo>
                    <a:pt x="611" y="38"/>
                  </a:lnTo>
                  <a:lnTo>
                    <a:pt x="611" y="41"/>
                  </a:lnTo>
                  <a:lnTo>
                    <a:pt x="611" y="58"/>
                  </a:lnTo>
                  <a:lnTo>
                    <a:pt x="611" y="61"/>
                  </a:lnTo>
                  <a:lnTo>
                    <a:pt x="611" y="79"/>
                  </a:lnTo>
                  <a:lnTo>
                    <a:pt x="611" y="82"/>
                  </a:lnTo>
                  <a:lnTo>
                    <a:pt x="611" y="87"/>
                  </a:lnTo>
                  <a:lnTo>
                    <a:pt x="611" y="88"/>
                  </a:lnTo>
                  <a:lnTo>
                    <a:pt x="610" y="90"/>
                  </a:lnTo>
                  <a:lnTo>
                    <a:pt x="610" y="93"/>
                  </a:lnTo>
                  <a:lnTo>
                    <a:pt x="611" y="93"/>
                  </a:lnTo>
                  <a:lnTo>
                    <a:pt x="611" y="95"/>
                  </a:lnTo>
                  <a:lnTo>
                    <a:pt x="611" y="102"/>
                  </a:lnTo>
                  <a:lnTo>
                    <a:pt x="611" y="106"/>
                  </a:lnTo>
                  <a:lnTo>
                    <a:pt x="611" y="120"/>
                  </a:lnTo>
                  <a:lnTo>
                    <a:pt x="611" y="123"/>
                  </a:lnTo>
                  <a:lnTo>
                    <a:pt x="611" y="126"/>
                  </a:lnTo>
                  <a:lnTo>
                    <a:pt x="611" y="126"/>
                  </a:lnTo>
                  <a:lnTo>
                    <a:pt x="608" y="124"/>
                  </a:lnTo>
                  <a:lnTo>
                    <a:pt x="607" y="123"/>
                  </a:lnTo>
                  <a:lnTo>
                    <a:pt x="607" y="121"/>
                  </a:lnTo>
                  <a:lnTo>
                    <a:pt x="605" y="120"/>
                  </a:lnTo>
                  <a:lnTo>
                    <a:pt x="599" y="115"/>
                  </a:lnTo>
                  <a:lnTo>
                    <a:pt x="597" y="113"/>
                  </a:lnTo>
                  <a:lnTo>
                    <a:pt x="597" y="113"/>
                  </a:lnTo>
                  <a:lnTo>
                    <a:pt x="597" y="112"/>
                  </a:lnTo>
                  <a:lnTo>
                    <a:pt x="599" y="112"/>
                  </a:lnTo>
                  <a:lnTo>
                    <a:pt x="599" y="109"/>
                  </a:lnTo>
                  <a:lnTo>
                    <a:pt x="599" y="110"/>
                  </a:lnTo>
                  <a:lnTo>
                    <a:pt x="597" y="112"/>
                  </a:lnTo>
                  <a:lnTo>
                    <a:pt x="594" y="112"/>
                  </a:lnTo>
                  <a:lnTo>
                    <a:pt x="592" y="112"/>
                  </a:lnTo>
                  <a:lnTo>
                    <a:pt x="591" y="113"/>
                  </a:lnTo>
                  <a:lnTo>
                    <a:pt x="589" y="113"/>
                  </a:lnTo>
                  <a:lnTo>
                    <a:pt x="588" y="113"/>
                  </a:lnTo>
                  <a:lnTo>
                    <a:pt x="588" y="112"/>
                  </a:lnTo>
                  <a:lnTo>
                    <a:pt x="586" y="110"/>
                  </a:lnTo>
                  <a:lnTo>
                    <a:pt x="586" y="110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3"/>
                  </a:lnTo>
                  <a:lnTo>
                    <a:pt x="581" y="112"/>
                  </a:lnTo>
                  <a:lnTo>
                    <a:pt x="581" y="112"/>
                  </a:lnTo>
                  <a:lnTo>
                    <a:pt x="581" y="110"/>
                  </a:lnTo>
                  <a:lnTo>
                    <a:pt x="583" y="109"/>
                  </a:lnTo>
                  <a:lnTo>
                    <a:pt x="583" y="109"/>
                  </a:lnTo>
                  <a:lnTo>
                    <a:pt x="585" y="106"/>
                  </a:lnTo>
                  <a:lnTo>
                    <a:pt x="585" y="106"/>
                  </a:lnTo>
                  <a:lnTo>
                    <a:pt x="585" y="104"/>
                  </a:lnTo>
                  <a:lnTo>
                    <a:pt x="585" y="104"/>
                  </a:lnTo>
                  <a:lnTo>
                    <a:pt x="583" y="104"/>
                  </a:lnTo>
                  <a:lnTo>
                    <a:pt x="583" y="102"/>
                  </a:lnTo>
                  <a:lnTo>
                    <a:pt x="581" y="101"/>
                  </a:lnTo>
                  <a:lnTo>
                    <a:pt x="581" y="101"/>
                  </a:lnTo>
                  <a:lnTo>
                    <a:pt x="580" y="101"/>
                  </a:lnTo>
                  <a:lnTo>
                    <a:pt x="580" y="99"/>
                  </a:lnTo>
                  <a:lnTo>
                    <a:pt x="580" y="99"/>
                  </a:lnTo>
                  <a:lnTo>
                    <a:pt x="581" y="99"/>
                  </a:lnTo>
                  <a:lnTo>
                    <a:pt x="581" y="99"/>
                  </a:lnTo>
                  <a:lnTo>
                    <a:pt x="583" y="99"/>
                  </a:lnTo>
                  <a:lnTo>
                    <a:pt x="585" y="99"/>
                  </a:lnTo>
                  <a:lnTo>
                    <a:pt x="586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1" y="98"/>
                  </a:lnTo>
                  <a:lnTo>
                    <a:pt x="580" y="98"/>
                  </a:lnTo>
                  <a:lnTo>
                    <a:pt x="577" y="95"/>
                  </a:lnTo>
                  <a:lnTo>
                    <a:pt x="577" y="95"/>
                  </a:lnTo>
                  <a:lnTo>
                    <a:pt x="578" y="95"/>
                  </a:lnTo>
                  <a:lnTo>
                    <a:pt x="581" y="95"/>
                  </a:lnTo>
                  <a:lnTo>
                    <a:pt x="580" y="93"/>
                  </a:lnTo>
                  <a:lnTo>
                    <a:pt x="580" y="91"/>
                  </a:lnTo>
                  <a:lnTo>
                    <a:pt x="578" y="90"/>
                  </a:lnTo>
                  <a:lnTo>
                    <a:pt x="578" y="90"/>
                  </a:lnTo>
                  <a:lnTo>
                    <a:pt x="577" y="88"/>
                  </a:lnTo>
                  <a:lnTo>
                    <a:pt x="575" y="87"/>
                  </a:lnTo>
                  <a:lnTo>
                    <a:pt x="574" y="83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9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7"/>
                  </a:lnTo>
                  <a:lnTo>
                    <a:pt x="570" y="76"/>
                  </a:lnTo>
                  <a:lnTo>
                    <a:pt x="570" y="76"/>
                  </a:lnTo>
                  <a:lnTo>
                    <a:pt x="569" y="74"/>
                  </a:lnTo>
                  <a:lnTo>
                    <a:pt x="569" y="74"/>
                  </a:lnTo>
                  <a:lnTo>
                    <a:pt x="567" y="72"/>
                  </a:lnTo>
                  <a:lnTo>
                    <a:pt x="567" y="72"/>
                  </a:lnTo>
                  <a:lnTo>
                    <a:pt x="566" y="72"/>
                  </a:lnTo>
                  <a:lnTo>
                    <a:pt x="566" y="71"/>
                  </a:lnTo>
                  <a:lnTo>
                    <a:pt x="566" y="71"/>
                  </a:lnTo>
                  <a:lnTo>
                    <a:pt x="559" y="68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68"/>
                  </a:lnTo>
                  <a:lnTo>
                    <a:pt x="556" y="66"/>
                  </a:lnTo>
                  <a:lnTo>
                    <a:pt x="556" y="66"/>
                  </a:lnTo>
                  <a:lnTo>
                    <a:pt x="555" y="66"/>
                  </a:lnTo>
                  <a:lnTo>
                    <a:pt x="555" y="66"/>
                  </a:lnTo>
                  <a:lnTo>
                    <a:pt x="553" y="66"/>
                  </a:lnTo>
                  <a:lnTo>
                    <a:pt x="551" y="66"/>
                  </a:lnTo>
                  <a:lnTo>
                    <a:pt x="548" y="65"/>
                  </a:lnTo>
                  <a:lnTo>
                    <a:pt x="545" y="63"/>
                  </a:lnTo>
                  <a:lnTo>
                    <a:pt x="544" y="61"/>
                  </a:lnTo>
                  <a:lnTo>
                    <a:pt x="540" y="61"/>
                  </a:lnTo>
                  <a:lnTo>
                    <a:pt x="539" y="60"/>
                  </a:lnTo>
                  <a:lnTo>
                    <a:pt x="536" y="60"/>
                  </a:lnTo>
                  <a:lnTo>
                    <a:pt x="533" y="60"/>
                  </a:lnTo>
                  <a:lnTo>
                    <a:pt x="531" y="60"/>
                  </a:lnTo>
                  <a:lnTo>
                    <a:pt x="529" y="60"/>
                  </a:lnTo>
                  <a:lnTo>
                    <a:pt x="528" y="60"/>
                  </a:lnTo>
                  <a:lnTo>
                    <a:pt x="521" y="55"/>
                  </a:lnTo>
                  <a:lnTo>
                    <a:pt x="520" y="54"/>
                  </a:lnTo>
                  <a:lnTo>
                    <a:pt x="521" y="54"/>
                  </a:lnTo>
                  <a:lnTo>
                    <a:pt x="521" y="52"/>
                  </a:lnTo>
                  <a:lnTo>
                    <a:pt x="523" y="52"/>
                  </a:lnTo>
                  <a:lnTo>
                    <a:pt x="521" y="52"/>
                  </a:lnTo>
                  <a:lnTo>
                    <a:pt x="521" y="52"/>
                  </a:lnTo>
                  <a:lnTo>
                    <a:pt x="520" y="52"/>
                  </a:lnTo>
                  <a:lnTo>
                    <a:pt x="518" y="52"/>
                  </a:lnTo>
                  <a:lnTo>
                    <a:pt x="518" y="52"/>
                  </a:lnTo>
                  <a:lnTo>
                    <a:pt x="517" y="52"/>
                  </a:lnTo>
                  <a:lnTo>
                    <a:pt x="515" y="52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2" y="50"/>
                  </a:lnTo>
                  <a:lnTo>
                    <a:pt x="512" y="50"/>
                  </a:lnTo>
                  <a:lnTo>
                    <a:pt x="510" y="50"/>
                  </a:lnTo>
                  <a:lnTo>
                    <a:pt x="510" y="49"/>
                  </a:lnTo>
                  <a:lnTo>
                    <a:pt x="509" y="49"/>
                  </a:lnTo>
                  <a:lnTo>
                    <a:pt x="509" y="49"/>
                  </a:lnTo>
                  <a:lnTo>
                    <a:pt x="509" y="47"/>
                  </a:lnTo>
                  <a:lnTo>
                    <a:pt x="507" y="47"/>
                  </a:lnTo>
                  <a:lnTo>
                    <a:pt x="506" y="46"/>
                  </a:lnTo>
                  <a:lnTo>
                    <a:pt x="506" y="43"/>
                  </a:lnTo>
                  <a:lnTo>
                    <a:pt x="506" y="43"/>
                  </a:lnTo>
                  <a:lnTo>
                    <a:pt x="507" y="41"/>
                  </a:lnTo>
                  <a:lnTo>
                    <a:pt x="509" y="39"/>
                  </a:lnTo>
                  <a:lnTo>
                    <a:pt x="507" y="39"/>
                  </a:lnTo>
                  <a:lnTo>
                    <a:pt x="507" y="39"/>
                  </a:lnTo>
                  <a:lnTo>
                    <a:pt x="506" y="41"/>
                  </a:lnTo>
                  <a:lnTo>
                    <a:pt x="506" y="41"/>
                  </a:lnTo>
                  <a:lnTo>
                    <a:pt x="506" y="44"/>
                  </a:lnTo>
                  <a:lnTo>
                    <a:pt x="506" y="44"/>
                  </a:lnTo>
                  <a:lnTo>
                    <a:pt x="504" y="44"/>
                  </a:lnTo>
                  <a:lnTo>
                    <a:pt x="504" y="46"/>
                  </a:lnTo>
                  <a:lnTo>
                    <a:pt x="504" y="47"/>
                  </a:lnTo>
                  <a:lnTo>
                    <a:pt x="503" y="49"/>
                  </a:lnTo>
                  <a:lnTo>
                    <a:pt x="503" y="50"/>
                  </a:lnTo>
                  <a:lnTo>
                    <a:pt x="503" y="50"/>
                  </a:lnTo>
                  <a:lnTo>
                    <a:pt x="503" y="52"/>
                  </a:lnTo>
                  <a:lnTo>
                    <a:pt x="499" y="54"/>
                  </a:lnTo>
                  <a:lnTo>
                    <a:pt x="499" y="54"/>
                  </a:lnTo>
                  <a:lnTo>
                    <a:pt x="498" y="54"/>
                  </a:lnTo>
                  <a:lnTo>
                    <a:pt x="496" y="54"/>
                  </a:lnTo>
                  <a:lnTo>
                    <a:pt x="495" y="54"/>
                  </a:lnTo>
                  <a:lnTo>
                    <a:pt x="495" y="54"/>
                  </a:lnTo>
                  <a:lnTo>
                    <a:pt x="495" y="52"/>
                  </a:lnTo>
                  <a:lnTo>
                    <a:pt x="493" y="50"/>
                  </a:lnTo>
                  <a:lnTo>
                    <a:pt x="493" y="49"/>
                  </a:lnTo>
                  <a:lnTo>
                    <a:pt x="495" y="46"/>
                  </a:lnTo>
                  <a:lnTo>
                    <a:pt x="495" y="44"/>
                  </a:lnTo>
                  <a:lnTo>
                    <a:pt x="493" y="43"/>
                  </a:lnTo>
                  <a:lnTo>
                    <a:pt x="490" y="41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2" y="38"/>
                  </a:lnTo>
                  <a:lnTo>
                    <a:pt x="482" y="36"/>
                  </a:lnTo>
                  <a:lnTo>
                    <a:pt x="482" y="35"/>
                  </a:lnTo>
                  <a:lnTo>
                    <a:pt x="484" y="35"/>
                  </a:lnTo>
                  <a:lnTo>
                    <a:pt x="485" y="33"/>
                  </a:lnTo>
                  <a:lnTo>
                    <a:pt x="487" y="35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3" y="35"/>
                  </a:lnTo>
                  <a:lnTo>
                    <a:pt x="495" y="33"/>
                  </a:lnTo>
                  <a:lnTo>
                    <a:pt x="496" y="31"/>
                  </a:lnTo>
                  <a:lnTo>
                    <a:pt x="498" y="30"/>
                  </a:lnTo>
                  <a:lnTo>
                    <a:pt x="499" y="30"/>
                  </a:lnTo>
                  <a:lnTo>
                    <a:pt x="501" y="30"/>
                  </a:lnTo>
                  <a:lnTo>
                    <a:pt x="503" y="31"/>
                  </a:lnTo>
                  <a:lnTo>
                    <a:pt x="504" y="31"/>
                  </a:lnTo>
                  <a:lnTo>
                    <a:pt x="506" y="31"/>
                  </a:lnTo>
                  <a:lnTo>
                    <a:pt x="506" y="33"/>
                  </a:lnTo>
                  <a:lnTo>
                    <a:pt x="507" y="33"/>
                  </a:lnTo>
                  <a:lnTo>
                    <a:pt x="507" y="31"/>
                  </a:lnTo>
                  <a:lnTo>
                    <a:pt x="507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7" y="28"/>
                  </a:lnTo>
                  <a:lnTo>
                    <a:pt x="509" y="27"/>
                  </a:lnTo>
                  <a:lnTo>
                    <a:pt x="509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07" y="27"/>
                  </a:lnTo>
                  <a:lnTo>
                    <a:pt x="504" y="27"/>
                  </a:lnTo>
                  <a:lnTo>
                    <a:pt x="501" y="27"/>
                  </a:lnTo>
                  <a:lnTo>
                    <a:pt x="499" y="27"/>
                  </a:lnTo>
                  <a:lnTo>
                    <a:pt x="496" y="28"/>
                  </a:lnTo>
                  <a:lnTo>
                    <a:pt x="495" y="28"/>
                  </a:lnTo>
                  <a:lnTo>
                    <a:pt x="492" y="28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7" y="27"/>
                  </a:lnTo>
                  <a:lnTo>
                    <a:pt x="485" y="27"/>
                  </a:lnTo>
                  <a:lnTo>
                    <a:pt x="484" y="25"/>
                  </a:lnTo>
                  <a:lnTo>
                    <a:pt x="484" y="25"/>
                  </a:lnTo>
                  <a:lnTo>
                    <a:pt x="482" y="24"/>
                  </a:lnTo>
                  <a:lnTo>
                    <a:pt x="482" y="24"/>
                  </a:lnTo>
                  <a:lnTo>
                    <a:pt x="480" y="20"/>
                  </a:lnTo>
                  <a:lnTo>
                    <a:pt x="480" y="17"/>
                  </a:lnTo>
                  <a:lnTo>
                    <a:pt x="479" y="17"/>
                  </a:lnTo>
                  <a:lnTo>
                    <a:pt x="477" y="17"/>
                  </a:lnTo>
                  <a:lnTo>
                    <a:pt x="471" y="16"/>
                  </a:lnTo>
                  <a:lnTo>
                    <a:pt x="471" y="16"/>
                  </a:lnTo>
                  <a:lnTo>
                    <a:pt x="469" y="16"/>
                  </a:lnTo>
                  <a:lnTo>
                    <a:pt x="469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6"/>
                  </a:lnTo>
                  <a:lnTo>
                    <a:pt x="468" y="14"/>
                  </a:lnTo>
                  <a:lnTo>
                    <a:pt x="469" y="13"/>
                  </a:lnTo>
                  <a:lnTo>
                    <a:pt x="469" y="13"/>
                  </a:lnTo>
                  <a:lnTo>
                    <a:pt x="471" y="13"/>
                  </a:lnTo>
                  <a:lnTo>
                    <a:pt x="471" y="9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1" y="8"/>
                  </a:lnTo>
                  <a:lnTo>
                    <a:pt x="474" y="6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2" y="3"/>
                  </a:lnTo>
                  <a:lnTo>
                    <a:pt x="482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8" y="0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1" name="Freeform 252"/>
            <p:cNvSpPr>
              <a:spLocks noEditPoints="1"/>
            </p:cNvSpPr>
            <p:nvPr/>
          </p:nvSpPr>
          <p:spPr bwMode="auto">
            <a:xfrm>
              <a:off x="8449071" y="4250239"/>
              <a:ext cx="1017494" cy="331368"/>
            </a:xfrm>
            <a:custGeom>
              <a:avLst/>
              <a:gdLst>
                <a:gd name="T0" fmla="*/ 470 w 522"/>
                <a:gd name="T1" fmla="*/ 98 h 170"/>
                <a:gd name="T2" fmla="*/ 462 w 522"/>
                <a:gd name="T3" fmla="*/ 88 h 170"/>
                <a:gd name="T4" fmla="*/ 511 w 522"/>
                <a:gd name="T5" fmla="*/ 87 h 170"/>
                <a:gd name="T6" fmla="*/ 45 w 522"/>
                <a:gd name="T7" fmla="*/ 85 h 170"/>
                <a:gd name="T8" fmla="*/ 140 w 522"/>
                <a:gd name="T9" fmla="*/ 90 h 170"/>
                <a:gd name="T10" fmla="*/ 137 w 522"/>
                <a:gd name="T11" fmla="*/ 85 h 170"/>
                <a:gd name="T12" fmla="*/ 463 w 522"/>
                <a:gd name="T13" fmla="*/ 74 h 170"/>
                <a:gd name="T14" fmla="*/ 127 w 522"/>
                <a:gd name="T15" fmla="*/ 73 h 170"/>
                <a:gd name="T16" fmla="*/ 116 w 522"/>
                <a:gd name="T17" fmla="*/ 71 h 170"/>
                <a:gd name="T18" fmla="*/ 126 w 522"/>
                <a:gd name="T19" fmla="*/ 69 h 170"/>
                <a:gd name="T20" fmla="*/ 135 w 522"/>
                <a:gd name="T21" fmla="*/ 68 h 170"/>
                <a:gd name="T22" fmla="*/ 34 w 522"/>
                <a:gd name="T23" fmla="*/ 76 h 170"/>
                <a:gd name="T24" fmla="*/ 432 w 522"/>
                <a:gd name="T25" fmla="*/ 62 h 170"/>
                <a:gd name="T26" fmla="*/ 391 w 522"/>
                <a:gd name="T27" fmla="*/ 79 h 170"/>
                <a:gd name="T28" fmla="*/ 365 w 522"/>
                <a:gd name="T29" fmla="*/ 101 h 170"/>
                <a:gd name="T30" fmla="*/ 399 w 522"/>
                <a:gd name="T31" fmla="*/ 95 h 170"/>
                <a:gd name="T32" fmla="*/ 383 w 522"/>
                <a:gd name="T33" fmla="*/ 112 h 170"/>
                <a:gd name="T34" fmla="*/ 391 w 522"/>
                <a:gd name="T35" fmla="*/ 137 h 170"/>
                <a:gd name="T36" fmla="*/ 395 w 522"/>
                <a:gd name="T37" fmla="*/ 148 h 170"/>
                <a:gd name="T38" fmla="*/ 372 w 522"/>
                <a:gd name="T39" fmla="*/ 131 h 170"/>
                <a:gd name="T40" fmla="*/ 362 w 522"/>
                <a:gd name="T41" fmla="*/ 162 h 170"/>
                <a:gd name="T42" fmla="*/ 350 w 522"/>
                <a:gd name="T43" fmla="*/ 139 h 170"/>
                <a:gd name="T44" fmla="*/ 347 w 522"/>
                <a:gd name="T45" fmla="*/ 115 h 170"/>
                <a:gd name="T46" fmla="*/ 358 w 522"/>
                <a:gd name="T47" fmla="*/ 76 h 170"/>
                <a:gd name="T48" fmla="*/ 378 w 522"/>
                <a:gd name="T49" fmla="*/ 69 h 170"/>
                <a:gd name="T50" fmla="*/ 427 w 522"/>
                <a:gd name="T51" fmla="*/ 63 h 170"/>
                <a:gd name="T52" fmla="*/ 473 w 522"/>
                <a:gd name="T53" fmla="*/ 65 h 170"/>
                <a:gd name="T54" fmla="*/ 484 w 522"/>
                <a:gd name="T55" fmla="*/ 69 h 170"/>
                <a:gd name="T56" fmla="*/ 471 w 522"/>
                <a:gd name="T57" fmla="*/ 84 h 170"/>
                <a:gd name="T58" fmla="*/ 468 w 522"/>
                <a:gd name="T59" fmla="*/ 74 h 170"/>
                <a:gd name="T60" fmla="*/ 481 w 522"/>
                <a:gd name="T61" fmla="*/ 55 h 170"/>
                <a:gd name="T62" fmla="*/ 17 w 522"/>
                <a:gd name="T63" fmla="*/ 52 h 170"/>
                <a:gd name="T64" fmla="*/ 151 w 522"/>
                <a:gd name="T65" fmla="*/ 44 h 170"/>
                <a:gd name="T66" fmla="*/ 440 w 522"/>
                <a:gd name="T67" fmla="*/ 36 h 170"/>
                <a:gd name="T68" fmla="*/ 324 w 522"/>
                <a:gd name="T69" fmla="*/ 29 h 170"/>
                <a:gd name="T70" fmla="*/ 309 w 522"/>
                <a:gd name="T71" fmla="*/ 24 h 170"/>
                <a:gd name="T72" fmla="*/ 315 w 522"/>
                <a:gd name="T73" fmla="*/ 33 h 170"/>
                <a:gd name="T74" fmla="*/ 329 w 522"/>
                <a:gd name="T75" fmla="*/ 54 h 170"/>
                <a:gd name="T76" fmla="*/ 328 w 522"/>
                <a:gd name="T77" fmla="*/ 73 h 170"/>
                <a:gd name="T78" fmla="*/ 310 w 522"/>
                <a:gd name="T79" fmla="*/ 104 h 170"/>
                <a:gd name="T80" fmla="*/ 304 w 522"/>
                <a:gd name="T81" fmla="*/ 121 h 170"/>
                <a:gd name="T82" fmla="*/ 277 w 522"/>
                <a:gd name="T83" fmla="*/ 136 h 170"/>
                <a:gd name="T84" fmla="*/ 254 w 522"/>
                <a:gd name="T85" fmla="*/ 133 h 170"/>
                <a:gd name="T86" fmla="*/ 225 w 522"/>
                <a:gd name="T87" fmla="*/ 128 h 170"/>
                <a:gd name="T88" fmla="*/ 203 w 522"/>
                <a:gd name="T89" fmla="*/ 98 h 170"/>
                <a:gd name="T90" fmla="*/ 200 w 522"/>
                <a:gd name="T91" fmla="*/ 68 h 170"/>
                <a:gd name="T92" fmla="*/ 219 w 522"/>
                <a:gd name="T93" fmla="*/ 73 h 170"/>
                <a:gd name="T94" fmla="*/ 257 w 522"/>
                <a:gd name="T95" fmla="*/ 65 h 170"/>
                <a:gd name="T96" fmla="*/ 282 w 522"/>
                <a:gd name="T97" fmla="*/ 55 h 170"/>
                <a:gd name="T98" fmla="*/ 293 w 522"/>
                <a:gd name="T99" fmla="*/ 38 h 170"/>
                <a:gd name="T100" fmla="*/ 457 w 522"/>
                <a:gd name="T101" fmla="*/ 25 h 170"/>
                <a:gd name="T102" fmla="*/ 33 w 522"/>
                <a:gd name="T103" fmla="*/ 10 h 170"/>
                <a:gd name="T104" fmla="*/ 74 w 522"/>
                <a:gd name="T105" fmla="*/ 51 h 170"/>
                <a:gd name="T106" fmla="*/ 101 w 522"/>
                <a:gd name="T107" fmla="*/ 69 h 170"/>
                <a:gd name="T108" fmla="*/ 119 w 522"/>
                <a:gd name="T109" fmla="*/ 87 h 170"/>
                <a:gd name="T110" fmla="*/ 138 w 522"/>
                <a:gd name="T111" fmla="*/ 115 h 170"/>
                <a:gd name="T112" fmla="*/ 153 w 522"/>
                <a:gd name="T113" fmla="*/ 139 h 170"/>
                <a:gd name="T114" fmla="*/ 135 w 522"/>
                <a:gd name="T115" fmla="*/ 166 h 170"/>
                <a:gd name="T116" fmla="*/ 88 w 522"/>
                <a:gd name="T117" fmla="*/ 125 h 170"/>
                <a:gd name="T118" fmla="*/ 49 w 522"/>
                <a:gd name="T119" fmla="*/ 58 h 170"/>
                <a:gd name="T120" fmla="*/ 1 w 522"/>
                <a:gd name="T121" fmla="*/ 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2" h="170">
                  <a:moveTo>
                    <a:pt x="134" y="90"/>
                  </a:moveTo>
                  <a:lnTo>
                    <a:pt x="134" y="92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34" y="93"/>
                  </a:lnTo>
                  <a:lnTo>
                    <a:pt x="134" y="95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1" y="93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4" y="90"/>
                  </a:lnTo>
                  <a:close/>
                  <a:moveTo>
                    <a:pt x="466" y="90"/>
                  </a:moveTo>
                  <a:lnTo>
                    <a:pt x="466" y="90"/>
                  </a:lnTo>
                  <a:lnTo>
                    <a:pt x="468" y="92"/>
                  </a:lnTo>
                  <a:lnTo>
                    <a:pt x="468" y="95"/>
                  </a:lnTo>
                  <a:lnTo>
                    <a:pt x="468" y="95"/>
                  </a:lnTo>
                  <a:lnTo>
                    <a:pt x="470" y="95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6"/>
                  </a:lnTo>
                  <a:lnTo>
                    <a:pt x="471" y="98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6"/>
                  </a:lnTo>
                  <a:lnTo>
                    <a:pt x="468" y="96"/>
                  </a:lnTo>
                  <a:lnTo>
                    <a:pt x="466" y="96"/>
                  </a:lnTo>
                  <a:lnTo>
                    <a:pt x="465" y="96"/>
                  </a:lnTo>
                  <a:lnTo>
                    <a:pt x="465" y="96"/>
                  </a:lnTo>
                  <a:lnTo>
                    <a:pt x="465" y="95"/>
                  </a:lnTo>
                  <a:lnTo>
                    <a:pt x="465" y="95"/>
                  </a:lnTo>
                  <a:lnTo>
                    <a:pt x="463" y="93"/>
                  </a:lnTo>
                  <a:lnTo>
                    <a:pt x="463" y="92"/>
                  </a:lnTo>
                  <a:lnTo>
                    <a:pt x="463" y="92"/>
                  </a:lnTo>
                  <a:lnTo>
                    <a:pt x="463" y="90"/>
                  </a:lnTo>
                  <a:lnTo>
                    <a:pt x="463" y="90"/>
                  </a:lnTo>
                  <a:lnTo>
                    <a:pt x="465" y="92"/>
                  </a:lnTo>
                  <a:lnTo>
                    <a:pt x="466" y="90"/>
                  </a:lnTo>
                  <a:lnTo>
                    <a:pt x="466" y="90"/>
                  </a:lnTo>
                  <a:close/>
                  <a:moveTo>
                    <a:pt x="462" y="88"/>
                  </a:moveTo>
                  <a:lnTo>
                    <a:pt x="463" y="90"/>
                  </a:lnTo>
                  <a:lnTo>
                    <a:pt x="462" y="90"/>
                  </a:lnTo>
                  <a:lnTo>
                    <a:pt x="463" y="92"/>
                  </a:lnTo>
                  <a:lnTo>
                    <a:pt x="462" y="93"/>
                  </a:lnTo>
                  <a:lnTo>
                    <a:pt x="462" y="93"/>
                  </a:lnTo>
                  <a:lnTo>
                    <a:pt x="460" y="93"/>
                  </a:lnTo>
                  <a:lnTo>
                    <a:pt x="460" y="92"/>
                  </a:lnTo>
                  <a:lnTo>
                    <a:pt x="460" y="90"/>
                  </a:lnTo>
                  <a:lnTo>
                    <a:pt x="462" y="88"/>
                  </a:lnTo>
                  <a:close/>
                  <a:moveTo>
                    <a:pt x="119" y="88"/>
                  </a:moveTo>
                  <a:lnTo>
                    <a:pt x="121" y="88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1" y="92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88"/>
                  </a:lnTo>
                  <a:close/>
                  <a:moveTo>
                    <a:pt x="514" y="85"/>
                  </a:moveTo>
                  <a:lnTo>
                    <a:pt x="517" y="85"/>
                  </a:lnTo>
                  <a:lnTo>
                    <a:pt x="517" y="85"/>
                  </a:lnTo>
                  <a:lnTo>
                    <a:pt x="520" y="87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2" y="90"/>
                  </a:lnTo>
                  <a:lnTo>
                    <a:pt x="520" y="90"/>
                  </a:lnTo>
                  <a:lnTo>
                    <a:pt x="520" y="90"/>
                  </a:lnTo>
                  <a:lnTo>
                    <a:pt x="518" y="90"/>
                  </a:lnTo>
                  <a:lnTo>
                    <a:pt x="518" y="90"/>
                  </a:lnTo>
                  <a:lnTo>
                    <a:pt x="517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4" y="88"/>
                  </a:lnTo>
                  <a:lnTo>
                    <a:pt x="512" y="87"/>
                  </a:lnTo>
                  <a:lnTo>
                    <a:pt x="511" y="87"/>
                  </a:lnTo>
                  <a:lnTo>
                    <a:pt x="511" y="87"/>
                  </a:lnTo>
                  <a:lnTo>
                    <a:pt x="512" y="88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4" y="90"/>
                  </a:lnTo>
                  <a:lnTo>
                    <a:pt x="515" y="90"/>
                  </a:lnTo>
                  <a:lnTo>
                    <a:pt x="515" y="92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2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11" y="90"/>
                  </a:lnTo>
                  <a:lnTo>
                    <a:pt x="509" y="88"/>
                  </a:lnTo>
                  <a:lnTo>
                    <a:pt x="507" y="88"/>
                  </a:lnTo>
                  <a:lnTo>
                    <a:pt x="506" y="88"/>
                  </a:lnTo>
                  <a:lnTo>
                    <a:pt x="506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09" y="87"/>
                  </a:lnTo>
                  <a:lnTo>
                    <a:pt x="509" y="87"/>
                  </a:lnTo>
                  <a:lnTo>
                    <a:pt x="511" y="87"/>
                  </a:lnTo>
                  <a:lnTo>
                    <a:pt x="511" y="85"/>
                  </a:lnTo>
                  <a:lnTo>
                    <a:pt x="512" y="85"/>
                  </a:lnTo>
                  <a:lnTo>
                    <a:pt x="514" y="85"/>
                  </a:lnTo>
                  <a:close/>
                  <a:moveTo>
                    <a:pt x="45" y="85"/>
                  </a:moveTo>
                  <a:lnTo>
                    <a:pt x="45" y="85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92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4" y="85"/>
                  </a:lnTo>
                  <a:lnTo>
                    <a:pt x="45" y="85"/>
                  </a:lnTo>
                  <a:close/>
                  <a:moveTo>
                    <a:pt x="134" y="85"/>
                  </a:moveTo>
                  <a:lnTo>
                    <a:pt x="135" y="8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8"/>
                  </a:lnTo>
                  <a:lnTo>
                    <a:pt x="138" y="88"/>
                  </a:lnTo>
                  <a:lnTo>
                    <a:pt x="138" y="87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4" y="87"/>
                  </a:lnTo>
                  <a:lnTo>
                    <a:pt x="134" y="85"/>
                  </a:lnTo>
                  <a:close/>
                  <a:moveTo>
                    <a:pt x="492" y="85"/>
                  </a:moveTo>
                  <a:lnTo>
                    <a:pt x="495" y="87"/>
                  </a:lnTo>
                  <a:lnTo>
                    <a:pt x="495" y="88"/>
                  </a:lnTo>
                  <a:lnTo>
                    <a:pt x="495" y="88"/>
                  </a:lnTo>
                  <a:lnTo>
                    <a:pt x="495" y="87"/>
                  </a:lnTo>
                  <a:lnTo>
                    <a:pt x="493" y="87"/>
                  </a:lnTo>
                  <a:lnTo>
                    <a:pt x="492" y="85"/>
                  </a:lnTo>
                  <a:close/>
                  <a:moveTo>
                    <a:pt x="465" y="84"/>
                  </a:moveTo>
                  <a:lnTo>
                    <a:pt x="465" y="84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5" y="84"/>
                  </a:lnTo>
                  <a:lnTo>
                    <a:pt x="465" y="84"/>
                  </a:lnTo>
                  <a:close/>
                  <a:moveTo>
                    <a:pt x="134" y="82"/>
                  </a:moveTo>
                  <a:lnTo>
                    <a:pt x="134" y="82"/>
                  </a:lnTo>
                  <a:lnTo>
                    <a:pt x="135" y="84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4" y="82"/>
                  </a:lnTo>
                  <a:close/>
                  <a:moveTo>
                    <a:pt x="115" y="76"/>
                  </a:moveTo>
                  <a:lnTo>
                    <a:pt x="115" y="76"/>
                  </a:lnTo>
                  <a:lnTo>
                    <a:pt x="116" y="76"/>
                  </a:lnTo>
                  <a:lnTo>
                    <a:pt x="116" y="77"/>
                  </a:lnTo>
                  <a:lnTo>
                    <a:pt x="115" y="77"/>
                  </a:lnTo>
                  <a:lnTo>
                    <a:pt x="113" y="77"/>
                  </a:lnTo>
                  <a:lnTo>
                    <a:pt x="113" y="76"/>
                  </a:lnTo>
                  <a:lnTo>
                    <a:pt x="115" y="76"/>
                  </a:lnTo>
                  <a:close/>
                  <a:moveTo>
                    <a:pt x="465" y="74"/>
                  </a:moveTo>
                  <a:lnTo>
                    <a:pt x="465" y="74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5" y="76"/>
                  </a:lnTo>
                  <a:lnTo>
                    <a:pt x="463" y="76"/>
                  </a:lnTo>
                  <a:lnTo>
                    <a:pt x="465" y="74"/>
                  </a:lnTo>
                  <a:lnTo>
                    <a:pt x="465" y="74"/>
                  </a:lnTo>
                  <a:close/>
                  <a:moveTo>
                    <a:pt x="463" y="73"/>
                  </a:moveTo>
                  <a:lnTo>
                    <a:pt x="463" y="73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3"/>
                  </a:lnTo>
                  <a:lnTo>
                    <a:pt x="463" y="73"/>
                  </a:lnTo>
                  <a:close/>
                  <a:moveTo>
                    <a:pt x="118" y="73"/>
                  </a:moveTo>
                  <a:lnTo>
                    <a:pt x="118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6" y="74"/>
                  </a:lnTo>
                  <a:lnTo>
                    <a:pt x="116" y="73"/>
                  </a:lnTo>
                  <a:lnTo>
                    <a:pt x="118" y="73"/>
                  </a:lnTo>
                  <a:close/>
                  <a:moveTo>
                    <a:pt x="123" y="73"/>
                  </a:moveTo>
                  <a:lnTo>
                    <a:pt x="123" y="73"/>
                  </a:lnTo>
                  <a:lnTo>
                    <a:pt x="124" y="74"/>
                  </a:lnTo>
                  <a:lnTo>
                    <a:pt x="124" y="74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close/>
                  <a:moveTo>
                    <a:pt x="127" y="71"/>
                  </a:moveTo>
                  <a:lnTo>
                    <a:pt x="129" y="73"/>
                  </a:lnTo>
                  <a:lnTo>
                    <a:pt x="129" y="73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3"/>
                  </a:lnTo>
                  <a:lnTo>
                    <a:pt x="127" y="71"/>
                  </a:lnTo>
                  <a:close/>
                  <a:moveTo>
                    <a:pt x="105" y="69"/>
                  </a:moveTo>
                  <a:lnTo>
                    <a:pt x="107" y="69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2" y="74"/>
                  </a:lnTo>
                  <a:lnTo>
                    <a:pt x="112" y="76"/>
                  </a:lnTo>
                  <a:lnTo>
                    <a:pt x="112" y="74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5" y="69"/>
                  </a:lnTo>
                  <a:lnTo>
                    <a:pt x="105" y="69"/>
                  </a:lnTo>
                  <a:close/>
                  <a:moveTo>
                    <a:pt x="118" y="69"/>
                  </a:moveTo>
                  <a:lnTo>
                    <a:pt x="118" y="69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8" y="69"/>
                  </a:lnTo>
                  <a:close/>
                  <a:moveTo>
                    <a:pt x="108" y="68"/>
                  </a:moveTo>
                  <a:lnTo>
                    <a:pt x="112" y="69"/>
                  </a:lnTo>
                  <a:lnTo>
                    <a:pt x="113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2" y="73"/>
                  </a:lnTo>
                  <a:lnTo>
                    <a:pt x="112" y="71"/>
                  </a:lnTo>
                  <a:lnTo>
                    <a:pt x="110" y="71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07" y="69"/>
                  </a:lnTo>
                  <a:lnTo>
                    <a:pt x="108" y="69"/>
                  </a:lnTo>
                  <a:lnTo>
                    <a:pt x="108" y="68"/>
                  </a:lnTo>
                  <a:close/>
                  <a:moveTo>
                    <a:pt x="126" y="68"/>
                  </a:moveTo>
                  <a:lnTo>
                    <a:pt x="127" y="69"/>
                  </a:lnTo>
                  <a:lnTo>
                    <a:pt x="129" y="68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8"/>
                  </a:lnTo>
                  <a:close/>
                  <a:moveTo>
                    <a:pt x="135" y="68"/>
                  </a:move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5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69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8"/>
                  </a:lnTo>
                  <a:lnTo>
                    <a:pt x="135" y="68"/>
                  </a:lnTo>
                  <a:close/>
                  <a:moveTo>
                    <a:pt x="101" y="65"/>
                  </a:moveTo>
                  <a:lnTo>
                    <a:pt x="101" y="65"/>
                  </a:lnTo>
                  <a:lnTo>
                    <a:pt x="102" y="66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6"/>
                  </a:lnTo>
                  <a:lnTo>
                    <a:pt x="101" y="65"/>
                  </a:lnTo>
                  <a:close/>
                  <a:moveTo>
                    <a:pt x="30" y="63"/>
                  </a:moveTo>
                  <a:lnTo>
                    <a:pt x="31" y="65"/>
                  </a:lnTo>
                  <a:lnTo>
                    <a:pt x="34" y="68"/>
                  </a:lnTo>
                  <a:lnTo>
                    <a:pt x="36" y="69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0" y="63"/>
                  </a:lnTo>
                  <a:lnTo>
                    <a:pt x="30" y="63"/>
                  </a:lnTo>
                  <a:close/>
                  <a:moveTo>
                    <a:pt x="97" y="62"/>
                  </a:moveTo>
                  <a:lnTo>
                    <a:pt x="104" y="63"/>
                  </a:lnTo>
                  <a:lnTo>
                    <a:pt x="104" y="65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2" y="65"/>
                  </a:lnTo>
                  <a:lnTo>
                    <a:pt x="101" y="65"/>
                  </a:lnTo>
                  <a:lnTo>
                    <a:pt x="99" y="65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2"/>
                  </a:lnTo>
                  <a:close/>
                  <a:moveTo>
                    <a:pt x="430" y="62"/>
                  </a:moveTo>
                  <a:lnTo>
                    <a:pt x="432" y="62"/>
                  </a:lnTo>
                  <a:lnTo>
                    <a:pt x="432" y="62"/>
                  </a:lnTo>
                  <a:lnTo>
                    <a:pt x="433" y="63"/>
                  </a:lnTo>
                  <a:lnTo>
                    <a:pt x="433" y="65"/>
                  </a:lnTo>
                  <a:lnTo>
                    <a:pt x="432" y="65"/>
                  </a:lnTo>
                  <a:lnTo>
                    <a:pt x="432" y="66"/>
                  </a:lnTo>
                  <a:lnTo>
                    <a:pt x="430" y="68"/>
                  </a:lnTo>
                  <a:lnTo>
                    <a:pt x="429" y="69"/>
                  </a:lnTo>
                  <a:lnTo>
                    <a:pt x="429" y="71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2" y="77"/>
                  </a:lnTo>
                  <a:lnTo>
                    <a:pt x="421" y="79"/>
                  </a:lnTo>
                  <a:lnTo>
                    <a:pt x="421" y="79"/>
                  </a:lnTo>
                  <a:lnTo>
                    <a:pt x="419" y="79"/>
                  </a:lnTo>
                  <a:lnTo>
                    <a:pt x="419" y="81"/>
                  </a:lnTo>
                  <a:lnTo>
                    <a:pt x="418" y="81"/>
                  </a:lnTo>
                  <a:lnTo>
                    <a:pt x="411" y="81"/>
                  </a:lnTo>
                  <a:lnTo>
                    <a:pt x="410" y="81"/>
                  </a:lnTo>
                  <a:lnTo>
                    <a:pt x="408" y="81"/>
                  </a:lnTo>
                  <a:lnTo>
                    <a:pt x="405" y="81"/>
                  </a:lnTo>
                  <a:lnTo>
                    <a:pt x="405" y="81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400" y="79"/>
                  </a:lnTo>
                  <a:lnTo>
                    <a:pt x="400" y="79"/>
                  </a:lnTo>
                  <a:lnTo>
                    <a:pt x="391" y="79"/>
                  </a:lnTo>
                  <a:lnTo>
                    <a:pt x="388" y="79"/>
                  </a:lnTo>
                  <a:lnTo>
                    <a:pt x="384" y="79"/>
                  </a:lnTo>
                  <a:lnTo>
                    <a:pt x="383" y="79"/>
                  </a:lnTo>
                  <a:lnTo>
                    <a:pt x="381" y="79"/>
                  </a:lnTo>
                  <a:lnTo>
                    <a:pt x="380" y="79"/>
                  </a:lnTo>
                  <a:lnTo>
                    <a:pt x="378" y="79"/>
                  </a:lnTo>
                  <a:lnTo>
                    <a:pt x="372" y="79"/>
                  </a:lnTo>
                  <a:lnTo>
                    <a:pt x="370" y="79"/>
                  </a:lnTo>
                  <a:lnTo>
                    <a:pt x="367" y="77"/>
                  </a:lnTo>
                  <a:lnTo>
                    <a:pt x="365" y="77"/>
                  </a:lnTo>
                  <a:lnTo>
                    <a:pt x="364" y="77"/>
                  </a:lnTo>
                  <a:lnTo>
                    <a:pt x="362" y="79"/>
                  </a:lnTo>
                  <a:lnTo>
                    <a:pt x="362" y="79"/>
                  </a:lnTo>
                  <a:lnTo>
                    <a:pt x="361" y="82"/>
                  </a:lnTo>
                  <a:lnTo>
                    <a:pt x="359" y="84"/>
                  </a:lnTo>
                  <a:lnTo>
                    <a:pt x="359" y="85"/>
                  </a:lnTo>
                  <a:lnTo>
                    <a:pt x="358" y="87"/>
                  </a:lnTo>
                  <a:lnTo>
                    <a:pt x="358" y="88"/>
                  </a:lnTo>
                  <a:lnTo>
                    <a:pt x="358" y="90"/>
                  </a:lnTo>
                  <a:lnTo>
                    <a:pt x="358" y="92"/>
                  </a:lnTo>
                  <a:lnTo>
                    <a:pt x="358" y="93"/>
                  </a:lnTo>
                  <a:lnTo>
                    <a:pt x="359" y="95"/>
                  </a:lnTo>
                  <a:lnTo>
                    <a:pt x="361" y="98"/>
                  </a:lnTo>
                  <a:lnTo>
                    <a:pt x="361" y="98"/>
                  </a:lnTo>
                  <a:lnTo>
                    <a:pt x="364" y="99"/>
                  </a:lnTo>
                  <a:lnTo>
                    <a:pt x="365" y="101"/>
                  </a:lnTo>
                  <a:lnTo>
                    <a:pt x="365" y="104"/>
                  </a:lnTo>
                  <a:lnTo>
                    <a:pt x="367" y="106"/>
                  </a:lnTo>
                  <a:lnTo>
                    <a:pt x="369" y="106"/>
                  </a:lnTo>
                  <a:lnTo>
                    <a:pt x="369" y="104"/>
                  </a:lnTo>
                  <a:lnTo>
                    <a:pt x="370" y="106"/>
                  </a:lnTo>
                  <a:lnTo>
                    <a:pt x="372" y="106"/>
                  </a:lnTo>
                  <a:lnTo>
                    <a:pt x="373" y="104"/>
                  </a:lnTo>
                  <a:lnTo>
                    <a:pt x="375" y="103"/>
                  </a:lnTo>
                  <a:lnTo>
                    <a:pt x="377" y="101"/>
                  </a:lnTo>
                  <a:lnTo>
                    <a:pt x="378" y="99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81" y="98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4" y="99"/>
                  </a:lnTo>
                  <a:lnTo>
                    <a:pt x="386" y="99"/>
                  </a:lnTo>
                  <a:lnTo>
                    <a:pt x="388" y="98"/>
                  </a:lnTo>
                  <a:lnTo>
                    <a:pt x="389" y="98"/>
                  </a:lnTo>
                  <a:lnTo>
                    <a:pt x="389" y="96"/>
                  </a:lnTo>
                  <a:lnTo>
                    <a:pt x="391" y="96"/>
                  </a:lnTo>
                  <a:lnTo>
                    <a:pt x="394" y="96"/>
                  </a:lnTo>
                  <a:lnTo>
                    <a:pt x="395" y="96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399" y="95"/>
                  </a:lnTo>
                  <a:lnTo>
                    <a:pt x="402" y="95"/>
                  </a:lnTo>
                  <a:lnTo>
                    <a:pt x="403" y="93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6" y="96"/>
                  </a:lnTo>
                  <a:lnTo>
                    <a:pt x="406" y="96"/>
                  </a:lnTo>
                  <a:lnTo>
                    <a:pt x="406" y="99"/>
                  </a:lnTo>
                  <a:lnTo>
                    <a:pt x="406" y="99"/>
                  </a:lnTo>
                  <a:lnTo>
                    <a:pt x="405" y="99"/>
                  </a:lnTo>
                  <a:lnTo>
                    <a:pt x="403" y="99"/>
                  </a:lnTo>
                  <a:lnTo>
                    <a:pt x="403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9" y="99"/>
                  </a:lnTo>
                  <a:lnTo>
                    <a:pt x="399" y="99"/>
                  </a:lnTo>
                  <a:lnTo>
                    <a:pt x="397" y="101"/>
                  </a:lnTo>
                  <a:lnTo>
                    <a:pt x="395" y="103"/>
                  </a:lnTo>
                  <a:lnTo>
                    <a:pt x="394" y="104"/>
                  </a:lnTo>
                  <a:lnTo>
                    <a:pt x="391" y="107"/>
                  </a:lnTo>
                  <a:lnTo>
                    <a:pt x="391" y="107"/>
                  </a:lnTo>
                  <a:lnTo>
                    <a:pt x="389" y="109"/>
                  </a:lnTo>
                  <a:lnTo>
                    <a:pt x="384" y="109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7" y="114"/>
                  </a:lnTo>
                  <a:lnTo>
                    <a:pt x="378" y="114"/>
                  </a:lnTo>
                  <a:lnTo>
                    <a:pt x="380" y="115"/>
                  </a:lnTo>
                  <a:lnTo>
                    <a:pt x="380" y="117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3" y="117"/>
                  </a:lnTo>
                  <a:lnTo>
                    <a:pt x="384" y="118"/>
                  </a:lnTo>
                  <a:lnTo>
                    <a:pt x="386" y="121"/>
                  </a:lnTo>
                  <a:lnTo>
                    <a:pt x="386" y="123"/>
                  </a:lnTo>
                  <a:lnTo>
                    <a:pt x="388" y="125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8"/>
                  </a:lnTo>
                  <a:lnTo>
                    <a:pt x="391" y="129"/>
                  </a:lnTo>
                  <a:lnTo>
                    <a:pt x="392" y="131"/>
                  </a:lnTo>
                  <a:lnTo>
                    <a:pt x="392" y="131"/>
                  </a:lnTo>
                  <a:lnTo>
                    <a:pt x="391" y="133"/>
                  </a:lnTo>
                  <a:lnTo>
                    <a:pt x="391" y="134"/>
                  </a:lnTo>
                  <a:lnTo>
                    <a:pt x="391" y="136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7"/>
                  </a:lnTo>
                  <a:lnTo>
                    <a:pt x="391" y="139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40"/>
                  </a:lnTo>
                  <a:lnTo>
                    <a:pt x="395" y="140"/>
                  </a:lnTo>
                  <a:lnTo>
                    <a:pt x="395" y="142"/>
                  </a:lnTo>
                  <a:lnTo>
                    <a:pt x="395" y="142"/>
                  </a:lnTo>
                  <a:lnTo>
                    <a:pt x="395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7" y="144"/>
                  </a:lnTo>
                  <a:lnTo>
                    <a:pt x="399" y="144"/>
                  </a:lnTo>
                  <a:lnTo>
                    <a:pt x="399" y="144"/>
                  </a:lnTo>
                  <a:lnTo>
                    <a:pt x="399" y="145"/>
                  </a:lnTo>
                  <a:lnTo>
                    <a:pt x="399" y="145"/>
                  </a:lnTo>
                  <a:lnTo>
                    <a:pt x="399" y="147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7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4" y="148"/>
                  </a:lnTo>
                  <a:lnTo>
                    <a:pt x="389" y="150"/>
                  </a:lnTo>
                  <a:lnTo>
                    <a:pt x="388" y="150"/>
                  </a:lnTo>
                  <a:lnTo>
                    <a:pt x="388" y="151"/>
                  </a:lnTo>
                  <a:lnTo>
                    <a:pt x="388" y="153"/>
                  </a:lnTo>
                  <a:lnTo>
                    <a:pt x="388" y="155"/>
                  </a:lnTo>
                  <a:lnTo>
                    <a:pt x="388" y="155"/>
                  </a:lnTo>
                  <a:lnTo>
                    <a:pt x="384" y="155"/>
                  </a:lnTo>
                  <a:lnTo>
                    <a:pt x="383" y="155"/>
                  </a:lnTo>
                  <a:lnTo>
                    <a:pt x="381" y="155"/>
                  </a:lnTo>
                  <a:lnTo>
                    <a:pt x="380" y="153"/>
                  </a:lnTo>
                  <a:lnTo>
                    <a:pt x="380" y="153"/>
                  </a:lnTo>
                  <a:lnTo>
                    <a:pt x="380" y="151"/>
                  </a:lnTo>
                  <a:lnTo>
                    <a:pt x="380" y="147"/>
                  </a:lnTo>
                  <a:lnTo>
                    <a:pt x="380" y="147"/>
                  </a:lnTo>
                  <a:lnTo>
                    <a:pt x="380" y="145"/>
                  </a:lnTo>
                  <a:lnTo>
                    <a:pt x="381" y="145"/>
                  </a:lnTo>
                  <a:lnTo>
                    <a:pt x="381" y="144"/>
                  </a:lnTo>
                  <a:lnTo>
                    <a:pt x="380" y="144"/>
                  </a:lnTo>
                  <a:lnTo>
                    <a:pt x="378" y="142"/>
                  </a:lnTo>
                  <a:lnTo>
                    <a:pt x="377" y="142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70" y="134"/>
                  </a:lnTo>
                  <a:lnTo>
                    <a:pt x="372" y="131"/>
                  </a:lnTo>
                  <a:lnTo>
                    <a:pt x="373" y="131"/>
                  </a:lnTo>
                  <a:lnTo>
                    <a:pt x="373" y="128"/>
                  </a:lnTo>
                  <a:lnTo>
                    <a:pt x="373" y="126"/>
                  </a:lnTo>
                  <a:lnTo>
                    <a:pt x="373" y="125"/>
                  </a:lnTo>
                  <a:lnTo>
                    <a:pt x="372" y="123"/>
                  </a:lnTo>
                  <a:lnTo>
                    <a:pt x="370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5" y="125"/>
                  </a:lnTo>
                  <a:lnTo>
                    <a:pt x="362" y="126"/>
                  </a:lnTo>
                  <a:lnTo>
                    <a:pt x="361" y="128"/>
                  </a:lnTo>
                  <a:lnTo>
                    <a:pt x="361" y="129"/>
                  </a:lnTo>
                  <a:lnTo>
                    <a:pt x="362" y="131"/>
                  </a:lnTo>
                  <a:lnTo>
                    <a:pt x="362" y="133"/>
                  </a:lnTo>
                  <a:lnTo>
                    <a:pt x="364" y="134"/>
                  </a:lnTo>
                  <a:lnTo>
                    <a:pt x="364" y="139"/>
                  </a:lnTo>
                  <a:lnTo>
                    <a:pt x="364" y="139"/>
                  </a:lnTo>
                  <a:lnTo>
                    <a:pt x="362" y="140"/>
                  </a:lnTo>
                  <a:lnTo>
                    <a:pt x="362" y="144"/>
                  </a:lnTo>
                  <a:lnTo>
                    <a:pt x="362" y="148"/>
                  </a:lnTo>
                  <a:lnTo>
                    <a:pt x="364" y="151"/>
                  </a:lnTo>
                  <a:lnTo>
                    <a:pt x="364" y="153"/>
                  </a:lnTo>
                  <a:lnTo>
                    <a:pt x="362" y="156"/>
                  </a:lnTo>
                  <a:lnTo>
                    <a:pt x="361" y="158"/>
                  </a:lnTo>
                  <a:lnTo>
                    <a:pt x="361" y="159"/>
                  </a:lnTo>
                  <a:lnTo>
                    <a:pt x="362" y="162"/>
                  </a:lnTo>
                  <a:lnTo>
                    <a:pt x="364" y="164"/>
                  </a:lnTo>
                  <a:lnTo>
                    <a:pt x="364" y="166"/>
                  </a:lnTo>
                  <a:lnTo>
                    <a:pt x="362" y="166"/>
                  </a:lnTo>
                  <a:lnTo>
                    <a:pt x="361" y="166"/>
                  </a:lnTo>
                  <a:lnTo>
                    <a:pt x="361" y="166"/>
                  </a:lnTo>
                  <a:lnTo>
                    <a:pt x="359" y="166"/>
                  </a:lnTo>
                  <a:lnTo>
                    <a:pt x="356" y="166"/>
                  </a:lnTo>
                  <a:lnTo>
                    <a:pt x="356" y="166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3" y="167"/>
                  </a:lnTo>
                  <a:lnTo>
                    <a:pt x="351" y="166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8" y="161"/>
                  </a:lnTo>
                  <a:lnTo>
                    <a:pt x="348" y="159"/>
                  </a:lnTo>
                  <a:lnTo>
                    <a:pt x="350" y="158"/>
                  </a:lnTo>
                  <a:lnTo>
                    <a:pt x="351" y="156"/>
                  </a:lnTo>
                  <a:lnTo>
                    <a:pt x="350" y="153"/>
                  </a:lnTo>
                  <a:lnTo>
                    <a:pt x="351" y="151"/>
                  </a:lnTo>
                  <a:lnTo>
                    <a:pt x="351" y="150"/>
                  </a:lnTo>
                  <a:lnTo>
                    <a:pt x="351" y="148"/>
                  </a:lnTo>
                  <a:lnTo>
                    <a:pt x="351" y="144"/>
                  </a:lnTo>
                  <a:lnTo>
                    <a:pt x="351" y="144"/>
                  </a:lnTo>
                  <a:lnTo>
                    <a:pt x="350" y="139"/>
                  </a:lnTo>
                  <a:lnTo>
                    <a:pt x="350" y="139"/>
                  </a:lnTo>
                  <a:lnTo>
                    <a:pt x="350" y="137"/>
                  </a:lnTo>
                  <a:lnTo>
                    <a:pt x="350" y="137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50" y="136"/>
                  </a:lnTo>
                  <a:lnTo>
                    <a:pt x="348" y="136"/>
                  </a:lnTo>
                  <a:lnTo>
                    <a:pt x="347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2" y="134"/>
                  </a:lnTo>
                  <a:lnTo>
                    <a:pt x="340" y="133"/>
                  </a:lnTo>
                  <a:lnTo>
                    <a:pt x="340" y="131"/>
                  </a:lnTo>
                  <a:lnTo>
                    <a:pt x="340" y="129"/>
                  </a:lnTo>
                  <a:lnTo>
                    <a:pt x="340" y="128"/>
                  </a:lnTo>
                  <a:lnTo>
                    <a:pt x="340" y="126"/>
                  </a:lnTo>
                  <a:lnTo>
                    <a:pt x="340" y="125"/>
                  </a:lnTo>
                  <a:lnTo>
                    <a:pt x="340" y="125"/>
                  </a:lnTo>
                  <a:lnTo>
                    <a:pt x="340" y="123"/>
                  </a:lnTo>
                  <a:lnTo>
                    <a:pt x="340" y="123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1"/>
                  </a:lnTo>
                  <a:lnTo>
                    <a:pt x="345" y="120"/>
                  </a:lnTo>
                  <a:lnTo>
                    <a:pt x="345" y="118"/>
                  </a:lnTo>
                  <a:lnTo>
                    <a:pt x="345" y="117"/>
                  </a:lnTo>
                  <a:lnTo>
                    <a:pt x="347" y="115"/>
                  </a:lnTo>
                  <a:lnTo>
                    <a:pt x="348" y="114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48" y="107"/>
                  </a:lnTo>
                  <a:lnTo>
                    <a:pt x="348" y="107"/>
                  </a:lnTo>
                  <a:lnTo>
                    <a:pt x="348" y="106"/>
                  </a:lnTo>
                  <a:lnTo>
                    <a:pt x="348" y="103"/>
                  </a:lnTo>
                  <a:lnTo>
                    <a:pt x="350" y="98"/>
                  </a:lnTo>
                  <a:lnTo>
                    <a:pt x="353" y="96"/>
                  </a:lnTo>
                  <a:lnTo>
                    <a:pt x="353" y="95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96"/>
                  </a:lnTo>
                  <a:lnTo>
                    <a:pt x="354" y="95"/>
                  </a:lnTo>
                  <a:lnTo>
                    <a:pt x="354" y="92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4" y="87"/>
                  </a:lnTo>
                  <a:lnTo>
                    <a:pt x="354" y="85"/>
                  </a:lnTo>
                  <a:lnTo>
                    <a:pt x="356" y="85"/>
                  </a:lnTo>
                  <a:lnTo>
                    <a:pt x="354" y="82"/>
                  </a:lnTo>
                  <a:lnTo>
                    <a:pt x="354" y="82"/>
                  </a:lnTo>
                  <a:lnTo>
                    <a:pt x="356" y="79"/>
                  </a:lnTo>
                  <a:lnTo>
                    <a:pt x="358" y="77"/>
                  </a:lnTo>
                  <a:lnTo>
                    <a:pt x="358" y="77"/>
                  </a:lnTo>
                  <a:lnTo>
                    <a:pt x="35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61" y="73"/>
                  </a:lnTo>
                  <a:lnTo>
                    <a:pt x="361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73"/>
                  </a:lnTo>
                  <a:lnTo>
                    <a:pt x="364" y="73"/>
                  </a:lnTo>
                  <a:lnTo>
                    <a:pt x="365" y="74"/>
                  </a:lnTo>
                  <a:lnTo>
                    <a:pt x="365" y="73"/>
                  </a:lnTo>
                  <a:lnTo>
                    <a:pt x="367" y="73"/>
                  </a:lnTo>
                  <a:lnTo>
                    <a:pt x="367" y="71"/>
                  </a:lnTo>
                  <a:lnTo>
                    <a:pt x="367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70" y="68"/>
                  </a:lnTo>
                  <a:lnTo>
                    <a:pt x="370" y="66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3" y="66"/>
                  </a:lnTo>
                  <a:lnTo>
                    <a:pt x="375" y="68"/>
                  </a:lnTo>
                  <a:lnTo>
                    <a:pt x="377" y="68"/>
                  </a:lnTo>
                  <a:lnTo>
                    <a:pt x="377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9"/>
                  </a:lnTo>
                  <a:lnTo>
                    <a:pt x="380" y="69"/>
                  </a:lnTo>
                  <a:lnTo>
                    <a:pt x="380" y="69"/>
                  </a:lnTo>
                  <a:lnTo>
                    <a:pt x="381" y="69"/>
                  </a:lnTo>
                  <a:lnTo>
                    <a:pt x="384" y="69"/>
                  </a:lnTo>
                  <a:lnTo>
                    <a:pt x="388" y="71"/>
                  </a:lnTo>
                  <a:lnTo>
                    <a:pt x="392" y="71"/>
                  </a:lnTo>
                  <a:lnTo>
                    <a:pt x="394" y="71"/>
                  </a:lnTo>
                  <a:lnTo>
                    <a:pt x="395" y="71"/>
                  </a:lnTo>
                  <a:lnTo>
                    <a:pt x="397" y="73"/>
                  </a:lnTo>
                  <a:lnTo>
                    <a:pt x="399" y="73"/>
                  </a:lnTo>
                  <a:lnTo>
                    <a:pt x="399" y="73"/>
                  </a:lnTo>
                  <a:lnTo>
                    <a:pt x="400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405" y="73"/>
                  </a:lnTo>
                  <a:lnTo>
                    <a:pt x="413" y="73"/>
                  </a:lnTo>
                  <a:lnTo>
                    <a:pt x="414" y="73"/>
                  </a:lnTo>
                  <a:lnTo>
                    <a:pt x="419" y="71"/>
                  </a:lnTo>
                  <a:lnTo>
                    <a:pt x="421" y="68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4" y="65"/>
                  </a:lnTo>
                  <a:lnTo>
                    <a:pt x="424" y="65"/>
                  </a:lnTo>
                  <a:lnTo>
                    <a:pt x="425" y="65"/>
                  </a:lnTo>
                  <a:lnTo>
                    <a:pt x="427" y="65"/>
                  </a:lnTo>
                  <a:lnTo>
                    <a:pt x="427" y="63"/>
                  </a:lnTo>
                  <a:lnTo>
                    <a:pt x="429" y="62"/>
                  </a:lnTo>
                  <a:lnTo>
                    <a:pt x="430" y="62"/>
                  </a:lnTo>
                  <a:close/>
                  <a:moveTo>
                    <a:pt x="93" y="55"/>
                  </a:moveTo>
                  <a:lnTo>
                    <a:pt x="93" y="55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3" y="55"/>
                  </a:lnTo>
                  <a:close/>
                  <a:moveTo>
                    <a:pt x="474" y="54"/>
                  </a:moveTo>
                  <a:lnTo>
                    <a:pt x="474" y="54"/>
                  </a:lnTo>
                  <a:lnTo>
                    <a:pt x="474" y="55"/>
                  </a:lnTo>
                  <a:lnTo>
                    <a:pt x="471" y="57"/>
                  </a:lnTo>
                  <a:lnTo>
                    <a:pt x="471" y="58"/>
                  </a:lnTo>
                  <a:lnTo>
                    <a:pt x="471" y="58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3" y="63"/>
                  </a:lnTo>
                  <a:lnTo>
                    <a:pt x="473" y="65"/>
                  </a:lnTo>
                  <a:lnTo>
                    <a:pt x="473" y="66"/>
                  </a:lnTo>
                  <a:lnTo>
                    <a:pt x="473" y="66"/>
                  </a:lnTo>
                  <a:lnTo>
                    <a:pt x="471" y="68"/>
                  </a:lnTo>
                  <a:lnTo>
                    <a:pt x="468" y="71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70" y="74"/>
                  </a:lnTo>
                  <a:lnTo>
                    <a:pt x="471" y="73"/>
                  </a:lnTo>
                  <a:lnTo>
                    <a:pt x="473" y="73"/>
                  </a:lnTo>
                  <a:lnTo>
                    <a:pt x="473" y="73"/>
                  </a:lnTo>
                  <a:lnTo>
                    <a:pt x="473" y="71"/>
                  </a:lnTo>
                  <a:lnTo>
                    <a:pt x="474" y="69"/>
                  </a:lnTo>
                  <a:lnTo>
                    <a:pt x="474" y="69"/>
                  </a:lnTo>
                  <a:lnTo>
                    <a:pt x="476" y="69"/>
                  </a:lnTo>
                  <a:lnTo>
                    <a:pt x="476" y="68"/>
                  </a:lnTo>
                  <a:lnTo>
                    <a:pt x="476" y="66"/>
                  </a:lnTo>
                  <a:lnTo>
                    <a:pt x="476" y="65"/>
                  </a:lnTo>
                  <a:lnTo>
                    <a:pt x="479" y="63"/>
                  </a:lnTo>
                  <a:lnTo>
                    <a:pt x="481" y="63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484" y="65"/>
                  </a:lnTo>
                  <a:lnTo>
                    <a:pt x="484" y="66"/>
                  </a:lnTo>
                  <a:lnTo>
                    <a:pt x="484" y="69"/>
                  </a:lnTo>
                  <a:lnTo>
                    <a:pt x="482" y="69"/>
                  </a:lnTo>
                  <a:lnTo>
                    <a:pt x="481" y="71"/>
                  </a:lnTo>
                  <a:lnTo>
                    <a:pt x="477" y="73"/>
                  </a:lnTo>
                  <a:lnTo>
                    <a:pt x="477" y="73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79" y="76"/>
                  </a:lnTo>
                  <a:lnTo>
                    <a:pt x="482" y="77"/>
                  </a:lnTo>
                  <a:lnTo>
                    <a:pt x="482" y="77"/>
                  </a:lnTo>
                  <a:lnTo>
                    <a:pt x="484" y="79"/>
                  </a:lnTo>
                  <a:lnTo>
                    <a:pt x="484" y="81"/>
                  </a:lnTo>
                  <a:lnTo>
                    <a:pt x="484" y="81"/>
                  </a:lnTo>
                  <a:lnTo>
                    <a:pt x="485" y="81"/>
                  </a:lnTo>
                  <a:lnTo>
                    <a:pt x="485" y="82"/>
                  </a:lnTo>
                  <a:lnTo>
                    <a:pt x="487" y="82"/>
                  </a:lnTo>
                  <a:lnTo>
                    <a:pt x="481" y="81"/>
                  </a:lnTo>
                  <a:lnTo>
                    <a:pt x="479" y="79"/>
                  </a:lnTo>
                  <a:lnTo>
                    <a:pt x="477" y="79"/>
                  </a:lnTo>
                  <a:lnTo>
                    <a:pt x="476" y="79"/>
                  </a:lnTo>
                  <a:lnTo>
                    <a:pt x="474" y="79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1" y="82"/>
                  </a:lnTo>
                  <a:lnTo>
                    <a:pt x="471" y="84"/>
                  </a:lnTo>
                  <a:lnTo>
                    <a:pt x="471" y="85"/>
                  </a:lnTo>
                  <a:lnTo>
                    <a:pt x="473" y="88"/>
                  </a:lnTo>
                  <a:lnTo>
                    <a:pt x="474" y="92"/>
                  </a:lnTo>
                  <a:lnTo>
                    <a:pt x="477" y="96"/>
                  </a:lnTo>
                  <a:lnTo>
                    <a:pt x="477" y="96"/>
                  </a:lnTo>
                  <a:lnTo>
                    <a:pt x="479" y="98"/>
                  </a:lnTo>
                  <a:lnTo>
                    <a:pt x="477" y="98"/>
                  </a:lnTo>
                  <a:lnTo>
                    <a:pt x="476" y="96"/>
                  </a:lnTo>
                  <a:lnTo>
                    <a:pt x="474" y="95"/>
                  </a:lnTo>
                  <a:lnTo>
                    <a:pt x="473" y="95"/>
                  </a:lnTo>
                  <a:lnTo>
                    <a:pt x="471" y="92"/>
                  </a:lnTo>
                  <a:lnTo>
                    <a:pt x="471" y="92"/>
                  </a:lnTo>
                  <a:lnTo>
                    <a:pt x="470" y="90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8" y="87"/>
                  </a:lnTo>
                  <a:lnTo>
                    <a:pt x="468" y="85"/>
                  </a:lnTo>
                  <a:lnTo>
                    <a:pt x="468" y="84"/>
                  </a:lnTo>
                  <a:lnTo>
                    <a:pt x="470" y="81"/>
                  </a:lnTo>
                  <a:lnTo>
                    <a:pt x="468" y="81"/>
                  </a:lnTo>
                  <a:lnTo>
                    <a:pt x="468" y="81"/>
                  </a:lnTo>
                  <a:lnTo>
                    <a:pt x="466" y="79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6" y="74"/>
                  </a:lnTo>
                  <a:lnTo>
                    <a:pt x="468" y="74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69"/>
                  </a:lnTo>
                  <a:lnTo>
                    <a:pt x="465" y="68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6" y="62"/>
                  </a:lnTo>
                  <a:lnTo>
                    <a:pt x="466" y="62"/>
                  </a:lnTo>
                  <a:lnTo>
                    <a:pt x="468" y="58"/>
                  </a:lnTo>
                  <a:lnTo>
                    <a:pt x="470" y="57"/>
                  </a:lnTo>
                  <a:lnTo>
                    <a:pt x="471" y="55"/>
                  </a:lnTo>
                  <a:lnTo>
                    <a:pt x="473" y="54"/>
                  </a:lnTo>
                  <a:lnTo>
                    <a:pt x="474" y="54"/>
                  </a:lnTo>
                  <a:close/>
                  <a:moveTo>
                    <a:pt x="26" y="54"/>
                  </a:moveTo>
                  <a:lnTo>
                    <a:pt x="28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6" y="54"/>
                  </a:lnTo>
                  <a:close/>
                  <a:moveTo>
                    <a:pt x="482" y="47"/>
                  </a:moveTo>
                  <a:lnTo>
                    <a:pt x="484" y="51"/>
                  </a:lnTo>
                  <a:lnTo>
                    <a:pt x="482" y="54"/>
                  </a:lnTo>
                  <a:lnTo>
                    <a:pt x="481" y="55"/>
                  </a:lnTo>
                  <a:lnTo>
                    <a:pt x="479" y="55"/>
                  </a:lnTo>
                  <a:lnTo>
                    <a:pt x="477" y="57"/>
                  </a:lnTo>
                  <a:lnTo>
                    <a:pt x="477" y="55"/>
                  </a:lnTo>
                  <a:lnTo>
                    <a:pt x="476" y="52"/>
                  </a:lnTo>
                  <a:lnTo>
                    <a:pt x="477" y="51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2" y="47"/>
                  </a:lnTo>
                  <a:close/>
                  <a:moveTo>
                    <a:pt x="435" y="46"/>
                  </a:moveTo>
                  <a:lnTo>
                    <a:pt x="436" y="46"/>
                  </a:lnTo>
                  <a:lnTo>
                    <a:pt x="436" y="46"/>
                  </a:lnTo>
                  <a:lnTo>
                    <a:pt x="435" y="46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5" y="46"/>
                  </a:lnTo>
                  <a:lnTo>
                    <a:pt x="435" y="46"/>
                  </a:lnTo>
                  <a:close/>
                  <a:moveTo>
                    <a:pt x="8" y="43"/>
                  </a:moveTo>
                  <a:lnTo>
                    <a:pt x="9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3"/>
                  </a:lnTo>
                  <a:close/>
                  <a:moveTo>
                    <a:pt x="197" y="43"/>
                  </a:move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197" y="43"/>
                  </a:lnTo>
                  <a:close/>
                  <a:moveTo>
                    <a:pt x="151" y="41"/>
                  </a:moveTo>
                  <a:lnTo>
                    <a:pt x="151" y="41"/>
                  </a:lnTo>
                  <a:lnTo>
                    <a:pt x="151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3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3"/>
                  </a:lnTo>
                  <a:lnTo>
                    <a:pt x="151" y="41"/>
                  </a:lnTo>
                  <a:close/>
                  <a:moveTo>
                    <a:pt x="159" y="40"/>
                  </a:moveTo>
                  <a:lnTo>
                    <a:pt x="159" y="40"/>
                  </a:lnTo>
                  <a:lnTo>
                    <a:pt x="159" y="40"/>
                  </a:lnTo>
                  <a:lnTo>
                    <a:pt x="159" y="41"/>
                  </a:lnTo>
                  <a:lnTo>
                    <a:pt x="159" y="41"/>
                  </a:lnTo>
                  <a:lnTo>
                    <a:pt x="157" y="40"/>
                  </a:lnTo>
                  <a:lnTo>
                    <a:pt x="159" y="40"/>
                  </a:lnTo>
                  <a:close/>
                  <a:moveTo>
                    <a:pt x="323" y="36"/>
                  </a:moveTo>
                  <a:lnTo>
                    <a:pt x="324" y="36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3" y="36"/>
                  </a:lnTo>
                  <a:close/>
                  <a:moveTo>
                    <a:pt x="436" y="32"/>
                  </a:moveTo>
                  <a:lnTo>
                    <a:pt x="438" y="33"/>
                  </a:lnTo>
                  <a:lnTo>
                    <a:pt x="438" y="35"/>
                  </a:lnTo>
                  <a:lnTo>
                    <a:pt x="440" y="35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6" y="36"/>
                  </a:lnTo>
                  <a:lnTo>
                    <a:pt x="436" y="35"/>
                  </a:lnTo>
                  <a:lnTo>
                    <a:pt x="436" y="33"/>
                  </a:lnTo>
                  <a:lnTo>
                    <a:pt x="436" y="33"/>
                  </a:lnTo>
                  <a:lnTo>
                    <a:pt x="436" y="32"/>
                  </a:lnTo>
                  <a:lnTo>
                    <a:pt x="436" y="32"/>
                  </a:lnTo>
                  <a:close/>
                  <a:moveTo>
                    <a:pt x="455" y="30"/>
                  </a:moveTo>
                  <a:lnTo>
                    <a:pt x="457" y="30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7" y="32"/>
                  </a:lnTo>
                  <a:lnTo>
                    <a:pt x="455" y="32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5" y="30"/>
                  </a:lnTo>
                  <a:close/>
                  <a:moveTo>
                    <a:pt x="454" y="27"/>
                  </a:moveTo>
                  <a:lnTo>
                    <a:pt x="454" y="29"/>
                  </a:lnTo>
                  <a:lnTo>
                    <a:pt x="455" y="29"/>
                  </a:lnTo>
                  <a:lnTo>
                    <a:pt x="455" y="30"/>
                  </a:lnTo>
                  <a:lnTo>
                    <a:pt x="455" y="30"/>
                  </a:lnTo>
                  <a:lnTo>
                    <a:pt x="454" y="29"/>
                  </a:lnTo>
                  <a:lnTo>
                    <a:pt x="454" y="27"/>
                  </a:lnTo>
                  <a:close/>
                  <a:moveTo>
                    <a:pt x="328" y="25"/>
                  </a:moveTo>
                  <a:lnTo>
                    <a:pt x="328" y="27"/>
                  </a:lnTo>
                  <a:lnTo>
                    <a:pt x="328" y="27"/>
                  </a:lnTo>
                  <a:lnTo>
                    <a:pt x="324" y="29"/>
                  </a:lnTo>
                  <a:lnTo>
                    <a:pt x="323" y="27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8" y="25"/>
                  </a:lnTo>
                  <a:close/>
                  <a:moveTo>
                    <a:pt x="187" y="25"/>
                  </a:moveTo>
                  <a:lnTo>
                    <a:pt x="187" y="25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0" y="30"/>
                  </a:lnTo>
                  <a:lnTo>
                    <a:pt x="189" y="32"/>
                  </a:lnTo>
                  <a:lnTo>
                    <a:pt x="187" y="33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7" y="30"/>
                  </a:lnTo>
                  <a:lnTo>
                    <a:pt x="186" y="30"/>
                  </a:lnTo>
                  <a:lnTo>
                    <a:pt x="184" y="30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7" y="25"/>
                  </a:lnTo>
                  <a:lnTo>
                    <a:pt x="187" y="25"/>
                  </a:lnTo>
                  <a:close/>
                  <a:moveTo>
                    <a:pt x="307" y="22"/>
                  </a:moveTo>
                  <a:lnTo>
                    <a:pt x="307" y="22"/>
                  </a:lnTo>
                  <a:lnTo>
                    <a:pt x="309" y="24"/>
                  </a:lnTo>
                  <a:lnTo>
                    <a:pt x="309" y="24"/>
                  </a:lnTo>
                  <a:lnTo>
                    <a:pt x="310" y="22"/>
                  </a:lnTo>
                  <a:lnTo>
                    <a:pt x="312" y="24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1" y="25"/>
                  </a:lnTo>
                  <a:lnTo>
                    <a:pt x="321" y="27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4" y="32"/>
                  </a:lnTo>
                  <a:lnTo>
                    <a:pt x="324" y="32"/>
                  </a:lnTo>
                  <a:lnTo>
                    <a:pt x="326" y="32"/>
                  </a:lnTo>
                  <a:lnTo>
                    <a:pt x="324" y="33"/>
                  </a:lnTo>
                  <a:lnTo>
                    <a:pt x="323" y="33"/>
                  </a:lnTo>
                  <a:lnTo>
                    <a:pt x="323" y="33"/>
                  </a:lnTo>
                  <a:lnTo>
                    <a:pt x="321" y="32"/>
                  </a:lnTo>
                  <a:lnTo>
                    <a:pt x="321" y="33"/>
                  </a:lnTo>
                  <a:lnTo>
                    <a:pt x="321" y="33"/>
                  </a:lnTo>
                  <a:lnTo>
                    <a:pt x="318" y="33"/>
                  </a:lnTo>
                  <a:lnTo>
                    <a:pt x="317" y="33"/>
                  </a:lnTo>
                  <a:lnTo>
                    <a:pt x="315" y="33"/>
                  </a:lnTo>
                  <a:lnTo>
                    <a:pt x="315" y="33"/>
                  </a:lnTo>
                  <a:lnTo>
                    <a:pt x="317" y="33"/>
                  </a:lnTo>
                  <a:lnTo>
                    <a:pt x="320" y="36"/>
                  </a:lnTo>
                  <a:lnTo>
                    <a:pt x="320" y="36"/>
                  </a:lnTo>
                  <a:lnTo>
                    <a:pt x="318" y="40"/>
                  </a:lnTo>
                  <a:lnTo>
                    <a:pt x="320" y="40"/>
                  </a:lnTo>
                  <a:lnTo>
                    <a:pt x="320" y="40"/>
                  </a:lnTo>
                  <a:lnTo>
                    <a:pt x="321" y="41"/>
                  </a:lnTo>
                  <a:lnTo>
                    <a:pt x="323" y="41"/>
                  </a:lnTo>
                  <a:lnTo>
                    <a:pt x="323" y="41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3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3" y="44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4" y="46"/>
                  </a:lnTo>
                  <a:lnTo>
                    <a:pt x="326" y="46"/>
                  </a:lnTo>
                  <a:lnTo>
                    <a:pt x="326" y="47"/>
                  </a:lnTo>
                  <a:lnTo>
                    <a:pt x="328" y="49"/>
                  </a:lnTo>
                  <a:lnTo>
                    <a:pt x="329" y="51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29" y="54"/>
                  </a:lnTo>
                  <a:lnTo>
                    <a:pt x="328" y="54"/>
                  </a:lnTo>
                  <a:lnTo>
                    <a:pt x="328" y="55"/>
                  </a:lnTo>
                  <a:lnTo>
                    <a:pt x="326" y="55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8" y="58"/>
                  </a:lnTo>
                  <a:lnTo>
                    <a:pt x="329" y="62"/>
                  </a:lnTo>
                  <a:lnTo>
                    <a:pt x="331" y="62"/>
                  </a:lnTo>
                  <a:lnTo>
                    <a:pt x="336" y="65"/>
                  </a:lnTo>
                  <a:lnTo>
                    <a:pt x="337" y="66"/>
                  </a:lnTo>
                  <a:lnTo>
                    <a:pt x="340" y="69"/>
                  </a:lnTo>
                  <a:lnTo>
                    <a:pt x="342" y="71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36" y="74"/>
                  </a:lnTo>
                  <a:lnTo>
                    <a:pt x="332" y="73"/>
                  </a:lnTo>
                  <a:lnTo>
                    <a:pt x="331" y="73"/>
                  </a:lnTo>
                  <a:lnTo>
                    <a:pt x="329" y="73"/>
                  </a:lnTo>
                  <a:lnTo>
                    <a:pt x="329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3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4" y="74"/>
                  </a:lnTo>
                  <a:lnTo>
                    <a:pt x="321" y="81"/>
                  </a:lnTo>
                  <a:lnTo>
                    <a:pt x="321" y="82"/>
                  </a:lnTo>
                  <a:lnTo>
                    <a:pt x="321" y="88"/>
                  </a:lnTo>
                  <a:lnTo>
                    <a:pt x="321" y="90"/>
                  </a:lnTo>
                  <a:lnTo>
                    <a:pt x="321" y="93"/>
                  </a:lnTo>
                  <a:lnTo>
                    <a:pt x="323" y="95"/>
                  </a:lnTo>
                  <a:lnTo>
                    <a:pt x="323" y="96"/>
                  </a:lnTo>
                  <a:lnTo>
                    <a:pt x="323" y="96"/>
                  </a:lnTo>
                  <a:lnTo>
                    <a:pt x="321" y="96"/>
                  </a:lnTo>
                  <a:lnTo>
                    <a:pt x="320" y="98"/>
                  </a:lnTo>
                  <a:lnTo>
                    <a:pt x="318" y="98"/>
                  </a:lnTo>
                  <a:lnTo>
                    <a:pt x="317" y="99"/>
                  </a:lnTo>
                  <a:lnTo>
                    <a:pt x="315" y="101"/>
                  </a:lnTo>
                  <a:lnTo>
                    <a:pt x="313" y="103"/>
                  </a:lnTo>
                  <a:lnTo>
                    <a:pt x="313" y="103"/>
                  </a:lnTo>
                  <a:lnTo>
                    <a:pt x="312" y="103"/>
                  </a:lnTo>
                  <a:lnTo>
                    <a:pt x="312" y="103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1"/>
                  </a:lnTo>
                  <a:lnTo>
                    <a:pt x="310" y="103"/>
                  </a:lnTo>
                  <a:lnTo>
                    <a:pt x="310" y="103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6"/>
                  </a:lnTo>
                  <a:lnTo>
                    <a:pt x="309" y="106"/>
                  </a:lnTo>
                  <a:lnTo>
                    <a:pt x="307" y="106"/>
                  </a:lnTo>
                  <a:lnTo>
                    <a:pt x="307" y="107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4" y="110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6" y="114"/>
                  </a:lnTo>
                  <a:lnTo>
                    <a:pt x="306" y="115"/>
                  </a:lnTo>
                  <a:lnTo>
                    <a:pt x="304" y="117"/>
                  </a:lnTo>
                  <a:lnTo>
                    <a:pt x="306" y="117"/>
                  </a:lnTo>
                  <a:lnTo>
                    <a:pt x="306" y="117"/>
                  </a:lnTo>
                  <a:lnTo>
                    <a:pt x="307" y="117"/>
                  </a:lnTo>
                  <a:lnTo>
                    <a:pt x="307" y="118"/>
                  </a:lnTo>
                  <a:lnTo>
                    <a:pt x="307" y="120"/>
                  </a:lnTo>
                  <a:lnTo>
                    <a:pt x="307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23"/>
                  </a:lnTo>
                  <a:lnTo>
                    <a:pt x="306" y="123"/>
                  </a:lnTo>
                  <a:lnTo>
                    <a:pt x="306" y="125"/>
                  </a:lnTo>
                  <a:lnTo>
                    <a:pt x="304" y="126"/>
                  </a:lnTo>
                  <a:lnTo>
                    <a:pt x="304" y="126"/>
                  </a:lnTo>
                  <a:lnTo>
                    <a:pt x="304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4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3"/>
                  </a:lnTo>
                  <a:lnTo>
                    <a:pt x="301" y="134"/>
                  </a:lnTo>
                  <a:lnTo>
                    <a:pt x="299" y="134"/>
                  </a:lnTo>
                  <a:lnTo>
                    <a:pt x="299" y="136"/>
                  </a:lnTo>
                  <a:lnTo>
                    <a:pt x="299" y="137"/>
                  </a:lnTo>
                  <a:lnTo>
                    <a:pt x="288" y="142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79" y="139"/>
                  </a:lnTo>
                  <a:lnTo>
                    <a:pt x="279" y="136"/>
                  </a:lnTo>
                  <a:lnTo>
                    <a:pt x="279" y="134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4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1" y="134"/>
                  </a:lnTo>
                  <a:lnTo>
                    <a:pt x="268" y="136"/>
                  </a:lnTo>
                  <a:lnTo>
                    <a:pt x="266" y="136"/>
                  </a:lnTo>
                  <a:lnTo>
                    <a:pt x="266" y="134"/>
                  </a:lnTo>
                  <a:lnTo>
                    <a:pt x="266" y="133"/>
                  </a:lnTo>
                  <a:lnTo>
                    <a:pt x="266" y="133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61" y="133"/>
                  </a:lnTo>
                  <a:lnTo>
                    <a:pt x="257" y="128"/>
                  </a:lnTo>
                  <a:lnTo>
                    <a:pt x="255" y="131"/>
                  </a:lnTo>
                  <a:lnTo>
                    <a:pt x="254" y="133"/>
                  </a:lnTo>
                  <a:lnTo>
                    <a:pt x="250" y="134"/>
                  </a:lnTo>
                  <a:lnTo>
                    <a:pt x="249" y="134"/>
                  </a:lnTo>
                  <a:lnTo>
                    <a:pt x="246" y="133"/>
                  </a:lnTo>
                  <a:lnTo>
                    <a:pt x="244" y="134"/>
                  </a:lnTo>
                  <a:lnTo>
                    <a:pt x="241" y="136"/>
                  </a:lnTo>
                  <a:lnTo>
                    <a:pt x="241" y="136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39" y="134"/>
                  </a:lnTo>
                  <a:lnTo>
                    <a:pt x="239" y="133"/>
                  </a:lnTo>
                  <a:lnTo>
                    <a:pt x="239" y="129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8" y="126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5" y="128"/>
                  </a:lnTo>
                  <a:lnTo>
                    <a:pt x="233" y="128"/>
                  </a:lnTo>
                  <a:lnTo>
                    <a:pt x="231" y="128"/>
                  </a:lnTo>
                  <a:lnTo>
                    <a:pt x="228" y="129"/>
                  </a:lnTo>
                  <a:lnTo>
                    <a:pt x="227" y="129"/>
                  </a:lnTo>
                  <a:lnTo>
                    <a:pt x="225" y="129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4" y="128"/>
                  </a:lnTo>
                  <a:lnTo>
                    <a:pt x="224" y="129"/>
                  </a:lnTo>
                  <a:lnTo>
                    <a:pt x="222" y="128"/>
                  </a:lnTo>
                  <a:lnTo>
                    <a:pt x="220" y="126"/>
                  </a:lnTo>
                  <a:lnTo>
                    <a:pt x="219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17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3" y="112"/>
                  </a:lnTo>
                  <a:lnTo>
                    <a:pt x="213" y="110"/>
                  </a:lnTo>
                  <a:lnTo>
                    <a:pt x="213" y="109"/>
                  </a:lnTo>
                  <a:lnTo>
                    <a:pt x="214" y="107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1" y="101"/>
                  </a:lnTo>
                  <a:lnTo>
                    <a:pt x="209" y="99"/>
                  </a:lnTo>
                  <a:lnTo>
                    <a:pt x="208" y="99"/>
                  </a:lnTo>
                  <a:lnTo>
                    <a:pt x="205" y="98"/>
                  </a:lnTo>
                  <a:lnTo>
                    <a:pt x="203" y="98"/>
                  </a:lnTo>
                  <a:lnTo>
                    <a:pt x="203" y="98"/>
                  </a:lnTo>
                  <a:lnTo>
                    <a:pt x="201" y="96"/>
                  </a:lnTo>
                  <a:lnTo>
                    <a:pt x="203" y="96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0" y="92"/>
                  </a:lnTo>
                  <a:lnTo>
                    <a:pt x="200" y="92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0" y="84"/>
                  </a:lnTo>
                  <a:lnTo>
                    <a:pt x="200" y="82"/>
                  </a:lnTo>
                  <a:lnTo>
                    <a:pt x="198" y="81"/>
                  </a:lnTo>
                  <a:lnTo>
                    <a:pt x="197" y="77"/>
                  </a:lnTo>
                  <a:lnTo>
                    <a:pt x="197" y="74"/>
                  </a:lnTo>
                  <a:lnTo>
                    <a:pt x="197" y="73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198" y="68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8" y="57"/>
                  </a:lnTo>
                  <a:lnTo>
                    <a:pt x="206" y="58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8" y="60"/>
                  </a:lnTo>
                  <a:lnTo>
                    <a:pt x="208" y="62"/>
                  </a:lnTo>
                  <a:lnTo>
                    <a:pt x="209" y="63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1"/>
                  </a:lnTo>
                  <a:lnTo>
                    <a:pt x="219" y="73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2" y="73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8" y="69"/>
                  </a:lnTo>
                  <a:lnTo>
                    <a:pt x="231" y="71"/>
                  </a:lnTo>
                  <a:lnTo>
                    <a:pt x="235" y="71"/>
                  </a:lnTo>
                  <a:lnTo>
                    <a:pt x="235" y="71"/>
                  </a:lnTo>
                  <a:lnTo>
                    <a:pt x="236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39" y="71"/>
                  </a:lnTo>
                  <a:lnTo>
                    <a:pt x="241" y="69"/>
                  </a:lnTo>
                  <a:lnTo>
                    <a:pt x="242" y="69"/>
                  </a:lnTo>
                  <a:lnTo>
                    <a:pt x="244" y="68"/>
                  </a:lnTo>
                  <a:lnTo>
                    <a:pt x="244" y="66"/>
                  </a:lnTo>
                  <a:lnTo>
                    <a:pt x="244" y="65"/>
                  </a:lnTo>
                  <a:lnTo>
                    <a:pt x="246" y="65"/>
                  </a:lnTo>
                  <a:lnTo>
                    <a:pt x="247" y="63"/>
                  </a:lnTo>
                  <a:lnTo>
                    <a:pt x="249" y="63"/>
                  </a:lnTo>
                  <a:lnTo>
                    <a:pt x="255" y="63"/>
                  </a:lnTo>
                  <a:lnTo>
                    <a:pt x="257" y="63"/>
                  </a:lnTo>
                  <a:lnTo>
                    <a:pt x="257" y="63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8" y="65"/>
                  </a:lnTo>
                  <a:lnTo>
                    <a:pt x="261" y="66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8" y="66"/>
                  </a:lnTo>
                  <a:lnTo>
                    <a:pt x="268" y="65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0" y="62"/>
                  </a:lnTo>
                  <a:lnTo>
                    <a:pt x="280" y="62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2" y="57"/>
                  </a:lnTo>
                  <a:lnTo>
                    <a:pt x="283" y="57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3" y="52"/>
                  </a:lnTo>
                  <a:lnTo>
                    <a:pt x="285" y="52"/>
                  </a:lnTo>
                  <a:lnTo>
                    <a:pt x="287" y="51"/>
                  </a:lnTo>
                  <a:lnTo>
                    <a:pt x="287" y="49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6"/>
                  </a:lnTo>
                  <a:lnTo>
                    <a:pt x="287" y="44"/>
                  </a:lnTo>
                  <a:lnTo>
                    <a:pt x="287" y="44"/>
                  </a:lnTo>
                  <a:lnTo>
                    <a:pt x="288" y="43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36"/>
                  </a:lnTo>
                  <a:lnTo>
                    <a:pt x="293" y="36"/>
                  </a:lnTo>
                  <a:lnTo>
                    <a:pt x="293" y="35"/>
                  </a:lnTo>
                  <a:lnTo>
                    <a:pt x="293" y="33"/>
                  </a:lnTo>
                  <a:lnTo>
                    <a:pt x="293" y="32"/>
                  </a:lnTo>
                  <a:lnTo>
                    <a:pt x="293" y="29"/>
                  </a:lnTo>
                  <a:lnTo>
                    <a:pt x="295" y="29"/>
                  </a:lnTo>
                  <a:lnTo>
                    <a:pt x="295" y="27"/>
                  </a:lnTo>
                  <a:lnTo>
                    <a:pt x="295" y="25"/>
                  </a:lnTo>
                  <a:lnTo>
                    <a:pt x="296" y="24"/>
                  </a:lnTo>
                  <a:lnTo>
                    <a:pt x="298" y="24"/>
                  </a:lnTo>
                  <a:lnTo>
                    <a:pt x="298" y="22"/>
                  </a:lnTo>
                  <a:lnTo>
                    <a:pt x="298" y="22"/>
                  </a:lnTo>
                  <a:lnTo>
                    <a:pt x="299" y="24"/>
                  </a:lnTo>
                  <a:lnTo>
                    <a:pt x="301" y="22"/>
                  </a:lnTo>
                  <a:lnTo>
                    <a:pt x="302" y="22"/>
                  </a:lnTo>
                  <a:lnTo>
                    <a:pt x="304" y="22"/>
                  </a:lnTo>
                  <a:lnTo>
                    <a:pt x="306" y="24"/>
                  </a:lnTo>
                  <a:lnTo>
                    <a:pt x="306" y="24"/>
                  </a:lnTo>
                  <a:lnTo>
                    <a:pt x="307" y="22"/>
                  </a:lnTo>
                  <a:close/>
                  <a:moveTo>
                    <a:pt x="455" y="21"/>
                  </a:moveTo>
                  <a:lnTo>
                    <a:pt x="455" y="21"/>
                  </a:lnTo>
                  <a:lnTo>
                    <a:pt x="457" y="21"/>
                  </a:lnTo>
                  <a:lnTo>
                    <a:pt x="457" y="22"/>
                  </a:lnTo>
                  <a:lnTo>
                    <a:pt x="457" y="24"/>
                  </a:lnTo>
                  <a:lnTo>
                    <a:pt x="457" y="25"/>
                  </a:lnTo>
                  <a:lnTo>
                    <a:pt x="455" y="27"/>
                  </a:lnTo>
                  <a:lnTo>
                    <a:pt x="455" y="29"/>
                  </a:lnTo>
                  <a:lnTo>
                    <a:pt x="454" y="27"/>
                  </a:lnTo>
                  <a:lnTo>
                    <a:pt x="454" y="27"/>
                  </a:lnTo>
                  <a:lnTo>
                    <a:pt x="455" y="25"/>
                  </a:lnTo>
                  <a:lnTo>
                    <a:pt x="455" y="24"/>
                  </a:lnTo>
                  <a:lnTo>
                    <a:pt x="455" y="24"/>
                  </a:lnTo>
                  <a:lnTo>
                    <a:pt x="455" y="22"/>
                  </a:lnTo>
                  <a:lnTo>
                    <a:pt x="455" y="22"/>
                  </a:lnTo>
                  <a:lnTo>
                    <a:pt x="455" y="21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6"/>
                  </a:lnTo>
                  <a:lnTo>
                    <a:pt x="11" y="8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1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2" y="25"/>
                  </a:lnTo>
                  <a:lnTo>
                    <a:pt x="44" y="27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6" y="33"/>
                  </a:lnTo>
                  <a:lnTo>
                    <a:pt x="61" y="38"/>
                  </a:lnTo>
                  <a:lnTo>
                    <a:pt x="64" y="40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9" y="46"/>
                  </a:lnTo>
                  <a:lnTo>
                    <a:pt x="71" y="47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5" y="54"/>
                  </a:lnTo>
                  <a:lnTo>
                    <a:pt x="77" y="55"/>
                  </a:lnTo>
                  <a:lnTo>
                    <a:pt x="78" y="55"/>
                  </a:lnTo>
                  <a:lnTo>
                    <a:pt x="80" y="57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2"/>
                  </a:lnTo>
                  <a:lnTo>
                    <a:pt x="86" y="55"/>
                  </a:lnTo>
                  <a:lnTo>
                    <a:pt x="86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4" y="62"/>
                  </a:lnTo>
                  <a:lnTo>
                    <a:pt x="97" y="65"/>
                  </a:lnTo>
                  <a:lnTo>
                    <a:pt x="99" y="66"/>
                  </a:lnTo>
                  <a:lnTo>
                    <a:pt x="99" y="68"/>
                  </a:lnTo>
                  <a:lnTo>
                    <a:pt x="101" y="69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102" y="73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2" y="77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08" y="81"/>
                  </a:lnTo>
                  <a:lnTo>
                    <a:pt x="105" y="82"/>
                  </a:lnTo>
                  <a:lnTo>
                    <a:pt x="108" y="82"/>
                  </a:lnTo>
                  <a:lnTo>
                    <a:pt x="110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6" y="79"/>
                  </a:lnTo>
                  <a:lnTo>
                    <a:pt x="116" y="77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19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9" y="92"/>
                  </a:lnTo>
                  <a:lnTo>
                    <a:pt x="119" y="92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23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9" y="101"/>
                  </a:lnTo>
                  <a:lnTo>
                    <a:pt x="131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3"/>
                  </a:lnTo>
                  <a:lnTo>
                    <a:pt x="132" y="104"/>
                  </a:lnTo>
                  <a:lnTo>
                    <a:pt x="134" y="109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7" y="115"/>
                  </a:lnTo>
                  <a:lnTo>
                    <a:pt x="138" y="115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37" y="118"/>
                  </a:lnTo>
                  <a:lnTo>
                    <a:pt x="135" y="120"/>
                  </a:lnTo>
                  <a:lnTo>
                    <a:pt x="135" y="120"/>
                  </a:lnTo>
                  <a:lnTo>
                    <a:pt x="135" y="121"/>
                  </a:lnTo>
                  <a:lnTo>
                    <a:pt x="135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8" y="120"/>
                  </a:lnTo>
                  <a:lnTo>
                    <a:pt x="140" y="120"/>
                  </a:lnTo>
                  <a:lnTo>
                    <a:pt x="140" y="120"/>
                  </a:lnTo>
                  <a:lnTo>
                    <a:pt x="142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49" y="121"/>
                  </a:lnTo>
                  <a:lnTo>
                    <a:pt x="154" y="126"/>
                  </a:lnTo>
                  <a:lnTo>
                    <a:pt x="156" y="129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4" y="134"/>
                  </a:lnTo>
                  <a:lnTo>
                    <a:pt x="154" y="136"/>
                  </a:lnTo>
                  <a:lnTo>
                    <a:pt x="153" y="137"/>
                  </a:lnTo>
                  <a:lnTo>
                    <a:pt x="153" y="139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4" y="151"/>
                  </a:lnTo>
                  <a:lnTo>
                    <a:pt x="154" y="153"/>
                  </a:lnTo>
                  <a:lnTo>
                    <a:pt x="153" y="155"/>
                  </a:lnTo>
                  <a:lnTo>
                    <a:pt x="154" y="158"/>
                  </a:lnTo>
                  <a:lnTo>
                    <a:pt x="153" y="167"/>
                  </a:lnTo>
                  <a:lnTo>
                    <a:pt x="153" y="167"/>
                  </a:lnTo>
                  <a:lnTo>
                    <a:pt x="151" y="169"/>
                  </a:lnTo>
                  <a:lnTo>
                    <a:pt x="151" y="169"/>
                  </a:lnTo>
                  <a:lnTo>
                    <a:pt x="149" y="169"/>
                  </a:lnTo>
                  <a:lnTo>
                    <a:pt x="149" y="169"/>
                  </a:lnTo>
                  <a:lnTo>
                    <a:pt x="148" y="167"/>
                  </a:lnTo>
                  <a:lnTo>
                    <a:pt x="148" y="167"/>
                  </a:lnTo>
                  <a:lnTo>
                    <a:pt x="146" y="166"/>
                  </a:lnTo>
                  <a:lnTo>
                    <a:pt x="145" y="166"/>
                  </a:lnTo>
                  <a:lnTo>
                    <a:pt x="143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35" y="164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5" y="169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69"/>
                  </a:lnTo>
                  <a:lnTo>
                    <a:pt x="132" y="167"/>
                  </a:lnTo>
                  <a:lnTo>
                    <a:pt x="129" y="166"/>
                  </a:lnTo>
                  <a:lnTo>
                    <a:pt x="129" y="164"/>
                  </a:lnTo>
                  <a:lnTo>
                    <a:pt x="127" y="162"/>
                  </a:lnTo>
                  <a:lnTo>
                    <a:pt x="124" y="158"/>
                  </a:lnTo>
                  <a:lnTo>
                    <a:pt x="123" y="158"/>
                  </a:lnTo>
                  <a:lnTo>
                    <a:pt x="118" y="155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3" y="151"/>
                  </a:lnTo>
                  <a:lnTo>
                    <a:pt x="110" y="150"/>
                  </a:lnTo>
                  <a:lnTo>
                    <a:pt x="105" y="145"/>
                  </a:lnTo>
                  <a:lnTo>
                    <a:pt x="102" y="142"/>
                  </a:lnTo>
                  <a:lnTo>
                    <a:pt x="101" y="139"/>
                  </a:lnTo>
                  <a:lnTo>
                    <a:pt x="99" y="137"/>
                  </a:lnTo>
                  <a:lnTo>
                    <a:pt x="94" y="134"/>
                  </a:lnTo>
                  <a:lnTo>
                    <a:pt x="93" y="133"/>
                  </a:lnTo>
                  <a:lnTo>
                    <a:pt x="91" y="131"/>
                  </a:lnTo>
                  <a:lnTo>
                    <a:pt x="90" y="126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75" y="104"/>
                  </a:lnTo>
                  <a:lnTo>
                    <a:pt x="74" y="101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69" y="93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6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3" y="8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6" y="81"/>
                  </a:lnTo>
                  <a:lnTo>
                    <a:pt x="55" y="79"/>
                  </a:lnTo>
                  <a:lnTo>
                    <a:pt x="55" y="76"/>
                  </a:lnTo>
                  <a:lnTo>
                    <a:pt x="53" y="71"/>
                  </a:lnTo>
                  <a:lnTo>
                    <a:pt x="52" y="63"/>
                  </a:lnTo>
                  <a:lnTo>
                    <a:pt x="50" y="62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6"/>
                  </a:lnTo>
                  <a:lnTo>
                    <a:pt x="33" y="44"/>
                  </a:lnTo>
                  <a:lnTo>
                    <a:pt x="31" y="43"/>
                  </a:lnTo>
                  <a:lnTo>
                    <a:pt x="30" y="41"/>
                  </a:lnTo>
                  <a:lnTo>
                    <a:pt x="28" y="40"/>
                  </a:lnTo>
                  <a:lnTo>
                    <a:pt x="28" y="38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7" y="30"/>
                  </a:lnTo>
                  <a:lnTo>
                    <a:pt x="15" y="29"/>
                  </a:lnTo>
                  <a:lnTo>
                    <a:pt x="14" y="27"/>
                  </a:lnTo>
                  <a:lnTo>
                    <a:pt x="11" y="24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2" name="Freeform 253"/>
            <p:cNvSpPr>
              <a:spLocks/>
            </p:cNvSpPr>
            <p:nvPr/>
          </p:nvSpPr>
          <p:spPr bwMode="auto">
            <a:xfrm>
              <a:off x="6217214" y="2938413"/>
              <a:ext cx="192974" cy="99411"/>
            </a:xfrm>
            <a:custGeom>
              <a:avLst/>
              <a:gdLst>
                <a:gd name="T0" fmla="*/ 79 w 99"/>
                <a:gd name="T1" fmla="*/ 0 h 51"/>
                <a:gd name="T2" fmla="*/ 82 w 99"/>
                <a:gd name="T3" fmla="*/ 4 h 51"/>
                <a:gd name="T4" fmla="*/ 88 w 99"/>
                <a:gd name="T5" fmla="*/ 2 h 51"/>
                <a:gd name="T6" fmla="*/ 90 w 99"/>
                <a:gd name="T7" fmla="*/ 4 h 51"/>
                <a:gd name="T8" fmla="*/ 91 w 99"/>
                <a:gd name="T9" fmla="*/ 5 h 51"/>
                <a:gd name="T10" fmla="*/ 96 w 99"/>
                <a:gd name="T11" fmla="*/ 8 h 51"/>
                <a:gd name="T12" fmla="*/ 98 w 99"/>
                <a:gd name="T13" fmla="*/ 8 h 51"/>
                <a:gd name="T14" fmla="*/ 98 w 99"/>
                <a:gd name="T15" fmla="*/ 11 h 51"/>
                <a:gd name="T16" fmla="*/ 94 w 99"/>
                <a:gd name="T17" fmla="*/ 15 h 51"/>
                <a:gd name="T18" fmla="*/ 91 w 99"/>
                <a:gd name="T19" fmla="*/ 15 h 51"/>
                <a:gd name="T20" fmla="*/ 88 w 99"/>
                <a:gd name="T21" fmla="*/ 18 h 51"/>
                <a:gd name="T22" fmla="*/ 85 w 99"/>
                <a:gd name="T23" fmla="*/ 21 h 51"/>
                <a:gd name="T24" fmla="*/ 82 w 99"/>
                <a:gd name="T25" fmla="*/ 27 h 51"/>
                <a:gd name="T26" fmla="*/ 80 w 99"/>
                <a:gd name="T27" fmla="*/ 30 h 51"/>
                <a:gd name="T28" fmla="*/ 77 w 99"/>
                <a:gd name="T29" fmla="*/ 35 h 51"/>
                <a:gd name="T30" fmla="*/ 76 w 99"/>
                <a:gd name="T31" fmla="*/ 38 h 51"/>
                <a:gd name="T32" fmla="*/ 74 w 99"/>
                <a:gd name="T33" fmla="*/ 40 h 51"/>
                <a:gd name="T34" fmla="*/ 69 w 99"/>
                <a:gd name="T35" fmla="*/ 41 h 51"/>
                <a:gd name="T36" fmla="*/ 68 w 99"/>
                <a:gd name="T37" fmla="*/ 43 h 51"/>
                <a:gd name="T38" fmla="*/ 61 w 99"/>
                <a:gd name="T39" fmla="*/ 45 h 51"/>
                <a:gd name="T40" fmla="*/ 57 w 99"/>
                <a:gd name="T41" fmla="*/ 43 h 51"/>
                <a:gd name="T42" fmla="*/ 50 w 99"/>
                <a:gd name="T43" fmla="*/ 43 h 51"/>
                <a:gd name="T44" fmla="*/ 47 w 99"/>
                <a:gd name="T45" fmla="*/ 46 h 51"/>
                <a:gd name="T46" fmla="*/ 44 w 99"/>
                <a:gd name="T47" fmla="*/ 46 h 51"/>
                <a:gd name="T48" fmla="*/ 41 w 99"/>
                <a:gd name="T49" fmla="*/ 48 h 51"/>
                <a:gd name="T50" fmla="*/ 38 w 99"/>
                <a:gd name="T51" fmla="*/ 48 h 51"/>
                <a:gd name="T52" fmla="*/ 35 w 99"/>
                <a:gd name="T53" fmla="*/ 51 h 51"/>
                <a:gd name="T54" fmla="*/ 27 w 99"/>
                <a:gd name="T55" fmla="*/ 51 h 51"/>
                <a:gd name="T56" fmla="*/ 22 w 99"/>
                <a:gd name="T57" fmla="*/ 48 h 51"/>
                <a:gd name="T58" fmla="*/ 17 w 99"/>
                <a:gd name="T59" fmla="*/ 45 h 51"/>
                <a:gd name="T60" fmla="*/ 11 w 99"/>
                <a:gd name="T61" fmla="*/ 40 h 51"/>
                <a:gd name="T62" fmla="*/ 6 w 99"/>
                <a:gd name="T63" fmla="*/ 37 h 51"/>
                <a:gd name="T64" fmla="*/ 5 w 99"/>
                <a:gd name="T65" fmla="*/ 34 h 51"/>
                <a:gd name="T66" fmla="*/ 3 w 99"/>
                <a:gd name="T67" fmla="*/ 30 h 51"/>
                <a:gd name="T68" fmla="*/ 5 w 99"/>
                <a:gd name="T69" fmla="*/ 29 h 51"/>
                <a:gd name="T70" fmla="*/ 6 w 99"/>
                <a:gd name="T71" fmla="*/ 27 h 51"/>
                <a:gd name="T72" fmla="*/ 5 w 99"/>
                <a:gd name="T73" fmla="*/ 24 h 51"/>
                <a:gd name="T74" fmla="*/ 6 w 99"/>
                <a:gd name="T75" fmla="*/ 21 h 51"/>
                <a:gd name="T76" fmla="*/ 8 w 99"/>
                <a:gd name="T77" fmla="*/ 19 h 51"/>
                <a:gd name="T78" fmla="*/ 5 w 99"/>
                <a:gd name="T79" fmla="*/ 16 h 51"/>
                <a:gd name="T80" fmla="*/ 8 w 99"/>
                <a:gd name="T81" fmla="*/ 15 h 51"/>
                <a:gd name="T82" fmla="*/ 11 w 99"/>
                <a:gd name="T83" fmla="*/ 16 h 51"/>
                <a:gd name="T84" fmla="*/ 14 w 99"/>
                <a:gd name="T85" fmla="*/ 15 h 51"/>
                <a:gd name="T86" fmla="*/ 14 w 99"/>
                <a:gd name="T87" fmla="*/ 11 h 51"/>
                <a:gd name="T88" fmla="*/ 17 w 99"/>
                <a:gd name="T89" fmla="*/ 10 h 51"/>
                <a:gd name="T90" fmla="*/ 22 w 99"/>
                <a:gd name="T91" fmla="*/ 13 h 51"/>
                <a:gd name="T92" fmla="*/ 35 w 99"/>
                <a:gd name="T93" fmla="*/ 15 h 51"/>
                <a:gd name="T94" fmla="*/ 39 w 99"/>
                <a:gd name="T95" fmla="*/ 11 h 51"/>
                <a:gd name="T96" fmla="*/ 46 w 99"/>
                <a:gd name="T97" fmla="*/ 8 h 51"/>
                <a:gd name="T98" fmla="*/ 52 w 99"/>
                <a:gd name="T99" fmla="*/ 5 h 51"/>
                <a:gd name="T100" fmla="*/ 57 w 99"/>
                <a:gd name="T101" fmla="*/ 7 h 51"/>
                <a:gd name="T102" fmla="*/ 65 w 99"/>
                <a:gd name="T103" fmla="*/ 0 h 51"/>
                <a:gd name="T104" fmla="*/ 72 w 99"/>
                <a:gd name="T10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51">
                  <a:moveTo>
                    <a:pt x="77" y="0"/>
                  </a:moveTo>
                  <a:lnTo>
                    <a:pt x="77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7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8" y="11"/>
                  </a:lnTo>
                  <a:lnTo>
                    <a:pt x="96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3" y="26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79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5" y="43"/>
                  </a:lnTo>
                  <a:lnTo>
                    <a:pt x="61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3" y="43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51"/>
                  </a:lnTo>
                  <a:lnTo>
                    <a:pt x="33" y="51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30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5" y="15"/>
                  </a:lnTo>
                  <a:lnTo>
                    <a:pt x="38" y="15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8" y="5"/>
                  </a:lnTo>
                  <a:lnTo>
                    <a:pt x="61" y="5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3" name="Freeform 254"/>
            <p:cNvSpPr>
              <a:spLocks noEditPoints="1"/>
            </p:cNvSpPr>
            <p:nvPr/>
          </p:nvSpPr>
          <p:spPr bwMode="auto">
            <a:xfrm>
              <a:off x="3665682" y="3848699"/>
              <a:ext cx="79919" cy="58477"/>
            </a:xfrm>
            <a:custGeom>
              <a:avLst/>
              <a:gdLst>
                <a:gd name="T0" fmla="*/ 21 w 41"/>
                <a:gd name="T1" fmla="*/ 17 h 30"/>
                <a:gd name="T2" fmla="*/ 24 w 41"/>
                <a:gd name="T3" fmla="*/ 19 h 30"/>
                <a:gd name="T4" fmla="*/ 21 w 41"/>
                <a:gd name="T5" fmla="*/ 19 h 30"/>
                <a:gd name="T6" fmla="*/ 17 w 41"/>
                <a:gd name="T7" fmla="*/ 16 h 30"/>
                <a:gd name="T8" fmla="*/ 24 w 41"/>
                <a:gd name="T9" fmla="*/ 1 h 30"/>
                <a:gd name="T10" fmla="*/ 30 w 41"/>
                <a:gd name="T11" fmla="*/ 3 h 30"/>
                <a:gd name="T12" fmla="*/ 36 w 41"/>
                <a:gd name="T13" fmla="*/ 5 h 30"/>
                <a:gd name="T14" fmla="*/ 40 w 41"/>
                <a:gd name="T15" fmla="*/ 5 h 30"/>
                <a:gd name="T16" fmla="*/ 40 w 41"/>
                <a:gd name="T17" fmla="*/ 8 h 30"/>
                <a:gd name="T18" fmla="*/ 40 w 41"/>
                <a:gd name="T19" fmla="*/ 11 h 30"/>
                <a:gd name="T20" fmla="*/ 41 w 41"/>
                <a:gd name="T21" fmla="*/ 12 h 30"/>
                <a:gd name="T22" fmla="*/ 41 w 41"/>
                <a:gd name="T23" fmla="*/ 14 h 30"/>
                <a:gd name="T24" fmla="*/ 38 w 41"/>
                <a:gd name="T25" fmla="*/ 16 h 30"/>
                <a:gd name="T26" fmla="*/ 40 w 41"/>
                <a:gd name="T27" fmla="*/ 17 h 30"/>
                <a:gd name="T28" fmla="*/ 40 w 41"/>
                <a:gd name="T29" fmla="*/ 19 h 30"/>
                <a:gd name="T30" fmla="*/ 38 w 41"/>
                <a:gd name="T31" fmla="*/ 22 h 30"/>
                <a:gd name="T32" fmla="*/ 36 w 41"/>
                <a:gd name="T33" fmla="*/ 22 h 30"/>
                <a:gd name="T34" fmla="*/ 38 w 41"/>
                <a:gd name="T35" fmla="*/ 23 h 30"/>
                <a:gd name="T36" fmla="*/ 40 w 41"/>
                <a:gd name="T37" fmla="*/ 27 h 30"/>
                <a:gd name="T38" fmla="*/ 40 w 41"/>
                <a:gd name="T39" fmla="*/ 30 h 30"/>
                <a:gd name="T40" fmla="*/ 36 w 41"/>
                <a:gd name="T41" fmla="*/ 28 h 30"/>
                <a:gd name="T42" fmla="*/ 35 w 41"/>
                <a:gd name="T43" fmla="*/ 27 h 30"/>
                <a:gd name="T44" fmla="*/ 28 w 41"/>
                <a:gd name="T45" fmla="*/ 27 h 30"/>
                <a:gd name="T46" fmla="*/ 27 w 41"/>
                <a:gd name="T47" fmla="*/ 28 h 30"/>
                <a:gd name="T48" fmla="*/ 24 w 41"/>
                <a:gd name="T49" fmla="*/ 28 h 30"/>
                <a:gd name="T50" fmla="*/ 17 w 41"/>
                <a:gd name="T51" fmla="*/ 27 h 30"/>
                <a:gd name="T52" fmla="*/ 14 w 41"/>
                <a:gd name="T53" fmla="*/ 27 h 30"/>
                <a:gd name="T54" fmla="*/ 11 w 41"/>
                <a:gd name="T55" fmla="*/ 28 h 30"/>
                <a:gd name="T56" fmla="*/ 10 w 41"/>
                <a:gd name="T57" fmla="*/ 30 h 30"/>
                <a:gd name="T58" fmla="*/ 6 w 41"/>
                <a:gd name="T59" fmla="*/ 28 h 30"/>
                <a:gd name="T60" fmla="*/ 5 w 41"/>
                <a:gd name="T61" fmla="*/ 27 h 30"/>
                <a:gd name="T62" fmla="*/ 0 w 41"/>
                <a:gd name="T63" fmla="*/ 25 h 30"/>
                <a:gd name="T64" fmla="*/ 2 w 41"/>
                <a:gd name="T65" fmla="*/ 20 h 30"/>
                <a:gd name="T66" fmla="*/ 3 w 41"/>
                <a:gd name="T67" fmla="*/ 20 h 30"/>
                <a:gd name="T68" fmla="*/ 8 w 41"/>
                <a:gd name="T69" fmla="*/ 22 h 30"/>
                <a:gd name="T70" fmla="*/ 11 w 41"/>
                <a:gd name="T71" fmla="*/ 22 h 30"/>
                <a:gd name="T72" fmla="*/ 22 w 41"/>
                <a:gd name="T73" fmla="*/ 23 h 30"/>
                <a:gd name="T74" fmla="*/ 25 w 41"/>
                <a:gd name="T75" fmla="*/ 23 h 30"/>
                <a:gd name="T76" fmla="*/ 27 w 41"/>
                <a:gd name="T77" fmla="*/ 22 h 30"/>
                <a:gd name="T78" fmla="*/ 30 w 41"/>
                <a:gd name="T79" fmla="*/ 22 h 30"/>
                <a:gd name="T80" fmla="*/ 32 w 41"/>
                <a:gd name="T81" fmla="*/ 20 h 30"/>
                <a:gd name="T82" fmla="*/ 28 w 41"/>
                <a:gd name="T83" fmla="*/ 19 h 30"/>
                <a:gd name="T84" fmla="*/ 24 w 41"/>
                <a:gd name="T85" fmla="*/ 14 h 30"/>
                <a:gd name="T86" fmla="*/ 25 w 41"/>
                <a:gd name="T87" fmla="*/ 12 h 30"/>
                <a:gd name="T88" fmla="*/ 25 w 41"/>
                <a:gd name="T89" fmla="*/ 9 h 30"/>
                <a:gd name="T90" fmla="*/ 21 w 41"/>
                <a:gd name="T91" fmla="*/ 6 h 30"/>
                <a:gd name="T92" fmla="*/ 16 w 41"/>
                <a:gd name="T93" fmla="*/ 6 h 30"/>
                <a:gd name="T94" fmla="*/ 16 w 41"/>
                <a:gd name="T95" fmla="*/ 3 h 30"/>
                <a:gd name="T96" fmla="*/ 19 w 41"/>
                <a:gd name="T97" fmla="*/ 3 h 30"/>
                <a:gd name="T98" fmla="*/ 24 w 41"/>
                <a:gd name="T99" fmla="*/ 1 h 30"/>
                <a:gd name="T100" fmla="*/ 24 w 41"/>
                <a:gd name="T101" fmla="*/ 0 h 30"/>
                <a:gd name="T102" fmla="*/ 27 w 41"/>
                <a:gd name="T103" fmla="*/ 0 h 30"/>
                <a:gd name="T104" fmla="*/ 25 w 41"/>
                <a:gd name="T105" fmla="*/ 0 h 30"/>
                <a:gd name="T106" fmla="*/ 24 w 41"/>
                <a:gd name="T107" fmla="*/ 0 h 30"/>
                <a:gd name="T108" fmla="*/ 22 w 41"/>
                <a:gd name="T109" fmla="*/ 0 h 30"/>
                <a:gd name="T110" fmla="*/ 24 w 41"/>
                <a:gd name="T1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30">
                  <a:moveTo>
                    <a:pt x="19" y="16"/>
                  </a:moveTo>
                  <a:lnTo>
                    <a:pt x="21" y="17"/>
                  </a:lnTo>
                  <a:lnTo>
                    <a:pt x="22" y="17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1" y="19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9" y="16"/>
                  </a:lnTo>
                  <a:close/>
                  <a:moveTo>
                    <a:pt x="24" y="1"/>
                  </a:moveTo>
                  <a:lnTo>
                    <a:pt x="27" y="1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5" y="28"/>
                  </a:lnTo>
                  <a:lnTo>
                    <a:pt x="24" y="28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4" y="1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4" name="Freeform 255"/>
            <p:cNvSpPr>
              <a:spLocks noEditPoints="1"/>
            </p:cNvSpPr>
            <p:nvPr/>
          </p:nvSpPr>
          <p:spPr bwMode="auto">
            <a:xfrm>
              <a:off x="6147042" y="3010534"/>
              <a:ext cx="165684" cy="140344"/>
            </a:xfrm>
            <a:custGeom>
              <a:avLst/>
              <a:gdLst>
                <a:gd name="T0" fmla="*/ 56 w 85"/>
                <a:gd name="T1" fmla="*/ 66 h 72"/>
                <a:gd name="T2" fmla="*/ 52 w 85"/>
                <a:gd name="T3" fmla="*/ 64 h 72"/>
                <a:gd name="T4" fmla="*/ 45 w 85"/>
                <a:gd name="T5" fmla="*/ 63 h 72"/>
                <a:gd name="T6" fmla="*/ 61 w 85"/>
                <a:gd name="T7" fmla="*/ 64 h 72"/>
                <a:gd name="T8" fmla="*/ 69 w 85"/>
                <a:gd name="T9" fmla="*/ 69 h 72"/>
                <a:gd name="T10" fmla="*/ 66 w 85"/>
                <a:gd name="T11" fmla="*/ 69 h 72"/>
                <a:gd name="T12" fmla="*/ 53 w 85"/>
                <a:gd name="T13" fmla="*/ 63 h 72"/>
                <a:gd name="T14" fmla="*/ 52 w 85"/>
                <a:gd name="T15" fmla="*/ 61 h 72"/>
                <a:gd name="T16" fmla="*/ 42 w 85"/>
                <a:gd name="T17" fmla="*/ 56 h 72"/>
                <a:gd name="T18" fmla="*/ 44 w 85"/>
                <a:gd name="T19" fmla="*/ 58 h 72"/>
                <a:gd name="T20" fmla="*/ 26 w 85"/>
                <a:gd name="T21" fmla="*/ 45 h 72"/>
                <a:gd name="T22" fmla="*/ 23 w 85"/>
                <a:gd name="T23" fmla="*/ 44 h 72"/>
                <a:gd name="T24" fmla="*/ 20 w 85"/>
                <a:gd name="T25" fmla="*/ 42 h 72"/>
                <a:gd name="T26" fmla="*/ 19 w 85"/>
                <a:gd name="T27" fmla="*/ 42 h 72"/>
                <a:gd name="T28" fmla="*/ 20 w 85"/>
                <a:gd name="T29" fmla="*/ 36 h 72"/>
                <a:gd name="T30" fmla="*/ 22 w 85"/>
                <a:gd name="T31" fmla="*/ 39 h 72"/>
                <a:gd name="T32" fmla="*/ 17 w 85"/>
                <a:gd name="T33" fmla="*/ 33 h 72"/>
                <a:gd name="T34" fmla="*/ 17 w 85"/>
                <a:gd name="T35" fmla="*/ 31 h 72"/>
                <a:gd name="T36" fmla="*/ 12 w 85"/>
                <a:gd name="T37" fmla="*/ 26 h 72"/>
                <a:gd name="T38" fmla="*/ 14 w 85"/>
                <a:gd name="T39" fmla="*/ 33 h 72"/>
                <a:gd name="T40" fmla="*/ 11 w 85"/>
                <a:gd name="T41" fmla="*/ 28 h 72"/>
                <a:gd name="T42" fmla="*/ 15 w 85"/>
                <a:gd name="T43" fmla="*/ 25 h 72"/>
                <a:gd name="T44" fmla="*/ 15 w 85"/>
                <a:gd name="T45" fmla="*/ 26 h 72"/>
                <a:gd name="T46" fmla="*/ 39 w 85"/>
                <a:gd name="T47" fmla="*/ 0 h 72"/>
                <a:gd name="T48" fmla="*/ 48 w 85"/>
                <a:gd name="T49" fmla="*/ 4 h 72"/>
                <a:gd name="T50" fmla="*/ 56 w 85"/>
                <a:gd name="T51" fmla="*/ 11 h 72"/>
                <a:gd name="T52" fmla="*/ 67 w 85"/>
                <a:gd name="T53" fmla="*/ 14 h 72"/>
                <a:gd name="T54" fmla="*/ 74 w 85"/>
                <a:gd name="T55" fmla="*/ 11 h 72"/>
                <a:gd name="T56" fmla="*/ 77 w 85"/>
                <a:gd name="T57" fmla="*/ 12 h 72"/>
                <a:gd name="T58" fmla="*/ 78 w 85"/>
                <a:gd name="T59" fmla="*/ 19 h 72"/>
                <a:gd name="T60" fmla="*/ 82 w 85"/>
                <a:gd name="T61" fmla="*/ 22 h 72"/>
                <a:gd name="T62" fmla="*/ 85 w 85"/>
                <a:gd name="T63" fmla="*/ 25 h 72"/>
                <a:gd name="T64" fmla="*/ 80 w 85"/>
                <a:gd name="T65" fmla="*/ 25 h 72"/>
                <a:gd name="T66" fmla="*/ 78 w 85"/>
                <a:gd name="T67" fmla="*/ 30 h 72"/>
                <a:gd name="T68" fmla="*/ 75 w 85"/>
                <a:gd name="T69" fmla="*/ 28 h 72"/>
                <a:gd name="T70" fmla="*/ 67 w 85"/>
                <a:gd name="T71" fmla="*/ 25 h 72"/>
                <a:gd name="T72" fmla="*/ 61 w 85"/>
                <a:gd name="T73" fmla="*/ 26 h 72"/>
                <a:gd name="T74" fmla="*/ 55 w 85"/>
                <a:gd name="T75" fmla="*/ 25 h 72"/>
                <a:gd name="T76" fmla="*/ 42 w 85"/>
                <a:gd name="T77" fmla="*/ 23 h 72"/>
                <a:gd name="T78" fmla="*/ 36 w 85"/>
                <a:gd name="T79" fmla="*/ 23 h 72"/>
                <a:gd name="T80" fmla="*/ 31 w 85"/>
                <a:gd name="T81" fmla="*/ 30 h 72"/>
                <a:gd name="T82" fmla="*/ 37 w 85"/>
                <a:gd name="T83" fmla="*/ 39 h 72"/>
                <a:gd name="T84" fmla="*/ 45 w 85"/>
                <a:gd name="T85" fmla="*/ 49 h 72"/>
                <a:gd name="T86" fmla="*/ 53 w 85"/>
                <a:gd name="T87" fmla="*/ 56 h 72"/>
                <a:gd name="T88" fmla="*/ 60 w 85"/>
                <a:gd name="T89" fmla="*/ 63 h 72"/>
                <a:gd name="T90" fmla="*/ 44 w 85"/>
                <a:gd name="T91" fmla="*/ 55 h 72"/>
                <a:gd name="T92" fmla="*/ 34 w 85"/>
                <a:gd name="T93" fmla="*/ 53 h 72"/>
                <a:gd name="T94" fmla="*/ 23 w 85"/>
                <a:gd name="T95" fmla="*/ 42 h 72"/>
                <a:gd name="T96" fmla="*/ 28 w 85"/>
                <a:gd name="T97" fmla="*/ 41 h 72"/>
                <a:gd name="T98" fmla="*/ 19 w 85"/>
                <a:gd name="T99" fmla="*/ 28 h 72"/>
                <a:gd name="T100" fmla="*/ 11 w 85"/>
                <a:gd name="T101" fmla="*/ 22 h 72"/>
                <a:gd name="T102" fmla="*/ 4 w 85"/>
                <a:gd name="T103" fmla="*/ 30 h 72"/>
                <a:gd name="T104" fmla="*/ 0 w 85"/>
                <a:gd name="T105" fmla="*/ 19 h 72"/>
                <a:gd name="T106" fmla="*/ 6 w 85"/>
                <a:gd name="T107" fmla="*/ 19 h 72"/>
                <a:gd name="T108" fmla="*/ 14 w 85"/>
                <a:gd name="T109" fmla="*/ 17 h 72"/>
                <a:gd name="T110" fmla="*/ 17 w 85"/>
                <a:gd name="T111" fmla="*/ 19 h 72"/>
                <a:gd name="T112" fmla="*/ 25 w 85"/>
                <a:gd name="T113" fmla="*/ 20 h 72"/>
                <a:gd name="T114" fmla="*/ 26 w 85"/>
                <a:gd name="T115" fmla="*/ 15 h 72"/>
                <a:gd name="T116" fmla="*/ 30 w 85"/>
                <a:gd name="T117" fmla="*/ 12 h 72"/>
                <a:gd name="T118" fmla="*/ 30 w 85"/>
                <a:gd name="T119" fmla="*/ 6 h 72"/>
                <a:gd name="T120" fmla="*/ 34 w 85"/>
                <a:gd name="T121" fmla="*/ 4 h 72"/>
                <a:gd name="T122" fmla="*/ 39 w 85"/>
                <a:gd name="T1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" h="72">
                  <a:moveTo>
                    <a:pt x="56" y="66"/>
                  </a:moveTo>
                  <a:lnTo>
                    <a:pt x="58" y="66"/>
                  </a:lnTo>
                  <a:lnTo>
                    <a:pt x="60" y="67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6" y="66"/>
                  </a:lnTo>
                  <a:close/>
                  <a:moveTo>
                    <a:pt x="44" y="63"/>
                  </a:moveTo>
                  <a:lnTo>
                    <a:pt x="47" y="63"/>
                  </a:lnTo>
                  <a:lnTo>
                    <a:pt x="48" y="63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4" y="63"/>
                  </a:lnTo>
                  <a:close/>
                  <a:moveTo>
                    <a:pt x="53" y="63"/>
                  </a:moveTo>
                  <a:lnTo>
                    <a:pt x="60" y="66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72" y="72"/>
                  </a:lnTo>
                  <a:lnTo>
                    <a:pt x="69" y="71"/>
                  </a:lnTo>
                  <a:lnTo>
                    <a:pt x="66" y="69"/>
                  </a:lnTo>
                  <a:lnTo>
                    <a:pt x="61" y="66"/>
                  </a:lnTo>
                  <a:lnTo>
                    <a:pt x="58" y="66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3" y="63"/>
                  </a:lnTo>
                  <a:close/>
                  <a:moveTo>
                    <a:pt x="42" y="58"/>
                  </a:moveTo>
                  <a:lnTo>
                    <a:pt x="44" y="60"/>
                  </a:lnTo>
                  <a:lnTo>
                    <a:pt x="45" y="60"/>
                  </a:lnTo>
                  <a:lnTo>
                    <a:pt x="50" y="60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45" y="61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58"/>
                  </a:lnTo>
                  <a:close/>
                  <a:moveTo>
                    <a:pt x="42" y="56"/>
                  </a:moveTo>
                  <a:lnTo>
                    <a:pt x="44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2" y="56"/>
                  </a:lnTo>
                  <a:close/>
                  <a:moveTo>
                    <a:pt x="25" y="45"/>
                  </a:moveTo>
                  <a:lnTo>
                    <a:pt x="26" y="45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5" y="45"/>
                  </a:lnTo>
                  <a:close/>
                  <a:moveTo>
                    <a:pt x="22" y="42"/>
                  </a:moveTo>
                  <a:lnTo>
                    <a:pt x="23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2" y="42"/>
                  </a:lnTo>
                  <a:close/>
                  <a:moveTo>
                    <a:pt x="19" y="42"/>
                  </a:moveTo>
                  <a:lnTo>
                    <a:pt x="20" y="42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17" y="33"/>
                  </a:moveTo>
                  <a:lnTo>
                    <a:pt x="19" y="33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7" y="33"/>
                  </a:lnTo>
                  <a:lnTo>
                    <a:pt x="17" y="33"/>
                  </a:lnTo>
                  <a:close/>
                  <a:moveTo>
                    <a:pt x="15" y="30"/>
                  </a:moveTo>
                  <a:lnTo>
                    <a:pt x="17" y="30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0"/>
                  </a:lnTo>
                  <a:close/>
                  <a:moveTo>
                    <a:pt x="11" y="25"/>
                  </a:move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close/>
                  <a:moveTo>
                    <a:pt x="14" y="23"/>
                  </a:moveTo>
                  <a:lnTo>
                    <a:pt x="15" y="25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4" y="23"/>
                  </a:lnTo>
                  <a:close/>
                  <a:moveTo>
                    <a:pt x="39" y="0"/>
                  </a:moveTo>
                  <a:lnTo>
                    <a:pt x="41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3"/>
                  </a:lnTo>
                  <a:lnTo>
                    <a:pt x="48" y="4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20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2" y="25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0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77" y="30"/>
                  </a:lnTo>
                  <a:lnTo>
                    <a:pt x="75" y="30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6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6" y="25"/>
                  </a:lnTo>
                  <a:lnTo>
                    <a:pt x="64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48" y="22"/>
                  </a:lnTo>
                  <a:lnTo>
                    <a:pt x="47" y="23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6" y="23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26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3" y="33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2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6"/>
                  </a:lnTo>
                  <a:lnTo>
                    <a:pt x="53" y="58"/>
                  </a:lnTo>
                  <a:lnTo>
                    <a:pt x="55" y="60"/>
                  </a:lnTo>
                  <a:lnTo>
                    <a:pt x="58" y="6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5" y="61"/>
                  </a:lnTo>
                  <a:lnTo>
                    <a:pt x="52" y="60"/>
                  </a:lnTo>
                  <a:lnTo>
                    <a:pt x="48" y="56"/>
                  </a:lnTo>
                  <a:lnTo>
                    <a:pt x="44" y="55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7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3" y="50"/>
                  </a:lnTo>
                  <a:lnTo>
                    <a:pt x="30" y="49"/>
                  </a:lnTo>
                  <a:lnTo>
                    <a:pt x="28" y="47"/>
                  </a:lnTo>
                  <a:lnTo>
                    <a:pt x="23" y="42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6" y="39"/>
                  </a:lnTo>
                  <a:lnTo>
                    <a:pt x="25" y="37"/>
                  </a:lnTo>
                  <a:lnTo>
                    <a:pt x="20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5" name="Freeform 256"/>
            <p:cNvSpPr>
              <a:spLocks noEditPoints="1"/>
            </p:cNvSpPr>
            <p:nvPr/>
          </p:nvSpPr>
          <p:spPr bwMode="auto">
            <a:xfrm>
              <a:off x="3248549" y="3950058"/>
              <a:ext cx="171531" cy="101360"/>
            </a:xfrm>
            <a:custGeom>
              <a:avLst/>
              <a:gdLst>
                <a:gd name="T0" fmla="*/ 60 w 88"/>
                <a:gd name="T1" fmla="*/ 9 h 52"/>
                <a:gd name="T2" fmla="*/ 69 w 88"/>
                <a:gd name="T3" fmla="*/ 11 h 52"/>
                <a:gd name="T4" fmla="*/ 69 w 88"/>
                <a:gd name="T5" fmla="*/ 11 h 52"/>
                <a:gd name="T6" fmla="*/ 80 w 88"/>
                <a:gd name="T7" fmla="*/ 17 h 52"/>
                <a:gd name="T8" fmla="*/ 75 w 88"/>
                <a:gd name="T9" fmla="*/ 16 h 52"/>
                <a:gd name="T10" fmla="*/ 77 w 88"/>
                <a:gd name="T11" fmla="*/ 17 h 52"/>
                <a:gd name="T12" fmla="*/ 80 w 88"/>
                <a:gd name="T13" fmla="*/ 19 h 52"/>
                <a:gd name="T14" fmla="*/ 83 w 88"/>
                <a:gd name="T15" fmla="*/ 19 h 52"/>
                <a:gd name="T16" fmla="*/ 86 w 88"/>
                <a:gd name="T17" fmla="*/ 19 h 52"/>
                <a:gd name="T18" fmla="*/ 85 w 88"/>
                <a:gd name="T19" fmla="*/ 22 h 52"/>
                <a:gd name="T20" fmla="*/ 82 w 88"/>
                <a:gd name="T21" fmla="*/ 25 h 52"/>
                <a:gd name="T22" fmla="*/ 75 w 88"/>
                <a:gd name="T23" fmla="*/ 25 h 52"/>
                <a:gd name="T24" fmla="*/ 74 w 88"/>
                <a:gd name="T25" fmla="*/ 27 h 52"/>
                <a:gd name="T26" fmla="*/ 72 w 88"/>
                <a:gd name="T27" fmla="*/ 27 h 52"/>
                <a:gd name="T28" fmla="*/ 71 w 88"/>
                <a:gd name="T29" fmla="*/ 28 h 52"/>
                <a:gd name="T30" fmla="*/ 64 w 88"/>
                <a:gd name="T31" fmla="*/ 25 h 52"/>
                <a:gd name="T32" fmla="*/ 61 w 88"/>
                <a:gd name="T33" fmla="*/ 28 h 52"/>
                <a:gd name="T34" fmla="*/ 60 w 88"/>
                <a:gd name="T35" fmla="*/ 30 h 52"/>
                <a:gd name="T36" fmla="*/ 60 w 88"/>
                <a:gd name="T37" fmla="*/ 33 h 52"/>
                <a:gd name="T38" fmla="*/ 53 w 88"/>
                <a:gd name="T39" fmla="*/ 36 h 52"/>
                <a:gd name="T40" fmla="*/ 52 w 88"/>
                <a:gd name="T41" fmla="*/ 39 h 52"/>
                <a:gd name="T42" fmla="*/ 47 w 88"/>
                <a:gd name="T43" fmla="*/ 36 h 52"/>
                <a:gd name="T44" fmla="*/ 42 w 88"/>
                <a:gd name="T45" fmla="*/ 41 h 52"/>
                <a:gd name="T46" fmla="*/ 36 w 88"/>
                <a:gd name="T47" fmla="*/ 41 h 52"/>
                <a:gd name="T48" fmla="*/ 37 w 88"/>
                <a:gd name="T49" fmla="*/ 47 h 52"/>
                <a:gd name="T50" fmla="*/ 34 w 88"/>
                <a:gd name="T51" fmla="*/ 49 h 52"/>
                <a:gd name="T52" fmla="*/ 33 w 88"/>
                <a:gd name="T53" fmla="*/ 52 h 52"/>
                <a:gd name="T54" fmla="*/ 26 w 88"/>
                <a:gd name="T55" fmla="*/ 50 h 52"/>
                <a:gd name="T56" fmla="*/ 26 w 88"/>
                <a:gd name="T57" fmla="*/ 47 h 52"/>
                <a:gd name="T58" fmla="*/ 22 w 88"/>
                <a:gd name="T59" fmla="*/ 45 h 52"/>
                <a:gd name="T60" fmla="*/ 22 w 88"/>
                <a:gd name="T61" fmla="*/ 44 h 52"/>
                <a:gd name="T62" fmla="*/ 23 w 88"/>
                <a:gd name="T63" fmla="*/ 39 h 52"/>
                <a:gd name="T64" fmla="*/ 19 w 88"/>
                <a:gd name="T65" fmla="*/ 39 h 52"/>
                <a:gd name="T66" fmla="*/ 12 w 88"/>
                <a:gd name="T67" fmla="*/ 39 h 52"/>
                <a:gd name="T68" fmla="*/ 11 w 88"/>
                <a:gd name="T69" fmla="*/ 38 h 52"/>
                <a:gd name="T70" fmla="*/ 9 w 88"/>
                <a:gd name="T71" fmla="*/ 36 h 52"/>
                <a:gd name="T72" fmla="*/ 4 w 88"/>
                <a:gd name="T73" fmla="*/ 33 h 52"/>
                <a:gd name="T74" fmla="*/ 1 w 88"/>
                <a:gd name="T75" fmla="*/ 31 h 52"/>
                <a:gd name="T76" fmla="*/ 0 w 88"/>
                <a:gd name="T77" fmla="*/ 30 h 52"/>
                <a:gd name="T78" fmla="*/ 1 w 88"/>
                <a:gd name="T79" fmla="*/ 25 h 52"/>
                <a:gd name="T80" fmla="*/ 4 w 88"/>
                <a:gd name="T81" fmla="*/ 20 h 52"/>
                <a:gd name="T82" fmla="*/ 11 w 88"/>
                <a:gd name="T83" fmla="*/ 16 h 52"/>
                <a:gd name="T84" fmla="*/ 17 w 88"/>
                <a:gd name="T85" fmla="*/ 12 h 52"/>
                <a:gd name="T86" fmla="*/ 20 w 88"/>
                <a:gd name="T87" fmla="*/ 9 h 52"/>
                <a:gd name="T88" fmla="*/ 26 w 88"/>
                <a:gd name="T89" fmla="*/ 11 h 52"/>
                <a:gd name="T90" fmla="*/ 36 w 88"/>
                <a:gd name="T91" fmla="*/ 11 h 52"/>
                <a:gd name="T92" fmla="*/ 47 w 88"/>
                <a:gd name="T93" fmla="*/ 9 h 52"/>
                <a:gd name="T94" fmla="*/ 42 w 88"/>
                <a:gd name="T95" fmla="*/ 1 h 52"/>
                <a:gd name="T96" fmla="*/ 39 w 88"/>
                <a:gd name="T97" fmla="*/ 3 h 52"/>
                <a:gd name="T98" fmla="*/ 49 w 88"/>
                <a:gd name="T99" fmla="*/ 0 h 52"/>
                <a:gd name="T100" fmla="*/ 49 w 88"/>
                <a:gd name="T10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8" h="52">
                  <a:moveTo>
                    <a:pt x="49" y="8"/>
                  </a:moveTo>
                  <a:lnTo>
                    <a:pt x="50" y="8"/>
                  </a:lnTo>
                  <a:lnTo>
                    <a:pt x="55" y="9"/>
                  </a:lnTo>
                  <a:lnTo>
                    <a:pt x="60" y="9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7" y="9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9" y="9"/>
                  </a:lnTo>
                  <a:lnTo>
                    <a:pt x="72" y="11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77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6" y="19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8" y="25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7" y="28"/>
                  </a:lnTo>
                  <a:lnTo>
                    <a:pt x="66" y="27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3" y="27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8" y="33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7" y="45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9" y="8"/>
                  </a:lnTo>
                  <a:close/>
                  <a:moveTo>
                    <a:pt x="42" y="1"/>
                  </a:moveTo>
                  <a:lnTo>
                    <a:pt x="44" y="1"/>
                  </a:lnTo>
                  <a:lnTo>
                    <a:pt x="42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2" y="1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6" name="Freeform 257"/>
            <p:cNvSpPr>
              <a:spLocks/>
            </p:cNvSpPr>
            <p:nvPr/>
          </p:nvSpPr>
          <p:spPr bwMode="auto">
            <a:xfrm>
              <a:off x="7827270" y="6059116"/>
              <a:ext cx="19492" cy="9747"/>
            </a:xfrm>
            <a:custGeom>
              <a:avLst/>
              <a:gdLst>
                <a:gd name="T0" fmla="*/ 2 w 10"/>
                <a:gd name="T1" fmla="*/ 0 h 5"/>
                <a:gd name="T2" fmla="*/ 3 w 10"/>
                <a:gd name="T3" fmla="*/ 0 h 5"/>
                <a:gd name="T4" fmla="*/ 5 w 10"/>
                <a:gd name="T5" fmla="*/ 2 h 5"/>
                <a:gd name="T6" fmla="*/ 8 w 10"/>
                <a:gd name="T7" fmla="*/ 2 h 5"/>
                <a:gd name="T8" fmla="*/ 10 w 10"/>
                <a:gd name="T9" fmla="*/ 3 h 5"/>
                <a:gd name="T10" fmla="*/ 8 w 10"/>
                <a:gd name="T11" fmla="*/ 3 h 5"/>
                <a:gd name="T12" fmla="*/ 8 w 10"/>
                <a:gd name="T13" fmla="*/ 3 h 5"/>
                <a:gd name="T14" fmla="*/ 5 w 10"/>
                <a:gd name="T15" fmla="*/ 5 h 5"/>
                <a:gd name="T16" fmla="*/ 3 w 10"/>
                <a:gd name="T17" fmla="*/ 5 h 5"/>
                <a:gd name="T18" fmla="*/ 3 w 10"/>
                <a:gd name="T19" fmla="*/ 3 h 5"/>
                <a:gd name="T20" fmla="*/ 2 w 10"/>
                <a:gd name="T21" fmla="*/ 2 h 5"/>
                <a:gd name="T22" fmla="*/ 2 w 10"/>
                <a:gd name="T23" fmla="*/ 2 h 5"/>
                <a:gd name="T24" fmla="*/ 0 w 10"/>
                <a:gd name="T25" fmla="*/ 0 h 5"/>
                <a:gd name="T26" fmla="*/ 0 w 10"/>
                <a:gd name="T27" fmla="*/ 0 h 5"/>
                <a:gd name="T28" fmla="*/ 2 w 10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2" y="0"/>
                  </a:move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7" name="Freeform 258"/>
            <p:cNvSpPr>
              <a:spLocks noEditPoints="1"/>
            </p:cNvSpPr>
            <p:nvPr/>
          </p:nvSpPr>
          <p:spPr bwMode="auto">
            <a:xfrm>
              <a:off x="8971463" y="3774629"/>
              <a:ext cx="15594" cy="11695"/>
            </a:xfrm>
            <a:custGeom>
              <a:avLst/>
              <a:gdLst>
                <a:gd name="T0" fmla="*/ 6 w 8"/>
                <a:gd name="T1" fmla="*/ 5 h 6"/>
                <a:gd name="T2" fmla="*/ 6 w 8"/>
                <a:gd name="T3" fmla="*/ 5 h 6"/>
                <a:gd name="T4" fmla="*/ 6 w 8"/>
                <a:gd name="T5" fmla="*/ 5 h 6"/>
                <a:gd name="T6" fmla="*/ 6 w 8"/>
                <a:gd name="T7" fmla="*/ 5 h 6"/>
                <a:gd name="T8" fmla="*/ 6 w 8"/>
                <a:gd name="T9" fmla="*/ 6 h 6"/>
                <a:gd name="T10" fmla="*/ 4 w 8"/>
                <a:gd name="T11" fmla="*/ 5 h 6"/>
                <a:gd name="T12" fmla="*/ 4 w 8"/>
                <a:gd name="T13" fmla="*/ 5 h 6"/>
                <a:gd name="T14" fmla="*/ 6 w 8"/>
                <a:gd name="T15" fmla="*/ 5 h 6"/>
                <a:gd name="T16" fmla="*/ 3 w 8"/>
                <a:gd name="T17" fmla="*/ 3 h 6"/>
                <a:gd name="T18" fmla="*/ 3 w 8"/>
                <a:gd name="T19" fmla="*/ 5 h 6"/>
                <a:gd name="T20" fmla="*/ 3 w 8"/>
                <a:gd name="T21" fmla="*/ 5 h 6"/>
                <a:gd name="T22" fmla="*/ 1 w 8"/>
                <a:gd name="T23" fmla="*/ 5 h 6"/>
                <a:gd name="T24" fmla="*/ 1 w 8"/>
                <a:gd name="T25" fmla="*/ 5 h 6"/>
                <a:gd name="T26" fmla="*/ 0 w 8"/>
                <a:gd name="T27" fmla="*/ 5 h 6"/>
                <a:gd name="T28" fmla="*/ 1 w 8"/>
                <a:gd name="T29" fmla="*/ 5 h 6"/>
                <a:gd name="T30" fmla="*/ 3 w 8"/>
                <a:gd name="T31" fmla="*/ 3 h 6"/>
                <a:gd name="T32" fmla="*/ 4 w 8"/>
                <a:gd name="T33" fmla="*/ 0 h 6"/>
                <a:gd name="T34" fmla="*/ 6 w 8"/>
                <a:gd name="T35" fmla="*/ 0 h 6"/>
                <a:gd name="T36" fmla="*/ 6 w 8"/>
                <a:gd name="T37" fmla="*/ 0 h 6"/>
                <a:gd name="T38" fmla="*/ 6 w 8"/>
                <a:gd name="T39" fmla="*/ 0 h 6"/>
                <a:gd name="T40" fmla="*/ 6 w 8"/>
                <a:gd name="T41" fmla="*/ 0 h 6"/>
                <a:gd name="T42" fmla="*/ 8 w 8"/>
                <a:gd name="T43" fmla="*/ 2 h 6"/>
                <a:gd name="T44" fmla="*/ 8 w 8"/>
                <a:gd name="T45" fmla="*/ 2 h 6"/>
                <a:gd name="T46" fmla="*/ 8 w 8"/>
                <a:gd name="T47" fmla="*/ 2 h 6"/>
                <a:gd name="T48" fmla="*/ 8 w 8"/>
                <a:gd name="T49" fmla="*/ 3 h 6"/>
                <a:gd name="T50" fmla="*/ 8 w 8"/>
                <a:gd name="T51" fmla="*/ 3 h 6"/>
                <a:gd name="T52" fmla="*/ 8 w 8"/>
                <a:gd name="T53" fmla="*/ 3 h 6"/>
                <a:gd name="T54" fmla="*/ 6 w 8"/>
                <a:gd name="T55" fmla="*/ 5 h 6"/>
                <a:gd name="T56" fmla="*/ 4 w 8"/>
                <a:gd name="T57" fmla="*/ 3 h 6"/>
                <a:gd name="T58" fmla="*/ 3 w 8"/>
                <a:gd name="T59" fmla="*/ 3 h 6"/>
                <a:gd name="T60" fmla="*/ 1 w 8"/>
                <a:gd name="T61" fmla="*/ 3 h 6"/>
                <a:gd name="T62" fmla="*/ 1 w 8"/>
                <a:gd name="T63" fmla="*/ 3 h 6"/>
                <a:gd name="T64" fmla="*/ 1 w 8"/>
                <a:gd name="T65" fmla="*/ 2 h 6"/>
                <a:gd name="T66" fmla="*/ 3 w 8"/>
                <a:gd name="T67" fmla="*/ 2 h 6"/>
                <a:gd name="T68" fmla="*/ 3 w 8"/>
                <a:gd name="T69" fmla="*/ 2 h 6"/>
                <a:gd name="T70" fmla="*/ 3 w 8"/>
                <a:gd name="T71" fmla="*/ 0 h 6"/>
                <a:gd name="T72" fmla="*/ 3 w 8"/>
                <a:gd name="T73" fmla="*/ 0 h 6"/>
                <a:gd name="T74" fmla="*/ 4 w 8"/>
                <a:gd name="T75" fmla="*/ 0 h 6"/>
                <a:gd name="T76" fmla="*/ 4 w 8"/>
                <a:gd name="T7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close/>
                  <a:moveTo>
                    <a:pt x="3" y="3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close/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8" name="Freeform 259"/>
            <p:cNvSpPr>
              <a:spLocks/>
            </p:cNvSpPr>
            <p:nvPr/>
          </p:nvSpPr>
          <p:spPr bwMode="auto">
            <a:xfrm>
              <a:off x="4034086" y="4176168"/>
              <a:ext cx="138395" cy="206617"/>
            </a:xfrm>
            <a:custGeom>
              <a:avLst/>
              <a:gdLst>
                <a:gd name="T0" fmla="*/ 24 w 71"/>
                <a:gd name="T1" fmla="*/ 4 h 106"/>
                <a:gd name="T2" fmla="*/ 38 w 71"/>
                <a:gd name="T3" fmla="*/ 11 h 106"/>
                <a:gd name="T4" fmla="*/ 43 w 71"/>
                <a:gd name="T5" fmla="*/ 22 h 106"/>
                <a:gd name="T6" fmla="*/ 41 w 71"/>
                <a:gd name="T7" fmla="*/ 30 h 106"/>
                <a:gd name="T8" fmla="*/ 46 w 71"/>
                <a:gd name="T9" fmla="*/ 26 h 106"/>
                <a:gd name="T10" fmla="*/ 55 w 71"/>
                <a:gd name="T11" fmla="*/ 32 h 106"/>
                <a:gd name="T12" fmla="*/ 60 w 71"/>
                <a:gd name="T13" fmla="*/ 43 h 106"/>
                <a:gd name="T14" fmla="*/ 59 w 71"/>
                <a:gd name="T15" fmla="*/ 46 h 106"/>
                <a:gd name="T16" fmla="*/ 60 w 71"/>
                <a:gd name="T17" fmla="*/ 49 h 106"/>
                <a:gd name="T18" fmla="*/ 59 w 71"/>
                <a:gd name="T19" fmla="*/ 51 h 106"/>
                <a:gd name="T20" fmla="*/ 52 w 71"/>
                <a:gd name="T21" fmla="*/ 52 h 106"/>
                <a:gd name="T22" fmla="*/ 51 w 71"/>
                <a:gd name="T23" fmla="*/ 56 h 106"/>
                <a:gd name="T24" fmla="*/ 51 w 71"/>
                <a:gd name="T25" fmla="*/ 59 h 106"/>
                <a:gd name="T26" fmla="*/ 49 w 71"/>
                <a:gd name="T27" fmla="*/ 67 h 106"/>
                <a:gd name="T28" fmla="*/ 54 w 71"/>
                <a:gd name="T29" fmla="*/ 73 h 106"/>
                <a:gd name="T30" fmla="*/ 57 w 71"/>
                <a:gd name="T31" fmla="*/ 76 h 106"/>
                <a:gd name="T32" fmla="*/ 60 w 71"/>
                <a:gd name="T33" fmla="*/ 78 h 106"/>
                <a:gd name="T34" fmla="*/ 60 w 71"/>
                <a:gd name="T35" fmla="*/ 81 h 106"/>
                <a:gd name="T36" fmla="*/ 62 w 71"/>
                <a:gd name="T37" fmla="*/ 84 h 106"/>
                <a:gd name="T38" fmla="*/ 63 w 71"/>
                <a:gd name="T39" fmla="*/ 85 h 106"/>
                <a:gd name="T40" fmla="*/ 65 w 71"/>
                <a:gd name="T41" fmla="*/ 89 h 106"/>
                <a:gd name="T42" fmla="*/ 68 w 71"/>
                <a:gd name="T43" fmla="*/ 95 h 106"/>
                <a:gd name="T44" fmla="*/ 71 w 71"/>
                <a:gd name="T45" fmla="*/ 96 h 106"/>
                <a:gd name="T46" fmla="*/ 67 w 71"/>
                <a:gd name="T47" fmla="*/ 96 h 106"/>
                <a:gd name="T48" fmla="*/ 62 w 71"/>
                <a:gd name="T49" fmla="*/ 95 h 106"/>
                <a:gd name="T50" fmla="*/ 57 w 71"/>
                <a:gd name="T51" fmla="*/ 96 h 106"/>
                <a:gd name="T52" fmla="*/ 52 w 71"/>
                <a:gd name="T53" fmla="*/ 100 h 106"/>
                <a:gd name="T54" fmla="*/ 49 w 71"/>
                <a:gd name="T55" fmla="*/ 101 h 106"/>
                <a:gd name="T56" fmla="*/ 46 w 71"/>
                <a:gd name="T57" fmla="*/ 101 h 106"/>
                <a:gd name="T58" fmla="*/ 44 w 71"/>
                <a:gd name="T59" fmla="*/ 101 h 106"/>
                <a:gd name="T60" fmla="*/ 43 w 71"/>
                <a:gd name="T61" fmla="*/ 104 h 106"/>
                <a:gd name="T62" fmla="*/ 38 w 71"/>
                <a:gd name="T63" fmla="*/ 106 h 106"/>
                <a:gd name="T64" fmla="*/ 33 w 71"/>
                <a:gd name="T65" fmla="*/ 104 h 106"/>
                <a:gd name="T66" fmla="*/ 29 w 71"/>
                <a:gd name="T67" fmla="*/ 100 h 106"/>
                <a:gd name="T68" fmla="*/ 26 w 71"/>
                <a:gd name="T69" fmla="*/ 96 h 106"/>
                <a:gd name="T70" fmla="*/ 24 w 71"/>
                <a:gd name="T71" fmla="*/ 93 h 106"/>
                <a:gd name="T72" fmla="*/ 21 w 71"/>
                <a:gd name="T73" fmla="*/ 85 h 106"/>
                <a:gd name="T74" fmla="*/ 22 w 71"/>
                <a:gd name="T75" fmla="*/ 76 h 106"/>
                <a:gd name="T76" fmla="*/ 26 w 71"/>
                <a:gd name="T77" fmla="*/ 70 h 106"/>
                <a:gd name="T78" fmla="*/ 27 w 71"/>
                <a:gd name="T79" fmla="*/ 67 h 106"/>
                <a:gd name="T80" fmla="*/ 24 w 71"/>
                <a:gd name="T81" fmla="*/ 63 h 106"/>
                <a:gd name="T82" fmla="*/ 22 w 71"/>
                <a:gd name="T83" fmla="*/ 59 h 106"/>
                <a:gd name="T84" fmla="*/ 18 w 71"/>
                <a:gd name="T85" fmla="*/ 59 h 106"/>
                <a:gd name="T86" fmla="*/ 19 w 71"/>
                <a:gd name="T87" fmla="*/ 54 h 106"/>
                <a:gd name="T88" fmla="*/ 19 w 71"/>
                <a:gd name="T89" fmla="*/ 49 h 106"/>
                <a:gd name="T90" fmla="*/ 14 w 71"/>
                <a:gd name="T91" fmla="*/ 49 h 106"/>
                <a:gd name="T92" fmla="*/ 7 w 71"/>
                <a:gd name="T93" fmla="*/ 44 h 106"/>
                <a:gd name="T94" fmla="*/ 3 w 71"/>
                <a:gd name="T95" fmla="*/ 35 h 106"/>
                <a:gd name="T96" fmla="*/ 3 w 71"/>
                <a:gd name="T97" fmla="*/ 30 h 106"/>
                <a:gd name="T98" fmla="*/ 7 w 71"/>
                <a:gd name="T99" fmla="*/ 27 h 106"/>
                <a:gd name="T100" fmla="*/ 10 w 71"/>
                <a:gd name="T101" fmla="*/ 26 h 106"/>
                <a:gd name="T102" fmla="*/ 16 w 71"/>
                <a:gd name="T103" fmla="*/ 21 h 106"/>
                <a:gd name="T104" fmla="*/ 13 w 71"/>
                <a:gd name="T105" fmla="*/ 21 h 106"/>
                <a:gd name="T106" fmla="*/ 11 w 71"/>
                <a:gd name="T107" fmla="*/ 18 h 106"/>
                <a:gd name="T108" fmla="*/ 13 w 71"/>
                <a:gd name="T109" fmla="*/ 11 h 106"/>
                <a:gd name="T110" fmla="*/ 18 w 71"/>
                <a:gd name="T111" fmla="*/ 8 h 106"/>
                <a:gd name="T112" fmla="*/ 22 w 71"/>
                <a:gd name="T113" fmla="*/ 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6">
                  <a:moveTo>
                    <a:pt x="21" y="0"/>
                  </a:moveTo>
                  <a:lnTo>
                    <a:pt x="21" y="0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8" y="11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1" y="26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43" y="26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52" y="29"/>
                  </a:lnTo>
                  <a:lnTo>
                    <a:pt x="55" y="30"/>
                  </a:lnTo>
                  <a:lnTo>
                    <a:pt x="55" y="32"/>
                  </a:lnTo>
                  <a:lnTo>
                    <a:pt x="59" y="3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2" y="38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5" y="51"/>
                  </a:lnTo>
                  <a:lnTo>
                    <a:pt x="54" y="51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7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2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5" y="76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9" y="74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65" y="90"/>
                  </a:lnTo>
                  <a:lnTo>
                    <a:pt x="67" y="90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1" y="95"/>
                  </a:lnTo>
                  <a:lnTo>
                    <a:pt x="71" y="95"/>
                  </a:lnTo>
                  <a:lnTo>
                    <a:pt x="71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8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7" y="96"/>
                  </a:lnTo>
                  <a:lnTo>
                    <a:pt x="57" y="98"/>
                  </a:lnTo>
                  <a:lnTo>
                    <a:pt x="55" y="98"/>
                  </a:lnTo>
                  <a:lnTo>
                    <a:pt x="55" y="100"/>
                  </a:lnTo>
                  <a:lnTo>
                    <a:pt x="54" y="100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3" y="103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1" y="104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5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30" y="103"/>
                  </a:lnTo>
                  <a:lnTo>
                    <a:pt x="30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4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9"/>
                  </a:lnTo>
                  <a:lnTo>
                    <a:pt x="7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9" name="Freeform 260"/>
            <p:cNvSpPr>
              <a:spLocks noEditPoints="1"/>
            </p:cNvSpPr>
            <p:nvPr/>
          </p:nvSpPr>
          <p:spPr bwMode="auto">
            <a:xfrm>
              <a:off x="5295231" y="4059215"/>
              <a:ext cx="81867" cy="50680"/>
            </a:xfrm>
            <a:custGeom>
              <a:avLst/>
              <a:gdLst>
                <a:gd name="T0" fmla="*/ 11 w 42"/>
                <a:gd name="T1" fmla="*/ 23 h 26"/>
                <a:gd name="T2" fmla="*/ 9 w 42"/>
                <a:gd name="T3" fmla="*/ 24 h 26"/>
                <a:gd name="T4" fmla="*/ 11 w 42"/>
                <a:gd name="T5" fmla="*/ 23 h 26"/>
                <a:gd name="T6" fmla="*/ 8 w 42"/>
                <a:gd name="T7" fmla="*/ 23 h 26"/>
                <a:gd name="T8" fmla="*/ 8 w 42"/>
                <a:gd name="T9" fmla="*/ 24 h 26"/>
                <a:gd name="T10" fmla="*/ 6 w 42"/>
                <a:gd name="T11" fmla="*/ 23 h 26"/>
                <a:gd name="T12" fmla="*/ 8 w 42"/>
                <a:gd name="T13" fmla="*/ 23 h 26"/>
                <a:gd name="T14" fmla="*/ 14 w 42"/>
                <a:gd name="T15" fmla="*/ 21 h 26"/>
                <a:gd name="T16" fmla="*/ 14 w 42"/>
                <a:gd name="T17" fmla="*/ 21 h 26"/>
                <a:gd name="T18" fmla="*/ 14 w 42"/>
                <a:gd name="T19" fmla="*/ 23 h 26"/>
                <a:gd name="T20" fmla="*/ 12 w 42"/>
                <a:gd name="T21" fmla="*/ 21 h 26"/>
                <a:gd name="T22" fmla="*/ 11 w 42"/>
                <a:gd name="T23" fmla="*/ 16 h 26"/>
                <a:gd name="T24" fmla="*/ 9 w 42"/>
                <a:gd name="T25" fmla="*/ 18 h 26"/>
                <a:gd name="T26" fmla="*/ 9 w 42"/>
                <a:gd name="T27" fmla="*/ 16 h 26"/>
                <a:gd name="T28" fmla="*/ 16 w 42"/>
                <a:gd name="T29" fmla="*/ 16 h 26"/>
                <a:gd name="T30" fmla="*/ 16 w 42"/>
                <a:gd name="T31" fmla="*/ 18 h 26"/>
                <a:gd name="T32" fmla="*/ 9 w 42"/>
                <a:gd name="T33" fmla="*/ 12 h 26"/>
                <a:gd name="T34" fmla="*/ 8 w 42"/>
                <a:gd name="T35" fmla="*/ 13 h 26"/>
                <a:gd name="T36" fmla="*/ 9 w 42"/>
                <a:gd name="T37" fmla="*/ 12 h 26"/>
                <a:gd name="T38" fmla="*/ 28 w 42"/>
                <a:gd name="T39" fmla="*/ 0 h 26"/>
                <a:gd name="T40" fmla="*/ 42 w 42"/>
                <a:gd name="T41" fmla="*/ 0 h 26"/>
                <a:gd name="T42" fmla="*/ 42 w 42"/>
                <a:gd name="T43" fmla="*/ 5 h 26"/>
                <a:gd name="T44" fmla="*/ 42 w 42"/>
                <a:gd name="T45" fmla="*/ 7 h 26"/>
                <a:gd name="T46" fmla="*/ 39 w 42"/>
                <a:gd name="T47" fmla="*/ 7 h 26"/>
                <a:gd name="T48" fmla="*/ 41 w 42"/>
                <a:gd name="T49" fmla="*/ 8 h 26"/>
                <a:gd name="T50" fmla="*/ 42 w 42"/>
                <a:gd name="T51" fmla="*/ 12 h 26"/>
                <a:gd name="T52" fmla="*/ 39 w 42"/>
                <a:gd name="T53" fmla="*/ 15 h 26"/>
                <a:gd name="T54" fmla="*/ 33 w 42"/>
                <a:gd name="T55" fmla="*/ 16 h 26"/>
                <a:gd name="T56" fmla="*/ 28 w 42"/>
                <a:gd name="T57" fmla="*/ 18 h 26"/>
                <a:gd name="T58" fmla="*/ 25 w 42"/>
                <a:gd name="T59" fmla="*/ 24 h 26"/>
                <a:gd name="T60" fmla="*/ 22 w 42"/>
                <a:gd name="T61" fmla="*/ 24 h 26"/>
                <a:gd name="T62" fmla="*/ 22 w 42"/>
                <a:gd name="T63" fmla="*/ 24 h 26"/>
                <a:gd name="T64" fmla="*/ 20 w 42"/>
                <a:gd name="T65" fmla="*/ 23 h 26"/>
                <a:gd name="T66" fmla="*/ 19 w 42"/>
                <a:gd name="T67" fmla="*/ 21 h 26"/>
                <a:gd name="T68" fmla="*/ 19 w 42"/>
                <a:gd name="T69" fmla="*/ 19 h 26"/>
                <a:gd name="T70" fmla="*/ 17 w 42"/>
                <a:gd name="T71" fmla="*/ 19 h 26"/>
                <a:gd name="T72" fmla="*/ 22 w 42"/>
                <a:gd name="T73" fmla="*/ 16 h 26"/>
                <a:gd name="T74" fmla="*/ 20 w 42"/>
                <a:gd name="T75" fmla="*/ 15 h 26"/>
                <a:gd name="T76" fmla="*/ 17 w 42"/>
                <a:gd name="T77" fmla="*/ 16 h 26"/>
                <a:gd name="T78" fmla="*/ 17 w 42"/>
                <a:gd name="T79" fmla="*/ 13 h 26"/>
                <a:gd name="T80" fmla="*/ 22 w 42"/>
                <a:gd name="T81" fmla="*/ 12 h 26"/>
                <a:gd name="T82" fmla="*/ 23 w 42"/>
                <a:gd name="T83" fmla="*/ 12 h 26"/>
                <a:gd name="T84" fmla="*/ 17 w 42"/>
                <a:gd name="T85" fmla="*/ 12 h 26"/>
                <a:gd name="T86" fmla="*/ 12 w 42"/>
                <a:gd name="T87" fmla="*/ 13 h 26"/>
                <a:gd name="T88" fmla="*/ 11 w 42"/>
                <a:gd name="T89" fmla="*/ 12 h 26"/>
                <a:gd name="T90" fmla="*/ 6 w 42"/>
                <a:gd name="T91" fmla="*/ 10 h 26"/>
                <a:gd name="T92" fmla="*/ 6 w 42"/>
                <a:gd name="T93" fmla="*/ 7 h 26"/>
                <a:gd name="T94" fmla="*/ 3 w 42"/>
                <a:gd name="T95" fmla="*/ 7 h 26"/>
                <a:gd name="T96" fmla="*/ 1 w 42"/>
                <a:gd name="T97" fmla="*/ 5 h 26"/>
                <a:gd name="T98" fmla="*/ 6 w 42"/>
                <a:gd name="T99" fmla="*/ 4 h 26"/>
                <a:gd name="T100" fmla="*/ 16 w 42"/>
                <a:gd name="T10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" h="26">
                  <a:moveTo>
                    <a:pt x="11" y="23"/>
                  </a:moveTo>
                  <a:lnTo>
                    <a:pt x="11" y="23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11" y="23"/>
                  </a:lnTo>
                  <a:lnTo>
                    <a:pt x="11" y="23"/>
                  </a:lnTo>
                  <a:close/>
                  <a:moveTo>
                    <a:pt x="8" y="23"/>
                  </a:moveTo>
                  <a:lnTo>
                    <a:pt x="8" y="23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close/>
                  <a:moveTo>
                    <a:pt x="9" y="16"/>
                  </a:move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close/>
                  <a:moveTo>
                    <a:pt x="17" y="16"/>
                  </a:moveTo>
                  <a:lnTo>
                    <a:pt x="17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7" y="16"/>
                  </a:lnTo>
                  <a:close/>
                  <a:moveTo>
                    <a:pt x="9" y="12"/>
                  </a:moveTo>
                  <a:lnTo>
                    <a:pt x="9" y="12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close/>
                  <a:moveTo>
                    <a:pt x="20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39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0" name="Freeform 261"/>
            <p:cNvSpPr>
              <a:spLocks/>
            </p:cNvSpPr>
            <p:nvPr/>
          </p:nvSpPr>
          <p:spPr bwMode="auto">
            <a:xfrm>
              <a:off x="9840815" y="4031926"/>
              <a:ext cx="9747" cy="13645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0 h 7"/>
                <a:gd name="T4" fmla="*/ 3 w 5"/>
                <a:gd name="T5" fmla="*/ 0 h 7"/>
                <a:gd name="T6" fmla="*/ 5 w 5"/>
                <a:gd name="T7" fmla="*/ 2 h 7"/>
                <a:gd name="T8" fmla="*/ 2 w 5"/>
                <a:gd name="T9" fmla="*/ 3 h 7"/>
                <a:gd name="T10" fmla="*/ 2 w 5"/>
                <a:gd name="T11" fmla="*/ 7 h 7"/>
                <a:gd name="T12" fmla="*/ 0 w 5"/>
                <a:gd name="T13" fmla="*/ 7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3 h 7"/>
                <a:gd name="T20" fmla="*/ 2 w 5"/>
                <a:gd name="T21" fmla="*/ 2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1" name="Freeform 262"/>
            <p:cNvSpPr>
              <a:spLocks/>
            </p:cNvSpPr>
            <p:nvPr/>
          </p:nvSpPr>
          <p:spPr bwMode="auto">
            <a:xfrm>
              <a:off x="3164733" y="3913024"/>
              <a:ext cx="113055" cy="116953"/>
            </a:xfrm>
            <a:custGeom>
              <a:avLst/>
              <a:gdLst>
                <a:gd name="T0" fmla="*/ 24 w 58"/>
                <a:gd name="T1" fmla="*/ 0 h 60"/>
                <a:gd name="T2" fmla="*/ 36 w 58"/>
                <a:gd name="T3" fmla="*/ 0 h 60"/>
                <a:gd name="T4" fmla="*/ 44 w 58"/>
                <a:gd name="T5" fmla="*/ 3 h 60"/>
                <a:gd name="T6" fmla="*/ 44 w 58"/>
                <a:gd name="T7" fmla="*/ 11 h 60"/>
                <a:gd name="T8" fmla="*/ 44 w 58"/>
                <a:gd name="T9" fmla="*/ 19 h 60"/>
                <a:gd name="T10" fmla="*/ 44 w 58"/>
                <a:gd name="T11" fmla="*/ 28 h 60"/>
                <a:gd name="T12" fmla="*/ 46 w 58"/>
                <a:gd name="T13" fmla="*/ 28 h 60"/>
                <a:gd name="T14" fmla="*/ 49 w 58"/>
                <a:gd name="T15" fmla="*/ 28 h 60"/>
                <a:gd name="T16" fmla="*/ 51 w 58"/>
                <a:gd name="T17" fmla="*/ 28 h 60"/>
                <a:gd name="T18" fmla="*/ 54 w 58"/>
                <a:gd name="T19" fmla="*/ 30 h 60"/>
                <a:gd name="T20" fmla="*/ 54 w 58"/>
                <a:gd name="T21" fmla="*/ 28 h 60"/>
                <a:gd name="T22" fmla="*/ 54 w 58"/>
                <a:gd name="T23" fmla="*/ 28 h 60"/>
                <a:gd name="T24" fmla="*/ 58 w 58"/>
                <a:gd name="T25" fmla="*/ 31 h 60"/>
                <a:gd name="T26" fmla="*/ 54 w 58"/>
                <a:gd name="T27" fmla="*/ 35 h 60"/>
                <a:gd name="T28" fmla="*/ 49 w 58"/>
                <a:gd name="T29" fmla="*/ 38 h 60"/>
                <a:gd name="T30" fmla="*/ 47 w 58"/>
                <a:gd name="T31" fmla="*/ 39 h 60"/>
                <a:gd name="T32" fmla="*/ 44 w 58"/>
                <a:gd name="T33" fmla="*/ 41 h 60"/>
                <a:gd name="T34" fmla="*/ 44 w 58"/>
                <a:gd name="T35" fmla="*/ 44 h 60"/>
                <a:gd name="T36" fmla="*/ 44 w 58"/>
                <a:gd name="T37" fmla="*/ 47 h 60"/>
                <a:gd name="T38" fmla="*/ 43 w 58"/>
                <a:gd name="T39" fmla="*/ 49 h 60"/>
                <a:gd name="T40" fmla="*/ 43 w 58"/>
                <a:gd name="T41" fmla="*/ 50 h 60"/>
                <a:gd name="T42" fmla="*/ 41 w 58"/>
                <a:gd name="T43" fmla="*/ 50 h 60"/>
                <a:gd name="T44" fmla="*/ 39 w 58"/>
                <a:gd name="T45" fmla="*/ 50 h 60"/>
                <a:gd name="T46" fmla="*/ 39 w 58"/>
                <a:gd name="T47" fmla="*/ 52 h 60"/>
                <a:gd name="T48" fmla="*/ 39 w 58"/>
                <a:gd name="T49" fmla="*/ 52 h 60"/>
                <a:gd name="T50" fmla="*/ 38 w 58"/>
                <a:gd name="T51" fmla="*/ 53 h 60"/>
                <a:gd name="T52" fmla="*/ 36 w 58"/>
                <a:gd name="T53" fmla="*/ 55 h 60"/>
                <a:gd name="T54" fmla="*/ 35 w 58"/>
                <a:gd name="T55" fmla="*/ 55 h 60"/>
                <a:gd name="T56" fmla="*/ 33 w 58"/>
                <a:gd name="T57" fmla="*/ 57 h 60"/>
                <a:gd name="T58" fmla="*/ 32 w 58"/>
                <a:gd name="T59" fmla="*/ 58 h 60"/>
                <a:gd name="T60" fmla="*/ 32 w 58"/>
                <a:gd name="T61" fmla="*/ 60 h 60"/>
                <a:gd name="T62" fmla="*/ 24 w 58"/>
                <a:gd name="T63" fmla="*/ 57 h 60"/>
                <a:gd name="T64" fmla="*/ 13 w 58"/>
                <a:gd name="T65" fmla="*/ 57 h 60"/>
                <a:gd name="T66" fmla="*/ 6 w 58"/>
                <a:gd name="T67" fmla="*/ 53 h 60"/>
                <a:gd name="T68" fmla="*/ 0 w 58"/>
                <a:gd name="T69" fmla="*/ 47 h 60"/>
                <a:gd name="T70" fmla="*/ 2 w 58"/>
                <a:gd name="T71" fmla="*/ 46 h 60"/>
                <a:gd name="T72" fmla="*/ 2 w 58"/>
                <a:gd name="T73" fmla="*/ 44 h 60"/>
                <a:gd name="T74" fmla="*/ 2 w 58"/>
                <a:gd name="T75" fmla="*/ 42 h 60"/>
                <a:gd name="T76" fmla="*/ 2 w 58"/>
                <a:gd name="T77" fmla="*/ 41 h 60"/>
                <a:gd name="T78" fmla="*/ 2 w 58"/>
                <a:gd name="T79" fmla="*/ 38 h 60"/>
                <a:gd name="T80" fmla="*/ 2 w 58"/>
                <a:gd name="T81" fmla="*/ 36 h 60"/>
                <a:gd name="T82" fmla="*/ 5 w 58"/>
                <a:gd name="T83" fmla="*/ 31 h 60"/>
                <a:gd name="T84" fmla="*/ 8 w 58"/>
                <a:gd name="T85" fmla="*/ 25 h 60"/>
                <a:gd name="T86" fmla="*/ 14 w 58"/>
                <a:gd name="T87" fmla="*/ 25 h 60"/>
                <a:gd name="T88" fmla="*/ 22 w 58"/>
                <a:gd name="T89" fmla="*/ 25 h 60"/>
                <a:gd name="T90" fmla="*/ 27 w 58"/>
                <a:gd name="T91" fmla="*/ 25 h 60"/>
                <a:gd name="T92" fmla="*/ 27 w 58"/>
                <a:gd name="T93" fmla="*/ 23 h 60"/>
                <a:gd name="T94" fmla="*/ 27 w 58"/>
                <a:gd name="T95" fmla="*/ 20 h 60"/>
                <a:gd name="T96" fmla="*/ 24 w 58"/>
                <a:gd name="T97" fmla="*/ 20 h 60"/>
                <a:gd name="T98" fmla="*/ 24 w 58"/>
                <a:gd name="T99" fmla="*/ 19 h 60"/>
                <a:gd name="T100" fmla="*/ 22 w 58"/>
                <a:gd name="T101" fmla="*/ 16 h 60"/>
                <a:gd name="T102" fmla="*/ 19 w 58"/>
                <a:gd name="T103" fmla="*/ 14 h 60"/>
                <a:gd name="T104" fmla="*/ 14 w 58"/>
                <a:gd name="T105" fmla="*/ 11 h 60"/>
                <a:gd name="T106" fmla="*/ 13 w 58"/>
                <a:gd name="T107" fmla="*/ 9 h 60"/>
                <a:gd name="T108" fmla="*/ 16 w 58"/>
                <a:gd name="T109" fmla="*/ 8 h 60"/>
                <a:gd name="T110" fmla="*/ 19 w 58"/>
                <a:gd name="T111" fmla="*/ 6 h 60"/>
                <a:gd name="T112" fmla="*/ 19 w 58"/>
                <a:gd name="T1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" h="60">
                  <a:moveTo>
                    <a:pt x="19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4" y="8"/>
                  </a:lnTo>
                  <a:lnTo>
                    <a:pt x="44" y="11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5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7" y="33"/>
                  </a:lnTo>
                  <a:lnTo>
                    <a:pt x="54" y="35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3"/>
                  </a:lnTo>
                  <a:lnTo>
                    <a:pt x="38" y="53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5" y="58"/>
                  </a:lnTo>
                  <a:lnTo>
                    <a:pt x="24" y="57"/>
                  </a:lnTo>
                  <a:lnTo>
                    <a:pt x="16" y="57"/>
                  </a:lnTo>
                  <a:lnTo>
                    <a:pt x="13" y="57"/>
                  </a:lnTo>
                  <a:lnTo>
                    <a:pt x="10" y="55"/>
                  </a:lnTo>
                  <a:lnTo>
                    <a:pt x="6" y="53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6" y="28"/>
                  </a:lnTo>
                  <a:lnTo>
                    <a:pt x="8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2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2" name="Freeform 263"/>
            <p:cNvSpPr>
              <a:spLocks noEditPoints="1"/>
            </p:cNvSpPr>
            <p:nvPr/>
          </p:nvSpPr>
          <p:spPr bwMode="auto">
            <a:xfrm>
              <a:off x="4692922" y="6100050"/>
              <a:ext cx="331368" cy="177380"/>
            </a:xfrm>
            <a:custGeom>
              <a:avLst/>
              <a:gdLst>
                <a:gd name="T0" fmla="*/ 170 w 170"/>
                <a:gd name="T1" fmla="*/ 89 h 91"/>
                <a:gd name="T2" fmla="*/ 170 w 170"/>
                <a:gd name="T3" fmla="*/ 89 h 91"/>
                <a:gd name="T4" fmla="*/ 170 w 170"/>
                <a:gd name="T5" fmla="*/ 89 h 91"/>
                <a:gd name="T6" fmla="*/ 170 w 170"/>
                <a:gd name="T7" fmla="*/ 91 h 91"/>
                <a:gd name="T8" fmla="*/ 168 w 170"/>
                <a:gd name="T9" fmla="*/ 89 h 91"/>
                <a:gd name="T10" fmla="*/ 167 w 170"/>
                <a:gd name="T11" fmla="*/ 89 h 91"/>
                <a:gd name="T12" fmla="*/ 168 w 170"/>
                <a:gd name="T13" fmla="*/ 89 h 91"/>
                <a:gd name="T14" fmla="*/ 170 w 170"/>
                <a:gd name="T15" fmla="*/ 89 h 91"/>
                <a:gd name="T16" fmla="*/ 9 w 170"/>
                <a:gd name="T17" fmla="*/ 0 h 91"/>
                <a:gd name="T18" fmla="*/ 9 w 170"/>
                <a:gd name="T19" fmla="*/ 0 h 91"/>
                <a:gd name="T20" fmla="*/ 11 w 170"/>
                <a:gd name="T21" fmla="*/ 0 h 91"/>
                <a:gd name="T22" fmla="*/ 14 w 170"/>
                <a:gd name="T23" fmla="*/ 1 h 91"/>
                <a:gd name="T24" fmla="*/ 16 w 170"/>
                <a:gd name="T25" fmla="*/ 1 h 91"/>
                <a:gd name="T26" fmla="*/ 16 w 170"/>
                <a:gd name="T27" fmla="*/ 1 h 91"/>
                <a:gd name="T28" fmla="*/ 17 w 170"/>
                <a:gd name="T29" fmla="*/ 1 h 91"/>
                <a:gd name="T30" fmla="*/ 17 w 170"/>
                <a:gd name="T31" fmla="*/ 1 h 91"/>
                <a:gd name="T32" fmla="*/ 19 w 170"/>
                <a:gd name="T33" fmla="*/ 1 h 91"/>
                <a:gd name="T34" fmla="*/ 19 w 170"/>
                <a:gd name="T35" fmla="*/ 1 h 91"/>
                <a:gd name="T36" fmla="*/ 20 w 170"/>
                <a:gd name="T37" fmla="*/ 3 h 91"/>
                <a:gd name="T38" fmla="*/ 20 w 170"/>
                <a:gd name="T39" fmla="*/ 4 h 91"/>
                <a:gd name="T40" fmla="*/ 22 w 170"/>
                <a:gd name="T41" fmla="*/ 4 h 91"/>
                <a:gd name="T42" fmla="*/ 23 w 170"/>
                <a:gd name="T43" fmla="*/ 6 h 91"/>
                <a:gd name="T44" fmla="*/ 23 w 170"/>
                <a:gd name="T45" fmla="*/ 6 h 91"/>
                <a:gd name="T46" fmla="*/ 23 w 170"/>
                <a:gd name="T47" fmla="*/ 4 h 91"/>
                <a:gd name="T48" fmla="*/ 25 w 170"/>
                <a:gd name="T49" fmla="*/ 4 h 91"/>
                <a:gd name="T50" fmla="*/ 25 w 170"/>
                <a:gd name="T51" fmla="*/ 4 h 91"/>
                <a:gd name="T52" fmla="*/ 27 w 170"/>
                <a:gd name="T53" fmla="*/ 6 h 91"/>
                <a:gd name="T54" fmla="*/ 27 w 170"/>
                <a:gd name="T55" fmla="*/ 7 h 91"/>
                <a:gd name="T56" fmla="*/ 28 w 170"/>
                <a:gd name="T57" fmla="*/ 9 h 91"/>
                <a:gd name="T58" fmla="*/ 28 w 170"/>
                <a:gd name="T59" fmla="*/ 11 h 91"/>
                <a:gd name="T60" fmla="*/ 28 w 170"/>
                <a:gd name="T61" fmla="*/ 11 h 91"/>
                <a:gd name="T62" fmla="*/ 30 w 170"/>
                <a:gd name="T63" fmla="*/ 11 h 91"/>
                <a:gd name="T64" fmla="*/ 31 w 170"/>
                <a:gd name="T65" fmla="*/ 11 h 91"/>
                <a:gd name="T66" fmla="*/ 30 w 170"/>
                <a:gd name="T67" fmla="*/ 12 h 91"/>
                <a:gd name="T68" fmla="*/ 31 w 170"/>
                <a:gd name="T69" fmla="*/ 14 h 91"/>
                <a:gd name="T70" fmla="*/ 33 w 170"/>
                <a:gd name="T71" fmla="*/ 14 h 91"/>
                <a:gd name="T72" fmla="*/ 31 w 170"/>
                <a:gd name="T73" fmla="*/ 15 h 91"/>
                <a:gd name="T74" fmla="*/ 30 w 170"/>
                <a:gd name="T75" fmla="*/ 15 h 91"/>
                <a:gd name="T76" fmla="*/ 28 w 170"/>
                <a:gd name="T77" fmla="*/ 17 h 91"/>
                <a:gd name="T78" fmla="*/ 28 w 170"/>
                <a:gd name="T79" fmla="*/ 17 h 91"/>
                <a:gd name="T80" fmla="*/ 25 w 170"/>
                <a:gd name="T81" fmla="*/ 15 h 91"/>
                <a:gd name="T82" fmla="*/ 25 w 170"/>
                <a:gd name="T83" fmla="*/ 12 h 91"/>
                <a:gd name="T84" fmla="*/ 23 w 170"/>
                <a:gd name="T85" fmla="*/ 11 h 91"/>
                <a:gd name="T86" fmla="*/ 22 w 170"/>
                <a:gd name="T87" fmla="*/ 9 h 91"/>
                <a:gd name="T88" fmla="*/ 22 w 170"/>
                <a:gd name="T89" fmla="*/ 9 h 91"/>
                <a:gd name="T90" fmla="*/ 20 w 170"/>
                <a:gd name="T91" fmla="*/ 9 h 91"/>
                <a:gd name="T92" fmla="*/ 19 w 170"/>
                <a:gd name="T93" fmla="*/ 9 h 91"/>
                <a:gd name="T94" fmla="*/ 17 w 170"/>
                <a:gd name="T95" fmla="*/ 7 h 91"/>
                <a:gd name="T96" fmla="*/ 17 w 170"/>
                <a:gd name="T97" fmla="*/ 6 h 91"/>
                <a:gd name="T98" fmla="*/ 17 w 170"/>
                <a:gd name="T99" fmla="*/ 6 h 91"/>
                <a:gd name="T100" fmla="*/ 16 w 170"/>
                <a:gd name="T101" fmla="*/ 6 h 91"/>
                <a:gd name="T102" fmla="*/ 14 w 170"/>
                <a:gd name="T103" fmla="*/ 6 h 91"/>
                <a:gd name="T104" fmla="*/ 12 w 170"/>
                <a:gd name="T105" fmla="*/ 4 h 91"/>
                <a:gd name="T106" fmla="*/ 8 w 170"/>
                <a:gd name="T107" fmla="*/ 3 h 91"/>
                <a:gd name="T108" fmla="*/ 6 w 170"/>
                <a:gd name="T109" fmla="*/ 3 h 91"/>
                <a:gd name="T110" fmla="*/ 4 w 170"/>
                <a:gd name="T111" fmla="*/ 1 h 91"/>
                <a:gd name="T112" fmla="*/ 4 w 170"/>
                <a:gd name="T113" fmla="*/ 1 h 91"/>
                <a:gd name="T114" fmla="*/ 6 w 170"/>
                <a:gd name="T115" fmla="*/ 0 h 91"/>
                <a:gd name="T116" fmla="*/ 1 w 170"/>
                <a:gd name="T117" fmla="*/ 0 h 91"/>
                <a:gd name="T118" fmla="*/ 0 w 170"/>
                <a:gd name="T119" fmla="*/ 0 h 91"/>
                <a:gd name="T120" fmla="*/ 1 w 170"/>
                <a:gd name="T121" fmla="*/ 0 h 91"/>
                <a:gd name="T122" fmla="*/ 8 w 170"/>
                <a:gd name="T123" fmla="*/ 0 h 91"/>
                <a:gd name="T124" fmla="*/ 9 w 170"/>
                <a:gd name="T1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91">
                  <a:moveTo>
                    <a:pt x="170" y="89"/>
                  </a:moveTo>
                  <a:lnTo>
                    <a:pt x="170" y="89"/>
                  </a:lnTo>
                  <a:lnTo>
                    <a:pt x="170" y="89"/>
                  </a:lnTo>
                  <a:lnTo>
                    <a:pt x="170" y="91"/>
                  </a:lnTo>
                  <a:lnTo>
                    <a:pt x="168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0" y="89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3" name="Freeform 264"/>
            <p:cNvSpPr>
              <a:spLocks noEditPoints="1"/>
            </p:cNvSpPr>
            <p:nvPr/>
          </p:nvSpPr>
          <p:spPr bwMode="auto">
            <a:xfrm>
              <a:off x="6318573" y="3176218"/>
              <a:ext cx="241703" cy="220263"/>
            </a:xfrm>
            <a:custGeom>
              <a:avLst/>
              <a:gdLst>
                <a:gd name="T0" fmla="*/ 66 w 124"/>
                <a:gd name="T1" fmla="*/ 105 h 113"/>
                <a:gd name="T2" fmla="*/ 88 w 124"/>
                <a:gd name="T3" fmla="*/ 107 h 113"/>
                <a:gd name="T4" fmla="*/ 93 w 124"/>
                <a:gd name="T5" fmla="*/ 112 h 113"/>
                <a:gd name="T6" fmla="*/ 57 w 124"/>
                <a:gd name="T7" fmla="*/ 108 h 113"/>
                <a:gd name="T8" fmla="*/ 109 w 124"/>
                <a:gd name="T9" fmla="*/ 105 h 113"/>
                <a:gd name="T10" fmla="*/ 47 w 124"/>
                <a:gd name="T11" fmla="*/ 91 h 113"/>
                <a:gd name="T12" fmla="*/ 117 w 124"/>
                <a:gd name="T13" fmla="*/ 93 h 113"/>
                <a:gd name="T14" fmla="*/ 83 w 124"/>
                <a:gd name="T15" fmla="*/ 88 h 113"/>
                <a:gd name="T16" fmla="*/ 118 w 124"/>
                <a:gd name="T17" fmla="*/ 86 h 113"/>
                <a:gd name="T18" fmla="*/ 82 w 124"/>
                <a:gd name="T19" fmla="*/ 83 h 113"/>
                <a:gd name="T20" fmla="*/ 107 w 124"/>
                <a:gd name="T21" fmla="*/ 82 h 113"/>
                <a:gd name="T22" fmla="*/ 74 w 124"/>
                <a:gd name="T23" fmla="*/ 80 h 113"/>
                <a:gd name="T24" fmla="*/ 104 w 124"/>
                <a:gd name="T25" fmla="*/ 79 h 113"/>
                <a:gd name="T26" fmla="*/ 83 w 124"/>
                <a:gd name="T27" fmla="*/ 80 h 113"/>
                <a:gd name="T28" fmla="*/ 69 w 124"/>
                <a:gd name="T29" fmla="*/ 74 h 113"/>
                <a:gd name="T30" fmla="*/ 83 w 124"/>
                <a:gd name="T31" fmla="*/ 72 h 113"/>
                <a:gd name="T32" fmla="*/ 77 w 124"/>
                <a:gd name="T33" fmla="*/ 67 h 113"/>
                <a:gd name="T34" fmla="*/ 68 w 124"/>
                <a:gd name="T35" fmla="*/ 67 h 113"/>
                <a:gd name="T36" fmla="*/ 104 w 124"/>
                <a:gd name="T37" fmla="*/ 66 h 113"/>
                <a:gd name="T38" fmla="*/ 77 w 124"/>
                <a:gd name="T39" fmla="*/ 66 h 113"/>
                <a:gd name="T40" fmla="*/ 55 w 124"/>
                <a:gd name="T41" fmla="*/ 64 h 113"/>
                <a:gd name="T42" fmla="*/ 13 w 124"/>
                <a:gd name="T43" fmla="*/ 61 h 113"/>
                <a:gd name="T44" fmla="*/ 13 w 124"/>
                <a:gd name="T45" fmla="*/ 55 h 113"/>
                <a:gd name="T46" fmla="*/ 93 w 124"/>
                <a:gd name="T47" fmla="*/ 55 h 113"/>
                <a:gd name="T48" fmla="*/ 16 w 124"/>
                <a:gd name="T49" fmla="*/ 49 h 113"/>
                <a:gd name="T50" fmla="*/ 72 w 124"/>
                <a:gd name="T51" fmla="*/ 49 h 113"/>
                <a:gd name="T52" fmla="*/ 65 w 124"/>
                <a:gd name="T53" fmla="*/ 52 h 113"/>
                <a:gd name="T54" fmla="*/ 69 w 124"/>
                <a:gd name="T55" fmla="*/ 63 h 113"/>
                <a:gd name="T56" fmla="*/ 58 w 124"/>
                <a:gd name="T57" fmla="*/ 55 h 113"/>
                <a:gd name="T58" fmla="*/ 54 w 124"/>
                <a:gd name="T59" fmla="*/ 45 h 113"/>
                <a:gd name="T60" fmla="*/ 99 w 124"/>
                <a:gd name="T61" fmla="*/ 44 h 113"/>
                <a:gd name="T62" fmla="*/ 93 w 124"/>
                <a:gd name="T63" fmla="*/ 44 h 113"/>
                <a:gd name="T64" fmla="*/ 3 w 124"/>
                <a:gd name="T65" fmla="*/ 34 h 113"/>
                <a:gd name="T66" fmla="*/ 83 w 124"/>
                <a:gd name="T67" fmla="*/ 28 h 113"/>
                <a:gd name="T68" fmla="*/ 77 w 124"/>
                <a:gd name="T69" fmla="*/ 30 h 113"/>
                <a:gd name="T70" fmla="*/ 72 w 124"/>
                <a:gd name="T71" fmla="*/ 15 h 113"/>
                <a:gd name="T72" fmla="*/ 99 w 124"/>
                <a:gd name="T73" fmla="*/ 1 h 113"/>
                <a:gd name="T74" fmla="*/ 93 w 124"/>
                <a:gd name="T75" fmla="*/ 17 h 113"/>
                <a:gd name="T76" fmla="*/ 66 w 124"/>
                <a:gd name="T77" fmla="*/ 15 h 113"/>
                <a:gd name="T78" fmla="*/ 65 w 124"/>
                <a:gd name="T79" fmla="*/ 25 h 113"/>
                <a:gd name="T80" fmla="*/ 54 w 124"/>
                <a:gd name="T81" fmla="*/ 25 h 113"/>
                <a:gd name="T82" fmla="*/ 44 w 124"/>
                <a:gd name="T83" fmla="*/ 20 h 113"/>
                <a:gd name="T84" fmla="*/ 50 w 124"/>
                <a:gd name="T85" fmla="*/ 44 h 113"/>
                <a:gd name="T86" fmla="*/ 42 w 124"/>
                <a:gd name="T87" fmla="*/ 49 h 113"/>
                <a:gd name="T88" fmla="*/ 63 w 124"/>
                <a:gd name="T89" fmla="*/ 66 h 113"/>
                <a:gd name="T90" fmla="*/ 49 w 124"/>
                <a:gd name="T91" fmla="*/ 66 h 113"/>
                <a:gd name="T92" fmla="*/ 50 w 124"/>
                <a:gd name="T93" fmla="*/ 72 h 113"/>
                <a:gd name="T94" fmla="*/ 49 w 124"/>
                <a:gd name="T95" fmla="*/ 88 h 113"/>
                <a:gd name="T96" fmla="*/ 35 w 124"/>
                <a:gd name="T97" fmla="*/ 79 h 113"/>
                <a:gd name="T98" fmla="*/ 22 w 124"/>
                <a:gd name="T99" fmla="*/ 66 h 113"/>
                <a:gd name="T100" fmla="*/ 46 w 124"/>
                <a:gd name="T101" fmla="*/ 63 h 113"/>
                <a:gd name="T102" fmla="*/ 46 w 124"/>
                <a:gd name="T103" fmla="*/ 58 h 113"/>
                <a:gd name="T104" fmla="*/ 24 w 124"/>
                <a:gd name="T105" fmla="*/ 55 h 113"/>
                <a:gd name="T106" fmla="*/ 22 w 124"/>
                <a:gd name="T107" fmla="*/ 47 h 113"/>
                <a:gd name="T108" fmla="*/ 6 w 124"/>
                <a:gd name="T109" fmla="*/ 34 h 113"/>
                <a:gd name="T110" fmla="*/ 11 w 124"/>
                <a:gd name="T111" fmla="*/ 30 h 113"/>
                <a:gd name="T112" fmla="*/ 20 w 124"/>
                <a:gd name="T113" fmla="*/ 19 h 113"/>
                <a:gd name="T114" fmla="*/ 36 w 124"/>
                <a:gd name="T115" fmla="*/ 9 h 113"/>
                <a:gd name="T116" fmla="*/ 55 w 124"/>
                <a:gd name="T117" fmla="*/ 6 h 113"/>
                <a:gd name="T118" fmla="*/ 71 w 124"/>
                <a:gd name="T119" fmla="*/ 4 h 113"/>
                <a:gd name="T120" fmla="*/ 93 w 124"/>
                <a:gd name="T121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13">
                  <a:moveTo>
                    <a:pt x="58" y="102"/>
                  </a:moveTo>
                  <a:lnTo>
                    <a:pt x="60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66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77" y="105"/>
                  </a:lnTo>
                  <a:lnTo>
                    <a:pt x="79" y="107"/>
                  </a:lnTo>
                  <a:lnTo>
                    <a:pt x="82" y="107"/>
                  </a:lnTo>
                  <a:lnTo>
                    <a:pt x="83" y="107"/>
                  </a:lnTo>
                  <a:lnTo>
                    <a:pt x="85" y="107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88" y="110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1" y="108"/>
                  </a:lnTo>
                  <a:lnTo>
                    <a:pt x="95" y="108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6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3" y="112"/>
                  </a:lnTo>
                  <a:lnTo>
                    <a:pt x="90" y="112"/>
                  </a:lnTo>
                  <a:lnTo>
                    <a:pt x="87" y="112"/>
                  </a:lnTo>
                  <a:lnTo>
                    <a:pt x="80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2" y="112"/>
                  </a:lnTo>
                  <a:lnTo>
                    <a:pt x="71" y="110"/>
                  </a:lnTo>
                  <a:lnTo>
                    <a:pt x="69" y="110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7" y="104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8" y="102"/>
                  </a:lnTo>
                  <a:close/>
                  <a:moveTo>
                    <a:pt x="109" y="99"/>
                  </a:moveTo>
                  <a:lnTo>
                    <a:pt x="109" y="101"/>
                  </a:lnTo>
                  <a:lnTo>
                    <a:pt x="109" y="102"/>
                  </a:lnTo>
                  <a:lnTo>
                    <a:pt x="109" y="104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7" y="102"/>
                  </a:lnTo>
                  <a:lnTo>
                    <a:pt x="109" y="101"/>
                  </a:lnTo>
                  <a:lnTo>
                    <a:pt x="109" y="99"/>
                  </a:lnTo>
                  <a:lnTo>
                    <a:pt x="109" y="99"/>
                  </a:lnTo>
                  <a:close/>
                  <a:moveTo>
                    <a:pt x="47" y="90"/>
                  </a:moveTo>
                  <a:lnTo>
                    <a:pt x="49" y="91"/>
                  </a:lnTo>
                  <a:lnTo>
                    <a:pt x="50" y="93"/>
                  </a:lnTo>
                  <a:lnTo>
                    <a:pt x="49" y="93"/>
                  </a:lnTo>
                  <a:lnTo>
                    <a:pt x="49" y="94"/>
                  </a:lnTo>
                  <a:lnTo>
                    <a:pt x="47" y="93"/>
                  </a:lnTo>
                  <a:lnTo>
                    <a:pt x="47" y="93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90"/>
                  </a:lnTo>
                  <a:close/>
                  <a:moveTo>
                    <a:pt x="124" y="90"/>
                  </a:moveTo>
                  <a:lnTo>
                    <a:pt x="124" y="90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18" y="91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4" y="90"/>
                  </a:lnTo>
                  <a:close/>
                  <a:moveTo>
                    <a:pt x="83" y="88"/>
                  </a:moveTo>
                  <a:lnTo>
                    <a:pt x="83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8"/>
                  </a:lnTo>
                  <a:close/>
                  <a:moveTo>
                    <a:pt x="98" y="85"/>
                  </a:moveTo>
                  <a:lnTo>
                    <a:pt x="98" y="86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98" y="85"/>
                  </a:lnTo>
                  <a:close/>
                  <a:moveTo>
                    <a:pt x="118" y="85"/>
                  </a:move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5"/>
                  </a:lnTo>
                  <a:lnTo>
                    <a:pt x="118" y="85"/>
                  </a:lnTo>
                  <a:close/>
                  <a:moveTo>
                    <a:pt x="71" y="83"/>
                  </a:moveTo>
                  <a:lnTo>
                    <a:pt x="71" y="85"/>
                  </a:lnTo>
                  <a:lnTo>
                    <a:pt x="71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1" y="83"/>
                  </a:lnTo>
                  <a:close/>
                  <a:moveTo>
                    <a:pt x="82" y="83"/>
                  </a:moveTo>
                  <a:lnTo>
                    <a:pt x="83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0" y="83"/>
                  </a:lnTo>
                  <a:lnTo>
                    <a:pt x="82" y="83"/>
                  </a:lnTo>
                  <a:close/>
                  <a:moveTo>
                    <a:pt x="110" y="82"/>
                  </a:moveTo>
                  <a:lnTo>
                    <a:pt x="112" y="82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7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7" y="82"/>
                  </a:lnTo>
                  <a:lnTo>
                    <a:pt x="109" y="82"/>
                  </a:lnTo>
                  <a:lnTo>
                    <a:pt x="110" y="82"/>
                  </a:lnTo>
                  <a:close/>
                  <a:moveTo>
                    <a:pt x="91" y="80"/>
                  </a:moveTo>
                  <a:lnTo>
                    <a:pt x="93" y="82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90" y="82"/>
                  </a:lnTo>
                  <a:lnTo>
                    <a:pt x="90" y="82"/>
                  </a:lnTo>
                  <a:lnTo>
                    <a:pt x="91" y="82"/>
                  </a:lnTo>
                  <a:lnTo>
                    <a:pt x="91" y="80"/>
                  </a:lnTo>
                  <a:close/>
                  <a:moveTo>
                    <a:pt x="72" y="79"/>
                  </a:moveTo>
                  <a:lnTo>
                    <a:pt x="74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9"/>
                  </a:lnTo>
                  <a:lnTo>
                    <a:pt x="72" y="79"/>
                  </a:lnTo>
                  <a:close/>
                  <a:moveTo>
                    <a:pt x="104" y="79"/>
                  </a:moveTo>
                  <a:lnTo>
                    <a:pt x="106" y="79"/>
                  </a:lnTo>
                  <a:lnTo>
                    <a:pt x="106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6" y="80"/>
                  </a:lnTo>
                  <a:lnTo>
                    <a:pt x="106" y="79"/>
                  </a:lnTo>
                  <a:lnTo>
                    <a:pt x="104" y="79"/>
                  </a:lnTo>
                  <a:close/>
                  <a:moveTo>
                    <a:pt x="80" y="77"/>
                  </a:moveTo>
                  <a:lnTo>
                    <a:pt x="82" y="77"/>
                  </a:lnTo>
                  <a:lnTo>
                    <a:pt x="80" y="79"/>
                  </a:lnTo>
                  <a:lnTo>
                    <a:pt x="82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7"/>
                  </a:lnTo>
                  <a:lnTo>
                    <a:pt x="80" y="77"/>
                  </a:lnTo>
                  <a:close/>
                  <a:moveTo>
                    <a:pt x="85" y="77"/>
                  </a:moveTo>
                  <a:lnTo>
                    <a:pt x="85" y="77"/>
                  </a:lnTo>
                  <a:lnTo>
                    <a:pt x="85" y="77"/>
                  </a:lnTo>
                  <a:lnTo>
                    <a:pt x="85" y="79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2" y="79"/>
                  </a:lnTo>
                  <a:lnTo>
                    <a:pt x="85" y="77"/>
                  </a:lnTo>
                  <a:close/>
                  <a:moveTo>
                    <a:pt x="69" y="75"/>
                  </a:moveTo>
                  <a:lnTo>
                    <a:pt x="71" y="77"/>
                  </a:lnTo>
                  <a:lnTo>
                    <a:pt x="71" y="77"/>
                  </a:lnTo>
                  <a:lnTo>
                    <a:pt x="71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9" y="75"/>
                  </a:lnTo>
                  <a:close/>
                  <a:moveTo>
                    <a:pt x="69" y="72"/>
                  </a:moveTo>
                  <a:lnTo>
                    <a:pt x="69" y="72"/>
                  </a:lnTo>
                  <a:lnTo>
                    <a:pt x="69" y="72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9" y="72"/>
                  </a:lnTo>
                  <a:close/>
                  <a:moveTo>
                    <a:pt x="76" y="71"/>
                  </a:moveTo>
                  <a:lnTo>
                    <a:pt x="76" y="71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1"/>
                  </a:lnTo>
                  <a:close/>
                  <a:moveTo>
                    <a:pt x="82" y="71"/>
                  </a:move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2" y="72"/>
                  </a:lnTo>
                  <a:lnTo>
                    <a:pt x="82" y="71"/>
                  </a:lnTo>
                  <a:lnTo>
                    <a:pt x="82" y="71"/>
                  </a:lnTo>
                  <a:close/>
                  <a:moveTo>
                    <a:pt x="96" y="69"/>
                  </a:moveTo>
                  <a:lnTo>
                    <a:pt x="96" y="69"/>
                  </a:lnTo>
                  <a:lnTo>
                    <a:pt x="95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93" y="69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6" y="69"/>
                  </a:lnTo>
                  <a:close/>
                  <a:moveTo>
                    <a:pt x="77" y="67"/>
                  </a:moveTo>
                  <a:lnTo>
                    <a:pt x="79" y="69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7" y="67"/>
                  </a:lnTo>
                  <a:close/>
                  <a:moveTo>
                    <a:pt x="68" y="67"/>
                  </a:moveTo>
                  <a:lnTo>
                    <a:pt x="68" y="69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9"/>
                  </a:lnTo>
                  <a:lnTo>
                    <a:pt x="68" y="67"/>
                  </a:lnTo>
                  <a:lnTo>
                    <a:pt x="68" y="67"/>
                  </a:lnTo>
                  <a:close/>
                  <a:moveTo>
                    <a:pt x="104" y="66"/>
                  </a:moveTo>
                  <a:lnTo>
                    <a:pt x="106" y="66"/>
                  </a:lnTo>
                  <a:lnTo>
                    <a:pt x="106" y="66"/>
                  </a:lnTo>
                  <a:lnTo>
                    <a:pt x="107" y="67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1" y="67"/>
                  </a:lnTo>
                  <a:lnTo>
                    <a:pt x="99" y="67"/>
                  </a:lnTo>
                  <a:lnTo>
                    <a:pt x="101" y="66"/>
                  </a:lnTo>
                  <a:lnTo>
                    <a:pt x="102" y="66"/>
                  </a:lnTo>
                  <a:lnTo>
                    <a:pt x="104" y="66"/>
                  </a:lnTo>
                  <a:close/>
                  <a:moveTo>
                    <a:pt x="14" y="64"/>
                  </a:moveTo>
                  <a:lnTo>
                    <a:pt x="16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6" y="67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4" y="64"/>
                  </a:lnTo>
                  <a:close/>
                  <a:moveTo>
                    <a:pt x="74" y="63"/>
                  </a:moveTo>
                  <a:lnTo>
                    <a:pt x="76" y="64"/>
                  </a:lnTo>
                  <a:lnTo>
                    <a:pt x="77" y="64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4" y="66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4" y="63"/>
                  </a:lnTo>
                  <a:lnTo>
                    <a:pt x="74" y="63"/>
                  </a:lnTo>
                  <a:close/>
                  <a:moveTo>
                    <a:pt x="55" y="63"/>
                  </a:moveTo>
                  <a:lnTo>
                    <a:pt x="55" y="63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4" y="64"/>
                  </a:lnTo>
                  <a:lnTo>
                    <a:pt x="55" y="64"/>
                  </a:lnTo>
                  <a:lnTo>
                    <a:pt x="55" y="63"/>
                  </a:lnTo>
                  <a:lnTo>
                    <a:pt x="55" y="63"/>
                  </a:lnTo>
                  <a:close/>
                  <a:moveTo>
                    <a:pt x="13" y="55"/>
                  </a:moveTo>
                  <a:lnTo>
                    <a:pt x="14" y="56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5"/>
                  </a:lnTo>
                  <a:close/>
                  <a:moveTo>
                    <a:pt x="14" y="55"/>
                  </a:moveTo>
                  <a:lnTo>
                    <a:pt x="14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4" y="55"/>
                  </a:lnTo>
                  <a:close/>
                  <a:moveTo>
                    <a:pt x="91" y="53"/>
                  </a:moveTo>
                  <a:lnTo>
                    <a:pt x="93" y="53"/>
                  </a:lnTo>
                  <a:lnTo>
                    <a:pt x="95" y="53"/>
                  </a:lnTo>
                  <a:lnTo>
                    <a:pt x="93" y="55"/>
                  </a:lnTo>
                  <a:lnTo>
                    <a:pt x="95" y="55"/>
                  </a:lnTo>
                  <a:lnTo>
                    <a:pt x="95" y="58"/>
                  </a:lnTo>
                  <a:lnTo>
                    <a:pt x="93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1" y="60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1" y="53"/>
                  </a:lnTo>
                  <a:close/>
                  <a:moveTo>
                    <a:pt x="16" y="49"/>
                  </a:moveTo>
                  <a:lnTo>
                    <a:pt x="16" y="50"/>
                  </a:lnTo>
                  <a:lnTo>
                    <a:pt x="16" y="52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6" y="49"/>
                  </a:lnTo>
                  <a:close/>
                  <a:moveTo>
                    <a:pt x="69" y="47"/>
                  </a:moveTo>
                  <a:lnTo>
                    <a:pt x="71" y="47"/>
                  </a:lnTo>
                  <a:lnTo>
                    <a:pt x="71" y="49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69" y="47"/>
                  </a:lnTo>
                  <a:close/>
                  <a:moveTo>
                    <a:pt x="54" y="45"/>
                  </a:moveTo>
                  <a:lnTo>
                    <a:pt x="54" y="47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6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0" y="56"/>
                  </a:lnTo>
                  <a:lnTo>
                    <a:pt x="58" y="55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4" y="45"/>
                  </a:lnTo>
                  <a:close/>
                  <a:moveTo>
                    <a:pt x="57" y="42"/>
                  </a:moveTo>
                  <a:lnTo>
                    <a:pt x="60" y="44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7" y="42"/>
                  </a:lnTo>
                  <a:close/>
                  <a:moveTo>
                    <a:pt x="63" y="42"/>
                  </a:move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61" y="42"/>
                  </a:lnTo>
                  <a:lnTo>
                    <a:pt x="63" y="42"/>
                  </a:lnTo>
                  <a:close/>
                  <a:moveTo>
                    <a:pt x="96" y="39"/>
                  </a:moveTo>
                  <a:lnTo>
                    <a:pt x="98" y="41"/>
                  </a:lnTo>
                  <a:lnTo>
                    <a:pt x="98" y="42"/>
                  </a:lnTo>
                  <a:lnTo>
                    <a:pt x="99" y="44"/>
                  </a:lnTo>
                  <a:lnTo>
                    <a:pt x="99" y="44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5" y="44"/>
                  </a:lnTo>
                  <a:lnTo>
                    <a:pt x="96" y="42"/>
                  </a:lnTo>
                  <a:lnTo>
                    <a:pt x="95" y="42"/>
                  </a:lnTo>
                  <a:lnTo>
                    <a:pt x="93" y="44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6" y="39"/>
                  </a:lnTo>
                  <a:close/>
                  <a:moveTo>
                    <a:pt x="3" y="33"/>
                  </a:moveTo>
                  <a:lnTo>
                    <a:pt x="3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close/>
                  <a:moveTo>
                    <a:pt x="83" y="28"/>
                  </a:moveTo>
                  <a:lnTo>
                    <a:pt x="83" y="30"/>
                  </a:lnTo>
                  <a:lnTo>
                    <a:pt x="83" y="30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3" y="28"/>
                  </a:lnTo>
                  <a:close/>
                  <a:moveTo>
                    <a:pt x="85" y="20"/>
                  </a:moveTo>
                  <a:lnTo>
                    <a:pt x="87" y="20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3" y="20"/>
                  </a:lnTo>
                  <a:lnTo>
                    <a:pt x="85" y="20"/>
                  </a:lnTo>
                  <a:close/>
                  <a:moveTo>
                    <a:pt x="72" y="15"/>
                  </a:moveTo>
                  <a:lnTo>
                    <a:pt x="72" y="15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5"/>
                  </a:lnTo>
                  <a:lnTo>
                    <a:pt x="72" y="15"/>
                  </a:lnTo>
                  <a:close/>
                  <a:moveTo>
                    <a:pt x="95" y="0"/>
                  </a:moveTo>
                  <a:lnTo>
                    <a:pt x="96" y="0"/>
                  </a:lnTo>
                  <a:lnTo>
                    <a:pt x="98" y="0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4"/>
                  </a:lnTo>
                  <a:lnTo>
                    <a:pt x="95" y="15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85" y="14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4" y="14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8" y="14"/>
                  </a:lnTo>
                  <a:lnTo>
                    <a:pt x="66" y="15"/>
                  </a:lnTo>
                  <a:lnTo>
                    <a:pt x="65" y="17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61" y="20"/>
                  </a:lnTo>
                  <a:lnTo>
                    <a:pt x="60" y="20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6" y="23"/>
                  </a:lnTo>
                  <a:lnTo>
                    <a:pt x="66" y="25"/>
                  </a:lnTo>
                  <a:lnTo>
                    <a:pt x="68" y="27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0" y="28"/>
                  </a:lnTo>
                  <a:lnTo>
                    <a:pt x="58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7" y="31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5"/>
                  </a:lnTo>
                  <a:lnTo>
                    <a:pt x="50" y="23"/>
                  </a:lnTo>
                  <a:lnTo>
                    <a:pt x="47" y="22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6" y="33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0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4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9" y="45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4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6" y="50"/>
                  </a:lnTo>
                  <a:lnTo>
                    <a:pt x="49" y="50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7" y="55"/>
                  </a:lnTo>
                  <a:lnTo>
                    <a:pt x="58" y="56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3" y="64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1" y="66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0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7" y="71"/>
                  </a:lnTo>
                  <a:lnTo>
                    <a:pt x="46" y="71"/>
                  </a:lnTo>
                  <a:lnTo>
                    <a:pt x="46" y="69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6" y="75"/>
                  </a:lnTo>
                  <a:lnTo>
                    <a:pt x="49" y="79"/>
                  </a:lnTo>
                  <a:lnTo>
                    <a:pt x="49" y="82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7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4" y="83"/>
                  </a:lnTo>
                  <a:lnTo>
                    <a:pt x="42" y="83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5"/>
                  </a:lnTo>
                  <a:lnTo>
                    <a:pt x="39" y="8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3" y="80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1" y="83"/>
                  </a:lnTo>
                  <a:lnTo>
                    <a:pt x="30" y="82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8" y="71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4" y="63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8" y="60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8" y="60"/>
                  </a:lnTo>
                  <a:lnTo>
                    <a:pt x="42" y="61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4" y="58"/>
                  </a:lnTo>
                  <a:lnTo>
                    <a:pt x="42" y="56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0" y="56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4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4" name="Freeform 265"/>
            <p:cNvSpPr>
              <a:spLocks noEditPoints="1"/>
            </p:cNvSpPr>
            <p:nvPr/>
          </p:nvSpPr>
          <p:spPr bwMode="auto">
            <a:xfrm>
              <a:off x="6000849" y="4312614"/>
              <a:ext cx="83817" cy="76020"/>
            </a:xfrm>
            <a:custGeom>
              <a:avLst/>
              <a:gdLst>
                <a:gd name="T0" fmla="*/ 21 w 43"/>
                <a:gd name="T1" fmla="*/ 20 h 39"/>
                <a:gd name="T2" fmla="*/ 21 w 43"/>
                <a:gd name="T3" fmla="*/ 22 h 39"/>
                <a:gd name="T4" fmla="*/ 23 w 43"/>
                <a:gd name="T5" fmla="*/ 22 h 39"/>
                <a:gd name="T6" fmla="*/ 30 w 43"/>
                <a:gd name="T7" fmla="*/ 22 h 39"/>
                <a:gd name="T8" fmla="*/ 43 w 43"/>
                <a:gd name="T9" fmla="*/ 25 h 39"/>
                <a:gd name="T10" fmla="*/ 43 w 43"/>
                <a:gd name="T11" fmla="*/ 31 h 39"/>
                <a:gd name="T12" fmla="*/ 43 w 43"/>
                <a:gd name="T13" fmla="*/ 37 h 39"/>
                <a:gd name="T14" fmla="*/ 40 w 43"/>
                <a:gd name="T15" fmla="*/ 39 h 39"/>
                <a:gd name="T16" fmla="*/ 32 w 43"/>
                <a:gd name="T17" fmla="*/ 39 h 39"/>
                <a:gd name="T18" fmla="*/ 26 w 43"/>
                <a:gd name="T19" fmla="*/ 39 h 39"/>
                <a:gd name="T20" fmla="*/ 23 w 43"/>
                <a:gd name="T21" fmla="*/ 39 h 39"/>
                <a:gd name="T22" fmla="*/ 23 w 43"/>
                <a:gd name="T23" fmla="*/ 39 h 39"/>
                <a:gd name="T24" fmla="*/ 21 w 43"/>
                <a:gd name="T25" fmla="*/ 39 h 39"/>
                <a:gd name="T26" fmla="*/ 19 w 43"/>
                <a:gd name="T27" fmla="*/ 37 h 39"/>
                <a:gd name="T28" fmla="*/ 19 w 43"/>
                <a:gd name="T29" fmla="*/ 37 h 39"/>
                <a:gd name="T30" fmla="*/ 18 w 43"/>
                <a:gd name="T31" fmla="*/ 39 h 39"/>
                <a:gd name="T32" fmla="*/ 16 w 43"/>
                <a:gd name="T33" fmla="*/ 37 h 39"/>
                <a:gd name="T34" fmla="*/ 15 w 43"/>
                <a:gd name="T35" fmla="*/ 37 h 39"/>
                <a:gd name="T36" fmla="*/ 16 w 43"/>
                <a:gd name="T37" fmla="*/ 33 h 39"/>
                <a:gd name="T38" fmla="*/ 18 w 43"/>
                <a:gd name="T39" fmla="*/ 31 h 39"/>
                <a:gd name="T40" fmla="*/ 19 w 43"/>
                <a:gd name="T41" fmla="*/ 28 h 39"/>
                <a:gd name="T42" fmla="*/ 19 w 43"/>
                <a:gd name="T43" fmla="*/ 23 h 39"/>
                <a:gd name="T44" fmla="*/ 5 w 43"/>
                <a:gd name="T45" fmla="*/ 0 h 39"/>
                <a:gd name="T46" fmla="*/ 7 w 43"/>
                <a:gd name="T47" fmla="*/ 0 h 39"/>
                <a:gd name="T48" fmla="*/ 8 w 43"/>
                <a:gd name="T49" fmla="*/ 1 h 39"/>
                <a:gd name="T50" fmla="*/ 5 w 43"/>
                <a:gd name="T51" fmla="*/ 6 h 39"/>
                <a:gd name="T52" fmla="*/ 4 w 43"/>
                <a:gd name="T53" fmla="*/ 8 h 39"/>
                <a:gd name="T54" fmla="*/ 0 w 43"/>
                <a:gd name="T55" fmla="*/ 6 h 39"/>
                <a:gd name="T56" fmla="*/ 0 w 43"/>
                <a:gd name="T57" fmla="*/ 4 h 39"/>
                <a:gd name="T58" fmla="*/ 2 w 43"/>
                <a:gd name="T59" fmla="*/ 3 h 39"/>
                <a:gd name="T60" fmla="*/ 4 w 43"/>
                <a:gd name="T61" fmla="*/ 1 h 39"/>
                <a:gd name="T62" fmla="*/ 4 w 43"/>
                <a:gd name="T6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9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43" y="39"/>
                  </a:lnTo>
                  <a:lnTo>
                    <a:pt x="40" y="39"/>
                  </a:lnTo>
                  <a:lnTo>
                    <a:pt x="35" y="39"/>
                  </a:lnTo>
                  <a:lnTo>
                    <a:pt x="32" y="39"/>
                  </a:lnTo>
                  <a:lnTo>
                    <a:pt x="27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6" y="33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9" y="28"/>
                  </a:lnTo>
                  <a:lnTo>
                    <a:pt x="21" y="26"/>
                  </a:lnTo>
                  <a:lnTo>
                    <a:pt x="19" y="23"/>
                  </a:lnTo>
                  <a:lnTo>
                    <a:pt x="21" y="20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5" name="Freeform 266"/>
            <p:cNvSpPr>
              <a:spLocks noEditPoints="1"/>
            </p:cNvSpPr>
            <p:nvPr/>
          </p:nvSpPr>
          <p:spPr bwMode="auto">
            <a:xfrm>
              <a:off x="4022390" y="3950058"/>
              <a:ext cx="17544" cy="17544"/>
            </a:xfrm>
            <a:custGeom>
              <a:avLst/>
              <a:gdLst>
                <a:gd name="T0" fmla="*/ 8 w 9"/>
                <a:gd name="T1" fmla="*/ 8 h 9"/>
                <a:gd name="T2" fmla="*/ 9 w 9"/>
                <a:gd name="T3" fmla="*/ 8 h 9"/>
                <a:gd name="T4" fmla="*/ 9 w 9"/>
                <a:gd name="T5" fmla="*/ 9 h 9"/>
                <a:gd name="T6" fmla="*/ 8 w 9"/>
                <a:gd name="T7" fmla="*/ 9 h 9"/>
                <a:gd name="T8" fmla="*/ 8 w 9"/>
                <a:gd name="T9" fmla="*/ 9 h 9"/>
                <a:gd name="T10" fmla="*/ 8 w 9"/>
                <a:gd name="T11" fmla="*/ 9 h 9"/>
                <a:gd name="T12" fmla="*/ 8 w 9"/>
                <a:gd name="T13" fmla="*/ 9 h 9"/>
                <a:gd name="T14" fmla="*/ 8 w 9"/>
                <a:gd name="T15" fmla="*/ 8 h 9"/>
                <a:gd name="T16" fmla="*/ 8 w 9"/>
                <a:gd name="T17" fmla="*/ 8 h 9"/>
                <a:gd name="T18" fmla="*/ 2 w 9"/>
                <a:gd name="T19" fmla="*/ 3 h 9"/>
                <a:gd name="T20" fmla="*/ 3 w 9"/>
                <a:gd name="T21" fmla="*/ 3 h 9"/>
                <a:gd name="T22" fmla="*/ 3 w 9"/>
                <a:gd name="T23" fmla="*/ 3 h 9"/>
                <a:gd name="T24" fmla="*/ 5 w 9"/>
                <a:gd name="T25" fmla="*/ 4 h 9"/>
                <a:gd name="T26" fmla="*/ 3 w 9"/>
                <a:gd name="T27" fmla="*/ 4 h 9"/>
                <a:gd name="T28" fmla="*/ 3 w 9"/>
                <a:gd name="T29" fmla="*/ 8 h 9"/>
                <a:gd name="T30" fmla="*/ 3 w 9"/>
                <a:gd name="T31" fmla="*/ 8 h 9"/>
                <a:gd name="T32" fmla="*/ 2 w 9"/>
                <a:gd name="T33" fmla="*/ 8 h 9"/>
                <a:gd name="T34" fmla="*/ 2 w 9"/>
                <a:gd name="T35" fmla="*/ 8 h 9"/>
                <a:gd name="T36" fmla="*/ 2 w 9"/>
                <a:gd name="T37" fmla="*/ 8 h 9"/>
                <a:gd name="T38" fmla="*/ 0 w 9"/>
                <a:gd name="T39" fmla="*/ 3 h 9"/>
                <a:gd name="T40" fmla="*/ 2 w 9"/>
                <a:gd name="T41" fmla="*/ 3 h 9"/>
                <a:gd name="T42" fmla="*/ 2 w 9"/>
                <a:gd name="T43" fmla="*/ 3 h 9"/>
                <a:gd name="T44" fmla="*/ 5 w 9"/>
                <a:gd name="T45" fmla="*/ 0 h 9"/>
                <a:gd name="T46" fmla="*/ 6 w 9"/>
                <a:gd name="T47" fmla="*/ 1 h 9"/>
                <a:gd name="T48" fmla="*/ 6 w 9"/>
                <a:gd name="T49" fmla="*/ 1 h 9"/>
                <a:gd name="T50" fmla="*/ 6 w 9"/>
                <a:gd name="T51" fmla="*/ 3 h 9"/>
                <a:gd name="T52" fmla="*/ 9 w 9"/>
                <a:gd name="T53" fmla="*/ 4 h 9"/>
                <a:gd name="T54" fmla="*/ 8 w 9"/>
                <a:gd name="T55" fmla="*/ 4 h 9"/>
                <a:gd name="T56" fmla="*/ 5 w 9"/>
                <a:gd name="T57" fmla="*/ 4 h 9"/>
                <a:gd name="T58" fmla="*/ 5 w 9"/>
                <a:gd name="T59" fmla="*/ 4 h 9"/>
                <a:gd name="T60" fmla="*/ 5 w 9"/>
                <a:gd name="T61" fmla="*/ 3 h 9"/>
                <a:gd name="T62" fmla="*/ 5 w 9"/>
                <a:gd name="T63" fmla="*/ 3 h 9"/>
                <a:gd name="T64" fmla="*/ 5 w 9"/>
                <a:gd name="T65" fmla="*/ 1 h 9"/>
                <a:gd name="T66" fmla="*/ 5 w 9"/>
                <a:gd name="T67" fmla="*/ 1 h 9"/>
                <a:gd name="T68" fmla="*/ 5 w 9"/>
                <a:gd name="T6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5" y="0"/>
                  </a:move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6" name="Freeform 267"/>
            <p:cNvSpPr>
              <a:spLocks/>
            </p:cNvSpPr>
            <p:nvPr/>
          </p:nvSpPr>
          <p:spPr bwMode="auto">
            <a:xfrm>
              <a:off x="5340064" y="4059215"/>
              <a:ext cx="206617" cy="153989"/>
            </a:xfrm>
            <a:custGeom>
              <a:avLst/>
              <a:gdLst>
                <a:gd name="T0" fmla="*/ 29 w 106"/>
                <a:gd name="T1" fmla="*/ 0 h 79"/>
                <a:gd name="T2" fmla="*/ 30 w 106"/>
                <a:gd name="T3" fmla="*/ 4 h 79"/>
                <a:gd name="T4" fmla="*/ 35 w 106"/>
                <a:gd name="T5" fmla="*/ 5 h 79"/>
                <a:gd name="T6" fmla="*/ 43 w 106"/>
                <a:gd name="T7" fmla="*/ 5 h 79"/>
                <a:gd name="T8" fmla="*/ 52 w 106"/>
                <a:gd name="T9" fmla="*/ 5 h 79"/>
                <a:gd name="T10" fmla="*/ 54 w 106"/>
                <a:gd name="T11" fmla="*/ 10 h 79"/>
                <a:gd name="T12" fmla="*/ 60 w 106"/>
                <a:gd name="T13" fmla="*/ 7 h 79"/>
                <a:gd name="T14" fmla="*/ 64 w 106"/>
                <a:gd name="T15" fmla="*/ 12 h 79"/>
                <a:gd name="T16" fmla="*/ 68 w 106"/>
                <a:gd name="T17" fmla="*/ 7 h 79"/>
                <a:gd name="T18" fmla="*/ 78 w 106"/>
                <a:gd name="T19" fmla="*/ 10 h 79"/>
                <a:gd name="T20" fmla="*/ 82 w 106"/>
                <a:gd name="T21" fmla="*/ 7 h 79"/>
                <a:gd name="T22" fmla="*/ 84 w 106"/>
                <a:gd name="T23" fmla="*/ 4 h 79"/>
                <a:gd name="T24" fmla="*/ 89 w 106"/>
                <a:gd name="T25" fmla="*/ 8 h 79"/>
                <a:gd name="T26" fmla="*/ 92 w 106"/>
                <a:gd name="T27" fmla="*/ 16 h 79"/>
                <a:gd name="T28" fmla="*/ 97 w 106"/>
                <a:gd name="T29" fmla="*/ 19 h 79"/>
                <a:gd name="T30" fmla="*/ 92 w 106"/>
                <a:gd name="T31" fmla="*/ 24 h 79"/>
                <a:gd name="T32" fmla="*/ 97 w 106"/>
                <a:gd name="T33" fmla="*/ 24 h 79"/>
                <a:gd name="T34" fmla="*/ 98 w 106"/>
                <a:gd name="T35" fmla="*/ 30 h 79"/>
                <a:gd name="T36" fmla="*/ 103 w 106"/>
                <a:gd name="T37" fmla="*/ 37 h 79"/>
                <a:gd name="T38" fmla="*/ 100 w 106"/>
                <a:gd name="T39" fmla="*/ 45 h 79"/>
                <a:gd name="T40" fmla="*/ 103 w 106"/>
                <a:gd name="T41" fmla="*/ 49 h 79"/>
                <a:gd name="T42" fmla="*/ 103 w 106"/>
                <a:gd name="T43" fmla="*/ 54 h 79"/>
                <a:gd name="T44" fmla="*/ 106 w 106"/>
                <a:gd name="T45" fmla="*/ 62 h 79"/>
                <a:gd name="T46" fmla="*/ 103 w 106"/>
                <a:gd name="T47" fmla="*/ 62 h 79"/>
                <a:gd name="T48" fmla="*/ 98 w 106"/>
                <a:gd name="T49" fmla="*/ 65 h 79"/>
                <a:gd name="T50" fmla="*/ 101 w 106"/>
                <a:gd name="T51" fmla="*/ 67 h 79"/>
                <a:gd name="T52" fmla="*/ 100 w 106"/>
                <a:gd name="T53" fmla="*/ 75 h 79"/>
                <a:gd name="T54" fmla="*/ 93 w 106"/>
                <a:gd name="T55" fmla="*/ 73 h 79"/>
                <a:gd name="T56" fmla="*/ 92 w 106"/>
                <a:gd name="T57" fmla="*/ 75 h 79"/>
                <a:gd name="T58" fmla="*/ 89 w 106"/>
                <a:gd name="T59" fmla="*/ 79 h 79"/>
                <a:gd name="T60" fmla="*/ 86 w 106"/>
                <a:gd name="T61" fmla="*/ 79 h 79"/>
                <a:gd name="T62" fmla="*/ 81 w 106"/>
                <a:gd name="T63" fmla="*/ 76 h 79"/>
                <a:gd name="T64" fmla="*/ 82 w 106"/>
                <a:gd name="T65" fmla="*/ 71 h 79"/>
                <a:gd name="T66" fmla="*/ 81 w 106"/>
                <a:gd name="T67" fmla="*/ 67 h 79"/>
                <a:gd name="T68" fmla="*/ 79 w 106"/>
                <a:gd name="T69" fmla="*/ 62 h 79"/>
                <a:gd name="T70" fmla="*/ 78 w 106"/>
                <a:gd name="T71" fmla="*/ 62 h 79"/>
                <a:gd name="T72" fmla="*/ 71 w 106"/>
                <a:gd name="T73" fmla="*/ 60 h 79"/>
                <a:gd name="T74" fmla="*/ 67 w 106"/>
                <a:gd name="T75" fmla="*/ 64 h 79"/>
                <a:gd name="T76" fmla="*/ 64 w 106"/>
                <a:gd name="T77" fmla="*/ 64 h 79"/>
                <a:gd name="T78" fmla="*/ 65 w 106"/>
                <a:gd name="T79" fmla="*/ 56 h 79"/>
                <a:gd name="T80" fmla="*/ 64 w 106"/>
                <a:gd name="T81" fmla="*/ 51 h 79"/>
                <a:gd name="T82" fmla="*/ 59 w 106"/>
                <a:gd name="T83" fmla="*/ 45 h 79"/>
                <a:gd name="T84" fmla="*/ 52 w 106"/>
                <a:gd name="T85" fmla="*/ 40 h 79"/>
                <a:gd name="T86" fmla="*/ 38 w 106"/>
                <a:gd name="T87" fmla="*/ 41 h 79"/>
                <a:gd name="T88" fmla="*/ 35 w 106"/>
                <a:gd name="T89" fmla="*/ 45 h 79"/>
                <a:gd name="T90" fmla="*/ 30 w 106"/>
                <a:gd name="T91" fmla="*/ 52 h 79"/>
                <a:gd name="T92" fmla="*/ 26 w 106"/>
                <a:gd name="T93" fmla="*/ 52 h 79"/>
                <a:gd name="T94" fmla="*/ 24 w 106"/>
                <a:gd name="T95" fmla="*/ 48 h 79"/>
                <a:gd name="T96" fmla="*/ 19 w 106"/>
                <a:gd name="T97" fmla="*/ 40 h 79"/>
                <a:gd name="T98" fmla="*/ 15 w 106"/>
                <a:gd name="T99" fmla="*/ 38 h 79"/>
                <a:gd name="T100" fmla="*/ 7 w 106"/>
                <a:gd name="T101" fmla="*/ 30 h 79"/>
                <a:gd name="T102" fmla="*/ 4 w 106"/>
                <a:gd name="T103" fmla="*/ 26 h 79"/>
                <a:gd name="T104" fmla="*/ 0 w 106"/>
                <a:gd name="T105" fmla="*/ 27 h 79"/>
                <a:gd name="T106" fmla="*/ 5 w 106"/>
                <a:gd name="T107" fmla="*/ 18 h 79"/>
                <a:gd name="T108" fmla="*/ 16 w 106"/>
                <a:gd name="T109" fmla="*/ 15 h 79"/>
                <a:gd name="T110" fmla="*/ 18 w 106"/>
                <a:gd name="T111" fmla="*/ 8 h 79"/>
                <a:gd name="T112" fmla="*/ 19 w 106"/>
                <a:gd name="T113" fmla="*/ 7 h 79"/>
                <a:gd name="T114" fmla="*/ 19 w 106"/>
                <a:gd name="T11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79">
                  <a:moveTo>
                    <a:pt x="19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5" y="10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7"/>
                  </a:lnTo>
                  <a:lnTo>
                    <a:pt x="89" y="8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5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3" y="23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7" y="29"/>
                  </a:lnTo>
                  <a:lnTo>
                    <a:pt x="98" y="30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100" y="45"/>
                  </a:lnTo>
                  <a:lnTo>
                    <a:pt x="100" y="46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9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3" y="56"/>
                  </a:lnTo>
                  <a:lnTo>
                    <a:pt x="103" y="57"/>
                  </a:lnTo>
                  <a:lnTo>
                    <a:pt x="105" y="57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6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100" y="65"/>
                  </a:lnTo>
                  <a:lnTo>
                    <a:pt x="101" y="67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0" y="70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0" y="75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1" y="76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79" y="64"/>
                  </a:lnTo>
                  <a:lnTo>
                    <a:pt x="79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7" y="64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4" y="60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1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0" y="46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1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4" y="48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7" name="Freeform 268"/>
            <p:cNvSpPr>
              <a:spLocks/>
            </p:cNvSpPr>
            <p:nvPr/>
          </p:nvSpPr>
          <p:spPr bwMode="auto">
            <a:xfrm>
              <a:off x="5291333" y="4026079"/>
              <a:ext cx="83817" cy="21442"/>
            </a:xfrm>
            <a:custGeom>
              <a:avLst/>
              <a:gdLst>
                <a:gd name="T0" fmla="*/ 25 w 43"/>
                <a:gd name="T1" fmla="*/ 2 h 11"/>
                <a:gd name="T2" fmla="*/ 29 w 43"/>
                <a:gd name="T3" fmla="*/ 3 h 11"/>
                <a:gd name="T4" fmla="*/ 32 w 43"/>
                <a:gd name="T5" fmla="*/ 3 h 11"/>
                <a:gd name="T6" fmla="*/ 35 w 43"/>
                <a:gd name="T7" fmla="*/ 5 h 11"/>
                <a:gd name="T8" fmla="*/ 37 w 43"/>
                <a:gd name="T9" fmla="*/ 5 h 11"/>
                <a:gd name="T10" fmla="*/ 38 w 43"/>
                <a:gd name="T11" fmla="*/ 5 h 11"/>
                <a:gd name="T12" fmla="*/ 43 w 43"/>
                <a:gd name="T13" fmla="*/ 6 h 11"/>
                <a:gd name="T14" fmla="*/ 43 w 43"/>
                <a:gd name="T15" fmla="*/ 8 h 11"/>
                <a:gd name="T16" fmla="*/ 37 w 43"/>
                <a:gd name="T17" fmla="*/ 10 h 11"/>
                <a:gd name="T18" fmla="*/ 30 w 43"/>
                <a:gd name="T19" fmla="*/ 8 h 11"/>
                <a:gd name="T20" fmla="*/ 29 w 43"/>
                <a:gd name="T21" fmla="*/ 6 h 11"/>
                <a:gd name="T22" fmla="*/ 25 w 43"/>
                <a:gd name="T23" fmla="*/ 5 h 11"/>
                <a:gd name="T24" fmla="*/ 24 w 43"/>
                <a:gd name="T25" fmla="*/ 5 h 11"/>
                <a:gd name="T26" fmla="*/ 22 w 43"/>
                <a:gd name="T27" fmla="*/ 6 h 11"/>
                <a:gd name="T28" fmla="*/ 22 w 43"/>
                <a:gd name="T29" fmla="*/ 6 h 11"/>
                <a:gd name="T30" fmla="*/ 16 w 43"/>
                <a:gd name="T31" fmla="*/ 8 h 11"/>
                <a:gd name="T32" fmla="*/ 14 w 43"/>
                <a:gd name="T33" fmla="*/ 8 h 11"/>
                <a:gd name="T34" fmla="*/ 11 w 43"/>
                <a:gd name="T35" fmla="*/ 11 h 11"/>
                <a:gd name="T36" fmla="*/ 5 w 43"/>
                <a:gd name="T37" fmla="*/ 11 h 11"/>
                <a:gd name="T38" fmla="*/ 2 w 43"/>
                <a:gd name="T39" fmla="*/ 11 h 11"/>
                <a:gd name="T40" fmla="*/ 0 w 43"/>
                <a:gd name="T41" fmla="*/ 11 h 11"/>
                <a:gd name="T42" fmla="*/ 0 w 43"/>
                <a:gd name="T43" fmla="*/ 6 h 11"/>
                <a:gd name="T44" fmla="*/ 2 w 43"/>
                <a:gd name="T45" fmla="*/ 6 h 11"/>
                <a:gd name="T46" fmla="*/ 3 w 43"/>
                <a:gd name="T47" fmla="*/ 8 h 11"/>
                <a:gd name="T48" fmla="*/ 8 w 43"/>
                <a:gd name="T49" fmla="*/ 8 h 11"/>
                <a:gd name="T50" fmla="*/ 8 w 43"/>
                <a:gd name="T51" fmla="*/ 8 h 11"/>
                <a:gd name="T52" fmla="*/ 11 w 43"/>
                <a:gd name="T53" fmla="*/ 6 h 11"/>
                <a:gd name="T54" fmla="*/ 18 w 43"/>
                <a:gd name="T55" fmla="*/ 6 h 11"/>
                <a:gd name="T56" fmla="*/ 19 w 43"/>
                <a:gd name="T57" fmla="*/ 6 h 11"/>
                <a:gd name="T58" fmla="*/ 18 w 43"/>
                <a:gd name="T59" fmla="*/ 5 h 11"/>
                <a:gd name="T60" fmla="*/ 10 w 43"/>
                <a:gd name="T61" fmla="*/ 6 h 11"/>
                <a:gd name="T62" fmla="*/ 5 w 43"/>
                <a:gd name="T63" fmla="*/ 8 h 11"/>
                <a:gd name="T64" fmla="*/ 3 w 43"/>
                <a:gd name="T65" fmla="*/ 5 h 11"/>
                <a:gd name="T66" fmla="*/ 11 w 43"/>
                <a:gd name="T67" fmla="*/ 5 h 11"/>
                <a:gd name="T68" fmla="*/ 19 w 43"/>
                <a:gd name="T69" fmla="*/ 5 h 11"/>
                <a:gd name="T70" fmla="*/ 22 w 43"/>
                <a:gd name="T7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11">
                  <a:moveTo>
                    <a:pt x="24" y="0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37" y="10"/>
                  </a:lnTo>
                  <a:lnTo>
                    <a:pt x="33" y="10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7" y="3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8" name="Freeform 269"/>
            <p:cNvSpPr>
              <a:spLocks noEditPoints="1"/>
            </p:cNvSpPr>
            <p:nvPr/>
          </p:nvSpPr>
          <p:spPr bwMode="auto">
            <a:xfrm>
              <a:off x="3712463" y="1219200"/>
              <a:ext cx="1728960" cy="1280639"/>
            </a:xfrm>
            <a:custGeom>
              <a:avLst/>
              <a:gdLst>
                <a:gd name="T0" fmla="*/ 310 w 887"/>
                <a:gd name="T1" fmla="*/ 422 h 657"/>
                <a:gd name="T2" fmla="*/ 276 w 887"/>
                <a:gd name="T3" fmla="*/ 430 h 657"/>
                <a:gd name="T4" fmla="*/ 681 w 887"/>
                <a:gd name="T5" fmla="*/ 391 h 657"/>
                <a:gd name="T6" fmla="*/ 662 w 887"/>
                <a:gd name="T7" fmla="*/ 396 h 657"/>
                <a:gd name="T8" fmla="*/ 239 w 887"/>
                <a:gd name="T9" fmla="*/ 345 h 657"/>
                <a:gd name="T10" fmla="*/ 16 w 887"/>
                <a:gd name="T11" fmla="*/ 208 h 657"/>
                <a:gd name="T12" fmla="*/ 801 w 887"/>
                <a:gd name="T13" fmla="*/ 128 h 657"/>
                <a:gd name="T14" fmla="*/ 608 w 887"/>
                <a:gd name="T15" fmla="*/ 0 h 657"/>
                <a:gd name="T16" fmla="*/ 741 w 887"/>
                <a:gd name="T17" fmla="*/ 35 h 657"/>
                <a:gd name="T18" fmla="*/ 739 w 887"/>
                <a:gd name="T19" fmla="*/ 81 h 657"/>
                <a:gd name="T20" fmla="*/ 829 w 887"/>
                <a:gd name="T21" fmla="*/ 63 h 657"/>
                <a:gd name="T22" fmla="*/ 809 w 887"/>
                <a:gd name="T23" fmla="*/ 120 h 657"/>
                <a:gd name="T24" fmla="*/ 777 w 887"/>
                <a:gd name="T25" fmla="*/ 155 h 657"/>
                <a:gd name="T26" fmla="*/ 771 w 887"/>
                <a:gd name="T27" fmla="*/ 203 h 657"/>
                <a:gd name="T28" fmla="*/ 731 w 887"/>
                <a:gd name="T29" fmla="*/ 227 h 657"/>
                <a:gd name="T30" fmla="*/ 766 w 887"/>
                <a:gd name="T31" fmla="*/ 276 h 657"/>
                <a:gd name="T32" fmla="*/ 771 w 887"/>
                <a:gd name="T33" fmla="*/ 292 h 657"/>
                <a:gd name="T34" fmla="*/ 746 w 887"/>
                <a:gd name="T35" fmla="*/ 311 h 657"/>
                <a:gd name="T36" fmla="*/ 676 w 887"/>
                <a:gd name="T37" fmla="*/ 331 h 657"/>
                <a:gd name="T38" fmla="*/ 722 w 887"/>
                <a:gd name="T39" fmla="*/ 336 h 657"/>
                <a:gd name="T40" fmla="*/ 695 w 887"/>
                <a:gd name="T41" fmla="*/ 340 h 657"/>
                <a:gd name="T42" fmla="*/ 739 w 887"/>
                <a:gd name="T43" fmla="*/ 383 h 657"/>
                <a:gd name="T44" fmla="*/ 683 w 887"/>
                <a:gd name="T45" fmla="*/ 377 h 657"/>
                <a:gd name="T46" fmla="*/ 632 w 887"/>
                <a:gd name="T47" fmla="*/ 407 h 657"/>
                <a:gd name="T48" fmla="*/ 725 w 887"/>
                <a:gd name="T49" fmla="*/ 419 h 657"/>
                <a:gd name="T50" fmla="*/ 678 w 887"/>
                <a:gd name="T51" fmla="*/ 448 h 657"/>
                <a:gd name="T52" fmla="*/ 588 w 887"/>
                <a:gd name="T53" fmla="*/ 462 h 657"/>
                <a:gd name="T54" fmla="*/ 541 w 887"/>
                <a:gd name="T55" fmla="*/ 511 h 657"/>
                <a:gd name="T56" fmla="*/ 506 w 887"/>
                <a:gd name="T57" fmla="*/ 520 h 657"/>
                <a:gd name="T58" fmla="*/ 462 w 887"/>
                <a:gd name="T59" fmla="*/ 539 h 657"/>
                <a:gd name="T60" fmla="*/ 459 w 887"/>
                <a:gd name="T61" fmla="*/ 582 h 657"/>
                <a:gd name="T62" fmla="*/ 443 w 887"/>
                <a:gd name="T63" fmla="*/ 610 h 657"/>
                <a:gd name="T64" fmla="*/ 422 w 887"/>
                <a:gd name="T65" fmla="*/ 657 h 657"/>
                <a:gd name="T66" fmla="*/ 392 w 887"/>
                <a:gd name="T67" fmla="*/ 641 h 657"/>
                <a:gd name="T68" fmla="*/ 362 w 887"/>
                <a:gd name="T69" fmla="*/ 632 h 657"/>
                <a:gd name="T70" fmla="*/ 334 w 887"/>
                <a:gd name="T71" fmla="*/ 608 h 657"/>
                <a:gd name="T72" fmla="*/ 321 w 887"/>
                <a:gd name="T73" fmla="*/ 561 h 657"/>
                <a:gd name="T74" fmla="*/ 326 w 887"/>
                <a:gd name="T75" fmla="*/ 547 h 657"/>
                <a:gd name="T76" fmla="*/ 295 w 887"/>
                <a:gd name="T77" fmla="*/ 536 h 657"/>
                <a:gd name="T78" fmla="*/ 302 w 887"/>
                <a:gd name="T79" fmla="*/ 503 h 657"/>
                <a:gd name="T80" fmla="*/ 288 w 887"/>
                <a:gd name="T81" fmla="*/ 495 h 657"/>
                <a:gd name="T82" fmla="*/ 288 w 887"/>
                <a:gd name="T83" fmla="*/ 474 h 657"/>
                <a:gd name="T84" fmla="*/ 290 w 887"/>
                <a:gd name="T85" fmla="*/ 462 h 657"/>
                <a:gd name="T86" fmla="*/ 317 w 887"/>
                <a:gd name="T87" fmla="*/ 432 h 657"/>
                <a:gd name="T88" fmla="*/ 274 w 887"/>
                <a:gd name="T89" fmla="*/ 397 h 657"/>
                <a:gd name="T90" fmla="*/ 301 w 887"/>
                <a:gd name="T91" fmla="*/ 388 h 657"/>
                <a:gd name="T92" fmla="*/ 279 w 887"/>
                <a:gd name="T93" fmla="*/ 363 h 657"/>
                <a:gd name="T94" fmla="*/ 249 w 887"/>
                <a:gd name="T95" fmla="*/ 377 h 657"/>
                <a:gd name="T96" fmla="*/ 255 w 887"/>
                <a:gd name="T97" fmla="*/ 339 h 657"/>
                <a:gd name="T98" fmla="*/ 239 w 887"/>
                <a:gd name="T99" fmla="*/ 306 h 657"/>
                <a:gd name="T100" fmla="*/ 209 w 887"/>
                <a:gd name="T101" fmla="*/ 263 h 657"/>
                <a:gd name="T102" fmla="*/ 102 w 887"/>
                <a:gd name="T103" fmla="*/ 244 h 657"/>
                <a:gd name="T104" fmla="*/ 42 w 887"/>
                <a:gd name="T105" fmla="*/ 225 h 657"/>
                <a:gd name="T106" fmla="*/ 86 w 887"/>
                <a:gd name="T107" fmla="*/ 200 h 657"/>
                <a:gd name="T108" fmla="*/ 3 w 887"/>
                <a:gd name="T109" fmla="*/ 188 h 657"/>
                <a:gd name="T110" fmla="*/ 105 w 887"/>
                <a:gd name="T111" fmla="*/ 150 h 657"/>
                <a:gd name="T112" fmla="*/ 102 w 887"/>
                <a:gd name="T113" fmla="*/ 104 h 657"/>
                <a:gd name="T114" fmla="*/ 191 w 887"/>
                <a:gd name="T115" fmla="*/ 62 h 657"/>
                <a:gd name="T116" fmla="*/ 279 w 887"/>
                <a:gd name="T117" fmla="*/ 69 h 657"/>
                <a:gd name="T118" fmla="*/ 408 w 887"/>
                <a:gd name="T119" fmla="*/ 54 h 657"/>
                <a:gd name="T120" fmla="*/ 448 w 887"/>
                <a:gd name="T121" fmla="*/ 17 h 657"/>
                <a:gd name="T122" fmla="*/ 541 w 887"/>
                <a:gd name="T123" fmla="*/ 3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7" h="657">
                  <a:moveTo>
                    <a:pt x="384" y="634"/>
                  </a:moveTo>
                  <a:lnTo>
                    <a:pt x="384" y="634"/>
                  </a:lnTo>
                  <a:lnTo>
                    <a:pt x="384" y="635"/>
                  </a:lnTo>
                  <a:lnTo>
                    <a:pt x="384" y="637"/>
                  </a:lnTo>
                  <a:lnTo>
                    <a:pt x="383" y="640"/>
                  </a:lnTo>
                  <a:lnTo>
                    <a:pt x="381" y="638"/>
                  </a:lnTo>
                  <a:lnTo>
                    <a:pt x="380" y="637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7" y="637"/>
                  </a:lnTo>
                  <a:lnTo>
                    <a:pt x="381" y="634"/>
                  </a:lnTo>
                  <a:lnTo>
                    <a:pt x="384" y="634"/>
                  </a:lnTo>
                  <a:close/>
                  <a:moveTo>
                    <a:pt x="517" y="523"/>
                  </a:moveTo>
                  <a:lnTo>
                    <a:pt x="519" y="525"/>
                  </a:lnTo>
                  <a:lnTo>
                    <a:pt x="519" y="528"/>
                  </a:lnTo>
                  <a:lnTo>
                    <a:pt x="517" y="528"/>
                  </a:lnTo>
                  <a:lnTo>
                    <a:pt x="515" y="528"/>
                  </a:lnTo>
                  <a:lnTo>
                    <a:pt x="514" y="526"/>
                  </a:lnTo>
                  <a:lnTo>
                    <a:pt x="515" y="525"/>
                  </a:lnTo>
                  <a:lnTo>
                    <a:pt x="517" y="523"/>
                  </a:lnTo>
                  <a:close/>
                  <a:moveTo>
                    <a:pt x="314" y="419"/>
                  </a:moveTo>
                  <a:lnTo>
                    <a:pt x="317" y="421"/>
                  </a:lnTo>
                  <a:lnTo>
                    <a:pt x="320" y="421"/>
                  </a:lnTo>
                  <a:lnTo>
                    <a:pt x="320" y="422"/>
                  </a:lnTo>
                  <a:lnTo>
                    <a:pt x="320" y="422"/>
                  </a:lnTo>
                  <a:lnTo>
                    <a:pt x="317" y="424"/>
                  </a:lnTo>
                  <a:lnTo>
                    <a:pt x="317" y="427"/>
                  </a:lnTo>
                  <a:lnTo>
                    <a:pt x="315" y="427"/>
                  </a:lnTo>
                  <a:lnTo>
                    <a:pt x="317" y="429"/>
                  </a:lnTo>
                  <a:lnTo>
                    <a:pt x="315" y="429"/>
                  </a:lnTo>
                  <a:lnTo>
                    <a:pt x="314" y="430"/>
                  </a:lnTo>
                  <a:lnTo>
                    <a:pt x="312" y="430"/>
                  </a:lnTo>
                  <a:lnTo>
                    <a:pt x="312" y="429"/>
                  </a:lnTo>
                  <a:lnTo>
                    <a:pt x="310" y="426"/>
                  </a:lnTo>
                  <a:lnTo>
                    <a:pt x="310" y="424"/>
                  </a:lnTo>
                  <a:lnTo>
                    <a:pt x="310" y="422"/>
                  </a:lnTo>
                  <a:lnTo>
                    <a:pt x="310" y="421"/>
                  </a:lnTo>
                  <a:lnTo>
                    <a:pt x="312" y="419"/>
                  </a:lnTo>
                  <a:lnTo>
                    <a:pt x="314" y="419"/>
                  </a:lnTo>
                  <a:close/>
                  <a:moveTo>
                    <a:pt x="266" y="410"/>
                  </a:moveTo>
                  <a:lnTo>
                    <a:pt x="273" y="410"/>
                  </a:lnTo>
                  <a:lnTo>
                    <a:pt x="280" y="411"/>
                  </a:lnTo>
                  <a:lnTo>
                    <a:pt x="282" y="413"/>
                  </a:lnTo>
                  <a:lnTo>
                    <a:pt x="285" y="415"/>
                  </a:lnTo>
                  <a:lnTo>
                    <a:pt x="290" y="419"/>
                  </a:lnTo>
                  <a:lnTo>
                    <a:pt x="295" y="421"/>
                  </a:lnTo>
                  <a:lnTo>
                    <a:pt x="301" y="422"/>
                  </a:lnTo>
                  <a:lnTo>
                    <a:pt x="301" y="424"/>
                  </a:lnTo>
                  <a:lnTo>
                    <a:pt x="301" y="424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6"/>
                  </a:lnTo>
                  <a:lnTo>
                    <a:pt x="301" y="427"/>
                  </a:lnTo>
                  <a:lnTo>
                    <a:pt x="302" y="427"/>
                  </a:lnTo>
                  <a:lnTo>
                    <a:pt x="302" y="427"/>
                  </a:lnTo>
                  <a:lnTo>
                    <a:pt x="301" y="429"/>
                  </a:lnTo>
                  <a:lnTo>
                    <a:pt x="299" y="430"/>
                  </a:lnTo>
                  <a:lnTo>
                    <a:pt x="290" y="433"/>
                  </a:lnTo>
                  <a:lnTo>
                    <a:pt x="287" y="435"/>
                  </a:lnTo>
                  <a:lnTo>
                    <a:pt x="279" y="437"/>
                  </a:lnTo>
                  <a:lnTo>
                    <a:pt x="276" y="437"/>
                  </a:lnTo>
                  <a:lnTo>
                    <a:pt x="276" y="437"/>
                  </a:lnTo>
                  <a:lnTo>
                    <a:pt x="274" y="435"/>
                  </a:lnTo>
                  <a:lnTo>
                    <a:pt x="271" y="435"/>
                  </a:lnTo>
                  <a:lnTo>
                    <a:pt x="271" y="433"/>
                  </a:lnTo>
                  <a:lnTo>
                    <a:pt x="269" y="433"/>
                  </a:lnTo>
                  <a:lnTo>
                    <a:pt x="269" y="432"/>
                  </a:lnTo>
                  <a:lnTo>
                    <a:pt x="271" y="432"/>
                  </a:lnTo>
                  <a:lnTo>
                    <a:pt x="274" y="432"/>
                  </a:lnTo>
                  <a:lnTo>
                    <a:pt x="277" y="432"/>
                  </a:lnTo>
                  <a:lnTo>
                    <a:pt x="276" y="430"/>
                  </a:lnTo>
                  <a:lnTo>
                    <a:pt x="276" y="430"/>
                  </a:lnTo>
                  <a:lnTo>
                    <a:pt x="274" y="430"/>
                  </a:lnTo>
                  <a:lnTo>
                    <a:pt x="273" y="430"/>
                  </a:lnTo>
                  <a:lnTo>
                    <a:pt x="273" y="429"/>
                  </a:lnTo>
                  <a:lnTo>
                    <a:pt x="271" y="429"/>
                  </a:lnTo>
                  <a:lnTo>
                    <a:pt x="265" y="429"/>
                  </a:lnTo>
                  <a:lnTo>
                    <a:pt x="261" y="427"/>
                  </a:lnTo>
                  <a:lnTo>
                    <a:pt x="260" y="427"/>
                  </a:lnTo>
                  <a:lnTo>
                    <a:pt x="260" y="426"/>
                  </a:lnTo>
                  <a:lnTo>
                    <a:pt x="258" y="426"/>
                  </a:lnTo>
                  <a:lnTo>
                    <a:pt x="260" y="421"/>
                  </a:lnTo>
                  <a:lnTo>
                    <a:pt x="261" y="419"/>
                  </a:lnTo>
                  <a:lnTo>
                    <a:pt x="263" y="419"/>
                  </a:lnTo>
                  <a:lnTo>
                    <a:pt x="266" y="419"/>
                  </a:lnTo>
                  <a:lnTo>
                    <a:pt x="268" y="419"/>
                  </a:lnTo>
                  <a:lnTo>
                    <a:pt x="263" y="418"/>
                  </a:lnTo>
                  <a:lnTo>
                    <a:pt x="261" y="416"/>
                  </a:lnTo>
                  <a:lnTo>
                    <a:pt x="260" y="416"/>
                  </a:lnTo>
                  <a:lnTo>
                    <a:pt x="260" y="415"/>
                  </a:lnTo>
                  <a:lnTo>
                    <a:pt x="260" y="413"/>
                  </a:lnTo>
                  <a:lnTo>
                    <a:pt x="260" y="413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66" y="410"/>
                  </a:lnTo>
                  <a:close/>
                  <a:moveTo>
                    <a:pt x="301" y="392"/>
                  </a:moveTo>
                  <a:lnTo>
                    <a:pt x="304" y="392"/>
                  </a:lnTo>
                  <a:lnTo>
                    <a:pt x="306" y="394"/>
                  </a:lnTo>
                  <a:lnTo>
                    <a:pt x="307" y="396"/>
                  </a:lnTo>
                  <a:lnTo>
                    <a:pt x="306" y="396"/>
                  </a:lnTo>
                  <a:lnTo>
                    <a:pt x="304" y="396"/>
                  </a:lnTo>
                  <a:lnTo>
                    <a:pt x="299" y="396"/>
                  </a:lnTo>
                  <a:lnTo>
                    <a:pt x="299" y="394"/>
                  </a:lnTo>
                  <a:lnTo>
                    <a:pt x="299" y="394"/>
                  </a:lnTo>
                  <a:lnTo>
                    <a:pt x="299" y="392"/>
                  </a:lnTo>
                  <a:lnTo>
                    <a:pt x="301" y="392"/>
                  </a:lnTo>
                  <a:close/>
                  <a:moveTo>
                    <a:pt x="679" y="391"/>
                  </a:moveTo>
                  <a:lnTo>
                    <a:pt x="681" y="391"/>
                  </a:lnTo>
                  <a:lnTo>
                    <a:pt x="683" y="391"/>
                  </a:lnTo>
                  <a:lnTo>
                    <a:pt x="683" y="392"/>
                  </a:lnTo>
                  <a:lnTo>
                    <a:pt x="684" y="392"/>
                  </a:lnTo>
                  <a:lnTo>
                    <a:pt x="686" y="394"/>
                  </a:lnTo>
                  <a:lnTo>
                    <a:pt x="686" y="396"/>
                  </a:lnTo>
                  <a:lnTo>
                    <a:pt x="686" y="396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84" y="397"/>
                  </a:lnTo>
                  <a:lnTo>
                    <a:pt x="686" y="399"/>
                  </a:lnTo>
                  <a:lnTo>
                    <a:pt x="686" y="399"/>
                  </a:lnTo>
                  <a:lnTo>
                    <a:pt x="686" y="400"/>
                  </a:lnTo>
                  <a:lnTo>
                    <a:pt x="686" y="400"/>
                  </a:lnTo>
                  <a:lnTo>
                    <a:pt x="679" y="402"/>
                  </a:lnTo>
                  <a:lnTo>
                    <a:pt x="678" y="403"/>
                  </a:lnTo>
                  <a:lnTo>
                    <a:pt x="676" y="405"/>
                  </a:lnTo>
                  <a:lnTo>
                    <a:pt x="673" y="407"/>
                  </a:lnTo>
                  <a:lnTo>
                    <a:pt x="673" y="407"/>
                  </a:lnTo>
                  <a:lnTo>
                    <a:pt x="671" y="405"/>
                  </a:lnTo>
                  <a:lnTo>
                    <a:pt x="668" y="403"/>
                  </a:lnTo>
                  <a:lnTo>
                    <a:pt x="660" y="403"/>
                  </a:lnTo>
                  <a:lnTo>
                    <a:pt x="653" y="405"/>
                  </a:lnTo>
                  <a:lnTo>
                    <a:pt x="649" y="407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5"/>
                  </a:lnTo>
                  <a:lnTo>
                    <a:pt x="648" y="402"/>
                  </a:lnTo>
                  <a:lnTo>
                    <a:pt x="649" y="402"/>
                  </a:lnTo>
                  <a:lnTo>
                    <a:pt x="651" y="400"/>
                  </a:lnTo>
                  <a:lnTo>
                    <a:pt x="653" y="399"/>
                  </a:lnTo>
                  <a:lnTo>
                    <a:pt x="651" y="397"/>
                  </a:lnTo>
                  <a:lnTo>
                    <a:pt x="653" y="394"/>
                  </a:lnTo>
                  <a:lnTo>
                    <a:pt x="654" y="394"/>
                  </a:lnTo>
                  <a:lnTo>
                    <a:pt x="657" y="394"/>
                  </a:lnTo>
                  <a:lnTo>
                    <a:pt x="659" y="396"/>
                  </a:lnTo>
                  <a:lnTo>
                    <a:pt x="662" y="396"/>
                  </a:lnTo>
                  <a:lnTo>
                    <a:pt x="668" y="394"/>
                  </a:lnTo>
                  <a:lnTo>
                    <a:pt x="671" y="394"/>
                  </a:lnTo>
                  <a:lnTo>
                    <a:pt x="679" y="391"/>
                  </a:lnTo>
                  <a:close/>
                  <a:moveTo>
                    <a:pt x="279" y="383"/>
                  </a:moveTo>
                  <a:lnTo>
                    <a:pt x="279" y="385"/>
                  </a:lnTo>
                  <a:lnTo>
                    <a:pt x="280" y="386"/>
                  </a:lnTo>
                  <a:lnTo>
                    <a:pt x="280" y="388"/>
                  </a:lnTo>
                  <a:lnTo>
                    <a:pt x="280" y="388"/>
                  </a:lnTo>
                  <a:lnTo>
                    <a:pt x="280" y="389"/>
                  </a:lnTo>
                  <a:lnTo>
                    <a:pt x="279" y="389"/>
                  </a:lnTo>
                  <a:lnTo>
                    <a:pt x="279" y="391"/>
                  </a:lnTo>
                  <a:lnTo>
                    <a:pt x="277" y="391"/>
                  </a:lnTo>
                  <a:lnTo>
                    <a:pt x="274" y="389"/>
                  </a:lnTo>
                  <a:lnTo>
                    <a:pt x="273" y="389"/>
                  </a:lnTo>
                  <a:lnTo>
                    <a:pt x="273" y="388"/>
                  </a:lnTo>
                  <a:lnTo>
                    <a:pt x="273" y="388"/>
                  </a:lnTo>
                  <a:lnTo>
                    <a:pt x="274" y="386"/>
                  </a:lnTo>
                  <a:lnTo>
                    <a:pt x="276" y="385"/>
                  </a:lnTo>
                  <a:lnTo>
                    <a:pt x="279" y="383"/>
                  </a:lnTo>
                  <a:close/>
                  <a:moveTo>
                    <a:pt x="255" y="342"/>
                  </a:moveTo>
                  <a:lnTo>
                    <a:pt x="257" y="342"/>
                  </a:lnTo>
                  <a:lnTo>
                    <a:pt x="257" y="344"/>
                  </a:lnTo>
                  <a:lnTo>
                    <a:pt x="255" y="345"/>
                  </a:lnTo>
                  <a:lnTo>
                    <a:pt x="254" y="347"/>
                  </a:lnTo>
                  <a:lnTo>
                    <a:pt x="250" y="350"/>
                  </a:lnTo>
                  <a:lnTo>
                    <a:pt x="249" y="350"/>
                  </a:lnTo>
                  <a:lnTo>
                    <a:pt x="249" y="348"/>
                  </a:lnTo>
                  <a:lnTo>
                    <a:pt x="247" y="348"/>
                  </a:lnTo>
                  <a:lnTo>
                    <a:pt x="246" y="348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6" y="347"/>
                  </a:lnTo>
                  <a:lnTo>
                    <a:pt x="244" y="347"/>
                  </a:lnTo>
                  <a:lnTo>
                    <a:pt x="243" y="347"/>
                  </a:lnTo>
                  <a:lnTo>
                    <a:pt x="241" y="347"/>
                  </a:lnTo>
                  <a:lnTo>
                    <a:pt x="239" y="345"/>
                  </a:lnTo>
                  <a:lnTo>
                    <a:pt x="243" y="344"/>
                  </a:lnTo>
                  <a:lnTo>
                    <a:pt x="243" y="344"/>
                  </a:lnTo>
                  <a:lnTo>
                    <a:pt x="247" y="344"/>
                  </a:lnTo>
                  <a:lnTo>
                    <a:pt x="249" y="344"/>
                  </a:lnTo>
                  <a:lnTo>
                    <a:pt x="250" y="344"/>
                  </a:lnTo>
                  <a:lnTo>
                    <a:pt x="252" y="344"/>
                  </a:lnTo>
                  <a:lnTo>
                    <a:pt x="254" y="342"/>
                  </a:lnTo>
                  <a:lnTo>
                    <a:pt x="255" y="342"/>
                  </a:lnTo>
                  <a:close/>
                  <a:moveTo>
                    <a:pt x="793" y="270"/>
                  </a:moveTo>
                  <a:lnTo>
                    <a:pt x="794" y="273"/>
                  </a:lnTo>
                  <a:lnTo>
                    <a:pt x="794" y="274"/>
                  </a:lnTo>
                  <a:lnTo>
                    <a:pt x="796" y="277"/>
                  </a:lnTo>
                  <a:lnTo>
                    <a:pt x="799" y="276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88" y="281"/>
                  </a:lnTo>
                  <a:lnTo>
                    <a:pt x="783" y="281"/>
                  </a:lnTo>
                  <a:lnTo>
                    <a:pt x="780" y="279"/>
                  </a:lnTo>
                  <a:lnTo>
                    <a:pt x="780" y="276"/>
                  </a:lnTo>
                  <a:lnTo>
                    <a:pt x="780" y="271"/>
                  </a:lnTo>
                  <a:lnTo>
                    <a:pt x="783" y="270"/>
                  </a:lnTo>
                  <a:lnTo>
                    <a:pt x="787" y="271"/>
                  </a:lnTo>
                  <a:lnTo>
                    <a:pt x="790" y="270"/>
                  </a:lnTo>
                  <a:lnTo>
                    <a:pt x="793" y="270"/>
                  </a:lnTo>
                  <a:close/>
                  <a:moveTo>
                    <a:pt x="780" y="230"/>
                  </a:moveTo>
                  <a:lnTo>
                    <a:pt x="782" y="232"/>
                  </a:lnTo>
                  <a:lnTo>
                    <a:pt x="783" y="240"/>
                  </a:lnTo>
                  <a:lnTo>
                    <a:pt x="783" y="251"/>
                  </a:lnTo>
                  <a:lnTo>
                    <a:pt x="782" y="251"/>
                  </a:lnTo>
                  <a:lnTo>
                    <a:pt x="777" y="238"/>
                  </a:lnTo>
                  <a:lnTo>
                    <a:pt x="777" y="233"/>
                  </a:lnTo>
                  <a:lnTo>
                    <a:pt x="777" y="230"/>
                  </a:lnTo>
                  <a:lnTo>
                    <a:pt x="780" y="230"/>
                  </a:lnTo>
                  <a:close/>
                  <a:moveTo>
                    <a:pt x="11" y="207"/>
                  </a:moveTo>
                  <a:lnTo>
                    <a:pt x="12" y="207"/>
                  </a:lnTo>
                  <a:lnTo>
                    <a:pt x="16" y="208"/>
                  </a:lnTo>
                  <a:lnTo>
                    <a:pt x="19" y="210"/>
                  </a:lnTo>
                  <a:lnTo>
                    <a:pt x="20" y="210"/>
                  </a:lnTo>
                  <a:lnTo>
                    <a:pt x="20" y="211"/>
                  </a:lnTo>
                  <a:lnTo>
                    <a:pt x="17" y="211"/>
                  </a:lnTo>
                  <a:lnTo>
                    <a:pt x="12" y="211"/>
                  </a:lnTo>
                  <a:lnTo>
                    <a:pt x="6" y="210"/>
                  </a:lnTo>
                  <a:lnTo>
                    <a:pt x="4" y="210"/>
                  </a:lnTo>
                  <a:lnTo>
                    <a:pt x="4" y="208"/>
                  </a:lnTo>
                  <a:lnTo>
                    <a:pt x="6" y="208"/>
                  </a:lnTo>
                  <a:lnTo>
                    <a:pt x="8" y="207"/>
                  </a:lnTo>
                  <a:lnTo>
                    <a:pt x="11" y="207"/>
                  </a:lnTo>
                  <a:close/>
                  <a:moveTo>
                    <a:pt x="794" y="194"/>
                  </a:moveTo>
                  <a:lnTo>
                    <a:pt x="798" y="196"/>
                  </a:lnTo>
                  <a:lnTo>
                    <a:pt x="798" y="197"/>
                  </a:lnTo>
                  <a:lnTo>
                    <a:pt x="796" y="200"/>
                  </a:lnTo>
                  <a:lnTo>
                    <a:pt x="793" y="202"/>
                  </a:lnTo>
                  <a:lnTo>
                    <a:pt x="790" y="202"/>
                  </a:lnTo>
                  <a:lnTo>
                    <a:pt x="790" y="200"/>
                  </a:lnTo>
                  <a:lnTo>
                    <a:pt x="790" y="199"/>
                  </a:lnTo>
                  <a:lnTo>
                    <a:pt x="794" y="196"/>
                  </a:lnTo>
                  <a:lnTo>
                    <a:pt x="794" y="194"/>
                  </a:lnTo>
                  <a:close/>
                  <a:moveTo>
                    <a:pt x="779" y="177"/>
                  </a:moveTo>
                  <a:lnTo>
                    <a:pt x="779" y="177"/>
                  </a:lnTo>
                  <a:lnTo>
                    <a:pt x="779" y="180"/>
                  </a:lnTo>
                  <a:lnTo>
                    <a:pt x="779" y="184"/>
                  </a:lnTo>
                  <a:lnTo>
                    <a:pt x="780" y="188"/>
                  </a:lnTo>
                  <a:lnTo>
                    <a:pt x="779" y="191"/>
                  </a:lnTo>
                  <a:lnTo>
                    <a:pt x="776" y="192"/>
                  </a:lnTo>
                  <a:lnTo>
                    <a:pt x="776" y="189"/>
                  </a:lnTo>
                  <a:lnTo>
                    <a:pt x="774" y="184"/>
                  </a:lnTo>
                  <a:lnTo>
                    <a:pt x="774" y="180"/>
                  </a:lnTo>
                  <a:lnTo>
                    <a:pt x="777" y="177"/>
                  </a:lnTo>
                  <a:lnTo>
                    <a:pt x="779" y="177"/>
                  </a:lnTo>
                  <a:close/>
                  <a:moveTo>
                    <a:pt x="793" y="125"/>
                  </a:moveTo>
                  <a:lnTo>
                    <a:pt x="801" y="125"/>
                  </a:lnTo>
                  <a:lnTo>
                    <a:pt x="801" y="128"/>
                  </a:lnTo>
                  <a:lnTo>
                    <a:pt x="798" y="132"/>
                  </a:lnTo>
                  <a:lnTo>
                    <a:pt x="791" y="136"/>
                  </a:lnTo>
                  <a:lnTo>
                    <a:pt x="783" y="136"/>
                  </a:lnTo>
                  <a:lnTo>
                    <a:pt x="777" y="134"/>
                  </a:lnTo>
                  <a:lnTo>
                    <a:pt x="776" y="131"/>
                  </a:lnTo>
                  <a:lnTo>
                    <a:pt x="779" y="128"/>
                  </a:lnTo>
                  <a:lnTo>
                    <a:pt x="785" y="126"/>
                  </a:lnTo>
                  <a:lnTo>
                    <a:pt x="793" y="125"/>
                  </a:lnTo>
                  <a:close/>
                  <a:moveTo>
                    <a:pt x="774" y="54"/>
                  </a:moveTo>
                  <a:lnTo>
                    <a:pt x="777" y="57"/>
                  </a:lnTo>
                  <a:lnTo>
                    <a:pt x="780" y="60"/>
                  </a:lnTo>
                  <a:lnTo>
                    <a:pt x="783" y="63"/>
                  </a:lnTo>
                  <a:lnTo>
                    <a:pt x="782" y="65"/>
                  </a:lnTo>
                  <a:lnTo>
                    <a:pt x="777" y="65"/>
                  </a:lnTo>
                  <a:lnTo>
                    <a:pt x="772" y="62"/>
                  </a:lnTo>
                  <a:lnTo>
                    <a:pt x="769" y="58"/>
                  </a:lnTo>
                  <a:lnTo>
                    <a:pt x="769" y="55"/>
                  </a:lnTo>
                  <a:lnTo>
                    <a:pt x="771" y="54"/>
                  </a:lnTo>
                  <a:lnTo>
                    <a:pt x="774" y="54"/>
                  </a:lnTo>
                  <a:close/>
                  <a:moveTo>
                    <a:pt x="381" y="33"/>
                  </a:moveTo>
                  <a:lnTo>
                    <a:pt x="396" y="38"/>
                  </a:lnTo>
                  <a:lnTo>
                    <a:pt x="403" y="41"/>
                  </a:lnTo>
                  <a:lnTo>
                    <a:pt x="407" y="44"/>
                  </a:lnTo>
                  <a:lnTo>
                    <a:pt x="405" y="49"/>
                  </a:lnTo>
                  <a:lnTo>
                    <a:pt x="403" y="55"/>
                  </a:lnTo>
                  <a:lnTo>
                    <a:pt x="402" y="55"/>
                  </a:lnTo>
                  <a:lnTo>
                    <a:pt x="396" y="52"/>
                  </a:lnTo>
                  <a:lnTo>
                    <a:pt x="386" y="47"/>
                  </a:lnTo>
                  <a:lnTo>
                    <a:pt x="377" y="46"/>
                  </a:lnTo>
                  <a:lnTo>
                    <a:pt x="369" y="40"/>
                  </a:lnTo>
                  <a:lnTo>
                    <a:pt x="369" y="36"/>
                  </a:lnTo>
                  <a:lnTo>
                    <a:pt x="369" y="35"/>
                  </a:lnTo>
                  <a:lnTo>
                    <a:pt x="377" y="35"/>
                  </a:lnTo>
                  <a:lnTo>
                    <a:pt x="381" y="33"/>
                  </a:lnTo>
                  <a:close/>
                  <a:moveTo>
                    <a:pt x="575" y="0"/>
                  </a:moveTo>
                  <a:lnTo>
                    <a:pt x="608" y="0"/>
                  </a:lnTo>
                  <a:lnTo>
                    <a:pt x="619" y="2"/>
                  </a:lnTo>
                  <a:lnTo>
                    <a:pt x="634" y="3"/>
                  </a:lnTo>
                  <a:lnTo>
                    <a:pt x="642" y="6"/>
                  </a:lnTo>
                  <a:lnTo>
                    <a:pt x="643" y="6"/>
                  </a:lnTo>
                  <a:lnTo>
                    <a:pt x="653" y="8"/>
                  </a:lnTo>
                  <a:lnTo>
                    <a:pt x="662" y="8"/>
                  </a:lnTo>
                  <a:lnTo>
                    <a:pt x="678" y="11"/>
                  </a:lnTo>
                  <a:lnTo>
                    <a:pt x="679" y="13"/>
                  </a:lnTo>
                  <a:lnTo>
                    <a:pt x="678" y="14"/>
                  </a:lnTo>
                  <a:lnTo>
                    <a:pt x="675" y="14"/>
                  </a:lnTo>
                  <a:lnTo>
                    <a:pt x="654" y="16"/>
                  </a:lnTo>
                  <a:lnTo>
                    <a:pt x="618" y="16"/>
                  </a:lnTo>
                  <a:lnTo>
                    <a:pt x="597" y="19"/>
                  </a:lnTo>
                  <a:lnTo>
                    <a:pt x="591" y="19"/>
                  </a:lnTo>
                  <a:lnTo>
                    <a:pt x="589" y="22"/>
                  </a:lnTo>
                  <a:lnTo>
                    <a:pt x="593" y="24"/>
                  </a:lnTo>
                  <a:lnTo>
                    <a:pt x="597" y="22"/>
                  </a:lnTo>
                  <a:lnTo>
                    <a:pt x="613" y="19"/>
                  </a:lnTo>
                  <a:lnTo>
                    <a:pt x="619" y="17"/>
                  </a:lnTo>
                  <a:lnTo>
                    <a:pt x="630" y="19"/>
                  </a:lnTo>
                  <a:lnTo>
                    <a:pt x="646" y="21"/>
                  </a:lnTo>
                  <a:lnTo>
                    <a:pt x="653" y="19"/>
                  </a:lnTo>
                  <a:lnTo>
                    <a:pt x="662" y="19"/>
                  </a:lnTo>
                  <a:lnTo>
                    <a:pt x="675" y="19"/>
                  </a:lnTo>
                  <a:lnTo>
                    <a:pt x="689" y="16"/>
                  </a:lnTo>
                  <a:lnTo>
                    <a:pt x="694" y="22"/>
                  </a:lnTo>
                  <a:lnTo>
                    <a:pt x="698" y="27"/>
                  </a:lnTo>
                  <a:lnTo>
                    <a:pt x="703" y="25"/>
                  </a:lnTo>
                  <a:lnTo>
                    <a:pt x="708" y="27"/>
                  </a:lnTo>
                  <a:lnTo>
                    <a:pt x="708" y="29"/>
                  </a:lnTo>
                  <a:lnTo>
                    <a:pt x="711" y="29"/>
                  </a:lnTo>
                  <a:lnTo>
                    <a:pt x="714" y="29"/>
                  </a:lnTo>
                  <a:lnTo>
                    <a:pt x="727" y="30"/>
                  </a:lnTo>
                  <a:lnTo>
                    <a:pt x="736" y="33"/>
                  </a:lnTo>
                  <a:lnTo>
                    <a:pt x="739" y="33"/>
                  </a:lnTo>
                  <a:lnTo>
                    <a:pt x="741" y="35"/>
                  </a:lnTo>
                  <a:lnTo>
                    <a:pt x="742" y="36"/>
                  </a:lnTo>
                  <a:lnTo>
                    <a:pt x="741" y="38"/>
                  </a:lnTo>
                  <a:lnTo>
                    <a:pt x="735" y="41"/>
                  </a:lnTo>
                  <a:lnTo>
                    <a:pt x="728" y="44"/>
                  </a:lnTo>
                  <a:lnTo>
                    <a:pt x="719" y="46"/>
                  </a:lnTo>
                  <a:lnTo>
                    <a:pt x="708" y="47"/>
                  </a:lnTo>
                  <a:lnTo>
                    <a:pt x="626" y="52"/>
                  </a:lnTo>
                  <a:lnTo>
                    <a:pt x="623" y="54"/>
                  </a:lnTo>
                  <a:lnTo>
                    <a:pt x="621" y="55"/>
                  </a:lnTo>
                  <a:lnTo>
                    <a:pt x="621" y="60"/>
                  </a:lnTo>
                  <a:lnTo>
                    <a:pt x="626" y="60"/>
                  </a:lnTo>
                  <a:lnTo>
                    <a:pt x="635" y="58"/>
                  </a:lnTo>
                  <a:lnTo>
                    <a:pt x="651" y="57"/>
                  </a:lnTo>
                  <a:lnTo>
                    <a:pt x="662" y="57"/>
                  </a:lnTo>
                  <a:lnTo>
                    <a:pt x="689" y="58"/>
                  </a:lnTo>
                  <a:lnTo>
                    <a:pt x="697" y="62"/>
                  </a:lnTo>
                  <a:lnTo>
                    <a:pt x="701" y="68"/>
                  </a:lnTo>
                  <a:lnTo>
                    <a:pt x="711" y="66"/>
                  </a:lnTo>
                  <a:lnTo>
                    <a:pt x="712" y="66"/>
                  </a:lnTo>
                  <a:lnTo>
                    <a:pt x="714" y="65"/>
                  </a:lnTo>
                  <a:lnTo>
                    <a:pt x="716" y="62"/>
                  </a:lnTo>
                  <a:lnTo>
                    <a:pt x="717" y="60"/>
                  </a:lnTo>
                  <a:lnTo>
                    <a:pt x="717" y="58"/>
                  </a:lnTo>
                  <a:lnTo>
                    <a:pt x="719" y="57"/>
                  </a:lnTo>
                  <a:lnTo>
                    <a:pt x="720" y="57"/>
                  </a:lnTo>
                  <a:lnTo>
                    <a:pt x="727" y="55"/>
                  </a:lnTo>
                  <a:lnTo>
                    <a:pt x="741" y="55"/>
                  </a:lnTo>
                  <a:lnTo>
                    <a:pt x="744" y="55"/>
                  </a:lnTo>
                  <a:lnTo>
                    <a:pt x="747" y="58"/>
                  </a:lnTo>
                  <a:lnTo>
                    <a:pt x="747" y="60"/>
                  </a:lnTo>
                  <a:lnTo>
                    <a:pt x="747" y="63"/>
                  </a:lnTo>
                  <a:lnTo>
                    <a:pt x="747" y="65"/>
                  </a:lnTo>
                  <a:lnTo>
                    <a:pt x="747" y="68"/>
                  </a:lnTo>
                  <a:lnTo>
                    <a:pt x="746" y="73"/>
                  </a:lnTo>
                  <a:lnTo>
                    <a:pt x="742" y="77"/>
                  </a:lnTo>
                  <a:lnTo>
                    <a:pt x="739" y="81"/>
                  </a:lnTo>
                  <a:lnTo>
                    <a:pt x="735" y="82"/>
                  </a:lnTo>
                  <a:lnTo>
                    <a:pt x="728" y="88"/>
                  </a:lnTo>
                  <a:lnTo>
                    <a:pt x="727" y="90"/>
                  </a:lnTo>
                  <a:lnTo>
                    <a:pt x="719" y="95"/>
                  </a:lnTo>
                  <a:lnTo>
                    <a:pt x="717" y="98"/>
                  </a:lnTo>
                  <a:lnTo>
                    <a:pt x="717" y="99"/>
                  </a:lnTo>
                  <a:lnTo>
                    <a:pt x="719" y="99"/>
                  </a:lnTo>
                  <a:lnTo>
                    <a:pt x="720" y="98"/>
                  </a:lnTo>
                  <a:lnTo>
                    <a:pt x="722" y="96"/>
                  </a:lnTo>
                  <a:lnTo>
                    <a:pt x="724" y="96"/>
                  </a:lnTo>
                  <a:lnTo>
                    <a:pt x="733" y="92"/>
                  </a:lnTo>
                  <a:lnTo>
                    <a:pt x="736" y="92"/>
                  </a:lnTo>
                  <a:lnTo>
                    <a:pt x="742" y="87"/>
                  </a:lnTo>
                  <a:lnTo>
                    <a:pt x="747" y="85"/>
                  </a:lnTo>
                  <a:lnTo>
                    <a:pt x="750" y="84"/>
                  </a:lnTo>
                  <a:lnTo>
                    <a:pt x="753" y="82"/>
                  </a:lnTo>
                  <a:lnTo>
                    <a:pt x="763" y="73"/>
                  </a:lnTo>
                  <a:lnTo>
                    <a:pt x="769" y="71"/>
                  </a:lnTo>
                  <a:lnTo>
                    <a:pt x="776" y="71"/>
                  </a:lnTo>
                  <a:lnTo>
                    <a:pt x="776" y="74"/>
                  </a:lnTo>
                  <a:lnTo>
                    <a:pt x="783" y="76"/>
                  </a:lnTo>
                  <a:lnTo>
                    <a:pt x="787" y="76"/>
                  </a:lnTo>
                  <a:lnTo>
                    <a:pt x="791" y="76"/>
                  </a:lnTo>
                  <a:lnTo>
                    <a:pt x="793" y="77"/>
                  </a:lnTo>
                  <a:lnTo>
                    <a:pt x="796" y="77"/>
                  </a:lnTo>
                  <a:lnTo>
                    <a:pt x="801" y="79"/>
                  </a:lnTo>
                  <a:lnTo>
                    <a:pt x="804" y="77"/>
                  </a:lnTo>
                  <a:lnTo>
                    <a:pt x="804" y="77"/>
                  </a:lnTo>
                  <a:lnTo>
                    <a:pt x="809" y="74"/>
                  </a:lnTo>
                  <a:lnTo>
                    <a:pt x="812" y="71"/>
                  </a:lnTo>
                  <a:lnTo>
                    <a:pt x="817" y="68"/>
                  </a:lnTo>
                  <a:lnTo>
                    <a:pt x="818" y="66"/>
                  </a:lnTo>
                  <a:lnTo>
                    <a:pt x="820" y="66"/>
                  </a:lnTo>
                  <a:lnTo>
                    <a:pt x="821" y="65"/>
                  </a:lnTo>
                  <a:lnTo>
                    <a:pt x="828" y="63"/>
                  </a:lnTo>
                  <a:lnTo>
                    <a:pt x="829" y="63"/>
                  </a:lnTo>
                  <a:lnTo>
                    <a:pt x="832" y="65"/>
                  </a:lnTo>
                  <a:lnTo>
                    <a:pt x="847" y="65"/>
                  </a:lnTo>
                  <a:lnTo>
                    <a:pt x="854" y="65"/>
                  </a:lnTo>
                  <a:lnTo>
                    <a:pt x="865" y="68"/>
                  </a:lnTo>
                  <a:lnTo>
                    <a:pt x="873" y="69"/>
                  </a:lnTo>
                  <a:lnTo>
                    <a:pt x="876" y="69"/>
                  </a:lnTo>
                  <a:lnTo>
                    <a:pt x="881" y="73"/>
                  </a:lnTo>
                  <a:lnTo>
                    <a:pt x="886" y="76"/>
                  </a:lnTo>
                  <a:lnTo>
                    <a:pt x="887" y="76"/>
                  </a:lnTo>
                  <a:lnTo>
                    <a:pt x="887" y="77"/>
                  </a:lnTo>
                  <a:lnTo>
                    <a:pt x="886" y="77"/>
                  </a:lnTo>
                  <a:lnTo>
                    <a:pt x="876" y="82"/>
                  </a:lnTo>
                  <a:lnTo>
                    <a:pt x="873" y="85"/>
                  </a:lnTo>
                  <a:lnTo>
                    <a:pt x="862" y="90"/>
                  </a:lnTo>
                  <a:lnTo>
                    <a:pt x="858" y="92"/>
                  </a:lnTo>
                  <a:lnTo>
                    <a:pt x="853" y="92"/>
                  </a:lnTo>
                  <a:lnTo>
                    <a:pt x="848" y="92"/>
                  </a:lnTo>
                  <a:lnTo>
                    <a:pt x="843" y="93"/>
                  </a:lnTo>
                  <a:lnTo>
                    <a:pt x="843" y="93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47" y="98"/>
                  </a:lnTo>
                  <a:lnTo>
                    <a:pt x="843" y="99"/>
                  </a:lnTo>
                  <a:lnTo>
                    <a:pt x="843" y="101"/>
                  </a:lnTo>
                  <a:lnTo>
                    <a:pt x="834" y="103"/>
                  </a:lnTo>
                  <a:lnTo>
                    <a:pt x="828" y="104"/>
                  </a:lnTo>
                  <a:lnTo>
                    <a:pt x="821" y="104"/>
                  </a:lnTo>
                  <a:lnTo>
                    <a:pt x="817" y="104"/>
                  </a:lnTo>
                  <a:lnTo>
                    <a:pt x="810" y="107"/>
                  </a:lnTo>
                  <a:lnTo>
                    <a:pt x="813" y="109"/>
                  </a:lnTo>
                  <a:lnTo>
                    <a:pt x="815" y="110"/>
                  </a:lnTo>
                  <a:lnTo>
                    <a:pt x="823" y="112"/>
                  </a:lnTo>
                  <a:lnTo>
                    <a:pt x="823" y="114"/>
                  </a:lnTo>
                  <a:lnTo>
                    <a:pt x="820" y="115"/>
                  </a:lnTo>
                  <a:lnTo>
                    <a:pt x="815" y="118"/>
                  </a:lnTo>
                  <a:lnTo>
                    <a:pt x="809" y="120"/>
                  </a:lnTo>
                  <a:lnTo>
                    <a:pt x="807" y="120"/>
                  </a:lnTo>
                  <a:lnTo>
                    <a:pt x="804" y="120"/>
                  </a:lnTo>
                  <a:lnTo>
                    <a:pt x="802" y="120"/>
                  </a:lnTo>
                  <a:lnTo>
                    <a:pt x="796" y="120"/>
                  </a:lnTo>
                  <a:lnTo>
                    <a:pt x="791" y="120"/>
                  </a:lnTo>
                  <a:lnTo>
                    <a:pt x="782" y="120"/>
                  </a:lnTo>
                  <a:lnTo>
                    <a:pt x="777" y="118"/>
                  </a:lnTo>
                  <a:lnTo>
                    <a:pt x="776" y="117"/>
                  </a:lnTo>
                  <a:lnTo>
                    <a:pt x="772" y="118"/>
                  </a:lnTo>
                  <a:lnTo>
                    <a:pt x="771" y="118"/>
                  </a:lnTo>
                  <a:lnTo>
                    <a:pt x="766" y="121"/>
                  </a:lnTo>
                  <a:lnTo>
                    <a:pt x="763" y="123"/>
                  </a:lnTo>
                  <a:lnTo>
                    <a:pt x="761" y="126"/>
                  </a:lnTo>
                  <a:lnTo>
                    <a:pt x="761" y="128"/>
                  </a:lnTo>
                  <a:lnTo>
                    <a:pt x="761" y="131"/>
                  </a:lnTo>
                  <a:lnTo>
                    <a:pt x="761" y="132"/>
                  </a:lnTo>
                  <a:lnTo>
                    <a:pt x="763" y="134"/>
                  </a:lnTo>
                  <a:lnTo>
                    <a:pt x="765" y="134"/>
                  </a:lnTo>
                  <a:lnTo>
                    <a:pt x="766" y="134"/>
                  </a:lnTo>
                  <a:lnTo>
                    <a:pt x="771" y="134"/>
                  </a:lnTo>
                  <a:lnTo>
                    <a:pt x="772" y="134"/>
                  </a:lnTo>
                  <a:lnTo>
                    <a:pt x="772" y="136"/>
                  </a:lnTo>
                  <a:lnTo>
                    <a:pt x="774" y="137"/>
                  </a:lnTo>
                  <a:lnTo>
                    <a:pt x="774" y="139"/>
                  </a:lnTo>
                  <a:lnTo>
                    <a:pt x="772" y="140"/>
                  </a:lnTo>
                  <a:lnTo>
                    <a:pt x="772" y="144"/>
                  </a:lnTo>
                  <a:lnTo>
                    <a:pt x="772" y="145"/>
                  </a:lnTo>
                  <a:lnTo>
                    <a:pt x="772" y="148"/>
                  </a:lnTo>
                  <a:lnTo>
                    <a:pt x="774" y="148"/>
                  </a:lnTo>
                  <a:lnTo>
                    <a:pt x="776" y="148"/>
                  </a:lnTo>
                  <a:lnTo>
                    <a:pt x="776" y="148"/>
                  </a:lnTo>
                  <a:lnTo>
                    <a:pt x="777" y="150"/>
                  </a:lnTo>
                  <a:lnTo>
                    <a:pt x="779" y="151"/>
                  </a:lnTo>
                  <a:lnTo>
                    <a:pt x="779" y="151"/>
                  </a:lnTo>
                  <a:lnTo>
                    <a:pt x="779" y="153"/>
                  </a:lnTo>
                  <a:lnTo>
                    <a:pt x="777" y="155"/>
                  </a:lnTo>
                  <a:lnTo>
                    <a:pt x="774" y="155"/>
                  </a:lnTo>
                  <a:lnTo>
                    <a:pt x="768" y="156"/>
                  </a:lnTo>
                  <a:lnTo>
                    <a:pt x="768" y="158"/>
                  </a:lnTo>
                  <a:lnTo>
                    <a:pt x="766" y="158"/>
                  </a:lnTo>
                  <a:lnTo>
                    <a:pt x="766" y="159"/>
                  </a:lnTo>
                  <a:lnTo>
                    <a:pt x="765" y="161"/>
                  </a:lnTo>
                  <a:lnTo>
                    <a:pt x="765" y="162"/>
                  </a:lnTo>
                  <a:lnTo>
                    <a:pt x="763" y="164"/>
                  </a:lnTo>
                  <a:lnTo>
                    <a:pt x="761" y="164"/>
                  </a:lnTo>
                  <a:lnTo>
                    <a:pt x="758" y="164"/>
                  </a:lnTo>
                  <a:lnTo>
                    <a:pt x="755" y="166"/>
                  </a:lnTo>
                  <a:lnTo>
                    <a:pt x="747" y="170"/>
                  </a:lnTo>
                  <a:lnTo>
                    <a:pt x="747" y="170"/>
                  </a:lnTo>
                  <a:lnTo>
                    <a:pt x="750" y="172"/>
                  </a:lnTo>
                  <a:lnTo>
                    <a:pt x="750" y="173"/>
                  </a:lnTo>
                  <a:lnTo>
                    <a:pt x="746" y="178"/>
                  </a:lnTo>
                  <a:lnTo>
                    <a:pt x="746" y="181"/>
                  </a:lnTo>
                  <a:lnTo>
                    <a:pt x="744" y="184"/>
                  </a:lnTo>
                  <a:lnTo>
                    <a:pt x="744" y="188"/>
                  </a:lnTo>
                  <a:lnTo>
                    <a:pt x="742" y="191"/>
                  </a:lnTo>
                  <a:lnTo>
                    <a:pt x="739" y="194"/>
                  </a:lnTo>
                  <a:lnTo>
                    <a:pt x="738" y="197"/>
                  </a:lnTo>
                  <a:lnTo>
                    <a:pt x="739" y="200"/>
                  </a:lnTo>
                  <a:lnTo>
                    <a:pt x="741" y="202"/>
                  </a:lnTo>
                  <a:lnTo>
                    <a:pt x="744" y="200"/>
                  </a:lnTo>
                  <a:lnTo>
                    <a:pt x="747" y="196"/>
                  </a:lnTo>
                  <a:lnTo>
                    <a:pt x="752" y="194"/>
                  </a:lnTo>
                  <a:lnTo>
                    <a:pt x="755" y="194"/>
                  </a:lnTo>
                  <a:lnTo>
                    <a:pt x="760" y="196"/>
                  </a:lnTo>
                  <a:lnTo>
                    <a:pt x="763" y="197"/>
                  </a:lnTo>
                  <a:lnTo>
                    <a:pt x="768" y="197"/>
                  </a:lnTo>
                  <a:lnTo>
                    <a:pt x="771" y="199"/>
                  </a:lnTo>
                  <a:lnTo>
                    <a:pt x="772" y="200"/>
                  </a:lnTo>
                  <a:lnTo>
                    <a:pt x="774" y="202"/>
                  </a:lnTo>
                  <a:lnTo>
                    <a:pt x="774" y="203"/>
                  </a:lnTo>
                  <a:lnTo>
                    <a:pt x="771" y="203"/>
                  </a:lnTo>
                  <a:lnTo>
                    <a:pt x="771" y="203"/>
                  </a:lnTo>
                  <a:lnTo>
                    <a:pt x="765" y="200"/>
                  </a:lnTo>
                  <a:lnTo>
                    <a:pt x="761" y="200"/>
                  </a:lnTo>
                  <a:lnTo>
                    <a:pt x="757" y="200"/>
                  </a:lnTo>
                  <a:lnTo>
                    <a:pt x="753" y="202"/>
                  </a:lnTo>
                  <a:lnTo>
                    <a:pt x="757" y="208"/>
                  </a:lnTo>
                  <a:lnTo>
                    <a:pt x="760" y="210"/>
                  </a:lnTo>
                  <a:lnTo>
                    <a:pt x="766" y="211"/>
                  </a:lnTo>
                  <a:lnTo>
                    <a:pt x="769" y="213"/>
                  </a:lnTo>
                  <a:lnTo>
                    <a:pt x="772" y="214"/>
                  </a:lnTo>
                  <a:lnTo>
                    <a:pt x="774" y="214"/>
                  </a:lnTo>
                  <a:lnTo>
                    <a:pt x="776" y="214"/>
                  </a:lnTo>
                  <a:lnTo>
                    <a:pt x="779" y="213"/>
                  </a:lnTo>
                  <a:lnTo>
                    <a:pt x="783" y="213"/>
                  </a:lnTo>
                  <a:lnTo>
                    <a:pt x="787" y="213"/>
                  </a:lnTo>
                  <a:lnTo>
                    <a:pt x="788" y="214"/>
                  </a:lnTo>
                  <a:lnTo>
                    <a:pt x="788" y="218"/>
                  </a:lnTo>
                  <a:lnTo>
                    <a:pt x="788" y="221"/>
                  </a:lnTo>
                  <a:lnTo>
                    <a:pt x="788" y="224"/>
                  </a:lnTo>
                  <a:lnTo>
                    <a:pt x="787" y="225"/>
                  </a:lnTo>
                  <a:lnTo>
                    <a:pt x="785" y="229"/>
                  </a:lnTo>
                  <a:lnTo>
                    <a:pt x="783" y="229"/>
                  </a:lnTo>
                  <a:lnTo>
                    <a:pt x="782" y="229"/>
                  </a:lnTo>
                  <a:lnTo>
                    <a:pt x="780" y="229"/>
                  </a:lnTo>
                  <a:lnTo>
                    <a:pt x="779" y="227"/>
                  </a:lnTo>
                  <a:lnTo>
                    <a:pt x="776" y="227"/>
                  </a:lnTo>
                  <a:lnTo>
                    <a:pt x="771" y="225"/>
                  </a:lnTo>
                  <a:lnTo>
                    <a:pt x="766" y="224"/>
                  </a:lnTo>
                  <a:lnTo>
                    <a:pt x="763" y="224"/>
                  </a:lnTo>
                  <a:lnTo>
                    <a:pt x="757" y="224"/>
                  </a:lnTo>
                  <a:lnTo>
                    <a:pt x="750" y="225"/>
                  </a:lnTo>
                  <a:lnTo>
                    <a:pt x="750" y="225"/>
                  </a:lnTo>
                  <a:lnTo>
                    <a:pt x="741" y="230"/>
                  </a:lnTo>
                  <a:lnTo>
                    <a:pt x="738" y="230"/>
                  </a:lnTo>
                  <a:lnTo>
                    <a:pt x="736" y="229"/>
                  </a:lnTo>
                  <a:lnTo>
                    <a:pt x="731" y="227"/>
                  </a:lnTo>
                  <a:lnTo>
                    <a:pt x="730" y="227"/>
                  </a:lnTo>
                  <a:lnTo>
                    <a:pt x="727" y="230"/>
                  </a:lnTo>
                  <a:lnTo>
                    <a:pt x="727" y="230"/>
                  </a:lnTo>
                  <a:lnTo>
                    <a:pt x="727" y="232"/>
                  </a:lnTo>
                  <a:lnTo>
                    <a:pt x="728" y="233"/>
                  </a:lnTo>
                  <a:lnTo>
                    <a:pt x="730" y="233"/>
                  </a:lnTo>
                  <a:lnTo>
                    <a:pt x="730" y="233"/>
                  </a:lnTo>
                  <a:lnTo>
                    <a:pt x="735" y="233"/>
                  </a:lnTo>
                  <a:lnTo>
                    <a:pt x="736" y="235"/>
                  </a:lnTo>
                  <a:lnTo>
                    <a:pt x="738" y="240"/>
                  </a:lnTo>
                  <a:lnTo>
                    <a:pt x="741" y="243"/>
                  </a:lnTo>
                  <a:lnTo>
                    <a:pt x="742" y="243"/>
                  </a:lnTo>
                  <a:lnTo>
                    <a:pt x="742" y="244"/>
                  </a:lnTo>
                  <a:lnTo>
                    <a:pt x="747" y="243"/>
                  </a:lnTo>
                  <a:lnTo>
                    <a:pt x="750" y="243"/>
                  </a:lnTo>
                  <a:lnTo>
                    <a:pt x="752" y="243"/>
                  </a:lnTo>
                  <a:lnTo>
                    <a:pt x="755" y="244"/>
                  </a:lnTo>
                  <a:lnTo>
                    <a:pt x="757" y="244"/>
                  </a:lnTo>
                  <a:lnTo>
                    <a:pt x="760" y="244"/>
                  </a:lnTo>
                  <a:lnTo>
                    <a:pt x="761" y="244"/>
                  </a:lnTo>
                  <a:lnTo>
                    <a:pt x="766" y="248"/>
                  </a:lnTo>
                  <a:lnTo>
                    <a:pt x="765" y="252"/>
                  </a:lnTo>
                  <a:lnTo>
                    <a:pt x="766" y="254"/>
                  </a:lnTo>
                  <a:lnTo>
                    <a:pt x="769" y="257"/>
                  </a:lnTo>
                  <a:lnTo>
                    <a:pt x="771" y="259"/>
                  </a:lnTo>
                  <a:lnTo>
                    <a:pt x="771" y="260"/>
                  </a:lnTo>
                  <a:lnTo>
                    <a:pt x="771" y="262"/>
                  </a:lnTo>
                  <a:lnTo>
                    <a:pt x="771" y="263"/>
                  </a:lnTo>
                  <a:lnTo>
                    <a:pt x="772" y="265"/>
                  </a:lnTo>
                  <a:lnTo>
                    <a:pt x="772" y="266"/>
                  </a:lnTo>
                  <a:lnTo>
                    <a:pt x="772" y="270"/>
                  </a:lnTo>
                  <a:lnTo>
                    <a:pt x="772" y="273"/>
                  </a:lnTo>
                  <a:lnTo>
                    <a:pt x="772" y="274"/>
                  </a:lnTo>
                  <a:lnTo>
                    <a:pt x="771" y="276"/>
                  </a:lnTo>
                  <a:lnTo>
                    <a:pt x="768" y="276"/>
                  </a:lnTo>
                  <a:lnTo>
                    <a:pt x="766" y="276"/>
                  </a:lnTo>
                  <a:lnTo>
                    <a:pt x="765" y="274"/>
                  </a:lnTo>
                  <a:lnTo>
                    <a:pt x="763" y="273"/>
                  </a:lnTo>
                  <a:lnTo>
                    <a:pt x="761" y="271"/>
                  </a:lnTo>
                  <a:lnTo>
                    <a:pt x="757" y="271"/>
                  </a:lnTo>
                  <a:lnTo>
                    <a:pt x="750" y="276"/>
                  </a:lnTo>
                  <a:lnTo>
                    <a:pt x="747" y="276"/>
                  </a:lnTo>
                  <a:lnTo>
                    <a:pt x="746" y="277"/>
                  </a:lnTo>
                  <a:lnTo>
                    <a:pt x="744" y="279"/>
                  </a:lnTo>
                  <a:lnTo>
                    <a:pt x="739" y="281"/>
                  </a:lnTo>
                  <a:lnTo>
                    <a:pt x="736" y="279"/>
                  </a:lnTo>
                  <a:lnTo>
                    <a:pt x="731" y="277"/>
                  </a:lnTo>
                  <a:lnTo>
                    <a:pt x="733" y="279"/>
                  </a:lnTo>
                  <a:lnTo>
                    <a:pt x="736" y="281"/>
                  </a:lnTo>
                  <a:lnTo>
                    <a:pt x="738" y="282"/>
                  </a:lnTo>
                  <a:lnTo>
                    <a:pt x="739" y="282"/>
                  </a:lnTo>
                  <a:lnTo>
                    <a:pt x="741" y="282"/>
                  </a:lnTo>
                  <a:lnTo>
                    <a:pt x="742" y="281"/>
                  </a:lnTo>
                  <a:lnTo>
                    <a:pt x="747" y="279"/>
                  </a:lnTo>
                  <a:lnTo>
                    <a:pt x="749" y="279"/>
                  </a:lnTo>
                  <a:lnTo>
                    <a:pt x="749" y="279"/>
                  </a:lnTo>
                  <a:lnTo>
                    <a:pt x="750" y="279"/>
                  </a:lnTo>
                  <a:lnTo>
                    <a:pt x="752" y="281"/>
                  </a:lnTo>
                  <a:lnTo>
                    <a:pt x="752" y="284"/>
                  </a:lnTo>
                  <a:lnTo>
                    <a:pt x="752" y="287"/>
                  </a:lnTo>
                  <a:lnTo>
                    <a:pt x="750" y="288"/>
                  </a:lnTo>
                  <a:lnTo>
                    <a:pt x="750" y="290"/>
                  </a:lnTo>
                  <a:lnTo>
                    <a:pt x="749" y="290"/>
                  </a:lnTo>
                  <a:lnTo>
                    <a:pt x="749" y="290"/>
                  </a:lnTo>
                  <a:lnTo>
                    <a:pt x="752" y="292"/>
                  </a:lnTo>
                  <a:lnTo>
                    <a:pt x="755" y="288"/>
                  </a:lnTo>
                  <a:lnTo>
                    <a:pt x="757" y="285"/>
                  </a:lnTo>
                  <a:lnTo>
                    <a:pt x="758" y="282"/>
                  </a:lnTo>
                  <a:lnTo>
                    <a:pt x="760" y="281"/>
                  </a:lnTo>
                  <a:lnTo>
                    <a:pt x="765" y="282"/>
                  </a:lnTo>
                  <a:lnTo>
                    <a:pt x="766" y="285"/>
                  </a:lnTo>
                  <a:lnTo>
                    <a:pt x="771" y="292"/>
                  </a:lnTo>
                  <a:lnTo>
                    <a:pt x="772" y="292"/>
                  </a:lnTo>
                  <a:lnTo>
                    <a:pt x="774" y="293"/>
                  </a:lnTo>
                  <a:lnTo>
                    <a:pt x="776" y="296"/>
                  </a:lnTo>
                  <a:lnTo>
                    <a:pt x="774" y="298"/>
                  </a:lnTo>
                  <a:lnTo>
                    <a:pt x="774" y="299"/>
                  </a:lnTo>
                  <a:lnTo>
                    <a:pt x="774" y="301"/>
                  </a:lnTo>
                  <a:lnTo>
                    <a:pt x="772" y="301"/>
                  </a:lnTo>
                  <a:lnTo>
                    <a:pt x="771" y="301"/>
                  </a:lnTo>
                  <a:lnTo>
                    <a:pt x="769" y="303"/>
                  </a:lnTo>
                  <a:lnTo>
                    <a:pt x="763" y="301"/>
                  </a:lnTo>
                  <a:lnTo>
                    <a:pt x="760" y="301"/>
                  </a:lnTo>
                  <a:lnTo>
                    <a:pt x="760" y="304"/>
                  </a:lnTo>
                  <a:lnTo>
                    <a:pt x="753" y="306"/>
                  </a:lnTo>
                  <a:lnTo>
                    <a:pt x="747" y="306"/>
                  </a:lnTo>
                  <a:lnTo>
                    <a:pt x="741" y="304"/>
                  </a:lnTo>
                  <a:lnTo>
                    <a:pt x="736" y="303"/>
                  </a:lnTo>
                  <a:lnTo>
                    <a:pt x="738" y="299"/>
                  </a:lnTo>
                  <a:lnTo>
                    <a:pt x="738" y="296"/>
                  </a:lnTo>
                  <a:lnTo>
                    <a:pt x="736" y="293"/>
                  </a:lnTo>
                  <a:lnTo>
                    <a:pt x="735" y="293"/>
                  </a:lnTo>
                  <a:lnTo>
                    <a:pt x="736" y="296"/>
                  </a:lnTo>
                  <a:lnTo>
                    <a:pt x="735" y="298"/>
                  </a:lnTo>
                  <a:lnTo>
                    <a:pt x="731" y="299"/>
                  </a:lnTo>
                  <a:lnTo>
                    <a:pt x="730" y="301"/>
                  </a:lnTo>
                  <a:lnTo>
                    <a:pt x="730" y="301"/>
                  </a:lnTo>
                  <a:lnTo>
                    <a:pt x="731" y="301"/>
                  </a:lnTo>
                  <a:lnTo>
                    <a:pt x="731" y="303"/>
                  </a:lnTo>
                  <a:lnTo>
                    <a:pt x="731" y="304"/>
                  </a:lnTo>
                  <a:lnTo>
                    <a:pt x="731" y="304"/>
                  </a:lnTo>
                  <a:lnTo>
                    <a:pt x="730" y="306"/>
                  </a:lnTo>
                  <a:lnTo>
                    <a:pt x="730" y="307"/>
                  </a:lnTo>
                  <a:lnTo>
                    <a:pt x="730" y="307"/>
                  </a:lnTo>
                  <a:lnTo>
                    <a:pt x="731" y="309"/>
                  </a:lnTo>
                  <a:lnTo>
                    <a:pt x="733" y="309"/>
                  </a:lnTo>
                  <a:lnTo>
                    <a:pt x="735" y="311"/>
                  </a:lnTo>
                  <a:lnTo>
                    <a:pt x="746" y="311"/>
                  </a:lnTo>
                  <a:lnTo>
                    <a:pt x="749" y="311"/>
                  </a:lnTo>
                  <a:lnTo>
                    <a:pt x="758" y="314"/>
                  </a:lnTo>
                  <a:lnTo>
                    <a:pt x="758" y="315"/>
                  </a:lnTo>
                  <a:lnTo>
                    <a:pt x="757" y="320"/>
                  </a:lnTo>
                  <a:lnTo>
                    <a:pt x="757" y="323"/>
                  </a:lnTo>
                  <a:lnTo>
                    <a:pt x="755" y="325"/>
                  </a:lnTo>
                  <a:lnTo>
                    <a:pt x="744" y="325"/>
                  </a:lnTo>
                  <a:lnTo>
                    <a:pt x="741" y="325"/>
                  </a:lnTo>
                  <a:lnTo>
                    <a:pt x="736" y="328"/>
                  </a:lnTo>
                  <a:lnTo>
                    <a:pt x="731" y="329"/>
                  </a:lnTo>
                  <a:lnTo>
                    <a:pt x="730" y="329"/>
                  </a:lnTo>
                  <a:lnTo>
                    <a:pt x="720" y="328"/>
                  </a:lnTo>
                  <a:lnTo>
                    <a:pt x="717" y="326"/>
                  </a:lnTo>
                  <a:lnTo>
                    <a:pt x="709" y="322"/>
                  </a:lnTo>
                  <a:lnTo>
                    <a:pt x="703" y="317"/>
                  </a:lnTo>
                  <a:lnTo>
                    <a:pt x="701" y="318"/>
                  </a:lnTo>
                  <a:lnTo>
                    <a:pt x="700" y="320"/>
                  </a:lnTo>
                  <a:lnTo>
                    <a:pt x="698" y="320"/>
                  </a:lnTo>
                  <a:lnTo>
                    <a:pt x="697" y="320"/>
                  </a:lnTo>
                  <a:lnTo>
                    <a:pt x="695" y="320"/>
                  </a:lnTo>
                  <a:lnTo>
                    <a:pt x="692" y="320"/>
                  </a:lnTo>
                  <a:lnTo>
                    <a:pt x="690" y="317"/>
                  </a:lnTo>
                  <a:lnTo>
                    <a:pt x="686" y="315"/>
                  </a:lnTo>
                  <a:lnTo>
                    <a:pt x="684" y="314"/>
                  </a:lnTo>
                  <a:lnTo>
                    <a:pt x="684" y="314"/>
                  </a:lnTo>
                  <a:lnTo>
                    <a:pt x="686" y="315"/>
                  </a:lnTo>
                  <a:lnTo>
                    <a:pt x="687" y="317"/>
                  </a:lnTo>
                  <a:lnTo>
                    <a:pt x="692" y="322"/>
                  </a:lnTo>
                  <a:lnTo>
                    <a:pt x="695" y="323"/>
                  </a:lnTo>
                  <a:lnTo>
                    <a:pt x="695" y="323"/>
                  </a:lnTo>
                  <a:lnTo>
                    <a:pt x="690" y="323"/>
                  </a:lnTo>
                  <a:lnTo>
                    <a:pt x="687" y="325"/>
                  </a:lnTo>
                  <a:lnTo>
                    <a:pt x="684" y="326"/>
                  </a:lnTo>
                  <a:lnTo>
                    <a:pt x="683" y="329"/>
                  </a:lnTo>
                  <a:lnTo>
                    <a:pt x="681" y="329"/>
                  </a:lnTo>
                  <a:lnTo>
                    <a:pt x="676" y="331"/>
                  </a:lnTo>
                  <a:lnTo>
                    <a:pt x="675" y="331"/>
                  </a:lnTo>
                  <a:lnTo>
                    <a:pt x="671" y="329"/>
                  </a:lnTo>
                  <a:lnTo>
                    <a:pt x="665" y="328"/>
                  </a:lnTo>
                  <a:lnTo>
                    <a:pt x="662" y="326"/>
                  </a:lnTo>
                  <a:lnTo>
                    <a:pt x="659" y="325"/>
                  </a:lnTo>
                  <a:lnTo>
                    <a:pt x="660" y="326"/>
                  </a:lnTo>
                  <a:lnTo>
                    <a:pt x="668" y="329"/>
                  </a:lnTo>
                  <a:lnTo>
                    <a:pt x="668" y="331"/>
                  </a:lnTo>
                  <a:lnTo>
                    <a:pt x="667" y="333"/>
                  </a:lnTo>
                  <a:lnTo>
                    <a:pt x="667" y="333"/>
                  </a:lnTo>
                  <a:lnTo>
                    <a:pt x="665" y="333"/>
                  </a:lnTo>
                  <a:lnTo>
                    <a:pt x="662" y="333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4" y="334"/>
                  </a:lnTo>
                  <a:lnTo>
                    <a:pt x="654" y="334"/>
                  </a:lnTo>
                  <a:lnTo>
                    <a:pt x="656" y="336"/>
                  </a:lnTo>
                  <a:lnTo>
                    <a:pt x="656" y="336"/>
                  </a:lnTo>
                  <a:lnTo>
                    <a:pt x="657" y="336"/>
                  </a:lnTo>
                  <a:lnTo>
                    <a:pt x="660" y="334"/>
                  </a:lnTo>
                  <a:lnTo>
                    <a:pt x="662" y="334"/>
                  </a:lnTo>
                  <a:lnTo>
                    <a:pt x="667" y="334"/>
                  </a:lnTo>
                  <a:lnTo>
                    <a:pt x="670" y="333"/>
                  </a:lnTo>
                  <a:lnTo>
                    <a:pt x="675" y="333"/>
                  </a:lnTo>
                  <a:lnTo>
                    <a:pt x="676" y="333"/>
                  </a:lnTo>
                  <a:lnTo>
                    <a:pt x="686" y="329"/>
                  </a:lnTo>
                  <a:lnTo>
                    <a:pt x="687" y="328"/>
                  </a:lnTo>
                  <a:lnTo>
                    <a:pt x="690" y="326"/>
                  </a:lnTo>
                  <a:lnTo>
                    <a:pt x="697" y="326"/>
                  </a:lnTo>
                  <a:lnTo>
                    <a:pt x="705" y="326"/>
                  </a:lnTo>
                  <a:lnTo>
                    <a:pt x="708" y="326"/>
                  </a:lnTo>
                  <a:lnTo>
                    <a:pt x="709" y="328"/>
                  </a:lnTo>
                  <a:lnTo>
                    <a:pt x="714" y="331"/>
                  </a:lnTo>
                  <a:lnTo>
                    <a:pt x="717" y="333"/>
                  </a:lnTo>
                  <a:lnTo>
                    <a:pt x="720" y="333"/>
                  </a:lnTo>
                  <a:lnTo>
                    <a:pt x="722" y="336"/>
                  </a:lnTo>
                  <a:lnTo>
                    <a:pt x="728" y="337"/>
                  </a:lnTo>
                  <a:lnTo>
                    <a:pt x="731" y="339"/>
                  </a:lnTo>
                  <a:lnTo>
                    <a:pt x="735" y="340"/>
                  </a:lnTo>
                  <a:lnTo>
                    <a:pt x="735" y="345"/>
                  </a:lnTo>
                  <a:lnTo>
                    <a:pt x="735" y="347"/>
                  </a:lnTo>
                  <a:lnTo>
                    <a:pt x="733" y="355"/>
                  </a:lnTo>
                  <a:lnTo>
                    <a:pt x="731" y="355"/>
                  </a:lnTo>
                  <a:lnTo>
                    <a:pt x="731" y="359"/>
                  </a:lnTo>
                  <a:lnTo>
                    <a:pt x="730" y="361"/>
                  </a:lnTo>
                  <a:lnTo>
                    <a:pt x="728" y="361"/>
                  </a:lnTo>
                  <a:lnTo>
                    <a:pt x="725" y="359"/>
                  </a:lnTo>
                  <a:lnTo>
                    <a:pt x="717" y="356"/>
                  </a:lnTo>
                  <a:lnTo>
                    <a:pt x="711" y="355"/>
                  </a:lnTo>
                  <a:lnTo>
                    <a:pt x="708" y="353"/>
                  </a:lnTo>
                  <a:lnTo>
                    <a:pt x="705" y="351"/>
                  </a:lnTo>
                  <a:lnTo>
                    <a:pt x="700" y="347"/>
                  </a:lnTo>
                  <a:lnTo>
                    <a:pt x="698" y="339"/>
                  </a:lnTo>
                  <a:lnTo>
                    <a:pt x="697" y="336"/>
                  </a:lnTo>
                  <a:lnTo>
                    <a:pt x="695" y="336"/>
                  </a:lnTo>
                  <a:lnTo>
                    <a:pt x="692" y="337"/>
                  </a:lnTo>
                  <a:lnTo>
                    <a:pt x="689" y="337"/>
                  </a:lnTo>
                  <a:lnTo>
                    <a:pt x="687" y="339"/>
                  </a:lnTo>
                  <a:lnTo>
                    <a:pt x="679" y="342"/>
                  </a:lnTo>
                  <a:lnTo>
                    <a:pt x="676" y="344"/>
                  </a:lnTo>
                  <a:lnTo>
                    <a:pt x="675" y="344"/>
                  </a:lnTo>
                  <a:lnTo>
                    <a:pt x="667" y="345"/>
                  </a:lnTo>
                  <a:lnTo>
                    <a:pt x="670" y="347"/>
                  </a:lnTo>
                  <a:lnTo>
                    <a:pt x="671" y="347"/>
                  </a:lnTo>
                  <a:lnTo>
                    <a:pt x="675" y="345"/>
                  </a:lnTo>
                  <a:lnTo>
                    <a:pt x="676" y="345"/>
                  </a:lnTo>
                  <a:lnTo>
                    <a:pt x="681" y="344"/>
                  </a:lnTo>
                  <a:lnTo>
                    <a:pt x="686" y="342"/>
                  </a:lnTo>
                  <a:lnTo>
                    <a:pt x="687" y="342"/>
                  </a:lnTo>
                  <a:lnTo>
                    <a:pt x="692" y="340"/>
                  </a:lnTo>
                  <a:lnTo>
                    <a:pt x="694" y="340"/>
                  </a:lnTo>
                  <a:lnTo>
                    <a:pt x="695" y="340"/>
                  </a:lnTo>
                  <a:lnTo>
                    <a:pt x="695" y="340"/>
                  </a:lnTo>
                  <a:lnTo>
                    <a:pt x="697" y="348"/>
                  </a:lnTo>
                  <a:lnTo>
                    <a:pt x="695" y="351"/>
                  </a:lnTo>
                  <a:lnTo>
                    <a:pt x="694" y="351"/>
                  </a:lnTo>
                  <a:lnTo>
                    <a:pt x="689" y="353"/>
                  </a:lnTo>
                  <a:lnTo>
                    <a:pt x="689" y="355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7" y="353"/>
                  </a:lnTo>
                  <a:lnTo>
                    <a:pt x="698" y="353"/>
                  </a:lnTo>
                  <a:lnTo>
                    <a:pt x="700" y="355"/>
                  </a:lnTo>
                  <a:lnTo>
                    <a:pt x="703" y="356"/>
                  </a:lnTo>
                  <a:lnTo>
                    <a:pt x="709" y="359"/>
                  </a:lnTo>
                  <a:lnTo>
                    <a:pt x="712" y="361"/>
                  </a:lnTo>
                  <a:lnTo>
                    <a:pt x="716" y="363"/>
                  </a:lnTo>
                  <a:lnTo>
                    <a:pt x="720" y="364"/>
                  </a:lnTo>
                  <a:lnTo>
                    <a:pt x="722" y="366"/>
                  </a:lnTo>
                  <a:lnTo>
                    <a:pt x="727" y="367"/>
                  </a:lnTo>
                  <a:lnTo>
                    <a:pt x="728" y="367"/>
                  </a:lnTo>
                  <a:lnTo>
                    <a:pt x="730" y="370"/>
                  </a:lnTo>
                  <a:lnTo>
                    <a:pt x="731" y="372"/>
                  </a:lnTo>
                  <a:lnTo>
                    <a:pt x="735" y="372"/>
                  </a:lnTo>
                  <a:lnTo>
                    <a:pt x="735" y="374"/>
                  </a:lnTo>
                  <a:lnTo>
                    <a:pt x="730" y="377"/>
                  </a:lnTo>
                  <a:lnTo>
                    <a:pt x="728" y="378"/>
                  </a:lnTo>
                  <a:lnTo>
                    <a:pt x="727" y="378"/>
                  </a:lnTo>
                  <a:lnTo>
                    <a:pt x="728" y="380"/>
                  </a:lnTo>
                  <a:lnTo>
                    <a:pt x="728" y="381"/>
                  </a:lnTo>
                  <a:lnTo>
                    <a:pt x="728" y="385"/>
                  </a:lnTo>
                  <a:lnTo>
                    <a:pt x="730" y="381"/>
                  </a:lnTo>
                  <a:lnTo>
                    <a:pt x="730" y="380"/>
                  </a:lnTo>
                  <a:lnTo>
                    <a:pt x="731" y="380"/>
                  </a:lnTo>
                  <a:lnTo>
                    <a:pt x="733" y="380"/>
                  </a:lnTo>
                  <a:lnTo>
                    <a:pt x="735" y="378"/>
                  </a:lnTo>
                  <a:lnTo>
                    <a:pt x="738" y="378"/>
                  </a:lnTo>
                  <a:lnTo>
                    <a:pt x="739" y="383"/>
                  </a:lnTo>
                  <a:lnTo>
                    <a:pt x="739" y="386"/>
                  </a:lnTo>
                  <a:lnTo>
                    <a:pt x="739" y="389"/>
                  </a:lnTo>
                  <a:lnTo>
                    <a:pt x="739" y="394"/>
                  </a:lnTo>
                  <a:lnTo>
                    <a:pt x="739" y="396"/>
                  </a:lnTo>
                  <a:lnTo>
                    <a:pt x="741" y="397"/>
                  </a:lnTo>
                  <a:lnTo>
                    <a:pt x="741" y="402"/>
                  </a:lnTo>
                  <a:lnTo>
                    <a:pt x="741" y="403"/>
                  </a:lnTo>
                  <a:lnTo>
                    <a:pt x="741" y="405"/>
                  </a:lnTo>
                  <a:lnTo>
                    <a:pt x="736" y="407"/>
                  </a:lnTo>
                  <a:lnTo>
                    <a:pt x="733" y="405"/>
                  </a:lnTo>
                  <a:lnTo>
                    <a:pt x="730" y="405"/>
                  </a:lnTo>
                  <a:lnTo>
                    <a:pt x="730" y="405"/>
                  </a:lnTo>
                  <a:lnTo>
                    <a:pt x="728" y="403"/>
                  </a:lnTo>
                  <a:lnTo>
                    <a:pt x="728" y="402"/>
                  </a:lnTo>
                  <a:lnTo>
                    <a:pt x="728" y="400"/>
                  </a:lnTo>
                  <a:lnTo>
                    <a:pt x="728" y="396"/>
                  </a:lnTo>
                  <a:lnTo>
                    <a:pt x="727" y="397"/>
                  </a:lnTo>
                  <a:lnTo>
                    <a:pt x="727" y="397"/>
                  </a:lnTo>
                  <a:lnTo>
                    <a:pt x="727" y="399"/>
                  </a:lnTo>
                  <a:lnTo>
                    <a:pt x="727" y="405"/>
                  </a:lnTo>
                  <a:lnTo>
                    <a:pt x="725" y="407"/>
                  </a:lnTo>
                  <a:lnTo>
                    <a:pt x="720" y="407"/>
                  </a:lnTo>
                  <a:lnTo>
                    <a:pt x="717" y="407"/>
                  </a:lnTo>
                  <a:lnTo>
                    <a:pt x="716" y="407"/>
                  </a:lnTo>
                  <a:lnTo>
                    <a:pt x="709" y="403"/>
                  </a:lnTo>
                  <a:lnTo>
                    <a:pt x="706" y="400"/>
                  </a:lnTo>
                  <a:lnTo>
                    <a:pt x="705" y="397"/>
                  </a:lnTo>
                  <a:lnTo>
                    <a:pt x="703" y="394"/>
                  </a:lnTo>
                  <a:lnTo>
                    <a:pt x="701" y="391"/>
                  </a:lnTo>
                  <a:lnTo>
                    <a:pt x="700" y="388"/>
                  </a:lnTo>
                  <a:lnTo>
                    <a:pt x="698" y="386"/>
                  </a:lnTo>
                  <a:lnTo>
                    <a:pt x="695" y="385"/>
                  </a:lnTo>
                  <a:lnTo>
                    <a:pt x="690" y="383"/>
                  </a:lnTo>
                  <a:lnTo>
                    <a:pt x="687" y="381"/>
                  </a:lnTo>
                  <a:lnTo>
                    <a:pt x="686" y="378"/>
                  </a:lnTo>
                  <a:lnTo>
                    <a:pt x="683" y="377"/>
                  </a:lnTo>
                  <a:lnTo>
                    <a:pt x="678" y="377"/>
                  </a:lnTo>
                  <a:lnTo>
                    <a:pt x="673" y="375"/>
                  </a:lnTo>
                  <a:lnTo>
                    <a:pt x="667" y="377"/>
                  </a:lnTo>
                  <a:lnTo>
                    <a:pt x="662" y="375"/>
                  </a:lnTo>
                  <a:lnTo>
                    <a:pt x="660" y="375"/>
                  </a:lnTo>
                  <a:lnTo>
                    <a:pt x="660" y="375"/>
                  </a:lnTo>
                  <a:lnTo>
                    <a:pt x="660" y="377"/>
                  </a:lnTo>
                  <a:lnTo>
                    <a:pt x="667" y="378"/>
                  </a:lnTo>
                  <a:lnTo>
                    <a:pt x="670" y="378"/>
                  </a:lnTo>
                  <a:lnTo>
                    <a:pt x="676" y="378"/>
                  </a:lnTo>
                  <a:lnTo>
                    <a:pt x="679" y="378"/>
                  </a:lnTo>
                  <a:lnTo>
                    <a:pt x="681" y="380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1" y="386"/>
                  </a:lnTo>
                  <a:lnTo>
                    <a:pt x="676" y="389"/>
                  </a:lnTo>
                  <a:lnTo>
                    <a:pt x="675" y="391"/>
                  </a:lnTo>
                  <a:lnTo>
                    <a:pt x="668" y="392"/>
                  </a:lnTo>
                  <a:lnTo>
                    <a:pt x="667" y="392"/>
                  </a:lnTo>
                  <a:lnTo>
                    <a:pt x="662" y="392"/>
                  </a:lnTo>
                  <a:lnTo>
                    <a:pt x="657" y="392"/>
                  </a:lnTo>
                  <a:lnTo>
                    <a:pt x="653" y="392"/>
                  </a:lnTo>
                  <a:lnTo>
                    <a:pt x="649" y="391"/>
                  </a:lnTo>
                  <a:lnTo>
                    <a:pt x="643" y="391"/>
                  </a:lnTo>
                  <a:lnTo>
                    <a:pt x="642" y="392"/>
                  </a:lnTo>
                  <a:lnTo>
                    <a:pt x="643" y="392"/>
                  </a:lnTo>
                  <a:lnTo>
                    <a:pt x="646" y="394"/>
                  </a:lnTo>
                  <a:lnTo>
                    <a:pt x="648" y="394"/>
                  </a:lnTo>
                  <a:lnTo>
                    <a:pt x="648" y="396"/>
                  </a:lnTo>
                  <a:lnTo>
                    <a:pt x="648" y="397"/>
                  </a:lnTo>
                  <a:lnTo>
                    <a:pt x="646" y="399"/>
                  </a:lnTo>
                  <a:lnTo>
                    <a:pt x="646" y="400"/>
                  </a:lnTo>
                  <a:lnTo>
                    <a:pt x="642" y="403"/>
                  </a:lnTo>
                  <a:lnTo>
                    <a:pt x="640" y="403"/>
                  </a:lnTo>
                  <a:lnTo>
                    <a:pt x="634" y="405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8" y="405"/>
                  </a:lnTo>
                  <a:lnTo>
                    <a:pt x="640" y="405"/>
                  </a:lnTo>
                  <a:lnTo>
                    <a:pt x="648" y="407"/>
                  </a:lnTo>
                  <a:lnTo>
                    <a:pt x="654" y="407"/>
                  </a:lnTo>
                  <a:lnTo>
                    <a:pt x="667" y="405"/>
                  </a:lnTo>
                  <a:lnTo>
                    <a:pt x="667" y="405"/>
                  </a:lnTo>
                  <a:lnTo>
                    <a:pt x="668" y="405"/>
                  </a:lnTo>
                  <a:lnTo>
                    <a:pt x="668" y="407"/>
                  </a:lnTo>
                  <a:lnTo>
                    <a:pt x="670" y="407"/>
                  </a:lnTo>
                  <a:lnTo>
                    <a:pt x="668" y="408"/>
                  </a:lnTo>
                  <a:lnTo>
                    <a:pt x="665" y="410"/>
                  </a:lnTo>
                  <a:lnTo>
                    <a:pt x="662" y="410"/>
                  </a:lnTo>
                  <a:lnTo>
                    <a:pt x="659" y="411"/>
                  </a:lnTo>
                  <a:lnTo>
                    <a:pt x="657" y="411"/>
                  </a:lnTo>
                  <a:lnTo>
                    <a:pt x="654" y="415"/>
                  </a:lnTo>
                  <a:lnTo>
                    <a:pt x="654" y="418"/>
                  </a:lnTo>
                  <a:lnTo>
                    <a:pt x="657" y="418"/>
                  </a:lnTo>
                  <a:lnTo>
                    <a:pt x="659" y="416"/>
                  </a:lnTo>
                  <a:lnTo>
                    <a:pt x="660" y="415"/>
                  </a:lnTo>
                  <a:lnTo>
                    <a:pt x="662" y="413"/>
                  </a:lnTo>
                  <a:lnTo>
                    <a:pt x="667" y="411"/>
                  </a:lnTo>
                  <a:lnTo>
                    <a:pt x="671" y="411"/>
                  </a:lnTo>
                  <a:lnTo>
                    <a:pt x="675" y="411"/>
                  </a:lnTo>
                  <a:lnTo>
                    <a:pt x="683" y="408"/>
                  </a:lnTo>
                  <a:lnTo>
                    <a:pt x="684" y="408"/>
                  </a:lnTo>
                  <a:lnTo>
                    <a:pt x="695" y="410"/>
                  </a:lnTo>
                  <a:lnTo>
                    <a:pt x="705" y="413"/>
                  </a:lnTo>
                  <a:lnTo>
                    <a:pt x="711" y="415"/>
                  </a:lnTo>
                  <a:lnTo>
                    <a:pt x="717" y="415"/>
                  </a:lnTo>
                  <a:lnTo>
                    <a:pt x="731" y="415"/>
                  </a:lnTo>
                  <a:lnTo>
                    <a:pt x="731" y="415"/>
                  </a:lnTo>
                  <a:lnTo>
                    <a:pt x="731" y="416"/>
                  </a:lnTo>
                  <a:lnTo>
                    <a:pt x="730" y="416"/>
                  </a:lnTo>
                  <a:lnTo>
                    <a:pt x="728" y="418"/>
                  </a:lnTo>
                  <a:lnTo>
                    <a:pt x="725" y="419"/>
                  </a:lnTo>
                  <a:lnTo>
                    <a:pt x="724" y="419"/>
                  </a:lnTo>
                  <a:lnTo>
                    <a:pt x="724" y="419"/>
                  </a:lnTo>
                  <a:lnTo>
                    <a:pt x="720" y="421"/>
                  </a:lnTo>
                  <a:lnTo>
                    <a:pt x="719" y="421"/>
                  </a:lnTo>
                  <a:lnTo>
                    <a:pt x="720" y="422"/>
                  </a:lnTo>
                  <a:lnTo>
                    <a:pt x="719" y="422"/>
                  </a:lnTo>
                  <a:lnTo>
                    <a:pt x="717" y="422"/>
                  </a:lnTo>
                  <a:lnTo>
                    <a:pt x="712" y="424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8" y="426"/>
                  </a:lnTo>
                  <a:lnTo>
                    <a:pt x="709" y="426"/>
                  </a:lnTo>
                  <a:lnTo>
                    <a:pt x="709" y="427"/>
                  </a:lnTo>
                  <a:lnTo>
                    <a:pt x="709" y="429"/>
                  </a:lnTo>
                  <a:lnTo>
                    <a:pt x="708" y="429"/>
                  </a:lnTo>
                  <a:lnTo>
                    <a:pt x="706" y="429"/>
                  </a:lnTo>
                  <a:lnTo>
                    <a:pt x="703" y="429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03" y="430"/>
                  </a:lnTo>
                  <a:lnTo>
                    <a:pt x="703" y="432"/>
                  </a:lnTo>
                  <a:lnTo>
                    <a:pt x="701" y="432"/>
                  </a:lnTo>
                  <a:lnTo>
                    <a:pt x="700" y="433"/>
                  </a:lnTo>
                  <a:lnTo>
                    <a:pt x="695" y="435"/>
                  </a:lnTo>
                  <a:lnTo>
                    <a:pt x="694" y="437"/>
                  </a:lnTo>
                  <a:lnTo>
                    <a:pt x="689" y="437"/>
                  </a:lnTo>
                  <a:lnTo>
                    <a:pt x="689" y="437"/>
                  </a:lnTo>
                  <a:lnTo>
                    <a:pt x="690" y="438"/>
                  </a:lnTo>
                  <a:lnTo>
                    <a:pt x="690" y="440"/>
                  </a:lnTo>
                  <a:lnTo>
                    <a:pt x="687" y="441"/>
                  </a:lnTo>
                  <a:lnTo>
                    <a:pt x="684" y="443"/>
                  </a:lnTo>
                  <a:lnTo>
                    <a:pt x="683" y="443"/>
                  </a:lnTo>
                  <a:lnTo>
                    <a:pt x="683" y="444"/>
                  </a:lnTo>
                  <a:lnTo>
                    <a:pt x="683" y="444"/>
                  </a:lnTo>
                  <a:lnTo>
                    <a:pt x="681" y="446"/>
                  </a:lnTo>
                  <a:lnTo>
                    <a:pt x="678" y="448"/>
                  </a:lnTo>
                  <a:lnTo>
                    <a:pt x="675" y="449"/>
                  </a:lnTo>
                  <a:lnTo>
                    <a:pt x="673" y="449"/>
                  </a:lnTo>
                  <a:lnTo>
                    <a:pt x="671" y="451"/>
                  </a:lnTo>
                  <a:lnTo>
                    <a:pt x="670" y="451"/>
                  </a:lnTo>
                  <a:lnTo>
                    <a:pt x="667" y="452"/>
                  </a:lnTo>
                  <a:lnTo>
                    <a:pt x="665" y="452"/>
                  </a:lnTo>
                  <a:lnTo>
                    <a:pt x="662" y="454"/>
                  </a:lnTo>
                  <a:lnTo>
                    <a:pt x="659" y="454"/>
                  </a:lnTo>
                  <a:lnTo>
                    <a:pt x="649" y="455"/>
                  </a:lnTo>
                  <a:lnTo>
                    <a:pt x="646" y="457"/>
                  </a:lnTo>
                  <a:lnTo>
                    <a:pt x="643" y="457"/>
                  </a:lnTo>
                  <a:lnTo>
                    <a:pt x="635" y="460"/>
                  </a:lnTo>
                  <a:lnTo>
                    <a:pt x="632" y="460"/>
                  </a:lnTo>
                  <a:lnTo>
                    <a:pt x="630" y="460"/>
                  </a:lnTo>
                  <a:lnTo>
                    <a:pt x="627" y="462"/>
                  </a:lnTo>
                  <a:lnTo>
                    <a:pt x="623" y="460"/>
                  </a:lnTo>
                  <a:lnTo>
                    <a:pt x="621" y="460"/>
                  </a:lnTo>
                  <a:lnTo>
                    <a:pt x="619" y="460"/>
                  </a:lnTo>
                  <a:lnTo>
                    <a:pt x="618" y="462"/>
                  </a:lnTo>
                  <a:lnTo>
                    <a:pt x="616" y="463"/>
                  </a:lnTo>
                  <a:lnTo>
                    <a:pt x="615" y="463"/>
                  </a:lnTo>
                  <a:lnTo>
                    <a:pt x="608" y="462"/>
                  </a:lnTo>
                  <a:lnTo>
                    <a:pt x="608" y="463"/>
                  </a:lnTo>
                  <a:lnTo>
                    <a:pt x="610" y="465"/>
                  </a:lnTo>
                  <a:lnTo>
                    <a:pt x="610" y="465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2" y="466"/>
                  </a:lnTo>
                  <a:lnTo>
                    <a:pt x="599" y="465"/>
                  </a:lnTo>
                  <a:lnTo>
                    <a:pt x="594" y="463"/>
                  </a:lnTo>
                  <a:lnTo>
                    <a:pt x="588" y="459"/>
                  </a:lnTo>
                  <a:lnTo>
                    <a:pt x="585" y="457"/>
                  </a:lnTo>
                  <a:lnTo>
                    <a:pt x="586" y="459"/>
                  </a:lnTo>
                  <a:lnTo>
                    <a:pt x="586" y="460"/>
                  </a:lnTo>
                  <a:lnTo>
                    <a:pt x="588" y="462"/>
                  </a:lnTo>
                  <a:lnTo>
                    <a:pt x="588" y="462"/>
                  </a:lnTo>
                  <a:lnTo>
                    <a:pt x="586" y="462"/>
                  </a:lnTo>
                  <a:lnTo>
                    <a:pt x="586" y="463"/>
                  </a:lnTo>
                  <a:lnTo>
                    <a:pt x="585" y="463"/>
                  </a:lnTo>
                  <a:lnTo>
                    <a:pt x="585" y="463"/>
                  </a:lnTo>
                  <a:lnTo>
                    <a:pt x="586" y="465"/>
                  </a:lnTo>
                  <a:lnTo>
                    <a:pt x="588" y="466"/>
                  </a:lnTo>
                  <a:lnTo>
                    <a:pt x="588" y="468"/>
                  </a:lnTo>
                  <a:lnTo>
                    <a:pt x="586" y="470"/>
                  </a:lnTo>
                  <a:lnTo>
                    <a:pt x="585" y="471"/>
                  </a:lnTo>
                  <a:lnTo>
                    <a:pt x="583" y="471"/>
                  </a:lnTo>
                  <a:lnTo>
                    <a:pt x="577" y="476"/>
                  </a:lnTo>
                  <a:lnTo>
                    <a:pt x="575" y="476"/>
                  </a:lnTo>
                  <a:lnTo>
                    <a:pt x="574" y="478"/>
                  </a:lnTo>
                  <a:lnTo>
                    <a:pt x="574" y="478"/>
                  </a:lnTo>
                  <a:lnTo>
                    <a:pt x="572" y="481"/>
                  </a:lnTo>
                  <a:lnTo>
                    <a:pt x="571" y="482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67" y="487"/>
                  </a:lnTo>
                  <a:lnTo>
                    <a:pt x="567" y="489"/>
                  </a:lnTo>
                  <a:lnTo>
                    <a:pt x="563" y="495"/>
                  </a:lnTo>
                  <a:lnTo>
                    <a:pt x="560" y="500"/>
                  </a:lnTo>
                  <a:lnTo>
                    <a:pt x="558" y="501"/>
                  </a:lnTo>
                  <a:lnTo>
                    <a:pt x="558" y="503"/>
                  </a:lnTo>
                  <a:lnTo>
                    <a:pt x="556" y="501"/>
                  </a:lnTo>
                  <a:lnTo>
                    <a:pt x="555" y="503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3" y="506"/>
                  </a:lnTo>
                  <a:lnTo>
                    <a:pt x="552" y="507"/>
                  </a:lnTo>
                  <a:lnTo>
                    <a:pt x="545" y="511"/>
                  </a:lnTo>
                  <a:lnTo>
                    <a:pt x="544" y="511"/>
                  </a:lnTo>
                  <a:lnTo>
                    <a:pt x="542" y="511"/>
                  </a:lnTo>
                  <a:lnTo>
                    <a:pt x="541" y="511"/>
                  </a:lnTo>
                  <a:lnTo>
                    <a:pt x="537" y="509"/>
                  </a:lnTo>
                  <a:lnTo>
                    <a:pt x="536" y="507"/>
                  </a:lnTo>
                  <a:lnTo>
                    <a:pt x="534" y="506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4" y="509"/>
                  </a:lnTo>
                  <a:lnTo>
                    <a:pt x="536" y="509"/>
                  </a:lnTo>
                  <a:lnTo>
                    <a:pt x="537" y="514"/>
                  </a:lnTo>
                  <a:lnTo>
                    <a:pt x="536" y="515"/>
                  </a:lnTo>
                  <a:lnTo>
                    <a:pt x="534" y="515"/>
                  </a:lnTo>
                  <a:lnTo>
                    <a:pt x="531" y="517"/>
                  </a:lnTo>
                  <a:lnTo>
                    <a:pt x="528" y="520"/>
                  </a:lnTo>
                  <a:lnTo>
                    <a:pt x="526" y="522"/>
                  </a:lnTo>
                  <a:lnTo>
                    <a:pt x="526" y="518"/>
                  </a:lnTo>
                  <a:lnTo>
                    <a:pt x="526" y="518"/>
                  </a:lnTo>
                  <a:lnTo>
                    <a:pt x="525" y="517"/>
                  </a:lnTo>
                  <a:lnTo>
                    <a:pt x="525" y="518"/>
                  </a:lnTo>
                  <a:lnTo>
                    <a:pt x="525" y="518"/>
                  </a:lnTo>
                  <a:lnTo>
                    <a:pt x="523" y="522"/>
                  </a:lnTo>
                  <a:lnTo>
                    <a:pt x="523" y="522"/>
                  </a:lnTo>
                  <a:lnTo>
                    <a:pt x="522" y="522"/>
                  </a:lnTo>
                  <a:lnTo>
                    <a:pt x="520" y="523"/>
                  </a:lnTo>
                  <a:lnTo>
                    <a:pt x="519" y="522"/>
                  </a:lnTo>
                  <a:lnTo>
                    <a:pt x="517" y="522"/>
                  </a:lnTo>
                  <a:lnTo>
                    <a:pt x="517" y="520"/>
                  </a:lnTo>
                  <a:lnTo>
                    <a:pt x="514" y="522"/>
                  </a:lnTo>
                  <a:lnTo>
                    <a:pt x="514" y="522"/>
                  </a:lnTo>
                  <a:lnTo>
                    <a:pt x="514" y="523"/>
                  </a:lnTo>
                  <a:lnTo>
                    <a:pt x="512" y="525"/>
                  </a:lnTo>
                  <a:lnTo>
                    <a:pt x="511" y="526"/>
                  </a:lnTo>
                  <a:lnTo>
                    <a:pt x="509" y="526"/>
                  </a:lnTo>
                  <a:lnTo>
                    <a:pt x="507" y="526"/>
                  </a:lnTo>
                  <a:lnTo>
                    <a:pt x="504" y="526"/>
                  </a:lnTo>
                  <a:lnTo>
                    <a:pt x="503" y="525"/>
                  </a:lnTo>
                  <a:lnTo>
                    <a:pt x="50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8"/>
                  </a:lnTo>
                  <a:lnTo>
                    <a:pt x="511" y="512"/>
                  </a:lnTo>
                  <a:lnTo>
                    <a:pt x="514" y="511"/>
                  </a:lnTo>
                  <a:lnTo>
                    <a:pt x="514" y="509"/>
                  </a:lnTo>
                  <a:lnTo>
                    <a:pt x="509" y="509"/>
                  </a:lnTo>
                  <a:lnTo>
                    <a:pt x="506" y="507"/>
                  </a:lnTo>
                  <a:lnTo>
                    <a:pt x="503" y="507"/>
                  </a:lnTo>
                  <a:lnTo>
                    <a:pt x="501" y="507"/>
                  </a:lnTo>
                  <a:lnTo>
                    <a:pt x="504" y="509"/>
                  </a:lnTo>
                  <a:lnTo>
                    <a:pt x="507" y="511"/>
                  </a:lnTo>
                  <a:lnTo>
                    <a:pt x="506" y="512"/>
                  </a:lnTo>
                  <a:lnTo>
                    <a:pt x="504" y="514"/>
                  </a:lnTo>
                  <a:lnTo>
                    <a:pt x="503" y="518"/>
                  </a:lnTo>
                  <a:lnTo>
                    <a:pt x="501" y="520"/>
                  </a:lnTo>
                  <a:lnTo>
                    <a:pt x="498" y="517"/>
                  </a:lnTo>
                  <a:lnTo>
                    <a:pt x="496" y="517"/>
                  </a:lnTo>
                  <a:lnTo>
                    <a:pt x="496" y="518"/>
                  </a:lnTo>
                  <a:lnTo>
                    <a:pt x="500" y="522"/>
                  </a:lnTo>
                  <a:lnTo>
                    <a:pt x="501" y="522"/>
                  </a:lnTo>
                  <a:lnTo>
                    <a:pt x="501" y="525"/>
                  </a:lnTo>
                  <a:lnTo>
                    <a:pt x="495" y="526"/>
                  </a:lnTo>
                  <a:lnTo>
                    <a:pt x="487" y="526"/>
                  </a:lnTo>
                  <a:lnTo>
                    <a:pt x="482" y="526"/>
                  </a:lnTo>
                  <a:lnTo>
                    <a:pt x="474" y="528"/>
                  </a:lnTo>
                  <a:lnTo>
                    <a:pt x="473" y="528"/>
                  </a:lnTo>
                  <a:lnTo>
                    <a:pt x="471" y="528"/>
                  </a:lnTo>
                  <a:lnTo>
                    <a:pt x="479" y="533"/>
                  </a:lnTo>
                  <a:lnTo>
                    <a:pt x="481" y="533"/>
                  </a:lnTo>
                  <a:lnTo>
                    <a:pt x="479" y="534"/>
                  </a:lnTo>
                  <a:lnTo>
                    <a:pt x="478" y="534"/>
                  </a:lnTo>
                  <a:lnTo>
                    <a:pt x="476" y="537"/>
                  </a:lnTo>
                  <a:lnTo>
                    <a:pt x="474" y="539"/>
                  </a:lnTo>
                  <a:lnTo>
                    <a:pt x="471" y="541"/>
                  </a:lnTo>
                  <a:lnTo>
                    <a:pt x="465" y="539"/>
                  </a:lnTo>
                  <a:lnTo>
                    <a:pt x="462" y="539"/>
                  </a:lnTo>
                  <a:lnTo>
                    <a:pt x="459" y="539"/>
                  </a:lnTo>
                  <a:lnTo>
                    <a:pt x="459" y="541"/>
                  </a:lnTo>
                  <a:lnTo>
                    <a:pt x="460" y="541"/>
                  </a:lnTo>
                  <a:lnTo>
                    <a:pt x="460" y="544"/>
                  </a:lnTo>
                  <a:lnTo>
                    <a:pt x="462" y="544"/>
                  </a:lnTo>
                  <a:lnTo>
                    <a:pt x="465" y="542"/>
                  </a:lnTo>
                  <a:lnTo>
                    <a:pt x="466" y="545"/>
                  </a:lnTo>
                  <a:lnTo>
                    <a:pt x="468" y="548"/>
                  </a:lnTo>
                  <a:lnTo>
                    <a:pt x="471" y="550"/>
                  </a:lnTo>
                  <a:lnTo>
                    <a:pt x="471" y="552"/>
                  </a:lnTo>
                  <a:lnTo>
                    <a:pt x="471" y="553"/>
                  </a:lnTo>
                  <a:lnTo>
                    <a:pt x="471" y="555"/>
                  </a:lnTo>
                  <a:lnTo>
                    <a:pt x="468" y="556"/>
                  </a:lnTo>
                  <a:lnTo>
                    <a:pt x="465" y="556"/>
                  </a:lnTo>
                  <a:lnTo>
                    <a:pt x="465" y="558"/>
                  </a:lnTo>
                  <a:lnTo>
                    <a:pt x="463" y="559"/>
                  </a:lnTo>
                  <a:lnTo>
                    <a:pt x="460" y="559"/>
                  </a:lnTo>
                  <a:lnTo>
                    <a:pt x="459" y="558"/>
                  </a:lnTo>
                  <a:lnTo>
                    <a:pt x="457" y="558"/>
                  </a:lnTo>
                  <a:lnTo>
                    <a:pt x="452" y="558"/>
                  </a:lnTo>
                  <a:lnTo>
                    <a:pt x="457" y="559"/>
                  </a:lnTo>
                  <a:lnTo>
                    <a:pt x="460" y="561"/>
                  </a:lnTo>
                  <a:lnTo>
                    <a:pt x="460" y="561"/>
                  </a:lnTo>
                  <a:lnTo>
                    <a:pt x="463" y="561"/>
                  </a:lnTo>
                  <a:lnTo>
                    <a:pt x="465" y="561"/>
                  </a:lnTo>
                  <a:lnTo>
                    <a:pt x="465" y="566"/>
                  </a:lnTo>
                  <a:lnTo>
                    <a:pt x="466" y="569"/>
                  </a:lnTo>
                  <a:lnTo>
                    <a:pt x="466" y="570"/>
                  </a:lnTo>
                  <a:lnTo>
                    <a:pt x="463" y="572"/>
                  </a:lnTo>
                  <a:lnTo>
                    <a:pt x="463" y="575"/>
                  </a:lnTo>
                  <a:lnTo>
                    <a:pt x="462" y="575"/>
                  </a:lnTo>
                  <a:lnTo>
                    <a:pt x="459" y="575"/>
                  </a:lnTo>
                  <a:lnTo>
                    <a:pt x="459" y="578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59" y="582"/>
                  </a:lnTo>
                  <a:lnTo>
                    <a:pt x="457" y="583"/>
                  </a:lnTo>
                  <a:lnTo>
                    <a:pt x="455" y="585"/>
                  </a:lnTo>
                  <a:lnTo>
                    <a:pt x="454" y="586"/>
                  </a:lnTo>
                  <a:lnTo>
                    <a:pt x="454" y="586"/>
                  </a:lnTo>
                  <a:lnTo>
                    <a:pt x="451" y="586"/>
                  </a:lnTo>
                  <a:lnTo>
                    <a:pt x="448" y="586"/>
                  </a:lnTo>
                  <a:lnTo>
                    <a:pt x="446" y="583"/>
                  </a:lnTo>
                  <a:lnTo>
                    <a:pt x="444" y="583"/>
                  </a:lnTo>
                  <a:lnTo>
                    <a:pt x="443" y="583"/>
                  </a:lnTo>
                  <a:lnTo>
                    <a:pt x="443" y="583"/>
                  </a:lnTo>
                  <a:lnTo>
                    <a:pt x="444" y="585"/>
                  </a:lnTo>
                  <a:lnTo>
                    <a:pt x="446" y="586"/>
                  </a:lnTo>
                  <a:lnTo>
                    <a:pt x="451" y="588"/>
                  </a:lnTo>
                  <a:lnTo>
                    <a:pt x="451" y="589"/>
                  </a:lnTo>
                  <a:lnTo>
                    <a:pt x="449" y="589"/>
                  </a:lnTo>
                  <a:lnTo>
                    <a:pt x="448" y="593"/>
                  </a:lnTo>
                  <a:lnTo>
                    <a:pt x="446" y="593"/>
                  </a:lnTo>
                  <a:lnTo>
                    <a:pt x="444" y="594"/>
                  </a:lnTo>
                  <a:lnTo>
                    <a:pt x="441" y="594"/>
                  </a:lnTo>
                  <a:lnTo>
                    <a:pt x="440" y="594"/>
                  </a:lnTo>
                  <a:lnTo>
                    <a:pt x="435" y="594"/>
                  </a:lnTo>
                  <a:lnTo>
                    <a:pt x="433" y="593"/>
                  </a:lnTo>
                  <a:lnTo>
                    <a:pt x="432" y="594"/>
                  </a:lnTo>
                  <a:lnTo>
                    <a:pt x="433" y="594"/>
                  </a:lnTo>
                  <a:lnTo>
                    <a:pt x="437" y="596"/>
                  </a:lnTo>
                  <a:lnTo>
                    <a:pt x="438" y="596"/>
                  </a:lnTo>
                  <a:lnTo>
                    <a:pt x="443" y="597"/>
                  </a:lnTo>
                  <a:lnTo>
                    <a:pt x="443" y="599"/>
                  </a:lnTo>
                  <a:lnTo>
                    <a:pt x="443" y="599"/>
                  </a:lnTo>
                  <a:lnTo>
                    <a:pt x="443" y="600"/>
                  </a:lnTo>
                  <a:lnTo>
                    <a:pt x="443" y="602"/>
                  </a:lnTo>
                  <a:lnTo>
                    <a:pt x="441" y="604"/>
                  </a:lnTo>
                  <a:lnTo>
                    <a:pt x="441" y="607"/>
                  </a:lnTo>
                  <a:lnTo>
                    <a:pt x="443" y="608"/>
                  </a:lnTo>
                  <a:lnTo>
                    <a:pt x="443" y="610"/>
                  </a:lnTo>
                  <a:lnTo>
                    <a:pt x="443" y="610"/>
                  </a:lnTo>
                  <a:lnTo>
                    <a:pt x="444" y="613"/>
                  </a:lnTo>
                  <a:lnTo>
                    <a:pt x="441" y="615"/>
                  </a:lnTo>
                  <a:lnTo>
                    <a:pt x="440" y="615"/>
                  </a:lnTo>
                  <a:lnTo>
                    <a:pt x="438" y="615"/>
                  </a:lnTo>
                  <a:lnTo>
                    <a:pt x="437" y="616"/>
                  </a:lnTo>
                  <a:lnTo>
                    <a:pt x="441" y="616"/>
                  </a:lnTo>
                  <a:lnTo>
                    <a:pt x="441" y="618"/>
                  </a:lnTo>
                  <a:lnTo>
                    <a:pt x="440" y="619"/>
                  </a:lnTo>
                  <a:lnTo>
                    <a:pt x="438" y="624"/>
                  </a:lnTo>
                  <a:lnTo>
                    <a:pt x="437" y="630"/>
                  </a:lnTo>
                  <a:lnTo>
                    <a:pt x="435" y="637"/>
                  </a:lnTo>
                  <a:lnTo>
                    <a:pt x="430" y="641"/>
                  </a:lnTo>
                  <a:lnTo>
                    <a:pt x="429" y="643"/>
                  </a:lnTo>
                  <a:lnTo>
                    <a:pt x="429" y="643"/>
                  </a:lnTo>
                  <a:lnTo>
                    <a:pt x="425" y="643"/>
                  </a:lnTo>
                  <a:lnTo>
                    <a:pt x="422" y="641"/>
                  </a:lnTo>
                  <a:lnTo>
                    <a:pt x="419" y="640"/>
                  </a:lnTo>
                  <a:lnTo>
                    <a:pt x="418" y="640"/>
                  </a:lnTo>
                  <a:lnTo>
                    <a:pt x="418" y="641"/>
                  </a:lnTo>
                  <a:lnTo>
                    <a:pt x="419" y="643"/>
                  </a:lnTo>
                  <a:lnTo>
                    <a:pt x="421" y="643"/>
                  </a:lnTo>
                  <a:lnTo>
                    <a:pt x="424" y="643"/>
                  </a:lnTo>
                  <a:lnTo>
                    <a:pt x="427" y="645"/>
                  </a:lnTo>
                  <a:lnTo>
                    <a:pt x="429" y="645"/>
                  </a:lnTo>
                  <a:lnTo>
                    <a:pt x="429" y="646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52"/>
                  </a:lnTo>
                  <a:lnTo>
                    <a:pt x="427" y="654"/>
                  </a:lnTo>
                  <a:lnTo>
                    <a:pt x="427" y="656"/>
                  </a:lnTo>
                  <a:lnTo>
                    <a:pt x="422" y="656"/>
                  </a:lnTo>
                  <a:lnTo>
                    <a:pt x="421" y="654"/>
                  </a:lnTo>
                  <a:lnTo>
                    <a:pt x="418" y="652"/>
                  </a:lnTo>
                  <a:lnTo>
                    <a:pt x="418" y="654"/>
                  </a:lnTo>
                  <a:lnTo>
                    <a:pt x="421" y="656"/>
                  </a:lnTo>
                  <a:lnTo>
                    <a:pt x="422" y="657"/>
                  </a:lnTo>
                  <a:lnTo>
                    <a:pt x="421" y="657"/>
                  </a:lnTo>
                  <a:lnTo>
                    <a:pt x="419" y="657"/>
                  </a:lnTo>
                  <a:lnTo>
                    <a:pt x="418" y="657"/>
                  </a:lnTo>
                  <a:lnTo>
                    <a:pt x="414" y="657"/>
                  </a:lnTo>
                  <a:lnTo>
                    <a:pt x="414" y="656"/>
                  </a:lnTo>
                  <a:lnTo>
                    <a:pt x="416" y="656"/>
                  </a:lnTo>
                  <a:lnTo>
                    <a:pt x="414" y="656"/>
                  </a:lnTo>
                  <a:lnTo>
                    <a:pt x="413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0" y="652"/>
                  </a:lnTo>
                  <a:lnTo>
                    <a:pt x="411" y="652"/>
                  </a:lnTo>
                  <a:lnTo>
                    <a:pt x="413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1" y="649"/>
                  </a:lnTo>
                  <a:lnTo>
                    <a:pt x="410" y="651"/>
                  </a:lnTo>
                  <a:lnTo>
                    <a:pt x="410" y="652"/>
                  </a:lnTo>
                  <a:lnTo>
                    <a:pt x="408" y="652"/>
                  </a:lnTo>
                  <a:lnTo>
                    <a:pt x="405" y="652"/>
                  </a:lnTo>
                  <a:lnTo>
                    <a:pt x="397" y="649"/>
                  </a:lnTo>
                  <a:lnTo>
                    <a:pt x="397" y="648"/>
                  </a:lnTo>
                  <a:lnTo>
                    <a:pt x="397" y="646"/>
                  </a:lnTo>
                  <a:lnTo>
                    <a:pt x="399" y="645"/>
                  </a:lnTo>
                  <a:lnTo>
                    <a:pt x="400" y="645"/>
                  </a:lnTo>
                  <a:lnTo>
                    <a:pt x="402" y="643"/>
                  </a:lnTo>
                  <a:lnTo>
                    <a:pt x="405" y="641"/>
                  </a:lnTo>
                  <a:lnTo>
                    <a:pt x="407" y="640"/>
                  </a:lnTo>
                  <a:lnTo>
                    <a:pt x="405" y="640"/>
                  </a:lnTo>
                  <a:lnTo>
                    <a:pt x="400" y="643"/>
                  </a:lnTo>
                  <a:lnTo>
                    <a:pt x="399" y="643"/>
                  </a:lnTo>
                  <a:lnTo>
                    <a:pt x="397" y="645"/>
                  </a:lnTo>
                  <a:lnTo>
                    <a:pt x="396" y="643"/>
                  </a:lnTo>
                  <a:lnTo>
                    <a:pt x="394" y="643"/>
                  </a:lnTo>
                  <a:lnTo>
                    <a:pt x="392" y="641"/>
                  </a:lnTo>
                  <a:lnTo>
                    <a:pt x="389" y="641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86" y="637"/>
                  </a:lnTo>
                  <a:lnTo>
                    <a:pt x="388" y="632"/>
                  </a:lnTo>
                  <a:lnTo>
                    <a:pt x="389" y="630"/>
                  </a:lnTo>
                  <a:lnTo>
                    <a:pt x="389" y="630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9" y="627"/>
                  </a:lnTo>
                  <a:lnTo>
                    <a:pt x="388" y="627"/>
                  </a:lnTo>
                  <a:lnTo>
                    <a:pt x="388" y="629"/>
                  </a:lnTo>
                  <a:lnTo>
                    <a:pt x="388" y="630"/>
                  </a:lnTo>
                  <a:lnTo>
                    <a:pt x="383" y="632"/>
                  </a:lnTo>
                  <a:lnTo>
                    <a:pt x="380" y="632"/>
                  </a:lnTo>
                  <a:lnTo>
                    <a:pt x="378" y="634"/>
                  </a:lnTo>
                  <a:lnTo>
                    <a:pt x="377" y="635"/>
                  </a:lnTo>
                  <a:lnTo>
                    <a:pt x="375" y="635"/>
                  </a:lnTo>
                  <a:lnTo>
                    <a:pt x="373" y="635"/>
                  </a:lnTo>
                  <a:lnTo>
                    <a:pt x="372" y="635"/>
                  </a:lnTo>
                  <a:lnTo>
                    <a:pt x="370" y="637"/>
                  </a:lnTo>
                  <a:lnTo>
                    <a:pt x="369" y="637"/>
                  </a:lnTo>
                  <a:lnTo>
                    <a:pt x="367" y="635"/>
                  </a:lnTo>
                  <a:lnTo>
                    <a:pt x="366" y="635"/>
                  </a:lnTo>
                  <a:lnTo>
                    <a:pt x="362" y="635"/>
                  </a:lnTo>
                  <a:lnTo>
                    <a:pt x="362" y="635"/>
                  </a:lnTo>
                  <a:lnTo>
                    <a:pt x="362" y="637"/>
                  </a:lnTo>
                  <a:lnTo>
                    <a:pt x="362" y="638"/>
                  </a:lnTo>
                  <a:lnTo>
                    <a:pt x="361" y="638"/>
                  </a:lnTo>
                  <a:lnTo>
                    <a:pt x="359" y="638"/>
                  </a:lnTo>
                  <a:lnTo>
                    <a:pt x="358" y="637"/>
                  </a:lnTo>
                  <a:lnTo>
                    <a:pt x="356" y="637"/>
                  </a:lnTo>
                  <a:lnTo>
                    <a:pt x="356" y="637"/>
                  </a:lnTo>
                  <a:lnTo>
                    <a:pt x="356" y="635"/>
                  </a:lnTo>
                  <a:lnTo>
                    <a:pt x="361" y="634"/>
                  </a:lnTo>
                  <a:lnTo>
                    <a:pt x="362" y="632"/>
                  </a:lnTo>
                  <a:lnTo>
                    <a:pt x="361" y="632"/>
                  </a:lnTo>
                  <a:lnTo>
                    <a:pt x="356" y="632"/>
                  </a:lnTo>
                  <a:lnTo>
                    <a:pt x="356" y="632"/>
                  </a:lnTo>
                  <a:lnTo>
                    <a:pt x="353" y="632"/>
                  </a:lnTo>
                  <a:lnTo>
                    <a:pt x="353" y="629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1" y="627"/>
                  </a:lnTo>
                  <a:lnTo>
                    <a:pt x="351" y="627"/>
                  </a:lnTo>
                  <a:lnTo>
                    <a:pt x="350" y="626"/>
                  </a:lnTo>
                  <a:lnTo>
                    <a:pt x="345" y="626"/>
                  </a:lnTo>
                  <a:lnTo>
                    <a:pt x="345" y="624"/>
                  </a:lnTo>
                  <a:lnTo>
                    <a:pt x="345" y="622"/>
                  </a:lnTo>
                  <a:lnTo>
                    <a:pt x="343" y="621"/>
                  </a:lnTo>
                  <a:lnTo>
                    <a:pt x="342" y="619"/>
                  </a:lnTo>
                  <a:lnTo>
                    <a:pt x="340" y="619"/>
                  </a:lnTo>
                  <a:lnTo>
                    <a:pt x="342" y="618"/>
                  </a:lnTo>
                  <a:lnTo>
                    <a:pt x="342" y="616"/>
                  </a:lnTo>
                  <a:lnTo>
                    <a:pt x="340" y="616"/>
                  </a:lnTo>
                  <a:lnTo>
                    <a:pt x="340" y="615"/>
                  </a:lnTo>
                  <a:lnTo>
                    <a:pt x="340" y="615"/>
                  </a:lnTo>
                  <a:lnTo>
                    <a:pt x="339" y="613"/>
                  </a:lnTo>
                  <a:lnTo>
                    <a:pt x="339" y="611"/>
                  </a:lnTo>
                  <a:lnTo>
                    <a:pt x="340" y="611"/>
                  </a:lnTo>
                  <a:lnTo>
                    <a:pt x="342" y="610"/>
                  </a:lnTo>
                  <a:lnTo>
                    <a:pt x="343" y="610"/>
                  </a:lnTo>
                  <a:lnTo>
                    <a:pt x="343" y="608"/>
                  </a:lnTo>
                  <a:lnTo>
                    <a:pt x="347" y="608"/>
                  </a:lnTo>
                  <a:lnTo>
                    <a:pt x="345" y="607"/>
                  </a:lnTo>
                  <a:lnTo>
                    <a:pt x="342" y="607"/>
                  </a:lnTo>
                  <a:lnTo>
                    <a:pt x="342" y="607"/>
                  </a:lnTo>
                  <a:lnTo>
                    <a:pt x="340" y="608"/>
                  </a:lnTo>
                  <a:lnTo>
                    <a:pt x="339" y="610"/>
                  </a:lnTo>
                  <a:lnTo>
                    <a:pt x="336" y="610"/>
                  </a:lnTo>
                  <a:lnTo>
                    <a:pt x="334" y="610"/>
                  </a:lnTo>
                  <a:lnTo>
                    <a:pt x="334" y="608"/>
                  </a:lnTo>
                  <a:lnTo>
                    <a:pt x="334" y="607"/>
                  </a:lnTo>
                  <a:lnTo>
                    <a:pt x="337" y="605"/>
                  </a:lnTo>
                  <a:lnTo>
                    <a:pt x="334" y="604"/>
                  </a:lnTo>
                  <a:lnTo>
                    <a:pt x="332" y="604"/>
                  </a:lnTo>
                  <a:lnTo>
                    <a:pt x="331" y="602"/>
                  </a:lnTo>
                  <a:lnTo>
                    <a:pt x="329" y="602"/>
                  </a:lnTo>
                  <a:lnTo>
                    <a:pt x="328" y="600"/>
                  </a:lnTo>
                  <a:lnTo>
                    <a:pt x="326" y="599"/>
                  </a:lnTo>
                  <a:lnTo>
                    <a:pt x="325" y="599"/>
                  </a:lnTo>
                  <a:lnTo>
                    <a:pt x="326" y="597"/>
                  </a:lnTo>
                  <a:lnTo>
                    <a:pt x="326" y="597"/>
                  </a:lnTo>
                  <a:lnTo>
                    <a:pt x="326" y="594"/>
                  </a:lnTo>
                  <a:lnTo>
                    <a:pt x="326" y="594"/>
                  </a:lnTo>
                  <a:lnTo>
                    <a:pt x="328" y="591"/>
                  </a:lnTo>
                  <a:lnTo>
                    <a:pt x="329" y="589"/>
                  </a:lnTo>
                  <a:lnTo>
                    <a:pt x="332" y="586"/>
                  </a:lnTo>
                  <a:lnTo>
                    <a:pt x="329" y="588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5" y="591"/>
                  </a:lnTo>
                  <a:lnTo>
                    <a:pt x="323" y="588"/>
                  </a:lnTo>
                  <a:lnTo>
                    <a:pt x="321" y="588"/>
                  </a:lnTo>
                  <a:lnTo>
                    <a:pt x="321" y="588"/>
                  </a:lnTo>
                  <a:lnTo>
                    <a:pt x="320" y="586"/>
                  </a:lnTo>
                  <a:lnTo>
                    <a:pt x="318" y="585"/>
                  </a:lnTo>
                  <a:lnTo>
                    <a:pt x="317" y="583"/>
                  </a:lnTo>
                  <a:lnTo>
                    <a:pt x="315" y="582"/>
                  </a:lnTo>
                  <a:lnTo>
                    <a:pt x="314" y="577"/>
                  </a:lnTo>
                  <a:lnTo>
                    <a:pt x="309" y="572"/>
                  </a:lnTo>
                  <a:lnTo>
                    <a:pt x="307" y="570"/>
                  </a:lnTo>
                  <a:lnTo>
                    <a:pt x="309" y="566"/>
                  </a:lnTo>
                  <a:lnTo>
                    <a:pt x="307" y="564"/>
                  </a:lnTo>
                  <a:lnTo>
                    <a:pt x="312" y="563"/>
                  </a:lnTo>
                  <a:lnTo>
                    <a:pt x="317" y="561"/>
                  </a:lnTo>
                  <a:lnTo>
                    <a:pt x="320" y="561"/>
                  </a:lnTo>
                  <a:lnTo>
                    <a:pt x="321" y="561"/>
                  </a:lnTo>
                  <a:lnTo>
                    <a:pt x="325" y="561"/>
                  </a:lnTo>
                  <a:lnTo>
                    <a:pt x="326" y="559"/>
                  </a:lnTo>
                  <a:lnTo>
                    <a:pt x="325" y="559"/>
                  </a:lnTo>
                  <a:lnTo>
                    <a:pt x="323" y="559"/>
                  </a:lnTo>
                  <a:lnTo>
                    <a:pt x="323" y="559"/>
                  </a:lnTo>
                  <a:lnTo>
                    <a:pt x="323" y="558"/>
                  </a:lnTo>
                  <a:lnTo>
                    <a:pt x="323" y="556"/>
                  </a:lnTo>
                  <a:lnTo>
                    <a:pt x="323" y="558"/>
                  </a:lnTo>
                  <a:lnTo>
                    <a:pt x="320" y="559"/>
                  </a:lnTo>
                  <a:lnTo>
                    <a:pt x="315" y="561"/>
                  </a:lnTo>
                  <a:lnTo>
                    <a:pt x="310" y="561"/>
                  </a:lnTo>
                  <a:lnTo>
                    <a:pt x="310" y="561"/>
                  </a:lnTo>
                  <a:lnTo>
                    <a:pt x="309" y="563"/>
                  </a:lnTo>
                  <a:lnTo>
                    <a:pt x="307" y="563"/>
                  </a:lnTo>
                  <a:lnTo>
                    <a:pt x="307" y="563"/>
                  </a:lnTo>
                  <a:lnTo>
                    <a:pt x="306" y="561"/>
                  </a:lnTo>
                  <a:lnTo>
                    <a:pt x="306" y="559"/>
                  </a:lnTo>
                  <a:lnTo>
                    <a:pt x="307" y="556"/>
                  </a:lnTo>
                  <a:lnTo>
                    <a:pt x="310" y="553"/>
                  </a:lnTo>
                  <a:lnTo>
                    <a:pt x="312" y="552"/>
                  </a:lnTo>
                  <a:lnTo>
                    <a:pt x="314" y="552"/>
                  </a:lnTo>
                  <a:lnTo>
                    <a:pt x="317" y="552"/>
                  </a:lnTo>
                  <a:lnTo>
                    <a:pt x="318" y="552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20" y="548"/>
                  </a:lnTo>
                  <a:lnTo>
                    <a:pt x="323" y="548"/>
                  </a:lnTo>
                  <a:lnTo>
                    <a:pt x="325" y="548"/>
                  </a:lnTo>
                  <a:lnTo>
                    <a:pt x="326" y="550"/>
                  </a:lnTo>
                  <a:lnTo>
                    <a:pt x="328" y="553"/>
                  </a:lnTo>
                  <a:lnTo>
                    <a:pt x="329" y="553"/>
                  </a:lnTo>
                  <a:lnTo>
                    <a:pt x="329" y="553"/>
                  </a:lnTo>
                  <a:lnTo>
                    <a:pt x="329" y="550"/>
                  </a:lnTo>
                  <a:lnTo>
                    <a:pt x="328" y="548"/>
                  </a:lnTo>
                  <a:lnTo>
                    <a:pt x="326" y="547"/>
                  </a:lnTo>
                  <a:lnTo>
                    <a:pt x="326" y="547"/>
                  </a:lnTo>
                  <a:lnTo>
                    <a:pt x="323" y="547"/>
                  </a:lnTo>
                  <a:lnTo>
                    <a:pt x="320" y="544"/>
                  </a:lnTo>
                  <a:lnTo>
                    <a:pt x="320" y="544"/>
                  </a:lnTo>
                  <a:lnTo>
                    <a:pt x="320" y="542"/>
                  </a:lnTo>
                  <a:lnTo>
                    <a:pt x="318" y="539"/>
                  </a:lnTo>
                  <a:lnTo>
                    <a:pt x="318" y="539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7" y="539"/>
                  </a:lnTo>
                  <a:lnTo>
                    <a:pt x="318" y="541"/>
                  </a:lnTo>
                  <a:lnTo>
                    <a:pt x="318" y="544"/>
                  </a:lnTo>
                  <a:lnTo>
                    <a:pt x="320" y="545"/>
                  </a:lnTo>
                  <a:lnTo>
                    <a:pt x="318" y="547"/>
                  </a:lnTo>
                  <a:lnTo>
                    <a:pt x="317" y="548"/>
                  </a:lnTo>
                  <a:lnTo>
                    <a:pt x="315" y="548"/>
                  </a:lnTo>
                  <a:lnTo>
                    <a:pt x="312" y="550"/>
                  </a:lnTo>
                  <a:lnTo>
                    <a:pt x="314" y="548"/>
                  </a:lnTo>
                  <a:lnTo>
                    <a:pt x="314" y="545"/>
                  </a:lnTo>
                  <a:lnTo>
                    <a:pt x="312" y="547"/>
                  </a:lnTo>
                  <a:lnTo>
                    <a:pt x="310" y="548"/>
                  </a:lnTo>
                  <a:lnTo>
                    <a:pt x="310" y="550"/>
                  </a:lnTo>
                  <a:lnTo>
                    <a:pt x="309" y="552"/>
                  </a:lnTo>
                  <a:lnTo>
                    <a:pt x="306" y="555"/>
                  </a:lnTo>
                  <a:lnTo>
                    <a:pt x="304" y="558"/>
                  </a:lnTo>
                  <a:lnTo>
                    <a:pt x="304" y="559"/>
                  </a:lnTo>
                  <a:lnTo>
                    <a:pt x="302" y="559"/>
                  </a:lnTo>
                  <a:lnTo>
                    <a:pt x="301" y="558"/>
                  </a:lnTo>
                  <a:lnTo>
                    <a:pt x="299" y="556"/>
                  </a:lnTo>
                  <a:lnTo>
                    <a:pt x="299" y="555"/>
                  </a:lnTo>
                  <a:lnTo>
                    <a:pt x="299" y="550"/>
                  </a:lnTo>
                  <a:lnTo>
                    <a:pt x="299" y="548"/>
                  </a:lnTo>
                  <a:lnTo>
                    <a:pt x="299" y="545"/>
                  </a:lnTo>
                  <a:lnTo>
                    <a:pt x="298" y="539"/>
                  </a:lnTo>
                  <a:lnTo>
                    <a:pt x="298" y="537"/>
                  </a:lnTo>
                  <a:lnTo>
                    <a:pt x="295" y="536"/>
                  </a:lnTo>
                  <a:lnTo>
                    <a:pt x="295" y="536"/>
                  </a:lnTo>
                  <a:lnTo>
                    <a:pt x="293" y="534"/>
                  </a:lnTo>
                  <a:lnTo>
                    <a:pt x="293" y="533"/>
                  </a:lnTo>
                  <a:lnTo>
                    <a:pt x="293" y="533"/>
                  </a:lnTo>
                  <a:lnTo>
                    <a:pt x="295" y="533"/>
                  </a:lnTo>
                  <a:lnTo>
                    <a:pt x="298" y="531"/>
                  </a:lnTo>
                  <a:lnTo>
                    <a:pt x="301" y="528"/>
                  </a:lnTo>
                  <a:lnTo>
                    <a:pt x="306" y="525"/>
                  </a:lnTo>
                  <a:lnTo>
                    <a:pt x="307" y="525"/>
                  </a:lnTo>
                  <a:lnTo>
                    <a:pt x="312" y="523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14" y="522"/>
                  </a:lnTo>
                  <a:lnTo>
                    <a:pt x="310" y="523"/>
                  </a:lnTo>
                  <a:lnTo>
                    <a:pt x="306" y="523"/>
                  </a:lnTo>
                  <a:lnTo>
                    <a:pt x="304" y="525"/>
                  </a:lnTo>
                  <a:lnTo>
                    <a:pt x="302" y="526"/>
                  </a:lnTo>
                  <a:lnTo>
                    <a:pt x="301" y="528"/>
                  </a:lnTo>
                  <a:lnTo>
                    <a:pt x="296" y="530"/>
                  </a:lnTo>
                  <a:lnTo>
                    <a:pt x="293" y="530"/>
                  </a:lnTo>
                  <a:lnTo>
                    <a:pt x="290" y="526"/>
                  </a:lnTo>
                  <a:lnTo>
                    <a:pt x="287" y="528"/>
                  </a:lnTo>
                  <a:lnTo>
                    <a:pt x="285" y="528"/>
                  </a:lnTo>
                  <a:lnTo>
                    <a:pt x="284" y="526"/>
                  </a:lnTo>
                  <a:lnTo>
                    <a:pt x="284" y="523"/>
                  </a:lnTo>
                  <a:lnTo>
                    <a:pt x="285" y="518"/>
                  </a:lnTo>
                  <a:lnTo>
                    <a:pt x="284" y="518"/>
                  </a:lnTo>
                  <a:lnTo>
                    <a:pt x="282" y="517"/>
                  </a:lnTo>
                  <a:lnTo>
                    <a:pt x="282" y="517"/>
                  </a:lnTo>
                  <a:lnTo>
                    <a:pt x="280" y="515"/>
                  </a:lnTo>
                  <a:lnTo>
                    <a:pt x="282" y="515"/>
                  </a:lnTo>
                  <a:lnTo>
                    <a:pt x="287" y="514"/>
                  </a:lnTo>
                  <a:lnTo>
                    <a:pt x="293" y="509"/>
                  </a:lnTo>
                  <a:lnTo>
                    <a:pt x="296" y="507"/>
                  </a:lnTo>
                  <a:lnTo>
                    <a:pt x="299" y="506"/>
                  </a:lnTo>
                  <a:lnTo>
                    <a:pt x="301" y="504"/>
                  </a:lnTo>
                  <a:lnTo>
                    <a:pt x="302" y="503"/>
                  </a:lnTo>
                  <a:lnTo>
                    <a:pt x="302" y="503"/>
                  </a:lnTo>
                  <a:lnTo>
                    <a:pt x="304" y="501"/>
                  </a:lnTo>
                  <a:lnTo>
                    <a:pt x="306" y="501"/>
                  </a:lnTo>
                  <a:lnTo>
                    <a:pt x="309" y="500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2" y="496"/>
                  </a:lnTo>
                  <a:lnTo>
                    <a:pt x="310" y="496"/>
                  </a:lnTo>
                  <a:lnTo>
                    <a:pt x="306" y="500"/>
                  </a:lnTo>
                  <a:lnTo>
                    <a:pt x="304" y="501"/>
                  </a:lnTo>
                  <a:lnTo>
                    <a:pt x="295" y="506"/>
                  </a:lnTo>
                  <a:lnTo>
                    <a:pt x="291" y="509"/>
                  </a:lnTo>
                  <a:lnTo>
                    <a:pt x="290" y="511"/>
                  </a:lnTo>
                  <a:lnTo>
                    <a:pt x="288" y="512"/>
                  </a:lnTo>
                  <a:lnTo>
                    <a:pt x="287" y="512"/>
                  </a:lnTo>
                  <a:lnTo>
                    <a:pt x="284" y="512"/>
                  </a:lnTo>
                  <a:lnTo>
                    <a:pt x="280" y="514"/>
                  </a:lnTo>
                  <a:lnTo>
                    <a:pt x="279" y="514"/>
                  </a:lnTo>
                  <a:lnTo>
                    <a:pt x="277" y="514"/>
                  </a:lnTo>
                  <a:lnTo>
                    <a:pt x="277" y="511"/>
                  </a:lnTo>
                  <a:lnTo>
                    <a:pt x="277" y="509"/>
                  </a:lnTo>
                  <a:lnTo>
                    <a:pt x="277" y="507"/>
                  </a:lnTo>
                  <a:lnTo>
                    <a:pt x="279" y="504"/>
                  </a:lnTo>
                  <a:lnTo>
                    <a:pt x="280" y="503"/>
                  </a:lnTo>
                  <a:lnTo>
                    <a:pt x="280" y="503"/>
                  </a:lnTo>
                  <a:lnTo>
                    <a:pt x="280" y="501"/>
                  </a:lnTo>
                  <a:lnTo>
                    <a:pt x="284" y="500"/>
                  </a:lnTo>
                  <a:lnTo>
                    <a:pt x="285" y="500"/>
                  </a:lnTo>
                  <a:lnTo>
                    <a:pt x="287" y="498"/>
                  </a:lnTo>
                  <a:lnTo>
                    <a:pt x="293" y="496"/>
                  </a:lnTo>
                  <a:lnTo>
                    <a:pt x="295" y="496"/>
                  </a:lnTo>
                  <a:lnTo>
                    <a:pt x="295" y="496"/>
                  </a:lnTo>
                  <a:lnTo>
                    <a:pt x="296" y="496"/>
                  </a:lnTo>
                  <a:lnTo>
                    <a:pt x="295" y="495"/>
                  </a:lnTo>
                  <a:lnTo>
                    <a:pt x="293" y="495"/>
                  </a:lnTo>
                  <a:lnTo>
                    <a:pt x="288" y="495"/>
                  </a:lnTo>
                  <a:lnTo>
                    <a:pt x="284" y="495"/>
                  </a:lnTo>
                  <a:lnTo>
                    <a:pt x="280" y="495"/>
                  </a:lnTo>
                  <a:lnTo>
                    <a:pt x="280" y="495"/>
                  </a:lnTo>
                  <a:lnTo>
                    <a:pt x="279" y="495"/>
                  </a:lnTo>
                  <a:lnTo>
                    <a:pt x="277" y="493"/>
                  </a:lnTo>
                  <a:lnTo>
                    <a:pt x="274" y="490"/>
                  </a:lnTo>
                  <a:lnTo>
                    <a:pt x="276" y="485"/>
                  </a:lnTo>
                  <a:lnTo>
                    <a:pt x="276" y="482"/>
                  </a:lnTo>
                  <a:lnTo>
                    <a:pt x="279" y="481"/>
                  </a:lnTo>
                  <a:lnTo>
                    <a:pt x="280" y="481"/>
                  </a:lnTo>
                  <a:lnTo>
                    <a:pt x="284" y="479"/>
                  </a:lnTo>
                  <a:lnTo>
                    <a:pt x="287" y="476"/>
                  </a:lnTo>
                  <a:lnTo>
                    <a:pt x="291" y="474"/>
                  </a:lnTo>
                  <a:lnTo>
                    <a:pt x="293" y="474"/>
                  </a:lnTo>
                  <a:lnTo>
                    <a:pt x="296" y="474"/>
                  </a:lnTo>
                  <a:lnTo>
                    <a:pt x="302" y="478"/>
                  </a:lnTo>
                  <a:lnTo>
                    <a:pt x="306" y="478"/>
                  </a:lnTo>
                  <a:lnTo>
                    <a:pt x="309" y="476"/>
                  </a:lnTo>
                  <a:lnTo>
                    <a:pt x="314" y="478"/>
                  </a:lnTo>
                  <a:lnTo>
                    <a:pt x="320" y="481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14" y="476"/>
                  </a:lnTo>
                  <a:lnTo>
                    <a:pt x="314" y="474"/>
                  </a:lnTo>
                  <a:lnTo>
                    <a:pt x="315" y="474"/>
                  </a:lnTo>
                  <a:lnTo>
                    <a:pt x="317" y="474"/>
                  </a:lnTo>
                  <a:lnTo>
                    <a:pt x="317" y="473"/>
                  </a:lnTo>
                  <a:lnTo>
                    <a:pt x="310" y="474"/>
                  </a:lnTo>
                  <a:lnTo>
                    <a:pt x="309" y="474"/>
                  </a:lnTo>
                  <a:lnTo>
                    <a:pt x="304" y="474"/>
                  </a:lnTo>
                  <a:lnTo>
                    <a:pt x="302" y="474"/>
                  </a:lnTo>
                  <a:lnTo>
                    <a:pt x="299" y="474"/>
                  </a:lnTo>
                  <a:lnTo>
                    <a:pt x="296" y="473"/>
                  </a:lnTo>
                  <a:lnTo>
                    <a:pt x="293" y="473"/>
                  </a:lnTo>
                  <a:lnTo>
                    <a:pt x="291" y="473"/>
                  </a:lnTo>
                  <a:lnTo>
                    <a:pt x="288" y="474"/>
                  </a:lnTo>
                  <a:lnTo>
                    <a:pt x="287" y="474"/>
                  </a:lnTo>
                  <a:lnTo>
                    <a:pt x="280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7" y="476"/>
                  </a:lnTo>
                  <a:lnTo>
                    <a:pt x="277" y="476"/>
                  </a:lnTo>
                  <a:lnTo>
                    <a:pt x="277" y="474"/>
                  </a:lnTo>
                  <a:lnTo>
                    <a:pt x="279" y="473"/>
                  </a:lnTo>
                  <a:lnTo>
                    <a:pt x="282" y="470"/>
                  </a:lnTo>
                  <a:lnTo>
                    <a:pt x="284" y="465"/>
                  </a:lnTo>
                  <a:lnTo>
                    <a:pt x="285" y="463"/>
                  </a:lnTo>
                  <a:lnTo>
                    <a:pt x="287" y="463"/>
                  </a:lnTo>
                  <a:lnTo>
                    <a:pt x="288" y="463"/>
                  </a:lnTo>
                  <a:lnTo>
                    <a:pt x="295" y="465"/>
                  </a:lnTo>
                  <a:lnTo>
                    <a:pt x="301" y="466"/>
                  </a:lnTo>
                  <a:lnTo>
                    <a:pt x="304" y="466"/>
                  </a:lnTo>
                  <a:lnTo>
                    <a:pt x="307" y="466"/>
                  </a:lnTo>
                  <a:lnTo>
                    <a:pt x="307" y="466"/>
                  </a:lnTo>
                  <a:lnTo>
                    <a:pt x="309" y="465"/>
                  </a:lnTo>
                  <a:lnTo>
                    <a:pt x="309" y="465"/>
                  </a:lnTo>
                  <a:lnTo>
                    <a:pt x="309" y="463"/>
                  </a:lnTo>
                  <a:lnTo>
                    <a:pt x="310" y="463"/>
                  </a:lnTo>
                  <a:lnTo>
                    <a:pt x="310" y="462"/>
                  </a:lnTo>
                  <a:lnTo>
                    <a:pt x="312" y="460"/>
                  </a:lnTo>
                  <a:lnTo>
                    <a:pt x="314" y="459"/>
                  </a:lnTo>
                  <a:lnTo>
                    <a:pt x="312" y="459"/>
                  </a:lnTo>
                  <a:lnTo>
                    <a:pt x="312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9" y="459"/>
                  </a:lnTo>
                  <a:lnTo>
                    <a:pt x="306" y="462"/>
                  </a:lnTo>
                  <a:lnTo>
                    <a:pt x="304" y="462"/>
                  </a:lnTo>
                  <a:lnTo>
                    <a:pt x="298" y="463"/>
                  </a:lnTo>
                  <a:lnTo>
                    <a:pt x="296" y="463"/>
                  </a:lnTo>
                  <a:lnTo>
                    <a:pt x="291" y="462"/>
                  </a:lnTo>
                  <a:lnTo>
                    <a:pt x="290" y="462"/>
                  </a:lnTo>
                  <a:lnTo>
                    <a:pt x="290" y="460"/>
                  </a:lnTo>
                  <a:lnTo>
                    <a:pt x="284" y="460"/>
                  </a:lnTo>
                  <a:lnTo>
                    <a:pt x="282" y="462"/>
                  </a:lnTo>
                  <a:lnTo>
                    <a:pt x="280" y="462"/>
                  </a:lnTo>
                  <a:lnTo>
                    <a:pt x="282" y="460"/>
                  </a:lnTo>
                  <a:lnTo>
                    <a:pt x="284" y="459"/>
                  </a:lnTo>
                  <a:lnTo>
                    <a:pt x="287" y="454"/>
                  </a:lnTo>
                  <a:lnTo>
                    <a:pt x="288" y="452"/>
                  </a:lnTo>
                  <a:lnTo>
                    <a:pt x="293" y="451"/>
                  </a:lnTo>
                  <a:lnTo>
                    <a:pt x="296" y="451"/>
                  </a:lnTo>
                  <a:lnTo>
                    <a:pt x="304" y="455"/>
                  </a:lnTo>
                  <a:lnTo>
                    <a:pt x="307" y="455"/>
                  </a:lnTo>
                  <a:lnTo>
                    <a:pt x="309" y="455"/>
                  </a:lnTo>
                  <a:lnTo>
                    <a:pt x="314" y="454"/>
                  </a:lnTo>
                  <a:lnTo>
                    <a:pt x="315" y="452"/>
                  </a:lnTo>
                  <a:lnTo>
                    <a:pt x="317" y="451"/>
                  </a:lnTo>
                  <a:lnTo>
                    <a:pt x="318" y="449"/>
                  </a:lnTo>
                  <a:lnTo>
                    <a:pt x="318" y="448"/>
                  </a:lnTo>
                  <a:lnTo>
                    <a:pt x="315" y="449"/>
                  </a:lnTo>
                  <a:lnTo>
                    <a:pt x="314" y="449"/>
                  </a:lnTo>
                  <a:lnTo>
                    <a:pt x="312" y="449"/>
                  </a:lnTo>
                  <a:lnTo>
                    <a:pt x="314" y="444"/>
                  </a:lnTo>
                  <a:lnTo>
                    <a:pt x="314" y="441"/>
                  </a:lnTo>
                  <a:lnTo>
                    <a:pt x="314" y="440"/>
                  </a:lnTo>
                  <a:lnTo>
                    <a:pt x="318" y="440"/>
                  </a:lnTo>
                  <a:lnTo>
                    <a:pt x="325" y="440"/>
                  </a:lnTo>
                  <a:lnTo>
                    <a:pt x="326" y="440"/>
                  </a:lnTo>
                  <a:lnTo>
                    <a:pt x="326" y="438"/>
                  </a:lnTo>
                  <a:lnTo>
                    <a:pt x="323" y="438"/>
                  </a:lnTo>
                  <a:lnTo>
                    <a:pt x="321" y="437"/>
                  </a:lnTo>
                  <a:lnTo>
                    <a:pt x="320" y="437"/>
                  </a:lnTo>
                  <a:lnTo>
                    <a:pt x="318" y="438"/>
                  </a:lnTo>
                  <a:lnTo>
                    <a:pt x="315" y="438"/>
                  </a:lnTo>
                  <a:lnTo>
                    <a:pt x="315" y="437"/>
                  </a:lnTo>
                  <a:lnTo>
                    <a:pt x="317" y="433"/>
                  </a:lnTo>
                  <a:lnTo>
                    <a:pt x="317" y="432"/>
                  </a:lnTo>
                  <a:lnTo>
                    <a:pt x="318" y="429"/>
                  </a:lnTo>
                  <a:lnTo>
                    <a:pt x="318" y="427"/>
                  </a:lnTo>
                  <a:lnTo>
                    <a:pt x="320" y="426"/>
                  </a:lnTo>
                  <a:lnTo>
                    <a:pt x="323" y="424"/>
                  </a:lnTo>
                  <a:lnTo>
                    <a:pt x="325" y="422"/>
                  </a:lnTo>
                  <a:lnTo>
                    <a:pt x="325" y="422"/>
                  </a:lnTo>
                  <a:lnTo>
                    <a:pt x="323" y="419"/>
                  </a:lnTo>
                  <a:lnTo>
                    <a:pt x="323" y="419"/>
                  </a:lnTo>
                  <a:lnTo>
                    <a:pt x="325" y="418"/>
                  </a:lnTo>
                  <a:lnTo>
                    <a:pt x="326" y="418"/>
                  </a:lnTo>
                  <a:lnTo>
                    <a:pt x="325" y="418"/>
                  </a:lnTo>
                  <a:lnTo>
                    <a:pt x="323" y="416"/>
                  </a:lnTo>
                  <a:lnTo>
                    <a:pt x="321" y="418"/>
                  </a:lnTo>
                  <a:lnTo>
                    <a:pt x="318" y="418"/>
                  </a:lnTo>
                  <a:lnTo>
                    <a:pt x="317" y="416"/>
                  </a:lnTo>
                  <a:lnTo>
                    <a:pt x="314" y="416"/>
                  </a:lnTo>
                  <a:lnTo>
                    <a:pt x="314" y="416"/>
                  </a:lnTo>
                  <a:lnTo>
                    <a:pt x="309" y="418"/>
                  </a:lnTo>
                  <a:lnTo>
                    <a:pt x="309" y="418"/>
                  </a:lnTo>
                  <a:lnTo>
                    <a:pt x="307" y="418"/>
                  </a:lnTo>
                  <a:lnTo>
                    <a:pt x="298" y="416"/>
                  </a:lnTo>
                  <a:lnTo>
                    <a:pt x="296" y="416"/>
                  </a:lnTo>
                  <a:lnTo>
                    <a:pt x="293" y="413"/>
                  </a:lnTo>
                  <a:lnTo>
                    <a:pt x="290" y="411"/>
                  </a:lnTo>
                  <a:lnTo>
                    <a:pt x="287" y="410"/>
                  </a:lnTo>
                  <a:lnTo>
                    <a:pt x="282" y="408"/>
                  </a:lnTo>
                  <a:lnTo>
                    <a:pt x="276" y="408"/>
                  </a:lnTo>
                  <a:lnTo>
                    <a:pt x="273" y="407"/>
                  </a:lnTo>
                  <a:lnTo>
                    <a:pt x="271" y="405"/>
                  </a:lnTo>
                  <a:lnTo>
                    <a:pt x="268" y="403"/>
                  </a:lnTo>
                  <a:lnTo>
                    <a:pt x="265" y="400"/>
                  </a:lnTo>
                  <a:lnTo>
                    <a:pt x="265" y="399"/>
                  </a:lnTo>
                  <a:lnTo>
                    <a:pt x="266" y="399"/>
                  </a:lnTo>
                  <a:lnTo>
                    <a:pt x="268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7" y="397"/>
                  </a:lnTo>
                  <a:lnTo>
                    <a:pt x="279" y="397"/>
                  </a:lnTo>
                  <a:lnTo>
                    <a:pt x="280" y="397"/>
                  </a:lnTo>
                  <a:lnTo>
                    <a:pt x="285" y="397"/>
                  </a:lnTo>
                  <a:lnTo>
                    <a:pt x="290" y="399"/>
                  </a:lnTo>
                  <a:lnTo>
                    <a:pt x="291" y="399"/>
                  </a:lnTo>
                  <a:lnTo>
                    <a:pt x="295" y="400"/>
                  </a:lnTo>
                  <a:lnTo>
                    <a:pt x="304" y="405"/>
                  </a:lnTo>
                  <a:lnTo>
                    <a:pt x="307" y="407"/>
                  </a:lnTo>
                  <a:lnTo>
                    <a:pt x="309" y="407"/>
                  </a:lnTo>
                  <a:lnTo>
                    <a:pt x="317" y="408"/>
                  </a:lnTo>
                  <a:lnTo>
                    <a:pt x="317" y="408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17" y="407"/>
                  </a:lnTo>
                  <a:lnTo>
                    <a:pt x="314" y="403"/>
                  </a:lnTo>
                  <a:lnTo>
                    <a:pt x="310" y="402"/>
                  </a:lnTo>
                  <a:lnTo>
                    <a:pt x="310" y="400"/>
                  </a:lnTo>
                  <a:lnTo>
                    <a:pt x="310" y="399"/>
                  </a:lnTo>
                  <a:lnTo>
                    <a:pt x="312" y="397"/>
                  </a:lnTo>
                  <a:lnTo>
                    <a:pt x="312" y="396"/>
                  </a:lnTo>
                  <a:lnTo>
                    <a:pt x="310" y="394"/>
                  </a:lnTo>
                  <a:lnTo>
                    <a:pt x="309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6" y="391"/>
                  </a:lnTo>
                  <a:lnTo>
                    <a:pt x="307" y="391"/>
                  </a:lnTo>
                  <a:lnTo>
                    <a:pt x="312" y="392"/>
                  </a:lnTo>
                  <a:lnTo>
                    <a:pt x="314" y="392"/>
                  </a:lnTo>
                  <a:lnTo>
                    <a:pt x="315" y="392"/>
                  </a:lnTo>
                  <a:lnTo>
                    <a:pt x="315" y="391"/>
                  </a:lnTo>
                  <a:lnTo>
                    <a:pt x="314" y="391"/>
                  </a:lnTo>
                  <a:lnTo>
                    <a:pt x="310" y="388"/>
                  </a:lnTo>
                  <a:lnTo>
                    <a:pt x="304" y="388"/>
                  </a:lnTo>
                  <a:lnTo>
                    <a:pt x="301" y="388"/>
                  </a:lnTo>
                  <a:lnTo>
                    <a:pt x="298" y="388"/>
                  </a:lnTo>
                  <a:lnTo>
                    <a:pt x="295" y="386"/>
                  </a:lnTo>
                  <a:lnTo>
                    <a:pt x="293" y="386"/>
                  </a:lnTo>
                  <a:lnTo>
                    <a:pt x="290" y="386"/>
                  </a:lnTo>
                  <a:lnTo>
                    <a:pt x="288" y="388"/>
                  </a:lnTo>
                  <a:lnTo>
                    <a:pt x="287" y="386"/>
                  </a:lnTo>
                  <a:lnTo>
                    <a:pt x="285" y="383"/>
                  </a:lnTo>
                  <a:lnTo>
                    <a:pt x="285" y="381"/>
                  </a:lnTo>
                  <a:lnTo>
                    <a:pt x="287" y="381"/>
                  </a:lnTo>
                  <a:lnTo>
                    <a:pt x="287" y="380"/>
                  </a:lnTo>
                  <a:lnTo>
                    <a:pt x="288" y="380"/>
                  </a:lnTo>
                  <a:lnTo>
                    <a:pt x="290" y="378"/>
                  </a:lnTo>
                  <a:lnTo>
                    <a:pt x="301" y="375"/>
                  </a:lnTo>
                  <a:lnTo>
                    <a:pt x="304" y="374"/>
                  </a:lnTo>
                  <a:lnTo>
                    <a:pt x="304" y="374"/>
                  </a:lnTo>
                  <a:lnTo>
                    <a:pt x="302" y="374"/>
                  </a:lnTo>
                  <a:lnTo>
                    <a:pt x="299" y="375"/>
                  </a:lnTo>
                  <a:lnTo>
                    <a:pt x="298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8" y="375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0" y="377"/>
                  </a:lnTo>
                  <a:lnTo>
                    <a:pt x="280" y="375"/>
                  </a:lnTo>
                  <a:lnTo>
                    <a:pt x="280" y="375"/>
                  </a:lnTo>
                  <a:lnTo>
                    <a:pt x="282" y="374"/>
                  </a:lnTo>
                  <a:lnTo>
                    <a:pt x="284" y="372"/>
                  </a:lnTo>
                  <a:lnTo>
                    <a:pt x="285" y="370"/>
                  </a:lnTo>
                  <a:lnTo>
                    <a:pt x="285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69"/>
                  </a:lnTo>
                  <a:lnTo>
                    <a:pt x="280" y="367"/>
                  </a:lnTo>
                  <a:lnTo>
                    <a:pt x="280" y="364"/>
                  </a:lnTo>
                  <a:lnTo>
                    <a:pt x="279" y="363"/>
                  </a:lnTo>
                  <a:lnTo>
                    <a:pt x="277" y="361"/>
                  </a:lnTo>
                  <a:lnTo>
                    <a:pt x="277" y="361"/>
                  </a:lnTo>
                  <a:lnTo>
                    <a:pt x="274" y="356"/>
                  </a:lnTo>
                  <a:lnTo>
                    <a:pt x="276" y="356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4" y="356"/>
                  </a:lnTo>
                  <a:lnTo>
                    <a:pt x="273" y="356"/>
                  </a:lnTo>
                  <a:lnTo>
                    <a:pt x="274" y="358"/>
                  </a:lnTo>
                  <a:lnTo>
                    <a:pt x="274" y="358"/>
                  </a:lnTo>
                  <a:lnTo>
                    <a:pt x="274" y="359"/>
                  </a:lnTo>
                  <a:lnTo>
                    <a:pt x="276" y="361"/>
                  </a:lnTo>
                  <a:lnTo>
                    <a:pt x="276" y="363"/>
                  </a:lnTo>
                  <a:lnTo>
                    <a:pt x="277" y="364"/>
                  </a:lnTo>
                  <a:lnTo>
                    <a:pt x="279" y="366"/>
                  </a:lnTo>
                  <a:lnTo>
                    <a:pt x="280" y="367"/>
                  </a:lnTo>
                  <a:lnTo>
                    <a:pt x="280" y="369"/>
                  </a:lnTo>
                  <a:lnTo>
                    <a:pt x="279" y="370"/>
                  </a:lnTo>
                  <a:lnTo>
                    <a:pt x="276" y="372"/>
                  </a:lnTo>
                  <a:lnTo>
                    <a:pt x="276" y="372"/>
                  </a:lnTo>
                  <a:lnTo>
                    <a:pt x="276" y="374"/>
                  </a:lnTo>
                  <a:lnTo>
                    <a:pt x="274" y="375"/>
                  </a:lnTo>
                  <a:lnTo>
                    <a:pt x="273" y="374"/>
                  </a:lnTo>
                  <a:lnTo>
                    <a:pt x="273" y="374"/>
                  </a:lnTo>
                  <a:lnTo>
                    <a:pt x="273" y="375"/>
                  </a:lnTo>
                  <a:lnTo>
                    <a:pt x="274" y="378"/>
                  </a:lnTo>
                  <a:lnTo>
                    <a:pt x="273" y="380"/>
                  </a:lnTo>
                  <a:lnTo>
                    <a:pt x="271" y="380"/>
                  </a:lnTo>
                  <a:lnTo>
                    <a:pt x="269" y="380"/>
                  </a:lnTo>
                  <a:lnTo>
                    <a:pt x="268" y="381"/>
                  </a:lnTo>
                  <a:lnTo>
                    <a:pt x="261" y="381"/>
                  </a:lnTo>
                  <a:lnTo>
                    <a:pt x="260" y="381"/>
                  </a:lnTo>
                  <a:lnTo>
                    <a:pt x="257" y="381"/>
                  </a:lnTo>
                  <a:lnTo>
                    <a:pt x="252" y="380"/>
                  </a:lnTo>
                  <a:lnTo>
                    <a:pt x="250" y="378"/>
                  </a:lnTo>
                  <a:lnTo>
                    <a:pt x="249" y="377"/>
                  </a:lnTo>
                  <a:lnTo>
                    <a:pt x="247" y="375"/>
                  </a:lnTo>
                  <a:lnTo>
                    <a:pt x="247" y="374"/>
                  </a:lnTo>
                  <a:lnTo>
                    <a:pt x="249" y="372"/>
                  </a:lnTo>
                  <a:lnTo>
                    <a:pt x="250" y="370"/>
                  </a:lnTo>
                  <a:lnTo>
                    <a:pt x="250" y="366"/>
                  </a:lnTo>
                  <a:lnTo>
                    <a:pt x="254" y="363"/>
                  </a:lnTo>
                  <a:lnTo>
                    <a:pt x="258" y="358"/>
                  </a:lnTo>
                  <a:lnTo>
                    <a:pt x="260" y="356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54" y="359"/>
                  </a:lnTo>
                  <a:lnTo>
                    <a:pt x="249" y="359"/>
                  </a:lnTo>
                  <a:lnTo>
                    <a:pt x="249" y="359"/>
                  </a:lnTo>
                  <a:lnTo>
                    <a:pt x="249" y="356"/>
                  </a:lnTo>
                  <a:lnTo>
                    <a:pt x="249" y="356"/>
                  </a:lnTo>
                  <a:lnTo>
                    <a:pt x="252" y="356"/>
                  </a:lnTo>
                  <a:lnTo>
                    <a:pt x="254" y="355"/>
                  </a:lnTo>
                  <a:lnTo>
                    <a:pt x="252" y="353"/>
                  </a:lnTo>
                  <a:lnTo>
                    <a:pt x="249" y="353"/>
                  </a:lnTo>
                  <a:lnTo>
                    <a:pt x="249" y="353"/>
                  </a:lnTo>
                  <a:lnTo>
                    <a:pt x="250" y="351"/>
                  </a:lnTo>
                  <a:lnTo>
                    <a:pt x="255" y="351"/>
                  </a:lnTo>
                  <a:lnTo>
                    <a:pt x="257" y="350"/>
                  </a:lnTo>
                  <a:lnTo>
                    <a:pt x="258" y="350"/>
                  </a:lnTo>
                  <a:lnTo>
                    <a:pt x="261" y="347"/>
                  </a:lnTo>
                  <a:lnTo>
                    <a:pt x="261" y="345"/>
                  </a:lnTo>
                  <a:lnTo>
                    <a:pt x="261" y="344"/>
                  </a:lnTo>
                  <a:lnTo>
                    <a:pt x="261" y="344"/>
                  </a:lnTo>
                  <a:lnTo>
                    <a:pt x="261" y="342"/>
                  </a:lnTo>
                  <a:lnTo>
                    <a:pt x="261" y="340"/>
                  </a:lnTo>
                  <a:lnTo>
                    <a:pt x="261" y="340"/>
                  </a:lnTo>
                  <a:lnTo>
                    <a:pt x="260" y="339"/>
                  </a:lnTo>
                  <a:lnTo>
                    <a:pt x="257" y="337"/>
                  </a:lnTo>
                  <a:lnTo>
                    <a:pt x="255" y="339"/>
                  </a:lnTo>
                  <a:lnTo>
                    <a:pt x="255" y="339"/>
                  </a:lnTo>
                  <a:lnTo>
                    <a:pt x="254" y="339"/>
                  </a:lnTo>
                  <a:lnTo>
                    <a:pt x="252" y="339"/>
                  </a:lnTo>
                  <a:lnTo>
                    <a:pt x="250" y="339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7" y="334"/>
                  </a:lnTo>
                  <a:lnTo>
                    <a:pt x="249" y="334"/>
                  </a:lnTo>
                  <a:lnTo>
                    <a:pt x="250" y="333"/>
                  </a:lnTo>
                  <a:lnTo>
                    <a:pt x="252" y="333"/>
                  </a:lnTo>
                  <a:lnTo>
                    <a:pt x="254" y="329"/>
                  </a:lnTo>
                  <a:lnTo>
                    <a:pt x="254" y="328"/>
                  </a:lnTo>
                  <a:lnTo>
                    <a:pt x="254" y="326"/>
                  </a:lnTo>
                  <a:lnTo>
                    <a:pt x="250" y="325"/>
                  </a:lnTo>
                  <a:lnTo>
                    <a:pt x="249" y="326"/>
                  </a:lnTo>
                  <a:lnTo>
                    <a:pt x="247" y="326"/>
                  </a:lnTo>
                  <a:lnTo>
                    <a:pt x="247" y="326"/>
                  </a:lnTo>
                  <a:lnTo>
                    <a:pt x="246" y="325"/>
                  </a:lnTo>
                  <a:lnTo>
                    <a:pt x="246" y="323"/>
                  </a:lnTo>
                  <a:lnTo>
                    <a:pt x="243" y="323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243" y="320"/>
                  </a:lnTo>
                  <a:lnTo>
                    <a:pt x="243" y="318"/>
                  </a:lnTo>
                  <a:lnTo>
                    <a:pt x="244" y="317"/>
                  </a:lnTo>
                  <a:lnTo>
                    <a:pt x="244" y="317"/>
                  </a:lnTo>
                  <a:lnTo>
                    <a:pt x="246" y="317"/>
                  </a:lnTo>
                  <a:lnTo>
                    <a:pt x="246" y="314"/>
                  </a:lnTo>
                  <a:lnTo>
                    <a:pt x="244" y="312"/>
                  </a:lnTo>
                  <a:lnTo>
                    <a:pt x="243" y="312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09"/>
                  </a:lnTo>
                  <a:lnTo>
                    <a:pt x="241" y="309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33" y="304"/>
                  </a:lnTo>
                  <a:lnTo>
                    <a:pt x="230" y="306"/>
                  </a:lnTo>
                  <a:lnTo>
                    <a:pt x="225" y="306"/>
                  </a:lnTo>
                  <a:lnTo>
                    <a:pt x="225" y="306"/>
                  </a:lnTo>
                  <a:lnTo>
                    <a:pt x="227" y="304"/>
                  </a:lnTo>
                  <a:lnTo>
                    <a:pt x="230" y="304"/>
                  </a:lnTo>
                  <a:lnTo>
                    <a:pt x="233" y="303"/>
                  </a:lnTo>
                  <a:lnTo>
                    <a:pt x="235" y="301"/>
                  </a:lnTo>
                  <a:lnTo>
                    <a:pt x="233" y="299"/>
                  </a:lnTo>
                  <a:lnTo>
                    <a:pt x="233" y="298"/>
                  </a:lnTo>
                  <a:lnTo>
                    <a:pt x="233" y="298"/>
                  </a:lnTo>
                  <a:lnTo>
                    <a:pt x="233" y="296"/>
                  </a:lnTo>
                  <a:lnTo>
                    <a:pt x="236" y="296"/>
                  </a:lnTo>
                  <a:lnTo>
                    <a:pt x="238" y="295"/>
                  </a:lnTo>
                  <a:lnTo>
                    <a:pt x="239" y="295"/>
                  </a:lnTo>
                  <a:lnTo>
                    <a:pt x="236" y="292"/>
                  </a:lnTo>
                  <a:lnTo>
                    <a:pt x="232" y="290"/>
                  </a:lnTo>
                  <a:lnTo>
                    <a:pt x="230" y="290"/>
                  </a:lnTo>
                  <a:lnTo>
                    <a:pt x="230" y="288"/>
                  </a:lnTo>
                  <a:lnTo>
                    <a:pt x="228" y="287"/>
                  </a:lnTo>
                  <a:lnTo>
                    <a:pt x="228" y="285"/>
                  </a:lnTo>
                  <a:lnTo>
                    <a:pt x="225" y="284"/>
                  </a:lnTo>
                  <a:lnTo>
                    <a:pt x="224" y="282"/>
                  </a:lnTo>
                  <a:lnTo>
                    <a:pt x="217" y="279"/>
                  </a:lnTo>
                  <a:lnTo>
                    <a:pt x="214" y="277"/>
                  </a:lnTo>
                  <a:lnTo>
                    <a:pt x="213" y="274"/>
                  </a:lnTo>
                  <a:lnTo>
                    <a:pt x="211" y="274"/>
                  </a:lnTo>
                  <a:lnTo>
                    <a:pt x="211" y="273"/>
                  </a:lnTo>
                  <a:lnTo>
                    <a:pt x="206" y="271"/>
                  </a:lnTo>
                  <a:lnTo>
                    <a:pt x="206" y="270"/>
                  </a:lnTo>
                  <a:lnTo>
                    <a:pt x="209" y="266"/>
                  </a:lnTo>
                  <a:lnTo>
                    <a:pt x="211" y="266"/>
                  </a:lnTo>
                  <a:lnTo>
                    <a:pt x="209" y="263"/>
                  </a:lnTo>
                  <a:lnTo>
                    <a:pt x="206" y="260"/>
                  </a:lnTo>
                  <a:lnTo>
                    <a:pt x="205" y="260"/>
                  </a:lnTo>
                  <a:lnTo>
                    <a:pt x="202" y="260"/>
                  </a:lnTo>
                  <a:lnTo>
                    <a:pt x="198" y="259"/>
                  </a:lnTo>
                  <a:lnTo>
                    <a:pt x="195" y="257"/>
                  </a:lnTo>
                  <a:lnTo>
                    <a:pt x="194" y="255"/>
                  </a:lnTo>
                  <a:lnTo>
                    <a:pt x="189" y="254"/>
                  </a:lnTo>
                  <a:lnTo>
                    <a:pt x="183" y="252"/>
                  </a:lnTo>
                  <a:lnTo>
                    <a:pt x="173" y="249"/>
                  </a:lnTo>
                  <a:lnTo>
                    <a:pt x="168" y="248"/>
                  </a:lnTo>
                  <a:lnTo>
                    <a:pt x="165" y="246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50" y="244"/>
                  </a:lnTo>
                  <a:lnTo>
                    <a:pt x="146" y="244"/>
                  </a:lnTo>
                  <a:lnTo>
                    <a:pt x="145" y="244"/>
                  </a:lnTo>
                  <a:lnTo>
                    <a:pt x="142" y="241"/>
                  </a:lnTo>
                  <a:lnTo>
                    <a:pt x="138" y="241"/>
                  </a:lnTo>
                  <a:lnTo>
                    <a:pt x="135" y="241"/>
                  </a:lnTo>
                  <a:lnTo>
                    <a:pt x="134" y="243"/>
                  </a:lnTo>
                  <a:lnTo>
                    <a:pt x="131" y="244"/>
                  </a:lnTo>
                  <a:lnTo>
                    <a:pt x="127" y="246"/>
                  </a:lnTo>
                  <a:lnTo>
                    <a:pt x="126" y="244"/>
                  </a:lnTo>
                  <a:lnTo>
                    <a:pt x="124" y="243"/>
                  </a:lnTo>
                  <a:lnTo>
                    <a:pt x="123" y="243"/>
                  </a:lnTo>
                  <a:lnTo>
                    <a:pt x="123" y="243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5" y="246"/>
                  </a:lnTo>
                  <a:lnTo>
                    <a:pt x="112" y="248"/>
                  </a:lnTo>
                  <a:lnTo>
                    <a:pt x="109" y="248"/>
                  </a:lnTo>
                  <a:lnTo>
                    <a:pt x="109" y="248"/>
                  </a:lnTo>
                  <a:lnTo>
                    <a:pt x="107" y="248"/>
                  </a:lnTo>
                  <a:lnTo>
                    <a:pt x="105" y="248"/>
                  </a:lnTo>
                  <a:lnTo>
                    <a:pt x="104" y="246"/>
                  </a:lnTo>
                  <a:lnTo>
                    <a:pt x="102" y="244"/>
                  </a:lnTo>
                  <a:lnTo>
                    <a:pt x="101" y="244"/>
                  </a:lnTo>
                  <a:lnTo>
                    <a:pt x="99" y="244"/>
                  </a:lnTo>
                  <a:lnTo>
                    <a:pt x="98" y="244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0" y="246"/>
                  </a:lnTo>
                  <a:lnTo>
                    <a:pt x="86" y="244"/>
                  </a:lnTo>
                  <a:lnTo>
                    <a:pt x="85" y="244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6" y="251"/>
                  </a:lnTo>
                  <a:lnTo>
                    <a:pt x="90" y="252"/>
                  </a:lnTo>
                  <a:lnTo>
                    <a:pt x="86" y="252"/>
                  </a:lnTo>
                  <a:lnTo>
                    <a:pt x="68" y="249"/>
                  </a:lnTo>
                  <a:lnTo>
                    <a:pt x="64" y="249"/>
                  </a:lnTo>
                  <a:lnTo>
                    <a:pt x="61" y="248"/>
                  </a:lnTo>
                  <a:lnTo>
                    <a:pt x="58" y="246"/>
                  </a:lnTo>
                  <a:lnTo>
                    <a:pt x="53" y="243"/>
                  </a:lnTo>
                  <a:lnTo>
                    <a:pt x="50" y="241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7" y="235"/>
                  </a:lnTo>
                  <a:lnTo>
                    <a:pt x="60" y="233"/>
                  </a:lnTo>
                  <a:lnTo>
                    <a:pt x="66" y="233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58" y="232"/>
                  </a:lnTo>
                  <a:lnTo>
                    <a:pt x="52" y="230"/>
                  </a:lnTo>
                  <a:lnTo>
                    <a:pt x="45" y="229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2" y="227"/>
                  </a:lnTo>
                  <a:lnTo>
                    <a:pt x="42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2"/>
                  </a:lnTo>
                  <a:lnTo>
                    <a:pt x="38" y="225"/>
                  </a:lnTo>
                  <a:lnTo>
                    <a:pt x="34" y="227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27" y="222"/>
                  </a:lnTo>
                  <a:lnTo>
                    <a:pt x="25" y="221"/>
                  </a:lnTo>
                  <a:lnTo>
                    <a:pt x="23" y="219"/>
                  </a:lnTo>
                  <a:lnTo>
                    <a:pt x="25" y="218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3" y="216"/>
                  </a:lnTo>
                  <a:lnTo>
                    <a:pt x="45" y="214"/>
                  </a:lnTo>
                  <a:lnTo>
                    <a:pt x="55" y="216"/>
                  </a:lnTo>
                  <a:lnTo>
                    <a:pt x="60" y="211"/>
                  </a:lnTo>
                  <a:lnTo>
                    <a:pt x="61" y="211"/>
                  </a:lnTo>
                  <a:lnTo>
                    <a:pt x="68" y="210"/>
                  </a:lnTo>
                  <a:lnTo>
                    <a:pt x="79" y="210"/>
                  </a:lnTo>
                  <a:lnTo>
                    <a:pt x="85" y="210"/>
                  </a:lnTo>
                  <a:lnTo>
                    <a:pt x="88" y="211"/>
                  </a:lnTo>
                  <a:lnTo>
                    <a:pt x="93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10"/>
                  </a:lnTo>
                  <a:lnTo>
                    <a:pt x="94" y="207"/>
                  </a:lnTo>
                  <a:lnTo>
                    <a:pt x="94" y="205"/>
                  </a:lnTo>
                  <a:lnTo>
                    <a:pt x="94" y="203"/>
                  </a:lnTo>
                  <a:lnTo>
                    <a:pt x="93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2" y="202"/>
                  </a:lnTo>
                  <a:lnTo>
                    <a:pt x="77" y="205"/>
                  </a:lnTo>
                  <a:lnTo>
                    <a:pt x="74" y="205"/>
                  </a:lnTo>
                  <a:lnTo>
                    <a:pt x="71" y="205"/>
                  </a:lnTo>
                  <a:lnTo>
                    <a:pt x="68" y="205"/>
                  </a:lnTo>
                  <a:lnTo>
                    <a:pt x="66" y="205"/>
                  </a:lnTo>
                  <a:lnTo>
                    <a:pt x="63" y="203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58" y="205"/>
                  </a:lnTo>
                  <a:lnTo>
                    <a:pt x="55" y="207"/>
                  </a:lnTo>
                  <a:lnTo>
                    <a:pt x="53" y="207"/>
                  </a:lnTo>
                  <a:lnTo>
                    <a:pt x="52" y="207"/>
                  </a:lnTo>
                  <a:lnTo>
                    <a:pt x="50" y="207"/>
                  </a:lnTo>
                  <a:lnTo>
                    <a:pt x="41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36" y="200"/>
                  </a:lnTo>
                  <a:lnTo>
                    <a:pt x="33" y="200"/>
                  </a:lnTo>
                  <a:lnTo>
                    <a:pt x="33" y="199"/>
                  </a:lnTo>
                  <a:lnTo>
                    <a:pt x="36" y="197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34" y="196"/>
                  </a:lnTo>
                  <a:lnTo>
                    <a:pt x="31" y="197"/>
                  </a:lnTo>
                  <a:lnTo>
                    <a:pt x="30" y="197"/>
                  </a:lnTo>
                  <a:lnTo>
                    <a:pt x="27" y="197"/>
                  </a:lnTo>
                  <a:lnTo>
                    <a:pt x="22" y="197"/>
                  </a:lnTo>
                  <a:lnTo>
                    <a:pt x="20" y="196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1" y="192"/>
                  </a:lnTo>
                  <a:lnTo>
                    <a:pt x="9" y="192"/>
                  </a:lnTo>
                  <a:lnTo>
                    <a:pt x="8" y="191"/>
                  </a:lnTo>
                  <a:lnTo>
                    <a:pt x="3" y="188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3" y="181"/>
                  </a:lnTo>
                  <a:lnTo>
                    <a:pt x="3" y="181"/>
                  </a:lnTo>
                  <a:lnTo>
                    <a:pt x="3" y="180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4" y="175"/>
                  </a:lnTo>
                  <a:lnTo>
                    <a:pt x="6" y="175"/>
                  </a:lnTo>
                  <a:lnTo>
                    <a:pt x="12" y="173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8" y="170"/>
                  </a:lnTo>
                  <a:lnTo>
                    <a:pt x="30" y="170"/>
                  </a:lnTo>
                  <a:lnTo>
                    <a:pt x="31" y="169"/>
                  </a:lnTo>
                  <a:lnTo>
                    <a:pt x="34" y="167"/>
                  </a:lnTo>
                  <a:lnTo>
                    <a:pt x="41" y="166"/>
                  </a:lnTo>
                  <a:lnTo>
                    <a:pt x="55" y="164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8" y="159"/>
                  </a:lnTo>
                  <a:lnTo>
                    <a:pt x="64" y="158"/>
                  </a:lnTo>
                  <a:lnTo>
                    <a:pt x="69" y="156"/>
                  </a:lnTo>
                  <a:lnTo>
                    <a:pt x="72" y="156"/>
                  </a:lnTo>
                  <a:lnTo>
                    <a:pt x="74" y="156"/>
                  </a:lnTo>
                  <a:lnTo>
                    <a:pt x="77" y="155"/>
                  </a:lnTo>
                  <a:lnTo>
                    <a:pt x="79" y="155"/>
                  </a:lnTo>
                  <a:lnTo>
                    <a:pt x="90" y="155"/>
                  </a:lnTo>
                  <a:lnTo>
                    <a:pt x="96" y="155"/>
                  </a:lnTo>
                  <a:lnTo>
                    <a:pt x="98" y="155"/>
                  </a:lnTo>
                  <a:lnTo>
                    <a:pt x="99" y="155"/>
                  </a:lnTo>
                  <a:lnTo>
                    <a:pt x="101" y="153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9" y="145"/>
                  </a:lnTo>
                  <a:lnTo>
                    <a:pt x="112" y="140"/>
                  </a:lnTo>
                  <a:lnTo>
                    <a:pt x="113" y="134"/>
                  </a:lnTo>
                  <a:lnTo>
                    <a:pt x="115" y="129"/>
                  </a:lnTo>
                  <a:lnTo>
                    <a:pt x="115" y="128"/>
                  </a:lnTo>
                  <a:lnTo>
                    <a:pt x="116" y="126"/>
                  </a:lnTo>
                  <a:lnTo>
                    <a:pt x="118" y="125"/>
                  </a:lnTo>
                  <a:lnTo>
                    <a:pt x="121" y="123"/>
                  </a:lnTo>
                  <a:lnTo>
                    <a:pt x="124" y="123"/>
                  </a:lnTo>
                  <a:lnTo>
                    <a:pt x="124" y="123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6" y="123"/>
                  </a:lnTo>
                  <a:lnTo>
                    <a:pt x="113" y="123"/>
                  </a:lnTo>
                  <a:lnTo>
                    <a:pt x="110" y="123"/>
                  </a:lnTo>
                  <a:lnTo>
                    <a:pt x="107" y="123"/>
                  </a:lnTo>
                  <a:lnTo>
                    <a:pt x="105" y="125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3" y="121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7"/>
                  </a:lnTo>
                  <a:lnTo>
                    <a:pt x="83" y="114"/>
                  </a:lnTo>
                  <a:lnTo>
                    <a:pt x="85" y="112"/>
                  </a:lnTo>
                  <a:lnTo>
                    <a:pt x="90" y="109"/>
                  </a:lnTo>
                  <a:lnTo>
                    <a:pt x="93" y="107"/>
                  </a:lnTo>
                  <a:lnTo>
                    <a:pt x="96" y="106"/>
                  </a:lnTo>
                  <a:lnTo>
                    <a:pt x="99" y="104"/>
                  </a:lnTo>
                  <a:lnTo>
                    <a:pt x="102" y="104"/>
                  </a:lnTo>
                  <a:lnTo>
                    <a:pt x="104" y="103"/>
                  </a:lnTo>
                  <a:lnTo>
                    <a:pt x="109" y="101"/>
                  </a:lnTo>
                  <a:lnTo>
                    <a:pt x="112" y="98"/>
                  </a:lnTo>
                  <a:lnTo>
                    <a:pt x="118" y="93"/>
                  </a:lnTo>
                  <a:lnTo>
                    <a:pt x="120" y="93"/>
                  </a:lnTo>
                  <a:lnTo>
                    <a:pt x="129" y="90"/>
                  </a:lnTo>
                  <a:lnTo>
                    <a:pt x="132" y="90"/>
                  </a:lnTo>
                  <a:lnTo>
                    <a:pt x="134" y="92"/>
                  </a:lnTo>
                  <a:lnTo>
                    <a:pt x="135" y="92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40" y="95"/>
                  </a:lnTo>
                  <a:lnTo>
                    <a:pt x="138" y="90"/>
                  </a:lnTo>
                  <a:lnTo>
                    <a:pt x="138" y="88"/>
                  </a:lnTo>
                  <a:lnTo>
                    <a:pt x="142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3" y="85"/>
                  </a:lnTo>
                  <a:lnTo>
                    <a:pt x="156" y="87"/>
                  </a:lnTo>
                  <a:lnTo>
                    <a:pt x="159" y="88"/>
                  </a:lnTo>
                  <a:lnTo>
                    <a:pt x="162" y="88"/>
                  </a:lnTo>
                  <a:lnTo>
                    <a:pt x="164" y="88"/>
                  </a:lnTo>
                  <a:lnTo>
                    <a:pt x="165" y="88"/>
                  </a:lnTo>
                  <a:lnTo>
                    <a:pt x="167" y="87"/>
                  </a:lnTo>
                  <a:lnTo>
                    <a:pt x="168" y="84"/>
                  </a:lnTo>
                  <a:lnTo>
                    <a:pt x="170" y="79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7" y="68"/>
                  </a:lnTo>
                  <a:lnTo>
                    <a:pt x="168" y="66"/>
                  </a:lnTo>
                  <a:lnTo>
                    <a:pt x="170" y="65"/>
                  </a:lnTo>
                  <a:lnTo>
                    <a:pt x="173" y="63"/>
                  </a:lnTo>
                  <a:lnTo>
                    <a:pt x="179" y="60"/>
                  </a:lnTo>
                  <a:lnTo>
                    <a:pt x="184" y="60"/>
                  </a:lnTo>
                  <a:lnTo>
                    <a:pt x="187" y="60"/>
                  </a:lnTo>
                  <a:lnTo>
                    <a:pt x="191" y="62"/>
                  </a:lnTo>
                  <a:lnTo>
                    <a:pt x="195" y="62"/>
                  </a:lnTo>
                  <a:lnTo>
                    <a:pt x="200" y="65"/>
                  </a:lnTo>
                  <a:lnTo>
                    <a:pt x="208" y="69"/>
                  </a:lnTo>
                  <a:lnTo>
                    <a:pt x="213" y="71"/>
                  </a:lnTo>
                  <a:lnTo>
                    <a:pt x="217" y="73"/>
                  </a:lnTo>
                  <a:lnTo>
                    <a:pt x="222" y="74"/>
                  </a:lnTo>
                  <a:lnTo>
                    <a:pt x="227" y="77"/>
                  </a:lnTo>
                  <a:lnTo>
                    <a:pt x="232" y="79"/>
                  </a:lnTo>
                  <a:lnTo>
                    <a:pt x="233" y="81"/>
                  </a:lnTo>
                  <a:lnTo>
                    <a:pt x="235" y="81"/>
                  </a:lnTo>
                  <a:lnTo>
                    <a:pt x="233" y="79"/>
                  </a:lnTo>
                  <a:lnTo>
                    <a:pt x="232" y="77"/>
                  </a:lnTo>
                  <a:lnTo>
                    <a:pt x="227" y="74"/>
                  </a:lnTo>
                  <a:lnTo>
                    <a:pt x="216" y="69"/>
                  </a:lnTo>
                  <a:lnTo>
                    <a:pt x="211" y="66"/>
                  </a:lnTo>
                  <a:lnTo>
                    <a:pt x="206" y="63"/>
                  </a:lnTo>
                  <a:lnTo>
                    <a:pt x="203" y="60"/>
                  </a:lnTo>
                  <a:lnTo>
                    <a:pt x="195" y="58"/>
                  </a:lnTo>
                  <a:lnTo>
                    <a:pt x="197" y="58"/>
                  </a:lnTo>
                  <a:lnTo>
                    <a:pt x="203" y="55"/>
                  </a:lnTo>
                  <a:lnTo>
                    <a:pt x="219" y="52"/>
                  </a:lnTo>
                  <a:lnTo>
                    <a:pt x="235" y="51"/>
                  </a:lnTo>
                  <a:lnTo>
                    <a:pt x="239" y="51"/>
                  </a:lnTo>
                  <a:lnTo>
                    <a:pt x="250" y="49"/>
                  </a:lnTo>
                  <a:lnTo>
                    <a:pt x="250" y="47"/>
                  </a:lnTo>
                  <a:lnTo>
                    <a:pt x="252" y="47"/>
                  </a:lnTo>
                  <a:lnTo>
                    <a:pt x="261" y="46"/>
                  </a:lnTo>
                  <a:lnTo>
                    <a:pt x="265" y="46"/>
                  </a:lnTo>
                  <a:lnTo>
                    <a:pt x="268" y="46"/>
                  </a:lnTo>
                  <a:lnTo>
                    <a:pt x="273" y="47"/>
                  </a:lnTo>
                  <a:lnTo>
                    <a:pt x="274" y="49"/>
                  </a:lnTo>
                  <a:lnTo>
                    <a:pt x="277" y="52"/>
                  </a:lnTo>
                  <a:lnTo>
                    <a:pt x="279" y="55"/>
                  </a:lnTo>
                  <a:lnTo>
                    <a:pt x="277" y="66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6"/>
                  </a:lnTo>
                  <a:lnTo>
                    <a:pt x="285" y="65"/>
                  </a:lnTo>
                  <a:lnTo>
                    <a:pt x="287" y="63"/>
                  </a:lnTo>
                  <a:lnTo>
                    <a:pt x="287" y="58"/>
                  </a:lnTo>
                  <a:lnTo>
                    <a:pt x="288" y="57"/>
                  </a:lnTo>
                  <a:lnTo>
                    <a:pt x="285" y="54"/>
                  </a:lnTo>
                  <a:lnTo>
                    <a:pt x="285" y="49"/>
                  </a:lnTo>
                  <a:lnTo>
                    <a:pt x="287" y="46"/>
                  </a:lnTo>
                  <a:lnTo>
                    <a:pt x="290" y="46"/>
                  </a:lnTo>
                  <a:lnTo>
                    <a:pt x="304" y="55"/>
                  </a:lnTo>
                  <a:lnTo>
                    <a:pt x="310" y="57"/>
                  </a:lnTo>
                  <a:lnTo>
                    <a:pt x="317" y="62"/>
                  </a:lnTo>
                  <a:lnTo>
                    <a:pt x="325" y="62"/>
                  </a:lnTo>
                  <a:lnTo>
                    <a:pt x="332" y="62"/>
                  </a:lnTo>
                  <a:lnTo>
                    <a:pt x="336" y="62"/>
                  </a:lnTo>
                  <a:lnTo>
                    <a:pt x="337" y="60"/>
                  </a:lnTo>
                  <a:lnTo>
                    <a:pt x="334" y="58"/>
                  </a:lnTo>
                  <a:lnTo>
                    <a:pt x="325" y="54"/>
                  </a:lnTo>
                  <a:lnTo>
                    <a:pt x="320" y="49"/>
                  </a:lnTo>
                  <a:lnTo>
                    <a:pt x="317" y="44"/>
                  </a:lnTo>
                  <a:lnTo>
                    <a:pt x="315" y="41"/>
                  </a:lnTo>
                  <a:lnTo>
                    <a:pt x="318" y="41"/>
                  </a:lnTo>
                  <a:lnTo>
                    <a:pt x="329" y="41"/>
                  </a:lnTo>
                  <a:lnTo>
                    <a:pt x="347" y="44"/>
                  </a:lnTo>
                  <a:lnTo>
                    <a:pt x="369" y="52"/>
                  </a:lnTo>
                  <a:lnTo>
                    <a:pt x="378" y="55"/>
                  </a:lnTo>
                  <a:lnTo>
                    <a:pt x="399" y="63"/>
                  </a:lnTo>
                  <a:lnTo>
                    <a:pt x="403" y="65"/>
                  </a:lnTo>
                  <a:lnTo>
                    <a:pt x="407" y="66"/>
                  </a:lnTo>
                  <a:lnTo>
                    <a:pt x="408" y="65"/>
                  </a:lnTo>
                  <a:lnTo>
                    <a:pt x="410" y="63"/>
                  </a:lnTo>
                  <a:lnTo>
                    <a:pt x="410" y="62"/>
                  </a:lnTo>
                  <a:lnTo>
                    <a:pt x="408" y="60"/>
                  </a:lnTo>
                  <a:lnTo>
                    <a:pt x="408" y="57"/>
                  </a:lnTo>
                  <a:lnTo>
                    <a:pt x="408" y="54"/>
                  </a:lnTo>
                  <a:lnTo>
                    <a:pt x="408" y="49"/>
                  </a:lnTo>
                  <a:lnTo>
                    <a:pt x="411" y="47"/>
                  </a:lnTo>
                  <a:lnTo>
                    <a:pt x="413" y="44"/>
                  </a:lnTo>
                  <a:lnTo>
                    <a:pt x="411" y="41"/>
                  </a:lnTo>
                  <a:lnTo>
                    <a:pt x="408" y="38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97" y="30"/>
                  </a:lnTo>
                  <a:lnTo>
                    <a:pt x="402" y="30"/>
                  </a:lnTo>
                  <a:lnTo>
                    <a:pt x="437" y="32"/>
                  </a:lnTo>
                  <a:lnTo>
                    <a:pt x="443" y="32"/>
                  </a:lnTo>
                  <a:lnTo>
                    <a:pt x="444" y="33"/>
                  </a:lnTo>
                  <a:lnTo>
                    <a:pt x="446" y="33"/>
                  </a:lnTo>
                  <a:lnTo>
                    <a:pt x="448" y="33"/>
                  </a:lnTo>
                  <a:lnTo>
                    <a:pt x="455" y="33"/>
                  </a:lnTo>
                  <a:lnTo>
                    <a:pt x="455" y="32"/>
                  </a:lnTo>
                  <a:lnTo>
                    <a:pt x="454" y="30"/>
                  </a:lnTo>
                  <a:lnTo>
                    <a:pt x="413" y="27"/>
                  </a:lnTo>
                  <a:lnTo>
                    <a:pt x="405" y="27"/>
                  </a:lnTo>
                  <a:lnTo>
                    <a:pt x="402" y="27"/>
                  </a:lnTo>
                  <a:lnTo>
                    <a:pt x="397" y="27"/>
                  </a:lnTo>
                  <a:lnTo>
                    <a:pt x="389" y="27"/>
                  </a:lnTo>
                  <a:lnTo>
                    <a:pt x="386" y="27"/>
                  </a:lnTo>
                  <a:lnTo>
                    <a:pt x="381" y="24"/>
                  </a:lnTo>
                  <a:lnTo>
                    <a:pt x="386" y="21"/>
                  </a:lnTo>
                  <a:lnTo>
                    <a:pt x="389" y="21"/>
                  </a:lnTo>
                  <a:lnTo>
                    <a:pt x="396" y="22"/>
                  </a:lnTo>
                  <a:lnTo>
                    <a:pt x="400" y="19"/>
                  </a:lnTo>
                  <a:lnTo>
                    <a:pt x="407" y="17"/>
                  </a:lnTo>
                  <a:lnTo>
                    <a:pt x="414" y="17"/>
                  </a:lnTo>
                  <a:lnTo>
                    <a:pt x="429" y="13"/>
                  </a:lnTo>
                  <a:lnTo>
                    <a:pt x="432" y="13"/>
                  </a:lnTo>
                  <a:lnTo>
                    <a:pt x="435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8" y="17"/>
                  </a:lnTo>
                  <a:lnTo>
                    <a:pt x="451" y="17"/>
                  </a:lnTo>
                  <a:lnTo>
                    <a:pt x="452" y="17"/>
                  </a:lnTo>
                  <a:lnTo>
                    <a:pt x="455" y="19"/>
                  </a:lnTo>
                  <a:lnTo>
                    <a:pt x="460" y="16"/>
                  </a:lnTo>
                  <a:lnTo>
                    <a:pt x="465" y="13"/>
                  </a:lnTo>
                  <a:lnTo>
                    <a:pt x="470" y="10"/>
                  </a:lnTo>
                  <a:lnTo>
                    <a:pt x="476" y="11"/>
                  </a:lnTo>
                  <a:lnTo>
                    <a:pt x="481" y="13"/>
                  </a:lnTo>
                  <a:lnTo>
                    <a:pt x="484" y="14"/>
                  </a:lnTo>
                  <a:lnTo>
                    <a:pt x="490" y="16"/>
                  </a:lnTo>
                  <a:lnTo>
                    <a:pt x="500" y="22"/>
                  </a:lnTo>
                  <a:lnTo>
                    <a:pt x="501" y="22"/>
                  </a:lnTo>
                  <a:lnTo>
                    <a:pt x="503" y="22"/>
                  </a:lnTo>
                  <a:lnTo>
                    <a:pt x="503" y="21"/>
                  </a:lnTo>
                  <a:lnTo>
                    <a:pt x="503" y="19"/>
                  </a:lnTo>
                  <a:lnTo>
                    <a:pt x="504" y="16"/>
                  </a:lnTo>
                  <a:lnTo>
                    <a:pt x="503" y="16"/>
                  </a:lnTo>
                  <a:lnTo>
                    <a:pt x="495" y="13"/>
                  </a:lnTo>
                  <a:lnTo>
                    <a:pt x="495" y="11"/>
                  </a:lnTo>
                  <a:lnTo>
                    <a:pt x="493" y="10"/>
                  </a:lnTo>
                  <a:lnTo>
                    <a:pt x="493" y="8"/>
                  </a:lnTo>
                  <a:lnTo>
                    <a:pt x="493" y="8"/>
                  </a:lnTo>
                  <a:lnTo>
                    <a:pt x="495" y="6"/>
                  </a:lnTo>
                  <a:lnTo>
                    <a:pt x="501" y="8"/>
                  </a:lnTo>
                  <a:lnTo>
                    <a:pt x="503" y="6"/>
                  </a:lnTo>
                  <a:lnTo>
                    <a:pt x="504" y="6"/>
                  </a:lnTo>
                  <a:lnTo>
                    <a:pt x="506" y="5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5"/>
                  </a:lnTo>
                  <a:lnTo>
                    <a:pt x="520" y="5"/>
                  </a:lnTo>
                  <a:lnTo>
                    <a:pt x="522" y="5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41" y="3"/>
                  </a:lnTo>
                  <a:lnTo>
                    <a:pt x="544" y="2"/>
                  </a:lnTo>
                  <a:lnTo>
                    <a:pt x="547" y="2"/>
                  </a:lnTo>
                  <a:lnTo>
                    <a:pt x="552" y="2"/>
                  </a:lnTo>
                  <a:lnTo>
                    <a:pt x="555" y="2"/>
                  </a:lnTo>
                  <a:lnTo>
                    <a:pt x="560" y="3"/>
                  </a:lnTo>
                  <a:lnTo>
                    <a:pt x="564" y="3"/>
                  </a:lnTo>
                  <a:lnTo>
                    <a:pt x="571" y="2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9" name="Freeform 270"/>
            <p:cNvSpPr>
              <a:spLocks/>
            </p:cNvSpPr>
            <p:nvPr/>
          </p:nvSpPr>
          <p:spPr bwMode="auto">
            <a:xfrm>
              <a:off x="5673380" y="4104048"/>
              <a:ext cx="124750" cy="181278"/>
            </a:xfrm>
            <a:custGeom>
              <a:avLst/>
              <a:gdLst>
                <a:gd name="T0" fmla="*/ 47 w 64"/>
                <a:gd name="T1" fmla="*/ 1 h 93"/>
                <a:gd name="T2" fmla="*/ 45 w 64"/>
                <a:gd name="T3" fmla="*/ 6 h 93"/>
                <a:gd name="T4" fmla="*/ 49 w 64"/>
                <a:gd name="T5" fmla="*/ 11 h 93"/>
                <a:gd name="T6" fmla="*/ 52 w 64"/>
                <a:gd name="T7" fmla="*/ 12 h 93"/>
                <a:gd name="T8" fmla="*/ 52 w 64"/>
                <a:gd name="T9" fmla="*/ 18 h 93"/>
                <a:gd name="T10" fmla="*/ 50 w 64"/>
                <a:gd name="T11" fmla="*/ 22 h 93"/>
                <a:gd name="T12" fmla="*/ 52 w 64"/>
                <a:gd name="T13" fmla="*/ 22 h 93"/>
                <a:gd name="T14" fmla="*/ 50 w 64"/>
                <a:gd name="T15" fmla="*/ 25 h 93"/>
                <a:gd name="T16" fmla="*/ 52 w 64"/>
                <a:gd name="T17" fmla="*/ 23 h 93"/>
                <a:gd name="T18" fmla="*/ 55 w 64"/>
                <a:gd name="T19" fmla="*/ 26 h 93"/>
                <a:gd name="T20" fmla="*/ 53 w 64"/>
                <a:gd name="T21" fmla="*/ 33 h 93"/>
                <a:gd name="T22" fmla="*/ 52 w 64"/>
                <a:gd name="T23" fmla="*/ 34 h 93"/>
                <a:gd name="T24" fmla="*/ 57 w 64"/>
                <a:gd name="T25" fmla="*/ 41 h 93"/>
                <a:gd name="T26" fmla="*/ 55 w 64"/>
                <a:gd name="T27" fmla="*/ 44 h 93"/>
                <a:gd name="T28" fmla="*/ 53 w 64"/>
                <a:gd name="T29" fmla="*/ 53 h 93"/>
                <a:gd name="T30" fmla="*/ 55 w 64"/>
                <a:gd name="T31" fmla="*/ 56 h 93"/>
                <a:gd name="T32" fmla="*/ 55 w 64"/>
                <a:gd name="T33" fmla="*/ 59 h 93"/>
                <a:gd name="T34" fmla="*/ 55 w 64"/>
                <a:gd name="T35" fmla="*/ 63 h 93"/>
                <a:gd name="T36" fmla="*/ 57 w 64"/>
                <a:gd name="T37" fmla="*/ 66 h 93"/>
                <a:gd name="T38" fmla="*/ 60 w 64"/>
                <a:gd name="T39" fmla="*/ 69 h 93"/>
                <a:gd name="T40" fmla="*/ 63 w 64"/>
                <a:gd name="T41" fmla="*/ 72 h 93"/>
                <a:gd name="T42" fmla="*/ 63 w 64"/>
                <a:gd name="T43" fmla="*/ 74 h 93"/>
                <a:gd name="T44" fmla="*/ 58 w 64"/>
                <a:gd name="T45" fmla="*/ 78 h 93"/>
                <a:gd name="T46" fmla="*/ 42 w 64"/>
                <a:gd name="T47" fmla="*/ 81 h 93"/>
                <a:gd name="T48" fmla="*/ 31 w 64"/>
                <a:gd name="T49" fmla="*/ 86 h 93"/>
                <a:gd name="T50" fmla="*/ 17 w 64"/>
                <a:gd name="T51" fmla="*/ 93 h 93"/>
                <a:gd name="T52" fmla="*/ 8 w 64"/>
                <a:gd name="T53" fmla="*/ 88 h 93"/>
                <a:gd name="T54" fmla="*/ 1 w 64"/>
                <a:gd name="T55" fmla="*/ 86 h 93"/>
                <a:gd name="T56" fmla="*/ 6 w 64"/>
                <a:gd name="T57" fmla="*/ 86 h 93"/>
                <a:gd name="T58" fmla="*/ 6 w 64"/>
                <a:gd name="T59" fmla="*/ 83 h 93"/>
                <a:gd name="T60" fmla="*/ 4 w 64"/>
                <a:gd name="T61" fmla="*/ 80 h 93"/>
                <a:gd name="T62" fmla="*/ 3 w 64"/>
                <a:gd name="T63" fmla="*/ 75 h 93"/>
                <a:gd name="T64" fmla="*/ 0 w 64"/>
                <a:gd name="T65" fmla="*/ 66 h 93"/>
                <a:gd name="T66" fmla="*/ 0 w 64"/>
                <a:gd name="T67" fmla="*/ 63 h 93"/>
                <a:gd name="T68" fmla="*/ 3 w 64"/>
                <a:gd name="T69" fmla="*/ 56 h 93"/>
                <a:gd name="T70" fmla="*/ 6 w 64"/>
                <a:gd name="T71" fmla="*/ 48 h 93"/>
                <a:gd name="T72" fmla="*/ 8 w 64"/>
                <a:gd name="T73" fmla="*/ 45 h 93"/>
                <a:gd name="T74" fmla="*/ 9 w 64"/>
                <a:gd name="T75" fmla="*/ 44 h 93"/>
                <a:gd name="T76" fmla="*/ 9 w 64"/>
                <a:gd name="T77" fmla="*/ 39 h 93"/>
                <a:gd name="T78" fmla="*/ 9 w 64"/>
                <a:gd name="T79" fmla="*/ 31 h 93"/>
                <a:gd name="T80" fmla="*/ 8 w 64"/>
                <a:gd name="T81" fmla="*/ 28 h 93"/>
                <a:gd name="T82" fmla="*/ 8 w 64"/>
                <a:gd name="T83" fmla="*/ 25 h 93"/>
                <a:gd name="T84" fmla="*/ 6 w 64"/>
                <a:gd name="T85" fmla="*/ 20 h 93"/>
                <a:gd name="T86" fmla="*/ 6 w 64"/>
                <a:gd name="T87" fmla="*/ 14 h 93"/>
                <a:gd name="T88" fmla="*/ 6 w 64"/>
                <a:gd name="T89" fmla="*/ 11 h 93"/>
                <a:gd name="T90" fmla="*/ 4 w 64"/>
                <a:gd name="T91" fmla="*/ 9 h 93"/>
                <a:gd name="T92" fmla="*/ 6 w 64"/>
                <a:gd name="T93" fmla="*/ 3 h 93"/>
                <a:gd name="T94" fmla="*/ 14 w 64"/>
                <a:gd name="T95" fmla="*/ 3 h 93"/>
                <a:gd name="T96" fmla="*/ 25 w 64"/>
                <a:gd name="T97" fmla="*/ 1 h 93"/>
                <a:gd name="T98" fmla="*/ 34 w 64"/>
                <a:gd name="T99" fmla="*/ 3 h 93"/>
                <a:gd name="T100" fmla="*/ 38 w 64"/>
                <a:gd name="T101" fmla="*/ 3 h 93"/>
                <a:gd name="T102" fmla="*/ 41 w 64"/>
                <a:gd name="T103" fmla="*/ 1 h 93"/>
                <a:gd name="T104" fmla="*/ 42 w 64"/>
                <a:gd name="T10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" h="93">
                  <a:moveTo>
                    <a:pt x="42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3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7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5" y="39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50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5" y="56"/>
                  </a:lnTo>
                  <a:lnTo>
                    <a:pt x="55" y="58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5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4" y="72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1" y="74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0" y="78"/>
                  </a:lnTo>
                  <a:lnTo>
                    <a:pt x="45" y="80"/>
                  </a:lnTo>
                  <a:lnTo>
                    <a:pt x="42" y="81"/>
                  </a:lnTo>
                  <a:lnTo>
                    <a:pt x="39" y="83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31" y="86"/>
                  </a:lnTo>
                  <a:lnTo>
                    <a:pt x="25" y="88"/>
                  </a:lnTo>
                  <a:lnTo>
                    <a:pt x="23" y="89"/>
                  </a:lnTo>
                  <a:lnTo>
                    <a:pt x="22" y="9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3" y="88"/>
                  </a:lnTo>
                  <a:lnTo>
                    <a:pt x="1" y="88"/>
                  </a:lnTo>
                  <a:lnTo>
                    <a:pt x="1" y="86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1" y="74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1" y="61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3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7"/>
                  </a:lnTo>
                  <a:lnTo>
                    <a:pt x="8" y="45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39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0" name="Freeform 271"/>
            <p:cNvSpPr>
              <a:spLocks/>
            </p:cNvSpPr>
            <p:nvPr/>
          </p:nvSpPr>
          <p:spPr bwMode="auto">
            <a:xfrm>
              <a:off x="4225109" y="4254137"/>
              <a:ext cx="83817" cy="103309"/>
            </a:xfrm>
            <a:custGeom>
              <a:avLst/>
              <a:gdLst>
                <a:gd name="T0" fmla="*/ 17 w 43"/>
                <a:gd name="T1" fmla="*/ 3 h 53"/>
                <a:gd name="T2" fmla="*/ 25 w 43"/>
                <a:gd name="T3" fmla="*/ 6 h 53"/>
                <a:gd name="T4" fmla="*/ 32 w 43"/>
                <a:gd name="T5" fmla="*/ 11 h 53"/>
                <a:gd name="T6" fmla="*/ 33 w 43"/>
                <a:gd name="T7" fmla="*/ 14 h 53"/>
                <a:gd name="T8" fmla="*/ 35 w 43"/>
                <a:gd name="T9" fmla="*/ 14 h 53"/>
                <a:gd name="T10" fmla="*/ 38 w 43"/>
                <a:gd name="T11" fmla="*/ 17 h 53"/>
                <a:gd name="T12" fmla="*/ 38 w 43"/>
                <a:gd name="T13" fmla="*/ 20 h 53"/>
                <a:gd name="T14" fmla="*/ 38 w 43"/>
                <a:gd name="T15" fmla="*/ 20 h 53"/>
                <a:gd name="T16" fmla="*/ 39 w 43"/>
                <a:gd name="T17" fmla="*/ 20 h 53"/>
                <a:gd name="T18" fmla="*/ 39 w 43"/>
                <a:gd name="T19" fmla="*/ 17 h 53"/>
                <a:gd name="T20" fmla="*/ 41 w 43"/>
                <a:gd name="T21" fmla="*/ 17 h 53"/>
                <a:gd name="T22" fmla="*/ 43 w 43"/>
                <a:gd name="T23" fmla="*/ 23 h 53"/>
                <a:gd name="T24" fmla="*/ 43 w 43"/>
                <a:gd name="T25" fmla="*/ 25 h 53"/>
                <a:gd name="T26" fmla="*/ 43 w 43"/>
                <a:gd name="T27" fmla="*/ 25 h 53"/>
                <a:gd name="T28" fmla="*/ 41 w 43"/>
                <a:gd name="T29" fmla="*/ 27 h 53"/>
                <a:gd name="T30" fmla="*/ 39 w 43"/>
                <a:gd name="T31" fmla="*/ 28 h 53"/>
                <a:gd name="T32" fmla="*/ 39 w 43"/>
                <a:gd name="T33" fmla="*/ 30 h 53"/>
                <a:gd name="T34" fmla="*/ 38 w 43"/>
                <a:gd name="T35" fmla="*/ 31 h 53"/>
                <a:gd name="T36" fmla="*/ 36 w 43"/>
                <a:gd name="T37" fmla="*/ 34 h 53"/>
                <a:gd name="T38" fmla="*/ 35 w 43"/>
                <a:gd name="T39" fmla="*/ 38 h 53"/>
                <a:gd name="T40" fmla="*/ 33 w 43"/>
                <a:gd name="T41" fmla="*/ 39 h 53"/>
                <a:gd name="T42" fmla="*/ 32 w 43"/>
                <a:gd name="T43" fmla="*/ 41 h 53"/>
                <a:gd name="T44" fmla="*/ 32 w 43"/>
                <a:gd name="T45" fmla="*/ 42 h 53"/>
                <a:gd name="T46" fmla="*/ 30 w 43"/>
                <a:gd name="T47" fmla="*/ 47 h 53"/>
                <a:gd name="T48" fmla="*/ 28 w 43"/>
                <a:gd name="T49" fmla="*/ 49 h 53"/>
                <a:gd name="T50" fmla="*/ 27 w 43"/>
                <a:gd name="T51" fmla="*/ 50 h 53"/>
                <a:gd name="T52" fmla="*/ 25 w 43"/>
                <a:gd name="T53" fmla="*/ 52 h 53"/>
                <a:gd name="T54" fmla="*/ 24 w 43"/>
                <a:gd name="T55" fmla="*/ 52 h 53"/>
                <a:gd name="T56" fmla="*/ 21 w 43"/>
                <a:gd name="T57" fmla="*/ 52 h 53"/>
                <a:gd name="T58" fmla="*/ 21 w 43"/>
                <a:gd name="T59" fmla="*/ 52 h 53"/>
                <a:gd name="T60" fmla="*/ 19 w 43"/>
                <a:gd name="T61" fmla="*/ 50 h 53"/>
                <a:gd name="T62" fmla="*/ 17 w 43"/>
                <a:gd name="T63" fmla="*/ 50 h 53"/>
                <a:gd name="T64" fmla="*/ 16 w 43"/>
                <a:gd name="T65" fmla="*/ 50 h 53"/>
                <a:gd name="T66" fmla="*/ 13 w 43"/>
                <a:gd name="T67" fmla="*/ 50 h 53"/>
                <a:gd name="T68" fmla="*/ 13 w 43"/>
                <a:gd name="T69" fmla="*/ 50 h 53"/>
                <a:gd name="T70" fmla="*/ 11 w 43"/>
                <a:gd name="T71" fmla="*/ 50 h 53"/>
                <a:gd name="T72" fmla="*/ 10 w 43"/>
                <a:gd name="T73" fmla="*/ 52 h 53"/>
                <a:gd name="T74" fmla="*/ 8 w 43"/>
                <a:gd name="T75" fmla="*/ 53 h 53"/>
                <a:gd name="T76" fmla="*/ 6 w 43"/>
                <a:gd name="T77" fmla="*/ 52 h 53"/>
                <a:gd name="T78" fmla="*/ 3 w 43"/>
                <a:gd name="T79" fmla="*/ 52 h 53"/>
                <a:gd name="T80" fmla="*/ 2 w 43"/>
                <a:gd name="T81" fmla="*/ 50 h 53"/>
                <a:gd name="T82" fmla="*/ 0 w 43"/>
                <a:gd name="T83" fmla="*/ 50 h 53"/>
                <a:gd name="T84" fmla="*/ 2 w 43"/>
                <a:gd name="T85" fmla="*/ 50 h 53"/>
                <a:gd name="T86" fmla="*/ 2 w 43"/>
                <a:gd name="T87" fmla="*/ 49 h 53"/>
                <a:gd name="T88" fmla="*/ 5 w 43"/>
                <a:gd name="T89" fmla="*/ 44 h 53"/>
                <a:gd name="T90" fmla="*/ 6 w 43"/>
                <a:gd name="T91" fmla="*/ 42 h 53"/>
                <a:gd name="T92" fmla="*/ 6 w 43"/>
                <a:gd name="T93" fmla="*/ 38 h 53"/>
                <a:gd name="T94" fmla="*/ 8 w 43"/>
                <a:gd name="T95" fmla="*/ 36 h 53"/>
                <a:gd name="T96" fmla="*/ 10 w 43"/>
                <a:gd name="T97" fmla="*/ 33 h 53"/>
                <a:gd name="T98" fmla="*/ 10 w 43"/>
                <a:gd name="T99" fmla="*/ 31 h 53"/>
                <a:gd name="T100" fmla="*/ 8 w 43"/>
                <a:gd name="T101" fmla="*/ 30 h 53"/>
                <a:gd name="T102" fmla="*/ 6 w 43"/>
                <a:gd name="T103" fmla="*/ 28 h 53"/>
                <a:gd name="T104" fmla="*/ 5 w 43"/>
                <a:gd name="T105" fmla="*/ 25 h 53"/>
                <a:gd name="T106" fmla="*/ 3 w 43"/>
                <a:gd name="T107" fmla="*/ 23 h 53"/>
                <a:gd name="T108" fmla="*/ 3 w 43"/>
                <a:gd name="T109" fmla="*/ 22 h 53"/>
                <a:gd name="T110" fmla="*/ 3 w 43"/>
                <a:gd name="T111" fmla="*/ 20 h 53"/>
                <a:gd name="T112" fmla="*/ 3 w 43"/>
                <a:gd name="T113" fmla="*/ 17 h 53"/>
                <a:gd name="T114" fmla="*/ 2 w 43"/>
                <a:gd name="T115" fmla="*/ 16 h 53"/>
                <a:gd name="T116" fmla="*/ 2 w 43"/>
                <a:gd name="T117" fmla="*/ 12 h 53"/>
                <a:gd name="T118" fmla="*/ 3 w 43"/>
                <a:gd name="T119" fmla="*/ 11 h 53"/>
                <a:gd name="T120" fmla="*/ 6 w 43"/>
                <a:gd name="T121" fmla="*/ 8 h 53"/>
                <a:gd name="T122" fmla="*/ 8 w 43"/>
                <a:gd name="T123" fmla="*/ 6 h 53"/>
                <a:gd name="T124" fmla="*/ 10 w 43"/>
                <a:gd name="T1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53">
                  <a:moveTo>
                    <a:pt x="11" y="0"/>
                  </a:moveTo>
                  <a:lnTo>
                    <a:pt x="17" y="3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39" y="28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8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3" y="38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2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0" y="45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1" name="Freeform 272"/>
            <p:cNvSpPr>
              <a:spLocks/>
            </p:cNvSpPr>
            <p:nvPr/>
          </p:nvSpPr>
          <p:spPr bwMode="auto">
            <a:xfrm>
              <a:off x="6889694" y="3113843"/>
              <a:ext cx="191024" cy="83817"/>
            </a:xfrm>
            <a:custGeom>
              <a:avLst/>
              <a:gdLst>
                <a:gd name="T0" fmla="*/ 8 w 98"/>
                <a:gd name="T1" fmla="*/ 0 h 43"/>
                <a:gd name="T2" fmla="*/ 14 w 98"/>
                <a:gd name="T3" fmla="*/ 2 h 43"/>
                <a:gd name="T4" fmla="*/ 22 w 98"/>
                <a:gd name="T5" fmla="*/ 5 h 43"/>
                <a:gd name="T6" fmla="*/ 32 w 98"/>
                <a:gd name="T7" fmla="*/ 7 h 43"/>
                <a:gd name="T8" fmla="*/ 36 w 98"/>
                <a:gd name="T9" fmla="*/ 5 h 43"/>
                <a:gd name="T10" fmla="*/ 41 w 98"/>
                <a:gd name="T11" fmla="*/ 7 h 43"/>
                <a:gd name="T12" fmla="*/ 44 w 98"/>
                <a:gd name="T13" fmla="*/ 8 h 43"/>
                <a:gd name="T14" fmla="*/ 52 w 98"/>
                <a:gd name="T15" fmla="*/ 13 h 43"/>
                <a:gd name="T16" fmla="*/ 55 w 98"/>
                <a:gd name="T17" fmla="*/ 14 h 43"/>
                <a:gd name="T18" fmla="*/ 55 w 98"/>
                <a:gd name="T19" fmla="*/ 16 h 43"/>
                <a:gd name="T20" fmla="*/ 59 w 98"/>
                <a:gd name="T21" fmla="*/ 18 h 43"/>
                <a:gd name="T22" fmla="*/ 62 w 98"/>
                <a:gd name="T23" fmla="*/ 16 h 43"/>
                <a:gd name="T24" fmla="*/ 66 w 98"/>
                <a:gd name="T25" fmla="*/ 14 h 43"/>
                <a:gd name="T26" fmla="*/ 70 w 98"/>
                <a:gd name="T27" fmla="*/ 16 h 43"/>
                <a:gd name="T28" fmla="*/ 73 w 98"/>
                <a:gd name="T29" fmla="*/ 14 h 43"/>
                <a:gd name="T30" fmla="*/ 76 w 98"/>
                <a:gd name="T31" fmla="*/ 16 h 43"/>
                <a:gd name="T32" fmla="*/ 82 w 98"/>
                <a:gd name="T33" fmla="*/ 18 h 43"/>
                <a:gd name="T34" fmla="*/ 84 w 98"/>
                <a:gd name="T35" fmla="*/ 21 h 43"/>
                <a:gd name="T36" fmla="*/ 84 w 98"/>
                <a:gd name="T37" fmla="*/ 24 h 43"/>
                <a:gd name="T38" fmla="*/ 87 w 98"/>
                <a:gd name="T39" fmla="*/ 27 h 43"/>
                <a:gd name="T40" fmla="*/ 90 w 98"/>
                <a:gd name="T41" fmla="*/ 27 h 43"/>
                <a:gd name="T42" fmla="*/ 93 w 98"/>
                <a:gd name="T43" fmla="*/ 29 h 43"/>
                <a:gd name="T44" fmla="*/ 92 w 98"/>
                <a:gd name="T45" fmla="*/ 32 h 43"/>
                <a:gd name="T46" fmla="*/ 90 w 98"/>
                <a:gd name="T47" fmla="*/ 32 h 43"/>
                <a:gd name="T48" fmla="*/ 90 w 98"/>
                <a:gd name="T49" fmla="*/ 33 h 43"/>
                <a:gd name="T50" fmla="*/ 93 w 98"/>
                <a:gd name="T51" fmla="*/ 36 h 43"/>
                <a:gd name="T52" fmla="*/ 98 w 98"/>
                <a:gd name="T53" fmla="*/ 40 h 43"/>
                <a:gd name="T54" fmla="*/ 95 w 98"/>
                <a:gd name="T55" fmla="*/ 43 h 43"/>
                <a:gd name="T56" fmla="*/ 93 w 98"/>
                <a:gd name="T57" fmla="*/ 43 h 43"/>
                <a:gd name="T58" fmla="*/ 88 w 98"/>
                <a:gd name="T59" fmla="*/ 41 h 43"/>
                <a:gd name="T60" fmla="*/ 85 w 98"/>
                <a:gd name="T61" fmla="*/ 40 h 43"/>
                <a:gd name="T62" fmla="*/ 84 w 98"/>
                <a:gd name="T63" fmla="*/ 38 h 43"/>
                <a:gd name="T64" fmla="*/ 76 w 98"/>
                <a:gd name="T65" fmla="*/ 36 h 43"/>
                <a:gd name="T66" fmla="*/ 71 w 98"/>
                <a:gd name="T67" fmla="*/ 40 h 43"/>
                <a:gd name="T68" fmla="*/ 71 w 98"/>
                <a:gd name="T69" fmla="*/ 41 h 43"/>
                <a:gd name="T70" fmla="*/ 62 w 98"/>
                <a:gd name="T71" fmla="*/ 41 h 43"/>
                <a:gd name="T72" fmla="*/ 57 w 98"/>
                <a:gd name="T73" fmla="*/ 41 h 43"/>
                <a:gd name="T74" fmla="*/ 52 w 98"/>
                <a:gd name="T75" fmla="*/ 43 h 43"/>
                <a:gd name="T76" fmla="*/ 51 w 98"/>
                <a:gd name="T77" fmla="*/ 41 h 43"/>
                <a:gd name="T78" fmla="*/ 49 w 98"/>
                <a:gd name="T79" fmla="*/ 41 h 43"/>
                <a:gd name="T80" fmla="*/ 46 w 98"/>
                <a:gd name="T81" fmla="*/ 40 h 43"/>
                <a:gd name="T82" fmla="*/ 46 w 98"/>
                <a:gd name="T83" fmla="*/ 38 h 43"/>
                <a:gd name="T84" fmla="*/ 41 w 98"/>
                <a:gd name="T85" fmla="*/ 35 h 43"/>
                <a:gd name="T86" fmla="*/ 38 w 98"/>
                <a:gd name="T87" fmla="*/ 35 h 43"/>
                <a:gd name="T88" fmla="*/ 36 w 98"/>
                <a:gd name="T89" fmla="*/ 36 h 43"/>
                <a:gd name="T90" fmla="*/ 33 w 98"/>
                <a:gd name="T91" fmla="*/ 36 h 43"/>
                <a:gd name="T92" fmla="*/ 29 w 98"/>
                <a:gd name="T93" fmla="*/ 35 h 43"/>
                <a:gd name="T94" fmla="*/ 25 w 98"/>
                <a:gd name="T95" fmla="*/ 36 h 43"/>
                <a:gd name="T96" fmla="*/ 25 w 98"/>
                <a:gd name="T97" fmla="*/ 32 h 43"/>
                <a:gd name="T98" fmla="*/ 27 w 98"/>
                <a:gd name="T99" fmla="*/ 27 h 43"/>
                <a:gd name="T100" fmla="*/ 22 w 98"/>
                <a:gd name="T101" fmla="*/ 16 h 43"/>
                <a:gd name="T102" fmla="*/ 16 w 98"/>
                <a:gd name="T103" fmla="*/ 11 h 43"/>
                <a:gd name="T104" fmla="*/ 8 w 98"/>
                <a:gd name="T105" fmla="*/ 7 h 43"/>
                <a:gd name="T106" fmla="*/ 2 w 98"/>
                <a:gd name="T10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43">
                  <a:moveTo>
                    <a:pt x="3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3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7" y="18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4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6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2" y="41"/>
                  </a:lnTo>
                  <a:lnTo>
                    <a:pt x="90" y="41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38"/>
                  </a:lnTo>
                  <a:lnTo>
                    <a:pt x="79" y="36"/>
                  </a:lnTo>
                  <a:lnTo>
                    <a:pt x="77" y="36"/>
                  </a:lnTo>
                  <a:lnTo>
                    <a:pt x="76" y="36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0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3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4"/>
                  </a:lnTo>
                  <a:lnTo>
                    <a:pt x="24" y="21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3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2" name="Freeform 273"/>
            <p:cNvSpPr>
              <a:spLocks/>
            </p:cNvSpPr>
            <p:nvPr/>
          </p:nvSpPr>
          <p:spPr bwMode="auto">
            <a:xfrm>
              <a:off x="4022390" y="4072860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2 w 3"/>
                <a:gd name="T7" fmla="*/ 3 h 3"/>
                <a:gd name="T8" fmla="*/ 0 w 3"/>
                <a:gd name="T9" fmla="*/ 3 h 3"/>
                <a:gd name="T10" fmla="*/ 2 w 3"/>
                <a:gd name="T11" fmla="*/ 3 h 3"/>
                <a:gd name="T12" fmla="*/ 2 w 3"/>
                <a:gd name="T13" fmla="*/ 1 h 3"/>
                <a:gd name="T14" fmla="*/ 2 w 3"/>
                <a:gd name="T15" fmla="*/ 1 h 3"/>
                <a:gd name="T16" fmla="*/ 3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3" name="Freeform 274"/>
            <p:cNvSpPr>
              <a:spLocks/>
            </p:cNvSpPr>
            <p:nvPr/>
          </p:nvSpPr>
          <p:spPr bwMode="auto">
            <a:xfrm>
              <a:off x="6010596" y="4351598"/>
              <a:ext cx="163735" cy="175430"/>
            </a:xfrm>
            <a:custGeom>
              <a:avLst/>
              <a:gdLst>
                <a:gd name="T0" fmla="*/ 52 w 84"/>
                <a:gd name="T1" fmla="*/ 0 h 90"/>
                <a:gd name="T2" fmla="*/ 63 w 84"/>
                <a:gd name="T3" fmla="*/ 0 h 90"/>
                <a:gd name="T4" fmla="*/ 65 w 84"/>
                <a:gd name="T5" fmla="*/ 6 h 90"/>
                <a:gd name="T6" fmla="*/ 65 w 84"/>
                <a:gd name="T7" fmla="*/ 14 h 90"/>
                <a:gd name="T8" fmla="*/ 66 w 84"/>
                <a:gd name="T9" fmla="*/ 16 h 90"/>
                <a:gd name="T10" fmla="*/ 79 w 84"/>
                <a:gd name="T11" fmla="*/ 14 h 90"/>
                <a:gd name="T12" fmla="*/ 82 w 84"/>
                <a:gd name="T13" fmla="*/ 21 h 90"/>
                <a:gd name="T14" fmla="*/ 81 w 84"/>
                <a:gd name="T15" fmla="*/ 24 h 90"/>
                <a:gd name="T16" fmla="*/ 76 w 84"/>
                <a:gd name="T17" fmla="*/ 27 h 90"/>
                <a:gd name="T18" fmla="*/ 74 w 84"/>
                <a:gd name="T19" fmla="*/ 35 h 90"/>
                <a:gd name="T20" fmla="*/ 79 w 84"/>
                <a:gd name="T21" fmla="*/ 38 h 90"/>
                <a:gd name="T22" fmla="*/ 84 w 84"/>
                <a:gd name="T23" fmla="*/ 43 h 90"/>
                <a:gd name="T24" fmla="*/ 82 w 84"/>
                <a:gd name="T25" fmla="*/ 54 h 90"/>
                <a:gd name="T26" fmla="*/ 82 w 84"/>
                <a:gd name="T27" fmla="*/ 60 h 90"/>
                <a:gd name="T28" fmla="*/ 79 w 84"/>
                <a:gd name="T29" fmla="*/ 65 h 90"/>
                <a:gd name="T30" fmla="*/ 77 w 84"/>
                <a:gd name="T31" fmla="*/ 68 h 90"/>
                <a:gd name="T32" fmla="*/ 74 w 84"/>
                <a:gd name="T33" fmla="*/ 68 h 90"/>
                <a:gd name="T34" fmla="*/ 71 w 84"/>
                <a:gd name="T35" fmla="*/ 65 h 90"/>
                <a:gd name="T36" fmla="*/ 62 w 84"/>
                <a:gd name="T37" fmla="*/ 66 h 90"/>
                <a:gd name="T38" fmla="*/ 57 w 84"/>
                <a:gd name="T39" fmla="*/ 60 h 90"/>
                <a:gd name="T40" fmla="*/ 54 w 84"/>
                <a:gd name="T41" fmla="*/ 63 h 90"/>
                <a:gd name="T42" fmla="*/ 54 w 84"/>
                <a:gd name="T43" fmla="*/ 66 h 90"/>
                <a:gd name="T44" fmla="*/ 43 w 84"/>
                <a:gd name="T45" fmla="*/ 68 h 90"/>
                <a:gd name="T46" fmla="*/ 41 w 84"/>
                <a:gd name="T47" fmla="*/ 71 h 90"/>
                <a:gd name="T48" fmla="*/ 41 w 84"/>
                <a:gd name="T49" fmla="*/ 74 h 90"/>
                <a:gd name="T50" fmla="*/ 41 w 84"/>
                <a:gd name="T51" fmla="*/ 79 h 90"/>
                <a:gd name="T52" fmla="*/ 46 w 84"/>
                <a:gd name="T53" fmla="*/ 82 h 90"/>
                <a:gd name="T54" fmla="*/ 46 w 84"/>
                <a:gd name="T55" fmla="*/ 85 h 90"/>
                <a:gd name="T56" fmla="*/ 41 w 84"/>
                <a:gd name="T57" fmla="*/ 87 h 90"/>
                <a:gd name="T58" fmla="*/ 35 w 84"/>
                <a:gd name="T59" fmla="*/ 87 h 90"/>
                <a:gd name="T60" fmla="*/ 27 w 84"/>
                <a:gd name="T61" fmla="*/ 82 h 90"/>
                <a:gd name="T62" fmla="*/ 14 w 84"/>
                <a:gd name="T63" fmla="*/ 69 h 90"/>
                <a:gd name="T64" fmla="*/ 18 w 84"/>
                <a:gd name="T65" fmla="*/ 69 h 90"/>
                <a:gd name="T66" fmla="*/ 13 w 84"/>
                <a:gd name="T67" fmla="*/ 66 h 90"/>
                <a:gd name="T68" fmla="*/ 8 w 84"/>
                <a:gd name="T69" fmla="*/ 60 h 90"/>
                <a:gd name="T70" fmla="*/ 8 w 84"/>
                <a:gd name="T71" fmla="*/ 60 h 90"/>
                <a:gd name="T72" fmla="*/ 5 w 84"/>
                <a:gd name="T73" fmla="*/ 54 h 90"/>
                <a:gd name="T74" fmla="*/ 11 w 84"/>
                <a:gd name="T75" fmla="*/ 57 h 90"/>
                <a:gd name="T76" fmla="*/ 8 w 84"/>
                <a:gd name="T77" fmla="*/ 55 h 90"/>
                <a:gd name="T78" fmla="*/ 8 w 84"/>
                <a:gd name="T79" fmla="*/ 54 h 90"/>
                <a:gd name="T80" fmla="*/ 2 w 84"/>
                <a:gd name="T81" fmla="*/ 47 h 90"/>
                <a:gd name="T82" fmla="*/ 3 w 84"/>
                <a:gd name="T83" fmla="*/ 43 h 90"/>
                <a:gd name="T84" fmla="*/ 8 w 84"/>
                <a:gd name="T85" fmla="*/ 38 h 90"/>
                <a:gd name="T86" fmla="*/ 10 w 84"/>
                <a:gd name="T87" fmla="*/ 29 h 90"/>
                <a:gd name="T88" fmla="*/ 14 w 84"/>
                <a:gd name="T89" fmla="*/ 32 h 90"/>
                <a:gd name="T90" fmla="*/ 14 w 84"/>
                <a:gd name="T91" fmla="*/ 30 h 90"/>
                <a:gd name="T92" fmla="*/ 8 w 84"/>
                <a:gd name="T93" fmla="*/ 24 h 90"/>
                <a:gd name="T94" fmla="*/ 13 w 84"/>
                <a:gd name="T95" fmla="*/ 25 h 90"/>
                <a:gd name="T96" fmla="*/ 13 w 84"/>
                <a:gd name="T97" fmla="*/ 19 h 90"/>
                <a:gd name="T98" fmla="*/ 16 w 84"/>
                <a:gd name="T99" fmla="*/ 19 h 90"/>
                <a:gd name="T100" fmla="*/ 19 w 84"/>
                <a:gd name="T101" fmla="*/ 19 h 90"/>
                <a:gd name="T102" fmla="*/ 35 w 84"/>
                <a:gd name="T103" fmla="*/ 19 h 90"/>
                <a:gd name="T104" fmla="*/ 38 w 84"/>
                <a:gd name="T105" fmla="*/ 8 h 90"/>
                <a:gd name="T106" fmla="*/ 38 w 84"/>
                <a:gd name="T10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" h="90">
                  <a:moveTo>
                    <a:pt x="41" y="0"/>
                  </a:moveTo>
                  <a:lnTo>
                    <a:pt x="46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5" y="6"/>
                  </a:lnTo>
                  <a:lnTo>
                    <a:pt x="65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70" y="14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5"/>
                  </a:lnTo>
                  <a:lnTo>
                    <a:pt x="76" y="27"/>
                  </a:lnTo>
                  <a:lnTo>
                    <a:pt x="76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5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4" y="43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2" y="51"/>
                  </a:lnTo>
                  <a:lnTo>
                    <a:pt x="82" y="54"/>
                  </a:lnTo>
                  <a:lnTo>
                    <a:pt x="82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2" y="6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7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4" y="69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3" y="65"/>
                  </a:lnTo>
                  <a:lnTo>
                    <a:pt x="73" y="65"/>
                  </a:lnTo>
                  <a:lnTo>
                    <a:pt x="71" y="65"/>
                  </a:lnTo>
                  <a:lnTo>
                    <a:pt x="71" y="66"/>
                  </a:lnTo>
                  <a:lnTo>
                    <a:pt x="68" y="68"/>
                  </a:lnTo>
                  <a:lnTo>
                    <a:pt x="66" y="68"/>
                  </a:lnTo>
                  <a:lnTo>
                    <a:pt x="63" y="68"/>
                  </a:lnTo>
                  <a:lnTo>
                    <a:pt x="62" y="66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5" y="60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66"/>
                  </a:lnTo>
                  <a:lnTo>
                    <a:pt x="46" y="66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71"/>
                  </a:lnTo>
                  <a:lnTo>
                    <a:pt x="41" y="71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3" y="77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6" y="84"/>
                  </a:lnTo>
                  <a:lnTo>
                    <a:pt x="44" y="84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4"/>
                  </a:lnTo>
                  <a:lnTo>
                    <a:pt x="40" y="84"/>
                  </a:lnTo>
                  <a:lnTo>
                    <a:pt x="36" y="85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5" y="90"/>
                  </a:lnTo>
                  <a:lnTo>
                    <a:pt x="33" y="88"/>
                  </a:lnTo>
                  <a:lnTo>
                    <a:pt x="32" y="85"/>
                  </a:lnTo>
                  <a:lnTo>
                    <a:pt x="30" y="85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4" y="77"/>
                  </a:lnTo>
                  <a:lnTo>
                    <a:pt x="19" y="73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8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6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7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3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0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4" name="Freeform 275"/>
            <p:cNvSpPr>
              <a:spLocks noEditPoints="1"/>
            </p:cNvSpPr>
            <p:nvPr/>
          </p:nvSpPr>
          <p:spPr bwMode="auto">
            <a:xfrm>
              <a:off x="5630497" y="2844851"/>
              <a:ext cx="401540" cy="343063"/>
            </a:xfrm>
            <a:custGeom>
              <a:avLst/>
              <a:gdLst>
                <a:gd name="T0" fmla="*/ 206 w 206"/>
                <a:gd name="T1" fmla="*/ 162 h 176"/>
                <a:gd name="T2" fmla="*/ 197 w 206"/>
                <a:gd name="T3" fmla="*/ 173 h 176"/>
                <a:gd name="T4" fmla="*/ 195 w 206"/>
                <a:gd name="T5" fmla="*/ 167 h 176"/>
                <a:gd name="T6" fmla="*/ 194 w 206"/>
                <a:gd name="T7" fmla="*/ 160 h 176"/>
                <a:gd name="T8" fmla="*/ 200 w 206"/>
                <a:gd name="T9" fmla="*/ 154 h 176"/>
                <a:gd name="T10" fmla="*/ 205 w 206"/>
                <a:gd name="T11" fmla="*/ 148 h 176"/>
                <a:gd name="T12" fmla="*/ 105 w 206"/>
                <a:gd name="T13" fmla="*/ 0 h 176"/>
                <a:gd name="T14" fmla="*/ 112 w 206"/>
                <a:gd name="T15" fmla="*/ 7 h 176"/>
                <a:gd name="T16" fmla="*/ 121 w 206"/>
                <a:gd name="T17" fmla="*/ 12 h 176"/>
                <a:gd name="T18" fmla="*/ 129 w 206"/>
                <a:gd name="T19" fmla="*/ 15 h 176"/>
                <a:gd name="T20" fmla="*/ 129 w 206"/>
                <a:gd name="T21" fmla="*/ 22 h 176"/>
                <a:gd name="T22" fmla="*/ 138 w 206"/>
                <a:gd name="T23" fmla="*/ 22 h 176"/>
                <a:gd name="T24" fmla="*/ 145 w 206"/>
                <a:gd name="T25" fmla="*/ 28 h 176"/>
                <a:gd name="T26" fmla="*/ 154 w 206"/>
                <a:gd name="T27" fmla="*/ 31 h 176"/>
                <a:gd name="T28" fmla="*/ 162 w 206"/>
                <a:gd name="T29" fmla="*/ 31 h 176"/>
                <a:gd name="T30" fmla="*/ 170 w 206"/>
                <a:gd name="T31" fmla="*/ 36 h 176"/>
                <a:gd name="T32" fmla="*/ 178 w 206"/>
                <a:gd name="T33" fmla="*/ 37 h 176"/>
                <a:gd name="T34" fmla="*/ 181 w 206"/>
                <a:gd name="T35" fmla="*/ 48 h 176"/>
                <a:gd name="T36" fmla="*/ 179 w 206"/>
                <a:gd name="T37" fmla="*/ 66 h 176"/>
                <a:gd name="T38" fmla="*/ 170 w 206"/>
                <a:gd name="T39" fmla="*/ 67 h 176"/>
                <a:gd name="T40" fmla="*/ 165 w 206"/>
                <a:gd name="T41" fmla="*/ 75 h 176"/>
                <a:gd name="T42" fmla="*/ 157 w 206"/>
                <a:gd name="T43" fmla="*/ 85 h 176"/>
                <a:gd name="T44" fmla="*/ 157 w 206"/>
                <a:gd name="T45" fmla="*/ 91 h 176"/>
                <a:gd name="T46" fmla="*/ 167 w 206"/>
                <a:gd name="T47" fmla="*/ 86 h 176"/>
                <a:gd name="T48" fmla="*/ 170 w 206"/>
                <a:gd name="T49" fmla="*/ 96 h 176"/>
                <a:gd name="T50" fmla="*/ 172 w 206"/>
                <a:gd name="T51" fmla="*/ 105 h 176"/>
                <a:gd name="T52" fmla="*/ 165 w 206"/>
                <a:gd name="T53" fmla="*/ 111 h 176"/>
                <a:gd name="T54" fmla="*/ 170 w 206"/>
                <a:gd name="T55" fmla="*/ 118 h 176"/>
                <a:gd name="T56" fmla="*/ 172 w 206"/>
                <a:gd name="T57" fmla="*/ 127 h 176"/>
                <a:gd name="T58" fmla="*/ 176 w 206"/>
                <a:gd name="T59" fmla="*/ 132 h 176"/>
                <a:gd name="T60" fmla="*/ 173 w 206"/>
                <a:gd name="T61" fmla="*/ 137 h 176"/>
                <a:gd name="T62" fmla="*/ 153 w 206"/>
                <a:gd name="T63" fmla="*/ 146 h 176"/>
                <a:gd name="T64" fmla="*/ 140 w 206"/>
                <a:gd name="T65" fmla="*/ 140 h 176"/>
                <a:gd name="T66" fmla="*/ 131 w 206"/>
                <a:gd name="T67" fmla="*/ 140 h 176"/>
                <a:gd name="T68" fmla="*/ 113 w 206"/>
                <a:gd name="T69" fmla="*/ 149 h 176"/>
                <a:gd name="T70" fmla="*/ 108 w 206"/>
                <a:gd name="T71" fmla="*/ 157 h 176"/>
                <a:gd name="T72" fmla="*/ 97 w 206"/>
                <a:gd name="T73" fmla="*/ 159 h 176"/>
                <a:gd name="T74" fmla="*/ 91 w 206"/>
                <a:gd name="T75" fmla="*/ 154 h 176"/>
                <a:gd name="T76" fmla="*/ 79 w 206"/>
                <a:gd name="T77" fmla="*/ 151 h 176"/>
                <a:gd name="T78" fmla="*/ 67 w 206"/>
                <a:gd name="T79" fmla="*/ 152 h 176"/>
                <a:gd name="T80" fmla="*/ 58 w 206"/>
                <a:gd name="T81" fmla="*/ 149 h 176"/>
                <a:gd name="T82" fmla="*/ 49 w 206"/>
                <a:gd name="T83" fmla="*/ 146 h 176"/>
                <a:gd name="T84" fmla="*/ 45 w 206"/>
                <a:gd name="T85" fmla="*/ 143 h 176"/>
                <a:gd name="T86" fmla="*/ 52 w 206"/>
                <a:gd name="T87" fmla="*/ 118 h 176"/>
                <a:gd name="T88" fmla="*/ 56 w 206"/>
                <a:gd name="T89" fmla="*/ 105 h 176"/>
                <a:gd name="T90" fmla="*/ 52 w 206"/>
                <a:gd name="T91" fmla="*/ 100 h 176"/>
                <a:gd name="T92" fmla="*/ 52 w 206"/>
                <a:gd name="T93" fmla="*/ 89 h 176"/>
                <a:gd name="T94" fmla="*/ 39 w 206"/>
                <a:gd name="T95" fmla="*/ 74 h 176"/>
                <a:gd name="T96" fmla="*/ 34 w 206"/>
                <a:gd name="T97" fmla="*/ 70 h 176"/>
                <a:gd name="T98" fmla="*/ 28 w 206"/>
                <a:gd name="T99" fmla="*/ 66 h 176"/>
                <a:gd name="T100" fmla="*/ 20 w 206"/>
                <a:gd name="T101" fmla="*/ 63 h 176"/>
                <a:gd name="T102" fmla="*/ 1 w 206"/>
                <a:gd name="T103" fmla="*/ 56 h 176"/>
                <a:gd name="T104" fmla="*/ 4 w 206"/>
                <a:gd name="T105" fmla="*/ 53 h 176"/>
                <a:gd name="T106" fmla="*/ 1 w 206"/>
                <a:gd name="T107" fmla="*/ 48 h 176"/>
                <a:gd name="T108" fmla="*/ 30 w 206"/>
                <a:gd name="T109" fmla="*/ 48 h 176"/>
                <a:gd name="T110" fmla="*/ 47 w 206"/>
                <a:gd name="T111" fmla="*/ 45 h 176"/>
                <a:gd name="T112" fmla="*/ 49 w 206"/>
                <a:gd name="T113" fmla="*/ 26 h 176"/>
                <a:gd name="T114" fmla="*/ 69 w 206"/>
                <a:gd name="T115" fmla="*/ 33 h 176"/>
                <a:gd name="T116" fmla="*/ 82 w 206"/>
                <a:gd name="T117" fmla="*/ 22 h 176"/>
                <a:gd name="T118" fmla="*/ 94 w 206"/>
                <a:gd name="T119" fmla="*/ 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76">
                  <a:moveTo>
                    <a:pt x="205" y="148"/>
                  </a:moveTo>
                  <a:lnTo>
                    <a:pt x="206" y="148"/>
                  </a:lnTo>
                  <a:lnTo>
                    <a:pt x="206" y="149"/>
                  </a:lnTo>
                  <a:lnTo>
                    <a:pt x="206" y="149"/>
                  </a:lnTo>
                  <a:lnTo>
                    <a:pt x="206" y="151"/>
                  </a:lnTo>
                  <a:lnTo>
                    <a:pt x="205" y="154"/>
                  </a:lnTo>
                  <a:lnTo>
                    <a:pt x="206" y="154"/>
                  </a:lnTo>
                  <a:lnTo>
                    <a:pt x="206" y="154"/>
                  </a:lnTo>
                  <a:lnTo>
                    <a:pt x="206" y="156"/>
                  </a:lnTo>
                  <a:lnTo>
                    <a:pt x="206" y="162"/>
                  </a:lnTo>
                  <a:lnTo>
                    <a:pt x="206" y="163"/>
                  </a:lnTo>
                  <a:lnTo>
                    <a:pt x="205" y="165"/>
                  </a:lnTo>
                  <a:lnTo>
                    <a:pt x="205" y="167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3" y="171"/>
                  </a:lnTo>
                  <a:lnTo>
                    <a:pt x="203" y="174"/>
                  </a:lnTo>
                  <a:lnTo>
                    <a:pt x="202" y="176"/>
                  </a:lnTo>
                  <a:lnTo>
                    <a:pt x="198" y="174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7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94" y="167"/>
                  </a:lnTo>
                  <a:lnTo>
                    <a:pt x="194" y="167"/>
                  </a:lnTo>
                  <a:lnTo>
                    <a:pt x="194" y="165"/>
                  </a:lnTo>
                  <a:lnTo>
                    <a:pt x="194" y="165"/>
                  </a:lnTo>
                  <a:lnTo>
                    <a:pt x="195" y="163"/>
                  </a:lnTo>
                  <a:lnTo>
                    <a:pt x="195" y="163"/>
                  </a:lnTo>
                  <a:lnTo>
                    <a:pt x="194" y="163"/>
                  </a:lnTo>
                  <a:lnTo>
                    <a:pt x="194" y="162"/>
                  </a:lnTo>
                  <a:lnTo>
                    <a:pt x="192" y="162"/>
                  </a:lnTo>
                  <a:lnTo>
                    <a:pt x="194" y="160"/>
                  </a:lnTo>
                  <a:lnTo>
                    <a:pt x="194" y="160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5" y="156"/>
                  </a:lnTo>
                  <a:lnTo>
                    <a:pt x="197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200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2"/>
                  </a:lnTo>
                  <a:lnTo>
                    <a:pt x="203" y="151"/>
                  </a:lnTo>
                  <a:lnTo>
                    <a:pt x="203" y="151"/>
                  </a:lnTo>
                  <a:lnTo>
                    <a:pt x="203" y="149"/>
                  </a:lnTo>
                  <a:lnTo>
                    <a:pt x="205" y="148"/>
                  </a:lnTo>
                  <a:lnTo>
                    <a:pt x="205" y="148"/>
                  </a:lnTo>
                  <a:close/>
                  <a:moveTo>
                    <a:pt x="49" y="94"/>
                  </a:moveTo>
                  <a:lnTo>
                    <a:pt x="50" y="94"/>
                  </a:lnTo>
                  <a:lnTo>
                    <a:pt x="52" y="96"/>
                  </a:lnTo>
                  <a:lnTo>
                    <a:pt x="52" y="97"/>
                  </a:lnTo>
                  <a:lnTo>
                    <a:pt x="50" y="96"/>
                  </a:lnTo>
                  <a:lnTo>
                    <a:pt x="49" y="96"/>
                  </a:lnTo>
                  <a:lnTo>
                    <a:pt x="49" y="94"/>
                  </a:lnTo>
                  <a:lnTo>
                    <a:pt x="49" y="94"/>
                  </a:lnTo>
                  <a:close/>
                  <a:moveTo>
                    <a:pt x="105" y="0"/>
                  </a:moveTo>
                  <a:lnTo>
                    <a:pt x="105" y="1"/>
                  </a:lnTo>
                  <a:lnTo>
                    <a:pt x="105" y="3"/>
                  </a:lnTo>
                  <a:lnTo>
                    <a:pt x="107" y="3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07" y="6"/>
                  </a:lnTo>
                  <a:lnTo>
                    <a:pt x="108" y="6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6" y="9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7" y="15"/>
                  </a:lnTo>
                  <a:lnTo>
                    <a:pt x="129" y="15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29" y="22"/>
                  </a:lnTo>
                  <a:lnTo>
                    <a:pt x="132" y="22"/>
                  </a:lnTo>
                  <a:lnTo>
                    <a:pt x="134" y="22"/>
                  </a:lnTo>
                  <a:lnTo>
                    <a:pt x="135" y="20"/>
                  </a:lnTo>
                  <a:lnTo>
                    <a:pt x="137" y="20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8" y="25"/>
                  </a:lnTo>
                  <a:lnTo>
                    <a:pt x="140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43" y="26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48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62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5" y="37"/>
                  </a:lnTo>
                  <a:lnTo>
                    <a:pt x="176" y="36"/>
                  </a:lnTo>
                  <a:lnTo>
                    <a:pt x="176" y="36"/>
                  </a:lnTo>
                  <a:lnTo>
                    <a:pt x="178" y="37"/>
                  </a:lnTo>
                  <a:lnTo>
                    <a:pt x="179" y="39"/>
                  </a:lnTo>
                  <a:lnTo>
                    <a:pt x="181" y="39"/>
                  </a:lnTo>
                  <a:lnTo>
                    <a:pt x="184" y="39"/>
                  </a:lnTo>
                  <a:lnTo>
                    <a:pt x="186" y="39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2"/>
                  </a:lnTo>
                  <a:lnTo>
                    <a:pt x="183" y="45"/>
                  </a:lnTo>
                  <a:lnTo>
                    <a:pt x="183" y="47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78" y="56"/>
                  </a:lnTo>
                  <a:lnTo>
                    <a:pt x="179" y="58"/>
                  </a:lnTo>
                  <a:lnTo>
                    <a:pt x="178" y="59"/>
                  </a:lnTo>
                  <a:lnTo>
                    <a:pt x="178" y="63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78" y="66"/>
                  </a:lnTo>
                  <a:lnTo>
                    <a:pt x="176" y="67"/>
                  </a:lnTo>
                  <a:lnTo>
                    <a:pt x="176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2" y="67"/>
                  </a:lnTo>
                  <a:lnTo>
                    <a:pt x="170" y="67"/>
                  </a:lnTo>
                  <a:lnTo>
                    <a:pt x="170" y="67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0"/>
                  </a:lnTo>
                  <a:lnTo>
                    <a:pt x="170" y="72"/>
                  </a:lnTo>
                  <a:lnTo>
                    <a:pt x="167" y="74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7"/>
                  </a:lnTo>
                  <a:lnTo>
                    <a:pt x="162" y="77"/>
                  </a:lnTo>
                  <a:lnTo>
                    <a:pt x="162" y="78"/>
                  </a:lnTo>
                  <a:lnTo>
                    <a:pt x="162" y="80"/>
                  </a:lnTo>
                  <a:lnTo>
                    <a:pt x="162" y="80"/>
                  </a:lnTo>
                  <a:lnTo>
                    <a:pt x="159" y="82"/>
                  </a:lnTo>
                  <a:lnTo>
                    <a:pt x="157" y="83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6" y="86"/>
                  </a:lnTo>
                  <a:lnTo>
                    <a:pt x="156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7" y="89"/>
                  </a:lnTo>
                  <a:lnTo>
                    <a:pt x="156" y="89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56" y="93"/>
                  </a:lnTo>
                  <a:lnTo>
                    <a:pt x="157" y="91"/>
                  </a:lnTo>
                  <a:lnTo>
                    <a:pt x="159" y="91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61" y="88"/>
                  </a:lnTo>
                  <a:lnTo>
                    <a:pt x="162" y="86"/>
                  </a:lnTo>
                  <a:lnTo>
                    <a:pt x="164" y="86"/>
                  </a:lnTo>
                  <a:lnTo>
                    <a:pt x="167" y="86"/>
                  </a:lnTo>
                  <a:lnTo>
                    <a:pt x="167" y="86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7" y="89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8" y="93"/>
                  </a:lnTo>
                  <a:lnTo>
                    <a:pt x="168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7"/>
                  </a:lnTo>
                  <a:lnTo>
                    <a:pt x="167" y="97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7" y="99"/>
                  </a:lnTo>
                  <a:lnTo>
                    <a:pt x="168" y="100"/>
                  </a:lnTo>
                  <a:lnTo>
                    <a:pt x="170" y="102"/>
                  </a:lnTo>
                  <a:lnTo>
                    <a:pt x="170" y="104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72" y="107"/>
                  </a:lnTo>
                  <a:lnTo>
                    <a:pt x="172" y="108"/>
                  </a:lnTo>
                  <a:lnTo>
                    <a:pt x="170" y="108"/>
                  </a:lnTo>
                  <a:lnTo>
                    <a:pt x="170" y="108"/>
                  </a:lnTo>
                  <a:lnTo>
                    <a:pt x="168" y="110"/>
                  </a:lnTo>
                  <a:lnTo>
                    <a:pt x="167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1"/>
                  </a:lnTo>
                  <a:lnTo>
                    <a:pt x="165" y="111"/>
                  </a:lnTo>
                  <a:lnTo>
                    <a:pt x="165" y="113"/>
                  </a:lnTo>
                  <a:lnTo>
                    <a:pt x="167" y="113"/>
                  </a:lnTo>
                  <a:lnTo>
                    <a:pt x="167" y="115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70" y="115"/>
                  </a:lnTo>
                  <a:lnTo>
                    <a:pt x="170" y="115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4"/>
                  </a:lnTo>
                  <a:lnTo>
                    <a:pt x="170" y="126"/>
                  </a:lnTo>
                  <a:lnTo>
                    <a:pt x="172" y="127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8" y="127"/>
                  </a:lnTo>
                  <a:lnTo>
                    <a:pt x="179" y="127"/>
                  </a:lnTo>
                  <a:lnTo>
                    <a:pt x="179" y="127"/>
                  </a:lnTo>
                  <a:lnTo>
                    <a:pt x="179" y="129"/>
                  </a:lnTo>
                  <a:lnTo>
                    <a:pt x="179" y="129"/>
                  </a:lnTo>
                  <a:lnTo>
                    <a:pt x="178" y="130"/>
                  </a:lnTo>
                  <a:lnTo>
                    <a:pt x="178" y="132"/>
                  </a:lnTo>
                  <a:lnTo>
                    <a:pt x="176" y="132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5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5" y="135"/>
                  </a:lnTo>
                  <a:lnTo>
                    <a:pt x="175" y="135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68" y="140"/>
                  </a:lnTo>
                  <a:lnTo>
                    <a:pt x="165" y="141"/>
                  </a:lnTo>
                  <a:lnTo>
                    <a:pt x="165" y="141"/>
                  </a:lnTo>
                  <a:lnTo>
                    <a:pt x="165" y="143"/>
                  </a:lnTo>
                  <a:lnTo>
                    <a:pt x="164" y="145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57" y="146"/>
                  </a:lnTo>
                  <a:lnTo>
                    <a:pt x="156" y="146"/>
                  </a:lnTo>
                  <a:lnTo>
                    <a:pt x="153" y="146"/>
                  </a:lnTo>
                  <a:lnTo>
                    <a:pt x="151" y="145"/>
                  </a:lnTo>
                  <a:lnTo>
                    <a:pt x="146" y="143"/>
                  </a:lnTo>
                  <a:lnTo>
                    <a:pt x="146" y="141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2" y="141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2" y="140"/>
                  </a:lnTo>
                  <a:lnTo>
                    <a:pt x="132" y="140"/>
                  </a:lnTo>
                  <a:lnTo>
                    <a:pt x="131" y="14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6" y="138"/>
                  </a:lnTo>
                  <a:lnTo>
                    <a:pt x="124" y="138"/>
                  </a:lnTo>
                  <a:lnTo>
                    <a:pt x="123" y="140"/>
                  </a:lnTo>
                  <a:lnTo>
                    <a:pt x="116" y="145"/>
                  </a:lnTo>
                  <a:lnTo>
                    <a:pt x="115" y="146"/>
                  </a:lnTo>
                  <a:lnTo>
                    <a:pt x="113" y="149"/>
                  </a:lnTo>
                  <a:lnTo>
                    <a:pt x="113" y="151"/>
                  </a:lnTo>
                  <a:lnTo>
                    <a:pt x="113" y="154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3" y="157"/>
                  </a:lnTo>
                  <a:lnTo>
                    <a:pt x="112" y="157"/>
                  </a:lnTo>
                  <a:lnTo>
                    <a:pt x="110" y="157"/>
                  </a:lnTo>
                  <a:lnTo>
                    <a:pt x="110" y="157"/>
                  </a:lnTo>
                  <a:lnTo>
                    <a:pt x="108" y="157"/>
                  </a:lnTo>
                  <a:lnTo>
                    <a:pt x="108" y="157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7" y="159"/>
                  </a:lnTo>
                  <a:lnTo>
                    <a:pt x="105" y="159"/>
                  </a:lnTo>
                  <a:lnTo>
                    <a:pt x="104" y="159"/>
                  </a:lnTo>
                  <a:lnTo>
                    <a:pt x="101" y="157"/>
                  </a:lnTo>
                  <a:lnTo>
                    <a:pt x="99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91" y="154"/>
                  </a:lnTo>
                  <a:lnTo>
                    <a:pt x="90" y="154"/>
                  </a:lnTo>
                  <a:lnTo>
                    <a:pt x="90" y="154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6" y="152"/>
                  </a:lnTo>
                  <a:lnTo>
                    <a:pt x="85" y="152"/>
                  </a:lnTo>
                  <a:lnTo>
                    <a:pt x="83" y="151"/>
                  </a:lnTo>
                  <a:lnTo>
                    <a:pt x="80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6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3" y="151"/>
                  </a:lnTo>
                  <a:lnTo>
                    <a:pt x="61" y="151"/>
                  </a:lnTo>
                  <a:lnTo>
                    <a:pt x="61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6" y="148"/>
                  </a:lnTo>
                  <a:lnTo>
                    <a:pt x="55" y="148"/>
                  </a:lnTo>
                  <a:lnTo>
                    <a:pt x="52" y="148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49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9" y="145"/>
                  </a:lnTo>
                  <a:lnTo>
                    <a:pt x="49" y="145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5" y="143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4" y="141"/>
                  </a:lnTo>
                  <a:lnTo>
                    <a:pt x="42" y="141"/>
                  </a:lnTo>
                  <a:lnTo>
                    <a:pt x="42" y="140"/>
                  </a:lnTo>
                  <a:lnTo>
                    <a:pt x="45" y="140"/>
                  </a:lnTo>
                  <a:lnTo>
                    <a:pt x="47" y="138"/>
                  </a:lnTo>
                  <a:lnTo>
                    <a:pt x="49" y="130"/>
                  </a:lnTo>
                  <a:lnTo>
                    <a:pt x="50" y="119"/>
                  </a:lnTo>
                  <a:lnTo>
                    <a:pt x="52" y="118"/>
                  </a:lnTo>
                  <a:lnTo>
                    <a:pt x="53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18"/>
                  </a:lnTo>
                  <a:lnTo>
                    <a:pt x="52" y="110"/>
                  </a:lnTo>
                  <a:lnTo>
                    <a:pt x="52" y="107"/>
                  </a:lnTo>
                  <a:lnTo>
                    <a:pt x="53" y="102"/>
                  </a:lnTo>
                  <a:lnTo>
                    <a:pt x="55" y="104"/>
                  </a:lnTo>
                  <a:lnTo>
                    <a:pt x="56" y="105"/>
                  </a:lnTo>
                  <a:lnTo>
                    <a:pt x="58" y="107"/>
                  </a:lnTo>
                  <a:lnTo>
                    <a:pt x="58" y="110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58" y="105"/>
                  </a:lnTo>
                  <a:lnTo>
                    <a:pt x="58" y="104"/>
                  </a:lnTo>
                  <a:lnTo>
                    <a:pt x="56" y="102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2" y="85"/>
                  </a:lnTo>
                  <a:lnTo>
                    <a:pt x="41" y="82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9" y="70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4" y="72"/>
                  </a:lnTo>
                  <a:lnTo>
                    <a:pt x="41" y="70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28" y="64"/>
                  </a:lnTo>
                  <a:lnTo>
                    <a:pt x="28" y="66"/>
                  </a:lnTo>
                  <a:lnTo>
                    <a:pt x="26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3" y="47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7" y="44"/>
                  </a:lnTo>
                  <a:lnTo>
                    <a:pt x="19" y="44"/>
                  </a:lnTo>
                  <a:lnTo>
                    <a:pt x="22" y="42"/>
                  </a:lnTo>
                  <a:lnTo>
                    <a:pt x="25" y="44"/>
                  </a:lnTo>
                  <a:lnTo>
                    <a:pt x="28" y="47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47" y="45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44" y="34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5" y="33"/>
                  </a:lnTo>
                  <a:lnTo>
                    <a:pt x="58" y="33"/>
                  </a:lnTo>
                  <a:lnTo>
                    <a:pt x="61" y="33"/>
                  </a:lnTo>
                  <a:lnTo>
                    <a:pt x="66" y="34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2" y="31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2" y="26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0"/>
                  </a:lnTo>
                  <a:lnTo>
                    <a:pt x="90" y="18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7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4" y="3"/>
                  </a:lnTo>
                  <a:lnTo>
                    <a:pt x="96" y="1"/>
                  </a:lnTo>
                  <a:lnTo>
                    <a:pt x="104" y="1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5" name="Freeform 276"/>
            <p:cNvSpPr>
              <a:spLocks noEditPoints="1"/>
            </p:cNvSpPr>
            <p:nvPr/>
          </p:nvSpPr>
          <p:spPr bwMode="auto">
            <a:xfrm>
              <a:off x="5556427" y="2392631"/>
              <a:ext cx="27289" cy="38984"/>
            </a:xfrm>
            <a:custGeom>
              <a:avLst/>
              <a:gdLst>
                <a:gd name="T0" fmla="*/ 6 w 14"/>
                <a:gd name="T1" fmla="*/ 16 h 20"/>
                <a:gd name="T2" fmla="*/ 6 w 14"/>
                <a:gd name="T3" fmla="*/ 16 h 20"/>
                <a:gd name="T4" fmla="*/ 8 w 14"/>
                <a:gd name="T5" fmla="*/ 16 h 20"/>
                <a:gd name="T6" fmla="*/ 9 w 14"/>
                <a:gd name="T7" fmla="*/ 17 h 20"/>
                <a:gd name="T8" fmla="*/ 9 w 14"/>
                <a:gd name="T9" fmla="*/ 17 h 20"/>
                <a:gd name="T10" fmla="*/ 9 w 14"/>
                <a:gd name="T11" fmla="*/ 17 h 20"/>
                <a:gd name="T12" fmla="*/ 9 w 14"/>
                <a:gd name="T13" fmla="*/ 19 h 20"/>
                <a:gd name="T14" fmla="*/ 9 w 14"/>
                <a:gd name="T15" fmla="*/ 20 h 20"/>
                <a:gd name="T16" fmla="*/ 11 w 14"/>
                <a:gd name="T17" fmla="*/ 20 h 20"/>
                <a:gd name="T18" fmla="*/ 9 w 14"/>
                <a:gd name="T19" fmla="*/ 20 h 20"/>
                <a:gd name="T20" fmla="*/ 9 w 14"/>
                <a:gd name="T21" fmla="*/ 20 h 20"/>
                <a:gd name="T22" fmla="*/ 8 w 14"/>
                <a:gd name="T23" fmla="*/ 17 h 20"/>
                <a:gd name="T24" fmla="*/ 6 w 14"/>
                <a:gd name="T25" fmla="*/ 16 h 20"/>
                <a:gd name="T26" fmla="*/ 6 w 14"/>
                <a:gd name="T27" fmla="*/ 16 h 20"/>
                <a:gd name="T28" fmla="*/ 8 w 14"/>
                <a:gd name="T29" fmla="*/ 9 h 20"/>
                <a:gd name="T30" fmla="*/ 9 w 14"/>
                <a:gd name="T31" fmla="*/ 9 h 20"/>
                <a:gd name="T32" fmla="*/ 11 w 14"/>
                <a:gd name="T33" fmla="*/ 11 h 20"/>
                <a:gd name="T34" fmla="*/ 11 w 14"/>
                <a:gd name="T35" fmla="*/ 11 h 20"/>
                <a:gd name="T36" fmla="*/ 11 w 14"/>
                <a:gd name="T37" fmla="*/ 13 h 20"/>
                <a:gd name="T38" fmla="*/ 11 w 14"/>
                <a:gd name="T39" fmla="*/ 13 h 20"/>
                <a:gd name="T40" fmla="*/ 11 w 14"/>
                <a:gd name="T41" fmla="*/ 13 h 20"/>
                <a:gd name="T42" fmla="*/ 9 w 14"/>
                <a:gd name="T43" fmla="*/ 11 h 20"/>
                <a:gd name="T44" fmla="*/ 8 w 14"/>
                <a:gd name="T45" fmla="*/ 11 h 20"/>
                <a:gd name="T46" fmla="*/ 8 w 14"/>
                <a:gd name="T47" fmla="*/ 11 h 20"/>
                <a:gd name="T48" fmla="*/ 8 w 14"/>
                <a:gd name="T49" fmla="*/ 9 h 20"/>
                <a:gd name="T50" fmla="*/ 8 w 14"/>
                <a:gd name="T51" fmla="*/ 9 h 20"/>
                <a:gd name="T52" fmla="*/ 1 w 14"/>
                <a:gd name="T53" fmla="*/ 5 h 20"/>
                <a:gd name="T54" fmla="*/ 3 w 14"/>
                <a:gd name="T55" fmla="*/ 5 h 20"/>
                <a:gd name="T56" fmla="*/ 5 w 14"/>
                <a:gd name="T57" fmla="*/ 5 h 20"/>
                <a:gd name="T58" fmla="*/ 5 w 14"/>
                <a:gd name="T59" fmla="*/ 6 h 20"/>
                <a:gd name="T60" fmla="*/ 5 w 14"/>
                <a:gd name="T61" fmla="*/ 6 h 20"/>
                <a:gd name="T62" fmla="*/ 3 w 14"/>
                <a:gd name="T63" fmla="*/ 6 h 20"/>
                <a:gd name="T64" fmla="*/ 1 w 14"/>
                <a:gd name="T65" fmla="*/ 6 h 20"/>
                <a:gd name="T66" fmla="*/ 0 w 14"/>
                <a:gd name="T67" fmla="*/ 6 h 20"/>
                <a:gd name="T68" fmla="*/ 0 w 14"/>
                <a:gd name="T69" fmla="*/ 5 h 20"/>
                <a:gd name="T70" fmla="*/ 1 w 14"/>
                <a:gd name="T71" fmla="*/ 5 h 20"/>
                <a:gd name="T72" fmla="*/ 1 w 14"/>
                <a:gd name="T73" fmla="*/ 5 h 20"/>
                <a:gd name="T74" fmla="*/ 6 w 14"/>
                <a:gd name="T75" fmla="*/ 0 h 20"/>
                <a:gd name="T76" fmla="*/ 8 w 14"/>
                <a:gd name="T77" fmla="*/ 2 h 20"/>
                <a:gd name="T78" fmla="*/ 11 w 14"/>
                <a:gd name="T79" fmla="*/ 3 h 20"/>
                <a:gd name="T80" fmla="*/ 11 w 14"/>
                <a:gd name="T81" fmla="*/ 5 h 20"/>
                <a:gd name="T82" fmla="*/ 9 w 14"/>
                <a:gd name="T83" fmla="*/ 5 h 20"/>
                <a:gd name="T84" fmla="*/ 9 w 14"/>
                <a:gd name="T85" fmla="*/ 5 h 20"/>
                <a:gd name="T86" fmla="*/ 8 w 14"/>
                <a:gd name="T87" fmla="*/ 5 h 20"/>
                <a:gd name="T88" fmla="*/ 8 w 14"/>
                <a:gd name="T89" fmla="*/ 5 h 20"/>
                <a:gd name="T90" fmla="*/ 8 w 14"/>
                <a:gd name="T91" fmla="*/ 5 h 20"/>
                <a:gd name="T92" fmla="*/ 8 w 14"/>
                <a:gd name="T93" fmla="*/ 6 h 20"/>
                <a:gd name="T94" fmla="*/ 9 w 14"/>
                <a:gd name="T95" fmla="*/ 8 h 20"/>
                <a:gd name="T96" fmla="*/ 9 w 14"/>
                <a:gd name="T97" fmla="*/ 8 h 20"/>
                <a:gd name="T98" fmla="*/ 9 w 14"/>
                <a:gd name="T99" fmla="*/ 9 h 20"/>
                <a:gd name="T100" fmla="*/ 8 w 14"/>
                <a:gd name="T101" fmla="*/ 8 h 20"/>
                <a:gd name="T102" fmla="*/ 6 w 14"/>
                <a:gd name="T103" fmla="*/ 5 h 20"/>
                <a:gd name="T104" fmla="*/ 3 w 14"/>
                <a:gd name="T105" fmla="*/ 2 h 20"/>
                <a:gd name="T106" fmla="*/ 6 w 14"/>
                <a:gd name="T107" fmla="*/ 0 h 20"/>
                <a:gd name="T108" fmla="*/ 12 w 14"/>
                <a:gd name="T109" fmla="*/ 0 h 20"/>
                <a:gd name="T110" fmla="*/ 12 w 14"/>
                <a:gd name="T111" fmla="*/ 2 h 20"/>
                <a:gd name="T112" fmla="*/ 14 w 14"/>
                <a:gd name="T113" fmla="*/ 2 h 20"/>
                <a:gd name="T114" fmla="*/ 14 w 14"/>
                <a:gd name="T115" fmla="*/ 3 h 20"/>
                <a:gd name="T116" fmla="*/ 12 w 14"/>
                <a:gd name="T117" fmla="*/ 3 h 20"/>
                <a:gd name="T118" fmla="*/ 12 w 14"/>
                <a:gd name="T119" fmla="*/ 3 h 20"/>
                <a:gd name="T120" fmla="*/ 12 w 14"/>
                <a:gd name="T121" fmla="*/ 3 h 20"/>
                <a:gd name="T122" fmla="*/ 12 w 14"/>
                <a:gd name="T123" fmla="*/ 2 h 20"/>
                <a:gd name="T124" fmla="*/ 12 w 14"/>
                <a:gd name="T1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" h="20">
                  <a:moveTo>
                    <a:pt x="6" y="16"/>
                  </a:moveTo>
                  <a:lnTo>
                    <a:pt x="6" y="16"/>
                  </a:lnTo>
                  <a:lnTo>
                    <a:pt x="8" y="1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6" y="16"/>
                  </a:lnTo>
                  <a:close/>
                  <a:moveTo>
                    <a:pt x="8" y="9"/>
                  </a:moveTo>
                  <a:lnTo>
                    <a:pt x="9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9"/>
                  </a:lnTo>
                  <a:close/>
                  <a:moveTo>
                    <a:pt x="1" y="5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6" y="0"/>
                  </a:moveTo>
                  <a:lnTo>
                    <a:pt x="8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8"/>
                  </a:lnTo>
                  <a:lnTo>
                    <a:pt x="6" y="5"/>
                  </a:lnTo>
                  <a:lnTo>
                    <a:pt x="3" y="2"/>
                  </a:lnTo>
                  <a:lnTo>
                    <a:pt x="6" y="0"/>
                  </a:lnTo>
                  <a:close/>
                  <a:moveTo>
                    <a:pt x="12" y="0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6" name="Freeform 277"/>
            <p:cNvSpPr>
              <a:spLocks noEditPoints="1"/>
            </p:cNvSpPr>
            <p:nvPr/>
          </p:nvSpPr>
          <p:spPr bwMode="auto">
            <a:xfrm>
              <a:off x="9653690" y="4146930"/>
              <a:ext cx="703670" cy="122802"/>
            </a:xfrm>
            <a:custGeom>
              <a:avLst/>
              <a:gdLst>
                <a:gd name="T0" fmla="*/ 361 w 361"/>
                <a:gd name="T1" fmla="*/ 61 h 63"/>
                <a:gd name="T2" fmla="*/ 361 w 361"/>
                <a:gd name="T3" fmla="*/ 63 h 63"/>
                <a:gd name="T4" fmla="*/ 361 w 361"/>
                <a:gd name="T5" fmla="*/ 63 h 63"/>
                <a:gd name="T6" fmla="*/ 359 w 361"/>
                <a:gd name="T7" fmla="*/ 63 h 63"/>
                <a:gd name="T8" fmla="*/ 359 w 361"/>
                <a:gd name="T9" fmla="*/ 63 h 63"/>
                <a:gd name="T10" fmla="*/ 361 w 361"/>
                <a:gd name="T11" fmla="*/ 61 h 63"/>
                <a:gd name="T12" fmla="*/ 291 w 361"/>
                <a:gd name="T13" fmla="*/ 37 h 63"/>
                <a:gd name="T14" fmla="*/ 293 w 361"/>
                <a:gd name="T15" fmla="*/ 39 h 63"/>
                <a:gd name="T16" fmla="*/ 293 w 361"/>
                <a:gd name="T17" fmla="*/ 39 h 63"/>
                <a:gd name="T18" fmla="*/ 293 w 361"/>
                <a:gd name="T19" fmla="*/ 41 h 63"/>
                <a:gd name="T20" fmla="*/ 293 w 361"/>
                <a:gd name="T21" fmla="*/ 41 h 63"/>
                <a:gd name="T22" fmla="*/ 293 w 361"/>
                <a:gd name="T23" fmla="*/ 41 h 63"/>
                <a:gd name="T24" fmla="*/ 291 w 361"/>
                <a:gd name="T25" fmla="*/ 41 h 63"/>
                <a:gd name="T26" fmla="*/ 291 w 361"/>
                <a:gd name="T27" fmla="*/ 39 h 63"/>
                <a:gd name="T28" fmla="*/ 290 w 361"/>
                <a:gd name="T29" fmla="*/ 39 h 63"/>
                <a:gd name="T30" fmla="*/ 291 w 361"/>
                <a:gd name="T31" fmla="*/ 39 h 63"/>
                <a:gd name="T32" fmla="*/ 291 w 361"/>
                <a:gd name="T33" fmla="*/ 37 h 63"/>
                <a:gd name="T34" fmla="*/ 197 w 361"/>
                <a:gd name="T35" fmla="*/ 33 h 63"/>
                <a:gd name="T36" fmla="*/ 197 w 361"/>
                <a:gd name="T37" fmla="*/ 33 h 63"/>
                <a:gd name="T38" fmla="*/ 197 w 361"/>
                <a:gd name="T39" fmla="*/ 33 h 63"/>
                <a:gd name="T40" fmla="*/ 197 w 361"/>
                <a:gd name="T41" fmla="*/ 33 h 63"/>
                <a:gd name="T42" fmla="*/ 197 w 361"/>
                <a:gd name="T43" fmla="*/ 33 h 63"/>
                <a:gd name="T44" fmla="*/ 195 w 361"/>
                <a:gd name="T45" fmla="*/ 33 h 63"/>
                <a:gd name="T46" fmla="*/ 195 w 361"/>
                <a:gd name="T47" fmla="*/ 33 h 63"/>
                <a:gd name="T48" fmla="*/ 195 w 361"/>
                <a:gd name="T49" fmla="*/ 33 h 63"/>
                <a:gd name="T50" fmla="*/ 197 w 361"/>
                <a:gd name="T51" fmla="*/ 33 h 63"/>
                <a:gd name="T52" fmla="*/ 197 w 361"/>
                <a:gd name="T53" fmla="*/ 33 h 63"/>
                <a:gd name="T54" fmla="*/ 197 w 361"/>
                <a:gd name="T55" fmla="*/ 33 h 63"/>
                <a:gd name="T56" fmla="*/ 197 w 361"/>
                <a:gd name="T57" fmla="*/ 33 h 63"/>
                <a:gd name="T58" fmla="*/ 197 w 361"/>
                <a:gd name="T59" fmla="*/ 33 h 63"/>
                <a:gd name="T60" fmla="*/ 200 w 361"/>
                <a:gd name="T61" fmla="*/ 31 h 63"/>
                <a:gd name="T62" fmla="*/ 200 w 361"/>
                <a:gd name="T63" fmla="*/ 31 h 63"/>
                <a:gd name="T64" fmla="*/ 200 w 361"/>
                <a:gd name="T65" fmla="*/ 31 h 63"/>
                <a:gd name="T66" fmla="*/ 200 w 361"/>
                <a:gd name="T67" fmla="*/ 31 h 63"/>
                <a:gd name="T68" fmla="*/ 200 w 361"/>
                <a:gd name="T69" fmla="*/ 31 h 63"/>
                <a:gd name="T70" fmla="*/ 200 w 361"/>
                <a:gd name="T71" fmla="*/ 31 h 63"/>
                <a:gd name="T72" fmla="*/ 200 w 361"/>
                <a:gd name="T73" fmla="*/ 31 h 63"/>
                <a:gd name="T74" fmla="*/ 200 w 361"/>
                <a:gd name="T75" fmla="*/ 31 h 63"/>
                <a:gd name="T76" fmla="*/ 200 w 361"/>
                <a:gd name="T77" fmla="*/ 31 h 63"/>
                <a:gd name="T78" fmla="*/ 3 w 361"/>
                <a:gd name="T79" fmla="*/ 0 h 63"/>
                <a:gd name="T80" fmla="*/ 3 w 361"/>
                <a:gd name="T81" fmla="*/ 1 h 63"/>
                <a:gd name="T82" fmla="*/ 3 w 361"/>
                <a:gd name="T83" fmla="*/ 1 h 63"/>
                <a:gd name="T84" fmla="*/ 1 w 361"/>
                <a:gd name="T85" fmla="*/ 1 h 63"/>
                <a:gd name="T86" fmla="*/ 1 w 361"/>
                <a:gd name="T87" fmla="*/ 3 h 63"/>
                <a:gd name="T88" fmla="*/ 0 w 361"/>
                <a:gd name="T89" fmla="*/ 3 h 63"/>
                <a:gd name="T90" fmla="*/ 1 w 361"/>
                <a:gd name="T91" fmla="*/ 1 h 63"/>
                <a:gd name="T92" fmla="*/ 1 w 361"/>
                <a:gd name="T93" fmla="*/ 1 h 63"/>
                <a:gd name="T94" fmla="*/ 1 w 361"/>
                <a:gd name="T95" fmla="*/ 1 h 63"/>
                <a:gd name="T96" fmla="*/ 3 w 361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1" h="63">
                  <a:moveTo>
                    <a:pt x="361" y="61"/>
                  </a:moveTo>
                  <a:lnTo>
                    <a:pt x="361" y="63"/>
                  </a:lnTo>
                  <a:lnTo>
                    <a:pt x="361" y="63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61" y="61"/>
                  </a:lnTo>
                  <a:close/>
                  <a:moveTo>
                    <a:pt x="291" y="37"/>
                  </a:moveTo>
                  <a:lnTo>
                    <a:pt x="293" y="39"/>
                  </a:lnTo>
                  <a:lnTo>
                    <a:pt x="293" y="39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3" y="41"/>
                  </a:lnTo>
                  <a:lnTo>
                    <a:pt x="291" y="41"/>
                  </a:lnTo>
                  <a:lnTo>
                    <a:pt x="291" y="39"/>
                  </a:lnTo>
                  <a:lnTo>
                    <a:pt x="290" y="39"/>
                  </a:lnTo>
                  <a:lnTo>
                    <a:pt x="291" y="39"/>
                  </a:lnTo>
                  <a:lnTo>
                    <a:pt x="291" y="37"/>
                  </a:lnTo>
                  <a:close/>
                  <a:moveTo>
                    <a:pt x="197" y="33"/>
                  </a:move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close/>
                  <a:moveTo>
                    <a:pt x="200" y="31"/>
                  </a:move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lnTo>
                    <a:pt x="200" y="31"/>
                  </a:lnTo>
                  <a:close/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7" name="Freeform 278"/>
            <p:cNvSpPr>
              <a:spLocks noEditPoints="1"/>
            </p:cNvSpPr>
            <p:nvPr/>
          </p:nvSpPr>
          <p:spPr bwMode="auto">
            <a:xfrm>
              <a:off x="4039933" y="5994792"/>
              <a:ext cx="95512" cy="40934"/>
            </a:xfrm>
            <a:custGeom>
              <a:avLst/>
              <a:gdLst>
                <a:gd name="T0" fmla="*/ 23 w 49"/>
                <a:gd name="T1" fmla="*/ 17 h 21"/>
                <a:gd name="T2" fmla="*/ 21 w 49"/>
                <a:gd name="T3" fmla="*/ 19 h 21"/>
                <a:gd name="T4" fmla="*/ 21 w 49"/>
                <a:gd name="T5" fmla="*/ 17 h 21"/>
                <a:gd name="T6" fmla="*/ 40 w 49"/>
                <a:gd name="T7" fmla="*/ 14 h 21"/>
                <a:gd name="T8" fmla="*/ 38 w 49"/>
                <a:gd name="T9" fmla="*/ 14 h 21"/>
                <a:gd name="T10" fmla="*/ 4 w 49"/>
                <a:gd name="T11" fmla="*/ 10 h 21"/>
                <a:gd name="T12" fmla="*/ 4 w 49"/>
                <a:gd name="T13" fmla="*/ 13 h 21"/>
                <a:gd name="T14" fmla="*/ 0 w 49"/>
                <a:gd name="T15" fmla="*/ 11 h 21"/>
                <a:gd name="T16" fmla="*/ 10 w 49"/>
                <a:gd name="T17" fmla="*/ 2 h 21"/>
                <a:gd name="T18" fmla="*/ 15 w 49"/>
                <a:gd name="T19" fmla="*/ 5 h 21"/>
                <a:gd name="T20" fmla="*/ 19 w 49"/>
                <a:gd name="T21" fmla="*/ 3 h 21"/>
                <a:gd name="T22" fmla="*/ 24 w 49"/>
                <a:gd name="T23" fmla="*/ 3 h 21"/>
                <a:gd name="T24" fmla="*/ 27 w 49"/>
                <a:gd name="T25" fmla="*/ 2 h 21"/>
                <a:gd name="T26" fmla="*/ 27 w 49"/>
                <a:gd name="T27" fmla="*/ 5 h 21"/>
                <a:gd name="T28" fmla="*/ 24 w 49"/>
                <a:gd name="T29" fmla="*/ 6 h 21"/>
                <a:gd name="T30" fmla="*/ 18 w 49"/>
                <a:gd name="T31" fmla="*/ 14 h 21"/>
                <a:gd name="T32" fmla="*/ 15 w 49"/>
                <a:gd name="T33" fmla="*/ 14 h 21"/>
                <a:gd name="T34" fmla="*/ 11 w 49"/>
                <a:gd name="T35" fmla="*/ 17 h 21"/>
                <a:gd name="T36" fmla="*/ 10 w 49"/>
                <a:gd name="T37" fmla="*/ 17 h 21"/>
                <a:gd name="T38" fmla="*/ 5 w 49"/>
                <a:gd name="T39" fmla="*/ 17 h 21"/>
                <a:gd name="T40" fmla="*/ 8 w 49"/>
                <a:gd name="T41" fmla="*/ 13 h 21"/>
                <a:gd name="T42" fmla="*/ 13 w 49"/>
                <a:gd name="T43" fmla="*/ 10 h 21"/>
                <a:gd name="T44" fmla="*/ 13 w 49"/>
                <a:gd name="T45" fmla="*/ 8 h 21"/>
                <a:gd name="T46" fmla="*/ 10 w 49"/>
                <a:gd name="T47" fmla="*/ 10 h 21"/>
                <a:gd name="T48" fmla="*/ 10 w 49"/>
                <a:gd name="T49" fmla="*/ 8 h 21"/>
                <a:gd name="T50" fmla="*/ 13 w 49"/>
                <a:gd name="T51" fmla="*/ 6 h 21"/>
                <a:gd name="T52" fmla="*/ 10 w 49"/>
                <a:gd name="T53" fmla="*/ 3 h 21"/>
                <a:gd name="T54" fmla="*/ 10 w 49"/>
                <a:gd name="T55" fmla="*/ 2 h 21"/>
                <a:gd name="T56" fmla="*/ 16 w 49"/>
                <a:gd name="T57" fmla="*/ 2 h 21"/>
                <a:gd name="T58" fmla="*/ 13 w 49"/>
                <a:gd name="T59" fmla="*/ 2 h 21"/>
                <a:gd name="T60" fmla="*/ 34 w 49"/>
                <a:gd name="T61" fmla="*/ 0 h 21"/>
                <a:gd name="T62" fmla="*/ 40 w 49"/>
                <a:gd name="T63" fmla="*/ 2 h 21"/>
                <a:gd name="T64" fmla="*/ 40 w 49"/>
                <a:gd name="T65" fmla="*/ 3 h 21"/>
                <a:gd name="T66" fmla="*/ 40 w 49"/>
                <a:gd name="T67" fmla="*/ 5 h 21"/>
                <a:gd name="T68" fmla="*/ 43 w 49"/>
                <a:gd name="T69" fmla="*/ 5 h 21"/>
                <a:gd name="T70" fmla="*/ 43 w 49"/>
                <a:gd name="T71" fmla="*/ 3 h 21"/>
                <a:gd name="T72" fmla="*/ 48 w 49"/>
                <a:gd name="T73" fmla="*/ 3 h 21"/>
                <a:gd name="T74" fmla="*/ 46 w 49"/>
                <a:gd name="T75" fmla="*/ 6 h 21"/>
                <a:gd name="T76" fmla="*/ 49 w 49"/>
                <a:gd name="T77" fmla="*/ 8 h 21"/>
                <a:gd name="T78" fmla="*/ 45 w 49"/>
                <a:gd name="T79" fmla="*/ 10 h 21"/>
                <a:gd name="T80" fmla="*/ 37 w 49"/>
                <a:gd name="T81" fmla="*/ 13 h 21"/>
                <a:gd name="T82" fmla="*/ 37 w 49"/>
                <a:gd name="T83" fmla="*/ 16 h 21"/>
                <a:gd name="T84" fmla="*/ 30 w 49"/>
                <a:gd name="T85" fmla="*/ 17 h 21"/>
                <a:gd name="T86" fmla="*/ 27 w 49"/>
                <a:gd name="T87" fmla="*/ 17 h 21"/>
                <a:gd name="T88" fmla="*/ 23 w 49"/>
                <a:gd name="T89" fmla="*/ 17 h 21"/>
                <a:gd name="T90" fmla="*/ 24 w 49"/>
                <a:gd name="T91" fmla="*/ 13 h 21"/>
                <a:gd name="T92" fmla="*/ 29 w 49"/>
                <a:gd name="T93" fmla="*/ 8 h 21"/>
                <a:gd name="T94" fmla="*/ 30 w 49"/>
                <a:gd name="T95" fmla="*/ 8 h 21"/>
                <a:gd name="T96" fmla="*/ 34 w 49"/>
                <a:gd name="T9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" h="21">
                  <a:moveTo>
                    <a:pt x="21" y="17"/>
                  </a:moveTo>
                  <a:lnTo>
                    <a:pt x="21" y="17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close/>
                  <a:moveTo>
                    <a:pt x="40" y="14"/>
                  </a:moveTo>
                  <a:lnTo>
                    <a:pt x="40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40" y="14"/>
                  </a:lnTo>
                  <a:close/>
                  <a:moveTo>
                    <a:pt x="2" y="10"/>
                  </a:moveTo>
                  <a:lnTo>
                    <a:pt x="4" y="10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close/>
                  <a:moveTo>
                    <a:pt x="10" y="2"/>
                  </a:moveTo>
                  <a:lnTo>
                    <a:pt x="11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  <a:moveTo>
                    <a:pt x="34" y="0"/>
                  </a:moveTo>
                  <a:lnTo>
                    <a:pt x="37" y="2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6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6" y="21"/>
                  </a:lnTo>
                  <a:lnTo>
                    <a:pt x="24" y="19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8" name="Freeform 279"/>
            <p:cNvSpPr>
              <a:spLocks noEditPoints="1"/>
            </p:cNvSpPr>
            <p:nvPr/>
          </p:nvSpPr>
          <p:spPr bwMode="auto">
            <a:xfrm>
              <a:off x="10682879" y="4766783"/>
              <a:ext cx="202719" cy="267044"/>
            </a:xfrm>
            <a:custGeom>
              <a:avLst/>
              <a:gdLst>
                <a:gd name="T0" fmla="*/ 0 w 104"/>
                <a:gd name="T1" fmla="*/ 137 h 137"/>
                <a:gd name="T2" fmla="*/ 98 w 104"/>
                <a:gd name="T3" fmla="*/ 121 h 137"/>
                <a:gd name="T4" fmla="*/ 98 w 104"/>
                <a:gd name="T5" fmla="*/ 121 h 137"/>
                <a:gd name="T6" fmla="*/ 99 w 104"/>
                <a:gd name="T7" fmla="*/ 98 h 137"/>
                <a:gd name="T8" fmla="*/ 99 w 104"/>
                <a:gd name="T9" fmla="*/ 99 h 137"/>
                <a:gd name="T10" fmla="*/ 99 w 104"/>
                <a:gd name="T11" fmla="*/ 98 h 137"/>
                <a:gd name="T12" fmla="*/ 57 w 104"/>
                <a:gd name="T13" fmla="*/ 96 h 137"/>
                <a:gd name="T14" fmla="*/ 54 w 104"/>
                <a:gd name="T15" fmla="*/ 98 h 137"/>
                <a:gd name="T16" fmla="*/ 49 w 104"/>
                <a:gd name="T17" fmla="*/ 98 h 137"/>
                <a:gd name="T18" fmla="*/ 54 w 104"/>
                <a:gd name="T19" fmla="*/ 96 h 137"/>
                <a:gd name="T20" fmla="*/ 82 w 104"/>
                <a:gd name="T21" fmla="*/ 96 h 137"/>
                <a:gd name="T22" fmla="*/ 80 w 104"/>
                <a:gd name="T23" fmla="*/ 96 h 137"/>
                <a:gd name="T24" fmla="*/ 80 w 104"/>
                <a:gd name="T25" fmla="*/ 96 h 137"/>
                <a:gd name="T26" fmla="*/ 96 w 104"/>
                <a:gd name="T27" fmla="*/ 85 h 137"/>
                <a:gd name="T28" fmla="*/ 69 w 104"/>
                <a:gd name="T29" fmla="*/ 82 h 137"/>
                <a:gd name="T30" fmla="*/ 68 w 104"/>
                <a:gd name="T31" fmla="*/ 82 h 137"/>
                <a:gd name="T32" fmla="*/ 93 w 104"/>
                <a:gd name="T33" fmla="*/ 82 h 137"/>
                <a:gd name="T34" fmla="*/ 93 w 104"/>
                <a:gd name="T35" fmla="*/ 80 h 137"/>
                <a:gd name="T36" fmla="*/ 103 w 104"/>
                <a:gd name="T37" fmla="*/ 80 h 137"/>
                <a:gd name="T38" fmla="*/ 62 w 104"/>
                <a:gd name="T39" fmla="*/ 77 h 137"/>
                <a:gd name="T40" fmla="*/ 52 w 104"/>
                <a:gd name="T41" fmla="*/ 71 h 137"/>
                <a:gd name="T42" fmla="*/ 55 w 104"/>
                <a:gd name="T43" fmla="*/ 72 h 137"/>
                <a:gd name="T44" fmla="*/ 58 w 104"/>
                <a:gd name="T45" fmla="*/ 77 h 137"/>
                <a:gd name="T46" fmla="*/ 57 w 104"/>
                <a:gd name="T47" fmla="*/ 83 h 137"/>
                <a:gd name="T48" fmla="*/ 52 w 104"/>
                <a:gd name="T49" fmla="*/ 85 h 137"/>
                <a:gd name="T50" fmla="*/ 44 w 104"/>
                <a:gd name="T51" fmla="*/ 83 h 137"/>
                <a:gd name="T52" fmla="*/ 39 w 104"/>
                <a:gd name="T53" fmla="*/ 80 h 137"/>
                <a:gd name="T54" fmla="*/ 41 w 104"/>
                <a:gd name="T55" fmla="*/ 79 h 137"/>
                <a:gd name="T56" fmla="*/ 43 w 104"/>
                <a:gd name="T57" fmla="*/ 74 h 137"/>
                <a:gd name="T58" fmla="*/ 52 w 104"/>
                <a:gd name="T59" fmla="*/ 71 h 137"/>
                <a:gd name="T60" fmla="*/ 71 w 104"/>
                <a:gd name="T61" fmla="*/ 72 h 137"/>
                <a:gd name="T62" fmla="*/ 95 w 104"/>
                <a:gd name="T63" fmla="*/ 69 h 137"/>
                <a:gd name="T64" fmla="*/ 93 w 104"/>
                <a:gd name="T65" fmla="*/ 71 h 137"/>
                <a:gd name="T66" fmla="*/ 93 w 104"/>
                <a:gd name="T67" fmla="*/ 69 h 137"/>
                <a:gd name="T68" fmla="*/ 38 w 104"/>
                <a:gd name="T69" fmla="*/ 68 h 137"/>
                <a:gd name="T70" fmla="*/ 79 w 104"/>
                <a:gd name="T71" fmla="*/ 64 h 137"/>
                <a:gd name="T72" fmla="*/ 79 w 104"/>
                <a:gd name="T73" fmla="*/ 63 h 137"/>
                <a:gd name="T74" fmla="*/ 79 w 104"/>
                <a:gd name="T75" fmla="*/ 66 h 137"/>
                <a:gd name="T76" fmla="*/ 80 w 104"/>
                <a:gd name="T77" fmla="*/ 60 h 137"/>
                <a:gd name="T78" fmla="*/ 79 w 104"/>
                <a:gd name="T79" fmla="*/ 60 h 137"/>
                <a:gd name="T80" fmla="*/ 77 w 104"/>
                <a:gd name="T81" fmla="*/ 57 h 137"/>
                <a:gd name="T82" fmla="*/ 73 w 104"/>
                <a:gd name="T83" fmla="*/ 63 h 137"/>
                <a:gd name="T84" fmla="*/ 77 w 104"/>
                <a:gd name="T85" fmla="*/ 60 h 137"/>
                <a:gd name="T86" fmla="*/ 74 w 104"/>
                <a:gd name="T87" fmla="*/ 63 h 137"/>
                <a:gd name="T88" fmla="*/ 69 w 104"/>
                <a:gd name="T89" fmla="*/ 63 h 137"/>
                <a:gd name="T90" fmla="*/ 65 w 104"/>
                <a:gd name="T91" fmla="*/ 64 h 137"/>
                <a:gd name="T92" fmla="*/ 60 w 104"/>
                <a:gd name="T93" fmla="*/ 66 h 137"/>
                <a:gd name="T94" fmla="*/ 58 w 104"/>
                <a:gd name="T95" fmla="*/ 63 h 137"/>
                <a:gd name="T96" fmla="*/ 60 w 104"/>
                <a:gd name="T97" fmla="*/ 61 h 137"/>
                <a:gd name="T98" fmla="*/ 68 w 104"/>
                <a:gd name="T99" fmla="*/ 58 h 137"/>
                <a:gd name="T100" fmla="*/ 74 w 104"/>
                <a:gd name="T101" fmla="*/ 55 h 137"/>
                <a:gd name="T102" fmla="*/ 79 w 104"/>
                <a:gd name="T103" fmla="*/ 53 h 137"/>
                <a:gd name="T104" fmla="*/ 79 w 104"/>
                <a:gd name="T105" fmla="*/ 53 h 137"/>
                <a:gd name="T106" fmla="*/ 36 w 104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" h="137">
                  <a:moveTo>
                    <a:pt x="0" y="137"/>
                  </a:moveTo>
                  <a:lnTo>
                    <a:pt x="2" y="137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7"/>
                  </a:lnTo>
                  <a:close/>
                  <a:moveTo>
                    <a:pt x="98" y="121"/>
                  </a:move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1"/>
                  </a:lnTo>
                  <a:close/>
                  <a:moveTo>
                    <a:pt x="99" y="98"/>
                  </a:move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8"/>
                  </a:lnTo>
                  <a:lnTo>
                    <a:pt x="99" y="98"/>
                  </a:lnTo>
                  <a:lnTo>
                    <a:pt x="99" y="98"/>
                  </a:lnTo>
                  <a:close/>
                  <a:moveTo>
                    <a:pt x="55" y="96"/>
                  </a:moveTo>
                  <a:lnTo>
                    <a:pt x="55" y="96"/>
                  </a:lnTo>
                  <a:lnTo>
                    <a:pt x="57" y="96"/>
                  </a:lnTo>
                  <a:lnTo>
                    <a:pt x="57" y="96"/>
                  </a:lnTo>
                  <a:lnTo>
                    <a:pt x="55" y="98"/>
                  </a:lnTo>
                  <a:lnTo>
                    <a:pt x="55" y="96"/>
                  </a:lnTo>
                  <a:lnTo>
                    <a:pt x="54" y="96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0" y="99"/>
                  </a:lnTo>
                  <a:lnTo>
                    <a:pt x="49" y="98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5" y="96"/>
                  </a:lnTo>
                  <a:close/>
                  <a:moveTo>
                    <a:pt x="82" y="94"/>
                  </a:move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2" y="94"/>
                  </a:lnTo>
                  <a:close/>
                  <a:moveTo>
                    <a:pt x="96" y="85"/>
                  </a:move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5"/>
                  </a:lnTo>
                  <a:close/>
                  <a:moveTo>
                    <a:pt x="69" y="80"/>
                  </a:moveTo>
                  <a:lnTo>
                    <a:pt x="69" y="82"/>
                  </a:lnTo>
                  <a:lnTo>
                    <a:pt x="69" y="82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9" y="80"/>
                  </a:lnTo>
                  <a:close/>
                  <a:moveTo>
                    <a:pt x="93" y="80"/>
                  </a:moveTo>
                  <a:lnTo>
                    <a:pt x="93" y="80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1" y="80"/>
                  </a:lnTo>
                  <a:lnTo>
                    <a:pt x="93" y="80"/>
                  </a:lnTo>
                  <a:close/>
                  <a:moveTo>
                    <a:pt x="103" y="80"/>
                  </a:moveTo>
                  <a:lnTo>
                    <a:pt x="104" y="80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80"/>
                  </a:lnTo>
                  <a:close/>
                  <a:moveTo>
                    <a:pt x="62" y="75"/>
                  </a:moveTo>
                  <a:lnTo>
                    <a:pt x="62" y="77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2" y="75"/>
                  </a:lnTo>
                  <a:close/>
                  <a:moveTo>
                    <a:pt x="52" y="71"/>
                  </a:moveTo>
                  <a:lnTo>
                    <a:pt x="54" y="71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5" y="83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50" y="85"/>
                  </a:lnTo>
                  <a:lnTo>
                    <a:pt x="49" y="85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1" y="75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7" y="72"/>
                  </a:lnTo>
                  <a:lnTo>
                    <a:pt x="49" y="72"/>
                  </a:lnTo>
                  <a:lnTo>
                    <a:pt x="52" y="72"/>
                  </a:lnTo>
                  <a:lnTo>
                    <a:pt x="52" y="71"/>
                  </a:lnTo>
                  <a:close/>
                  <a:moveTo>
                    <a:pt x="69" y="71"/>
                  </a:move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2"/>
                  </a:lnTo>
                  <a:lnTo>
                    <a:pt x="69" y="72"/>
                  </a:lnTo>
                  <a:lnTo>
                    <a:pt x="69" y="71"/>
                  </a:lnTo>
                  <a:close/>
                  <a:moveTo>
                    <a:pt x="93" y="69"/>
                  </a:moveTo>
                  <a:lnTo>
                    <a:pt x="95" y="69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close/>
                  <a:moveTo>
                    <a:pt x="39" y="68"/>
                  </a:moveTo>
                  <a:lnTo>
                    <a:pt x="39" y="68"/>
                  </a:lnTo>
                  <a:lnTo>
                    <a:pt x="39" y="69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close/>
                  <a:moveTo>
                    <a:pt x="79" y="63"/>
                  </a:moveTo>
                  <a:lnTo>
                    <a:pt x="79" y="64"/>
                  </a:lnTo>
                  <a:lnTo>
                    <a:pt x="79" y="66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64"/>
                  </a:lnTo>
                  <a:lnTo>
                    <a:pt x="79" y="63"/>
                  </a:lnTo>
                  <a:close/>
                  <a:moveTo>
                    <a:pt x="80" y="61"/>
                  </a:moveTo>
                  <a:lnTo>
                    <a:pt x="82" y="63"/>
                  </a:lnTo>
                  <a:lnTo>
                    <a:pt x="80" y="64"/>
                  </a:lnTo>
                  <a:lnTo>
                    <a:pt x="79" y="66"/>
                  </a:lnTo>
                  <a:lnTo>
                    <a:pt x="79" y="66"/>
                  </a:lnTo>
                  <a:lnTo>
                    <a:pt x="79" y="63"/>
                  </a:lnTo>
                  <a:lnTo>
                    <a:pt x="80" y="63"/>
                  </a:lnTo>
                  <a:lnTo>
                    <a:pt x="80" y="61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0" y="58"/>
                  </a:lnTo>
                  <a:close/>
                  <a:moveTo>
                    <a:pt x="79" y="53"/>
                  </a:moveTo>
                  <a:lnTo>
                    <a:pt x="79" y="55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3"/>
                  </a:lnTo>
                  <a:lnTo>
                    <a:pt x="74" y="61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1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9" y="63"/>
                  </a:lnTo>
                  <a:lnTo>
                    <a:pt x="68" y="63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58" y="63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3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close/>
                  <a:moveTo>
                    <a:pt x="79" y="53"/>
                  </a:moveTo>
                  <a:lnTo>
                    <a:pt x="79" y="53"/>
                  </a:lnTo>
                  <a:lnTo>
                    <a:pt x="79" y="53"/>
                  </a:lnTo>
                  <a:lnTo>
                    <a:pt x="79" y="55"/>
                  </a:lnTo>
                  <a:lnTo>
                    <a:pt x="79" y="53"/>
                  </a:lnTo>
                  <a:lnTo>
                    <a:pt x="79" y="53"/>
                  </a:lnTo>
                  <a:close/>
                  <a:moveTo>
                    <a:pt x="36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9" name="Freeform 280"/>
            <p:cNvSpPr>
              <a:spLocks noEditPoints="1"/>
            </p:cNvSpPr>
            <p:nvPr/>
          </p:nvSpPr>
          <p:spPr bwMode="auto">
            <a:xfrm>
              <a:off x="6314675" y="2030076"/>
              <a:ext cx="339165" cy="469763"/>
            </a:xfrm>
            <a:custGeom>
              <a:avLst/>
              <a:gdLst>
                <a:gd name="T0" fmla="*/ 13 w 174"/>
                <a:gd name="T1" fmla="*/ 236 h 241"/>
                <a:gd name="T2" fmla="*/ 30 w 174"/>
                <a:gd name="T3" fmla="*/ 233 h 241"/>
                <a:gd name="T4" fmla="*/ 2 w 174"/>
                <a:gd name="T5" fmla="*/ 233 h 241"/>
                <a:gd name="T6" fmla="*/ 38 w 174"/>
                <a:gd name="T7" fmla="*/ 230 h 241"/>
                <a:gd name="T8" fmla="*/ 38 w 174"/>
                <a:gd name="T9" fmla="*/ 233 h 241"/>
                <a:gd name="T10" fmla="*/ 7 w 174"/>
                <a:gd name="T11" fmla="*/ 230 h 241"/>
                <a:gd name="T12" fmla="*/ 10 w 174"/>
                <a:gd name="T13" fmla="*/ 233 h 241"/>
                <a:gd name="T14" fmla="*/ 2 w 174"/>
                <a:gd name="T15" fmla="*/ 232 h 241"/>
                <a:gd name="T16" fmla="*/ 3 w 174"/>
                <a:gd name="T17" fmla="*/ 230 h 241"/>
                <a:gd name="T18" fmla="*/ 35 w 174"/>
                <a:gd name="T19" fmla="*/ 230 h 241"/>
                <a:gd name="T20" fmla="*/ 27 w 174"/>
                <a:gd name="T21" fmla="*/ 227 h 241"/>
                <a:gd name="T22" fmla="*/ 24 w 174"/>
                <a:gd name="T23" fmla="*/ 166 h 241"/>
                <a:gd name="T24" fmla="*/ 26 w 174"/>
                <a:gd name="T25" fmla="*/ 167 h 241"/>
                <a:gd name="T26" fmla="*/ 78 w 174"/>
                <a:gd name="T27" fmla="*/ 125 h 241"/>
                <a:gd name="T28" fmla="*/ 126 w 174"/>
                <a:gd name="T29" fmla="*/ 5 h 241"/>
                <a:gd name="T30" fmla="*/ 134 w 174"/>
                <a:gd name="T31" fmla="*/ 24 h 241"/>
                <a:gd name="T32" fmla="*/ 133 w 174"/>
                <a:gd name="T33" fmla="*/ 32 h 241"/>
                <a:gd name="T34" fmla="*/ 142 w 174"/>
                <a:gd name="T35" fmla="*/ 50 h 241"/>
                <a:gd name="T36" fmla="*/ 141 w 174"/>
                <a:gd name="T37" fmla="*/ 74 h 241"/>
                <a:gd name="T38" fmla="*/ 145 w 174"/>
                <a:gd name="T39" fmla="*/ 93 h 241"/>
                <a:gd name="T40" fmla="*/ 152 w 174"/>
                <a:gd name="T41" fmla="*/ 109 h 241"/>
                <a:gd name="T42" fmla="*/ 145 w 174"/>
                <a:gd name="T43" fmla="*/ 120 h 241"/>
                <a:gd name="T44" fmla="*/ 145 w 174"/>
                <a:gd name="T45" fmla="*/ 126 h 241"/>
                <a:gd name="T46" fmla="*/ 152 w 174"/>
                <a:gd name="T47" fmla="*/ 136 h 241"/>
                <a:gd name="T48" fmla="*/ 158 w 174"/>
                <a:gd name="T49" fmla="*/ 150 h 241"/>
                <a:gd name="T50" fmla="*/ 169 w 174"/>
                <a:gd name="T51" fmla="*/ 167 h 241"/>
                <a:gd name="T52" fmla="*/ 169 w 174"/>
                <a:gd name="T53" fmla="*/ 183 h 241"/>
                <a:gd name="T54" fmla="*/ 144 w 174"/>
                <a:gd name="T55" fmla="*/ 206 h 241"/>
                <a:gd name="T56" fmla="*/ 120 w 174"/>
                <a:gd name="T57" fmla="*/ 225 h 241"/>
                <a:gd name="T58" fmla="*/ 104 w 174"/>
                <a:gd name="T59" fmla="*/ 227 h 241"/>
                <a:gd name="T60" fmla="*/ 100 w 174"/>
                <a:gd name="T61" fmla="*/ 227 h 241"/>
                <a:gd name="T62" fmla="*/ 92 w 174"/>
                <a:gd name="T63" fmla="*/ 230 h 241"/>
                <a:gd name="T64" fmla="*/ 78 w 174"/>
                <a:gd name="T65" fmla="*/ 235 h 241"/>
                <a:gd name="T66" fmla="*/ 56 w 174"/>
                <a:gd name="T67" fmla="*/ 240 h 241"/>
                <a:gd name="T68" fmla="*/ 51 w 174"/>
                <a:gd name="T69" fmla="*/ 236 h 241"/>
                <a:gd name="T70" fmla="*/ 44 w 174"/>
                <a:gd name="T71" fmla="*/ 236 h 241"/>
                <a:gd name="T72" fmla="*/ 44 w 174"/>
                <a:gd name="T73" fmla="*/ 233 h 241"/>
                <a:gd name="T74" fmla="*/ 35 w 174"/>
                <a:gd name="T75" fmla="*/ 227 h 241"/>
                <a:gd name="T76" fmla="*/ 27 w 174"/>
                <a:gd name="T77" fmla="*/ 221 h 241"/>
                <a:gd name="T78" fmla="*/ 29 w 174"/>
                <a:gd name="T79" fmla="*/ 205 h 241"/>
                <a:gd name="T80" fmla="*/ 29 w 174"/>
                <a:gd name="T81" fmla="*/ 202 h 241"/>
                <a:gd name="T82" fmla="*/ 24 w 174"/>
                <a:gd name="T83" fmla="*/ 184 h 241"/>
                <a:gd name="T84" fmla="*/ 30 w 174"/>
                <a:gd name="T85" fmla="*/ 169 h 241"/>
                <a:gd name="T86" fmla="*/ 40 w 174"/>
                <a:gd name="T87" fmla="*/ 161 h 241"/>
                <a:gd name="T88" fmla="*/ 51 w 174"/>
                <a:gd name="T89" fmla="*/ 153 h 241"/>
                <a:gd name="T90" fmla="*/ 68 w 174"/>
                <a:gd name="T91" fmla="*/ 136 h 241"/>
                <a:gd name="T92" fmla="*/ 84 w 174"/>
                <a:gd name="T93" fmla="*/ 128 h 241"/>
                <a:gd name="T94" fmla="*/ 84 w 174"/>
                <a:gd name="T95" fmla="*/ 117 h 241"/>
                <a:gd name="T96" fmla="*/ 73 w 174"/>
                <a:gd name="T97" fmla="*/ 104 h 241"/>
                <a:gd name="T98" fmla="*/ 60 w 174"/>
                <a:gd name="T99" fmla="*/ 96 h 241"/>
                <a:gd name="T100" fmla="*/ 63 w 174"/>
                <a:gd name="T101" fmla="*/ 84 h 241"/>
                <a:gd name="T102" fmla="*/ 59 w 174"/>
                <a:gd name="T103" fmla="*/ 73 h 241"/>
                <a:gd name="T104" fmla="*/ 57 w 174"/>
                <a:gd name="T105" fmla="*/ 66 h 241"/>
                <a:gd name="T106" fmla="*/ 59 w 174"/>
                <a:gd name="T107" fmla="*/ 54 h 241"/>
                <a:gd name="T108" fmla="*/ 48 w 174"/>
                <a:gd name="T109" fmla="*/ 43 h 241"/>
                <a:gd name="T110" fmla="*/ 26 w 174"/>
                <a:gd name="T111" fmla="*/ 33 h 241"/>
                <a:gd name="T112" fmla="*/ 22 w 174"/>
                <a:gd name="T113" fmla="*/ 27 h 241"/>
                <a:gd name="T114" fmla="*/ 30 w 174"/>
                <a:gd name="T115" fmla="*/ 21 h 241"/>
                <a:gd name="T116" fmla="*/ 51 w 174"/>
                <a:gd name="T117" fmla="*/ 36 h 241"/>
                <a:gd name="T118" fmla="*/ 70 w 174"/>
                <a:gd name="T119" fmla="*/ 35 h 241"/>
                <a:gd name="T120" fmla="*/ 85 w 174"/>
                <a:gd name="T121" fmla="*/ 30 h 241"/>
                <a:gd name="T122" fmla="*/ 93 w 174"/>
                <a:gd name="T123" fmla="*/ 11 h 241"/>
                <a:gd name="T124" fmla="*/ 109 w 174"/>
                <a:gd name="T125" fmla="*/ 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41">
                  <a:moveTo>
                    <a:pt x="15" y="236"/>
                  </a:moveTo>
                  <a:lnTo>
                    <a:pt x="15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5" y="238"/>
                  </a:lnTo>
                  <a:lnTo>
                    <a:pt x="15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5" y="236"/>
                  </a:lnTo>
                  <a:close/>
                  <a:moveTo>
                    <a:pt x="30" y="233"/>
                  </a:moveTo>
                  <a:lnTo>
                    <a:pt x="30" y="233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29" y="235"/>
                  </a:lnTo>
                  <a:lnTo>
                    <a:pt x="30" y="233"/>
                  </a:lnTo>
                  <a:close/>
                  <a:moveTo>
                    <a:pt x="33" y="233"/>
                  </a:moveTo>
                  <a:lnTo>
                    <a:pt x="33" y="235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2" y="233"/>
                  </a:lnTo>
                  <a:lnTo>
                    <a:pt x="32" y="233"/>
                  </a:lnTo>
                  <a:lnTo>
                    <a:pt x="33" y="233"/>
                  </a:lnTo>
                  <a:close/>
                  <a:moveTo>
                    <a:pt x="2" y="232"/>
                  </a:move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2" y="232"/>
                  </a:lnTo>
                  <a:close/>
                  <a:moveTo>
                    <a:pt x="38" y="230"/>
                  </a:moveTo>
                  <a:lnTo>
                    <a:pt x="40" y="230"/>
                  </a:lnTo>
                  <a:lnTo>
                    <a:pt x="41" y="230"/>
                  </a:lnTo>
                  <a:lnTo>
                    <a:pt x="41" y="232"/>
                  </a:lnTo>
                  <a:lnTo>
                    <a:pt x="40" y="232"/>
                  </a:lnTo>
                  <a:lnTo>
                    <a:pt x="40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0" y="233"/>
                  </a:lnTo>
                  <a:lnTo>
                    <a:pt x="38" y="233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7" y="232"/>
                  </a:lnTo>
                  <a:lnTo>
                    <a:pt x="37" y="230"/>
                  </a:lnTo>
                  <a:lnTo>
                    <a:pt x="38" y="230"/>
                  </a:lnTo>
                  <a:lnTo>
                    <a:pt x="38" y="230"/>
                  </a:lnTo>
                  <a:close/>
                  <a:moveTo>
                    <a:pt x="5" y="229"/>
                  </a:move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8" y="230"/>
                  </a:lnTo>
                  <a:lnTo>
                    <a:pt x="10" y="230"/>
                  </a:lnTo>
                  <a:lnTo>
                    <a:pt x="10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3" y="236"/>
                  </a:lnTo>
                  <a:lnTo>
                    <a:pt x="3" y="235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0"/>
                  </a:lnTo>
                  <a:lnTo>
                    <a:pt x="5" y="229"/>
                  </a:lnTo>
                  <a:lnTo>
                    <a:pt x="5" y="229"/>
                  </a:lnTo>
                  <a:close/>
                  <a:moveTo>
                    <a:pt x="33" y="227"/>
                  </a:moveTo>
                  <a:lnTo>
                    <a:pt x="35" y="229"/>
                  </a:lnTo>
                  <a:lnTo>
                    <a:pt x="35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7"/>
                  </a:lnTo>
                  <a:close/>
                  <a:moveTo>
                    <a:pt x="26" y="224"/>
                  </a:moveTo>
                  <a:lnTo>
                    <a:pt x="26" y="224"/>
                  </a:lnTo>
                  <a:lnTo>
                    <a:pt x="27" y="225"/>
                  </a:lnTo>
                  <a:lnTo>
                    <a:pt x="27" y="227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6" y="225"/>
                  </a:lnTo>
                  <a:lnTo>
                    <a:pt x="24" y="224"/>
                  </a:lnTo>
                  <a:lnTo>
                    <a:pt x="24" y="224"/>
                  </a:lnTo>
                  <a:lnTo>
                    <a:pt x="26" y="224"/>
                  </a:lnTo>
                  <a:close/>
                  <a:moveTo>
                    <a:pt x="24" y="166"/>
                  </a:moveTo>
                  <a:lnTo>
                    <a:pt x="24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4" y="167"/>
                  </a:lnTo>
                  <a:lnTo>
                    <a:pt x="22" y="166"/>
                  </a:lnTo>
                  <a:lnTo>
                    <a:pt x="24" y="166"/>
                  </a:lnTo>
                  <a:close/>
                  <a:moveTo>
                    <a:pt x="76" y="123"/>
                  </a:moveTo>
                  <a:lnTo>
                    <a:pt x="79" y="123"/>
                  </a:lnTo>
                  <a:lnTo>
                    <a:pt x="79" y="125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4" y="123"/>
                  </a:lnTo>
                  <a:lnTo>
                    <a:pt x="76" y="123"/>
                  </a:lnTo>
                  <a:close/>
                  <a:moveTo>
                    <a:pt x="119" y="0"/>
                  </a:moveTo>
                  <a:lnTo>
                    <a:pt x="120" y="0"/>
                  </a:lnTo>
                  <a:lnTo>
                    <a:pt x="123" y="2"/>
                  </a:lnTo>
                  <a:lnTo>
                    <a:pt x="126" y="5"/>
                  </a:lnTo>
                  <a:lnTo>
                    <a:pt x="128" y="6"/>
                  </a:lnTo>
                  <a:lnTo>
                    <a:pt x="134" y="8"/>
                  </a:lnTo>
                  <a:lnTo>
                    <a:pt x="139" y="10"/>
                  </a:lnTo>
                  <a:lnTo>
                    <a:pt x="142" y="16"/>
                  </a:lnTo>
                  <a:lnTo>
                    <a:pt x="141" y="17"/>
                  </a:lnTo>
                  <a:lnTo>
                    <a:pt x="139" y="17"/>
                  </a:lnTo>
                  <a:lnTo>
                    <a:pt x="138" y="21"/>
                  </a:lnTo>
                  <a:lnTo>
                    <a:pt x="134" y="22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3" y="28"/>
                  </a:lnTo>
                  <a:lnTo>
                    <a:pt x="131" y="28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3" y="30"/>
                  </a:lnTo>
                  <a:lnTo>
                    <a:pt x="133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3" y="33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31" y="44"/>
                  </a:lnTo>
                  <a:lnTo>
                    <a:pt x="133" y="47"/>
                  </a:lnTo>
                  <a:lnTo>
                    <a:pt x="138" y="49"/>
                  </a:lnTo>
                  <a:lnTo>
                    <a:pt x="142" y="50"/>
                  </a:lnTo>
                  <a:lnTo>
                    <a:pt x="144" y="54"/>
                  </a:lnTo>
                  <a:lnTo>
                    <a:pt x="149" y="58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0" y="63"/>
                  </a:lnTo>
                  <a:lnTo>
                    <a:pt x="149" y="66"/>
                  </a:lnTo>
                  <a:lnTo>
                    <a:pt x="145" y="69"/>
                  </a:lnTo>
                  <a:lnTo>
                    <a:pt x="142" y="73"/>
                  </a:lnTo>
                  <a:lnTo>
                    <a:pt x="141" y="74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9" y="80"/>
                  </a:lnTo>
                  <a:lnTo>
                    <a:pt x="141" y="85"/>
                  </a:lnTo>
                  <a:lnTo>
                    <a:pt x="142" y="87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3"/>
                  </a:lnTo>
                  <a:lnTo>
                    <a:pt x="147" y="95"/>
                  </a:lnTo>
                  <a:lnTo>
                    <a:pt x="147" y="96"/>
                  </a:lnTo>
                  <a:lnTo>
                    <a:pt x="149" y="96"/>
                  </a:lnTo>
                  <a:lnTo>
                    <a:pt x="150" y="99"/>
                  </a:lnTo>
                  <a:lnTo>
                    <a:pt x="150" y="101"/>
                  </a:lnTo>
                  <a:lnTo>
                    <a:pt x="153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2" y="109"/>
                  </a:lnTo>
                  <a:lnTo>
                    <a:pt x="150" y="109"/>
                  </a:lnTo>
                  <a:lnTo>
                    <a:pt x="147" y="110"/>
                  </a:lnTo>
                  <a:lnTo>
                    <a:pt x="147" y="110"/>
                  </a:lnTo>
                  <a:lnTo>
                    <a:pt x="149" y="112"/>
                  </a:lnTo>
                  <a:lnTo>
                    <a:pt x="147" y="114"/>
                  </a:lnTo>
                  <a:lnTo>
                    <a:pt x="147" y="117"/>
                  </a:lnTo>
                  <a:lnTo>
                    <a:pt x="145" y="118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5" y="125"/>
                  </a:lnTo>
                  <a:lnTo>
                    <a:pt x="145" y="125"/>
                  </a:lnTo>
                  <a:lnTo>
                    <a:pt x="145" y="126"/>
                  </a:lnTo>
                  <a:lnTo>
                    <a:pt x="147" y="128"/>
                  </a:lnTo>
                  <a:lnTo>
                    <a:pt x="147" y="129"/>
                  </a:lnTo>
                  <a:lnTo>
                    <a:pt x="149" y="129"/>
                  </a:lnTo>
                  <a:lnTo>
                    <a:pt x="152" y="131"/>
                  </a:lnTo>
                  <a:lnTo>
                    <a:pt x="153" y="131"/>
                  </a:lnTo>
                  <a:lnTo>
                    <a:pt x="153" y="132"/>
                  </a:lnTo>
                  <a:lnTo>
                    <a:pt x="153" y="134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2" y="137"/>
                  </a:lnTo>
                  <a:lnTo>
                    <a:pt x="153" y="140"/>
                  </a:lnTo>
                  <a:lnTo>
                    <a:pt x="156" y="142"/>
                  </a:lnTo>
                  <a:lnTo>
                    <a:pt x="158" y="143"/>
                  </a:lnTo>
                  <a:lnTo>
                    <a:pt x="160" y="143"/>
                  </a:lnTo>
                  <a:lnTo>
                    <a:pt x="160" y="145"/>
                  </a:lnTo>
                  <a:lnTo>
                    <a:pt x="160" y="147"/>
                  </a:lnTo>
                  <a:lnTo>
                    <a:pt x="158" y="148"/>
                  </a:lnTo>
                  <a:lnTo>
                    <a:pt x="158" y="150"/>
                  </a:lnTo>
                  <a:lnTo>
                    <a:pt x="155" y="153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52" y="156"/>
                  </a:lnTo>
                  <a:lnTo>
                    <a:pt x="158" y="159"/>
                  </a:lnTo>
                  <a:lnTo>
                    <a:pt x="161" y="162"/>
                  </a:lnTo>
                  <a:lnTo>
                    <a:pt x="166" y="164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71" y="170"/>
                  </a:lnTo>
                  <a:lnTo>
                    <a:pt x="172" y="170"/>
                  </a:lnTo>
                  <a:lnTo>
                    <a:pt x="174" y="172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2" y="177"/>
                  </a:lnTo>
                  <a:lnTo>
                    <a:pt x="171" y="178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4" y="186"/>
                  </a:lnTo>
                  <a:lnTo>
                    <a:pt x="160" y="191"/>
                  </a:lnTo>
                  <a:lnTo>
                    <a:pt x="158" y="192"/>
                  </a:lnTo>
                  <a:lnTo>
                    <a:pt x="156" y="194"/>
                  </a:lnTo>
                  <a:lnTo>
                    <a:pt x="152" y="199"/>
                  </a:lnTo>
                  <a:lnTo>
                    <a:pt x="150" y="200"/>
                  </a:lnTo>
                  <a:lnTo>
                    <a:pt x="147" y="203"/>
                  </a:lnTo>
                  <a:lnTo>
                    <a:pt x="145" y="205"/>
                  </a:lnTo>
                  <a:lnTo>
                    <a:pt x="144" y="206"/>
                  </a:lnTo>
                  <a:lnTo>
                    <a:pt x="141" y="210"/>
                  </a:lnTo>
                  <a:lnTo>
                    <a:pt x="138" y="213"/>
                  </a:lnTo>
                  <a:lnTo>
                    <a:pt x="133" y="214"/>
                  </a:lnTo>
                  <a:lnTo>
                    <a:pt x="133" y="216"/>
                  </a:lnTo>
                  <a:lnTo>
                    <a:pt x="131" y="216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5" y="221"/>
                  </a:lnTo>
                  <a:lnTo>
                    <a:pt x="120" y="225"/>
                  </a:lnTo>
                  <a:lnTo>
                    <a:pt x="119" y="225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2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3" y="229"/>
                  </a:lnTo>
                  <a:lnTo>
                    <a:pt x="101" y="229"/>
                  </a:lnTo>
                  <a:lnTo>
                    <a:pt x="101" y="227"/>
                  </a:lnTo>
                  <a:lnTo>
                    <a:pt x="101" y="225"/>
                  </a:lnTo>
                  <a:lnTo>
                    <a:pt x="103" y="224"/>
                  </a:lnTo>
                  <a:lnTo>
                    <a:pt x="103" y="224"/>
                  </a:lnTo>
                  <a:lnTo>
                    <a:pt x="101" y="224"/>
                  </a:lnTo>
                  <a:lnTo>
                    <a:pt x="101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7" y="229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9"/>
                  </a:lnTo>
                  <a:lnTo>
                    <a:pt x="95" y="230"/>
                  </a:lnTo>
                  <a:lnTo>
                    <a:pt x="93" y="230"/>
                  </a:lnTo>
                  <a:lnTo>
                    <a:pt x="93" y="230"/>
                  </a:lnTo>
                  <a:lnTo>
                    <a:pt x="92" y="230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89" y="230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2" y="232"/>
                  </a:lnTo>
                  <a:lnTo>
                    <a:pt x="81" y="233"/>
                  </a:lnTo>
                  <a:lnTo>
                    <a:pt x="79" y="235"/>
                  </a:lnTo>
                  <a:lnTo>
                    <a:pt x="78" y="235"/>
                  </a:lnTo>
                  <a:lnTo>
                    <a:pt x="73" y="235"/>
                  </a:lnTo>
                  <a:lnTo>
                    <a:pt x="73" y="236"/>
                  </a:lnTo>
                  <a:lnTo>
                    <a:pt x="71" y="236"/>
                  </a:lnTo>
                  <a:lnTo>
                    <a:pt x="70" y="236"/>
                  </a:lnTo>
                  <a:lnTo>
                    <a:pt x="65" y="238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6" y="240"/>
                  </a:lnTo>
                  <a:lnTo>
                    <a:pt x="52" y="241"/>
                  </a:lnTo>
                  <a:lnTo>
                    <a:pt x="51" y="241"/>
                  </a:lnTo>
                  <a:lnTo>
                    <a:pt x="49" y="241"/>
                  </a:lnTo>
                  <a:lnTo>
                    <a:pt x="51" y="240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1" y="236"/>
                  </a:lnTo>
                  <a:lnTo>
                    <a:pt x="51" y="235"/>
                  </a:lnTo>
                  <a:lnTo>
                    <a:pt x="49" y="233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48" y="235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4" y="233"/>
                  </a:lnTo>
                  <a:lnTo>
                    <a:pt x="44" y="233"/>
                  </a:lnTo>
                  <a:lnTo>
                    <a:pt x="44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3" y="230"/>
                  </a:lnTo>
                  <a:lnTo>
                    <a:pt x="40" y="229"/>
                  </a:lnTo>
                  <a:lnTo>
                    <a:pt x="35" y="227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21"/>
                  </a:lnTo>
                  <a:lnTo>
                    <a:pt x="27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9" y="211"/>
                  </a:lnTo>
                  <a:lnTo>
                    <a:pt x="29" y="210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9" y="203"/>
                  </a:lnTo>
                  <a:lnTo>
                    <a:pt x="29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2"/>
                  </a:lnTo>
                  <a:lnTo>
                    <a:pt x="29" y="200"/>
                  </a:lnTo>
                  <a:lnTo>
                    <a:pt x="29" y="197"/>
                  </a:lnTo>
                  <a:lnTo>
                    <a:pt x="27" y="195"/>
                  </a:lnTo>
                  <a:lnTo>
                    <a:pt x="26" y="194"/>
                  </a:lnTo>
                  <a:lnTo>
                    <a:pt x="26" y="191"/>
                  </a:lnTo>
                  <a:lnTo>
                    <a:pt x="27" y="189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2" y="180"/>
                  </a:lnTo>
                  <a:lnTo>
                    <a:pt x="22" y="178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9" y="172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0" y="169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33" y="166"/>
                  </a:lnTo>
                  <a:lnTo>
                    <a:pt x="35" y="167"/>
                  </a:lnTo>
                  <a:lnTo>
                    <a:pt x="38" y="166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1" y="159"/>
                  </a:lnTo>
                  <a:lnTo>
                    <a:pt x="43" y="158"/>
                  </a:lnTo>
                  <a:lnTo>
                    <a:pt x="43" y="156"/>
                  </a:lnTo>
                  <a:lnTo>
                    <a:pt x="46" y="156"/>
                  </a:lnTo>
                  <a:lnTo>
                    <a:pt x="51" y="153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48"/>
                  </a:lnTo>
                  <a:lnTo>
                    <a:pt x="59" y="147"/>
                  </a:lnTo>
                  <a:lnTo>
                    <a:pt x="60" y="145"/>
                  </a:lnTo>
                  <a:lnTo>
                    <a:pt x="63" y="142"/>
                  </a:lnTo>
                  <a:lnTo>
                    <a:pt x="63" y="142"/>
                  </a:lnTo>
                  <a:lnTo>
                    <a:pt x="65" y="139"/>
                  </a:lnTo>
                  <a:lnTo>
                    <a:pt x="68" y="136"/>
                  </a:lnTo>
                  <a:lnTo>
                    <a:pt x="71" y="132"/>
                  </a:lnTo>
                  <a:lnTo>
                    <a:pt x="73" y="131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6" y="128"/>
                  </a:lnTo>
                  <a:lnTo>
                    <a:pt x="78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84" y="128"/>
                  </a:lnTo>
                  <a:lnTo>
                    <a:pt x="84" y="126"/>
                  </a:lnTo>
                  <a:lnTo>
                    <a:pt x="82" y="126"/>
                  </a:lnTo>
                  <a:lnTo>
                    <a:pt x="82" y="125"/>
                  </a:lnTo>
                  <a:lnTo>
                    <a:pt x="84" y="125"/>
                  </a:lnTo>
                  <a:lnTo>
                    <a:pt x="84" y="123"/>
                  </a:lnTo>
                  <a:lnTo>
                    <a:pt x="84" y="123"/>
                  </a:lnTo>
                  <a:lnTo>
                    <a:pt x="82" y="121"/>
                  </a:lnTo>
                  <a:lnTo>
                    <a:pt x="84" y="120"/>
                  </a:lnTo>
                  <a:lnTo>
                    <a:pt x="84" y="117"/>
                  </a:lnTo>
                  <a:lnTo>
                    <a:pt x="84" y="114"/>
                  </a:lnTo>
                  <a:lnTo>
                    <a:pt x="82" y="112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4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4" y="104"/>
                  </a:lnTo>
                  <a:lnTo>
                    <a:pt x="73" y="104"/>
                  </a:lnTo>
                  <a:lnTo>
                    <a:pt x="73" y="106"/>
                  </a:lnTo>
                  <a:lnTo>
                    <a:pt x="71" y="107"/>
                  </a:lnTo>
                  <a:lnTo>
                    <a:pt x="68" y="106"/>
                  </a:lnTo>
                  <a:lnTo>
                    <a:pt x="67" y="106"/>
                  </a:lnTo>
                  <a:lnTo>
                    <a:pt x="65" y="101"/>
                  </a:lnTo>
                  <a:lnTo>
                    <a:pt x="65" y="99"/>
                  </a:lnTo>
                  <a:lnTo>
                    <a:pt x="63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1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5" y="80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60" y="74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60" y="7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9" y="54"/>
                  </a:lnTo>
                  <a:lnTo>
                    <a:pt x="60" y="54"/>
                  </a:lnTo>
                  <a:lnTo>
                    <a:pt x="57" y="52"/>
                  </a:lnTo>
                  <a:lnTo>
                    <a:pt x="56" y="50"/>
                  </a:lnTo>
                  <a:lnTo>
                    <a:pt x="56" y="49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49" y="44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5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6" y="33"/>
                  </a:lnTo>
                  <a:lnTo>
                    <a:pt x="24" y="32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6" y="27"/>
                  </a:lnTo>
                  <a:lnTo>
                    <a:pt x="16" y="25"/>
                  </a:lnTo>
                  <a:lnTo>
                    <a:pt x="19" y="25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3" y="24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8" y="35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7" y="35"/>
                  </a:lnTo>
                  <a:lnTo>
                    <a:pt x="60" y="35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70" y="35"/>
                  </a:lnTo>
                  <a:lnTo>
                    <a:pt x="71" y="35"/>
                  </a:lnTo>
                  <a:lnTo>
                    <a:pt x="74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81" y="36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9" y="30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0" y="22"/>
                  </a:lnTo>
                  <a:lnTo>
                    <a:pt x="90" y="21"/>
                  </a:lnTo>
                  <a:lnTo>
                    <a:pt x="92" y="17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8" y="8"/>
                  </a:lnTo>
                  <a:lnTo>
                    <a:pt x="101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8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3"/>
                  </a:lnTo>
                  <a:lnTo>
                    <a:pt x="114" y="3"/>
                  </a:lnTo>
                  <a:lnTo>
                    <a:pt x="117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0" name="Freeform 281"/>
            <p:cNvSpPr>
              <a:spLocks/>
            </p:cNvSpPr>
            <p:nvPr/>
          </p:nvSpPr>
          <p:spPr bwMode="auto">
            <a:xfrm>
              <a:off x="6692824" y="3998790"/>
              <a:ext cx="424930" cy="321622"/>
            </a:xfrm>
            <a:custGeom>
              <a:avLst/>
              <a:gdLst>
                <a:gd name="T0" fmla="*/ 74 w 218"/>
                <a:gd name="T1" fmla="*/ 2 h 165"/>
                <a:gd name="T2" fmla="*/ 81 w 218"/>
                <a:gd name="T3" fmla="*/ 6 h 165"/>
                <a:gd name="T4" fmla="*/ 90 w 218"/>
                <a:gd name="T5" fmla="*/ 3 h 165"/>
                <a:gd name="T6" fmla="*/ 95 w 218"/>
                <a:gd name="T7" fmla="*/ 5 h 165"/>
                <a:gd name="T8" fmla="*/ 103 w 218"/>
                <a:gd name="T9" fmla="*/ 5 h 165"/>
                <a:gd name="T10" fmla="*/ 114 w 218"/>
                <a:gd name="T11" fmla="*/ 9 h 165"/>
                <a:gd name="T12" fmla="*/ 125 w 218"/>
                <a:gd name="T13" fmla="*/ 22 h 165"/>
                <a:gd name="T14" fmla="*/ 133 w 218"/>
                <a:gd name="T15" fmla="*/ 30 h 165"/>
                <a:gd name="T16" fmla="*/ 133 w 218"/>
                <a:gd name="T17" fmla="*/ 39 h 165"/>
                <a:gd name="T18" fmla="*/ 128 w 218"/>
                <a:gd name="T19" fmla="*/ 47 h 165"/>
                <a:gd name="T20" fmla="*/ 130 w 218"/>
                <a:gd name="T21" fmla="*/ 57 h 165"/>
                <a:gd name="T22" fmla="*/ 139 w 218"/>
                <a:gd name="T23" fmla="*/ 55 h 165"/>
                <a:gd name="T24" fmla="*/ 144 w 218"/>
                <a:gd name="T25" fmla="*/ 55 h 165"/>
                <a:gd name="T26" fmla="*/ 141 w 218"/>
                <a:gd name="T27" fmla="*/ 61 h 165"/>
                <a:gd name="T28" fmla="*/ 142 w 218"/>
                <a:gd name="T29" fmla="*/ 66 h 165"/>
                <a:gd name="T30" fmla="*/ 148 w 218"/>
                <a:gd name="T31" fmla="*/ 72 h 165"/>
                <a:gd name="T32" fmla="*/ 153 w 218"/>
                <a:gd name="T33" fmla="*/ 80 h 165"/>
                <a:gd name="T34" fmla="*/ 164 w 218"/>
                <a:gd name="T35" fmla="*/ 87 h 165"/>
                <a:gd name="T36" fmla="*/ 186 w 218"/>
                <a:gd name="T37" fmla="*/ 95 h 165"/>
                <a:gd name="T38" fmla="*/ 218 w 218"/>
                <a:gd name="T39" fmla="*/ 99 h 165"/>
                <a:gd name="T40" fmla="*/ 199 w 218"/>
                <a:gd name="T41" fmla="*/ 118 h 165"/>
                <a:gd name="T42" fmla="*/ 180 w 218"/>
                <a:gd name="T43" fmla="*/ 135 h 165"/>
                <a:gd name="T44" fmla="*/ 166 w 218"/>
                <a:gd name="T45" fmla="*/ 143 h 165"/>
                <a:gd name="T46" fmla="*/ 153 w 218"/>
                <a:gd name="T47" fmla="*/ 145 h 165"/>
                <a:gd name="T48" fmla="*/ 144 w 218"/>
                <a:gd name="T49" fmla="*/ 151 h 165"/>
                <a:gd name="T50" fmla="*/ 134 w 218"/>
                <a:gd name="T51" fmla="*/ 154 h 165"/>
                <a:gd name="T52" fmla="*/ 123 w 218"/>
                <a:gd name="T53" fmla="*/ 158 h 165"/>
                <a:gd name="T54" fmla="*/ 117 w 218"/>
                <a:gd name="T55" fmla="*/ 158 h 165"/>
                <a:gd name="T56" fmla="*/ 106 w 218"/>
                <a:gd name="T57" fmla="*/ 156 h 165"/>
                <a:gd name="T58" fmla="*/ 95 w 218"/>
                <a:gd name="T59" fmla="*/ 164 h 165"/>
                <a:gd name="T60" fmla="*/ 84 w 218"/>
                <a:gd name="T61" fmla="*/ 164 h 165"/>
                <a:gd name="T62" fmla="*/ 73 w 218"/>
                <a:gd name="T63" fmla="*/ 161 h 165"/>
                <a:gd name="T64" fmla="*/ 57 w 218"/>
                <a:gd name="T65" fmla="*/ 151 h 165"/>
                <a:gd name="T66" fmla="*/ 46 w 218"/>
                <a:gd name="T67" fmla="*/ 151 h 165"/>
                <a:gd name="T68" fmla="*/ 41 w 218"/>
                <a:gd name="T69" fmla="*/ 145 h 165"/>
                <a:gd name="T70" fmla="*/ 41 w 218"/>
                <a:gd name="T71" fmla="*/ 139 h 165"/>
                <a:gd name="T72" fmla="*/ 35 w 218"/>
                <a:gd name="T73" fmla="*/ 137 h 165"/>
                <a:gd name="T74" fmla="*/ 33 w 218"/>
                <a:gd name="T75" fmla="*/ 135 h 165"/>
                <a:gd name="T76" fmla="*/ 29 w 218"/>
                <a:gd name="T77" fmla="*/ 128 h 165"/>
                <a:gd name="T78" fmla="*/ 24 w 218"/>
                <a:gd name="T79" fmla="*/ 118 h 165"/>
                <a:gd name="T80" fmla="*/ 16 w 218"/>
                <a:gd name="T81" fmla="*/ 110 h 165"/>
                <a:gd name="T82" fmla="*/ 10 w 218"/>
                <a:gd name="T83" fmla="*/ 104 h 165"/>
                <a:gd name="T84" fmla="*/ 2 w 218"/>
                <a:gd name="T85" fmla="*/ 102 h 165"/>
                <a:gd name="T86" fmla="*/ 3 w 218"/>
                <a:gd name="T87" fmla="*/ 96 h 165"/>
                <a:gd name="T88" fmla="*/ 10 w 218"/>
                <a:gd name="T89" fmla="*/ 93 h 165"/>
                <a:gd name="T90" fmla="*/ 16 w 218"/>
                <a:gd name="T91" fmla="*/ 91 h 165"/>
                <a:gd name="T92" fmla="*/ 16 w 218"/>
                <a:gd name="T93" fmla="*/ 79 h 165"/>
                <a:gd name="T94" fmla="*/ 18 w 218"/>
                <a:gd name="T95" fmla="*/ 71 h 165"/>
                <a:gd name="T96" fmla="*/ 21 w 218"/>
                <a:gd name="T97" fmla="*/ 61 h 165"/>
                <a:gd name="T98" fmla="*/ 26 w 218"/>
                <a:gd name="T99" fmla="*/ 58 h 165"/>
                <a:gd name="T100" fmla="*/ 29 w 218"/>
                <a:gd name="T101" fmla="*/ 57 h 165"/>
                <a:gd name="T102" fmla="*/ 30 w 218"/>
                <a:gd name="T103" fmla="*/ 46 h 165"/>
                <a:gd name="T104" fmla="*/ 38 w 218"/>
                <a:gd name="T105" fmla="*/ 33 h 165"/>
                <a:gd name="T106" fmla="*/ 46 w 218"/>
                <a:gd name="T107" fmla="*/ 31 h 165"/>
                <a:gd name="T108" fmla="*/ 48 w 218"/>
                <a:gd name="T109" fmla="*/ 22 h 165"/>
                <a:gd name="T110" fmla="*/ 51 w 218"/>
                <a:gd name="T111" fmla="*/ 14 h 165"/>
                <a:gd name="T112" fmla="*/ 55 w 218"/>
                <a:gd name="T113" fmla="*/ 8 h 165"/>
                <a:gd name="T114" fmla="*/ 60 w 218"/>
                <a:gd name="T115" fmla="*/ 6 h 165"/>
                <a:gd name="T116" fmla="*/ 66 w 218"/>
                <a:gd name="T117" fmla="*/ 9 h 165"/>
                <a:gd name="T118" fmla="*/ 71 w 218"/>
                <a:gd name="T1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165">
                  <a:moveTo>
                    <a:pt x="71" y="0"/>
                  </a:moveTo>
                  <a:lnTo>
                    <a:pt x="73" y="0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3"/>
                  </a:lnTo>
                  <a:lnTo>
                    <a:pt x="79" y="5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5" y="5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01" y="6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6" y="6"/>
                  </a:lnTo>
                  <a:lnTo>
                    <a:pt x="107" y="8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3"/>
                  </a:lnTo>
                  <a:lnTo>
                    <a:pt x="119" y="16"/>
                  </a:lnTo>
                  <a:lnTo>
                    <a:pt x="122" y="19"/>
                  </a:lnTo>
                  <a:lnTo>
                    <a:pt x="125" y="22"/>
                  </a:lnTo>
                  <a:lnTo>
                    <a:pt x="128" y="24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1" y="30"/>
                  </a:lnTo>
                  <a:lnTo>
                    <a:pt x="133" y="30"/>
                  </a:lnTo>
                  <a:lnTo>
                    <a:pt x="134" y="31"/>
                  </a:lnTo>
                  <a:lnTo>
                    <a:pt x="134" y="33"/>
                  </a:lnTo>
                  <a:lnTo>
                    <a:pt x="136" y="35"/>
                  </a:lnTo>
                  <a:lnTo>
                    <a:pt x="134" y="36"/>
                  </a:lnTo>
                  <a:lnTo>
                    <a:pt x="133" y="39"/>
                  </a:lnTo>
                  <a:lnTo>
                    <a:pt x="131" y="43"/>
                  </a:lnTo>
                  <a:lnTo>
                    <a:pt x="130" y="4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7"/>
                  </a:lnTo>
                  <a:lnTo>
                    <a:pt x="128" y="50"/>
                  </a:lnTo>
                  <a:lnTo>
                    <a:pt x="128" y="54"/>
                  </a:lnTo>
                  <a:lnTo>
                    <a:pt x="128" y="57"/>
                  </a:lnTo>
                  <a:lnTo>
                    <a:pt x="130" y="57"/>
                  </a:lnTo>
                  <a:lnTo>
                    <a:pt x="130" y="57"/>
                  </a:lnTo>
                  <a:lnTo>
                    <a:pt x="131" y="57"/>
                  </a:lnTo>
                  <a:lnTo>
                    <a:pt x="133" y="57"/>
                  </a:lnTo>
                  <a:lnTo>
                    <a:pt x="136" y="55"/>
                  </a:lnTo>
                  <a:lnTo>
                    <a:pt x="137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1" y="63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5" y="71"/>
                  </a:lnTo>
                  <a:lnTo>
                    <a:pt x="147" y="71"/>
                  </a:lnTo>
                  <a:lnTo>
                    <a:pt x="148" y="72"/>
                  </a:lnTo>
                  <a:lnTo>
                    <a:pt x="148" y="74"/>
                  </a:lnTo>
                  <a:lnTo>
                    <a:pt x="150" y="76"/>
                  </a:lnTo>
                  <a:lnTo>
                    <a:pt x="152" y="77"/>
                  </a:lnTo>
                  <a:lnTo>
                    <a:pt x="152" y="79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8" y="82"/>
                  </a:lnTo>
                  <a:lnTo>
                    <a:pt x="160" y="85"/>
                  </a:lnTo>
                  <a:lnTo>
                    <a:pt x="160" y="85"/>
                  </a:lnTo>
                  <a:lnTo>
                    <a:pt x="164" y="87"/>
                  </a:lnTo>
                  <a:lnTo>
                    <a:pt x="169" y="88"/>
                  </a:lnTo>
                  <a:lnTo>
                    <a:pt x="172" y="90"/>
                  </a:lnTo>
                  <a:lnTo>
                    <a:pt x="177" y="91"/>
                  </a:lnTo>
                  <a:lnTo>
                    <a:pt x="182" y="93"/>
                  </a:lnTo>
                  <a:lnTo>
                    <a:pt x="186" y="95"/>
                  </a:lnTo>
                  <a:lnTo>
                    <a:pt x="193" y="96"/>
                  </a:lnTo>
                  <a:lnTo>
                    <a:pt x="197" y="98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18" y="99"/>
                  </a:lnTo>
                  <a:lnTo>
                    <a:pt x="213" y="102"/>
                  </a:lnTo>
                  <a:lnTo>
                    <a:pt x="210" y="107"/>
                  </a:lnTo>
                  <a:lnTo>
                    <a:pt x="205" y="110"/>
                  </a:lnTo>
                  <a:lnTo>
                    <a:pt x="202" y="113"/>
                  </a:lnTo>
                  <a:lnTo>
                    <a:pt x="199" y="118"/>
                  </a:lnTo>
                  <a:lnTo>
                    <a:pt x="194" y="121"/>
                  </a:lnTo>
                  <a:lnTo>
                    <a:pt x="191" y="124"/>
                  </a:lnTo>
                  <a:lnTo>
                    <a:pt x="188" y="128"/>
                  </a:lnTo>
                  <a:lnTo>
                    <a:pt x="183" y="132"/>
                  </a:lnTo>
                  <a:lnTo>
                    <a:pt x="180" y="135"/>
                  </a:lnTo>
                  <a:lnTo>
                    <a:pt x="177" y="140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69" y="143"/>
                  </a:lnTo>
                  <a:lnTo>
                    <a:pt x="166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8" y="143"/>
                  </a:lnTo>
                  <a:lnTo>
                    <a:pt x="158" y="143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0" y="147"/>
                  </a:lnTo>
                  <a:lnTo>
                    <a:pt x="147" y="148"/>
                  </a:lnTo>
                  <a:lnTo>
                    <a:pt x="145" y="148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3"/>
                  </a:lnTo>
                  <a:lnTo>
                    <a:pt x="142" y="153"/>
                  </a:lnTo>
                  <a:lnTo>
                    <a:pt x="136" y="154"/>
                  </a:lnTo>
                  <a:lnTo>
                    <a:pt x="134" y="154"/>
                  </a:lnTo>
                  <a:lnTo>
                    <a:pt x="131" y="154"/>
                  </a:lnTo>
                  <a:lnTo>
                    <a:pt x="130" y="156"/>
                  </a:lnTo>
                  <a:lnTo>
                    <a:pt x="130" y="158"/>
                  </a:lnTo>
                  <a:lnTo>
                    <a:pt x="126" y="158"/>
                  </a:lnTo>
                  <a:lnTo>
                    <a:pt x="123" y="158"/>
                  </a:lnTo>
                  <a:lnTo>
                    <a:pt x="122" y="158"/>
                  </a:lnTo>
                  <a:lnTo>
                    <a:pt x="122" y="158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7" y="158"/>
                  </a:lnTo>
                  <a:lnTo>
                    <a:pt x="117" y="156"/>
                  </a:lnTo>
                  <a:lnTo>
                    <a:pt x="115" y="154"/>
                  </a:lnTo>
                  <a:lnTo>
                    <a:pt x="114" y="153"/>
                  </a:lnTo>
                  <a:lnTo>
                    <a:pt x="109" y="154"/>
                  </a:lnTo>
                  <a:lnTo>
                    <a:pt x="106" y="156"/>
                  </a:lnTo>
                  <a:lnTo>
                    <a:pt x="103" y="158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6" y="162"/>
                  </a:lnTo>
                  <a:lnTo>
                    <a:pt x="95" y="164"/>
                  </a:lnTo>
                  <a:lnTo>
                    <a:pt x="95" y="165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87" y="164"/>
                  </a:lnTo>
                  <a:lnTo>
                    <a:pt x="84" y="164"/>
                  </a:lnTo>
                  <a:lnTo>
                    <a:pt x="82" y="162"/>
                  </a:lnTo>
                  <a:lnTo>
                    <a:pt x="79" y="162"/>
                  </a:lnTo>
                  <a:lnTo>
                    <a:pt x="76" y="162"/>
                  </a:lnTo>
                  <a:lnTo>
                    <a:pt x="74" y="162"/>
                  </a:lnTo>
                  <a:lnTo>
                    <a:pt x="73" y="161"/>
                  </a:lnTo>
                  <a:lnTo>
                    <a:pt x="70" y="159"/>
                  </a:lnTo>
                  <a:lnTo>
                    <a:pt x="66" y="158"/>
                  </a:lnTo>
                  <a:lnTo>
                    <a:pt x="65" y="156"/>
                  </a:lnTo>
                  <a:lnTo>
                    <a:pt x="60" y="153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5" y="151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0" y="137"/>
                  </a:lnTo>
                  <a:lnTo>
                    <a:pt x="37" y="137"/>
                  </a:lnTo>
                  <a:lnTo>
                    <a:pt x="37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2" y="134"/>
                  </a:lnTo>
                  <a:lnTo>
                    <a:pt x="30" y="132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7" y="124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6" y="109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8" y="104"/>
                  </a:lnTo>
                  <a:lnTo>
                    <a:pt x="7" y="104"/>
                  </a:lnTo>
                  <a:lnTo>
                    <a:pt x="3" y="102"/>
                  </a:lnTo>
                  <a:lnTo>
                    <a:pt x="2" y="10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8" y="93"/>
                  </a:lnTo>
                  <a:lnTo>
                    <a:pt x="10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1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1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7" y="36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6" y="25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71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1" name="Freeform 282"/>
            <p:cNvSpPr>
              <a:spLocks noEditPoints="1"/>
            </p:cNvSpPr>
            <p:nvPr/>
          </p:nvSpPr>
          <p:spPr bwMode="auto">
            <a:xfrm>
              <a:off x="5252348" y="3106046"/>
              <a:ext cx="633498" cy="518493"/>
            </a:xfrm>
            <a:custGeom>
              <a:avLst/>
              <a:gdLst>
                <a:gd name="T0" fmla="*/ 39 w 325"/>
                <a:gd name="T1" fmla="*/ 258 h 266"/>
                <a:gd name="T2" fmla="*/ 34 w 325"/>
                <a:gd name="T3" fmla="*/ 261 h 266"/>
                <a:gd name="T4" fmla="*/ 16 w 325"/>
                <a:gd name="T5" fmla="*/ 258 h 266"/>
                <a:gd name="T6" fmla="*/ 30 w 325"/>
                <a:gd name="T7" fmla="*/ 250 h 266"/>
                <a:gd name="T8" fmla="*/ 19 w 325"/>
                <a:gd name="T9" fmla="*/ 255 h 266"/>
                <a:gd name="T10" fmla="*/ 63 w 325"/>
                <a:gd name="T11" fmla="*/ 248 h 266"/>
                <a:gd name="T12" fmla="*/ 57 w 325"/>
                <a:gd name="T13" fmla="*/ 256 h 266"/>
                <a:gd name="T14" fmla="*/ 6 w 325"/>
                <a:gd name="T15" fmla="*/ 248 h 266"/>
                <a:gd name="T16" fmla="*/ 68 w 325"/>
                <a:gd name="T17" fmla="*/ 241 h 266"/>
                <a:gd name="T18" fmla="*/ 63 w 325"/>
                <a:gd name="T19" fmla="*/ 244 h 266"/>
                <a:gd name="T20" fmla="*/ 285 w 325"/>
                <a:gd name="T21" fmla="*/ 88 h 266"/>
                <a:gd name="T22" fmla="*/ 284 w 325"/>
                <a:gd name="T23" fmla="*/ 83 h 266"/>
                <a:gd name="T24" fmla="*/ 285 w 325"/>
                <a:gd name="T25" fmla="*/ 80 h 266"/>
                <a:gd name="T26" fmla="*/ 310 w 325"/>
                <a:gd name="T27" fmla="*/ 69 h 266"/>
                <a:gd name="T28" fmla="*/ 309 w 325"/>
                <a:gd name="T29" fmla="*/ 77 h 266"/>
                <a:gd name="T30" fmla="*/ 299 w 325"/>
                <a:gd name="T31" fmla="*/ 74 h 266"/>
                <a:gd name="T32" fmla="*/ 325 w 325"/>
                <a:gd name="T33" fmla="*/ 64 h 266"/>
                <a:gd name="T34" fmla="*/ 318 w 325"/>
                <a:gd name="T35" fmla="*/ 64 h 266"/>
                <a:gd name="T36" fmla="*/ 167 w 325"/>
                <a:gd name="T37" fmla="*/ 3 h 266"/>
                <a:gd name="T38" fmla="*/ 200 w 325"/>
                <a:gd name="T39" fmla="*/ 6 h 266"/>
                <a:gd name="T40" fmla="*/ 220 w 325"/>
                <a:gd name="T41" fmla="*/ 6 h 266"/>
                <a:gd name="T42" fmla="*/ 238 w 325"/>
                <a:gd name="T43" fmla="*/ 9 h 266"/>
                <a:gd name="T44" fmla="*/ 241 w 325"/>
                <a:gd name="T45" fmla="*/ 12 h 266"/>
                <a:gd name="T46" fmla="*/ 246 w 325"/>
                <a:gd name="T47" fmla="*/ 14 h 266"/>
                <a:gd name="T48" fmla="*/ 258 w 325"/>
                <a:gd name="T49" fmla="*/ 17 h 266"/>
                <a:gd name="T50" fmla="*/ 268 w 325"/>
                <a:gd name="T51" fmla="*/ 18 h 266"/>
                <a:gd name="T52" fmla="*/ 277 w 325"/>
                <a:gd name="T53" fmla="*/ 17 h 266"/>
                <a:gd name="T54" fmla="*/ 284 w 325"/>
                <a:gd name="T55" fmla="*/ 23 h 266"/>
                <a:gd name="T56" fmla="*/ 291 w 325"/>
                <a:gd name="T57" fmla="*/ 25 h 266"/>
                <a:gd name="T58" fmla="*/ 301 w 325"/>
                <a:gd name="T59" fmla="*/ 25 h 266"/>
                <a:gd name="T60" fmla="*/ 310 w 325"/>
                <a:gd name="T61" fmla="*/ 25 h 266"/>
                <a:gd name="T62" fmla="*/ 310 w 325"/>
                <a:gd name="T63" fmla="*/ 33 h 266"/>
                <a:gd name="T64" fmla="*/ 274 w 325"/>
                <a:gd name="T65" fmla="*/ 50 h 266"/>
                <a:gd name="T66" fmla="*/ 268 w 325"/>
                <a:gd name="T67" fmla="*/ 59 h 266"/>
                <a:gd name="T68" fmla="*/ 265 w 325"/>
                <a:gd name="T69" fmla="*/ 85 h 266"/>
                <a:gd name="T70" fmla="*/ 252 w 325"/>
                <a:gd name="T71" fmla="*/ 100 h 266"/>
                <a:gd name="T72" fmla="*/ 239 w 325"/>
                <a:gd name="T73" fmla="*/ 110 h 266"/>
                <a:gd name="T74" fmla="*/ 222 w 325"/>
                <a:gd name="T75" fmla="*/ 121 h 266"/>
                <a:gd name="T76" fmla="*/ 198 w 325"/>
                <a:gd name="T77" fmla="*/ 122 h 266"/>
                <a:gd name="T78" fmla="*/ 184 w 325"/>
                <a:gd name="T79" fmla="*/ 130 h 266"/>
                <a:gd name="T80" fmla="*/ 172 w 325"/>
                <a:gd name="T81" fmla="*/ 124 h 266"/>
                <a:gd name="T82" fmla="*/ 170 w 325"/>
                <a:gd name="T83" fmla="*/ 118 h 266"/>
                <a:gd name="T84" fmla="*/ 154 w 325"/>
                <a:gd name="T85" fmla="*/ 108 h 266"/>
                <a:gd name="T86" fmla="*/ 162 w 325"/>
                <a:gd name="T87" fmla="*/ 97 h 266"/>
                <a:gd name="T88" fmla="*/ 159 w 325"/>
                <a:gd name="T89" fmla="*/ 86 h 266"/>
                <a:gd name="T90" fmla="*/ 156 w 325"/>
                <a:gd name="T91" fmla="*/ 74 h 266"/>
                <a:gd name="T92" fmla="*/ 162 w 325"/>
                <a:gd name="T93" fmla="*/ 66 h 266"/>
                <a:gd name="T94" fmla="*/ 164 w 325"/>
                <a:gd name="T95" fmla="*/ 59 h 266"/>
                <a:gd name="T96" fmla="*/ 162 w 325"/>
                <a:gd name="T97" fmla="*/ 47 h 266"/>
                <a:gd name="T98" fmla="*/ 173 w 325"/>
                <a:gd name="T99" fmla="*/ 39 h 266"/>
                <a:gd name="T100" fmla="*/ 168 w 325"/>
                <a:gd name="T101" fmla="*/ 33 h 266"/>
                <a:gd name="T102" fmla="*/ 159 w 325"/>
                <a:gd name="T103" fmla="*/ 31 h 266"/>
                <a:gd name="T104" fmla="*/ 151 w 325"/>
                <a:gd name="T105" fmla="*/ 33 h 266"/>
                <a:gd name="T106" fmla="*/ 143 w 325"/>
                <a:gd name="T107" fmla="*/ 33 h 266"/>
                <a:gd name="T108" fmla="*/ 138 w 325"/>
                <a:gd name="T109" fmla="*/ 29 h 266"/>
                <a:gd name="T110" fmla="*/ 135 w 325"/>
                <a:gd name="T111" fmla="*/ 26 h 266"/>
                <a:gd name="T112" fmla="*/ 132 w 325"/>
                <a:gd name="T113" fmla="*/ 20 h 266"/>
                <a:gd name="T114" fmla="*/ 129 w 325"/>
                <a:gd name="T115" fmla="*/ 14 h 266"/>
                <a:gd name="T116" fmla="*/ 143 w 325"/>
                <a:gd name="T117" fmla="*/ 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266">
                  <a:moveTo>
                    <a:pt x="3" y="263"/>
                  </a:moveTo>
                  <a:lnTo>
                    <a:pt x="4" y="263"/>
                  </a:lnTo>
                  <a:lnTo>
                    <a:pt x="3" y="266"/>
                  </a:lnTo>
                  <a:lnTo>
                    <a:pt x="1" y="264"/>
                  </a:lnTo>
                  <a:lnTo>
                    <a:pt x="1" y="264"/>
                  </a:lnTo>
                  <a:lnTo>
                    <a:pt x="0" y="263"/>
                  </a:lnTo>
                  <a:lnTo>
                    <a:pt x="1" y="263"/>
                  </a:lnTo>
                  <a:lnTo>
                    <a:pt x="3" y="263"/>
                  </a:lnTo>
                  <a:close/>
                  <a:moveTo>
                    <a:pt x="39" y="258"/>
                  </a:moveTo>
                  <a:lnTo>
                    <a:pt x="41" y="258"/>
                  </a:lnTo>
                  <a:lnTo>
                    <a:pt x="41" y="258"/>
                  </a:lnTo>
                  <a:lnTo>
                    <a:pt x="41" y="259"/>
                  </a:lnTo>
                  <a:lnTo>
                    <a:pt x="41" y="261"/>
                  </a:lnTo>
                  <a:lnTo>
                    <a:pt x="39" y="263"/>
                  </a:lnTo>
                  <a:lnTo>
                    <a:pt x="38" y="264"/>
                  </a:lnTo>
                  <a:lnTo>
                    <a:pt x="36" y="264"/>
                  </a:lnTo>
                  <a:lnTo>
                    <a:pt x="36" y="263"/>
                  </a:lnTo>
                  <a:lnTo>
                    <a:pt x="34" y="261"/>
                  </a:lnTo>
                  <a:lnTo>
                    <a:pt x="34" y="259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9" y="258"/>
                  </a:lnTo>
                  <a:lnTo>
                    <a:pt x="39" y="258"/>
                  </a:lnTo>
                  <a:lnTo>
                    <a:pt x="39" y="258"/>
                  </a:lnTo>
                  <a:close/>
                  <a:moveTo>
                    <a:pt x="14" y="256"/>
                  </a:moveTo>
                  <a:lnTo>
                    <a:pt x="14" y="256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14" y="259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4" y="256"/>
                  </a:lnTo>
                  <a:close/>
                  <a:moveTo>
                    <a:pt x="30" y="250"/>
                  </a:moveTo>
                  <a:lnTo>
                    <a:pt x="30" y="252"/>
                  </a:lnTo>
                  <a:lnTo>
                    <a:pt x="27" y="253"/>
                  </a:lnTo>
                  <a:lnTo>
                    <a:pt x="25" y="258"/>
                  </a:lnTo>
                  <a:lnTo>
                    <a:pt x="25" y="259"/>
                  </a:lnTo>
                  <a:lnTo>
                    <a:pt x="23" y="259"/>
                  </a:lnTo>
                  <a:lnTo>
                    <a:pt x="22" y="259"/>
                  </a:lnTo>
                  <a:lnTo>
                    <a:pt x="20" y="258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3" y="253"/>
                  </a:lnTo>
                  <a:lnTo>
                    <a:pt x="23" y="253"/>
                  </a:lnTo>
                  <a:lnTo>
                    <a:pt x="27" y="252"/>
                  </a:lnTo>
                  <a:lnTo>
                    <a:pt x="30" y="250"/>
                  </a:lnTo>
                  <a:close/>
                  <a:moveTo>
                    <a:pt x="61" y="248"/>
                  </a:moveTo>
                  <a:lnTo>
                    <a:pt x="63" y="248"/>
                  </a:lnTo>
                  <a:lnTo>
                    <a:pt x="63" y="248"/>
                  </a:lnTo>
                  <a:lnTo>
                    <a:pt x="63" y="250"/>
                  </a:lnTo>
                  <a:lnTo>
                    <a:pt x="63" y="253"/>
                  </a:lnTo>
                  <a:lnTo>
                    <a:pt x="61" y="256"/>
                  </a:lnTo>
                  <a:lnTo>
                    <a:pt x="58" y="256"/>
                  </a:lnTo>
                  <a:lnTo>
                    <a:pt x="55" y="259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55" y="258"/>
                  </a:lnTo>
                  <a:lnTo>
                    <a:pt x="57" y="256"/>
                  </a:lnTo>
                  <a:lnTo>
                    <a:pt x="58" y="253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1" y="248"/>
                  </a:lnTo>
                  <a:lnTo>
                    <a:pt x="61" y="248"/>
                  </a:lnTo>
                  <a:close/>
                  <a:moveTo>
                    <a:pt x="6" y="247"/>
                  </a:moveTo>
                  <a:lnTo>
                    <a:pt x="6" y="247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3" y="248"/>
                  </a:lnTo>
                  <a:lnTo>
                    <a:pt x="3" y="247"/>
                  </a:lnTo>
                  <a:lnTo>
                    <a:pt x="6" y="247"/>
                  </a:lnTo>
                  <a:close/>
                  <a:moveTo>
                    <a:pt x="68" y="241"/>
                  </a:moveTo>
                  <a:lnTo>
                    <a:pt x="69" y="241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5"/>
                  </a:lnTo>
                  <a:lnTo>
                    <a:pt x="64" y="245"/>
                  </a:lnTo>
                  <a:lnTo>
                    <a:pt x="63" y="247"/>
                  </a:lnTo>
                  <a:lnTo>
                    <a:pt x="63" y="247"/>
                  </a:lnTo>
                  <a:lnTo>
                    <a:pt x="63" y="244"/>
                  </a:lnTo>
                  <a:lnTo>
                    <a:pt x="63" y="244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8" y="241"/>
                  </a:lnTo>
                  <a:close/>
                  <a:moveTo>
                    <a:pt x="284" y="86"/>
                  </a:move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6"/>
                  </a:lnTo>
                  <a:lnTo>
                    <a:pt x="284" y="86"/>
                  </a:lnTo>
                  <a:close/>
                  <a:moveTo>
                    <a:pt x="285" y="80"/>
                  </a:moveTo>
                  <a:lnTo>
                    <a:pt x="287" y="80"/>
                  </a:lnTo>
                  <a:lnTo>
                    <a:pt x="287" y="81"/>
                  </a:lnTo>
                  <a:lnTo>
                    <a:pt x="284" y="83"/>
                  </a:lnTo>
                  <a:lnTo>
                    <a:pt x="284" y="83"/>
                  </a:lnTo>
                  <a:lnTo>
                    <a:pt x="284" y="85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0" y="83"/>
                  </a:lnTo>
                  <a:lnTo>
                    <a:pt x="282" y="83"/>
                  </a:lnTo>
                  <a:lnTo>
                    <a:pt x="282" y="81"/>
                  </a:lnTo>
                  <a:lnTo>
                    <a:pt x="282" y="81"/>
                  </a:lnTo>
                  <a:lnTo>
                    <a:pt x="285" y="80"/>
                  </a:lnTo>
                  <a:close/>
                  <a:moveTo>
                    <a:pt x="309" y="66"/>
                  </a:moveTo>
                  <a:lnTo>
                    <a:pt x="309" y="66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09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14" y="70"/>
                  </a:lnTo>
                  <a:lnTo>
                    <a:pt x="312" y="72"/>
                  </a:lnTo>
                  <a:lnTo>
                    <a:pt x="310" y="72"/>
                  </a:lnTo>
                  <a:lnTo>
                    <a:pt x="310" y="74"/>
                  </a:lnTo>
                  <a:lnTo>
                    <a:pt x="310" y="75"/>
                  </a:lnTo>
                  <a:lnTo>
                    <a:pt x="309" y="77"/>
                  </a:lnTo>
                  <a:lnTo>
                    <a:pt x="307" y="77"/>
                  </a:lnTo>
                  <a:lnTo>
                    <a:pt x="304" y="75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2" y="74"/>
                  </a:lnTo>
                  <a:lnTo>
                    <a:pt x="302" y="74"/>
                  </a:lnTo>
                  <a:lnTo>
                    <a:pt x="301" y="72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8" y="72"/>
                  </a:lnTo>
                  <a:lnTo>
                    <a:pt x="298" y="72"/>
                  </a:lnTo>
                  <a:lnTo>
                    <a:pt x="302" y="67"/>
                  </a:lnTo>
                  <a:lnTo>
                    <a:pt x="304" y="67"/>
                  </a:lnTo>
                  <a:lnTo>
                    <a:pt x="309" y="66"/>
                  </a:lnTo>
                  <a:close/>
                  <a:moveTo>
                    <a:pt x="321" y="64"/>
                  </a:moveTo>
                  <a:lnTo>
                    <a:pt x="325" y="64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0" y="66"/>
                  </a:lnTo>
                  <a:lnTo>
                    <a:pt x="318" y="66"/>
                  </a:lnTo>
                  <a:lnTo>
                    <a:pt x="318" y="66"/>
                  </a:lnTo>
                  <a:lnTo>
                    <a:pt x="318" y="64"/>
                  </a:lnTo>
                  <a:lnTo>
                    <a:pt x="318" y="64"/>
                  </a:lnTo>
                  <a:lnTo>
                    <a:pt x="321" y="64"/>
                  </a:lnTo>
                  <a:close/>
                  <a:moveTo>
                    <a:pt x="151" y="0"/>
                  </a:moveTo>
                  <a:lnTo>
                    <a:pt x="153" y="1"/>
                  </a:lnTo>
                  <a:lnTo>
                    <a:pt x="154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61" y="4"/>
                  </a:lnTo>
                  <a:lnTo>
                    <a:pt x="164" y="3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73" y="3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1" y="3"/>
                  </a:lnTo>
                  <a:lnTo>
                    <a:pt x="186" y="4"/>
                  </a:lnTo>
                  <a:lnTo>
                    <a:pt x="189" y="4"/>
                  </a:lnTo>
                  <a:lnTo>
                    <a:pt x="197" y="6"/>
                  </a:lnTo>
                  <a:lnTo>
                    <a:pt x="200" y="6"/>
                  </a:lnTo>
                  <a:lnTo>
                    <a:pt x="205" y="6"/>
                  </a:lnTo>
                  <a:lnTo>
                    <a:pt x="206" y="4"/>
                  </a:lnTo>
                  <a:lnTo>
                    <a:pt x="208" y="6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213" y="6"/>
                  </a:lnTo>
                  <a:lnTo>
                    <a:pt x="219" y="7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5" y="6"/>
                  </a:lnTo>
                  <a:lnTo>
                    <a:pt x="228" y="7"/>
                  </a:lnTo>
                  <a:lnTo>
                    <a:pt x="232" y="7"/>
                  </a:lnTo>
                  <a:lnTo>
                    <a:pt x="235" y="7"/>
                  </a:lnTo>
                  <a:lnTo>
                    <a:pt x="236" y="6"/>
                  </a:lnTo>
                  <a:lnTo>
                    <a:pt x="236" y="6"/>
                  </a:lnTo>
                  <a:lnTo>
                    <a:pt x="236" y="7"/>
                  </a:lnTo>
                  <a:lnTo>
                    <a:pt x="238" y="7"/>
                  </a:lnTo>
                  <a:lnTo>
                    <a:pt x="238" y="9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9"/>
                  </a:lnTo>
                  <a:lnTo>
                    <a:pt x="243" y="9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3" y="12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4" y="12"/>
                  </a:lnTo>
                  <a:lnTo>
                    <a:pt x="246" y="14"/>
                  </a:lnTo>
                  <a:lnTo>
                    <a:pt x="249" y="14"/>
                  </a:lnTo>
                  <a:lnTo>
                    <a:pt x="250" y="14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4" y="17"/>
                  </a:lnTo>
                  <a:lnTo>
                    <a:pt x="255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1" y="18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71" y="18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3" y="17"/>
                  </a:lnTo>
                  <a:lnTo>
                    <a:pt x="274" y="17"/>
                  </a:lnTo>
                  <a:lnTo>
                    <a:pt x="277" y="17"/>
                  </a:lnTo>
                  <a:lnTo>
                    <a:pt x="279" y="18"/>
                  </a:lnTo>
                  <a:lnTo>
                    <a:pt x="280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4" y="20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4" y="23"/>
                  </a:lnTo>
                  <a:lnTo>
                    <a:pt x="285" y="23"/>
                  </a:lnTo>
                  <a:lnTo>
                    <a:pt x="285" y="23"/>
                  </a:lnTo>
                  <a:lnTo>
                    <a:pt x="287" y="22"/>
                  </a:lnTo>
                  <a:lnTo>
                    <a:pt x="287" y="22"/>
                  </a:lnTo>
                  <a:lnTo>
                    <a:pt x="290" y="23"/>
                  </a:lnTo>
                  <a:lnTo>
                    <a:pt x="290" y="23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93" y="25"/>
                  </a:lnTo>
                  <a:lnTo>
                    <a:pt x="295" y="23"/>
                  </a:lnTo>
                  <a:lnTo>
                    <a:pt x="298" y="25"/>
                  </a:lnTo>
                  <a:lnTo>
                    <a:pt x="299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1" y="2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304" y="23"/>
                  </a:lnTo>
                  <a:lnTo>
                    <a:pt x="304" y="23"/>
                  </a:lnTo>
                  <a:lnTo>
                    <a:pt x="306" y="23"/>
                  </a:lnTo>
                  <a:lnTo>
                    <a:pt x="307" y="23"/>
                  </a:lnTo>
                  <a:lnTo>
                    <a:pt x="309" y="23"/>
                  </a:lnTo>
                  <a:lnTo>
                    <a:pt x="309" y="23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0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8"/>
                  </a:lnTo>
                  <a:lnTo>
                    <a:pt x="309" y="28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6" y="34"/>
                  </a:lnTo>
                  <a:lnTo>
                    <a:pt x="296" y="40"/>
                  </a:lnTo>
                  <a:lnTo>
                    <a:pt x="293" y="42"/>
                  </a:lnTo>
                  <a:lnTo>
                    <a:pt x="293" y="44"/>
                  </a:lnTo>
                  <a:lnTo>
                    <a:pt x="285" y="45"/>
                  </a:lnTo>
                  <a:lnTo>
                    <a:pt x="280" y="47"/>
                  </a:lnTo>
                  <a:lnTo>
                    <a:pt x="277" y="47"/>
                  </a:lnTo>
                  <a:lnTo>
                    <a:pt x="274" y="50"/>
                  </a:lnTo>
                  <a:lnTo>
                    <a:pt x="273" y="51"/>
                  </a:lnTo>
                  <a:lnTo>
                    <a:pt x="274" y="51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3" y="55"/>
                  </a:lnTo>
                  <a:lnTo>
                    <a:pt x="271" y="55"/>
                  </a:lnTo>
                  <a:lnTo>
                    <a:pt x="268" y="59"/>
                  </a:lnTo>
                  <a:lnTo>
                    <a:pt x="265" y="64"/>
                  </a:lnTo>
                  <a:lnTo>
                    <a:pt x="263" y="66"/>
                  </a:lnTo>
                  <a:lnTo>
                    <a:pt x="261" y="67"/>
                  </a:lnTo>
                  <a:lnTo>
                    <a:pt x="258" y="74"/>
                  </a:lnTo>
                  <a:lnTo>
                    <a:pt x="258" y="75"/>
                  </a:lnTo>
                  <a:lnTo>
                    <a:pt x="260" y="81"/>
                  </a:lnTo>
                  <a:lnTo>
                    <a:pt x="261" y="83"/>
                  </a:lnTo>
                  <a:lnTo>
                    <a:pt x="261" y="85"/>
                  </a:lnTo>
                  <a:lnTo>
                    <a:pt x="265" y="85"/>
                  </a:lnTo>
                  <a:lnTo>
                    <a:pt x="266" y="86"/>
                  </a:lnTo>
                  <a:lnTo>
                    <a:pt x="265" y="88"/>
                  </a:lnTo>
                  <a:lnTo>
                    <a:pt x="261" y="89"/>
                  </a:lnTo>
                  <a:lnTo>
                    <a:pt x="257" y="91"/>
                  </a:lnTo>
                  <a:lnTo>
                    <a:pt x="255" y="94"/>
                  </a:lnTo>
                  <a:lnTo>
                    <a:pt x="255" y="96"/>
                  </a:lnTo>
                  <a:lnTo>
                    <a:pt x="254" y="96"/>
                  </a:lnTo>
                  <a:lnTo>
                    <a:pt x="254" y="99"/>
                  </a:lnTo>
                  <a:lnTo>
                    <a:pt x="252" y="100"/>
                  </a:lnTo>
                  <a:lnTo>
                    <a:pt x="252" y="102"/>
                  </a:lnTo>
                  <a:lnTo>
                    <a:pt x="250" y="103"/>
                  </a:lnTo>
                  <a:lnTo>
                    <a:pt x="250" y="103"/>
                  </a:lnTo>
                  <a:lnTo>
                    <a:pt x="252" y="105"/>
                  </a:lnTo>
                  <a:lnTo>
                    <a:pt x="252" y="105"/>
                  </a:lnTo>
                  <a:lnTo>
                    <a:pt x="250" y="107"/>
                  </a:lnTo>
                  <a:lnTo>
                    <a:pt x="249" y="107"/>
                  </a:lnTo>
                  <a:lnTo>
                    <a:pt x="244" y="107"/>
                  </a:lnTo>
                  <a:lnTo>
                    <a:pt x="239" y="110"/>
                  </a:lnTo>
                  <a:lnTo>
                    <a:pt x="236" y="111"/>
                  </a:lnTo>
                  <a:lnTo>
                    <a:pt x="235" y="116"/>
                  </a:lnTo>
                  <a:lnTo>
                    <a:pt x="232" y="119"/>
                  </a:lnTo>
                  <a:lnTo>
                    <a:pt x="232" y="119"/>
                  </a:lnTo>
                  <a:lnTo>
                    <a:pt x="230" y="119"/>
                  </a:lnTo>
                  <a:lnTo>
                    <a:pt x="227" y="118"/>
                  </a:lnTo>
                  <a:lnTo>
                    <a:pt x="225" y="119"/>
                  </a:lnTo>
                  <a:lnTo>
                    <a:pt x="224" y="119"/>
                  </a:lnTo>
                  <a:lnTo>
                    <a:pt x="222" y="121"/>
                  </a:lnTo>
                  <a:lnTo>
                    <a:pt x="220" y="119"/>
                  </a:lnTo>
                  <a:lnTo>
                    <a:pt x="217" y="119"/>
                  </a:lnTo>
                  <a:lnTo>
                    <a:pt x="216" y="119"/>
                  </a:lnTo>
                  <a:lnTo>
                    <a:pt x="213" y="121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0" y="121"/>
                  </a:lnTo>
                  <a:lnTo>
                    <a:pt x="198" y="121"/>
                  </a:lnTo>
                  <a:lnTo>
                    <a:pt x="198" y="122"/>
                  </a:lnTo>
                  <a:lnTo>
                    <a:pt x="195" y="124"/>
                  </a:lnTo>
                  <a:lnTo>
                    <a:pt x="192" y="124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6" y="129"/>
                  </a:lnTo>
                  <a:lnTo>
                    <a:pt x="186" y="130"/>
                  </a:lnTo>
                  <a:lnTo>
                    <a:pt x="184" y="130"/>
                  </a:lnTo>
                  <a:lnTo>
                    <a:pt x="184" y="129"/>
                  </a:lnTo>
                  <a:lnTo>
                    <a:pt x="184" y="130"/>
                  </a:lnTo>
                  <a:lnTo>
                    <a:pt x="184" y="130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0"/>
                  </a:lnTo>
                  <a:lnTo>
                    <a:pt x="176" y="129"/>
                  </a:lnTo>
                  <a:lnTo>
                    <a:pt x="175" y="129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4"/>
                  </a:lnTo>
                  <a:lnTo>
                    <a:pt x="172" y="122"/>
                  </a:lnTo>
                  <a:lnTo>
                    <a:pt x="172" y="122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2" y="118"/>
                  </a:lnTo>
                  <a:lnTo>
                    <a:pt x="170" y="118"/>
                  </a:lnTo>
                  <a:lnTo>
                    <a:pt x="168" y="116"/>
                  </a:lnTo>
                  <a:lnTo>
                    <a:pt x="164" y="113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59" y="111"/>
                  </a:lnTo>
                  <a:lnTo>
                    <a:pt x="156" y="113"/>
                  </a:lnTo>
                  <a:lnTo>
                    <a:pt x="154" y="108"/>
                  </a:lnTo>
                  <a:lnTo>
                    <a:pt x="154" y="107"/>
                  </a:lnTo>
                  <a:lnTo>
                    <a:pt x="154" y="105"/>
                  </a:lnTo>
                  <a:lnTo>
                    <a:pt x="156" y="103"/>
                  </a:lnTo>
                  <a:lnTo>
                    <a:pt x="156" y="102"/>
                  </a:lnTo>
                  <a:lnTo>
                    <a:pt x="157" y="100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62" y="97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1" y="96"/>
                  </a:lnTo>
                  <a:lnTo>
                    <a:pt x="156" y="91"/>
                  </a:lnTo>
                  <a:lnTo>
                    <a:pt x="157" y="91"/>
                  </a:lnTo>
                  <a:lnTo>
                    <a:pt x="157" y="89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59" y="86"/>
                  </a:lnTo>
                  <a:lnTo>
                    <a:pt x="159" y="85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1" y="80"/>
                  </a:lnTo>
                  <a:lnTo>
                    <a:pt x="159" y="80"/>
                  </a:lnTo>
                  <a:lnTo>
                    <a:pt x="157" y="77"/>
                  </a:lnTo>
                  <a:lnTo>
                    <a:pt x="157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4" y="72"/>
                  </a:lnTo>
                  <a:lnTo>
                    <a:pt x="154" y="70"/>
                  </a:lnTo>
                  <a:lnTo>
                    <a:pt x="154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2" y="69"/>
                  </a:lnTo>
                  <a:lnTo>
                    <a:pt x="162" y="66"/>
                  </a:lnTo>
                  <a:lnTo>
                    <a:pt x="164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1"/>
                  </a:lnTo>
                  <a:lnTo>
                    <a:pt x="162" y="61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6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4" y="51"/>
                  </a:lnTo>
                  <a:lnTo>
                    <a:pt x="164" y="50"/>
                  </a:lnTo>
                  <a:lnTo>
                    <a:pt x="162" y="48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5" y="47"/>
                  </a:lnTo>
                  <a:lnTo>
                    <a:pt x="165" y="45"/>
                  </a:lnTo>
                  <a:lnTo>
                    <a:pt x="168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9"/>
                  </a:lnTo>
                  <a:lnTo>
                    <a:pt x="173" y="37"/>
                  </a:lnTo>
                  <a:lnTo>
                    <a:pt x="172" y="37"/>
                  </a:lnTo>
                  <a:lnTo>
                    <a:pt x="170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7" y="33"/>
                  </a:lnTo>
                  <a:lnTo>
                    <a:pt x="165" y="33"/>
                  </a:lnTo>
                  <a:lnTo>
                    <a:pt x="165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3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3" y="34"/>
                  </a:lnTo>
                  <a:lnTo>
                    <a:pt x="153" y="33"/>
                  </a:lnTo>
                  <a:lnTo>
                    <a:pt x="151" y="33"/>
                  </a:lnTo>
                  <a:lnTo>
                    <a:pt x="148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5" y="34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3" y="28"/>
                  </a:lnTo>
                  <a:lnTo>
                    <a:pt x="143" y="28"/>
                  </a:lnTo>
                  <a:lnTo>
                    <a:pt x="142" y="29"/>
                  </a:lnTo>
                  <a:lnTo>
                    <a:pt x="140" y="29"/>
                  </a:lnTo>
                  <a:lnTo>
                    <a:pt x="138" y="29"/>
                  </a:lnTo>
                  <a:lnTo>
                    <a:pt x="137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29"/>
                  </a:lnTo>
                  <a:lnTo>
                    <a:pt x="135" y="28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7" y="23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2" y="17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2" y="9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6" y="1"/>
                  </a:lnTo>
                  <a:lnTo>
                    <a:pt x="150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2" name="Freeform 283"/>
            <p:cNvSpPr>
              <a:spLocks noEditPoints="1"/>
            </p:cNvSpPr>
            <p:nvPr/>
          </p:nvSpPr>
          <p:spPr bwMode="auto">
            <a:xfrm>
              <a:off x="6792233" y="3907176"/>
              <a:ext cx="187125" cy="161786"/>
            </a:xfrm>
            <a:custGeom>
              <a:avLst/>
              <a:gdLst>
                <a:gd name="T0" fmla="*/ 53 w 96"/>
                <a:gd name="T1" fmla="*/ 33 h 83"/>
                <a:gd name="T2" fmla="*/ 55 w 96"/>
                <a:gd name="T3" fmla="*/ 34 h 83"/>
                <a:gd name="T4" fmla="*/ 55 w 96"/>
                <a:gd name="T5" fmla="*/ 36 h 83"/>
                <a:gd name="T6" fmla="*/ 50 w 96"/>
                <a:gd name="T7" fmla="*/ 34 h 83"/>
                <a:gd name="T8" fmla="*/ 52 w 96"/>
                <a:gd name="T9" fmla="*/ 34 h 83"/>
                <a:gd name="T10" fmla="*/ 52 w 96"/>
                <a:gd name="T11" fmla="*/ 33 h 83"/>
                <a:gd name="T12" fmla="*/ 53 w 96"/>
                <a:gd name="T13" fmla="*/ 30 h 83"/>
                <a:gd name="T14" fmla="*/ 52 w 96"/>
                <a:gd name="T15" fmla="*/ 28 h 83"/>
                <a:gd name="T16" fmla="*/ 39 w 96"/>
                <a:gd name="T17" fmla="*/ 19 h 83"/>
                <a:gd name="T18" fmla="*/ 44 w 96"/>
                <a:gd name="T19" fmla="*/ 36 h 83"/>
                <a:gd name="T20" fmla="*/ 49 w 96"/>
                <a:gd name="T21" fmla="*/ 42 h 83"/>
                <a:gd name="T22" fmla="*/ 49 w 96"/>
                <a:gd name="T23" fmla="*/ 39 h 83"/>
                <a:gd name="T24" fmla="*/ 52 w 96"/>
                <a:gd name="T25" fmla="*/ 41 h 83"/>
                <a:gd name="T26" fmla="*/ 58 w 96"/>
                <a:gd name="T27" fmla="*/ 45 h 83"/>
                <a:gd name="T28" fmla="*/ 68 w 96"/>
                <a:gd name="T29" fmla="*/ 50 h 83"/>
                <a:gd name="T30" fmla="*/ 85 w 96"/>
                <a:gd name="T31" fmla="*/ 67 h 83"/>
                <a:gd name="T32" fmla="*/ 91 w 96"/>
                <a:gd name="T33" fmla="*/ 75 h 83"/>
                <a:gd name="T34" fmla="*/ 96 w 96"/>
                <a:gd name="T35" fmla="*/ 78 h 83"/>
                <a:gd name="T36" fmla="*/ 91 w 96"/>
                <a:gd name="T37" fmla="*/ 80 h 83"/>
                <a:gd name="T38" fmla="*/ 86 w 96"/>
                <a:gd name="T39" fmla="*/ 82 h 83"/>
                <a:gd name="T40" fmla="*/ 83 w 96"/>
                <a:gd name="T41" fmla="*/ 80 h 83"/>
                <a:gd name="T42" fmla="*/ 79 w 96"/>
                <a:gd name="T43" fmla="*/ 75 h 83"/>
                <a:gd name="T44" fmla="*/ 71 w 96"/>
                <a:gd name="T45" fmla="*/ 66 h 83"/>
                <a:gd name="T46" fmla="*/ 63 w 96"/>
                <a:gd name="T47" fmla="*/ 56 h 83"/>
                <a:gd name="T48" fmla="*/ 53 w 96"/>
                <a:gd name="T49" fmla="*/ 52 h 83"/>
                <a:gd name="T50" fmla="*/ 47 w 96"/>
                <a:gd name="T51" fmla="*/ 52 h 83"/>
                <a:gd name="T52" fmla="*/ 41 w 96"/>
                <a:gd name="T53" fmla="*/ 52 h 83"/>
                <a:gd name="T54" fmla="*/ 38 w 96"/>
                <a:gd name="T55" fmla="*/ 50 h 83"/>
                <a:gd name="T56" fmla="*/ 30 w 96"/>
                <a:gd name="T57" fmla="*/ 53 h 83"/>
                <a:gd name="T58" fmla="*/ 25 w 96"/>
                <a:gd name="T59" fmla="*/ 49 h 83"/>
                <a:gd name="T60" fmla="*/ 22 w 96"/>
                <a:gd name="T61" fmla="*/ 47 h 83"/>
                <a:gd name="T62" fmla="*/ 17 w 96"/>
                <a:gd name="T63" fmla="*/ 55 h 83"/>
                <a:gd name="T64" fmla="*/ 12 w 96"/>
                <a:gd name="T65" fmla="*/ 53 h 83"/>
                <a:gd name="T66" fmla="*/ 9 w 96"/>
                <a:gd name="T67" fmla="*/ 55 h 83"/>
                <a:gd name="T68" fmla="*/ 4 w 96"/>
                <a:gd name="T69" fmla="*/ 55 h 83"/>
                <a:gd name="T70" fmla="*/ 0 w 96"/>
                <a:gd name="T71" fmla="*/ 52 h 83"/>
                <a:gd name="T72" fmla="*/ 1 w 96"/>
                <a:gd name="T73" fmla="*/ 41 h 83"/>
                <a:gd name="T74" fmla="*/ 4 w 96"/>
                <a:gd name="T75" fmla="*/ 30 h 83"/>
                <a:gd name="T76" fmla="*/ 6 w 96"/>
                <a:gd name="T77" fmla="*/ 20 h 83"/>
                <a:gd name="T78" fmla="*/ 8 w 96"/>
                <a:gd name="T79" fmla="*/ 15 h 83"/>
                <a:gd name="T80" fmla="*/ 11 w 96"/>
                <a:gd name="T81" fmla="*/ 14 h 83"/>
                <a:gd name="T82" fmla="*/ 15 w 96"/>
                <a:gd name="T83" fmla="*/ 11 h 83"/>
                <a:gd name="T84" fmla="*/ 19 w 96"/>
                <a:gd name="T85" fmla="*/ 9 h 83"/>
                <a:gd name="T86" fmla="*/ 20 w 96"/>
                <a:gd name="T87" fmla="*/ 8 h 83"/>
                <a:gd name="T88" fmla="*/ 25 w 96"/>
                <a:gd name="T89" fmla="*/ 8 h 83"/>
                <a:gd name="T90" fmla="*/ 27 w 96"/>
                <a:gd name="T91" fmla="*/ 6 h 83"/>
                <a:gd name="T92" fmla="*/ 28 w 96"/>
                <a:gd name="T93" fmla="*/ 4 h 83"/>
                <a:gd name="T94" fmla="*/ 31 w 96"/>
                <a:gd name="T9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83">
                  <a:moveTo>
                    <a:pt x="50" y="31"/>
                  </a:moveTo>
                  <a:lnTo>
                    <a:pt x="52" y="31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0" y="31"/>
                  </a:lnTo>
                  <a:close/>
                  <a:moveTo>
                    <a:pt x="52" y="28"/>
                  </a:moveTo>
                  <a:lnTo>
                    <a:pt x="52" y="28"/>
                  </a:lnTo>
                  <a:lnTo>
                    <a:pt x="53" y="30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2" y="28"/>
                  </a:lnTo>
                  <a:close/>
                  <a:moveTo>
                    <a:pt x="31" y="0"/>
                  </a:moveTo>
                  <a:lnTo>
                    <a:pt x="36" y="9"/>
                  </a:lnTo>
                  <a:lnTo>
                    <a:pt x="38" y="14"/>
                  </a:lnTo>
                  <a:lnTo>
                    <a:pt x="39" y="19"/>
                  </a:lnTo>
                  <a:lnTo>
                    <a:pt x="39" y="26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4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7" y="41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3" y="44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3" y="49"/>
                  </a:lnTo>
                  <a:lnTo>
                    <a:pt x="68" y="50"/>
                  </a:lnTo>
                  <a:lnTo>
                    <a:pt x="72" y="55"/>
                  </a:lnTo>
                  <a:lnTo>
                    <a:pt x="75" y="60"/>
                  </a:lnTo>
                  <a:lnTo>
                    <a:pt x="83" y="66"/>
                  </a:lnTo>
                  <a:lnTo>
                    <a:pt x="85" y="67"/>
                  </a:lnTo>
                  <a:lnTo>
                    <a:pt x="86" y="71"/>
                  </a:lnTo>
                  <a:lnTo>
                    <a:pt x="88" y="71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6" y="77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1" y="80"/>
                  </a:lnTo>
                  <a:lnTo>
                    <a:pt x="91" y="82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6" y="82"/>
                  </a:lnTo>
                  <a:lnTo>
                    <a:pt x="86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2" y="77"/>
                  </a:lnTo>
                  <a:lnTo>
                    <a:pt x="80" y="77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7" y="71"/>
                  </a:lnTo>
                  <a:lnTo>
                    <a:pt x="74" y="69"/>
                  </a:lnTo>
                  <a:lnTo>
                    <a:pt x="71" y="66"/>
                  </a:lnTo>
                  <a:lnTo>
                    <a:pt x="68" y="63"/>
                  </a:lnTo>
                  <a:lnTo>
                    <a:pt x="64" y="60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58" y="56"/>
                  </a:lnTo>
                  <a:lnTo>
                    <a:pt x="56" y="55"/>
                  </a:lnTo>
                  <a:lnTo>
                    <a:pt x="55" y="53"/>
                  </a:lnTo>
                  <a:lnTo>
                    <a:pt x="53" y="52"/>
                  </a:lnTo>
                  <a:lnTo>
                    <a:pt x="52" y="52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4" y="52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8" y="52"/>
                  </a:lnTo>
                  <a:lnTo>
                    <a:pt x="25" y="50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7" y="52"/>
                  </a:lnTo>
                  <a:lnTo>
                    <a:pt x="17" y="55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4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3" name="Freeform 284"/>
            <p:cNvSpPr>
              <a:spLocks/>
            </p:cNvSpPr>
            <p:nvPr/>
          </p:nvSpPr>
          <p:spPr bwMode="auto">
            <a:xfrm>
              <a:off x="5283536" y="3624539"/>
              <a:ext cx="235856" cy="202719"/>
            </a:xfrm>
            <a:custGeom>
              <a:avLst/>
              <a:gdLst>
                <a:gd name="T0" fmla="*/ 121 w 121"/>
                <a:gd name="T1" fmla="*/ 0 h 104"/>
                <a:gd name="T2" fmla="*/ 121 w 121"/>
                <a:gd name="T3" fmla="*/ 8 h 104"/>
                <a:gd name="T4" fmla="*/ 121 w 121"/>
                <a:gd name="T5" fmla="*/ 14 h 104"/>
                <a:gd name="T6" fmla="*/ 121 w 121"/>
                <a:gd name="T7" fmla="*/ 20 h 104"/>
                <a:gd name="T8" fmla="*/ 121 w 121"/>
                <a:gd name="T9" fmla="*/ 25 h 104"/>
                <a:gd name="T10" fmla="*/ 74 w 121"/>
                <a:gd name="T11" fmla="*/ 61 h 104"/>
                <a:gd name="T12" fmla="*/ 72 w 121"/>
                <a:gd name="T13" fmla="*/ 64 h 104"/>
                <a:gd name="T14" fmla="*/ 67 w 121"/>
                <a:gd name="T15" fmla="*/ 66 h 104"/>
                <a:gd name="T16" fmla="*/ 64 w 121"/>
                <a:gd name="T17" fmla="*/ 66 h 104"/>
                <a:gd name="T18" fmla="*/ 61 w 121"/>
                <a:gd name="T19" fmla="*/ 69 h 104"/>
                <a:gd name="T20" fmla="*/ 58 w 121"/>
                <a:gd name="T21" fmla="*/ 72 h 104"/>
                <a:gd name="T22" fmla="*/ 56 w 121"/>
                <a:gd name="T23" fmla="*/ 74 h 104"/>
                <a:gd name="T24" fmla="*/ 58 w 121"/>
                <a:gd name="T25" fmla="*/ 77 h 104"/>
                <a:gd name="T26" fmla="*/ 58 w 121"/>
                <a:gd name="T27" fmla="*/ 80 h 104"/>
                <a:gd name="T28" fmla="*/ 58 w 121"/>
                <a:gd name="T29" fmla="*/ 83 h 104"/>
                <a:gd name="T30" fmla="*/ 58 w 121"/>
                <a:gd name="T31" fmla="*/ 88 h 104"/>
                <a:gd name="T32" fmla="*/ 58 w 121"/>
                <a:gd name="T33" fmla="*/ 91 h 104"/>
                <a:gd name="T34" fmla="*/ 58 w 121"/>
                <a:gd name="T35" fmla="*/ 96 h 104"/>
                <a:gd name="T36" fmla="*/ 50 w 121"/>
                <a:gd name="T37" fmla="*/ 96 h 104"/>
                <a:gd name="T38" fmla="*/ 41 w 121"/>
                <a:gd name="T39" fmla="*/ 96 h 104"/>
                <a:gd name="T40" fmla="*/ 33 w 121"/>
                <a:gd name="T41" fmla="*/ 96 h 104"/>
                <a:gd name="T42" fmla="*/ 26 w 121"/>
                <a:gd name="T43" fmla="*/ 96 h 104"/>
                <a:gd name="T44" fmla="*/ 20 w 121"/>
                <a:gd name="T45" fmla="*/ 96 h 104"/>
                <a:gd name="T46" fmla="*/ 14 w 121"/>
                <a:gd name="T47" fmla="*/ 96 h 104"/>
                <a:gd name="T48" fmla="*/ 7 w 121"/>
                <a:gd name="T49" fmla="*/ 96 h 104"/>
                <a:gd name="T50" fmla="*/ 1 w 121"/>
                <a:gd name="T51" fmla="*/ 99 h 104"/>
                <a:gd name="T52" fmla="*/ 0 w 121"/>
                <a:gd name="T53" fmla="*/ 102 h 104"/>
                <a:gd name="T54" fmla="*/ 0 w 121"/>
                <a:gd name="T55" fmla="*/ 102 h 104"/>
                <a:gd name="T56" fmla="*/ 3 w 121"/>
                <a:gd name="T57" fmla="*/ 86 h 104"/>
                <a:gd name="T58" fmla="*/ 6 w 121"/>
                <a:gd name="T59" fmla="*/ 82 h 104"/>
                <a:gd name="T60" fmla="*/ 11 w 121"/>
                <a:gd name="T61" fmla="*/ 77 h 104"/>
                <a:gd name="T62" fmla="*/ 12 w 121"/>
                <a:gd name="T63" fmla="*/ 71 h 104"/>
                <a:gd name="T64" fmla="*/ 12 w 121"/>
                <a:gd name="T65" fmla="*/ 69 h 104"/>
                <a:gd name="T66" fmla="*/ 15 w 121"/>
                <a:gd name="T67" fmla="*/ 64 h 104"/>
                <a:gd name="T68" fmla="*/ 18 w 121"/>
                <a:gd name="T69" fmla="*/ 60 h 104"/>
                <a:gd name="T70" fmla="*/ 18 w 121"/>
                <a:gd name="T71" fmla="*/ 58 h 104"/>
                <a:gd name="T72" fmla="*/ 17 w 121"/>
                <a:gd name="T73" fmla="*/ 60 h 104"/>
                <a:gd name="T74" fmla="*/ 17 w 121"/>
                <a:gd name="T75" fmla="*/ 60 h 104"/>
                <a:gd name="T76" fmla="*/ 18 w 121"/>
                <a:gd name="T77" fmla="*/ 56 h 104"/>
                <a:gd name="T78" fmla="*/ 28 w 121"/>
                <a:gd name="T79" fmla="*/ 49 h 104"/>
                <a:gd name="T80" fmla="*/ 31 w 121"/>
                <a:gd name="T81" fmla="*/ 44 h 104"/>
                <a:gd name="T82" fmla="*/ 33 w 121"/>
                <a:gd name="T83" fmla="*/ 36 h 104"/>
                <a:gd name="T84" fmla="*/ 34 w 121"/>
                <a:gd name="T85" fmla="*/ 31 h 104"/>
                <a:gd name="T86" fmla="*/ 37 w 121"/>
                <a:gd name="T87" fmla="*/ 25 h 104"/>
                <a:gd name="T88" fmla="*/ 39 w 121"/>
                <a:gd name="T89" fmla="*/ 20 h 104"/>
                <a:gd name="T90" fmla="*/ 42 w 121"/>
                <a:gd name="T91" fmla="*/ 19 h 104"/>
                <a:gd name="T92" fmla="*/ 48 w 121"/>
                <a:gd name="T93" fmla="*/ 14 h 104"/>
                <a:gd name="T94" fmla="*/ 52 w 121"/>
                <a:gd name="T95" fmla="*/ 11 h 104"/>
                <a:gd name="T96" fmla="*/ 55 w 121"/>
                <a:gd name="T97" fmla="*/ 3 h 104"/>
                <a:gd name="T98" fmla="*/ 93 w 121"/>
                <a:gd name="T9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104">
                  <a:moveTo>
                    <a:pt x="97" y="0"/>
                  </a:moveTo>
                  <a:lnTo>
                    <a:pt x="121" y="0"/>
                  </a:lnTo>
                  <a:lnTo>
                    <a:pt x="121" y="4"/>
                  </a:lnTo>
                  <a:lnTo>
                    <a:pt x="121" y="8"/>
                  </a:lnTo>
                  <a:lnTo>
                    <a:pt x="121" y="11"/>
                  </a:lnTo>
                  <a:lnTo>
                    <a:pt x="121" y="14"/>
                  </a:lnTo>
                  <a:lnTo>
                    <a:pt x="121" y="17"/>
                  </a:lnTo>
                  <a:lnTo>
                    <a:pt x="121" y="20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74" y="25"/>
                  </a:lnTo>
                  <a:lnTo>
                    <a:pt x="74" y="61"/>
                  </a:lnTo>
                  <a:lnTo>
                    <a:pt x="74" y="63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8"/>
                  </a:lnTo>
                  <a:lnTo>
                    <a:pt x="61" y="69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0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1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3" y="96"/>
                  </a:lnTo>
                  <a:lnTo>
                    <a:pt x="50" y="96"/>
                  </a:lnTo>
                  <a:lnTo>
                    <a:pt x="47" y="96"/>
                  </a:lnTo>
                  <a:lnTo>
                    <a:pt x="41" y="96"/>
                  </a:lnTo>
                  <a:lnTo>
                    <a:pt x="36" y="96"/>
                  </a:lnTo>
                  <a:lnTo>
                    <a:pt x="33" y="96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23" y="96"/>
                  </a:lnTo>
                  <a:lnTo>
                    <a:pt x="20" y="96"/>
                  </a:lnTo>
                  <a:lnTo>
                    <a:pt x="17" y="96"/>
                  </a:lnTo>
                  <a:lnTo>
                    <a:pt x="14" y="96"/>
                  </a:lnTo>
                  <a:lnTo>
                    <a:pt x="11" y="96"/>
                  </a:lnTo>
                  <a:lnTo>
                    <a:pt x="7" y="96"/>
                  </a:lnTo>
                  <a:lnTo>
                    <a:pt x="1" y="96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1" y="94"/>
                  </a:lnTo>
                  <a:lnTo>
                    <a:pt x="3" y="86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7" y="80"/>
                  </a:lnTo>
                  <a:lnTo>
                    <a:pt x="11" y="77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69"/>
                  </a:lnTo>
                  <a:lnTo>
                    <a:pt x="14" y="68"/>
                  </a:lnTo>
                  <a:lnTo>
                    <a:pt x="15" y="64"/>
                  </a:lnTo>
                  <a:lnTo>
                    <a:pt x="17" y="63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7" y="58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8" y="56"/>
                  </a:lnTo>
                  <a:lnTo>
                    <a:pt x="22" y="53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4" y="31"/>
                  </a:lnTo>
                  <a:lnTo>
                    <a:pt x="36" y="28"/>
                  </a:lnTo>
                  <a:lnTo>
                    <a:pt x="37" y="25"/>
                  </a:lnTo>
                  <a:lnTo>
                    <a:pt x="37" y="22"/>
                  </a:lnTo>
                  <a:lnTo>
                    <a:pt x="39" y="20"/>
                  </a:lnTo>
                  <a:lnTo>
                    <a:pt x="41" y="20"/>
                  </a:lnTo>
                  <a:lnTo>
                    <a:pt x="42" y="19"/>
                  </a:lnTo>
                  <a:lnTo>
                    <a:pt x="45" y="17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5" y="3"/>
                  </a:lnTo>
                  <a:lnTo>
                    <a:pt x="56" y="0"/>
                  </a:lnTo>
                  <a:lnTo>
                    <a:pt x="93" y="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4" name="Freeform 285"/>
            <p:cNvSpPr>
              <a:spLocks/>
            </p:cNvSpPr>
            <p:nvPr/>
          </p:nvSpPr>
          <p:spPr bwMode="auto">
            <a:xfrm>
              <a:off x="6458917" y="3501738"/>
              <a:ext cx="345013" cy="288485"/>
            </a:xfrm>
            <a:custGeom>
              <a:avLst/>
              <a:gdLst>
                <a:gd name="T0" fmla="*/ 18 w 177"/>
                <a:gd name="T1" fmla="*/ 0 h 148"/>
                <a:gd name="T2" fmla="*/ 41 w 177"/>
                <a:gd name="T3" fmla="*/ 6 h 148"/>
                <a:gd name="T4" fmla="*/ 56 w 177"/>
                <a:gd name="T5" fmla="*/ 9 h 148"/>
                <a:gd name="T6" fmla="*/ 65 w 177"/>
                <a:gd name="T7" fmla="*/ 12 h 148"/>
                <a:gd name="T8" fmla="*/ 76 w 177"/>
                <a:gd name="T9" fmla="*/ 6 h 148"/>
                <a:gd name="T10" fmla="*/ 81 w 177"/>
                <a:gd name="T11" fmla="*/ 4 h 148"/>
                <a:gd name="T12" fmla="*/ 86 w 177"/>
                <a:gd name="T13" fmla="*/ 3 h 148"/>
                <a:gd name="T14" fmla="*/ 87 w 177"/>
                <a:gd name="T15" fmla="*/ 3 h 148"/>
                <a:gd name="T16" fmla="*/ 92 w 177"/>
                <a:gd name="T17" fmla="*/ 0 h 148"/>
                <a:gd name="T18" fmla="*/ 101 w 177"/>
                <a:gd name="T19" fmla="*/ 3 h 148"/>
                <a:gd name="T20" fmla="*/ 108 w 177"/>
                <a:gd name="T21" fmla="*/ 4 h 148"/>
                <a:gd name="T22" fmla="*/ 103 w 177"/>
                <a:gd name="T23" fmla="*/ 4 h 148"/>
                <a:gd name="T24" fmla="*/ 108 w 177"/>
                <a:gd name="T25" fmla="*/ 8 h 148"/>
                <a:gd name="T26" fmla="*/ 109 w 177"/>
                <a:gd name="T27" fmla="*/ 4 h 148"/>
                <a:gd name="T28" fmla="*/ 116 w 177"/>
                <a:gd name="T29" fmla="*/ 9 h 148"/>
                <a:gd name="T30" fmla="*/ 123 w 177"/>
                <a:gd name="T31" fmla="*/ 8 h 148"/>
                <a:gd name="T32" fmla="*/ 130 w 177"/>
                <a:gd name="T33" fmla="*/ 8 h 148"/>
                <a:gd name="T34" fmla="*/ 138 w 177"/>
                <a:gd name="T35" fmla="*/ 4 h 148"/>
                <a:gd name="T36" fmla="*/ 142 w 177"/>
                <a:gd name="T37" fmla="*/ 16 h 148"/>
                <a:gd name="T38" fmla="*/ 146 w 177"/>
                <a:gd name="T39" fmla="*/ 25 h 148"/>
                <a:gd name="T40" fmla="*/ 147 w 177"/>
                <a:gd name="T41" fmla="*/ 34 h 148"/>
                <a:gd name="T42" fmla="*/ 141 w 177"/>
                <a:gd name="T43" fmla="*/ 55 h 148"/>
                <a:gd name="T44" fmla="*/ 136 w 177"/>
                <a:gd name="T45" fmla="*/ 60 h 148"/>
                <a:gd name="T46" fmla="*/ 125 w 177"/>
                <a:gd name="T47" fmla="*/ 49 h 148"/>
                <a:gd name="T48" fmla="*/ 122 w 177"/>
                <a:gd name="T49" fmla="*/ 41 h 148"/>
                <a:gd name="T50" fmla="*/ 117 w 177"/>
                <a:gd name="T51" fmla="*/ 33 h 148"/>
                <a:gd name="T52" fmla="*/ 114 w 177"/>
                <a:gd name="T53" fmla="*/ 28 h 148"/>
                <a:gd name="T54" fmla="*/ 114 w 177"/>
                <a:gd name="T55" fmla="*/ 34 h 148"/>
                <a:gd name="T56" fmla="*/ 116 w 177"/>
                <a:gd name="T57" fmla="*/ 42 h 148"/>
                <a:gd name="T58" fmla="*/ 119 w 177"/>
                <a:gd name="T59" fmla="*/ 49 h 148"/>
                <a:gd name="T60" fmla="*/ 128 w 177"/>
                <a:gd name="T61" fmla="*/ 56 h 148"/>
                <a:gd name="T62" fmla="*/ 130 w 177"/>
                <a:gd name="T63" fmla="*/ 66 h 148"/>
                <a:gd name="T64" fmla="*/ 134 w 177"/>
                <a:gd name="T65" fmla="*/ 72 h 148"/>
                <a:gd name="T66" fmla="*/ 144 w 177"/>
                <a:gd name="T67" fmla="*/ 93 h 148"/>
                <a:gd name="T68" fmla="*/ 155 w 177"/>
                <a:gd name="T69" fmla="*/ 115 h 148"/>
                <a:gd name="T70" fmla="*/ 158 w 177"/>
                <a:gd name="T71" fmla="*/ 119 h 148"/>
                <a:gd name="T72" fmla="*/ 157 w 177"/>
                <a:gd name="T73" fmla="*/ 121 h 148"/>
                <a:gd name="T74" fmla="*/ 161 w 177"/>
                <a:gd name="T75" fmla="*/ 135 h 148"/>
                <a:gd name="T76" fmla="*/ 171 w 177"/>
                <a:gd name="T77" fmla="*/ 143 h 148"/>
                <a:gd name="T78" fmla="*/ 149 w 177"/>
                <a:gd name="T79" fmla="*/ 148 h 148"/>
                <a:gd name="T80" fmla="*/ 98 w 177"/>
                <a:gd name="T81" fmla="*/ 146 h 148"/>
                <a:gd name="T82" fmla="*/ 95 w 177"/>
                <a:gd name="T83" fmla="*/ 148 h 148"/>
                <a:gd name="T84" fmla="*/ 16 w 177"/>
                <a:gd name="T85" fmla="*/ 148 h 148"/>
                <a:gd name="T86" fmla="*/ 5 w 177"/>
                <a:gd name="T87" fmla="*/ 38 h 148"/>
                <a:gd name="T88" fmla="*/ 2 w 177"/>
                <a:gd name="T89" fmla="*/ 27 h 148"/>
                <a:gd name="T90" fmla="*/ 4 w 177"/>
                <a:gd name="T91" fmla="*/ 19 h 148"/>
                <a:gd name="T92" fmla="*/ 4 w 177"/>
                <a:gd name="T93" fmla="*/ 11 h 148"/>
                <a:gd name="T94" fmla="*/ 4 w 177"/>
                <a:gd name="T95" fmla="*/ 3 h 148"/>
                <a:gd name="T96" fmla="*/ 7 w 177"/>
                <a:gd name="T9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7" h="148">
                  <a:moveTo>
                    <a:pt x="7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6" y="6"/>
                  </a:lnTo>
                  <a:lnTo>
                    <a:pt x="48" y="8"/>
                  </a:lnTo>
                  <a:lnTo>
                    <a:pt x="56" y="9"/>
                  </a:lnTo>
                  <a:lnTo>
                    <a:pt x="60" y="11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0" y="11"/>
                  </a:lnTo>
                  <a:lnTo>
                    <a:pt x="71" y="9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86" y="3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5" y="3"/>
                  </a:lnTo>
                  <a:lnTo>
                    <a:pt x="103" y="4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8"/>
                  </a:lnTo>
                  <a:lnTo>
                    <a:pt x="111" y="6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1" y="6"/>
                  </a:lnTo>
                  <a:lnTo>
                    <a:pt x="114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0" y="8"/>
                  </a:lnTo>
                  <a:lnTo>
                    <a:pt x="134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9" y="6"/>
                  </a:lnTo>
                  <a:lnTo>
                    <a:pt x="141" y="9"/>
                  </a:lnTo>
                  <a:lnTo>
                    <a:pt x="141" y="12"/>
                  </a:lnTo>
                  <a:lnTo>
                    <a:pt x="142" y="16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6" y="22"/>
                  </a:lnTo>
                  <a:lnTo>
                    <a:pt x="146" y="25"/>
                  </a:lnTo>
                  <a:lnTo>
                    <a:pt x="147" y="28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7" y="34"/>
                  </a:lnTo>
                  <a:lnTo>
                    <a:pt x="146" y="38"/>
                  </a:lnTo>
                  <a:lnTo>
                    <a:pt x="144" y="45"/>
                  </a:lnTo>
                  <a:lnTo>
                    <a:pt x="142" y="52"/>
                  </a:lnTo>
                  <a:lnTo>
                    <a:pt x="141" y="55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6" y="60"/>
                  </a:lnTo>
                  <a:lnTo>
                    <a:pt x="131" y="56"/>
                  </a:lnTo>
                  <a:lnTo>
                    <a:pt x="130" y="53"/>
                  </a:lnTo>
                  <a:lnTo>
                    <a:pt x="127" y="50"/>
                  </a:lnTo>
                  <a:lnTo>
                    <a:pt x="125" y="49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1"/>
                  </a:lnTo>
                  <a:lnTo>
                    <a:pt x="122" y="41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3"/>
                  </a:lnTo>
                  <a:lnTo>
                    <a:pt x="116" y="28"/>
                  </a:lnTo>
                  <a:lnTo>
                    <a:pt x="114" y="27"/>
                  </a:lnTo>
                  <a:lnTo>
                    <a:pt x="112" y="27"/>
                  </a:lnTo>
                  <a:lnTo>
                    <a:pt x="114" y="28"/>
                  </a:lnTo>
                  <a:lnTo>
                    <a:pt x="112" y="30"/>
                  </a:lnTo>
                  <a:lnTo>
                    <a:pt x="111" y="31"/>
                  </a:lnTo>
                  <a:lnTo>
                    <a:pt x="112" y="33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6" y="38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4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22" y="50"/>
                  </a:lnTo>
                  <a:lnTo>
                    <a:pt x="123" y="53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8" y="58"/>
                  </a:lnTo>
                  <a:lnTo>
                    <a:pt x="128" y="61"/>
                  </a:lnTo>
                  <a:lnTo>
                    <a:pt x="128" y="63"/>
                  </a:lnTo>
                  <a:lnTo>
                    <a:pt x="130" y="66"/>
                  </a:lnTo>
                  <a:lnTo>
                    <a:pt x="131" y="67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4" y="72"/>
                  </a:lnTo>
                  <a:lnTo>
                    <a:pt x="134" y="77"/>
                  </a:lnTo>
                  <a:lnTo>
                    <a:pt x="136" y="79"/>
                  </a:lnTo>
                  <a:lnTo>
                    <a:pt x="141" y="88"/>
                  </a:lnTo>
                  <a:lnTo>
                    <a:pt x="144" y="93"/>
                  </a:lnTo>
                  <a:lnTo>
                    <a:pt x="146" y="96"/>
                  </a:lnTo>
                  <a:lnTo>
                    <a:pt x="147" y="101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7" y="116"/>
                  </a:lnTo>
                  <a:lnTo>
                    <a:pt x="158" y="118"/>
                  </a:lnTo>
                  <a:lnTo>
                    <a:pt x="161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8" y="119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57" y="127"/>
                  </a:lnTo>
                  <a:lnTo>
                    <a:pt x="158" y="129"/>
                  </a:lnTo>
                  <a:lnTo>
                    <a:pt x="160" y="134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8" y="138"/>
                  </a:lnTo>
                  <a:lnTo>
                    <a:pt x="171" y="143"/>
                  </a:lnTo>
                  <a:lnTo>
                    <a:pt x="175" y="146"/>
                  </a:lnTo>
                  <a:lnTo>
                    <a:pt x="177" y="148"/>
                  </a:lnTo>
                  <a:lnTo>
                    <a:pt x="177" y="148"/>
                  </a:lnTo>
                  <a:lnTo>
                    <a:pt x="149" y="148"/>
                  </a:lnTo>
                  <a:lnTo>
                    <a:pt x="144" y="148"/>
                  </a:lnTo>
                  <a:lnTo>
                    <a:pt x="98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97" y="146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60" y="148"/>
                  </a:lnTo>
                  <a:lnTo>
                    <a:pt x="54" y="148"/>
                  </a:lnTo>
                  <a:lnTo>
                    <a:pt x="16" y="148"/>
                  </a:lnTo>
                  <a:lnTo>
                    <a:pt x="10" y="148"/>
                  </a:lnTo>
                  <a:lnTo>
                    <a:pt x="5" y="14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5" name="Freeform 286"/>
            <p:cNvSpPr>
              <a:spLocks noEditPoints="1"/>
            </p:cNvSpPr>
            <p:nvPr/>
          </p:nvSpPr>
          <p:spPr bwMode="auto">
            <a:xfrm>
              <a:off x="6378998" y="2509585"/>
              <a:ext cx="179328" cy="85766"/>
            </a:xfrm>
            <a:custGeom>
              <a:avLst/>
              <a:gdLst>
                <a:gd name="T0" fmla="*/ 13 w 92"/>
                <a:gd name="T1" fmla="*/ 22 h 44"/>
                <a:gd name="T2" fmla="*/ 23 w 92"/>
                <a:gd name="T3" fmla="*/ 25 h 44"/>
                <a:gd name="T4" fmla="*/ 16 w 92"/>
                <a:gd name="T5" fmla="*/ 27 h 44"/>
                <a:gd name="T6" fmla="*/ 10 w 92"/>
                <a:gd name="T7" fmla="*/ 30 h 44"/>
                <a:gd name="T8" fmla="*/ 5 w 92"/>
                <a:gd name="T9" fmla="*/ 35 h 44"/>
                <a:gd name="T10" fmla="*/ 2 w 92"/>
                <a:gd name="T11" fmla="*/ 35 h 44"/>
                <a:gd name="T12" fmla="*/ 4 w 92"/>
                <a:gd name="T13" fmla="*/ 30 h 44"/>
                <a:gd name="T14" fmla="*/ 2 w 92"/>
                <a:gd name="T15" fmla="*/ 27 h 44"/>
                <a:gd name="T16" fmla="*/ 2 w 92"/>
                <a:gd name="T17" fmla="*/ 23 h 44"/>
                <a:gd name="T18" fmla="*/ 5 w 92"/>
                <a:gd name="T19" fmla="*/ 23 h 44"/>
                <a:gd name="T20" fmla="*/ 10 w 92"/>
                <a:gd name="T21" fmla="*/ 20 h 44"/>
                <a:gd name="T22" fmla="*/ 23 w 92"/>
                <a:gd name="T23" fmla="*/ 22 h 44"/>
                <a:gd name="T24" fmla="*/ 19 w 92"/>
                <a:gd name="T25" fmla="*/ 20 h 44"/>
                <a:gd name="T26" fmla="*/ 13 w 92"/>
                <a:gd name="T27" fmla="*/ 12 h 44"/>
                <a:gd name="T28" fmla="*/ 16 w 92"/>
                <a:gd name="T29" fmla="*/ 17 h 44"/>
                <a:gd name="T30" fmla="*/ 13 w 92"/>
                <a:gd name="T31" fmla="*/ 19 h 44"/>
                <a:gd name="T32" fmla="*/ 8 w 92"/>
                <a:gd name="T33" fmla="*/ 16 h 44"/>
                <a:gd name="T34" fmla="*/ 10 w 92"/>
                <a:gd name="T35" fmla="*/ 14 h 44"/>
                <a:gd name="T36" fmla="*/ 54 w 92"/>
                <a:gd name="T37" fmla="*/ 0 h 44"/>
                <a:gd name="T38" fmla="*/ 70 w 92"/>
                <a:gd name="T39" fmla="*/ 1 h 44"/>
                <a:gd name="T40" fmla="*/ 89 w 92"/>
                <a:gd name="T41" fmla="*/ 5 h 44"/>
                <a:gd name="T42" fmla="*/ 92 w 92"/>
                <a:gd name="T43" fmla="*/ 5 h 44"/>
                <a:gd name="T44" fmla="*/ 90 w 92"/>
                <a:gd name="T45" fmla="*/ 6 h 44"/>
                <a:gd name="T46" fmla="*/ 87 w 92"/>
                <a:gd name="T47" fmla="*/ 9 h 44"/>
                <a:gd name="T48" fmla="*/ 79 w 92"/>
                <a:gd name="T49" fmla="*/ 12 h 44"/>
                <a:gd name="T50" fmla="*/ 78 w 92"/>
                <a:gd name="T51" fmla="*/ 20 h 44"/>
                <a:gd name="T52" fmla="*/ 82 w 92"/>
                <a:gd name="T53" fmla="*/ 30 h 44"/>
                <a:gd name="T54" fmla="*/ 84 w 92"/>
                <a:gd name="T55" fmla="*/ 35 h 44"/>
                <a:gd name="T56" fmla="*/ 86 w 92"/>
                <a:gd name="T57" fmla="*/ 36 h 44"/>
                <a:gd name="T58" fmla="*/ 82 w 92"/>
                <a:gd name="T59" fmla="*/ 39 h 44"/>
                <a:gd name="T60" fmla="*/ 81 w 92"/>
                <a:gd name="T61" fmla="*/ 44 h 44"/>
                <a:gd name="T62" fmla="*/ 76 w 92"/>
                <a:gd name="T63" fmla="*/ 42 h 44"/>
                <a:gd name="T64" fmla="*/ 68 w 92"/>
                <a:gd name="T65" fmla="*/ 44 h 44"/>
                <a:gd name="T66" fmla="*/ 60 w 92"/>
                <a:gd name="T67" fmla="*/ 39 h 44"/>
                <a:gd name="T68" fmla="*/ 57 w 92"/>
                <a:gd name="T69" fmla="*/ 36 h 44"/>
                <a:gd name="T70" fmla="*/ 51 w 92"/>
                <a:gd name="T71" fmla="*/ 33 h 44"/>
                <a:gd name="T72" fmla="*/ 49 w 92"/>
                <a:gd name="T73" fmla="*/ 35 h 44"/>
                <a:gd name="T74" fmla="*/ 45 w 92"/>
                <a:gd name="T75" fmla="*/ 35 h 44"/>
                <a:gd name="T76" fmla="*/ 37 w 92"/>
                <a:gd name="T77" fmla="*/ 36 h 44"/>
                <a:gd name="T78" fmla="*/ 40 w 92"/>
                <a:gd name="T79" fmla="*/ 28 h 44"/>
                <a:gd name="T80" fmla="*/ 37 w 92"/>
                <a:gd name="T81" fmla="*/ 27 h 44"/>
                <a:gd name="T82" fmla="*/ 32 w 92"/>
                <a:gd name="T83" fmla="*/ 28 h 44"/>
                <a:gd name="T84" fmla="*/ 26 w 92"/>
                <a:gd name="T85" fmla="*/ 22 h 44"/>
                <a:gd name="T86" fmla="*/ 27 w 92"/>
                <a:gd name="T87" fmla="*/ 17 h 44"/>
                <a:gd name="T88" fmla="*/ 24 w 92"/>
                <a:gd name="T89" fmla="*/ 14 h 44"/>
                <a:gd name="T90" fmla="*/ 24 w 92"/>
                <a:gd name="T91" fmla="*/ 11 h 44"/>
                <a:gd name="T92" fmla="*/ 29 w 92"/>
                <a:gd name="T93" fmla="*/ 8 h 44"/>
                <a:gd name="T94" fmla="*/ 37 w 92"/>
                <a:gd name="T95" fmla="*/ 3 h 44"/>
                <a:gd name="T96" fmla="*/ 54 w 92"/>
                <a:gd name="T9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44">
                  <a:moveTo>
                    <a:pt x="10" y="20"/>
                  </a:moveTo>
                  <a:lnTo>
                    <a:pt x="11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6" y="22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0" y="20"/>
                  </a:lnTo>
                  <a:close/>
                  <a:moveTo>
                    <a:pt x="19" y="20"/>
                  </a:moveTo>
                  <a:lnTo>
                    <a:pt x="23" y="20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20"/>
                  </a:lnTo>
                  <a:close/>
                  <a:moveTo>
                    <a:pt x="11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54" y="0"/>
                  </a:moveTo>
                  <a:lnTo>
                    <a:pt x="56" y="0"/>
                  </a:lnTo>
                  <a:lnTo>
                    <a:pt x="57" y="0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9" y="3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7" y="9"/>
                  </a:lnTo>
                  <a:lnTo>
                    <a:pt x="86" y="12"/>
                  </a:lnTo>
                  <a:lnTo>
                    <a:pt x="84" y="14"/>
                  </a:lnTo>
                  <a:lnTo>
                    <a:pt x="82" y="12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8" y="20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81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4" y="35"/>
                  </a:lnTo>
                  <a:lnTo>
                    <a:pt x="84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68" y="44"/>
                  </a:lnTo>
                  <a:lnTo>
                    <a:pt x="67" y="44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6" y="36"/>
                  </a:lnTo>
                  <a:lnTo>
                    <a:pt x="54" y="35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8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29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5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6" name="Freeform 287"/>
            <p:cNvSpPr>
              <a:spLocks noEditPoints="1"/>
            </p:cNvSpPr>
            <p:nvPr/>
          </p:nvSpPr>
          <p:spPr bwMode="auto">
            <a:xfrm>
              <a:off x="3184225" y="4376939"/>
              <a:ext cx="460016" cy="181278"/>
            </a:xfrm>
            <a:custGeom>
              <a:avLst/>
              <a:gdLst>
                <a:gd name="T0" fmla="*/ 167 w 236"/>
                <a:gd name="T1" fmla="*/ 61 h 93"/>
                <a:gd name="T2" fmla="*/ 164 w 236"/>
                <a:gd name="T3" fmla="*/ 61 h 93"/>
                <a:gd name="T4" fmla="*/ 17 w 236"/>
                <a:gd name="T5" fmla="*/ 39 h 93"/>
                <a:gd name="T6" fmla="*/ 33 w 236"/>
                <a:gd name="T7" fmla="*/ 30 h 93"/>
                <a:gd name="T8" fmla="*/ 31 w 236"/>
                <a:gd name="T9" fmla="*/ 33 h 93"/>
                <a:gd name="T10" fmla="*/ 29 w 236"/>
                <a:gd name="T11" fmla="*/ 31 h 93"/>
                <a:gd name="T12" fmla="*/ 18 w 236"/>
                <a:gd name="T13" fmla="*/ 31 h 93"/>
                <a:gd name="T14" fmla="*/ 15 w 236"/>
                <a:gd name="T15" fmla="*/ 28 h 93"/>
                <a:gd name="T16" fmla="*/ 1 w 236"/>
                <a:gd name="T17" fmla="*/ 27 h 93"/>
                <a:gd name="T18" fmla="*/ 12 w 236"/>
                <a:gd name="T19" fmla="*/ 23 h 93"/>
                <a:gd name="T20" fmla="*/ 11 w 236"/>
                <a:gd name="T21" fmla="*/ 25 h 93"/>
                <a:gd name="T22" fmla="*/ 6 w 236"/>
                <a:gd name="T23" fmla="*/ 20 h 93"/>
                <a:gd name="T24" fmla="*/ 11 w 236"/>
                <a:gd name="T25" fmla="*/ 30 h 93"/>
                <a:gd name="T26" fmla="*/ 1 w 236"/>
                <a:gd name="T27" fmla="*/ 33 h 93"/>
                <a:gd name="T28" fmla="*/ 6 w 236"/>
                <a:gd name="T29" fmla="*/ 28 h 93"/>
                <a:gd name="T30" fmla="*/ 0 w 236"/>
                <a:gd name="T31" fmla="*/ 20 h 93"/>
                <a:gd name="T32" fmla="*/ 182 w 236"/>
                <a:gd name="T33" fmla="*/ 3 h 93"/>
                <a:gd name="T34" fmla="*/ 184 w 236"/>
                <a:gd name="T35" fmla="*/ 0 h 93"/>
                <a:gd name="T36" fmla="*/ 193 w 236"/>
                <a:gd name="T37" fmla="*/ 6 h 93"/>
                <a:gd name="T38" fmla="*/ 201 w 236"/>
                <a:gd name="T39" fmla="*/ 11 h 93"/>
                <a:gd name="T40" fmla="*/ 206 w 236"/>
                <a:gd name="T41" fmla="*/ 16 h 93"/>
                <a:gd name="T42" fmla="*/ 214 w 236"/>
                <a:gd name="T43" fmla="*/ 17 h 93"/>
                <a:gd name="T44" fmla="*/ 219 w 236"/>
                <a:gd name="T45" fmla="*/ 17 h 93"/>
                <a:gd name="T46" fmla="*/ 223 w 236"/>
                <a:gd name="T47" fmla="*/ 16 h 93"/>
                <a:gd name="T48" fmla="*/ 233 w 236"/>
                <a:gd name="T49" fmla="*/ 20 h 93"/>
                <a:gd name="T50" fmla="*/ 230 w 236"/>
                <a:gd name="T51" fmla="*/ 22 h 93"/>
                <a:gd name="T52" fmla="*/ 234 w 236"/>
                <a:gd name="T53" fmla="*/ 28 h 93"/>
                <a:gd name="T54" fmla="*/ 236 w 236"/>
                <a:gd name="T55" fmla="*/ 34 h 93"/>
                <a:gd name="T56" fmla="*/ 233 w 236"/>
                <a:gd name="T57" fmla="*/ 36 h 93"/>
                <a:gd name="T58" fmla="*/ 223 w 236"/>
                <a:gd name="T59" fmla="*/ 50 h 93"/>
                <a:gd name="T60" fmla="*/ 208 w 236"/>
                <a:gd name="T61" fmla="*/ 60 h 93"/>
                <a:gd name="T62" fmla="*/ 195 w 236"/>
                <a:gd name="T63" fmla="*/ 66 h 93"/>
                <a:gd name="T64" fmla="*/ 193 w 236"/>
                <a:gd name="T65" fmla="*/ 71 h 93"/>
                <a:gd name="T66" fmla="*/ 192 w 236"/>
                <a:gd name="T67" fmla="*/ 69 h 93"/>
                <a:gd name="T68" fmla="*/ 190 w 236"/>
                <a:gd name="T69" fmla="*/ 74 h 93"/>
                <a:gd name="T70" fmla="*/ 187 w 236"/>
                <a:gd name="T71" fmla="*/ 80 h 93"/>
                <a:gd name="T72" fmla="*/ 187 w 236"/>
                <a:gd name="T73" fmla="*/ 85 h 93"/>
                <a:gd name="T74" fmla="*/ 182 w 236"/>
                <a:gd name="T75" fmla="*/ 90 h 93"/>
                <a:gd name="T76" fmla="*/ 179 w 236"/>
                <a:gd name="T77" fmla="*/ 91 h 93"/>
                <a:gd name="T78" fmla="*/ 175 w 236"/>
                <a:gd name="T79" fmla="*/ 85 h 93"/>
                <a:gd name="T80" fmla="*/ 168 w 236"/>
                <a:gd name="T81" fmla="*/ 83 h 93"/>
                <a:gd name="T82" fmla="*/ 162 w 236"/>
                <a:gd name="T83" fmla="*/ 85 h 93"/>
                <a:gd name="T84" fmla="*/ 160 w 236"/>
                <a:gd name="T85" fmla="*/ 80 h 93"/>
                <a:gd name="T86" fmla="*/ 162 w 236"/>
                <a:gd name="T87" fmla="*/ 79 h 93"/>
                <a:gd name="T88" fmla="*/ 164 w 236"/>
                <a:gd name="T89" fmla="*/ 75 h 93"/>
                <a:gd name="T90" fmla="*/ 164 w 236"/>
                <a:gd name="T91" fmla="*/ 71 h 93"/>
                <a:gd name="T92" fmla="*/ 164 w 236"/>
                <a:gd name="T93" fmla="*/ 69 h 93"/>
                <a:gd name="T94" fmla="*/ 170 w 236"/>
                <a:gd name="T95" fmla="*/ 60 h 93"/>
                <a:gd name="T96" fmla="*/ 170 w 236"/>
                <a:gd name="T97" fmla="*/ 50 h 93"/>
                <a:gd name="T98" fmla="*/ 167 w 236"/>
                <a:gd name="T99" fmla="*/ 53 h 93"/>
                <a:gd name="T100" fmla="*/ 162 w 236"/>
                <a:gd name="T101" fmla="*/ 58 h 93"/>
                <a:gd name="T102" fmla="*/ 154 w 236"/>
                <a:gd name="T103" fmla="*/ 52 h 93"/>
                <a:gd name="T104" fmla="*/ 156 w 236"/>
                <a:gd name="T105" fmla="*/ 41 h 93"/>
                <a:gd name="T106" fmla="*/ 160 w 236"/>
                <a:gd name="T107" fmla="*/ 30 h 93"/>
                <a:gd name="T108" fmla="*/ 160 w 236"/>
                <a:gd name="T109" fmla="*/ 25 h 93"/>
                <a:gd name="T110" fmla="*/ 167 w 236"/>
                <a:gd name="T111" fmla="*/ 12 h 93"/>
                <a:gd name="T112" fmla="*/ 173 w 236"/>
                <a:gd name="T113" fmla="*/ 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93">
                  <a:moveTo>
                    <a:pt x="167" y="58"/>
                  </a:moveTo>
                  <a:lnTo>
                    <a:pt x="167" y="58"/>
                  </a:lnTo>
                  <a:lnTo>
                    <a:pt x="168" y="60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7" y="61"/>
                  </a:lnTo>
                  <a:lnTo>
                    <a:pt x="165" y="63"/>
                  </a:lnTo>
                  <a:lnTo>
                    <a:pt x="165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4" y="61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7" y="58"/>
                  </a:lnTo>
                  <a:close/>
                  <a:moveTo>
                    <a:pt x="15" y="38"/>
                  </a:moveTo>
                  <a:lnTo>
                    <a:pt x="17" y="38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38"/>
                  </a:lnTo>
                  <a:close/>
                  <a:moveTo>
                    <a:pt x="33" y="30"/>
                  </a:moveTo>
                  <a:lnTo>
                    <a:pt x="33" y="30"/>
                  </a:lnTo>
                  <a:lnTo>
                    <a:pt x="33" y="30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3" y="30"/>
                  </a:lnTo>
                  <a:close/>
                  <a:moveTo>
                    <a:pt x="18" y="27"/>
                  </a:moveTo>
                  <a:lnTo>
                    <a:pt x="20" y="28"/>
                  </a:lnTo>
                  <a:lnTo>
                    <a:pt x="20" y="30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5" y="30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8" y="27"/>
                  </a:lnTo>
                  <a:close/>
                  <a:moveTo>
                    <a:pt x="1" y="23"/>
                  </a:moveTo>
                  <a:lnTo>
                    <a:pt x="3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3"/>
                  </a:lnTo>
                  <a:close/>
                  <a:moveTo>
                    <a:pt x="12" y="23"/>
                  </a:moveTo>
                  <a:lnTo>
                    <a:pt x="14" y="23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2" y="23"/>
                  </a:lnTo>
                  <a:close/>
                  <a:moveTo>
                    <a:pt x="3" y="19"/>
                  </a:moveTo>
                  <a:lnTo>
                    <a:pt x="4" y="19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9" y="34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3" y="30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3" y="19"/>
                  </a:lnTo>
                  <a:close/>
                  <a:moveTo>
                    <a:pt x="182" y="1"/>
                  </a:moveTo>
                  <a:lnTo>
                    <a:pt x="182" y="3"/>
                  </a:lnTo>
                  <a:lnTo>
                    <a:pt x="182" y="3"/>
                  </a:lnTo>
                  <a:lnTo>
                    <a:pt x="182" y="1"/>
                  </a:lnTo>
                  <a:lnTo>
                    <a:pt x="182" y="1"/>
                  </a:lnTo>
                  <a:lnTo>
                    <a:pt x="182" y="1"/>
                  </a:lnTo>
                  <a:close/>
                  <a:moveTo>
                    <a:pt x="184" y="0"/>
                  </a:moveTo>
                  <a:lnTo>
                    <a:pt x="184" y="0"/>
                  </a:lnTo>
                  <a:lnTo>
                    <a:pt x="186" y="1"/>
                  </a:lnTo>
                  <a:lnTo>
                    <a:pt x="186" y="1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5" y="8"/>
                  </a:lnTo>
                  <a:lnTo>
                    <a:pt x="198" y="9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1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6" y="16"/>
                  </a:lnTo>
                  <a:lnTo>
                    <a:pt x="208" y="16"/>
                  </a:lnTo>
                  <a:lnTo>
                    <a:pt x="209" y="16"/>
                  </a:lnTo>
                  <a:lnTo>
                    <a:pt x="211" y="16"/>
                  </a:lnTo>
                  <a:lnTo>
                    <a:pt x="212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20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3" y="16"/>
                  </a:lnTo>
                  <a:lnTo>
                    <a:pt x="225" y="16"/>
                  </a:lnTo>
                  <a:lnTo>
                    <a:pt x="225" y="17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31" y="19"/>
                  </a:lnTo>
                  <a:lnTo>
                    <a:pt x="233" y="20"/>
                  </a:lnTo>
                  <a:lnTo>
                    <a:pt x="236" y="22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3" y="22"/>
                  </a:lnTo>
                  <a:lnTo>
                    <a:pt x="231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1" y="23"/>
                  </a:lnTo>
                  <a:lnTo>
                    <a:pt x="233" y="23"/>
                  </a:lnTo>
                  <a:lnTo>
                    <a:pt x="233" y="25"/>
                  </a:lnTo>
                  <a:lnTo>
                    <a:pt x="233" y="27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6" y="31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4" y="34"/>
                  </a:lnTo>
                  <a:lnTo>
                    <a:pt x="233" y="33"/>
                  </a:lnTo>
                  <a:lnTo>
                    <a:pt x="233" y="34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1" y="42"/>
                  </a:lnTo>
                  <a:lnTo>
                    <a:pt x="230" y="44"/>
                  </a:lnTo>
                  <a:lnTo>
                    <a:pt x="228" y="45"/>
                  </a:lnTo>
                  <a:lnTo>
                    <a:pt x="227" y="47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0" y="53"/>
                  </a:lnTo>
                  <a:lnTo>
                    <a:pt x="217" y="55"/>
                  </a:lnTo>
                  <a:lnTo>
                    <a:pt x="216" y="56"/>
                  </a:lnTo>
                  <a:lnTo>
                    <a:pt x="212" y="58"/>
                  </a:lnTo>
                  <a:lnTo>
                    <a:pt x="208" y="60"/>
                  </a:lnTo>
                  <a:lnTo>
                    <a:pt x="206" y="61"/>
                  </a:lnTo>
                  <a:lnTo>
                    <a:pt x="203" y="61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197" y="64"/>
                  </a:lnTo>
                  <a:lnTo>
                    <a:pt x="195" y="66"/>
                  </a:lnTo>
                  <a:lnTo>
                    <a:pt x="195" y="68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2" y="69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89" y="75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80"/>
                  </a:lnTo>
                  <a:lnTo>
                    <a:pt x="187" y="82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7" y="83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4" y="88"/>
                  </a:lnTo>
                  <a:lnTo>
                    <a:pt x="182" y="88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82" y="91"/>
                  </a:lnTo>
                  <a:lnTo>
                    <a:pt x="181" y="91"/>
                  </a:lnTo>
                  <a:lnTo>
                    <a:pt x="181" y="93"/>
                  </a:lnTo>
                  <a:lnTo>
                    <a:pt x="179" y="91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6" y="90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1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7" y="82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2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60" y="77"/>
                  </a:lnTo>
                  <a:lnTo>
                    <a:pt x="162" y="79"/>
                  </a:lnTo>
                  <a:lnTo>
                    <a:pt x="164" y="79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165" y="77"/>
                  </a:lnTo>
                  <a:lnTo>
                    <a:pt x="165" y="75"/>
                  </a:lnTo>
                  <a:lnTo>
                    <a:pt x="164" y="75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69"/>
                  </a:lnTo>
                  <a:lnTo>
                    <a:pt x="164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5" y="68"/>
                  </a:lnTo>
                  <a:lnTo>
                    <a:pt x="165" y="68"/>
                  </a:lnTo>
                  <a:lnTo>
                    <a:pt x="167" y="66"/>
                  </a:lnTo>
                  <a:lnTo>
                    <a:pt x="168" y="66"/>
                  </a:lnTo>
                  <a:lnTo>
                    <a:pt x="168" y="64"/>
                  </a:lnTo>
                  <a:lnTo>
                    <a:pt x="170" y="60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70" y="55"/>
                  </a:lnTo>
                  <a:lnTo>
                    <a:pt x="170" y="52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68" y="52"/>
                  </a:lnTo>
                  <a:lnTo>
                    <a:pt x="168" y="55"/>
                  </a:lnTo>
                  <a:lnTo>
                    <a:pt x="168" y="56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5" y="56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60"/>
                  </a:lnTo>
                  <a:lnTo>
                    <a:pt x="162" y="58"/>
                  </a:lnTo>
                  <a:lnTo>
                    <a:pt x="160" y="58"/>
                  </a:lnTo>
                  <a:lnTo>
                    <a:pt x="157" y="55"/>
                  </a:lnTo>
                  <a:lnTo>
                    <a:pt x="156" y="53"/>
                  </a:lnTo>
                  <a:lnTo>
                    <a:pt x="154" y="53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6" y="49"/>
                  </a:lnTo>
                  <a:lnTo>
                    <a:pt x="156" y="47"/>
                  </a:lnTo>
                  <a:lnTo>
                    <a:pt x="156" y="44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4" y="36"/>
                  </a:lnTo>
                  <a:lnTo>
                    <a:pt x="156" y="34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60" y="30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2" y="28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2" y="23"/>
                  </a:lnTo>
                  <a:lnTo>
                    <a:pt x="164" y="22"/>
                  </a:lnTo>
                  <a:lnTo>
                    <a:pt x="165" y="20"/>
                  </a:lnTo>
                  <a:lnTo>
                    <a:pt x="167" y="19"/>
                  </a:lnTo>
                  <a:lnTo>
                    <a:pt x="167" y="14"/>
                  </a:lnTo>
                  <a:lnTo>
                    <a:pt x="167" y="12"/>
                  </a:lnTo>
                  <a:lnTo>
                    <a:pt x="167" y="9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1" y="6"/>
                  </a:lnTo>
                  <a:lnTo>
                    <a:pt x="173" y="6"/>
                  </a:lnTo>
                  <a:lnTo>
                    <a:pt x="175" y="4"/>
                  </a:lnTo>
                  <a:lnTo>
                    <a:pt x="178" y="4"/>
                  </a:lnTo>
                  <a:lnTo>
                    <a:pt x="182" y="3"/>
                  </a:lnTo>
                  <a:lnTo>
                    <a:pt x="184" y="1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7" name="Freeform 288"/>
            <p:cNvSpPr>
              <a:spLocks/>
            </p:cNvSpPr>
            <p:nvPr/>
          </p:nvSpPr>
          <p:spPr bwMode="auto">
            <a:xfrm>
              <a:off x="5519392" y="3330206"/>
              <a:ext cx="584766" cy="549680"/>
            </a:xfrm>
            <a:custGeom>
              <a:avLst/>
              <a:gdLst>
                <a:gd name="T0" fmla="*/ 243 w 300"/>
                <a:gd name="T1" fmla="*/ 3 h 282"/>
                <a:gd name="T2" fmla="*/ 247 w 300"/>
                <a:gd name="T3" fmla="*/ 6 h 282"/>
                <a:gd name="T4" fmla="*/ 246 w 300"/>
                <a:gd name="T5" fmla="*/ 11 h 282"/>
                <a:gd name="T6" fmla="*/ 246 w 300"/>
                <a:gd name="T7" fmla="*/ 23 h 282"/>
                <a:gd name="T8" fmla="*/ 246 w 300"/>
                <a:gd name="T9" fmla="*/ 34 h 282"/>
                <a:gd name="T10" fmla="*/ 241 w 300"/>
                <a:gd name="T11" fmla="*/ 42 h 282"/>
                <a:gd name="T12" fmla="*/ 235 w 300"/>
                <a:gd name="T13" fmla="*/ 53 h 282"/>
                <a:gd name="T14" fmla="*/ 240 w 300"/>
                <a:gd name="T15" fmla="*/ 63 h 282"/>
                <a:gd name="T16" fmla="*/ 249 w 300"/>
                <a:gd name="T17" fmla="*/ 75 h 282"/>
                <a:gd name="T18" fmla="*/ 259 w 300"/>
                <a:gd name="T19" fmla="*/ 88 h 282"/>
                <a:gd name="T20" fmla="*/ 263 w 300"/>
                <a:gd name="T21" fmla="*/ 110 h 282"/>
                <a:gd name="T22" fmla="*/ 265 w 300"/>
                <a:gd name="T23" fmla="*/ 121 h 282"/>
                <a:gd name="T24" fmla="*/ 268 w 300"/>
                <a:gd name="T25" fmla="*/ 144 h 282"/>
                <a:gd name="T26" fmla="*/ 268 w 300"/>
                <a:gd name="T27" fmla="*/ 162 h 282"/>
                <a:gd name="T28" fmla="*/ 262 w 300"/>
                <a:gd name="T29" fmla="*/ 171 h 282"/>
                <a:gd name="T30" fmla="*/ 271 w 300"/>
                <a:gd name="T31" fmla="*/ 187 h 282"/>
                <a:gd name="T32" fmla="*/ 276 w 300"/>
                <a:gd name="T33" fmla="*/ 198 h 282"/>
                <a:gd name="T34" fmla="*/ 293 w 300"/>
                <a:gd name="T35" fmla="*/ 204 h 282"/>
                <a:gd name="T36" fmla="*/ 276 w 300"/>
                <a:gd name="T37" fmla="*/ 228 h 282"/>
                <a:gd name="T38" fmla="*/ 233 w 300"/>
                <a:gd name="T39" fmla="*/ 253 h 282"/>
                <a:gd name="T40" fmla="*/ 214 w 300"/>
                <a:gd name="T41" fmla="*/ 271 h 282"/>
                <a:gd name="T42" fmla="*/ 191 w 300"/>
                <a:gd name="T43" fmla="*/ 278 h 282"/>
                <a:gd name="T44" fmla="*/ 175 w 300"/>
                <a:gd name="T45" fmla="*/ 282 h 282"/>
                <a:gd name="T46" fmla="*/ 172 w 300"/>
                <a:gd name="T47" fmla="*/ 278 h 282"/>
                <a:gd name="T48" fmla="*/ 172 w 300"/>
                <a:gd name="T49" fmla="*/ 274 h 282"/>
                <a:gd name="T50" fmla="*/ 169 w 300"/>
                <a:gd name="T51" fmla="*/ 267 h 282"/>
                <a:gd name="T52" fmla="*/ 159 w 300"/>
                <a:gd name="T53" fmla="*/ 263 h 282"/>
                <a:gd name="T54" fmla="*/ 150 w 300"/>
                <a:gd name="T55" fmla="*/ 259 h 282"/>
                <a:gd name="T56" fmla="*/ 142 w 300"/>
                <a:gd name="T57" fmla="*/ 253 h 282"/>
                <a:gd name="T58" fmla="*/ 131 w 300"/>
                <a:gd name="T59" fmla="*/ 242 h 282"/>
                <a:gd name="T60" fmla="*/ 102 w 300"/>
                <a:gd name="T61" fmla="*/ 223 h 282"/>
                <a:gd name="T62" fmla="*/ 74 w 300"/>
                <a:gd name="T63" fmla="*/ 203 h 282"/>
                <a:gd name="T64" fmla="*/ 49 w 300"/>
                <a:gd name="T65" fmla="*/ 187 h 282"/>
                <a:gd name="T66" fmla="*/ 33 w 300"/>
                <a:gd name="T67" fmla="*/ 176 h 282"/>
                <a:gd name="T68" fmla="*/ 17 w 300"/>
                <a:gd name="T69" fmla="*/ 167 h 282"/>
                <a:gd name="T70" fmla="*/ 0 w 300"/>
                <a:gd name="T71" fmla="*/ 155 h 282"/>
                <a:gd name="T72" fmla="*/ 5 w 300"/>
                <a:gd name="T73" fmla="*/ 130 h 282"/>
                <a:gd name="T74" fmla="*/ 17 w 300"/>
                <a:gd name="T75" fmla="*/ 122 h 282"/>
                <a:gd name="T76" fmla="*/ 24 w 300"/>
                <a:gd name="T77" fmla="*/ 119 h 282"/>
                <a:gd name="T78" fmla="*/ 31 w 300"/>
                <a:gd name="T79" fmla="*/ 119 h 282"/>
                <a:gd name="T80" fmla="*/ 35 w 300"/>
                <a:gd name="T81" fmla="*/ 116 h 282"/>
                <a:gd name="T82" fmla="*/ 47 w 300"/>
                <a:gd name="T83" fmla="*/ 115 h 282"/>
                <a:gd name="T84" fmla="*/ 58 w 300"/>
                <a:gd name="T85" fmla="*/ 104 h 282"/>
                <a:gd name="T86" fmla="*/ 72 w 300"/>
                <a:gd name="T87" fmla="*/ 99 h 282"/>
                <a:gd name="T88" fmla="*/ 71 w 300"/>
                <a:gd name="T89" fmla="*/ 96 h 282"/>
                <a:gd name="T90" fmla="*/ 71 w 300"/>
                <a:gd name="T91" fmla="*/ 91 h 282"/>
                <a:gd name="T92" fmla="*/ 72 w 300"/>
                <a:gd name="T93" fmla="*/ 86 h 282"/>
                <a:gd name="T94" fmla="*/ 83 w 300"/>
                <a:gd name="T95" fmla="*/ 81 h 282"/>
                <a:gd name="T96" fmla="*/ 93 w 300"/>
                <a:gd name="T97" fmla="*/ 80 h 282"/>
                <a:gd name="T98" fmla="*/ 109 w 300"/>
                <a:gd name="T99" fmla="*/ 80 h 282"/>
                <a:gd name="T100" fmla="*/ 110 w 300"/>
                <a:gd name="T101" fmla="*/ 74 h 282"/>
                <a:gd name="T102" fmla="*/ 104 w 300"/>
                <a:gd name="T103" fmla="*/ 64 h 282"/>
                <a:gd name="T104" fmla="*/ 101 w 300"/>
                <a:gd name="T105" fmla="*/ 52 h 282"/>
                <a:gd name="T106" fmla="*/ 101 w 300"/>
                <a:gd name="T107" fmla="*/ 42 h 282"/>
                <a:gd name="T108" fmla="*/ 98 w 300"/>
                <a:gd name="T109" fmla="*/ 36 h 282"/>
                <a:gd name="T110" fmla="*/ 101 w 300"/>
                <a:gd name="T111" fmla="*/ 31 h 282"/>
                <a:gd name="T112" fmla="*/ 120 w 300"/>
                <a:gd name="T113" fmla="*/ 20 h 282"/>
                <a:gd name="T114" fmla="*/ 131 w 300"/>
                <a:gd name="T115" fmla="*/ 14 h 282"/>
                <a:gd name="T116" fmla="*/ 159 w 300"/>
                <a:gd name="T117" fmla="*/ 7 h 282"/>
                <a:gd name="T118" fmla="*/ 194 w 300"/>
                <a:gd name="T119" fmla="*/ 3 h 282"/>
                <a:gd name="T120" fmla="*/ 208 w 300"/>
                <a:gd name="T121" fmla="*/ 4 h 282"/>
                <a:gd name="T122" fmla="*/ 225 w 300"/>
                <a:gd name="T123" fmla="*/ 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0" h="282">
                  <a:moveTo>
                    <a:pt x="230" y="0"/>
                  </a:moveTo>
                  <a:lnTo>
                    <a:pt x="233" y="0"/>
                  </a:lnTo>
                  <a:lnTo>
                    <a:pt x="236" y="1"/>
                  </a:lnTo>
                  <a:lnTo>
                    <a:pt x="238" y="3"/>
                  </a:lnTo>
                  <a:lnTo>
                    <a:pt x="240" y="3"/>
                  </a:lnTo>
                  <a:lnTo>
                    <a:pt x="243" y="3"/>
                  </a:lnTo>
                  <a:lnTo>
                    <a:pt x="249" y="1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6" y="14"/>
                  </a:lnTo>
                  <a:lnTo>
                    <a:pt x="246" y="17"/>
                  </a:lnTo>
                  <a:lnTo>
                    <a:pt x="244" y="18"/>
                  </a:lnTo>
                  <a:lnTo>
                    <a:pt x="244" y="20"/>
                  </a:lnTo>
                  <a:lnTo>
                    <a:pt x="246" y="22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6"/>
                  </a:lnTo>
                  <a:lnTo>
                    <a:pt x="246" y="28"/>
                  </a:lnTo>
                  <a:lnTo>
                    <a:pt x="247" y="29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4" y="36"/>
                  </a:lnTo>
                  <a:lnTo>
                    <a:pt x="244" y="37"/>
                  </a:lnTo>
                  <a:lnTo>
                    <a:pt x="244" y="39"/>
                  </a:lnTo>
                  <a:lnTo>
                    <a:pt x="243" y="40"/>
                  </a:lnTo>
                  <a:lnTo>
                    <a:pt x="243" y="42"/>
                  </a:lnTo>
                  <a:lnTo>
                    <a:pt x="241" y="42"/>
                  </a:lnTo>
                  <a:lnTo>
                    <a:pt x="240" y="44"/>
                  </a:lnTo>
                  <a:lnTo>
                    <a:pt x="238" y="45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6" y="56"/>
                  </a:lnTo>
                  <a:lnTo>
                    <a:pt x="236" y="59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40" y="63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4" y="67"/>
                  </a:lnTo>
                  <a:lnTo>
                    <a:pt x="246" y="70"/>
                  </a:lnTo>
                  <a:lnTo>
                    <a:pt x="246" y="74"/>
                  </a:lnTo>
                  <a:lnTo>
                    <a:pt x="249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5" y="80"/>
                  </a:lnTo>
                  <a:lnTo>
                    <a:pt x="257" y="80"/>
                  </a:lnTo>
                  <a:lnTo>
                    <a:pt x="257" y="85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60" y="96"/>
                  </a:lnTo>
                  <a:lnTo>
                    <a:pt x="262" y="100"/>
                  </a:lnTo>
                  <a:lnTo>
                    <a:pt x="262" y="104"/>
                  </a:lnTo>
                  <a:lnTo>
                    <a:pt x="263" y="107"/>
                  </a:lnTo>
                  <a:lnTo>
                    <a:pt x="263" y="110"/>
                  </a:lnTo>
                  <a:lnTo>
                    <a:pt x="262" y="110"/>
                  </a:lnTo>
                  <a:lnTo>
                    <a:pt x="260" y="111"/>
                  </a:lnTo>
                  <a:lnTo>
                    <a:pt x="262" y="113"/>
                  </a:lnTo>
                  <a:lnTo>
                    <a:pt x="263" y="116"/>
                  </a:lnTo>
                  <a:lnTo>
                    <a:pt x="265" y="119"/>
                  </a:lnTo>
                  <a:lnTo>
                    <a:pt x="265" y="121"/>
                  </a:lnTo>
                  <a:lnTo>
                    <a:pt x="266" y="124"/>
                  </a:lnTo>
                  <a:lnTo>
                    <a:pt x="268" y="126"/>
                  </a:lnTo>
                  <a:lnTo>
                    <a:pt x="268" y="127"/>
                  </a:lnTo>
                  <a:lnTo>
                    <a:pt x="268" y="130"/>
                  </a:lnTo>
                  <a:lnTo>
                    <a:pt x="268" y="137"/>
                  </a:lnTo>
                  <a:lnTo>
                    <a:pt x="268" y="144"/>
                  </a:lnTo>
                  <a:lnTo>
                    <a:pt x="270" y="148"/>
                  </a:lnTo>
                  <a:lnTo>
                    <a:pt x="268" y="152"/>
                  </a:lnTo>
                  <a:lnTo>
                    <a:pt x="266" y="155"/>
                  </a:lnTo>
                  <a:lnTo>
                    <a:pt x="266" y="157"/>
                  </a:lnTo>
                  <a:lnTo>
                    <a:pt x="268" y="160"/>
                  </a:lnTo>
                  <a:lnTo>
                    <a:pt x="268" y="162"/>
                  </a:lnTo>
                  <a:lnTo>
                    <a:pt x="270" y="162"/>
                  </a:lnTo>
                  <a:lnTo>
                    <a:pt x="268" y="167"/>
                  </a:lnTo>
                  <a:lnTo>
                    <a:pt x="268" y="167"/>
                  </a:lnTo>
                  <a:lnTo>
                    <a:pt x="266" y="168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62" y="174"/>
                  </a:lnTo>
                  <a:lnTo>
                    <a:pt x="265" y="178"/>
                  </a:lnTo>
                  <a:lnTo>
                    <a:pt x="266" y="181"/>
                  </a:lnTo>
                  <a:lnTo>
                    <a:pt x="270" y="185"/>
                  </a:lnTo>
                  <a:lnTo>
                    <a:pt x="271" y="187"/>
                  </a:lnTo>
                  <a:lnTo>
                    <a:pt x="271" y="190"/>
                  </a:lnTo>
                  <a:lnTo>
                    <a:pt x="273" y="195"/>
                  </a:lnTo>
                  <a:lnTo>
                    <a:pt x="273" y="196"/>
                  </a:lnTo>
                  <a:lnTo>
                    <a:pt x="274" y="196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200"/>
                  </a:lnTo>
                  <a:lnTo>
                    <a:pt x="281" y="198"/>
                  </a:lnTo>
                  <a:lnTo>
                    <a:pt x="287" y="200"/>
                  </a:lnTo>
                  <a:lnTo>
                    <a:pt x="292" y="201"/>
                  </a:lnTo>
                  <a:lnTo>
                    <a:pt x="293" y="201"/>
                  </a:lnTo>
                  <a:lnTo>
                    <a:pt x="293" y="204"/>
                  </a:lnTo>
                  <a:lnTo>
                    <a:pt x="296" y="207"/>
                  </a:lnTo>
                  <a:lnTo>
                    <a:pt x="298" y="211"/>
                  </a:lnTo>
                  <a:lnTo>
                    <a:pt x="300" y="214"/>
                  </a:lnTo>
                  <a:lnTo>
                    <a:pt x="292" y="219"/>
                  </a:lnTo>
                  <a:lnTo>
                    <a:pt x="284" y="223"/>
                  </a:lnTo>
                  <a:lnTo>
                    <a:pt x="276" y="228"/>
                  </a:lnTo>
                  <a:lnTo>
                    <a:pt x="270" y="233"/>
                  </a:lnTo>
                  <a:lnTo>
                    <a:pt x="262" y="236"/>
                  </a:lnTo>
                  <a:lnTo>
                    <a:pt x="254" y="241"/>
                  </a:lnTo>
                  <a:lnTo>
                    <a:pt x="246" y="245"/>
                  </a:lnTo>
                  <a:lnTo>
                    <a:pt x="240" y="250"/>
                  </a:lnTo>
                  <a:lnTo>
                    <a:pt x="233" y="253"/>
                  </a:lnTo>
                  <a:lnTo>
                    <a:pt x="230" y="256"/>
                  </a:lnTo>
                  <a:lnTo>
                    <a:pt x="227" y="259"/>
                  </a:lnTo>
                  <a:lnTo>
                    <a:pt x="224" y="263"/>
                  </a:lnTo>
                  <a:lnTo>
                    <a:pt x="221" y="266"/>
                  </a:lnTo>
                  <a:lnTo>
                    <a:pt x="216" y="269"/>
                  </a:lnTo>
                  <a:lnTo>
                    <a:pt x="214" y="271"/>
                  </a:lnTo>
                  <a:lnTo>
                    <a:pt x="210" y="274"/>
                  </a:lnTo>
                  <a:lnTo>
                    <a:pt x="208" y="275"/>
                  </a:lnTo>
                  <a:lnTo>
                    <a:pt x="203" y="277"/>
                  </a:lnTo>
                  <a:lnTo>
                    <a:pt x="199" y="277"/>
                  </a:lnTo>
                  <a:lnTo>
                    <a:pt x="194" y="278"/>
                  </a:lnTo>
                  <a:lnTo>
                    <a:pt x="191" y="278"/>
                  </a:lnTo>
                  <a:lnTo>
                    <a:pt x="188" y="280"/>
                  </a:lnTo>
                  <a:lnTo>
                    <a:pt x="183" y="280"/>
                  </a:lnTo>
                  <a:lnTo>
                    <a:pt x="180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5" y="282"/>
                  </a:lnTo>
                  <a:lnTo>
                    <a:pt x="173" y="282"/>
                  </a:lnTo>
                  <a:lnTo>
                    <a:pt x="173" y="282"/>
                  </a:lnTo>
                  <a:lnTo>
                    <a:pt x="172" y="280"/>
                  </a:lnTo>
                  <a:lnTo>
                    <a:pt x="170" y="280"/>
                  </a:lnTo>
                  <a:lnTo>
                    <a:pt x="170" y="278"/>
                  </a:lnTo>
                  <a:lnTo>
                    <a:pt x="172" y="278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2" y="277"/>
                  </a:lnTo>
                  <a:lnTo>
                    <a:pt x="173" y="275"/>
                  </a:lnTo>
                  <a:lnTo>
                    <a:pt x="173" y="275"/>
                  </a:lnTo>
                  <a:lnTo>
                    <a:pt x="172" y="274"/>
                  </a:lnTo>
                  <a:lnTo>
                    <a:pt x="172" y="274"/>
                  </a:lnTo>
                  <a:lnTo>
                    <a:pt x="172" y="271"/>
                  </a:lnTo>
                  <a:lnTo>
                    <a:pt x="172" y="271"/>
                  </a:lnTo>
                  <a:lnTo>
                    <a:pt x="172" y="269"/>
                  </a:lnTo>
                  <a:lnTo>
                    <a:pt x="170" y="269"/>
                  </a:lnTo>
                  <a:lnTo>
                    <a:pt x="169" y="267"/>
                  </a:lnTo>
                  <a:lnTo>
                    <a:pt x="167" y="267"/>
                  </a:lnTo>
                  <a:lnTo>
                    <a:pt x="167" y="267"/>
                  </a:lnTo>
                  <a:lnTo>
                    <a:pt x="164" y="267"/>
                  </a:lnTo>
                  <a:lnTo>
                    <a:pt x="161" y="266"/>
                  </a:lnTo>
                  <a:lnTo>
                    <a:pt x="161" y="266"/>
                  </a:lnTo>
                  <a:lnTo>
                    <a:pt x="159" y="263"/>
                  </a:lnTo>
                  <a:lnTo>
                    <a:pt x="158" y="263"/>
                  </a:lnTo>
                  <a:lnTo>
                    <a:pt x="153" y="263"/>
                  </a:lnTo>
                  <a:lnTo>
                    <a:pt x="153" y="263"/>
                  </a:lnTo>
                  <a:lnTo>
                    <a:pt x="151" y="261"/>
                  </a:lnTo>
                  <a:lnTo>
                    <a:pt x="150" y="261"/>
                  </a:lnTo>
                  <a:lnTo>
                    <a:pt x="150" y="259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2" y="255"/>
                  </a:lnTo>
                  <a:lnTo>
                    <a:pt x="142" y="253"/>
                  </a:lnTo>
                  <a:lnTo>
                    <a:pt x="143" y="252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0" y="248"/>
                  </a:lnTo>
                  <a:lnTo>
                    <a:pt x="136" y="245"/>
                  </a:lnTo>
                  <a:lnTo>
                    <a:pt x="131" y="242"/>
                  </a:lnTo>
                  <a:lnTo>
                    <a:pt x="126" y="239"/>
                  </a:lnTo>
                  <a:lnTo>
                    <a:pt x="121" y="236"/>
                  </a:lnTo>
                  <a:lnTo>
                    <a:pt x="117" y="233"/>
                  </a:lnTo>
                  <a:lnTo>
                    <a:pt x="112" y="230"/>
                  </a:lnTo>
                  <a:lnTo>
                    <a:pt x="107" y="226"/>
                  </a:lnTo>
                  <a:lnTo>
                    <a:pt x="102" y="223"/>
                  </a:lnTo>
                  <a:lnTo>
                    <a:pt x="98" y="220"/>
                  </a:lnTo>
                  <a:lnTo>
                    <a:pt x="93" y="217"/>
                  </a:lnTo>
                  <a:lnTo>
                    <a:pt x="88" y="212"/>
                  </a:lnTo>
                  <a:lnTo>
                    <a:pt x="83" y="209"/>
                  </a:lnTo>
                  <a:lnTo>
                    <a:pt x="79" y="206"/>
                  </a:lnTo>
                  <a:lnTo>
                    <a:pt x="74" y="203"/>
                  </a:lnTo>
                  <a:lnTo>
                    <a:pt x="69" y="200"/>
                  </a:lnTo>
                  <a:lnTo>
                    <a:pt x="65" y="196"/>
                  </a:lnTo>
                  <a:lnTo>
                    <a:pt x="60" y="193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49" y="187"/>
                  </a:lnTo>
                  <a:lnTo>
                    <a:pt x="46" y="184"/>
                  </a:lnTo>
                  <a:lnTo>
                    <a:pt x="44" y="182"/>
                  </a:lnTo>
                  <a:lnTo>
                    <a:pt x="41" y="181"/>
                  </a:lnTo>
                  <a:lnTo>
                    <a:pt x="38" y="179"/>
                  </a:lnTo>
                  <a:lnTo>
                    <a:pt x="36" y="178"/>
                  </a:lnTo>
                  <a:lnTo>
                    <a:pt x="33" y="176"/>
                  </a:lnTo>
                  <a:lnTo>
                    <a:pt x="30" y="174"/>
                  </a:lnTo>
                  <a:lnTo>
                    <a:pt x="27" y="173"/>
                  </a:lnTo>
                  <a:lnTo>
                    <a:pt x="25" y="171"/>
                  </a:lnTo>
                  <a:lnTo>
                    <a:pt x="22" y="170"/>
                  </a:lnTo>
                  <a:lnTo>
                    <a:pt x="19" y="168"/>
                  </a:lnTo>
                  <a:lnTo>
                    <a:pt x="17" y="167"/>
                  </a:lnTo>
                  <a:lnTo>
                    <a:pt x="14" y="165"/>
                  </a:lnTo>
                  <a:lnTo>
                    <a:pt x="11" y="163"/>
                  </a:lnTo>
                  <a:lnTo>
                    <a:pt x="8" y="160"/>
                  </a:lnTo>
                  <a:lnTo>
                    <a:pt x="6" y="159"/>
                  </a:lnTo>
                  <a:lnTo>
                    <a:pt x="3" y="157"/>
                  </a:lnTo>
                  <a:lnTo>
                    <a:pt x="0" y="155"/>
                  </a:lnTo>
                  <a:lnTo>
                    <a:pt x="0" y="135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1" y="133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4" y="124"/>
                  </a:lnTo>
                  <a:lnTo>
                    <a:pt x="16" y="124"/>
                  </a:lnTo>
                  <a:lnTo>
                    <a:pt x="17" y="122"/>
                  </a:lnTo>
                  <a:lnTo>
                    <a:pt x="19" y="122"/>
                  </a:lnTo>
                  <a:lnTo>
                    <a:pt x="19" y="121"/>
                  </a:lnTo>
                  <a:lnTo>
                    <a:pt x="20" y="121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4" y="119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6"/>
                  </a:lnTo>
                  <a:lnTo>
                    <a:pt x="35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47" y="115"/>
                  </a:lnTo>
                  <a:lnTo>
                    <a:pt x="49" y="113"/>
                  </a:lnTo>
                  <a:lnTo>
                    <a:pt x="50" y="111"/>
                  </a:lnTo>
                  <a:lnTo>
                    <a:pt x="52" y="108"/>
                  </a:lnTo>
                  <a:lnTo>
                    <a:pt x="54" y="107"/>
                  </a:lnTo>
                  <a:lnTo>
                    <a:pt x="57" y="105"/>
                  </a:lnTo>
                  <a:lnTo>
                    <a:pt x="58" y="104"/>
                  </a:lnTo>
                  <a:lnTo>
                    <a:pt x="60" y="104"/>
                  </a:lnTo>
                  <a:lnTo>
                    <a:pt x="63" y="102"/>
                  </a:lnTo>
                  <a:lnTo>
                    <a:pt x="66" y="100"/>
                  </a:lnTo>
                  <a:lnTo>
                    <a:pt x="68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1" y="91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4" y="86"/>
                  </a:lnTo>
                  <a:lnTo>
                    <a:pt x="76" y="86"/>
                  </a:lnTo>
                  <a:lnTo>
                    <a:pt x="82" y="85"/>
                  </a:lnTo>
                  <a:lnTo>
                    <a:pt x="82" y="83"/>
                  </a:lnTo>
                  <a:lnTo>
                    <a:pt x="83" y="83"/>
                  </a:lnTo>
                  <a:lnTo>
                    <a:pt x="83" y="81"/>
                  </a:lnTo>
                  <a:lnTo>
                    <a:pt x="83" y="80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3" y="80"/>
                  </a:lnTo>
                  <a:lnTo>
                    <a:pt x="96" y="80"/>
                  </a:lnTo>
                  <a:lnTo>
                    <a:pt x="99" y="80"/>
                  </a:lnTo>
                  <a:lnTo>
                    <a:pt x="102" y="80"/>
                  </a:lnTo>
                  <a:lnTo>
                    <a:pt x="104" y="80"/>
                  </a:lnTo>
                  <a:lnTo>
                    <a:pt x="107" y="80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09" y="75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09" y="72"/>
                  </a:lnTo>
                  <a:lnTo>
                    <a:pt x="107" y="70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4" y="67"/>
                  </a:lnTo>
                  <a:lnTo>
                    <a:pt x="104" y="64"/>
                  </a:lnTo>
                  <a:lnTo>
                    <a:pt x="102" y="63"/>
                  </a:lnTo>
                  <a:lnTo>
                    <a:pt x="101" y="61"/>
                  </a:lnTo>
                  <a:lnTo>
                    <a:pt x="102" y="56"/>
                  </a:lnTo>
                  <a:lnTo>
                    <a:pt x="101" y="55"/>
                  </a:lnTo>
                  <a:lnTo>
                    <a:pt x="101" y="53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47"/>
                  </a:lnTo>
                  <a:lnTo>
                    <a:pt x="99" y="44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39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6" y="33"/>
                  </a:lnTo>
                  <a:lnTo>
                    <a:pt x="98" y="33"/>
                  </a:lnTo>
                  <a:lnTo>
                    <a:pt x="101" y="31"/>
                  </a:lnTo>
                  <a:lnTo>
                    <a:pt x="104" y="28"/>
                  </a:lnTo>
                  <a:lnTo>
                    <a:pt x="107" y="28"/>
                  </a:lnTo>
                  <a:lnTo>
                    <a:pt x="109" y="25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20" y="20"/>
                  </a:lnTo>
                  <a:lnTo>
                    <a:pt x="121" y="20"/>
                  </a:lnTo>
                  <a:lnTo>
                    <a:pt x="123" y="20"/>
                  </a:lnTo>
                  <a:lnTo>
                    <a:pt x="124" y="20"/>
                  </a:lnTo>
                  <a:lnTo>
                    <a:pt x="126" y="18"/>
                  </a:lnTo>
                  <a:lnTo>
                    <a:pt x="128" y="15"/>
                  </a:lnTo>
                  <a:lnTo>
                    <a:pt x="131" y="14"/>
                  </a:lnTo>
                  <a:lnTo>
                    <a:pt x="134" y="12"/>
                  </a:lnTo>
                  <a:lnTo>
                    <a:pt x="137" y="11"/>
                  </a:lnTo>
                  <a:lnTo>
                    <a:pt x="140" y="9"/>
                  </a:lnTo>
                  <a:lnTo>
                    <a:pt x="143" y="9"/>
                  </a:lnTo>
                  <a:lnTo>
                    <a:pt x="154" y="7"/>
                  </a:lnTo>
                  <a:lnTo>
                    <a:pt x="159" y="7"/>
                  </a:lnTo>
                  <a:lnTo>
                    <a:pt x="164" y="7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7" y="4"/>
                  </a:lnTo>
                  <a:lnTo>
                    <a:pt x="180" y="3"/>
                  </a:lnTo>
                  <a:lnTo>
                    <a:pt x="194" y="3"/>
                  </a:lnTo>
                  <a:lnTo>
                    <a:pt x="197" y="3"/>
                  </a:lnTo>
                  <a:lnTo>
                    <a:pt x="199" y="4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5" y="6"/>
                  </a:lnTo>
                  <a:lnTo>
                    <a:pt x="208" y="4"/>
                  </a:lnTo>
                  <a:lnTo>
                    <a:pt x="213" y="3"/>
                  </a:lnTo>
                  <a:lnTo>
                    <a:pt x="216" y="1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1" y="1"/>
                  </a:lnTo>
                  <a:lnTo>
                    <a:pt x="225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8" name="Freeform 289"/>
            <p:cNvSpPr>
              <a:spLocks/>
            </p:cNvSpPr>
            <p:nvPr/>
          </p:nvSpPr>
          <p:spPr bwMode="auto">
            <a:xfrm>
              <a:off x="3735854" y="3850649"/>
              <a:ext cx="101360" cy="68223"/>
            </a:xfrm>
            <a:custGeom>
              <a:avLst/>
              <a:gdLst>
                <a:gd name="T0" fmla="*/ 16 w 52"/>
                <a:gd name="T1" fmla="*/ 2 h 35"/>
                <a:gd name="T2" fmla="*/ 19 w 52"/>
                <a:gd name="T3" fmla="*/ 2 h 35"/>
                <a:gd name="T4" fmla="*/ 22 w 52"/>
                <a:gd name="T5" fmla="*/ 4 h 35"/>
                <a:gd name="T6" fmla="*/ 24 w 52"/>
                <a:gd name="T7" fmla="*/ 5 h 35"/>
                <a:gd name="T8" fmla="*/ 27 w 52"/>
                <a:gd name="T9" fmla="*/ 5 h 35"/>
                <a:gd name="T10" fmla="*/ 29 w 52"/>
                <a:gd name="T11" fmla="*/ 5 h 35"/>
                <a:gd name="T12" fmla="*/ 30 w 52"/>
                <a:gd name="T13" fmla="*/ 7 h 35"/>
                <a:gd name="T14" fmla="*/ 32 w 52"/>
                <a:gd name="T15" fmla="*/ 10 h 35"/>
                <a:gd name="T16" fmla="*/ 40 w 52"/>
                <a:gd name="T17" fmla="*/ 10 h 35"/>
                <a:gd name="T18" fmla="*/ 38 w 52"/>
                <a:gd name="T19" fmla="*/ 11 h 35"/>
                <a:gd name="T20" fmla="*/ 35 w 52"/>
                <a:gd name="T21" fmla="*/ 11 h 35"/>
                <a:gd name="T22" fmla="*/ 35 w 52"/>
                <a:gd name="T23" fmla="*/ 13 h 35"/>
                <a:gd name="T24" fmla="*/ 38 w 52"/>
                <a:gd name="T25" fmla="*/ 13 h 35"/>
                <a:gd name="T26" fmla="*/ 41 w 52"/>
                <a:gd name="T27" fmla="*/ 15 h 35"/>
                <a:gd name="T28" fmla="*/ 45 w 52"/>
                <a:gd name="T29" fmla="*/ 15 h 35"/>
                <a:gd name="T30" fmla="*/ 51 w 52"/>
                <a:gd name="T31" fmla="*/ 19 h 35"/>
                <a:gd name="T32" fmla="*/ 52 w 52"/>
                <a:gd name="T33" fmla="*/ 21 h 35"/>
                <a:gd name="T34" fmla="*/ 51 w 52"/>
                <a:gd name="T35" fmla="*/ 22 h 35"/>
                <a:gd name="T36" fmla="*/ 49 w 52"/>
                <a:gd name="T37" fmla="*/ 24 h 35"/>
                <a:gd name="T38" fmla="*/ 48 w 52"/>
                <a:gd name="T39" fmla="*/ 26 h 35"/>
                <a:gd name="T40" fmla="*/ 48 w 52"/>
                <a:gd name="T41" fmla="*/ 26 h 35"/>
                <a:gd name="T42" fmla="*/ 46 w 52"/>
                <a:gd name="T43" fmla="*/ 24 h 35"/>
                <a:gd name="T44" fmla="*/ 43 w 52"/>
                <a:gd name="T45" fmla="*/ 24 h 35"/>
                <a:gd name="T46" fmla="*/ 38 w 52"/>
                <a:gd name="T47" fmla="*/ 22 h 35"/>
                <a:gd name="T48" fmla="*/ 33 w 52"/>
                <a:gd name="T49" fmla="*/ 22 h 35"/>
                <a:gd name="T50" fmla="*/ 30 w 52"/>
                <a:gd name="T51" fmla="*/ 22 h 35"/>
                <a:gd name="T52" fmla="*/ 27 w 52"/>
                <a:gd name="T53" fmla="*/ 24 h 35"/>
                <a:gd name="T54" fmla="*/ 26 w 52"/>
                <a:gd name="T55" fmla="*/ 26 h 35"/>
                <a:gd name="T56" fmla="*/ 21 w 52"/>
                <a:gd name="T57" fmla="*/ 26 h 35"/>
                <a:gd name="T58" fmla="*/ 18 w 52"/>
                <a:gd name="T59" fmla="*/ 24 h 35"/>
                <a:gd name="T60" fmla="*/ 15 w 52"/>
                <a:gd name="T61" fmla="*/ 26 h 35"/>
                <a:gd name="T62" fmla="*/ 13 w 52"/>
                <a:gd name="T63" fmla="*/ 26 h 35"/>
                <a:gd name="T64" fmla="*/ 13 w 52"/>
                <a:gd name="T65" fmla="*/ 29 h 35"/>
                <a:gd name="T66" fmla="*/ 10 w 52"/>
                <a:gd name="T67" fmla="*/ 33 h 35"/>
                <a:gd name="T68" fmla="*/ 8 w 52"/>
                <a:gd name="T69" fmla="*/ 35 h 35"/>
                <a:gd name="T70" fmla="*/ 7 w 52"/>
                <a:gd name="T71" fmla="*/ 33 h 35"/>
                <a:gd name="T72" fmla="*/ 5 w 52"/>
                <a:gd name="T73" fmla="*/ 32 h 35"/>
                <a:gd name="T74" fmla="*/ 5 w 52"/>
                <a:gd name="T75" fmla="*/ 30 h 35"/>
                <a:gd name="T76" fmla="*/ 4 w 52"/>
                <a:gd name="T77" fmla="*/ 29 h 35"/>
                <a:gd name="T78" fmla="*/ 4 w 52"/>
                <a:gd name="T79" fmla="*/ 26 h 35"/>
                <a:gd name="T80" fmla="*/ 2 w 52"/>
                <a:gd name="T81" fmla="*/ 22 h 35"/>
                <a:gd name="T82" fmla="*/ 0 w 52"/>
                <a:gd name="T83" fmla="*/ 21 h 35"/>
                <a:gd name="T84" fmla="*/ 2 w 52"/>
                <a:gd name="T85" fmla="*/ 21 h 35"/>
                <a:gd name="T86" fmla="*/ 4 w 52"/>
                <a:gd name="T87" fmla="*/ 18 h 35"/>
                <a:gd name="T88" fmla="*/ 4 w 52"/>
                <a:gd name="T89" fmla="*/ 16 h 35"/>
                <a:gd name="T90" fmla="*/ 2 w 52"/>
                <a:gd name="T91" fmla="*/ 15 h 35"/>
                <a:gd name="T92" fmla="*/ 5 w 52"/>
                <a:gd name="T93" fmla="*/ 13 h 35"/>
                <a:gd name="T94" fmla="*/ 5 w 52"/>
                <a:gd name="T95" fmla="*/ 11 h 35"/>
                <a:gd name="T96" fmla="*/ 4 w 52"/>
                <a:gd name="T97" fmla="*/ 10 h 35"/>
                <a:gd name="T98" fmla="*/ 4 w 52"/>
                <a:gd name="T99" fmla="*/ 7 h 35"/>
                <a:gd name="T100" fmla="*/ 4 w 52"/>
                <a:gd name="T101" fmla="*/ 4 h 35"/>
                <a:gd name="T102" fmla="*/ 4 w 52"/>
                <a:gd name="T103" fmla="*/ 2 h 35"/>
                <a:gd name="T104" fmla="*/ 5 w 52"/>
                <a:gd name="T105" fmla="*/ 2 h 35"/>
                <a:gd name="T106" fmla="*/ 8 w 52"/>
                <a:gd name="T107" fmla="*/ 0 h 35"/>
                <a:gd name="T108" fmla="*/ 11 w 52"/>
                <a:gd name="T109" fmla="*/ 2 h 35"/>
                <a:gd name="T110" fmla="*/ 15 w 52"/>
                <a:gd name="T1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" h="35">
                  <a:moveTo>
                    <a:pt x="15" y="0"/>
                  </a:move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9" name="Freeform 290"/>
            <p:cNvSpPr>
              <a:spLocks/>
            </p:cNvSpPr>
            <p:nvPr/>
          </p:nvSpPr>
          <p:spPr bwMode="auto">
            <a:xfrm>
              <a:off x="4032136" y="3977348"/>
              <a:ext cx="5848" cy="9747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2 h 5"/>
                <a:gd name="T6" fmla="*/ 3 w 3"/>
                <a:gd name="T7" fmla="*/ 3 h 5"/>
                <a:gd name="T8" fmla="*/ 3 w 3"/>
                <a:gd name="T9" fmla="*/ 5 h 5"/>
                <a:gd name="T10" fmla="*/ 1 w 3"/>
                <a:gd name="T11" fmla="*/ 5 h 5"/>
                <a:gd name="T12" fmla="*/ 1 w 3"/>
                <a:gd name="T13" fmla="*/ 3 h 5"/>
                <a:gd name="T14" fmla="*/ 0 w 3"/>
                <a:gd name="T15" fmla="*/ 2 h 5"/>
                <a:gd name="T16" fmla="*/ 0 w 3"/>
                <a:gd name="T17" fmla="*/ 0 h 5"/>
                <a:gd name="T18" fmla="*/ 0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0" name="Freeform 291"/>
            <p:cNvSpPr>
              <a:spLocks noEditPoints="1"/>
            </p:cNvSpPr>
            <p:nvPr/>
          </p:nvSpPr>
          <p:spPr bwMode="auto">
            <a:xfrm>
              <a:off x="5993052" y="2585604"/>
              <a:ext cx="198821" cy="122802"/>
            </a:xfrm>
            <a:custGeom>
              <a:avLst/>
              <a:gdLst>
                <a:gd name="T0" fmla="*/ 52 w 102"/>
                <a:gd name="T1" fmla="*/ 60 h 63"/>
                <a:gd name="T2" fmla="*/ 49 w 102"/>
                <a:gd name="T3" fmla="*/ 63 h 63"/>
                <a:gd name="T4" fmla="*/ 30 w 102"/>
                <a:gd name="T5" fmla="*/ 57 h 63"/>
                <a:gd name="T6" fmla="*/ 34 w 102"/>
                <a:gd name="T7" fmla="*/ 60 h 63"/>
                <a:gd name="T8" fmla="*/ 60 w 102"/>
                <a:gd name="T9" fmla="*/ 55 h 63"/>
                <a:gd name="T10" fmla="*/ 64 w 102"/>
                <a:gd name="T11" fmla="*/ 57 h 63"/>
                <a:gd name="T12" fmla="*/ 58 w 102"/>
                <a:gd name="T13" fmla="*/ 57 h 63"/>
                <a:gd name="T14" fmla="*/ 23 w 102"/>
                <a:gd name="T15" fmla="*/ 55 h 63"/>
                <a:gd name="T16" fmla="*/ 27 w 102"/>
                <a:gd name="T17" fmla="*/ 59 h 63"/>
                <a:gd name="T18" fmla="*/ 41 w 102"/>
                <a:gd name="T19" fmla="*/ 54 h 63"/>
                <a:gd name="T20" fmla="*/ 38 w 102"/>
                <a:gd name="T21" fmla="*/ 62 h 63"/>
                <a:gd name="T22" fmla="*/ 39 w 102"/>
                <a:gd name="T23" fmla="*/ 55 h 63"/>
                <a:gd name="T24" fmla="*/ 101 w 102"/>
                <a:gd name="T25" fmla="*/ 55 h 63"/>
                <a:gd name="T26" fmla="*/ 96 w 102"/>
                <a:gd name="T27" fmla="*/ 51 h 63"/>
                <a:gd name="T28" fmla="*/ 39 w 102"/>
                <a:gd name="T29" fmla="*/ 51 h 63"/>
                <a:gd name="T30" fmla="*/ 34 w 102"/>
                <a:gd name="T31" fmla="*/ 55 h 63"/>
                <a:gd name="T32" fmla="*/ 25 w 102"/>
                <a:gd name="T33" fmla="*/ 49 h 63"/>
                <a:gd name="T34" fmla="*/ 33 w 102"/>
                <a:gd name="T35" fmla="*/ 46 h 63"/>
                <a:gd name="T36" fmla="*/ 66 w 102"/>
                <a:gd name="T37" fmla="*/ 43 h 63"/>
                <a:gd name="T38" fmla="*/ 64 w 102"/>
                <a:gd name="T39" fmla="*/ 43 h 63"/>
                <a:gd name="T40" fmla="*/ 36 w 102"/>
                <a:gd name="T41" fmla="*/ 40 h 63"/>
                <a:gd name="T42" fmla="*/ 34 w 102"/>
                <a:gd name="T43" fmla="*/ 38 h 63"/>
                <a:gd name="T44" fmla="*/ 64 w 102"/>
                <a:gd name="T45" fmla="*/ 35 h 63"/>
                <a:gd name="T46" fmla="*/ 64 w 102"/>
                <a:gd name="T47" fmla="*/ 41 h 63"/>
                <a:gd name="T48" fmla="*/ 61 w 102"/>
                <a:gd name="T49" fmla="*/ 44 h 63"/>
                <a:gd name="T50" fmla="*/ 63 w 102"/>
                <a:gd name="T51" fmla="*/ 51 h 63"/>
                <a:gd name="T52" fmla="*/ 57 w 102"/>
                <a:gd name="T53" fmla="*/ 59 h 63"/>
                <a:gd name="T54" fmla="*/ 52 w 102"/>
                <a:gd name="T55" fmla="*/ 55 h 63"/>
                <a:gd name="T56" fmla="*/ 45 w 102"/>
                <a:gd name="T57" fmla="*/ 52 h 63"/>
                <a:gd name="T58" fmla="*/ 44 w 102"/>
                <a:gd name="T59" fmla="*/ 44 h 63"/>
                <a:gd name="T60" fmla="*/ 42 w 102"/>
                <a:gd name="T61" fmla="*/ 41 h 63"/>
                <a:gd name="T62" fmla="*/ 49 w 102"/>
                <a:gd name="T63" fmla="*/ 38 h 63"/>
                <a:gd name="T64" fmla="*/ 50 w 102"/>
                <a:gd name="T65" fmla="*/ 41 h 63"/>
                <a:gd name="T66" fmla="*/ 55 w 102"/>
                <a:gd name="T67" fmla="*/ 40 h 63"/>
                <a:gd name="T68" fmla="*/ 60 w 102"/>
                <a:gd name="T69" fmla="*/ 33 h 63"/>
                <a:gd name="T70" fmla="*/ 42 w 102"/>
                <a:gd name="T71" fmla="*/ 11 h 63"/>
                <a:gd name="T72" fmla="*/ 36 w 102"/>
                <a:gd name="T73" fmla="*/ 0 h 63"/>
                <a:gd name="T74" fmla="*/ 34 w 102"/>
                <a:gd name="T75" fmla="*/ 8 h 63"/>
                <a:gd name="T76" fmla="*/ 31 w 102"/>
                <a:gd name="T77" fmla="*/ 19 h 63"/>
                <a:gd name="T78" fmla="*/ 39 w 102"/>
                <a:gd name="T79" fmla="*/ 25 h 63"/>
                <a:gd name="T80" fmla="*/ 38 w 102"/>
                <a:gd name="T81" fmla="*/ 32 h 63"/>
                <a:gd name="T82" fmla="*/ 31 w 102"/>
                <a:gd name="T83" fmla="*/ 32 h 63"/>
                <a:gd name="T84" fmla="*/ 28 w 102"/>
                <a:gd name="T85" fmla="*/ 40 h 63"/>
                <a:gd name="T86" fmla="*/ 27 w 102"/>
                <a:gd name="T87" fmla="*/ 43 h 63"/>
                <a:gd name="T88" fmla="*/ 22 w 102"/>
                <a:gd name="T89" fmla="*/ 48 h 63"/>
                <a:gd name="T90" fmla="*/ 19 w 102"/>
                <a:gd name="T91" fmla="*/ 55 h 63"/>
                <a:gd name="T92" fmla="*/ 23 w 102"/>
                <a:gd name="T93" fmla="*/ 59 h 63"/>
                <a:gd name="T94" fmla="*/ 20 w 102"/>
                <a:gd name="T95" fmla="*/ 60 h 63"/>
                <a:gd name="T96" fmla="*/ 11 w 102"/>
                <a:gd name="T97" fmla="*/ 59 h 63"/>
                <a:gd name="T98" fmla="*/ 6 w 102"/>
                <a:gd name="T99" fmla="*/ 54 h 63"/>
                <a:gd name="T100" fmla="*/ 0 w 102"/>
                <a:gd name="T101" fmla="*/ 44 h 63"/>
                <a:gd name="T102" fmla="*/ 1 w 102"/>
                <a:gd name="T103" fmla="*/ 24 h 63"/>
                <a:gd name="T104" fmla="*/ 8 w 102"/>
                <a:gd name="T105" fmla="*/ 25 h 63"/>
                <a:gd name="T106" fmla="*/ 12 w 102"/>
                <a:gd name="T107" fmla="*/ 21 h 63"/>
                <a:gd name="T108" fmla="*/ 17 w 102"/>
                <a:gd name="T109" fmla="*/ 16 h 63"/>
                <a:gd name="T110" fmla="*/ 8 w 102"/>
                <a:gd name="T111" fmla="*/ 22 h 63"/>
                <a:gd name="T112" fmla="*/ 3 w 102"/>
                <a:gd name="T113" fmla="*/ 19 h 63"/>
                <a:gd name="T114" fmla="*/ 14 w 102"/>
                <a:gd name="T115" fmla="*/ 13 h 63"/>
                <a:gd name="T116" fmla="*/ 27 w 102"/>
                <a:gd name="T11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63">
                  <a:moveTo>
                    <a:pt x="45" y="57"/>
                  </a:moveTo>
                  <a:lnTo>
                    <a:pt x="47" y="59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3" y="62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9" y="63"/>
                  </a:lnTo>
                  <a:lnTo>
                    <a:pt x="42" y="62"/>
                  </a:lnTo>
                  <a:lnTo>
                    <a:pt x="42" y="59"/>
                  </a:lnTo>
                  <a:lnTo>
                    <a:pt x="42" y="57"/>
                  </a:lnTo>
                  <a:lnTo>
                    <a:pt x="45" y="57"/>
                  </a:lnTo>
                  <a:close/>
                  <a:moveTo>
                    <a:pt x="30" y="57"/>
                  </a:moveTo>
                  <a:lnTo>
                    <a:pt x="31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0" y="57"/>
                  </a:lnTo>
                  <a:lnTo>
                    <a:pt x="30" y="57"/>
                  </a:lnTo>
                  <a:close/>
                  <a:moveTo>
                    <a:pt x="60" y="55"/>
                  </a:moveTo>
                  <a:lnTo>
                    <a:pt x="61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5"/>
                  </a:lnTo>
                  <a:lnTo>
                    <a:pt x="60" y="55"/>
                  </a:lnTo>
                  <a:close/>
                  <a:moveTo>
                    <a:pt x="23" y="55"/>
                  </a:moveTo>
                  <a:lnTo>
                    <a:pt x="25" y="55"/>
                  </a:lnTo>
                  <a:lnTo>
                    <a:pt x="27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41" y="54"/>
                  </a:moveTo>
                  <a:lnTo>
                    <a:pt x="41" y="54"/>
                  </a:lnTo>
                  <a:lnTo>
                    <a:pt x="41" y="55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9" y="55"/>
                  </a:lnTo>
                  <a:lnTo>
                    <a:pt x="41" y="54"/>
                  </a:lnTo>
                  <a:close/>
                  <a:moveTo>
                    <a:pt x="96" y="51"/>
                  </a:moveTo>
                  <a:lnTo>
                    <a:pt x="102" y="54"/>
                  </a:lnTo>
                  <a:lnTo>
                    <a:pt x="102" y="55"/>
                  </a:lnTo>
                  <a:lnTo>
                    <a:pt x="101" y="55"/>
                  </a:lnTo>
                  <a:lnTo>
                    <a:pt x="101" y="57"/>
                  </a:lnTo>
                  <a:lnTo>
                    <a:pt x="98" y="55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6" y="51"/>
                  </a:lnTo>
                  <a:close/>
                  <a:moveTo>
                    <a:pt x="36" y="44"/>
                  </a:moveTo>
                  <a:lnTo>
                    <a:pt x="36" y="44"/>
                  </a:lnTo>
                  <a:lnTo>
                    <a:pt x="38" y="46"/>
                  </a:lnTo>
                  <a:lnTo>
                    <a:pt x="38" y="48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9" y="54"/>
                  </a:lnTo>
                  <a:lnTo>
                    <a:pt x="36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5" y="49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6" y="44"/>
                  </a:lnTo>
                  <a:close/>
                  <a:moveTo>
                    <a:pt x="64" y="43"/>
                  </a:moveTo>
                  <a:lnTo>
                    <a:pt x="64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4" y="43"/>
                  </a:lnTo>
                  <a:close/>
                  <a:moveTo>
                    <a:pt x="34" y="36"/>
                  </a:moveTo>
                  <a:lnTo>
                    <a:pt x="36" y="38"/>
                  </a:lnTo>
                  <a:lnTo>
                    <a:pt x="38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close/>
                  <a:moveTo>
                    <a:pt x="61" y="33"/>
                  </a:moveTo>
                  <a:lnTo>
                    <a:pt x="63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4" y="41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1" y="49"/>
                  </a:lnTo>
                  <a:lnTo>
                    <a:pt x="63" y="51"/>
                  </a:lnTo>
                  <a:lnTo>
                    <a:pt x="61" y="52"/>
                  </a:lnTo>
                  <a:lnTo>
                    <a:pt x="58" y="52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5" y="62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4" y="51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0" y="36"/>
                  </a:lnTo>
                  <a:lnTo>
                    <a:pt x="52" y="38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6"/>
                  </a:lnTo>
                  <a:lnTo>
                    <a:pt x="57" y="35"/>
                  </a:lnTo>
                  <a:lnTo>
                    <a:pt x="60" y="33"/>
                  </a:lnTo>
                  <a:lnTo>
                    <a:pt x="61" y="33"/>
                  </a:lnTo>
                  <a:close/>
                  <a:moveTo>
                    <a:pt x="42" y="10"/>
                  </a:moveTo>
                  <a:lnTo>
                    <a:pt x="44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2" y="10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31" y="3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0" y="54"/>
                  </a:lnTo>
                  <a:lnTo>
                    <a:pt x="19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3" y="46"/>
                  </a:lnTo>
                  <a:lnTo>
                    <a:pt x="0" y="44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8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5" y="7"/>
                  </a:lnTo>
                  <a:lnTo>
                    <a:pt x="27" y="3"/>
                  </a:lnTo>
                  <a:lnTo>
                    <a:pt x="31" y="3"/>
                  </a:lnTo>
                  <a:lnTo>
                    <a:pt x="34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1" name="Freeform 292"/>
            <p:cNvSpPr>
              <a:spLocks/>
            </p:cNvSpPr>
            <p:nvPr/>
          </p:nvSpPr>
          <p:spPr bwMode="auto">
            <a:xfrm>
              <a:off x="6942324" y="4059215"/>
              <a:ext cx="46781" cy="50680"/>
            </a:xfrm>
            <a:custGeom>
              <a:avLst/>
              <a:gdLst>
                <a:gd name="T0" fmla="*/ 19 w 24"/>
                <a:gd name="T1" fmla="*/ 0 h 26"/>
                <a:gd name="T2" fmla="*/ 19 w 24"/>
                <a:gd name="T3" fmla="*/ 0 h 26"/>
                <a:gd name="T4" fmla="*/ 22 w 24"/>
                <a:gd name="T5" fmla="*/ 4 h 26"/>
                <a:gd name="T6" fmla="*/ 22 w 24"/>
                <a:gd name="T7" fmla="*/ 5 h 26"/>
                <a:gd name="T8" fmla="*/ 24 w 24"/>
                <a:gd name="T9" fmla="*/ 7 h 26"/>
                <a:gd name="T10" fmla="*/ 22 w 24"/>
                <a:gd name="T11" fmla="*/ 8 h 26"/>
                <a:gd name="T12" fmla="*/ 22 w 24"/>
                <a:gd name="T13" fmla="*/ 10 h 26"/>
                <a:gd name="T14" fmla="*/ 20 w 24"/>
                <a:gd name="T15" fmla="*/ 12 h 26"/>
                <a:gd name="T16" fmla="*/ 17 w 24"/>
                <a:gd name="T17" fmla="*/ 13 h 26"/>
                <a:gd name="T18" fmla="*/ 14 w 24"/>
                <a:gd name="T19" fmla="*/ 15 h 26"/>
                <a:gd name="T20" fmla="*/ 13 w 24"/>
                <a:gd name="T21" fmla="*/ 16 h 26"/>
                <a:gd name="T22" fmla="*/ 11 w 24"/>
                <a:gd name="T23" fmla="*/ 16 h 26"/>
                <a:gd name="T24" fmla="*/ 11 w 24"/>
                <a:gd name="T25" fmla="*/ 18 h 26"/>
                <a:gd name="T26" fmla="*/ 11 w 24"/>
                <a:gd name="T27" fmla="*/ 18 h 26"/>
                <a:gd name="T28" fmla="*/ 13 w 24"/>
                <a:gd name="T29" fmla="*/ 18 h 26"/>
                <a:gd name="T30" fmla="*/ 14 w 24"/>
                <a:gd name="T31" fmla="*/ 16 h 26"/>
                <a:gd name="T32" fmla="*/ 16 w 24"/>
                <a:gd name="T33" fmla="*/ 16 h 26"/>
                <a:gd name="T34" fmla="*/ 17 w 24"/>
                <a:gd name="T35" fmla="*/ 16 h 26"/>
                <a:gd name="T36" fmla="*/ 19 w 24"/>
                <a:gd name="T37" fmla="*/ 16 h 26"/>
                <a:gd name="T38" fmla="*/ 20 w 24"/>
                <a:gd name="T39" fmla="*/ 18 h 26"/>
                <a:gd name="T40" fmla="*/ 19 w 24"/>
                <a:gd name="T41" fmla="*/ 19 h 26"/>
                <a:gd name="T42" fmla="*/ 17 w 24"/>
                <a:gd name="T43" fmla="*/ 23 h 26"/>
                <a:gd name="T44" fmla="*/ 16 w 24"/>
                <a:gd name="T45" fmla="*/ 24 h 26"/>
                <a:gd name="T46" fmla="*/ 16 w 24"/>
                <a:gd name="T47" fmla="*/ 26 h 26"/>
                <a:gd name="T48" fmla="*/ 14 w 24"/>
                <a:gd name="T49" fmla="*/ 24 h 26"/>
                <a:gd name="T50" fmla="*/ 14 w 24"/>
                <a:gd name="T51" fmla="*/ 24 h 26"/>
                <a:gd name="T52" fmla="*/ 13 w 24"/>
                <a:gd name="T53" fmla="*/ 24 h 26"/>
                <a:gd name="T54" fmla="*/ 11 w 24"/>
                <a:gd name="T55" fmla="*/ 24 h 26"/>
                <a:gd name="T56" fmla="*/ 9 w 24"/>
                <a:gd name="T57" fmla="*/ 24 h 26"/>
                <a:gd name="T58" fmla="*/ 8 w 24"/>
                <a:gd name="T59" fmla="*/ 24 h 26"/>
                <a:gd name="T60" fmla="*/ 5 w 24"/>
                <a:gd name="T61" fmla="*/ 26 h 26"/>
                <a:gd name="T62" fmla="*/ 3 w 24"/>
                <a:gd name="T63" fmla="*/ 26 h 26"/>
                <a:gd name="T64" fmla="*/ 2 w 24"/>
                <a:gd name="T65" fmla="*/ 26 h 26"/>
                <a:gd name="T66" fmla="*/ 2 w 24"/>
                <a:gd name="T67" fmla="*/ 26 h 26"/>
                <a:gd name="T68" fmla="*/ 0 w 24"/>
                <a:gd name="T69" fmla="*/ 26 h 26"/>
                <a:gd name="T70" fmla="*/ 0 w 24"/>
                <a:gd name="T71" fmla="*/ 23 h 26"/>
                <a:gd name="T72" fmla="*/ 0 w 24"/>
                <a:gd name="T73" fmla="*/ 19 h 26"/>
                <a:gd name="T74" fmla="*/ 0 w 24"/>
                <a:gd name="T75" fmla="*/ 16 h 26"/>
                <a:gd name="T76" fmla="*/ 0 w 24"/>
                <a:gd name="T77" fmla="*/ 15 h 26"/>
                <a:gd name="T78" fmla="*/ 0 w 24"/>
                <a:gd name="T79" fmla="*/ 15 h 26"/>
                <a:gd name="T80" fmla="*/ 2 w 24"/>
                <a:gd name="T81" fmla="*/ 13 h 26"/>
                <a:gd name="T82" fmla="*/ 3 w 24"/>
                <a:gd name="T83" fmla="*/ 12 h 26"/>
                <a:gd name="T84" fmla="*/ 5 w 24"/>
                <a:gd name="T85" fmla="*/ 8 h 26"/>
                <a:gd name="T86" fmla="*/ 6 w 24"/>
                <a:gd name="T87" fmla="*/ 5 h 26"/>
                <a:gd name="T88" fmla="*/ 8 w 24"/>
                <a:gd name="T89" fmla="*/ 4 h 26"/>
                <a:gd name="T90" fmla="*/ 9 w 24"/>
                <a:gd name="T91" fmla="*/ 4 h 26"/>
                <a:gd name="T92" fmla="*/ 9 w 24"/>
                <a:gd name="T93" fmla="*/ 2 h 26"/>
                <a:gd name="T94" fmla="*/ 9 w 24"/>
                <a:gd name="T95" fmla="*/ 4 h 26"/>
                <a:gd name="T96" fmla="*/ 13 w 24"/>
                <a:gd name="T97" fmla="*/ 5 h 26"/>
                <a:gd name="T98" fmla="*/ 13 w 24"/>
                <a:gd name="T99" fmla="*/ 5 h 26"/>
                <a:gd name="T100" fmla="*/ 14 w 24"/>
                <a:gd name="T101" fmla="*/ 4 h 26"/>
                <a:gd name="T102" fmla="*/ 14 w 24"/>
                <a:gd name="T103" fmla="*/ 2 h 26"/>
                <a:gd name="T104" fmla="*/ 16 w 24"/>
                <a:gd name="T105" fmla="*/ 0 h 26"/>
                <a:gd name="T106" fmla="*/ 16 w 24"/>
                <a:gd name="T107" fmla="*/ 2 h 26"/>
                <a:gd name="T108" fmla="*/ 17 w 24"/>
                <a:gd name="T109" fmla="*/ 0 h 26"/>
                <a:gd name="T110" fmla="*/ 19 w 24"/>
                <a:gd name="T1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" h="26">
                  <a:moveTo>
                    <a:pt x="19" y="0"/>
                  </a:moveTo>
                  <a:lnTo>
                    <a:pt x="19" y="0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2" name="Freeform 293"/>
            <p:cNvSpPr>
              <a:spLocks noEditPoints="1"/>
            </p:cNvSpPr>
            <p:nvPr/>
          </p:nvSpPr>
          <p:spPr bwMode="auto">
            <a:xfrm>
              <a:off x="5928729" y="2692811"/>
              <a:ext cx="257297" cy="288485"/>
            </a:xfrm>
            <a:custGeom>
              <a:avLst/>
              <a:gdLst>
                <a:gd name="T0" fmla="*/ 116 w 132"/>
                <a:gd name="T1" fmla="*/ 22 h 148"/>
                <a:gd name="T2" fmla="*/ 78 w 132"/>
                <a:gd name="T3" fmla="*/ 13 h 148"/>
                <a:gd name="T4" fmla="*/ 113 w 132"/>
                <a:gd name="T5" fmla="*/ 10 h 148"/>
                <a:gd name="T6" fmla="*/ 112 w 132"/>
                <a:gd name="T7" fmla="*/ 15 h 148"/>
                <a:gd name="T8" fmla="*/ 107 w 132"/>
                <a:gd name="T9" fmla="*/ 10 h 148"/>
                <a:gd name="T10" fmla="*/ 37 w 132"/>
                <a:gd name="T11" fmla="*/ 7 h 148"/>
                <a:gd name="T12" fmla="*/ 50 w 132"/>
                <a:gd name="T13" fmla="*/ 5 h 148"/>
                <a:gd name="T14" fmla="*/ 61 w 132"/>
                <a:gd name="T15" fmla="*/ 8 h 148"/>
                <a:gd name="T16" fmla="*/ 74 w 132"/>
                <a:gd name="T17" fmla="*/ 15 h 148"/>
                <a:gd name="T18" fmla="*/ 82 w 132"/>
                <a:gd name="T19" fmla="*/ 22 h 148"/>
                <a:gd name="T20" fmla="*/ 102 w 132"/>
                <a:gd name="T21" fmla="*/ 13 h 148"/>
                <a:gd name="T22" fmla="*/ 121 w 132"/>
                <a:gd name="T23" fmla="*/ 27 h 148"/>
                <a:gd name="T24" fmla="*/ 123 w 132"/>
                <a:gd name="T25" fmla="*/ 41 h 148"/>
                <a:gd name="T26" fmla="*/ 126 w 132"/>
                <a:gd name="T27" fmla="*/ 54 h 148"/>
                <a:gd name="T28" fmla="*/ 127 w 132"/>
                <a:gd name="T29" fmla="*/ 62 h 148"/>
                <a:gd name="T30" fmla="*/ 131 w 132"/>
                <a:gd name="T31" fmla="*/ 71 h 148"/>
                <a:gd name="T32" fmla="*/ 129 w 132"/>
                <a:gd name="T33" fmla="*/ 84 h 148"/>
                <a:gd name="T34" fmla="*/ 124 w 132"/>
                <a:gd name="T35" fmla="*/ 79 h 148"/>
                <a:gd name="T36" fmla="*/ 119 w 132"/>
                <a:gd name="T37" fmla="*/ 84 h 148"/>
                <a:gd name="T38" fmla="*/ 108 w 132"/>
                <a:gd name="T39" fmla="*/ 87 h 148"/>
                <a:gd name="T40" fmla="*/ 102 w 132"/>
                <a:gd name="T41" fmla="*/ 92 h 148"/>
                <a:gd name="T42" fmla="*/ 93 w 132"/>
                <a:gd name="T43" fmla="*/ 95 h 148"/>
                <a:gd name="T44" fmla="*/ 91 w 132"/>
                <a:gd name="T45" fmla="*/ 96 h 148"/>
                <a:gd name="T46" fmla="*/ 96 w 132"/>
                <a:gd name="T47" fmla="*/ 103 h 148"/>
                <a:gd name="T48" fmla="*/ 101 w 132"/>
                <a:gd name="T49" fmla="*/ 111 h 148"/>
                <a:gd name="T50" fmla="*/ 110 w 132"/>
                <a:gd name="T51" fmla="*/ 119 h 148"/>
                <a:gd name="T52" fmla="*/ 115 w 132"/>
                <a:gd name="T53" fmla="*/ 126 h 148"/>
                <a:gd name="T54" fmla="*/ 107 w 132"/>
                <a:gd name="T55" fmla="*/ 131 h 148"/>
                <a:gd name="T56" fmla="*/ 104 w 132"/>
                <a:gd name="T57" fmla="*/ 139 h 148"/>
                <a:gd name="T58" fmla="*/ 104 w 132"/>
                <a:gd name="T59" fmla="*/ 145 h 148"/>
                <a:gd name="T60" fmla="*/ 97 w 132"/>
                <a:gd name="T61" fmla="*/ 142 h 148"/>
                <a:gd name="T62" fmla="*/ 93 w 132"/>
                <a:gd name="T63" fmla="*/ 142 h 148"/>
                <a:gd name="T64" fmla="*/ 77 w 132"/>
                <a:gd name="T65" fmla="*/ 147 h 148"/>
                <a:gd name="T66" fmla="*/ 67 w 132"/>
                <a:gd name="T67" fmla="*/ 144 h 148"/>
                <a:gd name="T68" fmla="*/ 63 w 132"/>
                <a:gd name="T69" fmla="*/ 147 h 148"/>
                <a:gd name="T70" fmla="*/ 56 w 132"/>
                <a:gd name="T71" fmla="*/ 144 h 148"/>
                <a:gd name="T72" fmla="*/ 49 w 132"/>
                <a:gd name="T73" fmla="*/ 142 h 148"/>
                <a:gd name="T74" fmla="*/ 41 w 132"/>
                <a:gd name="T75" fmla="*/ 141 h 148"/>
                <a:gd name="T76" fmla="*/ 39 w 132"/>
                <a:gd name="T77" fmla="*/ 142 h 148"/>
                <a:gd name="T78" fmla="*/ 30 w 132"/>
                <a:gd name="T79" fmla="*/ 144 h 148"/>
                <a:gd name="T80" fmla="*/ 26 w 132"/>
                <a:gd name="T81" fmla="*/ 133 h 148"/>
                <a:gd name="T82" fmla="*/ 33 w 132"/>
                <a:gd name="T83" fmla="*/ 117 h 148"/>
                <a:gd name="T84" fmla="*/ 19 w 132"/>
                <a:gd name="T85" fmla="*/ 115 h 148"/>
                <a:gd name="T86" fmla="*/ 14 w 132"/>
                <a:gd name="T87" fmla="*/ 114 h 148"/>
                <a:gd name="T88" fmla="*/ 8 w 132"/>
                <a:gd name="T89" fmla="*/ 108 h 148"/>
                <a:gd name="T90" fmla="*/ 6 w 132"/>
                <a:gd name="T91" fmla="*/ 101 h 148"/>
                <a:gd name="T92" fmla="*/ 8 w 132"/>
                <a:gd name="T93" fmla="*/ 92 h 148"/>
                <a:gd name="T94" fmla="*/ 3 w 132"/>
                <a:gd name="T95" fmla="*/ 85 h 148"/>
                <a:gd name="T96" fmla="*/ 1 w 132"/>
                <a:gd name="T97" fmla="*/ 79 h 148"/>
                <a:gd name="T98" fmla="*/ 6 w 132"/>
                <a:gd name="T99" fmla="*/ 71 h 148"/>
                <a:gd name="T100" fmla="*/ 3 w 132"/>
                <a:gd name="T101" fmla="*/ 63 h 148"/>
                <a:gd name="T102" fmla="*/ 14 w 132"/>
                <a:gd name="T103" fmla="*/ 62 h 148"/>
                <a:gd name="T104" fmla="*/ 15 w 132"/>
                <a:gd name="T105" fmla="*/ 59 h 148"/>
                <a:gd name="T106" fmla="*/ 14 w 132"/>
                <a:gd name="T107" fmla="*/ 52 h 148"/>
                <a:gd name="T108" fmla="*/ 17 w 132"/>
                <a:gd name="T109" fmla="*/ 48 h 148"/>
                <a:gd name="T110" fmla="*/ 19 w 132"/>
                <a:gd name="T111" fmla="*/ 32 h 148"/>
                <a:gd name="T112" fmla="*/ 34 w 132"/>
                <a:gd name="T113" fmla="*/ 32 h 148"/>
                <a:gd name="T114" fmla="*/ 39 w 132"/>
                <a:gd name="T115" fmla="*/ 26 h 148"/>
                <a:gd name="T116" fmla="*/ 55 w 132"/>
                <a:gd name="T117" fmla="*/ 29 h 148"/>
                <a:gd name="T118" fmla="*/ 42 w 132"/>
                <a:gd name="T119" fmla="*/ 15 h 148"/>
                <a:gd name="T120" fmla="*/ 42 w 132"/>
                <a:gd name="T121" fmla="*/ 8 h 148"/>
                <a:gd name="T122" fmla="*/ 37 w 132"/>
                <a:gd name="T123" fmla="*/ 2 h 148"/>
                <a:gd name="T124" fmla="*/ 36 w 132"/>
                <a:gd name="T125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48">
                  <a:moveTo>
                    <a:pt x="116" y="19"/>
                  </a:moveTo>
                  <a:lnTo>
                    <a:pt x="119" y="21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2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6" y="21"/>
                  </a:lnTo>
                  <a:lnTo>
                    <a:pt x="115" y="19"/>
                  </a:lnTo>
                  <a:lnTo>
                    <a:pt x="116" y="19"/>
                  </a:lnTo>
                  <a:close/>
                  <a:moveTo>
                    <a:pt x="75" y="11"/>
                  </a:moveTo>
                  <a:lnTo>
                    <a:pt x="78" y="11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1"/>
                  </a:lnTo>
                  <a:close/>
                  <a:moveTo>
                    <a:pt x="110" y="8"/>
                  </a:moveTo>
                  <a:lnTo>
                    <a:pt x="110" y="8"/>
                  </a:lnTo>
                  <a:lnTo>
                    <a:pt x="110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3" y="15"/>
                  </a:lnTo>
                  <a:lnTo>
                    <a:pt x="115" y="15"/>
                  </a:lnTo>
                  <a:lnTo>
                    <a:pt x="113" y="16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7" y="15"/>
                  </a:lnTo>
                  <a:lnTo>
                    <a:pt x="105" y="15"/>
                  </a:lnTo>
                  <a:lnTo>
                    <a:pt x="105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7" y="10"/>
                  </a:lnTo>
                  <a:lnTo>
                    <a:pt x="107" y="8"/>
                  </a:lnTo>
                  <a:lnTo>
                    <a:pt x="108" y="8"/>
                  </a:lnTo>
                  <a:lnTo>
                    <a:pt x="110" y="8"/>
                  </a:lnTo>
                  <a:close/>
                  <a:moveTo>
                    <a:pt x="39" y="7"/>
                  </a:moveTo>
                  <a:lnTo>
                    <a:pt x="39" y="7"/>
                  </a:lnTo>
                  <a:lnTo>
                    <a:pt x="41" y="7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9" y="7"/>
                  </a:lnTo>
                  <a:close/>
                  <a:moveTo>
                    <a:pt x="41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71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7" y="21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7" y="13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5" y="16"/>
                  </a:lnTo>
                  <a:lnTo>
                    <a:pt x="110" y="19"/>
                  </a:lnTo>
                  <a:lnTo>
                    <a:pt x="115" y="18"/>
                  </a:lnTo>
                  <a:lnTo>
                    <a:pt x="116" y="21"/>
                  </a:lnTo>
                  <a:lnTo>
                    <a:pt x="116" y="24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30"/>
                  </a:lnTo>
                  <a:lnTo>
                    <a:pt x="124" y="35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4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6"/>
                  </a:lnTo>
                  <a:lnTo>
                    <a:pt x="126" y="48"/>
                  </a:lnTo>
                  <a:lnTo>
                    <a:pt x="127" y="51"/>
                  </a:lnTo>
                  <a:lnTo>
                    <a:pt x="126" y="52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9" y="57"/>
                  </a:lnTo>
                  <a:lnTo>
                    <a:pt x="127" y="57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59"/>
                  </a:lnTo>
                  <a:lnTo>
                    <a:pt x="129" y="60"/>
                  </a:lnTo>
                  <a:lnTo>
                    <a:pt x="127" y="62"/>
                  </a:lnTo>
                  <a:lnTo>
                    <a:pt x="127" y="62"/>
                  </a:lnTo>
                  <a:lnTo>
                    <a:pt x="127" y="63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0"/>
                  </a:lnTo>
                  <a:lnTo>
                    <a:pt x="131" y="71"/>
                  </a:lnTo>
                  <a:lnTo>
                    <a:pt x="132" y="71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6" y="81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4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1" y="79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4" y="81"/>
                  </a:lnTo>
                  <a:lnTo>
                    <a:pt x="124" y="82"/>
                  </a:lnTo>
                  <a:lnTo>
                    <a:pt x="121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6" y="84"/>
                  </a:lnTo>
                  <a:lnTo>
                    <a:pt x="113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07" y="89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2" y="92"/>
                  </a:lnTo>
                  <a:lnTo>
                    <a:pt x="102" y="90"/>
                  </a:lnTo>
                  <a:lnTo>
                    <a:pt x="101" y="90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6" y="92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3" y="95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3" y="96"/>
                  </a:lnTo>
                  <a:lnTo>
                    <a:pt x="93" y="98"/>
                  </a:lnTo>
                  <a:lnTo>
                    <a:pt x="94" y="98"/>
                  </a:lnTo>
                  <a:lnTo>
                    <a:pt x="96" y="100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6" y="101"/>
                  </a:lnTo>
                  <a:lnTo>
                    <a:pt x="96" y="101"/>
                  </a:lnTo>
                  <a:lnTo>
                    <a:pt x="96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2" y="111"/>
                  </a:lnTo>
                  <a:lnTo>
                    <a:pt x="104" y="112"/>
                  </a:lnTo>
                  <a:lnTo>
                    <a:pt x="105" y="114"/>
                  </a:lnTo>
                  <a:lnTo>
                    <a:pt x="107" y="115"/>
                  </a:lnTo>
                  <a:lnTo>
                    <a:pt x="108" y="115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10" y="119"/>
                  </a:lnTo>
                  <a:lnTo>
                    <a:pt x="110" y="119"/>
                  </a:lnTo>
                  <a:lnTo>
                    <a:pt x="112" y="119"/>
                  </a:lnTo>
                  <a:lnTo>
                    <a:pt x="113" y="120"/>
                  </a:lnTo>
                  <a:lnTo>
                    <a:pt x="115" y="120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15" y="123"/>
                  </a:lnTo>
                  <a:lnTo>
                    <a:pt x="115" y="125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0" y="128"/>
                  </a:lnTo>
                  <a:lnTo>
                    <a:pt x="108" y="130"/>
                  </a:lnTo>
                  <a:lnTo>
                    <a:pt x="108" y="130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31"/>
                  </a:lnTo>
                  <a:lnTo>
                    <a:pt x="102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1" y="134"/>
                  </a:lnTo>
                  <a:lnTo>
                    <a:pt x="102" y="136"/>
                  </a:lnTo>
                  <a:lnTo>
                    <a:pt x="104" y="137"/>
                  </a:lnTo>
                  <a:lnTo>
                    <a:pt x="104" y="139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2" y="145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4"/>
                  </a:lnTo>
                  <a:lnTo>
                    <a:pt x="101" y="142"/>
                  </a:lnTo>
                  <a:lnTo>
                    <a:pt x="99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3" y="142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7" y="147"/>
                  </a:lnTo>
                  <a:lnTo>
                    <a:pt x="77" y="147"/>
                  </a:lnTo>
                  <a:lnTo>
                    <a:pt x="75" y="147"/>
                  </a:lnTo>
                  <a:lnTo>
                    <a:pt x="74" y="147"/>
                  </a:lnTo>
                  <a:lnTo>
                    <a:pt x="74" y="147"/>
                  </a:lnTo>
                  <a:lnTo>
                    <a:pt x="74" y="145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71" y="145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6" y="144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7"/>
                  </a:lnTo>
                  <a:lnTo>
                    <a:pt x="63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0" y="145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3" y="142"/>
                  </a:lnTo>
                  <a:lnTo>
                    <a:pt x="52" y="142"/>
                  </a:lnTo>
                  <a:lnTo>
                    <a:pt x="49" y="141"/>
                  </a:lnTo>
                  <a:lnTo>
                    <a:pt x="49" y="141"/>
                  </a:lnTo>
                  <a:lnTo>
                    <a:pt x="47" y="141"/>
                  </a:lnTo>
                  <a:lnTo>
                    <a:pt x="49" y="142"/>
                  </a:lnTo>
                  <a:lnTo>
                    <a:pt x="47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2" y="141"/>
                  </a:lnTo>
                  <a:lnTo>
                    <a:pt x="42" y="141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9" y="141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2"/>
                  </a:lnTo>
                  <a:lnTo>
                    <a:pt x="39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30" y="144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5" y="142"/>
                  </a:lnTo>
                  <a:lnTo>
                    <a:pt x="25" y="141"/>
                  </a:lnTo>
                  <a:lnTo>
                    <a:pt x="25" y="137"/>
                  </a:lnTo>
                  <a:lnTo>
                    <a:pt x="26" y="136"/>
                  </a:lnTo>
                  <a:lnTo>
                    <a:pt x="25" y="134"/>
                  </a:lnTo>
                  <a:lnTo>
                    <a:pt x="26" y="133"/>
                  </a:lnTo>
                  <a:lnTo>
                    <a:pt x="26" y="131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30" y="125"/>
                  </a:lnTo>
                  <a:lnTo>
                    <a:pt x="30" y="123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5" y="115"/>
                  </a:lnTo>
                  <a:lnTo>
                    <a:pt x="23" y="114"/>
                  </a:lnTo>
                  <a:lnTo>
                    <a:pt x="23" y="114"/>
                  </a:lnTo>
                  <a:lnTo>
                    <a:pt x="22" y="115"/>
                  </a:lnTo>
                  <a:lnTo>
                    <a:pt x="20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4" y="114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9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8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8" y="93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4" y="73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6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1" y="63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3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6" y="27"/>
                  </a:lnTo>
                  <a:lnTo>
                    <a:pt x="31" y="27"/>
                  </a:lnTo>
                  <a:lnTo>
                    <a:pt x="34" y="30"/>
                  </a:lnTo>
                  <a:lnTo>
                    <a:pt x="33" y="32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7" y="30"/>
                  </a:lnTo>
                  <a:lnTo>
                    <a:pt x="39" y="30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lnTo>
                    <a:pt x="44" y="24"/>
                  </a:lnTo>
                  <a:lnTo>
                    <a:pt x="49" y="24"/>
                  </a:lnTo>
                  <a:lnTo>
                    <a:pt x="50" y="26"/>
                  </a:lnTo>
                  <a:lnTo>
                    <a:pt x="55" y="29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5" y="29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7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4" y="21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41" y="5"/>
                  </a:lnTo>
                  <a:lnTo>
                    <a:pt x="41" y="4"/>
                  </a:lnTo>
                  <a:close/>
                  <a:moveTo>
                    <a:pt x="41" y="4"/>
                  </a:move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close/>
                  <a:moveTo>
                    <a:pt x="37" y="0"/>
                  </a:moveTo>
                  <a:lnTo>
                    <a:pt x="37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3" name="Freeform 294"/>
            <p:cNvSpPr>
              <a:spLocks/>
            </p:cNvSpPr>
            <p:nvPr/>
          </p:nvSpPr>
          <p:spPr bwMode="auto">
            <a:xfrm>
              <a:off x="6106107" y="2846799"/>
              <a:ext cx="187125" cy="89664"/>
            </a:xfrm>
            <a:custGeom>
              <a:avLst/>
              <a:gdLst>
                <a:gd name="T0" fmla="*/ 35 w 96"/>
                <a:gd name="T1" fmla="*/ 0 h 46"/>
                <a:gd name="T2" fmla="*/ 36 w 96"/>
                <a:gd name="T3" fmla="*/ 3 h 46"/>
                <a:gd name="T4" fmla="*/ 38 w 96"/>
                <a:gd name="T5" fmla="*/ 3 h 46"/>
                <a:gd name="T6" fmla="*/ 41 w 96"/>
                <a:gd name="T7" fmla="*/ 2 h 46"/>
                <a:gd name="T8" fmla="*/ 46 w 96"/>
                <a:gd name="T9" fmla="*/ 2 h 46"/>
                <a:gd name="T10" fmla="*/ 47 w 96"/>
                <a:gd name="T11" fmla="*/ 5 h 46"/>
                <a:gd name="T12" fmla="*/ 54 w 96"/>
                <a:gd name="T13" fmla="*/ 6 h 46"/>
                <a:gd name="T14" fmla="*/ 57 w 96"/>
                <a:gd name="T15" fmla="*/ 8 h 46"/>
                <a:gd name="T16" fmla="*/ 62 w 96"/>
                <a:gd name="T17" fmla="*/ 8 h 46"/>
                <a:gd name="T18" fmla="*/ 62 w 96"/>
                <a:gd name="T19" fmla="*/ 10 h 46"/>
                <a:gd name="T20" fmla="*/ 60 w 96"/>
                <a:gd name="T21" fmla="*/ 13 h 46"/>
                <a:gd name="T22" fmla="*/ 63 w 96"/>
                <a:gd name="T23" fmla="*/ 14 h 46"/>
                <a:gd name="T24" fmla="*/ 66 w 96"/>
                <a:gd name="T25" fmla="*/ 17 h 46"/>
                <a:gd name="T26" fmla="*/ 71 w 96"/>
                <a:gd name="T27" fmla="*/ 16 h 46"/>
                <a:gd name="T28" fmla="*/ 69 w 96"/>
                <a:gd name="T29" fmla="*/ 11 h 46"/>
                <a:gd name="T30" fmla="*/ 77 w 96"/>
                <a:gd name="T31" fmla="*/ 14 h 46"/>
                <a:gd name="T32" fmla="*/ 81 w 96"/>
                <a:gd name="T33" fmla="*/ 14 h 46"/>
                <a:gd name="T34" fmla="*/ 79 w 96"/>
                <a:gd name="T35" fmla="*/ 17 h 46"/>
                <a:gd name="T36" fmla="*/ 82 w 96"/>
                <a:gd name="T37" fmla="*/ 19 h 46"/>
                <a:gd name="T38" fmla="*/ 85 w 96"/>
                <a:gd name="T39" fmla="*/ 19 h 46"/>
                <a:gd name="T40" fmla="*/ 87 w 96"/>
                <a:gd name="T41" fmla="*/ 21 h 46"/>
                <a:gd name="T42" fmla="*/ 90 w 96"/>
                <a:gd name="T43" fmla="*/ 21 h 46"/>
                <a:gd name="T44" fmla="*/ 93 w 96"/>
                <a:gd name="T45" fmla="*/ 24 h 46"/>
                <a:gd name="T46" fmla="*/ 96 w 96"/>
                <a:gd name="T47" fmla="*/ 29 h 46"/>
                <a:gd name="T48" fmla="*/ 93 w 96"/>
                <a:gd name="T49" fmla="*/ 29 h 46"/>
                <a:gd name="T50" fmla="*/ 90 w 96"/>
                <a:gd name="T51" fmla="*/ 32 h 46"/>
                <a:gd name="T52" fmla="*/ 87 w 96"/>
                <a:gd name="T53" fmla="*/ 35 h 46"/>
                <a:gd name="T54" fmla="*/ 84 w 96"/>
                <a:gd name="T55" fmla="*/ 38 h 46"/>
                <a:gd name="T56" fmla="*/ 82 w 96"/>
                <a:gd name="T57" fmla="*/ 41 h 46"/>
                <a:gd name="T58" fmla="*/ 73 w 96"/>
                <a:gd name="T59" fmla="*/ 41 h 46"/>
                <a:gd name="T60" fmla="*/ 69 w 96"/>
                <a:gd name="T61" fmla="*/ 46 h 46"/>
                <a:gd name="T62" fmla="*/ 66 w 96"/>
                <a:gd name="T63" fmla="*/ 44 h 46"/>
                <a:gd name="T64" fmla="*/ 63 w 96"/>
                <a:gd name="T65" fmla="*/ 43 h 46"/>
                <a:gd name="T66" fmla="*/ 57 w 96"/>
                <a:gd name="T67" fmla="*/ 43 h 46"/>
                <a:gd name="T68" fmla="*/ 51 w 96"/>
                <a:gd name="T69" fmla="*/ 41 h 46"/>
                <a:gd name="T70" fmla="*/ 44 w 96"/>
                <a:gd name="T71" fmla="*/ 40 h 46"/>
                <a:gd name="T72" fmla="*/ 41 w 96"/>
                <a:gd name="T73" fmla="*/ 38 h 46"/>
                <a:gd name="T74" fmla="*/ 40 w 96"/>
                <a:gd name="T75" fmla="*/ 43 h 46"/>
                <a:gd name="T76" fmla="*/ 35 w 96"/>
                <a:gd name="T77" fmla="*/ 46 h 46"/>
                <a:gd name="T78" fmla="*/ 30 w 96"/>
                <a:gd name="T79" fmla="*/ 46 h 46"/>
                <a:gd name="T80" fmla="*/ 25 w 96"/>
                <a:gd name="T81" fmla="*/ 43 h 46"/>
                <a:gd name="T82" fmla="*/ 21 w 96"/>
                <a:gd name="T83" fmla="*/ 40 h 46"/>
                <a:gd name="T84" fmla="*/ 17 w 96"/>
                <a:gd name="T85" fmla="*/ 38 h 46"/>
                <a:gd name="T86" fmla="*/ 13 w 96"/>
                <a:gd name="T87" fmla="*/ 33 h 46"/>
                <a:gd name="T88" fmla="*/ 8 w 96"/>
                <a:gd name="T89" fmla="*/ 30 h 46"/>
                <a:gd name="T90" fmla="*/ 5 w 96"/>
                <a:gd name="T91" fmla="*/ 25 h 46"/>
                <a:gd name="T92" fmla="*/ 5 w 96"/>
                <a:gd name="T93" fmla="*/ 22 h 46"/>
                <a:gd name="T94" fmla="*/ 5 w 96"/>
                <a:gd name="T95" fmla="*/ 21 h 46"/>
                <a:gd name="T96" fmla="*/ 0 w 96"/>
                <a:gd name="T97" fmla="*/ 17 h 46"/>
                <a:gd name="T98" fmla="*/ 0 w 96"/>
                <a:gd name="T99" fmla="*/ 14 h 46"/>
                <a:gd name="T100" fmla="*/ 2 w 96"/>
                <a:gd name="T101" fmla="*/ 14 h 46"/>
                <a:gd name="T102" fmla="*/ 5 w 96"/>
                <a:gd name="T103" fmla="*/ 13 h 46"/>
                <a:gd name="T104" fmla="*/ 10 w 96"/>
                <a:gd name="T105" fmla="*/ 11 h 46"/>
                <a:gd name="T106" fmla="*/ 13 w 96"/>
                <a:gd name="T107" fmla="*/ 11 h 46"/>
                <a:gd name="T108" fmla="*/ 16 w 96"/>
                <a:gd name="T109" fmla="*/ 8 h 46"/>
                <a:gd name="T110" fmla="*/ 19 w 96"/>
                <a:gd name="T111" fmla="*/ 8 h 46"/>
                <a:gd name="T112" fmla="*/ 21 w 96"/>
                <a:gd name="T113" fmla="*/ 6 h 46"/>
                <a:gd name="T114" fmla="*/ 28 w 96"/>
                <a:gd name="T115" fmla="*/ 5 h 46"/>
                <a:gd name="T116" fmla="*/ 32 w 96"/>
                <a:gd name="T117" fmla="*/ 2 h 46"/>
                <a:gd name="T118" fmla="*/ 32 w 96"/>
                <a:gd name="T1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46">
                  <a:moveTo>
                    <a:pt x="32" y="0"/>
                  </a:move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9" y="16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69" y="13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4" y="21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5" y="30"/>
                  </a:lnTo>
                  <a:lnTo>
                    <a:pt x="93" y="29"/>
                  </a:lnTo>
                  <a:lnTo>
                    <a:pt x="93" y="30"/>
                  </a:lnTo>
                  <a:lnTo>
                    <a:pt x="92" y="30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8"/>
                  </a:lnTo>
                  <a:lnTo>
                    <a:pt x="85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2" y="41"/>
                  </a:lnTo>
                  <a:lnTo>
                    <a:pt x="79" y="41"/>
                  </a:lnTo>
                  <a:lnTo>
                    <a:pt x="77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1" y="43"/>
                  </a:lnTo>
                  <a:lnTo>
                    <a:pt x="71" y="4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41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4" y="35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4" name="Freeform 295"/>
            <p:cNvSpPr>
              <a:spLocks/>
            </p:cNvSpPr>
            <p:nvPr/>
          </p:nvSpPr>
          <p:spPr bwMode="auto">
            <a:xfrm>
              <a:off x="6675280" y="3375039"/>
              <a:ext cx="64325" cy="33137"/>
            </a:xfrm>
            <a:custGeom>
              <a:avLst/>
              <a:gdLst>
                <a:gd name="T0" fmla="*/ 33 w 33"/>
                <a:gd name="T1" fmla="*/ 0 h 17"/>
                <a:gd name="T2" fmla="*/ 31 w 33"/>
                <a:gd name="T3" fmla="*/ 0 h 17"/>
                <a:gd name="T4" fmla="*/ 23 w 33"/>
                <a:gd name="T5" fmla="*/ 5 h 17"/>
                <a:gd name="T6" fmla="*/ 23 w 33"/>
                <a:gd name="T7" fmla="*/ 6 h 17"/>
                <a:gd name="T8" fmla="*/ 23 w 33"/>
                <a:gd name="T9" fmla="*/ 8 h 17"/>
                <a:gd name="T10" fmla="*/ 25 w 33"/>
                <a:gd name="T11" fmla="*/ 10 h 17"/>
                <a:gd name="T12" fmla="*/ 25 w 33"/>
                <a:gd name="T13" fmla="*/ 10 h 17"/>
                <a:gd name="T14" fmla="*/ 25 w 33"/>
                <a:gd name="T15" fmla="*/ 11 h 17"/>
                <a:gd name="T16" fmla="*/ 23 w 33"/>
                <a:gd name="T17" fmla="*/ 11 h 17"/>
                <a:gd name="T18" fmla="*/ 22 w 33"/>
                <a:gd name="T19" fmla="*/ 11 h 17"/>
                <a:gd name="T20" fmla="*/ 20 w 33"/>
                <a:gd name="T21" fmla="*/ 11 h 17"/>
                <a:gd name="T22" fmla="*/ 20 w 33"/>
                <a:gd name="T23" fmla="*/ 11 h 17"/>
                <a:gd name="T24" fmla="*/ 17 w 33"/>
                <a:gd name="T25" fmla="*/ 13 h 17"/>
                <a:gd name="T26" fmla="*/ 16 w 33"/>
                <a:gd name="T27" fmla="*/ 14 h 17"/>
                <a:gd name="T28" fmla="*/ 14 w 33"/>
                <a:gd name="T29" fmla="*/ 14 h 17"/>
                <a:gd name="T30" fmla="*/ 12 w 33"/>
                <a:gd name="T31" fmla="*/ 16 h 17"/>
                <a:gd name="T32" fmla="*/ 11 w 33"/>
                <a:gd name="T33" fmla="*/ 16 h 17"/>
                <a:gd name="T34" fmla="*/ 11 w 33"/>
                <a:gd name="T35" fmla="*/ 16 h 17"/>
                <a:gd name="T36" fmla="*/ 11 w 33"/>
                <a:gd name="T37" fmla="*/ 16 h 17"/>
                <a:gd name="T38" fmla="*/ 11 w 33"/>
                <a:gd name="T39" fmla="*/ 17 h 17"/>
                <a:gd name="T40" fmla="*/ 9 w 33"/>
                <a:gd name="T41" fmla="*/ 17 h 17"/>
                <a:gd name="T42" fmla="*/ 9 w 33"/>
                <a:gd name="T43" fmla="*/ 17 h 17"/>
                <a:gd name="T44" fmla="*/ 9 w 33"/>
                <a:gd name="T45" fmla="*/ 16 h 17"/>
                <a:gd name="T46" fmla="*/ 8 w 33"/>
                <a:gd name="T47" fmla="*/ 16 h 17"/>
                <a:gd name="T48" fmla="*/ 6 w 33"/>
                <a:gd name="T49" fmla="*/ 16 h 17"/>
                <a:gd name="T50" fmla="*/ 6 w 33"/>
                <a:gd name="T51" fmla="*/ 16 h 17"/>
                <a:gd name="T52" fmla="*/ 3 w 33"/>
                <a:gd name="T53" fmla="*/ 16 h 17"/>
                <a:gd name="T54" fmla="*/ 1 w 33"/>
                <a:gd name="T55" fmla="*/ 14 h 17"/>
                <a:gd name="T56" fmla="*/ 1 w 33"/>
                <a:gd name="T57" fmla="*/ 14 h 17"/>
                <a:gd name="T58" fmla="*/ 0 w 33"/>
                <a:gd name="T59" fmla="*/ 11 h 17"/>
                <a:gd name="T60" fmla="*/ 0 w 33"/>
                <a:gd name="T61" fmla="*/ 10 h 17"/>
                <a:gd name="T62" fmla="*/ 1 w 33"/>
                <a:gd name="T63" fmla="*/ 10 h 17"/>
                <a:gd name="T64" fmla="*/ 3 w 33"/>
                <a:gd name="T65" fmla="*/ 10 h 17"/>
                <a:gd name="T66" fmla="*/ 3 w 33"/>
                <a:gd name="T67" fmla="*/ 8 h 17"/>
                <a:gd name="T68" fmla="*/ 5 w 33"/>
                <a:gd name="T69" fmla="*/ 8 h 17"/>
                <a:gd name="T70" fmla="*/ 6 w 33"/>
                <a:gd name="T71" fmla="*/ 8 h 17"/>
                <a:gd name="T72" fmla="*/ 6 w 33"/>
                <a:gd name="T73" fmla="*/ 8 h 17"/>
                <a:gd name="T74" fmla="*/ 8 w 33"/>
                <a:gd name="T75" fmla="*/ 8 h 17"/>
                <a:gd name="T76" fmla="*/ 9 w 33"/>
                <a:gd name="T77" fmla="*/ 6 h 17"/>
                <a:gd name="T78" fmla="*/ 9 w 33"/>
                <a:gd name="T79" fmla="*/ 3 h 17"/>
                <a:gd name="T80" fmla="*/ 11 w 33"/>
                <a:gd name="T81" fmla="*/ 5 h 17"/>
                <a:gd name="T82" fmla="*/ 14 w 33"/>
                <a:gd name="T83" fmla="*/ 5 h 17"/>
                <a:gd name="T84" fmla="*/ 17 w 33"/>
                <a:gd name="T85" fmla="*/ 5 h 17"/>
                <a:gd name="T86" fmla="*/ 19 w 33"/>
                <a:gd name="T87" fmla="*/ 5 h 17"/>
                <a:gd name="T88" fmla="*/ 25 w 33"/>
                <a:gd name="T89" fmla="*/ 3 h 17"/>
                <a:gd name="T90" fmla="*/ 27 w 33"/>
                <a:gd name="T91" fmla="*/ 2 h 17"/>
                <a:gd name="T92" fmla="*/ 28 w 33"/>
                <a:gd name="T93" fmla="*/ 2 h 17"/>
                <a:gd name="T94" fmla="*/ 30 w 33"/>
                <a:gd name="T95" fmla="*/ 0 h 17"/>
                <a:gd name="T96" fmla="*/ 33 w 33"/>
                <a:gd name="T9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17">
                  <a:moveTo>
                    <a:pt x="33" y="0"/>
                  </a:moveTo>
                  <a:lnTo>
                    <a:pt x="31" y="0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3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3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5" name="Freeform 296"/>
            <p:cNvSpPr>
              <a:spLocks noEditPoints="1"/>
            </p:cNvSpPr>
            <p:nvPr/>
          </p:nvSpPr>
          <p:spPr bwMode="auto">
            <a:xfrm>
              <a:off x="8491954" y="4708306"/>
              <a:ext cx="251450" cy="52630"/>
            </a:xfrm>
            <a:custGeom>
              <a:avLst/>
              <a:gdLst>
                <a:gd name="T0" fmla="*/ 1 w 129"/>
                <a:gd name="T1" fmla="*/ 25 h 27"/>
                <a:gd name="T2" fmla="*/ 1 w 129"/>
                <a:gd name="T3" fmla="*/ 25 h 27"/>
                <a:gd name="T4" fmla="*/ 1 w 129"/>
                <a:gd name="T5" fmla="*/ 27 h 27"/>
                <a:gd name="T6" fmla="*/ 1 w 129"/>
                <a:gd name="T7" fmla="*/ 27 h 27"/>
                <a:gd name="T8" fmla="*/ 1 w 129"/>
                <a:gd name="T9" fmla="*/ 27 h 27"/>
                <a:gd name="T10" fmla="*/ 1 w 129"/>
                <a:gd name="T11" fmla="*/ 27 h 27"/>
                <a:gd name="T12" fmla="*/ 1 w 129"/>
                <a:gd name="T13" fmla="*/ 27 h 27"/>
                <a:gd name="T14" fmla="*/ 1 w 129"/>
                <a:gd name="T15" fmla="*/ 27 h 27"/>
                <a:gd name="T16" fmla="*/ 1 w 129"/>
                <a:gd name="T17" fmla="*/ 27 h 27"/>
                <a:gd name="T18" fmla="*/ 1 w 129"/>
                <a:gd name="T19" fmla="*/ 27 h 27"/>
                <a:gd name="T20" fmla="*/ 1 w 129"/>
                <a:gd name="T21" fmla="*/ 25 h 27"/>
                <a:gd name="T22" fmla="*/ 1 w 129"/>
                <a:gd name="T23" fmla="*/ 25 h 27"/>
                <a:gd name="T24" fmla="*/ 0 w 129"/>
                <a:gd name="T25" fmla="*/ 25 h 27"/>
                <a:gd name="T26" fmla="*/ 1 w 129"/>
                <a:gd name="T27" fmla="*/ 25 h 27"/>
                <a:gd name="T28" fmla="*/ 1 w 129"/>
                <a:gd name="T29" fmla="*/ 25 h 27"/>
                <a:gd name="T30" fmla="*/ 1 w 129"/>
                <a:gd name="T31" fmla="*/ 25 h 27"/>
                <a:gd name="T32" fmla="*/ 1 w 129"/>
                <a:gd name="T33" fmla="*/ 25 h 27"/>
                <a:gd name="T34" fmla="*/ 1 w 129"/>
                <a:gd name="T35" fmla="*/ 25 h 27"/>
                <a:gd name="T36" fmla="*/ 1 w 129"/>
                <a:gd name="T37" fmla="*/ 27 h 27"/>
                <a:gd name="T38" fmla="*/ 1 w 129"/>
                <a:gd name="T39" fmla="*/ 27 h 27"/>
                <a:gd name="T40" fmla="*/ 1 w 129"/>
                <a:gd name="T41" fmla="*/ 27 h 27"/>
                <a:gd name="T42" fmla="*/ 1 w 129"/>
                <a:gd name="T43" fmla="*/ 27 h 27"/>
                <a:gd name="T44" fmla="*/ 1 w 129"/>
                <a:gd name="T45" fmla="*/ 27 h 27"/>
                <a:gd name="T46" fmla="*/ 1 w 129"/>
                <a:gd name="T47" fmla="*/ 27 h 27"/>
                <a:gd name="T48" fmla="*/ 0 w 129"/>
                <a:gd name="T49" fmla="*/ 25 h 27"/>
                <a:gd name="T50" fmla="*/ 0 w 129"/>
                <a:gd name="T51" fmla="*/ 25 h 27"/>
                <a:gd name="T52" fmla="*/ 129 w 129"/>
                <a:gd name="T53" fmla="*/ 0 h 27"/>
                <a:gd name="T54" fmla="*/ 129 w 129"/>
                <a:gd name="T55" fmla="*/ 1 h 27"/>
                <a:gd name="T56" fmla="*/ 129 w 129"/>
                <a:gd name="T57" fmla="*/ 3 h 27"/>
                <a:gd name="T58" fmla="*/ 127 w 129"/>
                <a:gd name="T59" fmla="*/ 1 h 27"/>
                <a:gd name="T60" fmla="*/ 127 w 129"/>
                <a:gd name="T61" fmla="*/ 1 h 27"/>
                <a:gd name="T62" fmla="*/ 127 w 129"/>
                <a:gd name="T63" fmla="*/ 1 h 27"/>
                <a:gd name="T64" fmla="*/ 127 w 129"/>
                <a:gd name="T65" fmla="*/ 1 h 27"/>
                <a:gd name="T66" fmla="*/ 129 w 129"/>
                <a:gd name="T67" fmla="*/ 1 h 27"/>
                <a:gd name="T68" fmla="*/ 129 w 129"/>
                <a:gd name="T6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27">
                  <a:moveTo>
                    <a:pt x="1" y="25"/>
                  </a:move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5"/>
                  </a:lnTo>
                  <a:close/>
                  <a:moveTo>
                    <a:pt x="0" y="25"/>
                  </a:move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129" y="0"/>
                  </a:moveTo>
                  <a:lnTo>
                    <a:pt x="129" y="1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29" y="1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6" name="Freeform 297"/>
            <p:cNvSpPr>
              <a:spLocks/>
            </p:cNvSpPr>
            <p:nvPr/>
          </p:nvSpPr>
          <p:spPr bwMode="auto">
            <a:xfrm>
              <a:off x="3815773" y="4068962"/>
              <a:ext cx="13645" cy="9747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2 w 7"/>
                <a:gd name="T5" fmla="*/ 0 h 5"/>
                <a:gd name="T6" fmla="*/ 2 w 7"/>
                <a:gd name="T7" fmla="*/ 2 h 5"/>
                <a:gd name="T8" fmla="*/ 5 w 7"/>
                <a:gd name="T9" fmla="*/ 3 h 5"/>
                <a:gd name="T10" fmla="*/ 7 w 7"/>
                <a:gd name="T11" fmla="*/ 5 h 5"/>
                <a:gd name="T12" fmla="*/ 5 w 7"/>
                <a:gd name="T13" fmla="*/ 5 h 5"/>
                <a:gd name="T14" fmla="*/ 2 w 7"/>
                <a:gd name="T15" fmla="*/ 3 h 5"/>
                <a:gd name="T16" fmla="*/ 0 w 7"/>
                <a:gd name="T17" fmla="*/ 0 h 5"/>
                <a:gd name="T18" fmla="*/ 0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7" name="Freeform 298"/>
            <p:cNvSpPr>
              <a:spLocks noEditPoints="1"/>
            </p:cNvSpPr>
            <p:nvPr/>
          </p:nvSpPr>
          <p:spPr bwMode="auto">
            <a:xfrm>
              <a:off x="5049629" y="3930566"/>
              <a:ext cx="76020" cy="68223"/>
            </a:xfrm>
            <a:custGeom>
              <a:avLst/>
              <a:gdLst>
                <a:gd name="T0" fmla="*/ 15 w 39"/>
                <a:gd name="T1" fmla="*/ 32 h 35"/>
                <a:gd name="T2" fmla="*/ 15 w 39"/>
                <a:gd name="T3" fmla="*/ 35 h 35"/>
                <a:gd name="T4" fmla="*/ 14 w 39"/>
                <a:gd name="T5" fmla="*/ 35 h 35"/>
                <a:gd name="T6" fmla="*/ 12 w 39"/>
                <a:gd name="T7" fmla="*/ 33 h 35"/>
                <a:gd name="T8" fmla="*/ 14 w 39"/>
                <a:gd name="T9" fmla="*/ 32 h 35"/>
                <a:gd name="T10" fmla="*/ 33 w 39"/>
                <a:gd name="T11" fmla="*/ 27 h 35"/>
                <a:gd name="T12" fmla="*/ 33 w 39"/>
                <a:gd name="T13" fmla="*/ 30 h 35"/>
                <a:gd name="T14" fmla="*/ 31 w 39"/>
                <a:gd name="T15" fmla="*/ 30 h 35"/>
                <a:gd name="T16" fmla="*/ 31 w 39"/>
                <a:gd name="T17" fmla="*/ 29 h 35"/>
                <a:gd name="T18" fmla="*/ 31 w 39"/>
                <a:gd name="T19" fmla="*/ 27 h 35"/>
                <a:gd name="T20" fmla="*/ 23 w 39"/>
                <a:gd name="T21" fmla="*/ 27 h 35"/>
                <a:gd name="T22" fmla="*/ 26 w 39"/>
                <a:gd name="T23" fmla="*/ 30 h 35"/>
                <a:gd name="T24" fmla="*/ 28 w 39"/>
                <a:gd name="T25" fmla="*/ 32 h 35"/>
                <a:gd name="T26" fmla="*/ 25 w 39"/>
                <a:gd name="T27" fmla="*/ 33 h 35"/>
                <a:gd name="T28" fmla="*/ 23 w 39"/>
                <a:gd name="T29" fmla="*/ 32 h 35"/>
                <a:gd name="T30" fmla="*/ 23 w 39"/>
                <a:gd name="T31" fmla="*/ 29 h 35"/>
                <a:gd name="T32" fmla="*/ 23 w 39"/>
                <a:gd name="T33" fmla="*/ 27 h 35"/>
                <a:gd name="T34" fmla="*/ 36 w 39"/>
                <a:gd name="T35" fmla="*/ 14 h 35"/>
                <a:gd name="T36" fmla="*/ 38 w 39"/>
                <a:gd name="T37" fmla="*/ 14 h 35"/>
                <a:gd name="T38" fmla="*/ 39 w 39"/>
                <a:gd name="T39" fmla="*/ 16 h 35"/>
                <a:gd name="T40" fmla="*/ 38 w 39"/>
                <a:gd name="T41" fmla="*/ 18 h 35"/>
                <a:gd name="T42" fmla="*/ 34 w 39"/>
                <a:gd name="T43" fmla="*/ 18 h 35"/>
                <a:gd name="T44" fmla="*/ 36 w 39"/>
                <a:gd name="T45" fmla="*/ 14 h 35"/>
                <a:gd name="T46" fmla="*/ 15 w 39"/>
                <a:gd name="T47" fmla="*/ 8 h 35"/>
                <a:gd name="T48" fmla="*/ 19 w 39"/>
                <a:gd name="T49" fmla="*/ 10 h 35"/>
                <a:gd name="T50" fmla="*/ 19 w 39"/>
                <a:gd name="T51" fmla="*/ 10 h 35"/>
                <a:gd name="T52" fmla="*/ 15 w 39"/>
                <a:gd name="T53" fmla="*/ 10 h 35"/>
                <a:gd name="T54" fmla="*/ 14 w 39"/>
                <a:gd name="T55" fmla="*/ 8 h 35"/>
                <a:gd name="T56" fmla="*/ 14 w 39"/>
                <a:gd name="T57" fmla="*/ 8 h 35"/>
                <a:gd name="T58" fmla="*/ 36 w 39"/>
                <a:gd name="T59" fmla="*/ 7 h 35"/>
                <a:gd name="T60" fmla="*/ 36 w 39"/>
                <a:gd name="T61" fmla="*/ 8 h 35"/>
                <a:gd name="T62" fmla="*/ 34 w 39"/>
                <a:gd name="T63" fmla="*/ 8 h 35"/>
                <a:gd name="T64" fmla="*/ 36 w 39"/>
                <a:gd name="T65" fmla="*/ 5 h 35"/>
                <a:gd name="T66" fmla="*/ 6 w 39"/>
                <a:gd name="T67" fmla="*/ 3 h 35"/>
                <a:gd name="T68" fmla="*/ 8 w 39"/>
                <a:gd name="T69" fmla="*/ 5 h 35"/>
                <a:gd name="T70" fmla="*/ 4 w 39"/>
                <a:gd name="T71" fmla="*/ 7 h 35"/>
                <a:gd name="T72" fmla="*/ 4 w 39"/>
                <a:gd name="T73" fmla="*/ 5 h 35"/>
                <a:gd name="T74" fmla="*/ 6 w 39"/>
                <a:gd name="T75" fmla="*/ 3 h 35"/>
                <a:gd name="T76" fmla="*/ 4 w 39"/>
                <a:gd name="T77" fmla="*/ 0 h 35"/>
                <a:gd name="T78" fmla="*/ 4 w 39"/>
                <a:gd name="T79" fmla="*/ 2 h 35"/>
                <a:gd name="T80" fmla="*/ 1 w 39"/>
                <a:gd name="T81" fmla="*/ 3 h 35"/>
                <a:gd name="T82" fmla="*/ 1 w 39"/>
                <a:gd name="T83" fmla="*/ 3 h 35"/>
                <a:gd name="T84" fmla="*/ 1 w 39"/>
                <a:gd name="T8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5">
                  <a:moveTo>
                    <a:pt x="14" y="32"/>
                  </a:moveTo>
                  <a:lnTo>
                    <a:pt x="15" y="32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4" y="32"/>
                  </a:lnTo>
                  <a:close/>
                  <a:moveTo>
                    <a:pt x="31" y="27"/>
                  </a:moveTo>
                  <a:lnTo>
                    <a:pt x="33" y="27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7"/>
                  </a:lnTo>
                  <a:close/>
                  <a:moveTo>
                    <a:pt x="23" y="27"/>
                  </a:moveTo>
                  <a:lnTo>
                    <a:pt x="23" y="27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7"/>
                  </a:lnTo>
                  <a:close/>
                  <a:moveTo>
                    <a:pt x="36" y="14"/>
                  </a:moveTo>
                  <a:lnTo>
                    <a:pt x="36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6" y="16"/>
                  </a:lnTo>
                  <a:lnTo>
                    <a:pt x="36" y="14"/>
                  </a:lnTo>
                  <a:close/>
                  <a:moveTo>
                    <a:pt x="14" y="8"/>
                  </a:moveTo>
                  <a:lnTo>
                    <a:pt x="15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36" y="5"/>
                  </a:moveTo>
                  <a:lnTo>
                    <a:pt x="36" y="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6" y="3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8" name="Freeform 299"/>
            <p:cNvSpPr>
              <a:spLocks noEditPoints="1"/>
            </p:cNvSpPr>
            <p:nvPr/>
          </p:nvSpPr>
          <p:spPr bwMode="auto">
            <a:xfrm>
              <a:off x="3373299" y="3757086"/>
              <a:ext cx="302130" cy="97461"/>
            </a:xfrm>
            <a:custGeom>
              <a:avLst/>
              <a:gdLst>
                <a:gd name="T0" fmla="*/ 32 w 155"/>
                <a:gd name="T1" fmla="*/ 22 h 50"/>
                <a:gd name="T2" fmla="*/ 27 w 155"/>
                <a:gd name="T3" fmla="*/ 26 h 50"/>
                <a:gd name="T4" fmla="*/ 26 w 155"/>
                <a:gd name="T5" fmla="*/ 23 h 50"/>
                <a:gd name="T6" fmla="*/ 26 w 155"/>
                <a:gd name="T7" fmla="*/ 20 h 50"/>
                <a:gd name="T8" fmla="*/ 104 w 155"/>
                <a:gd name="T9" fmla="*/ 17 h 50"/>
                <a:gd name="T10" fmla="*/ 101 w 155"/>
                <a:gd name="T11" fmla="*/ 18 h 50"/>
                <a:gd name="T12" fmla="*/ 100 w 155"/>
                <a:gd name="T13" fmla="*/ 14 h 50"/>
                <a:gd name="T14" fmla="*/ 101 w 155"/>
                <a:gd name="T15" fmla="*/ 15 h 50"/>
                <a:gd name="T16" fmla="*/ 100 w 155"/>
                <a:gd name="T17" fmla="*/ 14 h 50"/>
                <a:gd name="T18" fmla="*/ 98 w 155"/>
                <a:gd name="T19" fmla="*/ 14 h 50"/>
                <a:gd name="T20" fmla="*/ 95 w 155"/>
                <a:gd name="T21" fmla="*/ 12 h 50"/>
                <a:gd name="T22" fmla="*/ 93 w 155"/>
                <a:gd name="T23" fmla="*/ 9 h 50"/>
                <a:gd name="T24" fmla="*/ 93 w 155"/>
                <a:gd name="T25" fmla="*/ 11 h 50"/>
                <a:gd name="T26" fmla="*/ 89 w 155"/>
                <a:gd name="T27" fmla="*/ 9 h 50"/>
                <a:gd name="T28" fmla="*/ 79 w 155"/>
                <a:gd name="T29" fmla="*/ 7 h 50"/>
                <a:gd name="T30" fmla="*/ 40 w 155"/>
                <a:gd name="T31" fmla="*/ 0 h 50"/>
                <a:gd name="T32" fmla="*/ 52 w 155"/>
                <a:gd name="T33" fmla="*/ 1 h 50"/>
                <a:gd name="T34" fmla="*/ 62 w 155"/>
                <a:gd name="T35" fmla="*/ 1 h 50"/>
                <a:gd name="T36" fmla="*/ 68 w 155"/>
                <a:gd name="T37" fmla="*/ 3 h 50"/>
                <a:gd name="T38" fmla="*/ 73 w 155"/>
                <a:gd name="T39" fmla="*/ 4 h 50"/>
                <a:gd name="T40" fmla="*/ 81 w 155"/>
                <a:gd name="T41" fmla="*/ 12 h 50"/>
                <a:gd name="T42" fmla="*/ 89 w 155"/>
                <a:gd name="T43" fmla="*/ 12 h 50"/>
                <a:gd name="T44" fmla="*/ 104 w 155"/>
                <a:gd name="T45" fmla="*/ 20 h 50"/>
                <a:gd name="T46" fmla="*/ 106 w 155"/>
                <a:gd name="T47" fmla="*/ 18 h 50"/>
                <a:gd name="T48" fmla="*/ 112 w 155"/>
                <a:gd name="T49" fmla="*/ 23 h 50"/>
                <a:gd name="T50" fmla="*/ 111 w 155"/>
                <a:gd name="T51" fmla="*/ 25 h 50"/>
                <a:gd name="T52" fmla="*/ 115 w 155"/>
                <a:gd name="T53" fmla="*/ 26 h 50"/>
                <a:gd name="T54" fmla="*/ 119 w 155"/>
                <a:gd name="T55" fmla="*/ 28 h 50"/>
                <a:gd name="T56" fmla="*/ 126 w 155"/>
                <a:gd name="T57" fmla="*/ 31 h 50"/>
                <a:gd name="T58" fmla="*/ 133 w 155"/>
                <a:gd name="T59" fmla="*/ 33 h 50"/>
                <a:gd name="T60" fmla="*/ 131 w 155"/>
                <a:gd name="T61" fmla="*/ 36 h 50"/>
                <a:gd name="T62" fmla="*/ 139 w 155"/>
                <a:gd name="T63" fmla="*/ 37 h 50"/>
                <a:gd name="T64" fmla="*/ 150 w 155"/>
                <a:gd name="T65" fmla="*/ 42 h 50"/>
                <a:gd name="T66" fmla="*/ 155 w 155"/>
                <a:gd name="T67" fmla="*/ 44 h 50"/>
                <a:gd name="T68" fmla="*/ 152 w 155"/>
                <a:gd name="T69" fmla="*/ 47 h 50"/>
                <a:gd name="T70" fmla="*/ 141 w 155"/>
                <a:gd name="T71" fmla="*/ 48 h 50"/>
                <a:gd name="T72" fmla="*/ 139 w 155"/>
                <a:gd name="T73" fmla="*/ 48 h 50"/>
                <a:gd name="T74" fmla="*/ 126 w 155"/>
                <a:gd name="T75" fmla="*/ 48 h 50"/>
                <a:gd name="T76" fmla="*/ 114 w 155"/>
                <a:gd name="T77" fmla="*/ 48 h 50"/>
                <a:gd name="T78" fmla="*/ 111 w 155"/>
                <a:gd name="T79" fmla="*/ 44 h 50"/>
                <a:gd name="T80" fmla="*/ 111 w 155"/>
                <a:gd name="T81" fmla="*/ 39 h 50"/>
                <a:gd name="T82" fmla="*/ 104 w 155"/>
                <a:gd name="T83" fmla="*/ 37 h 50"/>
                <a:gd name="T84" fmla="*/ 93 w 155"/>
                <a:gd name="T85" fmla="*/ 33 h 50"/>
                <a:gd name="T86" fmla="*/ 90 w 155"/>
                <a:gd name="T87" fmla="*/ 25 h 50"/>
                <a:gd name="T88" fmla="*/ 79 w 155"/>
                <a:gd name="T89" fmla="*/ 23 h 50"/>
                <a:gd name="T90" fmla="*/ 65 w 155"/>
                <a:gd name="T91" fmla="*/ 17 h 50"/>
                <a:gd name="T92" fmla="*/ 55 w 155"/>
                <a:gd name="T93" fmla="*/ 17 h 50"/>
                <a:gd name="T94" fmla="*/ 52 w 155"/>
                <a:gd name="T95" fmla="*/ 14 h 50"/>
                <a:gd name="T96" fmla="*/ 44 w 155"/>
                <a:gd name="T97" fmla="*/ 14 h 50"/>
                <a:gd name="T98" fmla="*/ 44 w 155"/>
                <a:gd name="T99" fmla="*/ 11 h 50"/>
                <a:gd name="T100" fmla="*/ 44 w 155"/>
                <a:gd name="T101" fmla="*/ 7 h 50"/>
                <a:gd name="T102" fmla="*/ 29 w 155"/>
                <a:gd name="T103" fmla="*/ 9 h 50"/>
                <a:gd name="T104" fmla="*/ 22 w 155"/>
                <a:gd name="T105" fmla="*/ 14 h 50"/>
                <a:gd name="T106" fmla="*/ 18 w 155"/>
                <a:gd name="T107" fmla="*/ 15 h 50"/>
                <a:gd name="T108" fmla="*/ 13 w 155"/>
                <a:gd name="T109" fmla="*/ 18 h 50"/>
                <a:gd name="T110" fmla="*/ 5 w 155"/>
                <a:gd name="T111" fmla="*/ 22 h 50"/>
                <a:gd name="T112" fmla="*/ 2 w 155"/>
                <a:gd name="T113" fmla="*/ 18 h 50"/>
                <a:gd name="T114" fmla="*/ 5 w 155"/>
                <a:gd name="T115" fmla="*/ 17 h 50"/>
                <a:gd name="T116" fmla="*/ 7 w 155"/>
                <a:gd name="T117" fmla="*/ 14 h 50"/>
                <a:gd name="T118" fmla="*/ 24 w 155"/>
                <a:gd name="T119" fmla="*/ 3 h 50"/>
                <a:gd name="T120" fmla="*/ 40 w 155"/>
                <a:gd name="T1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50">
                  <a:moveTo>
                    <a:pt x="27" y="18"/>
                  </a:moveTo>
                  <a:lnTo>
                    <a:pt x="30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2" y="25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18"/>
                  </a:lnTo>
                  <a:close/>
                  <a:moveTo>
                    <a:pt x="101" y="17"/>
                  </a:moveTo>
                  <a:lnTo>
                    <a:pt x="103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101" y="17"/>
                  </a:lnTo>
                  <a:close/>
                  <a:moveTo>
                    <a:pt x="100" y="14"/>
                  </a:move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0" y="15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close/>
                  <a:moveTo>
                    <a:pt x="96" y="11"/>
                  </a:moveTo>
                  <a:lnTo>
                    <a:pt x="96" y="11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5" y="12"/>
                  </a:lnTo>
                  <a:lnTo>
                    <a:pt x="95" y="11"/>
                  </a:lnTo>
                  <a:lnTo>
                    <a:pt x="96" y="11"/>
                  </a:lnTo>
                  <a:close/>
                  <a:moveTo>
                    <a:pt x="90" y="9"/>
                  </a:moveTo>
                  <a:lnTo>
                    <a:pt x="92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2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9" y="9"/>
                  </a:lnTo>
                  <a:lnTo>
                    <a:pt x="90" y="9"/>
                  </a:lnTo>
                  <a:close/>
                  <a:moveTo>
                    <a:pt x="76" y="6"/>
                  </a:moveTo>
                  <a:lnTo>
                    <a:pt x="79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6"/>
                  </a:lnTo>
                  <a:close/>
                  <a:moveTo>
                    <a:pt x="40" y="0"/>
                  </a:moveTo>
                  <a:lnTo>
                    <a:pt x="44" y="0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4" y="6"/>
                  </a:lnTo>
                  <a:lnTo>
                    <a:pt x="78" y="9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96" y="15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4" y="20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8"/>
                  </a:lnTo>
                  <a:lnTo>
                    <a:pt x="117" y="26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5" y="29"/>
                  </a:lnTo>
                  <a:lnTo>
                    <a:pt x="126" y="31"/>
                  </a:lnTo>
                  <a:lnTo>
                    <a:pt x="130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3"/>
                  </a:lnTo>
                  <a:lnTo>
                    <a:pt x="133" y="33"/>
                  </a:lnTo>
                  <a:lnTo>
                    <a:pt x="133" y="34"/>
                  </a:lnTo>
                  <a:lnTo>
                    <a:pt x="134" y="34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3" y="37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7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3" y="42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3" y="45"/>
                  </a:lnTo>
                  <a:lnTo>
                    <a:pt x="153" y="47"/>
                  </a:lnTo>
                  <a:lnTo>
                    <a:pt x="152" y="47"/>
                  </a:lnTo>
                  <a:lnTo>
                    <a:pt x="149" y="47"/>
                  </a:lnTo>
                  <a:lnTo>
                    <a:pt x="145" y="47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7"/>
                  </a:lnTo>
                  <a:lnTo>
                    <a:pt x="141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4" y="48"/>
                  </a:lnTo>
                  <a:lnTo>
                    <a:pt x="133" y="48"/>
                  </a:lnTo>
                  <a:lnTo>
                    <a:pt x="131" y="48"/>
                  </a:lnTo>
                  <a:lnTo>
                    <a:pt x="126" y="48"/>
                  </a:lnTo>
                  <a:lnTo>
                    <a:pt x="125" y="48"/>
                  </a:lnTo>
                  <a:lnTo>
                    <a:pt x="120" y="48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8" y="50"/>
                  </a:lnTo>
                  <a:lnTo>
                    <a:pt x="103" y="50"/>
                  </a:lnTo>
                  <a:lnTo>
                    <a:pt x="106" y="47"/>
                  </a:lnTo>
                  <a:lnTo>
                    <a:pt x="111" y="44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4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92" y="31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5"/>
                  </a:lnTo>
                  <a:lnTo>
                    <a:pt x="89" y="23"/>
                  </a:lnTo>
                  <a:lnTo>
                    <a:pt x="87" y="23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79" y="23"/>
                  </a:lnTo>
                  <a:lnTo>
                    <a:pt x="71" y="22"/>
                  </a:lnTo>
                  <a:lnTo>
                    <a:pt x="68" y="20"/>
                  </a:lnTo>
                  <a:lnTo>
                    <a:pt x="67" y="20"/>
                  </a:lnTo>
                  <a:lnTo>
                    <a:pt x="67" y="18"/>
                  </a:lnTo>
                  <a:lnTo>
                    <a:pt x="65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49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9" name="Freeform 300"/>
            <p:cNvSpPr>
              <a:spLocks/>
            </p:cNvSpPr>
            <p:nvPr/>
          </p:nvSpPr>
          <p:spPr bwMode="auto">
            <a:xfrm>
              <a:off x="3344061" y="4104048"/>
              <a:ext cx="93563" cy="85766"/>
            </a:xfrm>
            <a:custGeom>
              <a:avLst/>
              <a:gdLst>
                <a:gd name="T0" fmla="*/ 7 w 48"/>
                <a:gd name="T1" fmla="*/ 1 h 44"/>
                <a:gd name="T2" fmla="*/ 15 w 48"/>
                <a:gd name="T3" fmla="*/ 1 h 44"/>
                <a:gd name="T4" fmla="*/ 20 w 48"/>
                <a:gd name="T5" fmla="*/ 3 h 44"/>
                <a:gd name="T6" fmla="*/ 23 w 48"/>
                <a:gd name="T7" fmla="*/ 3 h 44"/>
                <a:gd name="T8" fmla="*/ 25 w 48"/>
                <a:gd name="T9" fmla="*/ 6 h 44"/>
                <a:gd name="T10" fmla="*/ 29 w 48"/>
                <a:gd name="T11" fmla="*/ 6 h 44"/>
                <a:gd name="T12" fmla="*/ 33 w 48"/>
                <a:gd name="T13" fmla="*/ 3 h 44"/>
                <a:gd name="T14" fmla="*/ 34 w 48"/>
                <a:gd name="T15" fmla="*/ 6 h 44"/>
                <a:gd name="T16" fmla="*/ 41 w 48"/>
                <a:gd name="T17" fmla="*/ 15 h 44"/>
                <a:gd name="T18" fmla="*/ 45 w 48"/>
                <a:gd name="T19" fmla="*/ 20 h 44"/>
                <a:gd name="T20" fmla="*/ 48 w 48"/>
                <a:gd name="T21" fmla="*/ 23 h 44"/>
                <a:gd name="T22" fmla="*/ 47 w 48"/>
                <a:gd name="T23" fmla="*/ 23 h 44"/>
                <a:gd name="T24" fmla="*/ 45 w 48"/>
                <a:gd name="T25" fmla="*/ 22 h 44"/>
                <a:gd name="T26" fmla="*/ 44 w 48"/>
                <a:gd name="T27" fmla="*/ 23 h 44"/>
                <a:gd name="T28" fmla="*/ 42 w 48"/>
                <a:gd name="T29" fmla="*/ 28 h 44"/>
                <a:gd name="T30" fmla="*/ 45 w 48"/>
                <a:gd name="T31" fmla="*/ 31 h 44"/>
                <a:gd name="T32" fmla="*/ 45 w 48"/>
                <a:gd name="T33" fmla="*/ 33 h 44"/>
                <a:gd name="T34" fmla="*/ 44 w 48"/>
                <a:gd name="T35" fmla="*/ 34 h 44"/>
                <a:gd name="T36" fmla="*/ 44 w 48"/>
                <a:gd name="T37" fmla="*/ 39 h 44"/>
                <a:gd name="T38" fmla="*/ 42 w 48"/>
                <a:gd name="T39" fmla="*/ 41 h 44"/>
                <a:gd name="T40" fmla="*/ 44 w 48"/>
                <a:gd name="T41" fmla="*/ 42 h 44"/>
                <a:gd name="T42" fmla="*/ 42 w 48"/>
                <a:gd name="T43" fmla="*/ 42 h 44"/>
                <a:gd name="T44" fmla="*/ 41 w 48"/>
                <a:gd name="T45" fmla="*/ 37 h 44"/>
                <a:gd name="T46" fmla="*/ 36 w 48"/>
                <a:gd name="T47" fmla="*/ 34 h 44"/>
                <a:gd name="T48" fmla="*/ 37 w 48"/>
                <a:gd name="T49" fmla="*/ 37 h 44"/>
                <a:gd name="T50" fmla="*/ 36 w 48"/>
                <a:gd name="T51" fmla="*/ 39 h 44"/>
                <a:gd name="T52" fmla="*/ 33 w 48"/>
                <a:gd name="T53" fmla="*/ 39 h 44"/>
                <a:gd name="T54" fmla="*/ 33 w 48"/>
                <a:gd name="T55" fmla="*/ 34 h 44"/>
                <a:gd name="T56" fmla="*/ 31 w 48"/>
                <a:gd name="T57" fmla="*/ 29 h 44"/>
                <a:gd name="T58" fmla="*/ 25 w 48"/>
                <a:gd name="T59" fmla="*/ 25 h 44"/>
                <a:gd name="T60" fmla="*/ 18 w 48"/>
                <a:gd name="T61" fmla="*/ 22 h 44"/>
                <a:gd name="T62" fmla="*/ 17 w 48"/>
                <a:gd name="T63" fmla="*/ 18 h 44"/>
                <a:gd name="T64" fmla="*/ 9 w 48"/>
                <a:gd name="T65" fmla="*/ 12 h 44"/>
                <a:gd name="T66" fmla="*/ 11 w 48"/>
                <a:gd name="T67" fmla="*/ 17 h 44"/>
                <a:gd name="T68" fmla="*/ 15 w 48"/>
                <a:gd name="T69" fmla="*/ 18 h 44"/>
                <a:gd name="T70" fmla="*/ 12 w 48"/>
                <a:gd name="T71" fmla="*/ 22 h 44"/>
                <a:gd name="T72" fmla="*/ 9 w 48"/>
                <a:gd name="T73" fmla="*/ 18 h 44"/>
                <a:gd name="T74" fmla="*/ 1 w 48"/>
                <a:gd name="T75" fmla="*/ 14 h 44"/>
                <a:gd name="T76" fmla="*/ 3 w 48"/>
                <a:gd name="T77" fmla="*/ 9 h 44"/>
                <a:gd name="T78" fmla="*/ 3 w 48"/>
                <a:gd name="T79" fmla="*/ 6 h 44"/>
                <a:gd name="T80" fmla="*/ 0 w 48"/>
                <a:gd name="T81" fmla="*/ 3 h 44"/>
                <a:gd name="T82" fmla="*/ 3 w 48"/>
                <a:gd name="T83" fmla="*/ 1 h 44"/>
                <a:gd name="T84" fmla="*/ 3 w 48"/>
                <a:gd name="T85" fmla="*/ 1 h 44"/>
                <a:gd name="T86" fmla="*/ 4 w 48"/>
                <a:gd name="T8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44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11" y="1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41" y="15"/>
                  </a:lnTo>
                  <a:lnTo>
                    <a:pt x="42" y="17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7" y="36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3" y="39"/>
                  </a:lnTo>
                  <a:lnTo>
                    <a:pt x="31" y="36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29"/>
                  </a:lnTo>
                  <a:lnTo>
                    <a:pt x="29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7" y="18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0" name="Freeform 301"/>
            <p:cNvSpPr>
              <a:spLocks noEditPoints="1"/>
            </p:cNvSpPr>
            <p:nvPr/>
          </p:nvSpPr>
          <p:spPr bwMode="auto">
            <a:xfrm>
              <a:off x="3537034" y="4067012"/>
              <a:ext cx="343063" cy="469763"/>
            </a:xfrm>
            <a:custGeom>
              <a:avLst/>
              <a:gdLst>
                <a:gd name="T0" fmla="*/ 109 w 176"/>
                <a:gd name="T1" fmla="*/ 0 h 241"/>
                <a:gd name="T2" fmla="*/ 102 w 176"/>
                <a:gd name="T3" fmla="*/ 11 h 241"/>
                <a:gd name="T4" fmla="*/ 88 w 176"/>
                <a:gd name="T5" fmla="*/ 34 h 241"/>
                <a:gd name="T6" fmla="*/ 85 w 176"/>
                <a:gd name="T7" fmla="*/ 47 h 241"/>
                <a:gd name="T8" fmla="*/ 96 w 176"/>
                <a:gd name="T9" fmla="*/ 60 h 241"/>
                <a:gd name="T10" fmla="*/ 96 w 176"/>
                <a:gd name="T11" fmla="*/ 72 h 241"/>
                <a:gd name="T12" fmla="*/ 110 w 176"/>
                <a:gd name="T13" fmla="*/ 78 h 241"/>
                <a:gd name="T14" fmla="*/ 128 w 176"/>
                <a:gd name="T15" fmla="*/ 80 h 241"/>
                <a:gd name="T16" fmla="*/ 140 w 176"/>
                <a:gd name="T17" fmla="*/ 91 h 241"/>
                <a:gd name="T18" fmla="*/ 164 w 176"/>
                <a:gd name="T19" fmla="*/ 89 h 241"/>
                <a:gd name="T20" fmla="*/ 162 w 176"/>
                <a:gd name="T21" fmla="*/ 102 h 241"/>
                <a:gd name="T22" fmla="*/ 164 w 176"/>
                <a:gd name="T23" fmla="*/ 121 h 241"/>
                <a:gd name="T24" fmla="*/ 167 w 176"/>
                <a:gd name="T25" fmla="*/ 134 h 241"/>
                <a:gd name="T26" fmla="*/ 167 w 176"/>
                <a:gd name="T27" fmla="*/ 141 h 241"/>
                <a:gd name="T28" fmla="*/ 172 w 176"/>
                <a:gd name="T29" fmla="*/ 151 h 241"/>
                <a:gd name="T30" fmla="*/ 173 w 176"/>
                <a:gd name="T31" fmla="*/ 162 h 241"/>
                <a:gd name="T32" fmla="*/ 167 w 176"/>
                <a:gd name="T33" fmla="*/ 149 h 241"/>
                <a:gd name="T34" fmla="*/ 159 w 176"/>
                <a:gd name="T35" fmla="*/ 152 h 241"/>
                <a:gd name="T36" fmla="*/ 143 w 176"/>
                <a:gd name="T37" fmla="*/ 154 h 241"/>
                <a:gd name="T38" fmla="*/ 132 w 176"/>
                <a:gd name="T39" fmla="*/ 157 h 241"/>
                <a:gd name="T40" fmla="*/ 139 w 176"/>
                <a:gd name="T41" fmla="*/ 165 h 241"/>
                <a:gd name="T42" fmla="*/ 143 w 176"/>
                <a:gd name="T43" fmla="*/ 170 h 241"/>
                <a:gd name="T44" fmla="*/ 140 w 176"/>
                <a:gd name="T45" fmla="*/ 170 h 241"/>
                <a:gd name="T46" fmla="*/ 134 w 176"/>
                <a:gd name="T47" fmla="*/ 170 h 241"/>
                <a:gd name="T48" fmla="*/ 131 w 176"/>
                <a:gd name="T49" fmla="*/ 182 h 241"/>
                <a:gd name="T50" fmla="*/ 137 w 176"/>
                <a:gd name="T51" fmla="*/ 190 h 241"/>
                <a:gd name="T52" fmla="*/ 139 w 176"/>
                <a:gd name="T53" fmla="*/ 195 h 241"/>
                <a:gd name="T54" fmla="*/ 135 w 176"/>
                <a:gd name="T55" fmla="*/ 217 h 241"/>
                <a:gd name="T56" fmla="*/ 128 w 176"/>
                <a:gd name="T57" fmla="*/ 236 h 241"/>
                <a:gd name="T58" fmla="*/ 121 w 176"/>
                <a:gd name="T59" fmla="*/ 231 h 241"/>
                <a:gd name="T60" fmla="*/ 126 w 176"/>
                <a:gd name="T61" fmla="*/ 215 h 241"/>
                <a:gd name="T62" fmla="*/ 115 w 176"/>
                <a:gd name="T63" fmla="*/ 212 h 241"/>
                <a:gd name="T64" fmla="*/ 104 w 176"/>
                <a:gd name="T65" fmla="*/ 211 h 241"/>
                <a:gd name="T66" fmla="*/ 93 w 176"/>
                <a:gd name="T67" fmla="*/ 212 h 241"/>
                <a:gd name="T68" fmla="*/ 85 w 176"/>
                <a:gd name="T69" fmla="*/ 211 h 241"/>
                <a:gd name="T70" fmla="*/ 80 w 176"/>
                <a:gd name="T71" fmla="*/ 203 h 241"/>
                <a:gd name="T72" fmla="*/ 74 w 176"/>
                <a:gd name="T73" fmla="*/ 195 h 241"/>
                <a:gd name="T74" fmla="*/ 66 w 176"/>
                <a:gd name="T75" fmla="*/ 187 h 241"/>
                <a:gd name="T76" fmla="*/ 60 w 176"/>
                <a:gd name="T77" fmla="*/ 182 h 241"/>
                <a:gd name="T78" fmla="*/ 46 w 176"/>
                <a:gd name="T79" fmla="*/ 178 h 241"/>
                <a:gd name="T80" fmla="*/ 38 w 176"/>
                <a:gd name="T81" fmla="*/ 176 h 241"/>
                <a:gd name="T82" fmla="*/ 27 w 176"/>
                <a:gd name="T83" fmla="*/ 175 h 241"/>
                <a:gd name="T84" fmla="*/ 19 w 176"/>
                <a:gd name="T85" fmla="*/ 167 h 241"/>
                <a:gd name="T86" fmla="*/ 3 w 176"/>
                <a:gd name="T87" fmla="*/ 159 h 241"/>
                <a:gd name="T88" fmla="*/ 8 w 176"/>
                <a:gd name="T89" fmla="*/ 145 h 241"/>
                <a:gd name="T90" fmla="*/ 17 w 176"/>
                <a:gd name="T91" fmla="*/ 140 h 241"/>
                <a:gd name="T92" fmla="*/ 22 w 176"/>
                <a:gd name="T93" fmla="*/ 135 h 241"/>
                <a:gd name="T94" fmla="*/ 27 w 176"/>
                <a:gd name="T95" fmla="*/ 124 h 241"/>
                <a:gd name="T96" fmla="*/ 22 w 176"/>
                <a:gd name="T97" fmla="*/ 118 h 241"/>
                <a:gd name="T98" fmla="*/ 25 w 176"/>
                <a:gd name="T99" fmla="*/ 105 h 241"/>
                <a:gd name="T100" fmla="*/ 24 w 176"/>
                <a:gd name="T101" fmla="*/ 89 h 241"/>
                <a:gd name="T102" fmla="*/ 17 w 176"/>
                <a:gd name="T103" fmla="*/ 72 h 241"/>
                <a:gd name="T104" fmla="*/ 22 w 176"/>
                <a:gd name="T105" fmla="*/ 71 h 241"/>
                <a:gd name="T106" fmla="*/ 25 w 176"/>
                <a:gd name="T107" fmla="*/ 61 h 241"/>
                <a:gd name="T108" fmla="*/ 30 w 176"/>
                <a:gd name="T109" fmla="*/ 61 h 241"/>
                <a:gd name="T110" fmla="*/ 33 w 176"/>
                <a:gd name="T111" fmla="*/ 64 h 241"/>
                <a:gd name="T112" fmla="*/ 44 w 176"/>
                <a:gd name="T113" fmla="*/ 45 h 241"/>
                <a:gd name="T114" fmla="*/ 50 w 176"/>
                <a:gd name="T115" fmla="*/ 33 h 241"/>
                <a:gd name="T116" fmla="*/ 57 w 176"/>
                <a:gd name="T117" fmla="*/ 23 h 241"/>
                <a:gd name="T118" fmla="*/ 68 w 176"/>
                <a:gd name="T119" fmla="*/ 25 h 241"/>
                <a:gd name="T120" fmla="*/ 83 w 176"/>
                <a:gd name="T121" fmla="*/ 17 h 241"/>
                <a:gd name="T122" fmla="*/ 106 w 176"/>
                <a:gd name="T12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241">
                  <a:moveTo>
                    <a:pt x="12" y="141"/>
                  </a:move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2" y="141"/>
                  </a:lnTo>
                  <a:close/>
                  <a:moveTo>
                    <a:pt x="107" y="0"/>
                  </a:moveTo>
                  <a:lnTo>
                    <a:pt x="109" y="0"/>
                  </a:lnTo>
                  <a:lnTo>
                    <a:pt x="112" y="1"/>
                  </a:lnTo>
                  <a:lnTo>
                    <a:pt x="113" y="4"/>
                  </a:lnTo>
                  <a:lnTo>
                    <a:pt x="115" y="6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6" y="11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20"/>
                  </a:lnTo>
                  <a:lnTo>
                    <a:pt x="93" y="22"/>
                  </a:lnTo>
                  <a:lnTo>
                    <a:pt x="91" y="23"/>
                  </a:lnTo>
                  <a:lnTo>
                    <a:pt x="91" y="25"/>
                  </a:lnTo>
                  <a:lnTo>
                    <a:pt x="90" y="28"/>
                  </a:lnTo>
                  <a:lnTo>
                    <a:pt x="88" y="33"/>
                  </a:lnTo>
                  <a:lnTo>
                    <a:pt x="88" y="34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5" y="44"/>
                  </a:lnTo>
                  <a:lnTo>
                    <a:pt x="83" y="45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2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1" y="52"/>
                  </a:lnTo>
                  <a:lnTo>
                    <a:pt x="93" y="55"/>
                  </a:lnTo>
                  <a:lnTo>
                    <a:pt x="94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6" y="67"/>
                  </a:lnTo>
                  <a:lnTo>
                    <a:pt x="94" y="67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8" y="74"/>
                  </a:lnTo>
                  <a:lnTo>
                    <a:pt x="99" y="74"/>
                  </a:lnTo>
                  <a:lnTo>
                    <a:pt x="99" y="75"/>
                  </a:lnTo>
                  <a:lnTo>
                    <a:pt x="101" y="77"/>
                  </a:lnTo>
                  <a:lnTo>
                    <a:pt x="102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78"/>
                  </a:lnTo>
                  <a:lnTo>
                    <a:pt x="110" y="78"/>
                  </a:lnTo>
                  <a:lnTo>
                    <a:pt x="113" y="78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1" y="77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6" y="78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32" y="83"/>
                  </a:lnTo>
                  <a:lnTo>
                    <a:pt x="134" y="86"/>
                  </a:lnTo>
                  <a:lnTo>
                    <a:pt x="137" y="88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3" y="91"/>
                  </a:lnTo>
                  <a:lnTo>
                    <a:pt x="147" y="91"/>
                  </a:lnTo>
                  <a:lnTo>
                    <a:pt x="150" y="91"/>
                  </a:lnTo>
                  <a:lnTo>
                    <a:pt x="153" y="91"/>
                  </a:lnTo>
                  <a:lnTo>
                    <a:pt x="158" y="91"/>
                  </a:lnTo>
                  <a:lnTo>
                    <a:pt x="161" y="89"/>
                  </a:lnTo>
                  <a:lnTo>
                    <a:pt x="162" y="89"/>
                  </a:lnTo>
                  <a:lnTo>
                    <a:pt x="164" y="89"/>
                  </a:lnTo>
                  <a:lnTo>
                    <a:pt x="165" y="89"/>
                  </a:lnTo>
                  <a:lnTo>
                    <a:pt x="167" y="91"/>
                  </a:lnTo>
                  <a:lnTo>
                    <a:pt x="167" y="91"/>
                  </a:lnTo>
                  <a:lnTo>
                    <a:pt x="169" y="93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5" y="97"/>
                  </a:lnTo>
                  <a:lnTo>
                    <a:pt x="165" y="99"/>
                  </a:lnTo>
                  <a:lnTo>
                    <a:pt x="164" y="100"/>
                  </a:lnTo>
                  <a:lnTo>
                    <a:pt x="162" y="102"/>
                  </a:lnTo>
                  <a:lnTo>
                    <a:pt x="162" y="104"/>
                  </a:lnTo>
                  <a:lnTo>
                    <a:pt x="162" y="105"/>
                  </a:lnTo>
                  <a:lnTo>
                    <a:pt x="162" y="108"/>
                  </a:lnTo>
                  <a:lnTo>
                    <a:pt x="162" y="113"/>
                  </a:lnTo>
                  <a:lnTo>
                    <a:pt x="162" y="115"/>
                  </a:lnTo>
                  <a:lnTo>
                    <a:pt x="162" y="115"/>
                  </a:lnTo>
                  <a:lnTo>
                    <a:pt x="162" y="116"/>
                  </a:lnTo>
                  <a:lnTo>
                    <a:pt x="162" y="118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24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9" y="130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4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2" y="140"/>
                  </a:lnTo>
                  <a:lnTo>
                    <a:pt x="164" y="138"/>
                  </a:lnTo>
                  <a:lnTo>
                    <a:pt x="164" y="140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5" y="141"/>
                  </a:lnTo>
                  <a:lnTo>
                    <a:pt x="167" y="141"/>
                  </a:lnTo>
                  <a:lnTo>
                    <a:pt x="167" y="141"/>
                  </a:lnTo>
                  <a:lnTo>
                    <a:pt x="169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6"/>
                  </a:lnTo>
                  <a:lnTo>
                    <a:pt x="172" y="146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2" y="151"/>
                  </a:lnTo>
                  <a:lnTo>
                    <a:pt x="173" y="151"/>
                  </a:lnTo>
                  <a:lnTo>
                    <a:pt x="173" y="152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5" y="157"/>
                  </a:lnTo>
                  <a:lnTo>
                    <a:pt x="175" y="159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59"/>
                  </a:lnTo>
                  <a:lnTo>
                    <a:pt x="173" y="156"/>
                  </a:lnTo>
                  <a:lnTo>
                    <a:pt x="172" y="156"/>
                  </a:lnTo>
                  <a:lnTo>
                    <a:pt x="172" y="152"/>
                  </a:lnTo>
                  <a:lnTo>
                    <a:pt x="170" y="151"/>
                  </a:lnTo>
                  <a:lnTo>
                    <a:pt x="169" y="149"/>
                  </a:lnTo>
                  <a:lnTo>
                    <a:pt x="169" y="149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5" y="149"/>
                  </a:lnTo>
                  <a:lnTo>
                    <a:pt x="165" y="151"/>
                  </a:lnTo>
                  <a:lnTo>
                    <a:pt x="164" y="152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1" y="154"/>
                  </a:lnTo>
                  <a:lnTo>
                    <a:pt x="159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58" y="151"/>
                  </a:lnTo>
                  <a:lnTo>
                    <a:pt x="158" y="151"/>
                  </a:lnTo>
                  <a:lnTo>
                    <a:pt x="156" y="151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8" y="154"/>
                  </a:lnTo>
                  <a:lnTo>
                    <a:pt x="156" y="154"/>
                  </a:lnTo>
                  <a:lnTo>
                    <a:pt x="147" y="154"/>
                  </a:lnTo>
                  <a:lnTo>
                    <a:pt x="143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4" y="154"/>
                  </a:lnTo>
                  <a:lnTo>
                    <a:pt x="134" y="156"/>
                  </a:lnTo>
                  <a:lnTo>
                    <a:pt x="132" y="154"/>
                  </a:lnTo>
                  <a:lnTo>
                    <a:pt x="132" y="157"/>
                  </a:lnTo>
                  <a:lnTo>
                    <a:pt x="132" y="160"/>
                  </a:lnTo>
                  <a:lnTo>
                    <a:pt x="132" y="163"/>
                  </a:lnTo>
                  <a:lnTo>
                    <a:pt x="134" y="163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39" y="163"/>
                  </a:lnTo>
                  <a:lnTo>
                    <a:pt x="139" y="165"/>
                  </a:lnTo>
                  <a:lnTo>
                    <a:pt x="140" y="165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3" y="167"/>
                  </a:lnTo>
                  <a:lnTo>
                    <a:pt x="143" y="168"/>
                  </a:lnTo>
                  <a:lnTo>
                    <a:pt x="143" y="168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39" y="170"/>
                  </a:lnTo>
                  <a:lnTo>
                    <a:pt x="139" y="168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5" y="170"/>
                  </a:lnTo>
                  <a:lnTo>
                    <a:pt x="134" y="170"/>
                  </a:lnTo>
                  <a:lnTo>
                    <a:pt x="134" y="171"/>
                  </a:lnTo>
                  <a:lnTo>
                    <a:pt x="132" y="171"/>
                  </a:lnTo>
                  <a:lnTo>
                    <a:pt x="132" y="171"/>
                  </a:lnTo>
                  <a:lnTo>
                    <a:pt x="131" y="171"/>
                  </a:lnTo>
                  <a:lnTo>
                    <a:pt x="131" y="171"/>
                  </a:lnTo>
                  <a:lnTo>
                    <a:pt x="131" y="173"/>
                  </a:lnTo>
                  <a:lnTo>
                    <a:pt x="129" y="176"/>
                  </a:lnTo>
                  <a:lnTo>
                    <a:pt x="129" y="179"/>
                  </a:lnTo>
                  <a:lnTo>
                    <a:pt x="129" y="181"/>
                  </a:lnTo>
                  <a:lnTo>
                    <a:pt x="131" y="182"/>
                  </a:lnTo>
                  <a:lnTo>
                    <a:pt x="132" y="184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89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7"/>
                  </a:lnTo>
                  <a:lnTo>
                    <a:pt x="140" y="197"/>
                  </a:lnTo>
                  <a:lnTo>
                    <a:pt x="139" y="197"/>
                  </a:lnTo>
                  <a:lnTo>
                    <a:pt x="139" y="200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37" y="208"/>
                  </a:lnTo>
                  <a:lnTo>
                    <a:pt x="137" y="212"/>
                  </a:lnTo>
                  <a:lnTo>
                    <a:pt x="135" y="217"/>
                  </a:lnTo>
                  <a:lnTo>
                    <a:pt x="135" y="223"/>
                  </a:lnTo>
                  <a:lnTo>
                    <a:pt x="134" y="228"/>
                  </a:lnTo>
                  <a:lnTo>
                    <a:pt x="132" y="231"/>
                  </a:lnTo>
                  <a:lnTo>
                    <a:pt x="132" y="236"/>
                  </a:lnTo>
                  <a:lnTo>
                    <a:pt x="132" y="239"/>
                  </a:lnTo>
                  <a:lnTo>
                    <a:pt x="131" y="241"/>
                  </a:lnTo>
                  <a:lnTo>
                    <a:pt x="131" y="239"/>
                  </a:lnTo>
                  <a:lnTo>
                    <a:pt x="129" y="238"/>
                  </a:lnTo>
                  <a:lnTo>
                    <a:pt x="129" y="238"/>
                  </a:lnTo>
                  <a:lnTo>
                    <a:pt x="128" y="236"/>
                  </a:lnTo>
                  <a:lnTo>
                    <a:pt x="128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4" y="234"/>
                  </a:lnTo>
                  <a:lnTo>
                    <a:pt x="124" y="234"/>
                  </a:lnTo>
                  <a:lnTo>
                    <a:pt x="123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21" y="231"/>
                  </a:lnTo>
                  <a:lnTo>
                    <a:pt x="124" y="227"/>
                  </a:lnTo>
                  <a:lnTo>
                    <a:pt x="126" y="223"/>
                  </a:lnTo>
                  <a:lnTo>
                    <a:pt x="129" y="220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7"/>
                  </a:lnTo>
                  <a:lnTo>
                    <a:pt x="128" y="217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4" y="215"/>
                  </a:lnTo>
                  <a:lnTo>
                    <a:pt x="123" y="214"/>
                  </a:lnTo>
                  <a:lnTo>
                    <a:pt x="123" y="214"/>
                  </a:lnTo>
                  <a:lnTo>
                    <a:pt x="121" y="214"/>
                  </a:lnTo>
                  <a:lnTo>
                    <a:pt x="121" y="212"/>
                  </a:lnTo>
                  <a:lnTo>
                    <a:pt x="118" y="211"/>
                  </a:lnTo>
                  <a:lnTo>
                    <a:pt x="117" y="211"/>
                  </a:lnTo>
                  <a:lnTo>
                    <a:pt x="117" y="211"/>
                  </a:lnTo>
                  <a:lnTo>
                    <a:pt x="115" y="212"/>
                  </a:lnTo>
                  <a:lnTo>
                    <a:pt x="113" y="212"/>
                  </a:lnTo>
                  <a:lnTo>
                    <a:pt x="112" y="212"/>
                  </a:lnTo>
                  <a:lnTo>
                    <a:pt x="110" y="212"/>
                  </a:lnTo>
                  <a:lnTo>
                    <a:pt x="110" y="212"/>
                  </a:lnTo>
                  <a:lnTo>
                    <a:pt x="109" y="212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11"/>
                  </a:lnTo>
                  <a:lnTo>
                    <a:pt x="104" y="211"/>
                  </a:lnTo>
                  <a:lnTo>
                    <a:pt x="102" y="212"/>
                  </a:lnTo>
                  <a:lnTo>
                    <a:pt x="102" y="212"/>
                  </a:lnTo>
                  <a:lnTo>
                    <a:pt x="101" y="212"/>
                  </a:lnTo>
                  <a:lnTo>
                    <a:pt x="99" y="214"/>
                  </a:lnTo>
                  <a:lnTo>
                    <a:pt x="99" y="214"/>
                  </a:lnTo>
                  <a:lnTo>
                    <a:pt x="98" y="214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3" y="214"/>
                  </a:lnTo>
                  <a:lnTo>
                    <a:pt x="93" y="212"/>
                  </a:lnTo>
                  <a:lnTo>
                    <a:pt x="93" y="214"/>
                  </a:lnTo>
                  <a:lnTo>
                    <a:pt x="91" y="214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5" y="212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8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4"/>
                  </a:lnTo>
                  <a:lnTo>
                    <a:pt x="83" y="204"/>
                  </a:lnTo>
                  <a:lnTo>
                    <a:pt x="82" y="204"/>
                  </a:lnTo>
                  <a:lnTo>
                    <a:pt x="82" y="204"/>
                  </a:lnTo>
                  <a:lnTo>
                    <a:pt x="80" y="203"/>
                  </a:lnTo>
                  <a:lnTo>
                    <a:pt x="80" y="203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200"/>
                  </a:lnTo>
                  <a:lnTo>
                    <a:pt x="79" y="198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4" y="195"/>
                  </a:lnTo>
                  <a:lnTo>
                    <a:pt x="74" y="195"/>
                  </a:lnTo>
                  <a:lnTo>
                    <a:pt x="72" y="193"/>
                  </a:lnTo>
                  <a:lnTo>
                    <a:pt x="71" y="193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90"/>
                  </a:lnTo>
                  <a:lnTo>
                    <a:pt x="68" y="189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6" y="186"/>
                  </a:lnTo>
                  <a:lnTo>
                    <a:pt x="65" y="186"/>
                  </a:lnTo>
                  <a:lnTo>
                    <a:pt x="65" y="184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79"/>
                  </a:lnTo>
                  <a:lnTo>
                    <a:pt x="55" y="179"/>
                  </a:lnTo>
                  <a:lnTo>
                    <a:pt x="55" y="181"/>
                  </a:lnTo>
                  <a:lnTo>
                    <a:pt x="52" y="179"/>
                  </a:lnTo>
                  <a:lnTo>
                    <a:pt x="50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4" y="176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0" y="170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19" y="167"/>
                  </a:lnTo>
                  <a:lnTo>
                    <a:pt x="17" y="168"/>
                  </a:lnTo>
                  <a:lnTo>
                    <a:pt x="14" y="167"/>
                  </a:lnTo>
                  <a:lnTo>
                    <a:pt x="12" y="165"/>
                  </a:lnTo>
                  <a:lnTo>
                    <a:pt x="11" y="165"/>
                  </a:lnTo>
                  <a:lnTo>
                    <a:pt x="8" y="162"/>
                  </a:lnTo>
                  <a:lnTo>
                    <a:pt x="6" y="162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3" y="157"/>
                  </a:lnTo>
                  <a:lnTo>
                    <a:pt x="0" y="156"/>
                  </a:lnTo>
                  <a:lnTo>
                    <a:pt x="1" y="154"/>
                  </a:lnTo>
                  <a:lnTo>
                    <a:pt x="3" y="152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6" y="149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6" y="143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7" y="140"/>
                  </a:lnTo>
                  <a:lnTo>
                    <a:pt x="19" y="140"/>
                  </a:lnTo>
                  <a:lnTo>
                    <a:pt x="20" y="138"/>
                  </a:lnTo>
                  <a:lnTo>
                    <a:pt x="20" y="137"/>
                  </a:lnTo>
                  <a:lnTo>
                    <a:pt x="19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35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2"/>
                  </a:lnTo>
                  <a:lnTo>
                    <a:pt x="25" y="132"/>
                  </a:lnTo>
                  <a:lnTo>
                    <a:pt x="25" y="129"/>
                  </a:lnTo>
                  <a:lnTo>
                    <a:pt x="27" y="127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7" y="124"/>
                  </a:lnTo>
                  <a:lnTo>
                    <a:pt x="27" y="124"/>
                  </a:lnTo>
                  <a:lnTo>
                    <a:pt x="25" y="124"/>
                  </a:lnTo>
                  <a:lnTo>
                    <a:pt x="27" y="121"/>
                  </a:lnTo>
                  <a:lnTo>
                    <a:pt x="25" y="121"/>
                  </a:lnTo>
                  <a:lnTo>
                    <a:pt x="25" y="123"/>
                  </a:lnTo>
                  <a:lnTo>
                    <a:pt x="24" y="121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2" y="100"/>
                  </a:lnTo>
                  <a:lnTo>
                    <a:pt x="25" y="97"/>
                  </a:lnTo>
                  <a:lnTo>
                    <a:pt x="27" y="96"/>
                  </a:lnTo>
                  <a:lnTo>
                    <a:pt x="25" y="93"/>
                  </a:lnTo>
                  <a:lnTo>
                    <a:pt x="24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5" y="85"/>
                  </a:lnTo>
                  <a:lnTo>
                    <a:pt x="24" y="83"/>
                  </a:lnTo>
                  <a:lnTo>
                    <a:pt x="22" y="83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9" y="77"/>
                  </a:lnTo>
                  <a:lnTo>
                    <a:pt x="17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0" y="69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4" y="60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8"/>
                  </a:lnTo>
                  <a:lnTo>
                    <a:pt x="28" y="58"/>
                  </a:lnTo>
                  <a:lnTo>
                    <a:pt x="30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41" y="50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9" y="37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50" y="31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3"/>
                  </a:lnTo>
                  <a:lnTo>
                    <a:pt x="60" y="20"/>
                  </a:lnTo>
                  <a:lnTo>
                    <a:pt x="61" y="19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2" y="15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3" y="17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6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1" name="Freeform 302"/>
            <p:cNvSpPr>
              <a:spLocks noEditPoints="1"/>
            </p:cNvSpPr>
            <p:nvPr/>
          </p:nvSpPr>
          <p:spPr bwMode="auto">
            <a:xfrm>
              <a:off x="7838966" y="2751288"/>
              <a:ext cx="1721163" cy="1150041"/>
            </a:xfrm>
            <a:custGeom>
              <a:avLst/>
              <a:gdLst>
                <a:gd name="T0" fmla="*/ 507 w 883"/>
                <a:gd name="T1" fmla="*/ 582 h 590"/>
                <a:gd name="T2" fmla="*/ 530 w 883"/>
                <a:gd name="T3" fmla="*/ 549 h 590"/>
                <a:gd name="T4" fmla="*/ 667 w 883"/>
                <a:gd name="T5" fmla="*/ 479 h 590"/>
                <a:gd name="T6" fmla="*/ 699 w 883"/>
                <a:gd name="T7" fmla="*/ 410 h 590"/>
                <a:gd name="T8" fmla="*/ 753 w 883"/>
                <a:gd name="T9" fmla="*/ 11 h 590"/>
                <a:gd name="T10" fmla="*/ 772 w 883"/>
                <a:gd name="T11" fmla="*/ 51 h 590"/>
                <a:gd name="T12" fmla="*/ 813 w 883"/>
                <a:gd name="T13" fmla="*/ 84 h 590"/>
                <a:gd name="T14" fmla="*/ 877 w 883"/>
                <a:gd name="T15" fmla="*/ 100 h 590"/>
                <a:gd name="T16" fmla="*/ 869 w 883"/>
                <a:gd name="T17" fmla="*/ 139 h 590"/>
                <a:gd name="T18" fmla="*/ 833 w 883"/>
                <a:gd name="T19" fmla="*/ 161 h 590"/>
                <a:gd name="T20" fmla="*/ 822 w 883"/>
                <a:gd name="T21" fmla="*/ 204 h 590"/>
                <a:gd name="T22" fmla="*/ 790 w 883"/>
                <a:gd name="T23" fmla="*/ 213 h 590"/>
                <a:gd name="T24" fmla="*/ 764 w 883"/>
                <a:gd name="T25" fmla="*/ 224 h 590"/>
                <a:gd name="T26" fmla="*/ 713 w 883"/>
                <a:gd name="T27" fmla="*/ 254 h 590"/>
                <a:gd name="T28" fmla="*/ 696 w 883"/>
                <a:gd name="T29" fmla="*/ 248 h 590"/>
                <a:gd name="T30" fmla="*/ 636 w 883"/>
                <a:gd name="T31" fmla="*/ 267 h 590"/>
                <a:gd name="T32" fmla="*/ 701 w 883"/>
                <a:gd name="T33" fmla="*/ 289 h 590"/>
                <a:gd name="T34" fmla="*/ 675 w 883"/>
                <a:gd name="T35" fmla="*/ 312 h 590"/>
                <a:gd name="T36" fmla="*/ 683 w 883"/>
                <a:gd name="T37" fmla="*/ 367 h 590"/>
                <a:gd name="T38" fmla="*/ 693 w 883"/>
                <a:gd name="T39" fmla="*/ 397 h 590"/>
                <a:gd name="T40" fmla="*/ 691 w 883"/>
                <a:gd name="T41" fmla="*/ 424 h 590"/>
                <a:gd name="T42" fmla="*/ 671 w 883"/>
                <a:gd name="T43" fmla="*/ 464 h 590"/>
                <a:gd name="T44" fmla="*/ 663 w 883"/>
                <a:gd name="T45" fmla="*/ 481 h 590"/>
                <a:gd name="T46" fmla="*/ 634 w 883"/>
                <a:gd name="T47" fmla="*/ 506 h 590"/>
                <a:gd name="T48" fmla="*/ 596 w 883"/>
                <a:gd name="T49" fmla="*/ 523 h 590"/>
                <a:gd name="T50" fmla="*/ 578 w 883"/>
                <a:gd name="T51" fmla="*/ 528 h 590"/>
                <a:gd name="T52" fmla="*/ 551 w 883"/>
                <a:gd name="T53" fmla="*/ 539 h 590"/>
                <a:gd name="T54" fmla="*/ 526 w 883"/>
                <a:gd name="T55" fmla="*/ 556 h 590"/>
                <a:gd name="T56" fmla="*/ 503 w 883"/>
                <a:gd name="T57" fmla="*/ 538 h 590"/>
                <a:gd name="T58" fmla="*/ 478 w 883"/>
                <a:gd name="T59" fmla="*/ 523 h 590"/>
                <a:gd name="T60" fmla="*/ 439 w 883"/>
                <a:gd name="T61" fmla="*/ 523 h 590"/>
                <a:gd name="T62" fmla="*/ 406 w 883"/>
                <a:gd name="T63" fmla="*/ 527 h 590"/>
                <a:gd name="T64" fmla="*/ 396 w 883"/>
                <a:gd name="T65" fmla="*/ 538 h 590"/>
                <a:gd name="T66" fmla="*/ 365 w 883"/>
                <a:gd name="T67" fmla="*/ 516 h 590"/>
                <a:gd name="T68" fmla="*/ 349 w 883"/>
                <a:gd name="T69" fmla="*/ 486 h 590"/>
                <a:gd name="T70" fmla="*/ 354 w 883"/>
                <a:gd name="T71" fmla="*/ 441 h 590"/>
                <a:gd name="T72" fmla="*/ 330 w 883"/>
                <a:gd name="T73" fmla="*/ 426 h 590"/>
                <a:gd name="T74" fmla="*/ 291 w 883"/>
                <a:gd name="T75" fmla="*/ 430 h 590"/>
                <a:gd name="T76" fmla="*/ 250 w 883"/>
                <a:gd name="T77" fmla="*/ 441 h 590"/>
                <a:gd name="T78" fmla="*/ 209 w 883"/>
                <a:gd name="T79" fmla="*/ 443 h 590"/>
                <a:gd name="T80" fmla="*/ 166 w 883"/>
                <a:gd name="T81" fmla="*/ 432 h 590"/>
                <a:gd name="T82" fmla="*/ 105 w 883"/>
                <a:gd name="T83" fmla="*/ 405 h 590"/>
                <a:gd name="T84" fmla="*/ 75 w 883"/>
                <a:gd name="T85" fmla="*/ 380 h 590"/>
                <a:gd name="T86" fmla="*/ 76 w 883"/>
                <a:gd name="T87" fmla="*/ 356 h 590"/>
                <a:gd name="T88" fmla="*/ 43 w 883"/>
                <a:gd name="T89" fmla="*/ 319 h 590"/>
                <a:gd name="T90" fmla="*/ 15 w 883"/>
                <a:gd name="T91" fmla="*/ 293 h 590"/>
                <a:gd name="T92" fmla="*/ 2 w 883"/>
                <a:gd name="T93" fmla="*/ 263 h 590"/>
                <a:gd name="T94" fmla="*/ 35 w 883"/>
                <a:gd name="T95" fmla="*/ 241 h 590"/>
                <a:gd name="T96" fmla="*/ 95 w 883"/>
                <a:gd name="T97" fmla="*/ 210 h 590"/>
                <a:gd name="T98" fmla="*/ 100 w 883"/>
                <a:gd name="T99" fmla="*/ 166 h 590"/>
                <a:gd name="T100" fmla="*/ 127 w 883"/>
                <a:gd name="T101" fmla="*/ 148 h 590"/>
                <a:gd name="T102" fmla="*/ 174 w 883"/>
                <a:gd name="T103" fmla="*/ 103 h 590"/>
                <a:gd name="T104" fmla="*/ 209 w 883"/>
                <a:gd name="T105" fmla="*/ 95 h 590"/>
                <a:gd name="T106" fmla="*/ 246 w 883"/>
                <a:gd name="T107" fmla="*/ 123 h 590"/>
                <a:gd name="T108" fmla="*/ 275 w 883"/>
                <a:gd name="T109" fmla="*/ 159 h 590"/>
                <a:gd name="T110" fmla="*/ 374 w 883"/>
                <a:gd name="T111" fmla="*/ 204 h 590"/>
                <a:gd name="T112" fmla="*/ 486 w 883"/>
                <a:gd name="T113" fmla="*/ 207 h 590"/>
                <a:gd name="T114" fmla="*/ 551 w 883"/>
                <a:gd name="T115" fmla="*/ 177 h 590"/>
                <a:gd name="T116" fmla="*/ 596 w 883"/>
                <a:gd name="T117" fmla="*/ 153 h 590"/>
                <a:gd name="T118" fmla="*/ 650 w 883"/>
                <a:gd name="T119" fmla="*/ 130 h 590"/>
                <a:gd name="T120" fmla="*/ 642 w 883"/>
                <a:gd name="T121" fmla="*/ 106 h 590"/>
                <a:gd name="T122" fmla="*/ 625 w 883"/>
                <a:gd name="T123" fmla="*/ 74 h 590"/>
                <a:gd name="T124" fmla="*/ 675 w 883"/>
                <a:gd name="T125" fmla="*/ 1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590">
                  <a:moveTo>
                    <a:pt x="535" y="561"/>
                  </a:moveTo>
                  <a:lnTo>
                    <a:pt x="535" y="561"/>
                  </a:lnTo>
                  <a:lnTo>
                    <a:pt x="537" y="563"/>
                  </a:lnTo>
                  <a:lnTo>
                    <a:pt x="538" y="563"/>
                  </a:lnTo>
                  <a:lnTo>
                    <a:pt x="538" y="564"/>
                  </a:lnTo>
                  <a:lnTo>
                    <a:pt x="540" y="564"/>
                  </a:lnTo>
                  <a:lnTo>
                    <a:pt x="540" y="566"/>
                  </a:lnTo>
                  <a:lnTo>
                    <a:pt x="540" y="568"/>
                  </a:lnTo>
                  <a:lnTo>
                    <a:pt x="541" y="569"/>
                  </a:lnTo>
                  <a:lnTo>
                    <a:pt x="540" y="569"/>
                  </a:lnTo>
                  <a:lnTo>
                    <a:pt x="538" y="571"/>
                  </a:lnTo>
                  <a:lnTo>
                    <a:pt x="535" y="574"/>
                  </a:lnTo>
                  <a:lnTo>
                    <a:pt x="535" y="575"/>
                  </a:lnTo>
                  <a:lnTo>
                    <a:pt x="533" y="575"/>
                  </a:lnTo>
                  <a:lnTo>
                    <a:pt x="533" y="577"/>
                  </a:lnTo>
                  <a:lnTo>
                    <a:pt x="533" y="577"/>
                  </a:lnTo>
                  <a:lnTo>
                    <a:pt x="533" y="579"/>
                  </a:lnTo>
                  <a:lnTo>
                    <a:pt x="533" y="582"/>
                  </a:lnTo>
                  <a:lnTo>
                    <a:pt x="532" y="582"/>
                  </a:lnTo>
                  <a:lnTo>
                    <a:pt x="532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30" y="583"/>
                  </a:lnTo>
                  <a:lnTo>
                    <a:pt x="529" y="585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7" y="586"/>
                  </a:lnTo>
                  <a:lnTo>
                    <a:pt x="526" y="586"/>
                  </a:lnTo>
                  <a:lnTo>
                    <a:pt x="526" y="586"/>
                  </a:lnTo>
                  <a:lnTo>
                    <a:pt x="524" y="588"/>
                  </a:lnTo>
                  <a:lnTo>
                    <a:pt x="522" y="588"/>
                  </a:lnTo>
                  <a:lnTo>
                    <a:pt x="522" y="590"/>
                  </a:lnTo>
                  <a:lnTo>
                    <a:pt x="521" y="590"/>
                  </a:lnTo>
                  <a:lnTo>
                    <a:pt x="519" y="590"/>
                  </a:lnTo>
                  <a:lnTo>
                    <a:pt x="519" y="590"/>
                  </a:lnTo>
                  <a:lnTo>
                    <a:pt x="518" y="590"/>
                  </a:lnTo>
                  <a:lnTo>
                    <a:pt x="516" y="590"/>
                  </a:lnTo>
                  <a:lnTo>
                    <a:pt x="514" y="588"/>
                  </a:lnTo>
                  <a:lnTo>
                    <a:pt x="511" y="588"/>
                  </a:lnTo>
                  <a:lnTo>
                    <a:pt x="510" y="586"/>
                  </a:lnTo>
                  <a:lnTo>
                    <a:pt x="507" y="585"/>
                  </a:lnTo>
                  <a:lnTo>
                    <a:pt x="507" y="582"/>
                  </a:lnTo>
                  <a:lnTo>
                    <a:pt x="507" y="580"/>
                  </a:lnTo>
                  <a:lnTo>
                    <a:pt x="507" y="580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7" y="574"/>
                  </a:lnTo>
                  <a:lnTo>
                    <a:pt x="508" y="572"/>
                  </a:lnTo>
                  <a:lnTo>
                    <a:pt x="510" y="571"/>
                  </a:lnTo>
                  <a:lnTo>
                    <a:pt x="513" y="569"/>
                  </a:lnTo>
                  <a:lnTo>
                    <a:pt x="514" y="569"/>
                  </a:lnTo>
                  <a:lnTo>
                    <a:pt x="516" y="568"/>
                  </a:lnTo>
                  <a:lnTo>
                    <a:pt x="514" y="568"/>
                  </a:lnTo>
                  <a:lnTo>
                    <a:pt x="514" y="568"/>
                  </a:lnTo>
                  <a:lnTo>
                    <a:pt x="514" y="566"/>
                  </a:lnTo>
                  <a:lnTo>
                    <a:pt x="514" y="566"/>
                  </a:lnTo>
                  <a:lnTo>
                    <a:pt x="516" y="564"/>
                  </a:lnTo>
                  <a:lnTo>
                    <a:pt x="518" y="566"/>
                  </a:lnTo>
                  <a:lnTo>
                    <a:pt x="519" y="564"/>
                  </a:lnTo>
                  <a:lnTo>
                    <a:pt x="519" y="564"/>
                  </a:lnTo>
                  <a:lnTo>
                    <a:pt x="521" y="564"/>
                  </a:lnTo>
                  <a:lnTo>
                    <a:pt x="524" y="564"/>
                  </a:lnTo>
                  <a:lnTo>
                    <a:pt x="527" y="564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30" y="563"/>
                  </a:lnTo>
                  <a:lnTo>
                    <a:pt x="532" y="564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2" y="563"/>
                  </a:lnTo>
                  <a:lnTo>
                    <a:pt x="535" y="564"/>
                  </a:lnTo>
                  <a:lnTo>
                    <a:pt x="535" y="563"/>
                  </a:lnTo>
                  <a:lnTo>
                    <a:pt x="535" y="563"/>
                  </a:lnTo>
                  <a:lnTo>
                    <a:pt x="535" y="561"/>
                  </a:lnTo>
                  <a:close/>
                  <a:moveTo>
                    <a:pt x="532" y="547"/>
                  </a:moveTo>
                  <a:lnTo>
                    <a:pt x="532" y="547"/>
                  </a:lnTo>
                  <a:lnTo>
                    <a:pt x="533" y="547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3" y="549"/>
                  </a:lnTo>
                  <a:lnTo>
                    <a:pt x="532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9"/>
                  </a:lnTo>
                  <a:lnTo>
                    <a:pt x="530" y="547"/>
                  </a:lnTo>
                  <a:lnTo>
                    <a:pt x="532" y="547"/>
                  </a:lnTo>
                  <a:close/>
                  <a:moveTo>
                    <a:pt x="565" y="538"/>
                  </a:move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3" y="539"/>
                  </a:lnTo>
                  <a:lnTo>
                    <a:pt x="565" y="538"/>
                  </a:lnTo>
                  <a:close/>
                  <a:moveTo>
                    <a:pt x="567" y="538"/>
                  </a:move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8"/>
                  </a:lnTo>
                  <a:lnTo>
                    <a:pt x="567" y="539"/>
                  </a:lnTo>
                  <a:lnTo>
                    <a:pt x="567" y="539"/>
                  </a:lnTo>
                  <a:lnTo>
                    <a:pt x="565" y="539"/>
                  </a:lnTo>
                  <a:lnTo>
                    <a:pt x="565" y="539"/>
                  </a:lnTo>
                  <a:lnTo>
                    <a:pt x="565" y="538"/>
                  </a:lnTo>
                  <a:lnTo>
                    <a:pt x="567" y="538"/>
                  </a:lnTo>
                  <a:lnTo>
                    <a:pt x="567" y="538"/>
                  </a:lnTo>
                  <a:close/>
                  <a:moveTo>
                    <a:pt x="576" y="520"/>
                  </a:moveTo>
                  <a:lnTo>
                    <a:pt x="578" y="520"/>
                  </a:lnTo>
                  <a:lnTo>
                    <a:pt x="578" y="522"/>
                  </a:lnTo>
                  <a:lnTo>
                    <a:pt x="578" y="522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6" y="520"/>
                  </a:lnTo>
                  <a:lnTo>
                    <a:pt x="574" y="520"/>
                  </a:lnTo>
                  <a:lnTo>
                    <a:pt x="576" y="520"/>
                  </a:lnTo>
                  <a:close/>
                  <a:moveTo>
                    <a:pt x="644" y="495"/>
                  </a:moveTo>
                  <a:lnTo>
                    <a:pt x="644" y="495"/>
                  </a:lnTo>
                  <a:lnTo>
                    <a:pt x="644" y="495"/>
                  </a:lnTo>
                  <a:lnTo>
                    <a:pt x="644" y="497"/>
                  </a:lnTo>
                  <a:lnTo>
                    <a:pt x="642" y="497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2" y="495"/>
                  </a:lnTo>
                  <a:lnTo>
                    <a:pt x="644" y="495"/>
                  </a:lnTo>
                  <a:close/>
                  <a:moveTo>
                    <a:pt x="667" y="478"/>
                  </a:moveTo>
                  <a:lnTo>
                    <a:pt x="667" y="478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79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1"/>
                  </a:lnTo>
                  <a:lnTo>
                    <a:pt x="667" y="482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9"/>
                  </a:lnTo>
                  <a:lnTo>
                    <a:pt x="666" y="479"/>
                  </a:lnTo>
                  <a:lnTo>
                    <a:pt x="666" y="478"/>
                  </a:lnTo>
                  <a:lnTo>
                    <a:pt x="667" y="478"/>
                  </a:lnTo>
                  <a:close/>
                  <a:moveTo>
                    <a:pt x="688" y="438"/>
                  </a:moveTo>
                  <a:lnTo>
                    <a:pt x="688" y="438"/>
                  </a:lnTo>
                  <a:lnTo>
                    <a:pt x="688" y="440"/>
                  </a:lnTo>
                  <a:lnTo>
                    <a:pt x="688" y="440"/>
                  </a:lnTo>
                  <a:lnTo>
                    <a:pt x="688" y="441"/>
                  </a:lnTo>
                  <a:lnTo>
                    <a:pt x="686" y="441"/>
                  </a:lnTo>
                  <a:lnTo>
                    <a:pt x="686" y="440"/>
                  </a:lnTo>
                  <a:lnTo>
                    <a:pt x="688" y="438"/>
                  </a:lnTo>
                  <a:close/>
                  <a:moveTo>
                    <a:pt x="701" y="413"/>
                  </a:moveTo>
                  <a:lnTo>
                    <a:pt x="702" y="415"/>
                  </a:lnTo>
                  <a:lnTo>
                    <a:pt x="702" y="415"/>
                  </a:lnTo>
                  <a:lnTo>
                    <a:pt x="702" y="416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1" y="413"/>
                  </a:lnTo>
                  <a:close/>
                  <a:moveTo>
                    <a:pt x="704" y="412"/>
                  </a:moveTo>
                  <a:lnTo>
                    <a:pt x="705" y="412"/>
                  </a:lnTo>
                  <a:lnTo>
                    <a:pt x="705" y="412"/>
                  </a:lnTo>
                  <a:lnTo>
                    <a:pt x="705" y="413"/>
                  </a:lnTo>
                  <a:lnTo>
                    <a:pt x="705" y="413"/>
                  </a:lnTo>
                  <a:lnTo>
                    <a:pt x="704" y="412"/>
                  </a:lnTo>
                  <a:lnTo>
                    <a:pt x="704" y="412"/>
                  </a:lnTo>
                  <a:close/>
                  <a:moveTo>
                    <a:pt x="699" y="408"/>
                  </a:moveTo>
                  <a:lnTo>
                    <a:pt x="701" y="408"/>
                  </a:lnTo>
                  <a:lnTo>
                    <a:pt x="704" y="410"/>
                  </a:lnTo>
                  <a:lnTo>
                    <a:pt x="704" y="410"/>
                  </a:lnTo>
                  <a:lnTo>
                    <a:pt x="704" y="412"/>
                  </a:lnTo>
                  <a:lnTo>
                    <a:pt x="704" y="412"/>
                  </a:lnTo>
                  <a:lnTo>
                    <a:pt x="702" y="410"/>
                  </a:lnTo>
                  <a:lnTo>
                    <a:pt x="699" y="410"/>
                  </a:lnTo>
                  <a:lnTo>
                    <a:pt x="699" y="410"/>
                  </a:lnTo>
                  <a:lnTo>
                    <a:pt x="699" y="408"/>
                  </a:lnTo>
                  <a:close/>
                  <a:moveTo>
                    <a:pt x="688" y="382"/>
                  </a:moveTo>
                  <a:lnTo>
                    <a:pt x="690" y="382"/>
                  </a:lnTo>
                  <a:lnTo>
                    <a:pt x="691" y="383"/>
                  </a:lnTo>
                  <a:lnTo>
                    <a:pt x="693" y="383"/>
                  </a:lnTo>
                  <a:lnTo>
                    <a:pt x="693" y="383"/>
                  </a:lnTo>
                  <a:lnTo>
                    <a:pt x="693" y="385"/>
                  </a:lnTo>
                  <a:lnTo>
                    <a:pt x="696" y="386"/>
                  </a:lnTo>
                  <a:lnTo>
                    <a:pt x="697" y="386"/>
                  </a:lnTo>
                  <a:lnTo>
                    <a:pt x="697" y="386"/>
                  </a:lnTo>
                  <a:lnTo>
                    <a:pt x="696" y="388"/>
                  </a:lnTo>
                  <a:lnTo>
                    <a:pt x="693" y="386"/>
                  </a:lnTo>
                  <a:lnTo>
                    <a:pt x="690" y="385"/>
                  </a:lnTo>
                  <a:lnTo>
                    <a:pt x="688" y="383"/>
                  </a:lnTo>
                  <a:lnTo>
                    <a:pt x="688" y="382"/>
                  </a:lnTo>
                  <a:close/>
                  <a:moveTo>
                    <a:pt x="718" y="0"/>
                  </a:moveTo>
                  <a:lnTo>
                    <a:pt x="71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723" y="0"/>
                  </a:lnTo>
                  <a:lnTo>
                    <a:pt x="723" y="0"/>
                  </a:lnTo>
                  <a:lnTo>
                    <a:pt x="724" y="2"/>
                  </a:lnTo>
                  <a:lnTo>
                    <a:pt x="729" y="3"/>
                  </a:lnTo>
                  <a:lnTo>
                    <a:pt x="731" y="3"/>
                  </a:lnTo>
                  <a:lnTo>
                    <a:pt x="732" y="3"/>
                  </a:lnTo>
                  <a:lnTo>
                    <a:pt x="732" y="5"/>
                  </a:lnTo>
                  <a:lnTo>
                    <a:pt x="734" y="7"/>
                  </a:lnTo>
                  <a:lnTo>
                    <a:pt x="735" y="7"/>
                  </a:lnTo>
                  <a:lnTo>
                    <a:pt x="737" y="7"/>
                  </a:lnTo>
                  <a:lnTo>
                    <a:pt x="740" y="8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2" y="7"/>
                  </a:lnTo>
                  <a:lnTo>
                    <a:pt x="743" y="7"/>
                  </a:lnTo>
                  <a:lnTo>
                    <a:pt x="746" y="8"/>
                  </a:lnTo>
                  <a:lnTo>
                    <a:pt x="749" y="10"/>
                  </a:lnTo>
                  <a:lnTo>
                    <a:pt x="751" y="10"/>
                  </a:lnTo>
                  <a:lnTo>
                    <a:pt x="751" y="10"/>
                  </a:lnTo>
                  <a:lnTo>
                    <a:pt x="753" y="10"/>
                  </a:lnTo>
                  <a:lnTo>
                    <a:pt x="753" y="11"/>
                  </a:lnTo>
                  <a:lnTo>
                    <a:pt x="753" y="11"/>
                  </a:lnTo>
                  <a:lnTo>
                    <a:pt x="753" y="13"/>
                  </a:lnTo>
                  <a:lnTo>
                    <a:pt x="753" y="13"/>
                  </a:lnTo>
                  <a:lnTo>
                    <a:pt x="754" y="13"/>
                  </a:lnTo>
                  <a:lnTo>
                    <a:pt x="756" y="13"/>
                  </a:lnTo>
                  <a:lnTo>
                    <a:pt x="756" y="15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6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8"/>
                  </a:lnTo>
                  <a:lnTo>
                    <a:pt x="757" y="19"/>
                  </a:lnTo>
                  <a:lnTo>
                    <a:pt x="757" y="19"/>
                  </a:lnTo>
                  <a:lnTo>
                    <a:pt x="759" y="19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2" y="22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4" y="27"/>
                  </a:lnTo>
                  <a:lnTo>
                    <a:pt x="764" y="27"/>
                  </a:lnTo>
                  <a:lnTo>
                    <a:pt x="764" y="29"/>
                  </a:lnTo>
                  <a:lnTo>
                    <a:pt x="764" y="30"/>
                  </a:lnTo>
                  <a:lnTo>
                    <a:pt x="765" y="32"/>
                  </a:lnTo>
                  <a:lnTo>
                    <a:pt x="767" y="35"/>
                  </a:lnTo>
                  <a:lnTo>
                    <a:pt x="767" y="37"/>
                  </a:lnTo>
                  <a:lnTo>
                    <a:pt x="767" y="38"/>
                  </a:lnTo>
                  <a:lnTo>
                    <a:pt x="767" y="40"/>
                  </a:lnTo>
                  <a:lnTo>
                    <a:pt x="768" y="40"/>
                  </a:lnTo>
                  <a:lnTo>
                    <a:pt x="768" y="40"/>
                  </a:lnTo>
                  <a:lnTo>
                    <a:pt x="768" y="41"/>
                  </a:lnTo>
                  <a:lnTo>
                    <a:pt x="770" y="41"/>
                  </a:lnTo>
                  <a:lnTo>
                    <a:pt x="770" y="43"/>
                  </a:lnTo>
                  <a:lnTo>
                    <a:pt x="770" y="44"/>
                  </a:lnTo>
                  <a:lnTo>
                    <a:pt x="770" y="44"/>
                  </a:lnTo>
                  <a:lnTo>
                    <a:pt x="770" y="46"/>
                  </a:lnTo>
                  <a:lnTo>
                    <a:pt x="770" y="46"/>
                  </a:lnTo>
                  <a:lnTo>
                    <a:pt x="770" y="48"/>
                  </a:lnTo>
                  <a:lnTo>
                    <a:pt x="772" y="51"/>
                  </a:lnTo>
                  <a:lnTo>
                    <a:pt x="775" y="52"/>
                  </a:lnTo>
                  <a:lnTo>
                    <a:pt x="776" y="55"/>
                  </a:lnTo>
                  <a:lnTo>
                    <a:pt x="776" y="57"/>
                  </a:lnTo>
                  <a:lnTo>
                    <a:pt x="776" y="59"/>
                  </a:lnTo>
                  <a:lnTo>
                    <a:pt x="776" y="59"/>
                  </a:lnTo>
                  <a:lnTo>
                    <a:pt x="776" y="60"/>
                  </a:lnTo>
                  <a:lnTo>
                    <a:pt x="776" y="60"/>
                  </a:lnTo>
                  <a:lnTo>
                    <a:pt x="776" y="62"/>
                  </a:lnTo>
                  <a:lnTo>
                    <a:pt x="776" y="62"/>
                  </a:lnTo>
                  <a:lnTo>
                    <a:pt x="778" y="63"/>
                  </a:lnTo>
                  <a:lnTo>
                    <a:pt x="779" y="65"/>
                  </a:lnTo>
                  <a:lnTo>
                    <a:pt x="779" y="68"/>
                  </a:lnTo>
                  <a:lnTo>
                    <a:pt x="779" y="70"/>
                  </a:lnTo>
                  <a:lnTo>
                    <a:pt x="779" y="71"/>
                  </a:lnTo>
                  <a:lnTo>
                    <a:pt x="779" y="73"/>
                  </a:lnTo>
                  <a:lnTo>
                    <a:pt x="781" y="73"/>
                  </a:lnTo>
                  <a:lnTo>
                    <a:pt x="781" y="74"/>
                  </a:lnTo>
                  <a:lnTo>
                    <a:pt x="783" y="74"/>
                  </a:lnTo>
                  <a:lnTo>
                    <a:pt x="784" y="76"/>
                  </a:lnTo>
                  <a:lnTo>
                    <a:pt x="786" y="78"/>
                  </a:lnTo>
                  <a:lnTo>
                    <a:pt x="789" y="78"/>
                  </a:lnTo>
                  <a:lnTo>
                    <a:pt x="794" y="76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1" y="79"/>
                  </a:lnTo>
                  <a:lnTo>
                    <a:pt x="801" y="81"/>
                  </a:lnTo>
                  <a:lnTo>
                    <a:pt x="803" y="81"/>
                  </a:lnTo>
                  <a:lnTo>
                    <a:pt x="803" y="81"/>
                  </a:lnTo>
                  <a:lnTo>
                    <a:pt x="805" y="81"/>
                  </a:lnTo>
                  <a:lnTo>
                    <a:pt x="805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8" y="81"/>
                  </a:lnTo>
                  <a:lnTo>
                    <a:pt x="808" y="81"/>
                  </a:lnTo>
                  <a:lnTo>
                    <a:pt x="809" y="82"/>
                  </a:lnTo>
                  <a:lnTo>
                    <a:pt x="811" y="82"/>
                  </a:lnTo>
                  <a:lnTo>
                    <a:pt x="813" y="84"/>
                  </a:lnTo>
                  <a:lnTo>
                    <a:pt x="816" y="89"/>
                  </a:lnTo>
                  <a:lnTo>
                    <a:pt x="817" y="90"/>
                  </a:lnTo>
                  <a:lnTo>
                    <a:pt x="820" y="90"/>
                  </a:lnTo>
                  <a:lnTo>
                    <a:pt x="824" y="90"/>
                  </a:lnTo>
                  <a:lnTo>
                    <a:pt x="824" y="92"/>
                  </a:lnTo>
                  <a:lnTo>
                    <a:pt x="824" y="93"/>
                  </a:lnTo>
                  <a:lnTo>
                    <a:pt x="824" y="95"/>
                  </a:lnTo>
                  <a:lnTo>
                    <a:pt x="824" y="95"/>
                  </a:lnTo>
                  <a:lnTo>
                    <a:pt x="825" y="96"/>
                  </a:lnTo>
                  <a:lnTo>
                    <a:pt x="825" y="98"/>
                  </a:lnTo>
                  <a:lnTo>
                    <a:pt x="827" y="98"/>
                  </a:lnTo>
                  <a:lnTo>
                    <a:pt x="827" y="100"/>
                  </a:lnTo>
                  <a:lnTo>
                    <a:pt x="827" y="101"/>
                  </a:lnTo>
                  <a:lnTo>
                    <a:pt x="825" y="104"/>
                  </a:lnTo>
                  <a:lnTo>
                    <a:pt x="825" y="106"/>
                  </a:lnTo>
                  <a:lnTo>
                    <a:pt x="827" y="107"/>
                  </a:lnTo>
                  <a:lnTo>
                    <a:pt x="828" y="109"/>
                  </a:lnTo>
                  <a:lnTo>
                    <a:pt x="828" y="111"/>
                  </a:lnTo>
                  <a:lnTo>
                    <a:pt x="828" y="111"/>
                  </a:lnTo>
                  <a:lnTo>
                    <a:pt x="830" y="112"/>
                  </a:lnTo>
                  <a:lnTo>
                    <a:pt x="831" y="112"/>
                  </a:lnTo>
                  <a:lnTo>
                    <a:pt x="835" y="111"/>
                  </a:lnTo>
                  <a:lnTo>
                    <a:pt x="836" y="111"/>
                  </a:lnTo>
                  <a:lnTo>
                    <a:pt x="838" y="112"/>
                  </a:lnTo>
                  <a:lnTo>
                    <a:pt x="841" y="112"/>
                  </a:lnTo>
                  <a:lnTo>
                    <a:pt x="846" y="111"/>
                  </a:lnTo>
                  <a:lnTo>
                    <a:pt x="849" y="111"/>
                  </a:lnTo>
                  <a:lnTo>
                    <a:pt x="850" y="111"/>
                  </a:lnTo>
                  <a:lnTo>
                    <a:pt x="852" y="111"/>
                  </a:lnTo>
                  <a:lnTo>
                    <a:pt x="854" y="107"/>
                  </a:lnTo>
                  <a:lnTo>
                    <a:pt x="854" y="107"/>
                  </a:lnTo>
                  <a:lnTo>
                    <a:pt x="855" y="107"/>
                  </a:lnTo>
                  <a:lnTo>
                    <a:pt x="857" y="106"/>
                  </a:lnTo>
                  <a:lnTo>
                    <a:pt x="858" y="104"/>
                  </a:lnTo>
                  <a:lnTo>
                    <a:pt x="860" y="104"/>
                  </a:lnTo>
                  <a:lnTo>
                    <a:pt x="863" y="104"/>
                  </a:lnTo>
                  <a:lnTo>
                    <a:pt x="865" y="104"/>
                  </a:lnTo>
                  <a:lnTo>
                    <a:pt x="866" y="103"/>
                  </a:lnTo>
                  <a:lnTo>
                    <a:pt x="868" y="103"/>
                  </a:lnTo>
                  <a:lnTo>
                    <a:pt x="871" y="101"/>
                  </a:lnTo>
                  <a:lnTo>
                    <a:pt x="876" y="100"/>
                  </a:lnTo>
                  <a:lnTo>
                    <a:pt x="877" y="100"/>
                  </a:lnTo>
                  <a:lnTo>
                    <a:pt x="877" y="100"/>
                  </a:lnTo>
                  <a:lnTo>
                    <a:pt x="879" y="100"/>
                  </a:lnTo>
                  <a:lnTo>
                    <a:pt x="880" y="100"/>
                  </a:lnTo>
                  <a:lnTo>
                    <a:pt x="882" y="101"/>
                  </a:lnTo>
                  <a:lnTo>
                    <a:pt x="882" y="103"/>
                  </a:lnTo>
                  <a:lnTo>
                    <a:pt x="882" y="103"/>
                  </a:lnTo>
                  <a:lnTo>
                    <a:pt x="882" y="104"/>
                  </a:lnTo>
                  <a:lnTo>
                    <a:pt x="882" y="104"/>
                  </a:lnTo>
                  <a:lnTo>
                    <a:pt x="880" y="106"/>
                  </a:lnTo>
                  <a:lnTo>
                    <a:pt x="882" y="106"/>
                  </a:lnTo>
                  <a:lnTo>
                    <a:pt x="882" y="109"/>
                  </a:lnTo>
                  <a:lnTo>
                    <a:pt x="883" y="109"/>
                  </a:lnTo>
                  <a:lnTo>
                    <a:pt x="883" y="111"/>
                  </a:lnTo>
                  <a:lnTo>
                    <a:pt x="883" y="112"/>
                  </a:lnTo>
                  <a:lnTo>
                    <a:pt x="883" y="112"/>
                  </a:lnTo>
                  <a:lnTo>
                    <a:pt x="882" y="115"/>
                  </a:lnTo>
                  <a:lnTo>
                    <a:pt x="880" y="115"/>
                  </a:lnTo>
                  <a:lnTo>
                    <a:pt x="880" y="115"/>
                  </a:lnTo>
                  <a:lnTo>
                    <a:pt x="879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7" y="117"/>
                  </a:lnTo>
                  <a:lnTo>
                    <a:pt x="876" y="118"/>
                  </a:lnTo>
                  <a:lnTo>
                    <a:pt x="876" y="118"/>
                  </a:lnTo>
                  <a:lnTo>
                    <a:pt x="876" y="120"/>
                  </a:lnTo>
                  <a:lnTo>
                    <a:pt x="876" y="120"/>
                  </a:lnTo>
                  <a:lnTo>
                    <a:pt x="876" y="122"/>
                  </a:lnTo>
                  <a:lnTo>
                    <a:pt x="876" y="123"/>
                  </a:lnTo>
                  <a:lnTo>
                    <a:pt x="874" y="125"/>
                  </a:lnTo>
                  <a:lnTo>
                    <a:pt x="874" y="125"/>
                  </a:lnTo>
                  <a:lnTo>
                    <a:pt x="874" y="126"/>
                  </a:lnTo>
                  <a:lnTo>
                    <a:pt x="874" y="126"/>
                  </a:lnTo>
                  <a:lnTo>
                    <a:pt x="872" y="130"/>
                  </a:lnTo>
                  <a:lnTo>
                    <a:pt x="872" y="131"/>
                  </a:lnTo>
                  <a:lnTo>
                    <a:pt x="871" y="133"/>
                  </a:lnTo>
                  <a:lnTo>
                    <a:pt x="871" y="134"/>
                  </a:lnTo>
                  <a:lnTo>
                    <a:pt x="871" y="136"/>
                  </a:lnTo>
                  <a:lnTo>
                    <a:pt x="871" y="136"/>
                  </a:lnTo>
                  <a:lnTo>
                    <a:pt x="871" y="137"/>
                  </a:lnTo>
                  <a:lnTo>
                    <a:pt x="871" y="137"/>
                  </a:lnTo>
                  <a:lnTo>
                    <a:pt x="871" y="139"/>
                  </a:lnTo>
                  <a:lnTo>
                    <a:pt x="869" y="139"/>
                  </a:lnTo>
                  <a:lnTo>
                    <a:pt x="869" y="141"/>
                  </a:lnTo>
                  <a:lnTo>
                    <a:pt x="869" y="141"/>
                  </a:lnTo>
                  <a:lnTo>
                    <a:pt x="868" y="142"/>
                  </a:lnTo>
                  <a:lnTo>
                    <a:pt x="868" y="144"/>
                  </a:lnTo>
                  <a:lnTo>
                    <a:pt x="868" y="144"/>
                  </a:lnTo>
                  <a:lnTo>
                    <a:pt x="866" y="144"/>
                  </a:lnTo>
                  <a:lnTo>
                    <a:pt x="866" y="145"/>
                  </a:lnTo>
                  <a:lnTo>
                    <a:pt x="866" y="145"/>
                  </a:lnTo>
                  <a:lnTo>
                    <a:pt x="865" y="147"/>
                  </a:lnTo>
                  <a:lnTo>
                    <a:pt x="865" y="148"/>
                  </a:lnTo>
                  <a:lnTo>
                    <a:pt x="865" y="148"/>
                  </a:lnTo>
                  <a:lnTo>
                    <a:pt x="865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3" y="150"/>
                  </a:lnTo>
                  <a:lnTo>
                    <a:pt x="861" y="152"/>
                  </a:lnTo>
                  <a:lnTo>
                    <a:pt x="860" y="155"/>
                  </a:lnTo>
                  <a:lnTo>
                    <a:pt x="860" y="156"/>
                  </a:lnTo>
                  <a:lnTo>
                    <a:pt x="860" y="158"/>
                  </a:lnTo>
                  <a:lnTo>
                    <a:pt x="858" y="159"/>
                  </a:lnTo>
                  <a:lnTo>
                    <a:pt x="858" y="159"/>
                  </a:lnTo>
                  <a:lnTo>
                    <a:pt x="857" y="159"/>
                  </a:lnTo>
                  <a:lnTo>
                    <a:pt x="857" y="159"/>
                  </a:lnTo>
                  <a:lnTo>
                    <a:pt x="855" y="159"/>
                  </a:lnTo>
                  <a:lnTo>
                    <a:pt x="855" y="158"/>
                  </a:lnTo>
                  <a:lnTo>
                    <a:pt x="855" y="156"/>
                  </a:lnTo>
                  <a:lnTo>
                    <a:pt x="852" y="155"/>
                  </a:lnTo>
                  <a:lnTo>
                    <a:pt x="850" y="155"/>
                  </a:lnTo>
                  <a:lnTo>
                    <a:pt x="847" y="155"/>
                  </a:lnTo>
                  <a:lnTo>
                    <a:pt x="846" y="155"/>
                  </a:lnTo>
                  <a:lnTo>
                    <a:pt x="844" y="156"/>
                  </a:lnTo>
                  <a:lnTo>
                    <a:pt x="844" y="156"/>
                  </a:lnTo>
                  <a:lnTo>
                    <a:pt x="842" y="155"/>
                  </a:lnTo>
                  <a:lnTo>
                    <a:pt x="842" y="155"/>
                  </a:lnTo>
                  <a:lnTo>
                    <a:pt x="841" y="155"/>
                  </a:lnTo>
                  <a:lnTo>
                    <a:pt x="841" y="156"/>
                  </a:lnTo>
                  <a:lnTo>
                    <a:pt x="839" y="156"/>
                  </a:lnTo>
                  <a:lnTo>
                    <a:pt x="838" y="158"/>
                  </a:lnTo>
                  <a:lnTo>
                    <a:pt x="838" y="159"/>
                  </a:lnTo>
                  <a:lnTo>
                    <a:pt x="836" y="159"/>
                  </a:lnTo>
                  <a:lnTo>
                    <a:pt x="836" y="161"/>
                  </a:lnTo>
                  <a:lnTo>
                    <a:pt x="833" y="161"/>
                  </a:lnTo>
                  <a:lnTo>
                    <a:pt x="833" y="161"/>
                  </a:lnTo>
                  <a:lnTo>
                    <a:pt x="831" y="163"/>
                  </a:lnTo>
                  <a:lnTo>
                    <a:pt x="830" y="163"/>
                  </a:lnTo>
                  <a:lnTo>
                    <a:pt x="830" y="163"/>
                  </a:lnTo>
                  <a:lnTo>
                    <a:pt x="828" y="164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1" y="167"/>
                  </a:lnTo>
                  <a:lnTo>
                    <a:pt x="831" y="170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1" y="183"/>
                  </a:lnTo>
                  <a:lnTo>
                    <a:pt x="831" y="185"/>
                  </a:lnTo>
                  <a:lnTo>
                    <a:pt x="831" y="186"/>
                  </a:lnTo>
                  <a:lnTo>
                    <a:pt x="831" y="186"/>
                  </a:lnTo>
                  <a:lnTo>
                    <a:pt x="833" y="186"/>
                  </a:lnTo>
                  <a:lnTo>
                    <a:pt x="833" y="188"/>
                  </a:lnTo>
                  <a:lnTo>
                    <a:pt x="833" y="188"/>
                  </a:lnTo>
                  <a:lnTo>
                    <a:pt x="833" y="189"/>
                  </a:lnTo>
                  <a:lnTo>
                    <a:pt x="833" y="189"/>
                  </a:lnTo>
                  <a:lnTo>
                    <a:pt x="833" y="191"/>
                  </a:lnTo>
                  <a:lnTo>
                    <a:pt x="831" y="193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4"/>
                  </a:lnTo>
                  <a:lnTo>
                    <a:pt x="831" y="196"/>
                  </a:lnTo>
                  <a:lnTo>
                    <a:pt x="830" y="197"/>
                  </a:lnTo>
                  <a:lnTo>
                    <a:pt x="830" y="197"/>
                  </a:lnTo>
                  <a:lnTo>
                    <a:pt x="828" y="199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5" y="199"/>
                  </a:lnTo>
                  <a:lnTo>
                    <a:pt x="824" y="199"/>
                  </a:lnTo>
                  <a:lnTo>
                    <a:pt x="822" y="199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0"/>
                  </a:lnTo>
                  <a:lnTo>
                    <a:pt x="822" y="200"/>
                  </a:lnTo>
                  <a:lnTo>
                    <a:pt x="822" y="202"/>
                  </a:lnTo>
                  <a:lnTo>
                    <a:pt x="824" y="202"/>
                  </a:lnTo>
                  <a:lnTo>
                    <a:pt x="824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2" y="204"/>
                  </a:lnTo>
                  <a:lnTo>
                    <a:pt x="820" y="202"/>
                  </a:lnTo>
                  <a:lnTo>
                    <a:pt x="819" y="200"/>
                  </a:lnTo>
                  <a:lnTo>
                    <a:pt x="819" y="200"/>
                  </a:lnTo>
                  <a:lnTo>
                    <a:pt x="819" y="197"/>
                  </a:lnTo>
                  <a:lnTo>
                    <a:pt x="819" y="197"/>
                  </a:ln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4" y="196"/>
                  </a:lnTo>
                  <a:lnTo>
                    <a:pt x="813" y="196"/>
                  </a:lnTo>
                  <a:lnTo>
                    <a:pt x="813" y="197"/>
                  </a:lnTo>
                  <a:lnTo>
                    <a:pt x="813" y="199"/>
                  </a:lnTo>
                  <a:lnTo>
                    <a:pt x="813" y="200"/>
                  </a:lnTo>
                  <a:lnTo>
                    <a:pt x="811" y="202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09" y="205"/>
                  </a:lnTo>
                  <a:lnTo>
                    <a:pt x="809" y="205"/>
                  </a:lnTo>
                  <a:lnTo>
                    <a:pt x="809" y="207"/>
                  </a:lnTo>
                  <a:lnTo>
                    <a:pt x="808" y="207"/>
                  </a:lnTo>
                  <a:lnTo>
                    <a:pt x="808" y="205"/>
                  </a:lnTo>
                  <a:lnTo>
                    <a:pt x="806" y="205"/>
                  </a:lnTo>
                  <a:lnTo>
                    <a:pt x="806" y="205"/>
                  </a:lnTo>
                  <a:lnTo>
                    <a:pt x="805" y="205"/>
                  </a:lnTo>
                  <a:lnTo>
                    <a:pt x="805" y="207"/>
                  </a:lnTo>
                  <a:lnTo>
                    <a:pt x="803" y="208"/>
                  </a:lnTo>
                  <a:lnTo>
                    <a:pt x="803" y="208"/>
                  </a:lnTo>
                  <a:lnTo>
                    <a:pt x="803" y="210"/>
                  </a:lnTo>
                  <a:lnTo>
                    <a:pt x="803" y="210"/>
                  </a:lnTo>
                  <a:lnTo>
                    <a:pt x="801" y="210"/>
                  </a:lnTo>
                  <a:lnTo>
                    <a:pt x="800" y="211"/>
                  </a:lnTo>
                  <a:lnTo>
                    <a:pt x="800" y="213"/>
                  </a:lnTo>
                  <a:lnTo>
                    <a:pt x="798" y="213"/>
                  </a:lnTo>
                  <a:lnTo>
                    <a:pt x="797" y="211"/>
                  </a:lnTo>
                  <a:lnTo>
                    <a:pt x="795" y="213"/>
                  </a:lnTo>
                  <a:lnTo>
                    <a:pt x="792" y="213"/>
                  </a:lnTo>
                  <a:lnTo>
                    <a:pt x="790" y="213"/>
                  </a:lnTo>
                  <a:lnTo>
                    <a:pt x="789" y="213"/>
                  </a:lnTo>
                  <a:lnTo>
                    <a:pt x="787" y="213"/>
                  </a:lnTo>
                  <a:lnTo>
                    <a:pt x="787" y="213"/>
                  </a:lnTo>
                  <a:lnTo>
                    <a:pt x="787" y="215"/>
                  </a:lnTo>
                  <a:lnTo>
                    <a:pt x="787" y="215"/>
                  </a:lnTo>
                  <a:lnTo>
                    <a:pt x="787" y="216"/>
                  </a:lnTo>
                  <a:lnTo>
                    <a:pt x="787" y="216"/>
                  </a:lnTo>
                  <a:lnTo>
                    <a:pt x="789" y="218"/>
                  </a:lnTo>
                  <a:lnTo>
                    <a:pt x="790" y="219"/>
                  </a:lnTo>
                  <a:lnTo>
                    <a:pt x="790" y="219"/>
                  </a:lnTo>
                  <a:lnTo>
                    <a:pt x="790" y="221"/>
                  </a:lnTo>
                  <a:lnTo>
                    <a:pt x="790" y="221"/>
                  </a:lnTo>
                  <a:lnTo>
                    <a:pt x="789" y="222"/>
                  </a:lnTo>
                  <a:lnTo>
                    <a:pt x="789" y="224"/>
                  </a:lnTo>
                  <a:lnTo>
                    <a:pt x="787" y="224"/>
                  </a:lnTo>
                  <a:lnTo>
                    <a:pt x="787" y="222"/>
                  </a:lnTo>
                  <a:lnTo>
                    <a:pt x="786" y="222"/>
                  </a:lnTo>
                  <a:lnTo>
                    <a:pt x="786" y="222"/>
                  </a:lnTo>
                  <a:lnTo>
                    <a:pt x="781" y="222"/>
                  </a:lnTo>
                  <a:lnTo>
                    <a:pt x="779" y="222"/>
                  </a:lnTo>
                  <a:lnTo>
                    <a:pt x="779" y="222"/>
                  </a:lnTo>
                  <a:lnTo>
                    <a:pt x="778" y="222"/>
                  </a:lnTo>
                  <a:lnTo>
                    <a:pt x="776" y="221"/>
                  </a:lnTo>
                  <a:lnTo>
                    <a:pt x="775" y="221"/>
                  </a:lnTo>
                  <a:lnTo>
                    <a:pt x="773" y="221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3" y="218"/>
                  </a:lnTo>
                  <a:lnTo>
                    <a:pt x="772" y="218"/>
                  </a:lnTo>
                  <a:lnTo>
                    <a:pt x="772" y="216"/>
                  </a:lnTo>
                  <a:lnTo>
                    <a:pt x="770" y="216"/>
                  </a:lnTo>
                  <a:lnTo>
                    <a:pt x="770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8" y="218"/>
                  </a:lnTo>
                  <a:lnTo>
                    <a:pt x="767" y="218"/>
                  </a:lnTo>
                  <a:lnTo>
                    <a:pt x="765" y="219"/>
                  </a:lnTo>
                  <a:lnTo>
                    <a:pt x="765" y="219"/>
                  </a:lnTo>
                  <a:lnTo>
                    <a:pt x="765" y="221"/>
                  </a:lnTo>
                  <a:lnTo>
                    <a:pt x="765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4" y="224"/>
                  </a:lnTo>
                  <a:lnTo>
                    <a:pt x="762" y="226"/>
                  </a:lnTo>
                  <a:lnTo>
                    <a:pt x="760" y="227"/>
                  </a:lnTo>
                  <a:lnTo>
                    <a:pt x="759" y="229"/>
                  </a:lnTo>
                  <a:lnTo>
                    <a:pt x="759" y="230"/>
                  </a:lnTo>
                  <a:lnTo>
                    <a:pt x="759" y="230"/>
                  </a:lnTo>
                  <a:lnTo>
                    <a:pt x="757" y="232"/>
                  </a:lnTo>
                  <a:lnTo>
                    <a:pt x="756" y="232"/>
                  </a:lnTo>
                  <a:lnTo>
                    <a:pt x="754" y="232"/>
                  </a:lnTo>
                  <a:lnTo>
                    <a:pt x="753" y="232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1" y="235"/>
                  </a:lnTo>
                  <a:lnTo>
                    <a:pt x="749" y="237"/>
                  </a:lnTo>
                  <a:lnTo>
                    <a:pt x="748" y="237"/>
                  </a:lnTo>
                  <a:lnTo>
                    <a:pt x="745" y="237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38"/>
                  </a:lnTo>
                  <a:lnTo>
                    <a:pt x="743" y="240"/>
                  </a:lnTo>
                  <a:lnTo>
                    <a:pt x="742" y="240"/>
                  </a:lnTo>
                  <a:lnTo>
                    <a:pt x="742" y="240"/>
                  </a:lnTo>
                  <a:lnTo>
                    <a:pt x="740" y="241"/>
                  </a:lnTo>
                  <a:lnTo>
                    <a:pt x="738" y="241"/>
                  </a:lnTo>
                  <a:lnTo>
                    <a:pt x="735" y="245"/>
                  </a:lnTo>
                  <a:lnTo>
                    <a:pt x="734" y="246"/>
                  </a:lnTo>
                  <a:lnTo>
                    <a:pt x="734" y="248"/>
                  </a:lnTo>
                  <a:lnTo>
                    <a:pt x="734" y="248"/>
                  </a:lnTo>
                  <a:lnTo>
                    <a:pt x="732" y="249"/>
                  </a:lnTo>
                  <a:lnTo>
                    <a:pt x="731" y="249"/>
                  </a:lnTo>
                  <a:lnTo>
                    <a:pt x="724" y="251"/>
                  </a:lnTo>
                  <a:lnTo>
                    <a:pt x="723" y="249"/>
                  </a:lnTo>
                  <a:lnTo>
                    <a:pt x="723" y="249"/>
                  </a:lnTo>
                  <a:lnTo>
                    <a:pt x="723" y="251"/>
                  </a:lnTo>
                  <a:lnTo>
                    <a:pt x="721" y="251"/>
                  </a:lnTo>
                  <a:lnTo>
                    <a:pt x="719" y="251"/>
                  </a:lnTo>
                  <a:lnTo>
                    <a:pt x="718" y="252"/>
                  </a:lnTo>
                  <a:lnTo>
                    <a:pt x="716" y="252"/>
                  </a:lnTo>
                  <a:lnTo>
                    <a:pt x="715" y="252"/>
                  </a:lnTo>
                  <a:lnTo>
                    <a:pt x="713" y="254"/>
                  </a:lnTo>
                  <a:lnTo>
                    <a:pt x="712" y="254"/>
                  </a:lnTo>
                  <a:lnTo>
                    <a:pt x="704" y="259"/>
                  </a:lnTo>
                  <a:lnTo>
                    <a:pt x="702" y="260"/>
                  </a:lnTo>
                  <a:lnTo>
                    <a:pt x="701" y="262"/>
                  </a:lnTo>
                  <a:lnTo>
                    <a:pt x="701" y="262"/>
                  </a:lnTo>
                  <a:lnTo>
                    <a:pt x="699" y="263"/>
                  </a:lnTo>
                  <a:lnTo>
                    <a:pt x="699" y="263"/>
                  </a:lnTo>
                  <a:lnTo>
                    <a:pt x="697" y="263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4" y="263"/>
                  </a:lnTo>
                  <a:lnTo>
                    <a:pt x="694" y="265"/>
                  </a:lnTo>
                  <a:lnTo>
                    <a:pt x="694" y="267"/>
                  </a:lnTo>
                  <a:lnTo>
                    <a:pt x="694" y="267"/>
                  </a:lnTo>
                  <a:lnTo>
                    <a:pt x="693" y="267"/>
                  </a:lnTo>
                  <a:lnTo>
                    <a:pt x="690" y="267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6" y="267"/>
                  </a:lnTo>
                  <a:lnTo>
                    <a:pt x="686" y="265"/>
                  </a:lnTo>
                  <a:lnTo>
                    <a:pt x="688" y="265"/>
                  </a:lnTo>
                  <a:lnTo>
                    <a:pt x="688" y="265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6" y="259"/>
                  </a:lnTo>
                  <a:lnTo>
                    <a:pt x="697" y="257"/>
                  </a:lnTo>
                  <a:lnTo>
                    <a:pt x="696" y="257"/>
                  </a:lnTo>
                  <a:lnTo>
                    <a:pt x="693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7"/>
                  </a:lnTo>
                  <a:lnTo>
                    <a:pt x="690" y="256"/>
                  </a:lnTo>
                  <a:lnTo>
                    <a:pt x="690" y="256"/>
                  </a:lnTo>
                  <a:lnTo>
                    <a:pt x="691" y="254"/>
                  </a:lnTo>
                  <a:lnTo>
                    <a:pt x="691" y="254"/>
                  </a:lnTo>
                  <a:lnTo>
                    <a:pt x="693" y="254"/>
                  </a:lnTo>
                  <a:lnTo>
                    <a:pt x="693" y="252"/>
                  </a:lnTo>
                  <a:lnTo>
                    <a:pt x="691" y="251"/>
                  </a:lnTo>
                  <a:lnTo>
                    <a:pt x="693" y="249"/>
                  </a:lnTo>
                  <a:lnTo>
                    <a:pt x="696" y="248"/>
                  </a:lnTo>
                  <a:lnTo>
                    <a:pt x="697" y="246"/>
                  </a:lnTo>
                  <a:lnTo>
                    <a:pt x="699" y="245"/>
                  </a:lnTo>
                  <a:lnTo>
                    <a:pt x="702" y="241"/>
                  </a:lnTo>
                  <a:lnTo>
                    <a:pt x="702" y="240"/>
                  </a:lnTo>
                  <a:lnTo>
                    <a:pt x="704" y="238"/>
                  </a:lnTo>
                  <a:lnTo>
                    <a:pt x="704" y="238"/>
                  </a:lnTo>
                  <a:lnTo>
                    <a:pt x="702" y="237"/>
                  </a:lnTo>
                  <a:lnTo>
                    <a:pt x="702" y="235"/>
                  </a:lnTo>
                  <a:lnTo>
                    <a:pt x="697" y="233"/>
                  </a:lnTo>
                  <a:lnTo>
                    <a:pt x="697" y="230"/>
                  </a:lnTo>
                  <a:lnTo>
                    <a:pt x="696" y="230"/>
                  </a:lnTo>
                  <a:lnTo>
                    <a:pt x="696" y="232"/>
                  </a:lnTo>
                  <a:lnTo>
                    <a:pt x="696" y="233"/>
                  </a:lnTo>
                  <a:lnTo>
                    <a:pt x="694" y="233"/>
                  </a:lnTo>
                  <a:lnTo>
                    <a:pt x="693" y="232"/>
                  </a:lnTo>
                  <a:lnTo>
                    <a:pt x="688" y="232"/>
                  </a:lnTo>
                  <a:lnTo>
                    <a:pt x="686" y="233"/>
                  </a:lnTo>
                  <a:lnTo>
                    <a:pt x="685" y="235"/>
                  </a:lnTo>
                  <a:lnTo>
                    <a:pt x="683" y="235"/>
                  </a:lnTo>
                  <a:lnTo>
                    <a:pt x="683" y="237"/>
                  </a:lnTo>
                  <a:lnTo>
                    <a:pt x="682" y="237"/>
                  </a:lnTo>
                  <a:lnTo>
                    <a:pt x="677" y="243"/>
                  </a:lnTo>
                  <a:lnTo>
                    <a:pt x="675" y="245"/>
                  </a:lnTo>
                  <a:lnTo>
                    <a:pt x="669" y="248"/>
                  </a:lnTo>
                  <a:lnTo>
                    <a:pt x="664" y="249"/>
                  </a:lnTo>
                  <a:lnTo>
                    <a:pt x="661" y="251"/>
                  </a:lnTo>
                  <a:lnTo>
                    <a:pt x="661" y="252"/>
                  </a:lnTo>
                  <a:lnTo>
                    <a:pt x="660" y="254"/>
                  </a:lnTo>
                  <a:lnTo>
                    <a:pt x="660" y="257"/>
                  </a:lnTo>
                  <a:lnTo>
                    <a:pt x="656" y="260"/>
                  </a:lnTo>
                  <a:lnTo>
                    <a:pt x="656" y="260"/>
                  </a:lnTo>
                  <a:lnTo>
                    <a:pt x="655" y="262"/>
                  </a:lnTo>
                  <a:lnTo>
                    <a:pt x="653" y="262"/>
                  </a:lnTo>
                  <a:lnTo>
                    <a:pt x="652" y="262"/>
                  </a:lnTo>
                  <a:lnTo>
                    <a:pt x="650" y="262"/>
                  </a:lnTo>
                  <a:lnTo>
                    <a:pt x="649" y="262"/>
                  </a:lnTo>
                  <a:lnTo>
                    <a:pt x="645" y="263"/>
                  </a:lnTo>
                  <a:lnTo>
                    <a:pt x="644" y="260"/>
                  </a:lnTo>
                  <a:lnTo>
                    <a:pt x="642" y="260"/>
                  </a:lnTo>
                  <a:lnTo>
                    <a:pt x="639" y="260"/>
                  </a:lnTo>
                  <a:lnTo>
                    <a:pt x="639" y="262"/>
                  </a:lnTo>
                  <a:lnTo>
                    <a:pt x="636" y="267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74"/>
                  </a:lnTo>
                  <a:lnTo>
                    <a:pt x="637" y="276"/>
                  </a:lnTo>
                  <a:lnTo>
                    <a:pt x="642" y="278"/>
                  </a:lnTo>
                  <a:lnTo>
                    <a:pt x="650" y="279"/>
                  </a:lnTo>
                  <a:lnTo>
                    <a:pt x="652" y="279"/>
                  </a:lnTo>
                  <a:lnTo>
                    <a:pt x="653" y="279"/>
                  </a:lnTo>
                  <a:lnTo>
                    <a:pt x="655" y="281"/>
                  </a:lnTo>
                  <a:lnTo>
                    <a:pt x="656" y="282"/>
                  </a:lnTo>
                  <a:lnTo>
                    <a:pt x="656" y="284"/>
                  </a:lnTo>
                  <a:lnTo>
                    <a:pt x="656" y="284"/>
                  </a:lnTo>
                  <a:lnTo>
                    <a:pt x="656" y="285"/>
                  </a:lnTo>
                  <a:lnTo>
                    <a:pt x="658" y="285"/>
                  </a:lnTo>
                  <a:lnTo>
                    <a:pt x="656" y="287"/>
                  </a:lnTo>
                  <a:lnTo>
                    <a:pt x="656" y="287"/>
                  </a:lnTo>
                  <a:lnTo>
                    <a:pt x="655" y="289"/>
                  </a:lnTo>
                  <a:lnTo>
                    <a:pt x="655" y="292"/>
                  </a:lnTo>
                  <a:lnTo>
                    <a:pt x="656" y="293"/>
                  </a:lnTo>
                  <a:lnTo>
                    <a:pt x="658" y="295"/>
                  </a:lnTo>
                  <a:lnTo>
                    <a:pt x="660" y="295"/>
                  </a:lnTo>
                  <a:lnTo>
                    <a:pt x="663" y="295"/>
                  </a:lnTo>
                  <a:lnTo>
                    <a:pt x="667" y="295"/>
                  </a:lnTo>
                  <a:lnTo>
                    <a:pt x="669" y="293"/>
                  </a:lnTo>
                  <a:lnTo>
                    <a:pt x="669" y="293"/>
                  </a:lnTo>
                  <a:lnTo>
                    <a:pt x="669" y="292"/>
                  </a:lnTo>
                  <a:lnTo>
                    <a:pt x="672" y="289"/>
                  </a:lnTo>
                  <a:lnTo>
                    <a:pt x="675" y="287"/>
                  </a:lnTo>
                  <a:lnTo>
                    <a:pt x="675" y="287"/>
                  </a:lnTo>
                  <a:lnTo>
                    <a:pt x="674" y="285"/>
                  </a:lnTo>
                  <a:lnTo>
                    <a:pt x="675" y="285"/>
                  </a:lnTo>
                  <a:lnTo>
                    <a:pt x="675" y="285"/>
                  </a:lnTo>
                  <a:lnTo>
                    <a:pt x="682" y="284"/>
                  </a:lnTo>
                  <a:lnTo>
                    <a:pt x="686" y="285"/>
                  </a:lnTo>
                  <a:lnTo>
                    <a:pt x="688" y="287"/>
                  </a:lnTo>
                  <a:lnTo>
                    <a:pt x="691" y="289"/>
                  </a:lnTo>
                  <a:lnTo>
                    <a:pt x="693" y="289"/>
                  </a:lnTo>
                  <a:lnTo>
                    <a:pt x="694" y="290"/>
                  </a:lnTo>
                  <a:lnTo>
                    <a:pt x="697" y="290"/>
                  </a:lnTo>
                  <a:lnTo>
                    <a:pt x="699" y="290"/>
                  </a:lnTo>
                  <a:lnTo>
                    <a:pt x="699" y="289"/>
                  </a:lnTo>
                  <a:lnTo>
                    <a:pt x="701" y="289"/>
                  </a:lnTo>
                  <a:lnTo>
                    <a:pt x="701" y="289"/>
                  </a:lnTo>
                  <a:lnTo>
                    <a:pt x="702" y="290"/>
                  </a:lnTo>
                  <a:lnTo>
                    <a:pt x="704" y="290"/>
                  </a:lnTo>
                  <a:lnTo>
                    <a:pt x="707" y="290"/>
                  </a:lnTo>
                  <a:lnTo>
                    <a:pt x="708" y="290"/>
                  </a:lnTo>
                  <a:lnTo>
                    <a:pt x="708" y="290"/>
                  </a:lnTo>
                  <a:lnTo>
                    <a:pt x="708" y="292"/>
                  </a:lnTo>
                  <a:lnTo>
                    <a:pt x="708" y="295"/>
                  </a:lnTo>
                  <a:lnTo>
                    <a:pt x="707" y="295"/>
                  </a:lnTo>
                  <a:lnTo>
                    <a:pt x="705" y="297"/>
                  </a:lnTo>
                  <a:lnTo>
                    <a:pt x="707" y="297"/>
                  </a:lnTo>
                  <a:lnTo>
                    <a:pt x="707" y="298"/>
                  </a:lnTo>
                  <a:lnTo>
                    <a:pt x="707" y="298"/>
                  </a:lnTo>
                  <a:lnTo>
                    <a:pt x="705" y="300"/>
                  </a:lnTo>
                  <a:lnTo>
                    <a:pt x="704" y="300"/>
                  </a:lnTo>
                  <a:lnTo>
                    <a:pt x="704" y="300"/>
                  </a:lnTo>
                  <a:lnTo>
                    <a:pt x="702" y="300"/>
                  </a:lnTo>
                  <a:lnTo>
                    <a:pt x="702" y="300"/>
                  </a:lnTo>
                  <a:lnTo>
                    <a:pt x="702" y="298"/>
                  </a:lnTo>
                  <a:lnTo>
                    <a:pt x="702" y="298"/>
                  </a:lnTo>
                  <a:lnTo>
                    <a:pt x="701" y="298"/>
                  </a:lnTo>
                  <a:lnTo>
                    <a:pt x="699" y="298"/>
                  </a:lnTo>
                  <a:lnTo>
                    <a:pt x="694" y="300"/>
                  </a:lnTo>
                  <a:lnTo>
                    <a:pt x="691" y="301"/>
                  </a:lnTo>
                  <a:lnTo>
                    <a:pt x="686" y="303"/>
                  </a:lnTo>
                  <a:lnTo>
                    <a:pt x="686" y="304"/>
                  </a:lnTo>
                  <a:lnTo>
                    <a:pt x="685" y="304"/>
                  </a:lnTo>
                  <a:lnTo>
                    <a:pt x="683" y="303"/>
                  </a:lnTo>
                  <a:lnTo>
                    <a:pt x="682" y="303"/>
                  </a:lnTo>
                  <a:lnTo>
                    <a:pt x="682" y="304"/>
                  </a:lnTo>
                  <a:lnTo>
                    <a:pt x="683" y="304"/>
                  </a:lnTo>
                  <a:lnTo>
                    <a:pt x="683" y="306"/>
                  </a:lnTo>
                  <a:lnTo>
                    <a:pt x="683" y="306"/>
                  </a:lnTo>
                  <a:lnTo>
                    <a:pt x="683" y="308"/>
                  </a:lnTo>
                  <a:lnTo>
                    <a:pt x="682" y="306"/>
                  </a:lnTo>
                  <a:lnTo>
                    <a:pt x="680" y="308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0" y="312"/>
                  </a:lnTo>
                  <a:lnTo>
                    <a:pt x="678" y="312"/>
                  </a:lnTo>
                  <a:lnTo>
                    <a:pt x="677" y="314"/>
                  </a:lnTo>
                  <a:lnTo>
                    <a:pt x="675" y="312"/>
                  </a:lnTo>
                  <a:lnTo>
                    <a:pt x="675" y="312"/>
                  </a:lnTo>
                  <a:lnTo>
                    <a:pt x="675" y="311"/>
                  </a:lnTo>
                  <a:lnTo>
                    <a:pt x="675" y="311"/>
                  </a:lnTo>
                  <a:lnTo>
                    <a:pt x="674" y="311"/>
                  </a:lnTo>
                  <a:lnTo>
                    <a:pt x="674" y="311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4"/>
                  </a:lnTo>
                  <a:lnTo>
                    <a:pt x="674" y="314"/>
                  </a:lnTo>
                  <a:lnTo>
                    <a:pt x="675" y="314"/>
                  </a:lnTo>
                  <a:lnTo>
                    <a:pt x="674" y="315"/>
                  </a:lnTo>
                  <a:lnTo>
                    <a:pt x="671" y="317"/>
                  </a:lnTo>
                  <a:lnTo>
                    <a:pt x="671" y="317"/>
                  </a:lnTo>
                  <a:lnTo>
                    <a:pt x="671" y="319"/>
                  </a:lnTo>
                  <a:lnTo>
                    <a:pt x="669" y="319"/>
                  </a:lnTo>
                  <a:lnTo>
                    <a:pt x="669" y="320"/>
                  </a:lnTo>
                  <a:lnTo>
                    <a:pt x="667" y="320"/>
                  </a:lnTo>
                  <a:lnTo>
                    <a:pt x="666" y="320"/>
                  </a:lnTo>
                  <a:lnTo>
                    <a:pt x="664" y="323"/>
                  </a:lnTo>
                  <a:lnTo>
                    <a:pt x="664" y="325"/>
                  </a:lnTo>
                  <a:lnTo>
                    <a:pt x="663" y="325"/>
                  </a:lnTo>
                  <a:lnTo>
                    <a:pt x="661" y="328"/>
                  </a:lnTo>
                  <a:lnTo>
                    <a:pt x="660" y="330"/>
                  </a:lnTo>
                  <a:lnTo>
                    <a:pt x="658" y="333"/>
                  </a:lnTo>
                  <a:lnTo>
                    <a:pt x="660" y="334"/>
                  </a:lnTo>
                  <a:lnTo>
                    <a:pt x="661" y="334"/>
                  </a:lnTo>
                  <a:lnTo>
                    <a:pt x="663" y="334"/>
                  </a:lnTo>
                  <a:lnTo>
                    <a:pt x="664" y="337"/>
                  </a:lnTo>
                  <a:lnTo>
                    <a:pt x="667" y="339"/>
                  </a:lnTo>
                  <a:lnTo>
                    <a:pt x="671" y="339"/>
                  </a:lnTo>
                  <a:lnTo>
                    <a:pt x="674" y="341"/>
                  </a:lnTo>
                  <a:lnTo>
                    <a:pt x="674" y="342"/>
                  </a:lnTo>
                  <a:lnTo>
                    <a:pt x="675" y="344"/>
                  </a:lnTo>
                  <a:lnTo>
                    <a:pt x="677" y="349"/>
                  </a:lnTo>
                  <a:lnTo>
                    <a:pt x="677" y="352"/>
                  </a:lnTo>
                  <a:lnTo>
                    <a:pt x="678" y="352"/>
                  </a:lnTo>
                  <a:lnTo>
                    <a:pt x="680" y="355"/>
                  </a:lnTo>
                  <a:lnTo>
                    <a:pt x="682" y="360"/>
                  </a:lnTo>
                  <a:lnTo>
                    <a:pt x="683" y="363"/>
                  </a:lnTo>
                  <a:lnTo>
                    <a:pt x="683" y="366"/>
                  </a:lnTo>
                  <a:lnTo>
                    <a:pt x="683" y="366"/>
                  </a:lnTo>
                  <a:lnTo>
                    <a:pt x="683" y="367"/>
                  </a:lnTo>
                  <a:lnTo>
                    <a:pt x="685" y="369"/>
                  </a:lnTo>
                  <a:lnTo>
                    <a:pt x="690" y="372"/>
                  </a:lnTo>
                  <a:lnTo>
                    <a:pt x="690" y="372"/>
                  </a:lnTo>
                  <a:lnTo>
                    <a:pt x="691" y="372"/>
                  </a:lnTo>
                  <a:lnTo>
                    <a:pt x="691" y="375"/>
                  </a:lnTo>
                  <a:lnTo>
                    <a:pt x="691" y="377"/>
                  </a:lnTo>
                  <a:lnTo>
                    <a:pt x="693" y="377"/>
                  </a:lnTo>
                  <a:lnTo>
                    <a:pt x="694" y="378"/>
                  </a:lnTo>
                  <a:lnTo>
                    <a:pt x="696" y="378"/>
                  </a:lnTo>
                  <a:lnTo>
                    <a:pt x="697" y="380"/>
                  </a:lnTo>
                  <a:lnTo>
                    <a:pt x="697" y="382"/>
                  </a:lnTo>
                  <a:lnTo>
                    <a:pt x="697" y="383"/>
                  </a:lnTo>
                  <a:lnTo>
                    <a:pt x="696" y="383"/>
                  </a:lnTo>
                  <a:lnTo>
                    <a:pt x="694" y="383"/>
                  </a:lnTo>
                  <a:lnTo>
                    <a:pt x="690" y="382"/>
                  </a:lnTo>
                  <a:lnTo>
                    <a:pt x="690" y="382"/>
                  </a:lnTo>
                  <a:lnTo>
                    <a:pt x="686" y="382"/>
                  </a:lnTo>
                  <a:lnTo>
                    <a:pt x="685" y="380"/>
                  </a:lnTo>
                  <a:lnTo>
                    <a:pt x="682" y="378"/>
                  </a:lnTo>
                  <a:lnTo>
                    <a:pt x="680" y="377"/>
                  </a:lnTo>
                  <a:lnTo>
                    <a:pt x="678" y="377"/>
                  </a:lnTo>
                  <a:lnTo>
                    <a:pt x="674" y="380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1" y="380"/>
                  </a:lnTo>
                  <a:lnTo>
                    <a:pt x="674" y="380"/>
                  </a:lnTo>
                  <a:lnTo>
                    <a:pt x="675" y="380"/>
                  </a:lnTo>
                  <a:lnTo>
                    <a:pt x="677" y="378"/>
                  </a:lnTo>
                  <a:lnTo>
                    <a:pt x="680" y="378"/>
                  </a:lnTo>
                  <a:lnTo>
                    <a:pt x="682" y="380"/>
                  </a:lnTo>
                  <a:lnTo>
                    <a:pt x="682" y="382"/>
                  </a:lnTo>
                  <a:lnTo>
                    <a:pt x="685" y="383"/>
                  </a:lnTo>
                  <a:lnTo>
                    <a:pt x="686" y="383"/>
                  </a:lnTo>
                  <a:lnTo>
                    <a:pt x="688" y="385"/>
                  </a:lnTo>
                  <a:lnTo>
                    <a:pt x="690" y="386"/>
                  </a:lnTo>
                  <a:lnTo>
                    <a:pt x="694" y="389"/>
                  </a:lnTo>
                  <a:lnTo>
                    <a:pt x="696" y="393"/>
                  </a:lnTo>
                  <a:lnTo>
                    <a:pt x="697" y="394"/>
                  </a:lnTo>
                  <a:lnTo>
                    <a:pt x="697" y="396"/>
                  </a:lnTo>
                  <a:lnTo>
                    <a:pt x="696" y="397"/>
                  </a:lnTo>
                  <a:lnTo>
                    <a:pt x="694" y="397"/>
                  </a:lnTo>
                  <a:lnTo>
                    <a:pt x="693" y="397"/>
                  </a:lnTo>
                  <a:lnTo>
                    <a:pt x="691" y="397"/>
                  </a:lnTo>
                  <a:lnTo>
                    <a:pt x="690" y="399"/>
                  </a:lnTo>
                  <a:lnTo>
                    <a:pt x="685" y="402"/>
                  </a:lnTo>
                  <a:lnTo>
                    <a:pt x="685" y="404"/>
                  </a:lnTo>
                  <a:lnTo>
                    <a:pt x="683" y="404"/>
                  </a:lnTo>
                  <a:lnTo>
                    <a:pt x="682" y="405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4" y="405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4" y="407"/>
                  </a:lnTo>
                  <a:lnTo>
                    <a:pt x="675" y="407"/>
                  </a:lnTo>
                  <a:lnTo>
                    <a:pt x="677" y="405"/>
                  </a:lnTo>
                  <a:lnTo>
                    <a:pt x="680" y="408"/>
                  </a:lnTo>
                  <a:lnTo>
                    <a:pt x="683" y="408"/>
                  </a:lnTo>
                  <a:lnTo>
                    <a:pt x="688" y="405"/>
                  </a:lnTo>
                  <a:lnTo>
                    <a:pt x="688" y="405"/>
                  </a:lnTo>
                  <a:lnTo>
                    <a:pt x="690" y="405"/>
                  </a:lnTo>
                  <a:lnTo>
                    <a:pt x="691" y="407"/>
                  </a:lnTo>
                  <a:lnTo>
                    <a:pt x="694" y="410"/>
                  </a:lnTo>
                  <a:lnTo>
                    <a:pt x="697" y="412"/>
                  </a:lnTo>
                  <a:lnTo>
                    <a:pt x="699" y="412"/>
                  </a:lnTo>
                  <a:lnTo>
                    <a:pt x="699" y="412"/>
                  </a:lnTo>
                  <a:lnTo>
                    <a:pt x="701" y="413"/>
                  </a:lnTo>
                  <a:lnTo>
                    <a:pt x="697" y="413"/>
                  </a:lnTo>
                  <a:lnTo>
                    <a:pt x="694" y="416"/>
                  </a:lnTo>
                  <a:lnTo>
                    <a:pt x="693" y="418"/>
                  </a:lnTo>
                  <a:lnTo>
                    <a:pt x="693" y="418"/>
                  </a:lnTo>
                  <a:lnTo>
                    <a:pt x="694" y="418"/>
                  </a:lnTo>
                  <a:lnTo>
                    <a:pt x="697" y="416"/>
                  </a:lnTo>
                  <a:lnTo>
                    <a:pt x="697" y="416"/>
                  </a:lnTo>
                  <a:lnTo>
                    <a:pt x="699" y="416"/>
                  </a:lnTo>
                  <a:lnTo>
                    <a:pt x="699" y="418"/>
                  </a:lnTo>
                  <a:lnTo>
                    <a:pt x="697" y="424"/>
                  </a:lnTo>
                  <a:lnTo>
                    <a:pt x="697" y="424"/>
                  </a:lnTo>
                  <a:lnTo>
                    <a:pt x="696" y="423"/>
                  </a:lnTo>
                  <a:lnTo>
                    <a:pt x="696" y="423"/>
                  </a:lnTo>
                  <a:lnTo>
                    <a:pt x="694" y="423"/>
                  </a:lnTo>
                  <a:lnTo>
                    <a:pt x="693" y="423"/>
                  </a:lnTo>
                  <a:lnTo>
                    <a:pt x="693" y="423"/>
                  </a:lnTo>
                  <a:lnTo>
                    <a:pt x="691" y="424"/>
                  </a:lnTo>
                  <a:lnTo>
                    <a:pt x="693" y="424"/>
                  </a:lnTo>
                  <a:lnTo>
                    <a:pt x="694" y="426"/>
                  </a:lnTo>
                  <a:lnTo>
                    <a:pt x="694" y="427"/>
                  </a:lnTo>
                  <a:lnTo>
                    <a:pt x="694" y="427"/>
                  </a:lnTo>
                  <a:lnTo>
                    <a:pt x="693" y="427"/>
                  </a:lnTo>
                  <a:lnTo>
                    <a:pt x="694" y="429"/>
                  </a:lnTo>
                  <a:lnTo>
                    <a:pt x="694" y="430"/>
                  </a:lnTo>
                  <a:lnTo>
                    <a:pt x="693" y="430"/>
                  </a:lnTo>
                  <a:lnTo>
                    <a:pt x="693" y="430"/>
                  </a:lnTo>
                  <a:lnTo>
                    <a:pt x="691" y="432"/>
                  </a:lnTo>
                  <a:lnTo>
                    <a:pt x="693" y="434"/>
                  </a:lnTo>
                  <a:lnTo>
                    <a:pt x="694" y="437"/>
                  </a:lnTo>
                  <a:lnTo>
                    <a:pt x="694" y="437"/>
                  </a:lnTo>
                  <a:lnTo>
                    <a:pt x="693" y="437"/>
                  </a:lnTo>
                  <a:lnTo>
                    <a:pt x="690" y="438"/>
                  </a:lnTo>
                  <a:lnTo>
                    <a:pt x="690" y="438"/>
                  </a:lnTo>
                  <a:lnTo>
                    <a:pt x="688" y="437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85" y="440"/>
                  </a:lnTo>
                  <a:lnTo>
                    <a:pt x="685" y="441"/>
                  </a:lnTo>
                  <a:lnTo>
                    <a:pt x="683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2" y="441"/>
                  </a:lnTo>
                  <a:lnTo>
                    <a:pt x="683" y="443"/>
                  </a:lnTo>
                  <a:lnTo>
                    <a:pt x="683" y="443"/>
                  </a:lnTo>
                  <a:lnTo>
                    <a:pt x="680" y="446"/>
                  </a:lnTo>
                  <a:lnTo>
                    <a:pt x="680" y="446"/>
                  </a:lnTo>
                  <a:lnTo>
                    <a:pt x="680" y="448"/>
                  </a:lnTo>
                  <a:lnTo>
                    <a:pt x="678" y="448"/>
                  </a:lnTo>
                  <a:lnTo>
                    <a:pt x="680" y="449"/>
                  </a:lnTo>
                  <a:lnTo>
                    <a:pt x="678" y="451"/>
                  </a:lnTo>
                  <a:lnTo>
                    <a:pt x="678" y="452"/>
                  </a:lnTo>
                  <a:lnTo>
                    <a:pt x="677" y="452"/>
                  </a:lnTo>
                  <a:lnTo>
                    <a:pt x="675" y="454"/>
                  </a:lnTo>
                  <a:lnTo>
                    <a:pt x="674" y="456"/>
                  </a:lnTo>
                  <a:lnTo>
                    <a:pt x="672" y="459"/>
                  </a:lnTo>
                  <a:lnTo>
                    <a:pt x="672" y="460"/>
                  </a:lnTo>
                  <a:lnTo>
                    <a:pt x="672" y="462"/>
                  </a:lnTo>
                  <a:lnTo>
                    <a:pt x="671" y="464"/>
                  </a:lnTo>
                  <a:lnTo>
                    <a:pt x="671" y="464"/>
                  </a:lnTo>
                  <a:lnTo>
                    <a:pt x="669" y="464"/>
                  </a:lnTo>
                  <a:lnTo>
                    <a:pt x="669" y="462"/>
                  </a:lnTo>
                  <a:lnTo>
                    <a:pt x="667" y="462"/>
                  </a:lnTo>
                  <a:lnTo>
                    <a:pt x="667" y="462"/>
                  </a:lnTo>
                  <a:lnTo>
                    <a:pt x="667" y="460"/>
                  </a:lnTo>
                  <a:lnTo>
                    <a:pt x="667" y="459"/>
                  </a:lnTo>
                  <a:lnTo>
                    <a:pt x="667" y="460"/>
                  </a:lnTo>
                  <a:lnTo>
                    <a:pt x="667" y="460"/>
                  </a:lnTo>
                  <a:lnTo>
                    <a:pt x="666" y="462"/>
                  </a:lnTo>
                  <a:lnTo>
                    <a:pt x="666" y="460"/>
                  </a:lnTo>
                  <a:lnTo>
                    <a:pt x="664" y="460"/>
                  </a:lnTo>
                  <a:lnTo>
                    <a:pt x="664" y="462"/>
                  </a:lnTo>
                  <a:lnTo>
                    <a:pt x="664" y="462"/>
                  </a:lnTo>
                  <a:lnTo>
                    <a:pt x="666" y="464"/>
                  </a:lnTo>
                  <a:lnTo>
                    <a:pt x="666" y="464"/>
                  </a:lnTo>
                  <a:lnTo>
                    <a:pt x="667" y="464"/>
                  </a:lnTo>
                  <a:lnTo>
                    <a:pt x="667" y="465"/>
                  </a:lnTo>
                  <a:lnTo>
                    <a:pt x="667" y="467"/>
                  </a:lnTo>
                  <a:lnTo>
                    <a:pt x="669" y="467"/>
                  </a:lnTo>
                  <a:lnTo>
                    <a:pt x="669" y="468"/>
                  </a:lnTo>
                  <a:lnTo>
                    <a:pt x="667" y="468"/>
                  </a:lnTo>
                  <a:lnTo>
                    <a:pt x="666" y="468"/>
                  </a:lnTo>
                  <a:lnTo>
                    <a:pt x="664" y="471"/>
                  </a:lnTo>
                  <a:lnTo>
                    <a:pt x="663" y="471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0" y="471"/>
                  </a:lnTo>
                  <a:lnTo>
                    <a:pt x="658" y="471"/>
                  </a:lnTo>
                  <a:lnTo>
                    <a:pt x="660" y="473"/>
                  </a:lnTo>
                  <a:lnTo>
                    <a:pt x="661" y="473"/>
                  </a:lnTo>
                  <a:lnTo>
                    <a:pt x="663" y="473"/>
                  </a:lnTo>
                  <a:lnTo>
                    <a:pt x="663" y="473"/>
                  </a:lnTo>
                  <a:lnTo>
                    <a:pt x="664" y="473"/>
                  </a:lnTo>
                  <a:lnTo>
                    <a:pt x="666" y="475"/>
                  </a:lnTo>
                  <a:lnTo>
                    <a:pt x="664" y="475"/>
                  </a:lnTo>
                  <a:lnTo>
                    <a:pt x="664" y="478"/>
                  </a:lnTo>
                  <a:lnTo>
                    <a:pt x="664" y="479"/>
                  </a:lnTo>
                  <a:lnTo>
                    <a:pt x="664" y="481"/>
                  </a:lnTo>
                  <a:lnTo>
                    <a:pt x="664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3" y="481"/>
                  </a:lnTo>
                  <a:lnTo>
                    <a:pt x="661" y="481"/>
                  </a:lnTo>
                  <a:lnTo>
                    <a:pt x="660" y="481"/>
                  </a:lnTo>
                  <a:lnTo>
                    <a:pt x="658" y="481"/>
                  </a:lnTo>
                  <a:lnTo>
                    <a:pt x="658" y="481"/>
                  </a:lnTo>
                  <a:lnTo>
                    <a:pt x="658" y="482"/>
                  </a:lnTo>
                  <a:lnTo>
                    <a:pt x="660" y="484"/>
                  </a:lnTo>
                  <a:lnTo>
                    <a:pt x="660" y="484"/>
                  </a:lnTo>
                  <a:lnTo>
                    <a:pt x="660" y="486"/>
                  </a:lnTo>
                  <a:lnTo>
                    <a:pt x="656" y="484"/>
                  </a:lnTo>
                  <a:lnTo>
                    <a:pt x="656" y="484"/>
                  </a:lnTo>
                  <a:lnTo>
                    <a:pt x="655" y="486"/>
                  </a:lnTo>
                  <a:lnTo>
                    <a:pt x="655" y="487"/>
                  </a:lnTo>
                  <a:lnTo>
                    <a:pt x="655" y="489"/>
                  </a:lnTo>
                  <a:lnTo>
                    <a:pt x="653" y="489"/>
                  </a:lnTo>
                  <a:lnTo>
                    <a:pt x="652" y="490"/>
                  </a:lnTo>
                  <a:lnTo>
                    <a:pt x="650" y="490"/>
                  </a:lnTo>
                  <a:lnTo>
                    <a:pt x="650" y="490"/>
                  </a:lnTo>
                  <a:lnTo>
                    <a:pt x="652" y="492"/>
                  </a:lnTo>
                  <a:lnTo>
                    <a:pt x="652" y="492"/>
                  </a:lnTo>
                  <a:lnTo>
                    <a:pt x="652" y="493"/>
                  </a:lnTo>
                  <a:lnTo>
                    <a:pt x="650" y="495"/>
                  </a:lnTo>
                  <a:lnTo>
                    <a:pt x="647" y="493"/>
                  </a:lnTo>
                  <a:lnTo>
                    <a:pt x="645" y="495"/>
                  </a:lnTo>
                  <a:lnTo>
                    <a:pt x="644" y="493"/>
                  </a:lnTo>
                  <a:lnTo>
                    <a:pt x="642" y="493"/>
                  </a:lnTo>
                  <a:lnTo>
                    <a:pt x="642" y="495"/>
                  </a:lnTo>
                  <a:lnTo>
                    <a:pt x="642" y="497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39" y="497"/>
                  </a:lnTo>
                  <a:lnTo>
                    <a:pt x="642" y="498"/>
                  </a:lnTo>
                  <a:lnTo>
                    <a:pt x="642" y="498"/>
                  </a:lnTo>
                  <a:lnTo>
                    <a:pt x="642" y="500"/>
                  </a:lnTo>
                  <a:lnTo>
                    <a:pt x="641" y="501"/>
                  </a:lnTo>
                  <a:lnTo>
                    <a:pt x="639" y="503"/>
                  </a:lnTo>
                  <a:lnTo>
                    <a:pt x="637" y="503"/>
                  </a:lnTo>
                  <a:lnTo>
                    <a:pt x="637" y="504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3" y="506"/>
                  </a:lnTo>
                  <a:lnTo>
                    <a:pt x="634" y="506"/>
                  </a:lnTo>
                  <a:lnTo>
                    <a:pt x="634" y="508"/>
                  </a:lnTo>
                  <a:lnTo>
                    <a:pt x="633" y="508"/>
                  </a:lnTo>
                  <a:lnTo>
                    <a:pt x="633" y="509"/>
                  </a:lnTo>
                  <a:lnTo>
                    <a:pt x="633" y="508"/>
                  </a:lnTo>
                  <a:lnTo>
                    <a:pt x="631" y="508"/>
                  </a:lnTo>
                  <a:lnTo>
                    <a:pt x="631" y="508"/>
                  </a:lnTo>
                  <a:lnTo>
                    <a:pt x="630" y="508"/>
                  </a:lnTo>
                  <a:lnTo>
                    <a:pt x="630" y="509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6" y="508"/>
                  </a:lnTo>
                  <a:lnTo>
                    <a:pt x="625" y="511"/>
                  </a:lnTo>
                  <a:lnTo>
                    <a:pt x="623" y="512"/>
                  </a:lnTo>
                  <a:lnTo>
                    <a:pt x="623" y="512"/>
                  </a:lnTo>
                  <a:lnTo>
                    <a:pt x="622" y="512"/>
                  </a:lnTo>
                  <a:lnTo>
                    <a:pt x="622" y="514"/>
                  </a:lnTo>
                  <a:lnTo>
                    <a:pt x="623" y="514"/>
                  </a:lnTo>
                  <a:lnTo>
                    <a:pt x="622" y="516"/>
                  </a:lnTo>
                  <a:lnTo>
                    <a:pt x="622" y="516"/>
                  </a:lnTo>
                  <a:lnTo>
                    <a:pt x="620" y="516"/>
                  </a:lnTo>
                  <a:lnTo>
                    <a:pt x="620" y="519"/>
                  </a:lnTo>
                  <a:lnTo>
                    <a:pt x="620" y="519"/>
                  </a:lnTo>
                  <a:lnTo>
                    <a:pt x="617" y="519"/>
                  </a:lnTo>
                  <a:lnTo>
                    <a:pt x="617" y="519"/>
                  </a:lnTo>
                  <a:lnTo>
                    <a:pt x="615" y="519"/>
                  </a:lnTo>
                  <a:lnTo>
                    <a:pt x="615" y="520"/>
                  </a:lnTo>
                  <a:lnTo>
                    <a:pt x="615" y="520"/>
                  </a:lnTo>
                  <a:lnTo>
                    <a:pt x="614" y="520"/>
                  </a:lnTo>
                  <a:lnTo>
                    <a:pt x="611" y="522"/>
                  </a:lnTo>
                  <a:lnTo>
                    <a:pt x="609" y="522"/>
                  </a:lnTo>
                  <a:lnTo>
                    <a:pt x="608" y="520"/>
                  </a:lnTo>
                  <a:lnTo>
                    <a:pt x="606" y="522"/>
                  </a:lnTo>
                  <a:lnTo>
                    <a:pt x="606" y="522"/>
                  </a:lnTo>
                  <a:lnTo>
                    <a:pt x="606" y="523"/>
                  </a:lnTo>
                  <a:lnTo>
                    <a:pt x="604" y="523"/>
                  </a:lnTo>
                  <a:lnTo>
                    <a:pt x="603" y="522"/>
                  </a:lnTo>
                  <a:lnTo>
                    <a:pt x="601" y="522"/>
                  </a:lnTo>
                  <a:lnTo>
                    <a:pt x="600" y="522"/>
                  </a:lnTo>
                  <a:lnTo>
                    <a:pt x="598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5" y="523"/>
                  </a:lnTo>
                  <a:lnTo>
                    <a:pt x="593" y="522"/>
                  </a:lnTo>
                  <a:lnTo>
                    <a:pt x="593" y="522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0" y="525"/>
                  </a:lnTo>
                  <a:lnTo>
                    <a:pt x="590" y="525"/>
                  </a:lnTo>
                  <a:lnTo>
                    <a:pt x="589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7" y="525"/>
                  </a:lnTo>
                  <a:lnTo>
                    <a:pt x="585" y="525"/>
                  </a:lnTo>
                  <a:lnTo>
                    <a:pt x="585" y="525"/>
                  </a:lnTo>
                  <a:lnTo>
                    <a:pt x="584" y="525"/>
                  </a:lnTo>
                  <a:lnTo>
                    <a:pt x="584" y="525"/>
                  </a:lnTo>
                  <a:lnTo>
                    <a:pt x="584" y="527"/>
                  </a:lnTo>
                  <a:lnTo>
                    <a:pt x="582" y="525"/>
                  </a:lnTo>
                  <a:lnTo>
                    <a:pt x="581" y="525"/>
                  </a:lnTo>
                  <a:lnTo>
                    <a:pt x="581" y="522"/>
                  </a:lnTo>
                  <a:lnTo>
                    <a:pt x="579" y="522"/>
                  </a:lnTo>
                  <a:lnTo>
                    <a:pt x="578" y="520"/>
                  </a:lnTo>
                  <a:lnTo>
                    <a:pt x="578" y="519"/>
                  </a:lnTo>
                  <a:lnTo>
                    <a:pt x="578" y="519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8" y="517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6" y="519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4" y="520"/>
                  </a:lnTo>
                  <a:lnTo>
                    <a:pt x="576" y="522"/>
                  </a:lnTo>
                  <a:lnTo>
                    <a:pt x="576" y="522"/>
                  </a:lnTo>
                  <a:lnTo>
                    <a:pt x="576" y="523"/>
                  </a:lnTo>
                  <a:lnTo>
                    <a:pt x="578" y="525"/>
                  </a:lnTo>
                  <a:lnTo>
                    <a:pt x="578" y="528"/>
                  </a:lnTo>
                  <a:lnTo>
                    <a:pt x="578" y="528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8" y="53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4" y="531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0"/>
                  </a:lnTo>
                  <a:lnTo>
                    <a:pt x="570" y="531"/>
                  </a:lnTo>
                  <a:lnTo>
                    <a:pt x="570" y="534"/>
                  </a:lnTo>
                  <a:lnTo>
                    <a:pt x="568" y="534"/>
                  </a:lnTo>
                  <a:lnTo>
                    <a:pt x="568" y="536"/>
                  </a:lnTo>
                  <a:lnTo>
                    <a:pt x="567" y="534"/>
                  </a:lnTo>
                  <a:lnTo>
                    <a:pt x="565" y="534"/>
                  </a:lnTo>
                  <a:lnTo>
                    <a:pt x="565" y="536"/>
                  </a:lnTo>
                  <a:lnTo>
                    <a:pt x="563" y="536"/>
                  </a:lnTo>
                  <a:lnTo>
                    <a:pt x="563" y="538"/>
                  </a:lnTo>
                  <a:lnTo>
                    <a:pt x="562" y="536"/>
                  </a:lnTo>
                  <a:lnTo>
                    <a:pt x="560" y="536"/>
                  </a:lnTo>
                  <a:lnTo>
                    <a:pt x="562" y="534"/>
                  </a:lnTo>
                  <a:lnTo>
                    <a:pt x="562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4"/>
                  </a:lnTo>
                  <a:lnTo>
                    <a:pt x="560" y="536"/>
                  </a:lnTo>
                  <a:lnTo>
                    <a:pt x="560" y="538"/>
                  </a:lnTo>
                  <a:lnTo>
                    <a:pt x="559" y="538"/>
                  </a:lnTo>
                  <a:lnTo>
                    <a:pt x="557" y="538"/>
                  </a:lnTo>
                  <a:lnTo>
                    <a:pt x="557" y="536"/>
                  </a:lnTo>
                  <a:lnTo>
                    <a:pt x="555" y="536"/>
                  </a:lnTo>
                  <a:lnTo>
                    <a:pt x="554" y="536"/>
                  </a:lnTo>
                  <a:lnTo>
                    <a:pt x="554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2" y="538"/>
                  </a:lnTo>
                  <a:lnTo>
                    <a:pt x="551" y="539"/>
                  </a:lnTo>
                  <a:lnTo>
                    <a:pt x="551" y="539"/>
                  </a:lnTo>
                  <a:lnTo>
                    <a:pt x="549" y="541"/>
                  </a:lnTo>
                  <a:lnTo>
                    <a:pt x="546" y="541"/>
                  </a:lnTo>
                  <a:lnTo>
                    <a:pt x="544" y="541"/>
                  </a:lnTo>
                  <a:lnTo>
                    <a:pt x="543" y="541"/>
                  </a:lnTo>
                  <a:lnTo>
                    <a:pt x="543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0" y="542"/>
                  </a:lnTo>
                  <a:lnTo>
                    <a:pt x="538" y="542"/>
                  </a:lnTo>
                  <a:lnTo>
                    <a:pt x="537" y="542"/>
                  </a:lnTo>
                  <a:lnTo>
                    <a:pt x="535" y="544"/>
                  </a:lnTo>
                  <a:lnTo>
                    <a:pt x="533" y="545"/>
                  </a:lnTo>
                  <a:lnTo>
                    <a:pt x="533" y="545"/>
                  </a:lnTo>
                  <a:lnTo>
                    <a:pt x="532" y="545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32" y="545"/>
                  </a:lnTo>
                  <a:lnTo>
                    <a:pt x="532" y="545"/>
                  </a:lnTo>
                  <a:lnTo>
                    <a:pt x="530" y="547"/>
                  </a:lnTo>
                  <a:lnTo>
                    <a:pt x="529" y="549"/>
                  </a:lnTo>
                  <a:lnTo>
                    <a:pt x="529" y="549"/>
                  </a:lnTo>
                  <a:lnTo>
                    <a:pt x="529" y="550"/>
                  </a:lnTo>
                  <a:lnTo>
                    <a:pt x="532" y="550"/>
                  </a:lnTo>
                  <a:lnTo>
                    <a:pt x="532" y="552"/>
                  </a:lnTo>
                  <a:lnTo>
                    <a:pt x="532" y="552"/>
                  </a:lnTo>
                  <a:lnTo>
                    <a:pt x="530" y="553"/>
                  </a:lnTo>
                  <a:lnTo>
                    <a:pt x="530" y="553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3" y="556"/>
                  </a:lnTo>
                  <a:lnTo>
                    <a:pt x="532" y="558"/>
                  </a:lnTo>
                  <a:lnTo>
                    <a:pt x="530" y="560"/>
                  </a:lnTo>
                  <a:lnTo>
                    <a:pt x="527" y="560"/>
                  </a:lnTo>
                  <a:lnTo>
                    <a:pt x="526" y="560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8"/>
                  </a:lnTo>
                  <a:lnTo>
                    <a:pt x="526" y="556"/>
                  </a:lnTo>
                  <a:lnTo>
                    <a:pt x="526" y="556"/>
                  </a:lnTo>
                  <a:lnTo>
                    <a:pt x="524" y="556"/>
                  </a:lnTo>
                  <a:lnTo>
                    <a:pt x="522" y="555"/>
                  </a:lnTo>
                  <a:lnTo>
                    <a:pt x="522" y="553"/>
                  </a:lnTo>
                  <a:lnTo>
                    <a:pt x="522" y="552"/>
                  </a:lnTo>
                  <a:lnTo>
                    <a:pt x="522" y="550"/>
                  </a:lnTo>
                  <a:lnTo>
                    <a:pt x="521" y="550"/>
                  </a:lnTo>
                  <a:lnTo>
                    <a:pt x="521" y="550"/>
                  </a:lnTo>
                  <a:lnTo>
                    <a:pt x="522" y="547"/>
                  </a:lnTo>
                  <a:lnTo>
                    <a:pt x="521" y="547"/>
                  </a:lnTo>
                  <a:lnTo>
                    <a:pt x="522" y="545"/>
                  </a:lnTo>
                  <a:lnTo>
                    <a:pt x="522" y="544"/>
                  </a:lnTo>
                  <a:lnTo>
                    <a:pt x="526" y="542"/>
                  </a:lnTo>
                  <a:lnTo>
                    <a:pt x="526" y="541"/>
                  </a:lnTo>
                  <a:lnTo>
                    <a:pt x="524" y="541"/>
                  </a:lnTo>
                  <a:lnTo>
                    <a:pt x="522" y="541"/>
                  </a:lnTo>
                  <a:lnTo>
                    <a:pt x="522" y="541"/>
                  </a:lnTo>
                  <a:lnTo>
                    <a:pt x="521" y="541"/>
                  </a:lnTo>
                  <a:lnTo>
                    <a:pt x="521" y="539"/>
                  </a:lnTo>
                  <a:lnTo>
                    <a:pt x="519" y="538"/>
                  </a:lnTo>
                  <a:lnTo>
                    <a:pt x="519" y="538"/>
                  </a:lnTo>
                  <a:lnTo>
                    <a:pt x="519" y="541"/>
                  </a:lnTo>
                  <a:lnTo>
                    <a:pt x="518" y="541"/>
                  </a:lnTo>
                  <a:lnTo>
                    <a:pt x="516" y="542"/>
                  </a:lnTo>
                  <a:lnTo>
                    <a:pt x="514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1"/>
                  </a:lnTo>
                  <a:lnTo>
                    <a:pt x="513" y="541"/>
                  </a:lnTo>
                  <a:lnTo>
                    <a:pt x="513" y="539"/>
                  </a:lnTo>
                  <a:lnTo>
                    <a:pt x="511" y="539"/>
                  </a:lnTo>
                  <a:lnTo>
                    <a:pt x="510" y="539"/>
                  </a:lnTo>
                  <a:lnTo>
                    <a:pt x="510" y="539"/>
                  </a:lnTo>
                  <a:lnTo>
                    <a:pt x="508" y="539"/>
                  </a:lnTo>
                  <a:lnTo>
                    <a:pt x="508" y="539"/>
                  </a:lnTo>
                  <a:lnTo>
                    <a:pt x="507" y="538"/>
                  </a:lnTo>
                  <a:lnTo>
                    <a:pt x="507" y="538"/>
                  </a:lnTo>
                  <a:lnTo>
                    <a:pt x="505" y="536"/>
                  </a:lnTo>
                  <a:lnTo>
                    <a:pt x="507" y="536"/>
                  </a:lnTo>
                  <a:lnTo>
                    <a:pt x="505" y="534"/>
                  </a:lnTo>
                  <a:lnTo>
                    <a:pt x="503" y="534"/>
                  </a:lnTo>
                  <a:lnTo>
                    <a:pt x="503" y="536"/>
                  </a:lnTo>
                  <a:lnTo>
                    <a:pt x="503" y="538"/>
                  </a:lnTo>
                  <a:lnTo>
                    <a:pt x="505" y="539"/>
                  </a:lnTo>
                  <a:lnTo>
                    <a:pt x="505" y="539"/>
                  </a:lnTo>
                  <a:lnTo>
                    <a:pt x="503" y="539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8"/>
                  </a:lnTo>
                  <a:lnTo>
                    <a:pt x="502" y="539"/>
                  </a:lnTo>
                  <a:lnTo>
                    <a:pt x="500" y="541"/>
                  </a:lnTo>
                  <a:lnTo>
                    <a:pt x="499" y="541"/>
                  </a:lnTo>
                  <a:lnTo>
                    <a:pt x="499" y="541"/>
                  </a:lnTo>
                  <a:lnTo>
                    <a:pt x="497" y="541"/>
                  </a:lnTo>
                  <a:lnTo>
                    <a:pt x="496" y="541"/>
                  </a:lnTo>
                  <a:lnTo>
                    <a:pt x="494" y="539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89" y="539"/>
                  </a:lnTo>
                  <a:lnTo>
                    <a:pt x="489" y="539"/>
                  </a:lnTo>
                  <a:lnTo>
                    <a:pt x="488" y="539"/>
                  </a:lnTo>
                  <a:lnTo>
                    <a:pt x="486" y="538"/>
                  </a:lnTo>
                  <a:lnTo>
                    <a:pt x="485" y="538"/>
                  </a:lnTo>
                  <a:lnTo>
                    <a:pt x="483" y="536"/>
                  </a:lnTo>
                  <a:lnTo>
                    <a:pt x="483" y="536"/>
                  </a:lnTo>
                  <a:lnTo>
                    <a:pt x="483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1" y="534"/>
                  </a:lnTo>
                  <a:lnTo>
                    <a:pt x="480" y="534"/>
                  </a:lnTo>
                  <a:lnTo>
                    <a:pt x="478" y="533"/>
                  </a:lnTo>
                  <a:lnTo>
                    <a:pt x="478" y="534"/>
                  </a:lnTo>
                  <a:lnTo>
                    <a:pt x="478" y="534"/>
                  </a:lnTo>
                  <a:lnTo>
                    <a:pt x="478" y="533"/>
                  </a:lnTo>
                  <a:lnTo>
                    <a:pt x="478" y="531"/>
                  </a:lnTo>
                  <a:lnTo>
                    <a:pt x="478" y="530"/>
                  </a:lnTo>
                  <a:lnTo>
                    <a:pt x="477" y="530"/>
                  </a:lnTo>
                  <a:lnTo>
                    <a:pt x="477" y="528"/>
                  </a:lnTo>
                  <a:lnTo>
                    <a:pt x="477" y="528"/>
                  </a:lnTo>
                  <a:lnTo>
                    <a:pt x="475" y="528"/>
                  </a:lnTo>
                  <a:lnTo>
                    <a:pt x="477" y="527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8" y="523"/>
                  </a:lnTo>
                  <a:lnTo>
                    <a:pt x="478" y="523"/>
                  </a:lnTo>
                  <a:lnTo>
                    <a:pt x="480" y="522"/>
                  </a:lnTo>
                  <a:lnTo>
                    <a:pt x="477" y="520"/>
                  </a:lnTo>
                  <a:lnTo>
                    <a:pt x="477" y="520"/>
                  </a:lnTo>
                  <a:lnTo>
                    <a:pt x="475" y="520"/>
                  </a:lnTo>
                  <a:lnTo>
                    <a:pt x="473" y="520"/>
                  </a:lnTo>
                  <a:lnTo>
                    <a:pt x="472" y="520"/>
                  </a:lnTo>
                  <a:lnTo>
                    <a:pt x="472" y="520"/>
                  </a:lnTo>
                  <a:lnTo>
                    <a:pt x="470" y="519"/>
                  </a:lnTo>
                  <a:lnTo>
                    <a:pt x="470" y="519"/>
                  </a:lnTo>
                  <a:lnTo>
                    <a:pt x="469" y="519"/>
                  </a:lnTo>
                  <a:lnTo>
                    <a:pt x="469" y="519"/>
                  </a:lnTo>
                  <a:lnTo>
                    <a:pt x="467" y="519"/>
                  </a:lnTo>
                  <a:lnTo>
                    <a:pt x="467" y="520"/>
                  </a:lnTo>
                  <a:lnTo>
                    <a:pt x="466" y="520"/>
                  </a:lnTo>
                  <a:lnTo>
                    <a:pt x="466" y="519"/>
                  </a:lnTo>
                  <a:lnTo>
                    <a:pt x="464" y="519"/>
                  </a:lnTo>
                  <a:lnTo>
                    <a:pt x="461" y="517"/>
                  </a:lnTo>
                  <a:lnTo>
                    <a:pt x="461" y="517"/>
                  </a:lnTo>
                  <a:lnTo>
                    <a:pt x="461" y="516"/>
                  </a:lnTo>
                  <a:lnTo>
                    <a:pt x="459" y="516"/>
                  </a:lnTo>
                  <a:lnTo>
                    <a:pt x="459" y="514"/>
                  </a:lnTo>
                  <a:lnTo>
                    <a:pt x="458" y="512"/>
                  </a:lnTo>
                  <a:lnTo>
                    <a:pt x="458" y="514"/>
                  </a:lnTo>
                  <a:lnTo>
                    <a:pt x="456" y="514"/>
                  </a:lnTo>
                  <a:lnTo>
                    <a:pt x="453" y="516"/>
                  </a:lnTo>
                  <a:lnTo>
                    <a:pt x="453" y="516"/>
                  </a:lnTo>
                  <a:lnTo>
                    <a:pt x="451" y="517"/>
                  </a:lnTo>
                  <a:lnTo>
                    <a:pt x="451" y="517"/>
                  </a:lnTo>
                  <a:lnTo>
                    <a:pt x="451" y="519"/>
                  </a:lnTo>
                  <a:lnTo>
                    <a:pt x="451" y="520"/>
                  </a:lnTo>
                  <a:lnTo>
                    <a:pt x="450" y="520"/>
                  </a:lnTo>
                  <a:lnTo>
                    <a:pt x="450" y="522"/>
                  </a:lnTo>
                  <a:lnTo>
                    <a:pt x="448" y="522"/>
                  </a:lnTo>
                  <a:lnTo>
                    <a:pt x="448" y="522"/>
                  </a:lnTo>
                  <a:lnTo>
                    <a:pt x="447" y="522"/>
                  </a:lnTo>
                  <a:lnTo>
                    <a:pt x="445" y="523"/>
                  </a:lnTo>
                  <a:lnTo>
                    <a:pt x="444" y="523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2" y="522"/>
                  </a:lnTo>
                  <a:lnTo>
                    <a:pt x="440" y="522"/>
                  </a:lnTo>
                  <a:lnTo>
                    <a:pt x="439" y="523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9" y="525"/>
                  </a:lnTo>
                  <a:lnTo>
                    <a:pt x="437" y="525"/>
                  </a:lnTo>
                  <a:lnTo>
                    <a:pt x="434" y="522"/>
                  </a:lnTo>
                  <a:lnTo>
                    <a:pt x="434" y="522"/>
                  </a:lnTo>
                  <a:lnTo>
                    <a:pt x="432" y="522"/>
                  </a:lnTo>
                  <a:lnTo>
                    <a:pt x="432" y="525"/>
                  </a:lnTo>
                  <a:lnTo>
                    <a:pt x="432" y="525"/>
                  </a:lnTo>
                  <a:lnTo>
                    <a:pt x="431" y="525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2"/>
                  </a:lnTo>
                  <a:lnTo>
                    <a:pt x="429" y="523"/>
                  </a:lnTo>
                  <a:lnTo>
                    <a:pt x="428" y="523"/>
                  </a:lnTo>
                  <a:lnTo>
                    <a:pt x="426" y="525"/>
                  </a:lnTo>
                  <a:lnTo>
                    <a:pt x="426" y="525"/>
                  </a:lnTo>
                  <a:lnTo>
                    <a:pt x="426" y="527"/>
                  </a:lnTo>
                  <a:lnTo>
                    <a:pt x="425" y="527"/>
                  </a:lnTo>
                  <a:lnTo>
                    <a:pt x="425" y="527"/>
                  </a:lnTo>
                  <a:lnTo>
                    <a:pt x="423" y="527"/>
                  </a:lnTo>
                  <a:lnTo>
                    <a:pt x="423" y="525"/>
                  </a:lnTo>
                  <a:lnTo>
                    <a:pt x="423" y="525"/>
                  </a:lnTo>
                  <a:lnTo>
                    <a:pt x="421" y="523"/>
                  </a:lnTo>
                  <a:lnTo>
                    <a:pt x="418" y="523"/>
                  </a:lnTo>
                  <a:lnTo>
                    <a:pt x="418" y="522"/>
                  </a:lnTo>
                  <a:lnTo>
                    <a:pt x="417" y="522"/>
                  </a:lnTo>
                  <a:lnTo>
                    <a:pt x="417" y="522"/>
                  </a:lnTo>
                  <a:lnTo>
                    <a:pt x="417" y="523"/>
                  </a:lnTo>
                  <a:lnTo>
                    <a:pt x="415" y="523"/>
                  </a:lnTo>
                  <a:lnTo>
                    <a:pt x="415" y="525"/>
                  </a:lnTo>
                  <a:lnTo>
                    <a:pt x="414" y="527"/>
                  </a:lnTo>
                  <a:lnTo>
                    <a:pt x="414" y="527"/>
                  </a:lnTo>
                  <a:lnTo>
                    <a:pt x="412" y="528"/>
                  </a:lnTo>
                  <a:lnTo>
                    <a:pt x="412" y="527"/>
                  </a:lnTo>
                  <a:lnTo>
                    <a:pt x="410" y="527"/>
                  </a:lnTo>
                  <a:lnTo>
                    <a:pt x="409" y="527"/>
                  </a:lnTo>
                  <a:lnTo>
                    <a:pt x="407" y="528"/>
                  </a:lnTo>
                  <a:lnTo>
                    <a:pt x="407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8"/>
                  </a:lnTo>
                  <a:lnTo>
                    <a:pt x="404" y="528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404" y="531"/>
                  </a:lnTo>
                  <a:lnTo>
                    <a:pt x="404" y="531"/>
                  </a:lnTo>
                  <a:lnTo>
                    <a:pt x="404" y="533"/>
                  </a:lnTo>
                  <a:lnTo>
                    <a:pt x="404" y="534"/>
                  </a:lnTo>
                  <a:lnTo>
                    <a:pt x="406" y="536"/>
                  </a:lnTo>
                  <a:lnTo>
                    <a:pt x="406" y="536"/>
                  </a:lnTo>
                  <a:lnTo>
                    <a:pt x="407" y="538"/>
                  </a:lnTo>
                  <a:lnTo>
                    <a:pt x="407" y="539"/>
                  </a:lnTo>
                  <a:lnTo>
                    <a:pt x="407" y="541"/>
                  </a:lnTo>
                  <a:lnTo>
                    <a:pt x="406" y="542"/>
                  </a:lnTo>
                  <a:lnTo>
                    <a:pt x="406" y="544"/>
                  </a:lnTo>
                  <a:lnTo>
                    <a:pt x="407" y="544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7" y="545"/>
                  </a:lnTo>
                  <a:lnTo>
                    <a:pt x="406" y="545"/>
                  </a:lnTo>
                  <a:lnTo>
                    <a:pt x="406" y="547"/>
                  </a:lnTo>
                  <a:lnTo>
                    <a:pt x="406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4" y="545"/>
                  </a:lnTo>
                  <a:lnTo>
                    <a:pt x="403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5"/>
                  </a:lnTo>
                  <a:lnTo>
                    <a:pt x="399" y="544"/>
                  </a:lnTo>
                  <a:lnTo>
                    <a:pt x="399" y="544"/>
                  </a:lnTo>
                  <a:lnTo>
                    <a:pt x="399" y="542"/>
                  </a:lnTo>
                  <a:lnTo>
                    <a:pt x="398" y="542"/>
                  </a:lnTo>
                  <a:lnTo>
                    <a:pt x="399" y="541"/>
                  </a:lnTo>
                  <a:lnTo>
                    <a:pt x="398" y="541"/>
                  </a:lnTo>
                  <a:lnTo>
                    <a:pt x="398" y="539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8" y="538"/>
                  </a:lnTo>
                  <a:lnTo>
                    <a:pt x="396" y="538"/>
                  </a:lnTo>
                  <a:lnTo>
                    <a:pt x="396" y="538"/>
                  </a:lnTo>
                  <a:lnTo>
                    <a:pt x="393" y="539"/>
                  </a:lnTo>
                  <a:lnTo>
                    <a:pt x="391" y="541"/>
                  </a:lnTo>
                  <a:lnTo>
                    <a:pt x="390" y="541"/>
                  </a:lnTo>
                  <a:lnTo>
                    <a:pt x="388" y="542"/>
                  </a:lnTo>
                  <a:lnTo>
                    <a:pt x="388" y="541"/>
                  </a:lnTo>
                  <a:lnTo>
                    <a:pt x="387" y="541"/>
                  </a:lnTo>
                  <a:lnTo>
                    <a:pt x="385" y="542"/>
                  </a:lnTo>
                  <a:lnTo>
                    <a:pt x="384" y="541"/>
                  </a:lnTo>
                  <a:lnTo>
                    <a:pt x="384" y="541"/>
                  </a:lnTo>
                  <a:lnTo>
                    <a:pt x="382" y="541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8"/>
                  </a:lnTo>
                  <a:lnTo>
                    <a:pt x="380" y="538"/>
                  </a:lnTo>
                  <a:lnTo>
                    <a:pt x="380" y="538"/>
                  </a:lnTo>
                  <a:lnTo>
                    <a:pt x="380" y="536"/>
                  </a:lnTo>
                  <a:lnTo>
                    <a:pt x="380" y="534"/>
                  </a:lnTo>
                  <a:lnTo>
                    <a:pt x="380" y="534"/>
                  </a:lnTo>
                  <a:lnTo>
                    <a:pt x="380" y="533"/>
                  </a:lnTo>
                  <a:lnTo>
                    <a:pt x="379" y="533"/>
                  </a:lnTo>
                  <a:lnTo>
                    <a:pt x="376" y="533"/>
                  </a:lnTo>
                  <a:lnTo>
                    <a:pt x="373" y="531"/>
                  </a:lnTo>
                  <a:lnTo>
                    <a:pt x="371" y="531"/>
                  </a:lnTo>
                  <a:lnTo>
                    <a:pt x="371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69" y="530"/>
                  </a:lnTo>
                  <a:lnTo>
                    <a:pt x="371" y="528"/>
                  </a:lnTo>
                  <a:lnTo>
                    <a:pt x="371" y="527"/>
                  </a:lnTo>
                  <a:lnTo>
                    <a:pt x="373" y="525"/>
                  </a:lnTo>
                  <a:lnTo>
                    <a:pt x="371" y="523"/>
                  </a:lnTo>
                  <a:lnTo>
                    <a:pt x="373" y="520"/>
                  </a:lnTo>
                  <a:lnTo>
                    <a:pt x="374" y="520"/>
                  </a:lnTo>
                  <a:lnTo>
                    <a:pt x="374" y="519"/>
                  </a:lnTo>
                  <a:lnTo>
                    <a:pt x="374" y="519"/>
                  </a:lnTo>
                  <a:lnTo>
                    <a:pt x="374" y="517"/>
                  </a:lnTo>
                  <a:lnTo>
                    <a:pt x="373" y="517"/>
                  </a:lnTo>
                  <a:lnTo>
                    <a:pt x="373" y="517"/>
                  </a:lnTo>
                  <a:lnTo>
                    <a:pt x="369" y="517"/>
                  </a:lnTo>
                  <a:lnTo>
                    <a:pt x="368" y="517"/>
                  </a:lnTo>
                  <a:lnTo>
                    <a:pt x="365" y="516"/>
                  </a:lnTo>
                  <a:lnTo>
                    <a:pt x="365" y="514"/>
                  </a:lnTo>
                  <a:lnTo>
                    <a:pt x="365" y="512"/>
                  </a:lnTo>
                  <a:lnTo>
                    <a:pt x="365" y="512"/>
                  </a:lnTo>
                  <a:lnTo>
                    <a:pt x="365" y="511"/>
                  </a:lnTo>
                  <a:lnTo>
                    <a:pt x="365" y="511"/>
                  </a:lnTo>
                  <a:lnTo>
                    <a:pt x="365" y="508"/>
                  </a:lnTo>
                  <a:lnTo>
                    <a:pt x="363" y="508"/>
                  </a:lnTo>
                  <a:lnTo>
                    <a:pt x="363" y="506"/>
                  </a:lnTo>
                  <a:lnTo>
                    <a:pt x="362" y="506"/>
                  </a:lnTo>
                  <a:lnTo>
                    <a:pt x="362" y="504"/>
                  </a:lnTo>
                  <a:lnTo>
                    <a:pt x="363" y="504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5" y="501"/>
                  </a:lnTo>
                  <a:lnTo>
                    <a:pt x="363" y="501"/>
                  </a:lnTo>
                  <a:lnTo>
                    <a:pt x="362" y="503"/>
                  </a:lnTo>
                  <a:lnTo>
                    <a:pt x="360" y="501"/>
                  </a:lnTo>
                  <a:lnTo>
                    <a:pt x="360" y="501"/>
                  </a:lnTo>
                  <a:lnTo>
                    <a:pt x="358" y="501"/>
                  </a:lnTo>
                  <a:lnTo>
                    <a:pt x="355" y="501"/>
                  </a:lnTo>
                  <a:lnTo>
                    <a:pt x="352" y="503"/>
                  </a:lnTo>
                  <a:lnTo>
                    <a:pt x="350" y="503"/>
                  </a:lnTo>
                  <a:lnTo>
                    <a:pt x="349" y="504"/>
                  </a:lnTo>
                  <a:lnTo>
                    <a:pt x="347" y="504"/>
                  </a:lnTo>
                  <a:lnTo>
                    <a:pt x="347" y="504"/>
                  </a:lnTo>
                  <a:lnTo>
                    <a:pt x="346" y="504"/>
                  </a:lnTo>
                  <a:lnTo>
                    <a:pt x="346" y="503"/>
                  </a:lnTo>
                  <a:lnTo>
                    <a:pt x="347" y="501"/>
                  </a:lnTo>
                  <a:lnTo>
                    <a:pt x="349" y="500"/>
                  </a:lnTo>
                  <a:lnTo>
                    <a:pt x="347" y="498"/>
                  </a:lnTo>
                  <a:lnTo>
                    <a:pt x="347" y="498"/>
                  </a:lnTo>
                  <a:lnTo>
                    <a:pt x="347" y="497"/>
                  </a:lnTo>
                  <a:lnTo>
                    <a:pt x="346" y="497"/>
                  </a:lnTo>
                  <a:lnTo>
                    <a:pt x="346" y="495"/>
                  </a:lnTo>
                  <a:lnTo>
                    <a:pt x="346" y="493"/>
                  </a:lnTo>
                  <a:lnTo>
                    <a:pt x="346" y="492"/>
                  </a:lnTo>
                  <a:lnTo>
                    <a:pt x="347" y="490"/>
                  </a:lnTo>
                  <a:lnTo>
                    <a:pt x="349" y="490"/>
                  </a:lnTo>
                  <a:lnTo>
                    <a:pt x="349" y="490"/>
                  </a:lnTo>
                  <a:lnTo>
                    <a:pt x="349" y="489"/>
                  </a:lnTo>
                  <a:lnTo>
                    <a:pt x="349" y="487"/>
                  </a:lnTo>
                  <a:lnTo>
                    <a:pt x="349" y="486"/>
                  </a:lnTo>
                  <a:lnTo>
                    <a:pt x="350" y="484"/>
                  </a:lnTo>
                  <a:lnTo>
                    <a:pt x="350" y="484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54" y="482"/>
                  </a:lnTo>
                  <a:lnTo>
                    <a:pt x="354" y="481"/>
                  </a:lnTo>
                  <a:lnTo>
                    <a:pt x="355" y="479"/>
                  </a:lnTo>
                  <a:lnTo>
                    <a:pt x="355" y="479"/>
                  </a:lnTo>
                  <a:lnTo>
                    <a:pt x="357" y="479"/>
                  </a:lnTo>
                  <a:lnTo>
                    <a:pt x="357" y="479"/>
                  </a:lnTo>
                  <a:lnTo>
                    <a:pt x="358" y="478"/>
                  </a:lnTo>
                  <a:lnTo>
                    <a:pt x="358" y="476"/>
                  </a:lnTo>
                  <a:lnTo>
                    <a:pt x="360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3"/>
                  </a:lnTo>
                  <a:lnTo>
                    <a:pt x="360" y="471"/>
                  </a:lnTo>
                  <a:lnTo>
                    <a:pt x="360" y="471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2" y="468"/>
                  </a:lnTo>
                  <a:lnTo>
                    <a:pt x="363" y="467"/>
                  </a:lnTo>
                  <a:lnTo>
                    <a:pt x="363" y="464"/>
                  </a:lnTo>
                  <a:lnTo>
                    <a:pt x="363" y="462"/>
                  </a:lnTo>
                  <a:lnTo>
                    <a:pt x="363" y="460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1"/>
                  </a:lnTo>
                  <a:lnTo>
                    <a:pt x="362" y="448"/>
                  </a:lnTo>
                  <a:lnTo>
                    <a:pt x="362" y="448"/>
                  </a:lnTo>
                  <a:lnTo>
                    <a:pt x="360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8" y="448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8"/>
                  </a:lnTo>
                  <a:lnTo>
                    <a:pt x="355" y="446"/>
                  </a:lnTo>
                  <a:lnTo>
                    <a:pt x="354" y="441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8"/>
                  </a:lnTo>
                  <a:lnTo>
                    <a:pt x="352" y="438"/>
                  </a:lnTo>
                  <a:lnTo>
                    <a:pt x="352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50" y="437"/>
                  </a:lnTo>
                  <a:lnTo>
                    <a:pt x="349" y="437"/>
                  </a:lnTo>
                  <a:lnTo>
                    <a:pt x="349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4"/>
                  </a:lnTo>
                  <a:lnTo>
                    <a:pt x="346" y="434"/>
                  </a:lnTo>
                  <a:lnTo>
                    <a:pt x="346" y="435"/>
                  </a:lnTo>
                  <a:lnTo>
                    <a:pt x="344" y="435"/>
                  </a:lnTo>
                  <a:lnTo>
                    <a:pt x="344" y="437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43" y="438"/>
                  </a:lnTo>
                  <a:lnTo>
                    <a:pt x="339" y="437"/>
                  </a:lnTo>
                  <a:lnTo>
                    <a:pt x="339" y="437"/>
                  </a:lnTo>
                  <a:lnTo>
                    <a:pt x="338" y="437"/>
                  </a:lnTo>
                  <a:lnTo>
                    <a:pt x="336" y="437"/>
                  </a:lnTo>
                  <a:lnTo>
                    <a:pt x="335" y="437"/>
                  </a:lnTo>
                  <a:lnTo>
                    <a:pt x="333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7"/>
                  </a:lnTo>
                  <a:lnTo>
                    <a:pt x="328" y="437"/>
                  </a:lnTo>
                  <a:lnTo>
                    <a:pt x="328" y="435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28" y="435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30" y="432"/>
                  </a:lnTo>
                  <a:lnTo>
                    <a:pt x="332" y="430"/>
                  </a:lnTo>
                  <a:lnTo>
                    <a:pt x="332" y="429"/>
                  </a:lnTo>
                  <a:lnTo>
                    <a:pt x="330" y="427"/>
                  </a:lnTo>
                  <a:lnTo>
                    <a:pt x="330" y="426"/>
                  </a:lnTo>
                  <a:lnTo>
                    <a:pt x="330" y="426"/>
                  </a:lnTo>
                  <a:lnTo>
                    <a:pt x="328" y="426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7"/>
                  </a:lnTo>
                  <a:lnTo>
                    <a:pt x="325" y="424"/>
                  </a:lnTo>
                  <a:lnTo>
                    <a:pt x="327" y="424"/>
                  </a:lnTo>
                  <a:lnTo>
                    <a:pt x="327" y="424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8" y="423"/>
                  </a:lnTo>
                  <a:lnTo>
                    <a:pt x="327" y="423"/>
                  </a:lnTo>
                  <a:lnTo>
                    <a:pt x="327" y="423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4" y="419"/>
                  </a:lnTo>
                  <a:lnTo>
                    <a:pt x="322" y="419"/>
                  </a:lnTo>
                  <a:lnTo>
                    <a:pt x="319" y="421"/>
                  </a:lnTo>
                  <a:lnTo>
                    <a:pt x="316" y="423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4"/>
                  </a:lnTo>
                  <a:lnTo>
                    <a:pt x="316" y="426"/>
                  </a:lnTo>
                  <a:lnTo>
                    <a:pt x="314" y="426"/>
                  </a:lnTo>
                  <a:lnTo>
                    <a:pt x="314" y="426"/>
                  </a:lnTo>
                  <a:lnTo>
                    <a:pt x="313" y="426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6" y="423"/>
                  </a:lnTo>
                  <a:lnTo>
                    <a:pt x="306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21"/>
                  </a:lnTo>
                  <a:lnTo>
                    <a:pt x="302" y="423"/>
                  </a:lnTo>
                  <a:lnTo>
                    <a:pt x="298" y="424"/>
                  </a:lnTo>
                  <a:lnTo>
                    <a:pt x="297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5" y="427"/>
                  </a:lnTo>
                  <a:lnTo>
                    <a:pt x="294" y="429"/>
                  </a:lnTo>
                  <a:lnTo>
                    <a:pt x="294" y="429"/>
                  </a:lnTo>
                  <a:lnTo>
                    <a:pt x="291" y="430"/>
                  </a:lnTo>
                  <a:lnTo>
                    <a:pt x="289" y="430"/>
                  </a:lnTo>
                  <a:lnTo>
                    <a:pt x="286" y="432"/>
                  </a:lnTo>
                  <a:lnTo>
                    <a:pt x="284" y="432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1" y="435"/>
                  </a:lnTo>
                  <a:lnTo>
                    <a:pt x="281" y="437"/>
                  </a:lnTo>
                  <a:lnTo>
                    <a:pt x="278" y="438"/>
                  </a:lnTo>
                  <a:lnTo>
                    <a:pt x="276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6" y="441"/>
                  </a:lnTo>
                  <a:lnTo>
                    <a:pt x="276" y="441"/>
                  </a:lnTo>
                  <a:lnTo>
                    <a:pt x="275" y="443"/>
                  </a:lnTo>
                  <a:lnTo>
                    <a:pt x="273" y="443"/>
                  </a:lnTo>
                  <a:lnTo>
                    <a:pt x="273" y="445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5"/>
                  </a:lnTo>
                  <a:lnTo>
                    <a:pt x="267" y="445"/>
                  </a:lnTo>
                  <a:lnTo>
                    <a:pt x="265" y="446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62" y="446"/>
                  </a:lnTo>
                  <a:lnTo>
                    <a:pt x="261" y="446"/>
                  </a:lnTo>
                  <a:lnTo>
                    <a:pt x="261" y="445"/>
                  </a:lnTo>
                  <a:lnTo>
                    <a:pt x="261" y="443"/>
                  </a:lnTo>
                  <a:lnTo>
                    <a:pt x="261" y="443"/>
                  </a:lnTo>
                  <a:lnTo>
                    <a:pt x="259" y="44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56" y="440"/>
                  </a:lnTo>
                  <a:lnTo>
                    <a:pt x="254" y="440"/>
                  </a:lnTo>
                  <a:lnTo>
                    <a:pt x="253" y="441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51" y="441"/>
                  </a:lnTo>
                  <a:lnTo>
                    <a:pt x="250" y="441"/>
                  </a:lnTo>
                  <a:lnTo>
                    <a:pt x="246" y="440"/>
                  </a:lnTo>
                  <a:lnTo>
                    <a:pt x="246" y="440"/>
                  </a:lnTo>
                  <a:lnTo>
                    <a:pt x="243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40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0" y="437"/>
                  </a:lnTo>
                  <a:lnTo>
                    <a:pt x="239" y="437"/>
                  </a:lnTo>
                  <a:lnTo>
                    <a:pt x="237" y="437"/>
                  </a:lnTo>
                  <a:lnTo>
                    <a:pt x="235" y="437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32" y="440"/>
                  </a:lnTo>
                  <a:lnTo>
                    <a:pt x="231" y="440"/>
                  </a:lnTo>
                  <a:lnTo>
                    <a:pt x="229" y="441"/>
                  </a:lnTo>
                  <a:lnTo>
                    <a:pt x="227" y="443"/>
                  </a:lnTo>
                  <a:lnTo>
                    <a:pt x="226" y="445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9"/>
                  </a:lnTo>
                  <a:lnTo>
                    <a:pt x="221" y="449"/>
                  </a:lnTo>
                  <a:lnTo>
                    <a:pt x="221" y="452"/>
                  </a:lnTo>
                  <a:lnTo>
                    <a:pt x="220" y="451"/>
                  </a:lnTo>
                  <a:lnTo>
                    <a:pt x="220" y="451"/>
                  </a:lnTo>
                  <a:lnTo>
                    <a:pt x="218" y="449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20" y="443"/>
                  </a:lnTo>
                  <a:lnTo>
                    <a:pt x="220" y="441"/>
                  </a:lnTo>
                  <a:lnTo>
                    <a:pt x="218" y="441"/>
                  </a:lnTo>
                  <a:lnTo>
                    <a:pt x="216" y="440"/>
                  </a:lnTo>
                  <a:lnTo>
                    <a:pt x="216" y="440"/>
                  </a:lnTo>
                  <a:lnTo>
                    <a:pt x="215" y="441"/>
                  </a:lnTo>
                  <a:lnTo>
                    <a:pt x="215" y="441"/>
                  </a:lnTo>
                  <a:lnTo>
                    <a:pt x="213" y="441"/>
                  </a:lnTo>
                  <a:lnTo>
                    <a:pt x="212" y="441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07" y="443"/>
                  </a:lnTo>
                  <a:lnTo>
                    <a:pt x="205" y="443"/>
                  </a:lnTo>
                  <a:lnTo>
                    <a:pt x="204" y="445"/>
                  </a:lnTo>
                  <a:lnTo>
                    <a:pt x="202" y="445"/>
                  </a:lnTo>
                  <a:lnTo>
                    <a:pt x="201" y="445"/>
                  </a:lnTo>
                  <a:lnTo>
                    <a:pt x="201" y="445"/>
                  </a:lnTo>
                  <a:lnTo>
                    <a:pt x="198" y="445"/>
                  </a:lnTo>
                  <a:lnTo>
                    <a:pt x="196" y="445"/>
                  </a:lnTo>
                  <a:lnTo>
                    <a:pt x="194" y="443"/>
                  </a:lnTo>
                  <a:lnTo>
                    <a:pt x="193" y="441"/>
                  </a:lnTo>
                  <a:lnTo>
                    <a:pt x="191" y="441"/>
                  </a:lnTo>
                  <a:lnTo>
                    <a:pt x="190" y="441"/>
                  </a:lnTo>
                  <a:lnTo>
                    <a:pt x="190" y="440"/>
                  </a:lnTo>
                  <a:lnTo>
                    <a:pt x="190" y="440"/>
                  </a:lnTo>
                  <a:lnTo>
                    <a:pt x="188" y="440"/>
                  </a:lnTo>
                  <a:lnTo>
                    <a:pt x="187" y="440"/>
                  </a:lnTo>
                  <a:lnTo>
                    <a:pt x="187" y="443"/>
                  </a:lnTo>
                  <a:lnTo>
                    <a:pt x="187" y="443"/>
                  </a:lnTo>
                  <a:lnTo>
                    <a:pt x="185" y="443"/>
                  </a:lnTo>
                  <a:lnTo>
                    <a:pt x="183" y="443"/>
                  </a:lnTo>
                  <a:lnTo>
                    <a:pt x="182" y="441"/>
                  </a:lnTo>
                  <a:lnTo>
                    <a:pt x="182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1"/>
                  </a:lnTo>
                  <a:lnTo>
                    <a:pt x="180" y="443"/>
                  </a:lnTo>
                  <a:lnTo>
                    <a:pt x="179" y="443"/>
                  </a:lnTo>
                  <a:lnTo>
                    <a:pt x="179" y="443"/>
                  </a:lnTo>
                  <a:lnTo>
                    <a:pt x="177" y="441"/>
                  </a:lnTo>
                  <a:lnTo>
                    <a:pt x="177" y="440"/>
                  </a:lnTo>
                  <a:lnTo>
                    <a:pt x="175" y="438"/>
                  </a:lnTo>
                  <a:lnTo>
                    <a:pt x="174" y="437"/>
                  </a:lnTo>
                  <a:lnTo>
                    <a:pt x="171" y="437"/>
                  </a:lnTo>
                  <a:lnTo>
                    <a:pt x="168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6" y="434"/>
                  </a:lnTo>
                  <a:lnTo>
                    <a:pt x="168" y="432"/>
                  </a:lnTo>
                  <a:lnTo>
                    <a:pt x="168" y="432"/>
                  </a:lnTo>
                  <a:lnTo>
                    <a:pt x="166" y="432"/>
                  </a:lnTo>
                  <a:lnTo>
                    <a:pt x="166" y="432"/>
                  </a:lnTo>
                  <a:lnTo>
                    <a:pt x="163" y="434"/>
                  </a:lnTo>
                  <a:lnTo>
                    <a:pt x="161" y="434"/>
                  </a:lnTo>
                  <a:lnTo>
                    <a:pt x="161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60" y="432"/>
                  </a:lnTo>
                  <a:lnTo>
                    <a:pt x="157" y="430"/>
                  </a:lnTo>
                  <a:lnTo>
                    <a:pt x="157" y="429"/>
                  </a:lnTo>
                  <a:lnTo>
                    <a:pt x="155" y="429"/>
                  </a:lnTo>
                  <a:lnTo>
                    <a:pt x="153" y="427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0" y="423"/>
                  </a:lnTo>
                  <a:lnTo>
                    <a:pt x="149" y="421"/>
                  </a:lnTo>
                  <a:lnTo>
                    <a:pt x="147" y="423"/>
                  </a:lnTo>
                  <a:lnTo>
                    <a:pt x="146" y="423"/>
                  </a:lnTo>
                  <a:lnTo>
                    <a:pt x="144" y="423"/>
                  </a:lnTo>
                  <a:lnTo>
                    <a:pt x="142" y="421"/>
                  </a:lnTo>
                  <a:lnTo>
                    <a:pt x="141" y="419"/>
                  </a:lnTo>
                  <a:lnTo>
                    <a:pt x="139" y="418"/>
                  </a:lnTo>
                  <a:lnTo>
                    <a:pt x="138" y="416"/>
                  </a:lnTo>
                  <a:lnTo>
                    <a:pt x="136" y="416"/>
                  </a:lnTo>
                  <a:lnTo>
                    <a:pt x="133" y="415"/>
                  </a:lnTo>
                  <a:lnTo>
                    <a:pt x="130" y="413"/>
                  </a:lnTo>
                  <a:lnTo>
                    <a:pt x="128" y="412"/>
                  </a:lnTo>
                  <a:lnTo>
                    <a:pt x="125" y="410"/>
                  </a:lnTo>
                  <a:lnTo>
                    <a:pt x="123" y="408"/>
                  </a:lnTo>
                  <a:lnTo>
                    <a:pt x="123" y="408"/>
                  </a:lnTo>
                  <a:lnTo>
                    <a:pt x="122" y="407"/>
                  </a:lnTo>
                  <a:lnTo>
                    <a:pt x="122" y="405"/>
                  </a:lnTo>
                  <a:lnTo>
                    <a:pt x="119" y="405"/>
                  </a:lnTo>
                  <a:lnTo>
                    <a:pt x="116" y="404"/>
                  </a:lnTo>
                  <a:lnTo>
                    <a:pt x="112" y="405"/>
                  </a:lnTo>
                  <a:lnTo>
                    <a:pt x="111" y="408"/>
                  </a:lnTo>
                  <a:lnTo>
                    <a:pt x="109" y="410"/>
                  </a:lnTo>
                  <a:lnTo>
                    <a:pt x="108" y="410"/>
                  </a:lnTo>
                  <a:lnTo>
                    <a:pt x="108" y="408"/>
                  </a:lnTo>
                  <a:lnTo>
                    <a:pt x="106" y="408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3" y="405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100" y="404"/>
                  </a:lnTo>
                  <a:lnTo>
                    <a:pt x="98" y="402"/>
                  </a:lnTo>
                  <a:lnTo>
                    <a:pt x="97" y="402"/>
                  </a:lnTo>
                  <a:lnTo>
                    <a:pt x="95" y="402"/>
                  </a:lnTo>
                  <a:lnTo>
                    <a:pt x="95" y="401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5" y="397"/>
                  </a:lnTo>
                  <a:lnTo>
                    <a:pt x="93" y="397"/>
                  </a:lnTo>
                  <a:lnTo>
                    <a:pt x="92" y="396"/>
                  </a:lnTo>
                  <a:lnTo>
                    <a:pt x="90" y="396"/>
                  </a:lnTo>
                  <a:lnTo>
                    <a:pt x="90" y="396"/>
                  </a:lnTo>
                  <a:lnTo>
                    <a:pt x="89" y="396"/>
                  </a:lnTo>
                  <a:lnTo>
                    <a:pt x="87" y="396"/>
                  </a:lnTo>
                  <a:lnTo>
                    <a:pt x="86" y="396"/>
                  </a:lnTo>
                  <a:lnTo>
                    <a:pt x="86" y="394"/>
                  </a:lnTo>
                  <a:lnTo>
                    <a:pt x="84" y="394"/>
                  </a:lnTo>
                  <a:lnTo>
                    <a:pt x="82" y="393"/>
                  </a:lnTo>
                  <a:lnTo>
                    <a:pt x="82" y="393"/>
                  </a:lnTo>
                  <a:lnTo>
                    <a:pt x="81" y="391"/>
                  </a:lnTo>
                  <a:lnTo>
                    <a:pt x="79" y="388"/>
                  </a:lnTo>
                  <a:lnTo>
                    <a:pt x="78" y="388"/>
                  </a:lnTo>
                  <a:lnTo>
                    <a:pt x="78" y="388"/>
                  </a:lnTo>
                  <a:lnTo>
                    <a:pt x="78" y="389"/>
                  </a:lnTo>
                  <a:lnTo>
                    <a:pt x="78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9"/>
                  </a:lnTo>
                  <a:lnTo>
                    <a:pt x="75" y="388"/>
                  </a:lnTo>
                  <a:lnTo>
                    <a:pt x="75" y="388"/>
                  </a:lnTo>
                  <a:lnTo>
                    <a:pt x="75" y="386"/>
                  </a:lnTo>
                  <a:lnTo>
                    <a:pt x="75" y="385"/>
                  </a:lnTo>
                  <a:lnTo>
                    <a:pt x="75" y="385"/>
                  </a:lnTo>
                  <a:lnTo>
                    <a:pt x="73" y="383"/>
                  </a:lnTo>
                  <a:lnTo>
                    <a:pt x="73" y="382"/>
                  </a:lnTo>
                  <a:lnTo>
                    <a:pt x="73" y="380"/>
                  </a:lnTo>
                  <a:lnTo>
                    <a:pt x="75" y="380"/>
                  </a:lnTo>
                  <a:lnTo>
                    <a:pt x="75" y="378"/>
                  </a:lnTo>
                  <a:lnTo>
                    <a:pt x="73" y="378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4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8" y="371"/>
                  </a:lnTo>
                  <a:lnTo>
                    <a:pt x="68" y="371"/>
                  </a:lnTo>
                  <a:lnTo>
                    <a:pt x="70" y="371"/>
                  </a:lnTo>
                  <a:lnTo>
                    <a:pt x="71" y="369"/>
                  </a:lnTo>
                  <a:lnTo>
                    <a:pt x="73" y="369"/>
                  </a:lnTo>
                  <a:lnTo>
                    <a:pt x="73" y="369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6" y="372"/>
                  </a:lnTo>
                  <a:lnTo>
                    <a:pt x="76" y="374"/>
                  </a:lnTo>
                  <a:lnTo>
                    <a:pt x="78" y="372"/>
                  </a:lnTo>
                  <a:lnTo>
                    <a:pt x="79" y="372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71"/>
                  </a:lnTo>
                  <a:lnTo>
                    <a:pt x="81" y="369"/>
                  </a:lnTo>
                  <a:lnTo>
                    <a:pt x="81" y="367"/>
                  </a:lnTo>
                  <a:lnTo>
                    <a:pt x="81" y="366"/>
                  </a:lnTo>
                  <a:lnTo>
                    <a:pt x="81" y="366"/>
                  </a:lnTo>
                  <a:lnTo>
                    <a:pt x="81" y="364"/>
                  </a:lnTo>
                  <a:lnTo>
                    <a:pt x="81" y="364"/>
                  </a:lnTo>
                  <a:lnTo>
                    <a:pt x="79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9" y="361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60"/>
                  </a:lnTo>
                  <a:lnTo>
                    <a:pt x="79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6" y="356"/>
                  </a:lnTo>
                  <a:lnTo>
                    <a:pt x="76" y="356"/>
                  </a:lnTo>
                  <a:lnTo>
                    <a:pt x="75" y="355"/>
                  </a:lnTo>
                  <a:lnTo>
                    <a:pt x="75" y="352"/>
                  </a:lnTo>
                  <a:lnTo>
                    <a:pt x="75" y="350"/>
                  </a:lnTo>
                  <a:lnTo>
                    <a:pt x="75" y="349"/>
                  </a:lnTo>
                  <a:lnTo>
                    <a:pt x="75" y="347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6" y="344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8" y="342"/>
                  </a:lnTo>
                  <a:lnTo>
                    <a:pt x="76" y="341"/>
                  </a:lnTo>
                  <a:lnTo>
                    <a:pt x="76" y="341"/>
                  </a:lnTo>
                  <a:lnTo>
                    <a:pt x="75" y="339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68" y="337"/>
                  </a:lnTo>
                  <a:lnTo>
                    <a:pt x="67" y="336"/>
                  </a:lnTo>
                  <a:lnTo>
                    <a:pt x="67" y="334"/>
                  </a:lnTo>
                  <a:lnTo>
                    <a:pt x="65" y="331"/>
                  </a:lnTo>
                  <a:lnTo>
                    <a:pt x="65" y="328"/>
                  </a:lnTo>
                  <a:lnTo>
                    <a:pt x="64" y="326"/>
                  </a:lnTo>
                  <a:lnTo>
                    <a:pt x="64" y="325"/>
                  </a:lnTo>
                  <a:lnTo>
                    <a:pt x="64" y="323"/>
                  </a:lnTo>
                  <a:lnTo>
                    <a:pt x="64" y="323"/>
                  </a:lnTo>
                  <a:lnTo>
                    <a:pt x="64" y="322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2" y="323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60" y="322"/>
                  </a:lnTo>
                  <a:lnTo>
                    <a:pt x="59" y="322"/>
                  </a:lnTo>
                  <a:lnTo>
                    <a:pt x="57" y="323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48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5"/>
                  </a:lnTo>
                  <a:lnTo>
                    <a:pt x="41" y="315"/>
                  </a:lnTo>
                  <a:lnTo>
                    <a:pt x="40" y="317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7" y="317"/>
                  </a:lnTo>
                  <a:lnTo>
                    <a:pt x="35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4" y="308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2" y="304"/>
                  </a:lnTo>
                  <a:lnTo>
                    <a:pt x="32" y="303"/>
                  </a:lnTo>
                  <a:lnTo>
                    <a:pt x="30" y="303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27" y="303"/>
                  </a:lnTo>
                  <a:lnTo>
                    <a:pt x="26" y="301"/>
                  </a:lnTo>
                  <a:lnTo>
                    <a:pt x="26" y="300"/>
                  </a:lnTo>
                  <a:lnTo>
                    <a:pt x="26" y="300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8" y="298"/>
                  </a:lnTo>
                  <a:lnTo>
                    <a:pt x="18" y="298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5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5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6" y="293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9" y="293"/>
                  </a:lnTo>
                  <a:lnTo>
                    <a:pt x="19" y="293"/>
                  </a:lnTo>
                  <a:lnTo>
                    <a:pt x="21" y="292"/>
                  </a:lnTo>
                  <a:lnTo>
                    <a:pt x="21" y="292"/>
                  </a:lnTo>
                  <a:lnTo>
                    <a:pt x="21" y="290"/>
                  </a:lnTo>
                  <a:lnTo>
                    <a:pt x="19" y="289"/>
                  </a:lnTo>
                  <a:lnTo>
                    <a:pt x="19" y="289"/>
                  </a:lnTo>
                  <a:lnTo>
                    <a:pt x="18" y="287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9" y="284"/>
                  </a:lnTo>
                  <a:lnTo>
                    <a:pt x="18" y="284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6" y="279"/>
                  </a:lnTo>
                  <a:lnTo>
                    <a:pt x="16" y="278"/>
                  </a:lnTo>
                  <a:lnTo>
                    <a:pt x="16" y="276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16" y="273"/>
                  </a:lnTo>
                  <a:lnTo>
                    <a:pt x="13" y="271"/>
                  </a:lnTo>
                  <a:lnTo>
                    <a:pt x="10" y="270"/>
                  </a:lnTo>
                  <a:lnTo>
                    <a:pt x="8" y="270"/>
                  </a:lnTo>
                  <a:lnTo>
                    <a:pt x="7" y="270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2" y="267"/>
                  </a:lnTo>
                  <a:lnTo>
                    <a:pt x="0" y="267"/>
                  </a:lnTo>
                  <a:lnTo>
                    <a:pt x="2" y="267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2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4" y="249"/>
                  </a:lnTo>
                  <a:lnTo>
                    <a:pt x="5" y="248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7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5" y="243"/>
                  </a:lnTo>
                  <a:lnTo>
                    <a:pt x="15" y="241"/>
                  </a:lnTo>
                  <a:lnTo>
                    <a:pt x="16" y="241"/>
                  </a:lnTo>
                  <a:lnTo>
                    <a:pt x="18" y="241"/>
                  </a:lnTo>
                  <a:lnTo>
                    <a:pt x="18" y="241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9" y="240"/>
                  </a:lnTo>
                  <a:lnTo>
                    <a:pt x="21" y="240"/>
                  </a:lnTo>
                  <a:lnTo>
                    <a:pt x="24" y="240"/>
                  </a:lnTo>
                  <a:lnTo>
                    <a:pt x="27" y="237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8"/>
                  </a:lnTo>
                  <a:lnTo>
                    <a:pt x="29" y="241"/>
                  </a:lnTo>
                  <a:lnTo>
                    <a:pt x="30" y="241"/>
                  </a:lnTo>
                  <a:lnTo>
                    <a:pt x="32" y="241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8" y="240"/>
                  </a:lnTo>
                  <a:lnTo>
                    <a:pt x="38" y="241"/>
                  </a:lnTo>
                  <a:lnTo>
                    <a:pt x="40" y="240"/>
                  </a:lnTo>
                  <a:lnTo>
                    <a:pt x="41" y="240"/>
                  </a:lnTo>
                  <a:lnTo>
                    <a:pt x="41" y="238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3" y="235"/>
                  </a:lnTo>
                  <a:lnTo>
                    <a:pt x="45" y="233"/>
                  </a:lnTo>
                  <a:lnTo>
                    <a:pt x="45" y="233"/>
                  </a:lnTo>
                  <a:lnTo>
                    <a:pt x="46" y="230"/>
                  </a:lnTo>
                  <a:lnTo>
                    <a:pt x="48" y="230"/>
                  </a:lnTo>
                  <a:lnTo>
                    <a:pt x="49" y="229"/>
                  </a:lnTo>
                  <a:lnTo>
                    <a:pt x="51" y="230"/>
                  </a:lnTo>
                  <a:lnTo>
                    <a:pt x="52" y="230"/>
                  </a:lnTo>
                  <a:lnTo>
                    <a:pt x="57" y="230"/>
                  </a:lnTo>
                  <a:lnTo>
                    <a:pt x="59" y="230"/>
                  </a:lnTo>
                  <a:lnTo>
                    <a:pt x="60" y="229"/>
                  </a:lnTo>
                  <a:lnTo>
                    <a:pt x="62" y="229"/>
                  </a:lnTo>
                  <a:lnTo>
                    <a:pt x="65" y="229"/>
                  </a:lnTo>
                  <a:lnTo>
                    <a:pt x="68" y="226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70" y="222"/>
                  </a:lnTo>
                  <a:lnTo>
                    <a:pt x="71" y="222"/>
                  </a:lnTo>
                  <a:lnTo>
                    <a:pt x="75" y="221"/>
                  </a:lnTo>
                  <a:lnTo>
                    <a:pt x="79" y="21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6" y="216"/>
                  </a:lnTo>
                  <a:lnTo>
                    <a:pt x="89" y="215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5" y="213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7" y="208"/>
                  </a:lnTo>
                  <a:lnTo>
                    <a:pt x="97" y="208"/>
                  </a:lnTo>
                  <a:lnTo>
                    <a:pt x="95" y="207"/>
                  </a:lnTo>
                  <a:lnTo>
                    <a:pt x="95" y="204"/>
                  </a:lnTo>
                  <a:lnTo>
                    <a:pt x="95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7" y="199"/>
                  </a:lnTo>
                  <a:lnTo>
                    <a:pt x="98" y="199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98" y="197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4"/>
                  </a:lnTo>
                  <a:lnTo>
                    <a:pt x="100" y="194"/>
                  </a:lnTo>
                  <a:lnTo>
                    <a:pt x="101" y="193"/>
                  </a:lnTo>
                  <a:lnTo>
                    <a:pt x="103" y="194"/>
                  </a:lnTo>
                  <a:lnTo>
                    <a:pt x="103" y="194"/>
                  </a:lnTo>
                  <a:lnTo>
                    <a:pt x="103" y="193"/>
                  </a:lnTo>
                  <a:lnTo>
                    <a:pt x="103" y="193"/>
                  </a:lnTo>
                  <a:lnTo>
                    <a:pt x="103" y="191"/>
                  </a:lnTo>
                  <a:lnTo>
                    <a:pt x="101" y="189"/>
                  </a:lnTo>
                  <a:lnTo>
                    <a:pt x="101" y="189"/>
                  </a:lnTo>
                  <a:lnTo>
                    <a:pt x="103" y="188"/>
                  </a:lnTo>
                  <a:lnTo>
                    <a:pt x="101" y="186"/>
                  </a:lnTo>
                  <a:lnTo>
                    <a:pt x="101" y="183"/>
                  </a:lnTo>
                  <a:lnTo>
                    <a:pt x="100" y="180"/>
                  </a:lnTo>
                  <a:lnTo>
                    <a:pt x="98" y="178"/>
                  </a:lnTo>
                  <a:lnTo>
                    <a:pt x="98" y="177"/>
                  </a:lnTo>
                  <a:lnTo>
                    <a:pt x="97" y="177"/>
                  </a:lnTo>
                  <a:lnTo>
                    <a:pt x="97" y="175"/>
                  </a:lnTo>
                  <a:lnTo>
                    <a:pt x="98" y="174"/>
                  </a:lnTo>
                  <a:lnTo>
                    <a:pt x="97" y="172"/>
                  </a:lnTo>
                  <a:lnTo>
                    <a:pt x="97" y="170"/>
                  </a:lnTo>
                  <a:lnTo>
                    <a:pt x="97" y="169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98" y="166"/>
                  </a:lnTo>
                  <a:lnTo>
                    <a:pt x="100" y="166"/>
                  </a:lnTo>
                  <a:lnTo>
                    <a:pt x="98" y="164"/>
                  </a:lnTo>
                  <a:lnTo>
                    <a:pt x="98" y="164"/>
                  </a:lnTo>
                  <a:lnTo>
                    <a:pt x="97" y="164"/>
                  </a:lnTo>
                  <a:lnTo>
                    <a:pt x="93" y="164"/>
                  </a:lnTo>
                  <a:lnTo>
                    <a:pt x="92" y="164"/>
                  </a:lnTo>
                  <a:lnTo>
                    <a:pt x="92" y="163"/>
                  </a:lnTo>
                  <a:lnTo>
                    <a:pt x="90" y="163"/>
                  </a:lnTo>
                  <a:lnTo>
                    <a:pt x="90" y="163"/>
                  </a:lnTo>
                  <a:lnTo>
                    <a:pt x="92" y="161"/>
                  </a:lnTo>
                  <a:lnTo>
                    <a:pt x="93" y="159"/>
                  </a:lnTo>
                  <a:lnTo>
                    <a:pt x="95" y="159"/>
                  </a:lnTo>
                  <a:lnTo>
                    <a:pt x="98" y="159"/>
                  </a:lnTo>
                  <a:lnTo>
                    <a:pt x="100" y="158"/>
                  </a:lnTo>
                  <a:lnTo>
                    <a:pt x="101" y="158"/>
                  </a:lnTo>
                  <a:lnTo>
                    <a:pt x="103" y="158"/>
                  </a:lnTo>
                  <a:lnTo>
                    <a:pt x="105" y="158"/>
                  </a:lnTo>
                  <a:lnTo>
                    <a:pt x="108" y="158"/>
                  </a:lnTo>
                  <a:lnTo>
                    <a:pt x="111" y="156"/>
                  </a:lnTo>
                  <a:lnTo>
                    <a:pt x="116" y="155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3" y="156"/>
                  </a:lnTo>
                  <a:lnTo>
                    <a:pt x="125" y="156"/>
                  </a:lnTo>
                  <a:lnTo>
                    <a:pt x="127" y="156"/>
                  </a:lnTo>
                  <a:lnTo>
                    <a:pt x="127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0" y="156"/>
                  </a:lnTo>
                  <a:lnTo>
                    <a:pt x="130" y="155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48"/>
                  </a:lnTo>
                  <a:lnTo>
                    <a:pt x="127" y="145"/>
                  </a:lnTo>
                  <a:lnTo>
                    <a:pt x="128" y="142"/>
                  </a:lnTo>
                  <a:lnTo>
                    <a:pt x="130" y="139"/>
                  </a:lnTo>
                  <a:lnTo>
                    <a:pt x="131" y="136"/>
                  </a:lnTo>
                  <a:lnTo>
                    <a:pt x="133" y="131"/>
                  </a:lnTo>
                  <a:lnTo>
                    <a:pt x="134" y="125"/>
                  </a:lnTo>
                  <a:lnTo>
                    <a:pt x="136" y="123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8" y="120"/>
                  </a:lnTo>
                  <a:lnTo>
                    <a:pt x="138" y="122"/>
                  </a:lnTo>
                  <a:lnTo>
                    <a:pt x="142" y="122"/>
                  </a:lnTo>
                  <a:lnTo>
                    <a:pt x="146" y="123"/>
                  </a:lnTo>
                  <a:lnTo>
                    <a:pt x="146" y="123"/>
                  </a:lnTo>
                  <a:lnTo>
                    <a:pt x="147" y="125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5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5"/>
                  </a:lnTo>
                  <a:lnTo>
                    <a:pt x="161" y="126"/>
                  </a:lnTo>
                  <a:lnTo>
                    <a:pt x="161" y="128"/>
                  </a:lnTo>
                  <a:lnTo>
                    <a:pt x="163" y="126"/>
                  </a:lnTo>
                  <a:lnTo>
                    <a:pt x="164" y="126"/>
                  </a:lnTo>
                  <a:lnTo>
                    <a:pt x="166" y="125"/>
                  </a:lnTo>
                  <a:lnTo>
                    <a:pt x="168" y="123"/>
                  </a:lnTo>
                  <a:lnTo>
                    <a:pt x="169" y="123"/>
                  </a:lnTo>
                  <a:lnTo>
                    <a:pt x="171" y="123"/>
                  </a:lnTo>
                  <a:lnTo>
                    <a:pt x="172" y="122"/>
                  </a:lnTo>
                  <a:lnTo>
                    <a:pt x="172" y="120"/>
                  </a:lnTo>
                  <a:lnTo>
                    <a:pt x="174" y="120"/>
                  </a:lnTo>
                  <a:lnTo>
                    <a:pt x="174" y="118"/>
                  </a:lnTo>
                  <a:lnTo>
                    <a:pt x="174" y="117"/>
                  </a:lnTo>
                  <a:lnTo>
                    <a:pt x="172" y="115"/>
                  </a:lnTo>
                  <a:lnTo>
                    <a:pt x="172" y="114"/>
                  </a:lnTo>
                  <a:lnTo>
                    <a:pt x="172" y="111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4" y="103"/>
                  </a:lnTo>
                  <a:lnTo>
                    <a:pt x="174" y="101"/>
                  </a:lnTo>
                  <a:lnTo>
                    <a:pt x="174" y="100"/>
                  </a:lnTo>
                  <a:lnTo>
                    <a:pt x="175" y="100"/>
                  </a:lnTo>
                  <a:lnTo>
                    <a:pt x="177" y="98"/>
                  </a:lnTo>
                  <a:lnTo>
                    <a:pt x="180" y="98"/>
                  </a:lnTo>
                  <a:lnTo>
                    <a:pt x="183" y="98"/>
                  </a:lnTo>
                  <a:lnTo>
                    <a:pt x="185" y="96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88" y="95"/>
                  </a:lnTo>
                  <a:lnTo>
                    <a:pt x="190" y="93"/>
                  </a:lnTo>
                  <a:lnTo>
                    <a:pt x="190" y="90"/>
                  </a:lnTo>
                  <a:lnTo>
                    <a:pt x="190" y="89"/>
                  </a:lnTo>
                  <a:lnTo>
                    <a:pt x="190" y="87"/>
                  </a:lnTo>
                  <a:lnTo>
                    <a:pt x="191" y="87"/>
                  </a:lnTo>
                  <a:lnTo>
                    <a:pt x="191" y="85"/>
                  </a:lnTo>
                  <a:lnTo>
                    <a:pt x="193" y="85"/>
                  </a:lnTo>
                  <a:lnTo>
                    <a:pt x="194" y="85"/>
                  </a:lnTo>
                  <a:lnTo>
                    <a:pt x="196" y="85"/>
                  </a:lnTo>
                  <a:lnTo>
                    <a:pt x="198" y="85"/>
                  </a:lnTo>
                  <a:lnTo>
                    <a:pt x="199" y="85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4" y="84"/>
                  </a:lnTo>
                  <a:lnTo>
                    <a:pt x="205" y="84"/>
                  </a:lnTo>
                  <a:lnTo>
                    <a:pt x="205" y="85"/>
                  </a:lnTo>
                  <a:lnTo>
                    <a:pt x="205" y="85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4" y="89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2"/>
                  </a:lnTo>
                  <a:lnTo>
                    <a:pt x="209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7" y="95"/>
                  </a:lnTo>
                  <a:lnTo>
                    <a:pt x="207" y="95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10" y="96"/>
                  </a:lnTo>
                  <a:lnTo>
                    <a:pt x="212" y="98"/>
                  </a:lnTo>
                  <a:lnTo>
                    <a:pt x="213" y="98"/>
                  </a:lnTo>
                  <a:lnTo>
                    <a:pt x="215" y="100"/>
                  </a:lnTo>
                  <a:lnTo>
                    <a:pt x="216" y="100"/>
                  </a:lnTo>
                  <a:lnTo>
                    <a:pt x="216" y="101"/>
                  </a:lnTo>
                  <a:lnTo>
                    <a:pt x="218" y="103"/>
                  </a:lnTo>
                  <a:lnTo>
                    <a:pt x="220" y="104"/>
                  </a:lnTo>
                  <a:lnTo>
                    <a:pt x="221" y="104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31" y="106"/>
                  </a:lnTo>
                  <a:lnTo>
                    <a:pt x="232" y="107"/>
                  </a:lnTo>
                  <a:lnTo>
                    <a:pt x="232" y="107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5" y="109"/>
                  </a:lnTo>
                  <a:lnTo>
                    <a:pt x="237" y="107"/>
                  </a:lnTo>
                  <a:lnTo>
                    <a:pt x="237" y="107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39" y="111"/>
                  </a:lnTo>
                  <a:lnTo>
                    <a:pt x="240" y="112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3" y="115"/>
                  </a:lnTo>
                  <a:lnTo>
                    <a:pt x="243" y="117"/>
                  </a:lnTo>
                  <a:lnTo>
                    <a:pt x="243" y="118"/>
                  </a:lnTo>
                  <a:lnTo>
                    <a:pt x="243" y="118"/>
                  </a:lnTo>
                  <a:lnTo>
                    <a:pt x="245" y="120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5"/>
                  </a:lnTo>
                  <a:lnTo>
                    <a:pt x="250" y="125"/>
                  </a:lnTo>
                  <a:lnTo>
                    <a:pt x="250" y="126"/>
                  </a:lnTo>
                  <a:lnTo>
                    <a:pt x="251" y="130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6"/>
                  </a:lnTo>
                  <a:lnTo>
                    <a:pt x="250" y="136"/>
                  </a:lnTo>
                  <a:lnTo>
                    <a:pt x="250" y="137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0" y="144"/>
                  </a:lnTo>
                  <a:lnTo>
                    <a:pt x="250" y="144"/>
                  </a:lnTo>
                  <a:lnTo>
                    <a:pt x="248" y="145"/>
                  </a:lnTo>
                  <a:lnTo>
                    <a:pt x="246" y="147"/>
                  </a:lnTo>
                  <a:lnTo>
                    <a:pt x="246" y="150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1" y="156"/>
                  </a:lnTo>
                  <a:lnTo>
                    <a:pt x="253" y="156"/>
                  </a:lnTo>
                  <a:lnTo>
                    <a:pt x="253" y="156"/>
                  </a:lnTo>
                  <a:lnTo>
                    <a:pt x="254" y="158"/>
                  </a:lnTo>
                  <a:lnTo>
                    <a:pt x="256" y="158"/>
                  </a:lnTo>
                  <a:lnTo>
                    <a:pt x="257" y="158"/>
                  </a:lnTo>
                  <a:lnTo>
                    <a:pt x="259" y="158"/>
                  </a:lnTo>
                  <a:lnTo>
                    <a:pt x="259" y="159"/>
                  </a:lnTo>
                  <a:lnTo>
                    <a:pt x="262" y="159"/>
                  </a:lnTo>
                  <a:lnTo>
                    <a:pt x="264" y="159"/>
                  </a:lnTo>
                  <a:lnTo>
                    <a:pt x="265" y="159"/>
                  </a:lnTo>
                  <a:lnTo>
                    <a:pt x="268" y="159"/>
                  </a:lnTo>
                  <a:lnTo>
                    <a:pt x="272" y="159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80" y="159"/>
                  </a:lnTo>
                  <a:lnTo>
                    <a:pt x="284" y="161"/>
                  </a:lnTo>
                  <a:lnTo>
                    <a:pt x="287" y="161"/>
                  </a:lnTo>
                  <a:lnTo>
                    <a:pt x="289" y="163"/>
                  </a:lnTo>
                  <a:lnTo>
                    <a:pt x="291" y="163"/>
                  </a:lnTo>
                  <a:lnTo>
                    <a:pt x="292" y="166"/>
                  </a:lnTo>
                  <a:lnTo>
                    <a:pt x="294" y="166"/>
                  </a:lnTo>
                  <a:lnTo>
                    <a:pt x="297" y="167"/>
                  </a:lnTo>
                  <a:lnTo>
                    <a:pt x="300" y="169"/>
                  </a:lnTo>
                  <a:lnTo>
                    <a:pt x="302" y="169"/>
                  </a:lnTo>
                  <a:lnTo>
                    <a:pt x="305" y="172"/>
                  </a:lnTo>
                  <a:lnTo>
                    <a:pt x="306" y="172"/>
                  </a:lnTo>
                  <a:lnTo>
                    <a:pt x="309" y="174"/>
                  </a:lnTo>
                  <a:lnTo>
                    <a:pt x="314" y="174"/>
                  </a:lnTo>
                  <a:lnTo>
                    <a:pt x="314" y="174"/>
                  </a:lnTo>
                  <a:lnTo>
                    <a:pt x="314" y="175"/>
                  </a:lnTo>
                  <a:lnTo>
                    <a:pt x="314" y="177"/>
                  </a:lnTo>
                  <a:lnTo>
                    <a:pt x="314" y="177"/>
                  </a:lnTo>
                  <a:lnTo>
                    <a:pt x="314" y="178"/>
                  </a:lnTo>
                  <a:lnTo>
                    <a:pt x="316" y="178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9" y="185"/>
                  </a:lnTo>
                  <a:lnTo>
                    <a:pt x="321" y="189"/>
                  </a:lnTo>
                  <a:lnTo>
                    <a:pt x="322" y="191"/>
                  </a:lnTo>
                  <a:lnTo>
                    <a:pt x="322" y="193"/>
                  </a:lnTo>
                  <a:lnTo>
                    <a:pt x="325" y="194"/>
                  </a:lnTo>
                  <a:lnTo>
                    <a:pt x="325" y="196"/>
                  </a:lnTo>
                  <a:lnTo>
                    <a:pt x="328" y="197"/>
                  </a:lnTo>
                  <a:lnTo>
                    <a:pt x="328" y="199"/>
                  </a:lnTo>
                  <a:lnTo>
                    <a:pt x="328" y="200"/>
                  </a:lnTo>
                  <a:lnTo>
                    <a:pt x="328" y="200"/>
                  </a:lnTo>
                  <a:lnTo>
                    <a:pt x="333" y="200"/>
                  </a:lnTo>
                  <a:lnTo>
                    <a:pt x="336" y="200"/>
                  </a:lnTo>
                  <a:lnTo>
                    <a:pt x="341" y="199"/>
                  </a:lnTo>
                  <a:lnTo>
                    <a:pt x="349" y="200"/>
                  </a:lnTo>
                  <a:lnTo>
                    <a:pt x="355" y="200"/>
                  </a:lnTo>
                  <a:lnTo>
                    <a:pt x="363" y="202"/>
                  </a:lnTo>
                  <a:lnTo>
                    <a:pt x="366" y="202"/>
                  </a:lnTo>
                  <a:lnTo>
                    <a:pt x="374" y="204"/>
                  </a:lnTo>
                  <a:lnTo>
                    <a:pt x="377" y="202"/>
                  </a:lnTo>
                  <a:lnTo>
                    <a:pt x="380" y="200"/>
                  </a:lnTo>
                  <a:lnTo>
                    <a:pt x="382" y="202"/>
                  </a:lnTo>
                  <a:lnTo>
                    <a:pt x="388" y="202"/>
                  </a:lnTo>
                  <a:lnTo>
                    <a:pt x="393" y="202"/>
                  </a:lnTo>
                  <a:lnTo>
                    <a:pt x="398" y="204"/>
                  </a:lnTo>
                  <a:lnTo>
                    <a:pt x="401" y="204"/>
                  </a:lnTo>
                  <a:lnTo>
                    <a:pt x="403" y="204"/>
                  </a:lnTo>
                  <a:lnTo>
                    <a:pt x="404" y="204"/>
                  </a:lnTo>
                  <a:lnTo>
                    <a:pt x="406" y="204"/>
                  </a:lnTo>
                  <a:lnTo>
                    <a:pt x="406" y="205"/>
                  </a:lnTo>
                  <a:lnTo>
                    <a:pt x="409" y="208"/>
                  </a:lnTo>
                  <a:lnTo>
                    <a:pt x="410" y="210"/>
                  </a:lnTo>
                  <a:lnTo>
                    <a:pt x="412" y="210"/>
                  </a:lnTo>
                  <a:lnTo>
                    <a:pt x="418" y="211"/>
                  </a:lnTo>
                  <a:lnTo>
                    <a:pt x="421" y="211"/>
                  </a:lnTo>
                  <a:lnTo>
                    <a:pt x="426" y="213"/>
                  </a:lnTo>
                  <a:lnTo>
                    <a:pt x="428" y="215"/>
                  </a:lnTo>
                  <a:lnTo>
                    <a:pt x="431" y="216"/>
                  </a:lnTo>
                  <a:lnTo>
                    <a:pt x="436" y="218"/>
                  </a:lnTo>
                  <a:lnTo>
                    <a:pt x="439" y="216"/>
                  </a:lnTo>
                  <a:lnTo>
                    <a:pt x="444" y="216"/>
                  </a:lnTo>
                  <a:lnTo>
                    <a:pt x="447" y="215"/>
                  </a:lnTo>
                  <a:lnTo>
                    <a:pt x="447" y="219"/>
                  </a:lnTo>
                  <a:lnTo>
                    <a:pt x="450" y="219"/>
                  </a:lnTo>
                  <a:lnTo>
                    <a:pt x="451" y="219"/>
                  </a:lnTo>
                  <a:lnTo>
                    <a:pt x="453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6" y="218"/>
                  </a:lnTo>
                  <a:lnTo>
                    <a:pt x="458" y="216"/>
                  </a:lnTo>
                  <a:lnTo>
                    <a:pt x="461" y="216"/>
                  </a:lnTo>
                  <a:lnTo>
                    <a:pt x="462" y="215"/>
                  </a:lnTo>
                  <a:lnTo>
                    <a:pt x="466" y="213"/>
                  </a:lnTo>
                  <a:lnTo>
                    <a:pt x="472" y="210"/>
                  </a:lnTo>
                  <a:lnTo>
                    <a:pt x="475" y="210"/>
                  </a:lnTo>
                  <a:lnTo>
                    <a:pt x="477" y="208"/>
                  </a:lnTo>
                  <a:lnTo>
                    <a:pt x="478" y="208"/>
                  </a:lnTo>
                  <a:lnTo>
                    <a:pt x="480" y="208"/>
                  </a:lnTo>
                  <a:lnTo>
                    <a:pt x="481" y="208"/>
                  </a:lnTo>
                  <a:lnTo>
                    <a:pt x="485" y="207"/>
                  </a:lnTo>
                  <a:lnTo>
                    <a:pt x="486" y="207"/>
                  </a:lnTo>
                  <a:lnTo>
                    <a:pt x="494" y="207"/>
                  </a:lnTo>
                  <a:lnTo>
                    <a:pt x="494" y="205"/>
                  </a:lnTo>
                  <a:lnTo>
                    <a:pt x="497" y="205"/>
                  </a:lnTo>
                  <a:lnTo>
                    <a:pt x="499" y="205"/>
                  </a:lnTo>
                  <a:lnTo>
                    <a:pt x="502" y="205"/>
                  </a:lnTo>
                  <a:lnTo>
                    <a:pt x="505" y="205"/>
                  </a:lnTo>
                  <a:lnTo>
                    <a:pt x="507" y="205"/>
                  </a:lnTo>
                  <a:lnTo>
                    <a:pt x="510" y="205"/>
                  </a:lnTo>
                  <a:lnTo>
                    <a:pt x="513" y="205"/>
                  </a:lnTo>
                  <a:lnTo>
                    <a:pt x="516" y="205"/>
                  </a:lnTo>
                  <a:lnTo>
                    <a:pt x="518" y="205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4" y="202"/>
                  </a:lnTo>
                  <a:lnTo>
                    <a:pt x="527" y="202"/>
                  </a:lnTo>
                  <a:lnTo>
                    <a:pt x="529" y="200"/>
                  </a:lnTo>
                  <a:lnTo>
                    <a:pt x="530" y="200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33" y="197"/>
                  </a:lnTo>
                  <a:lnTo>
                    <a:pt x="535" y="196"/>
                  </a:lnTo>
                  <a:lnTo>
                    <a:pt x="537" y="194"/>
                  </a:lnTo>
                  <a:lnTo>
                    <a:pt x="537" y="194"/>
                  </a:lnTo>
                  <a:lnTo>
                    <a:pt x="538" y="193"/>
                  </a:lnTo>
                  <a:lnTo>
                    <a:pt x="540" y="191"/>
                  </a:lnTo>
                  <a:lnTo>
                    <a:pt x="540" y="189"/>
                  </a:lnTo>
                  <a:lnTo>
                    <a:pt x="541" y="189"/>
                  </a:lnTo>
                  <a:lnTo>
                    <a:pt x="543" y="189"/>
                  </a:lnTo>
                  <a:lnTo>
                    <a:pt x="548" y="188"/>
                  </a:lnTo>
                  <a:lnTo>
                    <a:pt x="548" y="186"/>
                  </a:lnTo>
                  <a:lnTo>
                    <a:pt x="548" y="186"/>
                  </a:lnTo>
                  <a:lnTo>
                    <a:pt x="549" y="186"/>
                  </a:lnTo>
                  <a:lnTo>
                    <a:pt x="551" y="185"/>
                  </a:lnTo>
                  <a:lnTo>
                    <a:pt x="551" y="185"/>
                  </a:lnTo>
                  <a:lnTo>
                    <a:pt x="552" y="183"/>
                  </a:lnTo>
                  <a:lnTo>
                    <a:pt x="554" y="183"/>
                  </a:lnTo>
                  <a:lnTo>
                    <a:pt x="554" y="183"/>
                  </a:lnTo>
                  <a:lnTo>
                    <a:pt x="554" y="182"/>
                  </a:lnTo>
                  <a:lnTo>
                    <a:pt x="552" y="180"/>
                  </a:lnTo>
                  <a:lnTo>
                    <a:pt x="552" y="180"/>
                  </a:lnTo>
                  <a:lnTo>
                    <a:pt x="551" y="177"/>
                  </a:lnTo>
                  <a:lnTo>
                    <a:pt x="549" y="177"/>
                  </a:lnTo>
                  <a:lnTo>
                    <a:pt x="548" y="175"/>
                  </a:lnTo>
                  <a:lnTo>
                    <a:pt x="548" y="174"/>
                  </a:lnTo>
                  <a:lnTo>
                    <a:pt x="546" y="172"/>
                  </a:lnTo>
                  <a:lnTo>
                    <a:pt x="546" y="172"/>
                  </a:lnTo>
                  <a:lnTo>
                    <a:pt x="546" y="170"/>
                  </a:lnTo>
                  <a:lnTo>
                    <a:pt x="548" y="169"/>
                  </a:lnTo>
                  <a:lnTo>
                    <a:pt x="548" y="167"/>
                  </a:lnTo>
                  <a:lnTo>
                    <a:pt x="548" y="166"/>
                  </a:lnTo>
                  <a:lnTo>
                    <a:pt x="549" y="163"/>
                  </a:lnTo>
                  <a:lnTo>
                    <a:pt x="551" y="163"/>
                  </a:lnTo>
                  <a:lnTo>
                    <a:pt x="551" y="161"/>
                  </a:lnTo>
                  <a:lnTo>
                    <a:pt x="554" y="159"/>
                  </a:lnTo>
                  <a:lnTo>
                    <a:pt x="555" y="159"/>
                  </a:lnTo>
                  <a:lnTo>
                    <a:pt x="557" y="159"/>
                  </a:lnTo>
                  <a:lnTo>
                    <a:pt x="559" y="159"/>
                  </a:lnTo>
                  <a:lnTo>
                    <a:pt x="560" y="159"/>
                  </a:lnTo>
                  <a:lnTo>
                    <a:pt x="562" y="159"/>
                  </a:lnTo>
                  <a:lnTo>
                    <a:pt x="563" y="161"/>
                  </a:lnTo>
                  <a:lnTo>
                    <a:pt x="565" y="163"/>
                  </a:lnTo>
                  <a:lnTo>
                    <a:pt x="570" y="164"/>
                  </a:lnTo>
                  <a:lnTo>
                    <a:pt x="573" y="164"/>
                  </a:lnTo>
                  <a:lnTo>
                    <a:pt x="573" y="164"/>
                  </a:lnTo>
                  <a:lnTo>
                    <a:pt x="576" y="164"/>
                  </a:lnTo>
                  <a:lnTo>
                    <a:pt x="576" y="164"/>
                  </a:lnTo>
                  <a:lnTo>
                    <a:pt x="578" y="164"/>
                  </a:lnTo>
                  <a:lnTo>
                    <a:pt x="579" y="164"/>
                  </a:lnTo>
                  <a:lnTo>
                    <a:pt x="581" y="163"/>
                  </a:lnTo>
                  <a:lnTo>
                    <a:pt x="582" y="163"/>
                  </a:lnTo>
                  <a:lnTo>
                    <a:pt x="582" y="163"/>
                  </a:lnTo>
                  <a:lnTo>
                    <a:pt x="584" y="161"/>
                  </a:lnTo>
                  <a:lnTo>
                    <a:pt x="585" y="161"/>
                  </a:lnTo>
                  <a:lnTo>
                    <a:pt x="585" y="159"/>
                  </a:lnTo>
                  <a:lnTo>
                    <a:pt x="587" y="158"/>
                  </a:lnTo>
                  <a:lnTo>
                    <a:pt x="590" y="156"/>
                  </a:lnTo>
                  <a:lnTo>
                    <a:pt x="590" y="155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3"/>
                  </a:lnTo>
                  <a:lnTo>
                    <a:pt x="593" y="153"/>
                  </a:lnTo>
                  <a:lnTo>
                    <a:pt x="595" y="153"/>
                  </a:lnTo>
                  <a:lnTo>
                    <a:pt x="596" y="153"/>
                  </a:lnTo>
                  <a:lnTo>
                    <a:pt x="601" y="153"/>
                  </a:lnTo>
                  <a:lnTo>
                    <a:pt x="601" y="153"/>
                  </a:lnTo>
                  <a:lnTo>
                    <a:pt x="604" y="153"/>
                  </a:lnTo>
                  <a:lnTo>
                    <a:pt x="606" y="153"/>
                  </a:lnTo>
                  <a:lnTo>
                    <a:pt x="608" y="152"/>
                  </a:lnTo>
                  <a:lnTo>
                    <a:pt x="609" y="150"/>
                  </a:lnTo>
                  <a:lnTo>
                    <a:pt x="612" y="148"/>
                  </a:lnTo>
                  <a:lnTo>
                    <a:pt x="614" y="148"/>
                  </a:lnTo>
                  <a:lnTo>
                    <a:pt x="614" y="148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5"/>
                  </a:lnTo>
                  <a:lnTo>
                    <a:pt x="615" y="144"/>
                  </a:lnTo>
                  <a:lnTo>
                    <a:pt x="617" y="144"/>
                  </a:lnTo>
                  <a:lnTo>
                    <a:pt x="619" y="141"/>
                  </a:lnTo>
                  <a:lnTo>
                    <a:pt x="619" y="139"/>
                  </a:lnTo>
                  <a:lnTo>
                    <a:pt x="620" y="139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3" y="136"/>
                  </a:lnTo>
                  <a:lnTo>
                    <a:pt x="623" y="136"/>
                  </a:lnTo>
                  <a:lnTo>
                    <a:pt x="625" y="136"/>
                  </a:lnTo>
                  <a:lnTo>
                    <a:pt x="626" y="136"/>
                  </a:lnTo>
                  <a:lnTo>
                    <a:pt x="630" y="136"/>
                  </a:lnTo>
                  <a:lnTo>
                    <a:pt x="631" y="136"/>
                  </a:lnTo>
                  <a:lnTo>
                    <a:pt x="631" y="136"/>
                  </a:lnTo>
                  <a:lnTo>
                    <a:pt x="633" y="136"/>
                  </a:lnTo>
                  <a:lnTo>
                    <a:pt x="633" y="134"/>
                  </a:lnTo>
                  <a:lnTo>
                    <a:pt x="633" y="133"/>
                  </a:lnTo>
                  <a:lnTo>
                    <a:pt x="633" y="133"/>
                  </a:lnTo>
                  <a:lnTo>
                    <a:pt x="633" y="131"/>
                  </a:lnTo>
                  <a:lnTo>
                    <a:pt x="634" y="131"/>
                  </a:lnTo>
                  <a:lnTo>
                    <a:pt x="636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33"/>
                  </a:lnTo>
                  <a:lnTo>
                    <a:pt x="641" y="131"/>
                  </a:lnTo>
                  <a:lnTo>
                    <a:pt x="642" y="131"/>
                  </a:lnTo>
                  <a:lnTo>
                    <a:pt x="644" y="130"/>
                  </a:lnTo>
                  <a:lnTo>
                    <a:pt x="645" y="130"/>
                  </a:lnTo>
                  <a:lnTo>
                    <a:pt x="647" y="130"/>
                  </a:lnTo>
                  <a:lnTo>
                    <a:pt x="650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53" y="130"/>
                  </a:lnTo>
                  <a:lnTo>
                    <a:pt x="653" y="128"/>
                  </a:lnTo>
                  <a:lnTo>
                    <a:pt x="655" y="130"/>
                  </a:lnTo>
                  <a:lnTo>
                    <a:pt x="656" y="130"/>
                  </a:lnTo>
                  <a:lnTo>
                    <a:pt x="658" y="131"/>
                  </a:lnTo>
                  <a:lnTo>
                    <a:pt x="661" y="131"/>
                  </a:lnTo>
                  <a:lnTo>
                    <a:pt x="663" y="131"/>
                  </a:lnTo>
                  <a:lnTo>
                    <a:pt x="664" y="131"/>
                  </a:lnTo>
                  <a:lnTo>
                    <a:pt x="666" y="131"/>
                  </a:lnTo>
                  <a:lnTo>
                    <a:pt x="667" y="131"/>
                  </a:lnTo>
                  <a:lnTo>
                    <a:pt x="669" y="130"/>
                  </a:lnTo>
                  <a:lnTo>
                    <a:pt x="669" y="130"/>
                  </a:lnTo>
                  <a:lnTo>
                    <a:pt x="669" y="128"/>
                  </a:lnTo>
                  <a:lnTo>
                    <a:pt x="669" y="126"/>
                  </a:lnTo>
                  <a:lnTo>
                    <a:pt x="669" y="126"/>
                  </a:lnTo>
                  <a:lnTo>
                    <a:pt x="667" y="125"/>
                  </a:lnTo>
                  <a:lnTo>
                    <a:pt x="667" y="123"/>
                  </a:lnTo>
                  <a:lnTo>
                    <a:pt x="667" y="123"/>
                  </a:lnTo>
                  <a:lnTo>
                    <a:pt x="666" y="122"/>
                  </a:lnTo>
                  <a:lnTo>
                    <a:pt x="664" y="120"/>
                  </a:lnTo>
                  <a:lnTo>
                    <a:pt x="664" y="120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1" y="117"/>
                  </a:lnTo>
                  <a:lnTo>
                    <a:pt x="660" y="115"/>
                  </a:lnTo>
                  <a:lnTo>
                    <a:pt x="660" y="115"/>
                  </a:lnTo>
                  <a:lnTo>
                    <a:pt x="658" y="115"/>
                  </a:lnTo>
                  <a:lnTo>
                    <a:pt x="658" y="114"/>
                  </a:lnTo>
                  <a:lnTo>
                    <a:pt x="658" y="114"/>
                  </a:lnTo>
                  <a:lnTo>
                    <a:pt x="656" y="112"/>
                  </a:lnTo>
                  <a:lnTo>
                    <a:pt x="656" y="112"/>
                  </a:lnTo>
                  <a:lnTo>
                    <a:pt x="655" y="112"/>
                  </a:lnTo>
                  <a:lnTo>
                    <a:pt x="655" y="111"/>
                  </a:lnTo>
                  <a:lnTo>
                    <a:pt x="653" y="111"/>
                  </a:lnTo>
                  <a:lnTo>
                    <a:pt x="652" y="109"/>
                  </a:lnTo>
                  <a:lnTo>
                    <a:pt x="650" y="107"/>
                  </a:lnTo>
                  <a:lnTo>
                    <a:pt x="649" y="106"/>
                  </a:lnTo>
                  <a:lnTo>
                    <a:pt x="645" y="106"/>
                  </a:lnTo>
                  <a:lnTo>
                    <a:pt x="644" y="106"/>
                  </a:lnTo>
                  <a:lnTo>
                    <a:pt x="642" y="106"/>
                  </a:lnTo>
                  <a:lnTo>
                    <a:pt x="641" y="106"/>
                  </a:lnTo>
                  <a:lnTo>
                    <a:pt x="639" y="106"/>
                  </a:lnTo>
                  <a:lnTo>
                    <a:pt x="637" y="106"/>
                  </a:lnTo>
                  <a:lnTo>
                    <a:pt x="637" y="107"/>
                  </a:lnTo>
                  <a:lnTo>
                    <a:pt x="634" y="109"/>
                  </a:lnTo>
                  <a:lnTo>
                    <a:pt x="634" y="111"/>
                  </a:lnTo>
                  <a:lnTo>
                    <a:pt x="633" y="112"/>
                  </a:lnTo>
                  <a:lnTo>
                    <a:pt x="633" y="112"/>
                  </a:lnTo>
                  <a:lnTo>
                    <a:pt x="631" y="112"/>
                  </a:lnTo>
                  <a:lnTo>
                    <a:pt x="630" y="111"/>
                  </a:lnTo>
                  <a:lnTo>
                    <a:pt x="628" y="109"/>
                  </a:lnTo>
                  <a:lnTo>
                    <a:pt x="626" y="109"/>
                  </a:lnTo>
                  <a:lnTo>
                    <a:pt x="626" y="109"/>
                  </a:lnTo>
                  <a:lnTo>
                    <a:pt x="623" y="109"/>
                  </a:lnTo>
                  <a:lnTo>
                    <a:pt x="622" y="109"/>
                  </a:lnTo>
                  <a:lnTo>
                    <a:pt x="620" y="109"/>
                  </a:lnTo>
                  <a:lnTo>
                    <a:pt x="619" y="109"/>
                  </a:lnTo>
                  <a:lnTo>
                    <a:pt x="617" y="109"/>
                  </a:lnTo>
                  <a:lnTo>
                    <a:pt x="615" y="109"/>
                  </a:lnTo>
                  <a:lnTo>
                    <a:pt x="614" y="109"/>
                  </a:lnTo>
                  <a:lnTo>
                    <a:pt x="612" y="111"/>
                  </a:lnTo>
                  <a:lnTo>
                    <a:pt x="611" y="112"/>
                  </a:lnTo>
                  <a:lnTo>
                    <a:pt x="611" y="111"/>
                  </a:lnTo>
                  <a:lnTo>
                    <a:pt x="609" y="109"/>
                  </a:lnTo>
                  <a:lnTo>
                    <a:pt x="608" y="109"/>
                  </a:lnTo>
                  <a:lnTo>
                    <a:pt x="606" y="107"/>
                  </a:lnTo>
                  <a:lnTo>
                    <a:pt x="606" y="104"/>
                  </a:lnTo>
                  <a:lnTo>
                    <a:pt x="608" y="103"/>
                  </a:lnTo>
                  <a:lnTo>
                    <a:pt x="609" y="101"/>
                  </a:lnTo>
                  <a:lnTo>
                    <a:pt x="609" y="100"/>
                  </a:lnTo>
                  <a:lnTo>
                    <a:pt x="609" y="98"/>
                  </a:lnTo>
                  <a:lnTo>
                    <a:pt x="611" y="95"/>
                  </a:lnTo>
                  <a:lnTo>
                    <a:pt x="612" y="93"/>
                  </a:lnTo>
                  <a:lnTo>
                    <a:pt x="612" y="92"/>
                  </a:lnTo>
                  <a:lnTo>
                    <a:pt x="614" y="90"/>
                  </a:lnTo>
                  <a:lnTo>
                    <a:pt x="614" y="89"/>
                  </a:lnTo>
                  <a:lnTo>
                    <a:pt x="615" y="87"/>
                  </a:lnTo>
                  <a:lnTo>
                    <a:pt x="615" y="84"/>
                  </a:lnTo>
                  <a:lnTo>
                    <a:pt x="619" y="79"/>
                  </a:lnTo>
                  <a:lnTo>
                    <a:pt x="622" y="74"/>
                  </a:lnTo>
                  <a:lnTo>
                    <a:pt x="623" y="73"/>
                  </a:lnTo>
                  <a:lnTo>
                    <a:pt x="625" y="74"/>
                  </a:lnTo>
                  <a:lnTo>
                    <a:pt x="628" y="74"/>
                  </a:lnTo>
                  <a:lnTo>
                    <a:pt x="631" y="76"/>
                  </a:lnTo>
                  <a:lnTo>
                    <a:pt x="634" y="76"/>
                  </a:lnTo>
                  <a:lnTo>
                    <a:pt x="637" y="78"/>
                  </a:lnTo>
                  <a:lnTo>
                    <a:pt x="639" y="78"/>
                  </a:lnTo>
                  <a:lnTo>
                    <a:pt x="639" y="78"/>
                  </a:lnTo>
                  <a:lnTo>
                    <a:pt x="644" y="74"/>
                  </a:lnTo>
                  <a:lnTo>
                    <a:pt x="649" y="71"/>
                  </a:lnTo>
                  <a:lnTo>
                    <a:pt x="653" y="70"/>
                  </a:lnTo>
                  <a:lnTo>
                    <a:pt x="656" y="70"/>
                  </a:lnTo>
                  <a:lnTo>
                    <a:pt x="658" y="68"/>
                  </a:lnTo>
                  <a:lnTo>
                    <a:pt x="660" y="68"/>
                  </a:lnTo>
                  <a:lnTo>
                    <a:pt x="661" y="66"/>
                  </a:lnTo>
                  <a:lnTo>
                    <a:pt x="661" y="63"/>
                  </a:lnTo>
                  <a:lnTo>
                    <a:pt x="661" y="62"/>
                  </a:lnTo>
                  <a:lnTo>
                    <a:pt x="660" y="62"/>
                  </a:lnTo>
                  <a:lnTo>
                    <a:pt x="658" y="62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660" y="59"/>
                  </a:lnTo>
                  <a:lnTo>
                    <a:pt x="661" y="57"/>
                  </a:lnTo>
                  <a:lnTo>
                    <a:pt x="663" y="55"/>
                  </a:lnTo>
                  <a:lnTo>
                    <a:pt x="663" y="54"/>
                  </a:lnTo>
                  <a:lnTo>
                    <a:pt x="663" y="52"/>
                  </a:lnTo>
                  <a:lnTo>
                    <a:pt x="664" y="51"/>
                  </a:lnTo>
                  <a:lnTo>
                    <a:pt x="666" y="49"/>
                  </a:lnTo>
                  <a:lnTo>
                    <a:pt x="667" y="48"/>
                  </a:lnTo>
                  <a:lnTo>
                    <a:pt x="667" y="46"/>
                  </a:lnTo>
                  <a:lnTo>
                    <a:pt x="667" y="44"/>
                  </a:lnTo>
                  <a:lnTo>
                    <a:pt x="671" y="41"/>
                  </a:lnTo>
                  <a:lnTo>
                    <a:pt x="672" y="38"/>
                  </a:lnTo>
                  <a:lnTo>
                    <a:pt x="674" y="37"/>
                  </a:lnTo>
                  <a:lnTo>
                    <a:pt x="678" y="33"/>
                  </a:lnTo>
                  <a:lnTo>
                    <a:pt x="680" y="32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0" y="26"/>
                  </a:lnTo>
                  <a:lnTo>
                    <a:pt x="680" y="22"/>
                  </a:lnTo>
                  <a:lnTo>
                    <a:pt x="680" y="21"/>
                  </a:lnTo>
                  <a:lnTo>
                    <a:pt x="680" y="19"/>
                  </a:lnTo>
                  <a:lnTo>
                    <a:pt x="678" y="19"/>
                  </a:lnTo>
                  <a:lnTo>
                    <a:pt x="675" y="19"/>
                  </a:lnTo>
                  <a:lnTo>
                    <a:pt x="672" y="19"/>
                  </a:lnTo>
                  <a:lnTo>
                    <a:pt x="672" y="18"/>
                  </a:lnTo>
                  <a:lnTo>
                    <a:pt x="671" y="16"/>
                  </a:lnTo>
                  <a:lnTo>
                    <a:pt x="672" y="16"/>
                  </a:lnTo>
                  <a:lnTo>
                    <a:pt x="674" y="15"/>
                  </a:lnTo>
                  <a:lnTo>
                    <a:pt x="677" y="11"/>
                  </a:lnTo>
                  <a:lnTo>
                    <a:pt x="680" y="8"/>
                  </a:lnTo>
                  <a:lnTo>
                    <a:pt x="685" y="5"/>
                  </a:lnTo>
                  <a:lnTo>
                    <a:pt x="691" y="5"/>
                  </a:lnTo>
                  <a:lnTo>
                    <a:pt x="696" y="3"/>
                  </a:lnTo>
                  <a:lnTo>
                    <a:pt x="701" y="2"/>
                  </a:lnTo>
                  <a:lnTo>
                    <a:pt x="704" y="2"/>
                  </a:lnTo>
                  <a:lnTo>
                    <a:pt x="705" y="2"/>
                  </a:lnTo>
                  <a:lnTo>
                    <a:pt x="707" y="2"/>
                  </a:lnTo>
                  <a:lnTo>
                    <a:pt x="710" y="2"/>
                  </a:lnTo>
                  <a:lnTo>
                    <a:pt x="713" y="2"/>
                  </a:lnTo>
                  <a:lnTo>
                    <a:pt x="716" y="0"/>
                  </a:lnTo>
                  <a:lnTo>
                    <a:pt x="718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2" name="Freeform 303"/>
            <p:cNvSpPr>
              <a:spLocks/>
            </p:cNvSpPr>
            <p:nvPr/>
          </p:nvSpPr>
          <p:spPr bwMode="auto">
            <a:xfrm>
              <a:off x="6004748" y="4047520"/>
              <a:ext cx="214414" cy="323571"/>
            </a:xfrm>
            <a:custGeom>
              <a:avLst/>
              <a:gdLst>
                <a:gd name="T0" fmla="*/ 88 w 110"/>
                <a:gd name="T1" fmla="*/ 6 h 166"/>
                <a:gd name="T2" fmla="*/ 95 w 110"/>
                <a:gd name="T3" fmla="*/ 18 h 166"/>
                <a:gd name="T4" fmla="*/ 95 w 110"/>
                <a:gd name="T5" fmla="*/ 27 h 166"/>
                <a:gd name="T6" fmla="*/ 99 w 110"/>
                <a:gd name="T7" fmla="*/ 43 h 166"/>
                <a:gd name="T8" fmla="*/ 96 w 110"/>
                <a:gd name="T9" fmla="*/ 46 h 166"/>
                <a:gd name="T10" fmla="*/ 80 w 110"/>
                <a:gd name="T11" fmla="*/ 47 h 166"/>
                <a:gd name="T12" fmla="*/ 84 w 110"/>
                <a:gd name="T13" fmla="*/ 55 h 166"/>
                <a:gd name="T14" fmla="*/ 92 w 110"/>
                <a:gd name="T15" fmla="*/ 63 h 166"/>
                <a:gd name="T16" fmla="*/ 101 w 110"/>
                <a:gd name="T17" fmla="*/ 77 h 166"/>
                <a:gd name="T18" fmla="*/ 99 w 110"/>
                <a:gd name="T19" fmla="*/ 84 h 166"/>
                <a:gd name="T20" fmla="*/ 95 w 110"/>
                <a:gd name="T21" fmla="*/ 92 h 166"/>
                <a:gd name="T22" fmla="*/ 90 w 110"/>
                <a:gd name="T23" fmla="*/ 99 h 166"/>
                <a:gd name="T24" fmla="*/ 85 w 110"/>
                <a:gd name="T25" fmla="*/ 104 h 166"/>
                <a:gd name="T26" fmla="*/ 88 w 110"/>
                <a:gd name="T27" fmla="*/ 110 h 166"/>
                <a:gd name="T28" fmla="*/ 88 w 110"/>
                <a:gd name="T29" fmla="*/ 114 h 166"/>
                <a:gd name="T30" fmla="*/ 92 w 110"/>
                <a:gd name="T31" fmla="*/ 125 h 166"/>
                <a:gd name="T32" fmla="*/ 95 w 110"/>
                <a:gd name="T33" fmla="*/ 131 h 166"/>
                <a:gd name="T34" fmla="*/ 99 w 110"/>
                <a:gd name="T35" fmla="*/ 139 h 166"/>
                <a:gd name="T36" fmla="*/ 107 w 110"/>
                <a:gd name="T37" fmla="*/ 145 h 166"/>
                <a:gd name="T38" fmla="*/ 109 w 110"/>
                <a:gd name="T39" fmla="*/ 150 h 166"/>
                <a:gd name="T40" fmla="*/ 110 w 110"/>
                <a:gd name="T41" fmla="*/ 156 h 166"/>
                <a:gd name="T42" fmla="*/ 109 w 110"/>
                <a:gd name="T43" fmla="*/ 161 h 166"/>
                <a:gd name="T44" fmla="*/ 109 w 110"/>
                <a:gd name="T45" fmla="*/ 166 h 166"/>
                <a:gd name="T46" fmla="*/ 98 w 110"/>
                <a:gd name="T47" fmla="*/ 161 h 166"/>
                <a:gd name="T48" fmla="*/ 93 w 110"/>
                <a:gd name="T49" fmla="*/ 161 h 166"/>
                <a:gd name="T50" fmla="*/ 90 w 110"/>
                <a:gd name="T51" fmla="*/ 159 h 166"/>
                <a:gd name="T52" fmla="*/ 76 w 110"/>
                <a:gd name="T53" fmla="*/ 158 h 166"/>
                <a:gd name="T54" fmla="*/ 63 w 110"/>
                <a:gd name="T55" fmla="*/ 158 h 166"/>
                <a:gd name="T56" fmla="*/ 52 w 110"/>
                <a:gd name="T57" fmla="*/ 156 h 166"/>
                <a:gd name="T58" fmla="*/ 41 w 110"/>
                <a:gd name="T59" fmla="*/ 158 h 166"/>
                <a:gd name="T60" fmla="*/ 19 w 110"/>
                <a:gd name="T61" fmla="*/ 156 h 166"/>
                <a:gd name="T62" fmla="*/ 21 w 110"/>
                <a:gd name="T63" fmla="*/ 145 h 166"/>
                <a:gd name="T64" fmla="*/ 16 w 110"/>
                <a:gd name="T65" fmla="*/ 136 h 166"/>
                <a:gd name="T66" fmla="*/ 16 w 110"/>
                <a:gd name="T67" fmla="*/ 133 h 166"/>
                <a:gd name="T68" fmla="*/ 14 w 110"/>
                <a:gd name="T69" fmla="*/ 131 h 166"/>
                <a:gd name="T70" fmla="*/ 11 w 110"/>
                <a:gd name="T71" fmla="*/ 133 h 166"/>
                <a:gd name="T72" fmla="*/ 6 w 110"/>
                <a:gd name="T73" fmla="*/ 128 h 166"/>
                <a:gd name="T74" fmla="*/ 5 w 110"/>
                <a:gd name="T75" fmla="*/ 123 h 166"/>
                <a:gd name="T76" fmla="*/ 0 w 110"/>
                <a:gd name="T77" fmla="*/ 125 h 166"/>
                <a:gd name="T78" fmla="*/ 2 w 110"/>
                <a:gd name="T79" fmla="*/ 118 h 166"/>
                <a:gd name="T80" fmla="*/ 6 w 110"/>
                <a:gd name="T81" fmla="*/ 104 h 166"/>
                <a:gd name="T82" fmla="*/ 16 w 110"/>
                <a:gd name="T83" fmla="*/ 96 h 166"/>
                <a:gd name="T84" fmla="*/ 22 w 110"/>
                <a:gd name="T85" fmla="*/ 90 h 166"/>
                <a:gd name="T86" fmla="*/ 27 w 110"/>
                <a:gd name="T87" fmla="*/ 90 h 166"/>
                <a:gd name="T88" fmla="*/ 32 w 110"/>
                <a:gd name="T89" fmla="*/ 88 h 166"/>
                <a:gd name="T90" fmla="*/ 38 w 110"/>
                <a:gd name="T91" fmla="*/ 96 h 166"/>
                <a:gd name="T92" fmla="*/ 43 w 110"/>
                <a:gd name="T93" fmla="*/ 93 h 166"/>
                <a:gd name="T94" fmla="*/ 49 w 110"/>
                <a:gd name="T95" fmla="*/ 87 h 166"/>
                <a:gd name="T96" fmla="*/ 51 w 110"/>
                <a:gd name="T97" fmla="*/ 81 h 166"/>
                <a:gd name="T98" fmla="*/ 55 w 110"/>
                <a:gd name="T99" fmla="*/ 68 h 166"/>
                <a:gd name="T100" fmla="*/ 62 w 110"/>
                <a:gd name="T101" fmla="*/ 62 h 166"/>
                <a:gd name="T102" fmla="*/ 68 w 110"/>
                <a:gd name="T103" fmla="*/ 52 h 166"/>
                <a:gd name="T104" fmla="*/ 68 w 110"/>
                <a:gd name="T105" fmla="*/ 44 h 166"/>
                <a:gd name="T106" fmla="*/ 79 w 110"/>
                <a:gd name="T107" fmla="*/ 29 h 166"/>
                <a:gd name="T108" fmla="*/ 87 w 110"/>
                <a:gd name="T109" fmla="*/ 24 h 166"/>
                <a:gd name="T110" fmla="*/ 88 w 110"/>
                <a:gd name="T111" fmla="*/ 14 h 166"/>
                <a:gd name="T112" fmla="*/ 84 w 110"/>
                <a:gd name="T113" fmla="*/ 11 h 166"/>
                <a:gd name="T114" fmla="*/ 80 w 110"/>
                <a:gd name="T1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" h="166">
                  <a:moveTo>
                    <a:pt x="80" y="0"/>
                  </a:moveTo>
                  <a:lnTo>
                    <a:pt x="82" y="0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87" y="5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2" y="10"/>
                  </a:lnTo>
                  <a:lnTo>
                    <a:pt x="92" y="13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5" y="18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5" y="33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8" y="40"/>
                  </a:lnTo>
                  <a:lnTo>
                    <a:pt x="99" y="43"/>
                  </a:lnTo>
                  <a:lnTo>
                    <a:pt x="101" y="44"/>
                  </a:lnTo>
                  <a:lnTo>
                    <a:pt x="103" y="46"/>
                  </a:lnTo>
                  <a:lnTo>
                    <a:pt x="101" y="46"/>
                  </a:lnTo>
                  <a:lnTo>
                    <a:pt x="98" y="4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5" y="46"/>
                  </a:lnTo>
                  <a:lnTo>
                    <a:pt x="92" y="46"/>
                  </a:lnTo>
                  <a:lnTo>
                    <a:pt x="88" y="46"/>
                  </a:lnTo>
                  <a:lnTo>
                    <a:pt x="85" y="46"/>
                  </a:lnTo>
                  <a:lnTo>
                    <a:pt x="82" y="46"/>
                  </a:lnTo>
                  <a:lnTo>
                    <a:pt x="80" y="47"/>
                  </a:lnTo>
                  <a:lnTo>
                    <a:pt x="80" y="49"/>
                  </a:lnTo>
                  <a:lnTo>
                    <a:pt x="79" y="51"/>
                  </a:lnTo>
                  <a:lnTo>
                    <a:pt x="79" y="51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4" y="55"/>
                  </a:lnTo>
                  <a:lnTo>
                    <a:pt x="84" y="57"/>
                  </a:lnTo>
                  <a:lnTo>
                    <a:pt x="87" y="60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3" y="65"/>
                  </a:lnTo>
                  <a:lnTo>
                    <a:pt x="95" y="66"/>
                  </a:lnTo>
                  <a:lnTo>
                    <a:pt x="98" y="70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99" y="84"/>
                  </a:lnTo>
                  <a:lnTo>
                    <a:pt x="98" y="85"/>
                  </a:lnTo>
                  <a:lnTo>
                    <a:pt x="96" y="85"/>
                  </a:lnTo>
                  <a:lnTo>
                    <a:pt x="96" y="87"/>
                  </a:lnTo>
                  <a:lnTo>
                    <a:pt x="96" y="88"/>
                  </a:lnTo>
                  <a:lnTo>
                    <a:pt x="95" y="90"/>
                  </a:lnTo>
                  <a:lnTo>
                    <a:pt x="95" y="92"/>
                  </a:lnTo>
                  <a:lnTo>
                    <a:pt x="93" y="93"/>
                  </a:lnTo>
                  <a:lnTo>
                    <a:pt x="92" y="95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8" y="104"/>
                  </a:lnTo>
                  <a:lnTo>
                    <a:pt x="88" y="106"/>
                  </a:lnTo>
                  <a:lnTo>
                    <a:pt x="88" y="110"/>
                  </a:lnTo>
                  <a:lnTo>
                    <a:pt x="87" y="110"/>
                  </a:lnTo>
                  <a:lnTo>
                    <a:pt x="88" y="112"/>
                  </a:lnTo>
                  <a:lnTo>
                    <a:pt x="87" y="112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8" y="114"/>
                  </a:lnTo>
                  <a:lnTo>
                    <a:pt x="88" y="115"/>
                  </a:lnTo>
                  <a:lnTo>
                    <a:pt x="88" y="117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5" y="129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99" y="139"/>
                  </a:lnTo>
                  <a:lnTo>
                    <a:pt x="101" y="140"/>
                  </a:lnTo>
                  <a:lnTo>
                    <a:pt x="103" y="142"/>
                  </a:lnTo>
                  <a:lnTo>
                    <a:pt x="104" y="144"/>
                  </a:lnTo>
                  <a:lnTo>
                    <a:pt x="104" y="145"/>
                  </a:lnTo>
                  <a:lnTo>
                    <a:pt x="106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9" y="147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5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09" y="159"/>
                  </a:lnTo>
                  <a:lnTo>
                    <a:pt x="109" y="161"/>
                  </a:lnTo>
                  <a:lnTo>
                    <a:pt x="109" y="162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07" y="164"/>
                  </a:lnTo>
                  <a:lnTo>
                    <a:pt x="106" y="164"/>
                  </a:lnTo>
                  <a:lnTo>
                    <a:pt x="104" y="162"/>
                  </a:lnTo>
                  <a:lnTo>
                    <a:pt x="103" y="161"/>
                  </a:lnTo>
                  <a:lnTo>
                    <a:pt x="99" y="161"/>
                  </a:lnTo>
                  <a:lnTo>
                    <a:pt x="98" y="161"/>
                  </a:lnTo>
                  <a:lnTo>
                    <a:pt x="98" y="161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5" y="161"/>
                  </a:lnTo>
                  <a:lnTo>
                    <a:pt x="95" y="161"/>
                  </a:lnTo>
                  <a:lnTo>
                    <a:pt x="93" y="161"/>
                  </a:lnTo>
                  <a:lnTo>
                    <a:pt x="92" y="161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88" y="159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4" y="158"/>
                  </a:lnTo>
                  <a:lnTo>
                    <a:pt x="79" y="158"/>
                  </a:lnTo>
                  <a:lnTo>
                    <a:pt x="76" y="158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6" y="156"/>
                  </a:lnTo>
                  <a:lnTo>
                    <a:pt x="63" y="158"/>
                  </a:lnTo>
                  <a:lnTo>
                    <a:pt x="60" y="158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55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49" y="156"/>
                  </a:lnTo>
                  <a:lnTo>
                    <a:pt x="44" y="156"/>
                  </a:lnTo>
                  <a:lnTo>
                    <a:pt x="41" y="156"/>
                  </a:lnTo>
                  <a:lnTo>
                    <a:pt x="41" y="156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28" y="158"/>
                  </a:lnTo>
                  <a:lnTo>
                    <a:pt x="25" y="158"/>
                  </a:lnTo>
                  <a:lnTo>
                    <a:pt x="21" y="158"/>
                  </a:lnTo>
                  <a:lnTo>
                    <a:pt x="19" y="158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3"/>
                  </a:lnTo>
                  <a:lnTo>
                    <a:pt x="19" y="150"/>
                  </a:lnTo>
                  <a:lnTo>
                    <a:pt x="19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6" y="139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6" y="136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8" y="131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5" y="126"/>
                  </a:lnTo>
                  <a:lnTo>
                    <a:pt x="6" y="125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5" y="110"/>
                  </a:lnTo>
                  <a:lnTo>
                    <a:pt x="5" y="109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4" y="98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7" y="93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3" y="90"/>
                  </a:lnTo>
                  <a:lnTo>
                    <a:pt x="35" y="92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7" y="88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52" y="76"/>
                  </a:lnTo>
                  <a:lnTo>
                    <a:pt x="54" y="71"/>
                  </a:lnTo>
                  <a:lnTo>
                    <a:pt x="54" y="70"/>
                  </a:lnTo>
                  <a:lnTo>
                    <a:pt x="55" y="68"/>
                  </a:lnTo>
                  <a:lnTo>
                    <a:pt x="57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3" y="54"/>
                  </a:lnTo>
                  <a:lnTo>
                    <a:pt x="65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71" y="43"/>
                  </a:lnTo>
                  <a:lnTo>
                    <a:pt x="71" y="40"/>
                  </a:lnTo>
                  <a:lnTo>
                    <a:pt x="73" y="36"/>
                  </a:lnTo>
                  <a:lnTo>
                    <a:pt x="74" y="33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5" y="25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2"/>
                  </a:lnTo>
                  <a:lnTo>
                    <a:pt x="87" y="21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3" name="Freeform 304"/>
            <p:cNvSpPr>
              <a:spLocks noEditPoints="1"/>
            </p:cNvSpPr>
            <p:nvPr/>
          </p:nvSpPr>
          <p:spPr bwMode="auto">
            <a:xfrm>
              <a:off x="2681326" y="4911025"/>
              <a:ext cx="1212416" cy="1261147"/>
            </a:xfrm>
            <a:custGeom>
              <a:avLst/>
              <a:gdLst>
                <a:gd name="T0" fmla="*/ 620 w 622"/>
                <a:gd name="T1" fmla="*/ 633 h 647"/>
                <a:gd name="T2" fmla="*/ 597 w 622"/>
                <a:gd name="T3" fmla="*/ 633 h 647"/>
                <a:gd name="T4" fmla="*/ 587 w 622"/>
                <a:gd name="T5" fmla="*/ 638 h 647"/>
                <a:gd name="T6" fmla="*/ 571 w 622"/>
                <a:gd name="T7" fmla="*/ 632 h 647"/>
                <a:gd name="T8" fmla="*/ 551 w 622"/>
                <a:gd name="T9" fmla="*/ 627 h 647"/>
                <a:gd name="T10" fmla="*/ 540 w 622"/>
                <a:gd name="T11" fmla="*/ 608 h 647"/>
                <a:gd name="T12" fmla="*/ 529 w 622"/>
                <a:gd name="T13" fmla="*/ 606 h 647"/>
                <a:gd name="T14" fmla="*/ 507 w 622"/>
                <a:gd name="T15" fmla="*/ 588 h 647"/>
                <a:gd name="T16" fmla="*/ 502 w 622"/>
                <a:gd name="T17" fmla="*/ 584 h 647"/>
                <a:gd name="T18" fmla="*/ 559 w 622"/>
                <a:gd name="T19" fmla="*/ 624 h 647"/>
                <a:gd name="T20" fmla="*/ 560 w 622"/>
                <a:gd name="T21" fmla="*/ 614 h 647"/>
                <a:gd name="T22" fmla="*/ 584 w 622"/>
                <a:gd name="T23" fmla="*/ 617 h 647"/>
                <a:gd name="T24" fmla="*/ 568 w 622"/>
                <a:gd name="T25" fmla="*/ 588 h 647"/>
                <a:gd name="T26" fmla="*/ 502 w 622"/>
                <a:gd name="T27" fmla="*/ 567 h 647"/>
                <a:gd name="T28" fmla="*/ 494 w 622"/>
                <a:gd name="T29" fmla="*/ 558 h 647"/>
                <a:gd name="T30" fmla="*/ 491 w 622"/>
                <a:gd name="T31" fmla="*/ 539 h 647"/>
                <a:gd name="T32" fmla="*/ 505 w 622"/>
                <a:gd name="T33" fmla="*/ 510 h 647"/>
                <a:gd name="T34" fmla="*/ 497 w 622"/>
                <a:gd name="T35" fmla="*/ 529 h 647"/>
                <a:gd name="T36" fmla="*/ 496 w 622"/>
                <a:gd name="T37" fmla="*/ 506 h 647"/>
                <a:gd name="T38" fmla="*/ 496 w 622"/>
                <a:gd name="T39" fmla="*/ 499 h 647"/>
                <a:gd name="T40" fmla="*/ 504 w 622"/>
                <a:gd name="T41" fmla="*/ 450 h 647"/>
                <a:gd name="T42" fmla="*/ 526 w 622"/>
                <a:gd name="T43" fmla="*/ 430 h 647"/>
                <a:gd name="T44" fmla="*/ 515 w 622"/>
                <a:gd name="T45" fmla="*/ 438 h 647"/>
                <a:gd name="T46" fmla="*/ 515 w 622"/>
                <a:gd name="T47" fmla="*/ 419 h 647"/>
                <a:gd name="T48" fmla="*/ 519 w 622"/>
                <a:gd name="T49" fmla="*/ 394 h 647"/>
                <a:gd name="T50" fmla="*/ 510 w 622"/>
                <a:gd name="T51" fmla="*/ 394 h 647"/>
                <a:gd name="T52" fmla="*/ 579 w 622"/>
                <a:gd name="T53" fmla="*/ 5 h 647"/>
                <a:gd name="T54" fmla="*/ 590 w 622"/>
                <a:gd name="T55" fmla="*/ 38 h 647"/>
                <a:gd name="T56" fmla="*/ 600 w 622"/>
                <a:gd name="T57" fmla="*/ 74 h 647"/>
                <a:gd name="T58" fmla="*/ 593 w 622"/>
                <a:gd name="T59" fmla="*/ 115 h 647"/>
                <a:gd name="T60" fmla="*/ 582 w 622"/>
                <a:gd name="T61" fmla="*/ 154 h 647"/>
                <a:gd name="T62" fmla="*/ 568 w 622"/>
                <a:gd name="T63" fmla="*/ 197 h 647"/>
                <a:gd name="T64" fmla="*/ 568 w 622"/>
                <a:gd name="T65" fmla="*/ 235 h 647"/>
                <a:gd name="T66" fmla="*/ 565 w 622"/>
                <a:gd name="T67" fmla="*/ 269 h 647"/>
                <a:gd name="T68" fmla="*/ 554 w 622"/>
                <a:gd name="T69" fmla="*/ 304 h 647"/>
                <a:gd name="T70" fmla="*/ 548 w 622"/>
                <a:gd name="T71" fmla="*/ 347 h 647"/>
                <a:gd name="T72" fmla="*/ 545 w 622"/>
                <a:gd name="T73" fmla="*/ 389 h 647"/>
                <a:gd name="T74" fmla="*/ 545 w 622"/>
                <a:gd name="T75" fmla="*/ 422 h 647"/>
                <a:gd name="T76" fmla="*/ 545 w 622"/>
                <a:gd name="T77" fmla="*/ 454 h 647"/>
                <a:gd name="T78" fmla="*/ 537 w 622"/>
                <a:gd name="T79" fmla="*/ 496 h 647"/>
                <a:gd name="T80" fmla="*/ 524 w 622"/>
                <a:gd name="T81" fmla="*/ 547 h 647"/>
                <a:gd name="T82" fmla="*/ 574 w 622"/>
                <a:gd name="T83" fmla="*/ 572 h 647"/>
                <a:gd name="T84" fmla="*/ 540 w 622"/>
                <a:gd name="T85" fmla="*/ 603 h 647"/>
                <a:gd name="T86" fmla="*/ 526 w 622"/>
                <a:gd name="T87" fmla="*/ 594 h 647"/>
                <a:gd name="T88" fmla="*/ 526 w 622"/>
                <a:gd name="T89" fmla="*/ 591 h 647"/>
                <a:gd name="T90" fmla="*/ 511 w 622"/>
                <a:gd name="T91" fmla="*/ 573 h 647"/>
                <a:gd name="T92" fmla="*/ 532 w 622"/>
                <a:gd name="T93" fmla="*/ 570 h 647"/>
                <a:gd name="T94" fmla="*/ 513 w 622"/>
                <a:gd name="T95" fmla="*/ 558 h 647"/>
                <a:gd name="T96" fmla="*/ 518 w 622"/>
                <a:gd name="T97" fmla="*/ 543 h 647"/>
                <a:gd name="T98" fmla="*/ 515 w 622"/>
                <a:gd name="T99" fmla="*/ 525 h 647"/>
                <a:gd name="T100" fmla="*/ 508 w 622"/>
                <a:gd name="T101" fmla="*/ 502 h 647"/>
                <a:gd name="T102" fmla="*/ 504 w 622"/>
                <a:gd name="T103" fmla="*/ 488 h 647"/>
                <a:gd name="T104" fmla="*/ 496 w 622"/>
                <a:gd name="T105" fmla="*/ 469 h 647"/>
                <a:gd name="T106" fmla="*/ 510 w 622"/>
                <a:gd name="T107" fmla="*/ 450 h 647"/>
                <a:gd name="T108" fmla="*/ 515 w 622"/>
                <a:gd name="T109" fmla="*/ 468 h 647"/>
                <a:gd name="T110" fmla="*/ 524 w 622"/>
                <a:gd name="T111" fmla="*/ 427 h 647"/>
                <a:gd name="T112" fmla="*/ 529 w 622"/>
                <a:gd name="T113" fmla="*/ 386 h 647"/>
                <a:gd name="T114" fmla="*/ 515 w 622"/>
                <a:gd name="T115" fmla="*/ 361 h 647"/>
                <a:gd name="T116" fmla="*/ 532 w 622"/>
                <a:gd name="T117" fmla="*/ 283 h 647"/>
                <a:gd name="T118" fmla="*/ 546 w 622"/>
                <a:gd name="T119" fmla="*/ 195 h 647"/>
                <a:gd name="T120" fmla="*/ 563 w 622"/>
                <a:gd name="T121" fmla="*/ 118 h 647"/>
                <a:gd name="T122" fmla="*/ 568 w 622"/>
                <a:gd name="T123" fmla="*/ 35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2" h="647">
                  <a:moveTo>
                    <a:pt x="603" y="646"/>
                  </a:moveTo>
                  <a:lnTo>
                    <a:pt x="606" y="646"/>
                  </a:lnTo>
                  <a:lnTo>
                    <a:pt x="606" y="646"/>
                  </a:lnTo>
                  <a:lnTo>
                    <a:pt x="606" y="646"/>
                  </a:lnTo>
                  <a:lnTo>
                    <a:pt x="606" y="647"/>
                  </a:lnTo>
                  <a:lnTo>
                    <a:pt x="604" y="647"/>
                  </a:lnTo>
                  <a:lnTo>
                    <a:pt x="604" y="647"/>
                  </a:lnTo>
                  <a:lnTo>
                    <a:pt x="603" y="647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1" y="646"/>
                  </a:lnTo>
                  <a:lnTo>
                    <a:pt x="603" y="646"/>
                  </a:lnTo>
                  <a:close/>
                  <a:moveTo>
                    <a:pt x="608" y="641"/>
                  </a:moveTo>
                  <a:lnTo>
                    <a:pt x="608" y="641"/>
                  </a:lnTo>
                  <a:lnTo>
                    <a:pt x="608" y="641"/>
                  </a:lnTo>
                  <a:lnTo>
                    <a:pt x="609" y="643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9" y="644"/>
                  </a:lnTo>
                  <a:lnTo>
                    <a:pt x="608" y="644"/>
                  </a:lnTo>
                  <a:lnTo>
                    <a:pt x="608" y="644"/>
                  </a:lnTo>
                  <a:lnTo>
                    <a:pt x="604" y="644"/>
                  </a:lnTo>
                  <a:lnTo>
                    <a:pt x="604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6" y="643"/>
                  </a:lnTo>
                  <a:lnTo>
                    <a:pt x="608" y="641"/>
                  </a:lnTo>
                  <a:close/>
                  <a:moveTo>
                    <a:pt x="620" y="632"/>
                  </a:moveTo>
                  <a:lnTo>
                    <a:pt x="622" y="633"/>
                  </a:lnTo>
                  <a:lnTo>
                    <a:pt x="620" y="633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9" y="635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20" y="633"/>
                  </a:lnTo>
                  <a:lnTo>
                    <a:pt x="620" y="632"/>
                  </a:lnTo>
                  <a:close/>
                  <a:moveTo>
                    <a:pt x="597" y="627"/>
                  </a:moveTo>
                  <a:lnTo>
                    <a:pt x="601" y="627"/>
                  </a:lnTo>
                  <a:lnTo>
                    <a:pt x="608" y="629"/>
                  </a:lnTo>
                  <a:lnTo>
                    <a:pt x="609" y="629"/>
                  </a:lnTo>
                  <a:lnTo>
                    <a:pt x="612" y="630"/>
                  </a:lnTo>
                  <a:lnTo>
                    <a:pt x="612" y="632"/>
                  </a:lnTo>
                  <a:lnTo>
                    <a:pt x="612" y="632"/>
                  </a:lnTo>
                  <a:lnTo>
                    <a:pt x="612" y="633"/>
                  </a:lnTo>
                  <a:lnTo>
                    <a:pt x="611" y="633"/>
                  </a:lnTo>
                  <a:lnTo>
                    <a:pt x="609" y="635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3"/>
                  </a:lnTo>
                  <a:lnTo>
                    <a:pt x="608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6" y="633"/>
                  </a:lnTo>
                  <a:lnTo>
                    <a:pt x="604" y="633"/>
                  </a:lnTo>
                  <a:lnTo>
                    <a:pt x="603" y="633"/>
                  </a:lnTo>
                  <a:lnTo>
                    <a:pt x="603" y="635"/>
                  </a:lnTo>
                  <a:lnTo>
                    <a:pt x="603" y="635"/>
                  </a:lnTo>
                  <a:lnTo>
                    <a:pt x="598" y="633"/>
                  </a:lnTo>
                  <a:lnTo>
                    <a:pt x="597" y="633"/>
                  </a:lnTo>
                  <a:lnTo>
                    <a:pt x="597" y="633"/>
                  </a:lnTo>
                  <a:lnTo>
                    <a:pt x="597" y="630"/>
                  </a:lnTo>
                  <a:lnTo>
                    <a:pt x="595" y="629"/>
                  </a:lnTo>
                  <a:lnTo>
                    <a:pt x="597" y="627"/>
                  </a:lnTo>
                  <a:close/>
                  <a:moveTo>
                    <a:pt x="571" y="627"/>
                  </a:moveTo>
                  <a:lnTo>
                    <a:pt x="574" y="627"/>
                  </a:lnTo>
                  <a:lnTo>
                    <a:pt x="586" y="630"/>
                  </a:lnTo>
                  <a:lnTo>
                    <a:pt x="589" y="629"/>
                  </a:lnTo>
                  <a:lnTo>
                    <a:pt x="592" y="629"/>
                  </a:lnTo>
                  <a:lnTo>
                    <a:pt x="593" y="630"/>
                  </a:lnTo>
                  <a:lnTo>
                    <a:pt x="590" y="632"/>
                  </a:lnTo>
                  <a:lnTo>
                    <a:pt x="590" y="632"/>
                  </a:lnTo>
                  <a:lnTo>
                    <a:pt x="590" y="633"/>
                  </a:lnTo>
                  <a:lnTo>
                    <a:pt x="593" y="633"/>
                  </a:lnTo>
                  <a:lnTo>
                    <a:pt x="593" y="633"/>
                  </a:lnTo>
                  <a:lnTo>
                    <a:pt x="595" y="635"/>
                  </a:lnTo>
                  <a:lnTo>
                    <a:pt x="593" y="635"/>
                  </a:lnTo>
                  <a:lnTo>
                    <a:pt x="593" y="636"/>
                  </a:lnTo>
                  <a:lnTo>
                    <a:pt x="595" y="636"/>
                  </a:lnTo>
                  <a:lnTo>
                    <a:pt x="597" y="638"/>
                  </a:lnTo>
                  <a:lnTo>
                    <a:pt x="598" y="638"/>
                  </a:lnTo>
                  <a:lnTo>
                    <a:pt x="598" y="640"/>
                  </a:lnTo>
                  <a:lnTo>
                    <a:pt x="598" y="641"/>
                  </a:lnTo>
                  <a:lnTo>
                    <a:pt x="598" y="643"/>
                  </a:lnTo>
                  <a:lnTo>
                    <a:pt x="598" y="643"/>
                  </a:lnTo>
                  <a:lnTo>
                    <a:pt x="597" y="641"/>
                  </a:lnTo>
                  <a:lnTo>
                    <a:pt x="595" y="641"/>
                  </a:lnTo>
                  <a:lnTo>
                    <a:pt x="595" y="640"/>
                  </a:lnTo>
                  <a:lnTo>
                    <a:pt x="593" y="640"/>
                  </a:lnTo>
                  <a:lnTo>
                    <a:pt x="592" y="640"/>
                  </a:lnTo>
                  <a:lnTo>
                    <a:pt x="590" y="638"/>
                  </a:lnTo>
                  <a:lnTo>
                    <a:pt x="589" y="638"/>
                  </a:lnTo>
                  <a:lnTo>
                    <a:pt x="587" y="638"/>
                  </a:lnTo>
                  <a:lnTo>
                    <a:pt x="586" y="638"/>
                  </a:lnTo>
                  <a:lnTo>
                    <a:pt x="586" y="638"/>
                  </a:lnTo>
                  <a:lnTo>
                    <a:pt x="586" y="636"/>
                  </a:lnTo>
                  <a:lnTo>
                    <a:pt x="586" y="636"/>
                  </a:lnTo>
                  <a:lnTo>
                    <a:pt x="586" y="635"/>
                  </a:lnTo>
                  <a:lnTo>
                    <a:pt x="586" y="633"/>
                  </a:lnTo>
                  <a:lnTo>
                    <a:pt x="586" y="633"/>
                  </a:lnTo>
                  <a:lnTo>
                    <a:pt x="584" y="635"/>
                  </a:lnTo>
                  <a:lnTo>
                    <a:pt x="584" y="635"/>
                  </a:lnTo>
                  <a:lnTo>
                    <a:pt x="582" y="633"/>
                  </a:lnTo>
                  <a:lnTo>
                    <a:pt x="581" y="633"/>
                  </a:lnTo>
                  <a:lnTo>
                    <a:pt x="581" y="632"/>
                  </a:lnTo>
                  <a:lnTo>
                    <a:pt x="579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82" y="638"/>
                  </a:lnTo>
                  <a:lnTo>
                    <a:pt x="581" y="638"/>
                  </a:lnTo>
                  <a:lnTo>
                    <a:pt x="578" y="638"/>
                  </a:lnTo>
                  <a:lnTo>
                    <a:pt x="578" y="638"/>
                  </a:lnTo>
                  <a:lnTo>
                    <a:pt x="578" y="636"/>
                  </a:lnTo>
                  <a:lnTo>
                    <a:pt x="576" y="636"/>
                  </a:lnTo>
                  <a:lnTo>
                    <a:pt x="574" y="635"/>
                  </a:lnTo>
                  <a:lnTo>
                    <a:pt x="574" y="635"/>
                  </a:lnTo>
                  <a:lnTo>
                    <a:pt x="574" y="633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0" y="632"/>
                  </a:lnTo>
                  <a:lnTo>
                    <a:pt x="570" y="632"/>
                  </a:lnTo>
                  <a:lnTo>
                    <a:pt x="571" y="632"/>
                  </a:lnTo>
                  <a:lnTo>
                    <a:pt x="571" y="630"/>
                  </a:lnTo>
                  <a:lnTo>
                    <a:pt x="571" y="627"/>
                  </a:lnTo>
                  <a:close/>
                  <a:moveTo>
                    <a:pt x="549" y="625"/>
                  </a:moveTo>
                  <a:lnTo>
                    <a:pt x="552" y="625"/>
                  </a:lnTo>
                  <a:lnTo>
                    <a:pt x="554" y="627"/>
                  </a:lnTo>
                  <a:lnTo>
                    <a:pt x="556" y="627"/>
                  </a:lnTo>
                  <a:lnTo>
                    <a:pt x="556" y="629"/>
                  </a:lnTo>
                  <a:lnTo>
                    <a:pt x="557" y="629"/>
                  </a:lnTo>
                  <a:lnTo>
                    <a:pt x="559" y="629"/>
                  </a:lnTo>
                  <a:lnTo>
                    <a:pt x="559" y="629"/>
                  </a:lnTo>
                  <a:lnTo>
                    <a:pt x="560" y="629"/>
                  </a:lnTo>
                  <a:lnTo>
                    <a:pt x="562" y="627"/>
                  </a:lnTo>
                  <a:lnTo>
                    <a:pt x="563" y="627"/>
                  </a:lnTo>
                  <a:lnTo>
                    <a:pt x="565" y="630"/>
                  </a:lnTo>
                  <a:lnTo>
                    <a:pt x="565" y="632"/>
                  </a:lnTo>
                  <a:lnTo>
                    <a:pt x="563" y="632"/>
                  </a:lnTo>
                  <a:lnTo>
                    <a:pt x="563" y="633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2"/>
                  </a:lnTo>
                  <a:lnTo>
                    <a:pt x="562" y="630"/>
                  </a:lnTo>
                  <a:lnTo>
                    <a:pt x="560" y="630"/>
                  </a:lnTo>
                  <a:lnTo>
                    <a:pt x="560" y="632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6" y="630"/>
                  </a:lnTo>
                  <a:lnTo>
                    <a:pt x="556" y="630"/>
                  </a:lnTo>
                  <a:lnTo>
                    <a:pt x="556" y="629"/>
                  </a:lnTo>
                  <a:lnTo>
                    <a:pt x="556" y="629"/>
                  </a:lnTo>
                  <a:lnTo>
                    <a:pt x="554" y="629"/>
                  </a:lnTo>
                  <a:lnTo>
                    <a:pt x="552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51" y="627"/>
                  </a:lnTo>
                  <a:lnTo>
                    <a:pt x="549" y="629"/>
                  </a:lnTo>
                  <a:lnTo>
                    <a:pt x="549" y="629"/>
                  </a:lnTo>
                  <a:lnTo>
                    <a:pt x="549" y="627"/>
                  </a:lnTo>
                  <a:lnTo>
                    <a:pt x="549" y="627"/>
                  </a:lnTo>
                  <a:lnTo>
                    <a:pt x="549" y="625"/>
                  </a:lnTo>
                  <a:lnTo>
                    <a:pt x="549" y="625"/>
                  </a:lnTo>
                  <a:close/>
                  <a:moveTo>
                    <a:pt x="541" y="606"/>
                  </a:moveTo>
                  <a:lnTo>
                    <a:pt x="545" y="608"/>
                  </a:lnTo>
                  <a:lnTo>
                    <a:pt x="548" y="608"/>
                  </a:lnTo>
                  <a:lnTo>
                    <a:pt x="549" y="610"/>
                  </a:lnTo>
                  <a:lnTo>
                    <a:pt x="552" y="611"/>
                  </a:lnTo>
                  <a:lnTo>
                    <a:pt x="556" y="611"/>
                  </a:lnTo>
                  <a:lnTo>
                    <a:pt x="556" y="613"/>
                  </a:lnTo>
                  <a:lnTo>
                    <a:pt x="556" y="614"/>
                  </a:lnTo>
                  <a:lnTo>
                    <a:pt x="556" y="614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4" y="616"/>
                  </a:lnTo>
                  <a:lnTo>
                    <a:pt x="551" y="616"/>
                  </a:lnTo>
                  <a:lnTo>
                    <a:pt x="549" y="614"/>
                  </a:lnTo>
                  <a:lnTo>
                    <a:pt x="548" y="614"/>
                  </a:lnTo>
                  <a:lnTo>
                    <a:pt x="546" y="614"/>
                  </a:lnTo>
                  <a:lnTo>
                    <a:pt x="545" y="614"/>
                  </a:lnTo>
                  <a:lnTo>
                    <a:pt x="543" y="614"/>
                  </a:lnTo>
                  <a:lnTo>
                    <a:pt x="541" y="616"/>
                  </a:lnTo>
                  <a:lnTo>
                    <a:pt x="541" y="613"/>
                  </a:lnTo>
                  <a:lnTo>
                    <a:pt x="540" y="611"/>
                  </a:lnTo>
                  <a:lnTo>
                    <a:pt x="538" y="610"/>
                  </a:lnTo>
                  <a:lnTo>
                    <a:pt x="538" y="608"/>
                  </a:lnTo>
                  <a:lnTo>
                    <a:pt x="540" y="608"/>
                  </a:lnTo>
                  <a:lnTo>
                    <a:pt x="541" y="606"/>
                  </a:lnTo>
                  <a:close/>
                  <a:moveTo>
                    <a:pt x="526" y="597"/>
                  </a:moveTo>
                  <a:lnTo>
                    <a:pt x="526" y="597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7" y="599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29" y="600"/>
                  </a:lnTo>
                  <a:lnTo>
                    <a:pt x="530" y="600"/>
                  </a:lnTo>
                  <a:lnTo>
                    <a:pt x="533" y="602"/>
                  </a:lnTo>
                  <a:lnTo>
                    <a:pt x="535" y="602"/>
                  </a:lnTo>
                  <a:lnTo>
                    <a:pt x="535" y="603"/>
                  </a:lnTo>
                  <a:lnTo>
                    <a:pt x="537" y="603"/>
                  </a:lnTo>
                  <a:lnTo>
                    <a:pt x="538" y="605"/>
                  </a:lnTo>
                  <a:lnTo>
                    <a:pt x="537" y="606"/>
                  </a:lnTo>
                  <a:lnTo>
                    <a:pt x="535" y="608"/>
                  </a:lnTo>
                  <a:lnTo>
                    <a:pt x="535" y="608"/>
                  </a:lnTo>
                  <a:lnTo>
                    <a:pt x="535" y="610"/>
                  </a:lnTo>
                  <a:lnTo>
                    <a:pt x="533" y="610"/>
                  </a:lnTo>
                  <a:lnTo>
                    <a:pt x="533" y="611"/>
                  </a:lnTo>
                  <a:lnTo>
                    <a:pt x="532" y="611"/>
                  </a:lnTo>
                  <a:lnTo>
                    <a:pt x="530" y="611"/>
                  </a:lnTo>
                  <a:lnTo>
                    <a:pt x="529" y="611"/>
                  </a:lnTo>
                  <a:lnTo>
                    <a:pt x="529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7" y="611"/>
                  </a:lnTo>
                  <a:lnTo>
                    <a:pt x="529" y="610"/>
                  </a:lnTo>
                  <a:lnTo>
                    <a:pt x="530" y="608"/>
                  </a:lnTo>
                  <a:lnTo>
                    <a:pt x="530" y="606"/>
                  </a:lnTo>
                  <a:lnTo>
                    <a:pt x="529" y="606"/>
                  </a:lnTo>
                  <a:lnTo>
                    <a:pt x="527" y="606"/>
                  </a:lnTo>
                  <a:lnTo>
                    <a:pt x="527" y="606"/>
                  </a:lnTo>
                  <a:lnTo>
                    <a:pt x="526" y="606"/>
                  </a:lnTo>
                  <a:lnTo>
                    <a:pt x="526" y="606"/>
                  </a:lnTo>
                  <a:lnTo>
                    <a:pt x="526" y="608"/>
                  </a:lnTo>
                  <a:lnTo>
                    <a:pt x="526" y="608"/>
                  </a:lnTo>
                  <a:lnTo>
                    <a:pt x="526" y="610"/>
                  </a:lnTo>
                  <a:lnTo>
                    <a:pt x="524" y="610"/>
                  </a:lnTo>
                  <a:lnTo>
                    <a:pt x="524" y="610"/>
                  </a:lnTo>
                  <a:lnTo>
                    <a:pt x="522" y="608"/>
                  </a:lnTo>
                  <a:lnTo>
                    <a:pt x="522" y="608"/>
                  </a:lnTo>
                  <a:lnTo>
                    <a:pt x="522" y="606"/>
                  </a:lnTo>
                  <a:lnTo>
                    <a:pt x="522" y="605"/>
                  </a:lnTo>
                  <a:lnTo>
                    <a:pt x="522" y="603"/>
                  </a:lnTo>
                  <a:lnTo>
                    <a:pt x="522" y="603"/>
                  </a:lnTo>
                  <a:lnTo>
                    <a:pt x="521" y="603"/>
                  </a:lnTo>
                  <a:lnTo>
                    <a:pt x="519" y="603"/>
                  </a:lnTo>
                  <a:lnTo>
                    <a:pt x="518" y="602"/>
                  </a:lnTo>
                  <a:lnTo>
                    <a:pt x="518" y="600"/>
                  </a:lnTo>
                  <a:lnTo>
                    <a:pt x="515" y="600"/>
                  </a:lnTo>
                  <a:lnTo>
                    <a:pt x="516" y="599"/>
                  </a:lnTo>
                  <a:lnTo>
                    <a:pt x="519" y="597"/>
                  </a:lnTo>
                  <a:lnTo>
                    <a:pt x="521" y="599"/>
                  </a:lnTo>
                  <a:lnTo>
                    <a:pt x="526" y="600"/>
                  </a:lnTo>
                  <a:lnTo>
                    <a:pt x="526" y="599"/>
                  </a:lnTo>
                  <a:lnTo>
                    <a:pt x="526" y="599"/>
                  </a:lnTo>
                  <a:lnTo>
                    <a:pt x="526" y="597"/>
                  </a:lnTo>
                  <a:lnTo>
                    <a:pt x="526" y="597"/>
                  </a:lnTo>
                  <a:close/>
                  <a:moveTo>
                    <a:pt x="502" y="584"/>
                  </a:moveTo>
                  <a:lnTo>
                    <a:pt x="504" y="584"/>
                  </a:lnTo>
                  <a:lnTo>
                    <a:pt x="505" y="586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7" y="588"/>
                  </a:lnTo>
                  <a:lnTo>
                    <a:pt x="508" y="589"/>
                  </a:lnTo>
                  <a:lnTo>
                    <a:pt x="511" y="589"/>
                  </a:lnTo>
                  <a:lnTo>
                    <a:pt x="513" y="589"/>
                  </a:lnTo>
                  <a:lnTo>
                    <a:pt x="515" y="591"/>
                  </a:lnTo>
                  <a:lnTo>
                    <a:pt x="518" y="591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19" y="592"/>
                  </a:lnTo>
                  <a:lnTo>
                    <a:pt x="522" y="594"/>
                  </a:lnTo>
                  <a:lnTo>
                    <a:pt x="522" y="594"/>
                  </a:lnTo>
                  <a:lnTo>
                    <a:pt x="524" y="595"/>
                  </a:lnTo>
                  <a:lnTo>
                    <a:pt x="524" y="597"/>
                  </a:lnTo>
                  <a:lnTo>
                    <a:pt x="522" y="597"/>
                  </a:lnTo>
                  <a:lnTo>
                    <a:pt x="521" y="595"/>
                  </a:lnTo>
                  <a:lnTo>
                    <a:pt x="519" y="595"/>
                  </a:lnTo>
                  <a:lnTo>
                    <a:pt x="518" y="595"/>
                  </a:lnTo>
                  <a:lnTo>
                    <a:pt x="518" y="595"/>
                  </a:lnTo>
                  <a:lnTo>
                    <a:pt x="518" y="594"/>
                  </a:lnTo>
                  <a:lnTo>
                    <a:pt x="518" y="594"/>
                  </a:lnTo>
                  <a:lnTo>
                    <a:pt x="515" y="592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8" y="591"/>
                  </a:lnTo>
                  <a:lnTo>
                    <a:pt x="508" y="591"/>
                  </a:lnTo>
                  <a:lnTo>
                    <a:pt x="507" y="589"/>
                  </a:lnTo>
                  <a:lnTo>
                    <a:pt x="504" y="588"/>
                  </a:lnTo>
                  <a:lnTo>
                    <a:pt x="504" y="586"/>
                  </a:lnTo>
                  <a:lnTo>
                    <a:pt x="502" y="584"/>
                  </a:lnTo>
                  <a:lnTo>
                    <a:pt x="502" y="584"/>
                  </a:lnTo>
                  <a:lnTo>
                    <a:pt x="502" y="584"/>
                  </a:lnTo>
                  <a:close/>
                  <a:moveTo>
                    <a:pt x="578" y="580"/>
                  </a:moveTo>
                  <a:lnTo>
                    <a:pt x="582" y="583"/>
                  </a:lnTo>
                  <a:lnTo>
                    <a:pt x="584" y="583"/>
                  </a:lnTo>
                  <a:lnTo>
                    <a:pt x="587" y="581"/>
                  </a:lnTo>
                  <a:lnTo>
                    <a:pt x="587" y="581"/>
                  </a:lnTo>
                  <a:lnTo>
                    <a:pt x="589" y="583"/>
                  </a:lnTo>
                  <a:lnTo>
                    <a:pt x="590" y="583"/>
                  </a:lnTo>
                  <a:lnTo>
                    <a:pt x="590" y="589"/>
                  </a:lnTo>
                  <a:lnTo>
                    <a:pt x="590" y="594"/>
                  </a:lnTo>
                  <a:lnTo>
                    <a:pt x="590" y="600"/>
                  </a:lnTo>
                  <a:lnTo>
                    <a:pt x="590" y="605"/>
                  </a:lnTo>
                  <a:lnTo>
                    <a:pt x="590" y="610"/>
                  </a:lnTo>
                  <a:lnTo>
                    <a:pt x="590" y="616"/>
                  </a:lnTo>
                  <a:lnTo>
                    <a:pt x="589" y="622"/>
                  </a:lnTo>
                  <a:lnTo>
                    <a:pt x="589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2" y="627"/>
                  </a:lnTo>
                  <a:lnTo>
                    <a:pt x="578" y="627"/>
                  </a:lnTo>
                  <a:lnTo>
                    <a:pt x="576" y="625"/>
                  </a:lnTo>
                  <a:lnTo>
                    <a:pt x="574" y="624"/>
                  </a:lnTo>
                  <a:lnTo>
                    <a:pt x="573" y="624"/>
                  </a:lnTo>
                  <a:lnTo>
                    <a:pt x="571" y="625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7" y="625"/>
                  </a:lnTo>
                  <a:lnTo>
                    <a:pt x="567" y="624"/>
                  </a:lnTo>
                  <a:lnTo>
                    <a:pt x="565" y="624"/>
                  </a:lnTo>
                  <a:lnTo>
                    <a:pt x="563" y="625"/>
                  </a:lnTo>
                  <a:lnTo>
                    <a:pt x="559" y="624"/>
                  </a:lnTo>
                  <a:lnTo>
                    <a:pt x="557" y="624"/>
                  </a:lnTo>
                  <a:lnTo>
                    <a:pt x="552" y="622"/>
                  </a:lnTo>
                  <a:lnTo>
                    <a:pt x="549" y="622"/>
                  </a:lnTo>
                  <a:lnTo>
                    <a:pt x="543" y="622"/>
                  </a:lnTo>
                  <a:lnTo>
                    <a:pt x="543" y="621"/>
                  </a:lnTo>
                  <a:lnTo>
                    <a:pt x="541" y="619"/>
                  </a:lnTo>
                  <a:lnTo>
                    <a:pt x="543" y="619"/>
                  </a:lnTo>
                  <a:lnTo>
                    <a:pt x="543" y="619"/>
                  </a:lnTo>
                  <a:lnTo>
                    <a:pt x="545" y="617"/>
                  </a:lnTo>
                  <a:lnTo>
                    <a:pt x="545" y="617"/>
                  </a:lnTo>
                  <a:lnTo>
                    <a:pt x="546" y="619"/>
                  </a:lnTo>
                  <a:lnTo>
                    <a:pt x="548" y="619"/>
                  </a:lnTo>
                  <a:lnTo>
                    <a:pt x="548" y="617"/>
                  </a:lnTo>
                  <a:lnTo>
                    <a:pt x="549" y="617"/>
                  </a:lnTo>
                  <a:lnTo>
                    <a:pt x="551" y="617"/>
                  </a:lnTo>
                  <a:lnTo>
                    <a:pt x="552" y="617"/>
                  </a:lnTo>
                  <a:lnTo>
                    <a:pt x="554" y="617"/>
                  </a:lnTo>
                  <a:lnTo>
                    <a:pt x="556" y="617"/>
                  </a:lnTo>
                  <a:lnTo>
                    <a:pt x="556" y="617"/>
                  </a:lnTo>
                  <a:lnTo>
                    <a:pt x="557" y="616"/>
                  </a:lnTo>
                  <a:lnTo>
                    <a:pt x="557" y="616"/>
                  </a:lnTo>
                  <a:lnTo>
                    <a:pt x="559" y="616"/>
                  </a:lnTo>
                  <a:lnTo>
                    <a:pt x="560" y="616"/>
                  </a:lnTo>
                  <a:lnTo>
                    <a:pt x="560" y="617"/>
                  </a:lnTo>
                  <a:lnTo>
                    <a:pt x="560" y="619"/>
                  </a:lnTo>
                  <a:lnTo>
                    <a:pt x="562" y="619"/>
                  </a:lnTo>
                  <a:lnTo>
                    <a:pt x="563" y="619"/>
                  </a:lnTo>
                  <a:lnTo>
                    <a:pt x="565" y="619"/>
                  </a:lnTo>
                  <a:lnTo>
                    <a:pt x="565" y="619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0" y="614"/>
                  </a:lnTo>
                  <a:lnTo>
                    <a:pt x="559" y="614"/>
                  </a:lnTo>
                  <a:lnTo>
                    <a:pt x="557" y="611"/>
                  </a:lnTo>
                  <a:lnTo>
                    <a:pt x="557" y="610"/>
                  </a:lnTo>
                  <a:lnTo>
                    <a:pt x="557" y="606"/>
                  </a:lnTo>
                  <a:lnTo>
                    <a:pt x="560" y="606"/>
                  </a:lnTo>
                  <a:lnTo>
                    <a:pt x="560" y="603"/>
                  </a:lnTo>
                  <a:lnTo>
                    <a:pt x="560" y="602"/>
                  </a:lnTo>
                  <a:lnTo>
                    <a:pt x="562" y="602"/>
                  </a:lnTo>
                  <a:lnTo>
                    <a:pt x="563" y="606"/>
                  </a:lnTo>
                  <a:lnTo>
                    <a:pt x="565" y="610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2" y="611"/>
                  </a:lnTo>
                  <a:lnTo>
                    <a:pt x="565" y="613"/>
                  </a:lnTo>
                  <a:lnTo>
                    <a:pt x="567" y="614"/>
                  </a:lnTo>
                  <a:lnTo>
                    <a:pt x="567" y="616"/>
                  </a:lnTo>
                  <a:lnTo>
                    <a:pt x="568" y="617"/>
                  </a:lnTo>
                  <a:lnTo>
                    <a:pt x="570" y="617"/>
                  </a:lnTo>
                  <a:lnTo>
                    <a:pt x="571" y="616"/>
                  </a:lnTo>
                  <a:lnTo>
                    <a:pt x="573" y="616"/>
                  </a:lnTo>
                  <a:lnTo>
                    <a:pt x="573" y="616"/>
                  </a:lnTo>
                  <a:lnTo>
                    <a:pt x="576" y="616"/>
                  </a:lnTo>
                  <a:lnTo>
                    <a:pt x="578" y="617"/>
                  </a:lnTo>
                  <a:lnTo>
                    <a:pt x="579" y="617"/>
                  </a:lnTo>
                  <a:lnTo>
                    <a:pt x="579" y="619"/>
                  </a:lnTo>
                  <a:lnTo>
                    <a:pt x="579" y="621"/>
                  </a:lnTo>
                  <a:lnTo>
                    <a:pt x="579" y="621"/>
                  </a:lnTo>
                  <a:lnTo>
                    <a:pt x="581" y="621"/>
                  </a:lnTo>
                  <a:lnTo>
                    <a:pt x="582" y="619"/>
                  </a:lnTo>
                  <a:lnTo>
                    <a:pt x="582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4" y="617"/>
                  </a:lnTo>
                  <a:lnTo>
                    <a:pt x="581" y="616"/>
                  </a:lnTo>
                  <a:lnTo>
                    <a:pt x="570" y="611"/>
                  </a:lnTo>
                  <a:lnTo>
                    <a:pt x="568" y="610"/>
                  </a:lnTo>
                  <a:lnTo>
                    <a:pt x="568" y="606"/>
                  </a:lnTo>
                  <a:lnTo>
                    <a:pt x="568" y="605"/>
                  </a:lnTo>
                  <a:lnTo>
                    <a:pt x="568" y="603"/>
                  </a:lnTo>
                  <a:lnTo>
                    <a:pt x="571" y="603"/>
                  </a:lnTo>
                  <a:lnTo>
                    <a:pt x="574" y="602"/>
                  </a:lnTo>
                  <a:lnTo>
                    <a:pt x="579" y="599"/>
                  </a:lnTo>
                  <a:lnTo>
                    <a:pt x="579" y="599"/>
                  </a:lnTo>
                  <a:lnTo>
                    <a:pt x="579" y="597"/>
                  </a:lnTo>
                  <a:lnTo>
                    <a:pt x="579" y="597"/>
                  </a:lnTo>
                  <a:lnTo>
                    <a:pt x="578" y="595"/>
                  </a:lnTo>
                  <a:lnTo>
                    <a:pt x="574" y="595"/>
                  </a:lnTo>
                  <a:lnTo>
                    <a:pt x="573" y="595"/>
                  </a:lnTo>
                  <a:lnTo>
                    <a:pt x="571" y="597"/>
                  </a:lnTo>
                  <a:lnTo>
                    <a:pt x="568" y="597"/>
                  </a:lnTo>
                  <a:lnTo>
                    <a:pt x="567" y="597"/>
                  </a:lnTo>
                  <a:lnTo>
                    <a:pt x="565" y="597"/>
                  </a:lnTo>
                  <a:lnTo>
                    <a:pt x="563" y="595"/>
                  </a:lnTo>
                  <a:lnTo>
                    <a:pt x="563" y="594"/>
                  </a:lnTo>
                  <a:lnTo>
                    <a:pt x="563" y="592"/>
                  </a:lnTo>
                  <a:lnTo>
                    <a:pt x="563" y="591"/>
                  </a:lnTo>
                  <a:lnTo>
                    <a:pt x="563" y="591"/>
                  </a:lnTo>
                  <a:lnTo>
                    <a:pt x="565" y="589"/>
                  </a:lnTo>
                  <a:lnTo>
                    <a:pt x="567" y="589"/>
                  </a:lnTo>
                  <a:lnTo>
                    <a:pt x="567" y="589"/>
                  </a:lnTo>
                  <a:lnTo>
                    <a:pt x="568" y="589"/>
                  </a:lnTo>
                  <a:lnTo>
                    <a:pt x="568" y="589"/>
                  </a:lnTo>
                  <a:lnTo>
                    <a:pt x="568" y="588"/>
                  </a:lnTo>
                  <a:lnTo>
                    <a:pt x="568" y="588"/>
                  </a:lnTo>
                  <a:lnTo>
                    <a:pt x="567" y="586"/>
                  </a:lnTo>
                  <a:lnTo>
                    <a:pt x="565" y="586"/>
                  </a:lnTo>
                  <a:lnTo>
                    <a:pt x="565" y="584"/>
                  </a:lnTo>
                  <a:lnTo>
                    <a:pt x="565" y="584"/>
                  </a:lnTo>
                  <a:lnTo>
                    <a:pt x="567" y="584"/>
                  </a:lnTo>
                  <a:lnTo>
                    <a:pt x="568" y="584"/>
                  </a:lnTo>
                  <a:lnTo>
                    <a:pt x="570" y="586"/>
                  </a:lnTo>
                  <a:lnTo>
                    <a:pt x="571" y="586"/>
                  </a:lnTo>
                  <a:lnTo>
                    <a:pt x="571" y="586"/>
                  </a:lnTo>
                  <a:lnTo>
                    <a:pt x="573" y="584"/>
                  </a:lnTo>
                  <a:lnTo>
                    <a:pt x="574" y="583"/>
                  </a:lnTo>
                  <a:lnTo>
                    <a:pt x="576" y="581"/>
                  </a:lnTo>
                  <a:lnTo>
                    <a:pt x="578" y="580"/>
                  </a:lnTo>
                  <a:lnTo>
                    <a:pt x="578" y="580"/>
                  </a:lnTo>
                  <a:close/>
                  <a:moveTo>
                    <a:pt x="505" y="566"/>
                  </a:moveTo>
                  <a:lnTo>
                    <a:pt x="507" y="566"/>
                  </a:lnTo>
                  <a:lnTo>
                    <a:pt x="507" y="566"/>
                  </a:lnTo>
                  <a:lnTo>
                    <a:pt x="508" y="567"/>
                  </a:lnTo>
                  <a:lnTo>
                    <a:pt x="510" y="567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10" y="569"/>
                  </a:lnTo>
                  <a:lnTo>
                    <a:pt x="508" y="569"/>
                  </a:lnTo>
                  <a:lnTo>
                    <a:pt x="507" y="569"/>
                  </a:lnTo>
                  <a:lnTo>
                    <a:pt x="507" y="567"/>
                  </a:lnTo>
                  <a:lnTo>
                    <a:pt x="505" y="566"/>
                  </a:lnTo>
                  <a:lnTo>
                    <a:pt x="505" y="566"/>
                  </a:lnTo>
                  <a:lnTo>
                    <a:pt x="505" y="566"/>
                  </a:lnTo>
                  <a:close/>
                  <a:moveTo>
                    <a:pt x="500" y="562"/>
                  </a:moveTo>
                  <a:lnTo>
                    <a:pt x="500" y="567"/>
                  </a:lnTo>
                  <a:lnTo>
                    <a:pt x="502" y="567"/>
                  </a:lnTo>
                  <a:lnTo>
                    <a:pt x="502" y="567"/>
                  </a:lnTo>
                  <a:lnTo>
                    <a:pt x="504" y="569"/>
                  </a:lnTo>
                  <a:lnTo>
                    <a:pt x="505" y="570"/>
                  </a:lnTo>
                  <a:lnTo>
                    <a:pt x="502" y="573"/>
                  </a:lnTo>
                  <a:lnTo>
                    <a:pt x="502" y="575"/>
                  </a:lnTo>
                  <a:lnTo>
                    <a:pt x="500" y="575"/>
                  </a:lnTo>
                  <a:lnTo>
                    <a:pt x="499" y="573"/>
                  </a:lnTo>
                  <a:lnTo>
                    <a:pt x="497" y="570"/>
                  </a:lnTo>
                  <a:lnTo>
                    <a:pt x="497" y="569"/>
                  </a:lnTo>
                  <a:lnTo>
                    <a:pt x="496" y="566"/>
                  </a:lnTo>
                  <a:lnTo>
                    <a:pt x="497" y="566"/>
                  </a:lnTo>
                  <a:lnTo>
                    <a:pt x="499" y="566"/>
                  </a:lnTo>
                  <a:lnTo>
                    <a:pt x="499" y="564"/>
                  </a:lnTo>
                  <a:lnTo>
                    <a:pt x="500" y="562"/>
                  </a:lnTo>
                  <a:close/>
                  <a:moveTo>
                    <a:pt x="504" y="554"/>
                  </a:moveTo>
                  <a:lnTo>
                    <a:pt x="504" y="556"/>
                  </a:lnTo>
                  <a:lnTo>
                    <a:pt x="504" y="556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2" y="558"/>
                  </a:lnTo>
                  <a:lnTo>
                    <a:pt x="502" y="558"/>
                  </a:lnTo>
                  <a:lnTo>
                    <a:pt x="500" y="559"/>
                  </a:lnTo>
                  <a:lnTo>
                    <a:pt x="500" y="559"/>
                  </a:lnTo>
                  <a:lnTo>
                    <a:pt x="499" y="559"/>
                  </a:lnTo>
                  <a:lnTo>
                    <a:pt x="497" y="559"/>
                  </a:lnTo>
                  <a:lnTo>
                    <a:pt x="496" y="561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2" y="561"/>
                  </a:lnTo>
                  <a:lnTo>
                    <a:pt x="494" y="559"/>
                  </a:lnTo>
                  <a:lnTo>
                    <a:pt x="494" y="558"/>
                  </a:lnTo>
                  <a:lnTo>
                    <a:pt x="496" y="556"/>
                  </a:lnTo>
                  <a:lnTo>
                    <a:pt x="497" y="558"/>
                  </a:lnTo>
                  <a:lnTo>
                    <a:pt x="499" y="556"/>
                  </a:lnTo>
                  <a:lnTo>
                    <a:pt x="502" y="554"/>
                  </a:lnTo>
                  <a:lnTo>
                    <a:pt x="504" y="554"/>
                  </a:lnTo>
                  <a:close/>
                  <a:moveTo>
                    <a:pt x="491" y="540"/>
                  </a:moveTo>
                  <a:lnTo>
                    <a:pt x="492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6" y="542"/>
                  </a:lnTo>
                  <a:lnTo>
                    <a:pt x="494" y="543"/>
                  </a:lnTo>
                  <a:lnTo>
                    <a:pt x="494" y="543"/>
                  </a:lnTo>
                  <a:lnTo>
                    <a:pt x="492" y="545"/>
                  </a:lnTo>
                  <a:lnTo>
                    <a:pt x="492" y="547"/>
                  </a:lnTo>
                  <a:lnTo>
                    <a:pt x="491" y="547"/>
                  </a:lnTo>
                  <a:lnTo>
                    <a:pt x="491" y="547"/>
                  </a:lnTo>
                  <a:lnTo>
                    <a:pt x="491" y="545"/>
                  </a:lnTo>
                  <a:lnTo>
                    <a:pt x="491" y="545"/>
                  </a:lnTo>
                  <a:lnTo>
                    <a:pt x="491" y="543"/>
                  </a:lnTo>
                  <a:lnTo>
                    <a:pt x="491" y="542"/>
                  </a:lnTo>
                  <a:lnTo>
                    <a:pt x="491" y="540"/>
                  </a:lnTo>
                  <a:close/>
                  <a:moveTo>
                    <a:pt x="492" y="532"/>
                  </a:moveTo>
                  <a:lnTo>
                    <a:pt x="494" y="532"/>
                  </a:lnTo>
                  <a:lnTo>
                    <a:pt x="496" y="532"/>
                  </a:lnTo>
                  <a:lnTo>
                    <a:pt x="497" y="534"/>
                  </a:lnTo>
                  <a:lnTo>
                    <a:pt x="499" y="534"/>
                  </a:lnTo>
                  <a:lnTo>
                    <a:pt x="500" y="536"/>
                  </a:lnTo>
                  <a:lnTo>
                    <a:pt x="499" y="537"/>
                  </a:lnTo>
                  <a:lnTo>
                    <a:pt x="497" y="537"/>
                  </a:lnTo>
                  <a:lnTo>
                    <a:pt x="494" y="539"/>
                  </a:lnTo>
                  <a:lnTo>
                    <a:pt x="492" y="539"/>
                  </a:lnTo>
                  <a:lnTo>
                    <a:pt x="491" y="539"/>
                  </a:lnTo>
                  <a:lnTo>
                    <a:pt x="491" y="537"/>
                  </a:lnTo>
                  <a:lnTo>
                    <a:pt x="492" y="536"/>
                  </a:lnTo>
                  <a:lnTo>
                    <a:pt x="492" y="536"/>
                  </a:lnTo>
                  <a:lnTo>
                    <a:pt x="492" y="534"/>
                  </a:lnTo>
                  <a:lnTo>
                    <a:pt x="492" y="532"/>
                  </a:lnTo>
                  <a:close/>
                  <a:moveTo>
                    <a:pt x="496" y="509"/>
                  </a:moveTo>
                  <a:lnTo>
                    <a:pt x="496" y="510"/>
                  </a:lnTo>
                  <a:lnTo>
                    <a:pt x="496" y="512"/>
                  </a:lnTo>
                  <a:lnTo>
                    <a:pt x="494" y="515"/>
                  </a:lnTo>
                  <a:lnTo>
                    <a:pt x="492" y="517"/>
                  </a:lnTo>
                  <a:lnTo>
                    <a:pt x="491" y="518"/>
                  </a:lnTo>
                  <a:lnTo>
                    <a:pt x="489" y="518"/>
                  </a:lnTo>
                  <a:lnTo>
                    <a:pt x="488" y="517"/>
                  </a:lnTo>
                  <a:lnTo>
                    <a:pt x="489" y="515"/>
                  </a:lnTo>
                  <a:lnTo>
                    <a:pt x="491" y="515"/>
                  </a:lnTo>
                  <a:lnTo>
                    <a:pt x="491" y="514"/>
                  </a:lnTo>
                  <a:lnTo>
                    <a:pt x="489" y="514"/>
                  </a:lnTo>
                  <a:lnTo>
                    <a:pt x="489" y="514"/>
                  </a:lnTo>
                  <a:lnTo>
                    <a:pt x="488" y="512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89" y="510"/>
                  </a:lnTo>
                  <a:lnTo>
                    <a:pt x="491" y="510"/>
                  </a:lnTo>
                  <a:lnTo>
                    <a:pt x="494" y="510"/>
                  </a:lnTo>
                  <a:lnTo>
                    <a:pt x="494" y="509"/>
                  </a:lnTo>
                  <a:lnTo>
                    <a:pt x="496" y="509"/>
                  </a:lnTo>
                  <a:close/>
                  <a:moveTo>
                    <a:pt x="500" y="507"/>
                  </a:moveTo>
                  <a:lnTo>
                    <a:pt x="502" y="507"/>
                  </a:lnTo>
                  <a:lnTo>
                    <a:pt x="502" y="509"/>
                  </a:lnTo>
                  <a:lnTo>
                    <a:pt x="504" y="509"/>
                  </a:lnTo>
                  <a:lnTo>
                    <a:pt x="504" y="509"/>
                  </a:lnTo>
                  <a:lnTo>
                    <a:pt x="505" y="510"/>
                  </a:lnTo>
                  <a:lnTo>
                    <a:pt x="505" y="517"/>
                  </a:lnTo>
                  <a:lnTo>
                    <a:pt x="505" y="518"/>
                  </a:lnTo>
                  <a:lnTo>
                    <a:pt x="505" y="521"/>
                  </a:lnTo>
                  <a:lnTo>
                    <a:pt x="505" y="525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6"/>
                  </a:lnTo>
                  <a:lnTo>
                    <a:pt x="505" y="528"/>
                  </a:lnTo>
                  <a:lnTo>
                    <a:pt x="505" y="529"/>
                  </a:lnTo>
                  <a:lnTo>
                    <a:pt x="504" y="531"/>
                  </a:lnTo>
                  <a:lnTo>
                    <a:pt x="504" y="532"/>
                  </a:lnTo>
                  <a:lnTo>
                    <a:pt x="504" y="532"/>
                  </a:lnTo>
                  <a:lnTo>
                    <a:pt x="502" y="532"/>
                  </a:lnTo>
                  <a:lnTo>
                    <a:pt x="500" y="532"/>
                  </a:lnTo>
                  <a:lnTo>
                    <a:pt x="500" y="531"/>
                  </a:lnTo>
                  <a:lnTo>
                    <a:pt x="500" y="529"/>
                  </a:lnTo>
                  <a:lnTo>
                    <a:pt x="500" y="528"/>
                  </a:lnTo>
                  <a:lnTo>
                    <a:pt x="499" y="526"/>
                  </a:lnTo>
                  <a:lnTo>
                    <a:pt x="499" y="526"/>
                  </a:lnTo>
                  <a:lnTo>
                    <a:pt x="500" y="525"/>
                  </a:lnTo>
                  <a:lnTo>
                    <a:pt x="500" y="525"/>
                  </a:lnTo>
                  <a:lnTo>
                    <a:pt x="500" y="523"/>
                  </a:lnTo>
                  <a:lnTo>
                    <a:pt x="500" y="523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502" y="521"/>
                  </a:lnTo>
                  <a:lnTo>
                    <a:pt x="499" y="523"/>
                  </a:lnTo>
                  <a:lnTo>
                    <a:pt x="497" y="525"/>
                  </a:lnTo>
                  <a:lnTo>
                    <a:pt x="497" y="525"/>
                  </a:lnTo>
                  <a:lnTo>
                    <a:pt x="497" y="528"/>
                  </a:lnTo>
                  <a:lnTo>
                    <a:pt x="497" y="529"/>
                  </a:lnTo>
                  <a:lnTo>
                    <a:pt x="497" y="529"/>
                  </a:lnTo>
                  <a:lnTo>
                    <a:pt x="496" y="529"/>
                  </a:lnTo>
                  <a:lnTo>
                    <a:pt x="492" y="529"/>
                  </a:lnTo>
                  <a:lnTo>
                    <a:pt x="491" y="528"/>
                  </a:lnTo>
                  <a:lnTo>
                    <a:pt x="489" y="528"/>
                  </a:lnTo>
                  <a:lnTo>
                    <a:pt x="489" y="526"/>
                  </a:lnTo>
                  <a:lnTo>
                    <a:pt x="489" y="525"/>
                  </a:lnTo>
                  <a:lnTo>
                    <a:pt x="492" y="525"/>
                  </a:lnTo>
                  <a:lnTo>
                    <a:pt x="492" y="523"/>
                  </a:lnTo>
                  <a:lnTo>
                    <a:pt x="492" y="521"/>
                  </a:lnTo>
                  <a:lnTo>
                    <a:pt x="491" y="521"/>
                  </a:lnTo>
                  <a:lnTo>
                    <a:pt x="491" y="520"/>
                  </a:lnTo>
                  <a:lnTo>
                    <a:pt x="491" y="520"/>
                  </a:lnTo>
                  <a:lnTo>
                    <a:pt x="492" y="518"/>
                  </a:lnTo>
                  <a:lnTo>
                    <a:pt x="494" y="518"/>
                  </a:lnTo>
                  <a:lnTo>
                    <a:pt x="494" y="518"/>
                  </a:lnTo>
                  <a:lnTo>
                    <a:pt x="496" y="518"/>
                  </a:lnTo>
                  <a:lnTo>
                    <a:pt x="496" y="517"/>
                  </a:lnTo>
                  <a:lnTo>
                    <a:pt x="494" y="517"/>
                  </a:lnTo>
                  <a:lnTo>
                    <a:pt x="496" y="515"/>
                  </a:lnTo>
                  <a:lnTo>
                    <a:pt x="497" y="514"/>
                  </a:lnTo>
                  <a:lnTo>
                    <a:pt x="499" y="512"/>
                  </a:lnTo>
                  <a:lnTo>
                    <a:pt x="499" y="512"/>
                  </a:lnTo>
                  <a:lnTo>
                    <a:pt x="497" y="510"/>
                  </a:lnTo>
                  <a:lnTo>
                    <a:pt x="499" y="509"/>
                  </a:lnTo>
                  <a:lnTo>
                    <a:pt x="499" y="509"/>
                  </a:lnTo>
                  <a:lnTo>
                    <a:pt x="500" y="507"/>
                  </a:lnTo>
                  <a:close/>
                  <a:moveTo>
                    <a:pt x="492" y="495"/>
                  </a:moveTo>
                  <a:lnTo>
                    <a:pt x="492" y="496"/>
                  </a:lnTo>
                  <a:lnTo>
                    <a:pt x="494" y="499"/>
                  </a:lnTo>
                  <a:lnTo>
                    <a:pt x="496" y="502"/>
                  </a:lnTo>
                  <a:lnTo>
                    <a:pt x="496" y="506"/>
                  </a:lnTo>
                  <a:lnTo>
                    <a:pt x="494" y="507"/>
                  </a:lnTo>
                  <a:lnTo>
                    <a:pt x="491" y="509"/>
                  </a:lnTo>
                  <a:lnTo>
                    <a:pt x="491" y="509"/>
                  </a:lnTo>
                  <a:lnTo>
                    <a:pt x="489" y="509"/>
                  </a:lnTo>
                  <a:lnTo>
                    <a:pt x="488" y="506"/>
                  </a:lnTo>
                  <a:lnTo>
                    <a:pt x="489" y="501"/>
                  </a:lnTo>
                  <a:lnTo>
                    <a:pt x="491" y="499"/>
                  </a:lnTo>
                  <a:lnTo>
                    <a:pt x="489" y="498"/>
                  </a:lnTo>
                  <a:lnTo>
                    <a:pt x="489" y="496"/>
                  </a:lnTo>
                  <a:lnTo>
                    <a:pt x="489" y="496"/>
                  </a:lnTo>
                  <a:lnTo>
                    <a:pt x="492" y="495"/>
                  </a:lnTo>
                  <a:close/>
                  <a:moveTo>
                    <a:pt x="499" y="491"/>
                  </a:moveTo>
                  <a:lnTo>
                    <a:pt x="500" y="491"/>
                  </a:lnTo>
                  <a:lnTo>
                    <a:pt x="500" y="495"/>
                  </a:lnTo>
                  <a:lnTo>
                    <a:pt x="500" y="496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498"/>
                  </a:lnTo>
                  <a:lnTo>
                    <a:pt x="502" y="501"/>
                  </a:lnTo>
                  <a:lnTo>
                    <a:pt x="504" y="501"/>
                  </a:lnTo>
                  <a:lnTo>
                    <a:pt x="504" y="501"/>
                  </a:lnTo>
                  <a:lnTo>
                    <a:pt x="504" y="502"/>
                  </a:lnTo>
                  <a:lnTo>
                    <a:pt x="504" y="502"/>
                  </a:lnTo>
                  <a:lnTo>
                    <a:pt x="504" y="506"/>
                  </a:lnTo>
                  <a:lnTo>
                    <a:pt x="504" y="506"/>
                  </a:lnTo>
                  <a:lnTo>
                    <a:pt x="502" y="506"/>
                  </a:lnTo>
                  <a:lnTo>
                    <a:pt x="499" y="506"/>
                  </a:lnTo>
                  <a:lnTo>
                    <a:pt x="497" y="504"/>
                  </a:lnTo>
                  <a:lnTo>
                    <a:pt x="497" y="502"/>
                  </a:lnTo>
                  <a:lnTo>
                    <a:pt x="497" y="501"/>
                  </a:lnTo>
                  <a:lnTo>
                    <a:pt x="496" y="499"/>
                  </a:lnTo>
                  <a:lnTo>
                    <a:pt x="496" y="499"/>
                  </a:lnTo>
                  <a:lnTo>
                    <a:pt x="494" y="498"/>
                  </a:lnTo>
                  <a:lnTo>
                    <a:pt x="494" y="496"/>
                  </a:lnTo>
                  <a:lnTo>
                    <a:pt x="494" y="495"/>
                  </a:lnTo>
                  <a:lnTo>
                    <a:pt x="494" y="495"/>
                  </a:lnTo>
                  <a:lnTo>
                    <a:pt x="497" y="493"/>
                  </a:lnTo>
                  <a:lnTo>
                    <a:pt x="499" y="491"/>
                  </a:lnTo>
                  <a:close/>
                  <a:moveTo>
                    <a:pt x="496" y="488"/>
                  </a:moveTo>
                  <a:lnTo>
                    <a:pt x="497" y="490"/>
                  </a:lnTo>
                  <a:lnTo>
                    <a:pt x="499" y="490"/>
                  </a:lnTo>
                  <a:lnTo>
                    <a:pt x="499" y="490"/>
                  </a:lnTo>
                  <a:lnTo>
                    <a:pt x="497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6" y="491"/>
                  </a:lnTo>
                  <a:lnTo>
                    <a:pt x="494" y="491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6" y="488"/>
                  </a:lnTo>
                  <a:close/>
                  <a:moveTo>
                    <a:pt x="508" y="444"/>
                  </a:moveTo>
                  <a:lnTo>
                    <a:pt x="508" y="446"/>
                  </a:lnTo>
                  <a:lnTo>
                    <a:pt x="508" y="449"/>
                  </a:lnTo>
                  <a:lnTo>
                    <a:pt x="508" y="450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8" y="452"/>
                  </a:lnTo>
                  <a:lnTo>
                    <a:pt x="507" y="454"/>
                  </a:lnTo>
                  <a:lnTo>
                    <a:pt x="505" y="454"/>
                  </a:lnTo>
                  <a:lnTo>
                    <a:pt x="504" y="454"/>
                  </a:lnTo>
                  <a:lnTo>
                    <a:pt x="502" y="454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4" y="450"/>
                  </a:lnTo>
                  <a:lnTo>
                    <a:pt x="505" y="447"/>
                  </a:lnTo>
                  <a:lnTo>
                    <a:pt x="505" y="446"/>
                  </a:lnTo>
                  <a:lnTo>
                    <a:pt x="505" y="444"/>
                  </a:lnTo>
                  <a:lnTo>
                    <a:pt x="507" y="444"/>
                  </a:lnTo>
                  <a:lnTo>
                    <a:pt x="508" y="444"/>
                  </a:lnTo>
                  <a:close/>
                  <a:moveTo>
                    <a:pt x="496" y="436"/>
                  </a:moveTo>
                  <a:lnTo>
                    <a:pt x="496" y="436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9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8"/>
                  </a:lnTo>
                  <a:lnTo>
                    <a:pt x="496" y="436"/>
                  </a:lnTo>
                  <a:close/>
                  <a:moveTo>
                    <a:pt x="516" y="432"/>
                  </a:moveTo>
                  <a:lnTo>
                    <a:pt x="516" y="432"/>
                  </a:lnTo>
                  <a:lnTo>
                    <a:pt x="518" y="433"/>
                  </a:lnTo>
                  <a:lnTo>
                    <a:pt x="518" y="435"/>
                  </a:lnTo>
                  <a:lnTo>
                    <a:pt x="518" y="436"/>
                  </a:lnTo>
                  <a:lnTo>
                    <a:pt x="518" y="438"/>
                  </a:lnTo>
                  <a:lnTo>
                    <a:pt x="516" y="438"/>
                  </a:lnTo>
                  <a:lnTo>
                    <a:pt x="516" y="438"/>
                  </a:lnTo>
                  <a:lnTo>
                    <a:pt x="516" y="436"/>
                  </a:lnTo>
                  <a:lnTo>
                    <a:pt x="516" y="436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15" y="433"/>
                  </a:lnTo>
                  <a:lnTo>
                    <a:pt x="515" y="433"/>
                  </a:lnTo>
                  <a:lnTo>
                    <a:pt x="516" y="432"/>
                  </a:lnTo>
                  <a:close/>
                  <a:moveTo>
                    <a:pt x="524" y="428"/>
                  </a:moveTo>
                  <a:lnTo>
                    <a:pt x="526" y="430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29" y="435"/>
                  </a:lnTo>
                  <a:lnTo>
                    <a:pt x="529" y="435"/>
                  </a:lnTo>
                  <a:lnTo>
                    <a:pt x="527" y="436"/>
                  </a:lnTo>
                  <a:lnTo>
                    <a:pt x="522" y="438"/>
                  </a:lnTo>
                  <a:lnTo>
                    <a:pt x="521" y="438"/>
                  </a:lnTo>
                  <a:lnTo>
                    <a:pt x="521" y="436"/>
                  </a:lnTo>
                  <a:lnTo>
                    <a:pt x="521" y="435"/>
                  </a:lnTo>
                  <a:lnTo>
                    <a:pt x="519" y="435"/>
                  </a:lnTo>
                  <a:lnTo>
                    <a:pt x="521" y="433"/>
                  </a:lnTo>
                  <a:lnTo>
                    <a:pt x="522" y="432"/>
                  </a:lnTo>
                  <a:lnTo>
                    <a:pt x="522" y="432"/>
                  </a:lnTo>
                  <a:lnTo>
                    <a:pt x="522" y="430"/>
                  </a:lnTo>
                  <a:lnTo>
                    <a:pt x="522" y="430"/>
                  </a:lnTo>
                  <a:lnTo>
                    <a:pt x="522" y="428"/>
                  </a:lnTo>
                  <a:lnTo>
                    <a:pt x="524" y="428"/>
                  </a:lnTo>
                  <a:close/>
                  <a:moveTo>
                    <a:pt x="513" y="425"/>
                  </a:moveTo>
                  <a:lnTo>
                    <a:pt x="515" y="425"/>
                  </a:lnTo>
                  <a:lnTo>
                    <a:pt x="515" y="427"/>
                  </a:lnTo>
                  <a:lnTo>
                    <a:pt x="516" y="427"/>
                  </a:lnTo>
                  <a:lnTo>
                    <a:pt x="516" y="428"/>
                  </a:lnTo>
                  <a:lnTo>
                    <a:pt x="516" y="430"/>
                  </a:lnTo>
                  <a:lnTo>
                    <a:pt x="515" y="430"/>
                  </a:lnTo>
                  <a:lnTo>
                    <a:pt x="515" y="430"/>
                  </a:lnTo>
                  <a:lnTo>
                    <a:pt x="513" y="432"/>
                  </a:lnTo>
                  <a:lnTo>
                    <a:pt x="511" y="432"/>
                  </a:lnTo>
                  <a:lnTo>
                    <a:pt x="511" y="433"/>
                  </a:lnTo>
                  <a:lnTo>
                    <a:pt x="513" y="435"/>
                  </a:lnTo>
                  <a:lnTo>
                    <a:pt x="515" y="436"/>
                  </a:lnTo>
                  <a:lnTo>
                    <a:pt x="515" y="438"/>
                  </a:lnTo>
                  <a:lnTo>
                    <a:pt x="515" y="439"/>
                  </a:lnTo>
                  <a:lnTo>
                    <a:pt x="515" y="439"/>
                  </a:lnTo>
                  <a:lnTo>
                    <a:pt x="515" y="441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4"/>
                  </a:lnTo>
                  <a:lnTo>
                    <a:pt x="516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5" y="446"/>
                  </a:lnTo>
                  <a:lnTo>
                    <a:pt x="511" y="447"/>
                  </a:lnTo>
                  <a:lnTo>
                    <a:pt x="510" y="446"/>
                  </a:lnTo>
                  <a:lnTo>
                    <a:pt x="511" y="444"/>
                  </a:lnTo>
                  <a:lnTo>
                    <a:pt x="510" y="443"/>
                  </a:lnTo>
                  <a:lnTo>
                    <a:pt x="508" y="441"/>
                  </a:lnTo>
                  <a:lnTo>
                    <a:pt x="507" y="439"/>
                  </a:lnTo>
                  <a:lnTo>
                    <a:pt x="507" y="438"/>
                  </a:lnTo>
                  <a:lnTo>
                    <a:pt x="505" y="436"/>
                  </a:lnTo>
                  <a:lnTo>
                    <a:pt x="504" y="435"/>
                  </a:lnTo>
                  <a:lnTo>
                    <a:pt x="505" y="433"/>
                  </a:lnTo>
                  <a:lnTo>
                    <a:pt x="505" y="432"/>
                  </a:lnTo>
                  <a:lnTo>
                    <a:pt x="507" y="430"/>
                  </a:lnTo>
                  <a:lnTo>
                    <a:pt x="508" y="430"/>
                  </a:lnTo>
                  <a:lnTo>
                    <a:pt x="508" y="430"/>
                  </a:lnTo>
                  <a:lnTo>
                    <a:pt x="510" y="430"/>
                  </a:lnTo>
                  <a:lnTo>
                    <a:pt x="511" y="430"/>
                  </a:lnTo>
                  <a:lnTo>
                    <a:pt x="510" y="427"/>
                  </a:lnTo>
                  <a:lnTo>
                    <a:pt x="511" y="425"/>
                  </a:lnTo>
                  <a:lnTo>
                    <a:pt x="511" y="425"/>
                  </a:lnTo>
                  <a:lnTo>
                    <a:pt x="513" y="425"/>
                  </a:lnTo>
                  <a:close/>
                  <a:moveTo>
                    <a:pt x="515" y="419"/>
                  </a:moveTo>
                  <a:lnTo>
                    <a:pt x="515" y="419"/>
                  </a:lnTo>
                  <a:lnTo>
                    <a:pt x="515" y="419"/>
                  </a:lnTo>
                  <a:lnTo>
                    <a:pt x="515" y="421"/>
                  </a:lnTo>
                  <a:lnTo>
                    <a:pt x="515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3" y="421"/>
                  </a:lnTo>
                  <a:lnTo>
                    <a:pt x="510" y="421"/>
                  </a:lnTo>
                  <a:lnTo>
                    <a:pt x="510" y="421"/>
                  </a:lnTo>
                  <a:lnTo>
                    <a:pt x="510" y="419"/>
                  </a:lnTo>
                  <a:lnTo>
                    <a:pt x="513" y="419"/>
                  </a:lnTo>
                  <a:lnTo>
                    <a:pt x="515" y="419"/>
                  </a:lnTo>
                  <a:close/>
                  <a:moveTo>
                    <a:pt x="502" y="414"/>
                  </a:moveTo>
                  <a:lnTo>
                    <a:pt x="502" y="414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2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6"/>
                  </a:lnTo>
                  <a:lnTo>
                    <a:pt x="500" y="414"/>
                  </a:lnTo>
                  <a:lnTo>
                    <a:pt x="502" y="414"/>
                  </a:lnTo>
                  <a:close/>
                  <a:moveTo>
                    <a:pt x="511" y="384"/>
                  </a:moveTo>
                  <a:lnTo>
                    <a:pt x="516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19" y="389"/>
                  </a:lnTo>
                  <a:lnTo>
                    <a:pt x="519" y="391"/>
                  </a:lnTo>
                  <a:lnTo>
                    <a:pt x="521" y="391"/>
                  </a:lnTo>
                  <a:lnTo>
                    <a:pt x="521" y="392"/>
                  </a:lnTo>
                  <a:lnTo>
                    <a:pt x="519" y="394"/>
                  </a:lnTo>
                  <a:lnTo>
                    <a:pt x="519" y="394"/>
                  </a:lnTo>
                  <a:lnTo>
                    <a:pt x="519" y="395"/>
                  </a:lnTo>
                  <a:lnTo>
                    <a:pt x="519" y="397"/>
                  </a:lnTo>
                  <a:lnTo>
                    <a:pt x="518" y="397"/>
                  </a:lnTo>
                  <a:lnTo>
                    <a:pt x="518" y="397"/>
                  </a:lnTo>
                  <a:lnTo>
                    <a:pt x="516" y="397"/>
                  </a:lnTo>
                  <a:lnTo>
                    <a:pt x="515" y="399"/>
                  </a:lnTo>
                  <a:lnTo>
                    <a:pt x="516" y="399"/>
                  </a:lnTo>
                  <a:lnTo>
                    <a:pt x="516" y="400"/>
                  </a:lnTo>
                  <a:lnTo>
                    <a:pt x="518" y="402"/>
                  </a:lnTo>
                  <a:lnTo>
                    <a:pt x="519" y="403"/>
                  </a:lnTo>
                  <a:lnTo>
                    <a:pt x="521" y="405"/>
                  </a:lnTo>
                  <a:lnTo>
                    <a:pt x="519" y="405"/>
                  </a:lnTo>
                  <a:lnTo>
                    <a:pt x="519" y="406"/>
                  </a:lnTo>
                  <a:lnTo>
                    <a:pt x="518" y="408"/>
                  </a:lnTo>
                  <a:lnTo>
                    <a:pt x="516" y="408"/>
                  </a:lnTo>
                  <a:lnTo>
                    <a:pt x="516" y="410"/>
                  </a:lnTo>
                  <a:lnTo>
                    <a:pt x="515" y="411"/>
                  </a:lnTo>
                  <a:lnTo>
                    <a:pt x="515" y="411"/>
                  </a:lnTo>
                  <a:lnTo>
                    <a:pt x="513" y="411"/>
                  </a:lnTo>
                  <a:lnTo>
                    <a:pt x="511" y="411"/>
                  </a:lnTo>
                  <a:lnTo>
                    <a:pt x="510" y="411"/>
                  </a:lnTo>
                  <a:lnTo>
                    <a:pt x="508" y="411"/>
                  </a:lnTo>
                  <a:lnTo>
                    <a:pt x="507" y="410"/>
                  </a:lnTo>
                  <a:lnTo>
                    <a:pt x="507" y="410"/>
                  </a:lnTo>
                  <a:lnTo>
                    <a:pt x="507" y="408"/>
                  </a:lnTo>
                  <a:lnTo>
                    <a:pt x="508" y="406"/>
                  </a:lnTo>
                  <a:lnTo>
                    <a:pt x="508" y="403"/>
                  </a:lnTo>
                  <a:lnTo>
                    <a:pt x="510" y="399"/>
                  </a:lnTo>
                  <a:lnTo>
                    <a:pt x="510" y="395"/>
                  </a:lnTo>
                  <a:lnTo>
                    <a:pt x="510" y="395"/>
                  </a:lnTo>
                  <a:lnTo>
                    <a:pt x="510" y="394"/>
                  </a:lnTo>
                  <a:lnTo>
                    <a:pt x="510" y="394"/>
                  </a:lnTo>
                  <a:lnTo>
                    <a:pt x="510" y="392"/>
                  </a:lnTo>
                  <a:lnTo>
                    <a:pt x="510" y="392"/>
                  </a:lnTo>
                  <a:lnTo>
                    <a:pt x="511" y="389"/>
                  </a:lnTo>
                  <a:lnTo>
                    <a:pt x="511" y="389"/>
                  </a:lnTo>
                  <a:lnTo>
                    <a:pt x="511" y="387"/>
                  </a:lnTo>
                  <a:lnTo>
                    <a:pt x="511" y="386"/>
                  </a:lnTo>
                  <a:lnTo>
                    <a:pt x="511" y="386"/>
                  </a:lnTo>
                  <a:lnTo>
                    <a:pt x="511" y="384"/>
                  </a:lnTo>
                  <a:lnTo>
                    <a:pt x="511" y="384"/>
                  </a:lnTo>
                  <a:close/>
                  <a:moveTo>
                    <a:pt x="442" y="247"/>
                  </a:moveTo>
                  <a:lnTo>
                    <a:pt x="442" y="247"/>
                  </a:lnTo>
                  <a:lnTo>
                    <a:pt x="442" y="247"/>
                  </a:lnTo>
                  <a:lnTo>
                    <a:pt x="444" y="247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2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0" y="247"/>
                  </a:lnTo>
                  <a:lnTo>
                    <a:pt x="442" y="247"/>
                  </a:lnTo>
                  <a:lnTo>
                    <a:pt x="442" y="247"/>
                  </a:lnTo>
                  <a:close/>
                  <a:moveTo>
                    <a:pt x="0" y="145"/>
                  </a:moveTo>
                  <a:lnTo>
                    <a:pt x="2" y="145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5"/>
                  </a:lnTo>
                  <a:close/>
                  <a:moveTo>
                    <a:pt x="578" y="0"/>
                  </a:moveTo>
                  <a:lnTo>
                    <a:pt x="578" y="1"/>
                  </a:lnTo>
                  <a:lnTo>
                    <a:pt x="579" y="5"/>
                  </a:lnTo>
                  <a:lnTo>
                    <a:pt x="579" y="6"/>
                  </a:lnTo>
                  <a:lnTo>
                    <a:pt x="581" y="6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9"/>
                  </a:lnTo>
                  <a:lnTo>
                    <a:pt x="582" y="9"/>
                  </a:lnTo>
                  <a:lnTo>
                    <a:pt x="582" y="11"/>
                  </a:lnTo>
                  <a:lnTo>
                    <a:pt x="582" y="11"/>
                  </a:lnTo>
                  <a:lnTo>
                    <a:pt x="582" y="13"/>
                  </a:lnTo>
                  <a:lnTo>
                    <a:pt x="584" y="14"/>
                  </a:lnTo>
                  <a:lnTo>
                    <a:pt x="584" y="16"/>
                  </a:lnTo>
                  <a:lnTo>
                    <a:pt x="584" y="17"/>
                  </a:lnTo>
                  <a:lnTo>
                    <a:pt x="584" y="19"/>
                  </a:lnTo>
                  <a:lnTo>
                    <a:pt x="586" y="20"/>
                  </a:lnTo>
                  <a:lnTo>
                    <a:pt x="586" y="22"/>
                  </a:lnTo>
                  <a:lnTo>
                    <a:pt x="586" y="22"/>
                  </a:lnTo>
                  <a:lnTo>
                    <a:pt x="587" y="24"/>
                  </a:lnTo>
                  <a:lnTo>
                    <a:pt x="587" y="25"/>
                  </a:lnTo>
                  <a:lnTo>
                    <a:pt x="589" y="25"/>
                  </a:lnTo>
                  <a:lnTo>
                    <a:pt x="590" y="27"/>
                  </a:lnTo>
                  <a:lnTo>
                    <a:pt x="590" y="27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2" y="28"/>
                  </a:lnTo>
                  <a:lnTo>
                    <a:pt x="590" y="30"/>
                  </a:lnTo>
                  <a:lnTo>
                    <a:pt x="589" y="33"/>
                  </a:lnTo>
                  <a:lnTo>
                    <a:pt x="589" y="33"/>
                  </a:lnTo>
                  <a:lnTo>
                    <a:pt x="590" y="35"/>
                  </a:lnTo>
                  <a:lnTo>
                    <a:pt x="590" y="36"/>
                  </a:lnTo>
                  <a:lnTo>
                    <a:pt x="590" y="36"/>
                  </a:lnTo>
                  <a:lnTo>
                    <a:pt x="590" y="38"/>
                  </a:lnTo>
                  <a:lnTo>
                    <a:pt x="589" y="38"/>
                  </a:lnTo>
                  <a:lnTo>
                    <a:pt x="587" y="39"/>
                  </a:lnTo>
                  <a:lnTo>
                    <a:pt x="587" y="39"/>
                  </a:lnTo>
                  <a:lnTo>
                    <a:pt x="589" y="39"/>
                  </a:lnTo>
                  <a:lnTo>
                    <a:pt x="589" y="41"/>
                  </a:lnTo>
                  <a:lnTo>
                    <a:pt x="589" y="42"/>
                  </a:lnTo>
                  <a:lnTo>
                    <a:pt x="589" y="42"/>
                  </a:lnTo>
                  <a:lnTo>
                    <a:pt x="587" y="42"/>
                  </a:lnTo>
                  <a:lnTo>
                    <a:pt x="587" y="44"/>
                  </a:lnTo>
                  <a:lnTo>
                    <a:pt x="589" y="44"/>
                  </a:lnTo>
                  <a:lnTo>
                    <a:pt x="589" y="44"/>
                  </a:lnTo>
                  <a:lnTo>
                    <a:pt x="592" y="46"/>
                  </a:lnTo>
                  <a:lnTo>
                    <a:pt x="592" y="47"/>
                  </a:lnTo>
                  <a:lnTo>
                    <a:pt x="592" y="47"/>
                  </a:lnTo>
                  <a:lnTo>
                    <a:pt x="590" y="49"/>
                  </a:lnTo>
                  <a:lnTo>
                    <a:pt x="590" y="49"/>
                  </a:lnTo>
                  <a:lnTo>
                    <a:pt x="590" y="50"/>
                  </a:lnTo>
                  <a:lnTo>
                    <a:pt x="590" y="50"/>
                  </a:lnTo>
                  <a:lnTo>
                    <a:pt x="592" y="50"/>
                  </a:lnTo>
                  <a:lnTo>
                    <a:pt x="592" y="52"/>
                  </a:lnTo>
                  <a:lnTo>
                    <a:pt x="595" y="53"/>
                  </a:lnTo>
                  <a:lnTo>
                    <a:pt x="597" y="57"/>
                  </a:lnTo>
                  <a:lnTo>
                    <a:pt x="597" y="58"/>
                  </a:lnTo>
                  <a:lnTo>
                    <a:pt x="597" y="61"/>
                  </a:lnTo>
                  <a:lnTo>
                    <a:pt x="597" y="63"/>
                  </a:lnTo>
                  <a:lnTo>
                    <a:pt x="597" y="64"/>
                  </a:lnTo>
                  <a:lnTo>
                    <a:pt x="598" y="68"/>
                  </a:lnTo>
                  <a:lnTo>
                    <a:pt x="600" y="68"/>
                  </a:lnTo>
                  <a:lnTo>
                    <a:pt x="600" y="71"/>
                  </a:lnTo>
                  <a:lnTo>
                    <a:pt x="600" y="71"/>
                  </a:lnTo>
                  <a:lnTo>
                    <a:pt x="600" y="72"/>
                  </a:lnTo>
                  <a:lnTo>
                    <a:pt x="600" y="74"/>
                  </a:lnTo>
                  <a:lnTo>
                    <a:pt x="601" y="77"/>
                  </a:lnTo>
                  <a:lnTo>
                    <a:pt x="600" y="79"/>
                  </a:lnTo>
                  <a:lnTo>
                    <a:pt x="600" y="79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3" y="80"/>
                  </a:lnTo>
                  <a:lnTo>
                    <a:pt x="604" y="80"/>
                  </a:lnTo>
                  <a:lnTo>
                    <a:pt x="608" y="80"/>
                  </a:lnTo>
                  <a:lnTo>
                    <a:pt x="611" y="80"/>
                  </a:lnTo>
                  <a:lnTo>
                    <a:pt x="612" y="82"/>
                  </a:lnTo>
                  <a:lnTo>
                    <a:pt x="612" y="87"/>
                  </a:lnTo>
                  <a:lnTo>
                    <a:pt x="611" y="91"/>
                  </a:lnTo>
                  <a:lnTo>
                    <a:pt x="609" y="96"/>
                  </a:lnTo>
                  <a:lnTo>
                    <a:pt x="608" y="98"/>
                  </a:lnTo>
                  <a:lnTo>
                    <a:pt x="608" y="98"/>
                  </a:lnTo>
                  <a:lnTo>
                    <a:pt x="604" y="99"/>
                  </a:lnTo>
                  <a:lnTo>
                    <a:pt x="600" y="101"/>
                  </a:lnTo>
                  <a:lnTo>
                    <a:pt x="598" y="102"/>
                  </a:lnTo>
                  <a:lnTo>
                    <a:pt x="595" y="104"/>
                  </a:lnTo>
                  <a:lnTo>
                    <a:pt x="595" y="104"/>
                  </a:lnTo>
                  <a:lnTo>
                    <a:pt x="593" y="105"/>
                  </a:lnTo>
                  <a:lnTo>
                    <a:pt x="593" y="105"/>
                  </a:lnTo>
                  <a:lnTo>
                    <a:pt x="592" y="107"/>
                  </a:lnTo>
                  <a:lnTo>
                    <a:pt x="592" y="107"/>
                  </a:lnTo>
                  <a:lnTo>
                    <a:pt x="590" y="109"/>
                  </a:lnTo>
                  <a:lnTo>
                    <a:pt x="590" y="110"/>
                  </a:lnTo>
                  <a:lnTo>
                    <a:pt x="592" y="112"/>
                  </a:lnTo>
                  <a:lnTo>
                    <a:pt x="592" y="112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3" y="115"/>
                  </a:lnTo>
                  <a:lnTo>
                    <a:pt x="593" y="115"/>
                  </a:lnTo>
                  <a:lnTo>
                    <a:pt x="592" y="115"/>
                  </a:lnTo>
                  <a:lnTo>
                    <a:pt x="592" y="115"/>
                  </a:lnTo>
                  <a:lnTo>
                    <a:pt x="590" y="116"/>
                  </a:lnTo>
                  <a:lnTo>
                    <a:pt x="590" y="120"/>
                  </a:lnTo>
                  <a:lnTo>
                    <a:pt x="590" y="120"/>
                  </a:lnTo>
                  <a:lnTo>
                    <a:pt x="590" y="123"/>
                  </a:lnTo>
                  <a:lnTo>
                    <a:pt x="592" y="124"/>
                  </a:lnTo>
                  <a:lnTo>
                    <a:pt x="592" y="129"/>
                  </a:lnTo>
                  <a:lnTo>
                    <a:pt x="593" y="131"/>
                  </a:lnTo>
                  <a:lnTo>
                    <a:pt x="592" y="132"/>
                  </a:lnTo>
                  <a:lnTo>
                    <a:pt x="590" y="134"/>
                  </a:lnTo>
                  <a:lnTo>
                    <a:pt x="590" y="134"/>
                  </a:lnTo>
                  <a:lnTo>
                    <a:pt x="590" y="135"/>
                  </a:lnTo>
                  <a:lnTo>
                    <a:pt x="590" y="135"/>
                  </a:lnTo>
                  <a:lnTo>
                    <a:pt x="592" y="139"/>
                  </a:lnTo>
                  <a:lnTo>
                    <a:pt x="593" y="140"/>
                  </a:lnTo>
                  <a:lnTo>
                    <a:pt x="593" y="142"/>
                  </a:lnTo>
                  <a:lnTo>
                    <a:pt x="593" y="143"/>
                  </a:lnTo>
                  <a:lnTo>
                    <a:pt x="593" y="143"/>
                  </a:lnTo>
                  <a:lnTo>
                    <a:pt x="593" y="145"/>
                  </a:lnTo>
                  <a:lnTo>
                    <a:pt x="590" y="145"/>
                  </a:lnTo>
                  <a:lnTo>
                    <a:pt x="590" y="146"/>
                  </a:lnTo>
                  <a:lnTo>
                    <a:pt x="589" y="146"/>
                  </a:lnTo>
                  <a:lnTo>
                    <a:pt x="589" y="145"/>
                  </a:lnTo>
                  <a:lnTo>
                    <a:pt x="587" y="145"/>
                  </a:lnTo>
                  <a:lnTo>
                    <a:pt x="587" y="146"/>
                  </a:lnTo>
                  <a:lnTo>
                    <a:pt x="586" y="148"/>
                  </a:lnTo>
                  <a:lnTo>
                    <a:pt x="586" y="150"/>
                  </a:lnTo>
                  <a:lnTo>
                    <a:pt x="584" y="151"/>
                  </a:lnTo>
                  <a:lnTo>
                    <a:pt x="584" y="153"/>
                  </a:lnTo>
                  <a:lnTo>
                    <a:pt x="582" y="154"/>
                  </a:lnTo>
                  <a:lnTo>
                    <a:pt x="582" y="156"/>
                  </a:lnTo>
                  <a:lnTo>
                    <a:pt x="582" y="157"/>
                  </a:lnTo>
                  <a:lnTo>
                    <a:pt x="581" y="159"/>
                  </a:lnTo>
                  <a:lnTo>
                    <a:pt x="579" y="161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8" y="162"/>
                  </a:lnTo>
                  <a:lnTo>
                    <a:pt x="576" y="164"/>
                  </a:lnTo>
                  <a:lnTo>
                    <a:pt x="574" y="165"/>
                  </a:lnTo>
                  <a:lnTo>
                    <a:pt x="574" y="168"/>
                  </a:lnTo>
                  <a:lnTo>
                    <a:pt x="573" y="168"/>
                  </a:lnTo>
                  <a:lnTo>
                    <a:pt x="573" y="172"/>
                  </a:lnTo>
                  <a:lnTo>
                    <a:pt x="573" y="175"/>
                  </a:lnTo>
                  <a:lnTo>
                    <a:pt x="573" y="176"/>
                  </a:lnTo>
                  <a:lnTo>
                    <a:pt x="571" y="176"/>
                  </a:lnTo>
                  <a:lnTo>
                    <a:pt x="570" y="178"/>
                  </a:lnTo>
                  <a:lnTo>
                    <a:pt x="570" y="180"/>
                  </a:lnTo>
                  <a:lnTo>
                    <a:pt x="570" y="183"/>
                  </a:lnTo>
                  <a:lnTo>
                    <a:pt x="571" y="187"/>
                  </a:lnTo>
                  <a:lnTo>
                    <a:pt x="571" y="189"/>
                  </a:lnTo>
                  <a:lnTo>
                    <a:pt x="571" y="191"/>
                  </a:lnTo>
                  <a:lnTo>
                    <a:pt x="570" y="192"/>
                  </a:lnTo>
                  <a:lnTo>
                    <a:pt x="571" y="192"/>
                  </a:lnTo>
                  <a:lnTo>
                    <a:pt x="571" y="192"/>
                  </a:lnTo>
                  <a:lnTo>
                    <a:pt x="571" y="194"/>
                  </a:lnTo>
                  <a:lnTo>
                    <a:pt x="571" y="194"/>
                  </a:lnTo>
                  <a:lnTo>
                    <a:pt x="571" y="195"/>
                  </a:lnTo>
                  <a:lnTo>
                    <a:pt x="570" y="195"/>
                  </a:lnTo>
                  <a:lnTo>
                    <a:pt x="568" y="197"/>
                  </a:lnTo>
                  <a:lnTo>
                    <a:pt x="568" y="195"/>
                  </a:lnTo>
                  <a:lnTo>
                    <a:pt x="568" y="197"/>
                  </a:lnTo>
                  <a:lnTo>
                    <a:pt x="568" y="197"/>
                  </a:lnTo>
                  <a:lnTo>
                    <a:pt x="567" y="198"/>
                  </a:lnTo>
                  <a:lnTo>
                    <a:pt x="567" y="202"/>
                  </a:lnTo>
                  <a:lnTo>
                    <a:pt x="565" y="203"/>
                  </a:lnTo>
                  <a:lnTo>
                    <a:pt x="565" y="205"/>
                  </a:lnTo>
                  <a:lnTo>
                    <a:pt x="565" y="205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6"/>
                  </a:lnTo>
                  <a:lnTo>
                    <a:pt x="565" y="208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2" y="208"/>
                  </a:lnTo>
                  <a:lnTo>
                    <a:pt x="562" y="209"/>
                  </a:lnTo>
                  <a:lnTo>
                    <a:pt x="562" y="211"/>
                  </a:lnTo>
                  <a:lnTo>
                    <a:pt x="562" y="213"/>
                  </a:lnTo>
                  <a:lnTo>
                    <a:pt x="562" y="216"/>
                  </a:lnTo>
                  <a:lnTo>
                    <a:pt x="562" y="217"/>
                  </a:lnTo>
                  <a:lnTo>
                    <a:pt x="563" y="219"/>
                  </a:lnTo>
                  <a:lnTo>
                    <a:pt x="563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7" y="222"/>
                  </a:lnTo>
                  <a:lnTo>
                    <a:pt x="565" y="222"/>
                  </a:lnTo>
                  <a:lnTo>
                    <a:pt x="565" y="222"/>
                  </a:lnTo>
                  <a:lnTo>
                    <a:pt x="565" y="224"/>
                  </a:lnTo>
                  <a:lnTo>
                    <a:pt x="565" y="225"/>
                  </a:lnTo>
                  <a:lnTo>
                    <a:pt x="565" y="227"/>
                  </a:lnTo>
                  <a:lnTo>
                    <a:pt x="567" y="227"/>
                  </a:lnTo>
                  <a:lnTo>
                    <a:pt x="567" y="228"/>
                  </a:lnTo>
                  <a:lnTo>
                    <a:pt x="568" y="230"/>
                  </a:lnTo>
                  <a:lnTo>
                    <a:pt x="567" y="232"/>
                  </a:lnTo>
                  <a:lnTo>
                    <a:pt x="568" y="235"/>
                  </a:lnTo>
                  <a:lnTo>
                    <a:pt x="570" y="236"/>
                  </a:lnTo>
                  <a:lnTo>
                    <a:pt x="570" y="236"/>
                  </a:lnTo>
                  <a:lnTo>
                    <a:pt x="570" y="238"/>
                  </a:lnTo>
                  <a:lnTo>
                    <a:pt x="568" y="238"/>
                  </a:lnTo>
                  <a:lnTo>
                    <a:pt x="568" y="239"/>
                  </a:lnTo>
                  <a:lnTo>
                    <a:pt x="568" y="241"/>
                  </a:lnTo>
                  <a:lnTo>
                    <a:pt x="570" y="243"/>
                  </a:lnTo>
                  <a:lnTo>
                    <a:pt x="570" y="243"/>
                  </a:lnTo>
                  <a:lnTo>
                    <a:pt x="571" y="243"/>
                  </a:lnTo>
                  <a:lnTo>
                    <a:pt x="573" y="243"/>
                  </a:lnTo>
                  <a:lnTo>
                    <a:pt x="573" y="244"/>
                  </a:lnTo>
                  <a:lnTo>
                    <a:pt x="573" y="244"/>
                  </a:lnTo>
                  <a:lnTo>
                    <a:pt x="573" y="246"/>
                  </a:lnTo>
                  <a:lnTo>
                    <a:pt x="571" y="247"/>
                  </a:lnTo>
                  <a:lnTo>
                    <a:pt x="571" y="250"/>
                  </a:lnTo>
                  <a:lnTo>
                    <a:pt x="571" y="254"/>
                  </a:lnTo>
                  <a:lnTo>
                    <a:pt x="571" y="255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1" y="258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68" y="260"/>
                  </a:lnTo>
                  <a:lnTo>
                    <a:pt x="568" y="261"/>
                  </a:lnTo>
                  <a:lnTo>
                    <a:pt x="568" y="261"/>
                  </a:lnTo>
                  <a:lnTo>
                    <a:pt x="567" y="263"/>
                  </a:lnTo>
                  <a:lnTo>
                    <a:pt x="567" y="265"/>
                  </a:lnTo>
                  <a:lnTo>
                    <a:pt x="565" y="266"/>
                  </a:lnTo>
                  <a:lnTo>
                    <a:pt x="565" y="266"/>
                  </a:lnTo>
                  <a:lnTo>
                    <a:pt x="565" y="268"/>
                  </a:lnTo>
                  <a:lnTo>
                    <a:pt x="565" y="269"/>
                  </a:lnTo>
                  <a:lnTo>
                    <a:pt x="563" y="272"/>
                  </a:lnTo>
                  <a:lnTo>
                    <a:pt x="563" y="274"/>
                  </a:lnTo>
                  <a:lnTo>
                    <a:pt x="562" y="274"/>
                  </a:lnTo>
                  <a:lnTo>
                    <a:pt x="562" y="274"/>
                  </a:lnTo>
                  <a:lnTo>
                    <a:pt x="562" y="276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7"/>
                  </a:lnTo>
                  <a:lnTo>
                    <a:pt x="563" y="279"/>
                  </a:lnTo>
                  <a:lnTo>
                    <a:pt x="563" y="280"/>
                  </a:lnTo>
                  <a:lnTo>
                    <a:pt x="565" y="283"/>
                  </a:lnTo>
                  <a:lnTo>
                    <a:pt x="563" y="285"/>
                  </a:lnTo>
                  <a:lnTo>
                    <a:pt x="563" y="287"/>
                  </a:lnTo>
                  <a:lnTo>
                    <a:pt x="563" y="288"/>
                  </a:lnTo>
                  <a:lnTo>
                    <a:pt x="563" y="288"/>
                  </a:lnTo>
                  <a:lnTo>
                    <a:pt x="562" y="290"/>
                  </a:lnTo>
                  <a:lnTo>
                    <a:pt x="560" y="290"/>
                  </a:lnTo>
                  <a:lnTo>
                    <a:pt x="559" y="291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9" y="293"/>
                  </a:lnTo>
                  <a:lnTo>
                    <a:pt x="557" y="293"/>
                  </a:lnTo>
                  <a:lnTo>
                    <a:pt x="557" y="293"/>
                  </a:lnTo>
                  <a:lnTo>
                    <a:pt x="556" y="295"/>
                  </a:lnTo>
                  <a:lnTo>
                    <a:pt x="554" y="295"/>
                  </a:lnTo>
                  <a:lnTo>
                    <a:pt x="554" y="296"/>
                  </a:lnTo>
                  <a:lnTo>
                    <a:pt x="554" y="298"/>
                  </a:lnTo>
                  <a:lnTo>
                    <a:pt x="554" y="298"/>
                  </a:lnTo>
                  <a:lnTo>
                    <a:pt x="552" y="299"/>
                  </a:lnTo>
                  <a:lnTo>
                    <a:pt x="552" y="301"/>
                  </a:lnTo>
                  <a:lnTo>
                    <a:pt x="552" y="302"/>
                  </a:lnTo>
                  <a:lnTo>
                    <a:pt x="554" y="304"/>
                  </a:lnTo>
                  <a:lnTo>
                    <a:pt x="554" y="306"/>
                  </a:lnTo>
                  <a:lnTo>
                    <a:pt x="552" y="307"/>
                  </a:lnTo>
                  <a:lnTo>
                    <a:pt x="552" y="309"/>
                  </a:lnTo>
                  <a:lnTo>
                    <a:pt x="552" y="310"/>
                  </a:lnTo>
                  <a:lnTo>
                    <a:pt x="554" y="310"/>
                  </a:lnTo>
                  <a:lnTo>
                    <a:pt x="552" y="312"/>
                  </a:lnTo>
                  <a:lnTo>
                    <a:pt x="552" y="313"/>
                  </a:lnTo>
                  <a:lnTo>
                    <a:pt x="552" y="317"/>
                  </a:lnTo>
                  <a:lnTo>
                    <a:pt x="554" y="318"/>
                  </a:lnTo>
                  <a:lnTo>
                    <a:pt x="556" y="320"/>
                  </a:lnTo>
                  <a:lnTo>
                    <a:pt x="556" y="323"/>
                  </a:lnTo>
                  <a:lnTo>
                    <a:pt x="556" y="324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9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6" y="332"/>
                  </a:lnTo>
                  <a:lnTo>
                    <a:pt x="554" y="332"/>
                  </a:lnTo>
                  <a:lnTo>
                    <a:pt x="552" y="334"/>
                  </a:lnTo>
                  <a:lnTo>
                    <a:pt x="551" y="334"/>
                  </a:lnTo>
                  <a:lnTo>
                    <a:pt x="551" y="335"/>
                  </a:lnTo>
                  <a:lnTo>
                    <a:pt x="549" y="335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49" y="342"/>
                  </a:lnTo>
                  <a:lnTo>
                    <a:pt x="549" y="343"/>
                  </a:lnTo>
                  <a:lnTo>
                    <a:pt x="548" y="345"/>
                  </a:lnTo>
                  <a:lnTo>
                    <a:pt x="548" y="345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6" y="347"/>
                  </a:lnTo>
                  <a:lnTo>
                    <a:pt x="546" y="347"/>
                  </a:lnTo>
                  <a:lnTo>
                    <a:pt x="545" y="347"/>
                  </a:lnTo>
                  <a:lnTo>
                    <a:pt x="546" y="348"/>
                  </a:lnTo>
                  <a:lnTo>
                    <a:pt x="546" y="351"/>
                  </a:lnTo>
                  <a:lnTo>
                    <a:pt x="546" y="351"/>
                  </a:lnTo>
                  <a:lnTo>
                    <a:pt x="546" y="353"/>
                  </a:lnTo>
                  <a:lnTo>
                    <a:pt x="546" y="354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6" y="359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5" y="361"/>
                  </a:lnTo>
                  <a:lnTo>
                    <a:pt x="543" y="362"/>
                  </a:lnTo>
                  <a:lnTo>
                    <a:pt x="543" y="364"/>
                  </a:lnTo>
                  <a:lnTo>
                    <a:pt x="541" y="365"/>
                  </a:lnTo>
                  <a:lnTo>
                    <a:pt x="541" y="367"/>
                  </a:lnTo>
                  <a:lnTo>
                    <a:pt x="543" y="369"/>
                  </a:lnTo>
                  <a:lnTo>
                    <a:pt x="543" y="370"/>
                  </a:lnTo>
                  <a:lnTo>
                    <a:pt x="543" y="375"/>
                  </a:lnTo>
                  <a:lnTo>
                    <a:pt x="543" y="378"/>
                  </a:lnTo>
                  <a:lnTo>
                    <a:pt x="543" y="380"/>
                  </a:lnTo>
                  <a:lnTo>
                    <a:pt x="543" y="381"/>
                  </a:lnTo>
                  <a:lnTo>
                    <a:pt x="543" y="381"/>
                  </a:lnTo>
                  <a:lnTo>
                    <a:pt x="543" y="384"/>
                  </a:lnTo>
                  <a:lnTo>
                    <a:pt x="545" y="387"/>
                  </a:lnTo>
                  <a:lnTo>
                    <a:pt x="545" y="389"/>
                  </a:lnTo>
                  <a:lnTo>
                    <a:pt x="545" y="389"/>
                  </a:lnTo>
                  <a:lnTo>
                    <a:pt x="543" y="391"/>
                  </a:lnTo>
                  <a:lnTo>
                    <a:pt x="541" y="391"/>
                  </a:lnTo>
                  <a:lnTo>
                    <a:pt x="541" y="391"/>
                  </a:lnTo>
                  <a:lnTo>
                    <a:pt x="540" y="391"/>
                  </a:lnTo>
                  <a:lnTo>
                    <a:pt x="540" y="391"/>
                  </a:lnTo>
                  <a:lnTo>
                    <a:pt x="540" y="392"/>
                  </a:lnTo>
                  <a:lnTo>
                    <a:pt x="540" y="392"/>
                  </a:lnTo>
                  <a:lnTo>
                    <a:pt x="540" y="394"/>
                  </a:lnTo>
                  <a:lnTo>
                    <a:pt x="540" y="395"/>
                  </a:lnTo>
                  <a:lnTo>
                    <a:pt x="540" y="397"/>
                  </a:lnTo>
                  <a:lnTo>
                    <a:pt x="538" y="399"/>
                  </a:lnTo>
                  <a:lnTo>
                    <a:pt x="540" y="399"/>
                  </a:lnTo>
                  <a:lnTo>
                    <a:pt x="540" y="402"/>
                  </a:lnTo>
                  <a:lnTo>
                    <a:pt x="538" y="405"/>
                  </a:lnTo>
                  <a:lnTo>
                    <a:pt x="540" y="406"/>
                  </a:lnTo>
                  <a:lnTo>
                    <a:pt x="540" y="406"/>
                  </a:lnTo>
                  <a:lnTo>
                    <a:pt x="543" y="408"/>
                  </a:lnTo>
                  <a:lnTo>
                    <a:pt x="545" y="408"/>
                  </a:lnTo>
                  <a:lnTo>
                    <a:pt x="545" y="410"/>
                  </a:lnTo>
                  <a:lnTo>
                    <a:pt x="545" y="410"/>
                  </a:lnTo>
                  <a:lnTo>
                    <a:pt x="543" y="411"/>
                  </a:lnTo>
                  <a:lnTo>
                    <a:pt x="543" y="411"/>
                  </a:lnTo>
                  <a:lnTo>
                    <a:pt x="543" y="413"/>
                  </a:lnTo>
                  <a:lnTo>
                    <a:pt x="543" y="414"/>
                  </a:lnTo>
                  <a:lnTo>
                    <a:pt x="545" y="416"/>
                  </a:lnTo>
                  <a:lnTo>
                    <a:pt x="545" y="416"/>
                  </a:lnTo>
                  <a:lnTo>
                    <a:pt x="545" y="417"/>
                  </a:lnTo>
                  <a:lnTo>
                    <a:pt x="545" y="419"/>
                  </a:lnTo>
                  <a:lnTo>
                    <a:pt x="545" y="421"/>
                  </a:lnTo>
                  <a:lnTo>
                    <a:pt x="546" y="422"/>
                  </a:lnTo>
                  <a:lnTo>
                    <a:pt x="545" y="422"/>
                  </a:lnTo>
                  <a:lnTo>
                    <a:pt x="545" y="424"/>
                  </a:lnTo>
                  <a:lnTo>
                    <a:pt x="543" y="425"/>
                  </a:lnTo>
                  <a:lnTo>
                    <a:pt x="543" y="425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3" y="430"/>
                  </a:lnTo>
                  <a:lnTo>
                    <a:pt x="551" y="430"/>
                  </a:lnTo>
                  <a:lnTo>
                    <a:pt x="552" y="430"/>
                  </a:lnTo>
                  <a:lnTo>
                    <a:pt x="554" y="432"/>
                  </a:lnTo>
                  <a:lnTo>
                    <a:pt x="552" y="433"/>
                  </a:lnTo>
                  <a:lnTo>
                    <a:pt x="552" y="433"/>
                  </a:lnTo>
                  <a:lnTo>
                    <a:pt x="552" y="436"/>
                  </a:lnTo>
                  <a:lnTo>
                    <a:pt x="551" y="436"/>
                  </a:lnTo>
                  <a:lnTo>
                    <a:pt x="549" y="436"/>
                  </a:lnTo>
                  <a:lnTo>
                    <a:pt x="548" y="436"/>
                  </a:lnTo>
                  <a:lnTo>
                    <a:pt x="546" y="436"/>
                  </a:lnTo>
                  <a:lnTo>
                    <a:pt x="545" y="436"/>
                  </a:lnTo>
                  <a:lnTo>
                    <a:pt x="541" y="436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39"/>
                  </a:lnTo>
                  <a:lnTo>
                    <a:pt x="543" y="439"/>
                  </a:lnTo>
                  <a:lnTo>
                    <a:pt x="546" y="439"/>
                  </a:lnTo>
                  <a:lnTo>
                    <a:pt x="548" y="441"/>
                  </a:lnTo>
                  <a:lnTo>
                    <a:pt x="549" y="444"/>
                  </a:lnTo>
                  <a:lnTo>
                    <a:pt x="551" y="444"/>
                  </a:lnTo>
                  <a:lnTo>
                    <a:pt x="551" y="446"/>
                  </a:lnTo>
                  <a:lnTo>
                    <a:pt x="548" y="449"/>
                  </a:lnTo>
                  <a:lnTo>
                    <a:pt x="548" y="449"/>
                  </a:lnTo>
                  <a:lnTo>
                    <a:pt x="546" y="450"/>
                  </a:lnTo>
                  <a:lnTo>
                    <a:pt x="545" y="450"/>
                  </a:lnTo>
                  <a:lnTo>
                    <a:pt x="545" y="454"/>
                  </a:lnTo>
                  <a:lnTo>
                    <a:pt x="545" y="455"/>
                  </a:lnTo>
                  <a:lnTo>
                    <a:pt x="546" y="457"/>
                  </a:lnTo>
                  <a:lnTo>
                    <a:pt x="546" y="457"/>
                  </a:lnTo>
                  <a:lnTo>
                    <a:pt x="546" y="458"/>
                  </a:lnTo>
                  <a:lnTo>
                    <a:pt x="543" y="460"/>
                  </a:lnTo>
                  <a:lnTo>
                    <a:pt x="543" y="462"/>
                  </a:lnTo>
                  <a:lnTo>
                    <a:pt x="543" y="462"/>
                  </a:lnTo>
                  <a:lnTo>
                    <a:pt x="545" y="463"/>
                  </a:lnTo>
                  <a:lnTo>
                    <a:pt x="545" y="465"/>
                  </a:lnTo>
                  <a:lnTo>
                    <a:pt x="545" y="466"/>
                  </a:lnTo>
                  <a:lnTo>
                    <a:pt x="546" y="469"/>
                  </a:lnTo>
                  <a:lnTo>
                    <a:pt x="545" y="469"/>
                  </a:lnTo>
                  <a:lnTo>
                    <a:pt x="545" y="471"/>
                  </a:lnTo>
                  <a:lnTo>
                    <a:pt x="543" y="473"/>
                  </a:lnTo>
                  <a:lnTo>
                    <a:pt x="541" y="474"/>
                  </a:lnTo>
                  <a:lnTo>
                    <a:pt x="541" y="476"/>
                  </a:lnTo>
                  <a:lnTo>
                    <a:pt x="541" y="477"/>
                  </a:lnTo>
                  <a:lnTo>
                    <a:pt x="541" y="477"/>
                  </a:lnTo>
                  <a:lnTo>
                    <a:pt x="543" y="479"/>
                  </a:lnTo>
                  <a:lnTo>
                    <a:pt x="543" y="480"/>
                  </a:lnTo>
                  <a:lnTo>
                    <a:pt x="541" y="480"/>
                  </a:lnTo>
                  <a:lnTo>
                    <a:pt x="540" y="480"/>
                  </a:lnTo>
                  <a:lnTo>
                    <a:pt x="540" y="482"/>
                  </a:lnTo>
                  <a:lnTo>
                    <a:pt x="537" y="485"/>
                  </a:lnTo>
                  <a:lnTo>
                    <a:pt x="537" y="485"/>
                  </a:lnTo>
                  <a:lnTo>
                    <a:pt x="537" y="487"/>
                  </a:lnTo>
                  <a:lnTo>
                    <a:pt x="535" y="488"/>
                  </a:lnTo>
                  <a:lnTo>
                    <a:pt x="533" y="491"/>
                  </a:lnTo>
                  <a:lnTo>
                    <a:pt x="533" y="493"/>
                  </a:lnTo>
                  <a:lnTo>
                    <a:pt x="533" y="495"/>
                  </a:lnTo>
                  <a:lnTo>
                    <a:pt x="535" y="495"/>
                  </a:lnTo>
                  <a:lnTo>
                    <a:pt x="537" y="496"/>
                  </a:lnTo>
                  <a:lnTo>
                    <a:pt x="537" y="499"/>
                  </a:lnTo>
                  <a:lnTo>
                    <a:pt x="535" y="501"/>
                  </a:lnTo>
                  <a:lnTo>
                    <a:pt x="533" y="502"/>
                  </a:lnTo>
                  <a:lnTo>
                    <a:pt x="532" y="504"/>
                  </a:lnTo>
                  <a:lnTo>
                    <a:pt x="532" y="504"/>
                  </a:lnTo>
                  <a:lnTo>
                    <a:pt x="532" y="507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2" y="510"/>
                  </a:lnTo>
                  <a:lnTo>
                    <a:pt x="530" y="512"/>
                  </a:lnTo>
                  <a:lnTo>
                    <a:pt x="529" y="512"/>
                  </a:lnTo>
                  <a:lnTo>
                    <a:pt x="527" y="514"/>
                  </a:lnTo>
                  <a:lnTo>
                    <a:pt x="526" y="514"/>
                  </a:lnTo>
                  <a:lnTo>
                    <a:pt x="526" y="515"/>
                  </a:lnTo>
                  <a:lnTo>
                    <a:pt x="524" y="517"/>
                  </a:lnTo>
                  <a:lnTo>
                    <a:pt x="524" y="518"/>
                  </a:lnTo>
                  <a:lnTo>
                    <a:pt x="519" y="520"/>
                  </a:lnTo>
                  <a:lnTo>
                    <a:pt x="519" y="521"/>
                  </a:lnTo>
                  <a:lnTo>
                    <a:pt x="518" y="521"/>
                  </a:lnTo>
                  <a:lnTo>
                    <a:pt x="518" y="525"/>
                  </a:lnTo>
                  <a:lnTo>
                    <a:pt x="519" y="526"/>
                  </a:lnTo>
                  <a:lnTo>
                    <a:pt x="519" y="528"/>
                  </a:lnTo>
                  <a:lnTo>
                    <a:pt x="519" y="531"/>
                  </a:lnTo>
                  <a:lnTo>
                    <a:pt x="519" y="532"/>
                  </a:lnTo>
                  <a:lnTo>
                    <a:pt x="519" y="534"/>
                  </a:lnTo>
                  <a:lnTo>
                    <a:pt x="521" y="536"/>
                  </a:lnTo>
                  <a:lnTo>
                    <a:pt x="522" y="539"/>
                  </a:lnTo>
                  <a:lnTo>
                    <a:pt x="522" y="540"/>
                  </a:lnTo>
                  <a:lnTo>
                    <a:pt x="522" y="542"/>
                  </a:lnTo>
                  <a:lnTo>
                    <a:pt x="524" y="543"/>
                  </a:lnTo>
                  <a:lnTo>
                    <a:pt x="524" y="545"/>
                  </a:lnTo>
                  <a:lnTo>
                    <a:pt x="524" y="547"/>
                  </a:lnTo>
                  <a:lnTo>
                    <a:pt x="526" y="547"/>
                  </a:lnTo>
                  <a:lnTo>
                    <a:pt x="527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32" y="543"/>
                  </a:lnTo>
                  <a:lnTo>
                    <a:pt x="533" y="543"/>
                  </a:lnTo>
                  <a:lnTo>
                    <a:pt x="535" y="543"/>
                  </a:lnTo>
                  <a:lnTo>
                    <a:pt x="535" y="543"/>
                  </a:lnTo>
                  <a:lnTo>
                    <a:pt x="537" y="545"/>
                  </a:lnTo>
                  <a:lnTo>
                    <a:pt x="537" y="547"/>
                  </a:lnTo>
                  <a:lnTo>
                    <a:pt x="537" y="550"/>
                  </a:lnTo>
                  <a:lnTo>
                    <a:pt x="537" y="551"/>
                  </a:lnTo>
                  <a:lnTo>
                    <a:pt x="535" y="551"/>
                  </a:lnTo>
                  <a:lnTo>
                    <a:pt x="535" y="553"/>
                  </a:lnTo>
                  <a:lnTo>
                    <a:pt x="535" y="554"/>
                  </a:lnTo>
                  <a:lnTo>
                    <a:pt x="537" y="554"/>
                  </a:lnTo>
                  <a:lnTo>
                    <a:pt x="537" y="556"/>
                  </a:lnTo>
                  <a:lnTo>
                    <a:pt x="535" y="559"/>
                  </a:lnTo>
                  <a:lnTo>
                    <a:pt x="535" y="561"/>
                  </a:lnTo>
                  <a:lnTo>
                    <a:pt x="537" y="562"/>
                  </a:lnTo>
                  <a:lnTo>
                    <a:pt x="537" y="564"/>
                  </a:lnTo>
                  <a:lnTo>
                    <a:pt x="538" y="566"/>
                  </a:lnTo>
                  <a:lnTo>
                    <a:pt x="540" y="567"/>
                  </a:lnTo>
                  <a:lnTo>
                    <a:pt x="541" y="567"/>
                  </a:lnTo>
                  <a:lnTo>
                    <a:pt x="541" y="569"/>
                  </a:lnTo>
                  <a:lnTo>
                    <a:pt x="541" y="570"/>
                  </a:lnTo>
                  <a:lnTo>
                    <a:pt x="545" y="570"/>
                  </a:lnTo>
                  <a:lnTo>
                    <a:pt x="549" y="570"/>
                  </a:lnTo>
                  <a:lnTo>
                    <a:pt x="556" y="570"/>
                  </a:lnTo>
                  <a:lnTo>
                    <a:pt x="563" y="570"/>
                  </a:lnTo>
                  <a:lnTo>
                    <a:pt x="570" y="570"/>
                  </a:lnTo>
                  <a:lnTo>
                    <a:pt x="574" y="572"/>
                  </a:lnTo>
                  <a:lnTo>
                    <a:pt x="578" y="573"/>
                  </a:lnTo>
                  <a:lnTo>
                    <a:pt x="581" y="573"/>
                  </a:lnTo>
                  <a:lnTo>
                    <a:pt x="586" y="573"/>
                  </a:lnTo>
                  <a:lnTo>
                    <a:pt x="589" y="575"/>
                  </a:lnTo>
                  <a:lnTo>
                    <a:pt x="590" y="575"/>
                  </a:lnTo>
                  <a:lnTo>
                    <a:pt x="592" y="575"/>
                  </a:lnTo>
                  <a:lnTo>
                    <a:pt x="592" y="577"/>
                  </a:lnTo>
                  <a:lnTo>
                    <a:pt x="584" y="575"/>
                  </a:lnTo>
                  <a:lnTo>
                    <a:pt x="582" y="575"/>
                  </a:lnTo>
                  <a:lnTo>
                    <a:pt x="581" y="573"/>
                  </a:lnTo>
                  <a:lnTo>
                    <a:pt x="578" y="575"/>
                  </a:lnTo>
                  <a:lnTo>
                    <a:pt x="576" y="578"/>
                  </a:lnTo>
                  <a:lnTo>
                    <a:pt x="576" y="580"/>
                  </a:lnTo>
                  <a:lnTo>
                    <a:pt x="573" y="580"/>
                  </a:lnTo>
                  <a:lnTo>
                    <a:pt x="571" y="580"/>
                  </a:lnTo>
                  <a:lnTo>
                    <a:pt x="563" y="583"/>
                  </a:lnTo>
                  <a:lnTo>
                    <a:pt x="562" y="583"/>
                  </a:lnTo>
                  <a:lnTo>
                    <a:pt x="560" y="584"/>
                  </a:lnTo>
                  <a:lnTo>
                    <a:pt x="559" y="584"/>
                  </a:lnTo>
                  <a:lnTo>
                    <a:pt x="557" y="588"/>
                  </a:lnTo>
                  <a:lnTo>
                    <a:pt x="559" y="589"/>
                  </a:lnTo>
                  <a:lnTo>
                    <a:pt x="556" y="594"/>
                  </a:lnTo>
                  <a:lnTo>
                    <a:pt x="556" y="597"/>
                  </a:lnTo>
                  <a:lnTo>
                    <a:pt x="556" y="599"/>
                  </a:lnTo>
                  <a:lnTo>
                    <a:pt x="556" y="600"/>
                  </a:lnTo>
                  <a:lnTo>
                    <a:pt x="556" y="605"/>
                  </a:lnTo>
                  <a:lnTo>
                    <a:pt x="554" y="606"/>
                  </a:lnTo>
                  <a:lnTo>
                    <a:pt x="551" y="606"/>
                  </a:lnTo>
                  <a:lnTo>
                    <a:pt x="549" y="606"/>
                  </a:lnTo>
                  <a:lnTo>
                    <a:pt x="546" y="605"/>
                  </a:lnTo>
                  <a:lnTo>
                    <a:pt x="543" y="603"/>
                  </a:lnTo>
                  <a:lnTo>
                    <a:pt x="540" y="603"/>
                  </a:lnTo>
                  <a:lnTo>
                    <a:pt x="538" y="602"/>
                  </a:lnTo>
                  <a:lnTo>
                    <a:pt x="535" y="599"/>
                  </a:lnTo>
                  <a:lnTo>
                    <a:pt x="535" y="597"/>
                  </a:lnTo>
                  <a:lnTo>
                    <a:pt x="535" y="597"/>
                  </a:lnTo>
                  <a:lnTo>
                    <a:pt x="537" y="594"/>
                  </a:lnTo>
                  <a:lnTo>
                    <a:pt x="537" y="594"/>
                  </a:lnTo>
                  <a:lnTo>
                    <a:pt x="540" y="594"/>
                  </a:lnTo>
                  <a:lnTo>
                    <a:pt x="541" y="594"/>
                  </a:lnTo>
                  <a:lnTo>
                    <a:pt x="543" y="595"/>
                  </a:lnTo>
                  <a:lnTo>
                    <a:pt x="543" y="597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600"/>
                  </a:lnTo>
                  <a:lnTo>
                    <a:pt x="545" y="599"/>
                  </a:lnTo>
                  <a:lnTo>
                    <a:pt x="545" y="594"/>
                  </a:lnTo>
                  <a:lnTo>
                    <a:pt x="549" y="592"/>
                  </a:lnTo>
                  <a:lnTo>
                    <a:pt x="551" y="591"/>
                  </a:lnTo>
                  <a:lnTo>
                    <a:pt x="552" y="588"/>
                  </a:lnTo>
                  <a:lnTo>
                    <a:pt x="552" y="588"/>
                  </a:lnTo>
                  <a:lnTo>
                    <a:pt x="552" y="586"/>
                  </a:lnTo>
                  <a:lnTo>
                    <a:pt x="552" y="586"/>
                  </a:lnTo>
                  <a:lnTo>
                    <a:pt x="549" y="584"/>
                  </a:lnTo>
                  <a:lnTo>
                    <a:pt x="543" y="589"/>
                  </a:lnTo>
                  <a:lnTo>
                    <a:pt x="540" y="591"/>
                  </a:lnTo>
                  <a:lnTo>
                    <a:pt x="537" y="592"/>
                  </a:lnTo>
                  <a:lnTo>
                    <a:pt x="535" y="594"/>
                  </a:lnTo>
                  <a:lnTo>
                    <a:pt x="533" y="595"/>
                  </a:lnTo>
                  <a:lnTo>
                    <a:pt x="533" y="597"/>
                  </a:lnTo>
                  <a:lnTo>
                    <a:pt x="533" y="599"/>
                  </a:lnTo>
                  <a:lnTo>
                    <a:pt x="530" y="597"/>
                  </a:lnTo>
                  <a:lnTo>
                    <a:pt x="527" y="595"/>
                  </a:lnTo>
                  <a:lnTo>
                    <a:pt x="526" y="594"/>
                  </a:lnTo>
                  <a:lnTo>
                    <a:pt x="527" y="592"/>
                  </a:lnTo>
                  <a:lnTo>
                    <a:pt x="527" y="592"/>
                  </a:lnTo>
                  <a:lnTo>
                    <a:pt x="527" y="588"/>
                  </a:lnTo>
                  <a:lnTo>
                    <a:pt x="529" y="588"/>
                  </a:lnTo>
                  <a:lnTo>
                    <a:pt x="529" y="586"/>
                  </a:lnTo>
                  <a:lnTo>
                    <a:pt x="530" y="584"/>
                  </a:lnTo>
                  <a:lnTo>
                    <a:pt x="532" y="584"/>
                  </a:lnTo>
                  <a:lnTo>
                    <a:pt x="532" y="584"/>
                  </a:lnTo>
                  <a:lnTo>
                    <a:pt x="532" y="586"/>
                  </a:lnTo>
                  <a:lnTo>
                    <a:pt x="535" y="586"/>
                  </a:lnTo>
                  <a:lnTo>
                    <a:pt x="540" y="583"/>
                  </a:lnTo>
                  <a:lnTo>
                    <a:pt x="541" y="583"/>
                  </a:lnTo>
                  <a:lnTo>
                    <a:pt x="545" y="583"/>
                  </a:lnTo>
                  <a:lnTo>
                    <a:pt x="546" y="583"/>
                  </a:lnTo>
                  <a:lnTo>
                    <a:pt x="548" y="583"/>
                  </a:lnTo>
                  <a:lnTo>
                    <a:pt x="548" y="581"/>
                  </a:lnTo>
                  <a:lnTo>
                    <a:pt x="546" y="581"/>
                  </a:lnTo>
                  <a:lnTo>
                    <a:pt x="543" y="581"/>
                  </a:lnTo>
                  <a:lnTo>
                    <a:pt x="538" y="580"/>
                  </a:lnTo>
                  <a:lnTo>
                    <a:pt x="537" y="581"/>
                  </a:lnTo>
                  <a:lnTo>
                    <a:pt x="535" y="583"/>
                  </a:lnTo>
                  <a:lnTo>
                    <a:pt x="533" y="581"/>
                  </a:lnTo>
                  <a:lnTo>
                    <a:pt x="533" y="581"/>
                  </a:lnTo>
                  <a:lnTo>
                    <a:pt x="532" y="580"/>
                  </a:lnTo>
                  <a:lnTo>
                    <a:pt x="530" y="580"/>
                  </a:lnTo>
                  <a:lnTo>
                    <a:pt x="530" y="581"/>
                  </a:lnTo>
                  <a:lnTo>
                    <a:pt x="530" y="583"/>
                  </a:lnTo>
                  <a:lnTo>
                    <a:pt x="529" y="584"/>
                  </a:lnTo>
                  <a:lnTo>
                    <a:pt x="527" y="586"/>
                  </a:lnTo>
                  <a:lnTo>
                    <a:pt x="526" y="588"/>
                  </a:lnTo>
                  <a:lnTo>
                    <a:pt x="526" y="589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4" y="591"/>
                  </a:lnTo>
                  <a:lnTo>
                    <a:pt x="521" y="591"/>
                  </a:lnTo>
                  <a:lnTo>
                    <a:pt x="519" y="589"/>
                  </a:lnTo>
                  <a:lnTo>
                    <a:pt x="519" y="588"/>
                  </a:lnTo>
                  <a:lnTo>
                    <a:pt x="518" y="586"/>
                  </a:lnTo>
                  <a:lnTo>
                    <a:pt x="521" y="584"/>
                  </a:lnTo>
                  <a:lnTo>
                    <a:pt x="522" y="584"/>
                  </a:lnTo>
                  <a:lnTo>
                    <a:pt x="524" y="581"/>
                  </a:lnTo>
                  <a:lnTo>
                    <a:pt x="526" y="580"/>
                  </a:lnTo>
                  <a:lnTo>
                    <a:pt x="524" y="580"/>
                  </a:lnTo>
                  <a:lnTo>
                    <a:pt x="524" y="580"/>
                  </a:lnTo>
                  <a:lnTo>
                    <a:pt x="524" y="581"/>
                  </a:lnTo>
                  <a:lnTo>
                    <a:pt x="522" y="583"/>
                  </a:lnTo>
                  <a:lnTo>
                    <a:pt x="521" y="581"/>
                  </a:lnTo>
                  <a:lnTo>
                    <a:pt x="518" y="583"/>
                  </a:lnTo>
                  <a:lnTo>
                    <a:pt x="516" y="583"/>
                  </a:lnTo>
                  <a:lnTo>
                    <a:pt x="513" y="583"/>
                  </a:lnTo>
                  <a:lnTo>
                    <a:pt x="511" y="583"/>
                  </a:lnTo>
                  <a:lnTo>
                    <a:pt x="511" y="581"/>
                  </a:lnTo>
                  <a:lnTo>
                    <a:pt x="511" y="580"/>
                  </a:lnTo>
                  <a:lnTo>
                    <a:pt x="511" y="578"/>
                  </a:lnTo>
                  <a:lnTo>
                    <a:pt x="511" y="578"/>
                  </a:lnTo>
                  <a:lnTo>
                    <a:pt x="510" y="578"/>
                  </a:lnTo>
                  <a:lnTo>
                    <a:pt x="510" y="577"/>
                  </a:lnTo>
                  <a:lnTo>
                    <a:pt x="508" y="573"/>
                  </a:lnTo>
                  <a:lnTo>
                    <a:pt x="508" y="573"/>
                  </a:lnTo>
                  <a:lnTo>
                    <a:pt x="508" y="572"/>
                  </a:lnTo>
                  <a:lnTo>
                    <a:pt x="508" y="572"/>
                  </a:lnTo>
                  <a:lnTo>
                    <a:pt x="510" y="572"/>
                  </a:lnTo>
                  <a:lnTo>
                    <a:pt x="510" y="573"/>
                  </a:lnTo>
                  <a:lnTo>
                    <a:pt x="511" y="573"/>
                  </a:lnTo>
                  <a:lnTo>
                    <a:pt x="515" y="575"/>
                  </a:lnTo>
                  <a:lnTo>
                    <a:pt x="516" y="575"/>
                  </a:lnTo>
                  <a:lnTo>
                    <a:pt x="516" y="573"/>
                  </a:lnTo>
                  <a:lnTo>
                    <a:pt x="516" y="573"/>
                  </a:lnTo>
                  <a:lnTo>
                    <a:pt x="516" y="572"/>
                  </a:lnTo>
                  <a:lnTo>
                    <a:pt x="518" y="572"/>
                  </a:lnTo>
                  <a:lnTo>
                    <a:pt x="519" y="573"/>
                  </a:lnTo>
                  <a:lnTo>
                    <a:pt x="519" y="573"/>
                  </a:lnTo>
                  <a:lnTo>
                    <a:pt x="522" y="573"/>
                  </a:lnTo>
                  <a:lnTo>
                    <a:pt x="522" y="573"/>
                  </a:lnTo>
                  <a:lnTo>
                    <a:pt x="524" y="573"/>
                  </a:lnTo>
                  <a:lnTo>
                    <a:pt x="527" y="570"/>
                  </a:lnTo>
                  <a:lnTo>
                    <a:pt x="529" y="569"/>
                  </a:lnTo>
                  <a:lnTo>
                    <a:pt x="529" y="569"/>
                  </a:lnTo>
                  <a:lnTo>
                    <a:pt x="530" y="569"/>
                  </a:lnTo>
                  <a:lnTo>
                    <a:pt x="530" y="570"/>
                  </a:lnTo>
                  <a:lnTo>
                    <a:pt x="530" y="570"/>
                  </a:lnTo>
                  <a:lnTo>
                    <a:pt x="532" y="572"/>
                  </a:lnTo>
                  <a:lnTo>
                    <a:pt x="532" y="573"/>
                  </a:lnTo>
                  <a:lnTo>
                    <a:pt x="532" y="573"/>
                  </a:lnTo>
                  <a:lnTo>
                    <a:pt x="532" y="575"/>
                  </a:lnTo>
                  <a:lnTo>
                    <a:pt x="530" y="577"/>
                  </a:lnTo>
                  <a:lnTo>
                    <a:pt x="530" y="577"/>
                  </a:lnTo>
                  <a:lnTo>
                    <a:pt x="532" y="578"/>
                  </a:lnTo>
                  <a:lnTo>
                    <a:pt x="532" y="577"/>
                  </a:lnTo>
                  <a:lnTo>
                    <a:pt x="533" y="577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5"/>
                  </a:lnTo>
                  <a:lnTo>
                    <a:pt x="533" y="573"/>
                  </a:lnTo>
                  <a:lnTo>
                    <a:pt x="532" y="570"/>
                  </a:lnTo>
                  <a:lnTo>
                    <a:pt x="532" y="570"/>
                  </a:lnTo>
                  <a:lnTo>
                    <a:pt x="532" y="569"/>
                  </a:lnTo>
                  <a:lnTo>
                    <a:pt x="533" y="569"/>
                  </a:lnTo>
                  <a:lnTo>
                    <a:pt x="533" y="567"/>
                  </a:lnTo>
                  <a:lnTo>
                    <a:pt x="533" y="566"/>
                  </a:lnTo>
                  <a:lnTo>
                    <a:pt x="533" y="564"/>
                  </a:lnTo>
                  <a:lnTo>
                    <a:pt x="530" y="562"/>
                  </a:lnTo>
                  <a:lnTo>
                    <a:pt x="524" y="559"/>
                  </a:lnTo>
                  <a:lnTo>
                    <a:pt x="524" y="559"/>
                  </a:lnTo>
                  <a:lnTo>
                    <a:pt x="524" y="561"/>
                  </a:lnTo>
                  <a:lnTo>
                    <a:pt x="524" y="561"/>
                  </a:lnTo>
                  <a:lnTo>
                    <a:pt x="526" y="561"/>
                  </a:lnTo>
                  <a:lnTo>
                    <a:pt x="529" y="562"/>
                  </a:lnTo>
                  <a:lnTo>
                    <a:pt x="530" y="564"/>
                  </a:lnTo>
                  <a:lnTo>
                    <a:pt x="532" y="564"/>
                  </a:lnTo>
                  <a:lnTo>
                    <a:pt x="532" y="566"/>
                  </a:lnTo>
                  <a:lnTo>
                    <a:pt x="532" y="566"/>
                  </a:lnTo>
                  <a:lnTo>
                    <a:pt x="527" y="567"/>
                  </a:lnTo>
                  <a:lnTo>
                    <a:pt x="524" y="570"/>
                  </a:lnTo>
                  <a:lnTo>
                    <a:pt x="521" y="572"/>
                  </a:lnTo>
                  <a:lnTo>
                    <a:pt x="519" y="570"/>
                  </a:lnTo>
                  <a:lnTo>
                    <a:pt x="518" y="569"/>
                  </a:lnTo>
                  <a:lnTo>
                    <a:pt x="518" y="567"/>
                  </a:lnTo>
                  <a:lnTo>
                    <a:pt x="516" y="566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13" y="566"/>
                  </a:lnTo>
                  <a:lnTo>
                    <a:pt x="513" y="566"/>
                  </a:lnTo>
                  <a:lnTo>
                    <a:pt x="510" y="564"/>
                  </a:lnTo>
                  <a:lnTo>
                    <a:pt x="510" y="564"/>
                  </a:lnTo>
                  <a:lnTo>
                    <a:pt x="511" y="562"/>
                  </a:lnTo>
                  <a:lnTo>
                    <a:pt x="513" y="562"/>
                  </a:lnTo>
                  <a:lnTo>
                    <a:pt x="513" y="558"/>
                  </a:lnTo>
                  <a:lnTo>
                    <a:pt x="513" y="556"/>
                  </a:lnTo>
                  <a:lnTo>
                    <a:pt x="510" y="554"/>
                  </a:lnTo>
                  <a:lnTo>
                    <a:pt x="508" y="554"/>
                  </a:lnTo>
                  <a:lnTo>
                    <a:pt x="507" y="554"/>
                  </a:lnTo>
                  <a:lnTo>
                    <a:pt x="507" y="554"/>
                  </a:lnTo>
                  <a:lnTo>
                    <a:pt x="505" y="554"/>
                  </a:lnTo>
                  <a:lnTo>
                    <a:pt x="504" y="553"/>
                  </a:lnTo>
                  <a:lnTo>
                    <a:pt x="502" y="553"/>
                  </a:lnTo>
                  <a:lnTo>
                    <a:pt x="500" y="551"/>
                  </a:lnTo>
                  <a:lnTo>
                    <a:pt x="497" y="548"/>
                  </a:lnTo>
                  <a:lnTo>
                    <a:pt x="497" y="547"/>
                  </a:lnTo>
                  <a:lnTo>
                    <a:pt x="496" y="545"/>
                  </a:lnTo>
                  <a:lnTo>
                    <a:pt x="500" y="545"/>
                  </a:lnTo>
                  <a:lnTo>
                    <a:pt x="502" y="545"/>
                  </a:lnTo>
                  <a:lnTo>
                    <a:pt x="502" y="543"/>
                  </a:lnTo>
                  <a:lnTo>
                    <a:pt x="502" y="542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2" y="539"/>
                  </a:lnTo>
                  <a:lnTo>
                    <a:pt x="504" y="539"/>
                  </a:lnTo>
                  <a:lnTo>
                    <a:pt x="507" y="542"/>
                  </a:lnTo>
                  <a:lnTo>
                    <a:pt x="507" y="542"/>
                  </a:lnTo>
                  <a:lnTo>
                    <a:pt x="510" y="547"/>
                  </a:lnTo>
                  <a:lnTo>
                    <a:pt x="510" y="547"/>
                  </a:lnTo>
                  <a:lnTo>
                    <a:pt x="510" y="548"/>
                  </a:lnTo>
                  <a:lnTo>
                    <a:pt x="515" y="550"/>
                  </a:lnTo>
                  <a:lnTo>
                    <a:pt x="515" y="550"/>
                  </a:lnTo>
                  <a:lnTo>
                    <a:pt x="515" y="548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3"/>
                  </a:lnTo>
                  <a:lnTo>
                    <a:pt x="516" y="543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7"/>
                  </a:lnTo>
                  <a:lnTo>
                    <a:pt x="513" y="548"/>
                  </a:lnTo>
                  <a:lnTo>
                    <a:pt x="511" y="545"/>
                  </a:lnTo>
                  <a:lnTo>
                    <a:pt x="510" y="543"/>
                  </a:lnTo>
                  <a:lnTo>
                    <a:pt x="510" y="543"/>
                  </a:lnTo>
                  <a:lnTo>
                    <a:pt x="510" y="542"/>
                  </a:lnTo>
                  <a:lnTo>
                    <a:pt x="513" y="542"/>
                  </a:lnTo>
                  <a:lnTo>
                    <a:pt x="511" y="540"/>
                  </a:lnTo>
                  <a:lnTo>
                    <a:pt x="508" y="539"/>
                  </a:lnTo>
                  <a:lnTo>
                    <a:pt x="507" y="539"/>
                  </a:lnTo>
                  <a:lnTo>
                    <a:pt x="505" y="539"/>
                  </a:lnTo>
                  <a:lnTo>
                    <a:pt x="505" y="537"/>
                  </a:lnTo>
                  <a:lnTo>
                    <a:pt x="504" y="536"/>
                  </a:lnTo>
                  <a:lnTo>
                    <a:pt x="505" y="532"/>
                  </a:lnTo>
                  <a:lnTo>
                    <a:pt x="507" y="531"/>
                  </a:lnTo>
                  <a:lnTo>
                    <a:pt x="511" y="532"/>
                  </a:lnTo>
                  <a:lnTo>
                    <a:pt x="513" y="532"/>
                  </a:lnTo>
                  <a:lnTo>
                    <a:pt x="511" y="531"/>
                  </a:lnTo>
                  <a:lnTo>
                    <a:pt x="511" y="531"/>
                  </a:lnTo>
                  <a:lnTo>
                    <a:pt x="510" y="531"/>
                  </a:lnTo>
                  <a:lnTo>
                    <a:pt x="507" y="528"/>
                  </a:lnTo>
                  <a:lnTo>
                    <a:pt x="507" y="526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10" y="523"/>
                  </a:lnTo>
                  <a:lnTo>
                    <a:pt x="513" y="525"/>
                  </a:lnTo>
                  <a:lnTo>
                    <a:pt x="513" y="525"/>
                  </a:lnTo>
                  <a:lnTo>
                    <a:pt x="515" y="525"/>
                  </a:lnTo>
                  <a:lnTo>
                    <a:pt x="513" y="523"/>
                  </a:lnTo>
                  <a:lnTo>
                    <a:pt x="513" y="523"/>
                  </a:lnTo>
                  <a:lnTo>
                    <a:pt x="511" y="521"/>
                  </a:lnTo>
                  <a:lnTo>
                    <a:pt x="511" y="520"/>
                  </a:lnTo>
                  <a:lnTo>
                    <a:pt x="511" y="518"/>
                  </a:lnTo>
                  <a:lnTo>
                    <a:pt x="511" y="518"/>
                  </a:lnTo>
                  <a:lnTo>
                    <a:pt x="511" y="517"/>
                  </a:lnTo>
                  <a:lnTo>
                    <a:pt x="511" y="515"/>
                  </a:lnTo>
                  <a:lnTo>
                    <a:pt x="513" y="515"/>
                  </a:lnTo>
                  <a:lnTo>
                    <a:pt x="513" y="514"/>
                  </a:lnTo>
                  <a:lnTo>
                    <a:pt x="513" y="514"/>
                  </a:lnTo>
                  <a:lnTo>
                    <a:pt x="511" y="514"/>
                  </a:lnTo>
                  <a:lnTo>
                    <a:pt x="511" y="515"/>
                  </a:lnTo>
                  <a:lnTo>
                    <a:pt x="511" y="517"/>
                  </a:lnTo>
                  <a:lnTo>
                    <a:pt x="510" y="518"/>
                  </a:lnTo>
                  <a:lnTo>
                    <a:pt x="510" y="520"/>
                  </a:lnTo>
                  <a:lnTo>
                    <a:pt x="510" y="521"/>
                  </a:lnTo>
                  <a:lnTo>
                    <a:pt x="508" y="523"/>
                  </a:lnTo>
                  <a:lnTo>
                    <a:pt x="508" y="521"/>
                  </a:lnTo>
                  <a:lnTo>
                    <a:pt x="507" y="521"/>
                  </a:lnTo>
                  <a:lnTo>
                    <a:pt x="507" y="521"/>
                  </a:lnTo>
                  <a:lnTo>
                    <a:pt x="507" y="520"/>
                  </a:lnTo>
                  <a:lnTo>
                    <a:pt x="507" y="514"/>
                  </a:lnTo>
                  <a:lnTo>
                    <a:pt x="507" y="509"/>
                  </a:lnTo>
                  <a:lnTo>
                    <a:pt x="507" y="506"/>
                  </a:lnTo>
                  <a:lnTo>
                    <a:pt x="508" y="504"/>
                  </a:lnTo>
                  <a:lnTo>
                    <a:pt x="510" y="504"/>
                  </a:lnTo>
                  <a:lnTo>
                    <a:pt x="510" y="504"/>
                  </a:lnTo>
                  <a:lnTo>
                    <a:pt x="511" y="504"/>
                  </a:lnTo>
                  <a:lnTo>
                    <a:pt x="511" y="504"/>
                  </a:lnTo>
                  <a:lnTo>
                    <a:pt x="510" y="502"/>
                  </a:lnTo>
                  <a:lnTo>
                    <a:pt x="508" y="502"/>
                  </a:lnTo>
                  <a:lnTo>
                    <a:pt x="507" y="504"/>
                  </a:lnTo>
                  <a:lnTo>
                    <a:pt x="505" y="504"/>
                  </a:lnTo>
                  <a:lnTo>
                    <a:pt x="505" y="501"/>
                  </a:lnTo>
                  <a:lnTo>
                    <a:pt x="504" y="499"/>
                  </a:lnTo>
                  <a:lnTo>
                    <a:pt x="504" y="498"/>
                  </a:lnTo>
                  <a:lnTo>
                    <a:pt x="504" y="495"/>
                  </a:lnTo>
                  <a:lnTo>
                    <a:pt x="507" y="495"/>
                  </a:lnTo>
                  <a:lnTo>
                    <a:pt x="508" y="496"/>
                  </a:lnTo>
                  <a:lnTo>
                    <a:pt x="515" y="496"/>
                  </a:lnTo>
                  <a:lnTo>
                    <a:pt x="519" y="498"/>
                  </a:lnTo>
                  <a:lnTo>
                    <a:pt x="521" y="498"/>
                  </a:lnTo>
                  <a:lnTo>
                    <a:pt x="521" y="498"/>
                  </a:lnTo>
                  <a:lnTo>
                    <a:pt x="519" y="496"/>
                  </a:lnTo>
                  <a:lnTo>
                    <a:pt x="518" y="495"/>
                  </a:lnTo>
                  <a:lnTo>
                    <a:pt x="518" y="495"/>
                  </a:lnTo>
                  <a:lnTo>
                    <a:pt x="518" y="493"/>
                  </a:lnTo>
                  <a:lnTo>
                    <a:pt x="518" y="493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5" y="490"/>
                  </a:lnTo>
                  <a:lnTo>
                    <a:pt x="515" y="493"/>
                  </a:lnTo>
                  <a:lnTo>
                    <a:pt x="513" y="493"/>
                  </a:lnTo>
                  <a:lnTo>
                    <a:pt x="511" y="495"/>
                  </a:lnTo>
                  <a:lnTo>
                    <a:pt x="508" y="495"/>
                  </a:lnTo>
                  <a:lnTo>
                    <a:pt x="507" y="493"/>
                  </a:lnTo>
                  <a:lnTo>
                    <a:pt x="507" y="493"/>
                  </a:lnTo>
                  <a:lnTo>
                    <a:pt x="507" y="491"/>
                  </a:lnTo>
                  <a:lnTo>
                    <a:pt x="505" y="491"/>
                  </a:lnTo>
                  <a:lnTo>
                    <a:pt x="504" y="490"/>
                  </a:lnTo>
                  <a:lnTo>
                    <a:pt x="504" y="490"/>
                  </a:lnTo>
                  <a:lnTo>
                    <a:pt x="502" y="490"/>
                  </a:lnTo>
                  <a:lnTo>
                    <a:pt x="504" y="488"/>
                  </a:lnTo>
                  <a:lnTo>
                    <a:pt x="504" y="487"/>
                  </a:lnTo>
                  <a:lnTo>
                    <a:pt x="505" y="487"/>
                  </a:lnTo>
                  <a:lnTo>
                    <a:pt x="507" y="487"/>
                  </a:lnTo>
                  <a:lnTo>
                    <a:pt x="507" y="488"/>
                  </a:lnTo>
                  <a:lnTo>
                    <a:pt x="508" y="488"/>
                  </a:lnTo>
                  <a:lnTo>
                    <a:pt x="510" y="488"/>
                  </a:lnTo>
                  <a:lnTo>
                    <a:pt x="510" y="487"/>
                  </a:lnTo>
                  <a:lnTo>
                    <a:pt x="510" y="487"/>
                  </a:lnTo>
                  <a:lnTo>
                    <a:pt x="508" y="487"/>
                  </a:lnTo>
                  <a:lnTo>
                    <a:pt x="507" y="487"/>
                  </a:lnTo>
                  <a:lnTo>
                    <a:pt x="505" y="484"/>
                  </a:lnTo>
                  <a:lnTo>
                    <a:pt x="507" y="482"/>
                  </a:lnTo>
                  <a:lnTo>
                    <a:pt x="508" y="480"/>
                  </a:lnTo>
                  <a:lnTo>
                    <a:pt x="510" y="480"/>
                  </a:lnTo>
                  <a:lnTo>
                    <a:pt x="508" y="477"/>
                  </a:lnTo>
                  <a:lnTo>
                    <a:pt x="510" y="476"/>
                  </a:lnTo>
                  <a:lnTo>
                    <a:pt x="508" y="474"/>
                  </a:lnTo>
                  <a:lnTo>
                    <a:pt x="508" y="473"/>
                  </a:lnTo>
                  <a:lnTo>
                    <a:pt x="505" y="473"/>
                  </a:lnTo>
                  <a:lnTo>
                    <a:pt x="505" y="473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5" y="474"/>
                  </a:lnTo>
                  <a:lnTo>
                    <a:pt x="502" y="474"/>
                  </a:lnTo>
                  <a:lnTo>
                    <a:pt x="500" y="473"/>
                  </a:lnTo>
                  <a:lnTo>
                    <a:pt x="497" y="471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7" y="468"/>
                  </a:lnTo>
                  <a:lnTo>
                    <a:pt x="497" y="468"/>
                  </a:lnTo>
                  <a:lnTo>
                    <a:pt x="496" y="469"/>
                  </a:lnTo>
                  <a:lnTo>
                    <a:pt x="492" y="469"/>
                  </a:lnTo>
                  <a:lnTo>
                    <a:pt x="491" y="471"/>
                  </a:lnTo>
                  <a:lnTo>
                    <a:pt x="489" y="471"/>
                  </a:lnTo>
                  <a:lnTo>
                    <a:pt x="489" y="471"/>
                  </a:lnTo>
                  <a:lnTo>
                    <a:pt x="489" y="473"/>
                  </a:lnTo>
                  <a:lnTo>
                    <a:pt x="491" y="473"/>
                  </a:lnTo>
                  <a:lnTo>
                    <a:pt x="492" y="474"/>
                  </a:lnTo>
                  <a:lnTo>
                    <a:pt x="492" y="474"/>
                  </a:lnTo>
                  <a:lnTo>
                    <a:pt x="491" y="476"/>
                  </a:lnTo>
                  <a:lnTo>
                    <a:pt x="491" y="476"/>
                  </a:lnTo>
                  <a:lnTo>
                    <a:pt x="488" y="474"/>
                  </a:lnTo>
                  <a:lnTo>
                    <a:pt x="488" y="473"/>
                  </a:lnTo>
                  <a:lnTo>
                    <a:pt x="488" y="471"/>
                  </a:lnTo>
                  <a:lnTo>
                    <a:pt x="488" y="469"/>
                  </a:lnTo>
                  <a:lnTo>
                    <a:pt x="491" y="468"/>
                  </a:lnTo>
                  <a:lnTo>
                    <a:pt x="492" y="466"/>
                  </a:lnTo>
                  <a:lnTo>
                    <a:pt x="494" y="465"/>
                  </a:lnTo>
                  <a:lnTo>
                    <a:pt x="497" y="463"/>
                  </a:lnTo>
                  <a:lnTo>
                    <a:pt x="499" y="462"/>
                  </a:lnTo>
                  <a:lnTo>
                    <a:pt x="497" y="460"/>
                  </a:lnTo>
                  <a:lnTo>
                    <a:pt x="497" y="458"/>
                  </a:lnTo>
                  <a:lnTo>
                    <a:pt x="497" y="457"/>
                  </a:lnTo>
                  <a:lnTo>
                    <a:pt x="500" y="455"/>
                  </a:lnTo>
                  <a:lnTo>
                    <a:pt x="504" y="455"/>
                  </a:lnTo>
                  <a:lnTo>
                    <a:pt x="505" y="455"/>
                  </a:lnTo>
                  <a:lnTo>
                    <a:pt x="507" y="455"/>
                  </a:lnTo>
                  <a:lnTo>
                    <a:pt x="508" y="455"/>
                  </a:lnTo>
                  <a:lnTo>
                    <a:pt x="510" y="454"/>
                  </a:lnTo>
                  <a:lnTo>
                    <a:pt x="511" y="454"/>
                  </a:lnTo>
                  <a:lnTo>
                    <a:pt x="511" y="452"/>
                  </a:lnTo>
                  <a:lnTo>
                    <a:pt x="511" y="452"/>
                  </a:lnTo>
                  <a:lnTo>
                    <a:pt x="510" y="450"/>
                  </a:lnTo>
                  <a:lnTo>
                    <a:pt x="510" y="449"/>
                  </a:lnTo>
                  <a:lnTo>
                    <a:pt x="510" y="449"/>
                  </a:lnTo>
                  <a:lnTo>
                    <a:pt x="511" y="447"/>
                  </a:lnTo>
                  <a:lnTo>
                    <a:pt x="513" y="447"/>
                  </a:lnTo>
                  <a:lnTo>
                    <a:pt x="513" y="447"/>
                  </a:lnTo>
                  <a:lnTo>
                    <a:pt x="515" y="449"/>
                  </a:lnTo>
                  <a:lnTo>
                    <a:pt x="515" y="449"/>
                  </a:lnTo>
                  <a:lnTo>
                    <a:pt x="513" y="450"/>
                  </a:lnTo>
                  <a:lnTo>
                    <a:pt x="513" y="455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60"/>
                  </a:lnTo>
                  <a:lnTo>
                    <a:pt x="511" y="460"/>
                  </a:lnTo>
                  <a:lnTo>
                    <a:pt x="507" y="462"/>
                  </a:lnTo>
                  <a:lnTo>
                    <a:pt x="507" y="462"/>
                  </a:lnTo>
                  <a:lnTo>
                    <a:pt x="507" y="463"/>
                  </a:lnTo>
                  <a:lnTo>
                    <a:pt x="508" y="463"/>
                  </a:lnTo>
                  <a:lnTo>
                    <a:pt x="511" y="463"/>
                  </a:lnTo>
                  <a:lnTo>
                    <a:pt x="513" y="462"/>
                  </a:lnTo>
                  <a:lnTo>
                    <a:pt x="513" y="460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6" y="455"/>
                  </a:lnTo>
                  <a:lnTo>
                    <a:pt x="516" y="455"/>
                  </a:lnTo>
                  <a:lnTo>
                    <a:pt x="516" y="458"/>
                  </a:lnTo>
                  <a:lnTo>
                    <a:pt x="516" y="460"/>
                  </a:lnTo>
                  <a:lnTo>
                    <a:pt x="515" y="465"/>
                  </a:lnTo>
                  <a:lnTo>
                    <a:pt x="513" y="468"/>
                  </a:lnTo>
                  <a:lnTo>
                    <a:pt x="513" y="468"/>
                  </a:lnTo>
                  <a:lnTo>
                    <a:pt x="513" y="469"/>
                  </a:lnTo>
                  <a:lnTo>
                    <a:pt x="515" y="468"/>
                  </a:lnTo>
                  <a:lnTo>
                    <a:pt x="515" y="468"/>
                  </a:lnTo>
                  <a:lnTo>
                    <a:pt x="516" y="466"/>
                  </a:lnTo>
                  <a:lnTo>
                    <a:pt x="516" y="463"/>
                  </a:lnTo>
                  <a:lnTo>
                    <a:pt x="516" y="462"/>
                  </a:lnTo>
                  <a:lnTo>
                    <a:pt x="518" y="462"/>
                  </a:lnTo>
                  <a:lnTo>
                    <a:pt x="518" y="458"/>
                  </a:lnTo>
                  <a:lnTo>
                    <a:pt x="518" y="457"/>
                  </a:lnTo>
                  <a:lnTo>
                    <a:pt x="518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5" y="452"/>
                  </a:lnTo>
                  <a:lnTo>
                    <a:pt x="516" y="449"/>
                  </a:lnTo>
                  <a:lnTo>
                    <a:pt x="519" y="449"/>
                  </a:lnTo>
                  <a:lnTo>
                    <a:pt x="521" y="447"/>
                  </a:lnTo>
                  <a:lnTo>
                    <a:pt x="522" y="447"/>
                  </a:lnTo>
                  <a:lnTo>
                    <a:pt x="524" y="447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527" y="447"/>
                  </a:lnTo>
                  <a:lnTo>
                    <a:pt x="527" y="447"/>
                  </a:lnTo>
                  <a:lnTo>
                    <a:pt x="526" y="447"/>
                  </a:lnTo>
                  <a:lnTo>
                    <a:pt x="522" y="444"/>
                  </a:lnTo>
                  <a:lnTo>
                    <a:pt x="519" y="444"/>
                  </a:lnTo>
                  <a:lnTo>
                    <a:pt x="521" y="443"/>
                  </a:lnTo>
                  <a:lnTo>
                    <a:pt x="521" y="439"/>
                  </a:lnTo>
                  <a:lnTo>
                    <a:pt x="522" y="439"/>
                  </a:lnTo>
                  <a:lnTo>
                    <a:pt x="526" y="439"/>
                  </a:lnTo>
                  <a:lnTo>
                    <a:pt x="530" y="436"/>
                  </a:lnTo>
                  <a:lnTo>
                    <a:pt x="530" y="433"/>
                  </a:lnTo>
                  <a:lnTo>
                    <a:pt x="532" y="430"/>
                  </a:lnTo>
                  <a:lnTo>
                    <a:pt x="529" y="430"/>
                  </a:lnTo>
                  <a:lnTo>
                    <a:pt x="527" y="428"/>
                  </a:lnTo>
                  <a:lnTo>
                    <a:pt x="524" y="427"/>
                  </a:lnTo>
                  <a:lnTo>
                    <a:pt x="522" y="425"/>
                  </a:lnTo>
                  <a:lnTo>
                    <a:pt x="522" y="424"/>
                  </a:lnTo>
                  <a:lnTo>
                    <a:pt x="524" y="421"/>
                  </a:lnTo>
                  <a:lnTo>
                    <a:pt x="526" y="421"/>
                  </a:lnTo>
                  <a:lnTo>
                    <a:pt x="527" y="416"/>
                  </a:lnTo>
                  <a:lnTo>
                    <a:pt x="526" y="413"/>
                  </a:lnTo>
                  <a:lnTo>
                    <a:pt x="526" y="411"/>
                  </a:lnTo>
                  <a:lnTo>
                    <a:pt x="527" y="410"/>
                  </a:lnTo>
                  <a:lnTo>
                    <a:pt x="527" y="408"/>
                  </a:lnTo>
                  <a:lnTo>
                    <a:pt x="529" y="406"/>
                  </a:lnTo>
                  <a:lnTo>
                    <a:pt x="530" y="406"/>
                  </a:lnTo>
                  <a:lnTo>
                    <a:pt x="530" y="405"/>
                  </a:lnTo>
                  <a:lnTo>
                    <a:pt x="530" y="403"/>
                  </a:lnTo>
                  <a:lnTo>
                    <a:pt x="529" y="402"/>
                  </a:lnTo>
                  <a:lnTo>
                    <a:pt x="529" y="400"/>
                  </a:lnTo>
                  <a:lnTo>
                    <a:pt x="530" y="397"/>
                  </a:lnTo>
                  <a:lnTo>
                    <a:pt x="532" y="397"/>
                  </a:lnTo>
                  <a:lnTo>
                    <a:pt x="532" y="397"/>
                  </a:lnTo>
                  <a:lnTo>
                    <a:pt x="530" y="395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32" y="391"/>
                  </a:lnTo>
                  <a:lnTo>
                    <a:pt x="533" y="392"/>
                  </a:lnTo>
                  <a:lnTo>
                    <a:pt x="535" y="395"/>
                  </a:lnTo>
                  <a:lnTo>
                    <a:pt x="535" y="394"/>
                  </a:lnTo>
                  <a:lnTo>
                    <a:pt x="535" y="391"/>
                  </a:lnTo>
                  <a:lnTo>
                    <a:pt x="533" y="387"/>
                  </a:lnTo>
                  <a:lnTo>
                    <a:pt x="532" y="387"/>
                  </a:lnTo>
                  <a:lnTo>
                    <a:pt x="530" y="387"/>
                  </a:lnTo>
                  <a:lnTo>
                    <a:pt x="530" y="387"/>
                  </a:lnTo>
                  <a:lnTo>
                    <a:pt x="529" y="386"/>
                  </a:lnTo>
                  <a:lnTo>
                    <a:pt x="530" y="384"/>
                  </a:lnTo>
                  <a:lnTo>
                    <a:pt x="530" y="384"/>
                  </a:lnTo>
                  <a:lnTo>
                    <a:pt x="532" y="383"/>
                  </a:lnTo>
                  <a:lnTo>
                    <a:pt x="533" y="383"/>
                  </a:lnTo>
                  <a:lnTo>
                    <a:pt x="535" y="381"/>
                  </a:lnTo>
                  <a:lnTo>
                    <a:pt x="537" y="380"/>
                  </a:lnTo>
                  <a:lnTo>
                    <a:pt x="535" y="380"/>
                  </a:lnTo>
                  <a:lnTo>
                    <a:pt x="535" y="381"/>
                  </a:lnTo>
                  <a:lnTo>
                    <a:pt x="533" y="383"/>
                  </a:lnTo>
                  <a:lnTo>
                    <a:pt x="532" y="383"/>
                  </a:lnTo>
                  <a:lnTo>
                    <a:pt x="532" y="381"/>
                  </a:lnTo>
                  <a:lnTo>
                    <a:pt x="529" y="380"/>
                  </a:lnTo>
                  <a:lnTo>
                    <a:pt x="529" y="380"/>
                  </a:lnTo>
                  <a:lnTo>
                    <a:pt x="527" y="380"/>
                  </a:lnTo>
                  <a:lnTo>
                    <a:pt x="526" y="380"/>
                  </a:lnTo>
                  <a:lnTo>
                    <a:pt x="524" y="383"/>
                  </a:lnTo>
                  <a:lnTo>
                    <a:pt x="522" y="384"/>
                  </a:lnTo>
                  <a:lnTo>
                    <a:pt x="519" y="384"/>
                  </a:lnTo>
                  <a:lnTo>
                    <a:pt x="518" y="384"/>
                  </a:lnTo>
                  <a:lnTo>
                    <a:pt x="516" y="383"/>
                  </a:lnTo>
                  <a:lnTo>
                    <a:pt x="516" y="383"/>
                  </a:lnTo>
                  <a:lnTo>
                    <a:pt x="516" y="381"/>
                  </a:lnTo>
                  <a:lnTo>
                    <a:pt x="518" y="381"/>
                  </a:lnTo>
                  <a:lnTo>
                    <a:pt x="518" y="381"/>
                  </a:lnTo>
                  <a:lnTo>
                    <a:pt x="516" y="381"/>
                  </a:lnTo>
                  <a:lnTo>
                    <a:pt x="515" y="380"/>
                  </a:lnTo>
                  <a:lnTo>
                    <a:pt x="515" y="378"/>
                  </a:lnTo>
                  <a:lnTo>
                    <a:pt x="515" y="376"/>
                  </a:lnTo>
                  <a:lnTo>
                    <a:pt x="513" y="373"/>
                  </a:lnTo>
                  <a:lnTo>
                    <a:pt x="513" y="370"/>
                  </a:lnTo>
                  <a:lnTo>
                    <a:pt x="513" y="369"/>
                  </a:lnTo>
                  <a:lnTo>
                    <a:pt x="515" y="361"/>
                  </a:lnTo>
                  <a:lnTo>
                    <a:pt x="516" y="358"/>
                  </a:lnTo>
                  <a:lnTo>
                    <a:pt x="516" y="354"/>
                  </a:lnTo>
                  <a:lnTo>
                    <a:pt x="516" y="353"/>
                  </a:lnTo>
                  <a:lnTo>
                    <a:pt x="519" y="351"/>
                  </a:lnTo>
                  <a:lnTo>
                    <a:pt x="521" y="350"/>
                  </a:lnTo>
                  <a:lnTo>
                    <a:pt x="522" y="343"/>
                  </a:lnTo>
                  <a:lnTo>
                    <a:pt x="522" y="340"/>
                  </a:lnTo>
                  <a:lnTo>
                    <a:pt x="519" y="331"/>
                  </a:lnTo>
                  <a:lnTo>
                    <a:pt x="519" y="328"/>
                  </a:lnTo>
                  <a:lnTo>
                    <a:pt x="519" y="326"/>
                  </a:lnTo>
                  <a:lnTo>
                    <a:pt x="519" y="321"/>
                  </a:lnTo>
                  <a:lnTo>
                    <a:pt x="519" y="320"/>
                  </a:lnTo>
                  <a:lnTo>
                    <a:pt x="519" y="318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8" y="312"/>
                  </a:lnTo>
                  <a:lnTo>
                    <a:pt x="516" y="309"/>
                  </a:lnTo>
                  <a:lnTo>
                    <a:pt x="518" y="307"/>
                  </a:lnTo>
                  <a:lnTo>
                    <a:pt x="518" y="306"/>
                  </a:lnTo>
                  <a:lnTo>
                    <a:pt x="521" y="307"/>
                  </a:lnTo>
                  <a:lnTo>
                    <a:pt x="522" y="307"/>
                  </a:lnTo>
                  <a:lnTo>
                    <a:pt x="524" y="306"/>
                  </a:lnTo>
                  <a:lnTo>
                    <a:pt x="524" y="304"/>
                  </a:lnTo>
                  <a:lnTo>
                    <a:pt x="524" y="301"/>
                  </a:lnTo>
                  <a:lnTo>
                    <a:pt x="524" y="299"/>
                  </a:lnTo>
                  <a:lnTo>
                    <a:pt x="524" y="298"/>
                  </a:lnTo>
                  <a:lnTo>
                    <a:pt x="526" y="298"/>
                  </a:lnTo>
                  <a:lnTo>
                    <a:pt x="527" y="296"/>
                  </a:lnTo>
                  <a:lnTo>
                    <a:pt x="529" y="293"/>
                  </a:lnTo>
                  <a:lnTo>
                    <a:pt x="530" y="287"/>
                  </a:lnTo>
                  <a:lnTo>
                    <a:pt x="530" y="285"/>
                  </a:lnTo>
                  <a:lnTo>
                    <a:pt x="532" y="283"/>
                  </a:lnTo>
                  <a:lnTo>
                    <a:pt x="532" y="280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8" y="272"/>
                  </a:lnTo>
                  <a:lnTo>
                    <a:pt x="538" y="269"/>
                  </a:lnTo>
                  <a:lnTo>
                    <a:pt x="540" y="265"/>
                  </a:lnTo>
                  <a:lnTo>
                    <a:pt x="540" y="261"/>
                  </a:lnTo>
                  <a:lnTo>
                    <a:pt x="541" y="258"/>
                  </a:lnTo>
                  <a:lnTo>
                    <a:pt x="541" y="257"/>
                  </a:lnTo>
                  <a:lnTo>
                    <a:pt x="541" y="254"/>
                  </a:lnTo>
                  <a:lnTo>
                    <a:pt x="543" y="252"/>
                  </a:lnTo>
                  <a:lnTo>
                    <a:pt x="543" y="250"/>
                  </a:lnTo>
                  <a:lnTo>
                    <a:pt x="546" y="249"/>
                  </a:lnTo>
                  <a:lnTo>
                    <a:pt x="546" y="246"/>
                  </a:lnTo>
                  <a:lnTo>
                    <a:pt x="546" y="244"/>
                  </a:lnTo>
                  <a:lnTo>
                    <a:pt x="546" y="243"/>
                  </a:lnTo>
                  <a:lnTo>
                    <a:pt x="545" y="239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9" y="233"/>
                  </a:lnTo>
                  <a:lnTo>
                    <a:pt x="549" y="230"/>
                  </a:lnTo>
                  <a:lnTo>
                    <a:pt x="549" y="228"/>
                  </a:lnTo>
                  <a:lnTo>
                    <a:pt x="548" y="225"/>
                  </a:lnTo>
                  <a:lnTo>
                    <a:pt x="548" y="219"/>
                  </a:lnTo>
                  <a:lnTo>
                    <a:pt x="548" y="214"/>
                  </a:lnTo>
                  <a:lnTo>
                    <a:pt x="546" y="209"/>
                  </a:lnTo>
                  <a:lnTo>
                    <a:pt x="546" y="206"/>
                  </a:lnTo>
                  <a:lnTo>
                    <a:pt x="545" y="202"/>
                  </a:lnTo>
                  <a:lnTo>
                    <a:pt x="545" y="200"/>
                  </a:lnTo>
                  <a:lnTo>
                    <a:pt x="546" y="195"/>
                  </a:lnTo>
                  <a:lnTo>
                    <a:pt x="549" y="192"/>
                  </a:lnTo>
                  <a:lnTo>
                    <a:pt x="551" y="189"/>
                  </a:lnTo>
                  <a:lnTo>
                    <a:pt x="551" y="184"/>
                  </a:lnTo>
                  <a:lnTo>
                    <a:pt x="551" y="181"/>
                  </a:lnTo>
                  <a:lnTo>
                    <a:pt x="551" y="180"/>
                  </a:lnTo>
                  <a:lnTo>
                    <a:pt x="548" y="178"/>
                  </a:lnTo>
                  <a:lnTo>
                    <a:pt x="548" y="173"/>
                  </a:lnTo>
                  <a:lnTo>
                    <a:pt x="548" y="172"/>
                  </a:lnTo>
                  <a:lnTo>
                    <a:pt x="549" y="172"/>
                  </a:lnTo>
                  <a:lnTo>
                    <a:pt x="551" y="170"/>
                  </a:lnTo>
                  <a:lnTo>
                    <a:pt x="551" y="167"/>
                  </a:lnTo>
                  <a:lnTo>
                    <a:pt x="552" y="165"/>
                  </a:lnTo>
                  <a:lnTo>
                    <a:pt x="552" y="161"/>
                  </a:lnTo>
                  <a:lnTo>
                    <a:pt x="554" y="156"/>
                  </a:lnTo>
                  <a:lnTo>
                    <a:pt x="554" y="154"/>
                  </a:lnTo>
                  <a:lnTo>
                    <a:pt x="556" y="153"/>
                  </a:lnTo>
                  <a:lnTo>
                    <a:pt x="557" y="153"/>
                  </a:lnTo>
                  <a:lnTo>
                    <a:pt x="557" y="151"/>
                  </a:lnTo>
                  <a:lnTo>
                    <a:pt x="557" y="148"/>
                  </a:lnTo>
                  <a:lnTo>
                    <a:pt x="557" y="146"/>
                  </a:lnTo>
                  <a:lnTo>
                    <a:pt x="559" y="143"/>
                  </a:lnTo>
                  <a:lnTo>
                    <a:pt x="559" y="142"/>
                  </a:lnTo>
                  <a:lnTo>
                    <a:pt x="560" y="137"/>
                  </a:lnTo>
                  <a:lnTo>
                    <a:pt x="560" y="134"/>
                  </a:lnTo>
                  <a:lnTo>
                    <a:pt x="560" y="134"/>
                  </a:lnTo>
                  <a:lnTo>
                    <a:pt x="560" y="132"/>
                  </a:lnTo>
                  <a:lnTo>
                    <a:pt x="560" y="128"/>
                  </a:lnTo>
                  <a:lnTo>
                    <a:pt x="560" y="126"/>
                  </a:lnTo>
                  <a:lnTo>
                    <a:pt x="560" y="124"/>
                  </a:lnTo>
                  <a:lnTo>
                    <a:pt x="560" y="121"/>
                  </a:lnTo>
                  <a:lnTo>
                    <a:pt x="562" y="120"/>
                  </a:lnTo>
                  <a:lnTo>
                    <a:pt x="563" y="118"/>
                  </a:lnTo>
                  <a:lnTo>
                    <a:pt x="563" y="116"/>
                  </a:lnTo>
                  <a:lnTo>
                    <a:pt x="563" y="115"/>
                  </a:lnTo>
                  <a:lnTo>
                    <a:pt x="562" y="109"/>
                  </a:lnTo>
                  <a:lnTo>
                    <a:pt x="562" y="107"/>
                  </a:lnTo>
                  <a:lnTo>
                    <a:pt x="562" y="102"/>
                  </a:lnTo>
                  <a:lnTo>
                    <a:pt x="562" y="99"/>
                  </a:lnTo>
                  <a:lnTo>
                    <a:pt x="562" y="98"/>
                  </a:lnTo>
                  <a:lnTo>
                    <a:pt x="562" y="96"/>
                  </a:lnTo>
                  <a:lnTo>
                    <a:pt x="563" y="94"/>
                  </a:lnTo>
                  <a:lnTo>
                    <a:pt x="563" y="93"/>
                  </a:lnTo>
                  <a:lnTo>
                    <a:pt x="563" y="91"/>
                  </a:lnTo>
                  <a:lnTo>
                    <a:pt x="563" y="90"/>
                  </a:lnTo>
                  <a:lnTo>
                    <a:pt x="562" y="90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3" y="82"/>
                  </a:lnTo>
                  <a:lnTo>
                    <a:pt x="565" y="80"/>
                  </a:lnTo>
                  <a:lnTo>
                    <a:pt x="567" y="76"/>
                  </a:lnTo>
                  <a:lnTo>
                    <a:pt x="567" y="71"/>
                  </a:lnTo>
                  <a:lnTo>
                    <a:pt x="567" y="66"/>
                  </a:lnTo>
                  <a:lnTo>
                    <a:pt x="568" y="64"/>
                  </a:lnTo>
                  <a:lnTo>
                    <a:pt x="568" y="61"/>
                  </a:lnTo>
                  <a:lnTo>
                    <a:pt x="568" y="60"/>
                  </a:lnTo>
                  <a:lnTo>
                    <a:pt x="568" y="58"/>
                  </a:lnTo>
                  <a:lnTo>
                    <a:pt x="568" y="57"/>
                  </a:lnTo>
                  <a:lnTo>
                    <a:pt x="567" y="49"/>
                  </a:lnTo>
                  <a:lnTo>
                    <a:pt x="567" y="46"/>
                  </a:lnTo>
                  <a:lnTo>
                    <a:pt x="568" y="41"/>
                  </a:lnTo>
                  <a:lnTo>
                    <a:pt x="568" y="35"/>
                  </a:lnTo>
                  <a:lnTo>
                    <a:pt x="568" y="33"/>
                  </a:lnTo>
                  <a:lnTo>
                    <a:pt x="567" y="31"/>
                  </a:lnTo>
                  <a:lnTo>
                    <a:pt x="567" y="30"/>
                  </a:lnTo>
                  <a:lnTo>
                    <a:pt x="567" y="27"/>
                  </a:lnTo>
                  <a:lnTo>
                    <a:pt x="565" y="20"/>
                  </a:lnTo>
                  <a:lnTo>
                    <a:pt x="565" y="16"/>
                  </a:lnTo>
                  <a:lnTo>
                    <a:pt x="565" y="14"/>
                  </a:lnTo>
                  <a:lnTo>
                    <a:pt x="563" y="13"/>
                  </a:lnTo>
                  <a:lnTo>
                    <a:pt x="565" y="13"/>
                  </a:lnTo>
                  <a:lnTo>
                    <a:pt x="565" y="13"/>
                  </a:lnTo>
                  <a:lnTo>
                    <a:pt x="567" y="13"/>
                  </a:lnTo>
                  <a:lnTo>
                    <a:pt x="570" y="11"/>
                  </a:lnTo>
                  <a:lnTo>
                    <a:pt x="571" y="11"/>
                  </a:lnTo>
                  <a:lnTo>
                    <a:pt x="573" y="9"/>
                  </a:lnTo>
                  <a:lnTo>
                    <a:pt x="573" y="8"/>
                  </a:lnTo>
                  <a:lnTo>
                    <a:pt x="573" y="6"/>
                  </a:lnTo>
                  <a:lnTo>
                    <a:pt x="573" y="5"/>
                  </a:lnTo>
                  <a:lnTo>
                    <a:pt x="571" y="3"/>
                  </a:lnTo>
                  <a:lnTo>
                    <a:pt x="573" y="3"/>
                  </a:lnTo>
                  <a:lnTo>
                    <a:pt x="574" y="1"/>
                  </a:lnTo>
                  <a:lnTo>
                    <a:pt x="576" y="1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4" name="Freeform 305"/>
            <p:cNvSpPr>
              <a:spLocks/>
            </p:cNvSpPr>
            <p:nvPr/>
          </p:nvSpPr>
          <p:spPr bwMode="auto">
            <a:xfrm>
              <a:off x="1258394" y="5018232"/>
              <a:ext cx="3898" cy="389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2 w 2"/>
                <a:gd name="T19" fmla="*/ 0 h 2"/>
                <a:gd name="T20" fmla="*/ 2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5" name="Freeform 306"/>
            <p:cNvSpPr>
              <a:spLocks noEditPoints="1"/>
            </p:cNvSpPr>
            <p:nvPr/>
          </p:nvSpPr>
          <p:spPr bwMode="auto">
            <a:xfrm>
              <a:off x="5521341" y="4115743"/>
              <a:ext cx="173481" cy="177380"/>
            </a:xfrm>
            <a:custGeom>
              <a:avLst/>
              <a:gdLst>
                <a:gd name="T0" fmla="*/ 78 w 89"/>
                <a:gd name="T1" fmla="*/ 80 h 91"/>
                <a:gd name="T2" fmla="*/ 35 w 89"/>
                <a:gd name="T3" fmla="*/ 3 h 91"/>
                <a:gd name="T4" fmla="*/ 35 w 89"/>
                <a:gd name="T5" fmla="*/ 6 h 91"/>
                <a:gd name="T6" fmla="*/ 38 w 89"/>
                <a:gd name="T7" fmla="*/ 6 h 91"/>
                <a:gd name="T8" fmla="*/ 45 w 89"/>
                <a:gd name="T9" fmla="*/ 5 h 91"/>
                <a:gd name="T10" fmla="*/ 49 w 89"/>
                <a:gd name="T11" fmla="*/ 6 h 91"/>
                <a:gd name="T12" fmla="*/ 54 w 89"/>
                <a:gd name="T13" fmla="*/ 12 h 91"/>
                <a:gd name="T14" fmla="*/ 60 w 89"/>
                <a:gd name="T15" fmla="*/ 16 h 91"/>
                <a:gd name="T16" fmla="*/ 67 w 89"/>
                <a:gd name="T17" fmla="*/ 12 h 91"/>
                <a:gd name="T18" fmla="*/ 78 w 89"/>
                <a:gd name="T19" fmla="*/ 12 h 91"/>
                <a:gd name="T20" fmla="*/ 81 w 89"/>
                <a:gd name="T21" fmla="*/ 16 h 91"/>
                <a:gd name="T22" fmla="*/ 84 w 89"/>
                <a:gd name="T23" fmla="*/ 19 h 91"/>
                <a:gd name="T24" fmla="*/ 86 w 89"/>
                <a:gd name="T25" fmla="*/ 20 h 91"/>
                <a:gd name="T26" fmla="*/ 86 w 89"/>
                <a:gd name="T27" fmla="*/ 25 h 91"/>
                <a:gd name="T28" fmla="*/ 87 w 89"/>
                <a:gd name="T29" fmla="*/ 33 h 91"/>
                <a:gd name="T30" fmla="*/ 87 w 89"/>
                <a:gd name="T31" fmla="*/ 38 h 91"/>
                <a:gd name="T32" fmla="*/ 84 w 89"/>
                <a:gd name="T33" fmla="*/ 41 h 91"/>
                <a:gd name="T34" fmla="*/ 81 w 89"/>
                <a:gd name="T35" fmla="*/ 50 h 91"/>
                <a:gd name="T36" fmla="*/ 78 w 89"/>
                <a:gd name="T37" fmla="*/ 57 h 91"/>
                <a:gd name="T38" fmla="*/ 78 w 89"/>
                <a:gd name="T39" fmla="*/ 61 h 91"/>
                <a:gd name="T40" fmla="*/ 81 w 89"/>
                <a:gd name="T41" fmla="*/ 72 h 91"/>
                <a:gd name="T42" fmla="*/ 86 w 89"/>
                <a:gd name="T43" fmla="*/ 77 h 91"/>
                <a:gd name="T44" fmla="*/ 84 w 89"/>
                <a:gd name="T45" fmla="*/ 80 h 91"/>
                <a:gd name="T46" fmla="*/ 81 w 89"/>
                <a:gd name="T47" fmla="*/ 80 h 91"/>
                <a:gd name="T48" fmla="*/ 76 w 89"/>
                <a:gd name="T49" fmla="*/ 80 h 91"/>
                <a:gd name="T50" fmla="*/ 62 w 89"/>
                <a:gd name="T51" fmla="*/ 79 h 91"/>
                <a:gd name="T52" fmla="*/ 67 w 89"/>
                <a:gd name="T53" fmla="*/ 79 h 91"/>
                <a:gd name="T54" fmla="*/ 48 w 89"/>
                <a:gd name="T55" fmla="*/ 80 h 91"/>
                <a:gd name="T56" fmla="*/ 51 w 89"/>
                <a:gd name="T57" fmla="*/ 80 h 91"/>
                <a:gd name="T58" fmla="*/ 26 w 89"/>
                <a:gd name="T59" fmla="*/ 87 h 91"/>
                <a:gd name="T60" fmla="*/ 16 w 89"/>
                <a:gd name="T61" fmla="*/ 91 h 91"/>
                <a:gd name="T62" fmla="*/ 15 w 89"/>
                <a:gd name="T63" fmla="*/ 82 h 91"/>
                <a:gd name="T64" fmla="*/ 18 w 89"/>
                <a:gd name="T65" fmla="*/ 79 h 91"/>
                <a:gd name="T66" fmla="*/ 16 w 89"/>
                <a:gd name="T67" fmla="*/ 71 h 91"/>
                <a:gd name="T68" fmla="*/ 13 w 89"/>
                <a:gd name="T69" fmla="*/ 69 h 91"/>
                <a:gd name="T70" fmla="*/ 10 w 89"/>
                <a:gd name="T71" fmla="*/ 64 h 91"/>
                <a:gd name="T72" fmla="*/ 5 w 89"/>
                <a:gd name="T73" fmla="*/ 63 h 91"/>
                <a:gd name="T74" fmla="*/ 2 w 89"/>
                <a:gd name="T75" fmla="*/ 61 h 91"/>
                <a:gd name="T76" fmla="*/ 4 w 89"/>
                <a:gd name="T77" fmla="*/ 55 h 91"/>
                <a:gd name="T78" fmla="*/ 2 w 89"/>
                <a:gd name="T79" fmla="*/ 46 h 91"/>
                <a:gd name="T80" fmla="*/ 5 w 89"/>
                <a:gd name="T81" fmla="*/ 46 h 91"/>
                <a:gd name="T82" fmla="*/ 8 w 89"/>
                <a:gd name="T83" fmla="*/ 39 h 91"/>
                <a:gd name="T84" fmla="*/ 8 w 89"/>
                <a:gd name="T85" fmla="*/ 38 h 91"/>
                <a:gd name="T86" fmla="*/ 5 w 89"/>
                <a:gd name="T87" fmla="*/ 33 h 91"/>
                <a:gd name="T88" fmla="*/ 12 w 89"/>
                <a:gd name="T89" fmla="*/ 33 h 91"/>
                <a:gd name="T90" fmla="*/ 13 w 89"/>
                <a:gd name="T91" fmla="*/ 33 h 91"/>
                <a:gd name="T92" fmla="*/ 10 w 89"/>
                <a:gd name="T93" fmla="*/ 27 h 91"/>
                <a:gd name="T94" fmla="*/ 12 w 89"/>
                <a:gd name="T95" fmla="*/ 22 h 91"/>
                <a:gd name="T96" fmla="*/ 8 w 89"/>
                <a:gd name="T97" fmla="*/ 19 h 91"/>
                <a:gd name="T98" fmla="*/ 7 w 89"/>
                <a:gd name="T99" fmla="*/ 11 h 91"/>
                <a:gd name="T100" fmla="*/ 10 w 89"/>
                <a:gd name="T101" fmla="*/ 8 h 91"/>
                <a:gd name="T102" fmla="*/ 15 w 89"/>
                <a:gd name="T103" fmla="*/ 5 h 91"/>
                <a:gd name="T104" fmla="*/ 18 w 89"/>
                <a:gd name="T105" fmla="*/ 6 h 91"/>
                <a:gd name="T106" fmla="*/ 23 w 89"/>
                <a:gd name="T107" fmla="*/ 8 h 91"/>
                <a:gd name="T108" fmla="*/ 24 w 89"/>
                <a:gd name="T109" fmla="*/ 6 h 91"/>
                <a:gd name="T110" fmla="*/ 27 w 89"/>
                <a:gd name="T111" fmla="*/ 5 h 91"/>
                <a:gd name="T112" fmla="*/ 29 w 89"/>
                <a:gd name="T113" fmla="*/ 1 h 91"/>
                <a:gd name="T114" fmla="*/ 32 w 89"/>
                <a:gd name="T115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" h="91">
                  <a:moveTo>
                    <a:pt x="78" y="80"/>
                  </a:moveTo>
                  <a:lnTo>
                    <a:pt x="79" y="80"/>
                  </a:lnTo>
                  <a:lnTo>
                    <a:pt x="79" y="82"/>
                  </a:lnTo>
                  <a:lnTo>
                    <a:pt x="78" y="80"/>
                  </a:lnTo>
                  <a:lnTo>
                    <a:pt x="78" y="80"/>
                  </a:lnTo>
                  <a:close/>
                  <a:moveTo>
                    <a:pt x="34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70" y="11"/>
                  </a:lnTo>
                  <a:lnTo>
                    <a:pt x="73" y="11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7" y="33"/>
                  </a:lnTo>
                  <a:lnTo>
                    <a:pt x="89" y="36"/>
                  </a:lnTo>
                  <a:lnTo>
                    <a:pt x="89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39"/>
                  </a:lnTo>
                  <a:lnTo>
                    <a:pt x="86" y="39"/>
                  </a:lnTo>
                  <a:lnTo>
                    <a:pt x="84" y="41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79" y="55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8" y="63"/>
                  </a:lnTo>
                  <a:lnTo>
                    <a:pt x="79" y="68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6" y="77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79" y="80"/>
                  </a:lnTo>
                  <a:lnTo>
                    <a:pt x="79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5" y="79"/>
                  </a:lnTo>
                  <a:lnTo>
                    <a:pt x="62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5" y="79"/>
                  </a:lnTo>
                  <a:lnTo>
                    <a:pt x="67" y="79"/>
                  </a:lnTo>
                  <a:lnTo>
                    <a:pt x="67" y="79"/>
                  </a:lnTo>
                  <a:lnTo>
                    <a:pt x="57" y="80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9" y="80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5" y="82"/>
                  </a:lnTo>
                  <a:lnTo>
                    <a:pt x="40" y="82"/>
                  </a:lnTo>
                  <a:lnTo>
                    <a:pt x="37" y="83"/>
                  </a:lnTo>
                  <a:lnTo>
                    <a:pt x="30" y="87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18" y="91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4" y="47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6" name="Freeform 307"/>
            <p:cNvSpPr>
              <a:spLocks/>
            </p:cNvSpPr>
            <p:nvPr/>
          </p:nvSpPr>
          <p:spPr bwMode="auto">
            <a:xfrm>
              <a:off x="5934576" y="2967651"/>
              <a:ext cx="124750" cy="66274"/>
            </a:xfrm>
            <a:custGeom>
              <a:avLst/>
              <a:gdLst>
                <a:gd name="T0" fmla="*/ 39 w 64"/>
                <a:gd name="T1" fmla="*/ 1 h 34"/>
                <a:gd name="T2" fmla="*/ 39 w 64"/>
                <a:gd name="T3" fmla="*/ 0 h 34"/>
                <a:gd name="T4" fmla="*/ 41 w 64"/>
                <a:gd name="T5" fmla="*/ 1 h 34"/>
                <a:gd name="T6" fmla="*/ 47 w 64"/>
                <a:gd name="T7" fmla="*/ 3 h 34"/>
                <a:gd name="T8" fmla="*/ 52 w 64"/>
                <a:gd name="T9" fmla="*/ 4 h 34"/>
                <a:gd name="T10" fmla="*/ 50 w 64"/>
                <a:gd name="T11" fmla="*/ 11 h 34"/>
                <a:gd name="T12" fmla="*/ 50 w 64"/>
                <a:gd name="T13" fmla="*/ 12 h 34"/>
                <a:gd name="T14" fmla="*/ 53 w 64"/>
                <a:gd name="T15" fmla="*/ 12 h 34"/>
                <a:gd name="T16" fmla="*/ 55 w 64"/>
                <a:gd name="T17" fmla="*/ 14 h 34"/>
                <a:gd name="T18" fmla="*/ 60 w 64"/>
                <a:gd name="T19" fmla="*/ 15 h 34"/>
                <a:gd name="T20" fmla="*/ 64 w 64"/>
                <a:gd name="T21" fmla="*/ 15 h 34"/>
                <a:gd name="T22" fmla="*/ 63 w 64"/>
                <a:gd name="T23" fmla="*/ 20 h 34"/>
                <a:gd name="T24" fmla="*/ 63 w 64"/>
                <a:gd name="T25" fmla="*/ 22 h 34"/>
                <a:gd name="T26" fmla="*/ 60 w 64"/>
                <a:gd name="T27" fmla="*/ 20 h 34"/>
                <a:gd name="T28" fmla="*/ 58 w 64"/>
                <a:gd name="T29" fmla="*/ 22 h 34"/>
                <a:gd name="T30" fmla="*/ 58 w 64"/>
                <a:gd name="T31" fmla="*/ 23 h 34"/>
                <a:gd name="T32" fmla="*/ 60 w 64"/>
                <a:gd name="T33" fmla="*/ 26 h 34"/>
                <a:gd name="T34" fmla="*/ 58 w 64"/>
                <a:gd name="T35" fmla="*/ 26 h 34"/>
                <a:gd name="T36" fmla="*/ 55 w 64"/>
                <a:gd name="T37" fmla="*/ 25 h 34"/>
                <a:gd name="T38" fmla="*/ 52 w 64"/>
                <a:gd name="T39" fmla="*/ 26 h 34"/>
                <a:gd name="T40" fmla="*/ 49 w 64"/>
                <a:gd name="T41" fmla="*/ 23 h 34"/>
                <a:gd name="T42" fmla="*/ 47 w 64"/>
                <a:gd name="T43" fmla="*/ 22 h 34"/>
                <a:gd name="T44" fmla="*/ 47 w 64"/>
                <a:gd name="T45" fmla="*/ 26 h 34"/>
                <a:gd name="T46" fmla="*/ 44 w 64"/>
                <a:gd name="T47" fmla="*/ 31 h 34"/>
                <a:gd name="T48" fmla="*/ 42 w 64"/>
                <a:gd name="T49" fmla="*/ 33 h 34"/>
                <a:gd name="T50" fmla="*/ 42 w 64"/>
                <a:gd name="T51" fmla="*/ 34 h 34"/>
                <a:gd name="T52" fmla="*/ 39 w 64"/>
                <a:gd name="T53" fmla="*/ 31 h 34"/>
                <a:gd name="T54" fmla="*/ 38 w 64"/>
                <a:gd name="T55" fmla="*/ 30 h 34"/>
                <a:gd name="T56" fmla="*/ 34 w 64"/>
                <a:gd name="T57" fmla="*/ 26 h 34"/>
                <a:gd name="T58" fmla="*/ 34 w 64"/>
                <a:gd name="T59" fmla="*/ 23 h 34"/>
                <a:gd name="T60" fmla="*/ 31 w 64"/>
                <a:gd name="T61" fmla="*/ 25 h 34"/>
                <a:gd name="T62" fmla="*/ 30 w 64"/>
                <a:gd name="T63" fmla="*/ 28 h 34"/>
                <a:gd name="T64" fmla="*/ 28 w 64"/>
                <a:gd name="T65" fmla="*/ 31 h 34"/>
                <a:gd name="T66" fmla="*/ 22 w 64"/>
                <a:gd name="T67" fmla="*/ 31 h 34"/>
                <a:gd name="T68" fmla="*/ 19 w 64"/>
                <a:gd name="T69" fmla="*/ 33 h 34"/>
                <a:gd name="T70" fmla="*/ 14 w 64"/>
                <a:gd name="T71" fmla="*/ 33 h 34"/>
                <a:gd name="T72" fmla="*/ 12 w 64"/>
                <a:gd name="T73" fmla="*/ 31 h 34"/>
                <a:gd name="T74" fmla="*/ 11 w 64"/>
                <a:gd name="T75" fmla="*/ 28 h 34"/>
                <a:gd name="T76" fmla="*/ 11 w 64"/>
                <a:gd name="T77" fmla="*/ 25 h 34"/>
                <a:gd name="T78" fmla="*/ 8 w 64"/>
                <a:gd name="T79" fmla="*/ 23 h 34"/>
                <a:gd name="T80" fmla="*/ 3 w 64"/>
                <a:gd name="T81" fmla="*/ 25 h 34"/>
                <a:gd name="T82" fmla="*/ 3 w 64"/>
                <a:gd name="T83" fmla="*/ 26 h 34"/>
                <a:gd name="T84" fmla="*/ 0 w 64"/>
                <a:gd name="T85" fmla="*/ 30 h 34"/>
                <a:gd name="T86" fmla="*/ 0 w 64"/>
                <a:gd name="T87" fmla="*/ 26 h 34"/>
                <a:gd name="T88" fmla="*/ 1 w 64"/>
                <a:gd name="T89" fmla="*/ 25 h 34"/>
                <a:gd name="T90" fmla="*/ 1 w 64"/>
                <a:gd name="T91" fmla="*/ 22 h 34"/>
                <a:gd name="T92" fmla="*/ 3 w 64"/>
                <a:gd name="T93" fmla="*/ 19 h 34"/>
                <a:gd name="T94" fmla="*/ 6 w 64"/>
                <a:gd name="T95" fmla="*/ 15 h 34"/>
                <a:gd name="T96" fmla="*/ 9 w 64"/>
                <a:gd name="T97" fmla="*/ 12 h 34"/>
                <a:gd name="T98" fmla="*/ 14 w 64"/>
                <a:gd name="T99" fmla="*/ 9 h 34"/>
                <a:gd name="T100" fmla="*/ 14 w 64"/>
                <a:gd name="T101" fmla="*/ 7 h 34"/>
                <a:gd name="T102" fmla="*/ 12 w 64"/>
                <a:gd name="T103" fmla="*/ 6 h 34"/>
                <a:gd name="T104" fmla="*/ 16 w 64"/>
                <a:gd name="T105" fmla="*/ 4 h 34"/>
                <a:gd name="T106" fmla="*/ 17 w 64"/>
                <a:gd name="T107" fmla="*/ 6 h 34"/>
                <a:gd name="T108" fmla="*/ 20 w 64"/>
                <a:gd name="T109" fmla="*/ 4 h 34"/>
                <a:gd name="T110" fmla="*/ 23 w 64"/>
                <a:gd name="T111" fmla="*/ 3 h 34"/>
                <a:gd name="T112" fmla="*/ 30 w 64"/>
                <a:gd name="T113" fmla="*/ 3 h 34"/>
                <a:gd name="T114" fmla="*/ 34 w 64"/>
                <a:gd name="T115" fmla="*/ 3 h 34"/>
                <a:gd name="T116" fmla="*/ 36 w 64"/>
                <a:gd name="T117" fmla="*/ 3 h 34"/>
                <a:gd name="T118" fmla="*/ 36 w 64"/>
                <a:gd name="T119" fmla="*/ 1 h 34"/>
                <a:gd name="T120" fmla="*/ 34 w 64"/>
                <a:gd name="T121" fmla="*/ 1 h 34"/>
                <a:gd name="T122" fmla="*/ 36 w 64"/>
                <a:gd name="T1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" h="34">
                  <a:moveTo>
                    <a:pt x="36" y="0"/>
                  </a:moveTo>
                  <a:lnTo>
                    <a:pt x="38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6" y="28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39" y="31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38" y="30"/>
                  </a:lnTo>
                  <a:lnTo>
                    <a:pt x="36" y="28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3"/>
                  </a:lnTo>
                  <a:lnTo>
                    <a:pt x="19" y="33"/>
                  </a:lnTo>
                  <a:lnTo>
                    <a:pt x="16" y="34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7" name="Freeform 308"/>
            <p:cNvSpPr>
              <a:spLocks/>
            </p:cNvSpPr>
            <p:nvPr/>
          </p:nvSpPr>
          <p:spPr bwMode="auto">
            <a:xfrm>
              <a:off x="6078818" y="4312614"/>
              <a:ext cx="212466" cy="245602"/>
            </a:xfrm>
            <a:custGeom>
              <a:avLst/>
              <a:gdLst>
                <a:gd name="T0" fmla="*/ 98 w 109"/>
                <a:gd name="T1" fmla="*/ 3 h 126"/>
                <a:gd name="T2" fmla="*/ 102 w 109"/>
                <a:gd name="T3" fmla="*/ 3 h 126"/>
                <a:gd name="T4" fmla="*/ 109 w 109"/>
                <a:gd name="T5" fmla="*/ 6 h 126"/>
                <a:gd name="T6" fmla="*/ 99 w 109"/>
                <a:gd name="T7" fmla="*/ 28 h 126"/>
                <a:gd name="T8" fmla="*/ 98 w 109"/>
                <a:gd name="T9" fmla="*/ 50 h 126"/>
                <a:gd name="T10" fmla="*/ 87 w 109"/>
                <a:gd name="T11" fmla="*/ 69 h 126"/>
                <a:gd name="T12" fmla="*/ 77 w 109"/>
                <a:gd name="T13" fmla="*/ 80 h 126"/>
                <a:gd name="T14" fmla="*/ 72 w 109"/>
                <a:gd name="T15" fmla="*/ 97 h 126"/>
                <a:gd name="T16" fmla="*/ 65 w 109"/>
                <a:gd name="T17" fmla="*/ 112 h 126"/>
                <a:gd name="T18" fmla="*/ 55 w 109"/>
                <a:gd name="T19" fmla="*/ 121 h 126"/>
                <a:gd name="T20" fmla="*/ 47 w 109"/>
                <a:gd name="T21" fmla="*/ 123 h 126"/>
                <a:gd name="T22" fmla="*/ 47 w 109"/>
                <a:gd name="T23" fmla="*/ 118 h 126"/>
                <a:gd name="T24" fmla="*/ 44 w 109"/>
                <a:gd name="T25" fmla="*/ 116 h 126"/>
                <a:gd name="T26" fmla="*/ 39 w 109"/>
                <a:gd name="T27" fmla="*/ 118 h 126"/>
                <a:gd name="T28" fmla="*/ 36 w 109"/>
                <a:gd name="T29" fmla="*/ 121 h 126"/>
                <a:gd name="T30" fmla="*/ 31 w 109"/>
                <a:gd name="T31" fmla="*/ 121 h 126"/>
                <a:gd name="T32" fmla="*/ 28 w 109"/>
                <a:gd name="T33" fmla="*/ 119 h 126"/>
                <a:gd name="T34" fmla="*/ 22 w 109"/>
                <a:gd name="T35" fmla="*/ 118 h 126"/>
                <a:gd name="T36" fmla="*/ 17 w 109"/>
                <a:gd name="T37" fmla="*/ 121 h 126"/>
                <a:gd name="T38" fmla="*/ 13 w 109"/>
                <a:gd name="T39" fmla="*/ 124 h 126"/>
                <a:gd name="T40" fmla="*/ 6 w 109"/>
                <a:gd name="T41" fmla="*/ 116 h 126"/>
                <a:gd name="T42" fmla="*/ 1 w 109"/>
                <a:gd name="T43" fmla="*/ 105 h 126"/>
                <a:gd name="T44" fmla="*/ 9 w 109"/>
                <a:gd name="T45" fmla="*/ 107 h 126"/>
                <a:gd name="T46" fmla="*/ 11 w 109"/>
                <a:gd name="T47" fmla="*/ 102 h 126"/>
                <a:gd name="T48" fmla="*/ 6 w 109"/>
                <a:gd name="T49" fmla="*/ 99 h 126"/>
                <a:gd name="T50" fmla="*/ 6 w 109"/>
                <a:gd name="T51" fmla="*/ 94 h 126"/>
                <a:gd name="T52" fmla="*/ 6 w 109"/>
                <a:gd name="T53" fmla="*/ 88 h 126"/>
                <a:gd name="T54" fmla="*/ 13 w 109"/>
                <a:gd name="T55" fmla="*/ 88 h 126"/>
                <a:gd name="T56" fmla="*/ 19 w 109"/>
                <a:gd name="T57" fmla="*/ 83 h 126"/>
                <a:gd name="T58" fmla="*/ 22 w 109"/>
                <a:gd name="T59" fmla="*/ 80 h 126"/>
                <a:gd name="T60" fmla="*/ 28 w 109"/>
                <a:gd name="T61" fmla="*/ 88 h 126"/>
                <a:gd name="T62" fmla="*/ 38 w 109"/>
                <a:gd name="T63" fmla="*/ 85 h 126"/>
                <a:gd name="T64" fmla="*/ 41 w 109"/>
                <a:gd name="T65" fmla="*/ 89 h 126"/>
                <a:gd name="T66" fmla="*/ 44 w 109"/>
                <a:gd name="T67" fmla="*/ 85 h 126"/>
                <a:gd name="T68" fmla="*/ 47 w 109"/>
                <a:gd name="T69" fmla="*/ 80 h 126"/>
                <a:gd name="T70" fmla="*/ 47 w 109"/>
                <a:gd name="T71" fmla="*/ 71 h 126"/>
                <a:gd name="T72" fmla="*/ 47 w 109"/>
                <a:gd name="T73" fmla="*/ 61 h 126"/>
                <a:gd name="T74" fmla="*/ 39 w 109"/>
                <a:gd name="T75" fmla="*/ 56 h 126"/>
                <a:gd name="T76" fmla="*/ 41 w 109"/>
                <a:gd name="T77" fmla="*/ 49 h 126"/>
                <a:gd name="T78" fmla="*/ 46 w 109"/>
                <a:gd name="T79" fmla="*/ 44 h 126"/>
                <a:gd name="T80" fmla="*/ 47 w 109"/>
                <a:gd name="T81" fmla="*/ 39 h 126"/>
                <a:gd name="T82" fmla="*/ 39 w 109"/>
                <a:gd name="T83" fmla="*/ 33 h 126"/>
                <a:gd name="T84" fmla="*/ 30 w 109"/>
                <a:gd name="T85" fmla="*/ 34 h 126"/>
                <a:gd name="T86" fmla="*/ 30 w 109"/>
                <a:gd name="T87" fmla="*/ 28 h 126"/>
                <a:gd name="T88" fmla="*/ 41 w 109"/>
                <a:gd name="T89" fmla="*/ 22 h 126"/>
                <a:gd name="T90" fmla="*/ 52 w 109"/>
                <a:gd name="T91" fmla="*/ 23 h 126"/>
                <a:gd name="T92" fmla="*/ 57 w 109"/>
                <a:gd name="T93" fmla="*/ 25 h 126"/>
                <a:gd name="T94" fmla="*/ 61 w 109"/>
                <a:gd name="T95" fmla="*/ 25 h 126"/>
                <a:gd name="T96" fmla="*/ 71 w 109"/>
                <a:gd name="T97" fmla="*/ 30 h 126"/>
                <a:gd name="T98" fmla="*/ 71 w 109"/>
                <a:gd name="T99" fmla="*/ 23 h 126"/>
                <a:gd name="T100" fmla="*/ 74 w 109"/>
                <a:gd name="T101" fmla="*/ 17 h 126"/>
                <a:gd name="T102" fmla="*/ 77 w 109"/>
                <a:gd name="T103" fmla="*/ 8 h 126"/>
                <a:gd name="T104" fmla="*/ 80 w 109"/>
                <a:gd name="T105" fmla="*/ 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126">
                  <a:moveTo>
                    <a:pt x="91" y="0"/>
                  </a:moveTo>
                  <a:lnTo>
                    <a:pt x="93" y="1"/>
                  </a:lnTo>
                  <a:lnTo>
                    <a:pt x="96" y="1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4" y="1"/>
                  </a:lnTo>
                  <a:lnTo>
                    <a:pt x="106" y="1"/>
                  </a:lnTo>
                  <a:lnTo>
                    <a:pt x="106" y="1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109" y="6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4" y="15"/>
                  </a:lnTo>
                  <a:lnTo>
                    <a:pt x="102" y="19"/>
                  </a:lnTo>
                  <a:lnTo>
                    <a:pt x="99" y="25"/>
                  </a:lnTo>
                  <a:lnTo>
                    <a:pt x="99" y="28"/>
                  </a:lnTo>
                  <a:lnTo>
                    <a:pt x="99" y="31"/>
                  </a:lnTo>
                  <a:lnTo>
                    <a:pt x="99" y="33"/>
                  </a:lnTo>
                  <a:lnTo>
                    <a:pt x="98" y="37"/>
                  </a:lnTo>
                  <a:lnTo>
                    <a:pt x="98" y="41"/>
                  </a:lnTo>
                  <a:lnTo>
                    <a:pt x="98" y="45"/>
                  </a:lnTo>
                  <a:lnTo>
                    <a:pt x="98" y="50"/>
                  </a:lnTo>
                  <a:lnTo>
                    <a:pt x="96" y="55"/>
                  </a:lnTo>
                  <a:lnTo>
                    <a:pt x="95" y="58"/>
                  </a:lnTo>
                  <a:lnTo>
                    <a:pt x="96" y="61"/>
                  </a:lnTo>
                  <a:lnTo>
                    <a:pt x="93" y="64"/>
                  </a:lnTo>
                  <a:lnTo>
                    <a:pt x="88" y="67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2" y="72"/>
                  </a:lnTo>
                  <a:lnTo>
                    <a:pt x="82" y="74"/>
                  </a:lnTo>
                  <a:lnTo>
                    <a:pt x="79" y="78"/>
                  </a:lnTo>
                  <a:lnTo>
                    <a:pt x="77" y="80"/>
                  </a:lnTo>
                  <a:lnTo>
                    <a:pt x="76" y="82"/>
                  </a:lnTo>
                  <a:lnTo>
                    <a:pt x="74" y="83"/>
                  </a:lnTo>
                  <a:lnTo>
                    <a:pt x="72" y="85"/>
                  </a:lnTo>
                  <a:lnTo>
                    <a:pt x="72" y="86"/>
                  </a:lnTo>
                  <a:lnTo>
                    <a:pt x="72" y="89"/>
                  </a:lnTo>
                  <a:lnTo>
                    <a:pt x="72" y="97"/>
                  </a:lnTo>
                  <a:lnTo>
                    <a:pt x="72" y="99"/>
                  </a:lnTo>
                  <a:lnTo>
                    <a:pt x="72" y="104"/>
                  </a:lnTo>
                  <a:lnTo>
                    <a:pt x="69" y="107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3" y="113"/>
                  </a:lnTo>
                  <a:lnTo>
                    <a:pt x="61" y="115"/>
                  </a:lnTo>
                  <a:lnTo>
                    <a:pt x="60" y="115"/>
                  </a:lnTo>
                  <a:lnTo>
                    <a:pt x="57" y="118"/>
                  </a:lnTo>
                  <a:lnTo>
                    <a:pt x="55" y="121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6" y="119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6" y="119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0" y="121"/>
                  </a:lnTo>
                  <a:lnTo>
                    <a:pt x="30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3" y="126"/>
                  </a:lnTo>
                  <a:lnTo>
                    <a:pt x="13" y="124"/>
                  </a:lnTo>
                  <a:lnTo>
                    <a:pt x="13" y="124"/>
                  </a:lnTo>
                  <a:lnTo>
                    <a:pt x="11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6" y="116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1" y="107"/>
                  </a:lnTo>
                  <a:lnTo>
                    <a:pt x="1" y="105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6" y="107"/>
                  </a:lnTo>
                  <a:lnTo>
                    <a:pt x="8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5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6" y="99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88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4" y="82"/>
                  </a:lnTo>
                  <a:lnTo>
                    <a:pt x="25" y="83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86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39" y="88"/>
                  </a:lnTo>
                  <a:lnTo>
                    <a:pt x="39" y="88"/>
                  </a:lnTo>
                  <a:lnTo>
                    <a:pt x="39" y="89"/>
                  </a:lnTo>
                  <a:lnTo>
                    <a:pt x="41" y="89"/>
                  </a:lnTo>
                  <a:lnTo>
                    <a:pt x="42" y="89"/>
                  </a:lnTo>
                  <a:lnTo>
                    <a:pt x="42" y="88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7" y="80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7" y="67"/>
                  </a:lnTo>
                  <a:lnTo>
                    <a:pt x="47" y="64"/>
                  </a:lnTo>
                  <a:lnTo>
                    <a:pt x="49" y="63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6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52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2" y="33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5" y="34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8" y="30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5" y="22"/>
                  </a:lnTo>
                  <a:lnTo>
                    <a:pt x="38" y="22"/>
                  </a:lnTo>
                  <a:lnTo>
                    <a:pt x="41" y="22"/>
                  </a:lnTo>
                  <a:lnTo>
                    <a:pt x="46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6" y="14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5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8" name="Freeform 309"/>
            <p:cNvSpPr>
              <a:spLocks/>
            </p:cNvSpPr>
            <p:nvPr/>
          </p:nvSpPr>
          <p:spPr bwMode="auto">
            <a:xfrm>
              <a:off x="6170432" y="4109895"/>
              <a:ext cx="366454" cy="241703"/>
            </a:xfrm>
            <a:custGeom>
              <a:avLst/>
              <a:gdLst>
                <a:gd name="T0" fmla="*/ 123 w 188"/>
                <a:gd name="T1" fmla="*/ 1 h 124"/>
                <a:gd name="T2" fmla="*/ 134 w 188"/>
                <a:gd name="T3" fmla="*/ 15 h 124"/>
                <a:gd name="T4" fmla="*/ 131 w 188"/>
                <a:gd name="T5" fmla="*/ 26 h 124"/>
                <a:gd name="T6" fmla="*/ 134 w 188"/>
                <a:gd name="T7" fmla="*/ 31 h 124"/>
                <a:gd name="T8" fmla="*/ 141 w 188"/>
                <a:gd name="T9" fmla="*/ 36 h 124"/>
                <a:gd name="T10" fmla="*/ 152 w 188"/>
                <a:gd name="T11" fmla="*/ 41 h 124"/>
                <a:gd name="T12" fmla="*/ 156 w 188"/>
                <a:gd name="T13" fmla="*/ 49 h 124"/>
                <a:gd name="T14" fmla="*/ 169 w 188"/>
                <a:gd name="T15" fmla="*/ 58 h 124"/>
                <a:gd name="T16" fmla="*/ 172 w 188"/>
                <a:gd name="T17" fmla="*/ 66 h 124"/>
                <a:gd name="T18" fmla="*/ 178 w 188"/>
                <a:gd name="T19" fmla="*/ 72 h 124"/>
                <a:gd name="T20" fmla="*/ 185 w 188"/>
                <a:gd name="T21" fmla="*/ 77 h 124"/>
                <a:gd name="T22" fmla="*/ 183 w 188"/>
                <a:gd name="T23" fmla="*/ 83 h 124"/>
                <a:gd name="T24" fmla="*/ 171 w 188"/>
                <a:gd name="T25" fmla="*/ 83 h 124"/>
                <a:gd name="T26" fmla="*/ 156 w 188"/>
                <a:gd name="T27" fmla="*/ 85 h 124"/>
                <a:gd name="T28" fmla="*/ 142 w 188"/>
                <a:gd name="T29" fmla="*/ 86 h 124"/>
                <a:gd name="T30" fmla="*/ 130 w 188"/>
                <a:gd name="T31" fmla="*/ 91 h 124"/>
                <a:gd name="T32" fmla="*/ 120 w 188"/>
                <a:gd name="T33" fmla="*/ 91 h 124"/>
                <a:gd name="T34" fmla="*/ 109 w 188"/>
                <a:gd name="T35" fmla="*/ 96 h 124"/>
                <a:gd name="T36" fmla="*/ 96 w 188"/>
                <a:gd name="T37" fmla="*/ 96 h 124"/>
                <a:gd name="T38" fmla="*/ 87 w 188"/>
                <a:gd name="T39" fmla="*/ 90 h 124"/>
                <a:gd name="T40" fmla="*/ 74 w 188"/>
                <a:gd name="T41" fmla="*/ 83 h 124"/>
                <a:gd name="T42" fmla="*/ 60 w 188"/>
                <a:gd name="T43" fmla="*/ 96 h 124"/>
                <a:gd name="T44" fmla="*/ 59 w 188"/>
                <a:gd name="T45" fmla="*/ 105 h 124"/>
                <a:gd name="T46" fmla="*/ 54 w 188"/>
                <a:gd name="T47" fmla="*/ 107 h 124"/>
                <a:gd name="T48" fmla="*/ 49 w 188"/>
                <a:gd name="T49" fmla="*/ 105 h 124"/>
                <a:gd name="T50" fmla="*/ 38 w 188"/>
                <a:gd name="T51" fmla="*/ 107 h 124"/>
                <a:gd name="T52" fmla="*/ 30 w 188"/>
                <a:gd name="T53" fmla="*/ 112 h 124"/>
                <a:gd name="T54" fmla="*/ 29 w 188"/>
                <a:gd name="T55" fmla="*/ 118 h 124"/>
                <a:gd name="T56" fmla="*/ 24 w 188"/>
                <a:gd name="T57" fmla="*/ 119 h 124"/>
                <a:gd name="T58" fmla="*/ 24 w 188"/>
                <a:gd name="T59" fmla="*/ 116 h 124"/>
                <a:gd name="T60" fmla="*/ 19 w 188"/>
                <a:gd name="T61" fmla="*/ 113 h 124"/>
                <a:gd name="T62" fmla="*/ 10 w 188"/>
                <a:gd name="T63" fmla="*/ 102 h 124"/>
                <a:gd name="T64" fmla="*/ 11 w 188"/>
                <a:gd name="T65" fmla="*/ 99 h 124"/>
                <a:gd name="T66" fmla="*/ 5 w 188"/>
                <a:gd name="T67" fmla="*/ 91 h 124"/>
                <a:gd name="T68" fmla="*/ 2 w 188"/>
                <a:gd name="T69" fmla="*/ 82 h 124"/>
                <a:gd name="T70" fmla="*/ 3 w 188"/>
                <a:gd name="T71" fmla="*/ 72 h 124"/>
                <a:gd name="T72" fmla="*/ 0 w 188"/>
                <a:gd name="T73" fmla="*/ 71 h 124"/>
                <a:gd name="T74" fmla="*/ 5 w 188"/>
                <a:gd name="T75" fmla="*/ 66 h 124"/>
                <a:gd name="T76" fmla="*/ 11 w 188"/>
                <a:gd name="T77" fmla="*/ 56 h 124"/>
                <a:gd name="T78" fmla="*/ 18 w 188"/>
                <a:gd name="T79" fmla="*/ 49 h 124"/>
                <a:gd name="T80" fmla="*/ 29 w 188"/>
                <a:gd name="T81" fmla="*/ 47 h 124"/>
                <a:gd name="T82" fmla="*/ 32 w 188"/>
                <a:gd name="T83" fmla="*/ 45 h 124"/>
                <a:gd name="T84" fmla="*/ 40 w 188"/>
                <a:gd name="T85" fmla="*/ 47 h 124"/>
                <a:gd name="T86" fmla="*/ 49 w 188"/>
                <a:gd name="T87" fmla="*/ 42 h 124"/>
                <a:gd name="T88" fmla="*/ 62 w 188"/>
                <a:gd name="T89" fmla="*/ 41 h 124"/>
                <a:gd name="T90" fmla="*/ 66 w 188"/>
                <a:gd name="T91" fmla="*/ 34 h 124"/>
                <a:gd name="T92" fmla="*/ 65 w 188"/>
                <a:gd name="T93" fmla="*/ 30 h 124"/>
                <a:gd name="T94" fmla="*/ 76 w 188"/>
                <a:gd name="T95" fmla="*/ 28 h 124"/>
                <a:gd name="T96" fmla="*/ 89 w 188"/>
                <a:gd name="T97" fmla="*/ 23 h 124"/>
                <a:gd name="T98" fmla="*/ 95 w 188"/>
                <a:gd name="T99" fmla="*/ 19 h 124"/>
                <a:gd name="T100" fmla="*/ 103 w 188"/>
                <a:gd name="T101" fmla="*/ 11 h 124"/>
                <a:gd name="T102" fmla="*/ 106 w 188"/>
                <a:gd name="T103" fmla="*/ 6 h 124"/>
                <a:gd name="T104" fmla="*/ 111 w 188"/>
                <a:gd name="T105" fmla="*/ 1 h 124"/>
                <a:gd name="T106" fmla="*/ 117 w 188"/>
                <a:gd name="T10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8" h="124">
                  <a:moveTo>
                    <a:pt x="117" y="0"/>
                  </a:move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3" y="3"/>
                  </a:lnTo>
                  <a:lnTo>
                    <a:pt x="128" y="6"/>
                  </a:lnTo>
                  <a:lnTo>
                    <a:pt x="130" y="8"/>
                  </a:lnTo>
                  <a:lnTo>
                    <a:pt x="131" y="11"/>
                  </a:lnTo>
                  <a:lnTo>
                    <a:pt x="133" y="12"/>
                  </a:lnTo>
                  <a:lnTo>
                    <a:pt x="134" y="15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1" y="28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4" y="31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1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50" y="39"/>
                  </a:lnTo>
                  <a:lnTo>
                    <a:pt x="152" y="41"/>
                  </a:lnTo>
                  <a:lnTo>
                    <a:pt x="153" y="42"/>
                  </a:lnTo>
                  <a:lnTo>
                    <a:pt x="156" y="4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6" y="49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61" y="53"/>
                  </a:lnTo>
                  <a:lnTo>
                    <a:pt x="166" y="56"/>
                  </a:lnTo>
                  <a:lnTo>
                    <a:pt x="167" y="58"/>
                  </a:lnTo>
                  <a:lnTo>
                    <a:pt x="169" y="58"/>
                  </a:lnTo>
                  <a:lnTo>
                    <a:pt x="171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2" y="66"/>
                  </a:lnTo>
                  <a:lnTo>
                    <a:pt x="172" y="66"/>
                  </a:lnTo>
                  <a:lnTo>
                    <a:pt x="174" y="67"/>
                  </a:lnTo>
                  <a:lnTo>
                    <a:pt x="174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82" y="74"/>
                  </a:lnTo>
                  <a:lnTo>
                    <a:pt x="183" y="74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5" y="78"/>
                  </a:lnTo>
                  <a:lnTo>
                    <a:pt x="186" y="82"/>
                  </a:lnTo>
                  <a:lnTo>
                    <a:pt x="186" y="83"/>
                  </a:lnTo>
                  <a:lnTo>
                    <a:pt x="188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78" y="85"/>
                  </a:lnTo>
                  <a:lnTo>
                    <a:pt x="177" y="85"/>
                  </a:lnTo>
                  <a:lnTo>
                    <a:pt x="171" y="83"/>
                  </a:lnTo>
                  <a:lnTo>
                    <a:pt x="166" y="82"/>
                  </a:lnTo>
                  <a:lnTo>
                    <a:pt x="164" y="82"/>
                  </a:lnTo>
                  <a:lnTo>
                    <a:pt x="161" y="82"/>
                  </a:lnTo>
                  <a:lnTo>
                    <a:pt x="159" y="82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5" y="86"/>
                  </a:lnTo>
                  <a:lnTo>
                    <a:pt x="153" y="86"/>
                  </a:lnTo>
                  <a:lnTo>
                    <a:pt x="150" y="86"/>
                  </a:lnTo>
                  <a:lnTo>
                    <a:pt x="145" y="85"/>
                  </a:lnTo>
                  <a:lnTo>
                    <a:pt x="144" y="86"/>
                  </a:lnTo>
                  <a:lnTo>
                    <a:pt x="142" y="86"/>
                  </a:lnTo>
                  <a:lnTo>
                    <a:pt x="139" y="88"/>
                  </a:lnTo>
                  <a:lnTo>
                    <a:pt x="136" y="88"/>
                  </a:lnTo>
                  <a:lnTo>
                    <a:pt x="134" y="90"/>
                  </a:lnTo>
                  <a:lnTo>
                    <a:pt x="131" y="90"/>
                  </a:lnTo>
                  <a:lnTo>
                    <a:pt x="130" y="91"/>
                  </a:lnTo>
                  <a:lnTo>
                    <a:pt x="130" y="91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5" y="90"/>
                  </a:lnTo>
                  <a:lnTo>
                    <a:pt x="122" y="90"/>
                  </a:lnTo>
                  <a:lnTo>
                    <a:pt x="120" y="91"/>
                  </a:lnTo>
                  <a:lnTo>
                    <a:pt x="120" y="91"/>
                  </a:lnTo>
                  <a:lnTo>
                    <a:pt x="118" y="94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5" y="97"/>
                  </a:lnTo>
                  <a:lnTo>
                    <a:pt x="109" y="96"/>
                  </a:lnTo>
                  <a:lnTo>
                    <a:pt x="106" y="96"/>
                  </a:lnTo>
                  <a:lnTo>
                    <a:pt x="103" y="96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5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7" y="90"/>
                  </a:lnTo>
                  <a:lnTo>
                    <a:pt x="84" y="88"/>
                  </a:lnTo>
                  <a:lnTo>
                    <a:pt x="81" y="86"/>
                  </a:lnTo>
                  <a:lnTo>
                    <a:pt x="79" y="85"/>
                  </a:lnTo>
                  <a:lnTo>
                    <a:pt x="77" y="85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1" y="85"/>
                  </a:lnTo>
                  <a:lnTo>
                    <a:pt x="68" y="86"/>
                  </a:lnTo>
                  <a:lnTo>
                    <a:pt x="63" y="93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60" y="99"/>
                  </a:lnTo>
                  <a:lnTo>
                    <a:pt x="62" y="101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7" y="105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49" y="105"/>
                  </a:lnTo>
                  <a:lnTo>
                    <a:pt x="46" y="105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1" y="105"/>
                  </a:lnTo>
                  <a:lnTo>
                    <a:pt x="41" y="105"/>
                  </a:lnTo>
                  <a:lnTo>
                    <a:pt x="38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2" y="107"/>
                  </a:lnTo>
                  <a:lnTo>
                    <a:pt x="32" y="108"/>
                  </a:lnTo>
                  <a:lnTo>
                    <a:pt x="30" y="108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29" y="118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4" y="123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2"/>
                  </a:lnTo>
                  <a:lnTo>
                    <a:pt x="18" y="110"/>
                  </a:lnTo>
                  <a:lnTo>
                    <a:pt x="16" y="108"/>
                  </a:lnTo>
                  <a:lnTo>
                    <a:pt x="14" y="107"/>
                  </a:lnTo>
                  <a:lnTo>
                    <a:pt x="13" y="104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3" y="85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3" y="80"/>
                  </a:lnTo>
                  <a:lnTo>
                    <a:pt x="2" y="78"/>
                  </a:lnTo>
                  <a:lnTo>
                    <a:pt x="3" y="78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3" y="47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0" y="47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9" y="42"/>
                  </a:lnTo>
                  <a:lnTo>
                    <a:pt x="51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2" y="41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5" y="36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73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5" y="26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5" y="17"/>
                  </a:lnTo>
                  <a:lnTo>
                    <a:pt x="100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9" name="Freeform 310"/>
            <p:cNvSpPr>
              <a:spLocks/>
            </p:cNvSpPr>
            <p:nvPr/>
          </p:nvSpPr>
          <p:spPr bwMode="auto">
            <a:xfrm>
              <a:off x="6110006" y="4269731"/>
              <a:ext cx="534087" cy="524341"/>
            </a:xfrm>
            <a:custGeom>
              <a:avLst/>
              <a:gdLst>
                <a:gd name="T0" fmla="*/ 214 w 274"/>
                <a:gd name="T1" fmla="*/ 1 h 269"/>
                <a:gd name="T2" fmla="*/ 228 w 274"/>
                <a:gd name="T3" fmla="*/ 11 h 269"/>
                <a:gd name="T4" fmla="*/ 243 w 274"/>
                <a:gd name="T5" fmla="*/ 12 h 269"/>
                <a:gd name="T6" fmla="*/ 260 w 274"/>
                <a:gd name="T7" fmla="*/ 19 h 269"/>
                <a:gd name="T8" fmla="*/ 268 w 274"/>
                <a:gd name="T9" fmla="*/ 25 h 269"/>
                <a:gd name="T10" fmla="*/ 269 w 274"/>
                <a:gd name="T11" fmla="*/ 34 h 269"/>
                <a:gd name="T12" fmla="*/ 274 w 274"/>
                <a:gd name="T13" fmla="*/ 42 h 269"/>
                <a:gd name="T14" fmla="*/ 265 w 274"/>
                <a:gd name="T15" fmla="*/ 53 h 269"/>
                <a:gd name="T16" fmla="*/ 260 w 274"/>
                <a:gd name="T17" fmla="*/ 59 h 269"/>
                <a:gd name="T18" fmla="*/ 252 w 274"/>
                <a:gd name="T19" fmla="*/ 74 h 269"/>
                <a:gd name="T20" fmla="*/ 247 w 274"/>
                <a:gd name="T21" fmla="*/ 85 h 269"/>
                <a:gd name="T22" fmla="*/ 250 w 274"/>
                <a:gd name="T23" fmla="*/ 91 h 269"/>
                <a:gd name="T24" fmla="*/ 243 w 274"/>
                <a:gd name="T25" fmla="*/ 99 h 269"/>
                <a:gd name="T26" fmla="*/ 239 w 274"/>
                <a:gd name="T27" fmla="*/ 110 h 269"/>
                <a:gd name="T28" fmla="*/ 246 w 274"/>
                <a:gd name="T29" fmla="*/ 121 h 269"/>
                <a:gd name="T30" fmla="*/ 244 w 274"/>
                <a:gd name="T31" fmla="*/ 130 h 269"/>
                <a:gd name="T32" fmla="*/ 244 w 274"/>
                <a:gd name="T33" fmla="*/ 138 h 269"/>
                <a:gd name="T34" fmla="*/ 244 w 274"/>
                <a:gd name="T35" fmla="*/ 148 h 269"/>
                <a:gd name="T36" fmla="*/ 247 w 274"/>
                <a:gd name="T37" fmla="*/ 159 h 269"/>
                <a:gd name="T38" fmla="*/ 249 w 274"/>
                <a:gd name="T39" fmla="*/ 168 h 269"/>
                <a:gd name="T40" fmla="*/ 257 w 274"/>
                <a:gd name="T41" fmla="*/ 178 h 269"/>
                <a:gd name="T42" fmla="*/ 261 w 274"/>
                <a:gd name="T43" fmla="*/ 189 h 269"/>
                <a:gd name="T44" fmla="*/ 249 w 274"/>
                <a:gd name="T45" fmla="*/ 197 h 269"/>
                <a:gd name="T46" fmla="*/ 235 w 274"/>
                <a:gd name="T47" fmla="*/ 208 h 269"/>
                <a:gd name="T48" fmla="*/ 236 w 274"/>
                <a:gd name="T49" fmla="*/ 230 h 269"/>
                <a:gd name="T50" fmla="*/ 236 w 274"/>
                <a:gd name="T51" fmla="*/ 247 h 269"/>
                <a:gd name="T52" fmla="*/ 249 w 274"/>
                <a:gd name="T53" fmla="*/ 252 h 269"/>
                <a:gd name="T54" fmla="*/ 254 w 274"/>
                <a:gd name="T55" fmla="*/ 269 h 269"/>
                <a:gd name="T56" fmla="*/ 246 w 274"/>
                <a:gd name="T57" fmla="*/ 269 h 269"/>
                <a:gd name="T58" fmla="*/ 235 w 274"/>
                <a:gd name="T59" fmla="*/ 260 h 269"/>
                <a:gd name="T60" fmla="*/ 220 w 274"/>
                <a:gd name="T61" fmla="*/ 252 h 269"/>
                <a:gd name="T62" fmla="*/ 213 w 274"/>
                <a:gd name="T63" fmla="*/ 247 h 269"/>
                <a:gd name="T64" fmla="*/ 194 w 274"/>
                <a:gd name="T65" fmla="*/ 245 h 269"/>
                <a:gd name="T66" fmla="*/ 187 w 274"/>
                <a:gd name="T67" fmla="*/ 238 h 269"/>
                <a:gd name="T68" fmla="*/ 175 w 274"/>
                <a:gd name="T69" fmla="*/ 238 h 269"/>
                <a:gd name="T70" fmla="*/ 168 w 274"/>
                <a:gd name="T71" fmla="*/ 233 h 269"/>
                <a:gd name="T72" fmla="*/ 148 w 274"/>
                <a:gd name="T73" fmla="*/ 234 h 269"/>
                <a:gd name="T74" fmla="*/ 145 w 274"/>
                <a:gd name="T75" fmla="*/ 228 h 269"/>
                <a:gd name="T76" fmla="*/ 140 w 274"/>
                <a:gd name="T77" fmla="*/ 200 h 269"/>
                <a:gd name="T78" fmla="*/ 126 w 274"/>
                <a:gd name="T79" fmla="*/ 179 h 269"/>
                <a:gd name="T80" fmla="*/ 107 w 274"/>
                <a:gd name="T81" fmla="*/ 176 h 269"/>
                <a:gd name="T82" fmla="*/ 96 w 274"/>
                <a:gd name="T83" fmla="*/ 190 h 269"/>
                <a:gd name="T84" fmla="*/ 77 w 274"/>
                <a:gd name="T85" fmla="*/ 192 h 269"/>
                <a:gd name="T86" fmla="*/ 66 w 274"/>
                <a:gd name="T87" fmla="*/ 173 h 269"/>
                <a:gd name="T88" fmla="*/ 58 w 274"/>
                <a:gd name="T89" fmla="*/ 160 h 269"/>
                <a:gd name="T90" fmla="*/ 22 w 274"/>
                <a:gd name="T91" fmla="*/ 159 h 269"/>
                <a:gd name="T92" fmla="*/ 4 w 274"/>
                <a:gd name="T93" fmla="*/ 162 h 269"/>
                <a:gd name="T94" fmla="*/ 4 w 274"/>
                <a:gd name="T95" fmla="*/ 149 h 269"/>
                <a:gd name="T96" fmla="*/ 12 w 274"/>
                <a:gd name="T97" fmla="*/ 141 h 269"/>
                <a:gd name="T98" fmla="*/ 20 w 274"/>
                <a:gd name="T99" fmla="*/ 143 h 269"/>
                <a:gd name="T100" fmla="*/ 26 w 274"/>
                <a:gd name="T101" fmla="*/ 138 h 269"/>
                <a:gd name="T102" fmla="*/ 31 w 274"/>
                <a:gd name="T103" fmla="*/ 145 h 269"/>
                <a:gd name="T104" fmla="*/ 44 w 274"/>
                <a:gd name="T105" fmla="*/ 137 h 269"/>
                <a:gd name="T106" fmla="*/ 56 w 274"/>
                <a:gd name="T107" fmla="*/ 111 h 269"/>
                <a:gd name="T108" fmla="*/ 71 w 274"/>
                <a:gd name="T109" fmla="*/ 91 h 269"/>
                <a:gd name="T110" fmla="*/ 83 w 274"/>
                <a:gd name="T111" fmla="*/ 53 h 269"/>
                <a:gd name="T112" fmla="*/ 91 w 274"/>
                <a:gd name="T113" fmla="*/ 17 h 269"/>
                <a:gd name="T114" fmla="*/ 112 w 274"/>
                <a:gd name="T115" fmla="*/ 4 h 269"/>
                <a:gd name="T116" fmla="*/ 132 w 274"/>
                <a:gd name="T117" fmla="*/ 14 h 269"/>
                <a:gd name="T118" fmla="*/ 153 w 274"/>
                <a:gd name="T119" fmla="*/ 8 h 269"/>
                <a:gd name="T120" fmla="*/ 175 w 274"/>
                <a:gd name="T121" fmla="*/ 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269">
                  <a:moveTo>
                    <a:pt x="192" y="0"/>
                  </a:moveTo>
                  <a:lnTo>
                    <a:pt x="195" y="0"/>
                  </a:lnTo>
                  <a:lnTo>
                    <a:pt x="197" y="0"/>
                  </a:lnTo>
                  <a:lnTo>
                    <a:pt x="202" y="1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219" y="1"/>
                  </a:lnTo>
                  <a:lnTo>
                    <a:pt x="219" y="3"/>
                  </a:lnTo>
                  <a:lnTo>
                    <a:pt x="220" y="4"/>
                  </a:lnTo>
                  <a:lnTo>
                    <a:pt x="222" y="6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1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5" y="12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1"/>
                  </a:lnTo>
                  <a:lnTo>
                    <a:pt x="243" y="12"/>
                  </a:lnTo>
                  <a:lnTo>
                    <a:pt x="244" y="12"/>
                  </a:lnTo>
                  <a:lnTo>
                    <a:pt x="246" y="12"/>
                  </a:lnTo>
                  <a:lnTo>
                    <a:pt x="247" y="11"/>
                  </a:lnTo>
                  <a:lnTo>
                    <a:pt x="249" y="9"/>
                  </a:lnTo>
                  <a:lnTo>
                    <a:pt x="250" y="9"/>
                  </a:lnTo>
                  <a:lnTo>
                    <a:pt x="252" y="9"/>
                  </a:lnTo>
                  <a:lnTo>
                    <a:pt x="254" y="11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7" y="15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5" y="23"/>
                  </a:lnTo>
                  <a:lnTo>
                    <a:pt x="266" y="23"/>
                  </a:lnTo>
                  <a:lnTo>
                    <a:pt x="266" y="23"/>
                  </a:lnTo>
                  <a:lnTo>
                    <a:pt x="268" y="23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9" y="25"/>
                  </a:lnTo>
                  <a:lnTo>
                    <a:pt x="269" y="26"/>
                  </a:lnTo>
                  <a:lnTo>
                    <a:pt x="269" y="26"/>
                  </a:lnTo>
                  <a:lnTo>
                    <a:pt x="269" y="28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8" y="31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69" y="34"/>
                  </a:lnTo>
                  <a:lnTo>
                    <a:pt x="269" y="34"/>
                  </a:lnTo>
                  <a:lnTo>
                    <a:pt x="268" y="37"/>
                  </a:lnTo>
                  <a:lnTo>
                    <a:pt x="268" y="39"/>
                  </a:lnTo>
                  <a:lnTo>
                    <a:pt x="268" y="41"/>
                  </a:lnTo>
                  <a:lnTo>
                    <a:pt x="268" y="41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71" y="42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4" y="42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5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6" y="52"/>
                  </a:lnTo>
                  <a:lnTo>
                    <a:pt x="266" y="52"/>
                  </a:lnTo>
                  <a:lnTo>
                    <a:pt x="265" y="53"/>
                  </a:lnTo>
                  <a:lnTo>
                    <a:pt x="265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61" y="58"/>
                  </a:lnTo>
                  <a:lnTo>
                    <a:pt x="260" y="59"/>
                  </a:lnTo>
                  <a:lnTo>
                    <a:pt x="260" y="61"/>
                  </a:lnTo>
                  <a:lnTo>
                    <a:pt x="257" y="63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6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2" y="74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0" y="77"/>
                  </a:lnTo>
                  <a:lnTo>
                    <a:pt x="249" y="78"/>
                  </a:lnTo>
                  <a:lnTo>
                    <a:pt x="247" y="80"/>
                  </a:lnTo>
                  <a:lnTo>
                    <a:pt x="247" y="82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7" y="85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1"/>
                  </a:lnTo>
                  <a:lnTo>
                    <a:pt x="250" y="94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49" y="96"/>
                  </a:lnTo>
                  <a:lnTo>
                    <a:pt x="247" y="97"/>
                  </a:lnTo>
                  <a:lnTo>
                    <a:pt x="247" y="97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4" y="99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102"/>
                  </a:lnTo>
                  <a:lnTo>
                    <a:pt x="241" y="104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1" y="107"/>
                  </a:lnTo>
                  <a:lnTo>
                    <a:pt x="241" y="108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41" y="111"/>
                  </a:lnTo>
                  <a:lnTo>
                    <a:pt x="241" y="113"/>
                  </a:lnTo>
                  <a:lnTo>
                    <a:pt x="241" y="113"/>
                  </a:lnTo>
                  <a:lnTo>
                    <a:pt x="243" y="115"/>
                  </a:lnTo>
                  <a:lnTo>
                    <a:pt x="243" y="115"/>
                  </a:lnTo>
                  <a:lnTo>
                    <a:pt x="243" y="116"/>
                  </a:lnTo>
                  <a:lnTo>
                    <a:pt x="243" y="116"/>
                  </a:lnTo>
                  <a:lnTo>
                    <a:pt x="244" y="118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3" y="134"/>
                  </a:lnTo>
                  <a:lnTo>
                    <a:pt x="243" y="135"/>
                  </a:lnTo>
                  <a:lnTo>
                    <a:pt x="244" y="135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3" y="137"/>
                  </a:lnTo>
                  <a:lnTo>
                    <a:pt x="244" y="138"/>
                  </a:lnTo>
                  <a:lnTo>
                    <a:pt x="244" y="138"/>
                  </a:lnTo>
                  <a:lnTo>
                    <a:pt x="246" y="135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4"/>
                  </a:lnTo>
                  <a:lnTo>
                    <a:pt x="246" y="138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0"/>
                  </a:lnTo>
                  <a:lnTo>
                    <a:pt x="244" y="141"/>
                  </a:lnTo>
                  <a:lnTo>
                    <a:pt x="244" y="143"/>
                  </a:lnTo>
                  <a:lnTo>
                    <a:pt x="244" y="148"/>
                  </a:lnTo>
                  <a:lnTo>
                    <a:pt x="244" y="148"/>
                  </a:lnTo>
                  <a:lnTo>
                    <a:pt x="244" y="149"/>
                  </a:lnTo>
                  <a:lnTo>
                    <a:pt x="244" y="151"/>
                  </a:lnTo>
                  <a:lnTo>
                    <a:pt x="246" y="152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7" y="157"/>
                  </a:lnTo>
                  <a:lnTo>
                    <a:pt x="247" y="157"/>
                  </a:lnTo>
                  <a:lnTo>
                    <a:pt x="247" y="159"/>
                  </a:lnTo>
                  <a:lnTo>
                    <a:pt x="247" y="159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4" y="160"/>
                  </a:lnTo>
                  <a:lnTo>
                    <a:pt x="244" y="162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7" y="165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68"/>
                  </a:lnTo>
                  <a:lnTo>
                    <a:pt x="249" y="170"/>
                  </a:lnTo>
                  <a:lnTo>
                    <a:pt x="249" y="171"/>
                  </a:lnTo>
                  <a:lnTo>
                    <a:pt x="249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4" y="176"/>
                  </a:lnTo>
                  <a:lnTo>
                    <a:pt x="254" y="176"/>
                  </a:lnTo>
                  <a:lnTo>
                    <a:pt x="255" y="178"/>
                  </a:lnTo>
                  <a:lnTo>
                    <a:pt x="257" y="178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60" y="182"/>
                  </a:lnTo>
                  <a:lnTo>
                    <a:pt x="260" y="184"/>
                  </a:lnTo>
                  <a:lnTo>
                    <a:pt x="260" y="184"/>
                  </a:lnTo>
                  <a:lnTo>
                    <a:pt x="260" y="186"/>
                  </a:lnTo>
                  <a:lnTo>
                    <a:pt x="260" y="187"/>
                  </a:lnTo>
                  <a:lnTo>
                    <a:pt x="260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3" y="190"/>
                  </a:lnTo>
                  <a:lnTo>
                    <a:pt x="265" y="192"/>
                  </a:lnTo>
                  <a:lnTo>
                    <a:pt x="265" y="192"/>
                  </a:lnTo>
                  <a:lnTo>
                    <a:pt x="265" y="193"/>
                  </a:lnTo>
                  <a:lnTo>
                    <a:pt x="265" y="193"/>
                  </a:lnTo>
                  <a:lnTo>
                    <a:pt x="261" y="193"/>
                  </a:lnTo>
                  <a:lnTo>
                    <a:pt x="257" y="195"/>
                  </a:lnTo>
                  <a:lnTo>
                    <a:pt x="254" y="195"/>
                  </a:lnTo>
                  <a:lnTo>
                    <a:pt x="249" y="197"/>
                  </a:lnTo>
                  <a:lnTo>
                    <a:pt x="246" y="197"/>
                  </a:lnTo>
                  <a:lnTo>
                    <a:pt x="241" y="197"/>
                  </a:lnTo>
                  <a:lnTo>
                    <a:pt x="241" y="198"/>
                  </a:lnTo>
                  <a:lnTo>
                    <a:pt x="241" y="198"/>
                  </a:lnTo>
                  <a:lnTo>
                    <a:pt x="241" y="200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8" y="204"/>
                  </a:lnTo>
                  <a:lnTo>
                    <a:pt x="238" y="204"/>
                  </a:lnTo>
                  <a:lnTo>
                    <a:pt x="236" y="206"/>
                  </a:lnTo>
                  <a:lnTo>
                    <a:pt x="235" y="208"/>
                  </a:lnTo>
                  <a:lnTo>
                    <a:pt x="233" y="208"/>
                  </a:lnTo>
                  <a:lnTo>
                    <a:pt x="233" y="209"/>
                  </a:lnTo>
                  <a:lnTo>
                    <a:pt x="235" y="212"/>
                  </a:lnTo>
                  <a:lnTo>
                    <a:pt x="236" y="214"/>
                  </a:lnTo>
                  <a:lnTo>
                    <a:pt x="236" y="217"/>
                  </a:lnTo>
                  <a:lnTo>
                    <a:pt x="236" y="219"/>
                  </a:lnTo>
                  <a:lnTo>
                    <a:pt x="236" y="220"/>
                  </a:lnTo>
                  <a:lnTo>
                    <a:pt x="236" y="223"/>
                  </a:lnTo>
                  <a:lnTo>
                    <a:pt x="236" y="225"/>
                  </a:lnTo>
                  <a:lnTo>
                    <a:pt x="236" y="226"/>
                  </a:lnTo>
                  <a:lnTo>
                    <a:pt x="236" y="230"/>
                  </a:lnTo>
                  <a:lnTo>
                    <a:pt x="235" y="231"/>
                  </a:lnTo>
                  <a:lnTo>
                    <a:pt x="235" y="233"/>
                  </a:lnTo>
                  <a:lnTo>
                    <a:pt x="235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3" y="242"/>
                  </a:lnTo>
                  <a:lnTo>
                    <a:pt x="233" y="242"/>
                  </a:lnTo>
                  <a:lnTo>
                    <a:pt x="233" y="244"/>
                  </a:lnTo>
                  <a:lnTo>
                    <a:pt x="235" y="245"/>
                  </a:lnTo>
                  <a:lnTo>
                    <a:pt x="235" y="247"/>
                  </a:lnTo>
                  <a:lnTo>
                    <a:pt x="236" y="247"/>
                  </a:lnTo>
                  <a:lnTo>
                    <a:pt x="239" y="249"/>
                  </a:lnTo>
                  <a:lnTo>
                    <a:pt x="239" y="250"/>
                  </a:lnTo>
                  <a:lnTo>
                    <a:pt x="241" y="252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7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9" y="252"/>
                  </a:lnTo>
                  <a:lnTo>
                    <a:pt x="249" y="252"/>
                  </a:lnTo>
                  <a:lnTo>
                    <a:pt x="250" y="252"/>
                  </a:lnTo>
                  <a:lnTo>
                    <a:pt x="252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4" y="258"/>
                  </a:lnTo>
                  <a:lnTo>
                    <a:pt x="254" y="261"/>
                  </a:lnTo>
                  <a:lnTo>
                    <a:pt x="254" y="263"/>
                  </a:lnTo>
                  <a:lnTo>
                    <a:pt x="254" y="266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4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0" y="267"/>
                  </a:lnTo>
                  <a:lnTo>
                    <a:pt x="250" y="267"/>
                  </a:lnTo>
                  <a:lnTo>
                    <a:pt x="250" y="266"/>
                  </a:lnTo>
                  <a:lnTo>
                    <a:pt x="249" y="267"/>
                  </a:lnTo>
                  <a:lnTo>
                    <a:pt x="247" y="267"/>
                  </a:lnTo>
                  <a:lnTo>
                    <a:pt x="246" y="269"/>
                  </a:lnTo>
                  <a:lnTo>
                    <a:pt x="246" y="269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1" y="267"/>
                  </a:lnTo>
                  <a:lnTo>
                    <a:pt x="241" y="266"/>
                  </a:lnTo>
                  <a:lnTo>
                    <a:pt x="239" y="264"/>
                  </a:lnTo>
                  <a:lnTo>
                    <a:pt x="239" y="263"/>
                  </a:lnTo>
                  <a:lnTo>
                    <a:pt x="238" y="261"/>
                  </a:lnTo>
                  <a:lnTo>
                    <a:pt x="238" y="261"/>
                  </a:lnTo>
                  <a:lnTo>
                    <a:pt x="236" y="261"/>
                  </a:lnTo>
                  <a:lnTo>
                    <a:pt x="236" y="261"/>
                  </a:lnTo>
                  <a:lnTo>
                    <a:pt x="235" y="260"/>
                  </a:lnTo>
                  <a:lnTo>
                    <a:pt x="235" y="258"/>
                  </a:lnTo>
                  <a:lnTo>
                    <a:pt x="235" y="256"/>
                  </a:lnTo>
                  <a:lnTo>
                    <a:pt x="233" y="256"/>
                  </a:lnTo>
                  <a:lnTo>
                    <a:pt x="233" y="255"/>
                  </a:lnTo>
                  <a:lnTo>
                    <a:pt x="231" y="255"/>
                  </a:lnTo>
                  <a:lnTo>
                    <a:pt x="228" y="253"/>
                  </a:lnTo>
                  <a:lnTo>
                    <a:pt x="225" y="252"/>
                  </a:lnTo>
                  <a:lnTo>
                    <a:pt x="224" y="252"/>
                  </a:lnTo>
                  <a:lnTo>
                    <a:pt x="222" y="252"/>
                  </a:lnTo>
                  <a:lnTo>
                    <a:pt x="222" y="252"/>
                  </a:lnTo>
                  <a:lnTo>
                    <a:pt x="220" y="252"/>
                  </a:lnTo>
                  <a:lnTo>
                    <a:pt x="220" y="250"/>
                  </a:lnTo>
                  <a:lnTo>
                    <a:pt x="219" y="247"/>
                  </a:lnTo>
                  <a:lnTo>
                    <a:pt x="217" y="245"/>
                  </a:lnTo>
                  <a:lnTo>
                    <a:pt x="216" y="242"/>
                  </a:lnTo>
                  <a:lnTo>
                    <a:pt x="216" y="242"/>
                  </a:lnTo>
                  <a:lnTo>
                    <a:pt x="214" y="242"/>
                  </a:lnTo>
                  <a:lnTo>
                    <a:pt x="214" y="242"/>
                  </a:lnTo>
                  <a:lnTo>
                    <a:pt x="214" y="244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7"/>
                  </a:lnTo>
                  <a:lnTo>
                    <a:pt x="211" y="247"/>
                  </a:lnTo>
                  <a:lnTo>
                    <a:pt x="211" y="249"/>
                  </a:lnTo>
                  <a:lnTo>
                    <a:pt x="209" y="249"/>
                  </a:lnTo>
                  <a:lnTo>
                    <a:pt x="208" y="249"/>
                  </a:lnTo>
                  <a:lnTo>
                    <a:pt x="205" y="247"/>
                  </a:lnTo>
                  <a:lnTo>
                    <a:pt x="203" y="247"/>
                  </a:lnTo>
                  <a:lnTo>
                    <a:pt x="200" y="247"/>
                  </a:lnTo>
                  <a:lnTo>
                    <a:pt x="198" y="247"/>
                  </a:lnTo>
                  <a:lnTo>
                    <a:pt x="197" y="247"/>
                  </a:lnTo>
                  <a:lnTo>
                    <a:pt x="197" y="245"/>
                  </a:lnTo>
                  <a:lnTo>
                    <a:pt x="194" y="245"/>
                  </a:lnTo>
                  <a:lnTo>
                    <a:pt x="192" y="245"/>
                  </a:lnTo>
                  <a:lnTo>
                    <a:pt x="190" y="244"/>
                  </a:lnTo>
                  <a:lnTo>
                    <a:pt x="190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8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7" y="238"/>
                  </a:lnTo>
                  <a:lnTo>
                    <a:pt x="186" y="238"/>
                  </a:lnTo>
                  <a:lnTo>
                    <a:pt x="183" y="238"/>
                  </a:lnTo>
                  <a:lnTo>
                    <a:pt x="181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8" y="241"/>
                  </a:lnTo>
                  <a:lnTo>
                    <a:pt x="176" y="241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38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2" y="234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70" y="233"/>
                  </a:lnTo>
                  <a:lnTo>
                    <a:pt x="170" y="231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8" y="233"/>
                  </a:lnTo>
                  <a:lnTo>
                    <a:pt x="167" y="234"/>
                  </a:lnTo>
                  <a:lnTo>
                    <a:pt x="165" y="234"/>
                  </a:lnTo>
                  <a:lnTo>
                    <a:pt x="164" y="233"/>
                  </a:lnTo>
                  <a:lnTo>
                    <a:pt x="162" y="233"/>
                  </a:lnTo>
                  <a:lnTo>
                    <a:pt x="161" y="233"/>
                  </a:lnTo>
                  <a:lnTo>
                    <a:pt x="157" y="234"/>
                  </a:lnTo>
                  <a:lnTo>
                    <a:pt x="156" y="234"/>
                  </a:lnTo>
                  <a:lnTo>
                    <a:pt x="153" y="234"/>
                  </a:lnTo>
                  <a:lnTo>
                    <a:pt x="151" y="234"/>
                  </a:lnTo>
                  <a:lnTo>
                    <a:pt x="149" y="234"/>
                  </a:lnTo>
                  <a:lnTo>
                    <a:pt x="148" y="234"/>
                  </a:lnTo>
                  <a:lnTo>
                    <a:pt x="146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3" y="234"/>
                  </a:lnTo>
                  <a:lnTo>
                    <a:pt x="143" y="233"/>
                  </a:lnTo>
                  <a:lnTo>
                    <a:pt x="143" y="231"/>
                  </a:lnTo>
                  <a:lnTo>
                    <a:pt x="145" y="231"/>
                  </a:lnTo>
                  <a:lnTo>
                    <a:pt x="145" y="230"/>
                  </a:lnTo>
                  <a:lnTo>
                    <a:pt x="145" y="228"/>
                  </a:lnTo>
                  <a:lnTo>
                    <a:pt x="145" y="226"/>
                  </a:lnTo>
                  <a:lnTo>
                    <a:pt x="145" y="225"/>
                  </a:lnTo>
                  <a:lnTo>
                    <a:pt x="145" y="223"/>
                  </a:lnTo>
                  <a:lnTo>
                    <a:pt x="143" y="220"/>
                  </a:lnTo>
                  <a:lnTo>
                    <a:pt x="142" y="217"/>
                  </a:lnTo>
                  <a:lnTo>
                    <a:pt x="140" y="215"/>
                  </a:lnTo>
                  <a:lnTo>
                    <a:pt x="138" y="214"/>
                  </a:lnTo>
                  <a:lnTo>
                    <a:pt x="138" y="212"/>
                  </a:lnTo>
                  <a:lnTo>
                    <a:pt x="138" y="208"/>
                  </a:lnTo>
                  <a:lnTo>
                    <a:pt x="138" y="203"/>
                  </a:lnTo>
                  <a:lnTo>
                    <a:pt x="140" y="200"/>
                  </a:lnTo>
                  <a:lnTo>
                    <a:pt x="140" y="195"/>
                  </a:lnTo>
                  <a:lnTo>
                    <a:pt x="138" y="192"/>
                  </a:lnTo>
                  <a:lnTo>
                    <a:pt x="137" y="189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38" y="181"/>
                  </a:lnTo>
                  <a:lnTo>
                    <a:pt x="137" y="181"/>
                  </a:lnTo>
                  <a:lnTo>
                    <a:pt x="137" y="181"/>
                  </a:lnTo>
                  <a:lnTo>
                    <a:pt x="134" y="181"/>
                  </a:lnTo>
                  <a:lnTo>
                    <a:pt x="129" y="181"/>
                  </a:lnTo>
                  <a:lnTo>
                    <a:pt x="126" y="179"/>
                  </a:lnTo>
                  <a:lnTo>
                    <a:pt x="121" y="179"/>
                  </a:lnTo>
                  <a:lnTo>
                    <a:pt x="120" y="179"/>
                  </a:lnTo>
                  <a:lnTo>
                    <a:pt x="120" y="179"/>
                  </a:lnTo>
                  <a:lnTo>
                    <a:pt x="120" y="178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120" y="175"/>
                  </a:lnTo>
                  <a:lnTo>
                    <a:pt x="115" y="175"/>
                  </a:lnTo>
                  <a:lnTo>
                    <a:pt x="112" y="176"/>
                  </a:lnTo>
                  <a:lnTo>
                    <a:pt x="110" y="176"/>
                  </a:lnTo>
                  <a:lnTo>
                    <a:pt x="107" y="176"/>
                  </a:lnTo>
                  <a:lnTo>
                    <a:pt x="105" y="178"/>
                  </a:lnTo>
                  <a:lnTo>
                    <a:pt x="104" y="179"/>
                  </a:lnTo>
                  <a:lnTo>
                    <a:pt x="104" y="181"/>
                  </a:lnTo>
                  <a:lnTo>
                    <a:pt x="104" y="182"/>
                  </a:lnTo>
                  <a:lnTo>
                    <a:pt x="104" y="184"/>
                  </a:lnTo>
                  <a:lnTo>
                    <a:pt x="102" y="186"/>
                  </a:lnTo>
                  <a:lnTo>
                    <a:pt x="102" y="186"/>
                  </a:lnTo>
                  <a:lnTo>
                    <a:pt x="102" y="190"/>
                  </a:lnTo>
                  <a:lnTo>
                    <a:pt x="99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3" y="189"/>
                  </a:lnTo>
                  <a:lnTo>
                    <a:pt x="91" y="189"/>
                  </a:lnTo>
                  <a:lnTo>
                    <a:pt x="90" y="190"/>
                  </a:lnTo>
                  <a:lnTo>
                    <a:pt x="88" y="190"/>
                  </a:lnTo>
                  <a:lnTo>
                    <a:pt x="86" y="190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2" y="192"/>
                  </a:lnTo>
                  <a:lnTo>
                    <a:pt x="80" y="192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4" y="189"/>
                  </a:lnTo>
                  <a:lnTo>
                    <a:pt x="72" y="186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69" y="181"/>
                  </a:lnTo>
                  <a:lnTo>
                    <a:pt x="69" y="179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6" y="173"/>
                  </a:lnTo>
                  <a:lnTo>
                    <a:pt x="64" y="170"/>
                  </a:lnTo>
                  <a:lnTo>
                    <a:pt x="64" y="168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4" y="163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3" y="162"/>
                  </a:lnTo>
                  <a:lnTo>
                    <a:pt x="61" y="160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55" y="160"/>
                  </a:lnTo>
                  <a:lnTo>
                    <a:pt x="50" y="160"/>
                  </a:lnTo>
                  <a:lnTo>
                    <a:pt x="45" y="160"/>
                  </a:lnTo>
                  <a:lnTo>
                    <a:pt x="41" y="160"/>
                  </a:lnTo>
                  <a:lnTo>
                    <a:pt x="36" y="160"/>
                  </a:lnTo>
                  <a:lnTo>
                    <a:pt x="34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5" y="159"/>
                  </a:lnTo>
                  <a:lnTo>
                    <a:pt x="22" y="159"/>
                  </a:lnTo>
                  <a:lnTo>
                    <a:pt x="20" y="159"/>
                  </a:lnTo>
                  <a:lnTo>
                    <a:pt x="15" y="159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4" y="159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9" y="159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1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1" y="157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4" y="154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4" y="148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9" y="143"/>
                  </a:lnTo>
                  <a:lnTo>
                    <a:pt x="20" y="143"/>
                  </a:lnTo>
                  <a:lnTo>
                    <a:pt x="20" y="143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3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40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8" y="138"/>
                  </a:lnTo>
                  <a:lnTo>
                    <a:pt x="30" y="137"/>
                  </a:lnTo>
                  <a:lnTo>
                    <a:pt x="30" y="137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0" y="141"/>
                  </a:ln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5"/>
                  </a:lnTo>
                  <a:lnTo>
                    <a:pt x="39" y="143"/>
                  </a:lnTo>
                  <a:lnTo>
                    <a:pt x="41" y="140"/>
                  </a:lnTo>
                  <a:lnTo>
                    <a:pt x="44" y="137"/>
                  </a:lnTo>
                  <a:lnTo>
                    <a:pt x="45" y="137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9" y="134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3" y="129"/>
                  </a:lnTo>
                  <a:lnTo>
                    <a:pt x="56" y="126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6" y="111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8" y="105"/>
                  </a:lnTo>
                  <a:lnTo>
                    <a:pt x="60" y="104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6" y="96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71" y="91"/>
                  </a:lnTo>
                  <a:lnTo>
                    <a:pt x="72" y="89"/>
                  </a:lnTo>
                  <a:lnTo>
                    <a:pt x="77" y="86"/>
                  </a:lnTo>
                  <a:lnTo>
                    <a:pt x="80" y="83"/>
                  </a:lnTo>
                  <a:lnTo>
                    <a:pt x="79" y="80"/>
                  </a:lnTo>
                  <a:lnTo>
                    <a:pt x="80" y="77"/>
                  </a:lnTo>
                  <a:lnTo>
                    <a:pt x="82" y="72"/>
                  </a:lnTo>
                  <a:lnTo>
                    <a:pt x="82" y="67"/>
                  </a:lnTo>
                  <a:lnTo>
                    <a:pt x="82" y="63"/>
                  </a:lnTo>
                  <a:lnTo>
                    <a:pt x="82" y="59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0"/>
                  </a:lnTo>
                  <a:lnTo>
                    <a:pt x="83" y="47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3"/>
                  </a:lnTo>
                  <a:lnTo>
                    <a:pt x="91" y="31"/>
                  </a:lnTo>
                  <a:lnTo>
                    <a:pt x="93" y="28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3" y="19"/>
                  </a:lnTo>
                  <a:lnTo>
                    <a:pt x="91" y="17"/>
                  </a:lnTo>
                  <a:lnTo>
                    <a:pt x="91" y="14"/>
                  </a:lnTo>
                  <a:lnTo>
                    <a:pt x="91" y="12"/>
                  </a:lnTo>
                  <a:lnTo>
                    <a:pt x="93" y="12"/>
                  </a:lnTo>
                  <a:lnTo>
                    <a:pt x="94" y="11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8" y="3"/>
                  </a:lnTo>
                  <a:lnTo>
                    <a:pt x="110" y="3"/>
                  </a:lnTo>
                  <a:lnTo>
                    <a:pt x="112" y="4"/>
                  </a:lnTo>
                  <a:lnTo>
                    <a:pt x="115" y="6"/>
                  </a:lnTo>
                  <a:lnTo>
                    <a:pt x="118" y="8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3" y="12"/>
                  </a:lnTo>
                  <a:lnTo>
                    <a:pt x="126" y="12"/>
                  </a:lnTo>
                  <a:lnTo>
                    <a:pt x="127" y="14"/>
                  </a:lnTo>
                  <a:lnTo>
                    <a:pt x="129" y="14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7" y="14"/>
                  </a:lnTo>
                  <a:lnTo>
                    <a:pt x="140" y="14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49" y="12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3" y="8"/>
                  </a:lnTo>
                  <a:lnTo>
                    <a:pt x="156" y="8"/>
                  </a:lnTo>
                  <a:lnTo>
                    <a:pt x="157" y="8"/>
                  </a:lnTo>
                  <a:lnTo>
                    <a:pt x="159" y="8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2" y="8"/>
                  </a:lnTo>
                  <a:lnTo>
                    <a:pt x="165" y="8"/>
                  </a:lnTo>
                  <a:lnTo>
                    <a:pt x="167" y="6"/>
                  </a:lnTo>
                  <a:lnTo>
                    <a:pt x="170" y="6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6" y="3"/>
                  </a:lnTo>
                  <a:lnTo>
                    <a:pt x="181" y="4"/>
                  </a:lnTo>
                  <a:lnTo>
                    <a:pt x="184" y="4"/>
                  </a:lnTo>
                  <a:lnTo>
                    <a:pt x="186" y="4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90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0" name="Freeform 311"/>
            <p:cNvSpPr>
              <a:spLocks noEditPoints="1"/>
            </p:cNvSpPr>
            <p:nvPr/>
          </p:nvSpPr>
          <p:spPr bwMode="auto">
            <a:xfrm>
              <a:off x="2014692" y="2649928"/>
              <a:ext cx="2264995" cy="526290"/>
            </a:xfrm>
            <a:custGeom>
              <a:avLst/>
              <a:gdLst>
                <a:gd name="T0" fmla="*/ 819 w 1162"/>
                <a:gd name="T1" fmla="*/ 227 h 270"/>
                <a:gd name="T2" fmla="*/ 764 w 1162"/>
                <a:gd name="T3" fmla="*/ 215 h 270"/>
                <a:gd name="T4" fmla="*/ 855 w 1162"/>
                <a:gd name="T5" fmla="*/ 205 h 270"/>
                <a:gd name="T6" fmla="*/ 732 w 1162"/>
                <a:gd name="T7" fmla="*/ 196 h 270"/>
                <a:gd name="T8" fmla="*/ 745 w 1162"/>
                <a:gd name="T9" fmla="*/ 197 h 270"/>
                <a:gd name="T10" fmla="*/ 721 w 1162"/>
                <a:gd name="T11" fmla="*/ 196 h 270"/>
                <a:gd name="T12" fmla="*/ 711 w 1162"/>
                <a:gd name="T13" fmla="*/ 191 h 270"/>
                <a:gd name="T14" fmla="*/ 1041 w 1162"/>
                <a:gd name="T15" fmla="*/ 196 h 270"/>
                <a:gd name="T16" fmla="*/ 1058 w 1162"/>
                <a:gd name="T17" fmla="*/ 193 h 270"/>
                <a:gd name="T18" fmla="*/ 1049 w 1162"/>
                <a:gd name="T19" fmla="*/ 177 h 270"/>
                <a:gd name="T20" fmla="*/ 1019 w 1162"/>
                <a:gd name="T21" fmla="*/ 191 h 270"/>
                <a:gd name="T22" fmla="*/ 1002 w 1162"/>
                <a:gd name="T23" fmla="*/ 188 h 270"/>
                <a:gd name="T24" fmla="*/ 1030 w 1162"/>
                <a:gd name="T25" fmla="*/ 169 h 270"/>
                <a:gd name="T26" fmla="*/ 989 w 1162"/>
                <a:gd name="T27" fmla="*/ 161 h 270"/>
                <a:gd name="T28" fmla="*/ 653 w 1162"/>
                <a:gd name="T29" fmla="*/ 144 h 270"/>
                <a:gd name="T30" fmla="*/ 995 w 1162"/>
                <a:gd name="T31" fmla="*/ 141 h 270"/>
                <a:gd name="T32" fmla="*/ 975 w 1162"/>
                <a:gd name="T33" fmla="*/ 164 h 270"/>
                <a:gd name="T34" fmla="*/ 1000 w 1162"/>
                <a:gd name="T35" fmla="*/ 191 h 270"/>
                <a:gd name="T36" fmla="*/ 1036 w 1162"/>
                <a:gd name="T37" fmla="*/ 205 h 270"/>
                <a:gd name="T38" fmla="*/ 1002 w 1162"/>
                <a:gd name="T39" fmla="*/ 221 h 270"/>
                <a:gd name="T40" fmla="*/ 972 w 1162"/>
                <a:gd name="T41" fmla="*/ 234 h 270"/>
                <a:gd name="T42" fmla="*/ 994 w 1162"/>
                <a:gd name="T43" fmla="*/ 208 h 270"/>
                <a:gd name="T44" fmla="*/ 983 w 1162"/>
                <a:gd name="T45" fmla="*/ 202 h 270"/>
                <a:gd name="T46" fmla="*/ 948 w 1162"/>
                <a:gd name="T47" fmla="*/ 208 h 270"/>
                <a:gd name="T48" fmla="*/ 943 w 1162"/>
                <a:gd name="T49" fmla="*/ 188 h 270"/>
                <a:gd name="T50" fmla="*/ 909 w 1162"/>
                <a:gd name="T51" fmla="*/ 188 h 270"/>
                <a:gd name="T52" fmla="*/ 883 w 1162"/>
                <a:gd name="T53" fmla="*/ 211 h 270"/>
                <a:gd name="T54" fmla="*/ 904 w 1162"/>
                <a:gd name="T55" fmla="*/ 175 h 270"/>
                <a:gd name="T56" fmla="*/ 1136 w 1162"/>
                <a:gd name="T57" fmla="*/ 128 h 270"/>
                <a:gd name="T58" fmla="*/ 126 w 1162"/>
                <a:gd name="T59" fmla="*/ 128 h 270"/>
                <a:gd name="T60" fmla="*/ 1027 w 1162"/>
                <a:gd name="T61" fmla="*/ 133 h 270"/>
                <a:gd name="T62" fmla="*/ 115 w 1162"/>
                <a:gd name="T63" fmla="*/ 114 h 270"/>
                <a:gd name="T64" fmla="*/ 111 w 1162"/>
                <a:gd name="T65" fmla="*/ 115 h 270"/>
                <a:gd name="T66" fmla="*/ 138 w 1162"/>
                <a:gd name="T67" fmla="*/ 152 h 270"/>
                <a:gd name="T68" fmla="*/ 106 w 1162"/>
                <a:gd name="T69" fmla="*/ 136 h 270"/>
                <a:gd name="T70" fmla="*/ 95 w 1162"/>
                <a:gd name="T71" fmla="*/ 126 h 270"/>
                <a:gd name="T72" fmla="*/ 76 w 1162"/>
                <a:gd name="T73" fmla="*/ 115 h 270"/>
                <a:gd name="T74" fmla="*/ 1121 w 1162"/>
                <a:gd name="T75" fmla="*/ 92 h 270"/>
                <a:gd name="T76" fmla="*/ 1104 w 1162"/>
                <a:gd name="T77" fmla="*/ 122 h 270"/>
                <a:gd name="T78" fmla="*/ 1118 w 1162"/>
                <a:gd name="T79" fmla="*/ 123 h 270"/>
                <a:gd name="T80" fmla="*/ 1125 w 1162"/>
                <a:gd name="T81" fmla="*/ 137 h 270"/>
                <a:gd name="T82" fmla="*/ 1150 w 1162"/>
                <a:gd name="T83" fmla="*/ 136 h 270"/>
                <a:gd name="T84" fmla="*/ 1150 w 1162"/>
                <a:gd name="T85" fmla="*/ 148 h 270"/>
                <a:gd name="T86" fmla="*/ 1145 w 1162"/>
                <a:gd name="T87" fmla="*/ 161 h 270"/>
                <a:gd name="T88" fmla="*/ 1162 w 1162"/>
                <a:gd name="T89" fmla="*/ 167 h 270"/>
                <a:gd name="T90" fmla="*/ 1142 w 1162"/>
                <a:gd name="T91" fmla="*/ 180 h 270"/>
                <a:gd name="T92" fmla="*/ 1126 w 1162"/>
                <a:gd name="T93" fmla="*/ 175 h 270"/>
                <a:gd name="T94" fmla="*/ 1123 w 1162"/>
                <a:gd name="T95" fmla="*/ 166 h 270"/>
                <a:gd name="T96" fmla="*/ 1080 w 1162"/>
                <a:gd name="T97" fmla="*/ 163 h 270"/>
                <a:gd name="T98" fmla="*/ 1073 w 1162"/>
                <a:gd name="T99" fmla="*/ 147 h 270"/>
                <a:gd name="T100" fmla="*/ 1087 w 1162"/>
                <a:gd name="T101" fmla="*/ 126 h 270"/>
                <a:gd name="T102" fmla="*/ 1120 w 1162"/>
                <a:gd name="T103" fmla="*/ 92 h 270"/>
                <a:gd name="T104" fmla="*/ 776 w 1162"/>
                <a:gd name="T105" fmla="*/ 84 h 270"/>
                <a:gd name="T106" fmla="*/ 56 w 1162"/>
                <a:gd name="T107" fmla="*/ 67 h 270"/>
                <a:gd name="T108" fmla="*/ 751 w 1162"/>
                <a:gd name="T109" fmla="*/ 68 h 270"/>
                <a:gd name="T110" fmla="*/ 26 w 1162"/>
                <a:gd name="T111" fmla="*/ 76 h 270"/>
                <a:gd name="T112" fmla="*/ 65 w 1162"/>
                <a:gd name="T113" fmla="*/ 60 h 270"/>
                <a:gd name="T114" fmla="*/ 54 w 1162"/>
                <a:gd name="T115" fmla="*/ 60 h 270"/>
                <a:gd name="T116" fmla="*/ 40 w 1162"/>
                <a:gd name="T117" fmla="*/ 43 h 270"/>
                <a:gd name="T118" fmla="*/ 13 w 1162"/>
                <a:gd name="T119" fmla="*/ 44 h 270"/>
                <a:gd name="T120" fmla="*/ 5 w 1162"/>
                <a:gd name="T121" fmla="*/ 55 h 270"/>
                <a:gd name="T122" fmla="*/ 37 w 1162"/>
                <a:gd name="T123" fmla="*/ 2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2" h="270">
                  <a:moveTo>
                    <a:pt x="729" y="268"/>
                  </a:moveTo>
                  <a:lnTo>
                    <a:pt x="729" y="268"/>
                  </a:lnTo>
                  <a:lnTo>
                    <a:pt x="729" y="268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68"/>
                  </a:lnTo>
                  <a:lnTo>
                    <a:pt x="729" y="268"/>
                  </a:lnTo>
                  <a:close/>
                  <a:moveTo>
                    <a:pt x="1060" y="230"/>
                  </a:moveTo>
                  <a:lnTo>
                    <a:pt x="1060" y="230"/>
                  </a:lnTo>
                  <a:lnTo>
                    <a:pt x="1057" y="232"/>
                  </a:lnTo>
                  <a:lnTo>
                    <a:pt x="1055" y="232"/>
                  </a:lnTo>
                  <a:lnTo>
                    <a:pt x="1055" y="230"/>
                  </a:lnTo>
                  <a:lnTo>
                    <a:pt x="1055" y="230"/>
                  </a:lnTo>
                  <a:lnTo>
                    <a:pt x="1057" y="230"/>
                  </a:lnTo>
                  <a:lnTo>
                    <a:pt x="1058" y="230"/>
                  </a:lnTo>
                  <a:lnTo>
                    <a:pt x="1060" y="230"/>
                  </a:lnTo>
                  <a:close/>
                  <a:moveTo>
                    <a:pt x="816" y="227"/>
                  </a:moveTo>
                  <a:lnTo>
                    <a:pt x="816" y="227"/>
                  </a:lnTo>
                  <a:lnTo>
                    <a:pt x="816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4" y="227"/>
                  </a:lnTo>
                  <a:lnTo>
                    <a:pt x="816" y="227"/>
                  </a:lnTo>
                  <a:close/>
                  <a:moveTo>
                    <a:pt x="822" y="226"/>
                  </a:moveTo>
                  <a:lnTo>
                    <a:pt x="822" y="226"/>
                  </a:lnTo>
                  <a:lnTo>
                    <a:pt x="820" y="226"/>
                  </a:lnTo>
                  <a:lnTo>
                    <a:pt x="820" y="227"/>
                  </a:lnTo>
                  <a:lnTo>
                    <a:pt x="820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7"/>
                  </a:lnTo>
                  <a:lnTo>
                    <a:pt x="819" y="226"/>
                  </a:lnTo>
                  <a:lnTo>
                    <a:pt x="820" y="226"/>
                  </a:lnTo>
                  <a:lnTo>
                    <a:pt x="822" y="226"/>
                  </a:lnTo>
                  <a:lnTo>
                    <a:pt x="822" y="226"/>
                  </a:lnTo>
                  <a:close/>
                  <a:moveTo>
                    <a:pt x="967" y="222"/>
                  </a:moveTo>
                  <a:lnTo>
                    <a:pt x="965" y="224"/>
                  </a:lnTo>
                  <a:lnTo>
                    <a:pt x="965" y="226"/>
                  </a:lnTo>
                  <a:lnTo>
                    <a:pt x="965" y="226"/>
                  </a:lnTo>
                  <a:lnTo>
                    <a:pt x="965" y="224"/>
                  </a:lnTo>
                  <a:lnTo>
                    <a:pt x="967" y="222"/>
                  </a:lnTo>
                  <a:close/>
                  <a:moveTo>
                    <a:pt x="957" y="216"/>
                  </a:moveTo>
                  <a:lnTo>
                    <a:pt x="959" y="216"/>
                  </a:lnTo>
                  <a:lnTo>
                    <a:pt x="959" y="218"/>
                  </a:lnTo>
                  <a:lnTo>
                    <a:pt x="959" y="218"/>
                  </a:lnTo>
                  <a:lnTo>
                    <a:pt x="957" y="219"/>
                  </a:lnTo>
                  <a:lnTo>
                    <a:pt x="957" y="216"/>
                  </a:lnTo>
                  <a:lnTo>
                    <a:pt x="957" y="216"/>
                  </a:lnTo>
                  <a:close/>
                  <a:moveTo>
                    <a:pt x="764" y="215"/>
                  </a:moveTo>
                  <a:lnTo>
                    <a:pt x="765" y="215"/>
                  </a:lnTo>
                  <a:lnTo>
                    <a:pt x="765" y="215"/>
                  </a:lnTo>
                  <a:lnTo>
                    <a:pt x="765" y="216"/>
                  </a:lnTo>
                  <a:lnTo>
                    <a:pt x="765" y="216"/>
                  </a:lnTo>
                  <a:lnTo>
                    <a:pt x="764" y="216"/>
                  </a:lnTo>
                  <a:lnTo>
                    <a:pt x="764" y="215"/>
                  </a:lnTo>
                  <a:lnTo>
                    <a:pt x="764" y="215"/>
                  </a:lnTo>
                  <a:lnTo>
                    <a:pt x="764" y="215"/>
                  </a:lnTo>
                  <a:close/>
                  <a:moveTo>
                    <a:pt x="741" y="204"/>
                  </a:moveTo>
                  <a:lnTo>
                    <a:pt x="743" y="204"/>
                  </a:lnTo>
                  <a:lnTo>
                    <a:pt x="743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lnTo>
                    <a:pt x="741" y="204"/>
                  </a:lnTo>
                  <a:close/>
                  <a:moveTo>
                    <a:pt x="1041" y="202"/>
                  </a:moveTo>
                  <a:lnTo>
                    <a:pt x="1043" y="202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3" y="204"/>
                  </a:lnTo>
                  <a:lnTo>
                    <a:pt x="1041" y="204"/>
                  </a:lnTo>
                  <a:lnTo>
                    <a:pt x="1041" y="202"/>
                  </a:lnTo>
                  <a:lnTo>
                    <a:pt x="1041" y="202"/>
                  </a:lnTo>
                  <a:lnTo>
                    <a:pt x="1041" y="202"/>
                  </a:lnTo>
                  <a:close/>
                  <a:moveTo>
                    <a:pt x="860" y="200"/>
                  </a:moveTo>
                  <a:lnTo>
                    <a:pt x="858" y="202"/>
                  </a:lnTo>
                  <a:lnTo>
                    <a:pt x="857" y="202"/>
                  </a:lnTo>
                  <a:lnTo>
                    <a:pt x="857" y="202"/>
                  </a:lnTo>
                  <a:lnTo>
                    <a:pt x="858" y="200"/>
                  </a:lnTo>
                  <a:lnTo>
                    <a:pt x="860" y="200"/>
                  </a:lnTo>
                  <a:close/>
                  <a:moveTo>
                    <a:pt x="861" y="200"/>
                  </a:moveTo>
                  <a:lnTo>
                    <a:pt x="861" y="202"/>
                  </a:lnTo>
                  <a:lnTo>
                    <a:pt x="861" y="204"/>
                  </a:lnTo>
                  <a:lnTo>
                    <a:pt x="860" y="204"/>
                  </a:lnTo>
                  <a:lnTo>
                    <a:pt x="860" y="204"/>
                  </a:lnTo>
                  <a:lnTo>
                    <a:pt x="857" y="204"/>
                  </a:lnTo>
                  <a:lnTo>
                    <a:pt x="855" y="205"/>
                  </a:lnTo>
                  <a:lnTo>
                    <a:pt x="855" y="205"/>
                  </a:lnTo>
                  <a:lnTo>
                    <a:pt x="857" y="204"/>
                  </a:lnTo>
                  <a:lnTo>
                    <a:pt x="858" y="202"/>
                  </a:lnTo>
                  <a:lnTo>
                    <a:pt x="861" y="200"/>
                  </a:lnTo>
                  <a:lnTo>
                    <a:pt x="861" y="200"/>
                  </a:lnTo>
                  <a:close/>
                  <a:moveTo>
                    <a:pt x="726" y="194"/>
                  </a:moveTo>
                  <a:lnTo>
                    <a:pt x="727" y="194"/>
                  </a:lnTo>
                  <a:lnTo>
                    <a:pt x="726" y="196"/>
                  </a:lnTo>
                  <a:lnTo>
                    <a:pt x="727" y="196"/>
                  </a:lnTo>
                  <a:lnTo>
                    <a:pt x="727" y="196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29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6"/>
                  </a:lnTo>
                  <a:lnTo>
                    <a:pt x="732" y="194"/>
                  </a:lnTo>
                  <a:lnTo>
                    <a:pt x="734" y="194"/>
                  </a:lnTo>
                  <a:lnTo>
                    <a:pt x="734" y="194"/>
                  </a:lnTo>
                  <a:lnTo>
                    <a:pt x="734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6"/>
                  </a:lnTo>
                  <a:lnTo>
                    <a:pt x="735" y="197"/>
                  </a:lnTo>
                  <a:lnTo>
                    <a:pt x="737" y="197"/>
                  </a:lnTo>
                  <a:lnTo>
                    <a:pt x="737" y="196"/>
                  </a:lnTo>
                  <a:lnTo>
                    <a:pt x="738" y="196"/>
                  </a:lnTo>
                  <a:lnTo>
                    <a:pt x="738" y="194"/>
                  </a:lnTo>
                  <a:lnTo>
                    <a:pt x="740" y="194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0" y="196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9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3" y="196"/>
                  </a:lnTo>
                  <a:lnTo>
                    <a:pt x="743" y="196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45" y="197"/>
                  </a:lnTo>
                  <a:lnTo>
                    <a:pt x="745" y="199"/>
                  </a:lnTo>
                  <a:lnTo>
                    <a:pt x="743" y="200"/>
                  </a:lnTo>
                  <a:lnTo>
                    <a:pt x="741" y="202"/>
                  </a:lnTo>
                  <a:lnTo>
                    <a:pt x="741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38" y="202"/>
                  </a:lnTo>
                  <a:lnTo>
                    <a:pt x="738" y="202"/>
                  </a:lnTo>
                  <a:lnTo>
                    <a:pt x="737" y="202"/>
                  </a:lnTo>
                  <a:lnTo>
                    <a:pt x="737" y="202"/>
                  </a:lnTo>
                  <a:lnTo>
                    <a:pt x="735" y="200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2" y="200"/>
                  </a:lnTo>
                  <a:lnTo>
                    <a:pt x="730" y="199"/>
                  </a:lnTo>
                  <a:lnTo>
                    <a:pt x="729" y="199"/>
                  </a:lnTo>
                  <a:lnTo>
                    <a:pt x="727" y="197"/>
                  </a:lnTo>
                  <a:lnTo>
                    <a:pt x="724" y="197"/>
                  </a:lnTo>
                  <a:lnTo>
                    <a:pt x="724" y="197"/>
                  </a:lnTo>
                  <a:lnTo>
                    <a:pt x="721" y="19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3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4" y="196"/>
                  </a:lnTo>
                  <a:lnTo>
                    <a:pt x="726" y="194"/>
                  </a:lnTo>
                  <a:lnTo>
                    <a:pt x="726" y="194"/>
                  </a:lnTo>
                  <a:close/>
                  <a:moveTo>
                    <a:pt x="719" y="194"/>
                  </a:moveTo>
                  <a:lnTo>
                    <a:pt x="719" y="194"/>
                  </a:lnTo>
                  <a:lnTo>
                    <a:pt x="719" y="196"/>
                  </a:lnTo>
                  <a:lnTo>
                    <a:pt x="719" y="196"/>
                  </a:lnTo>
                  <a:lnTo>
                    <a:pt x="719" y="197"/>
                  </a:lnTo>
                  <a:lnTo>
                    <a:pt x="718" y="197"/>
                  </a:lnTo>
                  <a:lnTo>
                    <a:pt x="718" y="196"/>
                  </a:lnTo>
                  <a:lnTo>
                    <a:pt x="716" y="196"/>
                  </a:lnTo>
                  <a:lnTo>
                    <a:pt x="718" y="196"/>
                  </a:lnTo>
                  <a:lnTo>
                    <a:pt x="718" y="196"/>
                  </a:lnTo>
                  <a:lnTo>
                    <a:pt x="718" y="194"/>
                  </a:lnTo>
                  <a:lnTo>
                    <a:pt x="719" y="194"/>
                  </a:lnTo>
                  <a:close/>
                  <a:moveTo>
                    <a:pt x="708" y="189"/>
                  </a:moveTo>
                  <a:lnTo>
                    <a:pt x="710" y="189"/>
                  </a:lnTo>
                  <a:lnTo>
                    <a:pt x="711" y="189"/>
                  </a:lnTo>
                  <a:lnTo>
                    <a:pt x="711" y="189"/>
                  </a:lnTo>
                  <a:lnTo>
                    <a:pt x="713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1"/>
                  </a:lnTo>
                  <a:lnTo>
                    <a:pt x="711" y="193"/>
                  </a:lnTo>
                  <a:lnTo>
                    <a:pt x="711" y="193"/>
                  </a:lnTo>
                  <a:lnTo>
                    <a:pt x="710" y="193"/>
                  </a:lnTo>
                  <a:lnTo>
                    <a:pt x="710" y="193"/>
                  </a:lnTo>
                  <a:lnTo>
                    <a:pt x="708" y="191"/>
                  </a:lnTo>
                  <a:lnTo>
                    <a:pt x="708" y="189"/>
                  </a:lnTo>
                  <a:lnTo>
                    <a:pt x="708" y="189"/>
                  </a:lnTo>
                  <a:lnTo>
                    <a:pt x="708" y="189"/>
                  </a:lnTo>
                  <a:close/>
                  <a:moveTo>
                    <a:pt x="899" y="177"/>
                  </a:moveTo>
                  <a:lnTo>
                    <a:pt x="899" y="177"/>
                  </a:lnTo>
                  <a:lnTo>
                    <a:pt x="899" y="178"/>
                  </a:lnTo>
                  <a:lnTo>
                    <a:pt x="898" y="178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98" y="177"/>
                  </a:lnTo>
                  <a:lnTo>
                    <a:pt x="899" y="177"/>
                  </a:lnTo>
                  <a:close/>
                  <a:moveTo>
                    <a:pt x="1049" y="177"/>
                  </a:moveTo>
                  <a:lnTo>
                    <a:pt x="1050" y="177"/>
                  </a:lnTo>
                  <a:lnTo>
                    <a:pt x="1050" y="177"/>
                  </a:lnTo>
                  <a:lnTo>
                    <a:pt x="1050" y="178"/>
                  </a:lnTo>
                  <a:lnTo>
                    <a:pt x="1052" y="180"/>
                  </a:lnTo>
                  <a:lnTo>
                    <a:pt x="1052" y="182"/>
                  </a:lnTo>
                  <a:lnTo>
                    <a:pt x="1050" y="183"/>
                  </a:lnTo>
                  <a:lnTo>
                    <a:pt x="1049" y="186"/>
                  </a:lnTo>
                  <a:lnTo>
                    <a:pt x="1049" y="189"/>
                  </a:lnTo>
                  <a:lnTo>
                    <a:pt x="1049" y="189"/>
                  </a:lnTo>
                  <a:lnTo>
                    <a:pt x="1049" y="191"/>
                  </a:lnTo>
                  <a:lnTo>
                    <a:pt x="1047" y="191"/>
                  </a:lnTo>
                  <a:lnTo>
                    <a:pt x="1046" y="193"/>
                  </a:lnTo>
                  <a:lnTo>
                    <a:pt x="1044" y="193"/>
                  </a:lnTo>
                  <a:lnTo>
                    <a:pt x="1043" y="194"/>
                  </a:lnTo>
                  <a:lnTo>
                    <a:pt x="1041" y="196"/>
                  </a:lnTo>
                  <a:lnTo>
                    <a:pt x="1041" y="196"/>
                  </a:lnTo>
                  <a:lnTo>
                    <a:pt x="1043" y="194"/>
                  </a:lnTo>
                  <a:lnTo>
                    <a:pt x="1044" y="194"/>
                  </a:lnTo>
                  <a:lnTo>
                    <a:pt x="1044" y="196"/>
                  </a:lnTo>
                  <a:lnTo>
                    <a:pt x="1043" y="196"/>
                  </a:lnTo>
                  <a:lnTo>
                    <a:pt x="1041" y="196"/>
                  </a:lnTo>
                  <a:lnTo>
                    <a:pt x="1043" y="197"/>
                  </a:lnTo>
                  <a:lnTo>
                    <a:pt x="1043" y="197"/>
                  </a:lnTo>
                  <a:lnTo>
                    <a:pt x="1041" y="197"/>
                  </a:lnTo>
                  <a:lnTo>
                    <a:pt x="1041" y="199"/>
                  </a:lnTo>
                  <a:lnTo>
                    <a:pt x="1041" y="200"/>
                  </a:lnTo>
                  <a:lnTo>
                    <a:pt x="1043" y="199"/>
                  </a:lnTo>
                  <a:lnTo>
                    <a:pt x="1044" y="199"/>
                  </a:lnTo>
                  <a:lnTo>
                    <a:pt x="1044" y="199"/>
                  </a:lnTo>
                  <a:lnTo>
                    <a:pt x="1046" y="199"/>
                  </a:lnTo>
                  <a:lnTo>
                    <a:pt x="1046" y="199"/>
                  </a:lnTo>
                  <a:lnTo>
                    <a:pt x="1049" y="196"/>
                  </a:lnTo>
                  <a:lnTo>
                    <a:pt x="1050" y="196"/>
                  </a:lnTo>
                  <a:lnTo>
                    <a:pt x="1046" y="196"/>
                  </a:lnTo>
                  <a:lnTo>
                    <a:pt x="1046" y="196"/>
                  </a:lnTo>
                  <a:lnTo>
                    <a:pt x="1047" y="193"/>
                  </a:lnTo>
                  <a:lnTo>
                    <a:pt x="1047" y="193"/>
                  </a:lnTo>
                  <a:lnTo>
                    <a:pt x="1049" y="191"/>
                  </a:lnTo>
                  <a:lnTo>
                    <a:pt x="1050" y="189"/>
                  </a:lnTo>
                  <a:lnTo>
                    <a:pt x="1050" y="189"/>
                  </a:lnTo>
                  <a:lnTo>
                    <a:pt x="1052" y="189"/>
                  </a:lnTo>
                  <a:lnTo>
                    <a:pt x="1054" y="189"/>
                  </a:lnTo>
                  <a:lnTo>
                    <a:pt x="1054" y="191"/>
                  </a:lnTo>
                  <a:lnTo>
                    <a:pt x="1055" y="191"/>
                  </a:lnTo>
                  <a:lnTo>
                    <a:pt x="1057" y="191"/>
                  </a:lnTo>
                  <a:lnTo>
                    <a:pt x="1058" y="191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57" y="194"/>
                  </a:lnTo>
                  <a:lnTo>
                    <a:pt x="1058" y="196"/>
                  </a:lnTo>
                  <a:lnTo>
                    <a:pt x="1058" y="196"/>
                  </a:lnTo>
                  <a:lnTo>
                    <a:pt x="1057" y="197"/>
                  </a:lnTo>
                  <a:lnTo>
                    <a:pt x="1055" y="197"/>
                  </a:lnTo>
                  <a:lnTo>
                    <a:pt x="1054" y="199"/>
                  </a:lnTo>
                  <a:lnTo>
                    <a:pt x="1050" y="200"/>
                  </a:lnTo>
                  <a:lnTo>
                    <a:pt x="1047" y="202"/>
                  </a:lnTo>
                  <a:lnTo>
                    <a:pt x="1046" y="202"/>
                  </a:lnTo>
                  <a:lnTo>
                    <a:pt x="1044" y="202"/>
                  </a:lnTo>
                  <a:lnTo>
                    <a:pt x="1043" y="202"/>
                  </a:lnTo>
                  <a:lnTo>
                    <a:pt x="1041" y="202"/>
                  </a:lnTo>
                  <a:lnTo>
                    <a:pt x="1039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8" y="202"/>
                  </a:lnTo>
                  <a:lnTo>
                    <a:pt x="1036" y="200"/>
                  </a:lnTo>
                  <a:lnTo>
                    <a:pt x="1035" y="199"/>
                  </a:lnTo>
                  <a:lnTo>
                    <a:pt x="1035" y="196"/>
                  </a:lnTo>
                  <a:lnTo>
                    <a:pt x="1035" y="193"/>
                  </a:lnTo>
                  <a:lnTo>
                    <a:pt x="1036" y="191"/>
                  </a:lnTo>
                  <a:lnTo>
                    <a:pt x="1038" y="189"/>
                  </a:lnTo>
                  <a:lnTo>
                    <a:pt x="1038" y="189"/>
                  </a:lnTo>
                  <a:lnTo>
                    <a:pt x="1043" y="183"/>
                  </a:lnTo>
                  <a:lnTo>
                    <a:pt x="1043" y="182"/>
                  </a:lnTo>
                  <a:lnTo>
                    <a:pt x="1044" y="180"/>
                  </a:lnTo>
                  <a:lnTo>
                    <a:pt x="1046" y="178"/>
                  </a:lnTo>
                  <a:lnTo>
                    <a:pt x="1047" y="177"/>
                  </a:lnTo>
                  <a:lnTo>
                    <a:pt x="1049" y="177"/>
                  </a:lnTo>
                  <a:lnTo>
                    <a:pt x="1049" y="177"/>
                  </a:lnTo>
                  <a:close/>
                  <a:moveTo>
                    <a:pt x="998" y="175"/>
                  </a:moveTo>
                  <a:lnTo>
                    <a:pt x="998" y="177"/>
                  </a:lnTo>
                  <a:lnTo>
                    <a:pt x="998" y="178"/>
                  </a:lnTo>
                  <a:lnTo>
                    <a:pt x="997" y="180"/>
                  </a:lnTo>
                  <a:lnTo>
                    <a:pt x="1000" y="183"/>
                  </a:lnTo>
                  <a:lnTo>
                    <a:pt x="1000" y="183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0" y="185"/>
                  </a:lnTo>
                  <a:lnTo>
                    <a:pt x="1002" y="185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2" y="186"/>
                  </a:lnTo>
                  <a:lnTo>
                    <a:pt x="1003" y="185"/>
                  </a:lnTo>
                  <a:lnTo>
                    <a:pt x="1005" y="185"/>
                  </a:lnTo>
                  <a:lnTo>
                    <a:pt x="1006" y="185"/>
                  </a:lnTo>
                  <a:lnTo>
                    <a:pt x="1006" y="185"/>
                  </a:lnTo>
                  <a:lnTo>
                    <a:pt x="1008" y="185"/>
                  </a:lnTo>
                  <a:lnTo>
                    <a:pt x="1009" y="186"/>
                  </a:lnTo>
                  <a:lnTo>
                    <a:pt x="1011" y="186"/>
                  </a:lnTo>
                  <a:lnTo>
                    <a:pt x="1014" y="186"/>
                  </a:lnTo>
                  <a:lnTo>
                    <a:pt x="1017" y="186"/>
                  </a:lnTo>
                  <a:lnTo>
                    <a:pt x="1017" y="186"/>
                  </a:lnTo>
                  <a:lnTo>
                    <a:pt x="1022" y="186"/>
                  </a:lnTo>
                  <a:lnTo>
                    <a:pt x="1025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7" y="186"/>
                  </a:lnTo>
                  <a:lnTo>
                    <a:pt x="1025" y="188"/>
                  </a:lnTo>
                  <a:lnTo>
                    <a:pt x="1022" y="189"/>
                  </a:lnTo>
                  <a:lnTo>
                    <a:pt x="1021" y="191"/>
                  </a:lnTo>
                  <a:lnTo>
                    <a:pt x="1019" y="191"/>
                  </a:lnTo>
                  <a:lnTo>
                    <a:pt x="1019" y="193"/>
                  </a:lnTo>
                  <a:lnTo>
                    <a:pt x="1019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21" y="194"/>
                  </a:lnTo>
                  <a:lnTo>
                    <a:pt x="1017" y="196"/>
                  </a:lnTo>
                  <a:lnTo>
                    <a:pt x="1016" y="194"/>
                  </a:lnTo>
                  <a:lnTo>
                    <a:pt x="1014" y="194"/>
                  </a:lnTo>
                  <a:lnTo>
                    <a:pt x="1014" y="193"/>
                  </a:lnTo>
                  <a:lnTo>
                    <a:pt x="1013" y="193"/>
                  </a:lnTo>
                  <a:lnTo>
                    <a:pt x="1013" y="193"/>
                  </a:lnTo>
                  <a:lnTo>
                    <a:pt x="1014" y="193"/>
                  </a:lnTo>
                  <a:lnTo>
                    <a:pt x="1014" y="191"/>
                  </a:lnTo>
                  <a:lnTo>
                    <a:pt x="1013" y="191"/>
                  </a:lnTo>
                  <a:lnTo>
                    <a:pt x="1013" y="191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3" y="189"/>
                  </a:lnTo>
                  <a:lnTo>
                    <a:pt x="1011" y="189"/>
                  </a:lnTo>
                  <a:lnTo>
                    <a:pt x="1009" y="189"/>
                  </a:lnTo>
                  <a:lnTo>
                    <a:pt x="1009" y="191"/>
                  </a:lnTo>
                  <a:lnTo>
                    <a:pt x="1011" y="191"/>
                  </a:lnTo>
                  <a:lnTo>
                    <a:pt x="1009" y="191"/>
                  </a:lnTo>
                  <a:lnTo>
                    <a:pt x="1009" y="191"/>
                  </a:lnTo>
                  <a:lnTo>
                    <a:pt x="1005" y="191"/>
                  </a:lnTo>
                  <a:lnTo>
                    <a:pt x="1003" y="191"/>
                  </a:lnTo>
                  <a:lnTo>
                    <a:pt x="1003" y="189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2" y="188"/>
                  </a:lnTo>
                  <a:lnTo>
                    <a:pt x="1000" y="186"/>
                  </a:lnTo>
                  <a:lnTo>
                    <a:pt x="998" y="188"/>
                  </a:lnTo>
                  <a:lnTo>
                    <a:pt x="997" y="186"/>
                  </a:lnTo>
                  <a:lnTo>
                    <a:pt x="997" y="185"/>
                  </a:lnTo>
                  <a:lnTo>
                    <a:pt x="997" y="183"/>
                  </a:lnTo>
                  <a:lnTo>
                    <a:pt x="995" y="183"/>
                  </a:lnTo>
                  <a:lnTo>
                    <a:pt x="994" y="183"/>
                  </a:lnTo>
                  <a:lnTo>
                    <a:pt x="992" y="182"/>
                  </a:lnTo>
                  <a:lnTo>
                    <a:pt x="994" y="180"/>
                  </a:lnTo>
                  <a:lnTo>
                    <a:pt x="995" y="180"/>
                  </a:lnTo>
                  <a:lnTo>
                    <a:pt x="995" y="178"/>
                  </a:lnTo>
                  <a:lnTo>
                    <a:pt x="997" y="177"/>
                  </a:lnTo>
                  <a:lnTo>
                    <a:pt x="998" y="175"/>
                  </a:lnTo>
                  <a:close/>
                  <a:moveTo>
                    <a:pt x="1142" y="164"/>
                  </a:moveTo>
                  <a:lnTo>
                    <a:pt x="1140" y="166"/>
                  </a:lnTo>
                  <a:lnTo>
                    <a:pt x="1140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9"/>
                  </a:lnTo>
                  <a:lnTo>
                    <a:pt x="1139" y="167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0" y="166"/>
                  </a:lnTo>
                  <a:lnTo>
                    <a:pt x="1142" y="164"/>
                  </a:lnTo>
                  <a:close/>
                  <a:moveTo>
                    <a:pt x="1035" y="164"/>
                  </a:moveTo>
                  <a:lnTo>
                    <a:pt x="1036" y="164"/>
                  </a:lnTo>
                  <a:lnTo>
                    <a:pt x="1035" y="166"/>
                  </a:lnTo>
                  <a:lnTo>
                    <a:pt x="1033" y="166"/>
                  </a:lnTo>
                  <a:lnTo>
                    <a:pt x="1032" y="167"/>
                  </a:lnTo>
                  <a:lnTo>
                    <a:pt x="1032" y="169"/>
                  </a:lnTo>
                  <a:lnTo>
                    <a:pt x="1030" y="169"/>
                  </a:lnTo>
                  <a:lnTo>
                    <a:pt x="1028" y="170"/>
                  </a:lnTo>
                  <a:lnTo>
                    <a:pt x="1028" y="170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30" y="172"/>
                  </a:lnTo>
                  <a:lnTo>
                    <a:pt x="1028" y="172"/>
                  </a:lnTo>
                  <a:lnTo>
                    <a:pt x="1027" y="172"/>
                  </a:lnTo>
                  <a:lnTo>
                    <a:pt x="1028" y="169"/>
                  </a:lnTo>
                  <a:lnTo>
                    <a:pt x="1030" y="167"/>
                  </a:lnTo>
                  <a:lnTo>
                    <a:pt x="1033" y="166"/>
                  </a:lnTo>
                  <a:lnTo>
                    <a:pt x="1035" y="164"/>
                  </a:lnTo>
                  <a:lnTo>
                    <a:pt x="1035" y="164"/>
                  </a:lnTo>
                  <a:close/>
                  <a:moveTo>
                    <a:pt x="685" y="161"/>
                  </a:moveTo>
                  <a:lnTo>
                    <a:pt x="686" y="163"/>
                  </a:lnTo>
                  <a:lnTo>
                    <a:pt x="686" y="163"/>
                  </a:lnTo>
                  <a:lnTo>
                    <a:pt x="686" y="163"/>
                  </a:lnTo>
                  <a:lnTo>
                    <a:pt x="685" y="163"/>
                  </a:lnTo>
                  <a:lnTo>
                    <a:pt x="683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3"/>
                  </a:lnTo>
                  <a:lnTo>
                    <a:pt x="682" y="161"/>
                  </a:lnTo>
                  <a:lnTo>
                    <a:pt x="683" y="161"/>
                  </a:lnTo>
                  <a:lnTo>
                    <a:pt x="685" y="161"/>
                  </a:lnTo>
                  <a:close/>
                  <a:moveTo>
                    <a:pt x="991" y="159"/>
                  </a:moveTo>
                  <a:lnTo>
                    <a:pt x="991" y="161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3"/>
                  </a:lnTo>
                  <a:lnTo>
                    <a:pt x="989" y="161"/>
                  </a:lnTo>
                  <a:lnTo>
                    <a:pt x="989" y="161"/>
                  </a:lnTo>
                  <a:lnTo>
                    <a:pt x="991" y="161"/>
                  </a:lnTo>
                  <a:lnTo>
                    <a:pt x="991" y="161"/>
                  </a:lnTo>
                  <a:lnTo>
                    <a:pt x="991" y="159"/>
                  </a:lnTo>
                  <a:close/>
                  <a:moveTo>
                    <a:pt x="991" y="158"/>
                  </a:moveTo>
                  <a:lnTo>
                    <a:pt x="992" y="158"/>
                  </a:lnTo>
                  <a:lnTo>
                    <a:pt x="992" y="159"/>
                  </a:lnTo>
                  <a:lnTo>
                    <a:pt x="991" y="159"/>
                  </a:lnTo>
                  <a:lnTo>
                    <a:pt x="991" y="158"/>
                  </a:lnTo>
                  <a:lnTo>
                    <a:pt x="991" y="158"/>
                  </a:lnTo>
                  <a:lnTo>
                    <a:pt x="991" y="158"/>
                  </a:lnTo>
                  <a:close/>
                  <a:moveTo>
                    <a:pt x="656" y="142"/>
                  </a:moveTo>
                  <a:lnTo>
                    <a:pt x="656" y="142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4"/>
                  </a:lnTo>
                  <a:lnTo>
                    <a:pt x="656" y="144"/>
                  </a:lnTo>
                  <a:lnTo>
                    <a:pt x="656" y="144"/>
                  </a:lnTo>
                  <a:lnTo>
                    <a:pt x="655" y="142"/>
                  </a:lnTo>
                  <a:lnTo>
                    <a:pt x="655" y="142"/>
                  </a:lnTo>
                  <a:lnTo>
                    <a:pt x="656" y="142"/>
                  </a:lnTo>
                  <a:lnTo>
                    <a:pt x="656" y="142"/>
                  </a:lnTo>
                  <a:close/>
                  <a:moveTo>
                    <a:pt x="653" y="142"/>
                  </a:moveTo>
                  <a:lnTo>
                    <a:pt x="655" y="142"/>
                  </a:lnTo>
                  <a:lnTo>
                    <a:pt x="655" y="142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5" y="144"/>
                  </a:lnTo>
                  <a:lnTo>
                    <a:pt x="653" y="144"/>
                  </a:lnTo>
                  <a:lnTo>
                    <a:pt x="653" y="144"/>
                  </a:lnTo>
                  <a:lnTo>
                    <a:pt x="652" y="144"/>
                  </a:lnTo>
                  <a:lnTo>
                    <a:pt x="652" y="145"/>
                  </a:lnTo>
                  <a:lnTo>
                    <a:pt x="652" y="145"/>
                  </a:lnTo>
                  <a:lnTo>
                    <a:pt x="650" y="144"/>
                  </a:lnTo>
                  <a:lnTo>
                    <a:pt x="650" y="144"/>
                  </a:lnTo>
                  <a:lnTo>
                    <a:pt x="652" y="142"/>
                  </a:lnTo>
                  <a:lnTo>
                    <a:pt x="652" y="142"/>
                  </a:lnTo>
                  <a:lnTo>
                    <a:pt x="653" y="142"/>
                  </a:lnTo>
                  <a:close/>
                  <a:moveTo>
                    <a:pt x="138" y="141"/>
                  </a:moveTo>
                  <a:lnTo>
                    <a:pt x="138" y="141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8" y="144"/>
                  </a:lnTo>
                  <a:lnTo>
                    <a:pt x="138" y="141"/>
                  </a:lnTo>
                  <a:close/>
                  <a:moveTo>
                    <a:pt x="136" y="137"/>
                  </a:moveTo>
                  <a:lnTo>
                    <a:pt x="139" y="141"/>
                  </a:lnTo>
                  <a:lnTo>
                    <a:pt x="141" y="141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8" y="141"/>
                  </a:lnTo>
                  <a:lnTo>
                    <a:pt x="136" y="139"/>
                  </a:lnTo>
                  <a:lnTo>
                    <a:pt x="136" y="137"/>
                  </a:lnTo>
                  <a:close/>
                  <a:moveTo>
                    <a:pt x="976" y="134"/>
                  </a:moveTo>
                  <a:lnTo>
                    <a:pt x="978" y="134"/>
                  </a:lnTo>
                  <a:lnTo>
                    <a:pt x="986" y="136"/>
                  </a:lnTo>
                  <a:lnTo>
                    <a:pt x="991" y="137"/>
                  </a:lnTo>
                  <a:lnTo>
                    <a:pt x="995" y="141"/>
                  </a:lnTo>
                  <a:lnTo>
                    <a:pt x="995" y="142"/>
                  </a:lnTo>
                  <a:lnTo>
                    <a:pt x="995" y="144"/>
                  </a:lnTo>
                  <a:lnTo>
                    <a:pt x="994" y="142"/>
                  </a:lnTo>
                  <a:lnTo>
                    <a:pt x="991" y="142"/>
                  </a:lnTo>
                  <a:lnTo>
                    <a:pt x="992" y="144"/>
                  </a:lnTo>
                  <a:lnTo>
                    <a:pt x="995" y="145"/>
                  </a:lnTo>
                  <a:lnTo>
                    <a:pt x="995" y="148"/>
                  </a:lnTo>
                  <a:lnTo>
                    <a:pt x="994" y="150"/>
                  </a:lnTo>
                  <a:lnTo>
                    <a:pt x="989" y="152"/>
                  </a:lnTo>
                  <a:lnTo>
                    <a:pt x="989" y="152"/>
                  </a:lnTo>
                  <a:lnTo>
                    <a:pt x="987" y="153"/>
                  </a:lnTo>
                  <a:lnTo>
                    <a:pt x="987" y="155"/>
                  </a:lnTo>
                  <a:lnTo>
                    <a:pt x="984" y="155"/>
                  </a:lnTo>
                  <a:lnTo>
                    <a:pt x="984" y="156"/>
                  </a:lnTo>
                  <a:lnTo>
                    <a:pt x="981" y="158"/>
                  </a:lnTo>
                  <a:lnTo>
                    <a:pt x="980" y="158"/>
                  </a:lnTo>
                  <a:lnTo>
                    <a:pt x="978" y="158"/>
                  </a:lnTo>
                  <a:lnTo>
                    <a:pt x="973" y="156"/>
                  </a:lnTo>
                  <a:lnTo>
                    <a:pt x="970" y="155"/>
                  </a:lnTo>
                  <a:lnTo>
                    <a:pt x="970" y="155"/>
                  </a:lnTo>
                  <a:lnTo>
                    <a:pt x="969" y="156"/>
                  </a:lnTo>
                  <a:lnTo>
                    <a:pt x="965" y="156"/>
                  </a:lnTo>
                  <a:lnTo>
                    <a:pt x="965" y="156"/>
                  </a:lnTo>
                  <a:lnTo>
                    <a:pt x="964" y="156"/>
                  </a:lnTo>
                  <a:lnTo>
                    <a:pt x="959" y="158"/>
                  </a:lnTo>
                  <a:lnTo>
                    <a:pt x="961" y="158"/>
                  </a:lnTo>
                  <a:lnTo>
                    <a:pt x="964" y="156"/>
                  </a:lnTo>
                  <a:lnTo>
                    <a:pt x="964" y="156"/>
                  </a:lnTo>
                  <a:lnTo>
                    <a:pt x="967" y="158"/>
                  </a:lnTo>
                  <a:lnTo>
                    <a:pt x="972" y="159"/>
                  </a:lnTo>
                  <a:lnTo>
                    <a:pt x="973" y="161"/>
                  </a:lnTo>
                  <a:lnTo>
                    <a:pt x="975" y="164"/>
                  </a:lnTo>
                  <a:lnTo>
                    <a:pt x="975" y="164"/>
                  </a:lnTo>
                  <a:lnTo>
                    <a:pt x="976" y="164"/>
                  </a:lnTo>
                  <a:lnTo>
                    <a:pt x="980" y="163"/>
                  </a:lnTo>
                  <a:lnTo>
                    <a:pt x="981" y="161"/>
                  </a:lnTo>
                  <a:lnTo>
                    <a:pt x="984" y="161"/>
                  </a:lnTo>
                  <a:lnTo>
                    <a:pt x="983" y="161"/>
                  </a:lnTo>
                  <a:lnTo>
                    <a:pt x="986" y="161"/>
                  </a:lnTo>
                  <a:lnTo>
                    <a:pt x="989" y="163"/>
                  </a:lnTo>
                  <a:lnTo>
                    <a:pt x="987" y="164"/>
                  </a:lnTo>
                  <a:lnTo>
                    <a:pt x="986" y="166"/>
                  </a:lnTo>
                  <a:lnTo>
                    <a:pt x="986" y="169"/>
                  </a:lnTo>
                  <a:lnTo>
                    <a:pt x="983" y="172"/>
                  </a:lnTo>
                  <a:lnTo>
                    <a:pt x="980" y="174"/>
                  </a:lnTo>
                  <a:lnTo>
                    <a:pt x="981" y="175"/>
                  </a:lnTo>
                  <a:lnTo>
                    <a:pt x="981" y="175"/>
                  </a:lnTo>
                  <a:lnTo>
                    <a:pt x="984" y="175"/>
                  </a:lnTo>
                  <a:lnTo>
                    <a:pt x="984" y="175"/>
                  </a:lnTo>
                  <a:lnTo>
                    <a:pt x="986" y="175"/>
                  </a:lnTo>
                  <a:lnTo>
                    <a:pt x="986" y="177"/>
                  </a:lnTo>
                  <a:lnTo>
                    <a:pt x="986" y="178"/>
                  </a:lnTo>
                  <a:lnTo>
                    <a:pt x="986" y="180"/>
                  </a:lnTo>
                  <a:lnTo>
                    <a:pt x="987" y="182"/>
                  </a:lnTo>
                  <a:lnTo>
                    <a:pt x="987" y="182"/>
                  </a:lnTo>
                  <a:lnTo>
                    <a:pt x="989" y="185"/>
                  </a:lnTo>
                  <a:lnTo>
                    <a:pt x="989" y="186"/>
                  </a:lnTo>
                  <a:lnTo>
                    <a:pt x="989" y="188"/>
                  </a:lnTo>
                  <a:lnTo>
                    <a:pt x="991" y="189"/>
                  </a:lnTo>
                  <a:lnTo>
                    <a:pt x="991" y="189"/>
                  </a:lnTo>
                  <a:lnTo>
                    <a:pt x="995" y="191"/>
                  </a:lnTo>
                  <a:lnTo>
                    <a:pt x="997" y="191"/>
                  </a:lnTo>
                  <a:lnTo>
                    <a:pt x="1000" y="191"/>
                  </a:lnTo>
                  <a:lnTo>
                    <a:pt x="1000" y="191"/>
                  </a:lnTo>
                  <a:lnTo>
                    <a:pt x="1002" y="193"/>
                  </a:lnTo>
                  <a:lnTo>
                    <a:pt x="998" y="194"/>
                  </a:lnTo>
                  <a:lnTo>
                    <a:pt x="1000" y="196"/>
                  </a:lnTo>
                  <a:lnTo>
                    <a:pt x="1003" y="197"/>
                  </a:lnTo>
                  <a:lnTo>
                    <a:pt x="1005" y="197"/>
                  </a:lnTo>
                  <a:lnTo>
                    <a:pt x="1006" y="197"/>
                  </a:lnTo>
                  <a:lnTo>
                    <a:pt x="1008" y="197"/>
                  </a:lnTo>
                  <a:lnTo>
                    <a:pt x="1008" y="199"/>
                  </a:lnTo>
                  <a:lnTo>
                    <a:pt x="1009" y="199"/>
                  </a:lnTo>
                  <a:lnTo>
                    <a:pt x="1009" y="199"/>
                  </a:lnTo>
                  <a:lnTo>
                    <a:pt x="1011" y="199"/>
                  </a:lnTo>
                  <a:lnTo>
                    <a:pt x="1014" y="199"/>
                  </a:lnTo>
                  <a:lnTo>
                    <a:pt x="1017" y="199"/>
                  </a:lnTo>
                  <a:lnTo>
                    <a:pt x="1017" y="200"/>
                  </a:lnTo>
                  <a:lnTo>
                    <a:pt x="1017" y="200"/>
                  </a:lnTo>
                  <a:lnTo>
                    <a:pt x="1019" y="200"/>
                  </a:lnTo>
                  <a:lnTo>
                    <a:pt x="1021" y="200"/>
                  </a:lnTo>
                  <a:lnTo>
                    <a:pt x="1021" y="200"/>
                  </a:lnTo>
                  <a:lnTo>
                    <a:pt x="1022" y="200"/>
                  </a:lnTo>
                  <a:lnTo>
                    <a:pt x="1024" y="199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28" y="197"/>
                  </a:lnTo>
                  <a:lnTo>
                    <a:pt x="1030" y="199"/>
                  </a:lnTo>
                  <a:lnTo>
                    <a:pt x="1030" y="200"/>
                  </a:lnTo>
                  <a:lnTo>
                    <a:pt x="1033" y="200"/>
                  </a:lnTo>
                  <a:lnTo>
                    <a:pt x="1035" y="200"/>
                  </a:lnTo>
                  <a:lnTo>
                    <a:pt x="1036" y="200"/>
                  </a:lnTo>
                  <a:lnTo>
                    <a:pt x="1036" y="202"/>
                  </a:lnTo>
                  <a:lnTo>
                    <a:pt x="1038" y="204"/>
                  </a:lnTo>
                  <a:lnTo>
                    <a:pt x="1038" y="205"/>
                  </a:lnTo>
                  <a:lnTo>
                    <a:pt x="1036" y="205"/>
                  </a:lnTo>
                  <a:lnTo>
                    <a:pt x="1035" y="205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7"/>
                  </a:lnTo>
                  <a:lnTo>
                    <a:pt x="1041" y="208"/>
                  </a:lnTo>
                  <a:lnTo>
                    <a:pt x="1041" y="208"/>
                  </a:lnTo>
                  <a:lnTo>
                    <a:pt x="1039" y="208"/>
                  </a:lnTo>
                  <a:lnTo>
                    <a:pt x="1038" y="208"/>
                  </a:lnTo>
                  <a:lnTo>
                    <a:pt x="1036" y="208"/>
                  </a:lnTo>
                  <a:lnTo>
                    <a:pt x="1035" y="210"/>
                  </a:lnTo>
                  <a:lnTo>
                    <a:pt x="1033" y="210"/>
                  </a:lnTo>
                  <a:lnTo>
                    <a:pt x="1033" y="210"/>
                  </a:lnTo>
                  <a:lnTo>
                    <a:pt x="1032" y="210"/>
                  </a:lnTo>
                  <a:lnTo>
                    <a:pt x="1030" y="211"/>
                  </a:lnTo>
                  <a:lnTo>
                    <a:pt x="1027" y="213"/>
                  </a:lnTo>
                  <a:lnTo>
                    <a:pt x="1024" y="213"/>
                  </a:lnTo>
                  <a:lnTo>
                    <a:pt x="1021" y="215"/>
                  </a:lnTo>
                  <a:lnTo>
                    <a:pt x="1016" y="216"/>
                  </a:lnTo>
                  <a:lnTo>
                    <a:pt x="1013" y="218"/>
                  </a:lnTo>
                  <a:lnTo>
                    <a:pt x="1011" y="218"/>
                  </a:lnTo>
                  <a:lnTo>
                    <a:pt x="1011" y="218"/>
                  </a:lnTo>
                  <a:lnTo>
                    <a:pt x="1008" y="219"/>
                  </a:lnTo>
                  <a:lnTo>
                    <a:pt x="1008" y="218"/>
                  </a:lnTo>
                  <a:lnTo>
                    <a:pt x="1006" y="219"/>
                  </a:lnTo>
                  <a:lnTo>
                    <a:pt x="1005" y="218"/>
                  </a:lnTo>
                  <a:lnTo>
                    <a:pt x="1005" y="218"/>
                  </a:lnTo>
                  <a:lnTo>
                    <a:pt x="1005" y="219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5" y="221"/>
                  </a:lnTo>
                  <a:lnTo>
                    <a:pt x="1002" y="221"/>
                  </a:lnTo>
                  <a:lnTo>
                    <a:pt x="1002" y="221"/>
                  </a:lnTo>
                  <a:lnTo>
                    <a:pt x="1000" y="221"/>
                  </a:lnTo>
                  <a:lnTo>
                    <a:pt x="1000" y="219"/>
                  </a:lnTo>
                  <a:lnTo>
                    <a:pt x="998" y="219"/>
                  </a:lnTo>
                  <a:lnTo>
                    <a:pt x="998" y="219"/>
                  </a:lnTo>
                  <a:lnTo>
                    <a:pt x="998" y="221"/>
                  </a:lnTo>
                  <a:lnTo>
                    <a:pt x="997" y="221"/>
                  </a:lnTo>
                  <a:lnTo>
                    <a:pt x="997" y="219"/>
                  </a:lnTo>
                  <a:lnTo>
                    <a:pt x="994" y="221"/>
                  </a:lnTo>
                  <a:lnTo>
                    <a:pt x="994" y="222"/>
                  </a:lnTo>
                  <a:lnTo>
                    <a:pt x="994" y="222"/>
                  </a:lnTo>
                  <a:lnTo>
                    <a:pt x="995" y="224"/>
                  </a:lnTo>
                  <a:lnTo>
                    <a:pt x="994" y="226"/>
                  </a:lnTo>
                  <a:lnTo>
                    <a:pt x="994" y="224"/>
                  </a:lnTo>
                  <a:lnTo>
                    <a:pt x="992" y="227"/>
                  </a:lnTo>
                  <a:lnTo>
                    <a:pt x="991" y="227"/>
                  </a:lnTo>
                  <a:lnTo>
                    <a:pt x="989" y="230"/>
                  </a:lnTo>
                  <a:lnTo>
                    <a:pt x="987" y="232"/>
                  </a:lnTo>
                  <a:lnTo>
                    <a:pt x="986" y="232"/>
                  </a:lnTo>
                  <a:lnTo>
                    <a:pt x="983" y="235"/>
                  </a:lnTo>
                  <a:lnTo>
                    <a:pt x="981" y="235"/>
                  </a:lnTo>
                  <a:lnTo>
                    <a:pt x="981" y="235"/>
                  </a:lnTo>
                  <a:lnTo>
                    <a:pt x="980" y="235"/>
                  </a:lnTo>
                  <a:lnTo>
                    <a:pt x="980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8" y="238"/>
                  </a:lnTo>
                  <a:lnTo>
                    <a:pt x="976" y="238"/>
                  </a:lnTo>
                  <a:lnTo>
                    <a:pt x="976" y="238"/>
                  </a:lnTo>
                  <a:lnTo>
                    <a:pt x="975" y="238"/>
                  </a:lnTo>
                  <a:lnTo>
                    <a:pt x="973" y="238"/>
                  </a:lnTo>
                  <a:lnTo>
                    <a:pt x="972" y="235"/>
                  </a:lnTo>
                  <a:lnTo>
                    <a:pt x="972" y="234"/>
                  </a:lnTo>
                  <a:lnTo>
                    <a:pt x="970" y="234"/>
                  </a:lnTo>
                  <a:lnTo>
                    <a:pt x="970" y="234"/>
                  </a:lnTo>
                  <a:lnTo>
                    <a:pt x="969" y="235"/>
                  </a:lnTo>
                  <a:lnTo>
                    <a:pt x="969" y="234"/>
                  </a:lnTo>
                  <a:lnTo>
                    <a:pt x="967" y="229"/>
                  </a:lnTo>
                  <a:lnTo>
                    <a:pt x="967" y="227"/>
                  </a:lnTo>
                  <a:lnTo>
                    <a:pt x="969" y="224"/>
                  </a:lnTo>
                  <a:lnTo>
                    <a:pt x="972" y="219"/>
                  </a:lnTo>
                  <a:lnTo>
                    <a:pt x="970" y="219"/>
                  </a:lnTo>
                  <a:lnTo>
                    <a:pt x="967" y="222"/>
                  </a:lnTo>
                  <a:lnTo>
                    <a:pt x="969" y="221"/>
                  </a:lnTo>
                  <a:lnTo>
                    <a:pt x="969" y="221"/>
                  </a:lnTo>
                  <a:lnTo>
                    <a:pt x="970" y="219"/>
                  </a:lnTo>
                  <a:lnTo>
                    <a:pt x="970" y="219"/>
                  </a:lnTo>
                  <a:lnTo>
                    <a:pt x="973" y="219"/>
                  </a:lnTo>
                  <a:lnTo>
                    <a:pt x="975" y="218"/>
                  </a:lnTo>
                  <a:lnTo>
                    <a:pt x="975" y="218"/>
                  </a:lnTo>
                  <a:lnTo>
                    <a:pt x="976" y="218"/>
                  </a:lnTo>
                  <a:lnTo>
                    <a:pt x="976" y="216"/>
                  </a:lnTo>
                  <a:lnTo>
                    <a:pt x="976" y="218"/>
                  </a:lnTo>
                  <a:lnTo>
                    <a:pt x="973" y="218"/>
                  </a:lnTo>
                  <a:lnTo>
                    <a:pt x="975" y="216"/>
                  </a:lnTo>
                  <a:lnTo>
                    <a:pt x="975" y="216"/>
                  </a:lnTo>
                  <a:lnTo>
                    <a:pt x="986" y="210"/>
                  </a:lnTo>
                  <a:lnTo>
                    <a:pt x="987" y="208"/>
                  </a:lnTo>
                  <a:lnTo>
                    <a:pt x="992" y="208"/>
                  </a:lnTo>
                  <a:lnTo>
                    <a:pt x="992" y="207"/>
                  </a:lnTo>
                  <a:lnTo>
                    <a:pt x="992" y="207"/>
                  </a:lnTo>
                  <a:lnTo>
                    <a:pt x="994" y="207"/>
                  </a:lnTo>
                  <a:lnTo>
                    <a:pt x="994" y="207"/>
                  </a:lnTo>
                  <a:lnTo>
                    <a:pt x="994" y="208"/>
                  </a:lnTo>
                  <a:lnTo>
                    <a:pt x="994" y="208"/>
                  </a:lnTo>
                  <a:lnTo>
                    <a:pt x="994" y="210"/>
                  </a:lnTo>
                  <a:lnTo>
                    <a:pt x="995" y="210"/>
                  </a:lnTo>
                  <a:lnTo>
                    <a:pt x="997" y="211"/>
                  </a:lnTo>
                  <a:lnTo>
                    <a:pt x="995" y="210"/>
                  </a:lnTo>
                  <a:lnTo>
                    <a:pt x="997" y="208"/>
                  </a:lnTo>
                  <a:lnTo>
                    <a:pt x="1002" y="207"/>
                  </a:lnTo>
                  <a:lnTo>
                    <a:pt x="1006" y="207"/>
                  </a:lnTo>
                  <a:lnTo>
                    <a:pt x="1008" y="205"/>
                  </a:lnTo>
                  <a:lnTo>
                    <a:pt x="1005" y="205"/>
                  </a:lnTo>
                  <a:lnTo>
                    <a:pt x="1000" y="205"/>
                  </a:lnTo>
                  <a:lnTo>
                    <a:pt x="997" y="205"/>
                  </a:lnTo>
                  <a:lnTo>
                    <a:pt x="994" y="205"/>
                  </a:lnTo>
                  <a:lnTo>
                    <a:pt x="991" y="205"/>
                  </a:lnTo>
                  <a:lnTo>
                    <a:pt x="989" y="205"/>
                  </a:lnTo>
                  <a:lnTo>
                    <a:pt x="987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5"/>
                  </a:lnTo>
                  <a:lnTo>
                    <a:pt x="986" y="204"/>
                  </a:lnTo>
                  <a:lnTo>
                    <a:pt x="991" y="200"/>
                  </a:lnTo>
                  <a:lnTo>
                    <a:pt x="992" y="199"/>
                  </a:lnTo>
                  <a:lnTo>
                    <a:pt x="994" y="199"/>
                  </a:lnTo>
                  <a:lnTo>
                    <a:pt x="994" y="197"/>
                  </a:lnTo>
                  <a:lnTo>
                    <a:pt x="992" y="197"/>
                  </a:lnTo>
                  <a:lnTo>
                    <a:pt x="992" y="197"/>
                  </a:lnTo>
                  <a:lnTo>
                    <a:pt x="991" y="197"/>
                  </a:lnTo>
                  <a:lnTo>
                    <a:pt x="989" y="196"/>
                  </a:lnTo>
                  <a:lnTo>
                    <a:pt x="989" y="196"/>
                  </a:lnTo>
                  <a:lnTo>
                    <a:pt x="991" y="197"/>
                  </a:lnTo>
                  <a:lnTo>
                    <a:pt x="987" y="200"/>
                  </a:lnTo>
                  <a:lnTo>
                    <a:pt x="986" y="200"/>
                  </a:lnTo>
                  <a:lnTo>
                    <a:pt x="983" y="202"/>
                  </a:lnTo>
                  <a:lnTo>
                    <a:pt x="980" y="204"/>
                  </a:lnTo>
                  <a:lnTo>
                    <a:pt x="976" y="207"/>
                  </a:lnTo>
                  <a:lnTo>
                    <a:pt x="972" y="208"/>
                  </a:lnTo>
                  <a:lnTo>
                    <a:pt x="970" y="208"/>
                  </a:lnTo>
                  <a:lnTo>
                    <a:pt x="969" y="207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9" y="205"/>
                  </a:lnTo>
                  <a:lnTo>
                    <a:pt x="967" y="207"/>
                  </a:lnTo>
                  <a:lnTo>
                    <a:pt x="969" y="208"/>
                  </a:lnTo>
                  <a:lnTo>
                    <a:pt x="967" y="208"/>
                  </a:lnTo>
                  <a:lnTo>
                    <a:pt x="965" y="208"/>
                  </a:lnTo>
                  <a:lnTo>
                    <a:pt x="965" y="210"/>
                  </a:lnTo>
                  <a:lnTo>
                    <a:pt x="964" y="210"/>
                  </a:lnTo>
                  <a:lnTo>
                    <a:pt x="962" y="210"/>
                  </a:lnTo>
                  <a:lnTo>
                    <a:pt x="959" y="211"/>
                  </a:lnTo>
                  <a:lnTo>
                    <a:pt x="957" y="211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6" y="210"/>
                  </a:lnTo>
                  <a:lnTo>
                    <a:pt x="954" y="210"/>
                  </a:lnTo>
                  <a:lnTo>
                    <a:pt x="953" y="210"/>
                  </a:lnTo>
                  <a:lnTo>
                    <a:pt x="953" y="208"/>
                  </a:lnTo>
                  <a:lnTo>
                    <a:pt x="953" y="208"/>
                  </a:lnTo>
                  <a:lnTo>
                    <a:pt x="951" y="208"/>
                  </a:lnTo>
                  <a:lnTo>
                    <a:pt x="951" y="208"/>
                  </a:lnTo>
                  <a:lnTo>
                    <a:pt x="951" y="210"/>
                  </a:lnTo>
                  <a:lnTo>
                    <a:pt x="951" y="210"/>
                  </a:lnTo>
                  <a:lnTo>
                    <a:pt x="950" y="210"/>
                  </a:lnTo>
                  <a:lnTo>
                    <a:pt x="950" y="208"/>
                  </a:lnTo>
                  <a:lnTo>
                    <a:pt x="948" y="208"/>
                  </a:lnTo>
                  <a:lnTo>
                    <a:pt x="948" y="207"/>
                  </a:lnTo>
                  <a:lnTo>
                    <a:pt x="948" y="207"/>
                  </a:lnTo>
                  <a:lnTo>
                    <a:pt x="950" y="207"/>
                  </a:lnTo>
                  <a:lnTo>
                    <a:pt x="950" y="205"/>
                  </a:lnTo>
                  <a:lnTo>
                    <a:pt x="948" y="205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50" y="204"/>
                  </a:lnTo>
                  <a:lnTo>
                    <a:pt x="950" y="202"/>
                  </a:lnTo>
                  <a:lnTo>
                    <a:pt x="950" y="202"/>
                  </a:lnTo>
                  <a:lnTo>
                    <a:pt x="948" y="202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8" y="200"/>
                  </a:lnTo>
                  <a:lnTo>
                    <a:pt x="946" y="200"/>
                  </a:lnTo>
                  <a:lnTo>
                    <a:pt x="945" y="200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9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7"/>
                  </a:lnTo>
                  <a:lnTo>
                    <a:pt x="943" y="196"/>
                  </a:lnTo>
                  <a:lnTo>
                    <a:pt x="945" y="196"/>
                  </a:lnTo>
                  <a:lnTo>
                    <a:pt x="943" y="196"/>
                  </a:lnTo>
                  <a:lnTo>
                    <a:pt x="943" y="194"/>
                  </a:lnTo>
                  <a:lnTo>
                    <a:pt x="943" y="191"/>
                  </a:lnTo>
                  <a:lnTo>
                    <a:pt x="943" y="188"/>
                  </a:lnTo>
                  <a:lnTo>
                    <a:pt x="943" y="185"/>
                  </a:lnTo>
                  <a:lnTo>
                    <a:pt x="943" y="183"/>
                  </a:lnTo>
                  <a:lnTo>
                    <a:pt x="943" y="180"/>
                  </a:lnTo>
                  <a:lnTo>
                    <a:pt x="943" y="177"/>
                  </a:lnTo>
                  <a:lnTo>
                    <a:pt x="943" y="175"/>
                  </a:lnTo>
                  <a:lnTo>
                    <a:pt x="942" y="174"/>
                  </a:lnTo>
                  <a:lnTo>
                    <a:pt x="940" y="170"/>
                  </a:lnTo>
                  <a:lnTo>
                    <a:pt x="937" y="170"/>
                  </a:lnTo>
                  <a:lnTo>
                    <a:pt x="937" y="170"/>
                  </a:lnTo>
                  <a:lnTo>
                    <a:pt x="935" y="170"/>
                  </a:lnTo>
                  <a:lnTo>
                    <a:pt x="935" y="170"/>
                  </a:lnTo>
                  <a:lnTo>
                    <a:pt x="934" y="170"/>
                  </a:lnTo>
                  <a:lnTo>
                    <a:pt x="931" y="172"/>
                  </a:lnTo>
                  <a:lnTo>
                    <a:pt x="929" y="172"/>
                  </a:lnTo>
                  <a:lnTo>
                    <a:pt x="928" y="172"/>
                  </a:lnTo>
                  <a:lnTo>
                    <a:pt x="928" y="172"/>
                  </a:lnTo>
                  <a:lnTo>
                    <a:pt x="926" y="172"/>
                  </a:lnTo>
                  <a:lnTo>
                    <a:pt x="926" y="170"/>
                  </a:lnTo>
                  <a:lnTo>
                    <a:pt x="926" y="170"/>
                  </a:lnTo>
                  <a:lnTo>
                    <a:pt x="926" y="169"/>
                  </a:lnTo>
                  <a:lnTo>
                    <a:pt x="924" y="169"/>
                  </a:lnTo>
                  <a:lnTo>
                    <a:pt x="923" y="167"/>
                  </a:lnTo>
                  <a:lnTo>
                    <a:pt x="921" y="169"/>
                  </a:lnTo>
                  <a:lnTo>
                    <a:pt x="921" y="170"/>
                  </a:lnTo>
                  <a:lnTo>
                    <a:pt x="920" y="172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3" y="178"/>
                  </a:lnTo>
                  <a:lnTo>
                    <a:pt x="912" y="182"/>
                  </a:lnTo>
                  <a:lnTo>
                    <a:pt x="912" y="185"/>
                  </a:lnTo>
                  <a:lnTo>
                    <a:pt x="910" y="186"/>
                  </a:lnTo>
                  <a:lnTo>
                    <a:pt x="909" y="188"/>
                  </a:lnTo>
                  <a:lnTo>
                    <a:pt x="909" y="189"/>
                  </a:lnTo>
                  <a:lnTo>
                    <a:pt x="909" y="191"/>
                  </a:lnTo>
                  <a:lnTo>
                    <a:pt x="907" y="193"/>
                  </a:lnTo>
                  <a:lnTo>
                    <a:pt x="907" y="194"/>
                  </a:lnTo>
                  <a:lnTo>
                    <a:pt x="907" y="196"/>
                  </a:lnTo>
                  <a:lnTo>
                    <a:pt x="907" y="196"/>
                  </a:lnTo>
                  <a:lnTo>
                    <a:pt x="907" y="197"/>
                  </a:lnTo>
                  <a:lnTo>
                    <a:pt x="905" y="197"/>
                  </a:lnTo>
                  <a:lnTo>
                    <a:pt x="905" y="199"/>
                  </a:lnTo>
                  <a:lnTo>
                    <a:pt x="905" y="199"/>
                  </a:lnTo>
                  <a:lnTo>
                    <a:pt x="904" y="200"/>
                  </a:lnTo>
                  <a:lnTo>
                    <a:pt x="902" y="202"/>
                  </a:lnTo>
                  <a:lnTo>
                    <a:pt x="902" y="204"/>
                  </a:lnTo>
                  <a:lnTo>
                    <a:pt x="902" y="204"/>
                  </a:lnTo>
                  <a:lnTo>
                    <a:pt x="902" y="205"/>
                  </a:lnTo>
                  <a:lnTo>
                    <a:pt x="902" y="205"/>
                  </a:lnTo>
                  <a:lnTo>
                    <a:pt x="901" y="205"/>
                  </a:lnTo>
                  <a:lnTo>
                    <a:pt x="901" y="205"/>
                  </a:lnTo>
                  <a:lnTo>
                    <a:pt x="899" y="205"/>
                  </a:lnTo>
                  <a:lnTo>
                    <a:pt x="899" y="207"/>
                  </a:lnTo>
                  <a:lnTo>
                    <a:pt x="899" y="207"/>
                  </a:lnTo>
                  <a:lnTo>
                    <a:pt x="899" y="208"/>
                  </a:lnTo>
                  <a:lnTo>
                    <a:pt x="899" y="207"/>
                  </a:lnTo>
                  <a:lnTo>
                    <a:pt x="898" y="207"/>
                  </a:lnTo>
                  <a:lnTo>
                    <a:pt x="898" y="207"/>
                  </a:lnTo>
                  <a:lnTo>
                    <a:pt x="896" y="207"/>
                  </a:lnTo>
                  <a:lnTo>
                    <a:pt x="896" y="208"/>
                  </a:lnTo>
                  <a:lnTo>
                    <a:pt x="894" y="208"/>
                  </a:lnTo>
                  <a:lnTo>
                    <a:pt x="893" y="207"/>
                  </a:lnTo>
                  <a:lnTo>
                    <a:pt x="891" y="208"/>
                  </a:lnTo>
                  <a:lnTo>
                    <a:pt x="890" y="211"/>
                  </a:lnTo>
                  <a:lnTo>
                    <a:pt x="883" y="211"/>
                  </a:lnTo>
                  <a:lnTo>
                    <a:pt x="879" y="211"/>
                  </a:lnTo>
                  <a:lnTo>
                    <a:pt x="872" y="211"/>
                  </a:lnTo>
                  <a:lnTo>
                    <a:pt x="866" y="211"/>
                  </a:lnTo>
                  <a:lnTo>
                    <a:pt x="860" y="211"/>
                  </a:lnTo>
                  <a:lnTo>
                    <a:pt x="847" y="211"/>
                  </a:lnTo>
                  <a:lnTo>
                    <a:pt x="844" y="211"/>
                  </a:lnTo>
                  <a:lnTo>
                    <a:pt x="844" y="211"/>
                  </a:lnTo>
                  <a:lnTo>
                    <a:pt x="846" y="211"/>
                  </a:lnTo>
                  <a:lnTo>
                    <a:pt x="850" y="208"/>
                  </a:lnTo>
                  <a:lnTo>
                    <a:pt x="853" y="208"/>
                  </a:lnTo>
                  <a:lnTo>
                    <a:pt x="858" y="205"/>
                  </a:lnTo>
                  <a:lnTo>
                    <a:pt x="860" y="205"/>
                  </a:lnTo>
                  <a:lnTo>
                    <a:pt x="861" y="204"/>
                  </a:lnTo>
                  <a:lnTo>
                    <a:pt x="861" y="202"/>
                  </a:lnTo>
                  <a:lnTo>
                    <a:pt x="861" y="200"/>
                  </a:lnTo>
                  <a:lnTo>
                    <a:pt x="863" y="199"/>
                  </a:lnTo>
                  <a:lnTo>
                    <a:pt x="864" y="197"/>
                  </a:lnTo>
                  <a:lnTo>
                    <a:pt x="866" y="194"/>
                  </a:lnTo>
                  <a:lnTo>
                    <a:pt x="869" y="193"/>
                  </a:lnTo>
                  <a:lnTo>
                    <a:pt x="872" y="191"/>
                  </a:lnTo>
                  <a:lnTo>
                    <a:pt x="875" y="188"/>
                  </a:lnTo>
                  <a:lnTo>
                    <a:pt x="877" y="188"/>
                  </a:lnTo>
                  <a:lnTo>
                    <a:pt x="880" y="186"/>
                  </a:lnTo>
                  <a:lnTo>
                    <a:pt x="880" y="185"/>
                  </a:lnTo>
                  <a:lnTo>
                    <a:pt x="882" y="185"/>
                  </a:lnTo>
                  <a:lnTo>
                    <a:pt x="885" y="183"/>
                  </a:lnTo>
                  <a:lnTo>
                    <a:pt x="888" y="183"/>
                  </a:lnTo>
                  <a:lnTo>
                    <a:pt x="891" y="182"/>
                  </a:lnTo>
                  <a:lnTo>
                    <a:pt x="894" y="180"/>
                  </a:lnTo>
                  <a:lnTo>
                    <a:pt x="896" y="180"/>
                  </a:lnTo>
                  <a:lnTo>
                    <a:pt x="898" y="178"/>
                  </a:lnTo>
                  <a:lnTo>
                    <a:pt x="904" y="175"/>
                  </a:lnTo>
                  <a:lnTo>
                    <a:pt x="907" y="174"/>
                  </a:lnTo>
                  <a:lnTo>
                    <a:pt x="909" y="170"/>
                  </a:lnTo>
                  <a:lnTo>
                    <a:pt x="910" y="169"/>
                  </a:lnTo>
                  <a:lnTo>
                    <a:pt x="912" y="167"/>
                  </a:lnTo>
                  <a:lnTo>
                    <a:pt x="915" y="164"/>
                  </a:lnTo>
                  <a:lnTo>
                    <a:pt x="918" y="161"/>
                  </a:lnTo>
                  <a:lnTo>
                    <a:pt x="920" y="158"/>
                  </a:lnTo>
                  <a:lnTo>
                    <a:pt x="921" y="156"/>
                  </a:lnTo>
                  <a:lnTo>
                    <a:pt x="926" y="153"/>
                  </a:lnTo>
                  <a:lnTo>
                    <a:pt x="929" y="152"/>
                  </a:lnTo>
                  <a:lnTo>
                    <a:pt x="931" y="152"/>
                  </a:lnTo>
                  <a:lnTo>
                    <a:pt x="932" y="150"/>
                  </a:lnTo>
                  <a:lnTo>
                    <a:pt x="934" y="148"/>
                  </a:lnTo>
                  <a:lnTo>
                    <a:pt x="937" y="147"/>
                  </a:lnTo>
                  <a:lnTo>
                    <a:pt x="942" y="144"/>
                  </a:lnTo>
                  <a:lnTo>
                    <a:pt x="946" y="142"/>
                  </a:lnTo>
                  <a:lnTo>
                    <a:pt x="953" y="141"/>
                  </a:lnTo>
                  <a:lnTo>
                    <a:pt x="961" y="137"/>
                  </a:lnTo>
                  <a:lnTo>
                    <a:pt x="967" y="136"/>
                  </a:lnTo>
                  <a:lnTo>
                    <a:pt x="972" y="136"/>
                  </a:lnTo>
                  <a:lnTo>
                    <a:pt x="976" y="134"/>
                  </a:lnTo>
                  <a:close/>
                  <a:moveTo>
                    <a:pt x="100" y="133"/>
                  </a:moveTo>
                  <a:lnTo>
                    <a:pt x="101" y="133"/>
                  </a:lnTo>
                  <a:lnTo>
                    <a:pt x="101" y="133"/>
                  </a:lnTo>
                  <a:lnTo>
                    <a:pt x="101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3"/>
                  </a:lnTo>
                  <a:lnTo>
                    <a:pt x="100" y="133"/>
                  </a:lnTo>
                  <a:close/>
                  <a:moveTo>
                    <a:pt x="1136" y="128"/>
                  </a:moveTo>
                  <a:lnTo>
                    <a:pt x="1136" y="128"/>
                  </a:lnTo>
                  <a:lnTo>
                    <a:pt x="1136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1" y="130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1" y="128"/>
                  </a:lnTo>
                  <a:lnTo>
                    <a:pt x="1132" y="128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2" y="130"/>
                  </a:lnTo>
                  <a:lnTo>
                    <a:pt x="1134" y="128"/>
                  </a:lnTo>
                  <a:lnTo>
                    <a:pt x="1136" y="128"/>
                  </a:lnTo>
                  <a:close/>
                  <a:moveTo>
                    <a:pt x="1140" y="125"/>
                  </a:moveTo>
                  <a:lnTo>
                    <a:pt x="1142" y="125"/>
                  </a:lnTo>
                  <a:lnTo>
                    <a:pt x="1144" y="126"/>
                  </a:lnTo>
                  <a:lnTo>
                    <a:pt x="1144" y="126"/>
                  </a:lnTo>
                  <a:lnTo>
                    <a:pt x="1140" y="128"/>
                  </a:lnTo>
                  <a:lnTo>
                    <a:pt x="1139" y="128"/>
                  </a:lnTo>
                  <a:lnTo>
                    <a:pt x="1139" y="128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39" y="126"/>
                  </a:lnTo>
                  <a:lnTo>
                    <a:pt x="1140" y="126"/>
                  </a:lnTo>
                  <a:lnTo>
                    <a:pt x="1140" y="125"/>
                  </a:lnTo>
                  <a:close/>
                  <a:moveTo>
                    <a:pt x="122" y="125"/>
                  </a:moveTo>
                  <a:lnTo>
                    <a:pt x="123" y="125"/>
                  </a:lnTo>
                  <a:lnTo>
                    <a:pt x="125" y="126"/>
                  </a:lnTo>
                  <a:lnTo>
                    <a:pt x="126" y="126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26" y="128"/>
                  </a:lnTo>
                  <a:lnTo>
                    <a:pt x="125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2" y="126"/>
                  </a:lnTo>
                  <a:lnTo>
                    <a:pt x="122" y="125"/>
                  </a:lnTo>
                  <a:lnTo>
                    <a:pt x="122" y="125"/>
                  </a:lnTo>
                  <a:close/>
                  <a:moveTo>
                    <a:pt x="90" y="123"/>
                  </a:moveTo>
                  <a:lnTo>
                    <a:pt x="92" y="123"/>
                  </a:lnTo>
                  <a:lnTo>
                    <a:pt x="92" y="125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0" y="128"/>
                  </a:lnTo>
                  <a:lnTo>
                    <a:pt x="89" y="126"/>
                  </a:lnTo>
                  <a:lnTo>
                    <a:pt x="89" y="126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90" y="123"/>
                  </a:lnTo>
                  <a:close/>
                  <a:moveTo>
                    <a:pt x="995" y="122"/>
                  </a:moveTo>
                  <a:lnTo>
                    <a:pt x="997" y="122"/>
                  </a:lnTo>
                  <a:lnTo>
                    <a:pt x="1002" y="123"/>
                  </a:lnTo>
                  <a:lnTo>
                    <a:pt x="1009" y="125"/>
                  </a:lnTo>
                  <a:lnTo>
                    <a:pt x="1011" y="125"/>
                  </a:lnTo>
                  <a:lnTo>
                    <a:pt x="1016" y="126"/>
                  </a:lnTo>
                  <a:lnTo>
                    <a:pt x="1019" y="128"/>
                  </a:lnTo>
                  <a:lnTo>
                    <a:pt x="1025" y="131"/>
                  </a:lnTo>
                  <a:lnTo>
                    <a:pt x="1027" y="133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2" y="137"/>
                  </a:lnTo>
                  <a:lnTo>
                    <a:pt x="1032" y="137"/>
                  </a:lnTo>
                  <a:lnTo>
                    <a:pt x="1030" y="137"/>
                  </a:lnTo>
                  <a:lnTo>
                    <a:pt x="1024" y="137"/>
                  </a:lnTo>
                  <a:lnTo>
                    <a:pt x="1019" y="137"/>
                  </a:lnTo>
                  <a:lnTo>
                    <a:pt x="1016" y="136"/>
                  </a:lnTo>
                  <a:lnTo>
                    <a:pt x="1013" y="136"/>
                  </a:lnTo>
                  <a:lnTo>
                    <a:pt x="1005" y="133"/>
                  </a:lnTo>
                  <a:lnTo>
                    <a:pt x="1003" y="131"/>
                  </a:lnTo>
                  <a:lnTo>
                    <a:pt x="1003" y="130"/>
                  </a:lnTo>
                  <a:lnTo>
                    <a:pt x="1002" y="128"/>
                  </a:lnTo>
                  <a:lnTo>
                    <a:pt x="1000" y="126"/>
                  </a:lnTo>
                  <a:lnTo>
                    <a:pt x="992" y="123"/>
                  </a:lnTo>
                  <a:lnTo>
                    <a:pt x="992" y="123"/>
                  </a:lnTo>
                  <a:lnTo>
                    <a:pt x="994" y="122"/>
                  </a:lnTo>
                  <a:lnTo>
                    <a:pt x="995" y="122"/>
                  </a:lnTo>
                  <a:close/>
                  <a:moveTo>
                    <a:pt x="117" y="117"/>
                  </a:moveTo>
                  <a:lnTo>
                    <a:pt x="117" y="117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17" y="117"/>
                  </a:lnTo>
                  <a:close/>
                  <a:moveTo>
                    <a:pt x="112" y="112"/>
                  </a:moveTo>
                  <a:lnTo>
                    <a:pt x="114" y="114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4" y="118"/>
                  </a:lnTo>
                  <a:lnTo>
                    <a:pt x="114" y="120"/>
                  </a:lnTo>
                  <a:lnTo>
                    <a:pt x="112" y="118"/>
                  </a:lnTo>
                  <a:lnTo>
                    <a:pt x="112" y="115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1121" y="106"/>
                  </a:moveTo>
                  <a:lnTo>
                    <a:pt x="1121" y="106"/>
                  </a:lnTo>
                  <a:lnTo>
                    <a:pt x="1121" y="106"/>
                  </a:lnTo>
                  <a:lnTo>
                    <a:pt x="1121" y="107"/>
                  </a:lnTo>
                  <a:lnTo>
                    <a:pt x="1121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7"/>
                  </a:lnTo>
                  <a:lnTo>
                    <a:pt x="1120" y="106"/>
                  </a:lnTo>
                  <a:lnTo>
                    <a:pt x="1121" y="106"/>
                  </a:lnTo>
                  <a:close/>
                  <a:moveTo>
                    <a:pt x="74" y="104"/>
                  </a:moveTo>
                  <a:lnTo>
                    <a:pt x="78" y="106"/>
                  </a:lnTo>
                  <a:lnTo>
                    <a:pt x="85" y="109"/>
                  </a:lnTo>
                  <a:lnTo>
                    <a:pt x="92" y="111"/>
                  </a:lnTo>
                  <a:lnTo>
                    <a:pt x="100" y="112"/>
                  </a:lnTo>
                  <a:lnTo>
                    <a:pt x="104" y="114"/>
                  </a:lnTo>
                  <a:lnTo>
                    <a:pt x="108" y="114"/>
                  </a:lnTo>
                  <a:lnTo>
                    <a:pt x="109" y="114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12" y="118"/>
                  </a:lnTo>
                  <a:lnTo>
                    <a:pt x="114" y="120"/>
                  </a:lnTo>
                  <a:lnTo>
                    <a:pt x="115" y="123"/>
                  </a:lnTo>
                  <a:lnTo>
                    <a:pt x="117" y="126"/>
                  </a:lnTo>
                  <a:lnTo>
                    <a:pt x="119" y="126"/>
                  </a:lnTo>
                  <a:lnTo>
                    <a:pt x="117" y="126"/>
                  </a:lnTo>
                  <a:lnTo>
                    <a:pt x="117" y="128"/>
                  </a:lnTo>
                  <a:lnTo>
                    <a:pt x="119" y="130"/>
                  </a:lnTo>
                  <a:lnTo>
                    <a:pt x="122" y="131"/>
                  </a:lnTo>
                  <a:lnTo>
                    <a:pt x="123" y="133"/>
                  </a:lnTo>
                  <a:lnTo>
                    <a:pt x="128" y="134"/>
                  </a:lnTo>
                  <a:lnTo>
                    <a:pt x="131" y="136"/>
                  </a:lnTo>
                  <a:lnTo>
                    <a:pt x="133" y="136"/>
                  </a:lnTo>
                  <a:lnTo>
                    <a:pt x="133" y="137"/>
                  </a:lnTo>
                  <a:lnTo>
                    <a:pt x="134" y="137"/>
                  </a:lnTo>
                  <a:lnTo>
                    <a:pt x="134" y="141"/>
                  </a:lnTo>
                  <a:lnTo>
                    <a:pt x="136" y="142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39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2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3" y="152"/>
                  </a:lnTo>
                  <a:lnTo>
                    <a:pt x="130" y="150"/>
                  </a:lnTo>
                  <a:lnTo>
                    <a:pt x="126" y="148"/>
                  </a:lnTo>
                  <a:lnTo>
                    <a:pt x="122" y="147"/>
                  </a:lnTo>
                  <a:lnTo>
                    <a:pt x="119" y="145"/>
                  </a:lnTo>
                  <a:lnTo>
                    <a:pt x="117" y="145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7" y="141"/>
                  </a:lnTo>
                  <a:lnTo>
                    <a:pt x="119" y="139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0" y="136"/>
                  </a:lnTo>
                  <a:lnTo>
                    <a:pt x="119" y="136"/>
                  </a:lnTo>
                  <a:lnTo>
                    <a:pt x="119" y="137"/>
                  </a:lnTo>
                  <a:lnTo>
                    <a:pt x="119" y="137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14" y="139"/>
                  </a:lnTo>
                  <a:lnTo>
                    <a:pt x="112" y="139"/>
                  </a:lnTo>
                  <a:lnTo>
                    <a:pt x="111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08" y="139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6" y="137"/>
                  </a:lnTo>
                  <a:lnTo>
                    <a:pt x="108" y="136"/>
                  </a:lnTo>
                  <a:lnTo>
                    <a:pt x="108" y="136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106" y="134"/>
                  </a:lnTo>
                  <a:lnTo>
                    <a:pt x="104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4"/>
                  </a:lnTo>
                  <a:lnTo>
                    <a:pt x="103" y="133"/>
                  </a:lnTo>
                  <a:lnTo>
                    <a:pt x="103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7" y="131"/>
                  </a:lnTo>
                  <a:lnTo>
                    <a:pt x="97" y="131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5" y="130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100" y="128"/>
                  </a:lnTo>
                  <a:lnTo>
                    <a:pt x="100" y="126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5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0"/>
                  </a:lnTo>
                  <a:lnTo>
                    <a:pt x="85" y="120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78" y="117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5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6" y="112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1" y="109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4" y="112"/>
                  </a:lnTo>
                  <a:lnTo>
                    <a:pt x="73" y="111"/>
                  </a:lnTo>
                  <a:lnTo>
                    <a:pt x="71" y="111"/>
                  </a:lnTo>
                  <a:lnTo>
                    <a:pt x="70" y="109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70" y="106"/>
                  </a:lnTo>
                  <a:lnTo>
                    <a:pt x="70" y="104"/>
                  </a:lnTo>
                  <a:lnTo>
                    <a:pt x="71" y="104"/>
                  </a:lnTo>
                  <a:lnTo>
                    <a:pt x="74" y="104"/>
                  </a:lnTo>
                  <a:close/>
                  <a:moveTo>
                    <a:pt x="1121" y="90"/>
                  </a:moveTo>
                  <a:lnTo>
                    <a:pt x="1121" y="90"/>
                  </a:lnTo>
                  <a:lnTo>
                    <a:pt x="1121" y="92"/>
                  </a:lnTo>
                  <a:lnTo>
                    <a:pt x="1121" y="92"/>
                  </a:lnTo>
                  <a:lnTo>
                    <a:pt x="1121" y="93"/>
                  </a:lnTo>
                  <a:lnTo>
                    <a:pt x="1120" y="95"/>
                  </a:lnTo>
                  <a:lnTo>
                    <a:pt x="1120" y="95"/>
                  </a:lnTo>
                  <a:lnTo>
                    <a:pt x="1118" y="95"/>
                  </a:lnTo>
                  <a:lnTo>
                    <a:pt x="1115" y="95"/>
                  </a:lnTo>
                  <a:lnTo>
                    <a:pt x="1114" y="95"/>
                  </a:lnTo>
                  <a:lnTo>
                    <a:pt x="1114" y="96"/>
                  </a:lnTo>
                  <a:lnTo>
                    <a:pt x="1114" y="98"/>
                  </a:lnTo>
                  <a:lnTo>
                    <a:pt x="1114" y="98"/>
                  </a:lnTo>
                  <a:lnTo>
                    <a:pt x="1115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98"/>
                  </a:lnTo>
                  <a:lnTo>
                    <a:pt x="1117" y="100"/>
                  </a:lnTo>
                  <a:lnTo>
                    <a:pt x="1117" y="100"/>
                  </a:lnTo>
                  <a:lnTo>
                    <a:pt x="1117" y="101"/>
                  </a:lnTo>
                  <a:lnTo>
                    <a:pt x="1117" y="104"/>
                  </a:lnTo>
                  <a:lnTo>
                    <a:pt x="1115" y="104"/>
                  </a:lnTo>
                  <a:lnTo>
                    <a:pt x="1114" y="106"/>
                  </a:lnTo>
                  <a:lnTo>
                    <a:pt x="1112" y="106"/>
                  </a:lnTo>
                  <a:lnTo>
                    <a:pt x="1112" y="107"/>
                  </a:lnTo>
                  <a:lnTo>
                    <a:pt x="1112" y="109"/>
                  </a:lnTo>
                  <a:lnTo>
                    <a:pt x="1112" y="109"/>
                  </a:lnTo>
                  <a:lnTo>
                    <a:pt x="1109" y="112"/>
                  </a:lnTo>
                  <a:lnTo>
                    <a:pt x="1107" y="114"/>
                  </a:lnTo>
                  <a:lnTo>
                    <a:pt x="1107" y="114"/>
                  </a:lnTo>
                  <a:lnTo>
                    <a:pt x="1107" y="115"/>
                  </a:lnTo>
                  <a:lnTo>
                    <a:pt x="1106" y="117"/>
                  </a:lnTo>
                  <a:lnTo>
                    <a:pt x="1104" y="120"/>
                  </a:lnTo>
                  <a:lnTo>
                    <a:pt x="1104" y="120"/>
                  </a:lnTo>
                  <a:lnTo>
                    <a:pt x="1104" y="122"/>
                  </a:lnTo>
                  <a:lnTo>
                    <a:pt x="1104" y="123"/>
                  </a:lnTo>
                  <a:lnTo>
                    <a:pt x="1103" y="123"/>
                  </a:lnTo>
                  <a:lnTo>
                    <a:pt x="1103" y="123"/>
                  </a:lnTo>
                  <a:lnTo>
                    <a:pt x="1103" y="125"/>
                  </a:lnTo>
                  <a:lnTo>
                    <a:pt x="1103" y="125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6"/>
                  </a:lnTo>
                  <a:lnTo>
                    <a:pt x="1103" y="128"/>
                  </a:lnTo>
                  <a:lnTo>
                    <a:pt x="1103" y="128"/>
                  </a:lnTo>
                  <a:lnTo>
                    <a:pt x="1106" y="125"/>
                  </a:lnTo>
                  <a:lnTo>
                    <a:pt x="1107" y="123"/>
                  </a:lnTo>
                  <a:lnTo>
                    <a:pt x="1107" y="123"/>
                  </a:lnTo>
                  <a:lnTo>
                    <a:pt x="1109" y="122"/>
                  </a:lnTo>
                  <a:lnTo>
                    <a:pt x="1109" y="120"/>
                  </a:lnTo>
                  <a:lnTo>
                    <a:pt x="1110" y="118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112" y="120"/>
                  </a:lnTo>
                  <a:lnTo>
                    <a:pt x="1112" y="120"/>
                  </a:lnTo>
                  <a:lnTo>
                    <a:pt x="1112" y="122"/>
                  </a:lnTo>
                  <a:lnTo>
                    <a:pt x="1112" y="122"/>
                  </a:lnTo>
                  <a:lnTo>
                    <a:pt x="1114" y="122"/>
                  </a:lnTo>
                  <a:lnTo>
                    <a:pt x="1115" y="120"/>
                  </a:lnTo>
                  <a:lnTo>
                    <a:pt x="1117" y="120"/>
                  </a:lnTo>
                  <a:lnTo>
                    <a:pt x="1118" y="122"/>
                  </a:lnTo>
                  <a:lnTo>
                    <a:pt x="1118" y="122"/>
                  </a:lnTo>
                  <a:lnTo>
                    <a:pt x="1121" y="120"/>
                  </a:lnTo>
                  <a:lnTo>
                    <a:pt x="1121" y="122"/>
                  </a:lnTo>
                  <a:lnTo>
                    <a:pt x="1121" y="122"/>
                  </a:lnTo>
                  <a:lnTo>
                    <a:pt x="1120" y="123"/>
                  </a:lnTo>
                  <a:lnTo>
                    <a:pt x="1118" y="123"/>
                  </a:lnTo>
                  <a:lnTo>
                    <a:pt x="1114" y="126"/>
                  </a:lnTo>
                  <a:lnTo>
                    <a:pt x="1112" y="128"/>
                  </a:lnTo>
                  <a:lnTo>
                    <a:pt x="1112" y="128"/>
                  </a:lnTo>
                  <a:lnTo>
                    <a:pt x="1114" y="126"/>
                  </a:lnTo>
                  <a:lnTo>
                    <a:pt x="1115" y="126"/>
                  </a:lnTo>
                  <a:lnTo>
                    <a:pt x="1115" y="126"/>
                  </a:lnTo>
                  <a:lnTo>
                    <a:pt x="1117" y="126"/>
                  </a:lnTo>
                  <a:lnTo>
                    <a:pt x="1115" y="128"/>
                  </a:lnTo>
                  <a:lnTo>
                    <a:pt x="1115" y="128"/>
                  </a:lnTo>
                  <a:lnTo>
                    <a:pt x="1114" y="131"/>
                  </a:lnTo>
                  <a:lnTo>
                    <a:pt x="1114" y="131"/>
                  </a:lnTo>
                  <a:lnTo>
                    <a:pt x="1117" y="130"/>
                  </a:lnTo>
                  <a:lnTo>
                    <a:pt x="1118" y="131"/>
                  </a:lnTo>
                  <a:lnTo>
                    <a:pt x="1121" y="131"/>
                  </a:lnTo>
                  <a:lnTo>
                    <a:pt x="1123" y="130"/>
                  </a:lnTo>
                  <a:lnTo>
                    <a:pt x="1123" y="131"/>
                  </a:lnTo>
                  <a:lnTo>
                    <a:pt x="1123" y="131"/>
                  </a:lnTo>
                  <a:lnTo>
                    <a:pt x="1123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1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5" y="130"/>
                  </a:lnTo>
                  <a:lnTo>
                    <a:pt x="1126" y="131"/>
                  </a:lnTo>
                  <a:lnTo>
                    <a:pt x="1126" y="131"/>
                  </a:lnTo>
                  <a:lnTo>
                    <a:pt x="1126" y="133"/>
                  </a:lnTo>
                  <a:lnTo>
                    <a:pt x="1125" y="134"/>
                  </a:lnTo>
                  <a:lnTo>
                    <a:pt x="1123" y="136"/>
                  </a:lnTo>
                  <a:lnTo>
                    <a:pt x="1125" y="137"/>
                  </a:lnTo>
                  <a:lnTo>
                    <a:pt x="1123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7"/>
                  </a:lnTo>
                  <a:lnTo>
                    <a:pt x="1125" y="136"/>
                  </a:lnTo>
                  <a:lnTo>
                    <a:pt x="1125" y="136"/>
                  </a:lnTo>
                  <a:lnTo>
                    <a:pt x="1126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8" y="134"/>
                  </a:lnTo>
                  <a:lnTo>
                    <a:pt x="1129" y="134"/>
                  </a:lnTo>
                  <a:lnTo>
                    <a:pt x="1129" y="134"/>
                  </a:lnTo>
                  <a:lnTo>
                    <a:pt x="1131" y="133"/>
                  </a:lnTo>
                  <a:lnTo>
                    <a:pt x="1132" y="133"/>
                  </a:lnTo>
                  <a:lnTo>
                    <a:pt x="1132" y="133"/>
                  </a:lnTo>
                  <a:lnTo>
                    <a:pt x="1134" y="131"/>
                  </a:lnTo>
                  <a:lnTo>
                    <a:pt x="1134" y="130"/>
                  </a:lnTo>
                  <a:lnTo>
                    <a:pt x="1136" y="130"/>
                  </a:lnTo>
                  <a:lnTo>
                    <a:pt x="1136" y="130"/>
                  </a:lnTo>
                  <a:lnTo>
                    <a:pt x="1136" y="131"/>
                  </a:lnTo>
                  <a:lnTo>
                    <a:pt x="1136" y="133"/>
                  </a:lnTo>
                  <a:lnTo>
                    <a:pt x="1136" y="133"/>
                  </a:lnTo>
                  <a:lnTo>
                    <a:pt x="1137" y="133"/>
                  </a:lnTo>
                  <a:lnTo>
                    <a:pt x="1137" y="133"/>
                  </a:lnTo>
                  <a:lnTo>
                    <a:pt x="1137" y="131"/>
                  </a:lnTo>
                  <a:lnTo>
                    <a:pt x="1139" y="131"/>
                  </a:lnTo>
                  <a:lnTo>
                    <a:pt x="1139" y="131"/>
                  </a:lnTo>
                  <a:lnTo>
                    <a:pt x="1144" y="131"/>
                  </a:lnTo>
                  <a:lnTo>
                    <a:pt x="1145" y="131"/>
                  </a:lnTo>
                  <a:lnTo>
                    <a:pt x="1147" y="133"/>
                  </a:lnTo>
                  <a:lnTo>
                    <a:pt x="1148" y="133"/>
                  </a:lnTo>
                  <a:lnTo>
                    <a:pt x="1150" y="134"/>
                  </a:lnTo>
                  <a:lnTo>
                    <a:pt x="1150" y="136"/>
                  </a:lnTo>
                  <a:lnTo>
                    <a:pt x="1150" y="137"/>
                  </a:lnTo>
                  <a:lnTo>
                    <a:pt x="1148" y="137"/>
                  </a:lnTo>
                  <a:lnTo>
                    <a:pt x="1147" y="139"/>
                  </a:lnTo>
                  <a:lnTo>
                    <a:pt x="1145" y="139"/>
                  </a:lnTo>
                  <a:lnTo>
                    <a:pt x="1145" y="141"/>
                  </a:lnTo>
                  <a:lnTo>
                    <a:pt x="1145" y="141"/>
                  </a:lnTo>
                  <a:lnTo>
                    <a:pt x="1145" y="142"/>
                  </a:lnTo>
                  <a:lnTo>
                    <a:pt x="1140" y="144"/>
                  </a:lnTo>
                  <a:lnTo>
                    <a:pt x="1142" y="144"/>
                  </a:lnTo>
                  <a:lnTo>
                    <a:pt x="1144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5" y="144"/>
                  </a:lnTo>
                  <a:lnTo>
                    <a:pt x="1144" y="144"/>
                  </a:lnTo>
                  <a:lnTo>
                    <a:pt x="1144" y="145"/>
                  </a:lnTo>
                  <a:lnTo>
                    <a:pt x="1144" y="145"/>
                  </a:lnTo>
                  <a:lnTo>
                    <a:pt x="1145" y="145"/>
                  </a:lnTo>
                  <a:lnTo>
                    <a:pt x="1147" y="145"/>
                  </a:lnTo>
                  <a:lnTo>
                    <a:pt x="1148" y="145"/>
                  </a:lnTo>
                  <a:lnTo>
                    <a:pt x="1147" y="145"/>
                  </a:lnTo>
                  <a:lnTo>
                    <a:pt x="1147" y="147"/>
                  </a:lnTo>
                  <a:lnTo>
                    <a:pt x="1147" y="148"/>
                  </a:lnTo>
                  <a:lnTo>
                    <a:pt x="1145" y="148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44" y="150"/>
                  </a:lnTo>
                  <a:lnTo>
                    <a:pt x="1145" y="150"/>
                  </a:lnTo>
                  <a:lnTo>
                    <a:pt x="1147" y="150"/>
                  </a:lnTo>
                  <a:lnTo>
                    <a:pt x="1147" y="148"/>
                  </a:lnTo>
                  <a:lnTo>
                    <a:pt x="1148" y="148"/>
                  </a:lnTo>
                  <a:lnTo>
                    <a:pt x="1150" y="148"/>
                  </a:lnTo>
                  <a:lnTo>
                    <a:pt x="1151" y="147"/>
                  </a:lnTo>
                  <a:lnTo>
                    <a:pt x="1153" y="147"/>
                  </a:lnTo>
                  <a:lnTo>
                    <a:pt x="1153" y="147"/>
                  </a:lnTo>
                  <a:lnTo>
                    <a:pt x="1155" y="147"/>
                  </a:lnTo>
                  <a:lnTo>
                    <a:pt x="1156" y="147"/>
                  </a:lnTo>
                  <a:lnTo>
                    <a:pt x="1156" y="145"/>
                  </a:lnTo>
                  <a:lnTo>
                    <a:pt x="1158" y="145"/>
                  </a:lnTo>
                  <a:lnTo>
                    <a:pt x="1158" y="147"/>
                  </a:lnTo>
                  <a:lnTo>
                    <a:pt x="1158" y="147"/>
                  </a:lnTo>
                  <a:lnTo>
                    <a:pt x="1158" y="148"/>
                  </a:lnTo>
                  <a:lnTo>
                    <a:pt x="1156" y="148"/>
                  </a:lnTo>
                  <a:lnTo>
                    <a:pt x="1156" y="150"/>
                  </a:lnTo>
                  <a:lnTo>
                    <a:pt x="1155" y="152"/>
                  </a:lnTo>
                  <a:lnTo>
                    <a:pt x="1155" y="152"/>
                  </a:lnTo>
                  <a:lnTo>
                    <a:pt x="1153" y="152"/>
                  </a:lnTo>
                  <a:lnTo>
                    <a:pt x="1153" y="152"/>
                  </a:lnTo>
                  <a:lnTo>
                    <a:pt x="1151" y="153"/>
                  </a:lnTo>
                  <a:lnTo>
                    <a:pt x="1150" y="153"/>
                  </a:lnTo>
                  <a:lnTo>
                    <a:pt x="1148" y="155"/>
                  </a:lnTo>
                  <a:lnTo>
                    <a:pt x="1150" y="155"/>
                  </a:lnTo>
                  <a:lnTo>
                    <a:pt x="1150" y="156"/>
                  </a:lnTo>
                  <a:lnTo>
                    <a:pt x="1150" y="156"/>
                  </a:lnTo>
                  <a:lnTo>
                    <a:pt x="1147" y="156"/>
                  </a:lnTo>
                  <a:lnTo>
                    <a:pt x="1147" y="156"/>
                  </a:lnTo>
                  <a:lnTo>
                    <a:pt x="1147" y="158"/>
                  </a:lnTo>
                  <a:lnTo>
                    <a:pt x="1145" y="158"/>
                  </a:lnTo>
                  <a:lnTo>
                    <a:pt x="1147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8"/>
                  </a:lnTo>
                  <a:lnTo>
                    <a:pt x="1148" y="159"/>
                  </a:lnTo>
                  <a:lnTo>
                    <a:pt x="1145" y="161"/>
                  </a:lnTo>
                  <a:lnTo>
                    <a:pt x="1145" y="163"/>
                  </a:lnTo>
                  <a:lnTo>
                    <a:pt x="1145" y="163"/>
                  </a:lnTo>
                  <a:lnTo>
                    <a:pt x="1147" y="164"/>
                  </a:lnTo>
                  <a:lnTo>
                    <a:pt x="1147" y="164"/>
                  </a:lnTo>
                  <a:lnTo>
                    <a:pt x="1148" y="164"/>
                  </a:lnTo>
                  <a:lnTo>
                    <a:pt x="1148" y="164"/>
                  </a:lnTo>
                  <a:lnTo>
                    <a:pt x="1150" y="163"/>
                  </a:lnTo>
                  <a:lnTo>
                    <a:pt x="1153" y="158"/>
                  </a:lnTo>
                  <a:lnTo>
                    <a:pt x="1156" y="156"/>
                  </a:lnTo>
                  <a:lnTo>
                    <a:pt x="1159" y="155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9" y="156"/>
                  </a:lnTo>
                  <a:lnTo>
                    <a:pt x="1158" y="158"/>
                  </a:lnTo>
                  <a:lnTo>
                    <a:pt x="1158" y="158"/>
                  </a:lnTo>
                  <a:lnTo>
                    <a:pt x="1156" y="161"/>
                  </a:lnTo>
                  <a:lnTo>
                    <a:pt x="1156" y="163"/>
                  </a:lnTo>
                  <a:lnTo>
                    <a:pt x="1155" y="164"/>
                  </a:lnTo>
                  <a:lnTo>
                    <a:pt x="1155" y="167"/>
                  </a:lnTo>
                  <a:lnTo>
                    <a:pt x="1155" y="167"/>
                  </a:lnTo>
                  <a:lnTo>
                    <a:pt x="1156" y="167"/>
                  </a:lnTo>
                  <a:lnTo>
                    <a:pt x="1156" y="167"/>
                  </a:lnTo>
                  <a:lnTo>
                    <a:pt x="1158" y="166"/>
                  </a:lnTo>
                  <a:lnTo>
                    <a:pt x="1159" y="164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1" y="163"/>
                  </a:lnTo>
                  <a:lnTo>
                    <a:pt x="1162" y="163"/>
                  </a:lnTo>
                  <a:lnTo>
                    <a:pt x="1162" y="164"/>
                  </a:lnTo>
                  <a:lnTo>
                    <a:pt x="1162" y="164"/>
                  </a:lnTo>
                  <a:lnTo>
                    <a:pt x="1162" y="166"/>
                  </a:lnTo>
                  <a:lnTo>
                    <a:pt x="1162" y="167"/>
                  </a:lnTo>
                  <a:lnTo>
                    <a:pt x="1162" y="169"/>
                  </a:lnTo>
                  <a:lnTo>
                    <a:pt x="1159" y="174"/>
                  </a:lnTo>
                  <a:lnTo>
                    <a:pt x="1159" y="175"/>
                  </a:lnTo>
                  <a:lnTo>
                    <a:pt x="1159" y="177"/>
                  </a:lnTo>
                  <a:lnTo>
                    <a:pt x="1159" y="177"/>
                  </a:lnTo>
                  <a:lnTo>
                    <a:pt x="1158" y="180"/>
                  </a:lnTo>
                  <a:lnTo>
                    <a:pt x="1158" y="182"/>
                  </a:lnTo>
                  <a:lnTo>
                    <a:pt x="1156" y="182"/>
                  </a:lnTo>
                  <a:lnTo>
                    <a:pt x="1156" y="183"/>
                  </a:lnTo>
                  <a:lnTo>
                    <a:pt x="1155" y="183"/>
                  </a:lnTo>
                  <a:lnTo>
                    <a:pt x="1155" y="183"/>
                  </a:lnTo>
                  <a:lnTo>
                    <a:pt x="1155" y="182"/>
                  </a:lnTo>
                  <a:lnTo>
                    <a:pt x="1153" y="182"/>
                  </a:lnTo>
                  <a:lnTo>
                    <a:pt x="1153" y="182"/>
                  </a:lnTo>
                  <a:lnTo>
                    <a:pt x="1151" y="182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50" y="183"/>
                  </a:lnTo>
                  <a:lnTo>
                    <a:pt x="1148" y="182"/>
                  </a:lnTo>
                  <a:lnTo>
                    <a:pt x="1148" y="178"/>
                  </a:lnTo>
                  <a:lnTo>
                    <a:pt x="1150" y="177"/>
                  </a:lnTo>
                  <a:lnTo>
                    <a:pt x="1148" y="177"/>
                  </a:lnTo>
                  <a:lnTo>
                    <a:pt x="1150" y="175"/>
                  </a:lnTo>
                  <a:lnTo>
                    <a:pt x="1150" y="174"/>
                  </a:lnTo>
                  <a:lnTo>
                    <a:pt x="1148" y="174"/>
                  </a:lnTo>
                  <a:lnTo>
                    <a:pt x="1148" y="174"/>
                  </a:lnTo>
                  <a:lnTo>
                    <a:pt x="1148" y="175"/>
                  </a:lnTo>
                  <a:lnTo>
                    <a:pt x="1147" y="177"/>
                  </a:lnTo>
                  <a:lnTo>
                    <a:pt x="1145" y="177"/>
                  </a:lnTo>
                  <a:lnTo>
                    <a:pt x="1144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2" y="180"/>
                  </a:lnTo>
                  <a:lnTo>
                    <a:pt x="1140" y="178"/>
                  </a:lnTo>
                  <a:lnTo>
                    <a:pt x="1140" y="178"/>
                  </a:lnTo>
                  <a:lnTo>
                    <a:pt x="1140" y="177"/>
                  </a:lnTo>
                  <a:lnTo>
                    <a:pt x="1142" y="175"/>
                  </a:lnTo>
                  <a:lnTo>
                    <a:pt x="1144" y="172"/>
                  </a:lnTo>
                  <a:lnTo>
                    <a:pt x="1145" y="169"/>
                  </a:lnTo>
                  <a:lnTo>
                    <a:pt x="1145" y="169"/>
                  </a:lnTo>
                  <a:lnTo>
                    <a:pt x="1145" y="167"/>
                  </a:lnTo>
                  <a:lnTo>
                    <a:pt x="1145" y="167"/>
                  </a:lnTo>
                  <a:lnTo>
                    <a:pt x="1144" y="164"/>
                  </a:lnTo>
                  <a:lnTo>
                    <a:pt x="1144" y="163"/>
                  </a:lnTo>
                  <a:lnTo>
                    <a:pt x="1142" y="161"/>
                  </a:lnTo>
                  <a:lnTo>
                    <a:pt x="1140" y="161"/>
                  </a:lnTo>
                  <a:lnTo>
                    <a:pt x="1140" y="161"/>
                  </a:lnTo>
                  <a:lnTo>
                    <a:pt x="1140" y="163"/>
                  </a:lnTo>
                  <a:lnTo>
                    <a:pt x="1137" y="166"/>
                  </a:lnTo>
                  <a:lnTo>
                    <a:pt x="1137" y="167"/>
                  </a:lnTo>
                  <a:lnTo>
                    <a:pt x="1137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6" y="169"/>
                  </a:lnTo>
                  <a:lnTo>
                    <a:pt x="1137" y="166"/>
                  </a:lnTo>
                  <a:lnTo>
                    <a:pt x="1136" y="166"/>
                  </a:lnTo>
                  <a:lnTo>
                    <a:pt x="1134" y="167"/>
                  </a:lnTo>
                  <a:lnTo>
                    <a:pt x="1134" y="169"/>
                  </a:lnTo>
                  <a:lnTo>
                    <a:pt x="1132" y="169"/>
                  </a:lnTo>
                  <a:lnTo>
                    <a:pt x="1131" y="169"/>
                  </a:lnTo>
                  <a:lnTo>
                    <a:pt x="1131" y="169"/>
                  </a:lnTo>
                  <a:lnTo>
                    <a:pt x="1128" y="174"/>
                  </a:lnTo>
                  <a:lnTo>
                    <a:pt x="1128" y="174"/>
                  </a:lnTo>
                  <a:lnTo>
                    <a:pt x="1126" y="175"/>
                  </a:lnTo>
                  <a:lnTo>
                    <a:pt x="1125" y="177"/>
                  </a:lnTo>
                  <a:lnTo>
                    <a:pt x="1125" y="178"/>
                  </a:lnTo>
                  <a:lnTo>
                    <a:pt x="1123" y="178"/>
                  </a:lnTo>
                  <a:lnTo>
                    <a:pt x="1121" y="178"/>
                  </a:lnTo>
                  <a:lnTo>
                    <a:pt x="1121" y="178"/>
                  </a:lnTo>
                  <a:lnTo>
                    <a:pt x="1120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7" y="178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7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8" y="175"/>
                  </a:lnTo>
                  <a:lnTo>
                    <a:pt x="1120" y="174"/>
                  </a:lnTo>
                  <a:lnTo>
                    <a:pt x="1121" y="174"/>
                  </a:lnTo>
                  <a:lnTo>
                    <a:pt x="1123" y="172"/>
                  </a:lnTo>
                  <a:lnTo>
                    <a:pt x="1123" y="172"/>
                  </a:lnTo>
                  <a:lnTo>
                    <a:pt x="1126" y="167"/>
                  </a:lnTo>
                  <a:lnTo>
                    <a:pt x="1129" y="167"/>
                  </a:lnTo>
                  <a:lnTo>
                    <a:pt x="1131" y="166"/>
                  </a:lnTo>
                  <a:lnTo>
                    <a:pt x="1131" y="164"/>
                  </a:lnTo>
                  <a:lnTo>
                    <a:pt x="1132" y="164"/>
                  </a:lnTo>
                  <a:lnTo>
                    <a:pt x="1131" y="164"/>
                  </a:lnTo>
                  <a:lnTo>
                    <a:pt x="1129" y="164"/>
                  </a:lnTo>
                  <a:lnTo>
                    <a:pt x="1128" y="164"/>
                  </a:lnTo>
                  <a:lnTo>
                    <a:pt x="1128" y="164"/>
                  </a:lnTo>
                  <a:lnTo>
                    <a:pt x="1126" y="164"/>
                  </a:lnTo>
                  <a:lnTo>
                    <a:pt x="1123" y="164"/>
                  </a:lnTo>
                  <a:lnTo>
                    <a:pt x="1123" y="164"/>
                  </a:lnTo>
                  <a:lnTo>
                    <a:pt x="1123" y="166"/>
                  </a:lnTo>
                  <a:lnTo>
                    <a:pt x="1123" y="167"/>
                  </a:lnTo>
                  <a:lnTo>
                    <a:pt x="1121" y="167"/>
                  </a:lnTo>
                  <a:lnTo>
                    <a:pt x="1121" y="167"/>
                  </a:lnTo>
                  <a:lnTo>
                    <a:pt x="1120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7" y="167"/>
                  </a:lnTo>
                  <a:lnTo>
                    <a:pt x="1114" y="167"/>
                  </a:lnTo>
                  <a:lnTo>
                    <a:pt x="1112" y="167"/>
                  </a:lnTo>
                  <a:lnTo>
                    <a:pt x="1114" y="167"/>
                  </a:lnTo>
                  <a:lnTo>
                    <a:pt x="1117" y="166"/>
                  </a:lnTo>
                  <a:lnTo>
                    <a:pt x="1117" y="163"/>
                  </a:lnTo>
                  <a:lnTo>
                    <a:pt x="1117" y="161"/>
                  </a:lnTo>
                  <a:lnTo>
                    <a:pt x="1115" y="161"/>
                  </a:lnTo>
                  <a:lnTo>
                    <a:pt x="1114" y="163"/>
                  </a:lnTo>
                  <a:lnTo>
                    <a:pt x="1114" y="163"/>
                  </a:lnTo>
                  <a:lnTo>
                    <a:pt x="1112" y="163"/>
                  </a:lnTo>
                  <a:lnTo>
                    <a:pt x="1112" y="163"/>
                  </a:lnTo>
                  <a:lnTo>
                    <a:pt x="1110" y="164"/>
                  </a:lnTo>
                  <a:lnTo>
                    <a:pt x="1110" y="164"/>
                  </a:lnTo>
                  <a:lnTo>
                    <a:pt x="1109" y="164"/>
                  </a:lnTo>
                  <a:lnTo>
                    <a:pt x="1107" y="166"/>
                  </a:lnTo>
                  <a:lnTo>
                    <a:pt x="1104" y="166"/>
                  </a:lnTo>
                  <a:lnTo>
                    <a:pt x="1103" y="166"/>
                  </a:lnTo>
                  <a:lnTo>
                    <a:pt x="1101" y="166"/>
                  </a:lnTo>
                  <a:lnTo>
                    <a:pt x="1093" y="164"/>
                  </a:lnTo>
                  <a:lnTo>
                    <a:pt x="1090" y="164"/>
                  </a:lnTo>
                  <a:lnTo>
                    <a:pt x="1087" y="164"/>
                  </a:lnTo>
                  <a:lnTo>
                    <a:pt x="1087" y="164"/>
                  </a:lnTo>
                  <a:lnTo>
                    <a:pt x="1082" y="164"/>
                  </a:lnTo>
                  <a:lnTo>
                    <a:pt x="1080" y="164"/>
                  </a:lnTo>
                  <a:lnTo>
                    <a:pt x="1080" y="163"/>
                  </a:lnTo>
                  <a:lnTo>
                    <a:pt x="1080" y="163"/>
                  </a:lnTo>
                  <a:lnTo>
                    <a:pt x="1079" y="164"/>
                  </a:lnTo>
                  <a:lnTo>
                    <a:pt x="1077" y="164"/>
                  </a:lnTo>
                  <a:lnTo>
                    <a:pt x="1076" y="164"/>
                  </a:lnTo>
                  <a:lnTo>
                    <a:pt x="1071" y="166"/>
                  </a:lnTo>
                  <a:lnTo>
                    <a:pt x="1069" y="166"/>
                  </a:lnTo>
                  <a:lnTo>
                    <a:pt x="1068" y="166"/>
                  </a:lnTo>
                  <a:lnTo>
                    <a:pt x="1068" y="164"/>
                  </a:lnTo>
                  <a:lnTo>
                    <a:pt x="1066" y="163"/>
                  </a:lnTo>
                  <a:lnTo>
                    <a:pt x="1066" y="161"/>
                  </a:lnTo>
                  <a:lnTo>
                    <a:pt x="1066" y="159"/>
                  </a:lnTo>
                  <a:lnTo>
                    <a:pt x="1066" y="159"/>
                  </a:lnTo>
                  <a:lnTo>
                    <a:pt x="1066" y="158"/>
                  </a:lnTo>
                  <a:lnTo>
                    <a:pt x="1071" y="155"/>
                  </a:lnTo>
                  <a:lnTo>
                    <a:pt x="1076" y="152"/>
                  </a:lnTo>
                  <a:lnTo>
                    <a:pt x="1077" y="150"/>
                  </a:lnTo>
                  <a:lnTo>
                    <a:pt x="1077" y="150"/>
                  </a:lnTo>
                  <a:lnTo>
                    <a:pt x="1080" y="148"/>
                  </a:lnTo>
                  <a:lnTo>
                    <a:pt x="1080" y="148"/>
                  </a:lnTo>
                  <a:lnTo>
                    <a:pt x="1079" y="148"/>
                  </a:lnTo>
                  <a:lnTo>
                    <a:pt x="1077" y="148"/>
                  </a:lnTo>
                  <a:lnTo>
                    <a:pt x="1074" y="148"/>
                  </a:lnTo>
                  <a:lnTo>
                    <a:pt x="1071" y="148"/>
                  </a:lnTo>
                  <a:lnTo>
                    <a:pt x="1068" y="148"/>
                  </a:lnTo>
                  <a:lnTo>
                    <a:pt x="1068" y="148"/>
                  </a:lnTo>
                  <a:lnTo>
                    <a:pt x="1069" y="147"/>
                  </a:lnTo>
                  <a:lnTo>
                    <a:pt x="1073" y="144"/>
                  </a:lnTo>
                  <a:lnTo>
                    <a:pt x="1074" y="144"/>
                  </a:lnTo>
                  <a:lnTo>
                    <a:pt x="1073" y="145"/>
                  </a:lnTo>
                  <a:lnTo>
                    <a:pt x="1073" y="145"/>
                  </a:lnTo>
                  <a:lnTo>
                    <a:pt x="1073" y="147"/>
                  </a:lnTo>
                  <a:lnTo>
                    <a:pt x="1073" y="147"/>
                  </a:lnTo>
                  <a:lnTo>
                    <a:pt x="1076" y="147"/>
                  </a:lnTo>
                  <a:lnTo>
                    <a:pt x="1076" y="147"/>
                  </a:lnTo>
                  <a:lnTo>
                    <a:pt x="1076" y="144"/>
                  </a:lnTo>
                  <a:lnTo>
                    <a:pt x="1077" y="142"/>
                  </a:lnTo>
                  <a:lnTo>
                    <a:pt x="1079" y="139"/>
                  </a:lnTo>
                  <a:lnTo>
                    <a:pt x="1079" y="137"/>
                  </a:lnTo>
                  <a:lnTo>
                    <a:pt x="1080" y="137"/>
                  </a:lnTo>
                  <a:lnTo>
                    <a:pt x="1080" y="137"/>
                  </a:lnTo>
                  <a:lnTo>
                    <a:pt x="1082" y="139"/>
                  </a:lnTo>
                  <a:lnTo>
                    <a:pt x="1085" y="139"/>
                  </a:lnTo>
                  <a:lnTo>
                    <a:pt x="1085" y="141"/>
                  </a:lnTo>
                  <a:lnTo>
                    <a:pt x="1085" y="139"/>
                  </a:lnTo>
                  <a:lnTo>
                    <a:pt x="1085" y="139"/>
                  </a:lnTo>
                  <a:lnTo>
                    <a:pt x="1084" y="139"/>
                  </a:lnTo>
                  <a:lnTo>
                    <a:pt x="1084" y="137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5" y="136"/>
                  </a:lnTo>
                  <a:lnTo>
                    <a:pt x="1084" y="136"/>
                  </a:lnTo>
                  <a:lnTo>
                    <a:pt x="1082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2" y="131"/>
                  </a:lnTo>
                  <a:lnTo>
                    <a:pt x="1084" y="130"/>
                  </a:lnTo>
                  <a:lnTo>
                    <a:pt x="1085" y="130"/>
                  </a:lnTo>
                  <a:lnTo>
                    <a:pt x="1085" y="130"/>
                  </a:lnTo>
                  <a:lnTo>
                    <a:pt x="1087" y="131"/>
                  </a:lnTo>
                  <a:lnTo>
                    <a:pt x="1088" y="130"/>
                  </a:lnTo>
                  <a:lnTo>
                    <a:pt x="1088" y="130"/>
                  </a:lnTo>
                  <a:lnTo>
                    <a:pt x="1087" y="128"/>
                  </a:lnTo>
                  <a:lnTo>
                    <a:pt x="1087" y="126"/>
                  </a:lnTo>
                  <a:lnTo>
                    <a:pt x="1087" y="126"/>
                  </a:lnTo>
                  <a:lnTo>
                    <a:pt x="1090" y="120"/>
                  </a:lnTo>
                  <a:lnTo>
                    <a:pt x="1091" y="117"/>
                  </a:lnTo>
                  <a:lnTo>
                    <a:pt x="1093" y="112"/>
                  </a:lnTo>
                  <a:lnTo>
                    <a:pt x="1093" y="111"/>
                  </a:lnTo>
                  <a:lnTo>
                    <a:pt x="1095" y="109"/>
                  </a:lnTo>
                  <a:lnTo>
                    <a:pt x="1095" y="109"/>
                  </a:lnTo>
                  <a:lnTo>
                    <a:pt x="1096" y="109"/>
                  </a:lnTo>
                  <a:lnTo>
                    <a:pt x="1098" y="109"/>
                  </a:lnTo>
                  <a:lnTo>
                    <a:pt x="1096" y="109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7"/>
                  </a:lnTo>
                  <a:lnTo>
                    <a:pt x="1096" y="106"/>
                  </a:lnTo>
                  <a:lnTo>
                    <a:pt x="1098" y="106"/>
                  </a:lnTo>
                  <a:lnTo>
                    <a:pt x="1099" y="104"/>
                  </a:lnTo>
                  <a:lnTo>
                    <a:pt x="1099" y="103"/>
                  </a:lnTo>
                  <a:lnTo>
                    <a:pt x="1099" y="103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099" y="101"/>
                  </a:lnTo>
                  <a:lnTo>
                    <a:pt x="1103" y="100"/>
                  </a:lnTo>
                  <a:lnTo>
                    <a:pt x="1103" y="100"/>
                  </a:lnTo>
                  <a:lnTo>
                    <a:pt x="1104" y="96"/>
                  </a:lnTo>
                  <a:lnTo>
                    <a:pt x="1104" y="95"/>
                  </a:lnTo>
                  <a:lnTo>
                    <a:pt x="1106" y="95"/>
                  </a:lnTo>
                  <a:lnTo>
                    <a:pt x="1107" y="95"/>
                  </a:lnTo>
                  <a:lnTo>
                    <a:pt x="1112" y="92"/>
                  </a:lnTo>
                  <a:lnTo>
                    <a:pt x="1114" y="90"/>
                  </a:lnTo>
                  <a:lnTo>
                    <a:pt x="1115" y="92"/>
                  </a:lnTo>
                  <a:lnTo>
                    <a:pt x="1117" y="92"/>
                  </a:lnTo>
                  <a:lnTo>
                    <a:pt x="1118" y="93"/>
                  </a:lnTo>
                  <a:lnTo>
                    <a:pt x="1120" y="92"/>
                  </a:lnTo>
                  <a:lnTo>
                    <a:pt x="1118" y="92"/>
                  </a:lnTo>
                  <a:lnTo>
                    <a:pt x="1118" y="90"/>
                  </a:lnTo>
                  <a:lnTo>
                    <a:pt x="1121" y="90"/>
                  </a:lnTo>
                  <a:close/>
                  <a:moveTo>
                    <a:pt x="73" y="89"/>
                  </a:moveTo>
                  <a:lnTo>
                    <a:pt x="73" y="89"/>
                  </a:lnTo>
                  <a:lnTo>
                    <a:pt x="73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3" y="92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3" y="89"/>
                  </a:lnTo>
                  <a:close/>
                  <a:moveTo>
                    <a:pt x="1125" y="82"/>
                  </a:moveTo>
                  <a:lnTo>
                    <a:pt x="1125" y="84"/>
                  </a:lnTo>
                  <a:lnTo>
                    <a:pt x="1123" y="85"/>
                  </a:lnTo>
                  <a:lnTo>
                    <a:pt x="1123" y="85"/>
                  </a:lnTo>
                  <a:lnTo>
                    <a:pt x="1123" y="84"/>
                  </a:lnTo>
                  <a:lnTo>
                    <a:pt x="1123" y="84"/>
                  </a:lnTo>
                  <a:lnTo>
                    <a:pt x="1123" y="82"/>
                  </a:lnTo>
                  <a:lnTo>
                    <a:pt x="1125" y="82"/>
                  </a:lnTo>
                  <a:close/>
                  <a:moveTo>
                    <a:pt x="776" y="81"/>
                  </a:moveTo>
                  <a:lnTo>
                    <a:pt x="778" y="81"/>
                  </a:lnTo>
                  <a:lnTo>
                    <a:pt x="778" y="81"/>
                  </a:lnTo>
                  <a:lnTo>
                    <a:pt x="778" y="82"/>
                  </a:lnTo>
                  <a:lnTo>
                    <a:pt x="778" y="82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6" y="84"/>
                  </a:lnTo>
                  <a:lnTo>
                    <a:pt x="775" y="84"/>
                  </a:lnTo>
                  <a:lnTo>
                    <a:pt x="773" y="82"/>
                  </a:lnTo>
                  <a:lnTo>
                    <a:pt x="773" y="82"/>
                  </a:lnTo>
                  <a:lnTo>
                    <a:pt x="776" y="81"/>
                  </a:lnTo>
                  <a:close/>
                  <a:moveTo>
                    <a:pt x="29" y="79"/>
                  </a:moveTo>
                  <a:lnTo>
                    <a:pt x="30" y="81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9"/>
                  </a:lnTo>
                  <a:close/>
                  <a:moveTo>
                    <a:pt x="70" y="68"/>
                  </a:moveTo>
                  <a:lnTo>
                    <a:pt x="70" y="68"/>
                  </a:lnTo>
                  <a:lnTo>
                    <a:pt x="70" y="71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8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7" y="70"/>
                  </a:lnTo>
                  <a:lnTo>
                    <a:pt x="68" y="68"/>
                  </a:lnTo>
                  <a:lnTo>
                    <a:pt x="70" y="68"/>
                  </a:lnTo>
                  <a:close/>
                  <a:moveTo>
                    <a:pt x="56" y="67"/>
                  </a:moveTo>
                  <a:lnTo>
                    <a:pt x="56" y="67"/>
                  </a:lnTo>
                  <a:lnTo>
                    <a:pt x="56" y="67"/>
                  </a:lnTo>
                  <a:lnTo>
                    <a:pt x="59" y="70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59" y="74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6" y="67"/>
                  </a:lnTo>
                  <a:close/>
                  <a:moveTo>
                    <a:pt x="52" y="60"/>
                  </a:moveTo>
                  <a:lnTo>
                    <a:pt x="52" y="60"/>
                  </a:lnTo>
                  <a:lnTo>
                    <a:pt x="52" y="60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0"/>
                  </a:lnTo>
                  <a:lnTo>
                    <a:pt x="51" y="60"/>
                  </a:lnTo>
                  <a:lnTo>
                    <a:pt x="52" y="60"/>
                  </a:lnTo>
                  <a:close/>
                  <a:moveTo>
                    <a:pt x="748" y="59"/>
                  </a:moveTo>
                  <a:lnTo>
                    <a:pt x="751" y="59"/>
                  </a:lnTo>
                  <a:lnTo>
                    <a:pt x="754" y="62"/>
                  </a:lnTo>
                  <a:lnTo>
                    <a:pt x="756" y="65"/>
                  </a:lnTo>
                  <a:lnTo>
                    <a:pt x="757" y="67"/>
                  </a:lnTo>
                  <a:lnTo>
                    <a:pt x="757" y="68"/>
                  </a:lnTo>
                  <a:lnTo>
                    <a:pt x="757" y="68"/>
                  </a:lnTo>
                  <a:lnTo>
                    <a:pt x="756" y="68"/>
                  </a:lnTo>
                  <a:lnTo>
                    <a:pt x="752" y="68"/>
                  </a:lnTo>
                  <a:lnTo>
                    <a:pt x="751" y="68"/>
                  </a:lnTo>
                  <a:lnTo>
                    <a:pt x="748" y="67"/>
                  </a:lnTo>
                  <a:lnTo>
                    <a:pt x="741" y="63"/>
                  </a:lnTo>
                  <a:lnTo>
                    <a:pt x="738" y="63"/>
                  </a:lnTo>
                  <a:lnTo>
                    <a:pt x="738" y="62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0" y="60"/>
                  </a:lnTo>
                  <a:lnTo>
                    <a:pt x="748" y="59"/>
                  </a:lnTo>
                  <a:close/>
                  <a:moveTo>
                    <a:pt x="18" y="59"/>
                  </a:moveTo>
                  <a:lnTo>
                    <a:pt x="18" y="59"/>
                  </a:lnTo>
                  <a:lnTo>
                    <a:pt x="19" y="59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9" y="68"/>
                  </a:lnTo>
                  <a:lnTo>
                    <a:pt x="21" y="68"/>
                  </a:lnTo>
                  <a:lnTo>
                    <a:pt x="24" y="70"/>
                  </a:lnTo>
                  <a:lnTo>
                    <a:pt x="22" y="71"/>
                  </a:lnTo>
                  <a:lnTo>
                    <a:pt x="21" y="71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4" y="78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18" y="73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6" y="59"/>
                  </a:lnTo>
                  <a:lnTo>
                    <a:pt x="18" y="59"/>
                  </a:lnTo>
                  <a:close/>
                  <a:moveTo>
                    <a:pt x="59" y="57"/>
                  </a:moveTo>
                  <a:lnTo>
                    <a:pt x="59" y="57"/>
                  </a:lnTo>
                  <a:lnTo>
                    <a:pt x="60" y="59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65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3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0" y="70"/>
                  </a:lnTo>
                  <a:lnTo>
                    <a:pt x="59" y="68"/>
                  </a:lnTo>
                  <a:lnTo>
                    <a:pt x="57" y="67"/>
                  </a:lnTo>
                  <a:lnTo>
                    <a:pt x="57" y="65"/>
                  </a:lnTo>
                  <a:lnTo>
                    <a:pt x="57" y="63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7" y="60"/>
                  </a:lnTo>
                  <a:lnTo>
                    <a:pt x="59" y="59"/>
                  </a:lnTo>
                  <a:lnTo>
                    <a:pt x="59" y="57"/>
                  </a:lnTo>
                  <a:close/>
                  <a:moveTo>
                    <a:pt x="56" y="57"/>
                  </a:moveTo>
                  <a:lnTo>
                    <a:pt x="56" y="57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7" y="62"/>
                  </a:lnTo>
                  <a:lnTo>
                    <a:pt x="56" y="62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4" y="59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close/>
                  <a:moveTo>
                    <a:pt x="767" y="55"/>
                  </a:moveTo>
                  <a:lnTo>
                    <a:pt x="768" y="57"/>
                  </a:lnTo>
                  <a:lnTo>
                    <a:pt x="768" y="57"/>
                  </a:lnTo>
                  <a:lnTo>
                    <a:pt x="768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7"/>
                  </a:lnTo>
                  <a:lnTo>
                    <a:pt x="767" y="55"/>
                  </a:lnTo>
                  <a:close/>
                  <a:moveTo>
                    <a:pt x="38" y="51"/>
                  </a:moveTo>
                  <a:lnTo>
                    <a:pt x="38" y="51"/>
                  </a:lnTo>
                  <a:lnTo>
                    <a:pt x="41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3" y="57"/>
                  </a:lnTo>
                  <a:lnTo>
                    <a:pt x="40" y="55"/>
                  </a:lnTo>
                  <a:lnTo>
                    <a:pt x="38" y="54"/>
                  </a:lnTo>
                  <a:lnTo>
                    <a:pt x="37" y="52"/>
                  </a:lnTo>
                  <a:lnTo>
                    <a:pt x="38" y="51"/>
                  </a:lnTo>
                  <a:close/>
                  <a:moveTo>
                    <a:pt x="38" y="41"/>
                  </a:moveTo>
                  <a:lnTo>
                    <a:pt x="38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0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7" y="41"/>
                  </a:lnTo>
                  <a:lnTo>
                    <a:pt x="38" y="41"/>
                  </a:lnTo>
                  <a:close/>
                  <a:moveTo>
                    <a:pt x="0" y="40"/>
                  </a:moveTo>
                  <a:lnTo>
                    <a:pt x="2" y="40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8" y="43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19" y="44"/>
                  </a:lnTo>
                  <a:lnTo>
                    <a:pt x="18" y="46"/>
                  </a:lnTo>
                  <a:lnTo>
                    <a:pt x="18" y="49"/>
                  </a:lnTo>
                  <a:lnTo>
                    <a:pt x="16" y="52"/>
                  </a:lnTo>
                  <a:lnTo>
                    <a:pt x="16" y="55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0" y="60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7" y="54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close/>
                  <a:moveTo>
                    <a:pt x="32" y="30"/>
                  </a:move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2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0"/>
                  </a:lnTo>
                  <a:close/>
                  <a:moveTo>
                    <a:pt x="41" y="22"/>
                  </a:moveTo>
                  <a:lnTo>
                    <a:pt x="41" y="24"/>
                  </a:lnTo>
                  <a:lnTo>
                    <a:pt x="40" y="27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40" y="24"/>
                  </a:lnTo>
                  <a:lnTo>
                    <a:pt x="41" y="22"/>
                  </a:lnTo>
                  <a:close/>
                  <a:moveTo>
                    <a:pt x="1041" y="0"/>
                  </a:moveTo>
                  <a:lnTo>
                    <a:pt x="1041" y="0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2"/>
                  </a:lnTo>
                  <a:lnTo>
                    <a:pt x="1043" y="3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2"/>
                  </a:lnTo>
                  <a:lnTo>
                    <a:pt x="1039" y="0"/>
                  </a:lnTo>
                  <a:lnTo>
                    <a:pt x="104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1" name="Freeform 312"/>
            <p:cNvSpPr>
              <a:spLocks noEditPoints="1"/>
            </p:cNvSpPr>
            <p:nvPr/>
          </p:nvSpPr>
          <p:spPr bwMode="auto">
            <a:xfrm>
              <a:off x="1790531" y="1932615"/>
              <a:ext cx="2403391" cy="1237756"/>
            </a:xfrm>
            <a:custGeom>
              <a:avLst/>
              <a:gdLst>
                <a:gd name="T0" fmla="*/ 890 w 1233"/>
                <a:gd name="T1" fmla="*/ 360 h 635"/>
                <a:gd name="T2" fmla="*/ 880 w 1233"/>
                <a:gd name="T3" fmla="*/ 294 h 635"/>
                <a:gd name="T4" fmla="*/ 692 w 1233"/>
                <a:gd name="T5" fmla="*/ 247 h 635"/>
                <a:gd name="T6" fmla="*/ 970 w 1233"/>
                <a:gd name="T7" fmla="*/ 230 h 635"/>
                <a:gd name="T8" fmla="*/ 904 w 1233"/>
                <a:gd name="T9" fmla="*/ 212 h 635"/>
                <a:gd name="T10" fmla="*/ 874 w 1233"/>
                <a:gd name="T11" fmla="*/ 200 h 635"/>
                <a:gd name="T12" fmla="*/ 798 w 1233"/>
                <a:gd name="T13" fmla="*/ 156 h 635"/>
                <a:gd name="T14" fmla="*/ 838 w 1233"/>
                <a:gd name="T15" fmla="*/ 146 h 635"/>
                <a:gd name="T16" fmla="*/ 459 w 1233"/>
                <a:gd name="T17" fmla="*/ 102 h 635"/>
                <a:gd name="T18" fmla="*/ 894 w 1233"/>
                <a:gd name="T19" fmla="*/ 94 h 635"/>
                <a:gd name="T20" fmla="*/ 585 w 1233"/>
                <a:gd name="T21" fmla="*/ 77 h 635"/>
                <a:gd name="T22" fmla="*/ 733 w 1233"/>
                <a:gd name="T23" fmla="*/ 66 h 635"/>
                <a:gd name="T24" fmla="*/ 27 w 1233"/>
                <a:gd name="T25" fmla="*/ 61 h 635"/>
                <a:gd name="T26" fmla="*/ 625 w 1233"/>
                <a:gd name="T27" fmla="*/ 55 h 635"/>
                <a:gd name="T28" fmla="*/ 615 w 1233"/>
                <a:gd name="T29" fmla="*/ 69 h 635"/>
                <a:gd name="T30" fmla="*/ 696 w 1233"/>
                <a:gd name="T31" fmla="*/ 22 h 635"/>
                <a:gd name="T32" fmla="*/ 722 w 1233"/>
                <a:gd name="T33" fmla="*/ 69 h 635"/>
                <a:gd name="T34" fmla="*/ 787 w 1233"/>
                <a:gd name="T35" fmla="*/ 115 h 635"/>
                <a:gd name="T36" fmla="*/ 853 w 1233"/>
                <a:gd name="T37" fmla="*/ 71 h 635"/>
                <a:gd name="T38" fmla="*/ 825 w 1233"/>
                <a:gd name="T39" fmla="*/ 134 h 635"/>
                <a:gd name="T40" fmla="*/ 756 w 1233"/>
                <a:gd name="T41" fmla="*/ 159 h 635"/>
                <a:gd name="T42" fmla="*/ 738 w 1233"/>
                <a:gd name="T43" fmla="*/ 203 h 635"/>
                <a:gd name="T44" fmla="*/ 705 w 1233"/>
                <a:gd name="T45" fmla="*/ 228 h 635"/>
                <a:gd name="T46" fmla="*/ 669 w 1233"/>
                <a:gd name="T47" fmla="*/ 304 h 635"/>
                <a:gd name="T48" fmla="*/ 801 w 1233"/>
                <a:gd name="T49" fmla="*/ 381 h 635"/>
                <a:gd name="T50" fmla="*/ 871 w 1233"/>
                <a:gd name="T51" fmla="*/ 468 h 635"/>
                <a:gd name="T52" fmla="*/ 896 w 1233"/>
                <a:gd name="T53" fmla="*/ 412 h 635"/>
                <a:gd name="T54" fmla="*/ 921 w 1233"/>
                <a:gd name="T55" fmla="*/ 291 h 635"/>
                <a:gd name="T56" fmla="*/ 981 w 1233"/>
                <a:gd name="T57" fmla="*/ 238 h 635"/>
                <a:gd name="T58" fmla="*/ 1031 w 1233"/>
                <a:gd name="T59" fmla="*/ 282 h 635"/>
                <a:gd name="T60" fmla="*/ 1050 w 1233"/>
                <a:gd name="T61" fmla="*/ 329 h 635"/>
                <a:gd name="T62" fmla="*/ 1093 w 1233"/>
                <a:gd name="T63" fmla="*/ 302 h 635"/>
                <a:gd name="T64" fmla="*/ 1124 w 1233"/>
                <a:gd name="T65" fmla="*/ 310 h 635"/>
                <a:gd name="T66" fmla="*/ 1136 w 1233"/>
                <a:gd name="T67" fmla="*/ 354 h 635"/>
                <a:gd name="T68" fmla="*/ 1197 w 1233"/>
                <a:gd name="T69" fmla="*/ 395 h 635"/>
                <a:gd name="T70" fmla="*/ 1213 w 1233"/>
                <a:gd name="T71" fmla="*/ 416 h 635"/>
                <a:gd name="T72" fmla="*/ 1162 w 1233"/>
                <a:gd name="T73" fmla="*/ 485 h 635"/>
                <a:gd name="T74" fmla="*/ 1002 w 1233"/>
                <a:gd name="T75" fmla="*/ 550 h 635"/>
                <a:gd name="T76" fmla="*/ 924 w 1233"/>
                <a:gd name="T77" fmla="*/ 597 h 635"/>
                <a:gd name="T78" fmla="*/ 897 w 1233"/>
                <a:gd name="T79" fmla="*/ 617 h 635"/>
                <a:gd name="T80" fmla="*/ 845 w 1233"/>
                <a:gd name="T81" fmla="*/ 622 h 635"/>
                <a:gd name="T82" fmla="*/ 869 w 1233"/>
                <a:gd name="T83" fmla="*/ 584 h 635"/>
                <a:gd name="T84" fmla="*/ 875 w 1233"/>
                <a:gd name="T85" fmla="*/ 570 h 635"/>
                <a:gd name="T86" fmla="*/ 817 w 1233"/>
                <a:gd name="T87" fmla="*/ 554 h 635"/>
                <a:gd name="T88" fmla="*/ 787 w 1233"/>
                <a:gd name="T89" fmla="*/ 512 h 635"/>
                <a:gd name="T90" fmla="*/ 756 w 1233"/>
                <a:gd name="T91" fmla="*/ 515 h 635"/>
                <a:gd name="T92" fmla="*/ 259 w 1233"/>
                <a:gd name="T93" fmla="*/ 509 h 635"/>
                <a:gd name="T94" fmla="*/ 232 w 1233"/>
                <a:gd name="T95" fmla="*/ 483 h 635"/>
                <a:gd name="T96" fmla="*/ 194 w 1233"/>
                <a:gd name="T97" fmla="*/ 460 h 635"/>
                <a:gd name="T98" fmla="*/ 172 w 1233"/>
                <a:gd name="T99" fmla="*/ 423 h 635"/>
                <a:gd name="T100" fmla="*/ 164 w 1233"/>
                <a:gd name="T101" fmla="*/ 383 h 635"/>
                <a:gd name="T102" fmla="*/ 89 w 1233"/>
                <a:gd name="T103" fmla="*/ 304 h 635"/>
                <a:gd name="T104" fmla="*/ 77 w 1233"/>
                <a:gd name="T105" fmla="*/ 77 h 635"/>
                <a:gd name="T106" fmla="*/ 150 w 1233"/>
                <a:gd name="T107" fmla="*/ 60 h 635"/>
                <a:gd name="T108" fmla="*/ 172 w 1233"/>
                <a:gd name="T109" fmla="*/ 56 h 635"/>
                <a:gd name="T110" fmla="*/ 245 w 1233"/>
                <a:gd name="T111" fmla="*/ 67 h 635"/>
                <a:gd name="T112" fmla="*/ 387 w 1233"/>
                <a:gd name="T113" fmla="*/ 108 h 635"/>
                <a:gd name="T114" fmla="*/ 483 w 1233"/>
                <a:gd name="T115" fmla="*/ 127 h 635"/>
                <a:gd name="T116" fmla="*/ 467 w 1233"/>
                <a:gd name="T117" fmla="*/ 96 h 635"/>
                <a:gd name="T118" fmla="*/ 623 w 1233"/>
                <a:gd name="T119" fmla="*/ 108 h 635"/>
                <a:gd name="T120" fmla="*/ 659 w 1233"/>
                <a:gd name="T121" fmla="*/ 123 h 635"/>
                <a:gd name="T122" fmla="*/ 678 w 1233"/>
                <a:gd name="T123" fmla="*/ 74 h 635"/>
                <a:gd name="T124" fmla="*/ 655 w 1233"/>
                <a:gd name="T125" fmla="*/ 1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3" h="635">
                  <a:moveTo>
                    <a:pt x="901" y="362"/>
                  </a:moveTo>
                  <a:lnTo>
                    <a:pt x="902" y="362"/>
                  </a:lnTo>
                  <a:lnTo>
                    <a:pt x="902" y="365"/>
                  </a:lnTo>
                  <a:lnTo>
                    <a:pt x="902" y="367"/>
                  </a:lnTo>
                  <a:lnTo>
                    <a:pt x="901" y="367"/>
                  </a:lnTo>
                  <a:lnTo>
                    <a:pt x="901" y="368"/>
                  </a:lnTo>
                  <a:lnTo>
                    <a:pt x="899" y="368"/>
                  </a:lnTo>
                  <a:lnTo>
                    <a:pt x="899" y="368"/>
                  </a:lnTo>
                  <a:lnTo>
                    <a:pt x="897" y="368"/>
                  </a:lnTo>
                  <a:lnTo>
                    <a:pt x="897" y="368"/>
                  </a:lnTo>
                  <a:lnTo>
                    <a:pt x="899" y="367"/>
                  </a:lnTo>
                  <a:lnTo>
                    <a:pt x="899" y="365"/>
                  </a:lnTo>
                  <a:lnTo>
                    <a:pt x="899" y="365"/>
                  </a:lnTo>
                  <a:lnTo>
                    <a:pt x="899" y="364"/>
                  </a:lnTo>
                  <a:lnTo>
                    <a:pt x="901" y="362"/>
                  </a:lnTo>
                  <a:lnTo>
                    <a:pt x="901" y="362"/>
                  </a:lnTo>
                  <a:close/>
                  <a:moveTo>
                    <a:pt x="888" y="362"/>
                  </a:moveTo>
                  <a:lnTo>
                    <a:pt x="888" y="364"/>
                  </a:lnTo>
                  <a:lnTo>
                    <a:pt x="886" y="365"/>
                  </a:lnTo>
                  <a:lnTo>
                    <a:pt x="883" y="367"/>
                  </a:lnTo>
                  <a:lnTo>
                    <a:pt x="882" y="367"/>
                  </a:lnTo>
                  <a:lnTo>
                    <a:pt x="882" y="367"/>
                  </a:lnTo>
                  <a:lnTo>
                    <a:pt x="882" y="365"/>
                  </a:lnTo>
                  <a:lnTo>
                    <a:pt x="882" y="365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5" y="364"/>
                  </a:lnTo>
                  <a:lnTo>
                    <a:pt x="886" y="364"/>
                  </a:lnTo>
                  <a:lnTo>
                    <a:pt x="886" y="364"/>
                  </a:lnTo>
                  <a:lnTo>
                    <a:pt x="888" y="362"/>
                  </a:lnTo>
                  <a:lnTo>
                    <a:pt x="888" y="362"/>
                  </a:lnTo>
                  <a:close/>
                  <a:moveTo>
                    <a:pt x="893" y="359"/>
                  </a:moveTo>
                  <a:lnTo>
                    <a:pt x="893" y="359"/>
                  </a:lnTo>
                  <a:lnTo>
                    <a:pt x="893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4" y="360"/>
                  </a:lnTo>
                  <a:lnTo>
                    <a:pt x="896" y="362"/>
                  </a:lnTo>
                  <a:lnTo>
                    <a:pt x="896" y="362"/>
                  </a:lnTo>
                  <a:lnTo>
                    <a:pt x="897" y="362"/>
                  </a:lnTo>
                  <a:lnTo>
                    <a:pt x="897" y="362"/>
                  </a:lnTo>
                  <a:lnTo>
                    <a:pt x="897" y="364"/>
                  </a:lnTo>
                  <a:lnTo>
                    <a:pt x="897" y="364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7" y="365"/>
                  </a:lnTo>
                  <a:lnTo>
                    <a:pt x="896" y="368"/>
                  </a:lnTo>
                  <a:lnTo>
                    <a:pt x="896" y="370"/>
                  </a:lnTo>
                  <a:lnTo>
                    <a:pt x="894" y="373"/>
                  </a:lnTo>
                  <a:lnTo>
                    <a:pt x="893" y="373"/>
                  </a:lnTo>
                  <a:lnTo>
                    <a:pt x="893" y="373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8"/>
                  </a:lnTo>
                  <a:lnTo>
                    <a:pt x="894" y="367"/>
                  </a:lnTo>
                  <a:lnTo>
                    <a:pt x="894" y="368"/>
                  </a:lnTo>
                  <a:lnTo>
                    <a:pt x="891" y="373"/>
                  </a:lnTo>
                  <a:lnTo>
                    <a:pt x="890" y="373"/>
                  </a:lnTo>
                  <a:lnTo>
                    <a:pt x="890" y="375"/>
                  </a:lnTo>
                  <a:lnTo>
                    <a:pt x="890" y="375"/>
                  </a:lnTo>
                  <a:lnTo>
                    <a:pt x="888" y="375"/>
                  </a:lnTo>
                  <a:lnTo>
                    <a:pt x="886" y="375"/>
                  </a:lnTo>
                  <a:lnTo>
                    <a:pt x="890" y="370"/>
                  </a:lnTo>
                  <a:lnTo>
                    <a:pt x="890" y="368"/>
                  </a:lnTo>
                  <a:lnTo>
                    <a:pt x="890" y="368"/>
                  </a:lnTo>
                  <a:lnTo>
                    <a:pt x="888" y="368"/>
                  </a:lnTo>
                  <a:lnTo>
                    <a:pt x="885" y="373"/>
                  </a:lnTo>
                  <a:lnTo>
                    <a:pt x="883" y="375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2" y="373"/>
                  </a:lnTo>
                  <a:lnTo>
                    <a:pt x="885" y="368"/>
                  </a:lnTo>
                  <a:lnTo>
                    <a:pt x="888" y="367"/>
                  </a:lnTo>
                  <a:lnTo>
                    <a:pt x="890" y="365"/>
                  </a:lnTo>
                  <a:lnTo>
                    <a:pt x="890" y="364"/>
                  </a:lnTo>
                  <a:lnTo>
                    <a:pt x="890" y="362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0" y="360"/>
                  </a:lnTo>
                  <a:lnTo>
                    <a:pt x="891" y="360"/>
                  </a:lnTo>
                  <a:lnTo>
                    <a:pt x="891" y="362"/>
                  </a:lnTo>
                  <a:lnTo>
                    <a:pt x="890" y="365"/>
                  </a:lnTo>
                  <a:lnTo>
                    <a:pt x="890" y="367"/>
                  </a:lnTo>
                  <a:lnTo>
                    <a:pt x="888" y="367"/>
                  </a:lnTo>
                  <a:lnTo>
                    <a:pt x="890" y="368"/>
                  </a:lnTo>
                  <a:lnTo>
                    <a:pt x="890" y="367"/>
                  </a:lnTo>
                  <a:lnTo>
                    <a:pt x="891" y="365"/>
                  </a:lnTo>
                  <a:lnTo>
                    <a:pt x="891" y="364"/>
                  </a:lnTo>
                  <a:lnTo>
                    <a:pt x="893" y="362"/>
                  </a:lnTo>
                  <a:lnTo>
                    <a:pt x="893" y="359"/>
                  </a:lnTo>
                  <a:close/>
                  <a:moveTo>
                    <a:pt x="888" y="356"/>
                  </a:moveTo>
                  <a:lnTo>
                    <a:pt x="890" y="356"/>
                  </a:lnTo>
                  <a:lnTo>
                    <a:pt x="890" y="356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90" y="357"/>
                  </a:lnTo>
                  <a:lnTo>
                    <a:pt x="888" y="359"/>
                  </a:lnTo>
                  <a:lnTo>
                    <a:pt x="888" y="359"/>
                  </a:lnTo>
                  <a:lnTo>
                    <a:pt x="890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lnTo>
                    <a:pt x="888" y="356"/>
                  </a:lnTo>
                  <a:close/>
                  <a:moveTo>
                    <a:pt x="883" y="354"/>
                  </a:moveTo>
                  <a:lnTo>
                    <a:pt x="885" y="354"/>
                  </a:lnTo>
                  <a:lnTo>
                    <a:pt x="885" y="354"/>
                  </a:lnTo>
                  <a:lnTo>
                    <a:pt x="885" y="354"/>
                  </a:lnTo>
                  <a:lnTo>
                    <a:pt x="885" y="356"/>
                  </a:lnTo>
                  <a:lnTo>
                    <a:pt x="883" y="356"/>
                  </a:lnTo>
                  <a:lnTo>
                    <a:pt x="883" y="356"/>
                  </a:lnTo>
                  <a:lnTo>
                    <a:pt x="883" y="354"/>
                  </a:lnTo>
                  <a:lnTo>
                    <a:pt x="883" y="354"/>
                  </a:lnTo>
                  <a:close/>
                  <a:moveTo>
                    <a:pt x="1145" y="338"/>
                  </a:moveTo>
                  <a:lnTo>
                    <a:pt x="1147" y="340"/>
                  </a:lnTo>
                  <a:lnTo>
                    <a:pt x="1148" y="340"/>
                  </a:lnTo>
                  <a:lnTo>
                    <a:pt x="1148" y="342"/>
                  </a:lnTo>
                  <a:lnTo>
                    <a:pt x="1145" y="342"/>
                  </a:lnTo>
                  <a:lnTo>
                    <a:pt x="1143" y="340"/>
                  </a:lnTo>
                  <a:lnTo>
                    <a:pt x="1142" y="340"/>
                  </a:lnTo>
                  <a:lnTo>
                    <a:pt x="1142" y="340"/>
                  </a:lnTo>
                  <a:lnTo>
                    <a:pt x="1143" y="338"/>
                  </a:lnTo>
                  <a:lnTo>
                    <a:pt x="1143" y="340"/>
                  </a:lnTo>
                  <a:lnTo>
                    <a:pt x="1143" y="338"/>
                  </a:lnTo>
                  <a:lnTo>
                    <a:pt x="1145" y="338"/>
                  </a:lnTo>
                  <a:close/>
                  <a:moveTo>
                    <a:pt x="886" y="338"/>
                  </a:moveTo>
                  <a:lnTo>
                    <a:pt x="886" y="338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6" y="340"/>
                  </a:lnTo>
                  <a:lnTo>
                    <a:pt x="885" y="340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2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5" y="340"/>
                  </a:lnTo>
                  <a:lnTo>
                    <a:pt x="886" y="338"/>
                  </a:lnTo>
                  <a:lnTo>
                    <a:pt x="886" y="338"/>
                  </a:lnTo>
                  <a:close/>
                  <a:moveTo>
                    <a:pt x="1038" y="305"/>
                  </a:moveTo>
                  <a:lnTo>
                    <a:pt x="1038" y="307"/>
                  </a:lnTo>
                  <a:lnTo>
                    <a:pt x="1039" y="307"/>
                  </a:lnTo>
                  <a:lnTo>
                    <a:pt x="1039" y="307"/>
                  </a:lnTo>
                  <a:lnTo>
                    <a:pt x="1039" y="308"/>
                  </a:lnTo>
                  <a:lnTo>
                    <a:pt x="1038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10"/>
                  </a:lnTo>
                  <a:lnTo>
                    <a:pt x="1036" y="308"/>
                  </a:lnTo>
                  <a:lnTo>
                    <a:pt x="1036" y="307"/>
                  </a:lnTo>
                  <a:lnTo>
                    <a:pt x="1036" y="307"/>
                  </a:lnTo>
                  <a:lnTo>
                    <a:pt x="1036" y="305"/>
                  </a:lnTo>
                  <a:lnTo>
                    <a:pt x="1038" y="305"/>
                  </a:lnTo>
                  <a:close/>
                  <a:moveTo>
                    <a:pt x="879" y="293"/>
                  </a:moveTo>
                  <a:lnTo>
                    <a:pt x="880" y="294"/>
                  </a:lnTo>
                  <a:lnTo>
                    <a:pt x="880" y="294"/>
                  </a:lnTo>
                  <a:lnTo>
                    <a:pt x="879" y="296"/>
                  </a:lnTo>
                  <a:lnTo>
                    <a:pt x="879" y="296"/>
                  </a:lnTo>
                  <a:lnTo>
                    <a:pt x="877" y="296"/>
                  </a:lnTo>
                  <a:lnTo>
                    <a:pt x="877" y="296"/>
                  </a:lnTo>
                  <a:lnTo>
                    <a:pt x="879" y="294"/>
                  </a:lnTo>
                  <a:lnTo>
                    <a:pt x="879" y="294"/>
                  </a:lnTo>
                  <a:lnTo>
                    <a:pt x="879" y="293"/>
                  </a:lnTo>
                  <a:close/>
                  <a:moveTo>
                    <a:pt x="883" y="290"/>
                  </a:moveTo>
                  <a:lnTo>
                    <a:pt x="883" y="291"/>
                  </a:lnTo>
                  <a:lnTo>
                    <a:pt x="883" y="291"/>
                  </a:lnTo>
                  <a:lnTo>
                    <a:pt x="882" y="293"/>
                  </a:lnTo>
                  <a:lnTo>
                    <a:pt x="880" y="293"/>
                  </a:lnTo>
                  <a:lnTo>
                    <a:pt x="880" y="291"/>
                  </a:lnTo>
                  <a:lnTo>
                    <a:pt x="882" y="291"/>
                  </a:lnTo>
                  <a:lnTo>
                    <a:pt x="882" y="290"/>
                  </a:lnTo>
                  <a:lnTo>
                    <a:pt x="883" y="290"/>
                  </a:lnTo>
                  <a:close/>
                  <a:moveTo>
                    <a:pt x="1104" y="277"/>
                  </a:moveTo>
                  <a:lnTo>
                    <a:pt x="1106" y="279"/>
                  </a:lnTo>
                  <a:lnTo>
                    <a:pt x="1106" y="279"/>
                  </a:lnTo>
                  <a:lnTo>
                    <a:pt x="1107" y="280"/>
                  </a:lnTo>
                  <a:lnTo>
                    <a:pt x="1107" y="282"/>
                  </a:lnTo>
                  <a:lnTo>
                    <a:pt x="1106" y="280"/>
                  </a:lnTo>
                  <a:lnTo>
                    <a:pt x="1102" y="280"/>
                  </a:lnTo>
                  <a:lnTo>
                    <a:pt x="1102" y="279"/>
                  </a:lnTo>
                  <a:lnTo>
                    <a:pt x="1101" y="279"/>
                  </a:lnTo>
                  <a:lnTo>
                    <a:pt x="1101" y="277"/>
                  </a:lnTo>
                  <a:lnTo>
                    <a:pt x="1102" y="277"/>
                  </a:lnTo>
                  <a:lnTo>
                    <a:pt x="1104" y="277"/>
                  </a:lnTo>
                  <a:close/>
                  <a:moveTo>
                    <a:pt x="1055" y="275"/>
                  </a:moveTo>
                  <a:lnTo>
                    <a:pt x="1057" y="275"/>
                  </a:lnTo>
                  <a:lnTo>
                    <a:pt x="1057" y="275"/>
                  </a:lnTo>
                  <a:lnTo>
                    <a:pt x="1058" y="277"/>
                  </a:lnTo>
                  <a:lnTo>
                    <a:pt x="1058" y="279"/>
                  </a:lnTo>
                  <a:lnTo>
                    <a:pt x="1058" y="279"/>
                  </a:lnTo>
                  <a:lnTo>
                    <a:pt x="1057" y="280"/>
                  </a:lnTo>
                  <a:lnTo>
                    <a:pt x="1055" y="282"/>
                  </a:lnTo>
                  <a:lnTo>
                    <a:pt x="1052" y="282"/>
                  </a:lnTo>
                  <a:lnTo>
                    <a:pt x="1050" y="282"/>
                  </a:lnTo>
                  <a:lnTo>
                    <a:pt x="1050" y="282"/>
                  </a:lnTo>
                  <a:lnTo>
                    <a:pt x="1050" y="280"/>
                  </a:lnTo>
                  <a:lnTo>
                    <a:pt x="1050" y="280"/>
                  </a:lnTo>
                  <a:lnTo>
                    <a:pt x="1052" y="277"/>
                  </a:lnTo>
                  <a:lnTo>
                    <a:pt x="1054" y="275"/>
                  </a:lnTo>
                  <a:lnTo>
                    <a:pt x="1055" y="275"/>
                  </a:lnTo>
                  <a:close/>
                  <a:moveTo>
                    <a:pt x="908" y="269"/>
                  </a:moveTo>
                  <a:lnTo>
                    <a:pt x="907" y="271"/>
                  </a:lnTo>
                  <a:lnTo>
                    <a:pt x="905" y="271"/>
                  </a:lnTo>
                  <a:lnTo>
                    <a:pt x="904" y="272"/>
                  </a:lnTo>
                  <a:lnTo>
                    <a:pt x="902" y="272"/>
                  </a:lnTo>
                  <a:lnTo>
                    <a:pt x="902" y="272"/>
                  </a:lnTo>
                  <a:lnTo>
                    <a:pt x="902" y="271"/>
                  </a:lnTo>
                  <a:lnTo>
                    <a:pt x="905" y="271"/>
                  </a:lnTo>
                  <a:lnTo>
                    <a:pt x="908" y="269"/>
                  </a:lnTo>
                  <a:close/>
                  <a:moveTo>
                    <a:pt x="1098" y="250"/>
                  </a:moveTo>
                  <a:lnTo>
                    <a:pt x="1099" y="250"/>
                  </a:lnTo>
                  <a:lnTo>
                    <a:pt x="1102" y="252"/>
                  </a:lnTo>
                  <a:lnTo>
                    <a:pt x="1102" y="252"/>
                  </a:lnTo>
                  <a:lnTo>
                    <a:pt x="1104" y="253"/>
                  </a:lnTo>
                  <a:lnTo>
                    <a:pt x="1104" y="253"/>
                  </a:lnTo>
                  <a:lnTo>
                    <a:pt x="1104" y="255"/>
                  </a:lnTo>
                  <a:lnTo>
                    <a:pt x="1102" y="256"/>
                  </a:lnTo>
                  <a:lnTo>
                    <a:pt x="1102" y="256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101" y="258"/>
                  </a:lnTo>
                  <a:lnTo>
                    <a:pt x="1099" y="256"/>
                  </a:lnTo>
                  <a:lnTo>
                    <a:pt x="1098" y="256"/>
                  </a:lnTo>
                  <a:lnTo>
                    <a:pt x="1098" y="256"/>
                  </a:lnTo>
                  <a:lnTo>
                    <a:pt x="1093" y="253"/>
                  </a:lnTo>
                  <a:lnTo>
                    <a:pt x="1093" y="252"/>
                  </a:lnTo>
                  <a:lnTo>
                    <a:pt x="1093" y="252"/>
                  </a:lnTo>
                  <a:lnTo>
                    <a:pt x="1095" y="252"/>
                  </a:lnTo>
                  <a:lnTo>
                    <a:pt x="1098" y="250"/>
                  </a:lnTo>
                  <a:close/>
                  <a:moveTo>
                    <a:pt x="694" y="245"/>
                  </a:moveTo>
                  <a:lnTo>
                    <a:pt x="694" y="245"/>
                  </a:lnTo>
                  <a:lnTo>
                    <a:pt x="694" y="247"/>
                  </a:lnTo>
                  <a:lnTo>
                    <a:pt x="694" y="247"/>
                  </a:lnTo>
                  <a:lnTo>
                    <a:pt x="692" y="247"/>
                  </a:lnTo>
                  <a:lnTo>
                    <a:pt x="692" y="245"/>
                  </a:lnTo>
                  <a:lnTo>
                    <a:pt x="691" y="245"/>
                  </a:lnTo>
                  <a:lnTo>
                    <a:pt x="694" y="245"/>
                  </a:lnTo>
                  <a:close/>
                  <a:moveTo>
                    <a:pt x="1096" y="245"/>
                  </a:moveTo>
                  <a:lnTo>
                    <a:pt x="1098" y="245"/>
                  </a:lnTo>
                  <a:lnTo>
                    <a:pt x="1098" y="245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099" y="247"/>
                  </a:lnTo>
                  <a:lnTo>
                    <a:pt x="1101" y="247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49"/>
                  </a:lnTo>
                  <a:lnTo>
                    <a:pt x="1101" y="250"/>
                  </a:lnTo>
                  <a:lnTo>
                    <a:pt x="1101" y="250"/>
                  </a:lnTo>
                  <a:lnTo>
                    <a:pt x="1096" y="249"/>
                  </a:lnTo>
                  <a:lnTo>
                    <a:pt x="1096" y="247"/>
                  </a:lnTo>
                  <a:lnTo>
                    <a:pt x="1096" y="245"/>
                  </a:lnTo>
                  <a:lnTo>
                    <a:pt x="1096" y="245"/>
                  </a:lnTo>
                  <a:lnTo>
                    <a:pt x="1096" y="245"/>
                  </a:lnTo>
                  <a:close/>
                  <a:moveTo>
                    <a:pt x="888" y="234"/>
                  </a:moveTo>
                  <a:lnTo>
                    <a:pt x="890" y="234"/>
                  </a:lnTo>
                  <a:lnTo>
                    <a:pt x="890" y="234"/>
                  </a:lnTo>
                  <a:lnTo>
                    <a:pt x="891" y="238"/>
                  </a:lnTo>
                  <a:lnTo>
                    <a:pt x="893" y="238"/>
                  </a:lnTo>
                  <a:lnTo>
                    <a:pt x="893" y="239"/>
                  </a:lnTo>
                  <a:lnTo>
                    <a:pt x="893" y="241"/>
                  </a:lnTo>
                  <a:lnTo>
                    <a:pt x="893" y="242"/>
                  </a:lnTo>
                  <a:lnTo>
                    <a:pt x="891" y="244"/>
                  </a:lnTo>
                  <a:lnTo>
                    <a:pt x="890" y="245"/>
                  </a:lnTo>
                  <a:lnTo>
                    <a:pt x="890" y="249"/>
                  </a:lnTo>
                  <a:lnTo>
                    <a:pt x="888" y="250"/>
                  </a:lnTo>
                  <a:lnTo>
                    <a:pt x="886" y="252"/>
                  </a:lnTo>
                  <a:lnTo>
                    <a:pt x="886" y="252"/>
                  </a:lnTo>
                  <a:lnTo>
                    <a:pt x="886" y="253"/>
                  </a:lnTo>
                  <a:lnTo>
                    <a:pt x="885" y="253"/>
                  </a:lnTo>
                  <a:lnTo>
                    <a:pt x="883" y="252"/>
                  </a:lnTo>
                  <a:lnTo>
                    <a:pt x="882" y="250"/>
                  </a:lnTo>
                  <a:lnTo>
                    <a:pt x="882" y="249"/>
                  </a:lnTo>
                  <a:lnTo>
                    <a:pt x="880" y="249"/>
                  </a:lnTo>
                  <a:lnTo>
                    <a:pt x="879" y="247"/>
                  </a:lnTo>
                  <a:lnTo>
                    <a:pt x="879" y="247"/>
                  </a:lnTo>
                  <a:lnTo>
                    <a:pt x="879" y="244"/>
                  </a:lnTo>
                  <a:lnTo>
                    <a:pt x="879" y="242"/>
                  </a:lnTo>
                  <a:lnTo>
                    <a:pt x="879" y="241"/>
                  </a:lnTo>
                  <a:lnTo>
                    <a:pt x="879" y="241"/>
                  </a:lnTo>
                  <a:lnTo>
                    <a:pt x="880" y="239"/>
                  </a:lnTo>
                  <a:lnTo>
                    <a:pt x="882" y="236"/>
                  </a:lnTo>
                  <a:lnTo>
                    <a:pt x="883" y="234"/>
                  </a:lnTo>
                  <a:lnTo>
                    <a:pt x="885" y="234"/>
                  </a:lnTo>
                  <a:lnTo>
                    <a:pt x="886" y="234"/>
                  </a:lnTo>
                  <a:lnTo>
                    <a:pt x="888" y="234"/>
                  </a:lnTo>
                  <a:lnTo>
                    <a:pt x="888" y="234"/>
                  </a:lnTo>
                  <a:close/>
                  <a:moveTo>
                    <a:pt x="1102" y="231"/>
                  </a:moveTo>
                  <a:lnTo>
                    <a:pt x="1104" y="231"/>
                  </a:lnTo>
                  <a:lnTo>
                    <a:pt x="1106" y="231"/>
                  </a:lnTo>
                  <a:lnTo>
                    <a:pt x="1107" y="231"/>
                  </a:lnTo>
                  <a:lnTo>
                    <a:pt x="1107" y="233"/>
                  </a:lnTo>
                  <a:lnTo>
                    <a:pt x="1107" y="234"/>
                  </a:lnTo>
                  <a:lnTo>
                    <a:pt x="1106" y="234"/>
                  </a:lnTo>
                  <a:lnTo>
                    <a:pt x="1104" y="234"/>
                  </a:lnTo>
                  <a:lnTo>
                    <a:pt x="1101" y="234"/>
                  </a:lnTo>
                  <a:lnTo>
                    <a:pt x="1101" y="234"/>
                  </a:lnTo>
                  <a:lnTo>
                    <a:pt x="1099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1" y="231"/>
                  </a:lnTo>
                  <a:lnTo>
                    <a:pt x="1102" y="231"/>
                  </a:lnTo>
                  <a:close/>
                  <a:moveTo>
                    <a:pt x="961" y="227"/>
                  </a:moveTo>
                  <a:lnTo>
                    <a:pt x="962" y="227"/>
                  </a:lnTo>
                  <a:lnTo>
                    <a:pt x="964" y="228"/>
                  </a:lnTo>
                  <a:lnTo>
                    <a:pt x="967" y="228"/>
                  </a:lnTo>
                  <a:lnTo>
                    <a:pt x="968" y="228"/>
                  </a:lnTo>
                  <a:lnTo>
                    <a:pt x="970" y="230"/>
                  </a:lnTo>
                  <a:lnTo>
                    <a:pt x="968" y="230"/>
                  </a:lnTo>
                  <a:lnTo>
                    <a:pt x="968" y="230"/>
                  </a:lnTo>
                  <a:lnTo>
                    <a:pt x="965" y="230"/>
                  </a:lnTo>
                  <a:lnTo>
                    <a:pt x="962" y="228"/>
                  </a:lnTo>
                  <a:lnTo>
                    <a:pt x="961" y="228"/>
                  </a:lnTo>
                  <a:lnTo>
                    <a:pt x="961" y="227"/>
                  </a:lnTo>
                  <a:lnTo>
                    <a:pt x="961" y="227"/>
                  </a:lnTo>
                  <a:close/>
                  <a:moveTo>
                    <a:pt x="1011" y="223"/>
                  </a:moveTo>
                  <a:lnTo>
                    <a:pt x="1013" y="223"/>
                  </a:lnTo>
                  <a:lnTo>
                    <a:pt x="1014" y="225"/>
                  </a:lnTo>
                  <a:lnTo>
                    <a:pt x="1017" y="225"/>
                  </a:lnTo>
                  <a:lnTo>
                    <a:pt x="1020" y="227"/>
                  </a:lnTo>
                  <a:lnTo>
                    <a:pt x="1022" y="228"/>
                  </a:lnTo>
                  <a:lnTo>
                    <a:pt x="1022" y="230"/>
                  </a:lnTo>
                  <a:lnTo>
                    <a:pt x="1024" y="231"/>
                  </a:lnTo>
                  <a:lnTo>
                    <a:pt x="1022" y="231"/>
                  </a:lnTo>
                  <a:lnTo>
                    <a:pt x="1022" y="231"/>
                  </a:lnTo>
                  <a:lnTo>
                    <a:pt x="1020" y="231"/>
                  </a:lnTo>
                  <a:lnTo>
                    <a:pt x="1019" y="231"/>
                  </a:lnTo>
                  <a:lnTo>
                    <a:pt x="1017" y="231"/>
                  </a:lnTo>
                  <a:lnTo>
                    <a:pt x="1016" y="230"/>
                  </a:lnTo>
                  <a:lnTo>
                    <a:pt x="1014" y="230"/>
                  </a:lnTo>
                  <a:lnTo>
                    <a:pt x="1014" y="228"/>
                  </a:lnTo>
                  <a:lnTo>
                    <a:pt x="1013" y="227"/>
                  </a:lnTo>
                  <a:lnTo>
                    <a:pt x="1011" y="225"/>
                  </a:lnTo>
                  <a:lnTo>
                    <a:pt x="1009" y="223"/>
                  </a:lnTo>
                  <a:lnTo>
                    <a:pt x="1011" y="223"/>
                  </a:lnTo>
                  <a:close/>
                  <a:moveTo>
                    <a:pt x="852" y="222"/>
                  </a:moveTo>
                  <a:lnTo>
                    <a:pt x="853" y="222"/>
                  </a:lnTo>
                  <a:lnTo>
                    <a:pt x="853" y="222"/>
                  </a:lnTo>
                  <a:lnTo>
                    <a:pt x="853" y="223"/>
                  </a:lnTo>
                  <a:lnTo>
                    <a:pt x="855" y="223"/>
                  </a:lnTo>
                  <a:lnTo>
                    <a:pt x="853" y="225"/>
                  </a:lnTo>
                  <a:lnTo>
                    <a:pt x="853" y="227"/>
                  </a:lnTo>
                  <a:lnTo>
                    <a:pt x="853" y="227"/>
                  </a:lnTo>
                  <a:lnTo>
                    <a:pt x="852" y="230"/>
                  </a:lnTo>
                  <a:lnTo>
                    <a:pt x="847" y="231"/>
                  </a:lnTo>
                  <a:lnTo>
                    <a:pt x="847" y="233"/>
                  </a:lnTo>
                  <a:lnTo>
                    <a:pt x="845" y="234"/>
                  </a:lnTo>
                  <a:lnTo>
                    <a:pt x="839" y="239"/>
                  </a:lnTo>
                  <a:lnTo>
                    <a:pt x="838" y="239"/>
                  </a:lnTo>
                  <a:lnTo>
                    <a:pt x="838" y="239"/>
                  </a:lnTo>
                  <a:lnTo>
                    <a:pt x="836" y="239"/>
                  </a:lnTo>
                  <a:lnTo>
                    <a:pt x="833" y="238"/>
                  </a:lnTo>
                  <a:lnTo>
                    <a:pt x="828" y="241"/>
                  </a:lnTo>
                  <a:lnTo>
                    <a:pt x="828" y="239"/>
                  </a:lnTo>
                  <a:lnTo>
                    <a:pt x="828" y="238"/>
                  </a:lnTo>
                  <a:lnTo>
                    <a:pt x="828" y="238"/>
                  </a:lnTo>
                  <a:lnTo>
                    <a:pt x="826" y="234"/>
                  </a:lnTo>
                  <a:lnTo>
                    <a:pt x="826" y="234"/>
                  </a:lnTo>
                  <a:lnTo>
                    <a:pt x="826" y="233"/>
                  </a:lnTo>
                  <a:lnTo>
                    <a:pt x="826" y="233"/>
                  </a:lnTo>
                  <a:lnTo>
                    <a:pt x="828" y="231"/>
                  </a:lnTo>
                  <a:lnTo>
                    <a:pt x="833" y="223"/>
                  </a:lnTo>
                  <a:lnTo>
                    <a:pt x="834" y="223"/>
                  </a:lnTo>
                  <a:lnTo>
                    <a:pt x="838" y="223"/>
                  </a:lnTo>
                  <a:lnTo>
                    <a:pt x="839" y="223"/>
                  </a:lnTo>
                  <a:lnTo>
                    <a:pt x="839" y="223"/>
                  </a:lnTo>
                  <a:lnTo>
                    <a:pt x="844" y="222"/>
                  </a:lnTo>
                  <a:lnTo>
                    <a:pt x="847" y="222"/>
                  </a:lnTo>
                  <a:lnTo>
                    <a:pt x="850" y="222"/>
                  </a:lnTo>
                  <a:lnTo>
                    <a:pt x="852" y="222"/>
                  </a:lnTo>
                  <a:close/>
                  <a:moveTo>
                    <a:pt x="908" y="209"/>
                  </a:moveTo>
                  <a:lnTo>
                    <a:pt x="912" y="211"/>
                  </a:lnTo>
                  <a:lnTo>
                    <a:pt x="913" y="211"/>
                  </a:lnTo>
                  <a:lnTo>
                    <a:pt x="915" y="211"/>
                  </a:lnTo>
                  <a:lnTo>
                    <a:pt x="915" y="211"/>
                  </a:lnTo>
                  <a:lnTo>
                    <a:pt x="916" y="212"/>
                  </a:lnTo>
                  <a:lnTo>
                    <a:pt x="918" y="214"/>
                  </a:lnTo>
                  <a:lnTo>
                    <a:pt x="918" y="216"/>
                  </a:lnTo>
                  <a:lnTo>
                    <a:pt x="918" y="216"/>
                  </a:lnTo>
                  <a:lnTo>
                    <a:pt x="916" y="217"/>
                  </a:lnTo>
                  <a:lnTo>
                    <a:pt x="916" y="217"/>
                  </a:lnTo>
                  <a:lnTo>
                    <a:pt x="915" y="219"/>
                  </a:lnTo>
                  <a:lnTo>
                    <a:pt x="912" y="219"/>
                  </a:lnTo>
                  <a:lnTo>
                    <a:pt x="910" y="219"/>
                  </a:lnTo>
                  <a:lnTo>
                    <a:pt x="907" y="216"/>
                  </a:lnTo>
                  <a:lnTo>
                    <a:pt x="904" y="212"/>
                  </a:lnTo>
                  <a:lnTo>
                    <a:pt x="904" y="211"/>
                  </a:lnTo>
                  <a:lnTo>
                    <a:pt x="904" y="211"/>
                  </a:lnTo>
                  <a:lnTo>
                    <a:pt x="905" y="211"/>
                  </a:lnTo>
                  <a:lnTo>
                    <a:pt x="908" y="209"/>
                  </a:lnTo>
                  <a:close/>
                  <a:moveTo>
                    <a:pt x="924" y="206"/>
                  </a:moveTo>
                  <a:lnTo>
                    <a:pt x="929" y="208"/>
                  </a:lnTo>
                  <a:lnTo>
                    <a:pt x="931" y="209"/>
                  </a:lnTo>
                  <a:lnTo>
                    <a:pt x="931" y="212"/>
                  </a:lnTo>
                  <a:lnTo>
                    <a:pt x="929" y="212"/>
                  </a:lnTo>
                  <a:lnTo>
                    <a:pt x="927" y="212"/>
                  </a:lnTo>
                  <a:lnTo>
                    <a:pt x="924" y="211"/>
                  </a:lnTo>
                  <a:lnTo>
                    <a:pt x="921" y="208"/>
                  </a:lnTo>
                  <a:lnTo>
                    <a:pt x="924" y="206"/>
                  </a:lnTo>
                  <a:close/>
                  <a:moveTo>
                    <a:pt x="916" y="197"/>
                  </a:moveTo>
                  <a:lnTo>
                    <a:pt x="918" y="198"/>
                  </a:lnTo>
                  <a:lnTo>
                    <a:pt x="918" y="198"/>
                  </a:lnTo>
                  <a:lnTo>
                    <a:pt x="916" y="198"/>
                  </a:lnTo>
                  <a:lnTo>
                    <a:pt x="915" y="200"/>
                  </a:lnTo>
                  <a:lnTo>
                    <a:pt x="912" y="200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2" y="198"/>
                  </a:lnTo>
                  <a:lnTo>
                    <a:pt x="915" y="197"/>
                  </a:lnTo>
                  <a:lnTo>
                    <a:pt x="916" y="197"/>
                  </a:lnTo>
                  <a:close/>
                  <a:moveTo>
                    <a:pt x="801" y="152"/>
                  </a:moveTo>
                  <a:lnTo>
                    <a:pt x="803" y="152"/>
                  </a:lnTo>
                  <a:lnTo>
                    <a:pt x="803" y="154"/>
                  </a:lnTo>
                  <a:lnTo>
                    <a:pt x="803" y="156"/>
                  </a:lnTo>
                  <a:lnTo>
                    <a:pt x="806" y="156"/>
                  </a:lnTo>
                  <a:lnTo>
                    <a:pt x="808" y="157"/>
                  </a:lnTo>
                  <a:lnTo>
                    <a:pt x="808" y="159"/>
                  </a:lnTo>
                  <a:lnTo>
                    <a:pt x="809" y="160"/>
                  </a:lnTo>
                  <a:lnTo>
                    <a:pt x="808" y="160"/>
                  </a:lnTo>
                  <a:lnTo>
                    <a:pt x="806" y="162"/>
                  </a:lnTo>
                  <a:lnTo>
                    <a:pt x="806" y="162"/>
                  </a:lnTo>
                  <a:lnTo>
                    <a:pt x="806" y="164"/>
                  </a:lnTo>
                  <a:lnTo>
                    <a:pt x="809" y="165"/>
                  </a:lnTo>
                  <a:lnTo>
                    <a:pt x="811" y="168"/>
                  </a:lnTo>
                  <a:lnTo>
                    <a:pt x="812" y="170"/>
                  </a:lnTo>
                  <a:lnTo>
                    <a:pt x="812" y="168"/>
                  </a:lnTo>
                  <a:lnTo>
                    <a:pt x="814" y="168"/>
                  </a:lnTo>
                  <a:lnTo>
                    <a:pt x="815" y="165"/>
                  </a:lnTo>
                  <a:lnTo>
                    <a:pt x="817" y="164"/>
                  </a:lnTo>
                  <a:lnTo>
                    <a:pt x="817" y="164"/>
                  </a:lnTo>
                  <a:lnTo>
                    <a:pt x="820" y="167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3" y="170"/>
                  </a:lnTo>
                  <a:lnTo>
                    <a:pt x="826" y="171"/>
                  </a:lnTo>
                  <a:lnTo>
                    <a:pt x="828" y="171"/>
                  </a:lnTo>
                  <a:lnTo>
                    <a:pt x="831" y="171"/>
                  </a:lnTo>
                  <a:lnTo>
                    <a:pt x="833" y="173"/>
                  </a:lnTo>
                  <a:lnTo>
                    <a:pt x="836" y="176"/>
                  </a:lnTo>
                  <a:lnTo>
                    <a:pt x="836" y="176"/>
                  </a:lnTo>
                  <a:lnTo>
                    <a:pt x="839" y="178"/>
                  </a:lnTo>
                  <a:lnTo>
                    <a:pt x="844" y="181"/>
                  </a:lnTo>
                  <a:lnTo>
                    <a:pt x="845" y="181"/>
                  </a:lnTo>
                  <a:lnTo>
                    <a:pt x="850" y="181"/>
                  </a:lnTo>
                  <a:lnTo>
                    <a:pt x="852" y="182"/>
                  </a:lnTo>
                  <a:lnTo>
                    <a:pt x="853" y="184"/>
                  </a:lnTo>
                  <a:lnTo>
                    <a:pt x="855" y="186"/>
                  </a:lnTo>
                  <a:lnTo>
                    <a:pt x="856" y="189"/>
                  </a:lnTo>
                  <a:lnTo>
                    <a:pt x="858" y="193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8" y="195"/>
                  </a:lnTo>
                  <a:lnTo>
                    <a:pt x="855" y="198"/>
                  </a:lnTo>
                  <a:lnTo>
                    <a:pt x="855" y="198"/>
                  </a:lnTo>
                  <a:lnTo>
                    <a:pt x="858" y="198"/>
                  </a:lnTo>
                  <a:lnTo>
                    <a:pt x="863" y="197"/>
                  </a:lnTo>
                  <a:lnTo>
                    <a:pt x="866" y="197"/>
                  </a:lnTo>
                  <a:lnTo>
                    <a:pt x="867" y="198"/>
                  </a:lnTo>
                  <a:lnTo>
                    <a:pt x="867" y="198"/>
                  </a:lnTo>
                  <a:lnTo>
                    <a:pt x="869" y="197"/>
                  </a:lnTo>
                  <a:lnTo>
                    <a:pt x="871" y="197"/>
                  </a:lnTo>
                  <a:lnTo>
                    <a:pt x="872" y="198"/>
                  </a:lnTo>
                  <a:lnTo>
                    <a:pt x="874" y="198"/>
                  </a:lnTo>
                  <a:lnTo>
                    <a:pt x="874" y="200"/>
                  </a:lnTo>
                  <a:lnTo>
                    <a:pt x="874" y="200"/>
                  </a:lnTo>
                  <a:lnTo>
                    <a:pt x="872" y="200"/>
                  </a:lnTo>
                  <a:lnTo>
                    <a:pt x="875" y="201"/>
                  </a:lnTo>
                  <a:lnTo>
                    <a:pt x="879" y="203"/>
                  </a:lnTo>
                  <a:lnTo>
                    <a:pt x="879" y="203"/>
                  </a:lnTo>
                  <a:lnTo>
                    <a:pt x="875" y="206"/>
                  </a:lnTo>
                  <a:lnTo>
                    <a:pt x="872" y="208"/>
                  </a:lnTo>
                  <a:lnTo>
                    <a:pt x="869" y="211"/>
                  </a:lnTo>
                  <a:lnTo>
                    <a:pt x="867" y="211"/>
                  </a:lnTo>
                  <a:lnTo>
                    <a:pt x="867" y="211"/>
                  </a:lnTo>
                  <a:lnTo>
                    <a:pt x="866" y="211"/>
                  </a:lnTo>
                  <a:lnTo>
                    <a:pt x="863" y="209"/>
                  </a:lnTo>
                  <a:lnTo>
                    <a:pt x="853" y="206"/>
                  </a:lnTo>
                  <a:lnTo>
                    <a:pt x="852" y="206"/>
                  </a:lnTo>
                  <a:lnTo>
                    <a:pt x="849" y="204"/>
                  </a:lnTo>
                  <a:lnTo>
                    <a:pt x="847" y="204"/>
                  </a:lnTo>
                  <a:lnTo>
                    <a:pt x="847" y="200"/>
                  </a:lnTo>
                  <a:lnTo>
                    <a:pt x="845" y="200"/>
                  </a:lnTo>
                  <a:lnTo>
                    <a:pt x="841" y="198"/>
                  </a:lnTo>
                  <a:lnTo>
                    <a:pt x="839" y="198"/>
                  </a:lnTo>
                  <a:lnTo>
                    <a:pt x="839" y="197"/>
                  </a:lnTo>
                  <a:lnTo>
                    <a:pt x="839" y="195"/>
                  </a:lnTo>
                  <a:lnTo>
                    <a:pt x="838" y="195"/>
                  </a:lnTo>
                  <a:lnTo>
                    <a:pt x="836" y="195"/>
                  </a:lnTo>
                  <a:lnTo>
                    <a:pt x="834" y="195"/>
                  </a:lnTo>
                  <a:lnTo>
                    <a:pt x="831" y="197"/>
                  </a:lnTo>
                  <a:lnTo>
                    <a:pt x="831" y="197"/>
                  </a:lnTo>
                  <a:lnTo>
                    <a:pt x="830" y="198"/>
                  </a:lnTo>
                  <a:lnTo>
                    <a:pt x="830" y="200"/>
                  </a:lnTo>
                  <a:lnTo>
                    <a:pt x="830" y="201"/>
                  </a:lnTo>
                  <a:lnTo>
                    <a:pt x="828" y="203"/>
                  </a:lnTo>
                  <a:lnTo>
                    <a:pt x="825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08"/>
                  </a:lnTo>
                  <a:lnTo>
                    <a:pt x="819" y="209"/>
                  </a:lnTo>
                  <a:lnTo>
                    <a:pt x="817" y="212"/>
                  </a:lnTo>
                  <a:lnTo>
                    <a:pt x="817" y="212"/>
                  </a:lnTo>
                  <a:lnTo>
                    <a:pt x="815" y="214"/>
                  </a:lnTo>
                  <a:lnTo>
                    <a:pt x="812" y="216"/>
                  </a:lnTo>
                  <a:lnTo>
                    <a:pt x="811" y="217"/>
                  </a:lnTo>
                  <a:lnTo>
                    <a:pt x="806" y="219"/>
                  </a:lnTo>
                  <a:lnTo>
                    <a:pt x="804" y="219"/>
                  </a:lnTo>
                  <a:lnTo>
                    <a:pt x="803" y="219"/>
                  </a:lnTo>
                  <a:lnTo>
                    <a:pt x="801" y="216"/>
                  </a:lnTo>
                  <a:lnTo>
                    <a:pt x="800" y="206"/>
                  </a:lnTo>
                  <a:lnTo>
                    <a:pt x="800" y="206"/>
                  </a:lnTo>
                  <a:lnTo>
                    <a:pt x="800" y="204"/>
                  </a:lnTo>
                  <a:lnTo>
                    <a:pt x="798" y="204"/>
                  </a:lnTo>
                  <a:lnTo>
                    <a:pt x="792" y="206"/>
                  </a:lnTo>
                  <a:lnTo>
                    <a:pt x="787" y="206"/>
                  </a:lnTo>
                  <a:lnTo>
                    <a:pt x="784" y="208"/>
                  </a:lnTo>
                  <a:lnTo>
                    <a:pt x="782" y="208"/>
                  </a:lnTo>
                  <a:lnTo>
                    <a:pt x="781" y="208"/>
                  </a:lnTo>
                  <a:lnTo>
                    <a:pt x="779" y="208"/>
                  </a:lnTo>
                  <a:lnTo>
                    <a:pt x="779" y="208"/>
                  </a:lnTo>
                  <a:lnTo>
                    <a:pt x="778" y="206"/>
                  </a:lnTo>
                  <a:lnTo>
                    <a:pt x="778" y="206"/>
                  </a:lnTo>
                  <a:lnTo>
                    <a:pt x="779" y="204"/>
                  </a:lnTo>
                  <a:lnTo>
                    <a:pt x="781" y="201"/>
                  </a:lnTo>
                  <a:lnTo>
                    <a:pt x="782" y="200"/>
                  </a:lnTo>
                  <a:lnTo>
                    <a:pt x="782" y="200"/>
                  </a:lnTo>
                  <a:lnTo>
                    <a:pt x="790" y="197"/>
                  </a:lnTo>
                  <a:lnTo>
                    <a:pt x="792" y="197"/>
                  </a:lnTo>
                  <a:lnTo>
                    <a:pt x="792" y="195"/>
                  </a:lnTo>
                  <a:lnTo>
                    <a:pt x="792" y="193"/>
                  </a:lnTo>
                  <a:lnTo>
                    <a:pt x="792" y="193"/>
                  </a:lnTo>
                  <a:lnTo>
                    <a:pt x="790" y="189"/>
                  </a:lnTo>
                  <a:lnTo>
                    <a:pt x="790" y="187"/>
                  </a:lnTo>
                  <a:lnTo>
                    <a:pt x="790" y="186"/>
                  </a:lnTo>
                  <a:lnTo>
                    <a:pt x="790" y="182"/>
                  </a:lnTo>
                  <a:lnTo>
                    <a:pt x="792" y="178"/>
                  </a:lnTo>
                  <a:lnTo>
                    <a:pt x="793" y="175"/>
                  </a:lnTo>
                  <a:lnTo>
                    <a:pt x="793" y="165"/>
                  </a:lnTo>
                  <a:lnTo>
                    <a:pt x="795" y="162"/>
                  </a:lnTo>
                  <a:lnTo>
                    <a:pt x="795" y="160"/>
                  </a:lnTo>
                  <a:lnTo>
                    <a:pt x="797" y="159"/>
                  </a:lnTo>
                  <a:lnTo>
                    <a:pt x="798" y="156"/>
                  </a:lnTo>
                  <a:lnTo>
                    <a:pt x="800" y="154"/>
                  </a:lnTo>
                  <a:lnTo>
                    <a:pt x="801" y="152"/>
                  </a:lnTo>
                  <a:close/>
                  <a:moveTo>
                    <a:pt x="809" y="151"/>
                  </a:moveTo>
                  <a:lnTo>
                    <a:pt x="811" y="151"/>
                  </a:lnTo>
                  <a:lnTo>
                    <a:pt x="811" y="151"/>
                  </a:lnTo>
                  <a:lnTo>
                    <a:pt x="812" y="152"/>
                  </a:lnTo>
                  <a:lnTo>
                    <a:pt x="812" y="152"/>
                  </a:lnTo>
                  <a:lnTo>
                    <a:pt x="814" y="154"/>
                  </a:lnTo>
                  <a:lnTo>
                    <a:pt x="814" y="156"/>
                  </a:lnTo>
                  <a:lnTo>
                    <a:pt x="815" y="159"/>
                  </a:lnTo>
                  <a:lnTo>
                    <a:pt x="815" y="160"/>
                  </a:lnTo>
                  <a:lnTo>
                    <a:pt x="815" y="160"/>
                  </a:lnTo>
                  <a:lnTo>
                    <a:pt x="815" y="162"/>
                  </a:lnTo>
                  <a:lnTo>
                    <a:pt x="814" y="162"/>
                  </a:lnTo>
                  <a:lnTo>
                    <a:pt x="814" y="162"/>
                  </a:lnTo>
                  <a:lnTo>
                    <a:pt x="812" y="160"/>
                  </a:lnTo>
                  <a:lnTo>
                    <a:pt x="812" y="159"/>
                  </a:lnTo>
                  <a:lnTo>
                    <a:pt x="811" y="159"/>
                  </a:lnTo>
                  <a:lnTo>
                    <a:pt x="809" y="157"/>
                  </a:lnTo>
                  <a:lnTo>
                    <a:pt x="809" y="157"/>
                  </a:lnTo>
                  <a:lnTo>
                    <a:pt x="808" y="156"/>
                  </a:lnTo>
                  <a:lnTo>
                    <a:pt x="808" y="154"/>
                  </a:lnTo>
                  <a:lnTo>
                    <a:pt x="808" y="152"/>
                  </a:lnTo>
                  <a:lnTo>
                    <a:pt x="808" y="152"/>
                  </a:lnTo>
                  <a:lnTo>
                    <a:pt x="808" y="151"/>
                  </a:lnTo>
                  <a:lnTo>
                    <a:pt x="809" y="151"/>
                  </a:lnTo>
                  <a:close/>
                  <a:moveTo>
                    <a:pt x="819" y="148"/>
                  </a:moveTo>
                  <a:lnTo>
                    <a:pt x="823" y="149"/>
                  </a:lnTo>
                  <a:lnTo>
                    <a:pt x="825" y="151"/>
                  </a:lnTo>
                  <a:lnTo>
                    <a:pt x="828" y="152"/>
                  </a:lnTo>
                  <a:lnTo>
                    <a:pt x="828" y="152"/>
                  </a:lnTo>
                  <a:lnTo>
                    <a:pt x="830" y="154"/>
                  </a:lnTo>
                  <a:lnTo>
                    <a:pt x="828" y="154"/>
                  </a:lnTo>
                  <a:lnTo>
                    <a:pt x="828" y="156"/>
                  </a:lnTo>
                  <a:lnTo>
                    <a:pt x="828" y="156"/>
                  </a:lnTo>
                  <a:lnTo>
                    <a:pt x="830" y="157"/>
                  </a:lnTo>
                  <a:lnTo>
                    <a:pt x="833" y="157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6" y="159"/>
                  </a:lnTo>
                  <a:lnTo>
                    <a:pt x="834" y="159"/>
                  </a:lnTo>
                  <a:lnTo>
                    <a:pt x="834" y="160"/>
                  </a:lnTo>
                  <a:lnTo>
                    <a:pt x="833" y="160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1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30" y="159"/>
                  </a:lnTo>
                  <a:lnTo>
                    <a:pt x="828" y="159"/>
                  </a:lnTo>
                  <a:lnTo>
                    <a:pt x="826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7"/>
                  </a:lnTo>
                  <a:lnTo>
                    <a:pt x="826" y="156"/>
                  </a:lnTo>
                  <a:lnTo>
                    <a:pt x="825" y="157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4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2" y="152"/>
                  </a:lnTo>
                  <a:lnTo>
                    <a:pt x="820" y="151"/>
                  </a:lnTo>
                  <a:lnTo>
                    <a:pt x="819" y="151"/>
                  </a:lnTo>
                  <a:lnTo>
                    <a:pt x="819" y="149"/>
                  </a:lnTo>
                  <a:lnTo>
                    <a:pt x="817" y="149"/>
                  </a:lnTo>
                  <a:lnTo>
                    <a:pt x="819" y="149"/>
                  </a:lnTo>
                  <a:lnTo>
                    <a:pt x="819" y="148"/>
                  </a:lnTo>
                  <a:close/>
                  <a:moveTo>
                    <a:pt x="836" y="143"/>
                  </a:moveTo>
                  <a:lnTo>
                    <a:pt x="838" y="145"/>
                  </a:lnTo>
                  <a:lnTo>
                    <a:pt x="839" y="145"/>
                  </a:lnTo>
                  <a:lnTo>
                    <a:pt x="839" y="145"/>
                  </a:lnTo>
                  <a:lnTo>
                    <a:pt x="841" y="145"/>
                  </a:lnTo>
                  <a:lnTo>
                    <a:pt x="839" y="146"/>
                  </a:lnTo>
                  <a:lnTo>
                    <a:pt x="838" y="146"/>
                  </a:lnTo>
                  <a:lnTo>
                    <a:pt x="838" y="146"/>
                  </a:lnTo>
                  <a:lnTo>
                    <a:pt x="836" y="145"/>
                  </a:lnTo>
                  <a:lnTo>
                    <a:pt x="836" y="145"/>
                  </a:lnTo>
                  <a:lnTo>
                    <a:pt x="836" y="143"/>
                  </a:lnTo>
                  <a:lnTo>
                    <a:pt x="836" y="143"/>
                  </a:lnTo>
                  <a:close/>
                  <a:moveTo>
                    <a:pt x="476" y="127"/>
                  </a:moveTo>
                  <a:lnTo>
                    <a:pt x="478" y="127"/>
                  </a:lnTo>
                  <a:lnTo>
                    <a:pt x="480" y="127"/>
                  </a:lnTo>
                  <a:lnTo>
                    <a:pt x="480" y="129"/>
                  </a:lnTo>
                  <a:lnTo>
                    <a:pt x="480" y="130"/>
                  </a:lnTo>
                  <a:lnTo>
                    <a:pt x="478" y="130"/>
                  </a:lnTo>
                  <a:lnTo>
                    <a:pt x="478" y="130"/>
                  </a:lnTo>
                  <a:lnTo>
                    <a:pt x="476" y="129"/>
                  </a:lnTo>
                  <a:lnTo>
                    <a:pt x="476" y="127"/>
                  </a:lnTo>
                  <a:close/>
                  <a:moveTo>
                    <a:pt x="1136" y="123"/>
                  </a:moveTo>
                  <a:lnTo>
                    <a:pt x="1137" y="123"/>
                  </a:lnTo>
                  <a:lnTo>
                    <a:pt x="1137" y="123"/>
                  </a:lnTo>
                  <a:lnTo>
                    <a:pt x="1136" y="124"/>
                  </a:lnTo>
                  <a:lnTo>
                    <a:pt x="1132" y="126"/>
                  </a:lnTo>
                  <a:lnTo>
                    <a:pt x="1131" y="126"/>
                  </a:lnTo>
                  <a:lnTo>
                    <a:pt x="1129" y="126"/>
                  </a:lnTo>
                  <a:lnTo>
                    <a:pt x="1131" y="126"/>
                  </a:lnTo>
                  <a:lnTo>
                    <a:pt x="1131" y="124"/>
                  </a:lnTo>
                  <a:lnTo>
                    <a:pt x="1132" y="124"/>
                  </a:lnTo>
                  <a:lnTo>
                    <a:pt x="1134" y="123"/>
                  </a:lnTo>
                  <a:lnTo>
                    <a:pt x="1136" y="123"/>
                  </a:lnTo>
                  <a:close/>
                  <a:moveTo>
                    <a:pt x="476" y="110"/>
                  </a:moveTo>
                  <a:lnTo>
                    <a:pt x="478" y="112"/>
                  </a:lnTo>
                  <a:lnTo>
                    <a:pt x="478" y="113"/>
                  </a:lnTo>
                  <a:lnTo>
                    <a:pt x="478" y="115"/>
                  </a:lnTo>
                  <a:lnTo>
                    <a:pt x="478" y="115"/>
                  </a:lnTo>
                  <a:lnTo>
                    <a:pt x="480" y="116"/>
                  </a:lnTo>
                  <a:lnTo>
                    <a:pt x="480" y="116"/>
                  </a:lnTo>
                  <a:lnTo>
                    <a:pt x="480" y="118"/>
                  </a:lnTo>
                  <a:lnTo>
                    <a:pt x="478" y="119"/>
                  </a:lnTo>
                  <a:lnTo>
                    <a:pt x="478" y="119"/>
                  </a:lnTo>
                  <a:lnTo>
                    <a:pt x="478" y="118"/>
                  </a:lnTo>
                  <a:lnTo>
                    <a:pt x="476" y="118"/>
                  </a:lnTo>
                  <a:lnTo>
                    <a:pt x="475" y="116"/>
                  </a:lnTo>
                  <a:lnTo>
                    <a:pt x="475" y="115"/>
                  </a:lnTo>
                  <a:lnTo>
                    <a:pt x="476" y="113"/>
                  </a:lnTo>
                  <a:lnTo>
                    <a:pt x="476" y="112"/>
                  </a:lnTo>
                  <a:lnTo>
                    <a:pt x="476" y="110"/>
                  </a:lnTo>
                  <a:close/>
                  <a:moveTo>
                    <a:pt x="461" y="102"/>
                  </a:moveTo>
                  <a:lnTo>
                    <a:pt x="462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5" y="105"/>
                  </a:lnTo>
                  <a:lnTo>
                    <a:pt x="464" y="105"/>
                  </a:lnTo>
                  <a:lnTo>
                    <a:pt x="464" y="105"/>
                  </a:lnTo>
                  <a:lnTo>
                    <a:pt x="462" y="104"/>
                  </a:lnTo>
                  <a:lnTo>
                    <a:pt x="461" y="104"/>
                  </a:lnTo>
                  <a:lnTo>
                    <a:pt x="461" y="104"/>
                  </a:lnTo>
                  <a:lnTo>
                    <a:pt x="461" y="102"/>
                  </a:lnTo>
                  <a:close/>
                  <a:moveTo>
                    <a:pt x="964" y="100"/>
                  </a:moveTo>
                  <a:lnTo>
                    <a:pt x="967" y="100"/>
                  </a:lnTo>
                  <a:lnTo>
                    <a:pt x="970" y="102"/>
                  </a:lnTo>
                  <a:lnTo>
                    <a:pt x="975" y="102"/>
                  </a:lnTo>
                  <a:lnTo>
                    <a:pt x="976" y="102"/>
                  </a:lnTo>
                  <a:lnTo>
                    <a:pt x="976" y="102"/>
                  </a:lnTo>
                  <a:lnTo>
                    <a:pt x="978" y="104"/>
                  </a:lnTo>
                  <a:lnTo>
                    <a:pt x="978" y="105"/>
                  </a:lnTo>
                  <a:lnTo>
                    <a:pt x="978" y="107"/>
                  </a:lnTo>
                  <a:lnTo>
                    <a:pt x="978" y="107"/>
                  </a:lnTo>
                  <a:lnTo>
                    <a:pt x="975" y="108"/>
                  </a:lnTo>
                  <a:lnTo>
                    <a:pt x="967" y="108"/>
                  </a:lnTo>
                  <a:lnTo>
                    <a:pt x="964" y="108"/>
                  </a:lnTo>
                  <a:lnTo>
                    <a:pt x="962" y="107"/>
                  </a:lnTo>
                  <a:lnTo>
                    <a:pt x="961" y="107"/>
                  </a:lnTo>
                  <a:lnTo>
                    <a:pt x="959" y="105"/>
                  </a:lnTo>
                  <a:lnTo>
                    <a:pt x="959" y="102"/>
                  </a:lnTo>
                  <a:lnTo>
                    <a:pt x="959" y="102"/>
                  </a:lnTo>
                  <a:lnTo>
                    <a:pt x="959" y="100"/>
                  </a:lnTo>
                  <a:lnTo>
                    <a:pt x="959" y="100"/>
                  </a:lnTo>
                  <a:lnTo>
                    <a:pt x="964" y="100"/>
                  </a:lnTo>
                  <a:close/>
                  <a:moveTo>
                    <a:pt x="456" y="100"/>
                  </a:moveTo>
                  <a:lnTo>
                    <a:pt x="457" y="100"/>
                  </a:lnTo>
                  <a:lnTo>
                    <a:pt x="459" y="102"/>
                  </a:lnTo>
                  <a:lnTo>
                    <a:pt x="459" y="102"/>
                  </a:lnTo>
                  <a:lnTo>
                    <a:pt x="457" y="102"/>
                  </a:lnTo>
                  <a:lnTo>
                    <a:pt x="456" y="100"/>
                  </a:lnTo>
                  <a:lnTo>
                    <a:pt x="456" y="100"/>
                  </a:lnTo>
                  <a:close/>
                  <a:moveTo>
                    <a:pt x="785" y="94"/>
                  </a:moveTo>
                  <a:lnTo>
                    <a:pt x="787" y="96"/>
                  </a:lnTo>
                  <a:lnTo>
                    <a:pt x="789" y="97"/>
                  </a:lnTo>
                  <a:lnTo>
                    <a:pt x="790" y="97"/>
                  </a:lnTo>
                  <a:lnTo>
                    <a:pt x="789" y="99"/>
                  </a:lnTo>
                  <a:lnTo>
                    <a:pt x="790" y="100"/>
                  </a:lnTo>
                  <a:lnTo>
                    <a:pt x="790" y="102"/>
                  </a:lnTo>
                  <a:lnTo>
                    <a:pt x="790" y="104"/>
                  </a:lnTo>
                  <a:lnTo>
                    <a:pt x="790" y="105"/>
                  </a:lnTo>
                  <a:lnTo>
                    <a:pt x="789" y="107"/>
                  </a:lnTo>
                  <a:lnTo>
                    <a:pt x="789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7" y="108"/>
                  </a:lnTo>
                  <a:lnTo>
                    <a:pt x="785" y="108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5"/>
                  </a:lnTo>
                  <a:lnTo>
                    <a:pt x="782" y="105"/>
                  </a:lnTo>
                  <a:lnTo>
                    <a:pt x="782" y="104"/>
                  </a:lnTo>
                  <a:lnTo>
                    <a:pt x="784" y="102"/>
                  </a:lnTo>
                  <a:lnTo>
                    <a:pt x="782" y="100"/>
                  </a:lnTo>
                  <a:lnTo>
                    <a:pt x="782" y="100"/>
                  </a:lnTo>
                  <a:lnTo>
                    <a:pt x="782" y="99"/>
                  </a:lnTo>
                  <a:lnTo>
                    <a:pt x="782" y="99"/>
                  </a:lnTo>
                  <a:lnTo>
                    <a:pt x="782" y="97"/>
                  </a:lnTo>
                  <a:lnTo>
                    <a:pt x="784" y="97"/>
                  </a:lnTo>
                  <a:lnTo>
                    <a:pt x="785" y="94"/>
                  </a:lnTo>
                  <a:close/>
                  <a:moveTo>
                    <a:pt x="942" y="94"/>
                  </a:moveTo>
                  <a:lnTo>
                    <a:pt x="945" y="94"/>
                  </a:lnTo>
                  <a:lnTo>
                    <a:pt x="953" y="97"/>
                  </a:lnTo>
                  <a:lnTo>
                    <a:pt x="953" y="97"/>
                  </a:lnTo>
                  <a:lnTo>
                    <a:pt x="954" y="97"/>
                  </a:lnTo>
                  <a:lnTo>
                    <a:pt x="954" y="99"/>
                  </a:lnTo>
                  <a:lnTo>
                    <a:pt x="954" y="100"/>
                  </a:lnTo>
                  <a:lnTo>
                    <a:pt x="954" y="100"/>
                  </a:lnTo>
                  <a:lnTo>
                    <a:pt x="953" y="102"/>
                  </a:lnTo>
                  <a:lnTo>
                    <a:pt x="953" y="104"/>
                  </a:lnTo>
                  <a:lnTo>
                    <a:pt x="953" y="108"/>
                  </a:lnTo>
                  <a:lnTo>
                    <a:pt x="953" y="112"/>
                  </a:lnTo>
                  <a:lnTo>
                    <a:pt x="953" y="113"/>
                  </a:lnTo>
                  <a:lnTo>
                    <a:pt x="951" y="116"/>
                  </a:lnTo>
                  <a:lnTo>
                    <a:pt x="949" y="118"/>
                  </a:lnTo>
                  <a:lnTo>
                    <a:pt x="949" y="118"/>
                  </a:lnTo>
                  <a:lnTo>
                    <a:pt x="943" y="119"/>
                  </a:lnTo>
                  <a:lnTo>
                    <a:pt x="940" y="121"/>
                  </a:lnTo>
                  <a:lnTo>
                    <a:pt x="935" y="121"/>
                  </a:lnTo>
                  <a:lnTo>
                    <a:pt x="931" y="121"/>
                  </a:lnTo>
                  <a:lnTo>
                    <a:pt x="927" y="121"/>
                  </a:lnTo>
                  <a:lnTo>
                    <a:pt x="926" y="121"/>
                  </a:lnTo>
                  <a:lnTo>
                    <a:pt x="926" y="121"/>
                  </a:lnTo>
                  <a:lnTo>
                    <a:pt x="924" y="119"/>
                  </a:lnTo>
                  <a:lnTo>
                    <a:pt x="923" y="118"/>
                  </a:lnTo>
                  <a:lnTo>
                    <a:pt x="923" y="115"/>
                  </a:lnTo>
                  <a:lnTo>
                    <a:pt x="921" y="110"/>
                  </a:lnTo>
                  <a:lnTo>
                    <a:pt x="921" y="110"/>
                  </a:lnTo>
                  <a:lnTo>
                    <a:pt x="923" y="107"/>
                  </a:lnTo>
                  <a:lnTo>
                    <a:pt x="924" y="104"/>
                  </a:lnTo>
                  <a:lnTo>
                    <a:pt x="926" y="100"/>
                  </a:lnTo>
                  <a:lnTo>
                    <a:pt x="929" y="97"/>
                  </a:lnTo>
                  <a:lnTo>
                    <a:pt x="931" y="96"/>
                  </a:lnTo>
                  <a:lnTo>
                    <a:pt x="932" y="96"/>
                  </a:lnTo>
                  <a:lnTo>
                    <a:pt x="935" y="94"/>
                  </a:lnTo>
                  <a:lnTo>
                    <a:pt x="937" y="94"/>
                  </a:lnTo>
                  <a:lnTo>
                    <a:pt x="938" y="94"/>
                  </a:lnTo>
                  <a:lnTo>
                    <a:pt x="940" y="94"/>
                  </a:lnTo>
                  <a:lnTo>
                    <a:pt x="942" y="94"/>
                  </a:lnTo>
                  <a:close/>
                  <a:moveTo>
                    <a:pt x="897" y="94"/>
                  </a:moveTo>
                  <a:lnTo>
                    <a:pt x="899" y="94"/>
                  </a:lnTo>
                  <a:lnTo>
                    <a:pt x="899" y="96"/>
                  </a:lnTo>
                  <a:lnTo>
                    <a:pt x="897" y="97"/>
                  </a:lnTo>
                  <a:lnTo>
                    <a:pt x="896" y="97"/>
                  </a:lnTo>
                  <a:lnTo>
                    <a:pt x="894" y="96"/>
                  </a:lnTo>
                  <a:lnTo>
                    <a:pt x="894" y="96"/>
                  </a:lnTo>
                  <a:lnTo>
                    <a:pt x="894" y="94"/>
                  </a:lnTo>
                  <a:lnTo>
                    <a:pt x="897" y="94"/>
                  </a:lnTo>
                  <a:close/>
                  <a:moveTo>
                    <a:pt x="522" y="88"/>
                  </a:moveTo>
                  <a:lnTo>
                    <a:pt x="525" y="88"/>
                  </a:lnTo>
                  <a:lnTo>
                    <a:pt x="527" y="88"/>
                  </a:lnTo>
                  <a:lnTo>
                    <a:pt x="528" y="89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27" y="93"/>
                  </a:lnTo>
                  <a:lnTo>
                    <a:pt x="527" y="93"/>
                  </a:lnTo>
                  <a:lnTo>
                    <a:pt x="525" y="93"/>
                  </a:lnTo>
                  <a:lnTo>
                    <a:pt x="524" y="91"/>
                  </a:lnTo>
                  <a:lnTo>
                    <a:pt x="522" y="89"/>
                  </a:lnTo>
                  <a:lnTo>
                    <a:pt x="521" y="89"/>
                  </a:lnTo>
                  <a:lnTo>
                    <a:pt x="521" y="88"/>
                  </a:lnTo>
                  <a:lnTo>
                    <a:pt x="521" y="88"/>
                  </a:lnTo>
                  <a:lnTo>
                    <a:pt x="522" y="88"/>
                  </a:lnTo>
                  <a:close/>
                  <a:moveTo>
                    <a:pt x="951" y="85"/>
                  </a:moveTo>
                  <a:lnTo>
                    <a:pt x="954" y="85"/>
                  </a:lnTo>
                  <a:lnTo>
                    <a:pt x="954" y="86"/>
                  </a:lnTo>
                  <a:lnTo>
                    <a:pt x="956" y="89"/>
                  </a:lnTo>
                  <a:lnTo>
                    <a:pt x="957" y="89"/>
                  </a:lnTo>
                  <a:lnTo>
                    <a:pt x="957" y="91"/>
                  </a:lnTo>
                  <a:lnTo>
                    <a:pt x="957" y="91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7" y="93"/>
                  </a:lnTo>
                  <a:lnTo>
                    <a:pt x="956" y="94"/>
                  </a:lnTo>
                  <a:lnTo>
                    <a:pt x="956" y="94"/>
                  </a:lnTo>
                  <a:lnTo>
                    <a:pt x="954" y="93"/>
                  </a:lnTo>
                  <a:lnTo>
                    <a:pt x="949" y="91"/>
                  </a:lnTo>
                  <a:lnTo>
                    <a:pt x="949" y="89"/>
                  </a:lnTo>
                  <a:lnTo>
                    <a:pt x="949" y="88"/>
                  </a:lnTo>
                  <a:lnTo>
                    <a:pt x="949" y="88"/>
                  </a:lnTo>
                  <a:lnTo>
                    <a:pt x="949" y="86"/>
                  </a:lnTo>
                  <a:lnTo>
                    <a:pt x="951" y="85"/>
                  </a:lnTo>
                  <a:lnTo>
                    <a:pt x="951" y="85"/>
                  </a:lnTo>
                  <a:close/>
                  <a:moveTo>
                    <a:pt x="565" y="82"/>
                  </a:moveTo>
                  <a:lnTo>
                    <a:pt x="566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8" y="86"/>
                  </a:lnTo>
                  <a:lnTo>
                    <a:pt x="568" y="86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5" y="88"/>
                  </a:lnTo>
                  <a:lnTo>
                    <a:pt x="560" y="86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62" y="83"/>
                  </a:lnTo>
                  <a:lnTo>
                    <a:pt x="563" y="83"/>
                  </a:lnTo>
                  <a:lnTo>
                    <a:pt x="565" y="82"/>
                  </a:lnTo>
                  <a:close/>
                  <a:moveTo>
                    <a:pt x="585" y="77"/>
                  </a:moveTo>
                  <a:lnTo>
                    <a:pt x="587" y="77"/>
                  </a:lnTo>
                  <a:lnTo>
                    <a:pt x="588" y="77"/>
                  </a:lnTo>
                  <a:lnTo>
                    <a:pt x="588" y="78"/>
                  </a:lnTo>
                  <a:lnTo>
                    <a:pt x="590" y="78"/>
                  </a:lnTo>
                  <a:lnTo>
                    <a:pt x="590" y="80"/>
                  </a:lnTo>
                  <a:lnTo>
                    <a:pt x="590" y="82"/>
                  </a:lnTo>
                  <a:lnTo>
                    <a:pt x="590" y="83"/>
                  </a:lnTo>
                  <a:lnTo>
                    <a:pt x="588" y="83"/>
                  </a:lnTo>
                  <a:lnTo>
                    <a:pt x="588" y="85"/>
                  </a:lnTo>
                  <a:lnTo>
                    <a:pt x="587" y="85"/>
                  </a:lnTo>
                  <a:lnTo>
                    <a:pt x="587" y="83"/>
                  </a:lnTo>
                  <a:lnTo>
                    <a:pt x="587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5" y="83"/>
                  </a:lnTo>
                  <a:lnTo>
                    <a:pt x="584" y="83"/>
                  </a:lnTo>
                  <a:lnTo>
                    <a:pt x="584" y="82"/>
                  </a:lnTo>
                  <a:lnTo>
                    <a:pt x="584" y="80"/>
                  </a:lnTo>
                  <a:lnTo>
                    <a:pt x="585" y="78"/>
                  </a:lnTo>
                  <a:lnTo>
                    <a:pt x="585" y="78"/>
                  </a:lnTo>
                  <a:lnTo>
                    <a:pt x="584" y="77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5" y="77"/>
                  </a:lnTo>
                  <a:close/>
                  <a:moveTo>
                    <a:pt x="592" y="74"/>
                  </a:moveTo>
                  <a:lnTo>
                    <a:pt x="592" y="74"/>
                  </a:lnTo>
                  <a:lnTo>
                    <a:pt x="593" y="75"/>
                  </a:lnTo>
                  <a:lnTo>
                    <a:pt x="593" y="77"/>
                  </a:lnTo>
                  <a:lnTo>
                    <a:pt x="593" y="77"/>
                  </a:lnTo>
                  <a:lnTo>
                    <a:pt x="593" y="78"/>
                  </a:lnTo>
                  <a:lnTo>
                    <a:pt x="592" y="78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4"/>
                  </a:lnTo>
                  <a:lnTo>
                    <a:pt x="592" y="74"/>
                  </a:lnTo>
                  <a:close/>
                  <a:moveTo>
                    <a:pt x="729" y="67"/>
                  </a:moveTo>
                  <a:lnTo>
                    <a:pt x="729" y="67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72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7" y="71"/>
                  </a:lnTo>
                  <a:lnTo>
                    <a:pt x="727" y="69"/>
                  </a:lnTo>
                  <a:lnTo>
                    <a:pt x="727" y="69"/>
                  </a:lnTo>
                  <a:lnTo>
                    <a:pt x="729" y="67"/>
                  </a:lnTo>
                  <a:close/>
                  <a:moveTo>
                    <a:pt x="905" y="67"/>
                  </a:moveTo>
                  <a:lnTo>
                    <a:pt x="907" y="67"/>
                  </a:lnTo>
                  <a:lnTo>
                    <a:pt x="907" y="67"/>
                  </a:lnTo>
                  <a:lnTo>
                    <a:pt x="907" y="67"/>
                  </a:lnTo>
                  <a:lnTo>
                    <a:pt x="908" y="69"/>
                  </a:lnTo>
                  <a:lnTo>
                    <a:pt x="908" y="69"/>
                  </a:lnTo>
                  <a:lnTo>
                    <a:pt x="907" y="71"/>
                  </a:lnTo>
                  <a:lnTo>
                    <a:pt x="905" y="72"/>
                  </a:lnTo>
                  <a:lnTo>
                    <a:pt x="904" y="74"/>
                  </a:lnTo>
                  <a:lnTo>
                    <a:pt x="904" y="74"/>
                  </a:lnTo>
                  <a:lnTo>
                    <a:pt x="904" y="75"/>
                  </a:lnTo>
                  <a:lnTo>
                    <a:pt x="902" y="75"/>
                  </a:lnTo>
                  <a:lnTo>
                    <a:pt x="901" y="77"/>
                  </a:lnTo>
                  <a:lnTo>
                    <a:pt x="901" y="78"/>
                  </a:lnTo>
                  <a:lnTo>
                    <a:pt x="899" y="80"/>
                  </a:lnTo>
                  <a:lnTo>
                    <a:pt x="896" y="80"/>
                  </a:lnTo>
                  <a:lnTo>
                    <a:pt x="894" y="82"/>
                  </a:lnTo>
                  <a:lnTo>
                    <a:pt x="893" y="82"/>
                  </a:lnTo>
                  <a:lnTo>
                    <a:pt x="891" y="82"/>
                  </a:lnTo>
                  <a:lnTo>
                    <a:pt x="891" y="80"/>
                  </a:lnTo>
                  <a:lnTo>
                    <a:pt x="891" y="80"/>
                  </a:lnTo>
                  <a:lnTo>
                    <a:pt x="891" y="78"/>
                  </a:lnTo>
                  <a:lnTo>
                    <a:pt x="891" y="78"/>
                  </a:lnTo>
                  <a:lnTo>
                    <a:pt x="893" y="77"/>
                  </a:lnTo>
                  <a:lnTo>
                    <a:pt x="893" y="75"/>
                  </a:lnTo>
                  <a:lnTo>
                    <a:pt x="894" y="75"/>
                  </a:lnTo>
                  <a:lnTo>
                    <a:pt x="897" y="74"/>
                  </a:lnTo>
                  <a:lnTo>
                    <a:pt x="897" y="74"/>
                  </a:lnTo>
                  <a:lnTo>
                    <a:pt x="899" y="71"/>
                  </a:lnTo>
                  <a:lnTo>
                    <a:pt x="901" y="71"/>
                  </a:lnTo>
                  <a:lnTo>
                    <a:pt x="902" y="71"/>
                  </a:lnTo>
                  <a:lnTo>
                    <a:pt x="902" y="71"/>
                  </a:lnTo>
                  <a:lnTo>
                    <a:pt x="901" y="69"/>
                  </a:lnTo>
                  <a:lnTo>
                    <a:pt x="901" y="69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5" y="67"/>
                  </a:lnTo>
                  <a:close/>
                  <a:moveTo>
                    <a:pt x="735" y="66"/>
                  </a:moveTo>
                  <a:lnTo>
                    <a:pt x="735" y="66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3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67"/>
                  </a:lnTo>
                  <a:lnTo>
                    <a:pt x="732" y="67"/>
                  </a:lnTo>
                  <a:lnTo>
                    <a:pt x="732" y="67"/>
                  </a:lnTo>
                  <a:lnTo>
                    <a:pt x="733" y="66"/>
                  </a:lnTo>
                  <a:lnTo>
                    <a:pt x="733" y="67"/>
                  </a:lnTo>
                  <a:lnTo>
                    <a:pt x="735" y="66"/>
                  </a:lnTo>
                  <a:close/>
                  <a:moveTo>
                    <a:pt x="923" y="66"/>
                  </a:moveTo>
                  <a:lnTo>
                    <a:pt x="924" y="66"/>
                  </a:lnTo>
                  <a:lnTo>
                    <a:pt x="926" y="67"/>
                  </a:lnTo>
                  <a:lnTo>
                    <a:pt x="929" y="67"/>
                  </a:lnTo>
                  <a:lnTo>
                    <a:pt x="931" y="67"/>
                  </a:lnTo>
                  <a:lnTo>
                    <a:pt x="931" y="67"/>
                  </a:lnTo>
                  <a:lnTo>
                    <a:pt x="931" y="69"/>
                  </a:lnTo>
                  <a:lnTo>
                    <a:pt x="931" y="69"/>
                  </a:lnTo>
                  <a:lnTo>
                    <a:pt x="929" y="71"/>
                  </a:lnTo>
                  <a:lnTo>
                    <a:pt x="927" y="72"/>
                  </a:lnTo>
                  <a:lnTo>
                    <a:pt x="927" y="72"/>
                  </a:lnTo>
                  <a:lnTo>
                    <a:pt x="926" y="74"/>
                  </a:lnTo>
                  <a:lnTo>
                    <a:pt x="924" y="74"/>
                  </a:lnTo>
                  <a:lnTo>
                    <a:pt x="923" y="74"/>
                  </a:lnTo>
                  <a:lnTo>
                    <a:pt x="921" y="74"/>
                  </a:lnTo>
                  <a:lnTo>
                    <a:pt x="921" y="72"/>
                  </a:lnTo>
                  <a:lnTo>
                    <a:pt x="920" y="71"/>
                  </a:lnTo>
                  <a:lnTo>
                    <a:pt x="921" y="69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3" y="66"/>
                  </a:lnTo>
                  <a:close/>
                  <a:moveTo>
                    <a:pt x="574" y="63"/>
                  </a:moveTo>
                  <a:lnTo>
                    <a:pt x="576" y="63"/>
                  </a:lnTo>
                  <a:lnTo>
                    <a:pt x="577" y="64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7" y="66"/>
                  </a:lnTo>
                  <a:lnTo>
                    <a:pt x="577" y="66"/>
                  </a:lnTo>
                  <a:lnTo>
                    <a:pt x="577" y="67"/>
                  </a:lnTo>
                  <a:lnTo>
                    <a:pt x="576" y="67"/>
                  </a:lnTo>
                  <a:lnTo>
                    <a:pt x="576" y="67"/>
                  </a:lnTo>
                  <a:lnTo>
                    <a:pt x="574" y="67"/>
                  </a:lnTo>
                  <a:lnTo>
                    <a:pt x="574" y="67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4"/>
                  </a:lnTo>
                  <a:lnTo>
                    <a:pt x="574" y="64"/>
                  </a:lnTo>
                  <a:lnTo>
                    <a:pt x="574" y="64"/>
                  </a:lnTo>
                  <a:lnTo>
                    <a:pt x="574" y="63"/>
                  </a:lnTo>
                  <a:lnTo>
                    <a:pt x="574" y="63"/>
                  </a:lnTo>
                  <a:close/>
                  <a:moveTo>
                    <a:pt x="655" y="61"/>
                  </a:moveTo>
                  <a:lnTo>
                    <a:pt x="655" y="61"/>
                  </a:lnTo>
                  <a:lnTo>
                    <a:pt x="656" y="63"/>
                  </a:lnTo>
                  <a:lnTo>
                    <a:pt x="658" y="63"/>
                  </a:lnTo>
                  <a:lnTo>
                    <a:pt x="659" y="64"/>
                  </a:lnTo>
                  <a:lnTo>
                    <a:pt x="659" y="66"/>
                  </a:lnTo>
                  <a:lnTo>
                    <a:pt x="659" y="66"/>
                  </a:lnTo>
                  <a:lnTo>
                    <a:pt x="659" y="67"/>
                  </a:lnTo>
                  <a:lnTo>
                    <a:pt x="658" y="69"/>
                  </a:lnTo>
                  <a:lnTo>
                    <a:pt x="658" y="69"/>
                  </a:lnTo>
                  <a:lnTo>
                    <a:pt x="656" y="69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6" y="67"/>
                  </a:lnTo>
                  <a:lnTo>
                    <a:pt x="656" y="66"/>
                  </a:lnTo>
                  <a:lnTo>
                    <a:pt x="656" y="64"/>
                  </a:lnTo>
                  <a:lnTo>
                    <a:pt x="655" y="64"/>
                  </a:lnTo>
                  <a:lnTo>
                    <a:pt x="655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5" y="64"/>
                  </a:lnTo>
                  <a:lnTo>
                    <a:pt x="653" y="66"/>
                  </a:lnTo>
                  <a:lnTo>
                    <a:pt x="653" y="67"/>
                  </a:lnTo>
                  <a:lnTo>
                    <a:pt x="653" y="69"/>
                  </a:lnTo>
                  <a:lnTo>
                    <a:pt x="651" y="67"/>
                  </a:lnTo>
                  <a:lnTo>
                    <a:pt x="651" y="67"/>
                  </a:lnTo>
                  <a:lnTo>
                    <a:pt x="651" y="66"/>
                  </a:lnTo>
                  <a:lnTo>
                    <a:pt x="651" y="66"/>
                  </a:lnTo>
                  <a:lnTo>
                    <a:pt x="651" y="64"/>
                  </a:lnTo>
                  <a:lnTo>
                    <a:pt x="651" y="63"/>
                  </a:lnTo>
                  <a:lnTo>
                    <a:pt x="653" y="61"/>
                  </a:lnTo>
                  <a:lnTo>
                    <a:pt x="655" y="61"/>
                  </a:lnTo>
                  <a:close/>
                  <a:moveTo>
                    <a:pt x="27" y="61"/>
                  </a:moveTo>
                  <a:lnTo>
                    <a:pt x="29" y="61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7" y="64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1"/>
                  </a:lnTo>
                  <a:close/>
                  <a:moveTo>
                    <a:pt x="1057" y="60"/>
                  </a:moveTo>
                  <a:lnTo>
                    <a:pt x="1058" y="60"/>
                  </a:lnTo>
                  <a:lnTo>
                    <a:pt x="1060" y="61"/>
                  </a:lnTo>
                  <a:lnTo>
                    <a:pt x="1058" y="63"/>
                  </a:lnTo>
                  <a:lnTo>
                    <a:pt x="1057" y="64"/>
                  </a:lnTo>
                  <a:lnTo>
                    <a:pt x="1057" y="64"/>
                  </a:lnTo>
                  <a:lnTo>
                    <a:pt x="1054" y="63"/>
                  </a:lnTo>
                  <a:lnTo>
                    <a:pt x="1052" y="61"/>
                  </a:lnTo>
                  <a:lnTo>
                    <a:pt x="1055" y="61"/>
                  </a:lnTo>
                  <a:lnTo>
                    <a:pt x="1055" y="60"/>
                  </a:lnTo>
                  <a:lnTo>
                    <a:pt x="1057" y="60"/>
                  </a:lnTo>
                  <a:close/>
                  <a:moveTo>
                    <a:pt x="908" y="58"/>
                  </a:moveTo>
                  <a:lnTo>
                    <a:pt x="908" y="58"/>
                  </a:lnTo>
                  <a:lnTo>
                    <a:pt x="910" y="60"/>
                  </a:lnTo>
                  <a:lnTo>
                    <a:pt x="912" y="60"/>
                  </a:lnTo>
                  <a:lnTo>
                    <a:pt x="912" y="61"/>
                  </a:lnTo>
                  <a:lnTo>
                    <a:pt x="910" y="61"/>
                  </a:lnTo>
                  <a:lnTo>
                    <a:pt x="907" y="63"/>
                  </a:lnTo>
                  <a:lnTo>
                    <a:pt x="904" y="64"/>
                  </a:lnTo>
                  <a:lnTo>
                    <a:pt x="904" y="64"/>
                  </a:lnTo>
                  <a:lnTo>
                    <a:pt x="902" y="64"/>
                  </a:lnTo>
                  <a:lnTo>
                    <a:pt x="899" y="66"/>
                  </a:lnTo>
                  <a:lnTo>
                    <a:pt x="899" y="64"/>
                  </a:lnTo>
                  <a:lnTo>
                    <a:pt x="899" y="64"/>
                  </a:lnTo>
                  <a:lnTo>
                    <a:pt x="902" y="61"/>
                  </a:lnTo>
                  <a:lnTo>
                    <a:pt x="905" y="61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7" y="60"/>
                  </a:lnTo>
                  <a:lnTo>
                    <a:pt x="908" y="58"/>
                  </a:lnTo>
                  <a:close/>
                  <a:moveTo>
                    <a:pt x="888" y="56"/>
                  </a:moveTo>
                  <a:lnTo>
                    <a:pt x="891" y="56"/>
                  </a:lnTo>
                  <a:lnTo>
                    <a:pt x="891" y="58"/>
                  </a:lnTo>
                  <a:lnTo>
                    <a:pt x="891" y="60"/>
                  </a:lnTo>
                  <a:lnTo>
                    <a:pt x="891" y="60"/>
                  </a:lnTo>
                  <a:lnTo>
                    <a:pt x="888" y="61"/>
                  </a:lnTo>
                  <a:lnTo>
                    <a:pt x="883" y="61"/>
                  </a:lnTo>
                  <a:lnTo>
                    <a:pt x="882" y="61"/>
                  </a:lnTo>
                  <a:lnTo>
                    <a:pt x="883" y="63"/>
                  </a:lnTo>
                  <a:lnTo>
                    <a:pt x="883" y="64"/>
                  </a:lnTo>
                  <a:lnTo>
                    <a:pt x="883" y="64"/>
                  </a:lnTo>
                  <a:lnTo>
                    <a:pt x="882" y="64"/>
                  </a:lnTo>
                  <a:lnTo>
                    <a:pt x="880" y="64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9" y="63"/>
                  </a:lnTo>
                  <a:lnTo>
                    <a:pt x="877" y="63"/>
                  </a:lnTo>
                  <a:lnTo>
                    <a:pt x="877" y="61"/>
                  </a:lnTo>
                  <a:lnTo>
                    <a:pt x="875" y="61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1" y="60"/>
                  </a:lnTo>
                  <a:lnTo>
                    <a:pt x="872" y="58"/>
                  </a:lnTo>
                  <a:lnTo>
                    <a:pt x="872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8"/>
                  </a:lnTo>
                  <a:lnTo>
                    <a:pt x="875" y="56"/>
                  </a:lnTo>
                  <a:lnTo>
                    <a:pt x="879" y="56"/>
                  </a:lnTo>
                  <a:lnTo>
                    <a:pt x="879" y="56"/>
                  </a:lnTo>
                  <a:lnTo>
                    <a:pt x="880" y="58"/>
                  </a:lnTo>
                  <a:lnTo>
                    <a:pt x="880" y="58"/>
                  </a:lnTo>
                  <a:lnTo>
                    <a:pt x="882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6" y="56"/>
                  </a:lnTo>
                  <a:lnTo>
                    <a:pt x="888" y="56"/>
                  </a:lnTo>
                  <a:close/>
                  <a:moveTo>
                    <a:pt x="625" y="55"/>
                  </a:moveTo>
                  <a:lnTo>
                    <a:pt x="626" y="56"/>
                  </a:lnTo>
                  <a:lnTo>
                    <a:pt x="628" y="56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1" y="61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3" y="60"/>
                  </a:lnTo>
                  <a:lnTo>
                    <a:pt x="636" y="61"/>
                  </a:lnTo>
                  <a:lnTo>
                    <a:pt x="637" y="63"/>
                  </a:lnTo>
                  <a:lnTo>
                    <a:pt x="639" y="64"/>
                  </a:lnTo>
                  <a:lnTo>
                    <a:pt x="640" y="66"/>
                  </a:lnTo>
                  <a:lnTo>
                    <a:pt x="647" y="69"/>
                  </a:lnTo>
                  <a:lnTo>
                    <a:pt x="648" y="71"/>
                  </a:lnTo>
                  <a:lnTo>
                    <a:pt x="650" y="74"/>
                  </a:lnTo>
                  <a:lnTo>
                    <a:pt x="651" y="77"/>
                  </a:lnTo>
                  <a:lnTo>
                    <a:pt x="653" y="78"/>
                  </a:lnTo>
                  <a:lnTo>
                    <a:pt x="655" y="80"/>
                  </a:lnTo>
                  <a:lnTo>
                    <a:pt x="658" y="82"/>
                  </a:lnTo>
                  <a:lnTo>
                    <a:pt x="659" y="80"/>
                  </a:lnTo>
                  <a:lnTo>
                    <a:pt x="659" y="80"/>
                  </a:lnTo>
                  <a:lnTo>
                    <a:pt x="661" y="80"/>
                  </a:lnTo>
                  <a:lnTo>
                    <a:pt x="661" y="82"/>
                  </a:lnTo>
                  <a:lnTo>
                    <a:pt x="661" y="82"/>
                  </a:lnTo>
                  <a:lnTo>
                    <a:pt x="661" y="83"/>
                  </a:lnTo>
                  <a:lnTo>
                    <a:pt x="659" y="83"/>
                  </a:lnTo>
                  <a:lnTo>
                    <a:pt x="656" y="83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3" y="86"/>
                  </a:lnTo>
                  <a:lnTo>
                    <a:pt x="650" y="88"/>
                  </a:lnTo>
                  <a:lnTo>
                    <a:pt x="647" y="89"/>
                  </a:lnTo>
                  <a:lnTo>
                    <a:pt x="645" y="91"/>
                  </a:lnTo>
                  <a:lnTo>
                    <a:pt x="642" y="91"/>
                  </a:lnTo>
                  <a:lnTo>
                    <a:pt x="636" y="89"/>
                  </a:lnTo>
                  <a:lnTo>
                    <a:pt x="633" y="89"/>
                  </a:lnTo>
                  <a:lnTo>
                    <a:pt x="629" y="89"/>
                  </a:lnTo>
                  <a:lnTo>
                    <a:pt x="626" y="86"/>
                  </a:lnTo>
                  <a:lnTo>
                    <a:pt x="623" y="86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7" y="82"/>
                  </a:lnTo>
                  <a:lnTo>
                    <a:pt x="617" y="82"/>
                  </a:lnTo>
                  <a:lnTo>
                    <a:pt x="615" y="82"/>
                  </a:lnTo>
                  <a:lnTo>
                    <a:pt x="614" y="83"/>
                  </a:lnTo>
                  <a:lnTo>
                    <a:pt x="612" y="82"/>
                  </a:lnTo>
                  <a:lnTo>
                    <a:pt x="610" y="82"/>
                  </a:lnTo>
                  <a:lnTo>
                    <a:pt x="610" y="82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80"/>
                  </a:lnTo>
                  <a:lnTo>
                    <a:pt x="609" y="78"/>
                  </a:lnTo>
                  <a:lnTo>
                    <a:pt x="609" y="78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7" y="80"/>
                  </a:lnTo>
                  <a:lnTo>
                    <a:pt x="606" y="80"/>
                  </a:lnTo>
                  <a:lnTo>
                    <a:pt x="604" y="80"/>
                  </a:lnTo>
                  <a:lnTo>
                    <a:pt x="603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599" y="77"/>
                  </a:lnTo>
                  <a:lnTo>
                    <a:pt x="599" y="75"/>
                  </a:lnTo>
                  <a:lnTo>
                    <a:pt x="599" y="75"/>
                  </a:lnTo>
                  <a:lnTo>
                    <a:pt x="601" y="74"/>
                  </a:lnTo>
                  <a:lnTo>
                    <a:pt x="606" y="74"/>
                  </a:lnTo>
                  <a:lnTo>
                    <a:pt x="609" y="74"/>
                  </a:lnTo>
                  <a:lnTo>
                    <a:pt x="612" y="72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9"/>
                  </a:lnTo>
                  <a:lnTo>
                    <a:pt x="615" y="67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4" y="66"/>
                  </a:lnTo>
                  <a:lnTo>
                    <a:pt x="615" y="66"/>
                  </a:lnTo>
                  <a:lnTo>
                    <a:pt x="615" y="64"/>
                  </a:lnTo>
                  <a:lnTo>
                    <a:pt x="614" y="64"/>
                  </a:lnTo>
                  <a:lnTo>
                    <a:pt x="614" y="63"/>
                  </a:lnTo>
                  <a:lnTo>
                    <a:pt x="614" y="63"/>
                  </a:lnTo>
                  <a:lnTo>
                    <a:pt x="615" y="63"/>
                  </a:lnTo>
                  <a:lnTo>
                    <a:pt x="617" y="63"/>
                  </a:lnTo>
                  <a:lnTo>
                    <a:pt x="618" y="64"/>
                  </a:lnTo>
                  <a:lnTo>
                    <a:pt x="620" y="66"/>
                  </a:lnTo>
                  <a:lnTo>
                    <a:pt x="621" y="66"/>
                  </a:lnTo>
                  <a:lnTo>
                    <a:pt x="620" y="64"/>
                  </a:lnTo>
                  <a:lnTo>
                    <a:pt x="618" y="61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8" y="58"/>
                  </a:lnTo>
                  <a:lnTo>
                    <a:pt x="618" y="58"/>
                  </a:lnTo>
                  <a:lnTo>
                    <a:pt x="620" y="56"/>
                  </a:lnTo>
                  <a:lnTo>
                    <a:pt x="621" y="56"/>
                  </a:lnTo>
                  <a:lnTo>
                    <a:pt x="623" y="55"/>
                  </a:lnTo>
                  <a:lnTo>
                    <a:pt x="625" y="55"/>
                  </a:lnTo>
                  <a:close/>
                  <a:moveTo>
                    <a:pt x="779" y="49"/>
                  </a:moveTo>
                  <a:lnTo>
                    <a:pt x="782" y="49"/>
                  </a:lnTo>
                  <a:lnTo>
                    <a:pt x="784" y="49"/>
                  </a:lnTo>
                  <a:lnTo>
                    <a:pt x="785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9" y="50"/>
                  </a:lnTo>
                  <a:lnTo>
                    <a:pt x="789" y="52"/>
                  </a:lnTo>
                  <a:lnTo>
                    <a:pt x="787" y="52"/>
                  </a:lnTo>
                  <a:lnTo>
                    <a:pt x="785" y="52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8" y="52"/>
                  </a:lnTo>
                  <a:lnTo>
                    <a:pt x="778" y="50"/>
                  </a:lnTo>
                  <a:lnTo>
                    <a:pt x="776" y="50"/>
                  </a:lnTo>
                  <a:lnTo>
                    <a:pt x="776" y="49"/>
                  </a:lnTo>
                  <a:lnTo>
                    <a:pt x="779" y="49"/>
                  </a:lnTo>
                  <a:lnTo>
                    <a:pt x="779" y="49"/>
                  </a:lnTo>
                  <a:close/>
                  <a:moveTo>
                    <a:pt x="584" y="34"/>
                  </a:moveTo>
                  <a:lnTo>
                    <a:pt x="585" y="34"/>
                  </a:lnTo>
                  <a:lnTo>
                    <a:pt x="587" y="34"/>
                  </a:lnTo>
                  <a:lnTo>
                    <a:pt x="590" y="36"/>
                  </a:lnTo>
                  <a:lnTo>
                    <a:pt x="588" y="36"/>
                  </a:lnTo>
                  <a:lnTo>
                    <a:pt x="588" y="37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8" y="39"/>
                  </a:lnTo>
                  <a:lnTo>
                    <a:pt x="585" y="37"/>
                  </a:lnTo>
                  <a:lnTo>
                    <a:pt x="584" y="37"/>
                  </a:lnTo>
                  <a:lnTo>
                    <a:pt x="584" y="37"/>
                  </a:lnTo>
                  <a:lnTo>
                    <a:pt x="584" y="36"/>
                  </a:lnTo>
                  <a:lnTo>
                    <a:pt x="584" y="34"/>
                  </a:lnTo>
                  <a:lnTo>
                    <a:pt x="584" y="34"/>
                  </a:lnTo>
                  <a:close/>
                  <a:moveTo>
                    <a:pt x="670" y="0"/>
                  </a:moveTo>
                  <a:lnTo>
                    <a:pt x="672" y="0"/>
                  </a:lnTo>
                  <a:lnTo>
                    <a:pt x="674" y="1"/>
                  </a:lnTo>
                  <a:lnTo>
                    <a:pt x="674" y="3"/>
                  </a:lnTo>
                  <a:lnTo>
                    <a:pt x="675" y="4"/>
                  </a:lnTo>
                  <a:lnTo>
                    <a:pt x="677" y="6"/>
                  </a:lnTo>
                  <a:lnTo>
                    <a:pt x="678" y="4"/>
                  </a:lnTo>
                  <a:lnTo>
                    <a:pt x="683" y="4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8"/>
                  </a:lnTo>
                  <a:lnTo>
                    <a:pt x="683" y="9"/>
                  </a:lnTo>
                  <a:lnTo>
                    <a:pt x="686" y="11"/>
                  </a:lnTo>
                  <a:lnTo>
                    <a:pt x="688" y="12"/>
                  </a:lnTo>
                  <a:lnTo>
                    <a:pt x="691" y="14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9"/>
                  </a:lnTo>
                  <a:lnTo>
                    <a:pt x="696" y="22"/>
                  </a:lnTo>
                  <a:lnTo>
                    <a:pt x="696" y="23"/>
                  </a:lnTo>
                  <a:lnTo>
                    <a:pt x="696" y="28"/>
                  </a:lnTo>
                  <a:lnTo>
                    <a:pt x="696" y="28"/>
                  </a:lnTo>
                  <a:lnTo>
                    <a:pt x="694" y="30"/>
                  </a:lnTo>
                  <a:lnTo>
                    <a:pt x="696" y="30"/>
                  </a:lnTo>
                  <a:lnTo>
                    <a:pt x="697" y="31"/>
                  </a:lnTo>
                  <a:lnTo>
                    <a:pt x="699" y="33"/>
                  </a:lnTo>
                  <a:lnTo>
                    <a:pt x="700" y="34"/>
                  </a:lnTo>
                  <a:lnTo>
                    <a:pt x="703" y="34"/>
                  </a:lnTo>
                  <a:lnTo>
                    <a:pt x="703" y="36"/>
                  </a:lnTo>
                  <a:lnTo>
                    <a:pt x="703" y="36"/>
                  </a:lnTo>
                  <a:lnTo>
                    <a:pt x="705" y="39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44"/>
                  </a:lnTo>
                  <a:lnTo>
                    <a:pt x="708" y="44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11" y="44"/>
                  </a:lnTo>
                  <a:lnTo>
                    <a:pt x="711" y="42"/>
                  </a:lnTo>
                  <a:lnTo>
                    <a:pt x="713" y="44"/>
                  </a:lnTo>
                  <a:lnTo>
                    <a:pt x="713" y="44"/>
                  </a:lnTo>
                  <a:lnTo>
                    <a:pt x="715" y="45"/>
                  </a:lnTo>
                  <a:lnTo>
                    <a:pt x="715" y="47"/>
                  </a:lnTo>
                  <a:lnTo>
                    <a:pt x="715" y="47"/>
                  </a:lnTo>
                  <a:lnTo>
                    <a:pt x="715" y="49"/>
                  </a:lnTo>
                  <a:lnTo>
                    <a:pt x="711" y="49"/>
                  </a:lnTo>
                  <a:lnTo>
                    <a:pt x="708" y="49"/>
                  </a:lnTo>
                  <a:lnTo>
                    <a:pt x="707" y="47"/>
                  </a:lnTo>
                  <a:lnTo>
                    <a:pt x="705" y="47"/>
                  </a:lnTo>
                  <a:lnTo>
                    <a:pt x="705" y="45"/>
                  </a:lnTo>
                  <a:lnTo>
                    <a:pt x="703" y="45"/>
                  </a:lnTo>
                  <a:lnTo>
                    <a:pt x="703" y="47"/>
                  </a:lnTo>
                  <a:lnTo>
                    <a:pt x="702" y="49"/>
                  </a:lnTo>
                  <a:lnTo>
                    <a:pt x="702" y="49"/>
                  </a:lnTo>
                  <a:lnTo>
                    <a:pt x="702" y="50"/>
                  </a:lnTo>
                  <a:lnTo>
                    <a:pt x="707" y="50"/>
                  </a:lnTo>
                  <a:lnTo>
                    <a:pt x="708" y="50"/>
                  </a:lnTo>
                  <a:lnTo>
                    <a:pt x="710" y="50"/>
                  </a:lnTo>
                  <a:lnTo>
                    <a:pt x="708" y="52"/>
                  </a:lnTo>
                  <a:lnTo>
                    <a:pt x="705" y="55"/>
                  </a:lnTo>
                  <a:lnTo>
                    <a:pt x="697" y="60"/>
                  </a:lnTo>
                  <a:lnTo>
                    <a:pt x="696" y="60"/>
                  </a:lnTo>
                  <a:lnTo>
                    <a:pt x="697" y="61"/>
                  </a:lnTo>
                  <a:lnTo>
                    <a:pt x="697" y="61"/>
                  </a:lnTo>
                  <a:lnTo>
                    <a:pt x="699" y="61"/>
                  </a:lnTo>
                  <a:lnTo>
                    <a:pt x="702" y="60"/>
                  </a:lnTo>
                  <a:lnTo>
                    <a:pt x="705" y="60"/>
                  </a:lnTo>
                  <a:lnTo>
                    <a:pt x="705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10" y="64"/>
                  </a:lnTo>
                  <a:lnTo>
                    <a:pt x="713" y="63"/>
                  </a:lnTo>
                  <a:lnTo>
                    <a:pt x="716" y="61"/>
                  </a:lnTo>
                  <a:lnTo>
                    <a:pt x="718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21" y="61"/>
                  </a:lnTo>
                  <a:lnTo>
                    <a:pt x="719" y="63"/>
                  </a:lnTo>
                  <a:lnTo>
                    <a:pt x="718" y="64"/>
                  </a:lnTo>
                  <a:lnTo>
                    <a:pt x="718" y="64"/>
                  </a:lnTo>
                  <a:lnTo>
                    <a:pt x="719" y="63"/>
                  </a:lnTo>
                  <a:lnTo>
                    <a:pt x="724" y="64"/>
                  </a:lnTo>
                  <a:lnTo>
                    <a:pt x="727" y="64"/>
                  </a:lnTo>
                  <a:lnTo>
                    <a:pt x="729" y="64"/>
                  </a:lnTo>
                  <a:lnTo>
                    <a:pt x="730" y="64"/>
                  </a:lnTo>
                  <a:lnTo>
                    <a:pt x="732" y="66"/>
                  </a:lnTo>
                  <a:lnTo>
                    <a:pt x="732" y="66"/>
                  </a:lnTo>
                  <a:lnTo>
                    <a:pt x="730" y="66"/>
                  </a:lnTo>
                  <a:lnTo>
                    <a:pt x="729" y="66"/>
                  </a:lnTo>
                  <a:lnTo>
                    <a:pt x="727" y="66"/>
                  </a:lnTo>
                  <a:lnTo>
                    <a:pt x="727" y="67"/>
                  </a:lnTo>
                  <a:lnTo>
                    <a:pt x="726" y="69"/>
                  </a:lnTo>
                  <a:lnTo>
                    <a:pt x="726" y="71"/>
                  </a:lnTo>
                  <a:lnTo>
                    <a:pt x="726" y="71"/>
                  </a:lnTo>
                  <a:lnTo>
                    <a:pt x="722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2" y="69"/>
                  </a:lnTo>
                  <a:lnTo>
                    <a:pt x="721" y="69"/>
                  </a:lnTo>
                  <a:lnTo>
                    <a:pt x="721" y="69"/>
                  </a:lnTo>
                  <a:lnTo>
                    <a:pt x="719" y="71"/>
                  </a:lnTo>
                  <a:lnTo>
                    <a:pt x="727" y="75"/>
                  </a:lnTo>
                  <a:lnTo>
                    <a:pt x="729" y="78"/>
                  </a:lnTo>
                  <a:lnTo>
                    <a:pt x="730" y="80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30" y="83"/>
                  </a:lnTo>
                  <a:lnTo>
                    <a:pt x="730" y="85"/>
                  </a:lnTo>
                  <a:lnTo>
                    <a:pt x="730" y="88"/>
                  </a:lnTo>
                  <a:lnTo>
                    <a:pt x="729" y="91"/>
                  </a:lnTo>
                  <a:lnTo>
                    <a:pt x="730" y="91"/>
                  </a:lnTo>
                  <a:lnTo>
                    <a:pt x="732" y="93"/>
                  </a:lnTo>
                  <a:lnTo>
                    <a:pt x="732" y="94"/>
                  </a:lnTo>
                  <a:lnTo>
                    <a:pt x="733" y="94"/>
                  </a:lnTo>
                  <a:lnTo>
                    <a:pt x="733" y="96"/>
                  </a:lnTo>
                  <a:lnTo>
                    <a:pt x="733" y="96"/>
                  </a:lnTo>
                  <a:lnTo>
                    <a:pt x="735" y="96"/>
                  </a:lnTo>
                  <a:lnTo>
                    <a:pt x="735" y="96"/>
                  </a:lnTo>
                  <a:lnTo>
                    <a:pt x="735" y="94"/>
                  </a:lnTo>
                  <a:lnTo>
                    <a:pt x="737" y="94"/>
                  </a:lnTo>
                  <a:lnTo>
                    <a:pt x="738" y="93"/>
                  </a:lnTo>
                  <a:lnTo>
                    <a:pt x="740" y="89"/>
                  </a:lnTo>
                  <a:lnTo>
                    <a:pt x="740" y="89"/>
                  </a:lnTo>
                  <a:lnTo>
                    <a:pt x="740" y="88"/>
                  </a:lnTo>
                  <a:lnTo>
                    <a:pt x="740" y="86"/>
                  </a:lnTo>
                  <a:lnTo>
                    <a:pt x="741" y="85"/>
                  </a:lnTo>
                  <a:lnTo>
                    <a:pt x="741" y="82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4" y="75"/>
                  </a:lnTo>
                  <a:lnTo>
                    <a:pt x="748" y="72"/>
                  </a:lnTo>
                  <a:lnTo>
                    <a:pt x="748" y="71"/>
                  </a:lnTo>
                  <a:lnTo>
                    <a:pt x="749" y="71"/>
                  </a:lnTo>
                  <a:lnTo>
                    <a:pt x="751" y="71"/>
                  </a:lnTo>
                  <a:lnTo>
                    <a:pt x="752" y="72"/>
                  </a:lnTo>
                  <a:lnTo>
                    <a:pt x="756" y="74"/>
                  </a:lnTo>
                  <a:lnTo>
                    <a:pt x="757" y="75"/>
                  </a:lnTo>
                  <a:lnTo>
                    <a:pt x="762" y="78"/>
                  </a:lnTo>
                  <a:lnTo>
                    <a:pt x="763" y="80"/>
                  </a:lnTo>
                  <a:lnTo>
                    <a:pt x="767" y="82"/>
                  </a:lnTo>
                  <a:lnTo>
                    <a:pt x="767" y="85"/>
                  </a:lnTo>
                  <a:lnTo>
                    <a:pt x="768" y="88"/>
                  </a:lnTo>
                  <a:lnTo>
                    <a:pt x="768" y="91"/>
                  </a:lnTo>
                  <a:lnTo>
                    <a:pt x="770" y="91"/>
                  </a:lnTo>
                  <a:lnTo>
                    <a:pt x="770" y="93"/>
                  </a:lnTo>
                  <a:lnTo>
                    <a:pt x="770" y="94"/>
                  </a:lnTo>
                  <a:lnTo>
                    <a:pt x="770" y="94"/>
                  </a:lnTo>
                  <a:lnTo>
                    <a:pt x="768" y="96"/>
                  </a:lnTo>
                  <a:lnTo>
                    <a:pt x="768" y="96"/>
                  </a:lnTo>
                  <a:lnTo>
                    <a:pt x="767" y="96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3" y="94"/>
                  </a:lnTo>
                  <a:lnTo>
                    <a:pt x="763" y="94"/>
                  </a:lnTo>
                  <a:lnTo>
                    <a:pt x="762" y="96"/>
                  </a:lnTo>
                  <a:lnTo>
                    <a:pt x="762" y="96"/>
                  </a:lnTo>
                  <a:lnTo>
                    <a:pt x="762" y="99"/>
                  </a:lnTo>
                  <a:lnTo>
                    <a:pt x="762" y="102"/>
                  </a:lnTo>
                  <a:lnTo>
                    <a:pt x="762" y="104"/>
                  </a:lnTo>
                  <a:lnTo>
                    <a:pt x="763" y="108"/>
                  </a:lnTo>
                  <a:lnTo>
                    <a:pt x="767" y="112"/>
                  </a:lnTo>
                  <a:lnTo>
                    <a:pt x="774" y="118"/>
                  </a:lnTo>
                  <a:lnTo>
                    <a:pt x="774" y="119"/>
                  </a:lnTo>
                  <a:lnTo>
                    <a:pt x="774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6" y="123"/>
                  </a:lnTo>
                  <a:lnTo>
                    <a:pt x="778" y="123"/>
                  </a:lnTo>
                  <a:lnTo>
                    <a:pt x="779" y="121"/>
                  </a:lnTo>
                  <a:lnTo>
                    <a:pt x="782" y="118"/>
                  </a:lnTo>
                  <a:lnTo>
                    <a:pt x="784" y="118"/>
                  </a:lnTo>
                  <a:lnTo>
                    <a:pt x="785" y="118"/>
                  </a:lnTo>
                  <a:lnTo>
                    <a:pt x="785" y="116"/>
                  </a:lnTo>
                  <a:lnTo>
                    <a:pt x="787" y="116"/>
                  </a:lnTo>
                  <a:lnTo>
                    <a:pt x="787" y="115"/>
                  </a:lnTo>
                  <a:lnTo>
                    <a:pt x="787" y="115"/>
                  </a:lnTo>
                  <a:lnTo>
                    <a:pt x="789" y="112"/>
                  </a:lnTo>
                  <a:lnTo>
                    <a:pt x="789" y="110"/>
                  </a:lnTo>
                  <a:lnTo>
                    <a:pt x="790" y="107"/>
                  </a:lnTo>
                  <a:lnTo>
                    <a:pt x="790" y="107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8" y="94"/>
                  </a:lnTo>
                  <a:lnTo>
                    <a:pt x="800" y="91"/>
                  </a:lnTo>
                  <a:lnTo>
                    <a:pt x="800" y="89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800" y="86"/>
                  </a:lnTo>
                  <a:lnTo>
                    <a:pt x="801" y="85"/>
                  </a:lnTo>
                  <a:lnTo>
                    <a:pt x="801" y="85"/>
                  </a:lnTo>
                  <a:lnTo>
                    <a:pt x="803" y="83"/>
                  </a:lnTo>
                  <a:lnTo>
                    <a:pt x="803" y="83"/>
                  </a:lnTo>
                  <a:lnTo>
                    <a:pt x="804" y="83"/>
                  </a:lnTo>
                  <a:lnTo>
                    <a:pt x="804" y="83"/>
                  </a:lnTo>
                  <a:lnTo>
                    <a:pt x="806" y="83"/>
                  </a:lnTo>
                  <a:lnTo>
                    <a:pt x="812" y="83"/>
                  </a:lnTo>
                  <a:lnTo>
                    <a:pt x="812" y="83"/>
                  </a:lnTo>
                  <a:lnTo>
                    <a:pt x="809" y="82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78"/>
                  </a:lnTo>
                  <a:lnTo>
                    <a:pt x="811" y="78"/>
                  </a:lnTo>
                  <a:lnTo>
                    <a:pt x="812" y="77"/>
                  </a:lnTo>
                  <a:lnTo>
                    <a:pt x="812" y="77"/>
                  </a:lnTo>
                  <a:lnTo>
                    <a:pt x="812" y="75"/>
                  </a:lnTo>
                  <a:lnTo>
                    <a:pt x="812" y="75"/>
                  </a:lnTo>
                  <a:lnTo>
                    <a:pt x="809" y="74"/>
                  </a:lnTo>
                  <a:lnTo>
                    <a:pt x="806" y="74"/>
                  </a:lnTo>
                  <a:lnTo>
                    <a:pt x="806" y="72"/>
                  </a:lnTo>
                  <a:lnTo>
                    <a:pt x="804" y="72"/>
                  </a:lnTo>
                  <a:lnTo>
                    <a:pt x="804" y="69"/>
                  </a:lnTo>
                  <a:lnTo>
                    <a:pt x="804" y="69"/>
                  </a:lnTo>
                  <a:lnTo>
                    <a:pt x="804" y="67"/>
                  </a:lnTo>
                  <a:lnTo>
                    <a:pt x="804" y="66"/>
                  </a:lnTo>
                  <a:lnTo>
                    <a:pt x="804" y="66"/>
                  </a:lnTo>
                  <a:lnTo>
                    <a:pt x="804" y="64"/>
                  </a:lnTo>
                  <a:lnTo>
                    <a:pt x="804" y="64"/>
                  </a:lnTo>
                  <a:lnTo>
                    <a:pt x="804" y="63"/>
                  </a:lnTo>
                  <a:lnTo>
                    <a:pt x="804" y="63"/>
                  </a:lnTo>
                  <a:lnTo>
                    <a:pt x="803" y="61"/>
                  </a:lnTo>
                  <a:lnTo>
                    <a:pt x="803" y="61"/>
                  </a:lnTo>
                  <a:lnTo>
                    <a:pt x="803" y="58"/>
                  </a:lnTo>
                  <a:lnTo>
                    <a:pt x="803" y="58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4" y="55"/>
                  </a:lnTo>
                  <a:lnTo>
                    <a:pt x="806" y="56"/>
                  </a:lnTo>
                  <a:lnTo>
                    <a:pt x="808" y="56"/>
                  </a:lnTo>
                  <a:lnTo>
                    <a:pt x="809" y="56"/>
                  </a:lnTo>
                  <a:lnTo>
                    <a:pt x="812" y="56"/>
                  </a:lnTo>
                  <a:lnTo>
                    <a:pt x="815" y="55"/>
                  </a:lnTo>
                  <a:lnTo>
                    <a:pt x="820" y="56"/>
                  </a:lnTo>
                  <a:lnTo>
                    <a:pt x="820" y="56"/>
                  </a:lnTo>
                  <a:lnTo>
                    <a:pt x="825" y="58"/>
                  </a:lnTo>
                  <a:lnTo>
                    <a:pt x="830" y="60"/>
                  </a:lnTo>
                  <a:lnTo>
                    <a:pt x="831" y="60"/>
                  </a:lnTo>
                  <a:lnTo>
                    <a:pt x="839" y="60"/>
                  </a:lnTo>
                  <a:lnTo>
                    <a:pt x="842" y="60"/>
                  </a:lnTo>
                  <a:lnTo>
                    <a:pt x="844" y="60"/>
                  </a:lnTo>
                  <a:lnTo>
                    <a:pt x="849" y="61"/>
                  </a:lnTo>
                  <a:lnTo>
                    <a:pt x="847" y="63"/>
                  </a:lnTo>
                  <a:lnTo>
                    <a:pt x="847" y="64"/>
                  </a:lnTo>
                  <a:lnTo>
                    <a:pt x="844" y="64"/>
                  </a:lnTo>
                  <a:lnTo>
                    <a:pt x="842" y="64"/>
                  </a:lnTo>
                  <a:lnTo>
                    <a:pt x="844" y="66"/>
                  </a:lnTo>
                  <a:lnTo>
                    <a:pt x="849" y="67"/>
                  </a:lnTo>
                  <a:lnTo>
                    <a:pt x="850" y="69"/>
                  </a:lnTo>
                  <a:lnTo>
                    <a:pt x="850" y="69"/>
                  </a:lnTo>
                  <a:lnTo>
                    <a:pt x="850" y="71"/>
                  </a:lnTo>
                  <a:lnTo>
                    <a:pt x="850" y="71"/>
                  </a:lnTo>
                  <a:lnTo>
                    <a:pt x="852" y="71"/>
                  </a:lnTo>
                  <a:lnTo>
                    <a:pt x="853" y="71"/>
                  </a:lnTo>
                  <a:lnTo>
                    <a:pt x="858" y="71"/>
                  </a:lnTo>
                  <a:lnTo>
                    <a:pt x="861" y="72"/>
                  </a:lnTo>
                  <a:lnTo>
                    <a:pt x="863" y="72"/>
                  </a:lnTo>
                  <a:lnTo>
                    <a:pt x="863" y="74"/>
                  </a:lnTo>
                  <a:lnTo>
                    <a:pt x="863" y="74"/>
                  </a:lnTo>
                  <a:lnTo>
                    <a:pt x="860" y="77"/>
                  </a:lnTo>
                  <a:lnTo>
                    <a:pt x="856" y="78"/>
                  </a:lnTo>
                  <a:lnTo>
                    <a:pt x="853" y="80"/>
                  </a:lnTo>
                  <a:lnTo>
                    <a:pt x="853" y="80"/>
                  </a:lnTo>
                  <a:lnTo>
                    <a:pt x="858" y="80"/>
                  </a:lnTo>
                  <a:lnTo>
                    <a:pt x="861" y="80"/>
                  </a:lnTo>
                  <a:lnTo>
                    <a:pt x="863" y="82"/>
                  </a:lnTo>
                  <a:lnTo>
                    <a:pt x="863" y="82"/>
                  </a:lnTo>
                  <a:lnTo>
                    <a:pt x="864" y="83"/>
                  </a:lnTo>
                  <a:lnTo>
                    <a:pt x="864" y="83"/>
                  </a:lnTo>
                  <a:lnTo>
                    <a:pt x="864" y="85"/>
                  </a:lnTo>
                  <a:lnTo>
                    <a:pt x="864" y="86"/>
                  </a:lnTo>
                  <a:lnTo>
                    <a:pt x="860" y="88"/>
                  </a:lnTo>
                  <a:lnTo>
                    <a:pt x="858" y="89"/>
                  </a:lnTo>
                  <a:lnTo>
                    <a:pt x="856" y="89"/>
                  </a:lnTo>
                  <a:lnTo>
                    <a:pt x="855" y="91"/>
                  </a:lnTo>
                  <a:lnTo>
                    <a:pt x="853" y="91"/>
                  </a:lnTo>
                  <a:lnTo>
                    <a:pt x="852" y="89"/>
                  </a:lnTo>
                  <a:lnTo>
                    <a:pt x="850" y="89"/>
                  </a:lnTo>
                  <a:lnTo>
                    <a:pt x="847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5" y="91"/>
                  </a:lnTo>
                  <a:lnTo>
                    <a:pt x="847" y="93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7" y="96"/>
                  </a:lnTo>
                  <a:lnTo>
                    <a:pt x="847" y="96"/>
                  </a:lnTo>
                  <a:lnTo>
                    <a:pt x="850" y="99"/>
                  </a:lnTo>
                  <a:lnTo>
                    <a:pt x="850" y="99"/>
                  </a:lnTo>
                  <a:lnTo>
                    <a:pt x="852" y="99"/>
                  </a:lnTo>
                  <a:lnTo>
                    <a:pt x="852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2" y="100"/>
                  </a:lnTo>
                  <a:lnTo>
                    <a:pt x="852" y="102"/>
                  </a:lnTo>
                  <a:lnTo>
                    <a:pt x="852" y="102"/>
                  </a:lnTo>
                  <a:lnTo>
                    <a:pt x="852" y="104"/>
                  </a:lnTo>
                  <a:lnTo>
                    <a:pt x="853" y="105"/>
                  </a:lnTo>
                  <a:lnTo>
                    <a:pt x="855" y="107"/>
                  </a:lnTo>
                  <a:lnTo>
                    <a:pt x="858" y="110"/>
                  </a:lnTo>
                  <a:lnTo>
                    <a:pt x="861" y="112"/>
                  </a:lnTo>
                  <a:lnTo>
                    <a:pt x="861" y="113"/>
                  </a:lnTo>
                  <a:lnTo>
                    <a:pt x="864" y="115"/>
                  </a:lnTo>
                  <a:lnTo>
                    <a:pt x="864" y="116"/>
                  </a:lnTo>
                  <a:lnTo>
                    <a:pt x="863" y="118"/>
                  </a:lnTo>
                  <a:lnTo>
                    <a:pt x="863" y="123"/>
                  </a:lnTo>
                  <a:lnTo>
                    <a:pt x="861" y="124"/>
                  </a:lnTo>
                  <a:lnTo>
                    <a:pt x="861" y="126"/>
                  </a:lnTo>
                  <a:lnTo>
                    <a:pt x="858" y="127"/>
                  </a:lnTo>
                  <a:lnTo>
                    <a:pt x="858" y="127"/>
                  </a:lnTo>
                  <a:lnTo>
                    <a:pt x="855" y="127"/>
                  </a:lnTo>
                  <a:lnTo>
                    <a:pt x="855" y="127"/>
                  </a:lnTo>
                  <a:lnTo>
                    <a:pt x="853" y="129"/>
                  </a:lnTo>
                  <a:lnTo>
                    <a:pt x="852" y="132"/>
                  </a:lnTo>
                  <a:lnTo>
                    <a:pt x="850" y="132"/>
                  </a:lnTo>
                  <a:lnTo>
                    <a:pt x="850" y="134"/>
                  </a:lnTo>
                  <a:lnTo>
                    <a:pt x="849" y="134"/>
                  </a:lnTo>
                  <a:lnTo>
                    <a:pt x="845" y="137"/>
                  </a:lnTo>
                  <a:lnTo>
                    <a:pt x="844" y="137"/>
                  </a:lnTo>
                  <a:lnTo>
                    <a:pt x="839" y="138"/>
                  </a:lnTo>
                  <a:lnTo>
                    <a:pt x="836" y="141"/>
                  </a:lnTo>
                  <a:lnTo>
                    <a:pt x="834" y="141"/>
                  </a:lnTo>
                  <a:lnTo>
                    <a:pt x="833" y="143"/>
                  </a:lnTo>
                  <a:lnTo>
                    <a:pt x="831" y="143"/>
                  </a:lnTo>
                  <a:lnTo>
                    <a:pt x="830" y="141"/>
                  </a:lnTo>
                  <a:lnTo>
                    <a:pt x="830" y="140"/>
                  </a:lnTo>
                  <a:lnTo>
                    <a:pt x="830" y="140"/>
                  </a:lnTo>
                  <a:lnTo>
                    <a:pt x="828" y="138"/>
                  </a:lnTo>
                  <a:lnTo>
                    <a:pt x="825" y="135"/>
                  </a:lnTo>
                  <a:lnTo>
                    <a:pt x="825" y="134"/>
                  </a:lnTo>
                  <a:lnTo>
                    <a:pt x="823" y="134"/>
                  </a:lnTo>
                  <a:lnTo>
                    <a:pt x="822" y="134"/>
                  </a:lnTo>
                  <a:lnTo>
                    <a:pt x="822" y="134"/>
                  </a:lnTo>
                  <a:lnTo>
                    <a:pt x="820" y="132"/>
                  </a:lnTo>
                  <a:lnTo>
                    <a:pt x="819" y="132"/>
                  </a:lnTo>
                  <a:lnTo>
                    <a:pt x="819" y="132"/>
                  </a:lnTo>
                  <a:lnTo>
                    <a:pt x="820" y="130"/>
                  </a:lnTo>
                  <a:lnTo>
                    <a:pt x="820" y="130"/>
                  </a:lnTo>
                  <a:lnTo>
                    <a:pt x="817" y="129"/>
                  </a:lnTo>
                  <a:lnTo>
                    <a:pt x="817" y="127"/>
                  </a:lnTo>
                  <a:lnTo>
                    <a:pt x="817" y="127"/>
                  </a:lnTo>
                  <a:lnTo>
                    <a:pt x="814" y="127"/>
                  </a:lnTo>
                  <a:lnTo>
                    <a:pt x="812" y="126"/>
                  </a:lnTo>
                  <a:lnTo>
                    <a:pt x="809" y="129"/>
                  </a:lnTo>
                  <a:lnTo>
                    <a:pt x="809" y="129"/>
                  </a:lnTo>
                  <a:lnTo>
                    <a:pt x="809" y="130"/>
                  </a:lnTo>
                  <a:lnTo>
                    <a:pt x="809" y="130"/>
                  </a:lnTo>
                  <a:lnTo>
                    <a:pt x="811" y="130"/>
                  </a:lnTo>
                  <a:lnTo>
                    <a:pt x="811" y="129"/>
                  </a:lnTo>
                  <a:lnTo>
                    <a:pt x="812" y="129"/>
                  </a:lnTo>
                  <a:lnTo>
                    <a:pt x="814" y="129"/>
                  </a:lnTo>
                  <a:lnTo>
                    <a:pt x="815" y="129"/>
                  </a:lnTo>
                  <a:lnTo>
                    <a:pt x="815" y="130"/>
                  </a:lnTo>
                  <a:lnTo>
                    <a:pt x="815" y="130"/>
                  </a:lnTo>
                  <a:lnTo>
                    <a:pt x="820" y="134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3" y="138"/>
                  </a:lnTo>
                  <a:lnTo>
                    <a:pt x="825" y="141"/>
                  </a:lnTo>
                  <a:lnTo>
                    <a:pt x="826" y="145"/>
                  </a:lnTo>
                  <a:lnTo>
                    <a:pt x="828" y="146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5" y="146"/>
                  </a:lnTo>
                  <a:lnTo>
                    <a:pt x="820" y="145"/>
                  </a:lnTo>
                  <a:lnTo>
                    <a:pt x="820" y="145"/>
                  </a:lnTo>
                  <a:lnTo>
                    <a:pt x="819" y="145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1" y="145"/>
                  </a:lnTo>
                  <a:lnTo>
                    <a:pt x="809" y="143"/>
                  </a:lnTo>
                  <a:lnTo>
                    <a:pt x="808" y="143"/>
                  </a:lnTo>
                  <a:lnTo>
                    <a:pt x="806" y="140"/>
                  </a:lnTo>
                  <a:lnTo>
                    <a:pt x="803" y="138"/>
                  </a:lnTo>
                  <a:lnTo>
                    <a:pt x="801" y="138"/>
                  </a:lnTo>
                  <a:lnTo>
                    <a:pt x="798" y="138"/>
                  </a:lnTo>
                  <a:lnTo>
                    <a:pt x="795" y="138"/>
                  </a:lnTo>
                  <a:lnTo>
                    <a:pt x="787" y="138"/>
                  </a:lnTo>
                  <a:lnTo>
                    <a:pt x="785" y="138"/>
                  </a:lnTo>
                  <a:lnTo>
                    <a:pt x="785" y="138"/>
                  </a:lnTo>
                  <a:lnTo>
                    <a:pt x="785" y="140"/>
                  </a:lnTo>
                  <a:lnTo>
                    <a:pt x="785" y="140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5" y="143"/>
                  </a:lnTo>
                  <a:lnTo>
                    <a:pt x="787" y="143"/>
                  </a:lnTo>
                  <a:lnTo>
                    <a:pt x="792" y="145"/>
                  </a:lnTo>
                  <a:lnTo>
                    <a:pt x="793" y="146"/>
                  </a:lnTo>
                  <a:lnTo>
                    <a:pt x="795" y="146"/>
                  </a:lnTo>
                  <a:lnTo>
                    <a:pt x="797" y="148"/>
                  </a:lnTo>
                  <a:lnTo>
                    <a:pt x="797" y="148"/>
                  </a:lnTo>
                  <a:lnTo>
                    <a:pt x="795" y="149"/>
                  </a:lnTo>
                  <a:lnTo>
                    <a:pt x="795" y="151"/>
                  </a:lnTo>
                  <a:lnTo>
                    <a:pt x="785" y="159"/>
                  </a:lnTo>
                  <a:lnTo>
                    <a:pt x="782" y="162"/>
                  </a:lnTo>
                  <a:lnTo>
                    <a:pt x="779" y="165"/>
                  </a:lnTo>
                  <a:lnTo>
                    <a:pt x="778" y="167"/>
                  </a:lnTo>
                  <a:lnTo>
                    <a:pt x="778" y="167"/>
                  </a:lnTo>
                  <a:lnTo>
                    <a:pt x="774" y="167"/>
                  </a:lnTo>
                  <a:lnTo>
                    <a:pt x="771" y="167"/>
                  </a:lnTo>
                  <a:lnTo>
                    <a:pt x="767" y="167"/>
                  </a:lnTo>
                  <a:lnTo>
                    <a:pt x="765" y="165"/>
                  </a:lnTo>
                  <a:lnTo>
                    <a:pt x="760" y="162"/>
                  </a:lnTo>
                  <a:lnTo>
                    <a:pt x="759" y="160"/>
                  </a:lnTo>
                  <a:lnTo>
                    <a:pt x="757" y="160"/>
                  </a:lnTo>
                  <a:lnTo>
                    <a:pt x="756" y="159"/>
                  </a:lnTo>
                  <a:lnTo>
                    <a:pt x="756" y="159"/>
                  </a:lnTo>
                  <a:lnTo>
                    <a:pt x="752" y="159"/>
                  </a:lnTo>
                  <a:lnTo>
                    <a:pt x="751" y="157"/>
                  </a:lnTo>
                  <a:lnTo>
                    <a:pt x="746" y="154"/>
                  </a:lnTo>
                  <a:lnTo>
                    <a:pt x="743" y="154"/>
                  </a:lnTo>
                  <a:lnTo>
                    <a:pt x="741" y="152"/>
                  </a:lnTo>
                  <a:lnTo>
                    <a:pt x="740" y="152"/>
                  </a:lnTo>
                  <a:lnTo>
                    <a:pt x="738" y="152"/>
                  </a:lnTo>
                  <a:lnTo>
                    <a:pt x="740" y="154"/>
                  </a:lnTo>
                  <a:lnTo>
                    <a:pt x="740" y="154"/>
                  </a:lnTo>
                  <a:lnTo>
                    <a:pt x="738" y="154"/>
                  </a:lnTo>
                  <a:lnTo>
                    <a:pt x="737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29" y="152"/>
                  </a:lnTo>
                  <a:lnTo>
                    <a:pt x="726" y="152"/>
                  </a:lnTo>
                  <a:lnTo>
                    <a:pt x="722" y="152"/>
                  </a:lnTo>
                  <a:lnTo>
                    <a:pt x="719" y="152"/>
                  </a:lnTo>
                  <a:lnTo>
                    <a:pt x="718" y="152"/>
                  </a:lnTo>
                  <a:lnTo>
                    <a:pt x="718" y="152"/>
                  </a:lnTo>
                  <a:lnTo>
                    <a:pt x="719" y="154"/>
                  </a:lnTo>
                  <a:lnTo>
                    <a:pt x="722" y="156"/>
                  </a:lnTo>
                  <a:lnTo>
                    <a:pt x="722" y="154"/>
                  </a:lnTo>
                  <a:lnTo>
                    <a:pt x="722" y="154"/>
                  </a:lnTo>
                  <a:lnTo>
                    <a:pt x="724" y="152"/>
                  </a:lnTo>
                  <a:lnTo>
                    <a:pt x="729" y="154"/>
                  </a:lnTo>
                  <a:lnTo>
                    <a:pt x="735" y="156"/>
                  </a:lnTo>
                  <a:lnTo>
                    <a:pt x="737" y="156"/>
                  </a:lnTo>
                  <a:lnTo>
                    <a:pt x="738" y="157"/>
                  </a:lnTo>
                  <a:lnTo>
                    <a:pt x="741" y="157"/>
                  </a:lnTo>
                  <a:lnTo>
                    <a:pt x="743" y="160"/>
                  </a:lnTo>
                  <a:lnTo>
                    <a:pt x="749" y="165"/>
                  </a:lnTo>
                  <a:lnTo>
                    <a:pt x="751" y="165"/>
                  </a:lnTo>
                  <a:lnTo>
                    <a:pt x="752" y="167"/>
                  </a:lnTo>
                  <a:lnTo>
                    <a:pt x="763" y="168"/>
                  </a:lnTo>
                  <a:lnTo>
                    <a:pt x="768" y="168"/>
                  </a:lnTo>
                  <a:lnTo>
                    <a:pt x="776" y="168"/>
                  </a:lnTo>
                  <a:lnTo>
                    <a:pt x="779" y="170"/>
                  </a:lnTo>
                  <a:lnTo>
                    <a:pt x="781" y="170"/>
                  </a:lnTo>
                  <a:lnTo>
                    <a:pt x="781" y="173"/>
                  </a:lnTo>
                  <a:lnTo>
                    <a:pt x="781" y="173"/>
                  </a:lnTo>
                  <a:lnTo>
                    <a:pt x="779" y="176"/>
                  </a:lnTo>
                  <a:lnTo>
                    <a:pt x="778" y="179"/>
                  </a:lnTo>
                  <a:lnTo>
                    <a:pt x="768" y="189"/>
                  </a:lnTo>
                  <a:lnTo>
                    <a:pt x="767" y="192"/>
                  </a:lnTo>
                  <a:lnTo>
                    <a:pt x="767" y="192"/>
                  </a:lnTo>
                  <a:lnTo>
                    <a:pt x="765" y="193"/>
                  </a:lnTo>
                  <a:lnTo>
                    <a:pt x="762" y="197"/>
                  </a:lnTo>
                  <a:lnTo>
                    <a:pt x="757" y="198"/>
                  </a:lnTo>
                  <a:lnTo>
                    <a:pt x="756" y="198"/>
                  </a:lnTo>
                  <a:lnTo>
                    <a:pt x="752" y="198"/>
                  </a:lnTo>
                  <a:lnTo>
                    <a:pt x="751" y="198"/>
                  </a:lnTo>
                  <a:lnTo>
                    <a:pt x="749" y="195"/>
                  </a:lnTo>
                  <a:lnTo>
                    <a:pt x="749" y="195"/>
                  </a:lnTo>
                  <a:lnTo>
                    <a:pt x="751" y="198"/>
                  </a:lnTo>
                  <a:lnTo>
                    <a:pt x="751" y="198"/>
                  </a:lnTo>
                  <a:lnTo>
                    <a:pt x="749" y="198"/>
                  </a:lnTo>
                  <a:lnTo>
                    <a:pt x="746" y="197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198"/>
                  </a:lnTo>
                  <a:lnTo>
                    <a:pt x="743" y="198"/>
                  </a:lnTo>
                  <a:lnTo>
                    <a:pt x="741" y="197"/>
                  </a:lnTo>
                  <a:lnTo>
                    <a:pt x="741" y="197"/>
                  </a:lnTo>
                  <a:lnTo>
                    <a:pt x="741" y="195"/>
                  </a:lnTo>
                  <a:lnTo>
                    <a:pt x="740" y="193"/>
                  </a:lnTo>
                  <a:lnTo>
                    <a:pt x="737" y="195"/>
                  </a:lnTo>
                  <a:lnTo>
                    <a:pt x="737" y="195"/>
                  </a:lnTo>
                  <a:lnTo>
                    <a:pt x="738" y="197"/>
                  </a:lnTo>
                  <a:lnTo>
                    <a:pt x="738" y="197"/>
                  </a:lnTo>
                  <a:lnTo>
                    <a:pt x="740" y="198"/>
                  </a:lnTo>
                  <a:lnTo>
                    <a:pt x="740" y="200"/>
                  </a:lnTo>
                  <a:lnTo>
                    <a:pt x="738" y="200"/>
                  </a:lnTo>
                  <a:lnTo>
                    <a:pt x="735" y="198"/>
                  </a:lnTo>
                  <a:lnTo>
                    <a:pt x="735" y="198"/>
                  </a:lnTo>
                  <a:lnTo>
                    <a:pt x="737" y="201"/>
                  </a:lnTo>
                  <a:lnTo>
                    <a:pt x="738" y="203"/>
                  </a:lnTo>
                  <a:lnTo>
                    <a:pt x="738" y="203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2" y="208"/>
                  </a:lnTo>
                  <a:lnTo>
                    <a:pt x="732" y="206"/>
                  </a:lnTo>
                  <a:lnTo>
                    <a:pt x="730" y="206"/>
                  </a:lnTo>
                  <a:lnTo>
                    <a:pt x="729" y="206"/>
                  </a:lnTo>
                  <a:lnTo>
                    <a:pt x="729" y="208"/>
                  </a:lnTo>
                  <a:lnTo>
                    <a:pt x="727" y="208"/>
                  </a:lnTo>
                  <a:lnTo>
                    <a:pt x="726" y="208"/>
                  </a:lnTo>
                  <a:lnTo>
                    <a:pt x="724" y="208"/>
                  </a:lnTo>
                  <a:lnTo>
                    <a:pt x="722" y="208"/>
                  </a:lnTo>
                  <a:lnTo>
                    <a:pt x="716" y="204"/>
                  </a:lnTo>
                  <a:lnTo>
                    <a:pt x="713" y="204"/>
                  </a:lnTo>
                  <a:lnTo>
                    <a:pt x="710" y="204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08" y="203"/>
                  </a:lnTo>
                  <a:lnTo>
                    <a:pt x="708" y="203"/>
                  </a:lnTo>
                  <a:lnTo>
                    <a:pt x="707" y="203"/>
                  </a:lnTo>
                  <a:lnTo>
                    <a:pt x="703" y="203"/>
                  </a:lnTo>
                  <a:lnTo>
                    <a:pt x="700" y="203"/>
                  </a:lnTo>
                  <a:lnTo>
                    <a:pt x="694" y="200"/>
                  </a:lnTo>
                  <a:lnTo>
                    <a:pt x="688" y="198"/>
                  </a:lnTo>
                  <a:lnTo>
                    <a:pt x="685" y="195"/>
                  </a:lnTo>
                  <a:lnTo>
                    <a:pt x="686" y="197"/>
                  </a:lnTo>
                  <a:lnTo>
                    <a:pt x="686" y="198"/>
                  </a:lnTo>
                  <a:lnTo>
                    <a:pt x="685" y="198"/>
                  </a:lnTo>
                  <a:lnTo>
                    <a:pt x="685" y="200"/>
                  </a:lnTo>
                  <a:lnTo>
                    <a:pt x="686" y="201"/>
                  </a:lnTo>
                  <a:lnTo>
                    <a:pt x="688" y="201"/>
                  </a:lnTo>
                  <a:lnTo>
                    <a:pt x="691" y="201"/>
                  </a:lnTo>
                  <a:lnTo>
                    <a:pt x="691" y="201"/>
                  </a:lnTo>
                  <a:lnTo>
                    <a:pt x="689" y="201"/>
                  </a:lnTo>
                  <a:lnTo>
                    <a:pt x="689" y="200"/>
                  </a:lnTo>
                  <a:lnTo>
                    <a:pt x="688" y="200"/>
                  </a:lnTo>
                  <a:lnTo>
                    <a:pt x="689" y="200"/>
                  </a:lnTo>
                  <a:lnTo>
                    <a:pt x="691" y="200"/>
                  </a:lnTo>
                  <a:lnTo>
                    <a:pt x="692" y="200"/>
                  </a:lnTo>
                  <a:lnTo>
                    <a:pt x="702" y="204"/>
                  </a:lnTo>
                  <a:lnTo>
                    <a:pt x="703" y="204"/>
                  </a:lnTo>
                  <a:lnTo>
                    <a:pt x="707" y="204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2" y="208"/>
                  </a:lnTo>
                  <a:lnTo>
                    <a:pt x="702" y="209"/>
                  </a:lnTo>
                  <a:lnTo>
                    <a:pt x="705" y="208"/>
                  </a:lnTo>
                  <a:lnTo>
                    <a:pt x="708" y="206"/>
                  </a:lnTo>
                  <a:lnTo>
                    <a:pt x="710" y="206"/>
                  </a:lnTo>
                  <a:lnTo>
                    <a:pt x="711" y="204"/>
                  </a:lnTo>
                  <a:lnTo>
                    <a:pt x="713" y="206"/>
                  </a:lnTo>
                  <a:lnTo>
                    <a:pt x="716" y="208"/>
                  </a:lnTo>
                  <a:lnTo>
                    <a:pt x="719" y="209"/>
                  </a:lnTo>
                  <a:lnTo>
                    <a:pt x="722" y="211"/>
                  </a:lnTo>
                  <a:lnTo>
                    <a:pt x="724" y="211"/>
                  </a:lnTo>
                  <a:lnTo>
                    <a:pt x="727" y="212"/>
                  </a:lnTo>
                  <a:lnTo>
                    <a:pt x="727" y="214"/>
                  </a:lnTo>
                  <a:lnTo>
                    <a:pt x="727" y="219"/>
                  </a:lnTo>
                  <a:lnTo>
                    <a:pt x="727" y="220"/>
                  </a:lnTo>
                  <a:lnTo>
                    <a:pt x="727" y="220"/>
                  </a:lnTo>
                  <a:lnTo>
                    <a:pt x="727" y="222"/>
                  </a:lnTo>
                  <a:lnTo>
                    <a:pt x="726" y="222"/>
                  </a:lnTo>
                  <a:lnTo>
                    <a:pt x="722" y="222"/>
                  </a:lnTo>
                  <a:lnTo>
                    <a:pt x="721" y="223"/>
                  </a:lnTo>
                  <a:lnTo>
                    <a:pt x="718" y="225"/>
                  </a:lnTo>
                  <a:lnTo>
                    <a:pt x="716" y="225"/>
                  </a:lnTo>
                  <a:lnTo>
                    <a:pt x="711" y="225"/>
                  </a:lnTo>
                  <a:lnTo>
                    <a:pt x="708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7" y="225"/>
                  </a:lnTo>
                  <a:lnTo>
                    <a:pt x="703" y="225"/>
                  </a:lnTo>
                  <a:lnTo>
                    <a:pt x="703" y="225"/>
                  </a:lnTo>
                  <a:lnTo>
                    <a:pt x="703" y="227"/>
                  </a:lnTo>
                  <a:lnTo>
                    <a:pt x="703" y="227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07" y="228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0" y="231"/>
                  </a:lnTo>
                  <a:lnTo>
                    <a:pt x="708" y="231"/>
                  </a:lnTo>
                  <a:lnTo>
                    <a:pt x="708" y="231"/>
                  </a:lnTo>
                  <a:lnTo>
                    <a:pt x="705" y="230"/>
                  </a:lnTo>
                  <a:lnTo>
                    <a:pt x="705" y="230"/>
                  </a:lnTo>
                  <a:lnTo>
                    <a:pt x="703" y="231"/>
                  </a:lnTo>
                  <a:lnTo>
                    <a:pt x="703" y="231"/>
                  </a:lnTo>
                  <a:lnTo>
                    <a:pt x="702" y="231"/>
                  </a:lnTo>
                  <a:lnTo>
                    <a:pt x="700" y="231"/>
                  </a:lnTo>
                  <a:lnTo>
                    <a:pt x="700" y="233"/>
                  </a:lnTo>
                  <a:lnTo>
                    <a:pt x="700" y="233"/>
                  </a:lnTo>
                  <a:lnTo>
                    <a:pt x="699" y="234"/>
                  </a:lnTo>
                  <a:lnTo>
                    <a:pt x="697" y="234"/>
                  </a:lnTo>
                  <a:lnTo>
                    <a:pt x="697" y="236"/>
                  </a:lnTo>
                  <a:lnTo>
                    <a:pt x="699" y="236"/>
                  </a:lnTo>
                  <a:lnTo>
                    <a:pt x="700" y="238"/>
                  </a:lnTo>
                  <a:lnTo>
                    <a:pt x="700" y="239"/>
                  </a:lnTo>
                  <a:lnTo>
                    <a:pt x="702" y="239"/>
                  </a:lnTo>
                  <a:lnTo>
                    <a:pt x="700" y="239"/>
                  </a:lnTo>
                  <a:lnTo>
                    <a:pt x="699" y="239"/>
                  </a:lnTo>
                  <a:lnTo>
                    <a:pt x="699" y="238"/>
                  </a:lnTo>
                  <a:lnTo>
                    <a:pt x="696" y="236"/>
                  </a:lnTo>
                  <a:lnTo>
                    <a:pt x="692" y="236"/>
                  </a:lnTo>
                  <a:lnTo>
                    <a:pt x="691" y="236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6" y="238"/>
                  </a:lnTo>
                  <a:lnTo>
                    <a:pt x="696" y="239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1"/>
                  </a:lnTo>
                  <a:lnTo>
                    <a:pt x="694" y="242"/>
                  </a:lnTo>
                  <a:lnTo>
                    <a:pt x="694" y="242"/>
                  </a:lnTo>
                  <a:lnTo>
                    <a:pt x="692" y="242"/>
                  </a:lnTo>
                  <a:lnTo>
                    <a:pt x="689" y="242"/>
                  </a:lnTo>
                  <a:lnTo>
                    <a:pt x="689" y="244"/>
                  </a:lnTo>
                  <a:lnTo>
                    <a:pt x="689" y="244"/>
                  </a:lnTo>
                  <a:lnTo>
                    <a:pt x="691" y="244"/>
                  </a:lnTo>
                  <a:lnTo>
                    <a:pt x="689" y="245"/>
                  </a:lnTo>
                  <a:lnTo>
                    <a:pt x="689" y="245"/>
                  </a:lnTo>
                  <a:lnTo>
                    <a:pt x="686" y="245"/>
                  </a:lnTo>
                  <a:lnTo>
                    <a:pt x="686" y="247"/>
                  </a:lnTo>
                  <a:lnTo>
                    <a:pt x="688" y="247"/>
                  </a:lnTo>
                  <a:lnTo>
                    <a:pt x="688" y="247"/>
                  </a:lnTo>
                  <a:lnTo>
                    <a:pt x="689" y="249"/>
                  </a:lnTo>
                  <a:lnTo>
                    <a:pt x="689" y="249"/>
                  </a:lnTo>
                  <a:lnTo>
                    <a:pt x="689" y="250"/>
                  </a:lnTo>
                  <a:lnTo>
                    <a:pt x="688" y="250"/>
                  </a:lnTo>
                  <a:lnTo>
                    <a:pt x="685" y="252"/>
                  </a:lnTo>
                  <a:lnTo>
                    <a:pt x="681" y="255"/>
                  </a:lnTo>
                  <a:lnTo>
                    <a:pt x="681" y="256"/>
                  </a:lnTo>
                  <a:lnTo>
                    <a:pt x="681" y="258"/>
                  </a:lnTo>
                  <a:lnTo>
                    <a:pt x="681" y="258"/>
                  </a:lnTo>
                  <a:lnTo>
                    <a:pt x="681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80" y="260"/>
                  </a:lnTo>
                  <a:lnTo>
                    <a:pt x="680" y="261"/>
                  </a:lnTo>
                  <a:lnTo>
                    <a:pt x="678" y="263"/>
                  </a:lnTo>
                  <a:lnTo>
                    <a:pt x="678" y="266"/>
                  </a:lnTo>
                  <a:lnTo>
                    <a:pt x="675" y="269"/>
                  </a:lnTo>
                  <a:lnTo>
                    <a:pt x="674" y="272"/>
                  </a:lnTo>
                  <a:lnTo>
                    <a:pt x="672" y="274"/>
                  </a:lnTo>
                  <a:lnTo>
                    <a:pt x="672" y="275"/>
                  </a:lnTo>
                  <a:lnTo>
                    <a:pt x="670" y="275"/>
                  </a:lnTo>
                  <a:lnTo>
                    <a:pt x="669" y="277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70" y="279"/>
                  </a:lnTo>
                  <a:lnTo>
                    <a:pt x="670" y="282"/>
                  </a:lnTo>
                  <a:lnTo>
                    <a:pt x="669" y="285"/>
                  </a:lnTo>
                  <a:lnTo>
                    <a:pt x="669" y="288"/>
                  </a:lnTo>
                  <a:lnTo>
                    <a:pt x="669" y="299"/>
                  </a:lnTo>
                  <a:lnTo>
                    <a:pt x="669" y="304"/>
                  </a:lnTo>
                  <a:lnTo>
                    <a:pt x="669" y="305"/>
                  </a:lnTo>
                  <a:lnTo>
                    <a:pt x="667" y="307"/>
                  </a:lnTo>
                  <a:lnTo>
                    <a:pt x="666" y="307"/>
                  </a:lnTo>
                  <a:lnTo>
                    <a:pt x="667" y="308"/>
                  </a:lnTo>
                  <a:lnTo>
                    <a:pt x="669" y="308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70" y="312"/>
                  </a:lnTo>
                  <a:lnTo>
                    <a:pt x="670" y="312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4" y="315"/>
                  </a:lnTo>
                  <a:lnTo>
                    <a:pt x="675" y="315"/>
                  </a:lnTo>
                  <a:lnTo>
                    <a:pt x="675" y="316"/>
                  </a:lnTo>
                  <a:lnTo>
                    <a:pt x="675" y="323"/>
                  </a:lnTo>
                  <a:lnTo>
                    <a:pt x="675" y="324"/>
                  </a:lnTo>
                  <a:lnTo>
                    <a:pt x="677" y="323"/>
                  </a:lnTo>
                  <a:lnTo>
                    <a:pt x="677" y="316"/>
                  </a:lnTo>
                  <a:lnTo>
                    <a:pt x="678" y="315"/>
                  </a:lnTo>
                  <a:lnTo>
                    <a:pt x="680" y="315"/>
                  </a:lnTo>
                  <a:lnTo>
                    <a:pt x="683" y="313"/>
                  </a:lnTo>
                  <a:lnTo>
                    <a:pt x="688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2" y="315"/>
                  </a:lnTo>
                  <a:lnTo>
                    <a:pt x="692" y="315"/>
                  </a:lnTo>
                  <a:lnTo>
                    <a:pt x="692" y="318"/>
                  </a:lnTo>
                  <a:lnTo>
                    <a:pt x="692" y="319"/>
                  </a:lnTo>
                  <a:lnTo>
                    <a:pt x="696" y="326"/>
                  </a:lnTo>
                  <a:lnTo>
                    <a:pt x="697" y="329"/>
                  </a:lnTo>
                  <a:lnTo>
                    <a:pt x="699" y="334"/>
                  </a:lnTo>
                  <a:lnTo>
                    <a:pt x="699" y="335"/>
                  </a:lnTo>
                  <a:lnTo>
                    <a:pt x="702" y="342"/>
                  </a:lnTo>
                  <a:lnTo>
                    <a:pt x="702" y="343"/>
                  </a:lnTo>
                  <a:lnTo>
                    <a:pt x="702" y="345"/>
                  </a:lnTo>
                  <a:lnTo>
                    <a:pt x="702" y="345"/>
                  </a:lnTo>
                  <a:lnTo>
                    <a:pt x="702" y="346"/>
                  </a:lnTo>
                  <a:lnTo>
                    <a:pt x="700" y="348"/>
                  </a:lnTo>
                  <a:lnTo>
                    <a:pt x="700" y="349"/>
                  </a:lnTo>
                  <a:lnTo>
                    <a:pt x="699" y="351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9" y="353"/>
                  </a:lnTo>
                  <a:lnTo>
                    <a:pt x="699" y="351"/>
                  </a:lnTo>
                  <a:lnTo>
                    <a:pt x="702" y="351"/>
                  </a:lnTo>
                  <a:lnTo>
                    <a:pt x="702" y="349"/>
                  </a:lnTo>
                  <a:lnTo>
                    <a:pt x="705" y="349"/>
                  </a:lnTo>
                  <a:lnTo>
                    <a:pt x="705" y="351"/>
                  </a:lnTo>
                  <a:lnTo>
                    <a:pt x="703" y="351"/>
                  </a:lnTo>
                  <a:lnTo>
                    <a:pt x="703" y="351"/>
                  </a:lnTo>
                  <a:lnTo>
                    <a:pt x="705" y="351"/>
                  </a:lnTo>
                  <a:lnTo>
                    <a:pt x="708" y="349"/>
                  </a:lnTo>
                  <a:lnTo>
                    <a:pt x="722" y="346"/>
                  </a:lnTo>
                  <a:lnTo>
                    <a:pt x="724" y="346"/>
                  </a:lnTo>
                  <a:lnTo>
                    <a:pt x="729" y="346"/>
                  </a:lnTo>
                  <a:lnTo>
                    <a:pt x="733" y="348"/>
                  </a:lnTo>
                  <a:lnTo>
                    <a:pt x="737" y="349"/>
                  </a:lnTo>
                  <a:lnTo>
                    <a:pt x="741" y="351"/>
                  </a:lnTo>
                  <a:lnTo>
                    <a:pt x="748" y="353"/>
                  </a:lnTo>
                  <a:lnTo>
                    <a:pt x="749" y="353"/>
                  </a:lnTo>
                  <a:lnTo>
                    <a:pt x="752" y="354"/>
                  </a:lnTo>
                  <a:lnTo>
                    <a:pt x="754" y="354"/>
                  </a:lnTo>
                  <a:lnTo>
                    <a:pt x="757" y="356"/>
                  </a:lnTo>
                  <a:lnTo>
                    <a:pt x="760" y="359"/>
                  </a:lnTo>
                  <a:lnTo>
                    <a:pt x="763" y="360"/>
                  </a:lnTo>
                  <a:lnTo>
                    <a:pt x="765" y="362"/>
                  </a:lnTo>
                  <a:lnTo>
                    <a:pt x="768" y="364"/>
                  </a:lnTo>
                  <a:lnTo>
                    <a:pt x="773" y="370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82" y="373"/>
                  </a:lnTo>
                  <a:lnTo>
                    <a:pt x="790" y="376"/>
                  </a:lnTo>
                  <a:lnTo>
                    <a:pt x="793" y="378"/>
                  </a:lnTo>
                  <a:lnTo>
                    <a:pt x="797" y="378"/>
                  </a:lnTo>
                  <a:lnTo>
                    <a:pt x="798" y="378"/>
                  </a:lnTo>
                  <a:lnTo>
                    <a:pt x="800" y="379"/>
                  </a:lnTo>
                  <a:lnTo>
                    <a:pt x="801" y="381"/>
                  </a:lnTo>
                  <a:lnTo>
                    <a:pt x="803" y="383"/>
                  </a:lnTo>
                  <a:lnTo>
                    <a:pt x="804" y="383"/>
                  </a:lnTo>
                  <a:lnTo>
                    <a:pt x="806" y="384"/>
                  </a:lnTo>
                  <a:lnTo>
                    <a:pt x="808" y="384"/>
                  </a:lnTo>
                  <a:lnTo>
                    <a:pt x="808" y="386"/>
                  </a:lnTo>
                  <a:lnTo>
                    <a:pt x="804" y="390"/>
                  </a:lnTo>
                  <a:lnTo>
                    <a:pt x="804" y="390"/>
                  </a:lnTo>
                  <a:lnTo>
                    <a:pt x="808" y="387"/>
                  </a:lnTo>
                  <a:lnTo>
                    <a:pt x="808" y="386"/>
                  </a:lnTo>
                  <a:lnTo>
                    <a:pt x="809" y="386"/>
                  </a:lnTo>
                  <a:lnTo>
                    <a:pt x="811" y="386"/>
                  </a:lnTo>
                  <a:lnTo>
                    <a:pt x="814" y="386"/>
                  </a:lnTo>
                  <a:lnTo>
                    <a:pt x="817" y="386"/>
                  </a:lnTo>
                  <a:lnTo>
                    <a:pt x="819" y="386"/>
                  </a:lnTo>
                  <a:lnTo>
                    <a:pt x="822" y="386"/>
                  </a:lnTo>
                  <a:lnTo>
                    <a:pt x="823" y="386"/>
                  </a:lnTo>
                  <a:lnTo>
                    <a:pt x="825" y="386"/>
                  </a:lnTo>
                  <a:lnTo>
                    <a:pt x="825" y="386"/>
                  </a:lnTo>
                  <a:lnTo>
                    <a:pt x="826" y="386"/>
                  </a:lnTo>
                  <a:lnTo>
                    <a:pt x="830" y="386"/>
                  </a:lnTo>
                  <a:lnTo>
                    <a:pt x="831" y="386"/>
                  </a:lnTo>
                  <a:lnTo>
                    <a:pt x="836" y="387"/>
                  </a:lnTo>
                  <a:lnTo>
                    <a:pt x="839" y="387"/>
                  </a:lnTo>
                  <a:lnTo>
                    <a:pt x="839" y="387"/>
                  </a:lnTo>
                  <a:lnTo>
                    <a:pt x="841" y="389"/>
                  </a:lnTo>
                  <a:lnTo>
                    <a:pt x="842" y="389"/>
                  </a:lnTo>
                  <a:lnTo>
                    <a:pt x="844" y="389"/>
                  </a:lnTo>
                  <a:lnTo>
                    <a:pt x="845" y="389"/>
                  </a:lnTo>
                  <a:lnTo>
                    <a:pt x="847" y="390"/>
                  </a:lnTo>
                  <a:lnTo>
                    <a:pt x="849" y="392"/>
                  </a:lnTo>
                  <a:lnTo>
                    <a:pt x="850" y="395"/>
                  </a:lnTo>
                  <a:lnTo>
                    <a:pt x="850" y="395"/>
                  </a:lnTo>
                  <a:lnTo>
                    <a:pt x="849" y="401"/>
                  </a:lnTo>
                  <a:lnTo>
                    <a:pt x="847" y="405"/>
                  </a:lnTo>
                  <a:lnTo>
                    <a:pt x="847" y="406"/>
                  </a:lnTo>
                  <a:lnTo>
                    <a:pt x="847" y="408"/>
                  </a:lnTo>
                  <a:lnTo>
                    <a:pt x="850" y="409"/>
                  </a:lnTo>
                  <a:lnTo>
                    <a:pt x="850" y="411"/>
                  </a:lnTo>
                  <a:lnTo>
                    <a:pt x="852" y="414"/>
                  </a:lnTo>
                  <a:lnTo>
                    <a:pt x="852" y="416"/>
                  </a:lnTo>
                  <a:lnTo>
                    <a:pt x="852" y="417"/>
                  </a:lnTo>
                  <a:lnTo>
                    <a:pt x="850" y="419"/>
                  </a:lnTo>
                  <a:lnTo>
                    <a:pt x="850" y="420"/>
                  </a:lnTo>
                  <a:lnTo>
                    <a:pt x="852" y="423"/>
                  </a:lnTo>
                  <a:lnTo>
                    <a:pt x="852" y="427"/>
                  </a:lnTo>
                  <a:lnTo>
                    <a:pt x="850" y="427"/>
                  </a:lnTo>
                  <a:lnTo>
                    <a:pt x="850" y="428"/>
                  </a:lnTo>
                  <a:lnTo>
                    <a:pt x="849" y="430"/>
                  </a:lnTo>
                  <a:lnTo>
                    <a:pt x="849" y="431"/>
                  </a:lnTo>
                  <a:lnTo>
                    <a:pt x="850" y="431"/>
                  </a:lnTo>
                  <a:lnTo>
                    <a:pt x="850" y="433"/>
                  </a:lnTo>
                  <a:lnTo>
                    <a:pt x="852" y="433"/>
                  </a:lnTo>
                  <a:lnTo>
                    <a:pt x="853" y="435"/>
                  </a:lnTo>
                  <a:lnTo>
                    <a:pt x="855" y="438"/>
                  </a:lnTo>
                  <a:lnTo>
                    <a:pt x="856" y="439"/>
                  </a:lnTo>
                  <a:lnTo>
                    <a:pt x="860" y="442"/>
                  </a:lnTo>
                  <a:lnTo>
                    <a:pt x="860" y="444"/>
                  </a:lnTo>
                  <a:lnTo>
                    <a:pt x="860" y="444"/>
                  </a:lnTo>
                  <a:lnTo>
                    <a:pt x="858" y="446"/>
                  </a:lnTo>
                  <a:lnTo>
                    <a:pt x="856" y="446"/>
                  </a:lnTo>
                  <a:lnTo>
                    <a:pt x="856" y="446"/>
                  </a:lnTo>
                  <a:lnTo>
                    <a:pt x="856" y="447"/>
                  </a:lnTo>
                  <a:lnTo>
                    <a:pt x="858" y="446"/>
                  </a:lnTo>
                  <a:lnTo>
                    <a:pt x="860" y="446"/>
                  </a:lnTo>
                  <a:lnTo>
                    <a:pt x="861" y="447"/>
                  </a:lnTo>
                  <a:lnTo>
                    <a:pt x="863" y="447"/>
                  </a:lnTo>
                  <a:lnTo>
                    <a:pt x="864" y="449"/>
                  </a:lnTo>
                  <a:lnTo>
                    <a:pt x="866" y="450"/>
                  </a:lnTo>
                  <a:lnTo>
                    <a:pt x="869" y="452"/>
                  </a:lnTo>
                  <a:lnTo>
                    <a:pt x="872" y="455"/>
                  </a:lnTo>
                  <a:lnTo>
                    <a:pt x="872" y="455"/>
                  </a:lnTo>
                  <a:lnTo>
                    <a:pt x="874" y="457"/>
                  </a:lnTo>
                  <a:lnTo>
                    <a:pt x="875" y="460"/>
                  </a:lnTo>
                  <a:lnTo>
                    <a:pt x="875" y="461"/>
                  </a:lnTo>
                  <a:lnTo>
                    <a:pt x="875" y="463"/>
                  </a:lnTo>
                  <a:lnTo>
                    <a:pt x="875" y="463"/>
                  </a:lnTo>
                  <a:lnTo>
                    <a:pt x="872" y="464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2" y="466"/>
                  </a:lnTo>
                  <a:lnTo>
                    <a:pt x="875" y="464"/>
                  </a:lnTo>
                  <a:lnTo>
                    <a:pt x="877" y="463"/>
                  </a:lnTo>
                  <a:lnTo>
                    <a:pt x="879" y="464"/>
                  </a:lnTo>
                  <a:lnTo>
                    <a:pt x="880" y="464"/>
                  </a:lnTo>
                  <a:lnTo>
                    <a:pt x="883" y="466"/>
                  </a:lnTo>
                  <a:lnTo>
                    <a:pt x="885" y="466"/>
                  </a:lnTo>
                  <a:lnTo>
                    <a:pt x="888" y="469"/>
                  </a:lnTo>
                  <a:lnTo>
                    <a:pt x="890" y="472"/>
                  </a:lnTo>
                  <a:lnTo>
                    <a:pt x="891" y="474"/>
                  </a:lnTo>
                  <a:lnTo>
                    <a:pt x="891" y="472"/>
                  </a:lnTo>
                  <a:lnTo>
                    <a:pt x="890" y="471"/>
                  </a:lnTo>
                  <a:lnTo>
                    <a:pt x="888" y="469"/>
                  </a:lnTo>
                  <a:lnTo>
                    <a:pt x="886" y="468"/>
                  </a:lnTo>
                  <a:lnTo>
                    <a:pt x="886" y="468"/>
                  </a:lnTo>
                  <a:lnTo>
                    <a:pt x="886" y="466"/>
                  </a:lnTo>
                  <a:lnTo>
                    <a:pt x="886" y="464"/>
                  </a:lnTo>
                  <a:lnTo>
                    <a:pt x="886" y="463"/>
                  </a:lnTo>
                  <a:lnTo>
                    <a:pt x="888" y="461"/>
                  </a:lnTo>
                  <a:lnTo>
                    <a:pt x="888" y="461"/>
                  </a:lnTo>
                  <a:lnTo>
                    <a:pt x="890" y="460"/>
                  </a:lnTo>
                  <a:lnTo>
                    <a:pt x="890" y="460"/>
                  </a:lnTo>
                  <a:lnTo>
                    <a:pt x="890" y="458"/>
                  </a:lnTo>
                  <a:lnTo>
                    <a:pt x="891" y="458"/>
                  </a:lnTo>
                  <a:lnTo>
                    <a:pt x="893" y="458"/>
                  </a:lnTo>
                  <a:lnTo>
                    <a:pt x="893" y="460"/>
                  </a:lnTo>
                  <a:lnTo>
                    <a:pt x="893" y="460"/>
                  </a:lnTo>
                  <a:lnTo>
                    <a:pt x="894" y="460"/>
                  </a:lnTo>
                  <a:lnTo>
                    <a:pt x="896" y="460"/>
                  </a:lnTo>
                  <a:lnTo>
                    <a:pt x="896" y="461"/>
                  </a:lnTo>
                  <a:lnTo>
                    <a:pt x="897" y="461"/>
                  </a:lnTo>
                  <a:lnTo>
                    <a:pt x="897" y="463"/>
                  </a:lnTo>
                  <a:lnTo>
                    <a:pt x="897" y="464"/>
                  </a:lnTo>
                  <a:lnTo>
                    <a:pt x="897" y="466"/>
                  </a:lnTo>
                  <a:lnTo>
                    <a:pt x="897" y="464"/>
                  </a:lnTo>
                  <a:lnTo>
                    <a:pt x="899" y="463"/>
                  </a:lnTo>
                  <a:lnTo>
                    <a:pt x="899" y="461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901" y="460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7" y="455"/>
                  </a:lnTo>
                  <a:lnTo>
                    <a:pt x="899" y="453"/>
                  </a:lnTo>
                  <a:lnTo>
                    <a:pt x="899" y="452"/>
                  </a:lnTo>
                  <a:lnTo>
                    <a:pt x="899" y="452"/>
                  </a:lnTo>
                  <a:lnTo>
                    <a:pt x="901" y="450"/>
                  </a:lnTo>
                  <a:lnTo>
                    <a:pt x="902" y="449"/>
                  </a:lnTo>
                  <a:lnTo>
                    <a:pt x="904" y="447"/>
                  </a:lnTo>
                  <a:lnTo>
                    <a:pt x="904" y="446"/>
                  </a:lnTo>
                  <a:lnTo>
                    <a:pt x="905" y="446"/>
                  </a:lnTo>
                  <a:lnTo>
                    <a:pt x="904" y="446"/>
                  </a:lnTo>
                  <a:lnTo>
                    <a:pt x="904" y="444"/>
                  </a:lnTo>
                  <a:lnTo>
                    <a:pt x="904" y="442"/>
                  </a:lnTo>
                  <a:lnTo>
                    <a:pt x="904" y="441"/>
                  </a:lnTo>
                  <a:lnTo>
                    <a:pt x="902" y="441"/>
                  </a:lnTo>
                  <a:lnTo>
                    <a:pt x="901" y="438"/>
                  </a:lnTo>
                  <a:lnTo>
                    <a:pt x="901" y="438"/>
                  </a:lnTo>
                  <a:lnTo>
                    <a:pt x="901" y="436"/>
                  </a:lnTo>
                  <a:lnTo>
                    <a:pt x="901" y="435"/>
                  </a:lnTo>
                  <a:lnTo>
                    <a:pt x="901" y="435"/>
                  </a:lnTo>
                  <a:lnTo>
                    <a:pt x="901" y="433"/>
                  </a:lnTo>
                  <a:lnTo>
                    <a:pt x="899" y="431"/>
                  </a:lnTo>
                  <a:lnTo>
                    <a:pt x="897" y="430"/>
                  </a:lnTo>
                  <a:lnTo>
                    <a:pt x="897" y="427"/>
                  </a:lnTo>
                  <a:lnTo>
                    <a:pt x="897" y="423"/>
                  </a:lnTo>
                  <a:lnTo>
                    <a:pt x="896" y="420"/>
                  </a:lnTo>
                  <a:lnTo>
                    <a:pt x="896" y="419"/>
                  </a:lnTo>
                  <a:lnTo>
                    <a:pt x="896" y="417"/>
                  </a:lnTo>
                  <a:lnTo>
                    <a:pt x="896" y="417"/>
                  </a:lnTo>
                  <a:lnTo>
                    <a:pt x="896" y="416"/>
                  </a:lnTo>
                  <a:lnTo>
                    <a:pt x="897" y="414"/>
                  </a:lnTo>
                  <a:lnTo>
                    <a:pt x="897" y="416"/>
                  </a:lnTo>
                  <a:lnTo>
                    <a:pt x="897" y="414"/>
                  </a:lnTo>
                  <a:lnTo>
                    <a:pt x="896" y="414"/>
                  </a:lnTo>
                  <a:lnTo>
                    <a:pt x="896" y="412"/>
                  </a:lnTo>
                  <a:lnTo>
                    <a:pt x="896" y="412"/>
                  </a:lnTo>
                  <a:lnTo>
                    <a:pt x="897" y="411"/>
                  </a:lnTo>
                  <a:lnTo>
                    <a:pt x="896" y="411"/>
                  </a:lnTo>
                  <a:lnTo>
                    <a:pt x="896" y="411"/>
                  </a:lnTo>
                  <a:lnTo>
                    <a:pt x="893" y="409"/>
                  </a:lnTo>
                  <a:lnTo>
                    <a:pt x="894" y="409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4" y="408"/>
                  </a:lnTo>
                  <a:lnTo>
                    <a:pt x="893" y="408"/>
                  </a:lnTo>
                  <a:lnTo>
                    <a:pt x="891" y="406"/>
                  </a:lnTo>
                  <a:lnTo>
                    <a:pt x="891" y="405"/>
                  </a:lnTo>
                  <a:lnTo>
                    <a:pt x="890" y="403"/>
                  </a:lnTo>
                  <a:lnTo>
                    <a:pt x="890" y="401"/>
                  </a:lnTo>
                  <a:lnTo>
                    <a:pt x="888" y="400"/>
                  </a:lnTo>
                  <a:lnTo>
                    <a:pt x="888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86" y="398"/>
                  </a:lnTo>
                  <a:lnTo>
                    <a:pt x="897" y="394"/>
                  </a:lnTo>
                  <a:lnTo>
                    <a:pt x="899" y="394"/>
                  </a:lnTo>
                  <a:lnTo>
                    <a:pt x="904" y="392"/>
                  </a:lnTo>
                  <a:lnTo>
                    <a:pt x="907" y="390"/>
                  </a:lnTo>
                  <a:lnTo>
                    <a:pt x="910" y="389"/>
                  </a:lnTo>
                  <a:lnTo>
                    <a:pt x="913" y="387"/>
                  </a:lnTo>
                  <a:lnTo>
                    <a:pt x="915" y="386"/>
                  </a:lnTo>
                  <a:lnTo>
                    <a:pt x="915" y="384"/>
                  </a:lnTo>
                  <a:lnTo>
                    <a:pt x="921" y="381"/>
                  </a:lnTo>
                  <a:lnTo>
                    <a:pt x="923" y="378"/>
                  </a:lnTo>
                  <a:lnTo>
                    <a:pt x="924" y="376"/>
                  </a:lnTo>
                  <a:lnTo>
                    <a:pt x="926" y="375"/>
                  </a:lnTo>
                  <a:lnTo>
                    <a:pt x="929" y="371"/>
                  </a:lnTo>
                  <a:lnTo>
                    <a:pt x="931" y="370"/>
                  </a:lnTo>
                  <a:lnTo>
                    <a:pt x="932" y="367"/>
                  </a:lnTo>
                  <a:lnTo>
                    <a:pt x="932" y="364"/>
                  </a:lnTo>
                  <a:lnTo>
                    <a:pt x="932" y="360"/>
                  </a:lnTo>
                  <a:lnTo>
                    <a:pt x="932" y="357"/>
                  </a:lnTo>
                  <a:lnTo>
                    <a:pt x="932" y="353"/>
                  </a:lnTo>
                  <a:lnTo>
                    <a:pt x="932" y="348"/>
                  </a:lnTo>
                  <a:lnTo>
                    <a:pt x="932" y="345"/>
                  </a:lnTo>
                  <a:lnTo>
                    <a:pt x="931" y="343"/>
                  </a:lnTo>
                  <a:lnTo>
                    <a:pt x="929" y="338"/>
                  </a:lnTo>
                  <a:lnTo>
                    <a:pt x="929" y="337"/>
                  </a:lnTo>
                  <a:lnTo>
                    <a:pt x="927" y="335"/>
                  </a:lnTo>
                  <a:lnTo>
                    <a:pt x="923" y="329"/>
                  </a:lnTo>
                  <a:lnTo>
                    <a:pt x="918" y="326"/>
                  </a:lnTo>
                  <a:lnTo>
                    <a:pt x="918" y="326"/>
                  </a:lnTo>
                  <a:lnTo>
                    <a:pt x="916" y="324"/>
                  </a:lnTo>
                  <a:lnTo>
                    <a:pt x="913" y="323"/>
                  </a:lnTo>
                  <a:lnTo>
                    <a:pt x="912" y="321"/>
                  </a:lnTo>
                  <a:lnTo>
                    <a:pt x="905" y="318"/>
                  </a:lnTo>
                  <a:lnTo>
                    <a:pt x="904" y="318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4" y="313"/>
                  </a:lnTo>
                  <a:lnTo>
                    <a:pt x="904" y="313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7" y="308"/>
                  </a:lnTo>
                  <a:lnTo>
                    <a:pt x="908" y="305"/>
                  </a:lnTo>
                  <a:lnTo>
                    <a:pt x="910" y="305"/>
                  </a:lnTo>
                  <a:lnTo>
                    <a:pt x="912" y="304"/>
                  </a:lnTo>
                  <a:lnTo>
                    <a:pt x="913" y="302"/>
                  </a:lnTo>
                  <a:lnTo>
                    <a:pt x="915" y="301"/>
                  </a:lnTo>
                  <a:lnTo>
                    <a:pt x="915" y="301"/>
                  </a:lnTo>
                  <a:lnTo>
                    <a:pt x="913" y="299"/>
                  </a:lnTo>
                  <a:lnTo>
                    <a:pt x="913" y="299"/>
                  </a:lnTo>
                  <a:lnTo>
                    <a:pt x="915" y="297"/>
                  </a:lnTo>
                  <a:lnTo>
                    <a:pt x="915" y="296"/>
                  </a:lnTo>
                  <a:lnTo>
                    <a:pt x="915" y="294"/>
                  </a:lnTo>
                  <a:lnTo>
                    <a:pt x="915" y="294"/>
                  </a:lnTo>
                  <a:lnTo>
                    <a:pt x="916" y="294"/>
                  </a:lnTo>
                  <a:lnTo>
                    <a:pt x="920" y="297"/>
                  </a:lnTo>
                  <a:lnTo>
                    <a:pt x="921" y="296"/>
                  </a:lnTo>
                  <a:lnTo>
                    <a:pt x="920" y="296"/>
                  </a:lnTo>
                  <a:lnTo>
                    <a:pt x="918" y="294"/>
                  </a:lnTo>
                  <a:lnTo>
                    <a:pt x="920" y="294"/>
                  </a:lnTo>
                  <a:lnTo>
                    <a:pt x="921" y="291"/>
                  </a:lnTo>
                  <a:lnTo>
                    <a:pt x="921" y="291"/>
                  </a:lnTo>
                  <a:lnTo>
                    <a:pt x="921" y="290"/>
                  </a:lnTo>
                  <a:lnTo>
                    <a:pt x="920" y="290"/>
                  </a:lnTo>
                  <a:lnTo>
                    <a:pt x="921" y="286"/>
                  </a:lnTo>
                  <a:lnTo>
                    <a:pt x="921" y="286"/>
                  </a:lnTo>
                  <a:lnTo>
                    <a:pt x="918" y="286"/>
                  </a:lnTo>
                  <a:lnTo>
                    <a:pt x="918" y="285"/>
                  </a:lnTo>
                  <a:lnTo>
                    <a:pt x="918" y="285"/>
                  </a:lnTo>
                  <a:lnTo>
                    <a:pt x="920" y="285"/>
                  </a:lnTo>
                  <a:lnTo>
                    <a:pt x="920" y="285"/>
                  </a:lnTo>
                  <a:lnTo>
                    <a:pt x="916" y="280"/>
                  </a:lnTo>
                  <a:lnTo>
                    <a:pt x="916" y="279"/>
                  </a:lnTo>
                  <a:lnTo>
                    <a:pt x="916" y="277"/>
                  </a:lnTo>
                  <a:lnTo>
                    <a:pt x="918" y="275"/>
                  </a:lnTo>
                  <a:lnTo>
                    <a:pt x="918" y="275"/>
                  </a:lnTo>
                  <a:lnTo>
                    <a:pt x="916" y="275"/>
                  </a:lnTo>
                  <a:lnTo>
                    <a:pt x="915" y="275"/>
                  </a:lnTo>
                  <a:lnTo>
                    <a:pt x="915" y="274"/>
                  </a:lnTo>
                  <a:lnTo>
                    <a:pt x="915" y="272"/>
                  </a:lnTo>
                  <a:lnTo>
                    <a:pt x="915" y="272"/>
                  </a:lnTo>
                  <a:lnTo>
                    <a:pt x="916" y="271"/>
                  </a:lnTo>
                  <a:lnTo>
                    <a:pt x="916" y="271"/>
                  </a:lnTo>
                  <a:lnTo>
                    <a:pt x="916" y="269"/>
                  </a:lnTo>
                  <a:lnTo>
                    <a:pt x="913" y="271"/>
                  </a:lnTo>
                  <a:lnTo>
                    <a:pt x="912" y="269"/>
                  </a:lnTo>
                  <a:lnTo>
                    <a:pt x="910" y="271"/>
                  </a:lnTo>
                  <a:lnTo>
                    <a:pt x="908" y="269"/>
                  </a:lnTo>
                  <a:lnTo>
                    <a:pt x="908" y="269"/>
                  </a:lnTo>
                  <a:lnTo>
                    <a:pt x="912" y="266"/>
                  </a:lnTo>
                  <a:lnTo>
                    <a:pt x="913" y="264"/>
                  </a:lnTo>
                  <a:lnTo>
                    <a:pt x="915" y="263"/>
                  </a:lnTo>
                  <a:lnTo>
                    <a:pt x="915" y="261"/>
                  </a:lnTo>
                  <a:lnTo>
                    <a:pt x="915" y="261"/>
                  </a:lnTo>
                  <a:lnTo>
                    <a:pt x="915" y="256"/>
                  </a:lnTo>
                  <a:lnTo>
                    <a:pt x="915" y="256"/>
                  </a:lnTo>
                  <a:lnTo>
                    <a:pt x="916" y="255"/>
                  </a:lnTo>
                  <a:lnTo>
                    <a:pt x="918" y="253"/>
                  </a:lnTo>
                  <a:lnTo>
                    <a:pt x="915" y="252"/>
                  </a:lnTo>
                  <a:lnTo>
                    <a:pt x="913" y="250"/>
                  </a:lnTo>
                  <a:lnTo>
                    <a:pt x="913" y="250"/>
                  </a:lnTo>
                  <a:lnTo>
                    <a:pt x="912" y="249"/>
                  </a:lnTo>
                  <a:lnTo>
                    <a:pt x="912" y="247"/>
                  </a:lnTo>
                  <a:lnTo>
                    <a:pt x="910" y="245"/>
                  </a:lnTo>
                  <a:lnTo>
                    <a:pt x="908" y="241"/>
                  </a:lnTo>
                  <a:lnTo>
                    <a:pt x="908" y="239"/>
                  </a:lnTo>
                  <a:lnTo>
                    <a:pt x="908" y="238"/>
                  </a:lnTo>
                  <a:lnTo>
                    <a:pt x="910" y="236"/>
                  </a:lnTo>
                  <a:lnTo>
                    <a:pt x="910" y="236"/>
                  </a:lnTo>
                  <a:lnTo>
                    <a:pt x="913" y="234"/>
                  </a:lnTo>
                  <a:lnTo>
                    <a:pt x="916" y="231"/>
                  </a:lnTo>
                  <a:lnTo>
                    <a:pt x="920" y="231"/>
                  </a:lnTo>
                  <a:lnTo>
                    <a:pt x="923" y="231"/>
                  </a:lnTo>
                  <a:lnTo>
                    <a:pt x="927" y="231"/>
                  </a:lnTo>
                  <a:lnTo>
                    <a:pt x="931" y="233"/>
                  </a:lnTo>
                  <a:lnTo>
                    <a:pt x="943" y="236"/>
                  </a:lnTo>
                  <a:lnTo>
                    <a:pt x="945" y="238"/>
                  </a:lnTo>
                  <a:lnTo>
                    <a:pt x="943" y="239"/>
                  </a:lnTo>
                  <a:lnTo>
                    <a:pt x="943" y="239"/>
                  </a:lnTo>
                  <a:lnTo>
                    <a:pt x="948" y="238"/>
                  </a:lnTo>
                  <a:lnTo>
                    <a:pt x="948" y="236"/>
                  </a:lnTo>
                  <a:lnTo>
                    <a:pt x="949" y="236"/>
                  </a:lnTo>
                  <a:lnTo>
                    <a:pt x="953" y="238"/>
                  </a:lnTo>
                  <a:lnTo>
                    <a:pt x="954" y="238"/>
                  </a:lnTo>
                  <a:lnTo>
                    <a:pt x="956" y="239"/>
                  </a:lnTo>
                  <a:lnTo>
                    <a:pt x="961" y="241"/>
                  </a:lnTo>
                  <a:lnTo>
                    <a:pt x="961" y="241"/>
                  </a:lnTo>
                  <a:lnTo>
                    <a:pt x="959" y="239"/>
                  </a:lnTo>
                  <a:lnTo>
                    <a:pt x="959" y="239"/>
                  </a:lnTo>
                  <a:lnTo>
                    <a:pt x="962" y="238"/>
                  </a:lnTo>
                  <a:lnTo>
                    <a:pt x="967" y="236"/>
                  </a:lnTo>
                  <a:lnTo>
                    <a:pt x="968" y="236"/>
                  </a:lnTo>
                  <a:lnTo>
                    <a:pt x="972" y="234"/>
                  </a:lnTo>
                  <a:lnTo>
                    <a:pt x="973" y="233"/>
                  </a:lnTo>
                  <a:lnTo>
                    <a:pt x="973" y="233"/>
                  </a:lnTo>
                  <a:lnTo>
                    <a:pt x="975" y="233"/>
                  </a:lnTo>
                  <a:lnTo>
                    <a:pt x="978" y="236"/>
                  </a:lnTo>
                  <a:lnTo>
                    <a:pt x="979" y="236"/>
                  </a:lnTo>
                  <a:lnTo>
                    <a:pt x="981" y="238"/>
                  </a:lnTo>
                  <a:lnTo>
                    <a:pt x="983" y="239"/>
                  </a:lnTo>
                  <a:lnTo>
                    <a:pt x="984" y="239"/>
                  </a:lnTo>
                  <a:lnTo>
                    <a:pt x="986" y="241"/>
                  </a:lnTo>
                  <a:lnTo>
                    <a:pt x="987" y="241"/>
                  </a:lnTo>
                  <a:lnTo>
                    <a:pt x="987" y="241"/>
                  </a:lnTo>
                  <a:lnTo>
                    <a:pt x="989" y="241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2"/>
                  </a:lnTo>
                  <a:lnTo>
                    <a:pt x="989" y="244"/>
                  </a:lnTo>
                  <a:lnTo>
                    <a:pt x="987" y="247"/>
                  </a:lnTo>
                  <a:lnTo>
                    <a:pt x="987" y="247"/>
                  </a:lnTo>
                  <a:lnTo>
                    <a:pt x="989" y="247"/>
                  </a:lnTo>
                  <a:lnTo>
                    <a:pt x="989" y="245"/>
                  </a:lnTo>
                  <a:lnTo>
                    <a:pt x="990" y="245"/>
                  </a:lnTo>
                  <a:lnTo>
                    <a:pt x="992" y="245"/>
                  </a:lnTo>
                  <a:lnTo>
                    <a:pt x="995" y="247"/>
                  </a:lnTo>
                  <a:lnTo>
                    <a:pt x="995" y="249"/>
                  </a:lnTo>
                  <a:lnTo>
                    <a:pt x="997" y="249"/>
                  </a:lnTo>
                  <a:lnTo>
                    <a:pt x="997" y="250"/>
                  </a:lnTo>
                  <a:lnTo>
                    <a:pt x="997" y="250"/>
                  </a:lnTo>
                  <a:lnTo>
                    <a:pt x="997" y="252"/>
                  </a:lnTo>
                  <a:lnTo>
                    <a:pt x="997" y="252"/>
                  </a:lnTo>
                  <a:lnTo>
                    <a:pt x="994" y="252"/>
                  </a:lnTo>
                  <a:lnTo>
                    <a:pt x="995" y="253"/>
                  </a:lnTo>
                  <a:lnTo>
                    <a:pt x="998" y="252"/>
                  </a:lnTo>
                  <a:lnTo>
                    <a:pt x="998" y="252"/>
                  </a:lnTo>
                  <a:lnTo>
                    <a:pt x="998" y="250"/>
                  </a:lnTo>
                  <a:lnTo>
                    <a:pt x="1000" y="250"/>
                  </a:lnTo>
                  <a:lnTo>
                    <a:pt x="1003" y="252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3" y="253"/>
                  </a:lnTo>
                  <a:lnTo>
                    <a:pt x="1002" y="253"/>
                  </a:lnTo>
                  <a:lnTo>
                    <a:pt x="1000" y="255"/>
                  </a:lnTo>
                  <a:lnTo>
                    <a:pt x="1000" y="256"/>
                  </a:lnTo>
                  <a:lnTo>
                    <a:pt x="1002" y="256"/>
                  </a:lnTo>
                  <a:lnTo>
                    <a:pt x="1003" y="256"/>
                  </a:lnTo>
                  <a:lnTo>
                    <a:pt x="1003" y="256"/>
                  </a:lnTo>
                  <a:lnTo>
                    <a:pt x="1002" y="258"/>
                  </a:lnTo>
                  <a:lnTo>
                    <a:pt x="1002" y="258"/>
                  </a:lnTo>
                  <a:lnTo>
                    <a:pt x="1005" y="261"/>
                  </a:lnTo>
                  <a:lnTo>
                    <a:pt x="1006" y="263"/>
                  </a:lnTo>
                  <a:lnTo>
                    <a:pt x="1008" y="263"/>
                  </a:lnTo>
                  <a:lnTo>
                    <a:pt x="1009" y="263"/>
                  </a:lnTo>
                  <a:lnTo>
                    <a:pt x="1013" y="263"/>
                  </a:lnTo>
                  <a:lnTo>
                    <a:pt x="1016" y="264"/>
                  </a:lnTo>
                  <a:lnTo>
                    <a:pt x="1019" y="264"/>
                  </a:lnTo>
                  <a:lnTo>
                    <a:pt x="1022" y="264"/>
                  </a:lnTo>
                  <a:lnTo>
                    <a:pt x="1024" y="264"/>
                  </a:lnTo>
                  <a:lnTo>
                    <a:pt x="1024" y="264"/>
                  </a:lnTo>
                  <a:lnTo>
                    <a:pt x="1025" y="266"/>
                  </a:lnTo>
                  <a:lnTo>
                    <a:pt x="1025" y="266"/>
                  </a:lnTo>
                  <a:lnTo>
                    <a:pt x="1025" y="268"/>
                  </a:lnTo>
                  <a:lnTo>
                    <a:pt x="1025" y="269"/>
                  </a:lnTo>
                  <a:lnTo>
                    <a:pt x="1027" y="269"/>
                  </a:lnTo>
                  <a:lnTo>
                    <a:pt x="1028" y="269"/>
                  </a:lnTo>
                  <a:lnTo>
                    <a:pt x="1030" y="268"/>
                  </a:lnTo>
                  <a:lnTo>
                    <a:pt x="1031" y="268"/>
                  </a:lnTo>
                  <a:lnTo>
                    <a:pt x="1031" y="268"/>
                  </a:lnTo>
                  <a:lnTo>
                    <a:pt x="1031" y="266"/>
                  </a:lnTo>
                  <a:lnTo>
                    <a:pt x="1033" y="264"/>
                  </a:lnTo>
                  <a:lnTo>
                    <a:pt x="1033" y="264"/>
                  </a:lnTo>
                  <a:lnTo>
                    <a:pt x="1035" y="264"/>
                  </a:lnTo>
                  <a:lnTo>
                    <a:pt x="1035" y="266"/>
                  </a:lnTo>
                  <a:lnTo>
                    <a:pt x="1035" y="268"/>
                  </a:lnTo>
                  <a:lnTo>
                    <a:pt x="1036" y="268"/>
                  </a:lnTo>
                  <a:lnTo>
                    <a:pt x="1036" y="269"/>
                  </a:lnTo>
                  <a:lnTo>
                    <a:pt x="1035" y="269"/>
                  </a:lnTo>
                  <a:lnTo>
                    <a:pt x="1035" y="271"/>
                  </a:lnTo>
                  <a:lnTo>
                    <a:pt x="1033" y="271"/>
                  </a:lnTo>
                  <a:lnTo>
                    <a:pt x="1031" y="272"/>
                  </a:lnTo>
                  <a:lnTo>
                    <a:pt x="1031" y="275"/>
                  </a:lnTo>
                  <a:lnTo>
                    <a:pt x="1030" y="277"/>
                  </a:lnTo>
                  <a:lnTo>
                    <a:pt x="1030" y="279"/>
                  </a:lnTo>
                  <a:lnTo>
                    <a:pt x="1030" y="279"/>
                  </a:lnTo>
                  <a:lnTo>
                    <a:pt x="1030" y="280"/>
                  </a:lnTo>
                  <a:lnTo>
                    <a:pt x="1031" y="282"/>
                  </a:lnTo>
                  <a:lnTo>
                    <a:pt x="1031" y="283"/>
                  </a:lnTo>
                  <a:lnTo>
                    <a:pt x="1031" y="283"/>
                  </a:lnTo>
                  <a:lnTo>
                    <a:pt x="1033" y="285"/>
                  </a:lnTo>
                  <a:lnTo>
                    <a:pt x="1031" y="285"/>
                  </a:lnTo>
                  <a:lnTo>
                    <a:pt x="1031" y="286"/>
                  </a:lnTo>
                  <a:lnTo>
                    <a:pt x="1030" y="286"/>
                  </a:lnTo>
                  <a:lnTo>
                    <a:pt x="1027" y="286"/>
                  </a:lnTo>
                  <a:lnTo>
                    <a:pt x="1019" y="286"/>
                  </a:lnTo>
                  <a:lnTo>
                    <a:pt x="1017" y="286"/>
                  </a:lnTo>
                  <a:lnTo>
                    <a:pt x="1017" y="288"/>
                  </a:lnTo>
                  <a:lnTo>
                    <a:pt x="1020" y="288"/>
                  </a:lnTo>
                  <a:lnTo>
                    <a:pt x="1022" y="288"/>
                  </a:lnTo>
                  <a:lnTo>
                    <a:pt x="1030" y="288"/>
                  </a:lnTo>
                  <a:lnTo>
                    <a:pt x="1031" y="290"/>
                  </a:lnTo>
                  <a:lnTo>
                    <a:pt x="1031" y="290"/>
                  </a:lnTo>
                  <a:lnTo>
                    <a:pt x="1031" y="291"/>
                  </a:lnTo>
                  <a:lnTo>
                    <a:pt x="1033" y="293"/>
                  </a:lnTo>
                  <a:lnTo>
                    <a:pt x="1033" y="294"/>
                  </a:lnTo>
                  <a:lnTo>
                    <a:pt x="1033" y="296"/>
                  </a:lnTo>
                  <a:lnTo>
                    <a:pt x="1031" y="297"/>
                  </a:lnTo>
                  <a:lnTo>
                    <a:pt x="1031" y="299"/>
                  </a:lnTo>
                  <a:lnTo>
                    <a:pt x="1031" y="301"/>
                  </a:lnTo>
                  <a:lnTo>
                    <a:pt x="1031" y="302"/>
                  </a:lnTo>
                  <a:lnTo>
                    <a:pt x="1036" y="302"/>
                  </a:lnTo>
                  <a:lnTo>
                    <a:pt x="1036" y="302"/>
                  </a:lnTo>
                  <a:lnTo>
                    <a:pt x="1036" y="304"/>
                  </a:lnTo>
                  <a:lnTo>
                    <a:pt x="1035" y="305"/>
                  </a:lnTo>
                  <a:lnTo>
                    <a:pt x="1035" y="305"/>
                  </a:lnTo>
                  <a:lnTo>
                    <a:pt x="1035" y="307"/>
                  </a:lnTo>
                  <a:lnTo>
                    <a:pt x="1035" y="307"/>
                  </a:lnTo>
                  <a:lnTo>
                    <a:pt x="1035" y="308"/>
                  </a:lnTo>
                  <a:lnTo>
                    <a:pt x="1035" y="308"/>
                  </a:lnTo>
                  <a:lnTo>
                    <a:pt x="1035" y="310"/>
                  </a:lnTo>
                  <a:lnTo>
                    <a:pt x="1033" y="312"/>
                  </a:lnTo>
                  <a:lnTo>
                    <a:pt x="1033" y="313"/>
                  </a:lnTo>
                  <a:lnTo>
                    <a:pt x="1031" y="313"/>
                  </a:lnTo>
                  <a:lnTo>
                    <a:pt x="1031" y="313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0"/>
                  </a:lnTo>
                  <a:lnTo>
                    <a:pt x="1030" y="312"/>
                  </a:lnTo>
                  <a:lnTo>
                    <a:pt x="1030" y="312"/>
                  </a:lnTo>
                  <a:lnTo>
                    <a:pt x="1028" y="312"/>
                  </a:lnTo>
                  <a:lnTo>
                    <a:pt x="1027" y="313"/>
                  </a:lnTo>
                  <a:lnTo>
                    <a:pt x="1025" y="313"/>
                  </a:lnTo>
                  <a:lnTo>
                    <a:pt x="1025" y="315"/>
                  </a:lnTo>
                  <a:lnTo>
                    <a:pt x="1027" y="315"/>
                  </a:lnTo>
                  <a:lnTo>
                    <a:pt x="1028" y="315"/>
                  </a:lnTo>
                  <a:lnTo>
                    <a:pt x="1030" y="315"/>
                  </a:lnTo>
                  <a:lnTo>
                    <a:pt x="1031" y="315"/>
                  </a:lnTo>
                  <a:lnTo>
                    <a:pt x="1036" y="312"/>
                  </a:lnTo>
                  <a:lnTo>
                    <a:pt x="1038" y="312"/>
                  </a:lnTo>
                  <a:lnTo>
                    <a:pt x="1039" y="312"/>
                  </a:lnTo>
                  <a:lnTo>
                    <a:pt x="1041" y="312"/>
                  </a:lnTo>
                  <a:lnTo>
                    <a:pt x="1043" y="312"/>
                  </a:lnTo>
                  <a:lnTo>
                    <a:pt x="1046" y="312"/>
                  </a:lnTo>
                  <a:lnTo>
                    <a:pt x="1047" y="312"/>
                  </a:lnTo>
                  <a:lnTo>
                    <a:pt x="1047" y="312"/>
                  </a:lnTo>
                  <a:lnTo>
                    <a:pt x="1049" y="313"/>
                  </a:lnTo>
                  <a:lnTo>
                    <a:pt x="1050" y="313"/>
                  </a:lnTo>
                  <a:lnTo>
                    <a:pt x="1050" y="315"/>
                  </a:lnTo>
                  <a:lnTo>
                    <a:pt x="1050" y="318"/>
                  </a:lnTo>
                  <a:lnTo>
                    <a:pt x="1052" y="318"/>
                  </a:lnTo>
                  <a:lnTo>
                    <a:pt x="1052" y="319"/>
                  </a:lnTo>
                  <a:lnTo>
                    <a:pt x="1052" y="319"/>
                  </a:lnTo>
                  <a:lnTo>
                    <a:pt x="1052" y="321"/>
                  </a:lnTo>
                  <a:lnTo>
                    <a:pt x="1052" y="326"/>
                  </a:lnTo>
                  <a:lnTo>
                    <a:pt x="1050" y="327"/>
                  </a:lnTo>
                  <a:lnTo>
                    <a:pt x="1049" y="329"/>
                  </a:lnTo>
                  <a:lnTo>
                    <a:pt x="1047" y="329"/>
                  </a:lnTo>
                  <a:lnTo>
                    <a:pt x="1044" y="331"/>
                  </a:lnTo>
                  <a:lnTo>
                    <a:pt x="1043" y="331"/>
                  </a:lnTo>
                  <a:lnTo>
                    <a:pt x="1041" y="332"/>
                  </a:lnTo>
                  <a:lnTo>
                    <a:pt x="1041" y="332"/>
                  </a:lnTo>
                  <a:lnTo>
                    <a:pt x="1044" y="331"/>
                  </a:lnTo>
                  <a:lnTo>
                    <a:pt x="1049" y="331"/>
                  </a:lnTo>
                  <a:lnTo>
                    <a:pt x="1050" y="329"/>
                  </a:lnTo>
                  <a:lnTo>
                    <a:pt x="1050" y="327"/>
                  </a:lnTo>
                  <a:lnTo>
                    <a:pt x="1052" y="326"/>
                  </a:lnTo>
                  <a:lnTo>
                    <a:pt x="1054" y="321"/>
                  </a:lnTo>
                  <a:lnTo>
                    <a:pt x="1054" y="319"/>
                  </a:lnTo>
                  <a:lnTo>
                    <a:pt x="1055" y="319"/>
                  </a:lnTo>
                  <a:lnTo>
                    <a:pt x="1057" y="321"/>
                  </a:lnTo>
                  <a:lnTo>
                    <a:pt x="1057" y="323"/>
                  </a:lnTo>
                  <a:lnTo>
                    <a:pt x="1057" y="324"/>
                  </a:lnTo>
                  <a:lnTo>
                    <a:pt x="1057" y="324"/>
                  </a:lnTo>
                  <a:lnTo>
                    <a:pt x="1055" y="327"/>
                  </a:lnTo>
                  <a:lnTo>
                    <a:pt x="1055" y="327"/>
                  </a:lnTo>
                  <a:lnTo>
                    <a:pt x="1058" y="324"/>
                  </a:lnTo>
                  <a:lnTo>
                    <a:pt x="1058" y="324"/>
                  </a:lnTo>
                  <a:lnTo>
                    <a:pt x="1058" y="323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60" y="324"/>
                  </a:lnTo>
                  <a:lnTo>
                    <a:pt x="1060" y="327"/>
                  </a:lnTo>
                  <a:lnTo>
                    <a:pt x="1060" y="327"/>
                  </a:lnTo>
                  <a:lnTo>
                    <a:pt x="1060" y="331"/>
                  </a:lnTo>
                  <a:lnTo>
                    <a:pt x="1060" y="331"/>
                  </a:lnTo>
                  <a:lnTo>
                    <a:pt x="1061" y="329"/>
                  </a:lnTo>
                  <a:lnTo>
                    <a:pt x="1061" y="327"/>
                  </a:lnTo>
                  <a:lnTo>
                    <a:pt x="1061" y="326"/>
                  </a:lnTo>
                  <a:lnTo>
                    <a:pt x="1061" y="326"/>
                  </a:lnTo>
                  <a:lnTo>
                    <a:pt x="1065" y="324"/>
                  </a:lnTo>
                  <a:lnTo>
                    <a:pt x="1068" y="323"/>
                  </a:lnTo>
                  <a:lnTo>
                    <a:pt x="1069" y="321"/>
                  </a:lnTo>
                  <a:lnTo>
                    <a:pt x="1071" y="321"/>
                  </a:lnTo>
                  <a:lnTo>
                    <a:pt x="1074" y="319"/>
                  </a:lnTo>
                  <a:lnTo>
                    <a:pt x="1076" y="318"/>
                  </a:lnTo>
                  <a:lnTo>
                    <a:pt x="1077" y="316"/>
                  </a:lnTo>
                  <a:lnTo>
                    <a:pt x="1077" y="315"/>
                  </a:lnTo>
                  <a:lnTo>
                    <a:pt x="1077" y="315"/>
                  </a:lnTo>
                  <a:lnTo>
                    <a:pt x="1079" y="313"/>
                  </a:lnTo>
                  <a:lnTo>
                    <a:pt x="1080" y="313"/>
                  </a:lnTo>
                  <a:lnTo>
                    <a:pt x="1082" y="313"/>
                  </a:lnTo>
                  <a:lnTo>
                    <a:pt x="1082" y="315"/>
                  </a:lnTo>
                  <a:lnTo>
                    <a:pt x="1084" y="316"/>
                  </a:lnTo>
                  <a:lnTo>
                    <a:pt x="1084" y="318"/>
                  </a:lnTo>
                  <a:lnTo>
                    <a:pt x="1084" y="318"/>
                  </a:lnTo>
                  <a:lnTo>
                    <a:pt x="1085" y="321"/>
                  </a:lnTo>
                  <a:lnTo>
                    <a:pt x="1085" y="321"/>
                  </a:lnTo>
                  <a:lnTo>
                    <a:pt x="1085" y="319"/>
                  </a:lnTo>
                  <a:lnTo>
                    <a:pt x="1085" y="318"/>
                  </a:lnTo>
                  <a:lnTo>
                    <a:pt x="1085" y="318"/>
                  </a:lnTo>
                  <a:lnTo>
                    <a:pt x="1085" y="316"/>
                  </a:lnTo>
                  <a:lnTo>
                    <a:pt x="1085" y="315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5" y="312"/>
                  </a:lnTo>
                  <a:lnTo>
                    <a:pt x="1087" y="312"/>
                  </a:lnTo>
                  <a:lnTo>
                    <a:pt x="1087" y="312"/>
                  </a:lnTo>
                  <a:lnTo>
                    <a:pt x="1085" y="312"/>
                  </a:lnTo>
                  <a:lnTo>
                    <a:pt x="1085" y="310"/>
                  </a:lnTo>
                  <a:lnTo>
                    <a:pt x="1087" y="310"/>
                  </a:lnTo>
                  <a:lnTo>
                    <a:pt x="1088" y="310"/>
                  </a:lnTo>
                  <a:lnTo>
                    <a:pt x="1088" y="310"/>
                  </a:lnTo>
                  <a:lnTo>
                    <a:pt x="1088" y="308"/>
                  </a:lnTo>
                  <a:lnTo>
                    <a:pt x="1088" y="308"/>
                  </a:lnTo>
                  <a:lnTo>
                    <a:pt x="1090" y="308"/>
                  </a:lnTo>
                  <a:lnTo>
                    <a:pt x="1091" y="308"/>
                  </a:lnTo>
                  <a:lnTo>
                    <a:pt x="1091" y="308"/>
                  </a:lnTo>
                  <a:lnTo>
                    <a:pt x="1093" y="308"/>
                  </a:lnTo>
                  <a:lnTo>
                    <a:pt x="1093" y="307"/>
                  </a:lnTo>
                  <a:lnTo>
                    <a:pt x="1091" y="307"/>
                  </a:lnTo>
                  <a:lnTo>
                    <a:pt x="1090" y="307"/>
                  </a:lnTo>
                  <a:lnTo>
                    <a:pt x="1090" y="307"/>
                  </a:lnTo>
                  <a:lnTo>
                    <a:pt x="1090" y="305"/>
                  </a:lnTo>
                  <a:lnTo>
                    <a:pt x="1088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0" y="304"/>
                  </a:lnTo>
                  <a:lnTo>
                    <a:pt x="1091" y="304"/>
                  </a:lnTo>
                  <a:lnTo>
                    <a:pt x="1091" y="302"/>
                  </a:lnTo>
                  <a:lnTo>
                    <a:pt x="1091" y="302"/>
                  </a:lnTo>
                  <a:lnTo>
                    <a:pt x="1093" y="302"/>
                  </a:lnTo>
                  <a:lnTo>
                    <a:pt x="1093" y="302"/>
                  </a:lnTo>
                  <a:lnTo>
                    <a:pt x="1091" y="299"/>
                  </a:lnTo>
                  <a:lnTo>
                    <a:pt x="1093" y="299"/>
                  </a:lnTo>
                  <a:lnTo>
                    <a:pt x="1095" y="299"/>
                  </a:lnTo>
                  <a:lnTo>
                    <a:pt x="1095" y="299"/>
                  </a:lnTo>
                  <a:lnTo>
                    <a:pt x="1098" y="301"/>
                  </a:lnTo>
                  <a:lnTo>
                    <a:pt x="1099" y="301"/>
                  </a:lnTo>
                  <a:lnTo>
                    <a:pt x="1098" y="301"/>
                  </a:lnTo>
                  <a:lnTo>
                    <a:pt x="1096" y="299"/>
                  </a:lnTo>
                  <a:lnTo>
                    <a:pt x="1095" y="299"/>
                  </a:lnTo>
                  <a:lnTo>
                    <a:pt x="1095" y="297"/>
                  </a:lnTo>
                  <a:lnTo>
                    <a:pt x="1093" y="297"/>
                  </a:lnTo>
                  <a:lnTo>
                    <a:pt x="1093" y="296"/>
                  </a:lnTo>
                  <a:lnTo>
                    <a:pt x="1091" y="294"/>
                  </a:lnTo>
                  <a:lnTo>
                    <a:pt x="1091" y="294"/>
                  </a:lnTo>
                  <a:lnTo>
                    <a:pt x="1093" y="293"/>
                  </a:lnTo>
                  <a:lnTo>
                    <a:pt x="1093" y="291"/>
                  </a:lnTo>
                  <a:lnTo>
                    <a:pt x="1095" y="291"/>
                  </a:lnTo>
                  <a:lnTo>
                    <a:pt x="1095" y="291"/>
                  </a:lnTo>
                  <a:lnTo>
                    <a:pt x="1096" y="291"/>
                  </a:lnTo>
                  <a:lnTo>
                    <a:pt x="1098" y="293"/>
                  </a:lnTo>
                  <a:lnTo>
                    <a:pt x="1099" y="293"/>
                  </a:lnTo>
                  <a:lnTo>
                    <a:pt x="1098" y="291"/>
                  </a:lnTo>
                  <a:lnTo>
                    <a:pt x="1096" y="291"/>
                  </a:lnTo>
                  <a:lnTo>
                    <a:pt x="1096" y="291"/>
                  </a:lnTo>
                  <a:lnTo>
                    <a:pt x="1096" y="290"/>
                  </a:lnTo>
                  <a:lnTo>
                    <a:pt x="1098" y="288"/>
                  </a:lnTo>
                  <a:lnTo>
                    <a:pt x="1098" y="286"/>
                  </a:lnTo>
                  <a:lnTo>
                    <a:pt x="1101" y="282"/>
                  </a:lnTo>
                  <a:lnTo>
                    <a:pt x="1101" y="282"/>
                  </a:lnTo>
                  <a:lnTo>
                    <a:pt x="1101" y="280"/>
                  </a:lnTo>
                  <a:lnTo>
                    <a:pt x="1102" y="280"/>
                  </a:lnTo>
                  <a:lnTo>
                    <a:pt x="1104" y="280"/>
                  </a:lnTo>
                  <a:lnTo>
                    <a:pt x="1106" y="282"/>
                  </a:lnTo>
                  <a:lnTo>
                    <a:pt x="1107" y="283"/>
                  </a:lnTo>
                  <a:lnTo>
                    <a:pt x="1107" y="283"/>
                  </a:lnTo>
                  <a:lnTo>
                    <a:pt x="1106" y="285"/>
                  </a:lnTo>
                  <a:lnTo>
                    <a:pt x="1104" y="286"/>
                  </a:lnTo>
                  <a:lnTo>
                    <a:pt x="1102" y="288"/>
                  </a:lnTo>
                  <a:lnTo>
                    <a:pt x="1102" y="288"/>
                  </a:lnTo>
                  <a:lnTo>
                    <a:pt x="1106" y="286"/>
                  </a:lnTo>
                  <a:lnTo>
                    <a:pt x="1107" y="286"/>
                  </a:lnTo>
                  <a:lnTo>
                    <a:pt x="1109" y="286"/>
                  </a:lnTo>
                  <a:lnTo>
                    <a:pt x="1110" y="288"/>
                  </a:lnTo>
                  <a:lnTo>
                    <a:pt x="1112" y="291"/>
                  </a:lnTo>
                  <a:lnTo>
                    <a:pt x="1110" y="293"/>
                  </a:lnTo>
                  <a:lnTo>
                    <a:pt x="1112" y="293"/>
                  </a:lnTo>
                  <a:lnTo>
                    <a:pt x="1113" y="291"/>
                  </a:lnTo>
                  <a:lnTo>
                    <a:pt x="1113" y="293"/>
                  </a:lnTo>
                  <a:lnTo>
                    <a:pt x="1113" y="294"/>
                  </a:lnTo>
                  <a:lnTo>
                    <a:pt x="1115" y="296"/>
                  </a:lnTo>
                  <a:lnTo>
                    <a:pt x="1117" y="297"/>
                  </a:lnTo>
                  <a:lnTo>
                    <a:pt x="1117" y="297"/>
                  </a:lnTo>
                  <a:lnTo>
                    <a:pt x="1115" y="299"/>
                  </a:lnTo>
                  <a:lnTo>
                    <a:pt x="1113" y="301"/>
                  </a:lnTo>
                  <a:lnTo>
                    <a:pt x="1115" y="301"/>
                  </a:lnTo>
                  <a:lnTo>
                    <a:pt x="1117" y="302"/>
                  </a:lnTo>
                  <a:lnTo>
                    <a:pt x="1117" y="302"/>
                  </a:lnTo>
                  <a:lnTo>
                    <a:pt x="1117" y="304"/>
                  </a:lnTo>
                  <a:lnTo>
                    <a:pt x="1117" y="304"/>
                  </a:lnTo>
                  <a:lnTo>
                    <a:pt x="1118" y="302"/>
                  </a:lnTo>
                  <a:lnTo>
                    <a:pt x="1120" y="302"/>
                  </a:lnTo>
                  <a:lnTo>
                    <a:pt x="1121" y="305"/>
                  </a:lnTo>
                  <a:lnTo>
                    <a:pt x="1121" y="307"/>
                  </a:lnTo>
                  <a:lnTo>
                    <a:pt x="1118" y="307"/>
                  </a:lnTo>
                  <a:lnTo>
                    <a:pt x="1117" y="307"/>
                  </a:lnTo>
                  <a:lnTo>
                    <a:pt x="1115" y="307"/>
                  </a:lnTo>
                  <a:lnTo>
                    <a:pt x="1113" y="308"/>
                  </a:lnTo>
                  <a:lnTo>
                    <a:pt x="1115" y="308"/>
                  </a:lnTo>
                  <a:lnTo>
                    <a:pt x="1117" y="308"/>
                  </a:lnTo>
                  <a:lnTo>
                    <a:pt x="1120" y="308"/>
                  </a:lnTo>
                  <a:lnTo>
                    <a:pt x="1123" y="307"/>
                  </a:lnTo>
                  <a:lnTo>
                    <a:pt x="1123" y="307"/>
                  </a:lnTo>
                  <a:lnTo>
                    <a:pt x="1124" y="307"/>
                  </a:lnTo>
                  <a:lnTo>
                    <a:pt x="1124" y="308"/>
                  </a:lnTo>
                  <a:lnTo>
                    <a:pt x="1123" y="308"/>
                  </a:lnTo>
                  <a:lnTo>
                    <a:pt x="1123" y="308"/>
                  </a:lnTo>
                  <a:lnTo>
                    <a:pt x="1124" y="308"/>
                  </a:lnTo>
                  <a:lnTo>
                    <a:pt x="1124" y="310"/>
                  </a:lnTo>
                  <a:lnTo>
                    <a:pt x="1124" y="310"/>
                  </a:lnTo>
                  <a:lnTo>
                    <a:pt x="1124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9" y="313"/>
                  </a:lnTo>
                  <a:lnTo>
                    <a:pt x="1129" y="316"/>
                  </a:lnTo>
                  <a:lnTo>
                    <a:pt x="1126" y="318"/>
                  </a:lnTo>
                  <a:lnTo>
                    <a:pt x="1124" y="319"/>
                  </a:lnTo>
                  <a:lnTo>
                    <a:pt x="1123" y="321"/>
                  </a:lnTo>
                  <a:lnTo>
                    <a:pt x="1121" y="321"/>
                  </a:lnTo>
                  <a:lnTo>
                    <a:pt x="1120" y="323"/>
                  </a:lnTo>
                  <a:lnTo>
                    <a:pt x="1121" y="323"/>
                  </a:lnTo>
                  <a:lnTo>
                    <a:pt x="1124" y="321"/>
                  </a:lnTo>
                  <a:lnTo>
                    <a:pt x="1124" y="319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6" y="321"/>
                  </a:lnTo>
                  <a:lnTo>
                    <a:pt x="1128" y="321"/>
                  </a:lnTo>
                  <a:lnTo>
                    <a:pt x="1131" y="319"/>
                  </a:lnTo>
                  <a:lnTo>
                    <a:pt x="1132" y="319"/>
                  </a:lnTo>
                  <a:lnTo>
                    <a:pt x="1134" y="319"/>
                  </a:lnTo>
                  <a:lnTo>
                    <a:pt x="1134" y="319"/>
                  </a:lnTo>
                  <a:lnTo>
                    <a:pt x="1132" y="323"/>
                  </a:lnTo>
                  <a:lnTo>
                    <a:pt x="1131" y="326"/>
                  </a:lnTo>
                  <a:lnTo>
                    <a:pt x="1128" y="327"/>
                  </a:lnTo>
                  <a:lnTo>
                    <a:pt x="1126" y="329"/>
                  </a:lnTo>
                  <a:lnTo>
                    <a:pt x="1124" y="329"/>
                  </a:lnTo>
                  <a:lnTo>
                    <a:pt x="1124" y="331"/>
                  </a:lnTo>
                  <a:lnTo>
                    <a:pt x="1128" y="327"/>
                  </a:lnTo>
                  <a:lnTo>
                    <a:pt x="1131" y="327"/>
                  </a:lnTo>
                  <a:lnTo>
                    <a:pt x="1134" y="327"/>
                  </a:lnTo>
                  <a:lnTo>
                    <a:pt x="1136" y="327"/>
                  </a:lnTo>
                  <a:lnTo>
                    <a:pt x="1139" y="331"/>
                  </a:lnTo>
                  <a:lnTo>
                    <a:pt x="1140" y="331"/>
                  </a:lnTo>
                  <a:lnTo>
                    <a:pt x="1140" y="331"/>
                  </a:lnTo>
                  <a:lnTo>
                    <a:pt x="1143" y="332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3" y="334"/>
                  </a:lnTo>
                  <a:lnTo>
                    <a:pt x="1142" y="335"/>
                  </a:lnTo>
                  <a:lnTo>
                    <a:pt x="1143" y="337"/>
                  </a:lnTo>
                  <a:lnTo>
                    <a:pt x="1143" y="338"/>
                  </a:lnTo>
                  <a:lnTo>
                    <a:pt x="1142" y="340"/>
                  </a:lnTo>
                  <a:lnTo>
                    <a:pt x="1140" y="340"/>
                  </a:lnTo>
                  <a:lnTo>
                    <a:pt x="1139" y="340"/>
                  </a:lnTo>
                  <a:lnTo>
                    <a:pt x="1137" y="342"/>
                  </a:lnTo>
                  <a:lnTo>
                    <a:pt x="1137" y="342"/>
                  </a:lnTo>
                  <a:lnTo>
                    <a:pt x="1136" y="340"/>
                  </a:lnTo>
                  <a:lnTo>
                    <a:pt x="1136" y="342"/>
                  </a:lnTo>
                  <a:lnTo>
                    <a:pt x="1137" y="342"/>
                  </a:lnTo>
                  <a:lnTo>
                    <a:pt x="1139" y="342"/>
                  </a:lnTo>
                  <a:lnTo>
                    <a:pt x="1140" y="342"/>
                  </a:lnTo>
                  <a:lnTo>
                    <a:pt x="1142" y="342"/>
                  </a:lnTo>
                  <a:lnTo>
                    <a:pt x="1143" y="342"/>
                  </a:lnTo>
                  <a:lnTo>
                    <a:pt x="1145" y="343"/>
                  </a:lnTo>
                  <a:lnTo>
                    <a:pt x="1145" y="343"/>
                  </a:lnTo>
                  <a:lnTo>
                    <a:pt x="1143" y="343"/>
                  </a:lnTo>
                  <a:lnTo>
                    <a:pt x="1143" y="345"/>
                  </a:lnTo>
                  <a:lnTo>
                    <a:pt x="1143" y="346"/>
                  </a:lnTo>
                  <a:lnTo>
                    <a:pt x="1143" y="346"/>
                  </a:lnTo>
                  <a:lnTo>
                    <a:pt x="1145" y="346"/>
                  </a:lnTo>
                  <a:lnTo>
                    <a:pt x="1145" y="346"/>
                  </a:lnTo>
                  <a:lnTo>
                    <a:pt x="1147" y="346"/>
                  </a:lnTo>
                  <a:lnTo>
                    <a:pt x="1148" y="346"/>
                  </a:lnTo>
                  <a:lnTo>
                    <a:pt x="1153" y="351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1" y="356"/>
                  </a:lnTo>
                  <a:lnTo>
                    <a:pt x="1151" y="357"/>
                  </a:lnTo>
                  <a:lnTo>
                    <a:pt x="1150" y="357"/>
                  </a:lnTo>
                  <a:lnTo>
                    <a:pt x="1142" y="357"/>
                  </a:lnTo>
                  <a:lnTo>
                    <a:pt x="1137" y="356"/>
                  </a:lnTo>
                  <a:lnTo>
                    <a:pt x="1137" y="356"/>
                  </a:lnTo>
                  <a:lnTo>
                    <a:pt x="1139" y="354"/>
                  </a:lnTo>
                  <a:lnTo>
                    <a:pt x="1137" y="354"/>
                  </a:lnTo>
                  <a:lnTo>
                    <a:pt x="1136" y="354"/>
                  </a:lnTo>
                  <a:lnTo>
                    <a:pt x="1136" y="354"/>
                  </a:lnTo>
                  <a:lnTo>
                    <a:pt x="1137" y="356"/>
                  </a:lnTo>
                  <a:lnTo>
                    <a:pt x="1140" y="357"/>
                  </a:lnTo>
                  <a:lnTo>
                    <a:pt x="1142" y="359"/>
                  </a:lnTo>
                  <a:lnTo>
                    <a:pt x="1145" y="359"/>
                  </a:lnTo>
                  <a:lnTo>
                    <a:pt x="1145" y="360"/>
                  </a:lnTo>
                  <a:lnTo>
                    <a:pt x="1147" y="360"/>
                  </a:lnTo>
                  <a:lnTo>
                    <a:pt x="1147" y="360"/>
                  </a:lnTo>
                  <a:lnTo>
                    <a:pt x="1143" y="360"/>
                  </a:lnTo>
                  <a:lnTo>
                    <a:pt x="1142" y="362"/>
                  </a:lnTo>
                  <a:lnTo>
                    <a:pt x="1143" y="362"/>
                  </a:lnTo>
                  <a:lnTo>
                    <a:pt x="1147" y="364"/>
                  </a:lnTo>
                  <a:lnTo>
                    <a:pt x="1150" y="364"/>
                  </a:lnTo>
                  <a:lnTo>
                    <a:pt x="1151" y="364"/>
                  </a:lnTo>
                  <a:lnTo>
                    <a:pt x="1150" y="365"/>
                  </a:lnTo>
                  <a:lnTo>
                    <a:pt x="1147" y="365"/>
                  </a:lnTo>
                  <a:lnTo>
                    <a:pt x="1147" y="367"/>
                  </a:lnTo>
                  <a:lnTo>
                    <a:pt x="1148" y="367"/>
                  </a:lnTo>
                  <a:lnTo>
                    <a:pt x="1151" y="367"/>
                  </a:lnTo>
                  <a:lnTo>
                    <a:pt x="1151" y="367"/>
                  </a:lnTo>
                  <a:lnTo>
                    <a:pt x="1153" y="370"/>
                  </a:lnTo>
                  <a:lnTo>
                    <a:pt x="1153" y="370"/>
                  </a:lnTo>
                  <a:lnTo>
                    <a:pt x="1150" y="371"/>
                  </a:lnTo>
                  <a:lnTo>
                    <a:pt x="1150" y="371"/>
                  </a:lnTo>
                  <a:lnTo>
                    <a:pt x="1151" y="371"/>
                  </a:lnTo>
                  <a:lnTo>
                    <a:pt x="1154" y="371"/>
                  </a:lnTo>
                  <a:lnTo>
                    <a:pt x="1154" y="373"/>
                  </a:lnTo>
                  <a:lnTo>
                    <a:pt x="1154" y="373"/>
                  </a:lnTo>
                  <a:lnTo>
                    <a:pt x="1156" y="375"/>
                  </a:lnTo>
                  <a:lnTo>
                    <a:pt x="1158" y="375"/>
                  </a:lnTo>
                  <a:lnTo>
                    <a:pt x="1159" y="373"/>
                  </a:lnTo>
                  <a:lnTo>
                    <a:pt x="1159" y="371"/>
                  </a:lnTo>
                  <a:lnTo>
                    <a:pt x="1161" y="373"/>
                  </a:lnTo>
                  <a:lnTo>
                    <a:pt x="1161" y="373"/>
                  </a:lnTo>
                  <a:lnTo>
                    <a:pt x="1162" y="375"/>
                  </a:lnTo>
                  <a:lnTo>
                    <a:pt x="1162" y="375"/>
                  </a:lnTo>
                  <a:lnTo>
                    <a:pt x="1164" y="376"/>
                  </a:lnTo>
                  <a:lnTo>
                    <a:pt x="1164" y="375"/>
                  </a:lnTo>
                  <a:lnTo>
                    <a:pt x="1165" y="376"/>
                  </a:lnTo>
                  <a:lnTo>
                    <a:pt x="1167" y="376"/>
                  </a:lnTo>
                  <a:lnTo>
                    <a:pt x="1165" y="378"/>
                  </a:lnTo>
                  <a:lnTo>
                    <a:pt x="1165" y="378"/>
                  </a:lnTo>
                  <a:lnTo>
                    <a:pt x="1167" y="379"/>
                  </a:lnTo>
                  <a:lnTo>
                    <a:pt x="1167" y="381"/>
                  </a:lnTo>
                  <a:lnTo>
                    <a:pt x="1169" y="383"/>
                  </a:lnTo>
                  <a:lnTo>
                    <a:pt x="1169" y="383"/>
                  </a:lnTo>
                  <a:lnTo>
                    <a:pt x="1165" y="384"/>
                  </a:lnTo>
                  <a:lnTo>
                    <a:pt x="1165" y="387"/>
                  </a:lnTo>
                  <a:lnTo>
                    <a:pt x="1165" y="387"/>
                  </a:lnTo>
                  <a:lnTo>
                    <a:pt x="1164" y="389"/>
                  </a:lnTo>
                  <a:lnTo>
                    <a:pt x="1162" y="390"/>
                  </a:lnTo>
                  <a:lnTo>
                    <a:pt x="1164" y="390"/>
                  </a:lnTo>
                  <a:lnTo>
                    <a:pt x="1167" y="387"/>
                  </a:lnTo>
                  <a:lnTo>
                    <a:pt x="1169" y="387"/>
                  </a:lnTo>
                  <a:lnTo>
                    <a:pt x="1172" y="386"/>
                  </a:lnTo>
                  <a:lnTo>
                    <a:pt x="1173" y="386"/>
                  </a:lnTo>
                  <a:lnTo>
                    <a:pt x="1175" y="386"/>
                  </a:lnTo>
                  <a:lnTo>
                    <a:pt x="1177" y="386"/>
                  </a:lnTo>
                  <a:lnTo>
                    <a:pt x="1177" y="387"/>
                  </a:lnTo>
                  <a:lnTo>
                    <a:pt x="1177" y="389"/>
                  </a:lnTo>
                  <a:lnTo>
                    <a:pt x="1178" y="387"/>
                  </a:lnTo>
                  <a:lnTo>
                    <a:pt x="1180" y="387"/>
                  </a:lnTo>
                  <a:lnTo>
                    <a:pt x="1178" y="389"/>
                  </a:lnTo>
                  <a:lnTo>
                    <a:pt x="1175" y="392"/>
                  </a:lnTo>
                  <a:lnTo>
                    <a:pt x="1173" y="394"/>
                  </a:lnTo>
                  <a:lnTo>
                    <a:pt x="1173" y="395"/>
                  </a:lnTo>
                  <a:lnTo>
                    <a:pt x="1175" y="394"/>
                  </a:lnTo>
                  <a:lnTo>
                    <a:pt x="1180" y="390"/>
                  </a:lnTo>
                  <a:lnTo>
                    <a:pt x="1180" y="390"/>
                  </a:lnTo>
                  <a:lnTo>
                    <a:pt x="1181" y="389"/>
                  </a:lnTo>
                  <a:lnTo>
                    <a:pt x="1183" y="387"/>
                  </a:lnTo>
                  <a:lnTo>
                    <a:pt x="1184" y="387"/>
                  </a:lnTo>
                  <a:lnTo>
                    <a:pt x="1186" y="389"/>
                  </a:lnTo>
                  <a:lnTo>
                    <a:pt x="1186" y="390"/>
                  </a:lnTo>
                  <a:lnTo>
                    <a:pt x="1188" y="392"/>
                  </a:lnTo>
                  <a:lnTo>
                    <a:pt x="1189" y="395"/>
                  </a:lnTo>
                  <a:lnTo>
                    <a:pt x="1192" y="395"/>
                  </a:lnTo>
                  <a:lnTo>
                    <a:pt x="1194" y="397"/>
                  </a:lnTo>
                  <a:lnTo>
                    <a:pt x="1197" y="395"/>
                  </a:lnTo>
                  <a:lnTo>
                    <a:pt x="1197" y="394"/>
                  </a:lnTo>
                  <a:lnTo>
                    <a:pt x="1200" y="394"/>
                  </a:lnTo>
                  <a:lnTo>
                    <a:pt x="1200" y="394"/>
                  </a:lnTo>
                  <a:lnTo>
                    <a:pt x="1202" y="397"/>
                  </a:lnTo>
                  <a:lnTo>
                    <a:pt x="1203" y="397"/>
                  </a:lnTo>
                  <a:lnTo>
                    <a:pt x="1205" y="398"/>
                  </a:lnTo>
                  <a:lnTo>
                    <a:pt x="1205" y="398"/>
                  </a:lnTo>
                  <a:lnTo>
                    <a:pt x="1208" y="398"/>
                  </a:lnTo>
                  <a:lnTo>
                    <a:pt x="1210" y="400"/>
                  </a:lnTo>
                  <a:lnTo>
                    <a:pt x="1210" y="400"/>
                  </a:lnTo>
                  <a:lnTo>
                    <a:pt x="1208" y="401"/>
                  </a:lnTo>
                  <a:lnTo>
                    <a:pt x="1206" y="403"/>
                  </a:lnTo>
                  <a:lnTo>
                    <a:pt x="1205" y="405"/>
                  </a:lnTo>
                  <a:lnTo>
                    <a:pt x="1202" y="405"/>
                  </a:lnTo>
                  <a:lnTo>
                    <a:pt x="1199" y="405"/>
                  </a:lnTo>
                  <a:lnTo>
                    <a:pt x="1199" y="405"/>
                  </a:lnTo>
                  <a:lnTo>
                    <a:pt x="1197" y="406"/>
                  </a:lnTo>
                  <a:lnTo>
                    <a:pt x="1195" y="406"/>
                  </a:lnTo>
                  <a:lnTo>
                    <a:pt x="1194" y="408"/>
                  </a:lnTo>
                  <a:lnTo>
                    <a:pt x="1192" y="409"/>
                  </a:lnTo>
                  <a:lnTo>
                    <a:pt x="1191" y="411"/>
                  </a:lnTo>
                  <a:lnTo>
                    <a:pt x="1189" y="411"/>
                  </a:lnTo>
                  <a:lnTo>
                    <a:pt x="1188" y="411"/>
                  </a:lnTo>
                  <a:lnTo>
                    <a:pt x="1188" y="411"/>
                  </a:lnTo>
                  <a:lnTo>
                    <a:pt x="1186" y="411"/>
                  </a:lnTo>
                  <a:lnTo>
                    <a:pt x="1186" y="412"/>
                  </a:lnTo>
                  <a:lnTo>
                    <a:pt x="1186" y="412"/>
                  </a:lnTo>
                  <a:lnTo>
                    <a:pt x="1183" y="412"/>
                  </a:lnTo>
                  <a:lnTo>
                    <a:pt x="1178" y="414"/>
                  </a:lnTo>
                  <a:lnTo>
                    <a:pt x="1177" y="416"/>
                  </a:lnTo>
                  <a:lnTo>
                    <a:pt x="1175" y="414"/>
                  </a:lnTo>
                  <a:lnTo>
                    <a:pt x="1173" y="414"/>
                  </a:lnTo>
                  <a:lnTo>
                    <a:pt x="1173" y="416"/>
                  </a:lnTo>
                  <a:lnTo>
                    <a:pt x="1172" y="416"/>
                  </a:lnTo>
                  <a:lnTo>
                    <a:pt x="1170" y="417"/>
                  </a:lnTo>
                  <a:lnTo>
                    <a:pt x="1170" y="417"/>
                  </a:lnTo>
                  <a:lnTo>
                    <a:pt x="1170" y="419"/>
                  </a:lnTo>
                  <a:lnTo>
                    <a:pt x="1170" y="419"/>
                  </a:lnTo>
                  <a:lnTo>
                    <a:pt x="1169" y="419"/>
                  </a:lnTo>
                  <a:lnTo>
                    <a:pt x="1167" y="419"/>
                  </a:lnTo>
                  <a:lnTo>
                    <a:pt x="1165" y="419"/>
                  </a:lnTo>
                  <a:lnTo>
                    <a:pt x="1165" y="419"/>
                  </a:lnTo>
                  <a:lnTo>
                    <a:pt x="1169" y="420"/>
                  </a:lnTo>
                  <a:lnTo>
                    <a:pt x="1170" y="422"/>
                  </a:lnTo>
                  <a:lnTo>
                    <a:pt x="1169" y="422"/>
                  </a:lnTo>
                  <a:lnTo>
                    <a:pt x="1167" y="423"/>
                  </a:lnTo>
                  <a:lnTo>
                    <a:pt x="1167" y="423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5"/>
                  </a:lnTo>
                  <a:lnTo>
                    <a:pt x="1167" y="427"/>
                  </a:lnTo>
                  <a:lnTo>
                    <a:pt x="1169" y="425"/>
                  </a:lnTo>
                  <a:lnTo>
                    <a:pt x="1172" y="423"/>
                  </a:lnTo>
                  <a:lnTo>
                    <a:pt x="1173" y="422"/>
                  </a:lnTo>
                  <a:lnTo>
                    <a:pt x="1173" y="422"/>
                  </a:lnTo>
                  <a:lnTo>
                    <a:pt x="1177" y="420"/>
                  </a:lnTo>
                  <a:lnTo>
                    <a:pt x="1178" y="420"/>
                  </a:lnTo>
                  <a:lnTo>
                    <a:pt x="1181" y="419"/>
                  </a:lnTo>
                  <a:lnTo>
                    <a:pt x="1184" y="417"/>
                  </a:lnTo>
                  <a:lnTo>
                    <a:pt x="1188" y="414"/>
                  </a:lnTo>
                  <a:lnTo>
                    <a:pt x="1191" y="412"/>
                  </a:lnTo>
                  <a:lnTo>
                    <a:pt x="1195" y="411"/>
                  </a:lnTo>
                  <a:lnTo>
                    <a:pt x="1199" y="409"/>
                  </a:lnTo>
                  <a:lnTo>
                    <a:pt x="1202" y="409"/>
                  </a:lnTo>
                  <a:lnTo>
                    <a:pt x="1202" y="409"/>
                  </a:lnTo>
                  <a:lnTo>
                    <a:pt x="1199" y="409"/>
                  </a:lnTo>
                  <a:lnTo>
                    <a:pt x="1197" y="409"/>
                  </a:lnTo>
                  <a:lnTo>
                    <a:pt x="1195" y="409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5" y="408"/>
                  </a:lnTo>
                  <a:lnTo>
                    <a:pt x="1197" y="408"/>
                  </a:lnTo>
                  <a:lnTo>
                    <a:pt x="1206" y="408"/>
                  </a:lnTo>
                  <a:lnTo>
                    <a:pt x="1208" y="408"/>
                  </a:lnTo>
                  <a:lnTo>
                    <a:pt x="1211" y="412"/>
                  </a:lnTo>
                  <a:lnTo>
                    <a:pt x="1213" y="414"/>
                  </a:lnTo>
                  <a:lnTo>
                    <a:pt x="1213" y="416"/>
                  </a:lnTo>
                  <a:lnTo>
                    <a:pt x="1213" y="416"/>
                  </a:lnTo>
                  <a:lnTo>
                    <a:pt x="1211" y="417"/>
                  </a:lnTo>
                  <a:lnTo>
                    <a:pt x="1208" y="419"/>
                  </a:lnTo>
                  <a:lnTo>
                    <a:pt x="1206" y="419"/>
                  </a:lnTo>
                  <a:lnTo>
                    <a:pt x="1206" y="419"/>
                  </a:lnTo>
                  <a:lnTo>
                    <a:pt x="1208" y="420"/>
                  </a:lnTo>
                  <a:lnTo>
                    <a:pt x="1210" y="420"/>
                  </a:lnTo>
                  <a:lnTo>
                    <a:pt x="1210" y="422"/>
                  </a:lnTo>
                  <a:lnTo>
                    <a:pt x="1211" y="420"/>
                  </a:lnTo>
                  <a:lnTo>
                    <a:pt x="1214" y="419"/>
                  </a:lnTo>
                  <a:lnTo>
                    <a:pt x="1218" y="417"/>
                  </a:lnTo>
                  <a:lnTo>
                    <a:pt x="1219" y="416"/>
                  </a:lnTo>
                  <a:lnTo>
                    <a:pt x="1222" y="416"/>
                  </a:lnTo>
                  <a:lnTo>
                    <a:pt x="1222" y="416"/>
                  </a:lnTo>
                  <a:lnTo>
                    <a:pt x="1222" y="417"/>
                  </a:lnTo>
                  <a:lnTo>
                    <a:pt x="1224" y="419"/>
                  </a:lnTo>
                  <a:lnTo>
                    <a:pt x="1225" y="419"/>
                  </a:lnTo>
                  <a:lnTo>
                    <a:pt x="1227" y="420"/>
                  </a:lnTo>
                  <a:lnTo>
                    <a:pt x="1230" y="422"/>
                  </a:lnTo>
                  <a:lnTo>
                    <a:pt x="1230" y="423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5"/>
                  </a:lnTo>
                  <a:lnTo>
                    <a:pt x="1232" y="427"/>
                  </a:lnTo>
                  <a:lnTo>
                    <a:pt x="1232" y="427"/>
                  </a:lnTo>
                  <a:lnTo>
                    <a:pt x="1232" y="428"/>
                  </a:lnTo>
                  <a:lnTo>
                    <a:pt x="1230" y="431"/>
                  </a:lnTo>
                  <a:lnTo>
                    <a:pt x="1232" y="433"/>
                  </a:lnTo>
                  <a:lnTo>
                    <a:pt x="1232" y="435"/>
                  </a:lnTo>
                  <a:lnTo>
                    <a:pt x="1232" y="436"/>
                  </a:lnTo>
                  <a:lnTo>
                    <a:pt x="1232" y="438"/>
                  </a:lnTo>
                  <a:lnTo>
                    <a:pt x="1232" y="438"/>
                  </a:lnTo>
                  <a:lnTo>
                    <a:pt x="1232" y="439"/>
                  </a:lnTo>
                  <a:lnTo>
                    <a:pt x="1227" y="439"/>
                  </a:lnTo>
                  <a:lnTo>
                    <a:pt x="1225" y="439"/>
                  </a:lnTo>
                  <a:lnTo>
                    <a:pt x="1224" y="441"/>
                  </a:lnTo>
                  <a:lnTo>
                    <a:pt x="1225" y="441"/>
                  </a:lnTo>
                  <a:lnTo>
                    <a:pt x="1229" y="441"/>
                  </a:lnTo>
                  <a:lnTo>
                    <a:pt x="1232" y="441"/>
                  </a:lnTo>
                  <a:lnTo>
                    <a:pt x="1233" y="441"/>
                  </a:lnTo>
                  <a:lnTo>
                    <a:pt x="1233" y="442"/>
                  </a:lnTo>
                  <a:lnTo>
                    <a:pt x="1233" y="442"/>
                  </a:lnTo>
                  <a:lnTo>
                    <a:pt x="1232" y="444"/>
                  </a:lnTo>
                  <a:lnTo>
                    <a:pt x="1230" y="444"/>
                  </a:lnTo>
                  <a:lnTo>
                    <a:pt x="1229" y="442"/>
                  </a:lnTo>
                  <a:lnTo>
                    <a:pt x="1229" y="444"/>
                  </a:lnTo>
                  <a:lnTo>
                    <a:pt x="1232" y="444"/>
                  </a:lnTo>
                  <a:lnTo>
                    <a:pt x="1232" y="446"/>
                  </a:lnTo>
                  <a:lnTo>
                    <a:pt x="1233" y="446"/>
                  </a:lnTo>
                  <a:lnTo>
                    <a:pt x="1233" y="447"/>
                  </a:lnTo>
                  <a:lnTo>
                    <a:pt x="1233" y="449"/>
                  </a:lnTo>
                  <a:lnTo>
                    <a:pt x="1229" y="452"/>
                  </a:lnTo>
                  <a:lnTo>
                    <a:pt x="1225" y="455"/>
                  </a:lnTo>
                  <a:lnTo>
                    <a:pt x="1221" y="457"/>
                  </a:lnTo>
                  <a:lnTo>
                    <a:pt x="1214" y="461"/>
                  </a:lnTo>
                  <a:lnTo>
                    <a:pt x="1214" y="461"/>
                  </a:lnTo>
                  <a:lnTo>
                    <a:pt x="1213" y="461"/>
                  </a:lnTo>
                  <a:lnTo>
                    <a:pt x="1211" y="461"/>
                  </a:lnTo>
                  <a:lnTo>
                    <a:pt x="1208" y="461"/>
                  </a:lnTo>
                  <a:lnTo>
                    <a:pt x="1203" y="461"/>
                  </a:lnTo>
                  <a:lnTo>
                    <a:pt x="1202" y="463"/>
                  </a:lnTo>
                  <a:lnTo>
                    <a:pt x="1200" y="463"/>
                  </a:lnTo>
                  <a:lnTo>
                    <a:pt x="1199" y="464"/>
                  </a:lnTo>
                  <a:lnTo>
                    <a:pt x="1197" y="464"/>
                  </a:lnTo>
                  <a:lnTo>
                    <a:pt x="1194" y="464"/>
                  </a:lnTo>
                  <a:lnTo>
                    <a:pt x="1192" y="464"/>
                  </a:lnTo>
                  <a:lnTo>
                    <a:pt x="1192" y="464"/>
                  </a:lnTo>
                  <a:lnTo>
                    <a:pt x="1191" y="466"/>
                  </a:lnTo>
                  <a:lnTo>
                    <a:pt x="1191" y="466"/>
                  </a:lnTo>
                  <a:lnTo>
                    <a:pt x="1184" y="472"/>
                  </a:lnTo>
                  <a:lnTo>
                    <a:pt x="1183" y="474"/>
                  </a:lnTo>
                  <a:lnTo>
                    <a:pt x="1180" y="475"/>
                  </a:lnTo>
                  <a:lnTo>
                    <a:pt x="1177" y="480"/>
                  </a:lnTo>
                  <a:lnTo>
                    <a:pt x="1173" y="480"/>
                  </a:lnTo>
                  <a:lnTo>
                    <a:pt x="1173" y="483"/>
                  </a:lnTo>
                  <a:lnTo>
                    <a:pt x="1170" y="483"/>
                  </a:lnTo>
                  <a:lnTo>
                    <a:pt x="1165" y="485"/>
                  </a:lnTo>
                  <a:lnTo>
                    <a:pt x="1162" y="485"/>
                  </a:lnTo>
                  <a:lnTo>
                    <a:pt x="1159" y="483"/>
                  </a:lnTo>
                  <a:lnTo>
                    <a:pt x="1158" y="485"/>
                  </a:lnTo>
                  <a:lnTo>
                    <a:pt x="1154" y="485"/>
                  </a:lnTo>
                  <a:lnTo>
                    <a:pt x="1153" y="485"/>
                  </a:lnTo>
                  <a:lnTo>
                    <a:pt x="1147" y="486"/>
                  </a:lnTo>
                  <a:lnTo>
                    <a:pt x="1145" y="485"/>
                  </a:lnTo>
                  <a:lnTo>
                    <a:pt x="1143" y="485"/>
                  </a:lnTo>
                  <a:lnTo>
                    <a:pt x="1140" y="485"/>
                  </a:lnTo>
                  <a:lnTo>
                    <a:pt x="1137" y="483"/>
                  </a:lnTo>
                  <a:lnTo>
                    <a:pt x="1134" y="483"/>
                  </a:lnTo>
                  <a:lnTo>
                    <a:pt x="1132" y="483"/>
                  </a:lnTo>
                  <a:lnTo>
                    <a:pt x="1131" y="483"/>
                  </a:lnTo>
                  <a:lnTo>
                    <a:pt x="1129" y="483"/>
                  </a:lnTo>
                  <a:lnTo>
                    <a:pt x="1126" y="483"/>
                  </a:lnTo>
                  <a:lnTo>
                    <a:pt x="1124" y="485"/>
                  </a:lnTo>
                  <a:lnTo>
                    <a:pt x="1120" y="483"/>
                  </a:lnTo>
                  <a:lnTo>
                    <a:pt x="1118" y="483"/>
                  </a:lnTo>
                  <a:lnTo>
                    <a:pt x="1115" y="483"/>
                  </a:lnTo>
                  <a:lnTo>
                    <a:pt x="1113" y="483"/>
                  </a:lnTo>
                  <a:lnTo>
                    <a:pt x="1112" y="483"/>
                  </a:lnTo>
                  <a:lnTo>
                    <a:pt x="1106" y="483"/>
                  </a:lnTo>
                  <a:lnTo>
                    <a:pt x="1101" y="483"/>
                  </a:lnTo>
                  <a:lnTo>
                    <a:pt x="1096" y="483"/>
                  </a:lnTo>
                  <a:lnTo>
                    <a:pt x="1095" y="483"/>
                  </a:lnTo>
                  <a:lnTo>
                    <a:pt x="1088" y="483"/>
                  </a:lnTo>
                  <a:lnTo>
                    <a:pt x="1085" y="483"/>
                  </a:lnTo>
                  <a:lnTo>
                    <a:pt x="1084" y="485"/>
                  </a:lnTo>
                  <a:lnTo>
                    <a:pt x="1082" y="485"/>
                  </a:lnTo>
                  <a:lnTo>
                    <a:pt x="1079" y="485"/>
                  </a:lnTo>
                  <a:lnTo>
                    <a:pt x="1079" y="485"/>
                  </a:lnTo>
                  <a:lnTo>
                    <a:pt x="1077" y="485"/>
                  </a:lnTo>
                  <a:lnTo>
                    <a:pt x="1077" y="485"/>
                  </a:lnTo>
                  <a:lnTo>
                    <a:pt x="1076" y="486"/>
                  </a:lnTo>
                  <a:lnTo>
                    <a:pt x="1074" y="488"/>
                  </a:lnTo>
                  <a:lnTo>
                    <a:pt x="1071" y="488"/>
                  </a:lnTo>
                  <a:lnTo>
                    <a:pt x="1066" y="496"/>
                  </a:lnTo>
                  <a:lnTo>
                    <a:pt x="1066" y="499"/>
                  </a:lnTo>
                  <a:lnTo>
                    <a:pt x="1065" y="501"/>
                  </a:lnTo>
                  <a:lnTo>
                    <a:pt x="1063" y="501"/>
                  </a:lnTo>
                  <a:lnTo>
                    <a:pt x="1063" y="501"/>
                  </a:lnTo>
                  <a:lnTo>
                    <a:pt x="1055" y="502"/>
                  </a:lnTo>
                  <a:lnTo>
                    <a:pt x="1052" y="504"/>
                  </a:lnTo>
                  <a:lnTo>
                    <a:pt x="1052" y="505"/>
                  </a:lnTo>
                  <a:lnTo>
                    <a:pt x="1052" y="505"/>
                  </a:lnTo>
                  <a:lnTo>
                    <a:pt x="1050" y="505"/>
                  </a:lnTo>
                  <a:lnTo>
                    <a:pt x="1047" y="507"/>
                  </a:lnTo>
                  <a:lnTo>
                    <a:pt x="1047" y="507"/>
                  </a:lnTo>
                  <a:lnTo>
                    <a:pt x="1046" y="509"/>
                  </a:lnTo>
                  <a:lnTo>
                    <a:pt x="1043" y="510"/>
                  </a:lnTo>
                  <a:lnTo>
                    <a:pt x="1038" y="515"/>
                  </a:lnTo>
                  <a:lnTo>
                    <a:pt x="1036" y="520"/>
                  </a:lnTo>
                  <a:lnTo>
                    <a:pt x="1033" y="521"/>
                  </a:lnTo>
                  <a:lnTo>
                    <a:pt x="1031" y="523"/>
                  </a:lnTo>
                  <a:lnTo>
                    <a:pt x="1030" y="523"/>
                  </a:lnTo>
                  <a:lnTo>
                    <a:pt x="1028" y="523"/>
                  </a:lnTo>
                  <a:lnTo>
                    <a:pt x="1027" y="521"/>
                  </a:lnTo>
                  <a:lnTo>
                    <a:pt x="1025" y="521"/>
                  </a:lnTo>
                  <a:lnTo>
                    <a:pt x="1022" y="520"/>
                  </a:lnTo>
                  <a:lnTo>
                    <a:pt x="1013" y="518"/>
                  </a:lnTo>
                  <a:lnTo>
                    <a:pt x="1014" y="518"/>
                  </a:lnTo>
                  <a:lnTo>
                    <a:pt x="1014" y="520"/>
                  </a:lnTo>
                  <a:lnTo>
                    <a:pt x="1017" y="520"/>
                  </a:lnTo>
                  <a:lnTo>
                    <a:pt x="1019" y="520"/>
                  </a:lnTo>
                  <a:lnTo>
                    <a:pt x="1025" y="521"/>
                  </a:lnTo>
                  <a:lnTo>
                    <a:pt x="1027" y="523"/>
                  </a:lnTo>
                  <a:lnTo>
                    <a:pt x="1028" y="523"/>
                  </a:lnTo>
                  <a:lnTo>
                    <a:pt x="1030" y="524"/>
                  </a:lnTo>
                  <a:lnTo>
                    <a:pt x="1030" y="527"/>
                  </a:lnTo>
                  <a:lnTo>
                    <a:pt x="1028" y="529"/>
                  </a:lnTo>
                  <a:lnTo>
                    <a:pt x="1027" y="531"/>
                  </a:lnTo>
                  <a:lnTo>
                    <a:pt x="1022" y="535"/>
                  </a:lnTo>
                  <a:lnTo>
                    <a:pt x="1020" y="537"/>
                  </a:lnTo>
                  <a:lnTo>
                    <a:pt x="1017" y="542"/>
                  </a:lnTo>
                  <a:lnTo>
                    <a:pt x="1013" y="545"/>
                  </a:lnTo>
                  <a:lnTo>
                    <a:pt x="1011" y="546"/>
                  </a:lnTo>
                  <a:lnTo>
                    <a:pt x="1008" y="548"/>
                  </a:lnTo>
                  <a:lnTo>
                    <a:pt x="1003" y="550"/>
                  </a:lnTo>
                  <a:lnTo>
                    <a:pt x="1002" y="550"/>
                  </a:lnTo>
                  <a:lnTo>
                    <a:pt x="1000" y="550"/>
                  </a:lnTo>
                  <a:lnTo>
                    <a:pt x="997" y="551"/>
                  </a:lnTo>
                  <a:lnTo>
                    <a:pt x="995" y="553"/>
                  </a:lnTo>
                  <a:lnTo>
                    <a:pt x="994" y="554"/>
                  </a:lnTo>
                  <a:lnTo>
                    <a:pt x="987" y="557"/>
                  </a:lnTo>
                  <a:lnTo>
                    <a:pt x="986" y="557"/>
                  </a:lnTo>
                  <a:lnTo>
                    <a:pt x="984" y="559"/>
                  </a:lnTo>
                  <a:lnTo>
                    <a:pt x="983" y="561"/>
                  </a:lnTo>
                  <a:lnTo>
                    <a:pt x="981" y="561"/>
                  </a:lnTo>
                  <a:lnTo>
                    <a:pt x="981" y="562"/>
                  </a:lnTo>
                  <a:lnTo>
                    <a:pt x="979" y="564"/>
                  </a:lnTo>
                  <a:lnTo>
                    <a:pt x="976" y="567"/>
                  </a:lnTo>
                  <a:lnTo>
                    <a:pt x="973" y="567"/>
                  </a:lnTo>
                  <a:lnTo>
                    <a:pt x="972" y="568"/>
                  </a:lnTo>
                  <a:lnTo>
                    <a:pt x="970" y="570"/>
                  </a:lnTo>
                  <a:lnTo>
                    <a:pt x="968" y="572"/>
                  </a:lnTo>
                  <a:lnTo>
                    <a:pt x="965" y="570"/>
                  </a:lnTo>
                  <a:lnTo>
                    <a:pt x="965" y="572"/>
                  </a:lnTo>
                  <a:lnTo>
                    <a:pt x="968" y="573"/>
                  </a:lnTo>
                  <a:lnTo>
                    <a:pt x="970" y="575"/>
                  </a:lnTo>
                  <a:lnTo>
                    <a:pt x="967" y="575"/>
                  </a:lnTo>
                  <a:lnTo>
                    <a:pt x="964" y="576"/>
                  </a:lnTo>
                  <a:lnTo>
                    <a:pt x="959" y="579"/>
                  </a:lnTo>
                  <a:lnTo>
                    <a:pt x="957" y="581"/>
                  </a:lnTo>
                  <a:lnTo>
                    <a:pt x="957" y="579"/>
                  </a:lnTo>
                  <a:lnTo>
                    <a:pt x="954" y="581"/>
                  </a:lnTo>
                  <a:lnTo>
                    <a:pt x="953" y="583"/>
                  </a:lnTo>
                  <a:lnTo>
                    <a:pt x="949" y="584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3" y="589"/>
                  </a:lnTo>
                  <a:lnTo>
                    <a:pt x="942" y="590"/>
                  </a:lnTo>
                  <a:lnTo>
                    <a:pt x="940" y="592"/>
                  </a:lnTo>
                  <a:lnTo>
                    <a:pt x="935" y="592"/>
                  </a:lnTo>
                  <a:lnTo>
                    <a:pt x="934" y="594"/>
                  </a:lnTo>
                  <a:lnTo>
                    <a:pt x="934" y="594"/>
                  </a:lnTo>
                  <a:lnTo>
                    <a:pt x="932" y="594"/>
                  </a:lnTo>
                  <a:lnTo>
                    <a:pt x="931" y="594"/>
                  </a:lnTo>
                  <a:lnTo>
                    <a:pt x="929" y="595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5"/>
                  </a:lnTo>
                  <a:lnTo>
                    <a:pt x="927" y="595"/>
                  </a:lnTo>
                  <a:lnTo>
                    <a:pt x="927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6" y="595"/>
                  </a:lnTo>
                  <a:lnTo>
                    <a:pt x="924" y="594"/>
                  </a:lnTo>
                  <a:lnTo>
                    <a:pt x="924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3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0" y="595"/>
                  </a:lnTo>
                  <a:lnTo>
                    <a:pt x="918" y="595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20" y="595"/>
                  </a:lnTo>
                  <a:lnTo>
                    <a:pt x="920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7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1" y="595"/>
                  </a:lnTo>
                  <a:lnTo>
                    <a:pt x="924" y="595"/>
                  </a:lnTo>
                  <a:lnTo>
                    <a:pt x="924" y="595"/>
                  </a:lnTo>
                  <a:lnTo>
                    <a:pt x="924" y="597"/>
                  </a:lnTo>
                  <a:lnTo>
                    <a:pt x="924" y="597"/>
                  </a:lnTo>
                  <a:lnTo>
                    <a:pt x="926" y="597"/>
                  </a:lnTo>
                  <a:lnTo>
                    <a:pt x="926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7" y="597"/>
                  </a:lnTo>
                  <a:lnTo>
                    <a:pt x="926" y="598"/>
                  </a:lnTo>
                  <a:lnTo>
                    <a:pt x="924" y="598"/>
                  </a:lnTo>
                  <a:lnTo>
                    <a:pt x="926" y="598"/>
                  </a:lnTo>
                  <a:lnTo>
                    <a:pt x="926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7" y="598"/>
                  </a:lnTo>
                  <a:lnTo>
                    <a:pt x="926" y="600"/>
                  </a:lnTo>
                  <a:lnTo>
                    <a:pt x="924" y="600"/>
                  </a:lnTo>
                  <a:lnTo>
                    <a:pt x="924" y="600"/>
                  </a:lnTo>
                  <a:lnTo>
                    <a:pt x="923" y="600"/>
                  </a:lnTo>
                  <a:lnTo>
                    <a:pt x="923" y="600"/>
                  </a:lnTo>
                  <a:lnTo>
                    <a:pt x="923" y="598"/>
                  </a:lnTo>
                  <a:lnTo>
                    <a:pt x="923" y="598"/>
                  </a:lnTo>
                  <a:lnTo>
                    <a:pt x="921" y="600"/>
                  </a:lnTo>
                  <a:lnTo>
                    <a:pt x="921" y="600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1" y="598"/>
                  </a:lnTo>
                  <a:lnTo>
                    <a:pt x="923" y="598"/>
                  </a:lnTo>
                  <a:lnTo>
                    <a:pt x="921" y="598"/>
                  </a:lnTo>
                  <a:lnTo>
                    <a:pt x="920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8"/>
                  </a:lnTo>
                  <a:lnTo>
                    <a:pt x="918" y="597"/>
                  </a:lnTo>
                  <a:lnTo>
                    <a:pt x="918" y="597"/>
                  </a:lnTo>
                  <a:lnTo>
                    <a:pt x="916" y="597"/>
                  </a:lnTo>
                  <a:lnTo>
                    <a:pt x="915" y="597"/>
                  </a:lnTo>
                  <a:lnTo>
                    <a:pt x="915" y="598"/>
                  </a:lnTo>
                  <a:lnTo>
                    <a:pt x="913" y="598"/>
                  </a:lnTo>
                  <a:lnTo>
                    <a:pt x="913" y="598"/>
                  </a:lnTo>
                  <a:lnTo>
                    <a:pt x="912" y="598"/>
                  </a:lnTo>
                  <a:lnTo>
                    <a:pt x="908" y="598"/>
                  </a:lnTo>
                  <a:lnTo>
                    <a:pt x="907" y="598"/>
                  </a:lnTo>
                  <a:lnTo>
                    <a:pt x="905" y="600"/>
                  </a:lnTo>
                  <a:lnTo>
                    <a:pt x="904" y="600"/>
                  </a:lnTo>
                  <a:lnTo>
                    <a:pt x="902" y="600"/>
                  </a:lnTo>
                  <a:lnTo>
                    <a:pt x="902" y="600"/>
                  </a:lnTo>
                  <a:lnTo>
                    <a:pt x="899" y="600"/>
                  </a:lnTo>
                  <a:lnTo>
                    <a:pt x="897" y="600"/>
                  </a:lnTo>
                  <a:lnTo>
                    <a:pt x="896" y="602"/>
                  </a:lnTo>
                  <a:lnTo>
                    <a:pt x="894" y="602"/>
                  </a:lnTo>
                  <a:lnTo>
                    <a:pt x="893" y="603"/>
                  </a:lnTo>
                  <a:lnTo>
                    <a:pt x="891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90" y="605"/>
                  </a:lnTo>
                  <a:lnTo>
                    <a:pt x="888" y="605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8"/>
                  </a:lnTo>
                  <a:lnTo>
                    <a:pt x="885" y="609"/>
                  </a:lnTo>
                  <a:lnTo>
                    <a:pt x="885" y="611"/>
                  </a:lnTo>
                  <a:lnTo>
                    <a:pt x="886" y="611"/>
                  </a:lnTo>
                  <a:lnTo>
                    <a:pt x="888" y="611"/>
                  </a:lnTo>
                  <a:lnTo>
                    <a:pt x="890" y="613"/>
                  </a:lnTo>
                  <a:lnTo>
                    <a:pt x="891" y="613"/>
                  </a:lnTo>
                  <a:lnTo>
                    <a:pt x="891" y="613"/>
                  </a:lnTo>
                  <a:lnTo>
                    <a:pt x="893" y="613"/>
                  </a:lnTo>
                  <a:lnTo>
                    <a:pt x="894" y="611"/>
                  </a:lnTo>
                  <a:lnTo>
                    <a:pt x="896" y="611"/>
                  </a:lnTo>
                  <a:lnTo>
                    <a:pt x="896" y="611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4"/>
                  </a:lnTo>
                  <a:lnTo>
                    <a:pt x="896" y="616"/>
                  </a:lnTo>
                  <a:lnTo>
                    <a:pt x="896" y="616"/>
                  </a:lnTo>
                  <a:lnTo>
                    <a:pt x="897" y="616"/>
                  </a:lnTo>
                  <a:lnTo>
                    <a:pt x="897" y="617"/>
                  </a:lnTo>
                  <a:lnTo>
                    <a:pt x="897" y="617"/>
                  </a:lnTo>
                  <a:lnTo>
                    <a:pt x="896" y="617"/>
                  </a:lnTo>
                  <a:lnTo>
                    <a:pt x="894" y="617"/>
                  </a:lnTo>
                  <a:lnTo>
                    <a:pt x="894" y="617"/>
                  </a:lnTo>
                  <a:lnTo>
                    <a:pt x="893" y="617"/>
                  </a:lnTo>
                  <a:lnTo>
                    <a:pt x="891" y="617"/>
                  </a:lnTo>
                  <a:lnTo>
                    <a:pt x="888" y="619"/>
                  </a:lnTo>
                  <a:lnTo>
                    <a:pt x="886" y="619"/>
                  </a:lnTo>
                  <a:lnTo>
                    <a:pt x="886" y="617"/>
                  </a:lnTo>
                  <a:lnTo>
                    <a:pt x="886" y="617"/>
                  </a:lnTo>
                  <a:lnTo>
                    <a:pt x="883" y="619"/>
                  </a:lnTo>
                  <a:lnTo>
                    <a:pt x="880" y="619"/>
                  </a:lnTo>
                  <a:lnTo>
                    <a:pt x="879" y="619"/>
                  </a:lnTo>
                  <a:lnTo>
                    <a:pt x="879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7" y="620"/>
                  </a:lnTo>
                  <a:lnTo>
                    <a:pt x="875" y="622"/>
                  </a:lnTo>
                  <a:lnTo>
                    <a:pt x="875" y="622"/>
                  </a:lnTo>
                  <a:lnTo>
                    <a:pt x="877" y="622"/>
                  </a:lnTo>
                  <a:lnTo>
                    <a:pt x="879" y="622"/>
                  </a:lnTo>
                  <a:lnTo>
                    <a:pt x="880" y="624"/>
                  </a:lnTo>
                  <a:lnTo>
                    <a:pt x="882" y="624"/>
                  </a:lnTo>
                  <a:lnTo>
                    <a:pt x="882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4" y="622"/>
                  </a:lnTo>
                  <a:lnTo>
                    <a:pt x="871" y="622"/>
                  </a:lnTo>
                  <a:lnTo>
                    <a:pt x="867" y="622"/>
                  </a:lnTo>
                  <a:lnTo>
                    <a:pt x="864" y="622"/>
                  </a:lnTo>
                  <a:lnTo>
                    <a:pt x="863" y="622"/>
                  </a:lnTo>
                  <a:lnTo>
                    <a:pt x="861" y="622"/>
                  </a:lnTo>
                  <a:lnTo>
                    <a:pt x="858" y="625"/>
                  </a:lnTo>
                  <a:lnTo>
                    <a:pt x="856" y="627"/>
                  </a:lnTo>
                  <a:lnTo>
                    <a:pt x="856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5" y="627"/>
                  </a:lnTo>
                  <a:lnTo>
                    <a:pt x="855" y="628"/>
                  </a:lnTo>
                  <a:lnTo>
                    <a:pt x="855" y="628"/>
                  </a:lnTo>
                  <a:lnTo>
                    <a:pt x="853" y="628"/>
                  </a:lnTo>
                  <a:lnTo>
                    <a:pt x="852" y="628"/>
                  </a:lnTo>
                  <a:lnTo>
                    <a:pt x="849" y="630"/>
                  </a:lnTo>
                  <a:lnTo>
                    <a:pt x="847" y="631"/>
                  </a:lnTo>
                  <a:lnTo>
                    <a:pt x="847" y="631"/>
                  </a:lnTo>
                  <a:lnTo>
                    <a:pt x="847" y="633"/>
                  </a:lnTo>
                  <a:lnTo>
                    <a:pt x="847" y="635"/>
                  </a:lnTo>
                  <a:lnTo>
                    <a:pt x="845" y="635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3"/>
                  </a:lnTo>
                  <a:lnTo>
                    <a:pt x="844" y="633"/>
                  </a:lnTo>
                  <a:lnTo>
                    <a:pt x="841" y="633"/>
                  </a:lnTo>
                  <a:lnTo>
                    <a:pt x="839" y="633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1"/>
                  </a:lnTo>
                  <a:lnTo>
                    <a:pt x="838" y="630"/>
                  </a:lnTo>
                  <a:lnTo>
                    <a:pt x="838" y="628"/>
                  </a:lnTo>
                  <a:lnTo>
                    <a:pt x="838" y="628"/>
                  </a:lnTo>
                  <a:lnTo>
                    <a:pt x="839" y="628"/>
                  </a:lnTo>
                  <a:lnTo>
                    <a:pt x="839" y="627"/>
                  </a:lnTo>
                  <a:lnTo>
                    <a:pt x="841" y="627"/>
                  </a:lnTo>
                  <a:lnTo>
                    <a:pt x="845" y="627"/>
                  </a:lnTo>
                  <a:lnTo>
                    <a:pt x="845" y="627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7" y="625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7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4" y="624"/>
                  </a:lnTo>
                  <a:lnTo>
                    <a:pt x="845" y="622"/>
                  </a:lnTo>
                  <a:lnTo>
                    <a:pt x="847" y="620"/>
                  </a:lnTo>
                  <a:lnTo>
                    <a:pt x="847" y="616"/>
                  </a:lnTo>
                  <a:lnTo>
                    <a:pt x="849" y="614"/>
                  </a:lnTo>
                  <a:lnTo>
                    <a:pt x="850" y="614"/>
                  </a:lnTo>
                  <a:lnTo>
                    <a:pt x="852" y="613"/>
                  </a:lnTo>
                  <a:lnTo>
                    <a:pt x="853" y="613"/>
                  </a:lnTo>
                  <a:lnTo>
                    <a:pt x="853" y="611"/>
                  </a:lnTo>
                  <a:lnTo>
                    <a:pt x="855" y="611"/>
                  </a:lnTo>
                  <a:lnTo>
                    <a:pt x="855" y="611"/>
                  </a:lnTo>
                  <a:lnTo>
                    <a:pt x="856" y="609"/>
                  </a:lnTo>
                  <a:lnTo>
                    <a:pt x="856" y="609"/>
                  </a:lnTo>
                  <a:lnTo>
                    <a:pt x="858" y="608"/>
                  </a:lnTo>
                  <a:lnTo>
                    <a:pt x="858" y="606"/>
                  </a:lnTo>
                  <a:lnTo>
                    <a:pt x="858" y="605"/>
                  </a:lnTo>
                  <a:lnTo>
                    <a:pt x="858" y="598"/>
                  </a:lnTo>
                  <a:lnTo>
                    <a:pt x="858" y="597"/>
                  </a:lnTo>
                  <a:lnTo>
                    <a:pt x="858" y="595"/>
                  </a:lnTo>
                  <a:lnTo>
                    <a:pt x="858" y="595"/>
                  </a:lnTo>
                  <a:lnTo>
                    <a:pt x="860" y="594"/>
                  </a:lnTo>
                  <a:lnTo>
                    <a:pt x="860" y="592"/>
                  </a:lnTo>
                  <a:lnTo>
                    <a:pt x="860" y="592"/>
                  </a:lnTo>
                  <a:lnTo>
                    <a:pt x="860" y="590"/>
                  </a:lnTo>
                  <a:lnTo>
                    <a:pt x="861" y="590"/>
                  </a:lnTo>
                  <a:lnTo>
                    <a:pt x="861" y="590"/>
                  </a:lnTo>
                  <a:lnTo>
                    <a:pt x="863" y="590"/>
                  </a:lnTo>
                  <a:lnTo>
                    <a:pt x="863" y="589"/>
                  </a:lnTo>
                  <a:lnTo>
                    <a:pt x="863" y="589"/>
                  </a:lnTo>
                  <a:lnTo>
                    <a:pt x="863" y="587"/>
                  </a:lnTo>
                  <a:lnTo>
                    <a:pt x="864" y="587"/>
                  </a:lnTo>
                  <a:lnTo>
                    <a:pt x="864" y="586"/>
                  </a:lnTo>
                  <a:lnTo>
                    <a:pt x="864" y="584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3" y="581"/>
                  </a:lnTo>
                  <a:lnTo>
                    <a:pt x="863" y="581"/>
                  </a:lnTo>
                  <a:lnTo>
                    <a:pt x="861" y="581"/>
                  </a:lnTo>
                  <a:lnTo>
                    <a:pt x="861" y="579"/>
                  </a:lnTo>
                  <a:lnTo>
                    <a:pt x="861" y="579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60" y="578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58" y="576"/>
                  </a:lnTo>
                  <a:lnTo>
                    <a:pt x="860" y="576"/>
                  </a:lnTo>
                  <a:lnTo>
                    <a:pt x="863" y="576"/>
                  </a:lnTo>
                  <a:lnTo>
                    <a:pt x="864" y="576"/>
                  </a:lnTo>
                  <a:lnTo>
                    <a:pt x="864" y="576"/>
                  </a:lnTo>
                  <a:lnTo>
                    <a:pt x="863" y="576"/>
                  </a:lnTo>
                  <a:lnTo>
                    <a:pt x="863" y="578"/>
                  </a:lnTo>
                  <a:lnTo>
                    <a:pt x="864" y="578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4" y="579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6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7" y="581"/>
                  </a:lnTo>
                  <a:lnTo>
                    <a:pt x="869" y="581"/>
                  </a:lnTo>
                  <a:lnTo>
                    <a:pt x="867" y="581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7" y="583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6" y="584"/>
                  </a:lnTo>
                  <a:lnTo>
                    <a:pt x="867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4"/>
                  </a:lnTo>
                  <a:lnTo>
                    <a:pt x="869" y="586"/>
                  </a:lnTo>
                  <a:lnTo>
                    <a:pt x="869" y="587"/>
                  </a:lnTo>
                  <a:lnTo>
                    <a:pt x="869" y="587"/>
                  </a:lnTo>
                  <a:lnTo>
                    <a:pt x="871" y="586"/>
                  </a:lnTo>
                  <a:lnTo>
                    <a:pt x="871" y="586"/>
                  </a:lnTo>
                  <a:lnTo>
                    <a:pt x="872" y="586"/>
                  </a:lnTo>
                  <a:lnTo>
                    <a:pt x="872" y="586"/>
                  </a:lnTo>
                  <a:lnTo>
                    <a:pt x="874" y="587"/>
                  </a:lnTo>
                  <a:lnTo>
                    <a:pt x="875" y="587"/>
                  </a:lnTo>
                  <a:lnTo>
                    <a:pt x="879" y="589"/>
                  </a:lnTo>
                  <a:lnTo>
                    <a:pt x="882" y="589"/>
                  </a:lnTo>
                  <a:lnTo>
                    <a:pt x="882" y="589"/>
                  </a:lnTo>
                  <a:lnTo>
                    <a:pt x="882" y="587"/>
                  </a:lnTo>
                  <a:lnTo>
                    <a:pt x="882" y="586"/>
                  </a:lnTo>
                  <a:lnTo>
                    <a:pt x="882" y="586"/>
                  </a:lnTo>
                  <a:lnTo>
                    <a:pt x="882" y="584"/>
                  </a:lnTo>
                  <a:lnTo>
                    <a:pt x="880" y="584"/>
                  </a:lnTo>
                  <a:lnTo>
                    <a:pt x="880" y="584"/>
                  </a:lnTo>
                  <a:lnTo>
                    <a:pt x="882" y="583"/>
                  </a:lnTo>
                  <a:lnTo>
                    <a:pt x="882" y="583"/>
                  </a:lnTo>
                  <a:lnTo>
                    <a:pt x="883" y="583"/>
                  </a:lnTo>
                  <a:lnTo>
                    <a:pt x="883" y="583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3" y="584"/>
                  </a:lnTo>
                  <a:lnTo>
                    <a:pt x="885" y="584"/>
                  </a:lnTo>
                  <a:lnTo>
                    <a:pt x="885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4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3"/>
                  </a:lnTo>
                  <a:lnTo>
                    <a:pt x="886" y="584"/>
                  </a:lnTo>
                  <a:lnTo>
                    <a:pt x="885" y="584"/>
                  </a:lnTo>
                  <a:lnTo>
                    <a:pt x="885" y="583"/>
                  </a:lnTo>
                  <a:lnTo>
                    <a:pt x="885" y="583"/>
                  </a:lnTo>
                  <a:lnTo>
                    <a:pt x="885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81"/>
                  </a:lnTo>
                  <a:lnTo>
                    <a:pt x="883" y="579"/>
                  </a:lnTo>
                  <a:lnTo>
                    <a:pt x="883" y="579"/>
                  </a:lnTo>
                  <a:lnTo>
                    <a:pt x="882" y="579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8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2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0" y="576"/>
                  </a:lnTo>
                  <a:lnTo>
                    <a:pt x="882" y="575"/>
                  </a:lnTo>
                  <a:lnTo>
                    <a:pt x="882" y="575"/>
                  </a:lnTo>
                  <a:lnTo>
                    <a:pt x="882" y="573"/>
                  </a:lnTo>
                  <a:lnTo>
                    <a:pt x="882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3"/>
                  </a:lnTo>
                  <a:lnTo>
                    <a:pt x="880" y="575"/>
                  </a:lnTo>
                  <a:lnTo>
                    <a:pt x="880" y="575"/>
                  </a:lnTo>
                  <a:lnTo>
                    <a:pt x="879" y="573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2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7" y="568"/>
                  </a:lnTo>
                  <a:lnTo>
                    <a:pt x="875" y="568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70"/>
                  </a:lnTo>
                  <a:lnTo>
                    <a:pt x="875" y="568"/>
                  </a:lnTo>
                  <a:lnTo>
                    <a:pt x="874" y="568"/>
                  </a:lnTo>
                  <a:lnTo>
                    <a:pt x="874" y="568"/>
                  </a:lnTo>
                  <a:lnTo>
                    <a:pt x="874" y="567"/>
                  </a:lnTo>
                  <a:lnTo>
                    <a:pt x="874" y="567"/>
                  </a:lnTo>
                  <a:lnTo>
                    <a:pt x="872" y="567"/>
                  </a:lnTo>
                  <a:lnTo>
                    <a:pt x="872" y="567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71" y="564"/>
                  </a:lnTo>
                  <a:lnTo>
                    <a:pt x="869" y="564"/>
                  </a:lnTo>
                  <a:lnTo>
                    <a:pt x="869" y="564"/>
                  </a:lnTo>
                  <a:lnTo>
                    <a:pt x="866" y="564"/>
                  </a:lnTo>
                  <a:lnTo>
                    <a:pt x="866" y="564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6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4" y="562"/>
                  </a:lnTo>
                  <a:lnTo>
                    <a:pt x="863" y="562"/>
                  </a:lnTo>
                  <a:lnTo>
                    <a:pt x="861" y="562"/>
                  </a:lnTo>
                  <a:lnTo>
                    <a:pt x="861" y="562"/>
                  </a:lnTo>
                  <a:lnTo>
                    <a:pt x="860" y="564"/>
                  </a:lnTo>
                  <a:lnTo>
                    <a:pt x="858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60" y="562"/>
                  </a:lnTo>
                  <a:lnTo>
                    <a:pt x="858" y="562"/>
                  </a:lnTo>
                  <a:lnTo>
                    <a:pt x="858" y="562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8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6" y="561"/>
                  </a:lnTo>
                  <a:lnTo>
                    <a:pt x="853" y="561"/>
                  </a:lnTo>
                  <a:lnTo>
                    <a:pt x="852" y="561"/>
                  </a:lnTo>
                  <a:lnTo>
                    <a:pt x="850" y="561"/>
                  </a:lnTo>
                  <a:lnTo>
                    <a:pt x="849" y="559"/>
                  </a:lnTo>
                  <a:lnTo>
                    <a:pt x="849" y="559"/>
                  </a:lnTo>
                  <a:lnTo>
                    <a:pt x="845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2" y="559"/>
                  </a:lnTo>
                  <a:lnTo>
                    <a:pt x="841" y="559"/>
                  </a:lnTo>
                  <a:lnTo>
                    <a:pt x="839" y="559"/>
                  </a:lnTo>
                  <a:lnTo>
                    <a:pt x="833" y="557"/>
                  </a:lnTo>
                  <a:lnTo>
                    <a:pt x="831" y="557"/>
                  </a:lnTo>
                  <a:lnTo>
                    <a:pt x="830" y="557"/>
                  </a:lnTo>
                  <a:lnTo>
                    <a:pt x="830" y="557"/>
                  </a:lnTo>
                  <a:lnTo>
                    <a:pt x="826" y="557"/>
                  </a:lnTo>
                  <a:lnTo>
                    <a:pt x="826" y="557"/>
                  </a:lnTo>
                  <a:lnTo>
                    <a:pt x="826" y="556"/>
                  </a:lnTo>
                  <a:lnTo>
                    <a:pt x="825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3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2" y="553"/>
                  </a:lnTo>
                  <a:lnTo>
                    <a:pt x="820" y="553"/>
                  </a:lnTo>
                  <a:lnTo>
                    <a:pt x="819" y="553"/>
                  </a:lnTo>
                  <a:lnTo>
                    <a:pt x="819" y="553"/>
                  </a:lnTo>
                  <a:lnTo>
                    <a:pt x="817" y="554"/>
                  </a:lnTo>
                  <a:lnTo>
                    <a:pt x="817" y="554"/>
                  </a:lnTo>
                  <a:lnTo>
                    <a:pt x="817" y="553"/>
                  </a:lnTo>
                  <a:lnTo>
                    <a:pt x="817" y="553"/>
                  </a:lnTo>
                  <a:lnTo>
                    <a:pt x="817" y="551"/>
                  </a:lnTo>
                  <a:lnTo>
                    <a:pt x="817" y="550"/>
                  </a:lnTo>
                  <a:lnTo>
                    <a:pt x="819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50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6"/>
                  </a:lnTo>
                  <a:lnTo>
                    <a:pt x="819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5" y="545"/>
                  </a:lnTo>
                  <a:lnTo>
                    <a:pt x="815" y="546"/>
                  </a:lnTo>
                  <a:lnTo>
                    <a:pt x="815" y="546"/>
                  </a:lnTo>
                  <a:lnTo>
                    <a:pt x="815" y="545"/>
                  </a:lnTo>
                  <a:lnTo>
                    <a:pt x="814" y="545"/>
                  </a:lnTo>
                  <a:lnTo>
                    <a:pt x="814" y="545"/>
                  </a:lnTo>
                  <a:lnTo>
                    <a:pt x="814" y="543"/>
                  </a:lnTo>
                  <a:lnTo>
                    <a:pt x="814" y="542"/>
                  </a:lnTo>
                  <a:lnTo>
                    <a:pt x="814" y="542"/>
                  </a:lnTo>
                  <a:lnTo>
                    <a:pt x="814" y="540"/>
                  </a:lnTo>
                  <a:lnTo>
                    <a:pt x="815" y="540"/>
                  </a:lnTo>
                  <a:lnTo>
                    <a:pt x="815" y="538"/>
                  </a:lnTo>
                  <a:lnTo>
                    <a:pt x="815" y="538"/>
                  </a:lnTo>
                  <a:lnTo>
                    <a:pt x="815" y="537"/>
                  </a:lnTo>
                  <a:lnTo>
                    <a:pt x="815" y="537"/>
                  </a:lnTo>
                  <a:lnTo>
                    <a:pt x="814" y="537"/>
                  </a:lnTo>
                  <a:lnTo>
                    <a:pt x="814" y="537"/>
                  </a:lnTo>
                  <a:lnTo>
                    <a:pt x="814" y="535"/>
                  </a:lnTo>
                  <a:lnTo>
                    <a:pt x="812" y="535"/>
                  </a:lnTo>
                  <a:lnTo>
                    <a:pt x="811" y="534"/>
                  </a:lnTo>
                  <a:lnTo>
                    <a:pt x="811" y="534"/>
                  </a:lnTo>
                  <a:lnTo>
                    <a:pt x="809" y="532"/>
                  </a:lnTo>
                  <a:lnTo>
                    <a:pt x="811" y="532"/>
                  </a:lnTo>
                  <a:lnTo>
                    <a:pt x="811" y="532"/>
                  </a:lnTo>
                  <a:lnTo>
                    <a:pt x="811" y="531"/>
                  </a:lnTo>
                  <a:lnTo>
                    <a:pt x="811" y="531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1" y="529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2" y="527"/>
                  </a:lnTo>
                  <a:lnTo>
                    <a:pt x="811" y="527"/>
                  </a:lnTo>
                  <a:lnTo>
                    <a:pt x="808" y="527"/>
                  </a:lnTo>
                  <a:lnTo>
                    <a:pt x="804" y="527"/>
                  </a:lnTo>
                  <a:lnTo>
                    <a:pt x="803" y="527"/>
                  </a:lnTo>
                  <a:lnTo>
                    <a:pt x="801" y="527"/>
                  </a:lnTo>
                  <a:lnTo>
                    <a:pt x="798" y="526"/>
                  </a:lnTo>
                  <a:lnTo>
                    <a:pt x="797" y="526"/>
                  </a:lnTo>
                  <a:lnTo>
                    <a:pt x="795" y="524"/>
                  </a:lnTo>
                  <a:lnTo>
                    <a:pt x="793" y="523"/>
                  </a:lnTo>
                  <a:lnTo>
                    <a:pt x="793" y="520"/>
                  </a:lnTo>
                  <a:lnTo>
                    <a:pt x="793" y="520"/>
                  </a:lnTo>
                  <a:lnTo>
                    <a:pt x="793" y="518"/>
                  </a:lnTo>
                  <a:lnTo>
                    <a:pt x="792" y="518"/>
                  </a:lnTo>
                  <a:lnTo>
                    <a:pt x="792" y="518"/>
                  </a:lnTo>
                  <a:lnTo>
                    <a:pt x="792" y="516"/>
                  </a:lnTo>
                  <a:lnTo>
                    <a:pt x="792" y="515"/>
                  </a:lnTo>
                  <a:lnTo>
                    <a:pt x="792" y="515"/>
                  </a:lnTo>
                  <a:lnTo>
                    <a:pt x="790" y="515"/>
                  </a:lnTo>
                  <a:lnTo>
                    <a:pt x="790" y="513"/>
                  </a:lnTo>
                  <a:lnTo>
                    <a:pt x="790" y="513"/>
                  </a:lnTo>
                  <a:lnTo>
                    <a:pt x="790" y="512"/>
                  </a:lnTo>
                  <a:lnTo>
                    <a:pt x="789" y="512"/>
                  </a:lnTo>
                  <a:lnTo>
                    <a:pt x="789" y="512"/>
                  </a:lnTo>
                  <a:lnTo>
                    <a:pt x="787" y="512"/>
                  </a:lnTo>
                  <a:lnTo>
                    <a:pt x="787" y="512"/>
                  </a:lnTo>
                  <a:lnTo>
                    <a:pt x="785" y="512"/>
                  </a:lnTo>
                  <a:lnTo>
                    <a:pt x="785" y="512"/>
                  </a:lnTo>
                  <a:lnTo>
                    <a:pt x="784" y="512"/>
                  </a:lnTo>
                  <a:lnTo>
                    <a:pt x="784" y="512"/>
                  </a:lnTo>
                  <a:lnTo>
                    <a:pt x="782" y="512"/>
                  </a:lnTo>
                  <a:lnTo>
                    <a:pt x="781" y="512"/>
                  </a:lnTo>
                  <a:lnTo>
                    <a:pt x="779" y="512"/>
                  </a:lnTo>
                  <a:lnTo>
                    <a:pt x="778" y="512"/>
                  </a:lnTo>
                  <a:lnTo>
                    <a:pt x="776" y="512"/>
                  </a:lnTo>
                  <a:lnTo>
                    <a:pt x="774" y="510"/>
                  </a:lnTo>
                  <a:lnTo>
                    <a:pt x="774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3" y="510"/>
                  </a:lnTo>
                  <a:lnTo>
                    <a:pt x="771" y="509"/>
                  </a:lnTo>
                  <a:lnTo>
                    <a:pt x="770" y="509"/>
                  </a:lnTo>
                  <a:lnTo>
                    <a:pt x="767" y="509"/>
                  </a:lnTo>
                  <a:lnTo>
                    <a:pt x="767" y="507"/>
                  </a:lnTo>
                  <a:lnTo>
                    <a:pt x="765" y="507"/>
                  </a:lnTo>
                  <a:lnTo>
                    <a:pt x="765" y="507"/>
                  </a:lnTo>
                  <a:lnTo>
                    <a:pt x="765" y="509"/>
                  </a:lnTo>
                  <a:lnTo>
                    <a:pt x="763" y="509"/>
                  </a:lnTo>
                  <a:lnTo>
                    <a:pt x="763" y="507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09"/>
                  </a:lnTo>
                  <a:lnTo>
                    <a:pt x="763" y="510"/>
                  </a:lnTo>
                  <a:lnTo>
                    <a:pt x="765" y="510"/>
                  </a:lnTo>
                  <a:lnTo>
                    <a:pt x="765" y="512"/>
                  </a:lnTo>
                  <a:lnTo>
                    <a:pt x="765" y="512"/>
                  </a:lnTo>
                  <a:lnTo>
                    <a:pt x="765" y="513"/>
                  </a:lnTo>
                  <a:lnTo>
                    <a:pt x="763" y="515"/>
                  </a:lnTo>
                  <a:lnTo>
                    <a:pt x="763" y="515"/>
                  </a:lnTo>
                  <a:lnTo>
                    <a:pt x="762" y="515"/>
                  </a:lnTo>
                  <a:lnTo>
                    <a:pt x="762" y="515"/>
                  </a:lnTo>
                  <a:lnTo>
                    <a:pt x="760" y="516"/>
                  </a:lnTo>
                  <a:lnTo>
                    <a:pt x="760" y="515"/>
                  </a:lnTo>
                  <a:lnTo>
                    <a:pt x="760" y="515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60" y="516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8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59" y="516"/>
                  </a:lnTo>
                  <a:lnTo>
                    <a:pt x="760" y="513"/>
                  </a:lnTo>
                  <a:lnTo>
                    <a:pt x="762" y="513"/>
                  </a:lnTo>
                  <a:lnTo>
                    <a:pt x="762" y="512"/>
                  </a:lnTo>
                  <a:lnTo>
                    <a:pt x="762" y="512"/>
                  </a:lnTo>
                  <a:lnTo>
                    <a:pt x="762" y="510"/>
                  </a:lnTo>
                  <a:lnTo>
                    <a:pt x="760" y="510"/>
                  </a:lnTo>
                  <a:lnTo>
                    <a:pt x="760" y="510"/>
                  </a:lnTo>
                  <a:lnTo>
                    <a:pt x="759" y="510"/>
                  </a:lnTo>
                  <a:lnTo>
                    <a:pt x="759" y="512"/>
                  </a:lnTo>
                  <a:lnTo>
                    <a:pt x="759" y="512"/>
                  </a:lnTo>
                  <a:lnTo>
                    <a:pt x="759" y="513"/>
                  </a:lnTo>
                  <a:lnTo>
                    <a:pt x="759" y="513"/>
                  </a:lnTo>
                  <a:lnTo>
                    <a:pt x="759" y="515"/>
                  </a:lnTo>
                  <a:lnTo>
                    <a:pt x="759" y="515"/>
                  </a:lnTo>
                  <a:lnTo>
                    <a:pt x="757" y="515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7" y="516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0"/>
                  </a:lnTo>
                  <a:lnTo>
                    <a:pt x="754" y="520"/>
                  </a:lnTo>
                  <a:lnTo>
                    <a:pt x="752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56" y="516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51" y="516"/>
                  </a:lnTo>
                  <a:lnTo>
                    <a:pt x="749" y="518"/>
                  </a:lnTo>
                  <a:lnTo>
                    <a:pt x="749" y="518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0"/>
                  </a:lnTo>
                  <a:lnTo>
                    <a:pt x="749" y="521"/>
                  </a:lnTo>
                  <a:lnTo>
                    <a:pt x="748" y="523"/>
                  </a:lnTo>
                  <a:lnTo>
                    <a:pt x="748" y="523"/>
                  </a:lnTo>
                  <a:lnTo>
                    <a:pt x="748" y="524"/>
                  </a:lnTo>
                  <a:lnTo>
                    <a:pt x="746" y="524"/>
                  </a:lnTo>
                  <a:lnTo>
                    <a:pt x="746" y="524"/>
                  </a:lnTo>
                  <a:lnTo>
                    <a:pt x="744" y="526"/>
                  </a:lnTo>
                  <a:lnTo>
                    <a:pt x="744" y="526"/>
                  </a:lnTo>
                  <a:lnTo>
                    <a:pt x="741" y="526"/>
                  </a:lnTo>
                  <a:lnTo>
                    <a:pt x="740" y="526"/>
                  </a:lnTo>
                  <a:lnTo>
                    <a:pt x="738" y="526"/>
                  </a:lnTo>
                  <a:lnTo>
                    <a:pt x="737" y="524"/>
                  </a:lnTo>
                  <a:lnTo>
                    <a:pt x="737" y="524"/>
                  </a:lnTo>
                  <a:lnTo>
                    <a:pt x="733" y="524"/>
                  </a:lnTo>
                  <a:lnTo>
                    <a:pt x="729" y="524"/>
                  </a:lnTo>
                  <a:lnTo>
                    <a:pt x="727" y="524"/>
                  </a:lnTo>
                  <a:lnTo>
                    <a:pt x="726" y="524"/>
                  </a:lnTo>
                  <a:lnTo>
                    <a:pt x="726" y="523"/>
                  </a:lnTo>
                  <a:lnTo>
                    <a:pt x="724" y="523"/>
                  </a:lnTo>
                  <a:lnTo>
                    <a:pt x="722" y="523"/>
                  </a:lnTo>
                  <a:lnTo>
                    <a:pt x="721" y="524"/>
                  </a:lnTo>
                  <a:lnTo>
                    <a:pt x="718" y="524"/>
                  </a:lnTo>
                  <a:lnTo>
                    <a:pt x="716" y="524"/>
                  </a:lnTo>
                  <a:lnTo>
                    <a:pt x="715" y="524"/>
                  </a:lnTo>
                  <a:lnTo>
                    <a:pt x="711" y="523"/>
                  </a:lnTo>
                  <a:lnTo>
                    <a:pt x="708" y="521"/>
                  </a:lnTo>
                  <a:lnTo>
                    <a:pt x="707" y="520"/>
                  </a:lnTo>
                  <a:lnTo>
                    <a:pt x="705" y="520"/>
                  </a:lnTo>
                  <a:lnTo>
                    <a:pt x="703" y="521"/>
                  </a:lnTo>
                  <a:lnTo>
                    <a:pt x="703" y="521"/>
                  </a:lnTo>
                  <a:lnTo>
                    <a:pt x="702" y="520"/>
                  </a:lnTo>
                  <a:lnTo>
                    <a:pt x="702" y="518"/>
                  </a:lnTo>
                  <a:lnTo>
                    <a:pt x="700" y="518"/>
                  </a:lnTo>
                  <a:lnTo>
                    <a:pt x="699" y="516"/>
                  </a:lnTo>
                  <a:lnTo>
                    <a:pt x="697" y="515"/>
                  </a:lnTo>
                  <a:lnTo>
                    <a:pt x="694" y="515"/>
                  </a:lnTo>
                  <a:lnTo>
                    <a:pt x="694" y="515"/>
                  </a:lnTo>
                  <a:lnTo>
                    <a:pt x="692" y="515"/>
                  </a:lnTo>
                  <a:lnTo>
                    <a:pt x="691" y="515"/>
                  </a:lnTo>
                  <a:lnTo>
                    <a:pt x="689" y="515"/>
                  </a:lnTo>
                  <a:lnTo>
                    <a:pt x="688" y="515"/>
                  </a:lnTo>
                  <a:lnTo>
                    <a:pt x="686" y="516"/>
                  </a:lnTo>
                  <a:lnTo>
                    <a:pt x="685" y="516"/>
                  </a:lnTo>
                  <a:lnTo>
                    <a:pt x="683" y="516"/>
                  </a:lnTo>
                  <a:lnTo>
                    <a:pt x="681" y="515"/>
                  </a:lnTo>
                  <a:lnTo>
                    <a:pt x="680" y="513"/>
                  </a:lnTo>
                  <a:lnTo>
                    <a:pt x="674" y="513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2"/>
                  </a:lnTo>
                  <a:lnTo>
                    <a:pt x="670" y="510"/>
                  </a:lnTo>
                  <a:lnTo>
                    <a:pt x="670" y="510"/>
                  </a:lnTo>
                  <a:lnTo>
                    <a:pt x="669" y="507"/>
                  </a:lnTo>
                  <a:lnTo>
                    <a:pt x="667" y="505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7" y="502"/>
                  </a:lnTo>
                  <a:lnTo>
                    <a:pt x="666" y="501"/>
                  </a:lnTo>
                  <a:lnTo>
                    <a:pt x="662" y="501"/>
                  </a:lnTo>
                  <a:lnTo>
                    <a:pt x="662" y="504"/>
                  </a:lnTo>
                  <a:lnTo>
                    <a:pt x="662" y="507"/>
                  </a:lnTo>
                  <a:lnTo>
                    <a:pt x="659" y="507"/>
                  </a:lnTo>
                  <a:lnTo>
                    <a:pt x="264" y="507"/>
                  </a:lnTo>
                  <a:lnTo>
                    <a:pt x="264" y="507"/>
                  </a:lnTo>
                  <a:lnTo>
                    <a:pt x="262" y="505"/>
                  </a:lnTo>
                  <a:lnTo>
                    <a:pt x="262" y="505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7"/>
                  </a:lnTo>
                  <a:lnTo>
                    <a:pt x="260" y="509"/>
                  </a:lnTo>
                  <a:lnTo>
                    <a:pt x="259" y="509"/>
                  </a:lnTo>
                  <a:lnTo>
                    <a:pt x="259" y="507"/>
                  </a:lnTo>
                  <a:lnTo>
                    <a:pt x="259" y="507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9" y="505"/>
                  </a:lnTo>
                  <a:lnTo>
                    <a:pt x="257" y="505"/>
                  </a:lnTo>
                  <a:lnTo>
                    <a:pt x="257" y="504"/>
                  </a:lnTo>
                  <a:lnTo>
                    <a:pt x="257" y="502"/>
                  </a:lnTo>
                  <a:lnTo>
                    <a:pt x="257" y="502"/>
                  </a:lnTo>
                  <a:lnTo>
                    <a:pt x="260" y="502"/>
                  </a:lnTo>
                  <a:lnTo>
                    <a:pt x="262" y="502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2" y="501"/>
                  </a:lnTo>
                  <a:lnTo>
                    <a:pt x="260" y="501"/>
                  </a:lnTo>
                  <a:lnTo>
                    <a:pt x="259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499"/>
                  </a:lnTo>
                  <a:lnTo>
                    <a:pt x="257" y="496"/>
                  </a:lnTo>
                  <a:lnTo>
                    <a:pt x="257" y="496"/>
                  </a:lnTo>
                  <a:lnTo>
                    <a:pt x="259" y="494"/>
                  </a:lnTo>
                  <a:lnTo>
                    <a:pt x="257" y="494"/>
                  </a:lnTo>
                  <a:lnTo>
                    <a:pt x="256" y="496"/>
                  </a:lnTo>
                  <a:lnTo>
                    <a:pt x="256" y="498"/>
                  </a:lnTo>
                  <a:lnTo>
                    <a:pt x="256" y="498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54" y="499"/>
                  </a:lnTo>
                  <a:lnTo>
                    <a:pt x="254" y="501"/>
                  </a:lnTo>
                  <a:lnTo>
                    <a:pt x="253" y="501"/>
                  </a:lnTo>
                  <a:lnTo>
                    <a:pt x="248" y="499"/>
                  </a:lnTo>
                  <a:lnTo>
                    <a:pt x="248" y="498"/>
                  </a:lnTo>
                  <a:lnTo>
                    <a:pt x="246" y="498"/>
                  </a:lnTo>
                  <a:lnTo>
                    <a:pt x="246" y="496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8" y="494"/>
                  </a:lnTo>
                  <a:lnTo>
                    <a:pt x="248" y="496"/>
                  </a:lnTo>
                  <a:lnTo>
                    <a:pt x="249" y="496"/>
                  </a:lnTo>
                  <a:lnTo>
                    <a:pt x="249" y="496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1" y="496"/>
                  </a:lnTo>
                  <a:lnTo>
                    <a:pt x="249" y="494"/>
                  </a:lnTo>
                  <a:lnTo>
                    <a:pt x="249" y="494"/>
                  </a:lnTo>
                  <a:lnTo>
                    <a:pt x="248" y="494"/>
                  </a:lnTo>
                  <a:lnTo>
                    <a:pt x="248" y="493"/>
                  </a:lnTo>
                  <a:lnTo>
                    <a:pt x="248" y="490"/>
                  </a:lnTo>
                  <a:lnTo>
                    <a:pt x="248" y="488"/>
                  </a:lnTo>
                  <a:lnTo>
                    <a:pt x="249" y="488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9" y="486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5"/>
                  </a:lnTo>
                  <a:lnTo>
                    <a:pt x="248" y="486"/>
                  </a:lnTo>
                  <a:lnTo>
                    <a:pt x="248" y="488"/>
                  </a:lnTo>
                  <a:lnTo>
                    <a:pt x="246" y="490"/>
                  </a:lnTo>
                  <a:lnTo>
                    <a:pt x="246" y="490"/>
                  </a:lnTo>
                  <a:lnTo>
                    <a:pt x="246" y="491"/>
                  </a:lnTo>
                  <a:lnTo>
                    <a:pt x="246" y="491"/>
                  </a:lnTo>
                  <a:lnTo>
                    <a:pt x="245" y="491"/>
                  </a:lnTo>
                  <a:lnTo>
                    <a:pt x="245" y="493"/>
                  </a:lnTo>
                  <a:lnTo>
                    <a:pt x="241" y="493"/>
                  </a:lnTo>
                  <a:lnTo>
                    <a:pt x="240" y="493"/>
                  </a:lnTo>
                  <a:lnTo>
                    <a:pt x="240" y="493"/>
                  </a:lnTo>
                  <a:lnTo>
                    <a:pt x="237" y="490"/>
                  </a:lnTo>
                  <a:lnTo>
                    <a:pt x="235" y="488"/>
                  </a:lnTo>
                  <a:lnTo>
                    <a:pt x="235" y="488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232" y="482"/>
                  </a:lnTo>
                  <a:lnTo>
                    <a:pt x="230" y="482"/>
                  </a:lnTo>
                  <a:lnTo>
                    <a:pt x="230" y="480"/>
                  </a:lnTo>
                  <a:lnTo>
                    <a:pt x="232" y="479"/>
                  </a:lnTo>
                  <a:lnTo>
                    <a:pt x="234" y="477"/>
                  </a:lnTo>
                  <a:lnTo>
                    <a:pt x="234" y="475"/>
                  </a:lnTo>
                  <a:lnTo>
                    <a:pt x="234" y="475"/>
                  </a:lnTo>
                  <a:lnTo>
                    <a:pt x="234" y="472"/>
                  </a:lnTo>
                  <a:lnTo>
                    <a:pt x="234" y="472"/>
                  </a:lnTo>
                  <a:lnTo>
                    <a:pt x="232" y="474"/>
                  </a:lnTo>
                  <a:lnTo>
                    <a:pt x="232" y="474"/>
                  </a:lnTo>
                  <a:lnTo>
                    <a:pt x="232" y="475"/>
                  </a:lnTo>
                  <a:lnTo>
                    <a:pt x="232" y="475"/>
                  </a:lnTo>
                  <a:lnTo>
                    <a:pt x="232" y="477"/>
                  </a:lnTo>
                  <a:lnTo>
                    <a:pt x="230" y="479"/>
                  </a:lnTo>
                  <a:lnTo>
                    <a:pt x="229" y="480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9"/>
                  </a:lnTo>
                  <a:lnTo>
                    <a:pt x="224" y="477"/>
                  </a:lnTo>
                  <a:lnTo>
                    <a:pt x="224" y="477"/>
                  </a:lnTo>
                  <a:lnTo>
                    <a:pt x="223" y="479"/>
                  </a:lnTo>
                  <a:lnTo>
                    <a:pt x="223" y="480"/>
                  </a:lnTo>
                  <a:lnTo>
                    <a:pt x="223" y="480"/>
                  </a:lnTo>
                  <a:lnTo>
                    <a:pt x="221" y="480"/>
                  </a:lnTo>
                  <a:lnTo>
                    <a:pt x="221" y="480"/>
                  </a:lnTo>
                  <a:lnTo>
                    <a:pt x="221" y="479"/>
                  </a:lnTo>
                  <a:lnTo>
                    <a:pt x="219" y="479"/>
                  </a:lnTo>
                  <a:lnTo>
                    <a:pt x="218" y="480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5" y="479"/>
                  </a:lnTo>
                  <a:lnTo>
                    <a:pt x="212" y="479"/>
                  </a:lnTo>
                  <a:lnTo>
                    <a:pt x="212" y="479"/>
                  </a:lnTo>
                  <a:lnTo>
                    <a:pt x="212" y="477"/>
                  </a:lnTo>
                  <a:lnTo>
                    <a:pt x="212" y="477"/>
                  </a:lnTo>
                  <a:lnTo>
                    <a:pt x="213" y="477"/>
                  </a:lnTo>
                  <a:lnTo>
                    <a:pt x="216" y="475"/>
                  </a:lnTo>
                  <a:lnTo>
                    <a:pt x="219" y="475"/>
                  </a:lnTo>
                  <a:lnTo>
                    <a:pt x="219" y="475"/>
                  </a:lnTo>
                  <a:lnTo>
                    <a:pt x="218" y="475"/>
                  </a:lnTo>
                  <a:lnTo>
                    <a:pt x="212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5"/>
                  </a:lnTo>
                  <a:lnTo>
                    <a:pt x="210" y="474"/>
                  </a:lnTo>
                  <a:lnTo>
                    <a:pt x="212" y="474"/>
                  </a:lnTo>
                  <a:lnTo>
                    <a:pt x="212" y="472"/>
                  </a:lnTo>
                  <a:lnTo>
                    <a:pt x="212" y="472"/>
                  </a:lnTo>
                  <a:lnTo>
                    <a:pt x="210" y="472"/>
                  </a:lnTo>
                  <a:lnTo>
                    <a:pt x="210" y="472"/>
                  </a:lnTo>
                  <a:lnTo>
                    <a:pt x="210" y="471"/>
                  </a:lnTo>
                  <a:lnTo>
                    <a:pt x="210" y="469"/>
                  </a:lnTo>
                  <a:lnTo>
                    <a:pt x="210" y="471"/>
                  </a:lnTo>
                  <a:lnTo>
                    <a:pt x="208" y="471"/>
                  </a:lnTo>
                  <a:lnTo>
                    <a:pt x="204" y="472"/>
                  </a:lnTo>
                  <a:lnTo>
                    <a:pt x="202" y="472"/>
                  </a:lnTo>
                  <a:lnTo>
                    <a:pt x="202" y="472"/>
                  </a:lnTo>
                  <a:lnTo>
                    <a:pt x="199" y="471"/>
                  </a:lnTo>
                  <a:lnTo>
                    <a:pt x="197" y="471"/>
                  </a:lnTo>
                  <a:lnTo>
                    <a:pt x="196" y="471"/>
                  </a:lnTo>
                  <a:lnTo>
                    <a:pt x="194" y="468"/>
                  </a:lnTo>
                  <a:lnTo>
                    <a:pt x="193" y="468"/>
                  </a:lnTo>
                  <a:lnTo>
                    <a:pt x="193" y="464"/>
                  </a:lnTo>
                  <a:lnTo>
                    <a:pt x="193" y="463"/>
                  </a:lnTo>
                  <a:lnTo>
                    <a:pt x="194" y="461"/>
                  </a:lnTo>
                  <a:lnTo>
                    <a:pt x="197" y="458"/>
                  </a:lnTo>
                  <a:lnTo>
                    <a:pt x="197" y="458"/>
                  </a:lnTo>
                  <a:lnTo>
                    <a:pt x="199" y="457"/>
                  </a:lnTo>
                  <a:lnTo>
                    <a:pt x="204" y="457"/>
                  </a:lnTo>
                  <a:lnTo>
                    <a:pt x="207" y="457"/>
                  </a:lnTo>
                  <a:lnTo>
                    <a:pt x="207" y="457"/>
                  </a:lnTo>
                  <a:lnTo>
                    <a:pt x="202" y="457"/>
                  </a:lnTo>
                  <a:lnTo>
                    <a:pt x="197" y="457"/>
                  </a:lnTo>
                  <a:lnTo>
                    <a:pt x="196" y="457"/>
                  </a:lnTo>
                  <a:lnTo>
                    <a:pt x="194" y="460"/>
                  </a:lnTo>
                  <a:lnTo>
                    <a:pt x="194" y="460"/>
                  </a:lnTo>
                  <a:lnTo>
                    <a:pt x="194" y="461"/>
                  </a:lnTo>
                  <a:lnTo>
                    <a:pt x="193" y="461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3" y="460"/>
                  </a:lnTo>
                  <a:lnTo>
                    <a:pt x="191" y="458"/>
                  </a:lnTo>
                  <a:lnTo>
                    <a:pt x="191" y="457"/>
                  </a:lnTo>
                  <a:lnTo>
                    <a:pt x="191" y="455"/>
                  </a:lnTo>
                  <a:lnTo>
                    <a:pt x="191" y="453"/>
                  </a:lnTo>
                  <a:lnTo>
                    <a:pt x="191" y="453"/>
                  </a:lnTo>
                  <a:lnTo>
                    <a:pt x="193" y="450"/>
                  </a:lnTo>
                  <a:lnTo>
                    <a:pt x="191" y="450"/>
                  </a:lnTo>
                  <a:lnTo>
                    <a:pt x="191" y="449"/>
                  </a:lnTo>
                  <a:lnTo>
                    <a:pt x="191" y="447"/>
                  </a:lnTo>
                  <a:lnTo>
                    <a:pt x="193" y="446"/>
                  </a:lnTo>
                  <a:lnTo>
                    <a:pt x="194" y="446"/>
                  </a:lnTo>
                  <a:lnTo>
                    <a:pt x="196" y="444"/>
                  </a:lnTo>
                  <a:lnTo>
                    <a:pt x="199" y="442"/>
                  </a:lnTo>
                  <a:lnTo>
                    <a:pt x="200" y="444"/>
                  </a:lnTo>
                  <a:lnTo>
                    <a:pt x="202" y="446"/>
                  </a:lnTo>
                  <a:lnTo>
                    <a:pt x="204" y="446"/>
                  </a:lnTo>
                  <a:lnTo>
                    <a:pt x="204" y="447"/>
                  </a:lnTo>
                  <a:lnTo>
                    <a:pt x="205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7" y="449"/>
                  </a:lnTo>
                  <a:lnTo>
                    <a:pt x="204" y="446"/>
                  </a:lnTo>
                  <a:lnTo>
                    <a:pt x="204" y="446"/>
                  </a:lnTo>
                  <a:lnTo>
                    <a:pt x="204" y="444"/>
                  </a:lnTo>
                  <a:lnTo>
                    <a:pt x="200" y="444"/>
                  </a:lnTo>
                  <a:lnTo>
                    <a:pt x="200" y="442"/>
                  </a:lnTo>
                  <a:lnTo>
                    <a:pt x="200" y="442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4" y="436"/>
                  </a:lnTo>
                  <a:lnTo>
                    <a:pt x="202" y="435"/>
                  </a:lnTo>
                  <a:lnTo>
                    <a:pt x="202" y="435"/>
                  </a:lnTo>
                  <a:lnTo>
                    <a:pt x="202" y="436"/>
                  </a:lnTo>
                  <a:lnTo>
                    <a:pt x="202" y="436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202" y="438"/>
                  </a:lnTo>
                  <a:lnTo>
                    <a:pt x="196" y="444"/>
                  </a:lnTo>
                  <a:lnTo>
                    <a:pt x="194" y="444"/>
                  </a:lnTo>
                  <a:lnTo>
                    <a:pt x="193" y="444"/>
                  </a:lnTo>
                  <a:lnTo>
                    <a:pt x="191" y="446"/>
                  </a:lnTo>
                  <a:lnTo>
                    <a:pt x="191" y="446"/>
                  </a:lnTo>
                  <a:lnTo>
                    <a:pt x="189" y="447"/>
                  </a:lnTo>
                  <a:lnTo>
                    <a:pt x="188" y="452"/>
                  </a:lnTo>
                  <a:lnTo>
                    <a:pt x="186" y="455"/>
                  </a:lnTo>
                  <a:lnTo>
                    <a:pt x="186" y="450"/>
                  </a:lnTo>
                  <a:lnTo>
                    <a:pt x="183" y="447"/>
                  </a:lnTo>
                  <a:lnTo>
                    <a:pt x="188" y="444"/>
                  </a:lnTo>
                  <a:lnTo>
                    <a:pt x="188" y="444"/>
                  </a:lnTo>
                  <a:lnTo>
                    <a:pt x="188" y="442"/>
                  </a:lnTo>
                  <a:lnTo>
                    <a:pt x="188" y="442"/>
                  </a:lnTo>
                  <a:lnTo>
                    <a:pt x="188" y="441"/>
                  </a:lnTo>
                  <a:lnTo>
                    <a:pt x="189" y="441"/>
                  </a:lnTo>
                  <a:lnTo>
                    <a:pt x="189" y="439"/>
                  </a:lnTo>
                  <a:lnTo>
                    <a:pt x="188" y="441"/>
                  </a:lnTo>
                  <a:lnTo>
                    <a:pt x="186" y="442"/>
                  </a:lnTo>
                  <a:lnTo>
                    <a:pt x="185" y="444"/>
                  </a:lnTo>
                  <a:lnTo>
                    <a:pt x="185" y="444"/>
                  </a:lnTo>
                  <a:lnTo>
                    <a:pt x="185" y="442"/>
                  </a:lnTo>
                  <a:lnTo>
                    <a:pt x="186" y="439"/>
                  </a:lnTo>
                  <a:lnTo>
                    <a:pt x="186" y="435"/>
                  </a:lnTo>
                  <a:lnTo>
                    <a:pt x="186" y="435"/>
                  </a:lnTo>
                  <a:lnTo>
                    <a:pt x="188" y="433"/>
                  </a:lnTo>
                  <a:lnTo>
                    <a:pt x="186" y="433"/>
                  </a:lnTo>
                  <a:lnTo>
                    <a:pt x="183" y="435"/>
                  </a:lnTo>
                  <a:lnTo>
                    <a:pt x="182" y="433"/>
                  </a:lnTo>
                  <a:lnTo>
                    <a:pt x="182" y="428"/>
                  </a:lnTo>
                  <a:lnTo>
                    <a:pt x="178" y="427"/>
                  </a:lnTo>
                  <a:lnTo>
                    <a:pt x="175" y="425"/>
                  </a:lnTo>
                  <a:lnTo>
                    <a:pt x="172" y="423"/>
                  </a:lnTo>
                  <a:lnTo>
                    <a:pt x="172" y="422"/>
                  </a:lnTo>
                  <a:lnTo>
                    <a:pt x="172" y="420"/>
                  </a:lnTo>
                  <a:lnTo>
                    <a:pt x="172" y="419"/>
                  </a:lnTo>
                  <a:lnTo>
                    <a:pt x="174" y="417"/>
                  </a:lnTo>
                  <a:lnTo>
                    <a:pt x="175" y="417"/>
                  </a:lnTo>
                  <a:lnTo>
                    <a:pt x="177" y="417"/>
                  </a:lnTo>
                  <a:lnTo>
                    <a:pt x="177" y="419"/>
                  </a:lnTo>
                  <a:lnTo>
                    <a:pt x="175" y="420"/>
                  </a:lnTo>
                  <a:lnTo>
                    <a:pt x="177" y="420"/>
                  </a:lnTo>
                  <a:lnTo>
                    <a:pt x="180" y="423"/>
                  </a:lnTo>
                  <a:lnTo>
                    <a:pt x="182" y="423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9" y="425"/>
                  </a:lnTo>
                  <a:lnTo>
                    <a:pt x="189" y="425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2" y="422"/>
                  </a:lnTo>
                  <a:lnTo>
                    <a:pt x="182" y="422"/>
                  </a:lnTo>
                  <a:lnTo>
                    <a:pt x="180" y="422"/>
                  </a:lnTo>
                  <a:lnTo>
                    <a:pt x="178" y="420"/>
                  </a:lnTo>
                  <a:lnTo>
                    <a:pt x="177" y="419"/>
                  </a:lnTo>
                  <a:lnTo>
                    <a:pt x="177" y="417"/>
                  </a:lnTo>
                  <a:lnTo>
                    <a:pt x="177" y="417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78" y="416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4"/>
                  </a:lnTo>
                  <a:lnTo>
                    <a:pt x="175" y="414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67" y="425"/>
                  </a:lnTo>
                  <a:lnTo>
                    <a:pt x="166" y="427"/>
                  </a:lnTo>
                  <a:lnTo>
                    <a:pt x="164" y="425"/>
                  </a:lnTo>
                  <a:lnTo>
                    <a:pt x="163" y="423"/>
                  </a:lnTo>
                  <a:lnTo>
                    <a:pt x="161" y="420"/>
                  </a:lnTo>
                  <a:lnTo>
                    <a:pt x="158" y="420"/>
                  </a:lnTo>
                  <a:lnTo>
                    <a:pt x="156" y="419"/>
                  </a:lnTo>
                  <a:lnTo>
                    <a:pt x="155" y="417"/>
                  </a:lnTo>
                  <a:lnTo>
                    <a:pt x="156" y="414"/>
                  </a:lnTo>
                  <a:lnTo>
                    <a:pt x="158" y="412"/>
                  </a:lnTo>
                  <a:lnTo>
                    <a:pt x="158" y="409"/>
                  </a:lnTo>
                  <a:lnTo>
                    <a:pt x="159" y="409"/>
                  </a:lnTo>
                  <a:lnTo>
                    <a:pt x="163" y="408"/>
                  </a:lnTo>
                  <a:lnTo>
                    <a:pt x="164" y="406"/>
                  </a:lnTo>
                  <a:lnTo>
                    <a:pt x="163" y="406"/>
                  </a:lnTo>
                  <a:lnTo>
                    <a:pt x="161" y="408"/>
                  </a:lnTo>
                  <a:lnTo>
                    <a:pt x="158" y="408"/>
                  </a:lnTo>
                  <a:lnTo>
                    <a:pt x="155" y="406"/>
                  </a:lnTo>
                  <a:lnTo>
                    <a:pt x="153" y="405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1"/>
                  </a:lnTo>
                  <a:lnTo>
                    <a:pt x="155" y="400"/>
                  </a:lnTo>
                  <a:lnTo>
                    <a:pt x="155" y="398"/>
                  </a:lnTo>
                  <a:lnTo>
                    <a:pt x="155" y="398"/>
                  </a:lnTo>
                  <a:lnTo>
                    <a:pt x="156" y="397"/>
                  </a:lnTo>
                  <a:lnTo>
                    <a:pt x="158" y="395"/>
                  </a:lnTo>
                  <a:lnTo>
                    <a:pt x="158" y="394"/>
                  </a:lnTo>
                  <a:lnTo>
                    <a:pt x="159" y="390"/>
                  </a:lnTo>
                  <a:lnTo>
                    <a:pt x="161" y="389"/>
                  </a:lnTo>
                  <a:lnTo>
                    <a:pt x="163" y="386"/>
                  </a:lnTo>
                  <a:lnTo>
                    <a:pt x="166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3" y="383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1"/>
                  </a:lnTo>
                  <a:lnTo>
                    <a:pt x="163" y="383"/>
                  </a:lnTo>
                  <a:lnTo>
                    <a:pt x="161" y="386"/>
                  </a:lnTo>
                  <a:lnTo>
                    <a:pt x="161" y="387"/>
                  </a:lnTo>
                  <a:lnTo>
                    <a:pt x="159" y="389"/>
                  </a:lnTo>
                  <a:lnTo>
                    <a:pt x="159" y="390"/>
                  </a:lnTo>
                  <a:lnTo>
                    <a:pt x="158" y="389"/>
                  </a:lnTo>
                  <a:lnTo>
                    <a:pt x="158" y="387"/>
                  </a:lnTo>
                  <a:lnTo>
                    <a:pt x="159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58" y="381"/>
                  </a:lnTo>
                  <a:lnTo>
                    <a:pt x="158" y="379"/>
                  </a:lnTo>
                  <a:lnTo>
                    <a:pt x="158" y="378"/>
                  </a:lnTo>
                  <a:lnTo>
                    <a:pt x="158" y="376"/>
                  </a:lnTo>
                  <a:lnTo>
                    <a:pt x="158" y="375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59" y="371"/>
                  </a:lnTo>
                  <a:lnTo>
                    <a:pt x="158" y="370"/>
                  </a:lnTo>
                  <a:lnTo>
                    <a:pt x="158" y="368"/>
                  </a:lnTo>
                  <a:lnTo>
                    <a:pt x="156" y="370"/>
                  </a:lnTo>
                  <a:lnTo>
                    <a:pt x="153" y="368"/>
                  </a:lnTo>
                  <a:lnTo>
                    <a:pt x="153" y="367"/>
                  </a:lnTo>
                  <a:lnTo>
                    <a:pt x="150" y="365"/>
                  </a:lnTo>
                  <a:lnTo>
                    <a:pt x="148" y="364"/>
                  </a:lnTo>
                  <a:lnTo>
                    <a:pt x="145" y="364"/>
                  </a:lnTo>
                  <a:lnTo>
                    <a:pt x="144" y="364"/>
                  </a:lnTo>
                  <a:lnTo>
                    <a:pt x="142" y="362"/>
                  </a:lnTo>
                  <a:lnTo>
                    <a:pt x="141" y="360"/>
                  </a:lnTo>
                  <a:lnTo>
                    <a:pt x="139" y="360"/>
                  </a:lnTo>
                  <a:lnTo>
                    <a:pt x="137" y="359"/>
                  </a:lnTo>
                  <a:lnTo>
                    <a:pt x="136" y="359"/>
                  </a:lnTo>
                  <a:lnTo>
                    <a:pt x="133" y="359"/>
                  </a:lnTo>
                  <a:lnTo>
                    <a:pt x="133" y="357"/>
                  </a:lnTo>
                  <a:lnTo>
                    <a:pt x="133" y="356"/>
                  </a:lnTo>
                  <a:lnTo>
                    <a:pt x="133" y="356"/>
                  </a:lnTo>
                  <a:lnTo>
                    <a:pt x="131" y="354"/>
                  </a:lnTo>
                  <a:lnTo>
                    <a:pt x="130" y="354"/>
                  </a:lnTo>
                  <a:lnTo>
                    <a:pt x="130" y="353"/>
                  </a:lnTo>
                  <a:lnTo>
                    <a:pt x="130" y="351"/>
                  </a:lnTo>
                  <a:lnTo>
                    <a:pt x="128" y="349"/>
                  </a:lnTo>
                  <a:lnTo>
                    <a:pt x="126" y="349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26" y="345"/>
                  </a:lnTo>
                  <a:lnTo>
                    <a:pt x="125" y="343"/>
                  </a:lnTo>
                  <a:lnTo>
                    <a:pt x="123" y="340"/>
                  </a:lnTo>
                  <a:lnTo>
                    <a:pt x="120" y="337"/>
                  </a:lnTo>
                  <a:lnTo>
                    <a:pt x="118" y="335"/>
                  </a:lnTo>
                  <a:lnTo>
                    <a:pt x="117" y="332"/>
                  </a:lnTo>
                  <a:lnTo>
                    <a:pt x="115" y="331"/>
                  </a:lnTo>
                  <a:lnTo>
                    <a:pt x="114" y="329"/>
                  </a:lnTo>
                  <a:lnTo>
                    <a:pt x="112" y="326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7" y="319"/>
                  </a:lnTo>
                  <a:lnTo>
                    <a:pt x="106" y="318"/>
                  </a:lnTo>
                  <a:lnTo>
                    <a:pt x="104" y="315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6" y="310"/>
                  </a:lnTo>
                  <a:lnTo>
                    <a:pt x="96" y="310"/>
                  </a:lnTo>
                  <a:lnTo>
                    <a:pt x="96" y="308"/>
                  </a:lnTo>
                  <a:lnTo>
                    <a:pt x="96" y="308"/>
                  </a:lnTo>
                  <a:lnTo>
                    <a:pt x="95" y="307"/>
                  </a:lnTo>
                  <a:lnTo>
                    <a:pt x="93" y="305"/>
                  </a:lnTo>
                  <a:lnTo>
                    <a:pt x="92" y="305"/>
                  </a:lnTo>
                  <a:lnTo>
                    <a:pt x="90" y="304"/>
                  </a:lnTo>
                  <a:lnTo>
                    <a:pt x="89" y="304"/>
                  </a:lnTo>
                  <a:lnTo>
                    <a:pt x="89" y="302"/>
                  </a:lnTo>
                  <a:lnTo>
                    <a:pt x="87" y="299"/>
                  </a:lnTo>
                  <a:lnTo>
                    <a:pt x="87" y="299"/>
                  </a:lnTo>
                  <a:lnTo>
                    <a:pt x="87" y="297"/>
                  </a:lnTo>
                  <a:lnTo>
                    <a:pt x="87" y="296"/>
                  </a:lnTo>
                  <a:lnTo>
                    <a:pt x="84" y="294"/>
                  </a:lnTo>
                  <a:lnTo>
                    <a:pt x="82" y="293"/>
                  </a:lnTo>
                  <a:lnTo>
                    <a:pt x="81" y="293"/>
                  </a:lnTo>
                  <a:lnTo>
                    <a:pt x="77" y="293"/>
                  </a:lnTo>
                  <a:lnTo>
                    <a:pt x="74" y="294"/>
                  </a:lnTo>
                  <a:lnTo>
                    <a:pt x="71" y="296"/>
                  </a:lnTo>
                  <a:lnTo>
                    <a:pt x="68" y="296"/>
                  </a:lnTo>
                  <a:lnTo>
                    <a:pt x="70" y="297"/>
                  </a:lnTo>
                  <a:lnTo>
                    <a:pt x="68" y="299"/>
                  </a:lnTo>
                  <a:lnTo>
                    <a:pt x="68" y="299"/>
                  </a:lnTo>
                  <a:lnTo>
                    <a:pt x="66" y="299"/>
                  </a:lnTo>
                  <a:lnTo>
                    <a:pt x="66" y="304"/>
                  </a:lnTo>
                  <a:lnTo>
                    <a:pt x="65" y="305"/>
                  </a:lnTo>
                  <a:lnTo>
                    <a:pt x="62" y="305"/>
                  </a:lnTo>
                  <a:lnTo>
                    <a:pt x="59" y="307"/>
                  </a:lnTo>
                  <a:lnTo>
                    <a:pt x="57" y="308"/>
                  </a:lnTo>
                  <a:lnTo>
                    <a:pt x="54" y="308"/>
                  </a:lnTo>
                  <a:lnTo>
                    <a:pt x="52" y="312"/>
                  </a:lnTo>
                  <a:lnTo>
                    <a:pt x="51" y="310"/>
                  </a:lnTo>
                  <a:lnTo>
                    <a:pt x="51" y="308"/>
                  </a:lnTo>
                  <a:lnTo>
                    <a:pt x="51" y="307"/>
                  </a:lnTo>
                  <a:lnTo>
                    <a:pt x="49" y="304"/>
                  </a:lnTo>
                  <a:lnTo>
                    <a:pt x="48" y="302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1" y="297"/>
                  </a:lnTo>
                  <a:lnTo>
                    <a:pt x="40" y="296"/>
                  </a:lnTo>
                  <a:lnTo>
                    <a:pt x="38" y="294"/>
                  </a:lnTo>
                  <a:lnTo>
                    <a:pt x="35" y="293"/>
                  </a:lnTo>
                  <a:lnTo>
                    <a:pt x="33" y="290"/>
                  </a:lnTo>
                  <a:lnTo>
                    <a:pt x="32" y="288"/>
                  </a:lnTo>
                  <a:lnTo>
                    <a:pt x="29" y="288"/>
                  </a:lnTo>
                  <a:lnTo>
                    <a:pt x="27" y="286"/>
                  </a:lnTo>
                  <a:lnTo>
                    <a:pt x="27" y="283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25" y="280"/>
                  </a:lnTo>
                  <a:lnTo>
                    <a:pt x="22" y="280"/>
                  </a:lnTo>
                  <a:lnTo>
                    <a:pt x="19" y="280"/>
                  </a:lnTo>
                  <a:lnTo>
                    <a:pt x="18" y="282"/>
                  </a:lnTo>
                  <a:lnTo>
                    <a:pt x="16" y="283"/>
                  </a:lnTo>
                  <a:lnTo>
                    <a:pt x="13" y="282"/>
                  </a:lnTo>
                  <a:lnTo>
                    <a:pt x="8" y="282"/>
                  </a:lnTo>
                  <a:lnTo>
                    <a:pt x="8" y="283"/>
                  </a:lnTo>
                  <a:lnTo>
                    <a:pt x="3" y="282"/>
                  </a:lnTo>
                  <a:lnTo>
                    <a:pt x="0" y="282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10" y="63"/>
                  </a:lnTo>
                  <a:lnTo>
                    <a:pt x="16" y="61"/>
                  </a:lnTo>
                  <a:lnTo>
                    <a:pt x="27" y="64"/>
                  </a:lnTo>
                  <a:lnTo>
                    <a:pt x="33" y="69"/>
                  </a:lnTo>
                  <a:lnTo>
                    <a:pt x="40" y="72"/>
                  </a:lnTo>
                  <a:lnTo>
                    <a:pt x="41" y="74"/>
                  </a:lnTo>
                  <a:lnTo>
                    <a:pt x="46" y="75"/>
                  </a:lnTo>
                  <a:lnTo>
                    <a:pt x="54" y="78"/>
                  </a:lnTo>
                  <a:lnTo>
                    <a:pt x="57" y="78"/>
                  </a:lnTo>
                  <a:lnTo>
                    <a:pt x="62" y="80"/>
                  </a:lnTo>
                  <a:lnTo>
                    <a:pt x="65" y="80"/>
                  </a:lnTo>
                  <a:lnTo>
                    <a:pt x="71" y="80"/>
                  </a:lnTo>
                  <a:lnTo>
                    <a:pt x="74" y="82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77" y="80"/>
                  </a:lnTo>
                  <a:lnTo>
                    <a:pt x="74" y="80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6" y="75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7" y="69"/>
                  </a:lnTo>
                  <a:lnTo>
                    <a:pt x="79" y="71"/>
                  </a:lnTo>
                  <a:lnTo>
                    <a:pt x="81" y="69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5" y="66"/>
                  </a:lnTo>
                  <a:lnTo>
                    <a:pt x="90" y="64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6" y="60"/>
                  </a:lnTo>
                  <a:lnTo>
                    <a:pt x="98" y="60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3" y="66"/>
                  </a:lnTo>
                  <a:lnTo>
                    <a:pt x="101" y="67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3" y="69"/>
                  </a:lnTo>
                  <a:lnTo>
                    <a:pt x="106" y="67"/>
                  </a:lnTo>
                  <a:lnTo>
                    <a:pt x="109" y="67"/>
                  </a:lnTo>
                  <a:lnTo>
                    <a:pt x="112" y="67"/>
                  </a:lnTo>
                  <a:lnTo>
                    <a:pt x="114" y="66"/>
                  </a:lnTo>
                  <a:lnTo>
                    <a:pt x="115" y="66"/>
                  </a:lnTo>
                  <a:lnTo>
                    <a:pt x="115" y="64"/>
                  </a:lnTo>
                  <a:lnTo>
                    <a:pt x="117" y="61"/>
                  </a:lnTo>
                  <a:lnTo>
                    <a:pt x="118" y="61"/>
                  </a:lnTo>
                  <a:lnTo>
                    <a:pt x="123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6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31" y="58"/>
                  </a:lnTo>
                  <a:lnTo>
                    <a:pt x="137" y="55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2" y="55"/>
                  </a:lnTo>
                  <a:lnTo>
                    <a:pt x="144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7" y="50"/>
                  </a:lnTo>
                  <a:lnTo>
                    <a:pt x="150" y="49"/>
                  </a:lnTo>
                  <a:lnTo>
                    <a:pt x="152" y="49"/>
                  </a:lnTo>
                  <a:lnTo>
                    <a:pt x="153" y="49"/>
                  </a:lnTo>
                  <a:lnTo>
                    <a:pt x="155" y="49"/>
                  </a:lnTo>
                  <a:lnTo>
                    <a:pt x="156" y="50"/>
                  </a:lnTo>
                  <a:lnTo>
                    <a:pt x="159" y="49"/>
                  </a:lnTo>
                  <a:lnTo>
                    <a:pt x="161" y="50"/>
                  </a:lnTo>
                  <a:lnTo>
                    <a:pt x="161" y="49"/>
                  </a:lnTo>
                  <a:lnTo>
                    <a:pt x="163" y="47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6" y="49"/>
                  </a:lnTo>
                  <a:lnTo>
                    <a:pt x="166" y="50"/>
                  </a:lnTo>
                  <a:lnTo>
                    <a:pt x="164" y="52"/>
                  </a:lnTo>
                  <a:lnTo>
                    <a:pt x="153" y="58"/>
                  </a:lnTo>
                  <a:lnTo>
                    <a:pt x="150" y="60"/>
                  </a:lnTo>
                  <a:lnTo>
                    <a:pt x="147" y="61"/>
                  </a:lnTo>
                  <a:lnTo>
                    <a:pt x="145" y="61"/>
                  </a:lnTo>
                  <a:lnTo>
                    <a:pt x="142" y="61"/>
                  </a:lnTo>
                  <a:lnTo>
                    <a:pt x="141" y="63"/>
                  </a:lnTo>
                  <a:lnTo>
                    <a:pt x="139" y="63"/>
                  </a:lnTo>
                  <a:lnTo>
                    <a:pt x="133" y="63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6" y="69"/>
                  </a:lnTo>
                  <a:lnTo>
                    <a:pt x="123" y="71"/>
                  </a:lnTo>
                  <a:lnTo>
                    <a:pt x="120" y="71"/>
                  </a:lnTo>
                  <a:lnTo>
                    <a:pt x="118" y="72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2" y="78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1" y="82"/>
                  </a:lnTo>
                  <a:lnTo>
                    <a:pt x="112" y="82"/>
                  </a:lnTo>
                  <a:lnTo>
                    <a:pt x="120" y="82"/>
                  </a:lnTo>
                  <a:lnTo>
                    <a:pt x="122" y="82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78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75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2"/>
                  </a:lnTo>
                  <a:lnTo>
                    <a:pt x="128" y="71"/>
                  </a:lnTo>
                  <a:lnTo>
                    <a:pt x="131" y="71"/>
                  </a:lnTo>
                  <a:lnTo>
                    <a:pt x="133" y="69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3" y="67"/>
                  </a:lnTo>
                  <a:lnTo>
                    <a:pt x="134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41" y="66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5" y="67"/>
                  </a:lnTo>
                  <a:lnTo>
                    <a:pt x="145" y="71"/>
                  </a:lnTo>
                  <a:lnTo>
                    <a:pt x="145" y="72"/>
                  </a:lnTo>
                  <a:lnTo>
                    <a:pt x="147" y="71"/>
                  </a:lnTo>
                  <a:lnTo>
                    <a:pt x="147" y="69"/>
                  </a:lnTo>
                  <a:lnTo>
                    <a:pt x="150" y="64"/>
                  </a:lnTo>
                  <a:lnTo>
                    <a:pt x="152" y="63"/>
                  </a:lnTo>
                  <a:lnTo>
                    <a:pt x="155" y="61"/>
                  </a:lnTo>
                  <a:lnTo>
                    <a:pt x="158" y="60"/>
                  </a:lnTo>
                  <a:lnTo>
                    <a:pt x="166" y="56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4" y="55"/>
                  </a:lnTo>
                  <a:lnTo>
                    <a:pt x="174" y="53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5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7" y="58"/>
                  </a:lnTo>
                  <a:lnTo>
                    <a:pt x="178" y="56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5" y="49"/>
                  </a:lnTo>
                  <a:lnTo>
                    <a:pt x="186" y="47"/>
                  </a:lnTo>
                  <a:lnTo>
                    <a:pt x="191" y="45"/>
                  </a:lnTo>
                  <a:lnTo>
                    <a:pt x="193" y="45"/>
                  </a:lnTo>
                  <a:lnTo>
                    <a:pt x="189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86" y="39"/>
                  </a:lnTo>
                  <a:lnTo>
                    <a:pt x="186" y="37"/>
                  </a:lnTo>
                  <a:lnTo>
                    <a:pt x="188" y="37"/>
                  </a:lnTo>
                  <a:lnTo>
                    <a:pt x="188" y="37"/>
                  </a:lnTo>
                  <a:lnTo>
                    <a:pt x="191" y="37"/>
                  </a:lnTo>
                  <a:lnTo>
                    <a:pt x="193" y="37"/>
                  </a:lnTo>
                  <a:lnTo>
                    <a:pt x="197" y="42"/>
                  </a:lnTo>
                  <a:lnTo>
                    <a:pt x="199" y="44"/>
                  </a:lnTo>
                  <a:lnTo>
                    <a:pt x="200" y="45"/>
                  </a:lnTo>
                  <a:lnTo>
                    <a:pt x="204" y="50"/>
                  </a:lnTo>
                  <a:lnTo>
                    <a:pt x="205" y="53"/>
                  </a:lnTo>
                  <a:lnTo>
                    <a:pt x="207" y="55"/>
                  </a:lnTo>
                  <a:lnTo>
                    <a:pt x="207" y="58"/>
                  </a:lnTo>
                  <a:lnTo>
                    <a:pt x="208" y="58"/>
                  </a:lnTo>
                  <a:lnTo>
                    <a:pt x="213" y="63"/>
                  </a:lnTo>
                  <a:lnTo>
                    <a:pt x="216" y="66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4" y="69"/>
                  </a:lnTo>
                  <a:lnTo>
                    <a:pt x="226" y="69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7" y="63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9" y="56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2" y="56"/>
                  </a:lnTo>
                  <a:lnTo>
                    <a:pt x="232" y="55"/>
                  </a:lnTo>
                  <a:lnTo>
                    <a:pt x="234" y="53"/>
                  </a:lnTo>
                  <a:lnTo>
                    <a:pt x="235" y="53"/>
                  </a:lnTo>
                  <a:lnTo>
                    <a:pt x="235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0"/>
                  </a:lnTo>
                  <a:lnTo>
                    <a:pt x="235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40" y="52"/>
                  </a:lnTo>
                  <a:lnTo>
                    <a:pt x="240" y="53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5" y="60"/>
                  </a:lnTo>
                  <a:lnTo>
                    <a:pt x="245" y="61"/>
                  </a:lnTo>
                  <a:lnTo>
                    <a:pt x="240" y="64"/>
                  </a:lnTo>
                  <a:lnTo>
                    <a:pt x="240" y="66"/>
                  </a:lnTo>
                  <a:lnTo>
                    <a:pt x="240" y="66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41" y="67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53" y="67"/>
                  </a:lnTo>
                  <a:lnTo>
                    <a:pt x="253" y="67"/>
                  </a:lnTo>
                  <a:lnTo>
                    <a:pt x="254" y="66"/>
                  </a:lnTo>
                  <a:lnTo>
                    <a:pt x="256" y="64"/>
                  </a:lnTo>
                  <a:lnTo>
                    <a:pt x="257" y="64"/>
                  </a:lnTo>
                  <a:lnTo>
                    <a:pt x="257" y="64"/>
                  </a:lnTo>
                  <a:lnTo>
                    <a:pt x="259" y="61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60" y="56"/>
                  </a:lnTo>
                  <a:lnTo>
                    <a:pt x="262" y="56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70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82" y="58"/>
                  </a:lnTo>
                  <a:lnTo>
                    <a:pt x="284" y="58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300" y="66"/>
                  </a:lnTo>
                  <a:lnTo>
                    <a:pt x="301" y="67"/>
                  </a:lnTo>
                  <a:lnTo>
                    <a:pt x="306" y="69"/>
                  </a:lnTo>
                  <a:lnTo>
                    <a:pt x="320" y="71"/>
                  </a:lnTo>
                  <a:lnTo>
                    <a:pt x="322" y="71"/>
                  </a:lnTo>
                  <a:lnTo>
                    <a:pt x="327" y="74"/>
                  </a:lnTo>
                  <a:lnTo>
                    <a:pt x="328" y="75"/>
                  </a:lnTo>
                  <a:lnTo>
                    <a:pt x="331" y="77"/>
                  </a:lnTo>
                  <a:lnTo>
                    <a:pt x="336" y="77"/>
                  </a:lnTo>
                  <a:lnTo>
                    <a:pt x="342" y="78"/>
                  </a:lnTo>
                  <a:lnTo>
                    <a:pt x="344" y="80"/>
                  </a:lnTo>
                  <a:lnTo>
                    <a:pt x="346" y="80"/>
                  </a:lnTo>
                  <a:lnTo>
                    <a:pt x="347" y="80"/>
                  </a:lnTo>
                  <a:lnTo>
                    <a:pt x="353" y="80"/>
                  </a:lnTo>
                  <a:lnTo>
                    <a:pt x="355" y="80"/>
                  </a:lnTo>
                  <a:lnTo>
                    <a:pt x="357" y="80"/>
                  </a:lnTo>
                  <a:lnTo>
                    <a:pt x="358" y="82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3" y="78"/>
                  </a:lnTo>
                  <a:lnTo>
                    <a:pt x="363" y="77"/>
                  </a:lnTo>
                  <a:lnTo>
                    <a:pt x="364" y="77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2" y="80"/>
                  </a:lnTo>
                  <a:lnTo>
                    <a:pt x="377" y="82"/>
                  </a:lnTo>
                  <a:lnTo>
                    <a:pt x="382" y="83"/>
                  </a:lnTo>
                  <a:lnTo>
                    <a:pt x="385" y="86"/>
                  </a:lnTo>
                  <a:lnTo>
                    <a:pt x="388" y="88"/>
                  </a:lnTo>
                  <a:lnTo>
                    <a:pt x="390" y="91"/>
                  </a:lnTo>
                  <a:lnTo>
                    <a:pt x="390" y="91"/>
                  </a:lnTo>
                  <a:lnTo>
                    <a:pt x="390" y="93"/>
                  </a:lnTo>
                  <a:lnTo>
                    <a:pt x="391" y="93"/>
                  </a:lnTo>
                  <a:lnTo>
                    <a:pt x="391" y="93"/>
                  </a:lnTo>
                  <a:lnTo>
                    <a:pt x="390" y="94"/>
                  </a:lnTo>
                  <a:lnTo>
                    <a:pt x="390" y="96"/>
                  </a:lnTo>
                  <a:lnTo>
                    <a:pt x="390" y="96"/>
                  </a:lnTo>
                  <a:lnTo>
                    <a:pt x="387" y="96"/>
                  </a:lnTo>
                  <a:lnTo>
                    <a:pt x="380" y="96"/>
                  </a:lnTo>
                  <a:lnTo>
                    <a:pt x="379" y="97"/>
                  </a:lnTo>
                  <a:lnTo>
                    <a:pt x="374" y="99"/>
                  </a:lnTo>
                  <a:lnTo>
                    <a:pt x="374" y="100"/>
                  </a:lnTo>
                  <a:lnTo>
                    <a:pt x="374" y="100"/>
                  </a:lnTo>
                  <a:lnTo>
                    <a:pt x="374" y="102"/>
                  </a:lnTo>
                  <a:lnTo>
                    <a:pt x="374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4" y="107"/>
                  </a:lnTo>
                  <a:lnTo>
                    <a:pt x="375" y="107"/>
                  </a:lnTo>
                  <a:lnTo>
                    <a:pt x="379" y="107"/>
                  </a:lnTo>
                  <a:lnTo>
                    <a:pt x="382" y="107"/>
                  </a:lnTo>
                  <a:lnTo>
                    <a:pt x="385" y="108"/>
                  </a:lnTo>
                  <a:lnTo>
                    <a:pt x="387" y="108"/>
                  </a:lnTo>
                  <a:lnTo>
                    <a:pt x="388" y="108"/>
                  </a:lnTo>
                  <a:lnTo>
                    <a:pt x="390" y="110"/>
                  </a:lnTo>
                  <a:lnTo>
                    <a:pt x="393" y="110"/>
                  </a:lnTo>
                  <a:lnTo>
                    <a:pt x="396" y="110"/>
                  </a:lnTo>
                  <a:lnTo>
                    <a:pt x="402" y="110"/>
                  </a:lnTo>
                  <a:lnTo>
                    <a:pt x="404" y="110"/>
                  </a:lnTo>
                  <a:lnTo>
                    <a:pt x="407" y="110"/>
                  </a:lnTo>
                  <a:lnTo>
                    <a:pt x="412" y="110"/>
                  </a:lnTo>
                  <a:lnTo>
                    <a:pt x="413" y="110"/>
                  </a:lnTo>
                  <a:lnTo>
                    <a:pt x="415" y="110"/>
                  </a:lnTo>
                  <a:lnTo>
                    <a:pt x="416" y="108"/>
                  </a:lnTo>
                  <a:lnTo>
                    <a:pt x="418" y="108"/>
                  </a:lnTo>
                  <a:lnTo>
                    <a:pt x="424" y="108"/>
                  </a:lnTo>
                  <a:lnTo>
                    <a:pt x="426" y="108"/>
                  </a:lnTo>
                  <a:lnTo>
                    <a:pt x="428" y="108"/>
                  </a:lnTo>
                  <a:lnTo>
                    <a:pt x="431" y="107"/>
                  </a:lnTo>
                  <a:lnTo>
                    <a:pt x="431" y="107"/>
                  </a:lnTo>
                  <a:lnTo>
                    <a:pt x="432" y="107"/>
                  </a:lnTo>
                  <a:lnTo>
                    <a:pt x="432" y="108"/>
                  </a:lnTo>
                  <a:lnTo>
                    <a:pt x="434" y="108"/>
                  </a:lnTo>
                  <a:lnTo>
                    <a:pt x="437" y="107"/>
                  </a:lnTo>
                  <a:lnTo>
                    <a:pt x="443" y="104"/>
                  </a:lnTo>
                  <a:lnTo>
                    <a:pt x="445" y="104"/>
                  </a:lnTo>
                  <a:lnTo>
                    <a:pt x="446" y="102"/>
                  </a:lnTo>
                  <a:lnTo>
                    <a:pt x="448" y="102"/>
                  </a:lnTo>
                  <a:lnTo>
                    <a:pt x="448" y="104"/>
                  </a:lnTo>
                  <a:lnTo>
                    <a:pt x="450" y="105"/>
                  </a:lnTo>
                  <a:lnTo>
                    <a:pt x="450" y="105"/>
                  </a:lnTo>
                  <a:lnTo>
                    <a:pt x="451" y="105"/>
                  </a:lnTo>
                  <a:lnTo>
                    <a:pt x="453" y="107"/>
                  </a:lnTo>
                  <a:lnTo>
                    <a:pt x="453" y="108"/>
                  </a:lnTo>
                  <a:lnTo>
                    <a:pt x="454" y="108"/>
                  </a:lnTo>
                  <a:lnTo>
                    <a:pt x="459" y="108"/>
                  </a:lnTo>
                  <a:lnTo>
                    <a:pt x="462" y="110"/>
                  </a:lnTo>
                  <a:lnTo>
                    <a:pt x="462" y="110"/>
                  </a:lnTo>
                  <a:lnTo>
                    <a:pt x="464" y="112"/>
                  </a:lnTo>
                  <a:lnTo>
                    <a:pt x="464" y="115"/>
                  </a:lnTo>
                  <a:lnTo>
                    <a:pt x="464" y="115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5" y="116"/>
                  </a:lnTo>
                  <a:lnTo>
                    <a:pt x="467" y="113"/>
                  </a:lnTo>
                  <a:lnTo>
                    <a:pt x="467" y="112"/>
                  </a:lnTo>
                  <a:lnTo>
                    <a:pt x="469" y="113"/>
                  </a:lnTo>
                  <a:lnTo>
                    <a:pt x="469" y="113"/>
                  </a:lnTo>
                  <a:lnTo>
                    <a:pt x="470" y="115"/>
                  </a:lnTo>
                  <a:lnTo>
                    <a:pt x="473" y="118"/>
                  </a:lnTo>
                  <a:lnTo>
                    <a:pt x="478" y="121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78" y="124"/>
                  </a:lnTo>
                  <a:lnTo>
                    <a:pt x="478" y="124"/>
                  </a:lnTo>
                  <a:lnTo>
                    <a:pt x="476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0" y="124"/>
                  </a:lnTo>
                  <a:lnTo>
                    <a:pt x="470" y="124"/>
                  </a:lnTo>
                  <a:lnTo>
                    <a:pt x="472" y="126"/>
                  </a:lnTo>
                  <a:lnTo>
                    <a:pt x="475" y="129"/>
                  </a:lnTo>
                  <a:lnTo>
                    <a:pt x="475" y="130"/>
                  </a:lnTo>
                  <a:lnTo>
                    <a:pt x="476" y="130"/>
                  </a:lnTo>
                  <a:lnTo>
                    <a:pt x="476" y="130"/>
                  </a:lnTo>
                  <a:lnTo>
                    <a:pt x="478" y="132"/>
                  </a:lnTo>
                  <a:lnTo>
                    <a:pt x="478" y="132"/>
                  </a:lnTo>
                  <a:lnTo>
                    <a:pt x="481" y="135"/>
                  </a:lnTo>
                  <a:lnTo>
                    <a:pt x="481" y="135"/>
                  </a:lnTo>
                  <a:lnTo>
                    <a:pt x="484" y="140"/>
                  </a:lnTo>
                  <a:lnTo>
                    <a:pt x="486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7" y="141"/>
                  </a:lnTo>
                  <a:lnTo>
                    <a:pt x="484" y="137"/>
                  </a:lnTo>
                  <a:lnTo>
                    <a:pt x="481" y="134"/>
                  </a:lnTo>
                  <a:lnTo>
                    <a:pt x="481" y="132"/>
                  </a:lnTo>
                  <a:lnTo>
                    <a:pt x="481" y="132"/>
                  </a:lnTo>
                  <a:lnTo>
                    <a:pt x="481" y="127"/>
                  </a:lnTo>
                  <a:lnTo>
                    <a:pt x="481" y="127"/>
                  </a:lnTo>
                  <a:lnTo>
                    <a:pt x="483" y="127"/>
                  </a:lnTo>
                  <a:lnTo>
                    <a:pt x="484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6" y="129"/>
                  </a:lnTo>
                  <a:lnTo>
                    <a:pt x="487" y="129"/>
                  </a:lnTo>
                  <a:lnTo>
                    <a:pt x="489" y="130"/>
                  </a:lnTo>
                  <a:lnTo>
                    <a:pt x="489" y="130"/>
                  </a:lnTo>
                  <a:lnTo>
                    <a:pt x="489" y="127"/>
                  </a:lnTo>
                  <a:lnTo>
                    <a:pt x="487" y="126"/>
                  </a:lnTo>
                  <a:lnTo>
                    <a:pt x="487" y="126"/>
                  </a:lnTo>
                  <a:lnTo>
                    <a:pt x="487" y="124"/>
                  </a:lnTo>
                  <a:lnTo>
                    <a:pt x="487" y="124"/>
                  </a:lnTo>
                  <a:lnTo>
                    <a:pt x="484" y="123"/>
                  </a:lnTo>
                  <a:lnTo>
                    <a:pt x="484" y="121"/>
                  </a:lnTo>
                  <a:lnTo>
                    <a:pt x="483" y="118"/>
                  </a:lnTo>
                  <a:lnTo>
                    <a:pt x="483" y="116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1" y="113"/>
                  </a:lnTo>
                  <a:lnTo>
                    <a:pt x="480" y="112"/>
                  </a:lnTo>
                  <a:lnTo>
                    <a:pt x="478" y="110"/>
                  </a:lnTo>
                  <a:lnTo>
                    <a:pt x="478" y="108"/>
                  </a:lnTo>
                  <a:lnTo>
                    <a:pt x="478" y="107"/>
                  </a:lnTo>
                  <a:lnTo>
                    <a:pt x="480" y="105"/>
                  </a:lnTo>
                  <a:lnTo>
                    <a:pt x="481" y="105"/>
                  </a:lnTo>
                  <a:lnTo>
                    <a:pt x="481" y="104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84" y="100"/>
                  </a:lnTo>
                  <a:lnTo>
                    <a:pt x="486" y="100"/>
                  </a:lnTo>
                  <a:lnTo>
                    <a:pt x="487" y="100"/>
                  </a:lnTo>
                  <a:lnTo>
                    <a:pt x="489" y="100"/>
                  </a:lnTo>
                  <a:lnTo>
                    <a:pt x="491" y="100"/>
                  </a:lnTo>
                  <a:lnTo>
                    <a:pt x="492" y="100"/>
                  </a:lnTo>
                  <a:lnTo>
                    <a:pt x="494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7" y="97"/>
                  </a:lnTo>
                  <a:lnTo>
                    <a:pt x="497" y="97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0" y="97"/>
                  </a:lnTo>
                  <a:lnTo>
                    <a:pt x="500" y="96"/>
                  </a:lnTo>
                  <a:lnTo>
                    <a:pt x="500" y="94"/>
                  </a:lnTo>
                  <a:lnTo>
                    <a:pt x="503" y="93"/>
                  </a:lnTo>
                  <a:lnTo>
                    <a:pt x="505" y="93"/>
                  </a:lnTo>
                  <a:lnTo>
                    <a:pt x="506" y="93"/>
                  </a:lnTo>
                  <a:lnTo>
                    <a:pt x="508" y="91"/>
                  </a:lnTo>
                  <a:lnTo>
                    <a:pt x="508" y="91"/>
                  </a:lnTo>
                  <a:lnTo>
                    <a:pt x="510" y="89"/>
                  </a:lnTo>
                  <a:lnTo>
                    <a:pt x="510" y="88"/>
                  </a:lnTo>
                  <a:lnTo>
                    <a:pt x="510" y="88"/>
                  </a:lnTo>
                  <a:lnTo>
                    <a:pt x="508" y="86"/>
                  </a:lnTo>
                  <a:lnTo>
                    <a:pt x="506" y="86"/>
                  </a:lnTo>
                  <a:lnTo>
                    <a:pt x="503" y="88"/>
                  </a:lnTo>
                  <a:lnTo>
                    <a:pt x="500" y="89"/>
                  </a:lnTo>
                  <a:lnTo>
                    <a:pt x="498" y="91"/>
                  </a:lnTo>
                  <a:lnTo>
                    <a:pt x="498" y="93"/>
                  </a:lnTo>
                  <a:lnTo>
                    <a:pt x="497" y="94"/>
                  </a:lnTo>
                  <a:lnTo>
                    <a:pt x="495" y="93"/>
                  </a:lnTo>
                  <a:lnTo>
                    <a:pt x="494" y="93"/>
                  </a:lnTo>
                  <a:lnTo>
                    <a:pt x="492" y="93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87" y="96"/>
                  </a:lnTo>
                  <a:lnTo>
                    <a:pt x="484" y="94"/>
                  </a:lnTo>
                  <a:lnTo>
                    <a:pt x="483" y="94"/>
                  </a:lnTo>
                  <a:lnTo>
                    <a:pt x="481" y="96"/>
                  </a:lnTo>
                  <a:lnTo>
                    <a:pt x="481" y="96"/>
                  </a:lnTo>
                  <a:lnTo>
                    <a:pt x="483" y="97"/>
                  </a:lnTo>
                  <a:lnTo>
                    <a:pt x="481" y="97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3" y="99"/>
                  </a:lnTo>
                  <a:lnTo>
                    <a:pt x="473" y="99"/>
                  </a:lnTo>
                  <a:lnTo>
                    <a:pt x="472" y="97"/>
                  </a:lnTo>
                  <a:lnTo>
                    <a:pt x="467" y="96"/>
                  </a:lnTo>
                  <a:lnTo>
                    <a:pt x="467" y="96"/>
                  </a:lnTo>
                  <a:lnTo>
                    <a:pt x="469" y="93"/>
                  </a:lnTo>
                  <a:lnTo>
                    <a:pt x="473" y="88"/>
                  </a:lnTo>
                  <a:lnTo>
                    <a:pt x="473" y="88"/>
                  </a:lnTo>
                  <a:lnTo>
                    <a:pt x="481" y="86"/>
                  </a:lnTo>
                  <a:lnTo>
                    <a:pt x="486" y="85"/>
                  </a:lnTo>
                  <a:lnTo>
                    <a:pt x="494" y="82"/>
                  </a:lnTo>
                  <a:lnTo>
                    <a:pt x="495" y="82"/>
                  </a:lnTo>
                  <a:lnTo>
                    <a:pt x="502" y="80"/>
                  </a:lnTo>
                  <a:lnTo>
                    <a:pt x="505" y="80"/>
                  </a:lnTo>
                  <a:lnTo>
                    <a:pt x="506" y="80"/>
                  </a:lnTo>
                  <a:lnTo>
                    <a:pt x="510" y="80"/>
                  </a:lnTo>
                  <a:lnTo>
                    <a:pt x="511" y="82"/>
                  </a:lnTo>
                  <a:lnTo>
                    <a:pt x="513" y="83"/>
                  </a:lnTo>
                  <a:lnTo>
                    <a:pt x="513" y="85"/>
                  </a:lnTo>
                  <a:lnTo>
                    <a:pt x="514" y="88"/>
                  </a:lnTo>
                  <a:lnTo>
                    <a:pt x="514" y="91"/>
                  </a:lnTo>
                  <a:lnTo>
                    <a:pt x="516" y="93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21" y="96"/>
                  </a:lnTo>
                  <a:lnTo>
                    <a:pt x="521" y="94"/>
                  </a:lnTo>
                  <a:lnTo>
                    <a:pt x="522" y="94"/>
                  </a:lnTo>
                  <a:lnTo>
                    <a:pt x="522" y="94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4" y="96"/>
                  </a:lnTo>
                  <a:lnTo>
                    <a:pt x="525" y="97"/>
                  </a:lnTo>
                  <a:lnTo>
                    <a:pt x="527" y="97"/>
                  </a:lnTo>
                  <a:lnTo>
                    <a:pt x="525" y="99"/>
                  </a:lnTo>
                  <a:lnTo>
                    <a:pt x="527" y="99"/>
                  </a:lnTo>
                  <a:lnTo>
                    <a:pt x="528" y="100"/>
                  </a:lnTo>
                  <a:lnTo>
                    <a:pt x="530" y="102"/>
                  </a:lnTo>
                  <a:lnTo>
                    <a:pt x="533" y="102"/>
                  </a:lnTo>
                  <a:lnTo>
                    <a:pt x="536" y="102"/>
                  </a:lnTo>
                  <a:lnTo>
                    <a:pt x="541" y="100"/>
                  </a:lnTo>
                  <a:lnTo>
                    <a:pt x="543" y="99"/>
                  </a:lnTo>
                  <a:lnTo>
                    <a:pt x="546" y="100"/>
                  </a:lnTo>
                  <a:lnTo>
                    <a:pt x="549" y="104"/>
                  </a:lnTo>
                  <a:lnTo>
                    <a:pt x="552" y="107"/>
                  </a:lnTo>
                  <a:lnTo>
                    <a:pt x="554" y="107"/>
                  </a:lnTo>
                  <a:lnTo>
                    <a:pt x="558" y="108"/>
                  </a:lnTo>
                  <a:lnTo>
                    <a:pt x="560" y="108"/>
                  </a:lnTo>
                  <a:lnTo>
                    <a:pt x="562" y="108"/>
                  </a:lnTo>
                  <a:lnTo>
                    <a:pt x="563" y="108"/>
                  </a:lnTo>
                  <a:lnTo>
                    <a:pt x="566" y="108"/>
                  </a:lnTo>
                  <a:lnTo>
                    <a:pt x="569" y="110"/>
                  </a:lnTo>
                  <a:lnTo>
                    <a:pt x="571" y="110"/>
                  </a:lnTo>
                  <a:lnTo>
                    <a:pt x="577" y="108"/>
                  </a:lnTo>
                  <a:lnTo>
                    <a:pt x="579" y="108"/>
                  </a:lnTo>
                  <a:lnTo>
                    <a:pt x="580" y="107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7" y="107"/>
                  </a:lnTo>
                  <a:lnTo>
                    <a:pt x="590" y="107"/>
                  </a:lnTo>
                  <a:lnTo>
                    <a:pt x="596" y="107"/>
                  </a:lnTo>
                  <a:lnTo>
                    <a:pt x="601" y="108"/>
                  </a:lnTo>
                  <a:lnTo>
                    <a:pt x="604" y="108"/>
                  </a:lnTo>
                  <a:lnTo>
                    <a:pt x="606" y="110"/>
                  </a:lnTo>
                  <a:lnTo>
                    <a:pt x="607" y="110"/>
                  </a:lnTo>
                  <a:lnTo>
                    <a:pt x="609" y="110"/>
                  </a:lnTo>
                  <a:lnTo>
                    <a:pt x="610" y="108"/>
                  </a:lnTo>
                  <a:lnTo>
                    <a:pt x="612" y="108"/>
                  </a:lnTo>
                  <a:lnTo>
                    <a:pt x="615" y="107"/>
                  </a:lnTo>
                  <a:lnTo>
                    <a:pt x="617" y="107"/>
                  </a:lnTo>
                  <a:lnTo>
                    <a:pt x="617" y="107"/>
                  </a:lnTo>
                  <a:lnTo>
                    <a:pt x="615" y="105"/>
                  </a:lnTo>
                  <a:lnTo>
                    <a:pt x="614" y="105"/>
                  </a:lnTo>
                  <a:lnTo>
                    <a:pt x="612" y="104"/>
                  </a:lnTo>
                  <a:lnTo>
                    <a:pt x="612" y="102"/>
                  </a:lnTo>
                  <a:lnTo>
                    <a:pt x="612" y="102"/>
                  </a:lnTo>
                  <a:lnTo>
                    <a:pt x="612" y="100"/>
                  </a:lnTo>
                  <a:lnTo>
                    <a:pt x="614" y="100"/>
                  </a:lnTo>
                  <a:lnTo>
                    <a:pt x="614" y="100"/>
                  </a:lnTo>
                  <a:lnTo>
                    <a:pt x="617" y="102"/>
                  </a:lnTo>
                  <a:lnTo>
                    <a:pt x="621" y="108"/>
                  </a:lnTo>
                  <a:lnTo>
                    <a:pt x="623" y="108"/>
                  </a:lnTo>
                  <a:lnTo>
                    <a:pt x="623" y="110"/>
                  </a:lnTo>
                  <a:lnTo>
                    <a:pt x="628" y="112"/>
                  </a:lnTo>
                  <a:lnTo>
                    <a:pt x="629" y="112"/>
                  </a:lnTo>
                  <a:lnTo>
                    <a:pt x="633" y="110"/>
                  </a:lnTo>
                  <a:lnTo>
                    <a:pt x="634" y="110"/>
                  </a:lnTo>
                  <a:lnTo>
                    <a:pt x="634" y="110"/>
                  </a:lnTo>
                  <a:lnTo>
                    <a:pt x="634" y="108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4" y="107"/>
                  </a:lnTo>
                  <a:lnTo>
                    <a:pt x="631" y="105"/>
                  </a:lnTo>
                  <a:lnTo>
                    <a:pt x="629" y="104"/>
                  </a:lnTo>
                  <a:lnTo>
                    <a:pt x="626" y="104"/>
                  </a:lnTo>
                  <a:lnTo>
                    <a:pt x="623" y="104"/>
                  </a:lnTo>
                  <a:lnTo>
                    <a:pt x="620" y="105"/>
                  </a:lnTo>
                  <a:lnTo>
                    <a:pt x="620" y="104"/>
                  </a:lnTo>
                  <a:lnTo>
                    <a:pt x="615" y="100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7" y="99"/>
                  </a:lnTo>
                  <a:lnTo>
                    <a:pt x="617" y="99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4" y="94"/>
                  </a:lnTo>
                  <a:lnTo>
                    <a:pt x="612" y="93"/>
                  </a:lnTo>
                  <a:lnTo>
                    <a:pt x="614" y="93"/>
                  </a:lnTo>
                  <a:lnTo>
                    <a:pt x="615" y="93"/>
                  </a:lnTo>
                  <a:lnTo>
                    <a:pt x="615" y="93"/>
                  </a:lnTo>
                  <a:lnTo>
                    <a:pt x="618" y="94"/>
                  </a:lnTo>
                  <a:lnTo>
                    <a:pt x="621" y="94"/>
                  </a:lnTo>
                  <a:lnTo>
                    <a:pt x="625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9"/>
                  </a:lnTo>
                  <a:lnTo>
                    <a:pt x="625" y="89"/>
                  </a:lnTo>
                  <a:lnTo>
                    <a:pt x="628" y="91"/>
                  </a:lnTo>
                  <a:lnTo>
                    <a:pt x="629" y="91"/>
                  </a:lnTo>
                  <a:lnTo>
                    <a:pt x="629" y="89"/>
                  </a:lnTo>
                  <a:lnTo>
                    <a:pt x="631" y="89"/>
                  </a:lnTo>
                  <a:lnTo>
                    <a:pt x="631" y="91"/>
                  </a:lnTo>
                  <a:lnTo>
                    <a:pt x="633" y="91"/>
                  </a:lnTo>
                  <a:lnTo>
                    <a:pt x="634" y="93"/>
                  </a:lnTo>
                  <a:lnTo>
                    <a:pt x="636" y="94"/>
                  </a:lnTo>
                  <a:lnTo>
                    <a:pt x="637" y="96"/>
                  </a:lnTo>
                  <a:lnTo>
                    <a:pt x="637" y="96"/>
                  </a:lnTo>
                  <a:lnTo>
                    <a:pt x="642" y="96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4" y="96"/>
                  </a:lnTo>
                  <a:lnTo>
                    <a:pt x="640" y="100"/>
                  </a:lnTo>
                  <a:lnTo>
                    <a:pt x="640" y="102"/>
                  </a:lnTo>
                  <a:lnTo>
                    <a:pt x="642" y="100"/>
                  </a:lnTo>
                  <a:lnTo>
                    <a:pt x="644" y="100"/>
                  </a:lnTo>
                  <a:lnTo>
                    <a:pt x="644" y="100"/>
                  </a:lnTo>
                  <a:lnTo>
                    <a:pt x="644" y="99"/>
                  </a:lnTo>
                  <a:lnTo>
                    <a:pt x="645" y="99"/>
                  </a:lnTo>
                  <a:lnTo>
                    <a:pt x="650" y="96"/>
                  </a:lnTo>
                  <a:lnTo>
                    <a:pt x="651" y="96"/>
                  </a:lnTo>
                  <a:lnTo>
                    <a:pt x="650" y="99"/>
                  </a:lnTo>
                  <a:lnTo>
                    <a:pt x="648" y="107"/>
                  </a:lnTo>
                  <a:lnTo>
                    <a:pt x="648" y="110"/>
                  </a:lnTo>
                  <a:lnTo>
                    <a:pt x="648" y="110"/>
                  </a:lnTo>
                  <a:lnTo>
                    <a:pt x="645" y="113"/>
                  </a:lnTo>
                  <a:lnTo>
                    <a:pt x="645" y="115"/>
                  </a:lnTo>
                  <a:lnTo>
                    <a:pt x="648" y="118"/>
                  </a:lnTo>
                  <a:lnTo>
                    <a:pt x="648" y="118"/>
                  </a:lnTo>
                  <a:lnTo>
                    <a:pt x="648" y="119"/>
                  </a:lnTo>
                  <a:lnTo>
                    <a:pt x="648" y="121"/>
                  </a:lnTo>
                  <a:lnTo>
                    <a:pt x="651" y="121"/>
                  </a:lnTo>
                  <a:lnTo>
                    <a:pt x="653" y="119"/>
                  </a:lnTo>
                  <a:lnTo>
                    <a:pt x="655" y="119"/>
                  </a:lnTo>
                  <a:lnTo>
                    <a:pt x="655" y="119"/>
                  </a:lnTo>
                  <a:lnTo>
                    <a:pt x="655" y="123"/>
                  </a:lnTo>
                  <a:lnTo>
                    <a:pt x="655" y="123"/>
                  </a:lnTo>
                  <a:lnTo>
                    <a:pt x="656" y="123"/>
                  </a:lnTo>
                  <a:lnTo>
                    <a:pt x="658" y="123"/>
                  </a:lnTo>
                  <a:lnTo>
                    <a:pt x="658" y="123"/>
                  </a:lnTo>
                  <a:lnTo>
                    <a:pt x="659" y="123"/>
                  </a:lnTo>
                  <a:lnTo>
                    <a:pt x="659" y="124"/>
                  </a:lnTo>
                  <a:lnTo>
                    <a:pt x="659" y="126"/>
                  </a:lnTo>
                  <a:lnTo>
                    <a:pt x="659" y="127"/>
                  </a:lnTo>
                  <a:lnTo>
                    <a:pt x="659" y="127"/>
                  </a:lnTo>
                  <a:lnTo>
                    <a:pt x="658" y="127"/>
                  </a:lnTo>
                  <a:lnTo>
                    <a:pt x="658" y="127"/>
                  </a:lnTo>
                  <a:lnTo>
                    <a:pt x="656" y="127"/>
                  </a:lnTo>
                  <a:lnTo>
                    <a:pt x="655" y="127"/>
                  </a:lnTo>
                  <a:lnTo>
                    <a:pt x="653" y="127"/>
                  </a:lnTo>
                  <a:lnTo>
                    <a:pt x="651" y="127"/>
                  </a:lnTo>
                  <a:lnTo>
                    <a:pt x="651" y="127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6"/>
                  </a:lnTo>
                  <a:lnTo>
                    <a:pt x="645" y="127"/>
                  </a:lnTo>
                  <a:lnTo>
                    <a:pt x="653" y="134"/>
                  </a:lnTo>
                  <a:lnTo>
                    <a:pt x="653" y="135"/>
                  </a:lnTo>
                  <a:lnTo>
                    <a:pt x="655" y="137"/>
                  </a:lnTo>
                  <a:lnTo>
                    <a:pt x="655" y="137"/>
                  </a:lnTo>
                  <a:lnTo>
                    <a:pt x="655" y="135"/>
                  </a:lnTo>
                  <a:lnTo>
                    <a:pt x="655" y="134"/>
                  </a:lnTo>
                  <a:lnTo>
                    <a:pt x="651" y="130"/>
                  </a:lnTo>
                  <a:lnTo>
                    <a:pt x="650" y="129"/>
                  </a:lnTo>
                  <a:lnTo>
                    <a:pt x="650" y="129"/>
                  </a:lnTo>
                  <a:lnTo>
                    <a:pt x="651" y="129"/>
                  </a:lnTo>
                  <a:lnTo>
                    <a:pt x="656" y="129"/>
                  </a:lnTo>
                  <a:lnTo>
                    <a:pt x="658" y="129"/>
                  </a:lnTo>
                  <a:lnTo>
                    <a:pt x="659" y="129"/>
                  </a:lnTo>
                  <a:lnTo>
                    <a:pt x="661" y="127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1" y="118"/>
                  </a:lnTo>
                  <a:lnTo>
                    <a:pt x="659" y="115"/>
                  </a:lnTo>
                  <a:lnTo>
                    <a:pt x="659" y="112"/>
                  </a:lnTo>
                  <a:lnTo>
                    <a:pt x="656" y="110"/>
                  </a:lnTo>
                  <a:lnTo>
                    <a:pt x="656" y="108"/>
                  </a:lnTo>
                  <a:lnTo>
                    <a:pt x="659" y="102"/>
                  </a:lnTo>
                  <a:lnTo>
                    <a:pt x="659" y="102"/>
                  </a:lnTo>
                  <a:lnTo>
                    <a:pt x="659" y="100"/>
                  </a:lnTo>
                  <a:lnTo>
                    <a:pt x="662" y="100"/>
                  </a:lnTo>
                  <a:lnTo>
                    <a:pt x="664" y="100"/>
                  </a:lnTo>
                  <a:lnTo>
                    <a:pt x="666" y="100"/>
                  </a:lnTo>
                  <a:lnTo>
                    <a:pt x="667" y="102"/>
                  </a:lnTo>
                  <a:lnTo>
                    <a:pt x="669" y="100"/>
                  </a:lnTo>
                  <a:lnTo>
                    <a:pt x="674" y="97"/>
                  </a:lnTo>
                  <a:lnTo>
                    <a:pt x="675" y="97"/>
                  </a:lnTo>
                  <a:lnTo>
                    <a:pt x="677" y="96"/>
                  </a:lnTo>
                  <a:lnTo>
                    <a:pt x="678" y="93"/>
                  </a:lnTo>
                  <a:lnTo>
                    <a:pt x="681" y="91"/>
                  </a:lnTo>
                  <a:lnTo>
                    <a:pt x="685" y="89"/>
                  </a:lnTo>
                  <a:lnTo>
                    <a:pt x="688" y="88"/>
                  </a:lnTo>
                  <a:lnTo>
                    <a:pt x="688" y="86"/>
                  </a:lnTo>
                  <a:lnTo>
                    <a:pt x="686" y="86"/>
                  </a:lnTo>
                  <a:lnTo>
                    <a:pt x="685" y="86"/>
                  </a:lnTo>
                  <a:lnTo>
                    <a:pt x="685" y="85"/>
                  </a:lnTo>
                  <a:lnTo>
                    <a:pt x="685" y="83"/>
                  </a:lnTo>
                  <a:lnTo>
                    <a:pt x="685" y="82"/>
                  </a:lnTo>
                  <a:lnTo>
                    <a:pt x="685" y="80"/>
                  </a:lnTo>
                  <a:lnTo>
                    <a:pt x="685" y="78"/>
                  </a:lnTo>
                  <a:lnTo>
                    <a:pt x="683" y="78"/>
                  </a:lnTo>
                  <a:lnTo>
                    <a:pt x="683" y="77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681" y="78"/>
                  </a:lnTo>
                  <a:lnTo>
                    <a:pt x="681" y="80"/>
                  </a:lnTo>
                  <a:lnTo>
                    <a:pt x="680" y="82"/>
                  </a:lnTo>
                  <a:lnTo>
                    <a:pt x="678" y="83"/>
                  </a:lnTo>
                  <a:lnTo>
                    <a:pt x="677" y="83"/>
                  </a:lnTo>
                  <a:lnTo>
                    <a:pt x="674" y="83"/>
                  </a:lnTo>
                  <a:lnTo>
                    <a:pt x="672" y="83"/>
                  </a:lnTo>
                  <a:lnTo>
                    <a:pt x="672" y="82"/>
                  </a:lnTo>
                  <a:lnTo>
                    <a:pt x="672" y="80"/>
                  </a:lnTo>
                  <a:lnTo>
                    <a:pt x="674" y="78"/>
                  </a:lnTo>
                  <a:lnTo>
                    <a:pt x="677" y="75"/>
                  </a:lnTo>
                  <a:lnTo>
                    <a:pt x="678" y="74"/>
                  </a:lnTo>
                  <a:lnTo>
                    <a:pt x="678" y="74"/>
                  </a:lnTo>
                  <a:lnTo>
                    <a:pt x="677" y="74"/>
                  </a:lnTo>
                  <a:lnTo>
                    <a:pt x="677" y="74"/>
                  </a:lnTo>
                  <a:lnTo>
                    <a:pt x="675" y="71"/>
                  </a:lnTo>
                  <a:lnTo>
                    <a:pt x="677" y="71"/>
                  </a:lnTo>
                  <a:lnTo>
                    <a:pt x="677" y="69"/>
                  </a:lnTo>
                  <a:lnTo>
                    <a:pt x="678" y="69"/>
                  </a:lnTo>
                  <a:lnTo>
                    <a:pt x="681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3" y="71"/>
                  </a:lnTo>
                  <a:lnTo>
                    <a:pt x="683" y="71"/>
                  </a:lnTo>
                  <a:lnTo>
                    <a:pt x="683" y="72"/>
                  </a:lnTo>
                  <a:lnTo>
                    <a:pt x="686" y="69"/>
                  </a:lnTo>
                  <a:lnTo>
                    <a:pt x="688" y="69"/>
                  </a:lnTo>
                  <a:lnTo>
                    <a:pt x="688" y="67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6" y="66"/>
                  </a:lnTo>
                  <a:lnTo>
                    <a:pt x="686" y="64"/>
                  </a:lnTo>
                  <a:lnTo>
                    <a:pt x="685" y="64"/>
                  </a:lnTo>
                  <a:lnTo>
                    <a:pt x="683" y="64"/>
                  </a:lnTo>
                  <a:lnTo>
                    <a:pt x="681" y="66"/>
                  </a:lnTo>
                  <a:lnTo>
                    <a:pt x="680" y="66"/>
                  </a:lnTo>
                  <a:lnTo>
                    <a:pt x="678" y="66"/>
                  </a:lnTo>
                  <a:lnTo>
                    <a:pt x="677" y="66"/>
                  </a:lnTo>
                  <a:lnTo>
                    <a:pt x="675" y="66"/>
                  </a:lnTo>
                  <a:lnTo>
                    <a:pt x="674" y="64"/>
                  </a:lnTo>
                  <a:lnTo>
                    <a:pt x="672" y="63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1" y="60"/>
                  </a:lnTo>
                  <a:lnTo>
                    <a:pt x="658" y="60"/>
                  </a:lnTo>
                  <a:lnTo>
                    <a:pt x="656" y="58"/>
                  </a:lnTo>
                  <a:lnTo>
                    <a:pt x="655" y="58"/>
                  </a:lnTo>
                  <a:lnTo>
                    <a:pt x="653" y="58"/>
                  </a:lnTo>
                  <a:lnTo>
                    <a:pt x="651" y="56"/>
                  </a:lnTo>
                  <a:lnTo>
                    <a:pt x="650" y="56"/>
                  </a:lnTo>
                  <a:lnTo>
                    <a:pt x="650" y="55"/>
                  </a:lnTo>
                  <a:lnTo>
                    <a:pt x="648" y="53"/>
                  </a:lnTo>
                  <a:lnTo>
                    <a:pt x="647" y="52"/>
                  </a:lnTo>
                  <a:lnTo>
                    <a:pt x="644" y="49"/>
                  </a:lnTo>
                  <a:lnTo>
                    <a:pt x="644" y="47"/>
                  </a:lnTo>
                  <a:lnTo>
                    <a:pt x="644" y="45"/>
                  </a:lnTo>
                  <a:lnTo>
                    <a:pt x="644" y="44"/>
                  </a:lnTo>
                  <a:lnTo>
                    <a:pt x="647" y="39"/>
                  </a:lnTo>
                  <a:lnTo>
                    <a:pt x="647" y="39"/>
                  </a:lnTo>
                  <a:lnTo>
                    <a:pt x="648" y="37"/>
                  </a:lnTo>
                  <a:lnTo>
                    <a:pt x="650" y="37"/>
                  </a:lnTo>
                  <a:lnTo>
                    <a:pt x="650" y="37"/>
                  </a:lnTo>
                  <a:lnTo>
                    <a:pt x="653" y="37"/>
                  </a:lnTo>
                  <a:lnTo>
                    <a:pt x="651" y="36"/>
                  </a:lnTo>
                  <a:lnTo>
                    <a:pt x="651" y="36"/>
                  </a:lnTo>
                  <a:lnTo>
                    <a:pt x="653" y="34"/>
                  </a:lnTo>
                  <a:lnTo>
                    <a:pt x="653" y="33"/>
                  </a:lnTo>
                  <a:lnTo>
                    <a:pt x="648" y="34"/>
                  </a:lnTo>
                  <a:lnTo>
                    <a:pt x="647" y="34"/>
                  </a:lnTo>
                  <a:lnTo>
                    <a:pt x="645" y="34"/>
                  </a:lnTo>
                  <a:lnTo>
                    <a:pt x="644" y="31"/>
                  </a:lnTo>
                  <a:lnTo>
                    <a:pt x="644" y="28"/>
                  </a:lnTo>
                  <a:lnTo>
                    <a:pt x="644" y="25"/>
                  </a:lnTo>
                  <a:lnTo>
                    <a:pt x="644" y="23"/>
                  </a:lnTo>
                  <a:lnTo>
                    <a:pt x="644" y="22"/>
                  </a:lnTo>
                  <a:lnTo>
                    <a:pt x="644" y="22"/>
                  </a:lnTo>
                  <a:lnTo>
                    <a:pt x="645" y="22"/>
                  </a:lnTo>
                  <a:lnTo>
                    <a:pt x="645" y="20"/>
                  </a:lnTo>
                  <a:lnTo>
                    <a:pt x="645" y="19"/>
                  </a:lnTo>
                  <a:lnTo>
                    <a:pt x="645" y="19"/>
                  </a:lnTo>
                  <a:lnTo>
                    <a:pt x="647" y="17"/>
                  </a:lnTo>
                  <a:lnTo>
                    <a:pt x="648" y="15"/>
                  </a:lnTo>
                  <a:lnTo>
                    <a:pt x="650" y="14"/>
                  </a:lnTo>
                  <a:lnTo>
                    <a:pt x="651" y="14"/>
                  </a:lnTo>
                  <a:lnTo>
                    <a:pt x="651" y="15"/>
                  </a:lnTo>
                  <a:lnTo>
                    <a:pt x="653" y="15"/>
                  </a:lnTo>
                  <a:lnTo>
                    <a:pt x="655" y="17"/>
                  </a:lnTo>
                  <a:lnTo>
                    <a:pt x="656" y="17"/>
                  </a:lnTo>
                  <a:lnTo>
                    <a:pt x="658" y="17"/>
                  </a:lnTo>
                  <a:lnTo>
                    <a:pt x="659" y="14"/>
                  </a:lnTo>
                  <a:lnTo>
                    <a:pt x="659" y="12"/>
                  </a:lnTo>
                  <a:lnTo>
                    <a:pt x="659" y="12"/>
                  </a:lnTo>
                  <a:lnTo>
                    <a:pt x="656" y="12"/>
                  </a:lnTo>
                  <a:lnTo>
                    <a:pt x="655" y="12"/>
                  </a:lnTo>
                  <a:lnTo>
                    <a:pt x="653" y="12"/>
                  </a:lnTo>
                  <a:lnTo>
                    <a:pt x="653" y="11"/>
                  </a:lnTo>
                  <a:lnTo>
                    <a:pt x="653" y="9"/>
                  </a:lnTo>
                  <a:lnTo>
                    <a:pt x="656" y="8"/>
                  </a:lnTo>
                  <a:lnTo>
                    <a:pt x="658" y="4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69" y="0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2" name="Freeform 313"/>
            <p:cNvSpPr>
              <a:spLocks noEditPoints="1"/>
            </p:cNvSpPr>
            <p:nvPr/>
          </p:nvSpPr>
          <p:spPr bwMode="auto">
            <a:xfrm>
              <a:off x="2412333" y="1825407"/>
              <a:ext cx="1625651" cy="588665"/>
            </a:xfrm>
            <a:custGeom>
              <a:avLst/>
              <a:gdLst>
                <a:gd name="T0" fmla="*/ 68 w 834"/>
                <a:gd name="T1" fmla="*/ 37 h 302"/>
                <a:gd name="T2" fmla="*/ 112 w 834"/>
                <a:gd name="T3" fmla="*/ 44 h 302"/>
                <a:gd name="T4" fmla="*/ 156 w 834"/>
                <a:gd name="T5" fmla="*/ 61 h 302"/>
                <a:gd name="T6" fmla="*/ 165 w 834"/>
                <a:gd name="T7" fmla="*/ 18 h 302"/>
                <a:gd name="T8" fmla="*/ 214 w 834"/>
                <a:gd name="T9" fmla="*/ 83 h 302"/>
                <a:gd name="T10" fmla="*/ 257 w 834"/>
                <a:gd name="T11" fmla="*/ 115 h 302"/>
                <a:gd name="T12" fmla="*/ 230 w 834"/>
                <a:gd name="T13" fmla="*/ 121 h 302"/>
                <a:gd name="T14" fmla="*/ 216 w 834"/>
                <a:gd name="T15" fmla="*/ 135 h 302"/>
                <a:gd name="T16" fmla="*/ 137 w 834"/>
                <a:gd name="T17" fmla="*/ 140 h 302"/>
                <a:gd name="T18" fmla="*/ 27 w 834"/>
                <a:gd name="T19" fmla="*/ 111 h 302"/>
                <a:gd name="T20" fmla="*/ 28 w 834"/>
                <a:gd name="T21" fmla="*/ 91 h 302"/>
                <a:gd name="T22" fmla="*/ 9 w 834"/>
                <a:gd name="T23" fmla="*/ 64 h 302"/>
                <a:gd name="T24" fmla="*/ 208 w 834"/>
                <a:gd name="T25" fmla="*/ 18 h 302"/>
                <a:gd name="T26" fmla="*/ 607 w 834"/>
                <a:gd name="T27" fmla="*/ 15 h 302"/>
                <a:gd name="T28" fmla="*/ 552 w 834"/>
                <a:gd name="T29" fmla="*/ 14 h 302"/>
                <a:gd name="T30" fmla="*/ 473 w 834"/>
                <a:gd name="T31" fmla="*/ 56 h 302"/>
                <a:gd name="T32" fmla="*/ 489 w 834"/>
                <a:gd name="T33" fmla="*/ 63 h 302"/>
                <a:gd name="T34" fmla="*/ 482 w 834"/>
                <a:gd name="T35" fmla="*/ 34 h 302"/>
                <a:gd name="T36" fmla="*/ 552 w 834"/>
                <a:gd name="T37" fmla="*/ 20 h 302"/>
                <a:gd name="T38" fmla="*/ 552 w 834"/>
                <a:gd name="T39" fmla="*/ 56 h 302"/>
                <a:gd name="T40" fmla="*/ 586 w 834"/>
                <a:gd name="T41" fmla="*/ 47 h 302"/>
                <a:gd name="T42" fmla="*/ 626 w 834"/>
                <a:gd name="T43" fmla="*/ 56 h 302"/>
                <a:gd name="T44" fmla="*/ 638 w 834"/>
                <a:gd name="T45" fmla="*/ 72 h 302"/>
                <a:gd name="T46" fmla="*/ 689 w 834"/>
                <a:gd name="T47" fmla="*/ 70 h 302"/>
                <a:gd name="T48" fmla="*/ 684 w 834"/>
                <a:gd name="T49" fmla="*/ 92 h 302"/>
                <a:gd name="T50" fmla="*/ 731 w 834"/>
                <a:gd name="T51" fmla="*/ 92 h 302"/>
                <a:gd name="T52" fmla="*/ 733 w 834"/>
                <a:gd name="T53" fmla="*/ 104 h 302"/>
                <a:gd name="T54" fmla="*/ 741 w 834"/>
                <a:gd name="T55" fmla="*/ 121 h 302"/>
                <a:gd name="T56" fmla="*/ 727 w 834"/>
                <a:gd name="T57" fmla="*/ 137 h 302"/>
                <a:gd name="T58" fmla="*/ 755 w 834"/>
                <a:gd name="T59" fmla="*/ 157 h 302"/>
                <a:gd name="T60" fmla="*/ 782 w 834"/>
                <a:gd name="T61" fmla="*/ 157 h 302"/>
                <a:gd name="T62" fmla="*/ 805 w 834"/>
                <a:gd name="T63" fmla="*/ 181 h 302"/>
                <a:gd name="T64" fmla="*/ 815 w 834"/>
                <a:gd name="T65" fmla="*/ 196 h 302"/>
                <a:gd name="T66" fmla="*/ 804 w 834"/>
                <a:gd name="T67" fmla="*/ 225 h 302"/>
                <a:gd name="T68" fmla="*/ 783 w 834"/>
                <a:gd name="T69" fmla="*/ 204 h 302"/>
                <a:gd name="T70" fmla="*/ 747 w 834"/>
                <a:gd name="T71" fmla="*/ 192 h 302"/>
                <a:gd name="T72" fmla="*/ 738 w 834"/>
                <a:gd name="T73" fmla="*/ 211 h 302"/>
                <a:gd name="T74" fmla="*/ 757 w 834"/>
                <a:gd name="T75" fmla="*/ 230 h 302"/>
                <a:gd name="T76" fmla="*/ 777 w 834"/>
                <a:gd name="T77" fmla="*/ 252 h 302"/>
                <a:gd name="T78" fmla="*/ 779 w 834"/>
                <a:gd name="T79" fmla="*/ 271 h 302"/>
                <a:gd name="T80" fmla="*/ 757 w 834"/>
                <a:gd name="T81" fmla="*/ 271 h 302"/>
                <a:gd name="T82" fmla="*/ 738 w 834"/>
                <a:gd name="T83" fmla="*/ 274 h 302"/>
                <a:gd name="T84" fmla="*/ 746 w 834"/>
                <a:gd name="T85" fmla="*/ 296 h 302"/>
                <a:gd name="T86" fmla="*/ 687 w 834"/>
                <a:gd name="T87" fmla="*/ 263 h 302"/>
                <a:gd name="T88" fmla="*/ 651 w 834"/>
                <a:gd name="T89" fmla="*/ 242 h 302"/>
                <a:gd name="T90" fmla="*/ 615 w 834"/>
                <a:gd name="T91" fmla="*/ 247 h 302"/>
                <a:gd name="T92" fmla="*/ 610 w 834"/>
                <a:gd name="T93" fmla="*/ 220 h 302"/>
                <a:gd name="T94" fmla="*/ 649 w 834"/>
                <a:gd name="T95" fmla="*/ 217 h 302"/>
                <a:gd name="T96" fmla="*/ 664 w 834"/>
                <a:gd name="T97" fmla="*/ 155 h 302"/>
                <a:gd name="T98" fmla="*/ 640 w 834"/>
                <a:gd name="T99" fmla="*/ 135 h 302"/>
                <a:gd name="T100" fmla="*/ 624 w 834"/>
                <a:gd name="T101" fmla="*/ 124 h 302"/>
                <a:gd name="T102" fmla="*/ 596 w 834"/>
                <a:gd name="T103" fmla="*/ 100 h 302"/>
                <a:gd name="T104" fmla="*/ 552 w 834"/>
                <a:gd name="T105" fmla="*/ 105 h 302"/>
                <a:gd name="T106" fmla="*/ 470 w 834"/>
                <a:gd name="T107" fmla="*/ 96 h 302"/>
                <a:gd name="T108" fmla="*/ 454 w 834"/>
                <a:gd name="T109" fmla="*/ 81 h 302"/>
                <a:gd name="T110" fmla="*/ 429 w 834"/>
                <a:gd name="T111" fmla="*/ 25 h 302"/>
                <a:gd name="T112" fmla="*/ 312 w 834"/>
                <a:gd name="T113" fmla="*/ 11 h 302"/>
                <a:gd name="T114" fmla="*/ 315 w 834"/>
                <a:gd name="T115" fmla="*/ 36 h 302"/>
                <a:gd name="T116" fmla="*/ 299 w 834"/>
                <a:gd name="T117" fmla="*/ 61 h 302"/>
                <a:gd name="T118" fmla="*/ 255 w 834"/>
                <a:gd name="T119" fmla="*/ 45 h 302"/>
                <a:gd name="T120" fmla="*/ 271 w 834"/>
                <a:gd name="T121" fmla="*/ 29 h 302"/>
                <a:gd name="T122" fmla="*/ 261 w 834"/>
                <a:gd name="T123" fmla="*/ 1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4" h="302">
                  <a:moveTo>
                    <a:pt x="320" y="22"/>
                  </a:moveTo>
                  <a:lnTo>
                    <a:pt x="320" y="22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3" y="25"/>
                  </a:lnTo>
                  <a:lnTo>
                    <a:pt x="323" y="26"/>
                  </a:lnTo>
                  <a:lnTo>
                    <a:pt x="323" y="28"/>
                  </a:lnTo>
                  <a:lnTo>
                    <a:pt x="321" y="28"/>
                  </a:lnTo>
                  <a:lnTo>
                    <a:pt x="321" y="28"/>
                  </a:lnTo>
                  <a:lnTo>
                    <a:pt x="318" y="28"/>
                  </a:lnTo>
                  <a:lnTo>
                    <a:pt x="317" y="26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7" y="22"/>
                  </a:lnTo>
                  <a:lnTo>
                    <a:pt x="320" y="22"/>
                  </a:lnTo>
                  <a:close/>
                  <a:moveTo>
                    <a:pt x="63" y="17"/>
                  </a:moveTo>
                  <a:lnTo>
                    <a:pt x="68" y="17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8" y="34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9" y="37"/>
                  </a:lnTo>
                  <a:lnTo>
                    <a:pt x="72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9" y="36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101" y="29"/>
                  </a:lnTo>
                  <a:lnTo>
                    <a:pt x="109" y="33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9"/>
                  </a:lnTo>
                  <a:lnTo>
                    <a:pt x="107" y="42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4" y="45"/>
                  </a:lnTo>
                  <a:lnTo>
                    <a:pt x="105" y="45"/>
                  </a:lnTo>
                  <a:lnTo>
                    <a:pt x="107" y="44"/>
                  </a:lnTo>
                  <a:lnTo>
                    <a:pt x="109" y="42"/>
                  </a:lnTo>
                  <a:lnTo>
                    <a:pt x="110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3" y="44"/>
                  </a:lnTo>
                  <a:lnTo>
                    <a:pt x="116" y="42"/>
                  </a:lnTo>
                  <a:lnTo>
                    <a:pt x="118" y="39"/>
                  </a:lnTo>
                  <a:lnTo>
                    <a:pt x="123" y="37"/>
                  </a:lnTo>
                  <a:lnTo>
                    <a:pt x="123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7" y="33"/>
                  </a:lnTo>
                  <a:lnTo>
                    <a:pt x="126" y="33"/>
                  </a:lnTo>
                  <a:lnTo>
                    <a:pt x="121" y="29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7" y="26"/>
                  </a:lnTo>
                  <a:lnTo>
                    <a:pt x="129" y="26"/>
                  </a:lnTo>
                  <a:lnTo>
                    <a:pt x="135" y="29"/>
                  </a:lnTo>
                  <a:lnTo>
                    <a:pt x="137" y="31"/>
                  </a:lnTo>
                  <a:lnTo>
                    <a:pt x="138" y="33"/>
                  </a:lnTo>
                  <a:lnTo>
                    <a:pt x="142" y="34"/>
                  </a:lnTo>
                  <a:lnTo>
                    <a:pt x="143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6" y="39"/>
                  </a:lnTo>
                  <a:lnTo>
                    <a:pt x="148" y="39"/>
                  </a:lnTo>
                  <a:lnTo>
                    <a:pt x="148" y="40"/>
                  </a:lnTo>
                  <a:lnTo>
                    <a:pt x="150" y="42"/>
                  </a:lnTo>
                  <a:lnTo>
                    <a:pt x="151" y="45"/>
                  </a:lnTo>
                  <a:lnTo>
                    <a:pt x="151" y="50"/>
                  </a:lnTo>
                  <a:lnTo>
                    <a:pt x="154" y="56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9" y="63"/>
                  </a:lnTo>
                  <a:lnTo>
                    <a:pt x="159" y="64"/>
                  </a:lnTo>
                  <a:lnTo>
                    <a:pt x="161" y="64"/>
                  </a:lnTo>
                  <a:lnTo>
                    <a:pt x="162" y="64"/>
                  </a:lnTo>
                  <a:lnTo>
                    <a:pt x="162" y="63"/>
                  </a:lnTo>
                  <a:lnTo>
                    <a:pt x="164" y="61"/>
                  </a:lnTo>
                  <a:lnTo>
                    <a:pt x="168" y="59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7" y="56"/>
                  </a:lnTo>
                  <a:lnTo>
                    <a:pt x="168" y="56"/>
                  </a:lnTo>
                  <a:lnTo>
                    <a:pt x="165" y="53"/>
                  </a:lnTo>
                  <a:lnTo>
                    <a:pt x="162" y="50"/>
                  </a:lnTo>
                  <a:lnTo>
                    <a:pt x="162" y="45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40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9" y="37"/>
                  </a:lnTo>
                  <a:lnTo>
                    <a:pt x="159" y="36"/>
                  </a:lnTo>
                  <a:lnTo>
                    <a:pt x="156" y="23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7" y="17"/>
                  </a:lnTo>
                  <a:lnTo>
                    <a:pt x="162" y="17"/>
                  </a:lnTo>
                  <a:lnTo>
                    <a:pt x="165" y="18"/>
                  </a:lnTo>
                  <a:lnTo>
                    <a:pt x="172" y="22"/>
                  </a:lnTo>
                  <a:lnTo>
                    <a:pt x="172" y="22"/>
                  </a:lnTo>
                  <a:lnTo>
                    <a:pt x="173" y="20"/>
                  </a:lnTo>
                  <a:lnTo>
                    <a:pt x="173" y="18"/>
                  </a:lnTo>
                  <a:lnTo>
                    <a:pt x="175" y="18"/>
                  </a:lnTo>
                  <a:lnTo>
                    <a:pt x="181" y="22"/>
                  </a:lnTo>
                  <a:lnTo>
                    <a:pt x="186" y="25"/>
                  </a:lnTo>
                  <a:lnTo>
                    <a:pt x="191" y="26"/>
                  </a:lnTo>
                  <a:lnTo>
                    <a:pt x="192" y="28"/>
                  </a:lnTo>
                  <a:lnTo>
                    <a:pt x="195" y="31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9"/>
                  </a:lnTo>
                  <a:lnTo>
                    <a:pt x="198" y="40"/>
                  </a:lnTo>
                  <a:lnTo>
                    <a:pt x="198" y="42"/>
                  </a:lnTo>
                  <a:lnTo>
                    <a:pt x="203" y="55"/>
                  </a:lnTo>
                  <a:lnTo>
                    <a:pt x="205" y="56"/>
                  </a:lnTo>
                  <a:lnTo>
                    <a:pt x="205" y="58"/>
                  </a:lnTo>
                  <a:lnTo>
                    <a:pt x="209" y="63"/>
                  </a:lnTo>
                  <a:lnTo>
                    <a:pt x="211" y="66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1" y="70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9" y="74"/>
                  </a:lnTo>
                  <a:lnTo>
                    <a:pt x="208" y="77"/>
                  </a:lnTo>
                  <a:lnTo>
                    <a:pt x="208" y="78"/>
                  </a:lnTo>
                  <a:lnTo>
                    <a:pt x="209" y="78"/>
                  </a:lnTo>
                  <a:lnTo>
                    <a:pt x="214" y="83"/>
                  </a:lnTo>
                  <a:lnTo>
                    <a:pt x="217" y="86"/>
                  </a:lnTo>
                  <a:lnTo>
                    <a:pt x="219" y="88"/>
                  </a:lnTo>
                  <a:lnTo>
                    <a:pt x="222" y="91"/>
                  </a:lnTo>
                  <a:lnTo>
                    <a:pt x="227" y="92"/>
                  </a:lnTo>
                  <a:lnTo>
                    <a:pt x="228" y="92"/>
                  </a:lnTo>
                  <a:lnTo>
                    <a:pt x="230" y="94"/>
                  </a:lnTo>
                  <a:lnTo>
                    <a:pt x="230" y="94"/>
                  </a:lnTo>
                  <a:lnTo>
                    <a:pt x="230" y="92"/>
                  </a:lnTo>
                  <a:lnTo>
                    <a:pt x="230" y="92"/>
                  </a:lnTo>
                  <a:lnTo>
                    <a:pt x="232" y="92"/>
                  </a:lnTo>
                  <a:lnTo>
                    <a:pt x="230" y="91"/>
                  </a:lnTo>
                  <a:lnTo>
                    <a:pt x="230" y="89"/>
                  </a:lnTo>
                  <a:lnTo>
                    <a:pt x="230" y="89"/>
                  </a:lnTo>
                  <a:lnTo>
                    <a:pt x="235" y="92"/>
                  </a:lnTo>
                  <a:lnTo>
                    <a:pt x="236" y="94"/>
                  </a:lnTo>
                  <a:lnTo>
                    <a:pt x="239" y="96"/>
                  </a:lnTo>
                  <a:lnTo>
                    <a:pt x="246" y="99"/>
                  </a:lnTo>
                  <a:lnTo>
                    <a:pt x="246" y="99"/>
                  </a:lnTo>
                  <a:lnTo>
                    <a:pt x="249" y="99"/>
                  </a:lnTo>
                  <a:lnTo>
                    <a:pt x="250" y="99"/>
                  </a:lnTo>
                  <a:lnTo>
                    <a:pt x="250" y="100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2" y="104"/>
                  </a:lnTo>
                  <a:lnTo>
                    <a:pt x="257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60" y="107"/>
                  </a:lnTo>
                  <a:lnTo>
                    <a:pt x="261" y="110"/>
                  </a:lnTo>
                  <a:lnTo>
                    <a:pt x="261" y="111"/>
                  </a:lnTo>
                  <a:lnTo>
                    <a:pt x="260" y="115"/>
                  </a:lnTo>
                  <a:lnTo>
                    <a:pt x="260" y="115"/>
                  </a:lnTo>
                  <a:lnTo>
                    <a:pt x="258" y="115"/>
                  </a:lnTo>
                  <a:lnTo>
                    <a:pt x="257" y="115"/>
                  </a:lnTo>
                  <a:lnTo>
                    <a:pt x="255" y="115"/>
                  </a:lnTo>
                  <a:lnTo>
                    <a:pt x="254" y="113"/>
                  </a:lnTo>
                  <a:lnTo>
                    <a:pt x="254" y="111"/>
                  </a:lnTo>
                  <a:lnTo>
                    <a:pt x="252" y="110"/>
                  </a:lnTo>
                  <a:lnTo>
                    <a:pt x="252" y="111"/>
                  </a:lnTo>
                  <a:lnTo>
                    <a:pt x="252" y="113"/>
                  </a:lnTo>
                  <a:lnTo>
                    <a:pt x="250" y="115"/>
                  </a:lnTo>
                  <a:lnTo>
                    <a:pt x="250" y="115"/>
                  </a:lnTo>
                  <a:lnTo>
                    <a:pt x="249" y="115"/>
                  </a:lnTo>
                  <a:lnTo>
                    <a:pt x="247" y="113"/>
                  </a:lnTo>
                  <a:lnTo>
                    <a:pt x="244" y="111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41" y="111"/>
                  </a:lnTo>
                  <a:lnTo>
                    <a:pt x="238" y="113"/>
                  </a:lnTo>
                  <a:lnTo>
                    <a:pt x="236" y="115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0" y="118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4" y="116"/>
                  </a:lnTo>
                  <a:lnTo>
                    <a:pt x="225" y="116"/>
                  </a:lnTo>
                  <a:lnTo>
                    <a:pt x="227" y="118"/>
                  </a:lnTo>
                  <a:lnTo>
                    <a:pt x="228" y="119"/>
                  </a:lnTo>
                  <a:lnTo>
                    <a:pt x="230" y="119"/>
                  </a:lnTo>
                  <a:lnTo>
                    <a:pt x="230" y="119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0" y="122"/>
                  </a:lnTo>
                  <a:lnTo>
                    <a:pt x="228" y="126"/>
                  </a:lnTo>
                  <a:lnTo>
                    <a:pt x="228" y="127"/>
                  </a:lnTo>
                  <a:lnTo>
                    <a:pt x="230" y="127"/>
                  </a:lnTo>
                  <a:lnTo>
                    <a:pt x="233" y="124"/>
                  </a:lnTo>
                  <a:lnTo>
                    <a:pt x="235" y="122"/>
                  </a:lnTo>
                  <a:lnTo>
                    <a:pt x="238" y="121"/>
                  </a:lnTo>
                  <a:lnTo>
                    <a:pt x="239" y="121"/>
                  </a:lnTo>
                  <a:lnTo>
                    <a:pt x="243" y="119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6" y="122"/>
                  </a:lnTo>
                  <a:lnTo>
                    <a:pt x="244" y="122"/>
                  </a:lnTo>
                  <a:lnTo>
                    <a:pt x="244" y="124"/>
                  </a:lnTo>
                  <a:lnTo>
                    <a:pt x="244" y="124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46" y="126"/>
                  </a:lnTo>
                  <a:lnTo>
                    <a:pt x="247" y="126"/>
                  </a:lnTo>
                  <a:lnTo>
                    <a:pt x="247" y="126"/>
                  </a:lnTo>
                  <a:lnTo>
                    <a:pt x="247" y="127"/>
                  </a:lnTo>
                  <a:lnTo>
                    <a:pt x="249" y="127"/>
                  </a:lnTo>
                  <a:lnTo>
                    <a:pt x="249" y="129"/>
                  </a:lnTo>
                  <a:lnTo>
                    <a:pt x="247" y="132"/>
                  </a:lnTo>
                  <a:lnTo>
                    <a:pt x="246" y="132"/>
                  </a:lnTo>
                  <a:lnTo>
                    <a:pt x="239" y="135"/>
                  </a:lnTo>
                  <a:lnTo>
                    <a:pt x="238" y="135"/>
                  </a:lnTo>
                  <a:lnTo>
                    <a:pt x="235" y="135"/>
                  </a:lnTo>
                  <a:lnTo>
                    <a:pt x="233" y="137"/>
                  </a:lnTo>
                  <a:lnTo>
                    <a:pt x="232" y="137"/>
                  </a:lnTo>
                  <a:lnTo>
                    <a:pt x="228" y="137"/>
                  </a:lnTo>
                  <a:lnTo>
                    <a:pt x="224" y="137"/>
                  </a:lnTo>
                  <a:lnTo>
                    <a:pt x="219" y="137"/>
                  </a:lnTo>
                  <a:lnTo>
                    <a:pt x="216" y="135"/>
                  </a:lnTo>
                  <a:lnTo>
                    <a:pt x="211" y="133"/>
                  </a:lnTo>
                  <a:lnTo>
                    <a:pt x="209" y="135"/>
                  </a:lnTo>
                  <a:lnTo>
                    <a:pt x="208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200" y="133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202" y="130"/>
                  </a:lnTo>
                  <a:lnTo>
                    <a:pt x="198" y="130"/>
                  </a:lnTo>
                  <a:lnTo>
                    <a:pt x="194" y="129"/>
                  </a:lnTo>
                  <a:lnTo>
                    <a:pt x="191" y="129"/>
                  </a:lnTo>
                  <a:lnTo>
                    <a:pt x="187" y="129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3" y="127"/>
                  </a:lnTo>
                  <a:lnTo>
                    <a:pt x="183" y="126"/>
                  </a:lnTo>
                  <a:lnTo>
                    <a:pt x="183" y="126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1" y="122"/>
                  </a:lnTo>
                  <a:lnTo>
                    <a:pt x="179" y="121"/>
                  </a:lnTo>
                  <a:lnTo>
                    <a:pt x="178" y="121"/>
                  </a:lnTo>
                  <a:lnTo>
                    <a:pt x="176" y="122"/>
                  </a:lnTo>
                  <a:lnTo>
                    <a:pt x="175" y="124"/>
                  </a:lnTo>
                  <a:lnTo>
                    <a:pt x="173" y="127"/>
                  </a:lnTo>
                  <a:lnTo>
                    <a:pt x="172" y="129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1" y="133"/>
                  </a:lnTo>
                  <a:lnTo>
                    <a:pt x="153" y="133"/>
                  </a:lnTo>
                  <a:lnTo>
                    <a:pt x="151" y="135"/>
                  </a:lnTo>
                  <a:lnTo>
                    <a:pt x="148" y="137"/>
                  </a:lnTo>
                  <a:lnTo>
                    <a:pt x="145" y="138"/>
                  </a:lnTo>
                  <a:lnTo>
                    <a:pt x="137" y="140"/>
                  </a:lnTo>
                  <a:lnTo>
                    <a:pt x="131" y="141"/>
                  </a:lnTo>
                  <a:lnTo>
                    <a:pt x="123" y="143"/>
                  </a:lnTo>
                  <a:lnTo>
                    <a:pt x="118" y="143"/>
                  </a:lnTo>
                  <a:lnTo>
                    <a:pt x="116" y="143"/>
                  </a:lnTo>
                  <a:lnTo>
                    <a:pt x="113" y="143"/>
                  </a:lnTo>
                  <a:lnTo>
                    <a:pt x="110" y="144"/>
                  </a:lnTo>
                  <a:lnTo>
                    <a:pt x="107" y="144"/>
                  </a:lnTo>
                  <a:lnTo>
                    <a:pt x="96" y="144"/>
                  </a:lnTo>
                  <a:lnTo>
                    <a:pt x="91" y="146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5" y="144"/>
                  </a:lnTo>
                  <a:lnTo>
                    <a:pt x="83" y="144"/>
                  </a:lnTo>
                  <a:lnTo>
                    <a:pt x="82" y="143"/>
                  </a:lnTo>
                  <a:lnTo>
                    <a:pt x="79" y="138"/>
                  </a:lnTo>
                  <a:lnTo>
                    <a:pt x="77" y="137"/>
                  </a:lnTo>
                  <a:lnTo>
                    <a:pt x="77" y="133"/>
                  </a:lnTo>
                  <a:lnTo>
                    <a:pt x="77" y="132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1" y="126"/>
                  </a:lnTo>
                  <a:lnTo>
                    <a:pt x="55" y="126"/>
                  </a:lnTo>
                  <a:lnTo>
                    <a:pt x="49" y="126"/>
                  </a:lnTo>
                  <a:lnTo>
                    <a:pt x="45" y="124"/>
                  </a:lnTo>
                  <a:lnTo>
                    <a:pt x="41" y="124"/>
                  </a:lnTo>
                  <a:lnTo>
                    <a:pt x="36" y="121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3" y="118"/>
                  </a:lnTo>
                  <a:lnTo>
                    <a:pt x="28" y="115"/>
                  </a:lnTo>
                  <a:lnTo>
                    <a:pt x="27" y="111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4" y="102"/>
                  </a:lnTo>
                  <a:lnTo>
                    <a:pt x="50" y="100"/>
                  </a:lnTo>
                  <a:lnTo>
                    <a:pt x="63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7" y="100"/>
                  </a:lnTo>
                  <a:lnTo>
                    <a:pt x="83" y="100"/>
                  </a:lnTo>
                  <a:lnTo>
                    <a:pt x="91" y="100"/>
                  </a:lnTo>
                  <a:lnTo>
                    <a:pt x="93" y="100"/>
                  </a:lnTo>
                  <a:lnTo>
                    <a:pt x="97" y="100"/>
                  </a:lnTo>
                  <a:lnTo>
                    <a:pt x="97" y="99"/>
                  </a:lnTo>
                  <a:lnTo>
                    <a:pt x="104" y="100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5" y="97"/>
                  </a:lnTo>
                  <a:lnTo>
                    <a:pt x="99" y="96"/>
                  </a:lnTo>
                  <a:lnTo>
                    <a:pt x="85" y="91"/>
                  </a:lnTo>
                  <a:lnTo>
                    <a:pt x="80" y="89"/>
                  </a:lnTo>
                  <a:lnTo>
                    <a:pt x="75" y="89"/>
                  </a:lnTo>
                  <a:lnTo>
                    <a:pt x="72" y="88"/>
                  </a:lnTo>
                  <a:lnTo>
                    <a:pt x="69" y="89"/>
                  </a:lnTo>
                  <a:lnTo>
                    <a:pt x="68" y="89"/>
                  </a:lnTo>
                  <a:lnTo>
                    <a:pt x="63" y="89"/>
                  </a:lnTo>
                  <a:lnTo>
                    <a:pt x="60" y="91"/>
                  </a:lnTo>
                  <a:lnTo>
                    <a:pt x="53" y="91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39" y="91"/>
                  </a:lnTo>
                  <a:lnTo>
                    <a:pt x="38" y="91"/>
                  </a:lnTo>
                  <a:lnTo>
                    <a:pt x="28" y="91"/>
                  </a:lnTo>
                  <a:lnTo>
                    <a:pt x="20" y="91"/>
                  </a:lnTo>
                  <a:lnTo>
                    <a:pt x="11" y="83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1" y="80"/>
                  </a:lnTo>
                  <a:lnTo>
                    <a:pt x="16" y="77"/>
                  </a:lnTo>
                  <a:lnTo>
                    <a:pt x="17" y="77"/>
                  </a:lnTo>
                  <a:lnTo>
                    <a:pt x="23" y="75"/>
                  </a:lnTo>
                  <a:lnTo>
                    <a:pt x="31" y="74"/>
                  </a:lnTo>
                  <a:lnTo>
                    <a:pt x="36" y="72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2" y="67"/>
                  </a:lnTo>
                  <a:lnTo>
                    <a:pt x="49" y="66"/>
                  </a:lnTo>
                  <a:lnTo>
                    <a:pt x="31" y="69"/>
                  </a:lnTo>
                  <a:lnTo>
                    <a:pt x="23" y="69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6" y="66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9" y="64"/>
                  </a:lnTo>
                  <a:lnTo>
                    <a:pt x="6" y="63"/>
                  </a:lnTo>
                  <a:lnTo>
                    <a:pt x="1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6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9" y="39"/>
                  </a:lnTo>
                  <a:lnTo>
                    <a:pt x="12" y="36"/>
                  </a:lnTo>
                  <a:lnTo>
                    <a:pt x="20" y="31"/>
                  </a:lnTo>
                  <a:lnTo>
                    <a:pt x="25" y="29"/>
                  </a:lnTo>
                  <a:lnTo>
                    <a:pt x="28" y="28"/>
                  </a:lnTo>
                  <a:lnTo>
                    <a:pt x="34" y="25"/>
                  </a:lnTo>
                  <a:lnTo>
                    <a:pt x="49" y="20"/>
                  </a:lnTo>
                  <a:lnTo>
                    <a:pt x="63" y="17"/>
                  </a:lnTo>
                  <a:close/>
                  <a:moveTo>
                    <a:pt x="197" y="4"/>
                  </a:moveTo>
                  <a:lnTo>
                    <a:pt x="200" y="6"/>
                  </a:lnTo>
                  <a:lnTo>
                    <a:pt x="205" y="9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11"/>
                  </a:lnTo>
                  <a:lnTo>
                    <a:pt x="208" y="12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8" y="18"/>
                  </a:lnTo>
                  <a:lnTo>
                    <a:pt x="205" y="22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6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7" y="29"/>
                  </a:lnTo>
                  <a:lnTo>
                    <a:pt x="195" y="28"/>
                  </a:lnTo>
                  <a:lnTo>
                    <a:pt x="194" y="26"/>
                  </a:lnTo>
                  <a:lnTo>
                    <a:pt x="191" y="23"/>
                  </a:lnTo>
                  <a:lnTo>
                    <a:pt x="186" y="22"/>
                  </a:lnTo>
                  <a:lnTo>
                    <a:pt x="186" y="20"/>
                  </a:lnTo>
                  <a:lnTo>
                    <a:pt x="184" y="18"/>
                  </a:lnTo>
                  <a:lnTo>
                    <a:pt x="179" y="15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3" y="12"/>
                  </a:lnTo>
                  <a:lnTo>
                    <a:pt x="175" y="9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83" y="6"/>
                  </a:lnTo>
                  <a:lnTo>
                    <a:pt x="194" y="6"/>
                  </a:lnTo>
                  <a:lnTo>
                    <a:pt x="197" y="4"/>
                  </a:lnTo>
                  <a:close/>
                  <a:moveTo>
                    <a:pt x="555" y="4"/>
                  </a:moveTo>
                  <a:lnTo>
                    <a:pt x="558" y="6"/>
                  </a:lnTo>
                  <a:lnTo>
                    <a:pt x="561" y="7"/>
                  </a:lnTo>
                  <a:lnTo>
                    <a:pt x="564" y="7"/>
                  </a:lnTo>
                  <a:lnTo>
                    <a:pt x="571" y="7"/>
                  </a:lnTo>
                  <a:lnTo>
                    <a:pt x="572" y="9"/>
                  </a:lnTo>
                  <a:lnTo>
                    <a:pt x="588" y="7"/>
                  </a:lnTo>
                  <a:lnTo>
                    <a:pt x="591" y="9"/>
                  </a:lnTo>
                  <a:lnTo>
                    <a:pt x="601" y="12"/>
                  </a:lnTo>
                  <a:lnTo>
                    <a:pt x="604" y="12"/>
                  </a:lnTo>
                  <a:lnTo>
                    <a:pt x="605" y="14"/>
                  </a:lnTo>
                  <a:lnTo>
                    <a:pt x="607" y="15"/>
                  </a:lnTo>
                  <a:lnTo>
                    <a:pt x="607" y="17"/>
                  </a:lnTo>
                  <a:lnTo>
                    <a:pt x="610" y="18"/>
                  </a:lnTo>
                  <a:lnTo>
                    <a:pt x="612" y="20"/>
                  </a:lnTo>
                  <a:lnTo>
                    <a:pt x="612" y="20"/>
                  </a:lnTo>
                  <a:lnTo>
                    <a:pt x="613" y="22"/>
                  </a:lnTo>
                  <a:lnTo>
                    <a:pt x="615" y="23"/>
                  </a:lnTo>
                  <a:lnTo>
                    <a:pt x="616" y="23"/>
                  </a:lnTo>
                  <a:lnTo>
                    <a:pt x="616" y="25"/>
                  </a:lnTo>
                  <a:lnTo>
                    <a:pt x="616" y="26"/>
                  </a:lnTo>
                  <a:lnTo>
                    <a:pt x="618" y="28"/>
                  </a:lnTo>
                  <a:lnTo>
                    <a:pt x="619" y="29"/>
                  </a:lnTo>
                  <a:lnTo>
                    <a:pt x="619" y="29"/>
                  </a:lnTo>
                  <a:lnTo>
                    <a:pt x="618" y="31"/>
                  </a:lnTo>
                  <a:lnTo>
                    <a:pt x="615" y="31"/>
                  </a:lnTo>
                  <a:lnTo>
                    <a:pt x="607" y="31"/>
                  </a:lnTo>
                  <a:lnTo>
                    <a:pt x="594" y="29"/>
                  </a:lnTo>
                  <a:lnTo>
                    <a:pt x="588" y="29"/>
                  </a:lnTo>
                  <a:lnTo>
                    <a:pt x="585" y="31"/>
                  </a:lnTo>
                  <a:lnTo>
                    <a:pt x="575" y="33"/>
                  </a:lnTo>
                  <a:lnTo>
                    <a:pt x="574" y="33"/>
                  </a:lnTo>
                  <a:lnTo>
                    <a:pt x="571" y="33"/>
                  </a:lnTo>
                  <a:lnTo>
                    <a:pt x="566" y="31"/>
                  </a:lnTo>
                  <a:lnTo>
                    <a:pt x="564" y="29"/>
                  </a:lnTo>
                  <a:lnTo>
                    <a:pt x="564" y="29"/>
                  </a:lnTo>
                  <a:lnTo>
                    <a:pt x="563" y="26"/>
                  </a:lnTo>
                  <a:lnTo>
                    <a:pt x="561" y="25"/>
                  </a:lnTo>
                  <a:lnTo>
                    <a:pt x="561" y="22"/>
                  </a:lnTo>
                  <a:lnTo>
                    <a:pt x="561" y="20"/>
                  </a:lnTo>
                  <a:lnTo>
                    <a:pt x="560" y="20"/>
                  </a:lnTo>
                  <a:lnTo>
                    <a:pt x="555" y="18"/>
                  </a:lnTo>
                  <a:lnTo>
                    <a:pt x="553" y="18"/>
                  </a:lnTo>
                  <a:lnTo>
                    <a:pt x="552" y="17"/>
                  </a:lnTo>
                  <a:lnTo>
                    <a:pt x="552" y="15"/>
                  </a:lnTo>
                  <a:lnTo>
                    <a:pt x="552" y="15"/>
                  </a:lnTo>
                  <a:lnTo>
                    <a:pt x="552" y="14"/>
                  </a:lnTo>
                  <a:lnTo>
                    <a:pt x="552" y="14"/>
                  </a:lnTo>
                  <a:lnTo>
                    <a:pt x="553" y="14"/>
                  </a:lnTo>
                  <a:lnTo>
                    <a:pt x="552" y="12"/>
                  </a:lnTo>
                  <a:lnTo>
                    <a:pt x="552" y="11"/>
                  </a:lnTo>
                  <a:lnTo>
                    <a:pt x="550" y="7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5" y="4"/>
                  </a:lnTo>
                  <a:close/>
                  <a:moveTo>
                    <a:pt x="471" y="3"/>
                  </a:moveTo>
                  <a:lnTo>
                    <a:pt x="478" y="3"/>
                  </a:lnTo>
                  <a:lnTo>
                    <a:pt x="490" y="4"/>
                  </a:lnTo>
                  <a:lnTo>
                    <a:pt x="490" y="4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2" y="7"/>
                  </a:lnTo>
                  <a:lnTo>
                    <a:pt x="489" y="9"/>
                  </a:lnTo>
                  <a:lnTo>
                    <a:pt x="484" y="12"/>
                  </a:lnTo>
                  <a:lnTo>
                    <a:pt x="481" y="14"/>
                  </a:lnTo>
                  <a:lnTo>
                    <a:pt x="476" y="18"/>
                  </a:lnTo>
                  <a:lnTo>
                    <a:pt x="476" y="18"/>
                  </a:lnTo>
                  <a:lnTo>
                    <a:pt x="470" y="28"/>
                  </a:lnTo>
                  <a:lnTo>
                    <a:pt x="468" y="29"/>
                  </a:lnTo>
                  <a:lnTo>
                    <a:pt x="468" y="29"/>
                  </a:lnTo>
                  <a:lnTo>
                    <a:pt x="466" y="33"/>
                  </a:lnTo>
                  <a:lnTo>
                    <a:pt x="466" y="34"/>
                  </a:lnTo>
                  <a:lnTo>
                    <a:pt x="468" y="36"/>
                  </a:lnTo>
                  <a:lnTo>
                    <a:pt x="471" y="39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71" y="47"/>
                  </a:lnTo>
                  <a:lnTo>
                    <a:pt x="471" y="48"/>
                  </a:lnTo>
                  <a:lnTo>
                    <a:pt x="471" y="50"/>
                  </a:lnTo>
                  <a:lnTo>
                    <a:pt x="473" y="53"/>
                  </a:lnTo>
                  <a:lnTo>
                    <a:pt x="473" y="56"/>
                  </a:lnTo>
                  <a:lnTo>
                    <a:pt x="476" y="59"/>
                  </a:lnTo>
                  <a:lnTo>
                    <a:pt x="481" y="64"/>
                  </a:lnTo>
                  <a:lnTo>
                    <a:pt x="484" y="66"/>
                  </a:lnTo>
                  <a:lnTo>
                    <a:pt x="487" y="67"/>
                  </a:lnTo>
                  <a:lnTo>
                    <a:pt x="490" y="70"/>
                  </a:lnTo>
                  <a:lnTo>
                    <a:pt x="490" y="70"/>
                  </a:lnTo>
                  <a:lnTo>
                    <a:pt x="489" y="72"/>
                  </a:lnTo>
                  <a:lnTo>
                    <a:pt x="485" y="75"/>
                  </a:lnTo>
                  <a:lnTo>
                    <a:pt x="481" y="75"/>
                  </a:lnTo>
                  <a:lnTo>
                    <a:pt x="478" y="77"/>
                  </a:lnTo>
                  <a:lnTo>
                    <a:pt x="474" y="78"/>
                  </a:lnTo>
                  <a:lnTo>
                    <a:pt x="470" y="80"/>
                  </a:lnTo>
                  <a:lnTo>
                    <a:pt x="468" y="80"/>
                  </a:lnTo>
                  <a:lnTo>
                    <a:pt x="468" y="81"/>
                  </a:lnTo>
                  <a:lnTo>
                    <a:pt x="471" y="80"/>
                  </a:lnTo>
                  <a:lnTo>
                    <a:pt x="474" y="80"/>
                  </a:lnTo>
                  <a:lnTo>
                    <a:pt x="479" y="77"/>
                  </a:lnTo>
                  <a:lnTo>
                    <a:pt x="482" y="77"/>
                  </a:lnTo>
                  <a:lnTo>
                    <a:pt x="490" y="77"/>
                  </a:lnTo>
                  <a:lnTo>
                    <a:pt x="492" y="77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3" y="80"/>
                  </a:lnTo>
                  <a:lnTo>
                    <a:pt x="493" y="78"/>
                  </a:lnTo>
                  <a:lnTo>
                    <a:pt x="495" y="70"/>
                  </a:lnTo>
                  <a:lnTo>
                    <a:pt x="496" y="69"/>
                  </a:lnTo>
                  <a:lnTo>
                    <a:pt x="496" y="67"/>
                  </a:lnTo>
                  <a:lnTo>
                    <a:pt x="496" y="64"/>
                  </a:lnTo>
                  <a:lnTo>
                    <a:pt x="495" y="64"/>
                  </a:lnTo>
                  <a:lnTo>
                    <a:pt x="493" y="63"/>
                  </a:lnTo>
                  <a:lnTo>
                    <a:pt x="490" y="63"/>
                  </a:lnTo>
                  <a:lnTo>
                    <a:pt x="489" y="63"/>
                  </a:lnTo>
                  <a:lnTo>
                    <a:pt x="487" y="63"/>
                  </a:lnTo>
                  <a:lnTo>
                    <a:pt x="485" y="63"/>
                  </a:lnTo>
                  <a:lnTo>
                    <a:pt x="485" y="61"/>
                  </a:lnTo>
                  <a:lnTo>
                    <a:pt x="484" y="59"/>
                  </a:lnTo>
                  <a:lnTo>
                    <a:pt x="482" y="58"/>
                  </a:lnTo>
                  <a:lnTo>
                    <a:pt x="479" y="55"/>
                  </a:lnTo>
                  <a:lnTo>
                    <a:pt x="478" y="55"/>
                  </a:lnTo>
                  <a:lnTo>
                    <a:pt x="479" y="53"/>
                  </a:lnTo>
                  <a:lnTo>
                    <a:pt x="481" y="52"/>
                  </a:lnTo>
                  <a:lnTo>
                    <a:pt x="484" y="52"/>
                  </a:lnTo>
                  <a:lnTo>
                    <a:pt x="485" y="48"/>
                  </a:lnTo>
                  <a:lnTo>
                    <a:pt x="487" y="47"/>
                  </a:lnTo>
                  <a:lnTo>
                    <a:pt x="490" y="48"/>
                  </a:lnTo>
                  <a:lnTo>
                    <a:pt x="496" y="50"/>
                  </a:lnTo>
                  <a:lnTo>
                    <a:pt x="500" y="53"/>
                  </a:lnTo>
                  <a:lnTo>
                    <a:pt x="501" y="53"/>
                  </a:lnTo>
                  <a:lnTo>
                    <a:pt x="501" y="52"/>
                  </a:lnTo>
                  <a:lnTo>
                    <a:pt x="501" y="52"/>
                  </a:lnTo>
                  <a:lnTo>
                    <a:pt x="496" y="48"/>
                  </a:lnTo>
                  <a:lnTo>
                    <a:pt x="495" y="47"/>
                  </a:lnTo>
                  <a:lnTo>
                    <a:pt x="493" y="45"/>
                  </a:lnTo>
                  <a:lnTo>
                    <a:pt x="493" y="45"/>
                  </a:lnTo>
                  <a:lnTo>
                    <a:pt x="496" y="44"/>
                  </a:lnTo>
                  <a:lnTo>
                    <a:pt x="496" y="44"/>
                  </a:lnTo>
                  <a:lnTo>
                    <a:pt x="493" y="42"/>
                  </a:lnTo>
                  <a:lnTo>
                    <a:pt x="492" y="42"/>
                  </a:lnTo>
                  <a:lnTo>
                    <a:pt x="490" y="44"/>
                  </a:lnTo>
                  <a:lnTo>
                    <a:pt x="489" y="44"/>
                  </a:lnTo>
                  <a:lnTo>
                    <a:pt x="485" y="42"/>
                  </a:lnTo>
                  <a:lnTo>
                    <a:pt x="485" y="42"/>
                  </a:lnTo>
                  <a:lnTo>
                    <a:pt x="484" y="40"/>
                  </a:lnTo>
                  <a:lnTo>
                    <a:pt x="482" y="39"/>
                  </a:lnTo>
                  <a:lnTo>
                    <a:pt x="482" y="37"/>
                  </a:lnTo>
                  <a:lnTo>
                    <a:pt x="482" y="36"/>
                  </a:lnTo>
                  <a:lnTo>
                    <a:pt x="482" y="34"/>
                  </a:lnTo>
                  <a:lnTo>
                    <a:pt x="482" y="33"/>
                  </a:lnTo>
                  <a:lnTo>
                    <a:pt x="482" y="31"/>
                  </a:lnTo>
                  <a:lnTo>
                    <a:pt x="482" y="31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8"/>
                  </a:lnTo>
                  <a:lnTo>
                    <a:pt x="492" y="28"/>
                  </a:lnTo>
                  <a:lnTo>
                    <a:pt x="501" y="33"/>
                  </a:lnTo>
                  <a:lnTo>
                    <a:pt x="501" y="31"/>
                  </a:lnTo>
                  <a:lnTo>
                    <a:pt x="490" y="26"/>
                  </a:lnTo>
                  <a:lnTo>
                    <a:pt x="485" y="25"/>
                  </a:lnTo>
                  <a:lnTo>
                    <a:pt x="484" y="23"/>
                  </a:lnTo>
                  <a:lnTo>
                    <a:pt x="490" y="17"/>
                  </a:lnTo>
                  <a:lnTo>
                    <a:pt x="496" y="15"/>
                  </a:lnTo>
                  <a:lnTo>
                    <a:pt x="500" y="14"/>
                  </a:lnTo>
                  <a:lnTo>
                    <a:pt x="504" y="14"/>
                  </a:lnTo>
                  <a:lnTo>
                    <a:pt x="509" y="15"/>
                  </a:lnTo>
                  <a:lnTo>
                    <a:pt x="509" y="15"/>
                  </a:lnTo>
                  <a:lnTo>
                    <a:pt x="506" y="12"/>
                  </a:lnTo>
                  <a:lnTo>
                    <a:pt x="507" y="12"/>
                  </a:lnTo>
                  <a:lnTo>
                    <a:pt x="509" y="11"/>
                  </a:lnTo>
                  <a:lnTo>
                    <a:pt x="514" y="9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22" y="6"/>
                  </a:lnTo>
                  <a:lnTo>
                    <a:pt x="525" y="6"/>
                  </a:lnTo>
                  <a:lnTo>
                    <a:pt x="531" y="6"/>
                  </a:lnTo>
                  <a:lnTo>
                    <a:pt x="536" y="6"/>
                  </a:lnTo>
                  <a:lnTo>
                    <a:pt x="541" y="7"/>
                  </a:lnTo>
                  <a:lnTo>
                    <a:pt x="542" y="9"/>
                  </a:lnTo>
                  <a:lnTo>
                    <a:pt x="544" y="11"/>
                  </a:lnTo>
                  <a:lnTo>
                    <a:pt x="545" y="14"/>
                  </a:lnTo>
                  <a:lnTo>
                    <a:pt x="547" y="18"/>
                  </a:lnTo>
                  <a:lnTo>
                    <a:pt x="548" y="20"/>
                  </a:lnTo>
                  <a:lnTo>
                    <a:pt x="552" y="20"/>
                  </a:lnTo>
                  <a:lnTo>
                    <a:pt x="553" y="22"/>
                  </a:lnTo>
                  <a:lnTo>
                    <a:pt x="555" y="23"/>
                  </a:lnTo>
                  <a:lnTo>
                    <a:pt x="555" y="25"/>
                  </a:lnTo>
                  <a:lnTo>
                    <a:pt x="555" y="26"/>
                  </a:lnTo>
                  <a:lnTo>
                    <a:pt x="555" y="28"/>
                  </a:lnTo>
                  <a:lnTo>
                    <a:pt x="556" y="31"/>
                  </a:lnTo>
                  <a:lnTo>
                    <a:pt x="556" y="31"/>
                  </a:lnTo>
                  <a:lnTo>
                    <a:pt x="560" y="33"/>
                  </a:lnTo>
                  <a:lnTo>
                    <a:pt x="560" y="34"/>
                  </a:lnTo>
                  <a:lnTo>
                    <a:pt x="558" y="34"/>
                  </a:lnTo>
                  <a:lnTo>
                    <a:pt x="556" y="36"/>
                  </a:lnTo>
                  <a:lnTo>
                    <a:pt x="553" y="39"/>
                  </a:lnTo>
                  <a:lnTo>
                    <a:pt x="548" y="42"/>
                  </a:lnTo>
                  <a:lnTo>
                    <a:pt x="545" y="45"/>
                  </a:lnTo>
                  <a:lnTo>
                    <a:pt x="545" y="47"/>
                  </a:lnTo>
                  <a:lnTo>
                    <a:pt x="552" y="42"/>
                  </a:lnTo>
                  <a:lnTo>
                    <a:pt x="555" y="42"/>
                  </a:lnTo>
                  <a:lnTo>
                    <a:pt x="555" y="42"/>
                  </a:lnTo>
                  <a:lnTo>
                    <a:pt x="553" y="45"/>
                  </a:lnTo>
                  <a:lnTo>
                    <a:pt x="552" y="47"/>
                  </a:lnTo>
                  <a:lnTo>
                    <a:pt x="550" y="48"/>
                  </a:lnTo>
                  <a:lnTo>
                    <a:pt x="550" y="48"/>
                  </a:lnTo>
                  <a:lnTo>
                    <a:pt x="553" y="52"/>
                  </a:lnTo>
                  <a:lnTo>
                    <a:pt x="553" y="52"/>
                  </a:lnTo>
                  <a:lnTo>
                    <a:pt x="552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50" y="53"/>
                  </a:lnTo>
                  <a:lnTo>
                    <a:pt x="550" y="53"/>
                  </a:lnTo>
                  <a:lnTo>
                    <a:pt x="550" y="55"/>
                  </a:lnTo>
                  <a:lnTo>
                    <a:pt x="550" y="55"/>
                  </a:lnTo>
                  <a:lnTo>
                    <a:pt x="550" y="56"/>
                  </a:lnTo>
                  <a:lnTo>
                    <a:pt x="550" y="56"/>
                  </a:lnTo>
                  <a:lnTo>
                    <a:pt x="552" y="56"/>
                  </a:lnTo>
                  <a:lnTo>
                    <a:pt x="552" y="56"/>
                  </a:lnTo>
                  <a:lnTo>
                    <a:pt x="553" y="55"/>
                  </a:lnTo>
                  <a:lnTo>
                    <a:pt x="558" y="50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3" y="44"/>
                  </a:lnTo>
                  <a:lnTo>
                    <a:pt x="563" y="44"/>
                  </a:lnTo>
                  <a:lnTo>
                    <a:pt x="564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7" y="44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72" y="45"/>
                  </a:lnTo>
                  <a:lnTo>
                    <a:pt x="574" y="44"/>
                  </a:lnTo>
                  <a:lnTo>
                    <a:pt x="575" y="44"/>
                  </a:lnTo>
                  <a:lnTo>
                    <a:pt x="578" y="47"/>
                  </a:lnTo>
                  <a:lnTo>
                    <a:pt x="577" y="48"/>
                  </a:lnTo>
                  <a:lnTo>
                    <a:pt x="577" y="52"/>
                  </a:lnTo>
                  <a:lnTo>
                    <a:pt x="577" y="53"/>
                  </a:lnTo>
                  <a:lnTo>
                    <a:pt x="582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3" y="56"/>
                  </a:lnTo>
                  <a:lnTo>
                    <a:pt x="582" y="55"/>
                  </a:lnTo>
                  <a:lnTo>
                    <a:pt x="580" y="53"/>
                  </a:lnTo>
                  <a:lnTo>
                    <a:pt x="580" y="52"/>
                  </a:lnTo>
                  <a:lnTo>
                    <a:pt x="580" y="47"/>
                  </a:lnTo>
                  <a:lnTo>
                    <a:pt x="582" y="44"/>
                  </a:lnTo>
                  <a:lnTo>
                    <a:pt x="583" y="45"/>
                  </a:lnTo>
                  <a:lnTo>
                    <a:pt x="586" y="47"/>
                  </a:lnTo>
                  <a:lnTo>
                    <a:pt x="588" y="47"/>
                  </a:lnTo>
                  <a:lnTo>
                    <a:pt x="591" y="47"/>
                  </a:lnTo>
                  <a:lnTo>
                    <a:pt x="596" y="48"/>
                  </a:lnTo>
                  <a:lnTo>
                    <a:pt x="599" y="48"/>
                  </a:lnTo>
                  <a:lnTo>
                    <a:pt x="599" y="48"/>
                  </a:lnTo>
                  <a:lnTo>
                    <a:pt x="597" y="47"/>
                  </a:lnTo>
                  <a:lnTo>
                    <a:pt x="593" y="45"/>
                  </a:lnTo>
                  <a:lnTo>
                    <a:pt x="588" y="44"/>
                  </a:lnTo>
                  <a:lnTo>
                    <a:pt x="586" y="42"/>
                  </a:lnTo>
                  <a:lnTo>
                    <a:pt x="585" y="40"/>
                  </a:lnTo>
                  <a:lnTo>
                    <a:pt x="585" y="40"/>
                  </a:lnTo>
                  <a:lnTo>
                    <a:pt x="586" y="39"/>
                  </a:lnTo>
                  <a:lnTo>
                    <a:pt x="586" y="39"/>
                  </a:lnTo>
                  <a:lnTo>
                    <a:pt x="588" y="37"/>
                  </a:lnTo>
                  <a:lnTo>
                    <a:pt x="593" y="36"/>
                  </a:lnTo>
                  <a:lnTo>
                    <a:pt x="596" y="34"/>
                  </a:lnTo>
                  <a:lnTo>
                    <a:pt x="599" y="34"/>
                  </a:lnTo>
                  <a:lnTo>
                    <a:pt x="604" y="34"/>
                  </a:lnTo>
                  <a:lnTo>
                    <a:pt x="608" y="34"/>
                  </a:lnTo>
                  <a:lnTo>
                    <a:pt x="612" y="34"/>
                  </a:lnTo>
                  <a:lnTo>
                    <a:pt x="615" y="36"/>
                  </a:lnTo>
                  <a:lnTo>
                    <a:pt x="618" y="39"/>
                  </a:lnTo>
                  <a:lnTo>
                    <a:pt x="619" y="39"/>
                  </a:lnTo>
                  <a:lnTo>
                    <a:pt x="621" y="39"/>
                  </a:lnTo>
                  <a:lnTo>
                    <a:pt x="624" y="37"/>
                  </a:lnTo>
                  <a:lnTo>
                    <a:pt x="626" y="39"/>
                  </a:lnTo>
                  <a:lnTo>
                    <a:pt x="632" y="40"/>
                  </a:lnTo>
                  <a:lnTo>
                    <a:pt x="634" y="42"/>
                  </a:lnTo>
                  <a:lnTo>
                    <a:pt x="634" y="44"/>
                  </a:lnTo>
                  <a:lnTo>
                    <a:pt x="635" y="45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6" y="56"/>
                  </a:lnTo>
                  <a:lnTo>
                    <a:pt x="624" y="59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3" y="61"/>
                  </a:lnTo>
                  <a:lnTo>
                    <a:pt x="624" y="61"/>
                  </a:lnTo>
                  <a:lnTo>
                    <a:pt x="626" y="58"/>
                  </a:lnTo>
                  <a:lnTo>
                    <a:pt x="627" y="56"/>
                  </a:lnTo>
                  <a:lnTo>
                    <a:pt x="629" y="55"/>
                  </a:lnTo>
                  <a:lnTo>
                    <a:pt x="634" y="52"/>
                  </a:lnTo>
                  <a:lnTo>
                    <a:pt x="637" y="52"/>
                  </a:lnTo>
                  <a:lnTo>
                    <a:pt x="640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6" y="53"/>
                  </a:lnTo>
                  <a:lnTo>
                    <a:pt x="646" y="53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6" y="56"/>
                  </a:lnTo>
                  <a:lnTo>
                    <a:pt x="645" y="58"/>
                  </a:lnTo>
                  <a:lnTo>
                    <a:pt x="642" y="59"/>
                  </a:lnTo>
                  <a:lnTo>
                    <a:pt x="638" y="61"/>
                  </a:lnTo>
                  <a:lnTo>
                    <a:pt x="637" y="61"/>
                  </a:lnTo>
                  <a:lnTo>
                    <a:pt x="632" y="61"/>
                  </a:lnTo>
                  <a:lnTo>
                    <a:pt x="632" y="63"/>
                  </a:lnTo>
                  <a:lnTo>
                    <a:pt x="637" y="63"/>
                  </a:lnTo>
                  <a:lnTo>
                    <a:pt x="640" y="63"/>
                  </a:lnTo>
                  <a:lnTo>
                    <a:pt x="640" y="63"/>
                  </a:lnTo>
                  <a:lnTo>
                    <a:pt x="638" y="66"/>
                  </a:lnTo>
                  <a:lnTo>
                    <a:pt x="637" y="67"/>
                  </a:lnTo>
                  <a:lnTo>
                    <a:pt x="638" y="69"/>
                  </a:lnTo>
                  <a:lnTo>
                    <a:pt x="638" y="70"/>
                  </a:lnTo>
                  <a:lnTo>
                    <a:pt x="637" y="72"/>
                  </a:lnTo>
                  <a:lnTo>
                    <a:pt x="635" y="75"/>
                  </a:lnTo>
                  <a:lnTo>
                    <a:pt x="635" y="75"/>
                  </a:lnTo>
                  <a:lnTo>
                    <a:pt x="638" y="72"/>
                  </a:lnTo>
                  <a:lnTo>
                    <a:pt x="640" y="67"/>
                  </a:lnTo>
                  <a:lnTo>
                    <a:pt x="642" y="66"/>
                  </a:lnTo>
                  <a:lnTo>
                    <a:pt x="643" y="63"/>
                  </a:lnTo>
                  <a:lnTo>
                    <a:pt x="645" y="63"/>
                  </a:lnTo>
                  <a:lnTo>
                    <a:pt x="648" y="63"/>
                  </a:lnTo>
                  <a:lnTo>
                    <a:pt x="649" y="61"/>
                  </a:lnTo>
                  <a:lnTo>
                    <a:pt x="653" y="59"/>
                  </a:lnTo>
                  <a:lnTo>
                    <a:pt x="653" y="59"/>
                  </a:lnTo>
                  <a:lnTo>
                    <a:pt x="654" y="61"/>
                  </a:lnTo>
                  <a:lnTo>
                    <a:pt x="654" y="61"/>
                  </a:lnTo>
                  <a:lnTo>
                    <a:pt x="653" y="64"/>
                  </a:lnTo>
                  <a:lnTo>
                    <a:pt x="648" y="70"/>
                  </a:lnTo>
                  <a:lnTo>
                    <a:pt x="649" y="69"/>
                  </a:lnTo>
                  <a:lnTo>
                    <a:pt x="651" y="67"/>
                  </a:lnTo>
                  <a:lnTo>
                    <a:pt x="653" y="67"/>
                  </a:lnTo>
                  <a:lnTo>
                    <a:pt x="654" y="64"/>
                  </a:lnTo>
                  <a:lnTo>
                    <a:pt x="656" y="67"/>
                  </a:lnTo>
                  <a:lnTo>
                    <a:pt x="657" y="67"/>
                  </a:lnTo>
                  <a:lnTo>
                    <a:pt x="659" y="70"/>
                  </a:lnTo>
                  <a:lnTo>
                    <a:pt x="660" y="72"/>
                  </a:lnTo>
                  <a:lnTo>
                    <a:pt x="662" y="74"/>
                  </a:lnTo>
                  <a:lnTo>
                    <a:pt x="662" y="72"/>
                  </a:lnTo>
                  <a:lnTo>
                    <a:pt x="660" y="67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8" y="64"/>
                  </a:lnTo>
                  <a:lnTo>
                    <a:pt x="670" y="64"/>
                  </a:lnTo>
                  <a:lnTo>
                    <a:pt x="671" y="64"/>
                  </a:lnTo>
                  <a:lnTo>
                    <a:pt x="673" y="64"/>
                  </a:lnTo>
                  <a:lnTo>
                    <a:pt x="678" y="64"/>
                  </a:lnTo>
                  <a:lnTo>
                    <a:pt x="681" y="66"/>
                  </a:lnTo>
                  <a:lnTo>
                    <a:pt x="684" y="67"/>
                  </a:lnTo>
                  <a:lnTo>
                    <a:pt x="687" y="69"/>
                  </a:lnTo>
                  <a:lnTo>
                    <a:pt x="689" y="70"/>
                  </a:lnTo>
                  <a:lnTo>
                    <a:pt x="690" y="70"/>
                  </a:lnTo>
                  <a:lnTo>
                    <a:pt x="690" y="72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87" y="77"/>
                  </a:lnTo>
                  <a:lnTo>
                    <a:pt x="686" y="78"/>
                  </a:lnTo>
                  <a:lnTo>
                    <a:pt x="684" y="78"/>
                  </a:lnTo>
                  <a:lnTo>
                    <a:pt x="681" y="78"/>
                  </a:lnTo>
                  <a:lnTo>
                    <a:pt x="679" y="78"/>
                  </a:lnTo>
                  <a:lnTo>
                    <a:pt x="679" y="78"/>
                  </a:lnTo>
                  <a:lnTo>
                    <a:pt x="675" y="81"/>
                  </a:lnTo>
                  <a:lnTo>
                    <a:pt x="673" y="83"/>
                  </a:lnTo>
                  <a:lnTo>
                    <a:pt x="670" y="85"/>
                  </a:lnTo>
                  <a:lnTo>
                    <a:pt x="670" y="85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6" y="81"/>
                  </a:lnTo>
                  <a:lnTo>
                    <a:pt x="679" y="80"/>
                  </a:lnTo>
                  <a:lnTo>
                    <a:pt x="683" y="80"/>
                  </a:lnTo>
                  <a:lnTo>
                    <a:pt x="687" y="81"/>
                  </a:lnTo>
                  <a:lnTo>
                    <a:pt x="690" y="81"/>
                  </a:lnTo>
                  <a:lnTo>
                    <a:pt x="692" y="80"/>
                  </a:lnTo>
                  <a:lnTo>
                    <a:pt x="695" y="78"/>
                  </a:lnTo>
                  <a:lnTo>
                    <a:pt x="695" y="78"/>
                  </a:lnTo>
                  <a:lnTo>
                    <a:pt x="697" y="78"/>
                  </a:lnTo>
                  <a:lnTo>
                    <a:pt x="698" y="80"/>
                  </a:lnTo>
                  <a:lnTo>
                    <a:pt x="698" y="80"/>
                  </a:lnTo>
                  <a:lnTo>
                    <a:pt x="698" y="83"/>
                  </a:lnTo>
                  <a:lnTo>
                    <a:pt x="698" y="85"/>
                  </a:lnTo>
                  <a:lnTo>
                    <a:pt x="697" y="86"/>
                  </a:lnTo>
                  <a:lnTo>
                    <a:pt x="694" y="89"/>
                  </a:lnTo>
                  <a:lnTo>
                    <a:pt x="690" y="91"/>
                  </a:lnTo>
                  <a:lnTo>
                    <a:pt x="687" y="91"/>
                  </a:lnTo>
                  <a:lnTo>
                    <a:pt x="686" y="92"/>
                  </a:lnTo>
                  <a:lnTo>
                    <a:pt x="684" y="92"/>
                  </a:lnTo>
                  <a:lnTo>
                    <a:pt x="683" y="94"/>
                  </a:lnTo>
                  <a:lnTo>
                    <a:pt x="683" y="94"/>
                  </a:lnTo>
                  <a:lnTo>
                    <a:pt x="681" y="96"/>
                  </a:lnTo>
                  <a:lnTo>
                    <a:pt x="683" y="97"/>
                  </a:lnTo>
                  <a:lnTo>
                    <a:pt x="683" y="96"/>
                  </a:lnTo>
                  <a:lnTo>
                    <a:pt x="684" y="96"/>
                  </a:lnTo>
                  <a:lnTo>
                    <a:pt x="686" y="94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7" y="92"/>
                  </a:lnTo>
                  <a:lnTo>
                    <a:pt x="689" y="92"/>
                  </a:lnTo>
                  <a:lnTo>
                    <a:pt x="689" y="94"/>
                  </a:lnTo>
                  <a:lnTo>
                    <a:pt x="689" y="96"/>
                  </a:lnTo>
                  <a:lnTo>
                    <a:pt x="687" y="104"/>
                  </a:lnTo>
                  <a:lnTo>
                    <a:pt x="687" y="104"/>
                  </a:lnTo>
                  <a:lnTo>
                    <a:pt x="689" y="102"/>
                  </a:lnTo>
                  <a:lnTo>
                    <a:pt x="692" y="92"/>
                  </a:lnTo>
                  <a:lnTo>
                    <a:pt x="694" y="91"/>
                  </a:lnTo>
                  <a:lnTo>
                    <a:pt x="695" y="89"/>
                  </a:lnTo>
                  <a:lnTo>
                    <a:pt x="700" y="88"/>
                  </a:lnTo>
                  <a:lnTo>
                    <a:pt x="703" y="86"/>
                  </a:lnTo>
                  <a:lnTo>
                    <a:pt x="706" y="85"/>
                  </a:lnTo>
                  <a:lnTo>
                    <a:pt x="709" y="85"/>
                  </a:lnTo>
                  <a:lnTo>
                    <a:pt x="711" y="85"/>
                  </a:lnTo>
                  <a:lnTo>
                    <a:pt x="712" y="86"/>
                  </a:lnTo>
                  <a:lnTo>
                    <a:pt x="714" y="86"/>
                  </a:lnTo>
                  <a:lnTo>
                    <a:pt x="717" y="86"/>
                  </a:lnTo>
                  <a:lnTo>
                    <a:pt x="719" y="86"/>
                  </a:lnTo>
                  <a:lnTo>
                    <a:pt x="720" y="86"/>
                  </a:lnTo>
                  <a:lnTo>
                    <a:pt x="722" y="88"/>
                  </a:lnTo>
                  <a:lnTo>
                    <a:pt x="724" y="89"/>
                  </a:lnTo>
                  <a:lnTo>
                    <a:pt x="730" y="91"/>
                  </a:lnTo>
                  <a:lnTo>
                    <a:pt x="730" y="91"/>
                  </a:lnTo>
                  <a:lnTo>
                    <a:pt x="731" y="92"/>
                  </a:lnTo>
                  <a:lnTo>
                    <a:pt x="731" y="92"/>
                  </a:lnTo>
                  <a:lnTo>
                    <a:pt x="731" y="94"/>
                  </a:lnTo>
                  <a:lnTo>
                    <a:pt x="731" y="96"/>
                  </a:lnTo>
                  <a:lnTo>
                    <a:pt x="730" y="96"/>
                  </a:lnTo>
                  <a:lnTo>
                    <a:pt x="728" y="96"/>
                  </a:lnTo>
                  <a:lnTo>
                    <a:pt x="728" y="97"/>
                  </a:lnTo>
                  <a:lnTo>
                    <a:pt x="725" y="99"/>
                  </a:lnTo>
                  <a:lnTo>
                    <a:pt x="725" y="99"/>
                  </a:lnTo>
                  <a:lnTo>
                    <a:pt x="722" y="99"/>
                  </a:lnTo>
                  <a:lnTo>
                    <a:pt x="717" y="99"/>
                  </a:lnTo>
                  <a:lnTo>
                    <a:pt x="716" y="100"/>
                  </a:lnTo>
                  <a:lnTo>
                    <a:pt x="712" y="102"/>
                  </a:lnTo>
                  <a:lnTo>
                    <a:pt x="706" y="105"/>
                  </a:lnTo>
                  <a:lnTo>
                    <a:pt x="708" y="105"/>
                  </a:lnTo>
                  <a:lnTo>
                    <a:pt x="709" y="107"/>
                  </a:lnTo>
                  <a:lnTo>
                    <a:pt x="711" y="105"/>
                  </a:lnTo>
                  <a:lnTo>
                    <a:pt x="712" y="104"/>
                  </a:lnTo>
                  <a:lnTo>
                    <a:pt x="716" y="102"/>
                  </a:lnTo>
                  <a:lnTo>
                    <a:pt x="719" y="102"/>
                  </a:lnTo>
                  <a:lnTo>
                    <a:pt x="724" y="102"/>
                  </a:lnTo>
                  <a:lnTo>
                    <a:pt x="725" y="102"/>
                  </a:lnTo>
                  <a:lnTo>
                    <a:pt x="725" y="102"/>
                  </a:lnTo>
                  <a:lnTo>
                    <a:pt x="727" y="102"/>
                  </a:lnTo>
                  <a:lnTo>
                    <a:pt x="727" y="104"/>
                  </a:lnTo>
                  <a:lnTo>
                    <a:pt x="725" y="104"/>
                  </a:lnTo>
                  <a:lnTo>
                    <a:pt x="725" y="105"/>
                  </a:lnTo>
                  <a:lnTo>
                    <a:pt x="722" y="107"/>
                  </a:lnTo>
                  <a:lnTo>
                    <a:pt x="724" y="108"/>
                  </a:lnTo>
                  <a:lnTo>
                    <a:pt x="727" y="108"/>
                  </a:lnTo>
                  <a:lnTo>
                    <a:pt x="727" y="108"/>
                  </a:lnTo>
                  <a:lnTo>
                    <a:pt x="728" y="107"/>
                  </a:lnTo>
                  <a:lnTo>
                    <a:pt x="730" y="105"/>
                  </a:lnTo>
                  <a:lnTo>
                    <a:pt x="731" y="105"/>
                  </a:lnTo>
                  <a:lnTo>
                    <a:pt x="733" y="105"/>
                  </a:lnTo>
                  <a:lnTo>
                    <a:pt x="733" y="104"/>
                  </a:lnTo>
                  <a:lnTo>
                    <a:pt x="733" y="104"/>
                  </a:lnTo>
                  <a:lnTo>
                    <a:pt x="731" y="102"/>
                  </a:lnTo>
                  <a:lnTo>
                    <a:pt x="731" y="102"/>
                  </a:lnTo>
                  <a:lnTo>
                    <a:pt x="733" y="100"/>
                  </a:lnTo>
                  <a:lnTo>
                    <a:pt x="735" y="99"/>
                  </a:lnTo>
                  <a:lnTo>
                    <a:pt x="735" y="99"/>
                  </a:lnTo>
                  <a:lnTo>
                    <a:pt x="736" y="99"/>
                  </a:lnTo>
                  <a:lnTo>
                    <a:pt x="739" y="99"/>
                  </a:lnTo>
                  <a:lnTo>
                    <a:pt x="741" y="100"/>
                  </a:lnTo>
                  <a:lnTo>
                    <a:pt x="746" y="105"/>
                  </a:lnTo>
                  <a:lnTo>
                    <a:pt x="747" y="107"/>
                  </a:lnTo>
                  <a:lnTo>
                    <a:pt x="749" y="110"/>
                  </a:lnTo>
                  <a:lnTo>
                    <a:pt x="749" y="111"/>
                  </a:lnTo>
                  <a:lnTo>
                    <a:pt x="749" y="113"/>
                  </a:lnTo>
                  <a:lnTo>
                    <a:pt x="749" y="113"/>
                  </a:lnTo>
                  <a:lnTo>
                    <a:pt x="747" y="115"/>
                  </a:lnTo>
                  <a:lnTo>
                    <a:pt x="746" y="115"/>
                  </a:lnTo>
                  <a:lnTo>
                    <a:pt x="739" y="113"/>
                  </a:lnTo>
                  <a:lnTo>
                    <a:pt x="736" y="113"/>
                  </a:lnTo>
                  <a:lnTo>
                    <a:pt x="735" y="113"/>
                  </a:lnTo>
                  <a:lnTo>
                    <a:pt x="735" y="113"/>
                  </a:lnTo>
                  <a:lnTo>
                    <a:pt x="733" y="115"/>
                  </a:lnTo>
                  <a:lnTo>
                    <a:pt x="733" y="115"/>
                  </a:lnTo>
                  <a:lnTo>
                    <a:pt x="731" y="116"/>
                  </a:lnTo>
                  <a:lnTo>
                    <a:pt x="727" y="116"/>
                  </a:lnTo>
                  <a:lnTo>
                    <a:pt x="725" y="116"/>
                  </a:lnTo>
                  <a:lnTo>
                    <a:pt x="720" y="118"/>
                  </a:lnTo>
                  <a:lnTo>
                    <a:pt x="719" y="118"/>
                  </a:lnTo>
                  <a:lnTo>
                    <a:pt x="719" y="119"/>
                  </a:lnTo>
                  <a:lnTo>
                    <a:pt x="722" y="119"/>
                  </a:lnTo>
                  <a:lnTo>
                    <a:pt x="725" y="118"/>
                  </a:lnTo>
                  <a:lnTo>
                    <a:pt x="730" y="118"/>
                  </a:lnTo>
                  <a:lnTo>
                    <a:pt x="736" y="121"/>
                  </a:lnTo>
                  <a:lnTo>
                    <a:pt x="738" y="121"/>
                  </a:lnTo>
                  <a:lnTo>
                    <a:pt x="739" y="121"/>
                  </a:lnTo>
                  <a:lnTo>
                    <a:pt x="741" y="121"/>
                  </a:lnTo>
                  <a:lnTo>
                    <a:pt x="746" y="121"/>
                  </a:lnTo>
                  <a:lnTo>
                    <a:pt x="747" y="121"/>
                  </a:lnTo>
                  <a:lnTo>
                    <a:pt x="750" y="121"/>
                  </a:lnTo>
                  <a:lnTo>
                    <a:pt x="755" y="124"/>
                  </a:lnTo>
                  <a:lnTo>
                    <a:pt x="755" y="124"/>
                  </a:lnTo>
                  <a:lnTo>
                    <a:pt x="755" y="126"/>
                  </a:lnTo>
                  <a:lnTo>
                    <a:pt x="757" y="126"/>
                  </a:lnTo>
                  <a:lnTo>
                    <a:pt x="757" y="127"/>
                  </a:lnTo>
                  <a:lnTo>
                    <a:pt x="755" y="129"/>
                  </a:lnTo>
                  <a:lnTo>
                    <a:pt x="753" y="129"/>
                  </a:lnTo>
                  <a:lnTo>
                    <a:pt x="749" y="129"/>
                  </a:lnTo>
                  <a:lnTo>
                    <a:pt x="747" y="127"/>
                  </a:lnTo>
                  <a:lnTo>
                    <a:pt x="744" y="129"/>
                  </a:lnTo>
                  <a:lnTo>
                    <a:pt x="742" y="127"/>
                  </a:lnTo>
                  <a:lnTo>
                    <a:pt x="741" y="127"/>
                  </a:lnTo>
                  <a:lnTo>
                    <a:pt x="738" y="126"/>
                  </a:lnTo>
                  <a:lnTo>
                    <a:pt x="735" y="127"/>
                  </a:lnTo>
                  <a:lnTo>
                    <a:pt x="731" y="127"/>
                  </a:lnTo>
                  <a:lnTo>
                    <a:pt x="728" y="127"/>
                  </a:lnTo>
                  <a:lnTo>
                    <a:pt x="722" y="130"/>
                  </a:lnTo>
                  <a:lnTo>
                    <a:pt x="722" y="130"/>
                  </a:lnTo>
                  <a:lnTo>
                    <a:pt x="731" y="129"/>
                  </a:lnTo>
                  <a:lnTo>
                    <a:pt x="733" y="129"/>
                  </a:lnTo>
                  <a:lnTo>
                    <a:pt x="735" y="129"/>
                  </a:lnTo>
                  <a:lnTo>
                    <a:pt x="739" y="130"/>
                  </a:lnTo>
                  <a:lnTo>
                    <a:pt x="741" y="132"/>
                  </a:lnTo>
                  <a:lnTo>
                    <a:pt x="741" y="133"/>
                  </a:lnTo>
                  <a:lnTo>
                    <a:pt x="739" y="135"/>
                  </a:lnTo>
                  <a:lnTo>
                    <a:pt x="738" y="138"/>
                  </a:lnTo>
                  <a:lnTo>
                    <a:pt x="736" y="138"/>
                  </a:lnTo>
                  <a:lnTo>
                    <a:pt x="731" y="137"/>
                  </a:lnTo>
                  <a:lnTo>
                    <a:pt x="730" y="137"/>
                  </a:lnTo>
                  <a:lnTo>
                    <a:pt x="728" y="137"/>
                  </a:lnTo>
                  <a:lnTo>
                    <a:pt x="727" y="137"/>
                  </a:lnTo>
                  <a:lnTo>
                    <a:pt x="727" y="137"/>
                  </a:lnTo>
                  <a:lnTo>
                    <a:pt x="719" y="135"/>
                  </a:lnTo>
                  <a:lnTo>
                    <a:pt x="717" y="135"/>
                  </a:lnTo>
                  <a:lnTo>
                    <a:pt x="717" y="135"/>
                  </a:lnTo>
                  <a:lnTo>
                    <a:pt x="717" y="137"/>
                  </a:lnTo>
                  <a:lnTo>
                    <a:pt x="724" y="138"/>
                  </a:lnTo>
                  <a:lnTo>
                    <a:pt x="728" y="138"/>
                  </a:lnTo>
                  <a:lnTo>
                    <a:pt x="731" y="140"/>
                  </a:lnTo>
                  <a:lnTo>
                    <a:pt x="733" y="140"/>
                  </a:lnTo>
                  <a:lnTo>
                    <a:pt x="735" y="140"/>
                  </a:lnTo>
                  <a:lnTo>
                    <a:pt x="735" y="141"/>
                  </a:lnTo>
                  <a:lnTo>
                    <a:pt x="736" y="143"/>
                  </a:lnTo>
                  <a:lnTo>
                    <a:pt x="738" y="144"/>
                  </a:lnTo>
                  <a:lnTo>
                    <a:pt x="739" y="144"/>
                  </a:lnTo>
                  <a:lnTo>
                    <a:pt x="741" y="144"/>
                  </a:lnTo>
                  <a:lnTo>
                    <a:pt x="742" y="143"/>
                  </a:lnTo>
                  <a:lnTo>
                    <a:pt x="742" y="144"/>
                  </a:lnTo>
                  <a:lnTo>
                    <a:pt x="744" y="144"/>
                  </a:lnTo>
                  <a:lnTo>
                    <a:pt x="747" y="144"/>
                  </a:lnTo>
                  <a:lnTo>
                    <a:pt x="749" y="146"/>
                  </a:lnTo>
                  <a:lnTo>
                    <a:pt x="750" y="146"/>
                  </a:lnTo>
                  <a:lnTo>
                    <a:pt x="753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5" y="146"/>
                  </a:lnTo>
                  <a:lnTo>
                    <a:pt x="752" y="148"/>
                  </a:lnTo>
                  <a:lnTo>
                    <a:pt x="750" y="149"/>
                  </a:lnTo>
                  <a:lnTo>
                    <a:pt x="752" y="151"/>
                  </a:lnTo>
                  <a:lnTo>
                    <a:pt x="753" y="152"/>
                  </a:lnTo>
                  <a:lnTo>
                    <a:pt x="753" y="152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2" y="155"/>
                  </a:lnTo>
                  <a:lnTo>
                    <a:pt x="755" y="154"/>
                  </a:lnTo>
                  <a:lnTo>
                    <a:pt x="755" y="154"/>
                  </a:lnTo>
                  <a:lnTo>
                    <a:pt x="755" y="157"/>
                  </a:lnTo>
                  <a:lnTo>
                    <a:pt x="757" y="157"/>
                  </a:lnTo>
                  <a:lnTo>
                    <a:pt x="757" y="154"/>
                  </a:lnTo>
                  <a:lnTo>
                    <a:pt x="757" y="152"/>
                  </a:lnTo>
                  <a:lnTo>
                    <a:pt x="758" y="151"/>
                  </a:lnTo>
                  <a:lnTo>
                    <a:pt x="763" y="151"/>
                  </a:lnTo>
                  <a:lnTo>
                    <a:pt x="761" y="154"/>
                  </a:lnTo>
                  <a:lnTo>
                    <a:pt x="761" y="157"/>
                  </a:lnTo>
                  <a:lnTo>
                    <a:pt x="760" y="160"/>
                  </a:lnTo>
                  <a:lnTo>
                    <a:pt x="758" y="160"/>
                  </a:lnTo>
                  <a:lnTo>
                    <a:pt x="758" y="162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61" y="162"/>
                  </a:lnTo>
                  <a:lnTo>
                    <a:pt x="763" y="159"/>
                  </a:lnTo>
                  <a:lnTo>
                    <a:pt x="766" y="155"/>
                  </a:lnTo>
                  <a:lnTo>
                    <a:pt x="766" y="155"/>
                  </a:lnTo>
                  <a:lnTo>
                    <a:pt x="766" y="157"/>
                  </a:lnTo>
                  <a:lnTo>
                    <a:pt x="766" y="159"/>
                  </a:lnTo>
                  <a:lnTo>
                    <a:pt x="768" y="159"/>
                  </a:lnTo>
                  <a:lnTo>
                    <a:pt x="769" y="159"/>
                  </a:lnTo>
                  <a:lnTo>
                    <a:pt x="769" y="157"/>
                  </a:lnTo>
                  <a:lnTo>
                    <a:pt x="772" y="157"/>
                  </a:lnTo>
                  <a:lnTo>
                    <a:pt x="772" y="159"/>
                  </a:lnTo>
                  <a:lnTo>
                    <a:pt x="772" y="159"/>
                  </a:lnTo>
                  <a:lnTo>
                    <a:pt x="772" y="162"/>
                  </a:lnTo>
                  <a:lnTo>
                    <a:pt x="772" y="163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5"/>
                  </a:lnTo>
                  <a:lnTo>
                    <a:pt x="774" y="162"/>
                  </a:lnTo>
                  <a:lnTo>
                    <a:pt x="774" y="160"/>
                  </a:lnTo>
                  <a:lnTo>
                    <a:pt x="776" y="159"/>
                  </a:lnTo>
                  <a:lnTo>
                    <a:pt x="779" y="157"/>
                  </a:lnTo>
                  <a:lnTo>
                    <a:pt x="780" y="157"/>
                  </a:lnTo>
                  <a:lnTo>
                    <a:pt x="782" y="157"/>
                  </a:lnTo>
                  <a:lnTo>
                    <a:pt x="782" y="157"/>
                  </a:lnTo>
                  <a:lnTo>
                    <a:pt x="782" y="159"/>
                  </a:lnTo>
                  <a:lnTo>
                    <a:pt x="780" y="159"/>
                  </a:lnTo>
                  <a:lnTo>
                    <a:pt x="780" y="160"/>
                  </a:lnTo>
                  <a:lnTo>
                    <a:pt x="779" y="162"/>
                  </a:lnTo>
                  <a:lnTo>
                    <a:pt x="780" y="163"/>
                  </a:lnTo>
                  <a:lnTo>
                    <a:pt x="782" y="163"/>
                  </a:lnTo>
                  <a:lnTo>
                    <a:pt x="785" y="162"/>
                  </a:lnTo>
                  <a:lnTo>
                    <a:pt x="787" y="162"/>
                  </a:lnTo>
                  <a:lnTo>
                    <a:pt x="788" y="163"/>
                  </a:lnTo>
                  <a:lnTo>
                    <a:pt x="793" y="167"/>
                  </a:lnTo>
                  <a:lnTo>
                    <a:pt x="794" y="167"/>
                  </a:lnTo>
                  <a:lnTo>
                    <a:pt x="796" y="168"/>
                  </a:lnTo>
                  <a:lnTo>
                    <a:pt x="793" y="170"/>
                  </a:lnTo>
                  <a:lnTo>
                    <a:pt x="794" y="173"/>
                  </a:lnTo>
                  <a:lnTo>
                    <a:pt x="790" y="173"/>
                  </a:lnTo>
                  <a:lnTo>
                    <a:pt x="788" y="174"/>
                  </a:lnTo>
                  <a:lnTo>
                    <a:pt x="787" y="173"/>
                  </a:lnTo>
                  <a:lnTo>
                    <a:pt x="785" y="173"/>
                  </a:lnTo>
                  <a:lnTo>
                    <a:pt x="787" y="174"/>
                  </a:lnTo>
                  <a:lnTo>
                    <a:pt x="790" y="174"/>
                  </a:lnTo>
                  <a:lnTo>
                    <a:pt x="790" y="176"/>
                  </a:lnTo>
                  <a:lnTo>
                    <a:pt x="791" y="176"/>
                  </a:lnTo>
                  <a:lnTo>
                    <a:pt x="793" y="176"/>
                  </a:lnTo>
                  <a:lnTo>
                    <a:pt x="798" y="176"/>
                  </a:lnTo>
                  <a:lnTo>
                    <a:pt x="798" y="174"/>
                  </a:lnTo>
                  <a:lnTo>
                    <a:pt x="799" y="173"/>
                  </a:lnTo>
                  <a:lnTo>
                    <a:pt x="801" y="173"/>
                  </a:lnTo>
                  <a:lnTo>
                    <a:pt x="801" y="173"/>
                  </a:lnTo>
                  <a:lnTo>
                    <a:pt x="804" y="174"/>
                  </a:lnTo>
                  <a:lnTo>
                    <a:pt x="809" y="176"/>
                  </a:lnTo>
                  <a:lnTo>
                    <a:pt x="807" y="178"/>
                  </a:lnTo>
                  <a:lnTo>
                    <a:pt x="805" y="179"/>
                  </a:lnTo>
                  <a:lnTo>
                    <a:pt x="805" y="181"/>
                  </a:lnTo>
                  <a:lnTo>
                    <a:pt x="805" y="181"/>
                  </a:lnTo>
                  <a:lnTo>
                    <a:pt x="804" y="182"/>
                  </a:lnTo>
                  <a:lnTo>
                    <a:pt x="799" y="187"/>
                  </a:lnTo>
                  <a:lnTo>
                    <a:pt x="799" y="187"/>
                  </a:lnTo>
                  <a:lnTo>
                    <a:pt x="802" y="185"/>
                  </a:lnTo>
                  <a:lnTo>
                    <a:pt x="807" y="184"/>
                  </a:lnTo>
                  <a:lnTo>
                    <a:pt x="810" y="184"/>
                  </a:lnTo>
                  <a:lnTo>
                    <a:pt x="812" y="184"/>
                  </a:lnTo>
                  <a:lnTo>
                    <a:pt x="812" y="184"/>
                  </a:lnTo>
                  <a:lnTo>
                    <a:pt x="813" y="184"/>
                  </a:lnTo>
                  <a:lnTo>
                    <a:pt x="815" y="184"/>
                  </a:lnTo>
                  <a:lnTo>
                    <a:pt x="818" y="184"/>
                  </a:lnTo>
                  <a:lnTo>
                    <a:pt x="821" y="181"/>
                  </a:lnTo>
                  <a:lnTo>
                    <a:pt x="824" y="182"/>
                  </a:lnTo>
                  <a:lnTo>
                    <a:pt x="826" y="184"/>
                  </a:lnTo>
                  <a:lnTo>
                    <a:pt x="831" y="187"/>
                  </a:lnTo>
                  <a:lnTo>
                    <a:pt x="832" y="190"/>
                  </a:lnTo>
                  <a:lnTo>
                    <a:pt x="834" y="190"/>
                  </a:lnTo>
                  <a:lnTo>
                    <a:pt x="834" y="192"/>
                  </a:lnTo>
                  <a:lnTo>
                    <a:pt x="831" y="193"/>
                  </a:lnTo>
                  <a:lnTo>
                    <a:pt x="831" y="193"/>
                  </a:lnTo>
                  <a:lnTo>
                    <a:pt x="828" y="190"/>
                  </a:lnTo>
                  <a:lnTo>
                    <a:pt x="824" y="190"/>
                  </a:lnTo>
                  <a:lnTo>
                    <a:pt x="823" y="190"/>
                  </a:lnTo>
                  <a:lnTo>
                    <a:pt x="821" y="190"/>
                  </a:lnTo>
                  <a:lnTo>
                    <a:pt x="823" y="192"/>
                  </a:lnTo>
                  <a:lnTo>
                    <a:pt x="829" y="195"/>
                  </a:lnTo>
                  <a:lnTo>
                    <a:pt x="829" y="196"/>
                  </a:lnTo>
                  <a:lnTo>
                    <a:pt x="829" y="196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1" y="198"/>
                  </a:lnTo>
                  <a:lnTo>
                    <a:pt x="820" y="196"/>
                  </a:lnTo>
                  <a:lnTo>
                    <a:pt x="818" y="196"/>
                  </a:lnTo>
                  <a:lnTo>
                    <a:pt x="817" y="196"/>
                  </a:lnTo>
                  <a:lnTo>
                    <a:pt x="815" y="196"/>
                  </a:lnTo>
                  <a:lnTo>
                    <a:pt x="818" y="198"/>
                  </a:lnTo>
                  <a:lnTo>
                    <a:pt x="818" y="200"/>
                  </a:lnTo>
                  <a:lnTo>
                    <a:pt x="817" y="200"/>
                  </a:lnTo>
                  <a:lnTo>
                    <a:pt x="817" y="201"/>
                  </a:lnTo>
                  <a:lnTo>
                    <a:pt x="820" y="203"/>
                  </a:lnTo>
                  <a:lnTo>
                    <a:pt x="823" y="204"/>
                  </a:lnTo>
                  <a:lnTo>
                    <a:pt x="823" y="206"/>
                  </a:lnTo>
                  <a:lnTo>
                    <a:pt x="821" y="206"/>
                  </a:lnTo>
                  <a:lnTo>
                    <a:pt x="820" y="206"/>
                  </a:lnTo>
                  <a:lnTo>
                    <a:pt x="817" y="206"/>
                  </a:lnTo>
                  <a:lnTo>
                    <a:pt x="815" y="206"/>
                  </a:lnTo>
                  <a:lnTo>
                    <a:pt x="815" y="206"/>
                  </a:lnTo>
                  <a:lnTo>
                    <a:pt x="817" y="207"/>
                  </a:lnTo>
                  <a:lnTo>
                    <a:pt x="817" y="207"/>
                  </a:lnTo>
                  <a:lnTo>
                    <a:pt x="818" y="209"/>
                  </a:lnTo>
                  <a:lnTo>
                    <a:pt x="818" y="209"/>
                  </a:lnTo>
                  <a:lnTo>
                    <a:pt x="818" y="211"/>
                  </a:lnTo>
                  <a:lnTo>
                    <a:pt x="817" y="211"/>
                  </a:lnTo>
                  <a:lnTo>
                    <a:pt x="815" y="212"/>
                  </a:lnTo>
                  <a:lnTo>
                    <a:pt x="813" y="215"/>
                  </a:lnTo>
                  <a:lnTo>
                    <a:pt x="812" y="215"/>
                  </a:lnTo>
                  <a:lnTo>
                    <a:pt x="812" y="215"/>
                  </a:lnTo>
                  <a:lnTo>
                    <a:pt x="810" y="215"/>
                  </a:lnTo>
                  <a:lnTo>
                    <a:pt x="807" y="214"/>
                  </a:lnTo>
                  <a:lnTo>
                    <a:pt x="805" y="214"/>
                  </a:lnTo>
                  <a:lnTo>
                    <a:pt x="802" y="209"/>
                  </a:lnTo>
                  <a:lnTo>
                    <a:pt x="802" y="211"/>
                  </a:lnTo>
                  <a:lnTo>
                    <a:pt x="802" y="212"/>
                  </a:lnTo>
                  <a:lnTo>
                    <a:pt x="802" y="214"/>
                  </a:lnTo>
                  <a:lnTo>
                    <a:pt x="799" y="214"/>
                  </a:lnTo>
                  <a:lnTo>
                    <a:pt x="799" y="214"/>
                  </a:lnTo>
                  <a:lnTo>
                    <a:pt x="802" y="215"/>
                  </a:lnTo>
                  <a:lnTo>
                    <a:pt x="804" y="215"/>
                  </a:lnTo>
                  <a:lnTo>
                    <a:pt x="804" y="217"/>
                  </a:lnTo>
                  <a:lnTo>
                    <a:pt x="804" y="225"/>
                  </a:lnTo>
                  <a:lnTo>
                    <a:pt x="804" y="226"/>
                  </a:lnTo>
                  <a:lnTo>
                    <a:pt x="802" y="230"/>
                  </a:lnTo>
                  <a:lnTo>
                    <a:pt x="801" y="231"/>
                  </a:lnTo>
                  <a:lnTo>
                    <a:pt x="798" y="230"/>
                  </a:lnTo>
                  <a:lnTo>
                    <a:pt x="798" y="228"/>
                  </a:lnTo>
                  <a:lnTo>
                    <a:pt x="798" y="228"/>
                  </a:lnTo>
                  <a:lnTo>
                    <a:pt x="796" y="228"/>
                  </a:lnTo>
                  <a:lnTo>
                    <a:pt x="794" y="226"/>
                  </a:lnTo>
                  <a:lnTo>
                    <a:pt x="794" y="226"/>
                  </a:lnTo>
                  <a:lnTo>
                    <a:pt x="793" y="228"/>
                  </a:lnTo>
                  <a:lnTo>
                    <a:pt x="791" y="228"/>
                  </a:lnTo>
                  <a:lnTo>
                    <a:pt x="790" y="226"/>
                  </a:lnTo>
                  <a:lnTo>
                    <a:pt x="790" y="222"/>
                  </a:lnTo>
                  <a:lnTo>
                    <a:pt x="791" y="220"/>
                  </a:lnTo>
                  <a:lnTo>
                    <a:pt x="790" y="220"/>
                  </a:lnTo>
                  <a:lnTo>
                    <a:pt x="790" y="222"/>
                  </a:lnTo>
                  <a:lnTo>
                    <a:pt x="788" y="223"/>
                  </a:lnTo>
                  <a:lnTo>
                    <a:pt x="787" y="226"/>
                  </a:lnTo>
                  <a:lnTo>
                    <a:pt x="785" y="226"/>
                  </a:lnTo>
                  <a:lnTo>
                    <a:pt x="783" y="225"/>
                  </a:lnTo>
                  <a:lnTo>
                    <a:pt x="782" y="223"/>
                  </a:lnTo>
                  <a:lnTo>
                    <a:pt x="780" y="222"/>
                  </a:lnTo>
                  <a:lnTo>
                    <a:pt x="779" y="219"/>
                  </a:lnTo>
                  <a:lnTo>
                    <a:pt x="777" y="217"/>
                  </a:lnTo>
                  <a:lnTo>
                    <a:pt x="777" y="215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6" y="214"/>
                  </a:lnTo>
                  <a:lnTo>
                    <a:pt x="774" y="212"/>
                  </a:lnTo>
                  <a:lnTo>
                    <a:pt x="774" y="211"/>
                  </a:lnTo>
                  <a:lnTo>
                    <a:pt x="776" y="209"/>
                  </a:lnTo>
                  <a:lnTo>
                    <a:pt x="777" y="207"/>
                  </a:lnTo>
                  <a:lnTo>
                    <a:pt x="780" y="206"/>
                  </a:lnTo>
                  <a:lnTo>
                    <a:pt x="782" y="206"/>
                  </a:lnTo>
                  <a:lnTo>
                    <a:pt x="783" y="204"/>
                  </a:lnTo>
                  <a:lnTo>
                    <a:pt x="785" y="201"/>
                  </a:lnTo>
                  <a:lnTo>
                    <a:pt x="787" y="200"/>
                  </a:lnTo>
                  <a:lnTo>
                    <a:pt x="788" y="198"/>
                  </a:lnTo>
                  <a:lnTo>
                    <a:pt x="787" y="198"/>
                  </a:lnTo>
                  <a:lnTo>
                    <a:pt x="785" y="200"/>
                  </a:lnTo>
                  <a:lnTo>
                    <a:pt x="783" y="201"/>
                  </a:lnTo>
                  <a:lnTo>
                    <a:pt x="782" y="203"/>
                  </a:lnTo>
                  <a:lnTo>
                    <a:pt x="780" y="204"/>
                  </a:lnTo>
                  <a:lnTo>
                    <a:pt x="776" y="206"/>
                  </a:lnTo>
                  <a:lnTo>
                    <a:pt x="774" y="206"/>
                  </a:lnTo>
                  <a:lnTo>
                    <a:pt x="772" y="206"/>
                  </a:lnTo>
                  <a:lnTo>
                    <a:pt x="768" y="206"/>
                  </a:lnTo>
                  <a:lnTo>
                    <a:pt x="768" y="206"/>
                  </a:lnTo>
                  <a:lnTo>
                    <a:pt x="768" y="204"/>
                  </a:lnTo>
                  <a:lnTo>
                    <a:pt x="771" y="201"/>
                  </a:lnTo>
                  <a:lnTo>
                    <a:pt x="771" y="201"/>
                  </a:lnTo>
                  <a:lnTo>
                    <a:pt x="769" y="203"/>
                  </a:lnTo>
                  <a:lnTo>
                    <a:pt x="768" y="203"/>
                  </a:lnTo>
                  <a:lnTo>
                    <a:pt x="766" y="203"/>
                  </a:lnTo>
                  <a:lnTo>
                    <a:pt x="765" y="203"/>
                  </a:lnTo>
                  <a:lnTo>
                    <a:pt x="763" y="201"/>
                  </a:lnTo>
                  <a:lnTo>
                    <a:pt x="761" y="201"/>
                  </a:lnTo>
                  <a:lnTo>
                    <a:pt x="760" y="200"/>
                  </a:lnTo>
                  <a:lnTo>
                    <a:pt x="758" y="200"/>
                  </a:lnTo>
                  <a:lnTo>
                    <a:pt x="755" y="195"/>
                  </a:lnTo>
                  <a:lnTo>
                    <a:pt x="755" y="193"/>
                  </a:lnTo>
                  <a:lnTo>
                    <a:pt x="755" y="193"/>
                  </a:lnTo>
                  <a:lnTo>
                    <a:pt x="753" y="192"/>
                  </a:lnTo>
                  <a:lnTo>
                    <a:pt x="752" y="192"/>
                  </a:lnTo>
                  <a:lnTo>
                    <a:pt x="750" y="192"/>
                  </a:lnTo>
                  <a:lnTo>
                    <a:pt x="752" y="192"/>
                  </a:lnTo>
                  <a:lnTo>
                    <a:pt x="752" y="193"/>
                  </a:lnTo>
                  <a:lnTo>
                    <a:pt x="750" y="193"/>
                  </a:lnTo>
                  <a:lnTo>
                    <a:pt x="749" y="193"/>
                  </a:lnTo>
                  <a:lnTo>
                    <a:pt x="747" y="192"/>
                  </a:lnTo>
                  <a:lnTo>
                    <a:pt x="747" y="193"/>
                  </a:lnTo>
                  <a:lnTo>
                    <a:pt x="749" y="196"/>
                  </a:lnTo>
                  <a:lnTo>
                    <a:pt x="749" y="198"/>
                  </a:lnTo>
                  <a:lnTo>
                    <a:pt x="747" y="198"/>
                  </a:lnTo>
                  <a:lnTo>
                    <a:pt x="747" y="200"/>
                  </a:lnTo>
                  <a:lnTo>
                    <a:pt x="746" y="198"/>
                  </a:lnTo>
                  <a:lnTo>
                    <a:pt x="742" y="196"/>
                  </a:lnTo>
                  <a:lnTo>
                    <a:pt x="741" y="195"/>
                  </a:lnTo>
                  <a:lnTo>
                    <a:pt x="739" y="195"/>
                  </a:lnTo>
                  <a:lnTo>
                    <a:pt x="738" y="195"/>
                  </a:lnTo>
                  <a:lnTo>
                    <a:pt x="739" y="198"/>
                  </a:lnTo>
                  <a:lnTo>
                    <a:pt x="741" y="200"/>
                  </a:lnTo>
                  <a:lnTo>
                    <a:pt x="744" y="201"/>
                  </a:lnTo>
                  <a:lnTo>
                    <a:pt x="747" y="204"/>
                  </a:lnTo>
                  <a:lnTo>
                    <a:pt x="749" y="206"/>
                  </a:lnTo>
                  <a:lnTo>
                    <a:pt x="747" y="207"/>
                  </a:lnTo>
                  <a:lnTo>
                    <a:pt x="746" y="207"/>
                  </a:lnTo>
                  <a:lnTo>
                    <a:pt x="746" y="207"/>
                  </a:lnTo>
                  <a:lnTo>
                    <a:pt x="744" y="207"/>
                  </a:lnTo>
                  <a:lnTo>
                    <a:pt x="739" y="207"/>
                  </a:lnTo>
                  <a:lnTo>
                    <a:pt x="738" y="206"/>
                  </a:lnTo>
                  <a:lnTo>
                    <a:pt x="735" y="203"/>
                  </a:lnTo>
                  <a:lnTo>
                    <a:pt x="730" y="200"/>
                  </a:lnTo>
                  <a:lnTo>
                    <a:pt x="730" y="200"/>
                  </a:lnTo>
                  <a:lnTo>
                    <a:pt x="727" y="201"/>
                  </a:lnTo>
                  <a:lnTo>
                    <a:pt x="727" y="201"/>
                  </a:lnTo>
                  <a:lnTo>
                    <a:pt x="728" y="201"/>
                  </a:lnTo>
                  <a:lnTo>
                    <a:pt x="730" y="203"/>
                  </a:lnTo>
                  <a:lnTo>
                    <a:pt x="733" y="204"/>
                  </a:lnTo>
                  <a:lnTo>
                    <a:pt x="735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5" y="209"/>
                  </a:lnTo>
                  <a:lnTo>
                    <a:pt x="735" y="211"/>
                  </a:lnTo>
                  <a:lnTo>
                    <a:pt x="738" y="211"/>
                  </a:lnTo>
                  <a:lnTo>
                    <a:pt x="738" y="211"/>
                  </a:lnTo>
                  <a:lnTo>
                    <a:pt x="739" y="212"/>
                  </a:lnTo>
                  <a:lnTo>
                    <a:pt x="738" y="215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38" y="217"/>
                  </a:lnTo>
                  <a:lnTo>
                    <a:pt x="741" y="215"/>
                  </a:lnTo>
                  <a:lnTo>
                    <a:pt x="742" y="215"/>
                  </a:lnTo>
                  <a:lnTo>
                    <a:pt x="742" y="215"/>
                  </a:lnTo>
                  <a:lnTo>
                    <a:pt x="744" y="215"/>
                  </a:lnTo>
                  <a:lnTo>
                    <a:pt x="746" y="215"/>
                  </a:lnTo>
                  <a:lnTo>
                    <a:pt x="746" y="217"/>
                  </a:lnTo>
                  <a:lnTo>
                    <a:pt x="747" y="219"/>
                  </a:lnTo>
                  <a:lnTo>
                    <a:pt x="747" y="219"/>
                  </a:lnTo>
                  <a:lnTo>
                    <a:pt x="749" y="220"/>
                  </a:lnTo>
                  <a:lnTo>
                    <a:pt x="749" y="220"/>
                  </a:lnTo>
                  <a:lnTo>
                    <a:pt x="747" y="222"/>
                  </a:lnTo>
                  <a:lnTo>
                    <a:pt x="746" y="222"/>
                  </a:lnTo>
                  <a:lnTo>
                    <a:pt x="747" y="222"/>
                  </a:lnTo>
                  <a:lnTo>
                    <a:pt x="749" y="223"/>
                  </a:lnTo>
                  <a:lnTo>
                    <a:pt x="750" y="225"/>
                  </a:lnTo>
                  <a:lnTo>
                    <a:pt x="752" y="226"/>
                  </a:lnTo>
                  <a:lnTo>
                    <a:pt x="752" y="226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2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28"/>
                  </a:lnTo>
                  <a:lnTo>
                    <a:pt x="753" y="230"/>
                  </a:lnTo>
                  <a:lnTo>
                    <a:pt x="755" y="233"/>
                  </a:lnTo>
                  <a:lnTo>
                    <a:pt x="755" y="234"/>
                  </a:lnTo>
                  <a:lnTo>
                    <a:pt x="757" y="234"/>
                  </a:lnTo>
                  <a:lnTo>
                    <a:pt x="757" y="231"/>
                  </a:lnTo>
                  <a:lnTo>
                    <a:pt x="757" y="230"/>
                  </a:lnTo>
                  <a:lnTo>
                    <a:pt x="758" y="231"/>
                  </a:lnTo>
                  <a:lnTo>
                    <a:pt x="761" y="233"/>
                  </a:lnTo>
                  <a:lnTo>
                    <a:pt x="763" y="233"/>
                  </a:lnTo>
                  <a:lnTo>
                    <a:pt x="763" y="234"/>
                  </a:lnTo>
                  <a:lnTo>
                    <a:pt x="761" y="236"/>
                  </a:lnTo>
                  <a:lnTo>
                    <a:pt x="761" y="236"/>
                  </a:lnTo>
                  <a:lnTo>
                    <a:pt x="763" y="236"/>
                  </a:lnTo>
                  <a:lnTo>
                    <a:pt x="763" y="236"/>
                  </a:lnTo>
                  <a:lnTo>
                    <a:pt x="765" y="234"/>
                  </a:lnTo>
                  <a:lnTo>
                    <a:pt x="765" y="234"/>
                  </a:lnTo>
                  <a:lnTo>
                    <a:pt x="766" y="233"/>
                  </a:lnTo>
                  <a:lnTo>
                    <a:pt x="769" y="233"/>
                  </a:lnTo>
                  <a:lnTo>
                    <a:pt x="771" y="236"/>
                  </a:lnTo>
                  <a:lnTo>
                    <a:pt x="771" y="236"/>
                  </a:lnTo>
                  <a:lnTo>
                    <a:pt x="772" y="237"/>
                  </a:lnTo>
                  <a:lnTo>
                    <a:pt x="774" y="236"/>
                  </a:lnTo>
                  <a:lnTo>
                    <a:pt x="776" y="239"/>
                  </a:lnTo>
                  <a:lnTo>
                    <a:pt x="776" y="239"/>
                  </a:lnTo>
                  <a:lnTo>
                    <a:pt x="772" y="241"/>
                  </a:lnTo>
                  <a:lnTo>
                    <a:pt x="772" y="242"/>
                  </a:lnTo>
                  <a:lnTo>
                    <a:pt x="772" y="242"/>
                  </a:lnTo>
                  <a:lnTo>
                    <a:pt x="777" y="242"/>
                  </a:lnTo>
                  <a:lnTo>
                    <a:pt x="779" y="242"/>
                  </a:lnTo>
                  <a:lnTo>
                    <a:pt x="779" y="244"/>
                  </a:lnTo>
                  <a:lnTo>
                    <a:pt x="777" y="247"/>
                  </a:lnTo>
                  <a:lnTo>
                    <a:pt x="776" y="245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72" y="247"/>
                  </a:lnTo>
                  <a:lnTo>
                    <a:pt x="776" y="248"/>
                  </a:lnTo>
                  <a:lnTo>
                    <a:pt x="776" y="248"/>
                  </a:lnTo>
                  <a:lnTo>
                    <a:pt x="777" y="250"/>
                  </a:lnTo>
                  <a:lnTo>
                    <a:pt x="779" y="252"/>
                  </a:lnTo>
                  <a:lnTo>
                    <a:pt x="779" y="252"/>
                  </a:lnTo>
                  <a:lnTo>
                    <a:pt x="777" y="252"/>
                  </a:lnTo>
                  <a:lnTo>
                    <a:pt x="777" y="253"/>
                  </a:lnTo>
                  <a:lnTo>
                    <a:pt x="780" y="253"/>
                  </a:lnTo>
                  <a:lnTo>
                    <a:pt x="782" y="253"/>
                  </a:lnTo>
                  <a:lnTo>
                    <a:pt x="783" y="253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785" y="255"/>
                  </a:lnTo>
                  <a:lnTo>
                    <a:pt x="783" y="255"/>
                  </a:lnTo>
                  <a:lnTo>
                    <a:pt x="783" y="255"/>
                  </a:lnTo>
                  <a:lnTo>
                    <a:pt x="785" y="255"/>
                  </a:lnTo>
                  <a:lnTo>
                    <a:pt x="787" y="256"/>
                  </a:lnTo>
                  <a:lnTo>
                    <a:pt x="788" y="258"/>
                  </a:lnTo>
                  <a:lnTo>
                    <a:pt x="788" y="259"/>
                  </a:lnTo>
                  <a:lnTo>
                    <a:pt x="788" y="261"/>
                  </a:lnTo>
                  <a:lnTo>
                    <a:pt x="787" y="261"/>
                  </a:lnTo>
                  <a:lnTo>
                    <a:pt x="787" y="263"/>
                  </a:lnTo>
                  <a:lnTo>
                    <a:pt x="787" y="266"/>
                  </a:lnTo>
                  <a:lnTo>
                    <a:pt x="788" y="267"/>
                  </a:lnTo>
                  <a:lnTo>
                    <a:pt x="787" y="271"/>
                  </a:lnTo>
                  <a:lnTo>
                    <a:pt x="787" y="271"/>
                  </a:lnTo>
                  <a:lnTo>
                    <a:pt x="785" y="271"/>
                  </a:lnTo>
                  <a:lnTo>
                    <a:pt x="785" y="271"/>
                  </a:lnTo>
                  <a:lnTo>
                    <a:pt x="782" y="264"/>
                  </a:lnTo>
                  <a:lnTo>
                    <a:pt x="782" y="263"/>
                  </a:lnTo>
                  <a:lnTo>
                    <a:pt x="780" y="261"/>
                  </a:lnTo>
                  <a:lnTo>
                    <a:pt x="777" y="258"/>
                  </a:lnTo>
                  <a:lnTo>
                    <a:pt x="777" y="259"/>
                  </a:lnTo>
                  <a:lnTo>
                    <a:pt x="779" y="261"/>
                  </a:lnTo>
                  <a:lnTo>
                    <a:pt x="779" y="263"/>
                  </a:lnTo>
                  <a:lnTo>
                    <a:pt x="780" y="266"/>
                  </a:lnTo>
                  <a:lnTo>
                    <a:pt x="780" y="269"/>
                  </a:lnTo>
                  <a:lnTo>
                    <a:pt x="780" y="269"/>
                  </a:lnTo>
                  <a:lnTo>
                    <a:pt x="779" y="269"/>
                  </a:lnTo>
                  <a:lnTo>
                    <a:pt x="779" y="271"/>
                  </a:lnTo>
                  <a:lnTo>
                    <a:pt x="779" y="271"/>
                  </a:lnTo>
                  <a:lnTo>
                    <a:pt x="782" y="274"/>
                  </a:lnTo>
                  <a:lnTo>
                    <a:pt x="783" y="275"/>
                  </a:lnTo>
                  <a:lnTo>
                    <a:pt x="783" y="277"/>
                  </a:lnTo>
                  <a:lnTo>
                    <a:pt x="783" y="277"/>
                  </a:lnTo>
                  <a:lnTo>
                    <a:pt x="785" y="278"/>
                  </a:lnTo>
                  <a:lnTo>
                    <a:pt x="785" y="278"/>
                  </a:lnTo>
                  <a:lnTo>
                    <a:pt x="783" y="278"/>
                  </a:lnTo>
                  <a:lnTo>
                    <a:pt x="782" y="278"/>
                  </a:lnTo>
                  <a:lnTo>
                    <a:pt x="782" y="278"/>
                  </a:lnTo>
                  <a:lnTo>
                    <a:pt x="779" y="277"/>
                  </a:lnTo>
                  <a:lnTo>
                    <a:pt x="777" y="278"/>
                  </a:lnTo>
                  <a:lnTo>
                    <a:pt x="779" y="283"/>
                  </a:lnTo>
                  <a:lnTo>
                    <a:pt x="779" y="285"/>
                  </a:lnTo>
                  <a:lnTo>
                    <a:pt x="779" y="285"/>
                  </a:lnTo>
                  <a:lnTo>
                    <a:pt x="777" y="285"/>
                  </a:lnTo>
                  <a:lnTo>
                    <a:pt x="776" y="283"/>
                  </a:lnTo>
                  <a:lnTo>
                    <a:pt x="774" y="282"/>
                  </a:lnTo>
                  <a:lnTo>
                    <a:pt x="772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9" y="278"/>
                  </a:lnTo>
                  <a:lnTo>
                    <a:pt x="768" y="278"/>
                  </a:lnTo>
                  <a:lnTo>
                    <a:pt x="768" y="278"/>
                  </a:lnTo>
                  <a:lnTo>
                    <a:pt x="766" y="277"/>
                  </a:lnTo>
                  <a:lnTo>
                    <a:pt x="766" y="277"/>
                  </a:lnTo>
                  <a:lnTo>
                    <a:pt x="763" y="274"/>
                  </a:lnTo>
                  <a:lnTo>
                    <a:pt x="761" y="274"/>
                  </a:lnTo>
                  <a:lnTo>
                    <a:pt x="763" y="274"/>
                  </a:lnTo>
                  <a:lnTo>
                    <a:pt x="763" y="275"/>
                  </a:lnTo>
                  <a:lnTo>
                    <a:pt x="763" y="277"/>
                  </a:lnTo>
                  <a:lnTo>
                    <a:pt x="761" y="277"/>
                  </a:lnTo>
                  <a:lnTo>
                    <a:pt x="760" y="275"/>
                  </a:lnTo>
                  <a:lnTo>
                    <a:pt x="758" y="274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1"/>
                  </a:lnTo>
                  <a:lnTo>
                    <a:pt x="757" y="274"/>
                  </a:lnTo>
                  <a:lnTo>
                    <a:pt x="757" y="274"/>
                  </a:lnTo>
                  <a:lnTo>
                    <a:pt x="755" y="275"/>
                  </a:lnTo>
                  <a:lnTo>
                    <a:pt x="755" y="274"/>
                  </a:lnTo>
                  <a:lnTo>
                    <a:pt x="755" y="274"/>
                  </a:lnTo>
                  <a:lnTo>
                    <a:pt x="755" y="272"/>
                  </a:lnTo>
                  <a:lnTo>
                    <a:pt x="753" y="272"/>
                  </a:lnTo>
                  <a:lnTo>
                    <a:pt x="752" y="271"/>
                  </a:lnTo>
                  <a:lnTo>
                    <a:pt x="752" y="271"/>
                  </a:lnTo>
                  <a:lnTo>
                    <a:pt x="752" y="269"/>
                  </a:lnTo>
                  <a:lnTo>
                    <a:pt x="750" y="269"/>
                  </a:lnTo>
                  <a:lnTo>
                    <a:pt x="749" y="269"/>
                  </a:lnTo>
                  <a:lnTo>
                    <a:pt x="747" y="269"/>
                  </a:lnTo>
                  <a:lnTo>
                    <a:pt x="744" y="266"/>
                  </a:lnTo>
                  <a:lnTo>
                    <a:pt x="741" y="261"/>
                  </a:lnTo>
                  <a:lnTo>
                    <a:pt x="739" y="259"/>
                  </a:lnTo>
                  <a:lnTo>
                    <a:pt x="738" y="259"/>
                  </a:lnTo>
                  <a:lnTo>
                    <a:pt x="739" y="261"/>
                  </a:lnTo>
                  <a:lnTo>
                    <a:pt x="741" y="264"/>
                  </a:lnTo>
                  <a:lnTo>
                    <a:pt x="741" y="266"/>
                  </a:lnTo>
                  <a:lnTo>
                    <a:pt x="741" y="266"/>
                  </a:lnTo>
                  <a:lnTo>
                    <a:pt x="739" y="266"/>
                  </a:lnTo>
                  <a:lnTo>
                    <a:pt x="733" y="261"/>
                  </a:lnTo>
                  <a:lnTo>
                    <a:pt x="730" y="259"/>
                  </a:lnTo>
                  <a:lnTo>
                    <a:pt x="728" y="259"/>
                  </a:lnTo>
                  <a:lnTo>
                    <a:pt x="725" y="259"/>
                  </a:lnTo>
                  <a:lnTo>
                    <a:pt x="724" y="259"/>
                  </a:lnTo>
                  <a:lnTo>
                    <a:pt x="725" y="263"/>
                  </a:lnTo>
                  <a:lnTo>
                    <a:pt x="727" y="264"/>
                  </a:lnTo>
                  <a:lnTo>
                    <a:pt x="728" y="266"/>
                  </a:lnTo>
                  <a:lnTo>
                    <a:pt x="731" y="267"/>
                  </a:lnTo>
                  <a:lnTo>
                    <a:pt x="733" y="271"/>
                  </a:lnTo>
                  <a:lnTo>
                    <a:pt x="735" y="272"/>
                  </a:lnTo>
                  <a:lnTo>
                    <a:pt x="738" y="274"/>
                  </a:lnTo>
                  <a:lnTo>
                    <a:pt x="739" y="274"/>
                  </a:lnTo>
                  <a:lnTo>
                    <a:pt x="741" y="274"/>
                  </a:lnTo>
                  <a:lnTo>
                    <a:pt x="741" y="274"/>
                  </a:lnTo>
                  <a:lnTo>
                    <a:pt x="741" y="275"/>
                  </a:lnTo>
                  <a:lnTo>
                    <a:pt x="741" y="275"/>
                  </a:lnTo>
                  <a:lnTo>
                    <a:pt x="744" y="277"/>
                  </a:lnTo>
                  <a:lnTo>
                    <a:pt x="746" y="278"/>
                  </a:lnTo>
                  <a:lnTo>
                    <a:pt x="747" y="280"/>
                  </a:lnTo>
                  <a:lnTo>
                    <a:pt x="749" y="280"/>
                  </a:lnTo>
                  <a:lnTo>
                    <a:pt x="752" y="283"/>
                  </a:lnTo>
                  <a:lnTo>
                    <a:pt x="752" y="283"/>
                  </a:lnTo>
                  <a:lnTo>
                    <a:pt x="755" y="285"/>
                  </a:lnTo>
                  <a:lnTo>
                    <a:pt x="757" y="285"/>
                  </a:lnTo>
                  <a:lnTo>
                    <a:pt x="758" y="288"/>
                  </a:lnTo>
                  <a:lnTo>
                    <a:pt x="760" y="288"/>
                  </a:lnTo>
                  <a:lnTo>
                    <a:pt x="760" y="291"/>
                  </a:lnTo>
                  <a:lnTo>
                    <a:pt x="761" y="293"/>
                  </a:lnTo>
                  <a:lnTo>
                    <a:pt x="765" y="293"/>
                  </a:lnTo>
                  <a:lnTo>
                    <a:pt x="766" y="294"/>
                  </a:lnTo>
                  <a:lnTo>
                    <a:pt x="766" y="294"/>
                  </a:lnTo>
                  <a:lnTo>
                    <a:pt x="766" y="296"/>
                  </a:lnTo>
                  <a:lnTo>
                    <a:pt x="765" y="296"/>
                  </a:lnTo>
                  <a:lnTo>
                    <a:pt x="765" y="296"/>
                  </a:lnTo>
                  <a:lnTo>
                    <a:pt x="765" y="297"/>
                  </a:lnTo>
                  <a:lnTo>
                    <a:pt x="765" y="299"/>
                  </a:lnTo>
                  <a:lnTo>
                    <a:pt x="765" y="300"/>
                  </a:lnTo>
                  <a:lnTo>
                    <a:pt x="765" y="300"/>
                  </a:lnTo>
                  <a:lnTo>
                    <a:pt x="761" y="302"/>
                  </a:lnTo>
                  <a:lnTo>
                    <a:pt x="761" y="302"/>
                  </a:lnTo>
                  <a:lnTo>
                    <a:pt x="760" y="300"/>
                  </a:lnTo>
                  <a:lnTo>
                    <a:pt x="758" y="300"/>
                  </a:lnTo>
                  <a:lnTo>
                    <a:pt x="753" y="299"/>
                  </a:lnTo>
                  <a:lnTo>
                    <a:pt x="749" y="297"/>
                  </a:lnTo>
                  <a:lnTo>
                    <a:pt x="747" y="296"/>
                  </a:lnTo>
                  <a:lnTo>
                    <a:pt x="746" y="296"/>
                  </a:lnTo>
                  <a:lnTo>
                    <a:pt x="746" y="296"/>
                  </a:lnTo>
                  <a:lnTo>
                    <a:pt x="731" y="293"/>
                  </a:lnTo>
                  <a:lnTo>
                    <a:pt x="728" y="293"/>
                  </a:lnTo>
                  <a:lnTo>
                    <a:pt x="728" y="293"/>
                  </a:lnTo>
                  <a:lnTo>
                    <a:pt x="727" y="291"/>
                  </a:lnTo>
                  <a:lnTo>
                    <a:pt x="720" y="289"/>
                  </a:lnTo>
                  <a:lnTo>
                    <a:pt x="720" y="289"/>
                  </a:lnTo>
                  <a:lnTo>
                    <a:pt x="717" y="286"/>
                  </a:lnTo>
                  <a:lnTo>
                    <a:pt x="714" y="282"/>
                  </a:lnTo>
                  <a:lnTo>
                    <a:pt x="714" y="282"/>
                  </a:lnTo>
                  <a:lnTo>
                    <a:pt x="711" y="282"/>
                  </a:lnTo>
                  <a:lnTo>
                    <a:pt x="708" y="282"/>
                  </a:lnTo>
                  <a:lnTo>
                    <a:pt x="706" y="282"/>
                  </a:lnTo>
                  <a:lnTo>
                    <a:pt x="705" y="282"/>
                  </a:lnTo>
                  <a:lnTo>
                    <a:pt x="703" y="282"/>
                  </a:lnTo>
                  <a:lnTo>
                    <a:pt x="700" y="278"/>
                  </a:lnTo>
                  <a:lnTo>
                    <a:pt x="697" y="278"/>
                  </a:lnTo>
                  <a:lnTo>
                    <a:pt x="694" y="277"/>
                  </a:lnTo>
                  <a:lnTo>
                    <a:pt x="692" y="277"/>
                  </a:lnTo>
                  <a:lnTo>
                    <a:pt x="692" y="275"/>
                  </a:lnTo>
                  <a:lnTo>
                    <a:pt x="694" y="274"/>
                  </a:lnTo>
                  <a:lnTo>
                    <a:pt x="694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6" y="274"/>
                  </a:lnTo>
                  <a:lnTo>
                    <a:pt x="684" y="272"/>
                  </a:lnTo>
                  <a:lnTo>
                    <a:pt x="681" y="267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81" y="266"/>
                  </a:lnTo>
                  <a:lnTo>
                    <a:pt x="684" y="266"/>
                  </a:lnTo>
                  <a:lnTo>
                    <a:pt x="684" y="266"/>
                  </a:lnTo>
                  <a:lnTo>
                    <a:pt x="687" y="264"/>
                  </a:lnTo>
                  <a:lnTo>
                    <a:pt x="687" y="264"/>
                  </a:lnTo>
                  <a:lnTo>
                    <a:pt x="687" y="263"/>
                  </a:lnTo>
                  <a:lnTo>
                    <a:pt x="686" y="263"/>
                  </a:lnTo>
                  <a:lnTo>
                    <a:pt x="686" y="263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3" y="259"/>
                  </a:lnTo>
                  <a:lnTo>
                    <a:pt x="681" y="259"/>
                  </a:lnTo>
                  <a:lnTo>
                    <a:pt x="676" y="259"/>
                  </a:lnTo>
                  <a:lnTo>
                    <a:pt x="675" y="259"/>
                  </a:lnTo>
                  <a:lnTo>
                    <a:pt x="675" y="259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6" y="256"/>
                  </a:lnTo>
                  <a:lnTo>
                    <a:pt x="673" y="258"/>
                  </a:lnTo>
                  <a:lnTo>
                    <a:pt x="671" y="258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70" y="253"/>
                  </a:lnTo>
                  <a:lnTo>
                    <a:pt x="668" y="253"/>
                  </a:lnTo>
                  <a:lnTo>
                    <a:pt x="665" y="250"/>
                  </a:lnTo>
                  <a:lnTo>
                    <a:pt x="662" y="247"/>
                  </a:lnTo>
                  <a:lnTo>
                    <a:pt x="660" y="245"/>
                  </a:lnTo>
                  <a:lnTo>
                    <a:pt x="659" y="244"/>
                  </a:lnTo>
                  <a:lnTo>
                    <a:pt x="657" y="244"/>
                  </a:lnTo>
                  <a:lnTo>
                    <a:pt x="657" y="244"/>
                  </a:lnTo>
                  <a:lnTo>
                    <a:pt x="660" y="241"/>
                  </a:lnTo>
                  <a:lnTo>
                    <a:pt x="660" y="239"/>
                  </a:lnTo>
                  <a:lnTo>
                    <a:pt x="659" y="241"/>
                  </a:lnTo>
                  <a:lnTo>
                    <a:pt x="656" y="239"/>
                  </a:lnTo>
                  <a:lnTo>
                    <a:pt x="654" y="241"/>
                  </a:lnTo>
                  <a:lnTo>
                    <a:pt x="653" y="241"/>
                  </a:lnTo>
                  <a:lnTo>
                    <a:pt x="653" y="239"/>
                  </a:lnTo>
                  <a:lnTo>
                    <a:pt x="651" y="241"/>
                  </a:lnTo>
                  <a:lnTo>
                    <a:pt x="651" y="242"/>
                  </a:lnTo>
                  <a:lnTo>
                    <a:pt x="651" y="244"/>
                  </a:lnTo>
                  <a:lnTo>
                    <a:pt x="649" y="244"/>
                  </a:lnTo>
                  <a:lnTo>
                    <a:pt x="649" y="244"/>
                  </a:lnTo>
                  <a:lnTo>
                    <a:pt x="648" y="242"/>
                  </a:lnTo>
                  <a:lnTo>
                    <a:pt x="648" y="242"/>
                  </a:lnTo>
                  <a:lnTo>
                    <a:pt x="648" y="239"/>
                  </a:lnTo>
                  <a:lnTo>
                    <a:pt x="648" y="239"/>
                  </a:lnTo>
                  <a:lnTo>
                    <a:pt x="645" y="239"/>
                  </a:lnTo>
                  <a:lnTo>
                    <a:pt x="643" y="239"/>
                  </a:lnTo>
                  <a:lnTo>
                    <a:pt x="643" y="237"/>
                  </a:lnTo>
                  <a:lnTo>
                    <a:pt x="642" y="236"/>
                  </a:lnTo>
                  <a:lnTo>
                    <a:pt x="642" y="234"/>
                  </a:lnTo>
                  <a:lnTo>
                    <a:pt x="642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40" y="234"/>
                  </a:lnTo>
                  <a:lnTo>
                    <a:pt x="638" y="234"/>
                  </a:lnTo>
                  <a:lnTo>
                    <a:pt x="637" y="234"/>
                  </a:lnTo>
                  <a:lnTo>
                    <a:pt x="637" y="236"/>
                  </a:lnTo>
                  <a:lnTo>
                    <a:pt x="638" y="236"/>
                  </a:lnTo>
                  <a:lnTo>
                    <a:pt x="640" y="237"/>
                  </a:lnTo>
                  <a:lnTo>
                    <a:pt x="642" y="241"/>
                  </a:lnTo>
                  <a:lnTo>
                    <a:pt x="640" y="242"/>
                  </a:lnTo>
                  <a:lnTo>
                    <a:pt x="637" y="242"/>
                  </a:lnTo>
                  <a:lnTo>
                    <a:pt x="635" y="242"/>
                  </a:lnTo>
                  <a:lnTo>
                    <a:pt x="632" y="242"/>
                  </a:lnTo>
                  <a:lnTo>
                    <a:pt x="630" y="242"/>
                  </a:lnTo>
                  <a:lnTo>
                    <a:pt x="629" y="241"/>
                  </a:lnTo>
                  <a:lnTo>
                    <a:pt x="626" y="241"/>
                  </a:lnTo>
                  <a:lnTo>
                    <a:pt x="624" y="244"/>
                  </a:lnTo>
                  <a:lnTo>
                    <a:pt x="624" y="244"/>
                  </a:lnTo>
                  <a:lnTo>
                    <a:pt x="621" y="244"/>
                  </a:lnTo>
                  <a:lnTo>
                    <a:pt x="619" y="244"/>
                  </a:lnTo>
                  <a:lnTo>
                    <a:pt x="615" y="247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2" y="247"/>
                  </a:lnTo>
                  <a:lnTo>
                    <a:pt x="610" y="247"/>
                  </a:lnTo>
                  <a:lnTo>
                    <a:pt x="608" y="248"/>
                  </a:lnTo>
                  <a:lnTo>
                    <a:pt x="607" y="247"/>
                  </a:lnTo>
                  <a:lnTo>
                    <a:pt x="604" y="247"/>
                  </a:lnTo>
                  <a:lnTo>
                    <a:pt x="602" y="247"/>
                  </a:lnTo>
                  <a:lnTo>
                    <a:pt x="601" y="247"/>
                  </a:lnTo>
                  <a:lnTo>
                    <a:pt x="599" y="245"/>
                  </a:lnTo>
                  <a:lnTo>
                    <a:pt x="597" y="245"/>
                  </a:lnTo>
                  <a:lnTo>
                    <a:pt x="596" y="245"/>
                  </a:lnTo>
                  <a:lnTo>
                    <a:pt x="596" y="245"/>
                  </a:lnTo>
                  <a:lnTo>
                    <a:pt x="593" y="242"/>
                  </a:lnTo>
                  <a:lnTo>
                    <a:pt x="591" y="242"/>
                  </a:lnTo>
                  <a:lnTo>
                    <a:pt x="589" y="239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89" y="236"/>
                  </a:lnTo>
                  <a:lnTo>
                    <a:pt x="589" y="234"/>
                  </a:lnTo>
                  <a:lnTo>
                    <a:pt x="591" y="231"/>
                  </a:lnTo>
                  <a:lnTo>
                    <a:pt x="591" y="230"/>
                  </a:lnTo>
                  <a:lnTo>
                    <a:pt x="593" y="230"/>
                  </a:lnTo>
                  <a:lnTo>
                    <a:pt x="594" y="228"/>
                  </a:lnTo>
                  <a:lnTo>
                    <a:pt x="601" y="226"/>
                  </a:lnTo>
                  <a:lnTo>
                    <a:pt x="602" y="225"/>
                  </a:lnTo>
                  <a:lnTo>
                    <a:pt x="602" y="225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1" y="222"/>
                  </a:lnTo>
                  <a:lnTo>
                    <a:pt x="602" y="220"/>
                  </a:lnTo>
                  <a:lnTo>
                    <a:pt x="602" y="219"/>
                  </a:lnTo>
                  <a:lnTo>
                    <a:pt x="604" y="219"/>
                  </a:lnTo>
                  <a:lnTo>
                    <a:pt x="605" y="220"/>
                  </a:lnTo>
                  <a:lnTo>
                    <a:pt x="607" y="220"/>
                  </a:lnTo>
                  <a:lnTo>
                    <a:pt x="610" y="220"/>
                  </a:lnTo>
                  <a:lnTo>
                    <a:pt x="615" y="222"/>
                  </a:lnTo>
                  <a:lnTo>
                    <a:pt x="619" y="223"/>
                  </a:lnTo>
                  <a:lnTo>
                    <a:pt x="624" y="225"/>
                  </a:lnTo>
                  <a:lnTo>
                    <a:pt x="626" y="226"/>
                  </a:lnTo>
                  <a:lnTo>
                    <a:pt x="627" y="228"/>
                  </a:lnTo>
                  <a:lnTo>
                    <a:pt x="629" y="230"/>
                  </a:lnTo>
                  <a:lnTo>
                    <a:pt x="627" y="231"/>
                  </a:lnTo>
                  <a:lnTo>
                    <a:pt x="627" y="231"/>
                  </a:lnTo>
                  <a:lnTo>
                    <a:pt x="627" y="233"/>
                  </a:lnTo>
                  <a:lnTo>
                    <a:pt x="627" y="233"/>
                  </a:lnTo>
                  <a:lnTo>
                    <a:pt x="629" y="234"/>
                  </a:lnTo>
                  <a:lnTo>
                    <a:pt x="629" y="233"/>
                  </a:lnTo>
                  <a:lnTo>
                    <a:pt x="629" y="233"/>
                  </a:lnTo>
                  <a:lnTo>
                    <a:pt x="629" y="231"/>
                  </a:lnTo>
                  <a:lnTo>
                    <a:pt x="630" y="231"/>
                  </a:lnTo>
                  <a:lnTo>
                    <a:pt x="630" y="230"/>
                  </a:lnTo>
                  <a:lnTo>
                    <a:pt x="630" y="228"/>
                  </a:lnTo>
                  <a:lnTo>
                    <a:pt x="629" y="228"/>
                  </a:lnTo>
                  <a:lnTo>
                    <a:pt x="629" y="226"/>
                  </a:lnTo>
                  <a:lnTo>
                    <a:pt x="624" y="223"/>
                  </a:lnTo>
                  <a:lnTo>
                    <a:pt x="624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34" y="223"/>
                  </a:lnTo>
                  <a:lnTo>
                    <a:pt x="634" y="222"/>
                  </a:lnTo>
                  <a:lnTo>
                    <a:pt x="635" y="222"/>
                  </a:lnTo>
                  <a:lnTo>
                    <a:pt x="635" y="222"/>
                  </a:lnTo>
                  <a:lnTo>
                    <a:pt x="638" y="220"/>
                  </a:lnTo>
                  <a:lnTo>
                    <a:pt x="640" y="222"/>
                  </a:lnTo>
                  <a:lnTo>
                    <a:pt x="642" y="222"/>
                  </a:lnTo>
                  <a:lnTo>
                    <a:pt x="643" y="222"/>
                  </a:lnTo>
                  <a:lnTo>
                    <a:pt x="645" y="220"/>
                  </a:lnTo>
                  <a:lnTo>
                    <a:pt x="646" y="219"/>
                  </a:lnTo>
                  <a:lnTo>
                    <a:pt x="648" y="219"/>
                  </a:lnTo>
                  <a:lnTo>
                    <a:pt x="649" y="217"/>
                  </a:lnTo>
                  <a:lnTo>
                    <a:pt x="653" y="217"/>
                  </a:lnTo>
                  <a:lnTo>
                    <a:pt x="654" y="219"/>
                  </a:lnTo>
                  <a:lnTo>
                    <a:pt x="657" y="219"/>
                  </a:lnTo>
                  <a:lnTo>
                    <a:pt x="656" y="217"/>
                  </a:lnTo>
                  <a:lnTo>
                    <a:pt x="656" y="214"/>
                  </a:lnTo>
                  <a:lnTo>
                    <a:pt x="654" y="212"/>
                  </a:lnTo>
                  <a:lnTo>
                    <a:pt x="653" y="211"/>
                  </a:lnTo>
                  <a:lnTo>
                    <a:pt x="649" y="209"/>
                  </a:lnTo>
                  <a:lnTo>
                    <a:pt x="646" y="206"/>
                  </a:lnTo>
                  <a:lnTo>
                    <a:pt x="645" y="204"/>
                  </a:lnTo>
                  <a:lnTo>
                    <a:pt x="643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51" y="198"/>
                  </a:lnTo>
                  <a:lnTo>
                    <a:pt x="656" y="193"/>
                  </a:lnTo>
                  <a:lnTo>
                    <a:pt x="659" y="192"/>
                  </a:lnTo>
                  <a:lnTo>
                    <a:pt x="659" y="190"/>
                  </a:lnTo>
                  <a:lnTo>
                    <a:pt x="660" y="190"/>
                  </a:lnTo>
                  <a:lnTo>
                    <a:pt x="662" y="189"/>
                  </a:lnTo>
                  <a:lnTo>
                    <a:pt x="664" y="189"/>
                  </a:lnTo>
                  <a:lnTo>
                    <a:pt x="665" y="187"/>
                  </a:lnTo>
                  <a:lnTo>
                    <a:pt x="665" y="185"/>
                  </a:lnTo>
                  <a:lnTo>
                    <a:pt x="665" y="185"/>
                  </a:lnTo>
                  <a:lnTo>
                    <a:pt x="667" y="181"/>
                  </a:lnTo>
                  <a:lnTo>
                    <a:pt x="670" y="181"/>
                  </a:lnTo>
                  <a:lnTo>
                    <a:pt x="671" y="179"/>
                  </a:lnTo>
                  <a:lnTo>
                    <a:pt x="673" y="179"/>
                  </a:lnTo>
                  <a:lnTo>
                    <a:pt x="676" y="176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0" y="167"/>
                  </a:lnTo>
                  <a:lnTo>
                    <a:pt x="668" y="162"/>
                  </a:lnTo>
                  <a:lnTo>
                    <a:pt x="665" y="159"/>
                  </a:lnTo>
                  <a:lnTo>
                    <a:pt x="664" y="155"/>
                  </a:lnTo>
                  <a:lnTo>
                    <a:pt x="660" y="151"/>
                  </a:lnTo>
                  <a:lnTo>
                    <a:pt x="660" y="149"/>
                  </a:lnTo>
                  <a:lnTo>
                    <a:pt x="660" y="149"/>
                  </a:lnTo>
                  <a:lnTo>
                    <a:pt x="660" y="148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4" y="149"/>
                  </a:lnTo>
                  <a:lnTo>
                    <a:pt x="653" y="148"/>
                  </a:lnTo>
                  <a:lnTo>
                    <a:pt x="651" y="146"/>
                  </a:lnTo>
                  <a:lnTo>
                    <a:pt x="653" y="146"/>
                  </a:lnTo>
                  <a:lnTo>
                    <a:pt x="653" y="144"/>
                  </a:lnTo>
                  <a:lnTo>
                    <a:pt x="653" y="143"/>
                  </a:lnTo>
                  <a:lnTo>
                    <a:pt x="653" y="141"/>
                  </a:lnTo>
                  <a:lnTo>
                    <a:pt x="653" y="141"/>
                  </a:lnTo>
                  <a:lnTo>
                    <a:pt x="653" y="140"/>
                  </a:lnTo>
                  <a:lnTo>
                    <a:pt x="653" y="140"/>
                  </a:lnTo>
                  <a:lnTo>
                    <a:pt x="651" y="140"/>
                  </a:lnTo>
                  <a:lnTo>
                    <a:pt x="649" y="140"/>
                  </a:lnTo>
                  <a:lnTo>
                    <a:pt x="648" y="140"/>
                  </a:lnTo>
                  <a:lnTo>
                    <a:pt x="651" y="143"/>
                  </a:lnTo>
                  <a:lnTo>
                    <a:pt x="649" y="144"/>
                  </a:lnTo>
                  <a:lnTo>
                    <a:pt x="648" y="144"/>
                  </a:lnTo>
                  <a:lnTo>
                    <a:pt x="646" y="144"/>
                  </a:lnTo>
                  <a:lnTo>
                    <a:pt x="645" y="143"/>
                  </a:lnTo>
                  <a:lnTo>
                    <a:pt x="645" y="143"/>
                  </a:lnTo>
                  <a:lnTo>
                    <a:pt x="640" y="140"/>
                  </a:lnTo>
                  <a:lnTo>
                    <a:pt x="640" y="138"/>
                  </a:lnTo>
                  <a:lnTo>
                    <a:pt x="640" y="138"/>
                  </a:lnTo>
                  <a:lnTo>
                    <a:pt x="640" y="137"/>
                  </a:lnTo>
                  <a:lnTo>
                    <a:pt x="640" y="138"/>
                  </a:lnTo>
                  <a:lnTo>
                    <a:pt x="638" y="138"/>
                  </a:lnTo>
                  <a:lnTo>
                    <a:pt x="637" y="137"/>
                  </a:lnTo>
                  <a:lnTo>
                    <a:pt x="637" y="137"/>
                  </a:lnTo>
                  <a:lnTo>
                    <a:pt x="638" y="135"/>
                  </a:lnTo>
                  <a:lnTo>
                    <a:pt x="640" y="135"/>
                  </a:lnTo>
                  <a:lnTo>
                    <a:pt x="638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8" y="132"/>
                  </a:lnTo>
                  <a:lnTo>
                    <a:pt x="640" y="132"/>
                  </a:lnTo>
                  <a:lnTo>
                    <a:pt x="638" y="130"/>
                  </a:lnTo>
                  <a:lnTo>
                    <a:pt x="638" y="130"/>
                  </a:lnTo>
                  <a:lnTo>
                    <a:pt x="637" y="132"/>
                  </a:lnTo>
                  <a:lnTo>
                    <a:pt x="634" y="133"/>
                  </a:lnTo>
                  <a:lnTo>
                    <a:pt x="632" y="135"/>
                  </a:lnTo>
                  <a:lnTo>
                    <a:pt x="630" y="133"/>
                  </a:lnTo>
                  <a:lnTo>
                    <a:pt x="629" y="133"/>
                  </a:lnTo>
                  <a:lnTo>
                    <a:pt x="627" y="133"/>
                  </a:lnTo>
                  <a:lnTo>
                    <a:pt x="627" y="135"/>
                  </a:lnTo>
                  <a:lnTo>
                    <a:pt x="624" y="137"/>
                  </a:lnTo>
                  <a:lnTo>
                    <a:pt x="618" y="140"/>
                  </a:lnTo>
                  <a:lnTo>
                    <a:pt x="615" y="140"/>
                  </a:lnTo>
                  <a:lnTo>
                    <a:pt x="613" y="140"/>
                  </a:lnTo>
                  <a:lnTo>
                    <a:pt x="612" y="140"/>
                  </a:lnTo>
                  <a:lnTo>
                    <a:pt x="612" y="138"/>
                  </a:lnTo>
                  <a:lnTo>
                    <a:pt x="613" y="138"/>
                  </a:lnTo>
                  <a:lnTo>
                    <a:pt x="613" y="137"/>
                  </a:lnTo>
                  <a:lnTo>
                    <a:pt x="613" y="137"/>
                  </a:lnTo>
                  <a:lnTo>
                    <a:pt x="613" y="133"/>
                  </a:lnTo>
                  <a:lnTo>
                    <a:pt x="613" y="132"/>
                  </a:lnTo>
                  <a:lnTo>
                    <a:pt x="615" y="132"/>
                  </a:lnTo>
                  <a:lnTo>
                    <a:pt x="616" y="130"/>
                  </a:lnTo>
                  <a:lnTo>
                    <a:pt x="619" y="132"/>
                  </a:lnTo>
                  <a:lnTo>
                    <a:pt x="621" y="132"/>
                  </a:lnTo>
                  <a:lnTo>
                    <a:pt x="623" y="130"/>
                  </a:lnTo>
                  <a:lnTo>
                    <a:pt x="624" y="130"/>
                  </a:lnTo>
                  <a:lnTo>
                    <a:pt x="626" y="129"/>
                  </a:lnTo>
                  <a:lnTo>
                    <a:pt x="626" y="127"/>
                  </a:lnTo>
                  <a:lnTo>
                    <a:pt x="624" y="124"/>
                  </a:lnTo>
                  <a:lnTo>
                    <a:pt x="624" y="124"/>
                  </a:lnTo>
                  <a:lnTo>
                    <a:pt x="621" y="122"/>
                  </a:lnTo>
                  <a:lnTo>
                    <a:pt x="618" y="122"/>
                  </a:lnTo>
                  <a:lnTo>
                    <a:pt x="616" y="121"/>
                  </a:lnTo>
                  <a:lnTo>
                    <a:pt x="615" y="121"/>
                  </a:lnTo>
                  <a:lnTo>
                    <a:pt x="615" y="121"/>
                  </a:lnTo>
                  <a:lnTo>
                    <a:pt x="613" y="119"/>
                  </a:lnTo>
                  <a:lnTo>
                    <a:pt x="613" y="118"/>
                  </a:lnTo>
                  <a:lnTo>
                    <a:pt x="613" y="118"/>
                  </a:lnTo>
                  <a:lnTo>
                    <a:pt x="615" y="116"/>
                  </a:lnTo>
                  <a:lnTo>
                    <a:pt x="618" y="116"/>
                  </a:lnTo>
                  <a:lnTo>
                    <a:pt x="618" y="116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2" y="118"/>
                  </a:lnTo>
                  <a:lnTo>
                    <a:pt x="610" y="118"/>
                  </a:lnTo>
                  <a:lnTo>
                    <a:pt x="608" y="116"/>
                  </a:lnTo>
                  <a:lnTo>
                    <a:pt x="607" y="116"/>
                  </a:lnTo>
                  <a:lnTo>
                    <a:pt x="605" y="116"/>
                  </a:lnTo>
                  <a:lnTo>
                    <a:pt x="605" y="116"/>
                  </a:lnTo>
                  <a:lnTo>
                    <a:pt x="605" y="115"/>
                  </a:lnTo>
                  <a:lnTo>
                    <a:pt x="607" y="115"/>
                  </a:lnTo>
                  <a:lnTo>
                    <a:pt x="608" y="113"/>
                  </a:lnTo>
                  <a:lnTo>
                    <a:pt x="608" y="113"/>
                  </a:lnTo>
                  <a:lnTo>
                    <a:pt x="607" y="111"/>
                  </a:lnTo>
                  <a:lnTo>
                    <a:pt x="607" y="111"/>
                  </a:lnTo>
                  <a:lnTo>
                    <a:pt x="604" y="110"/>
                  </a:lnTo>
                  <a:lnTo>
                    <a:pt x="599" y="111"/>
                  </a:lnTo>
                  <a:lnTo>
                    <a:pt x="597" y="111"/>
                  </a:lnTo>
                  <a:lnTo>
                    <a:pt x="597" y="110"/>
                  </a:lnTo>
                  <a:lnTo>
                    <a:pt x="597" y="108"/>
                  </a:lnTo>
                  <a:lnTo>
                    <a:pt x="597" y="105"/>
                  </a:lnTo>
                  <a:lnTo>
                    <a:pt x="596" y="102"/>
                  </a:lnTo>
                  <a:lnTo>
                    <a:pt x="596" y="100"/>
                  </a:lnTo>
                  <a:lnTo>
                    <a:pt x="594" y="100"/>
                  </a:lnTo>
                  <a:lnTo>
                    <a:pt x="589" y="100"/>
                  </a:lnTo>
                  <a:lnTo>
                    <a:pt x="589" y="100"/>
                  </a:lnTo>
                  <a:lnTo>
                    <a:pt x="588" y="100"/>
                  </a:lnTo>
                  <a:lnTo>
                    <a:pt x="585" y="99"/>
                  </a:lnTo>
                  <a:lnTo>
                    <a:pt x="583" y="97"/>
                  </a:lnTo>
                  <a:lnTo>
                    <a:pt x="583" y="97"/>
                  </a:lnTo>
                  <a:lnTo>
                    <a:pt x="582" y="96"/>
                  </a:lnTo>
                  <a:lnTo>
                    <a:pt x="580" y="94"/>
                  </a:lnTo>
                  <a:lnTo>
                    <a:pt x="578" y="94"/>
                  </a:lnTo>
                  <a:lnTo>
                    <a:pt x="578" y="91"/>
                  </a:lnTo>
                  <a:lnTo>
                    <a:pt x="577" y="91"/>
                  </a:lnTo>
                  <a:lnTo>
                    <a:pt x="575" y="91"/>
                  </a:lnTo>
                  <a:lnTo>
                    <a:pt x="574" y="92"/>
                  </a:lnTo>
                  <a:lnTo>
                    <a:pt x="572" y="94"/>
                  </a:lnTo>
                  <a:lnTo>
                    <a:pt x="572" y="96"/>
                  </a:lnTo>
                  <a:lnTo>
                    <a:pt x="572" y="96"/>
                  </a:lnTo>
                  <a:lnTo>
                    <a:pt x="572" y="97"/>
                  </a:lnTo>
                  <a:lnTo>
                    <a:pt x="577" y="99"/>
                  </a:lnTo>
                  <a:lnTo>
                    <a:pt x="578" y="99"/>
                  </a:lnTo>
                  <a:lnTo>
                    <a:pt x="580" y="100"/>
                  </a:lnTo>
                  <a:lnTo>
                    <a:pt x="580" y="102"/>
                  </a:lnTo>
                  <a:lnTo>
                    <a:pt x="582" y="104"/>
                  </a:lnTo>
                  <a:lnTo>
                    <a:pt x="582" y="105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7" y="108"/>
                  </a:lnTo>
                  <a:lnTo>
                    <a:pt x="574" y="110"/>
                  </a:lnTo>
                  <a:lnTo>
                    <a:pt x="571" y="110"/>
                  </a:lnTo>
                  <a:lnTo>
                    <a:pt x="569" y="110"/>
                  </a:lnTo>
                  <a:lnTo>
                    <a:pt x="561" y="107"/>
                  </a:lnTo>
                  <a:lnTo>
                    <a:pt x="560" y="107"/>
                  </a:lnTo>
                  <a:lnTo>
                    <a:pt x="558" y="107"/>
                  </a:lnTo>
                  <a:lnTo>
                    <a:pt x="553" y="105"/>
                  </a:lnTo>
                  <a:lnTo>
                    <a:pt x="552" y="105"/>
                  </a:lnTo>
                  <a:lnTo>
                    <a:pt x="547" y="105"/>
                  </a:lnTo>
                  <a:lnTo>
                    <a:pt x="541" y="104"/>
                  </a:lnTo>
                  <a:lnTo>
                    <a:pt x="539" y="104"/>
                  </a:lnTo>
                  <a:lnTo>
                    <a:pt x="541" y="105"/>
                  </a:lnTo>
                  <a:lnTo>
                    <a:pt x="542" y="107"/>
                  </a:lnTo>
                  <a:lnTo>
                    <a:pt x="544" y="107"/>
                  </a:lnTo>
                  <a:lnTo>
                    <a:pt x="545" y="107"/>
                  </a:lnTo>
                  <a:lnTo>
                    <a:pt x="548" y="110"/>
                  </a:lnTo>
                  <a:lnTo>
                    <a:pt x="550" y="110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41" y="108"/>
                  </a:lnTo>
                  <a:lnTo>
                    <a:pt x="534" y="110"/>
                  </a:lnTo>
                  <a:lnTo>
                    <a:pt x="533" y="111"/>
                  </a:lnTo>
                  <a:lnTo>
                    <a:pt x="530" y="111"/>
                  </a:lnTo>
                  <a:lnTo>
                    <a:pt x="528" y="110"/>
                  </a:lnTo>
                  <a:lnTo>
                    <a:pt x="522" y="108"/>
                  </a:lnTo>
                  <a:lnTo>
                    <a:pt x="519" y="107"/>
                  </a:lnTo>
                  <a:lnTo>
                    <a:pt x="519" y="107"/>
                  </a:lnTo>
                  <a:lnTo>
                    <a:pt x="512" y="108"/>
                  </a:lnTo>
                  <a:lnTo>
                    <a:pt x="507" y="108"/>
                  </a:lnTo>
                  <a:lnTo>
                    <a:pt x="498" y="107"/>
                  </a:lnTo>
                  <a:lnTo>
                    <a:pt x="495" y="105"/>
                  </a:lnTo>
                  <a:lnTo>
                    <a:pt x="493" y="105"/>
                  </a:lnTo>
                  <a:lnTo>
                    <a:pt x="492" y="105"/>
                  </a:lnTo>
                  <a:lnTo>
                    <a:pt x="490" y="105"/>
                  </a:lnTo>
                  <a:lnTo>
                    <a:pt x="485" y="104"/>
                  </a:lnTo>
                  <a:lnTo>
                    <a:pt x="479" y="105"/>
                  </a:lnTo>
                  <a:lnTo>
                    <a:pt x="474" y="104"/>
                  </a:lnTo>
                  <a:lnTo>
                    <a:pt x="471" y="104"/>
                  </a:lnTo>
                  <a:lnTo>
                    <a:pt x="471" y="102"/>
                  </a:lnTo>
                  <a:lnTo>
                    <a:pt x="470" y="99"/>
                  </a:lnTo>
                  <a:lnTo>
                    <a:pt x="470" y="97"/>
                  </a:lnTo>
                  <a:lnTo>
                    <a:pt x="470" y="96"/>
                  </a:lnTo>
                  <a:lnTo>
                    <a:pt x="470" y="96"/>
                  </a:lnTo>
                  <a:lnTo>
                    <a:pt x="471" y="94"/>
                  </a:lnTo>
                  <a:lnTo>
                    <a:pt x="468" y="96"/>
                  </a:lnTo>
                  <a:lnTo>
                    <a:pt x="466" y="97"/>
                  </a:lnTo>
                  <a:lnTo>
                    <a:pt x="465" y="97"/>
                  </a:lnTo>
                  <a:lnTo>
                    <a:pt x="460" y="96"/>
                  </a:lnTo>
                  <a:lnTo>
                    <a:pt x="460" y="96"/>
                  </a:lnTo>
                  <a:lnTo>
                    <a:pt x="460" y="97"/>
                  </a:lnTo>
                  <a:lnTo>
                    <a:pt x="462" y="97"/>
                  </a:lnTo>
                  <a:lnTo>
                    <a:pt x="462" y="99"/>
                  </a:lnTo>
                  <a:lnTo>
                    <a:pt x="459" y="99"/>
                  </a:lnTo>
                  <a:lnTo>
                    <a:pt x="455" y="99"/>
                  </a:lnTo>
                  <a:lnTo>
                    <a:pt x="454" y="99"/>
                  </a:lnTo>
                  <a:lnTo>
                    <a:pt x="452" y="99"/>
                  </a:lnTo>
                  <a:lnTo>
                    <a:pt x="451" y="100"/>
                  </a:lnTo>
                  <a:lnTo>
                    <a:pt x="451" y="100"/>
                  </a:lnTo>
                  <a:lnTo>
                    <a:pt x="449" y="100"/>
                  </a:lnTo>
                  <a:lnTo>
                    <a:pt x="444" y="97"/>
                  </a:lnTo>
                  <a:lnTo>
                    <a:pt x="441" y="96"/>
                  </a:lnTo>
                  <a:lnTo>
                    <a:pt x="438" y="94"/>
                  </a:lnTo>
                  <a:lnTo>
                    <a:pt x="437" y="94"/>
                  </a:lnTo>
                  <a:lnTo>
                    <a:pt x="435" y="92"/>
                  </a:lnTo>
                  <a:lnTo>
                    <a:pt x="430" y="86"/>
                  </a:lnTo>
                  <a:lnTo>
                    <a:pt x="430" y="86"/>
                  </a:lnTo>
                  <a:lnTo>
                    <a:pt x="427" y="80"/>
                  </a:lnTo>
                  <a:lnTo>
                    <a:pt x="427" y="80"/>
                  </a:lnTo>
                  <a:lnTo>
                    <a:pt x="427" y="78"/>
                  </a:lnTo>
                  <a:lnTo>
                    <a:pt x="429" y="78"/>
                  </a:lnTo>
                  <a:lnTo>
                    <a:pt x="433" y="80"/>
                  </a:lnTo>
                  <a:lnTo>
                    <a:pt x="438" y="80"/>
                  </a:lnTo>
                  <a:lnTo>
                    <a:pt x="440" y="80"/>
                  </a:lnTo>
                  <a:lnTo>
                    <a:pt x="443" y="81"/>
                  </a:lnTo>
                  <a:lnTo>
                    <a:pt x="448" y="81"/>
                  </a:lnTo>
                  <a:lnTo>
                    <a:pt x="449" y="81"/>
                  </a:lnTo>
                  <a:lnTo>
                    <a:pt x="454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57" y="80"/>
                  </a:lnTo>
                  <a:lnTo>
                    <a:pt x="454" y="78"/>
                  </a:lnTo>
                  <a:lnTo>
                    <a:pt x="451" y="75"/>
                  </a:lnTo>
                  <a:lnTo>
                    <a:pt x="449" y="75"/>
                  </a:lnTo>
                  <a:lnTo>
                    <a:pt x="446" y="75"/>
                  </a:lnTo>
                  <a:lnTo>
                    <a:pt x="440" y="74"/>
                  </a:lnTo>
                  <a:lnTo>
                    <a:pt x="432" y="74"/>
                  </a:lnTo>
                  <a:lnTo>
                    <a:pt x="427" y="70"/>
                  </a:lnTo>
                  <a:lnTo>
                    <a:pt x="424" y="69"/>
                  </a:lnTo>
                  <a:lnTo>
                    <a:pt x="421" y="69"/>
                  </a:lnTo>
                  <a:lnTo>
                    <a:pt x="421" y="67"/>
                  </a:lnTo>
                  <a:lnTo>
                    <a:pt x="421" y="66"/>
                  </a:lnTo>
                  <a:lnTo>
                    <a:pt x="419" y="61"/>
                  </a:lnTo>
                  <a:lnTo>
                    <a:pt x="419" y="58"/>
                  </a:lnTo>
                  <a:lnTo>
                    <a:pt x="419" y="56"/>
                  </a:lnTo>
                  <a:lnTo>
                    <a:pt x="418" y="55"/>
                  </a:lnTo>
                  <a:lnTo>
                    <a:pt x="419" y="53"/>
                  </a:lnTo>
                  <a:lnTo>
                    <a:pt x="424" y="50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21" y="40"/>
                  </a:lnTo>
                  <a:lnTo>
                    <a:pt x="422" y="39"/>
                  </a:lnTo>
                  <a:lnTo>
                    <a:pt x="425" y="34"/>
                  </a:lnTo>
                  <a:lnTo>
                    <a:pt x="429" y="33"/>
                  </a:lnTo>
                  <a:lnTo>
                    <a:pt x="429" y="31"/>
                  </a:lnTo>
                  <a:lnTo>
                    <a:pt x="429" y="28"/>
                  </a:lnTo>
                  <a:lnTo>
                    <a:pt x="429" y="26"/>
                  </a:lnTo>
                  <a:lnTo>
                    <a:pt x="429" y="25"/>
                  </a:lnTo>
                  <a:lnTo>
                    <a:pt x="430" y="23"/>
                  </a:lnTo>
                  <a:lnTo>
                    <a:pt x="432" y="22"/>
                  </a:lnTo>
                  <a:lnTo>
                    <a:pt x="433" y="20"/>
                  </a:lnTo>
                  <a:lnTo>
                    <a:pt x="437" y="18"/>
                  </a:lnTo>
                  <a:lnTo>
                    <a:pt x="437" y="17"/>
                  </a:lnTo>
                  <a:lnTo>
                    <a:pt x="437" y="17"/>
                  </a:lnTo>
                  <a:lnTo>
                    <a:pt x="437" y="15"/>
                  </a:lnTo>
                  <a:lnTo>
                    <a:pt x="438" y="15"/>
                  </a:lnTo>
                  <a:lnTo>
                    <a:pt x="444" y="11"/>
                  </a:lnTo>
                  <a:lnTo>
                    <a:pt x="449" y="7"/>
                  </a:lnTo>
                  <a:lnTo>
                    <a:pt x="452" y="6"/>
                  </a:lnTo>
                  <a:lnTo>
                    <a:pt x="455" y="6"/>
                  </a:lnTo>
                  <a:lnTo>
                    <a:pt x="465" y="3"/>
                  </a:lnTo>
                  <a:lnTo>
                    <a:pt x="471" y="3"/>
                  </a:lnTo>
                  <a:close/>
                  <a:moveTo>
                    <a:pt x="274" y="0"/>
                  </a:moveTo>
                  <a:lnTo>
                    <a:pt x="287" y="6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6" y="4"/>
                  </a:lnTo>
                  <a:lnTo>
                    <a:pt x="301" y="4"/>
                  </a:lnTo>
                  <a:lnTo>
                    <a:pt x="304" y="3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9" y="1"/>
                  </a:lnTo>
                  <a:lnTo>
                    <a:pt x="314" y="3"/>
                  </a:lnTo>
                  <a:lnTo>
                    <a:pt x="314" y="3"/>
                  </a:lnTo>
                  <a:lnTo>
                    <a:pt x="315" y="3"/>
                  </a:lnTo>
                  <a:lnTo>
                    <a:pt x="317" y="4"/>
                  </a:lnTo>
                  <a:lnTo>
                    <a:pt x="317" y="7"/>
                  </a:lnTo>
                  <a:lnTo>
                    <a:pt x="318" y="7"/>
                  </a:lnTo>
                  <a:lnTo>
                    <a:pt x="318" y="7"/>
                  </a:lnTo>
                  <a:lnTo>
                    <a:pt x="317" y="9"/>
                  </a:lnTo>
                  <a:lnTo>
                    <a:pt x="315" y="11"/>
                  </a:lnTo>
                  <a:lnTo>
                    <a:pt x="314" y="11"/>
                  </a:lnTo>
                  <a:lnTo>
                    <a:pt x="312" y="11"/>
                  </a:lnTo>
                  <a:lnTo>
                    <a:pt x="310" y="12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09" y="14"/>
                  </a:lnTo>
                  <a:lnTo>
                    <a:pt x="309" y="14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2" y="14"/>
                  </a:lnTo>
                  <a:lnTo>
                    <a:pt x="314" y="14"/>
                  </a:lnTo>
                  <a:lnTo>
                    <a:pt x="314" y="15"/>
                  </a:lnTo>
                  <a:lnTo>
                    <a:pt x="314" y="15"/>
                  </a:lnTo>
                  <a:lnTo>
                    <a:pt x="310" y="17"/>
                  </a:lnTo>
                  <a:lnTo>
                    <a:pt x="306" y="18"/>
                  </a:lnTo>
                  <a:lnTo>
                    <a:pt x="301" y="23"/>
                  </a:lnTo>
                  <a:lnTo>
                    <a:pt x="298" y="25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301" y="26"/>
                  </a:lnTo>
                  <a:lnTo>
                    <a:pt x="302" y="26"/>
                  </a:lnTo>
                  <a:lnTo>
                    <a:pt x="304" y="25"/>
                  </a:lnTo>
                  <a:lnTo>
                    <a:pt x="307" y="25"/>
                  </a:lnTo>
                  <a:lnTo>
                    <a:pt x="309" y="26"/>
                  </a:lnTo>
                  <a:lnTo>
                    <a:pt x="310" y="26"/>
                  </a:lnTo>
                  <a:lnTo>
                    <a:pt x="314" y="28"/>
                  </a:lnTo>
                  <a:lnTo>
                    <a:pt x="314" y="29"/>
                  </a:lnTo>
                  <a:lnTo>
                    <a:pt x="314" y="29"/>
                  </a:lnTo>
                  <a:lnTo>
                    <a:pt x="312" y="29"/>
                  </a:lnTo>
                  <a:lnTo>
                    <a:pt x="312" y="29"/>
                  </a:lnTo>
                  <a:lnTo>
                    <a:pt x="314" y="31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5" y="36"/>
                  </a:lnTo>
                  <a:lnTo>
                    <a:pt x="315" y="36"/>
                  </a:lnTo>
                  <a:lnTo>
                    <a:pt x="315" y="37"/>
                  </a:lnTo>
                  <a:lnTo>
                    <a:pt x="317" y="36"/>
                  </a:lnTo>
                  <a:lnTo>
                    <a:pt x="320" y="36"/>
                  </a:lnTo>
                  <a:lnTo>
                    <a:pt x="323" y="34"/>
                  </a:lnTo>
                  <a:lnTo>
                    <a:pt x="323" y="34"/>
                  </a:lnTo>
                  <a:lnTo>
                    <a:pt x="325" y="34"/>
                  </a:lnTo>
                  <a:lnTo>
                    <a:pt x="325" y="37"/>
                  </a:lnTo>
                  <a:lnTo>
                    <a:pt x="326" y="39"/>
                  </a:lnTo>
                  <a:lnTo>
                    <a:pt x="326" y="40"/>
                  </a:lnTo>
                  <a:lnTo>
                    <a:pt x="325" y="42"/>
                  </a:lnTo>
                  <a:lnTo>
                    <a:pt x="325" y="44"/>
                  </a:lnTo>
                  <a:lnTo>
                    <a:pt x="323" y="45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5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3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1" y="53"/>
                  </a:lnTo>
                  <a:lnTo>
                    <a:pt x="323" y="55"/>
                  </a:lnTo>
                  <a:lnTo>
                    <a:pt x="323" y="58"/>
                  </a:lnTo>
                  <a:lnTo>
                    <a:pt x="318" y="59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5" y="63"/>
                  </a:lnTo>
                  <a:lnTo>
                    <a:pt x="310" y="64"/>
                  </a:lnTo>
                  <a:lnTo>
                    <a:pt x="309" y="64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9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9"/>
                  </a:lnTo>
                  <a:lnTo>
                    <a:pt x="298" y="61"/>
                  </a:lnTo>
                  <a:lnTo>
                    <a:pt x="299" y="66"/>
                  </a:lnTo>
                  <a:lnTo>
                    <a:pt x="301" y="67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298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1" y="72"/>
                  </a:lnTo>
                  <a:lnTo>
                    <a:pt x="290" y="70"/>
                  </a:lnTo>
                  <a:lnTo>
                    <a:pt x="288" y="70"/>
                  </a:lnTo>
                  <a:lnTo>
                    <a:pt x="287" y="70"/>
                  </a:lnTo>
                  <a:lnTo>
                    <a:pt x="285" y="70"/>
                  </a:lnTo>
                  <a:lnTo>
                    <a:pt x="285" y="69"/>
                  </a:lnTo>
                  <a:lnTo>
                    <a:pt x="284" y="66"/>
                  </a:lnTo>
                  <a:lnTo>
                    <a:pt x="280" y="63"/>
                  </a:lnTo>
                  <a:lnTo>
                    <a:pt x="277" y="61"/>
                  </a:lnTo>
                  <a:lnTo>
                    <a:pt x="273" y="56"/>
                  </a:lnTo>
                  <a:lnTo>
                    <a:pt x="269" y="53"/>
                  </a:lnTo>
                  <a:lnTo>
                    <a:pt x="266" y="50"/>
                  </a:lnTo>
                  <a:lnTo>
                    <a:pt x="265" y="48"/>
                  </a:lnTo>
                  <a:lnTo>
                    <a:pt x="263" y="48"/>
                  </a:lnTo>
                  <a:lnTo>
                    <a:pt x="260" y="48"/>
                  </a:lnTo>
                  <a:lnTo>
                    <a:pt x="260" y="47"/>
                  </a:lnTo>
                  <a:lnTo>
                    <a:pt x="258" y="47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55" y="45"/>
                  </a:lnTo>
                  <a:lnTo>
                    <a:pt x="252" y="47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7" y="42"/>
                  </a:lnTo>
                  <a:lnTo>
                    <a:pt x="246" y="40"/>
                  </a:lnTo>
                  <a:lnTo>
                    <a:pt x="239" y="37"/>
                  </a:lnTo>
                  <a:lnTo>
                    <a:pt x="236" y="34"/>
                  </a:lnTo>
                  <a:lnTo>
                    <a:pt x="235" y="33"/>
                  </a:lnTo>
                  <a:lnTo>
                    <a:pt x="235" y="33"/>
                  </a:lnTo>
                  <a:lnTo>
                    <a:pt x="235" y="31"/>
                  </a:lnTo>
                  <a:lnTo>
                    <a:pt x="236" y="29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41" y="25"/>
                  </a:lnTo>
                  <a:lnTo>
                    <a:pt x="243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7" y="26"/>
                  </a:lnTo>
                  <a:lnTo>
                    <a:pt x="249" y="28"/>
                  </a:lnTo>
                  <a:lnTo>
                    <a:pt x="249" y="28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4" y="31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8" y="34"/>
                  </a:lnTo>
                  <a:lnTo>
                    <a:pt x="261" y="34"/>
                  </a:lnTo>
                  <a:lnTo>
                    <a:pt x="268" y="33"/>
                  </a:lnTo>
                  <a:lnTo>
                    <a:pt x="268" y="33"/>
                  </a:lnTo>
                  <a:lnTo>
                    <a:pt x="268" y="31"/>
                  </a:lnTo>
                  <a:lnTo>
                    <a:pt x="268" y="26"/>
                  </a:lnTo>
                  <a:lnTo>
                    <a:pt x="269" y="26"/>
                  </a:lnTo>
                  <a:lnTo>
                    <a:pt x="271" y="29"/>
                  </a:lnTo>
                  <a:lnTo>
                    <a:pt x="271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8"/>
                  </a:lnTo>
                  <a:lnTo>
                    <a:pt x="271" y="25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68" y="23"/>
                  </a:lnTo>
                  <a:lnTo>
                    <a:pt x="266" y="23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8" y="20"/>
                  </a:lnTo>
                  <a:lnTo>
                    <a:pt x="268" y="20"/>
                  </a:lnTo>
                  <a:lnTo>
                    <a:pt x="269" y="18"/>
                  </a:lnTo>
                  <a:lnTo>
                    <a:pt x="271" y="20"/>
                  </a:lnTo>
                  <a:lnTo>
                    <a:pt x="273" y="20"/>
                  </a:lnTo>
                  <a:lnTo>
                    <a:pt x="274" y="22"/>
                  </a:lnTo>
                  <a:lnTo>
                    <a:pt x="277" y="20"/>
                  </a:lnTo>
                  <a:lnTo>
                    <a:pt x="274" y="20"/>
                  </a:lnTo>
                  <a:lnTo>
                    <a:pt x="271" y="17"/>
                  </a:lnTo>
                  <a:lnTo>
                    <a:pt x="269" y="17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3" y="18"/>
                  </a:lnTo>
                  <a:lnTo>
                    <a:pt x="261" y="18"/>
                  </a:lnTo>
                  <a:lnTo>
                    <a:pt x="254" y="14"/>
                  </a:lnTo>
                  <a:lnTo>
                    <a:pt x="252" y="14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4" y="12"/>
                  </a:lnTo>
                  <a:lnTo>
                    <a:pt x="255" y="11"/>
                  </a:lnTo>
                  <a:lnTo>
                    <a:pt x="258" y="11"/>
                  </a:lnTo>
                  <a:lnTo>
                    <a:pt x="260" y="9"/>
                  </a:lnTo>
                  <a:lnTo>
                    <a:pt x="261" y="11"/>
                  </a:lnTo>
                  <a:lnTo>
                    <a:pt x="265" y="12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6" y="12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3" y="9"/>
                  </a:lnTo>
                  <a:lnTo>
                    <a:pt x="261" y="7"/>
                  </a:lnTo>
                  <a:lnTo>
                    <a:pt x="260" y="7"/>
                  </a:lnTo>
                  <a:lnTo>
                    <a:pt x="260" y="6"/>
                  </a:lnTo>
                  <a:lnTo>
                    <a:pt x="260" y="6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8" y="3"/>
                  </a:lnTo>
                  <a:lnTo>
                    <a:pt x="271" y="4"/>
                  </a:lnTo>
                  <a:lnTo>
                    <a:pt x="274" y="4"/>
                  </a:lnTo>
                  <a:lnTo>
                    <a:pt x="276" y="3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3" y="3"/>
                  </a:lnTo>
                  <a:lnTo>
                    <a:pt x="271" y="3"/>
                  </a:lnTo>
                  <a:lnTo>
                    <a:pt x="271" y="1"/>
                  </a:lnTo>
                  <a:lnTo>
                    <a:pt x="273" y="1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3" name="Freeform 314"/>
            <p:cNvSpPr>
              <a:spLocks noEditPoints="1"/>
            </p:cNvSpPr>
            <p:nvPr/>
          </p:nvSpPr>
          <p:spPr bwMode="auto">
            <a:xfrm>
              <a:off x="2217411" y="1377086"/>
              <a:ext cx="1325471" cy="600360"/>
            </a:xfrm>
            <a:custGeom>
              <a:avLst/>
              <a:gdLst>
                <a:gd name="T0" fmla="*/ 496 w 680"/>
                <a:gd name="T1" fmla="*/ 228 h 308"/>
                <a:gd name="T2" fmla="*/ 462 w 680"/>
                <a:gd name="T3" fmla="*/ 277 h 308"/>
                <a:gd name="T4" fmla="*/ 445 w 680"/>
                <a:gd name="T5" fmla="*/ 230 h 308"/>
                <a:gd name="T6" fmla="*/ 119 w 680"/>
                <a:gd name="T7" fmla="*/ 222 h 308"/>
                <a:gd name="T8" fmla="*/ 68 w 680"/>
                <a:gd name="T9" fmla="*/ 299 h 308"/>
                <a:gd name="T10" fmla="*/ 4 w 680"/>
                <a:gd name="T11" fmla="*/ 277 h 308"/>
                <a:gd name="T12" fmla="*/ 24 w 680"/>
                <a:gd name="T13" fmla="*/ 231 h 308"/>
                <a:gd name="T14" fmla="*/ 316 w 680"/>
                <a:gd name="T15" fmla="*/ 187 h 308"/>
                <a:gd name="T16" fmla="*/ 469 w 680"/>
                <a:gd name="T17" fmla="*/ 201 h 308"/>
                <a:gd name="T18" fmla="*/ 432 w 680"/>
                <a:gd name="T19" fmla="*/ 187 h 308"/>
                <a:gd name="T20" fmla="*/ 70 w 680"/>
                <a:gd name="T21" fmla="*/ 178 h 308"/>
                <a:gd name="T22" fmla="*/ 119 w 680"/>
                <a:gd name="T23" fmla="*/ 173 h 308"/>
                <a:gd name="T24" fmla="*/ 335 w 680"/>
                <a:gd name="T25" fmla="*/ 162 h 308"/>
                <a:gd name="T26" fmla="*/ 320 w 680"/>
                <a:gd name="T27" fmla="*/ 152 h 308"/>
                <a:gd name="T28" fmla="*/ 409 w 680"/>
                <a:gd name="T29" fmla="*/ 170 h 308"/>
                <a:gd name="T30" fmla="*/ 387 w 680"/>
                <a:gd name="T31" fmla="*/ 200 h 308"/>
                <a:gd name="T32" fmla="*/ 341 w 680"/>
                <a:gd name="T33" fmla="*/ 176 h 308"/>
                <a:gd name="T34" fmla="*/ 358 w 680"/>
                <a:gd name="T35" fmla="*/ 163 h 308"/>
                <a:gd name="T36" fmla="*/ 379 w 680"/>
                <a:gd name="T37" fmla="*/ 152 h 308"/>
                <a:gd name="T38" fmla="*/ 257 w 680"/>
                <a:gd name="T39" fmla="*/ 163 h 308"/>
                <a:gd name="T40" fmla="*/ 275 w 680"/>
                <a:gd name="T41" fmla="*/ 171 h 308"/>
                <a:gd name="T42" fmla="*/ 227 w 680"/>
                <a:gd name="T43" fmla="*/ 204 h 308"/>
                <a:gd name="T44" fmla="*/ 197 w 680"/>
                <a:gd name="T45" fmla="*/ 196 h 308"/>
                <a:gd name="T46" fmla="*/ 166 w 680"/>
                <a:gd name="T47" fmla="*/ 196 h 308"/>
                <a:gd name="T48" fmla="*/ 155 w 680"/>
                <a:gd name="T49" fmla="*/ 179 h 308"/>
                <a:gd name="T50" fmla="*/ 145 w 680"/>
                <a:gd name="T51" fmla="*/ 160 h 308"/>
                <a:gd name="T52" fmla="*/ 223 w 680"/>
                <a:gd name="T53" fmla="*/ 184 h 308"/>
                <a:gd name="T54" fmla="*/ 522 w 680"/>
                <a:gd name="T55" fmla="*/ 149 h 308"/>
                <a:gd name="T56" fmla="*/ 451 w 680"/>
                <a:gd name="T57" fmla="*/ 141 h 308"/>
                <a:gd name="T58" fmla="*/ 499 w 680"/>
                <a:gd name="T59" fmla="*/ 157 h 308"/>
                <a:gd name="T60" fmla="*/ 537 w 680"/>
                <a:gd name="T61" fmla="*/ 185 h 308"/>
                <a:gd name="T62" fmla="*/ 633 w 680"/>
                <a:gd name="T63" fmla="*/ 176 h 308"/>
                <a:gd name="T64" fmla="*/ 660 w 680"/>
                <a:gd name="T65" fmla="*/ 203 h 308"/>
                <a:gd name="T66" fmla="*/ 614 w 680"/>
                <a:gd name="T67" fmla="*/ 209 h 308"/>
                <a:gd name="T68" fmla="*/ 540 w 680"/>
                <a:gd name="T69" fmla="*/ 214 h 308"/>
                <a:gd name="T70" fmla="*/ 502 w 680"/>
                <a:gd name="T71" fmla="*/ 207 h 308"/>
                <a:gd name="T72" fmla="*/ 467 w 680"/>
                <a:gd name="T73" fmla="*/ 162 h 308"/>
                <a:gd name="T74" fmla="*/ 425 w 680"/>
                <a:gd name="T75" fmla="*/ 141 h 308"/>
                <a:gd name="T76" fmla="*/ 127 w 680"/>
                <a:gd name="T77" fmla="*/ 160 h 308"/>
                <a:gd name="T78" fmla="*/ 97 w 680"/>
                <a:gd name="T79" fmla="*/ 167 h 308"/>
                <a:gd name="T80" fmla="*/ 65 w 680"/>
                <a:gd name="T81" fmla="*/ 171 h 308"/>
                <a:gd name="T82" fmla="*/ 92 w 680"/>
                <a:gd name="T83" fmla="*/ 135 h 308"/>
                <a:gd name="T84" fmla="*/ 502 w 680"/>
                <a:gd name="T85" fmla="*/ 126 h 308"/>
                <a:gd name="T86" fmla="*/ 451 w 680"/>
                <a:gd name="T87" fmla="*/ 116 h 308"/>
                <a:gd name="T88" fmla="*/ 338 w 680"/>
                <a:gd name="T89" fmla="*/ 116 h 308"/>
                <a:gd name="T90" fmla="*/ 227 w 680"/>
                <a:gd name="T91" fmla="*/ 113 h 308"/>
                <a:gd name="T92" fmla="*/ 182 w 680"/>
                <a:gd name="T93" fmla="*/ 115 h 308"/>
                <a:gd name="T94" fmla="*/ 237 w 680"/>
                <a:gd name="T95" fmla="*/ 99 h 308"/>
                <a:gd name="T96" fmla="*/ 423 w 680"/>
                <a:gd name="T97" fmla="*/ 88 h 308"/>
                <a:gd name="T98" fmla="*/ 409 w 680"/>
                <a:gd name="T99" fmla="*/ 108 h 308"/>
                <a:gd name="T100" fmla="*/ 336 w 680"/>
                <a:gd name="T101" fmla="*/ 80 h 308"/>
                <a:gd name="T102" fmla="*/ 388 w 680"/>
                <a:gd name="T103" fmla="*/ 107 h 308"/>
                <a:gd name="T104" fmla="*/ 303 w 680"/>
                <a:gd name="T105" fmla="*/ 92 h 308"/>
                <a:gd name="T106" fmla="*/ 294 w 680"/>
                <a:gd name="T107" fmla="*/ 74 h 308"/>
                <a:gd name="T108" fmla="*/ 475 w 680"/>
                <a:gd name="T109" fmla="*/ 0 h 308"/>
                <a:gd name="T110" fmla="*/ 543 w 680"/>
                <a:gd name="T111" fmla="*/ 37 h 308"/>
                <a:gd name="T112" fmla="*/ 579 w 680"/>
                <a:gd name="T113" fmla="*/ 59 h 308"/>
                <a:gd name="T114" fmla="*/ 544 w 680"/>
                <a:gd name="T115" fmla="*/ 88 h 308"/>
                <a:gd name="T116" fmla="*/ 521 w 680"/>
                <a:gd name="T117" fmla="*/ 102 h 308"/>
                <a:gd name="T118" fmla="*/ 470 w 680"/>
                <a:gd name="T119" fmla="*/ 85 h 308"/>
                <a:gd name="T120" fmla="*/ 442 w 680"/>
                <a:gd name="T121" fmla="*/ 66 h 308"/>
                <a:gd name="T122" fmla="*/ 431 w 680"/>
                <a:gd name="T123" fmla="*/ 37 h 308"/>
                <a:gd name="T124" fmla="*/ 469 w 680"/>
                <a:gd name="T125" fmla="*/ 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0" h="308">
                  <a:moveTo>
                    <a:pt x="406" y="225"/>
                  </a:moveTo>
                  <a:lnTo>
                    <a:pt x="407" y="225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6"/>
                  </a:lnTo>
                  <a:lnTo>
                    <a:pt x="407" y="228"/>
                  </a:lnTo>
                  <a:lnTo>
                    <a:pt x="406" y="230"/>
                  </a:lnTo>
                  <a:lnTo>
                    <a:pt x="401" y="231"/>
                  </a:lnTo>
                  <a:lnTo>
                    <a:pt x="399" y="233"/>
                  </a:lnTo>
                  <a:lnTo>
                    <a:pt x="395" y="233"/>
                  </a:lnTo>
                  <a:lnTo>
                    <a:pt x="393" y="233"/>
                  </a:lnTo>
                  <a:lnTo>
                    <a:pt x="391" y="233"/>
                  </a:lnTo>
                  <a:lnTo>
                    <a:pt x="391" y="234"/>
                  </a:lnTo>
                  <a:lnTo>
                    <a:pt x="388" y="234"/>
                  </a:lnTo>
                  <a:lnTo>
                    <a:pt x="384" y="233"/>
                  </a:lnTo>
                  <a:lnTo>
                    <a:pt x="384" y="231"/>
                  </a:lnTo>
                  <a:lnTo>
                    <a:pt x="382" y="231"/>
                  </a:lnTo>
                  <a:lnTo>
                    <a:pt x="382" y="231"/>
                  </a:lnTo>
                  <a:lnTo>
                    <a:pt x="384" y="231"/>
                  </a:lnTo>
                  <a:lnTo>
                    <a:pt x="387" y="230"/>
                  </a:lnTo>
                  <a:lnTo>
                    <a:pt x="388" y="230"/>
                  </a:lnTo>
                  <a:lnTo>
                    <a:pt x="390" y="230"/>
                  </a:lnTo>
                  <a:lnTo>
                    <a:pt x="390" y="228"/>
                  </a:lnTo>
                  <a:lnTo>
                    <a:pt x="391" y="228"/>
                  </a:lnTo>
                  <a:lnTo>
                    <a:pt x="395" y="228"/>
                  </a:lnTo>
                  <a:lnTo>
                    <a:pt x="402" y="225"/>
                  </a:lnTo>
                  <a:lnTo>
                    <a:pt x="406" y="225"/>
                  </a:lnTo>
                  <a:close/>
                  <a:moveTo>
                    <a:pt x="469" y="223"/>
                  </a:moveTo>
                  <a:lnTo>
                    <a:pt x="473" y="223"/>
                  </a:lnTo>
                  <a:lnTo>
                    <a:pt x="478" y="225"/>
                  </a:lnTo>
                  <a:lnTo>
                    <a:pt x="481" y="226"/>
                  </a:lnTo>
                  <a:lnTo>
                    <a:pt x="483" y="226"/>
                  </a:lnTo>
                  <a:lnTo>
                    <a:pt x="484" y="228"/>
                  </a:lnTo>
                  <a:lnTo>
                    <a:pt x="486" y="230"/>
                  </a:lnTo>
                  <a:lnTo>
                    <a:pt x="492" y="228"/>
                  </a:lnTo>
                  <a:lnTo>
                    <a:pt x="496" y="228"/>
                  </a:lnTo>
                  <a:lnTo>
                    <a:pt x="503" y="228"/>
                  </a:lnTo>
                  <a:lnTo>
                    <a:pt x="510" y="230"/>
                  </a:lnTo>
                  <a:lnTo>
                    <a:pt x="513" y="231"/>
                  </a:lnTo>
                  <a:lnTo>
                    <a:pt x="513" y="233"/>
                  </a:lnTo>
                  <a:lnTo>
                    <a:pt x="513" y="233"/>
                  </a:lnTo>
                  <a:lnTo>
                    <a:pt x="511" y="236"/>
                  </a:lnTo>
                  <a:lnTo>
                    <a:pt x="511" y="237"/>
                  </a:lnTo>
                  <a:lnTo>
                    <a:pt x="508" y="241"/>
                  </a:lnTo>
                  <a:lnTo>
                    <a:pt x="505" y="242"/>
                  </a:lnTo>
                  <a:lnTo>
                    <a:pt x="505" y="242"/>
                  </a:lnTo>
                  <a:lnTo>
                    <a:pt x="505" y="244"/>
                  </a:lnTo>
                  <a:lnTo>
                    <a:pt x="503" y="245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496" y="250"/>
                  </a:lnTo>
                  <a:lnTo>
                    <a:pt x="497" y="250"/>
                  </a:lnTo>
                  <a:lnTo>
                    <a:pt x="499" y="252"/>
                  </a:lnTo>
                  <a:lnTo>
                    <a:pt x="497" y="253"/>
                  </a:lnTo>
                  <a:lnTo>
                    <a:pt x="496" y="256"/>
                  </a:lnTo>
                  <a:lnTo>
                    <a:pt x="492" y="259"/>
                  </a:lnTo>
                  <a:lnTo>
                    <a:pt x="491" y="261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4" y="264"/>
                  </a:lnTo>
                  <a:lnTo>
                    <a:pt x="470" y="263"/>
                  </a:lnTo>
                  <a:lnTo>
                    <a:pt x="467" y="263"/>
                  </a:lnTo>
                  <a:lnTo>
                    <a:pt x="458" y="263"/>
                  </a:lnTo>
                  <a:lnTo>
                    <a:pt x="459" y="264"/>
                  </a:lnTo>
                  <a:lnTo>
                    <a:pt x="462" y="264"/>
                  </a:lnTo>
                  <a:lnTo>
                    <a:pt x="464" y="266"/>
                  </a:lnTo>
                  <a:lnTo>
                    <a:pt x="467" y="269"/>
                  </a:lnTo>
                  <a:lnTo>
                    <a:pt x="467" y="269"/>
                  </a:lnTo>
                  <a:lnTo>
                    <a:pt x="467" y="270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2" y="277"/>
                  </a:lnTo>
                  <a:lnTo>
                    <a:pt x="461" y="280"/>
                  </a:lnTo>
                  <a:lnTo>
                    <a:pt x="461" y="283"/>
                  </a:lnTo>
                  <a:lnTo>
                    <a:pt x="459" y="283"/>
                  </a:lnTo>
                  <a:lnTo>
                    <a:pt x="453" y="283"/>
                  </a:lnTo>
                  <a:lnTo>
                    <a:pt x="451" y="283"/>
                  </a:lnTo>
                  <a:lnTo>
                    <a:pt x="447" y="283"/>
                  </a:lnTo>
                  <a:lnTo>
                    <a:pt x="443" y="283"/>
                  </a:lnTo>
                  <a:lnTo>
                    <a:pt x="443" y="278"/>
                  </a:lnTo>
                  <a:lnTo>
                    <a:pt x="443" y="274"/>
                  </a:lnTo>
                  <a:lnTo>
                    <a:pt x="443" y="270"/>
                  </a:lnTo>
                  <a:lnTo>
                    <a:pt x="439" y="263"/>
                  </a:lnTo>
                  <a:lnTo>
                    <a:pt x="439" y="261"/>
                  </a:lnTo>
                  <a:lnTo>
                    <a:pt x="437" y="259"/>
                  </a:lnTo>
                  <a:lnTo>
                    <a:pt x="437" y="258"/>
                  </a:lnTo>
                  <a:lnTo>
                    <a:pt x="437" y="256"/>
                  </a:lnTo>
                  <a:lnTo>
                    <a:pt x="437" y="253"/>
                  </a:lnTo>
                  <a:lnTo>
                    <a:pt x="437" y="252"/>
                  </a:lnTo>
                  <a:lnTo>
                    <a:pt x="437" y="247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7"/>
                  </a:lnTo>
                  <a:lnTo>
                    <a:pt x="437" y="237"/>
                  </a:lnTo>
                  <a:lnTo>
                    <a:pt x="439" y="236"/>
                  </a:lnTo>
                  <a:lnTo>
                    <a:pt x="440" y="236"/>
                  </a:lnTo>
                  <a:lnTo>
                    <a:pt x="440" y="236"/>
                  </a:lnTo>
                  <a:lnTo>
                    <a:pt x="447" y="237"/>
                  </a:lnTo>
                  <a:lnTo>
                    <a:pt x="450" y="237"/>
                  </a:lnTo>
                  <a:lnTo>
                    <a:pt x="451" y="237"/>
                  </a:lnTo>
                  <a:lnTo>
                    <a:pt x="451" y="237"/>
                  </a:lnTo>
                  <a:lnTo>
                    <a:pt x="450" y="237"/>
                  </a:lnTo>
                  <a:lnTo>
                    <a:pt x="448" y="236"/>
                  </a:lnTo>
                  <a:lnTo>
                    <a:pt x="445" y="234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3" y="231"/>
                  </a:lnTo>
                  <a:lnTo>
                    <a:pt x="445" y="230"/>
                  </a:lnTo>
                  <a:lnTo>
                    <a:pt x="445" y="230"/>
                  </a:lnTo>
                  <a:lnTo>
                    <a:pt x="447" y="228"/>
                  </a:lnTo>
                  <a:lnTo>
                    <a:pt x="447" y="228"/>
                  </a:lnTo>
                  <a:lnTo>
                    <a:pt x="450" y="226"/>
                  </a:lnTo>
                  <a:lnTo>
                    <a:pt x="455" y="225"/>
                  </a:lnTo>
                  <a:lnTo>
                    <a:pt x="462" y="225"/>
                  </a:lnTo>
                  <a:lnTo>
                    <a:pt x="464" y="225"/>
                  </a:lnTo>
                  <a:lnTo>
                    <a:pt x="467" y="223"/>
                  </a:lnTo>
                  <a:lnTo>
                    <a:pt x="469" y="223"/>
                  </a:lnTo>
                  <a:close/>
                  <a:moveTo>
                    <a:pt x="63" y="212"/>
                  </a:moveTo>
                  <a:lnTo>
                    <a:pt x="67" y="214"/>
                  </a:lnTo>
                  <a:lnTo>
                    <a:pt x="68" y="214"/>
                  </a:lnTo>
                  <a:lnTo>
                    <a:pt x="73" y="217"/>
                  </a:lnTo>
                  <a:lnTo>
                    <a:pt x="78" y="218"/>
                  </a:lnTo>
                  <a:lnTo>
                    <a:pt x="86" y="222"/>
                  </a:lnTo>
                  <a:lnTo>
                    <a:pt x="92" y="222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7" y="223"/>
                  </a:lnTo>
                  <a:lnTo>
                    <a:pt x="98" y="225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3" y="223"/>
                  </a:lnTo>
                  <a:lnTo>
                    <a:pt x="104" y="222"/>
                  </a:lnTo>
                  <a:lnTo>
                    <a:pt x="106" y="222"/>
                  </a:lnTo>
                  <a:lnTo>
                    <a:pt x="111" y="222"/>
                  </a:lnTo>
                  <a:lnTo>
                    <a:pt x="114" y="222"/>
                  </a:lnTo>
                  <a:lnTo>
                    <a:pt x="119" y="222"/>
                  </a:lnTo>
                  <a:lnTo>
                    <a:pt x="120" y="222"/>
                  </a:lnTo>
                  <a:lnTo>
                    <a:pt x="125" y="223"/>
                  </a:lnTo>
                  <a:lnTo>
                    <a:pt x="130" y="225"/>
                  </a:lnTo>
                  <a:lnTo>
                    <a:pt x="133" y="228"/>
                  </a:lnTo>
                  <a:lnTo>
                    <a:pt x="144" y="236"/>
                  </a:lnTo>
                  <a:lnTo>
                    <a:pt x="149" y="237"/>
                  </a:lnTo>
                  <a:lnTo>
                    <a:pt x="150" y="239"/>
                  </a:lnTo>
                  <a:lnTo>
                    <a:pt x="150" y="241"/>
                  </a:lnTo>
                  <a:lnTo>
                    <a:pt x="152" y="242"/>
                  </a:lnTo>
                  <a:lnTo>
                    <a:pt x="152" y="242"/>
                  </a:lnTo>
                  <a:lnTo>
                    <a:pt x="152" y="244"/>
                  </a:lnTo>
                  <a:lnTo>
                    <a:pt x="150" y="244"/>
                  </a:lnTo>
                  <a:lnTo>
                    <a:pt x="150" y="245"/>
                  </a:lnTo>
                  <a:lnTo>
                    <a:pt x="142" y="247"/>
                  </a:lnTo>
                  <a:lnTo>
                    <a:pt x="139" y="248"/>
                  </a:lnTo>
                  <a:lnTo>
                    <a:pt x="136" y="250"/>
                  </a:lnTo>
                  <a:lnTo>
                    <a:pt x="128" y="253"/>
                  </a:lnTo>
                  <a:lnTo>
                    <a:pt x="122" y="255"/>
                  </a:lnTo>
                  <a:lnTo>
                    <a:pt x="114" y="259"/>
                  </a:lnTo>
                  <a:lnTo>
                    <a:pt x="100" y="266"/>
                  </a:lnTo>
                  <a:lnTo>
                    <a:pt x="98" y="266"/>
                  </a:lnTo>
                  <a:lnTo>
                    <a:pt x="98" y="267"/>
                  </a:lnTo>
                  <a:lnTo>
                    <a:pt x="93" y="274"/>
                  </a:lnTo>
                  <a:lnTo>
                    <a:pt x="92" y="275"/>
                  </a:lnTo>
                  <a:lnTo>
                    <a:pt x="89" y="277"/>
                  </a:lnTo>
                  <a:lnTo>
                    <a:pt x="84" y="277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1" y="285"/>
                  </a:lnTo>
                  <a:lnTo>
                    <a:pt x="79" y="286"/>
                  </a:lnTo>
                  <a:lnTo>
                    <a:pt x="79" y="294"/>
                  </a:lnTo>
                  <a:lnTo>
                    <a:pt x="78" y="294"/>
                  </a:lnTo>
                  <a:lnTo>
                    <a:pt x="78" y="296"/>
                  </a:lnTo>
                  <a:lnTo>
                    <a:pt x="76" y="297"/>
                  </a:lnTo>
                  <a:lnTo>
                    <a:pt x="71" y="299"/>
                  </a:lnTo>
                  <a:lnTo>
                    <a:pt x="68" y="299"/>
                  </a:lnTo>
                  <a:lnTo>
                    <a:pt x="63" y="300"/>
                  </a:lnTo>
                  <a:lnTo>
                    <a:pt x="63" y="300"/>
                  </a:lnTo>
                  <a:lnTo>
                    <a:pt x="62" y="299"/>
                  </a:lnTo>
                  <a:lnTo>
                    <a:pt x="60" y="299"/>
                  </a:lnTo>
                  <a:lnTo>
                    <a:pt x="60" y="299"/>
                  </a:lnTo>
                  <a:lnTo>
                    <a:pt x="54" y="304"/>
                  </a:lnTo>
                  <a:lnTo>
                    <a:pt x="48" y="305"/>
                  </a:lnTo>
                  <a:lnTo>
                    <a:pt x="46" y="307"/>
                  </a:lnTo>
                  <a:lnTo>
                    <a:pt x="45" y="308"/>
                  </a:lnTo>
                  <a:lnTo>
                    <a:pt x="43" y="308"/>
                  </a:lnTo>
                  <a:lnTo>
                    <a:pt x="40" y="308"/>
                  </a:lnTo>
                  <a:lnTo>
                    <a:pt x="38" y="307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4" y="299"/>
                  </a:lnTo>
                  <a:lnTo>
                    <a:pt x="32" y="297"/>
                  </a:lnTo>
                  <a:lnTo>
                    <a:pt x="30" y="296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16" y="288"/>
                  </a:lnTo>
                  <a:lnTo>
                    <a:pt x="11" y="286"/>
                  </a:lnTo>
                  <a:lnTo>
                    <a:pt x="10" y="285"/>
                  </a:lnTo>
                  <a:lnTo>
                    <a:pt x="8" y="285"/>
                  </a:lnTo>
                  <a:lnTo>
                    <a:pt x="2" y="285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2" y="283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2" y="280"/>
                  </a:lnTo>
                  <a:lnTo>
                    <a:pt x="2" y="280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4" y="277"/>
                  </a:lnTo>
                  <a:lnTo>
                    <a:pt x="4" y="277"/>
                  </a:lnTo>
                  <a:lnTo>
                    <a:pt x="5" y="277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7" y="272"/>
                  </a:lnTo>
                  <a:lnTo>
                    <a:pt x="8" y="272"/>
                  </a:lnTo>
                  <a:lnTo>
                    <a:pt x="10" y="269"/>
                  </a:lnTo>
                  <a:lnTo>
                    <a:pt x="11" y="269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4"/>
                  </a:lnTo>
                  <a:lnTo>
                    <a:pt x="13" y="263"/>
                  </a:lnTo>
                  <a:lnTo>
                    <a:pt x="13" y="261"/>
                  </a:lnTo>
                  <a:lnTo>
                    <a:pt x="13" y="261"/>
                  </a:lnTo>
                  <a:lnTo>
                    <a:pt x="13" y="259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19" y="256"/>
                  </a:lnTo>
                  <a:lnTo>
                    <a:pt x="18" y="256"/>
                  </a:lnTo>
                  <a:lnTo>
                    <a:pt x="16" y="256"/>
                  </a:lnTo>
                  <a:lnTo>
                    <a:pt x="16" y="255"/>
                  </a:lnTo>
                  <a:lnTo>
                    <a:pt x="15" y="255"/>
                  </a:lnTo>
                  <a:lnTo>
                    <a:pt x="16" y="253"/>
                  </a:lnTo>
                  <a:lnTo>
                    <a:pt x="18" y="250"/>
                  </a:lnTo>
                  <a:lnTo>
                    <a:pt x="19" y="250"/>
                  </a:lnTo>
                  <a:lnTo>
                    <a:pt x="21" y="245"/>
                  </a:lnTo>
                  <a:lnTo>
                    <a:pt x="26" y="242"/>
                  </a:lnTo>
                  <a:lnTo>
                    <a:pt x="27" y="239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3"/>
                  </a:lnTo>
                  <a:lnTo>
                    <a:pt x="26" y="233"/>
                  </a:lnTo>
                  <a:lnTo>
                    <a:pt x="24" y="231"/>
                  </a:lnTo>
                  <a:lnTo>
                    <a:pt x="24" y="230"/>
                  </a:lnTo>
                  <a:lnTo>
                    <a:pt x="19" y="222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18" y="218"/>
                  </a:lnTo>
                  <a:lnTo>
                    <a:pt x="18" y="218"/>
                  </a:lnTo>
                  <a:lnTo>
                    <a:pt x="35" y="215"/>
                  </a:lnTo>
                  <a:lnTo>
                    <a:pt x="48" y="215"/>
                  </a:lnTo>
                  <a:lnTo>
                    <a:pt x="60" y="214"/>
                  </a:lnTo>
                  <a:lnTo>
                    <a:pt x="63" y="212"/>
                  </a:lnTo>
                  <a:close/>
                  <a:moveTo>
                    <a:pt x="412" y="211"/>
                  </a:moveTo>
                  <a:lnTo>
                    <a:pt x="414" y="211"/>
                  </a:lnTo>
                  <a:lnTo>
                    <a:pt x="414" y="212"/>
                  </a:lnTo>
                  <a:lnTo>
                    <a:pt x="414" y="212"/>
                  </a:lnTo>
                  <a:lnTo>
                    <a:pt x="412" y="214"/>
                  </a:lnTo>
                  <a:lnTo>
                    <a:pt x="409" y="215"/>
                  </a:lnTo>
                  <a:lnTo>
                    <a:pt x="407" y="214"/>
                  </a:lnTo>
                  <a:lnTo>
                    <a:pt x="407" y="214"/>
                  </a:lnTo>
                  <a:lnTo>
                    <a:pt x="410" y="211"/>
                  </a:lnTo>
                  <a:lnTo>
                    <a:pt x="412" y="211"/>
                  </a:lnTo>
                  <a:close/>
                  <a:moveTo>
                    <a:pt x="437" y="211"/>
                  </a:moveTo>
                  <a:lnTo>
                    <a:pt x="439" y="211"/>
                  </a:lnTo>
                  <a:lnTo>
                    <a:pt x="442" y="212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2" y="214"/>
                  </a:lnTo>
                  <a:lnTo>
                    <a:pt x="440" y="214"/>
                  </a:lnTo>
                  <a:lnTo>
                    <a:pt x="436" y="212"/>
                  </a:lnTo>
                  <a:lnTo>
                    <a:pt x="434" y="212"/>
                  </a:lnTo>
                  <a:lnTo>
                    <a:pt x="434" y="212"/>
                  </a:lnTo>
                  <a:lnTo>
                    <a:pt x="436" y="211"/>
                  </a:lnTo>
                  <a:lnTo>
                    <a:pt x="436" y="211"/>
                  </a:lnTo>
                  <a:lnTo>
                    <a:pt x="437" y="211"/>
                  </a:lnTo>
                  <a:close/>
                  <a:moveTo>
                    <a:pt x="311" y="187"/>
                  </a:moveTo>
                  <a:lnTo>
                    <a:pt x="316" y="187"/>
                  </a:lnTo>
                  <a:lnTo>
                    <a:pt x="317" y="189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20" y="192"/>
                  </a:lnTo>
                  <a:lnTo>
                    <a:pt x="320" y="192"/>
                  </a:lnTo>
                  <a:lnTo>
                    <a:pt x="320" y="193"/>
                  </a:lnTo>
                  <a:lnTo>
                    <a:pt x="322" y="195"/>
                  </a:lnTo>
                  <a:lnTo>
                    <a:pt x="322" y="195"/>
                  </a:lnTo>
                  <a:lnTo>
                    <a:pt x="320" y="196"/>
                  </a:lnTo>
                  <a:lnTo>
                    <a:pt x="320" y="196"/>
                  </a:lnTo>
                  <a:lnTo>
                    <a:pt x="319" y="198"/>
                  </a:lnTo>
                  <a:lnTo>
                    <a:pt x="314" y="198"/>
                  </a:lnTo>
                  <a:lnTo>
                    <a:pt x="313" y="200"/>
                  </a:lnTo>
                  <a:lnTo>
                    <a:pt x="308" y="198"/>
                  </a:lnTo>
                  <a:lnTo>
                    <a:pt x="305" y="196"/>
                  </a:lnTo>
                  <a:lnTo>
                    <a:pt x="303" y="195"/>
                  </a:lnTo>
                  <a:lnTo>
                    <a:pt x="303" y="195"/>
                  </a:lnTo>
                  <a:lnTo>
                    <a:pt x="305" y="195"/>
                  </a:lnTo>
                  <a:lnTo>
                    <a:pt x="305" y="193"/>
                  </a:lnTo>
                  <a:lnTo>
                    <a:pt x="306" y="190"/>
                  </a:lnTo>
                  <a:lnTo>
                    <a:pt x="306" y="190"/>
                  </a:lnTo>
                  <a:lnTo>
                    <a:pt x="309" y="187"/>
                  </a:lnTo>
                  <a:lnTo>
                    <a:pt x="311" y="187"/>
                  </a:lnTo>
                  <a:close/>
                  <a:moveTo>
                    <a:pt x="448" y="181"/>
                  </a:moveTo>
                  <a:lnTo>
                    <a:pt x="451" y="182"/>
                  </a:lnTo>
                  <a:lnTo>
                    <a:pt x="455" y="182"/>
                  </a:lnTo>
                  <a:lnTo>
                    <a:pt x="458" y="184"/>
                  </a:lnTo>
                  <a:lnTo>
                    <a:pt x="462" y="187"/>
                  </a:lnTo>
                  <a:lnTo>
                    <a:pt x="464" y="190"/>
                  </a:lnTo>
                  <a:lnTo>
                    <a:pt x="466" y="192"/>
                  </a:lnTo>
                  <a:lnTo>
                    <a:pt x="467" y="193"/>
                  </a:lnTo>
                  <a:lnTo>
                    <a:pt x="469" y="196"/>
                  </a:lnTo>
                  <a:lnTo>
                    <a:pt x="467" y="196"/>
                  </a:lnTo>
                  <a:lnTo>
                    <a:pt x="467" y="198"/>
                  </a:lnTo>
                  <a:lnTo>
                    <a:pt x="467" y="200"/>
                  </a:lnTo>
                  <a:lnTo>
                    <a:pt x="469" y="201"/>
                  </a:lnTo>
                  <a:lnTo>
                    <a:pt x="469" y="203"/>
                  </a:lnTo>
                  <a:lnTo>
                    <a:pt x="469" y="204"/>
                  </a:lnTo>
                  <a:lnTo>
                    <a:pt x="469" y="206"/>
                  </a:lnTo>
                  <a:lnTo>
                    <a:pt x="469" y="207"/>
                  </a:lnTo>
                  <a:lnTo>
                    <a:pt x="467" y="207"/>
                  </a:lnTo>
                  <a:lnTo>
                    <a:pt x="467" y="207"/>
                  </a:lnTo>
                  <a:lnTo>
                    <a:pt x="467" y="209"/>
                  </a:lnTo>
                  <a:lnTo>
                    <a:pt x="467" y="209"/>
                  </a:lnTo>
                  <a:lnTo>
                    <a:pt x="466" y="209"/>
                  </a:lnTo>
                  <a:lnTo>
                    <a:pt x="461" y="211"/>
                  </a:lnTo>
                  <a:lnTo>
                    <a:pt x="458" y="211"/>
                  </a:lnTo>
                  <a:lnTo>
                    <a:pt x="453" y="211"/>
                  </a:lnTo>
                  <a:lnTo>
                    <a:pt x="451" y="211"/>
                  </a:lnTo>
                  <a:lnTo>
                    <a:pt x="450" y="209"/>
                  </a:lnTo>
                  <a:lnTo>
                    <a:pt x="447" y="209"/>
                  </a:lnTo>
                  <a:lnTo>
                    <a:pt x="442" y="206"/>
                  </a:lnTo>
                  <a:lnTo>
                    <a:pt x="440" y="206"/>
                  </a:lnTo>
                  <a:lnTo>
                    <a:pt x="434" y="204"/>
                  </a:lnTo>
                  <a:lnTo>
                    <a:pt x="431" y="201"/>
                  </a:lnTo>
                  <a:lnTo>
                    <a:pt x="429" y="201"/>
                  </a:lnTo>
                  <a:lnTo>
                    <a:pt x="428" y="203"/>
                  </a:lnTo>
                  <a:lnTo>
                    <a:pt x="428" y="201"/>
                  </a:lnTo>
                  <a:lnTo>
                    <a:pt x="428" y="201"/>
                  </a:lnTo>
                  <a:lnTo>
                    <a:pt x="428" y="200"/>
                  </a:lnTo>
                  <a:lnTo>
                    <a:pt x="426" y="200"/>
                  </a:lnTo>
                  <a:lnTo>
                    <a:pt x="425" y="200"/>
                  </a:lnTo>
                  <a:lnTo>
                    <a:pt x="423" y="200"/>
                  </a:lnTo>
                  <a:lnTo>
                    <a:pt x="423" y="200"/>
                  </a:lnTo>
                  <a:lnTo>
                    <a:pt x="423" y="198"/>
                  </a:lnTo>
                  <a:lnTo>
                    <a:pt x="425" y="196"/>
                  </a:lnTo>
                  <a:lnTo>
                    <a:pt x="426" y="193"/>
                  </a:lnTo>
                  <a:lnTo>
                    <a:pt x="428" y="193"/>
                  </a:lnTo>
                  <a:lnTo>
                    <a:pt x="429" y="193"/>
                  </a:lnTo>
                  <a:lnTo>
                    <a:pt x="431" y="192"/>
                  </a:lnTo>
                  <a:lnTo>
                    <a:pt x="431" y="190"/>
                  </a:lnTo>
                  <a:lnTo>
                    <a:pt x="432" y="187"/>
                  </a:lnTo>
                  <a:lnTo>
                    <a:pt x="434" y="185"/>
                  </a:lnTo>
                  <a:lnTo>
                    <a:pt x="437" y="184"/>
                  </a:lnTo>
                  <a:lnTo>
                    <a:pt x="445" y="182"/>
                  </a:lnTo>
                  <a:lnTo>
                    <a:pt x="448" y="181"/>
                  </a:lnTo>
                  <a:close/>
                  <a:moveTo>
                    <a:pt x="426" y="181"/>
                  </a:moveTo>
                  <a:lnTo>
                    <a:pt x="429" y="182"/>
                  </a:lnTo>
                  <a:lnTo>
                    <a:pt x="431" y="182"/>
                  </a:lnTo>
                  <a:lnTo>
                    <a:pt x="432" y="184"/>
                  </a:lnTo>
                  <a:lnTo>
                    <a:pt x="432" y="184"/>
                  </a:lnTo>
                  <a:lnTo>
                    <a:pt x="431" y="185"/>
                  </a:lnTo>
                  <a:lnTo>
                    <a:pt x="429" y="185"/>
                  </a:lnTo>
                  <a:lnTo>
                    <a:pt x="429" y="185"/>
                  </a:lnTo>
                  <a:lnTo>
                    <a:pt x="428" y="185"/>
                  </a:lnTo>
                  <a:lnTo>
                    <a:pt x="425" y="185"/>
                  </a:lnTo>
                  <a:lnTo>
                    <a:pt x="423" y="187"/>
                  </a:lnTo>
                  <a:lnTo>
                    <a:pt x="421" y="189"/>
                  </a:lnTo>
                  <a:lnTo>
                    <a:pt x="421" y="189"/>
                  </a:lnTo>
                  <a:lnTo>
                    <a:pt x="420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7" y="185"/>
                  </a:lnTo>
                  <a:lnTo>
                    <a:pt x="418" y="185"/>
                  </a:lnTo>
                  <a:lnTo>
                    <a:pt x="420" y="184"/>
                  </a:lnTo>
                  <a:lnTo>
                    <a:pt x="425" y="182"/>
                  </a:lnTo>
                  <a:lnTo>
                    <a:pt x="426" y="182"/>
                  </a:lnTo>
                  <a:lnTo>
                    <a:pt x="426" y="181"/>
                  </a:lnTo>
                  <a:lnTo>
                    <a:pt x="426" y="181"/>
                  </a:lnTo>
                  <a:lnTo>
                    <a:pt x="426" y="181"/>
                  </a:lnTo>
                  <a:close/>
                  <a:moveTo>
                    <a:pt x="71" y="173"/>
                  </a:moveTo>
                  <a:lnTo>
                    <a:pt x="73" y="173"/>
                  </a:lnTo>
                  <a:lnTo>
                    <a:pt x="73" y="173"/>
                  </a:lnTo>
                  <a:lnTo>
                    <a:pt x="71" y="174"/>
                  </a:lnTo>
                  <a:lnTo>
                    <a:pt x="71" y="176"/>
                  </a:lnTo>
                  <a:lnTo>
                    <a:pt x="71" y="176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8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1" y="173"/>
                  </a:lnTo>
                  <a:lnTo>
                    <a:pt x="71" y="173"/>
                  </a:lnTo>
                  <a:close/>
                  <a:moveTo>
                    <a:pt x="453" y="171"/>
                  </a:moveTo>
                  <a:lnTo>
                    <a:pt x="453" y="171"/>
                  </a:lnTo>
                  <a:lnTo>
                    <a:pt x="455" y="171"/>
                  </a:lnTo>
                  <a:lnTo>
                    <a:pt x="455" y="173"/>
                  </a:lnTo>
                  <a:lnTo>
                    <a:pt x="455" y="174"/>
                  </a:lnTo>
                  <a:lnTo>
                    <a:pt x="456" y="176"/>
                  </a:lnTo>
                  <a:lnTo>
                    <a:pt x="456" y="176"/>
                  </a:lnTo>
                  <a:lnTo>
                    <a:pt x="456" y="178"/>
                  </a:lnTo>
                  <a:lnTo>
                    <a:pt x="456" y="178"/>
                  </a:lnTo>
                  <a:lnTo>
                    <a:pt x="453" y="178"/>
                  </a:lnTo>
                  <a:lnTo>
                    <a:pt x="451" y="178"/>
                  </a:lnTo>
                  <a:lnTo>
                    <a:pt x="450" y="178"/>
                  </a:lnTo>
                  <a:lnTo>
                    <a:pt x="450" y="176"/>
                  </a:lnTo>
                  <a:lnTo>
                    <a:pt x="450" y="176"/>
                  </a:lnTo>
                  <a:lnTo>
                    <a:pt x="448" y="174"/>
                  </a:lnTo>
                  <a:lnTo>
                    <a:pt x="448" y="174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50" y="171"/>
                  </a:lnTo>
                  <a:lnTo>
                    <a:pt x="453" y="171"/>
                  </a:lnTo>
                  <a:close/>
                  <a:moveTo>
                    <a:pt x="119" y="167"/>
                  </a:moveTo>
                  <a:lnTo>
                    <a:pt x="120" y="168"/>
                  </a:lnTo>
                  <a:lnTo>
                    <a:pt x="122" y="168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6" y="176"/>
                  </a:lnTo>
                  <a:lnTo>
                    <a:pt x="111" y="182"/>
                  </a:lnTo>
                  <a:lnTo>
                    <a:pt x="109" y="182"/>
                  </a:lnTo>
                  <a:lnTo>
                    <a:pt x="104" y="185"/>
                  </a:lnTo>
                  <a:lnTo>
                    <a:pt x="103" y="184"/>
                  </a:lnTo>
                  <a:lnTo>
                    <a:pt x="98" y="184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5" y="181"/>
                  </a:lnTo>
                  <a:lnTo>
                    <a:pt x="97" y="179"/>
                  </a:lnTo>
                  <a:lnTo>
                    <a:pt x="100" y="178"/>
                  </a:lnTo>
                  <a:lnTo>
                    <a:pt x="104" y="173"/>
                  </a:lnTo>
                  <a:lnTo>
                    <a:pt x="109" y="171"/>
                  </a:lnTo>
                  <a:lnTo>
                    <a:pt x="112" y="171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9" y="167"/>
                  </a:lnTo>
                  <a:close/>
                  <a:moveTo>
                    <a:pt x="677" y="167"/>
                  </a:moveTo>
                  <a:lnTo>
                    <a:pt x="678" y="167"/>
                  </a:lnTo>
                  <a:lnTo>
                    <a:pt x="680" y="168"/>
                  </a:lnTo>
                  <a:lnTo>
                    <a:pt x="678" y="170"/>
                  </a:lnTo>
                  <a:lnTo>
                    <a:pt x="677" y="171"/>
                  </a:lnTo>
                  <a:lnTo>
                    <a:pt x="677" y="173"/>
                  </a:lnTo>
                  <a:lnTo>
                    <a:pt x="677" y="174"/>
                  </a:lnTo>
                  <a:lnTo>
                    <a:pt x="675" y="174"/>
                  </a:lnTo>
                  <a:lnTo>
                    <a:pt x="672" y="176"/>
                  </a:lnTo>
                  <a:lnTo>
                    <a:pt x="671" y="176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71" y="171"/>
                  </a:lnTo>
                  <a:lnTo>
                    <a:pt x="672" y="170"/>
                  </a:lnTo>
                  <a:lnTo>
                    <a:pt x="675" y="168"/>
                  </a:lnTo>
                  <a:lnTo>
                    <a:pt x="677" y="167"/>
                  </a:lnTo>
                  <a:close/>
                  <a:moveTo>
                    <a:pt x="330" y="162"/>
                  </a:moveTo>
                  <a:lnTo>
                    <a:pt x="335" y="162"/>
                  </a:lnTo>
                  <a:lnTo>
                    <a:pt x="336" y="162"/>
                  </a:lnTo>
                  <a:lnTo>
                    <a:pt x="338" y="165"/>
                  </a:lnTo>
                  <a:lnTo>
                    <a:pt x="338" y="168"/>
                  </a:lnTo>
                  <a:lnTo>
                    <a:pt x="339" y="168"/>
                  </a:lnTo>
                  <a:lnTo>
                    <a:pt x="343" y="170"/>
                  </a:lnTo>
                  <a:lnTo>
                    <a:pt x="346" y="171"/>
                  </a:lnTo>
                  <a:lnTo>
                    <a:pt x="346" y="173"/>
                  </a:lnTo>
                  <a:lnTo>
                    <a:pt x="344" y="173"/>
                  </a:lnTo>
                  <a:lnTo>
                    <a:pt x="341" y="173"/>
                  </a:lnTo>
                  <a:lnTo>
                    <a:pt x="339" y="174"/>
                  </a:lnTo>
                  <a:lnTo>
                    <a:pt x="338" y="176"/>
                  </a:lnTo>
                  <a:lnTo>
                    <a:pt x="336" y="178"/>
                  </a:lnTo>
                  <a:lnTo>
                    <a:pt x="332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30" y="173"/>
                  </a:lnTo>
                  <a:lnTo>
                    <a:pt x="328" y="171"/>
                  </a:lnTo>
                  <a:lnTo>
                    <a:pt x="319" y="174"/>
                  </a:lnTo>
                  <a:lnTo>
                    <a:pt x="317" y="173"/>
                  </a:lnTo>
                  <a:lnTo>
                    <a:pt x="319" y="170"/>
                  </a:lnTo>
                  <a:lnTo>
                    <a:pt x="317" y="170"/>
                  </a:lnTo>
                  <a:lnTo>
                    <a:pt x="313" y="170"/>
                  </a:lnTo>
                  <a:lnTo>
                    <a:pt x="311" y="167"/>
                  </a:lnTo>
                  <a:lnTo>
                    <a:pt x="311" y="165"/>
                  </a:lnTo>
                  <a:lnTo>
                    <a:pt x="316" y="163"/>
                  </a:lnTo>
                  <a:lnTo>
                    <a:pt x="322" y="163"/>
                  </a:lnTo>
                  <a:lnTo>
                    <a:pt x="330" y="162"/>
                  </a:lnTo>
                  <a:close/>
                  <a:moveTo>
                    <a:pt x="313" y="151"/>
                  </a:moveTo>
                  <a:lnTo>
                    <a:pt x="316" y="151"/>
                  </a:lnTo>
                  <a:lnTo>
                    <a:pt x="316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8" y="155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30" y="159"/>
                  </a:lnTo>
                  <a:lnTo>
                    <a:pt x="328" y="159"/>
                  </a:lnTo>
                  <a:lnTo>
                    <a:pt x="327" y="160"/>
                  </a:lnTo>
                  <a:lnTo>
                    <a:pt x="324" y="160"/>
                  </a:lnTo>
                  <a:lnTo>
                    <a:pt x="313" y="160"/>
                  </a:lnTo>
                  <a:lnTo>
                    <a:pt x="311" y="160"/>
                  </a:lnTo>
                  <a:lnTo>
                    <a:pt x="311" y="160"/>
                  </a:lnTo>
                  <a:lnTo>
                    <a:pt x="309" y="155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08" y="152"/>
                  </a:lnTo>
                  <a:lnTo>
                    <a:pt x="309" y="152"/>
                  </a:lnTo>
                  <a:lnTo>
                    <a:pt x="313" y="151"/>
                  </a:lnTo>
                  <a:close/>
                  <a:moveTo>
                    <a:pt x="393" y="149"/>
                  </a:moveTo>
                  <a:lnTo>
                    <a:pt x="396" y="151"/>
                  </a:lnTo>
                  <a:lnTo>
                    <a:pt x="399" y="152"/>
                  </a:lnTo>
                  <a:lnTo>
                    <a:pt x="399" y="154"/>
                  </a:lnTo>
                  <a:lnTo>
                    <a:pt x="404" y="154"/>
                  </a:lnTo>
                  <a:lnTo>
                    <a:pt x="406" y="155"/>
                  </a:lnTo>
                  <a:lnTo>
                    <a:pt x="407" y="155"/>
                  </a:lnTo>
                  <a:lnTo>
                    <a:pt x="407" y="157"/>
                  </a:lnTo>
                  <a:lnTo>
                    <a:pt x="407" y="159"/>
                  </a:lnTo>
                  <a:lnTo>
                    <a:pt x="407" y="159"/>
                  </a:lnTo>
                  <a:lnTo>
                    <a:pt x="407" y="160"/>
                  </a:lnTo>
                  <a:lnTo>
                    <a:pt x="407" y="160"/>
                  </a:lnTo>
                  <a:lnTo>
                    <a:pt x="407" y="162"/>
                  </a:lnTo>
                  <a:lnTo>
                    <a:pt x="409" y="163"/>
                  </a:lnTo>
                  <a:lnTo>
                    <a:pt x="410" y="165"/>
                  </a:lnTo>
                  <a:lnTo>
                    <a:pt x="410" y="167"/>
                  </a:lnTo>
                  <a:lnTo>
                    <a:pt x="410" y="167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3"/>
                  </a:lnTo>
                  <a:lnTo>
                    <a:pt x="409" y="174"/>
                  </a:lnTo>
                  <a:lnTo>
                    <a:pt x="409" y="174"/>
                  </a:lnTo>
                  <a:lnTo>
                    <a:pt x="407" y="176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12" y="179"/>
                  </a:lnTo>
                  <a:lnTo>
                    <a:pt x="412" y="181"/>
                  </a:lnTo>
                  <a:lnTo>
                    <a:pt x="412" y="184"/>
                  </a:lnTo>
                  <a:lnTo>
                    <a:pt x="412" y="187"/>
                  </a:lnTo>
                  <a:lnTo>
                    <a:pt x="412" y="187"/>
                  </a:lnTo>
                  <a:lnTo>
                    <a:pt x="410" y="187"/>
                  </a:lnTo>
                  <a:lnTo>
                    <a:pt x="409" y="185"/>
                  </a:lnTo>
                  <a:lnTo>
                    <a:pt x="404" y="187"/>
                  </a:lnTo>
                  <a:lnTo>
                    <a:pt x="406" y="192"/>
                  </a:lnTo>
                  <a:lnTo>
                    <a:pt x="407" y="195"/>
                  </a:lnTo>
                  <a:lnTo>
                    <a:pt x="407" y="195"/>
                  </a:lnTo>
                  <a:lnTo>
                    <a:pt x="407" y="196"/>
                  </a:lnTo>
                  <a:lnTo>
                    <a:pt x="406" y="196"/>
                  </a:lnTo>
                  <a:lnTo>
                    <a:pt x="406" y="196"/>
                  </a:lnTo>
                  <a:lnTo>
                    <a:pt x="404" y="195"/>
                  </a:lnTo>
                  <a:lnTo>
                    <a:pt x="402" y="193"/>
                  </a:lnTo>
                  <a:lnTo>
                    <a:pt x="402" y="193"/>
                  </a:lnTo>
                  <a:lnTo>
                    <a:pt x="402" y="195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4" y="198"/>
                  </a:lnTo>
                  <a:lnTo>
                    <a:pt x="402" y="198"/>
                  </a:lnTo>
                  <a:lnTo>
                    <a:pt x="401" y="200"/>
                  </a:lnTo>
                  <a:lnTo>
                    <a:pt x="399" y="200"/>
                  </a:lnTo>
                  <a:lnTo>
                    <a:pt x="395" y="200"/>
                  </a:lnTo>
                  <a:lnTo>
                    <a:pt x="393" y="200"/>
                  </a:lnTo>
                  <a:lnTo>
                    <a:pt x="391" y="200"/>
                  </a:lnTo>
                  <a:lnTo>
                    <a:pt x="388" y="200"/>
                  </a:lnTo>
                  <a:lnTo>
                    <a:pt x="387" y="200"/>
                  </a:lnTo>
                  <a:lnTo>
                    <a:pt x="385" y="200"/>
                  </a:lnTo>
                  <a:lnTo>
                    <a:pt x="384" y="198"/>
                  </a:lnTo>
                  <a:lnTo>
                    <a:pt x="382" y="198"/>
                  </a:lnTo>
                  <a:lnTo>
                    <a:pt x="379" y="200"/>
                  </a:lnTo>
                  <a:lnTo>
                    <a:pt x="376" y="200"/>
                  </a:lnTo>
                  <a:lnTo>
                    <a:pt x="371" y="200"/>
                  </a:lnTo>
                  <a:lnTo>
                    <a:pt x="369" y="200"/>
                  </a:lnTo>
                  <a:lnTo>
                    <a:pt x="369" y="198"/>
                  </a:lnTo>
                  <a:lnTo>
                    <a:pt x="368" y="195"/>
                  </a:lnTo>
                  <a:lnTo>
                    <a:pt x="368" y="193"/>
                  </a:lnTo>
                  <a:lnTo>
                    <a:pt x="373" y="193"/>
                  </a:lnTo>
                  <a:lnTo>
                    <a:pt x="373" y="193"/>
                  </a:lnTo>
                  <a:lnTo>
                    <a:pt x="369" y="192"/>
                  </a:lnTo>
                  <a:lnTo>
                    <a:pt x="365" y="190"/>
                  </a:lnTo>
                  <a:lnTo>
                    <a:pt x="363" y="190"/>
                  </a:lnTo>
                  <a:lnTo>
                    <a:pt x="365" y="189"/>
                  </a:lnTo>
                  <a:lnTo>
                    <a:pt x="365" y="189"/>
                  </a:lnTo>
                  <a:lnTo>
                    <a:pt x="369" y="187"/>
                  </a:lnTo>
                  <a:lnTo>
                    <a:pt x="374" y="184"/>
                  </a:lnTo>
                  <a:lnTo>
                    <a:pt x="377" y="182"/>
                  </a:lnTo>
                  <a:lnTo>
                    <a:pt x="377" y="181"/>
                  </a:lnTo>
                  <a:lnTo>
                    <a:pt x="380" y="181"/>
                  </a:lnTo>
                  <a:lnTo>
                    <a:pt x="385" y="181"/>
                  </a:lnTo>
                  <a:lnTo>
                    <a:pt x="385" y="179"/>
                  </a:lnTo>
                  <a:lnTo>
                    <a:pt x="376" y="179"/>
                  </a:lnTo>
                  <a:lnTo>
                    <a:pt x="361" y="182"/>
                  </a:lnTo>
                  <a:lnTo>
                    <a:pt x="357" y="182"/>
                  </a:lnTo>
                  <a:lnTo>
                    <a:pt x="354" y="182"/>
                  </a:lnTo>
                  <a:lnTo>
                    <a:pt x="338" y="185"/>
                  </a:lnTo>
                  <a:lnTo>
                    <a:pt x="336" y="185"/>
                  </a:lnTo>
                  <a:lnTo>
                    <a:pt x="335" y="184"/>
                  </a:lnTo>
                  <a:lnTo>
                    <a:pt x="333" y="182"/>
                  </a:lnTo>
                  <a:lnTo>
                    <a:pt x="335" y="181"/>
                  </a:lnTo>
                  <a:lnTo>
                    <a:pt x="339" y="179"/>
                  </a:lnTo>
                  <a:lnTo>
                    <a:pt x="341" y="178"/>
                  </a:lnTo>
                  <a:lnTo>
                    <a:pt x="341" y="176"/>
                  </a:lnTo>
                  <a:lnTo>
                    <a:pt x="343" y="174"/>
                  </a:lnTo>
                  <a:lnTo>
                    <a:pt x="346" y="174"/>
                  </a:lnTo>
                  <a:lnTo>
                    <a:pt x="350" y="176"/>
                  </a:lnTo>
                  <a:lnTo>
                    <a:pt x="354" y="178"/>
                  </a:lnTo>
                  <a:lnTo>
                    <a:pt x="355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0" y="176"/>
                  </a:lnTo>
                  <a:lnTo>
                    <a:pt x="355" y="178"/>
                  </a:lnTo>
                  <a:lnTo>
                    <a:pt x="355" y="176"/>
                  </a:lnTo>
                  <a:lnTo>
                    <a:pt x="354" y="174"/>
                  </a:lnTo>
                  <a:lnTo>
                    <a:pt x="354" y="174"/>
                  </a:lnTo>
                  <a:lnTo>
                    <a:pt x="352" y="173"/>
                  </a:lnTo>
                  <a:lnTo>
                    <a:pt x="352" y="173"/>
                  </a:lnTo>
                  <a:lnTo>
                    <a:pt x="354" y="171"/>
                  </a:lnTo>
                  <a:lnTo>
                    <a:pt x="349" y="170"/>
                  </a:lnTo>
                  <a:lnTo>
                    <a:pt x="347" y="170"/>
                  </a:lnTo>
                  <a:lnTo>
                    <a:pt x="347" y="168"/>
                  </a:lnTo>
                  <a:lnTo>
                    <a:pt x="347" y="168"/>
                  </a:lnTo>
                  <a:lnTo>
                    <a:pt x="349" y="167"/>
                  </a:lnTo>
                  <a:lnTo>
                    <a:pt x="352" y="163"/>
                  </a:lnTo>
                  <a:lnTo>
                    <a:pt x="352" y="163"/>
                  </a:lnTo>
                  <a:lnTo>
                    <a:pt x="347" y="163"/>
                  </a:lnTo>
                  <a:lnTo>
                    <a:pt x="346" y="163"/>
                  </a:lnTo>
                  <a:lnTo>
                    <a:pt x="343" y="162"/>
                  </a:lnTo>
                  <a:lnTo>
                    <a:pt x="344" y="160"/>
                  </a:lnTo>
                  <a:lnTo>
                    <a:pt x="346" y="159"/>
                  </a:lnTo>
                  <a:lnTo>
                    <a:pt x="347" y="157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4" y="157"/>
                  </a:lnTo>
                  <a:lnTo>
                    <a:pt x="355" y="159"/>
                  </a:lnTo>
                  <a:lnTo>
                    <a:pt x="358" y="160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58" y="163"/>
                  </a:lnTo>
                  <a:lnTo>
                    <a:pt x="361" y="165"/>
                  </a:lnTo>
                  <a:lnTo>
                    <a:pt x="371" y="170"/>
                  </a:lnTo>
                  <a:lnTo>
                    <a:pt x="373" y="171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7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4" y="170"/>
                  </a:lnTo>
                  <a:lnTo>
                    <a:pt x="374" y="168"/>
                  </a:lnTo>
                  <a:lnTo>
                    <a:pt x="373" y="167"/>
                  </a:lnTo>
                  <a:lnTo>
                    <a:pt x="373" y="167"/>
                  </a:lnTo>
                  <a:lnTo>
                    <a:pt x="374" y="167"/>
                  </a:lnTo>
                  <a:lnTo>
                    <a:pt x="377" y="167"/>
                  </a:lnTo>
                  <a:lnTo>
                    <a:pt x="380" y="167"/>
                  </a:lnTo>
                  <a:lnTo>
                    <a:pt x="377" y="165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68" y="163"/>
                  </a:lnTo>
                  <a:lnTo>
                    <a:pt x="368" y="163"/>
                  </a:lnTo>
                  <a:lnTo>
                    <a:pt x="369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4" y="162"/>
                  </a:lnTo>
                  <a:lnTo>
                    <a:pt x="373" y="160"/>
                  </a:lnTo>
                  <a:lnTo>
                    <a:pt x="371" y="160"/>
                  </a:lnTo>
                  <a:lnTo>
                    <a:pt x="365" y="159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155"/>
                  </a:lnTo>
                  <a:lnTo>
                    <a:pt x="361" y="155"/>
                  </a:lnTo>
                  <a:lnTo>
                    <a:pt x="366" y="152"/>
                  </a:lnTo>
                  <a:lnTo>
                    <a:pt x="368" y="152"/>
                  </a:lnTo>
                  <a:lnTo>
                    <a:pt x="373" y="151"/>
                  </a:lnTo>
                  <a:lnTo>
                    <a:pt x="377" y="151"/>
                  </a:lnTo>
                  <a:lnTo>
                    <a:pt x="379" y="152"/>
                  </a:lnTo>
                  <a:lnTo>
                    <a:pt x="384" y="155"/>
                  </a:lnTo>
                  <a:lnTo>
                    <a:pt x="387" y="157"/>
                  </a:lnTo>
                  <a:lnTo>
                    <a:pt x="390" y="157"/>
                  </a:lnTo>
                  <a:lnTo>
                    <a:pt x="388" y="154"/>
                  </a:lnTo>
                  <a:lnTo>
                    <a:pt x="388" y="152"/>
                  </a:lnTo>
                  <a:lnTo>
                    <a:pt x="390" y="151"/>
                  </a:lnTo>
                  <a:lnTo>
                    <a:pt x="393" y="149"/>
                  </a:lnTo>
                  <a:close/>
                  <a:moveTo>
                    <a:pt x="365" y="148"/>
                  </a:moveTo>
                  <a:lnTo>
                    <a:pt x="368" y="148"/>
                  </a:lnTo>
                  <a:lnTo>
                    <a:pt x="371" y="149"/>
                  </a:lnTo>
                  <a:lnTo>
                    <a:pt x="363" y="151"/>
                  </a:lnTo>
                  <a:lnTo>
                    <a:pt x="357" y="154"/>
                  </a:lnTo>
                  <a:lnTo>
                    <a:pt x="352" y="154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2" y="152"/>
                  </a:lnTo>
                  <a:lnTo>
                    <a:pt x="357" y="151"/>
                  </a:lnTo>
                  <a:lnTo>
                    <a:pt x="360" y="149"/>
                  </a:lnTo>
                  <a:lnTo>
                    <a:pt x="361" y="148"/>
                  </a:lnTo>
                  <a:lnTo>
                    <a:pt x="365" y="148"/>
                  </a:lnTo>
                  <a:close/>
                  <a:moveTo>
                    <a:pt x="246" y="146"/>
                  </a:moveTo>
                  <a:lnTo>
                    <a:pt x="251" y="148"/>
                  </a:lnTo>
                  <a:lnTo>
                    <a:pt x="251" y="148"/>
                  </a:lnTo>
                  <a:lnTo>
                    <a:pt x="251" y="148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51" y="154"/>
                  </a:lnTo>
                  <a:lnTo>
                    <a:pt x="251" y="155"/>
                  </a:lnTo>
                  <a:lnTo>
                    <a:pt x="251" y="157"/>
                  </a:lnTo>
                  <a:lnTo>
                    <a:pt x="251" y="157"/>
                  </a:lnTo>
                  <a:lnTo>
                    <a:pt x="254" y="159"/>
                  </a:lnTo>
                  <a:lnTo>
                    <a:pt x="256" y="160"/>
                  </a:lnTo>
                  <a:lnTo>
                    <a:pt x="257" y="163"/>
                  </a:lnTo>
                  <a:lnTo>
                    <a:pt x="256" y="165"/>
                  </a:lnTo>
                  <a:lnTo>
                    <a:pt x="254" y="167"/>
                  </a:lnTo>
                  <a:lnTo>
                    <a:pt x="253" y="167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4" y="168"/>
                  </a:lnTo>
                  <a:lnTo>
                    <a:pt x="256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1"/>
                  </a:lnTo>
                  <a:lnTo>
                    <a:pt x="262" y="173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59" y="176"/>
                  </a:lnTo>
                  <a:lnTo>
                    <a:pt x="262" y="174"/>
                  </a:lnTo>
                  <a:lnTo>
                    <a:pt x="265" y="173"/>
                  </a:lnTo>
                  <a:lnTo>
                    <a:pt x="267" y="173"/>
                  </a:lnTo>
                  <a:lnTo>
                    <a:pt x="270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3" y="178"/>
                  </a:lnTo>
                  <a:lnTo>
                    <a:pt x="275" y="181"/>
                  </a:lnTo>
                  <a:lnTo>
                    <a:pt x="275" y="179"/>
                  </a:lnTo>
                  <a:lnTo>
                    <a:pt x="275" y="178"/>
                  </a:lnTo>
                  <a:lnTo>
                    <a:pt x="275" y="178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76" y="174"/>
                  </a:lnTo>
                  <a:lnTo>
                    <a:pt x="276" y="174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6" y="171"/>
                  </a:lnTo>
                  <a:lnTo>
                    <a:pt x="278" y="170"/>
                  </a:lnTo>
                  <a:lnTo>
                    <a:pt x="279" y="170"/>
                  </a:lnTo>
                  <a:lnTo>
                    <a:pt x="281" y="168"/>
                  </a:lnTo>
                  <a:lnTo>
                    <a:pt x="289" y="170"/>
                  </a:lnTo>
                  <a:lnTo>
                    <a:pt x="292" y="171"/>
                  </a:lnTo>
                  <a:lnTo>
                    <a:pt x="292" y="173"/>
                  </a:lnTo>
                  <a:lnTo>
                    <a:pt x="294" y="173"/>
                  </a:lnTo>
                  <a:lnTo>
                    <a:pt x="294" y="174"/>
                  </a:lnTo>
                  <a:lnTo>
                    <a:pt x="295" y="178"/>
                  </a:lnTo>
                  <a:lnTo>
                    <a:pt x="295" y="179"/>
                  </a:lnTo>
                  <a:lnTo>
                    <a:pt x="294" y="181"/>
                  </a:lnTo>
                  <a:lnTo>
                    <a:pt x="292" y="185"/>
                  </a:lnTo>
                  <a:lnTo>
                    <a:pt x="292" y="189"/>
                  </a:lnTo>
                  <a:lnTo>
                    <a:pt x="289" y="195"/>
                  </a:lnTo>
                  <a:lnTo>
                    <a:pt x="287" y="196"/>
                  </a:lnTo>
                  <a:lnTo>
                    <a:pt x="286" y="196"/>
                  </a:lnTo>
                  <a:lnTo>
                    <a:pt x="279" y="200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0" y="201"/>
                  </a:lnTo>
                  <a:lnTo>
                    <a:pt x="267" y="201"/>
                  </a:lnTo>
                  <a:lnTo>
                    <a:pt x="261" y="200"/>
                  </a:lnTo>
                  <a:lnTo>
                    <a:pt x="257" y="200"/>
                  </a:lnTo>
                  <a:lnTo>
                    <a:pt x="256" y="201"/>
                  </a:lnTo>
                  <a:lnTo>
                    <a:pt x="253" y="201"/>
                  </a:lnTo>
                  <a:lnTo>
                    <a:pt x="251" y="201"/>
                  </a:lnTo>
                  <a:lnTo>
                    <a:pt x="250" y="201"/>
                  </a:lnTo>
                  <a:lnTo>
                    <a:pt x="248" y="200"/>
                  </a:lnTo>
                  <a:lnTo>
                    <a:pt x="250" y="200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46" y="198"/>
                  </a:lnTo>
                  <a:lnTo>
                    <a:pt x="245" y="200"/>
                  </a:lnTo>
                  <a:lnTo>
                    <a:pt x="237" y="203"/>
                  </a:lnTo>
                  <a:lnTo>
                    <a:pt x="227" y="204"/>
                  </a:lnTo>
                  <a:lnTo>
                    <a:pt x="224" y="206"/>
                  </a:lnTo>
                  <a:lnTo>
                    <a:pt x="221" y="206"/>
                  </a:lnTo>
                  <a:lnTo>
                    <a:pt x="221" y="207"/>
                  </a:lnTo>
                  <a:lnTo>
                    <a:pt x="218" y="209"/>
                  </a:lnTo>
                  <a:lnTo>
                    <a:pt x="216" y="211"/>
                  </a:lnTo>
                  <a:lnTo>
                    <a:pt x="212" y="212"/>
                  </a:lnTo>
                  <a:lnTo>
                    <a:pt x="205" y="214"/>
                  </a:lnTo>
                  <a:lnTo>
                    <a:pt x="193" y="217"/>
                  </a:lnTo>
                  <a:lnTo>
                    <a:pt x="186" y="217"/>
                  </a:lnTo>
                  <a:lnTo>
                    <a:pt x="179" y="217"/>
                  </a:lnTo>
                  <a:lnTo>
                    <a:pt x="177" y="215"/>
                  </a:lnTo>
                  <a:lnTo>
                    <a:pt x="174" y="214"/>
                  </a:lnTo>
                  <a:lnTo>
                    <a:pt x="169" y="212"/>
                  </a:lnTo>
                  <a:lnTo>
                    <a:pt x="168" y="211"/>
                  </a:lnTo>
                  <a:lnTo>
                    <a:pt x="166" y="209"/>
                  </a:lnTo>
                  <a:lnTo>
                    <a:pt x="168" y="207"/>
                  </a:lnTo>
                  <a:lnTo>
                    <a:pt x="169" y="206"/>
                  </a:lnTo>
                  <a:lnTo>
                    <a:pt x="174" y="206"/>
                  </a:lnTo>
                  <a:lnTo>
                    <a:pt x="182" y="203"/>
                  </a:lnTo>
                  <a:lnTo>
                    <a:pt x="188" y="201"/>
                  </a:lnTo>
                  <a:lnTo>
                    <a:pt x="191" y="200"/>
                  </a:lnTo>
                  <a:lnTo>
                    <a:pt x="197" y="200"/>
                  </a:lnTo>
                  <a:lnTo>
                    <a:pt x="201" y="200"/>
                  </a:lnTo>
                  <a:lnTo>
                    <a:pt x="204" y="200"/>
                  </a:lnTo>
                  <a:lnTo>
                    <a:pt x="205" y="200"/>
                  </a:lnTo>
                  <a:lnTo>
                    <a:pt x="209" y="198"/>
                  </a:lnTo>
                  <a:lnTo>
                    <a:pt x="212" y="196"/>
                  </a:lnTo>
                  <a:lnTo>
                    <a:pt x="213" y="195"/>
                  </a:lnTo>
                  <a:lnTo>
                    <a:pt x="215" y="193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209" y="195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1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3"/>
                  </a:lnTo>
                  <a:lnTo>
                    <a:pt x="193" y="193"/>
                  </a:lnTo>
                  <a:lnTo>
                    <a:pt x="191" y="193"/>
                  </a:lnTo>
                  <a:lnTo>
                    <a:pt x="191" y="195"/>
                  </a:lnTo>
                  <a:lnTo>
                    <a:pt x="190" y="196"/>
                  </a:lnTo>
                  <a:lnTo>
                    <a:pt x="188" y="196"/>
                  </a:lnTo>
                  <a:lnTo>
                    <a:pt x="186" y="196"/>
                  </a:lnTo>
                  <a:lnTo>
                    <a:pt x="182" y="196"/>
                  </a:lnTo>
                  <a:lnTo>
                    <a:pt x="175" y="198"/>
                  </a:lnTo>
                  <a:lnTo>
                    <a:pt x="175" y="198"/>
                  </a:lnTo>
                  <a:lnTo>
                    <a:pt x="174" y="196"/>
                  </a:lnTo>
                  <a:lnTo>
                    <a:pt x="174" y="196"/>
                  </a:lnTo>
                  <a:lnTo>
                    <a:pt x="174" y="195"/>
                  </a:lnTo>
                  <a:lnTo>
                    <a:pt x="174" y="193"/>
                  </a:lnTo>
                  <a:lnTo>
                    <a:pt x="174" y="192"/>
                  </a:lnTo>
                  <a:lnTo>
                    <a:pt x="174" y="192"/>
                  </a:lnTo>
                  <a:lnTo>
                    <a:pt x="175" y="190"/>
                  </a:lnTo>
                  <a:lnTo>
                    <a:pt x="179" y="189"/>
                  </a:lnTo>
                  <a:lnTo>
                    <a:pt x="180" y="187"/>
                  </a:lnTo>
                  <a:lnTo>
                    <a:pt x="177" y="189"/>
                  </a:lnTo>
                  <a:lnTo>
                    <a:pt x="174" y="189"/>
                  </a:lnTo>
                  <a:lnTo>
                    <a:pt x="172" y="189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1" y="192"/>
                  </a:lnTo>
                  <a:lnTo>
                    <a:pt x="169" y="193"/>
                  </a:lnTo>
                  <a:lnTo>
                    <a:pt x="168" y="193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6" y="198"/>
                  </a:lnTo>
                  <a:lnTo>
                    <a:pt x="160" y="200"/>
                  </a:lnTo>
                  <a:lnTo>
                    <a:pt x="156" y="201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5" y="198"/>
                  </a:lnTo>
                  <a:lnTo>
                    <a:pt x="153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49" y="198"/>
                  </a:lnTo>
                  <a:lnTo>
                    <a:pt x="149" y="200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41" y="198"/>
                  </a:lnTo>
                  <a:lnTo>
                    <a:pt x="136" y="195"/>
                  </a:lnTo>
                  <a:lnTo>
                    <a:pt x="131" y="195"/>
                  </a:lnTo>
                  <a:lnTo>
                    <a:pt x="128" y="195"/>
                  </a:lnTo>
                  <a:lnTo>
                    <a:pt x="122" y="193"/>
                  </a:lnTo>
                  <a:lnTo>
                    <a:pt x="120" y="193"/>
                  </a:lnTo>
                  <a:lnTo>
                    <a:pt x="120" y="192"/>
                  </a:lnTo>
                  <a:lnTo>
                    <a:pt x="120" y="192"/>
                  </a:lnTo>
                  <a:lnTo>
                    <a:pt x="120" y="190"/>
                  </a:lnTo>
                  <a:lnTo>
                    <a:pt x="120" y="190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5" y="187"/>
                  </a:lnTo>
                  <a:lnTo>
                    <a:pt x="127" y="185"/>
                  </a:lnTo>
                  <a:lnTo>
                    <a:pt x="130" y="185"/>
                  </a:lnTo>
                  <a:lnTo>
                    <a:pt x="139" y="185"/>
                  </a:lnTo>
                  <a:lnTo>
                    <a:pt x="142" y="185"/>
                  </a:lnTo>
                  <a:lnTo>
                    <a:pt x="152" y="182"/>
                  </a:lnTo>
                  <a:lnTo>
                    <a:pt x="153" y="181"/>
                  </a:lnTo>
                  <a:lnTo>
                    <a:pt x="155" y="181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42" y="182"/>
                  </a:lnTo>
                  <a:lnTo>
                    <a:pt x="136" y="182"/>
                  </a:lnTo>
                  <a:lnTo>
                    <a:pt x="128" y="182"/>
                  </a:lnTo>
                  <a:lnTo>
                    <a:pt x="127" y="182"/>
                  </a:lnTo>
                  <a:lnTo>
                    <a:pt x="127" y="181"/>
                  </a:lnTo>
                  <a:lnTo>
                    <a:pt x="128" y="179"/>
                  </a:lnTo>
                  <a:lnTo>
                    <a:pt x="128" y="178"/>
                  </a:lnTo>
                  <a:lnTo>
                    <a:pt x="131" y="178"/>
                  </a:lnTo>
                  <a:lnTo>
                    <a:pt x="138" y="176"/>
                  </a:lnTo>
                  <a:lnTo>
                    <a:pt x="145" y="176"/>
                  </a:lnTo>
                  <a:lnTo>
                    <a:pt x="150" y="174"/>
                  </a:lnTo>
                  <a:lnTo>
                    <a:pt x="155" y="174"/>
                  </a:lnTo>
                  <a:lnTo>
                    <a:pt x="158" y="173"/>
                  </a:lnTo>
                  <a:lnTo>
                    <a:pt x="149" y="173"/>
                  </a:lnTo>
                  <a:lnTo>
                    <a:pt x="138" y="174"/>
                  </a:lnTo>
                  <a:lnTo>
                    <a:pt x="136" y="174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34" y="170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6" y="167"/>
                  </a:lnTo>
                  <a:lnTo>
                    <a:pt x="139" y="165"/>
                  </a:lnTo>
                  <a:lnTo>
                    <a:pt x="142" y="165"/>
                  </a:lnTo>
                  <a:lnTo>
                    <a:pt x="145" y="165"/>
                  </a:lnTo>
                  <a:lnTo>
                    <a:pt x="158" y="165"/>
                  </a:lnTo>
                  <a:lnTo>
                    <a:pt x="161" y="165"/>
                  </a:lnTo>
                  <a:lnTo>
                    <a:pt x="160" y="165"/>
                  </a:lnTo>
                  <a:lnTo>
                    <a:pt x="156" y="165"/>
                  </a:lnTo>
                  <a:lnTo>
                    <a:pt x="147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0"/>
                  </a:lnTo>
                  <a:lnTo>
                    <a:pt x="145" y="160"/>
                  </a:lnTo>
                  <a:lnTo>
                    <a:pt x="149" y="157"/>
                  </a:lnTo>
                  <a:lnTo>
                    <a:pt x="158" y="155"/>
                  </a:lnTo>
                  <a:lnTo>
                    <a:pt x="161" y="155"/>
                  </a:lnTo>
                  <a:lnTo>
                    <a:pt x="164" y="155"/>
                  </a:lnTo>
                  <a:lnTo>
                    <a:pt x="168" y="155"/>
                  </a:lnTo>
                  <a:lnTo>
                    <a:pt x="169" y="157"/>
                  </a:lnTo>
                  <a:lnTo>
                    <a:pt x="169" y="157"/>
                  </a:lnTo>
                  <a:lnTo>
                    <a:pt x="171" y="159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1" y="162"/>
                  </a:lnTo>
                  <a:lnTo>
                    <a:pt x="172" y="163"/>
                  </a:lnTo>
                  <a:lnTo>
                    <a:pt x="174" y="165"/>
                  </a:lnTo>
                  <a:lnTo>
                    <a:pt x="182" y="163"/>
                  </a:lnTo>
                  <a:lnTo>
                    <a:pt x="183" y="163"/>
                  </a:lnTo>
                  <a:lnTo>
                    <a:pt x="186" y="163"/>
                  </a:lnTo>
                  <a:lnTo>
                    <a:pt x="191" y="165"/>
                  </a:lnTo>
                  <a:lnTo>
                    <a:pt x="196" y="168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1" y="174"/>
                  </a:lnTo>
                  <a:lnTo>
                    <a:pt x="199" y="174"/>
                  </a:lnTo>
                  <a:lnTo>
                    <a:pt x="201" y="176"/>
                  </a:lnTo>
                  <a:lnTo>
                    <a:pt x="202" y="176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07" y="176"/>
                  </a:lnTo>
                  <a:lnTo>
                    <a:pt x="209" y="178"/>
                  </a:lnTo>
                  <a:lnTo>
                    <a:pt x="210" y="181"/>
                  </a:lnTo>
                  <a:lnTo>
                    <a:pt x="212" y="182"/>
                  </a:lnTo>
                  <a:lnTo>
                    <a:pt x="213" y="184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20" y="184"/>
                  </a:lnTo>
                  <a:lnTo>
                    <a:pt x="223" y="184"/>
                  </a:lnTo>
                  <a:lnTo>
                    <a:pt x="243" y="185"/>
                  </a:lnTo>
                  <a:lnTo>
                    <a:pt x="243" y="185"/>
                  </a:lnTo>
                  <a:lnTo>
                    <a:pt x="245" y="184"/>
                  </a:lnTo>
                  <a:lnTo>
                    <a:pt x="245" y="182"/>
                  </a:lnTo>
                  <a:lnTo>
                    <a:pt x="245" y="182"/>
                  </a:lnTo>
                  <a:lnTo>
                    <a:pt x="245" y="181"/>
                  </a:lnTo>
                  <a:lnTo>
                    <a:pt x="245" y="179"/>
                  </a:lnTo>
                  <a:lnTo>
                    <a:pt x="232" y="174"/>
                  </a:lnTo>
                  <a:lnTo>
                    <a:pt x="232" y="173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68"/>
                  </a:lnTo>
                  <a:lnTo>
                    <a:pt x="238" y="167"/>
                  </a:lnTo>
                  <a:lnTo>
                    <a:pt x="237" y="167"/>
                  </a:lnTo>
                  <a:lnTo>
                    <a:pt x="234" y="163"/>
                  </a:lnTo>
                  <a:lnTo>
                    <a:pt x="231" y="163"/>
                  </a:lnTo>
                  <a:lnTo>
                    <a:pt x="227" y="162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4" y="160"/>
                  </a:lnTo>
                  <a:lnTo>
                    <a:pt x="226" y="159"/>
                  </a:lnTo>
                  <a:lnTo>
                    <a:pt x="226" y="159"/>
                  </a:lnTo>
                  <a:lnTo>
                    <a:pt x="231" y="155"/>
                  </a:lnTo>
                  <a:lnTo>
                    <a:pt x="232" y="155"/>
                  </a:lnTo>
                  <a:lnTo>
                    <a:pt x="237" y="149"/>
                  </a:lnTo>
                  <a:lnTo>
                    <a:pt x="238" y="148"/>
                  </a:lnTo>
                  <a:lnTo>
                    <a:pt x="242" y="146"/>
                  </a:lnTo>
                  <a:lnTo>
                    <a:pt x="243" y="146"/>
                  </a:lnTo>
                  <a:lnTo>
                    <a:pt x="246" y="146"/>
                  </a:lnTo>
                  <a:close/>
                  <a:moveTo>
                    <a:pt x="516" y="146"/>
                  </a:moveTo>
                  <a:lnTo>
                    <a:pt x="519" y="146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24" y="148"/>
                  </a:lnTo>
                  <a:lnTo>
                    <a:pt x="524" y="149"/>
                  </a:lnTo>
                  <a:lnTo>
                    <a:pt x="522" y="149"/>
                  </a:lnTo>
                  <a:lnTo>
                    <a:pt x="522" y="151"/>
                  </a:lnTo>
                  <a:lnTo>
                    <a:pt x="521" y="152"/>
                  </a:lnTo>
                  <a:lnTo>
                    <a:pt x="521" y="152"/>
                  </a:lnTo>
                  <a:lnTo>
                    <a:pt x="522" y="154"/>
                  </a:lnTo>
                  <a:lnTo>
                    <a:pt x="522" y="154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22" y="155"/>
                  </a:lnTo>
                  <a:lnTo>
                    <a:pt x="519" y="155"/>
                  </a:lnTo>
                  <a:lnTo>
                    <a:pt x="519" y="155"/>
                  </a:lnTo>
                  <a:lnTo>
                    <a:pt x="518" y="155"/>
                  </a:lnTo>
                  <a:lnTo>
                    <a:pt x="516" y="155"/>
                  </a:lnTo>
                  <a:lnTo>
                    <a:pt x="514" y="152"/>
                  </a:lnTo>
                  <a:lnTo>
                    <a:pt x="513" y="151"/>
                  </a:lnTo>
                  <a:lnTo>
                    <a:pt x="511" y="149"/>
                  </a:lnTo>
                  <a:lnTo>
                    <a:pt x="511" y="148"/>
                  </a:lnTo>
                  <a:lnTo>
                    <a:pt x="511" y="148"/>
                  </a:lnTo>
                  <a:lnTo>
                    <a:pt x="513" y="146"/>
                  </a:lnTo>
                  <a:lnTo>
                    <a:pt x="516" y="146"/>
                  </a:lnTo>
                  <a:close/>
                  <a:moveTo>
                    <a:pt x="174" y="143"/>
                  </a:moveTo>
                  <a:lnTo>
                    <a:pt x="175" y="144"/>
                  </a:lnTo>
                  <a:lnTo>
                    <a:pt x="177" y="144"/>
                  </a:lnTo>
                  <a:lnTo>
                    <a:pt x="179" y="146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5" y="149"/>
                  </a:lnTo>
                  <a:lnTo>
                    <a:pt x="161" y="148"/>
                  </a:lnTo>
                  <a:lnTo>
                    <a:pt x="160" y="148"/>
                  </a:lnTo>
                  <a:lnTo>
                    <a:pt x="160" y="146"/>
                  </a:lnTo>
                  <a:lnTo>
                    <a:pt x="163" y="144"/>
                  </a:lnTo>
                  <a:lnTo>
                    <a:pt x="166" y="144"/>
                  </a:lnTo>
                  <a:lnTo>
                    <a:pt x="174" y="143"/>
                  </a:lnTo>
                  <a:close/>
                  <a:moveTo>
                    <a:pt x="434" y="138"/>
                  </a:moveTo>
                  <a:lnTo>
                    <a:pt x="437" y="138"/>
                  </a:lnTo>
                  <a:lnTo>
                    <a:pt x="445" y="140"/>
                  </a:lnTo>
                  <a:lnTo>
                    <a:pt x="451" y="141"/>
                  </a:lnTo>
                  <a:lnTo>
                    <a:pt x="456" y="143"/>
                  </a:lnTo>
                  <a:lnTo>
                    <a:pt x="459" y="143"/>
                  </a:lnTo>
                  <a:lnTo>
                    <a:pt x="462" y="143"/>
                  </a:lnTo>
                  <a:lnTo>
                    <a:pt x="464" y="143"/>
                  </a:lnTo>
                  <a:lnTo>
                    <a:pt x="467" y="144"/>
                  </a:lnTo>
                  <a:lnTo>
                    <a:pt x="469" y="146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8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51"/>
                  </a:lnTo>
                  <a:lnTo>
                    <a:pt x="472" y="152"/>
                  </a:lnTo>
                  <a:lnTo>
                    <a:pt x="470" y="154"/>
                  </a:lnTo>
                  <a:lnTo>
                    <a:pt x="469" y="155"/>
                  </a:lnTo>
                  <a:lnTo>
                    <a:pt x="469" y="155"/>
                  </a:lnTo>
                  <a:lnTo>
                    <a:pt x="467" y="157"/>
                  </a:lnTo>
                  <a:lnTo>
                    <a:pt x="469" y="157"/>
                  </a:lnTo>
                  <a:lnTo>
                    <a:pt x="475" y="152"/>
                  </a:lnTo>
                  <a:lnTo>
                    <a:pt x="480" y="152"/>
                  </a:lnTo>
                  <a:lnTo>
                    <a:pt x="486" y="152"/>
                  </a:lnTo>
                  <a:lnTo>
                    <a:pt x="492" y="151"/>
                  </a:lnTo>
                  <a:lnTo>
                    <a:pt x="497" y="149"/>
                  </a:lnTo>
                  <a:lnTo>
                    <a:pt x="500" y="151"/>
                  </a:lnTo>
                  <a:lnTo>
                    <a:pt x="502" y="151"/>
                  </a:lnTo>
                  <a:lnTo>
                    <a:pt x="508" y="152"/>
                  </a:lnTo>
                  <a:lnTo>
                    <a:pt x="510" y="154"/>
                  </a:lnTo>
                  <a:lnTo>
                    <a:pt x="511" y="155"/>
                  </a:lnTo>
                  <a:lnTo>
                    <a:pt x="511" y="155"/>
                  </a:lnTo>
                  <a:lnTo>
                    <a:pt x="510" y="157"/>
                  </a:lnTo>
                  <a:lnTo>
                    <a:pt x="507" y="155"/>
                  </a:lnTo>
                  <a:lnTo>
                    <a:pt x="500" y="155"/>
                  </a:lnTo>
                  <a:lnTo>
                    <a:pt x="499" y="155"/>
                  </a:lnTo>
                  <a:lnTo>
                    <a:pt x="499" y="155"/>
                  </a:lnTo>
                  <a:lnTo>
                    <a:pt x="497" y="155"/>
                  </a:lnTo>
                  <a:lnTo>
                    <a:pt x="499" y="157"/>
                  </a:lnTo>
                  <a:lnTo>
                    <a:pt x="499" y="157"/>
                  </a:lnTo>
                  <a:lnTo>
                    <a:pt x="507" y="157"/>
                  </a:lnTo>
                  <a:lnTo>
                    <a:pt x="529" y="162"/>
                  </a:lnTo>
                  <a:lnTo>
                    <a:pt x="530" y="163"/>
                  </a:lnTo>
                  <a:lnTo>
                    <a:pt x="530" y="163"/>
                  </a:lnTo>
                  <a:lnTo>
                    <a:pt x="529" y="163"/>
                  </a:lnTo>
                  <a:lnTo>
                    <a:pt x="527" y="165"/>
                  </a:lnTo>
                  <a:lnTo>
                    <a:pt x="514" y="167"/>
                  </a:lnTo>
                  <a:lnTo>
                    <a:pt x="507" y="165"/>
                  </a:lnTo>
                  <a:lnTo>
                    <a:pt x="500" y="163"/>
                  </a:lnTo>
                  <a:lnTo>
                    <a:pt x="499" y="163"/>
                  </a:lnTo>
                  <a:lnTo>
                    <a:pt x="500" y="165"/>
                  </a:lnTo>
                  <a:lnTo>
                    <a:pt x="503" y="167"/>
                  </a:lnTo>
                  <a:lnTo>
                    <a:pt x="507" y="168"/>
                  </a:lnTo>
                  <a:lnTo>
                    <a:pt x="508" y="168"/>
                  </a:lnTo>
                  <a:lnTo>
                    <a:pt x="514" y="170"/>
                  </a:lnTo>
                  <a:lnTo>
                    <a:pt x="516" y="170"/>
                  </a:lnTo>
                  <a:lnTo>
                    <a:pt x="518" y="171"/>
                  </a:lnTo>
                  <a:lnTo>
                    <a:pt x="521" y="171"/>
                  </a:lnTo>
                  <a:lnTo>
                    <a:pt x="522" y="173"/>
                  </a:lnTo>
                  <a:lnTo>
                    <a:pt x="524" y="174"/>
                  </a:lnTo>
                  <a:lnTo>
                    <a:pt x="524" y="174"/>
                  </a:lnTo>
                  <a:lnTo>
                    <a:pt x="525" y="174"/>
                  </a:lnTo>
                  <a:lnTo>
                    <a:pt x="529" y="176"/>
                  </a:lnTo>
                  <a:lnTo>
                    <a:pt x="530" y="178"/>
                  </a:lnTo>
                  <a:lnTo>
                    <a:pt x="530" y="178"/>
                  </a:lnTo>
                  <a:lnTo>
                    <a:pt x="530" y="179"/>
                  </a:lnTo>
                  <a:lnTo>
                    <a:pt x="529" y="181"/>
                  </a:lnTo>
                  <a:lnTo>
                    <a:pt x="524" y="182"/>
                  </a:lnTo>
                  <a:lnTo>
                    <a:pt x="524" y="184"/>
                  </a:lnTo>
                  <a:lnTo>
                    <a:pt x="529" y="184"/>
                  </a:lnTo>
                  <a:lnTo>
                    <a:pt x="529" y="184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5" y="187"/>
                  </a:lnTo>
                  <a:lnTo>
                    <a:pt x="537" y="185"/>
                  </a:lnTo>
                  <a:lnTo>
                    <a:pt x="537" y="184"/>
                  </a:lnTo>
                  <a:lnTo>
                    <a:pt x="535" y="182"/>
                  </a:lnTo>
                  <a:lnTo>
                    <a:pt x="535" y="182"/>
                  </a:lnTo>
                  <a:lnTo>
                    <a:pt x="537" y="181"/>
                  </a:lnTo>
                  <a:lnTo>
                    <a:pt x="537" y="181"/>
                  </a:lnTo>
                  <a:lnTo>
                    <a:pt x="538" y="181"/>
                  </a:lnTo>
                  <a:lnTo>
                    <a:pt x="540" y="181"/>
                  </a:lnTo>
                  <a:lnTo>
                    <a:pt x="544" y="185"/>
                  </a:lnTo>
                  <a:lnTo>
                    <a:pt x="552" y="182"/>
                  </a:lnTo>
                  <a:lnTo>
                    <a:pt x="552" y="184"/>
                  </a:lnTo>
                  <a:lnTo>
                    <a:pt x="554" y="185"/>
                  </a:lnTo>
                  <a:lnTo>
                    <a:pt x="554" y="185"/>
                  </a:lnTo>
                  <a:lnTo>
                    <a:pt x="557" y="182"/>
                  </a:lnTo>
                  <a:lnTo>
                    <a:pt x="559" y="182"/>
                  </a:lnTo>
                  <a:lnTo>
                    <a:pt x="565" y="185"/>
                  </a:lnTo>
                  <a:lnTo>
                    <a:pt x="568" y="187"/>
                  </a:lnTo>
                  <a:lnTo>
                    <a:pt x="570" y="187"/>
                  </a:lnTo>
                  <a:lnTo>
                    <a:pt x="573" y="189"/>
                  </a:lnTo>
                  <a:lnTo>
                    <a:pt x="578" y="189"/>
                  </a:lnTo>
                  <a:lnTo>
                    <a:pt x="578" y="187"/>
                  </a:lnTo>
                  <a:lnTo>
                    <a:pt x="576" y="185"/>
                  </a:lnTo>
                  <a:lnTo>
                    <a:pt x="578" y="184"/>
                  </a:lnTo>
                  <a:lnTo>
                    <a:pt x="582" y="182"/>
                  </a:lnTo>
                  <a:lnTo>
                    <a:pt x="585" y="184"/>
                  </a:lnTo>
                  <a:lnTo>
                    <a:pt x="592" y="181"/>
                  </a:lnTo>
                  <a:lnTo>
                    <a:pt x="595" y="181"/>
                  </a:lnTo>
                  <a:lnTo>
                    <a:pt x="596" y="181"/>
                  </a:lnTo>
                  <a:lnTo>
                    <a:pt x="604" y="178"/>
                  </a:lnTo>
                  <a:lnTo>
                    <a:pt x="606" y="178"/>
                  </a:lnTo>
                  <a:lnTo>
                    <a:pt x="606" y="176"/>
                  </a:lnTo>
                  <a:lnTo>
                    <a:pt x="609" y="176"/>
                  </a:lnTo>
                  <a:lnTo>
                    <a:pt x="617" y="178"/>
                  </a:lnTo>
                  <a:lnTo>
                    <a:pt x="619" y="178"/>
                  </a:lnTo>
                  <a:lnTo>
                    <a:pt x="626" y="176"/>
                  </a:lnTo>
                  <a:lnTo>
                    <a:pt x="630" y="176"/>
                  </a:lnTo>
                  <a:lnTo>
                    <a:pt x="633" y="176"/>
                  </a:lnTo>
                  <a:lnTo>
                    <a:pt x="639" y="176"/>
                  </a:lnTo>
                  <a:lnTo>
                    <a:pt x="645" y="178"/>
                  </a:lnTo>
                  <a:lnTo>
                    <a:pt x="647" y="178"/>
                  </a:lnTo>
                  <a:lnTo>
                    <a:pt x="645" y="179"/>
                  </a:lnTo>
                  <a:lnTo>
                    <a:pt x="647" y="181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6" y="181"/>
                  </a:lnTo>
                  <a:lnTo>
                    <a:pt x="658" y="181"/>
                  </a:lnTo>
                  <a:lnTo>
                    <a:pt x="661" y="182"/>
                  </a:lnTo>
                  <a:lnTo>
                    <a:pt x="661" y="184"/>
                  </a:lnTo>
                  <a:lnTo>
                    <a:pt x="661" y="184"/>
                  </a:lnTo>
                  <a:lnTo>
                    <a:pt x="660" y="185"/>
                  </a:lnTo>
                  <a:lnTo>
                    <a:pt x="660" y="185"/>
                  </a:lnTo>
                  <a:lnTo>
                    <a:pt x="661" y="185"/>
                  </a:lnTo>
                  <a:lnTo>
                    <a:pt x="667" y="187"/>
                  </a:lnTo>
                  <a:lnTo>
                    <a:pt x="669" y="187"/>
                  </a:lnTo>
                  <a:lnTo>
                    <a:pt x="669" y="189"/>
                  </a:lnTo>
                  <a:lnTo>
                    <a:pt x="671" y="192"/>
                  </a:lnTo>
                  <a:lnTo>
                    <a:pt x="671" y="192"/>
                  </a:lnTo>
                  <a:lnTo>
                    <a:pt x="669" y="193"/>
                  </a:lnTo>
                  <a:lnTo>
                    <a:pt x="664" y="196"/>
                  </a:lnTo>
                  <a:lnTo>
                    <a:pt x="658" y="198"/>
                  </a:lnTo>
                  <a:lnTo>
                    <a:pt x="658" y="200"/>
                  </a:lnTo>
                  <a:lnTo>
                    <a:pt x="660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7" y="200"/>
                  </a:lnTo>
                  <a:lnTo>
                    <a:pt x="667" y="200"/>
                  </a:lnTo>
                  <a:lnTo>
                    <a:pt x="671" y="200"/>
                  </a:lnTo>
                  <a:lnTo>
                    <a:pt x="671" y="201"/>
                  </a:lnTo>
                  <a:lnTo>
                    <a:pt x="672" y="203"/>
                  </a:lnTo>
                  <a:lnTo>
                    <a:pt x="671" y="203"/>
                  </a:lnTo>
                  <a:lnTo>
                    <a:pt x="664" y="204"/>
                  </a:lnTo>
                  <a:lnTo>
                    <a:pt x="661" y="203"/>
                  </a:lnTo>
                  <a:lnTo>
                    <a:pt x="660" y="203"/>
                  </a:lnTo>
                  <a:lnTo>
                    <a:pt x="658" y="203"/>
                  </a:lnTo>
                  <a:lnTo>
                    <a:pt x="660" y="203"/>
                  </a:lnTo>
                  <a:lnTo>
                    <a:pt x="661" y="204"/>
                  </a:lnTo>
                  <a:lnTo>
                    <a:pt x="661" y="206"/>
                  </a:lnTo>
                  <a:lnTo>
                    <a:pt x="661" y="206"/>
                  </a:lnTo>
                  <a:lnTo>
                    <a:pt x="660" y="207"/>
                  </a:lnTo>
                  <a:lnTo>
                    <a:pt x="660" y="209"/>
                  </a:lnTo>
                  <a:lnTo>
                    <a:pt x="660" y="209"/>
                  </a:lnTo>
                  <a:lnTo>
                    <a:pt x="660" y="212"/>
                  </a:lnTo>
                  <a:lnTo>
                    <a:pt x="660" y="212"/>
                  </a:lnTo>
                  <a:lnTo>
                    <a:pt x="645" y="212"/>
                  </a:lnTo>
                  <a:lnTo>
                    <a:pt x="644" y="212"/>
                  </a:lnTo>
                  <a:lnTo>
                    <a:pt x="641" y="214"/>
                  </a:lnTo>
                  <a:lnTo>
                    <a:pt x="637" y="215"/>
                  </a:lnTo>
                  <a:lnTo>
                    <a:pt x="636" y="215"/>
                  </a:lnTo>
                  <a:lnTo>
                    <a:pt x="633" y="215"/>
                  </a:lnTo>
                  <a:lnTo>
                    <a:pt x="628" y="214"/>
                  </a:lnTo>
                  <a:lnTo>
                    <a:pt x="625" y="214"/>
                  </a:lnTo>
                  <a:lnTo>
                    <a:pt x="623" y="214"/>
                  </a:lnTo>
                  <a:lnTo>
                    <a:pt x="622" y="212"/>
                  </a:lnTo>
                  <a:lnTo>
                    <a:pt x="620" y="212"/>
                  </a:lnTo>
                  <a:lnTo>
                    <a:pt x="619" y="211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19" y="206"/>
                  </a:lnTo>
                  <a:lnTo>
                    <a:pt x="619" y="206"/>
                  </a:lnTo>
                  <a:lnTo>
                    <a:pt x="617" y="206"/>
                  </a:lnTo>
                  <a:lnTo>
                    <a:pt x="617" y="204"/>
                  </a:lnTo>
                  <a:lnTo>
                    <a:pt x="614" y="203"/>
                  </a:lnTo>
                  <a:lnTo>
                    <a:pt x="612" y="203"/>
                  </a:lnTo>
                  <a:lnTo>
                    <a:pt x="612" y="203"/>
                  </a:lnTo>
                  <a:lnTo>
                    <a:pt x="612" y="204"/>
                  </a:lnTo>
                  <a:lnTo>
                    <a:pt x="612" y="204"/>
                  </a:lnTo>
                  <a:lnTo>
                    <a:pt x="615" y="206"/>
                  </a:lnTo>
                  <a:lnTo>
                    <a:pt x="615" y="206"/>
                  </a:lnTo>
                  <a:lnTo>
                    <a:pt x="614" y="209"/>
                  </a:lnTo>
                  <a:lnTo>
                    <a:pt x="614" y="209"/>
                  </a:lnTo>
                  <a:lnTo>
                    <a:pt x="612" y="212"/>
                  </a:lnTo>
                  <a:lnTo>
                    <a:pt x="611" y="212"/>
                  </a:lnTo>
                  <a:lnTo>
                    <a:pt x="607" y="212"/>
                  </a:lnTo>
                  <a:lnTo>
                    <a:pt x="601" y="214"/>
                  </a:lnTo>
                  <a:lnTo>
                    <a:pt x="600" y="214"/>
                  </a:lnTo>
                  <a:lnTo>
                    <a:pt x="596" y="214"/>
                  </a:lnTo>
                  <a:lnTo>
                    <a:pt x="593" y="214"/>
                  </a:lnTo>
                  <a:lnTo>
                    <a:pt x="592" y="212"/>
                  </a:lnTo>
                  <a:lnTo>
                    <a:pt x="590" y="211"/>
                  </a:lnTo>
                  <a:lnTo>
                    <a:pt x="590" y="211"/>
                  </a:lnTo>
                  <a:lnTo>
                    <a:pt x="590" y="214"/>
                  </a:lnTo>
                  <a:lnTo>
                    <a:pt x="589" y="214"/>
                  </a:lnTo>
                  <a:lnTo>
                    <a:pt x="589" y="214"/>
                  </a:lnTo>
                  <a:lnTo>
                    <a:pt x="585" y="212"/>
                  </a:lnTo>
                  <a:lnTo>
                    <a:pt x="584" y="211"/>
                  </a:lnTo>
                  <a:lnTo>
                    <a:pt x="584" y="211"/>
                  </a:lnTo>
                  <a:lnTo>
                    <a:pt x="584" y="212"/>
                  </a:lnTo>
                  <a:lnTo>
                    <a:pt x="584" y="212"/>
                  </a:lnTo>
                  <a:lnTo>
                    <a:pt x="584" y="214"/>
                  </a:lnTo>
                  <a:lnTo>
                    <a:pt x="579" y="214"/>
                  </a:lnTo>
                  <a:lnTo>
                    <a:pt x="578" y="214"/>
                  </a:lnTo>
                  <a:lnTo>
                    <a:pt x="574" y="214"/>
                  </a:lnTo>
                  <a:lnTo>
                    <a:pt x="573" y="214"/>
                  </a:lnTo>
                  <a:lnTo>
                    <a:pt x="571" y="214"/>
                  </a:lnTo>
                  <a:lnTo>
                    <a:pt x="566" y="212"/>
                  </a:lnTo>
                  <a:lnTo>
                    <a:pt x="566" y="212"/>
                  </a:lnTo>
                  <a:lnTo>
                    <a:pt x="566" y="214"/>
                  </a:lnTo>
                  <a:lnTo>
                    <a:pt x="565" y="215"/>
                  </a:lnTo>
                  <a:lnTo>
                    <a:pt x="562" y="215"/>
                  </a:lnTo>
                  <a:lnTo>
                    <a:pt x="557" y="214"/>
                  </a:lnTo>
                  <a:lnTo>
                    <a:pt x="554" y="215"/>
                  </a:lnTo>
                  <a:lnTo>
                    <a:pt x="548" y="214"/>
                  </a:lnTo>
                  <a:lnTo>
                    <a:pt x="541" y="214"/>
                  </a:lnTo>
                  <a:lnTo>
                    <a:pt x="540" y="214"/>
                  </a:lnTo>
                  <a:lnTo>
                    <a:pt x="540" y="214"/>
                  </a:lnTo>
                  <a:lnTo>
                    <a:pt x="540" y="212"/>
                  </a:lnTo>
                  <a:lnTo>
                    <a:pt x="540" y="211"/>
                  </a:lnTo>
                  <a:lnTo>
                    <a:pt x="541" y="209"/>
                  </a:lnTo>
                  <a:lnTo>
                    <a:pt x="543" y="207"/>
                  </a:lnTo>
                  <a:lnTo>
                    <a:pt x="543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0" y="204"/>
                  </a:lnTo>
                  <a:lnTo>
                    <a:pt x="538" y="206"/>
                  </a:lnTo>
                  <a:lnTo>
                    <a:pt x="537" y="207"/>
                  </a:lnTo>
                  <a:lnTo>
                    <a:pt x="535" y="209"/>
                  </a:lnTo>
                  <a:lnTo>
                    <a:pt x="535" y="207"/>
                  </a:lnTo>
                  <a:lnTo>
                    <a:pt x="535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3" y="206"/>
                  </a:lnTo>
                  <a:lnTo>
                    <a:pt x="532" y="207"/>
                  </a:lnTo>
                  <a:lnTo>
                    <a:pt x="532" y="207"/>
                  </a:lnTo>
                  <a:lnTo>
                    <a:pt x="530" y="207"/>
                  </a:lnTo>
                  <a:lnTo>
                    <a:pt x="530" y="207"/>
                  </a:lnTo>
                  <a:lnTo>
                    <a:pt x="530" y="209"/>
                  </a:lnTo>
                  <a:lnTo>
                    <a:pt x="530" y="209"/>
                  </a:lnTo>
                  <a:lnTo>
                    <a:pt x="530" y="211"/>
                  </a:lnTo>
                  <a:lnTo>
                    <a:pt x="529" y="211"/>
                  </a:lnTo>
                  <a:lnTo>
                    <a:pt x="527" y="212"/>
                  </a:lnTo>
                  <a:lnTo>
                    <a:pt x="525" y="212"/>
                  </a:lnTo>
                  <a:lnTo>
                    <a:pt x="521" y="212"/>
                  </a:lnTo>
                  <a:lnTo>
                    <a:pt x="519" y="212"/>
                  </a:lnTo>
                  <a:lnTo>
                    <a:pt x="513" y="211"/>
                  </a:lnTo>
                  <a:lnTo>
                    <a:pt x="511" y="211"/>
                  </a:lnTo>
                  <a:lnTo>
                    <a:pt x="508" y="209"/>
                  </a:lnTo>
                  <a:lnTo>
                    <a:pt x="505" y="207"/>
                  </a:lnTo>
                  <a:lnTo>
                    <a:pt x="505" y="207"/>
                  </a:lnTo>
                  <a:lnTo>
                    <a:pt x="507" y="206"/>
                  </a:lnTo>
                  <a:lnTo>
                    <a:pt x="507" y="204"/>
                  </a:lnTo>
                  <a:lnTo>
                    <a:pt x="502" y="207"/>
                  </a:lnTo>
                  <a:lnTo>
                    <a:pt x="502" y="207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499" y="209"/>
                  </a:lnTo>
                  <a:lnTo>
                    <a:pt x="497" y="211"/>
                  </a:lnTo>
                  <a:lnTo>
                    <a:pt x="497" y="209"/>
                  </a:lnTo>
                  <a:lnTo>
                    <a:pt x="494" y="209"/>
                  </a:lnTo>
                  <a:lnTo>
                    <a:pt x="492" y="207"/>
                  </a:lnTo>
                  <a:lnTo>
                    <a:pt x="491" y="206"/>
                  </a:lnTo>
                  <a:lnTo>
                    <a:pt x="488" y="201"/>
                  </a:lnTo>
                  <a:lnTo>
                    <a:pt x="488" y="198"/>
                  </a:lnTo>
                  <a:lnTo>
                    <a:pt x="488" y="198"/>
                  </a:lnTo>
                  <a:lnTo>
                    <a:pt x="489" y="196"/>
                  </a:lnTo>
                  <a:lnTo>
                    <a:pt x="489" y="196"/>
                  </a:lnTo>
                  <a:lnTo>
                    <a:pt x="486" y="195"/>
                  </a:lnTo>
                  <a:lnTo>
                    <a:pt x="484" y="193"/>
                  </a:lnTo>
                  <a:lnTo>
                    <a:pt x="484" y="192"/>
                  </a:lnTo>
                  <a:lnTo>
                    <a:pt x="484" y="192"/>
                  </a:lnTo>
                  <a:lnTo>
                    <a:pt x="483" y="190"/>
                  </a:lnTo>
                  <a:lnTo>
                    <a:pt x="483" y="189"/>
                  </a:lnTo>
                  <a:lnTo>
                    <a:pt x="484" y="189"/>
                  </a:lnTo>
                  <a:lnTo>
                    <a:pt x="484" y="185"/>
                  </a:lnTo>
                  <a:lnTo>
                    <a:pt x="488" y="182"/>
                  </a:lnTo>
                  <a:lnTo>
                    <a:pt x="489" y="181"/>
                  </a:lnTo>
                  <a:lnTo>
                    <a:pt x="489" y="181"/>
                  </a:lnTo>
                  <a:lnTo>
                    <a:pt x="488" y="179"/>
                  </a:lnTo>
                  <a:lnTo>
                    <a:pt x="488" y="176"/>
                  </a:lnTo>
                  <a:lnTo>
                    <a:pt x="488" y="174"/>
                  </a:lnTo>
                  <a:lnTo>
                    <a:pt x="486" y="173"/>
                  </a:lnTo>
                  <a:lnTo>
                    <a:pt x="483" y="171"/>
                  </a:lnTo>
                  <a:lnTo>
                    <a:pt x="480" y="167"/>
                  </a:lnTo>
                  <a:lnTo>
                    <a:pt x="477" y="163"/>
                  </a:lnTo>
                  <a:lnTo>
                    <a:pt x="473" y="160"/>
                  </a:lnTo>
                  <a:lnTo>
                    <a:pt x="472" y="160"/>
                  </a:lnTo>
                  <a:lnTo>
                    <a:pt x="470" y="160"/>
                  </a:lnTo>
                  <a:lnTo>
                    <a:pt x="467" y="162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62" y="162"/>
                  </a:lnTo>
                  <a:lnTo>
                    <a:pt x="456" y="162"/>
                  </a:lnTo>
                  <a:lnTo>
                    <a:pt x="453" y="162"/>
                  </a:lnTo>
                  <a:lnTo>
                    <a:pt x="450" y="162"/>
                  </a:lnTo>
                  <a:lnTo>
                    <a:pt x="447" y="163"/>
                  </a:lnTo>
                  <a:lnTo>
                    <a:pt x="442" y="163"/>
                  </a:lnTo>
                  <a:lnTo>
                    <a:pt x="440" y="160"/>
                  </a:lnTo>
                  <a:lnTo>
                    <a:pt x="434" y="159"/>
                  </a:lnTo>
                  <a:lnTo>
                    <a:pt x="432" y="157"/>
                  </a:lnTo>
                  <a:lnTo>
                    <a:pt x="431" y="155"/>
                  </a:lnTo>
                  <a:lnTo>
                    <a:pt x="432" y="155"/>
                  </a:lnTo>
                  <a:lnTo>
                    <a:pt x="436" y="154"/>
                  </a:lnTo>
                  <a:lnTo>
                    <a:pt x="436" y="154"/>
                  </a:lnTo>
                  <a:lnTo>
                    <a:pt x="437" y="152"/>
                  </a:lnTo>
                  <a:lnTo>
                    <a:pt x="434" y="154"/>
                  </a:lnTo>
                  <a:lnTo>
                    <a:pt x="432" y="154"/>
                  </a:lnTo>
                  <a:lnTo>
                    <a:pt x="423" y="149"/>
                  </a:lnTo>
                  <a:lnTo>
                    <a:pt x="420" y="149"/>
                  </a:lnTo>
                  <a:lnTo>
                    <a:pt x="420" y="148"/>
                  </a:lnTo>
                  <a:lnTo>
                    <a:pt x="418" y="148"/>
                  </a:lnTo>
                  <a:lnTo>
                    <a:pt x="418" y="148"/>
                  </a:lnTo>
                  <a:lnTo>
                    <a:pt x="420" y="146"/>
                  </a:lnTo>
                  <a:lnTo>
                    <a:pt x="421" y="148"/>
                  </a:lnTo>
                  <a:lnTo>
                    <a:pt x="423" y="148"/>
                  </a:lnTo>
                  <a:lnTo>
                    <a:pt x="426" y="148"/>
                  </a:lnTo>
                  <a:lnTo>
                    <a:pt x="426" y="146"/>
                  </a:lnTo>
                  <a:lnTo>
                    <a:pt x="426" y="146"/>
                  </a:lnTo>
                  <a:lnTo>
                    <a:pt x="423" y="144"/>
                  </a:lnTo>
                  <a:lnTo>
                    <a:pt x="421" y="144"/>
                  </a:lnTo>
                  <a:lnTo>
                    <a:pt x="420" y="143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1" y="141"/>
                  </a:lnTo>
                  <a:lnTo>
                    <a:pt x="425" y="141"/>
                  </a:lnTo>
                  <a:lnTo>
                    <a:pt x="426" y="140"/>
                  </a:lnTo>
                  <a:lnTo>
                    <a:pt x="431" y="138"/>
                  </a:lnTo>
                  <a:lnTo>
                    <a:pt x="434" y="138"/>
                  </a:lnTo>
                  <a:close/>
                  <a:moveTo>
                    <a:pt x="136" y="124"/>
                  </a:moveTo>
                  <a:lnTo>
                    <a:pt x="138" y="124"/>
                  </a:lnTo>
                  <a:lnTo>
                    <a:pt x="139" y="124"/>
                  </a:lnTo>
                  <a:lnTo>
                    <a:pt x="142" y="126"/>
                  </a:lnTo>
                  <a:lnTo>
                    <a:pt x="149" y="129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49" y="132"/>
                  </a:lnTo>
                  <a:lnTo>
                    <a:pt x="139" y="135"/>
                  </a:lnTo>
                  <a:lnTo>
                    <a:pt x="138" y="137"/>
                  </a:lnTo>
                  <a:lnTo>
                    <a:pt x="139" y="137"/>
                  </a:lnTo>
                  <a:lnTo>
                    <a:pt x="142" y="140"/>
                  </a:lnTo>
                  <a:lnTo>
                    <a:pt x="145" y="141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1" y="143"/>
                  </a:lnTo>
                  <a:lnTo>
                    <a:pt x="141" y="143"/>
                  </a:lnTo>
                  <a:lnTo>
                    <a:pt x="139" y="143"/>
                  </a:lnTo>
                  <a:lnTo>
                    <a:pt x="139" y="144"/>
                  </a:lnTo>
                  <a:lnTo>
                    <a:pt x="142" y="148"/>
                  </a:lnTo>
                  <a:lnTo>
                    <a:pt x="144" y="148"/>
                  </a:lnTo>
                  <a:lnTo>
                    <a:pt x="144" y="149"/>
                  </a:lnTo>
                  <a:lnTo>
                    <a:pt x="142" y="149"/>
                  </a:lnTo>
                  <a:lnTo>
                    <a:pt x="142" y="151"/>
                  </a:lnTo>
                  <a:lnTo>
                    <a:pt x="139" y="152"/>
                  </a:lnTo>
                  <a:lnTo>
                    <a:pt x="136" y="154"/>
                  </a:lnTo>
                  <a:lnTo>
                    <a:pt x="128" y="154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8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2" y="162"/>
                  </a:lnTo>
                  <a:lnTo>
                    <a:pt x="117" y="162"/>
                  </a:lnTo>
                  <a:lnTo>
                    <a:pt x="116" y="160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4" y="155"/>
                  </a:lnTo>
                  <a:lnTo>
                    <a:pt x="114" y="154"/>
                  </a:lnTo>
                  <a:lnTo>
                    <a:pt x="116" y="151"/>
                  </a:lnTo>
                  <a:lnTo>
                    <a:pt x="117" y="149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6" y="146"/>
                  </a:lnTo>
                  <a:lnTo>
                    <a:pt x="112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49"/>
                  </a:lnTo>
                  <a:lnTo>
                    <a:pt x="108" y="151"/>
                  </a:lnTo>
                  <a:lnTo>
                    <a:pt x="108" y="152"/>
                  </a:lnTo>
                  <a:lnTo>
                    <a:pt x="108" y="154"/>
                  </a:lnTo>
                  <a:lnTo>
                    <a:pt x="106" y="155"/>
                  </a:lnTo>
                  <a:lnTo>
                    <a:pt x="103" y="155"/>
                  </a:lnTo>
                  <a:lnTo>
                    <a:pt x="103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3" y="162"/>
                  </a:lnTo>
                  <a:lnTo>
                    <a:pt x="101" y="163"/>
                  </a:lnTo>
                  <a:lnTo>
                    <a:pt x="100" y="165"/>
                  </a:lnTo>
                  <a:lnTo>
                    <a:pt x="100" y="167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7" y="165"/>
                  </a:lnTo>
                  <a:lnTo>
                    <a:pt x="93" y="163"/>
                  </a:lnTo>
                  <a:lnTo>
                    <a:pt x="93" y="162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0" y="162"/>
                  </a:lnTo>
                  <a:lnTo>
                    <a:pt x="90" y="163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89" y="167"/>
                  </a:lnTo>
                  <a:lnTo>
                    <a:pt x="89" y="168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0" y="171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6" y="174"/>
                  </a:lnTo>
                  <a:lnTo>
                    <a:pt x="82" y="174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8" y="174"/>
                  </a:lnTo>
                  <a:lnTo>
                    <a:pt x="78" y="171"/>
                  </a:lnTo>
                  <a:lnTo>
                    <a:pt x="78" y="170"/>
                  </a:lnTo>
                  <a:lnTo>
                    <a:pt x="76" y="170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1" y="165"/>
                  </a:lnTo>
                  <a:lnTo>
                    <a:pt x="70" y="170"/>
                  </a:lnTo>
                  <a:lnTo>
                    <a:pt x="68" y="171"/>
                  </a:lnTo>
                  <a:lnTo>
                    <a:pt x="67" y="171"/>
                  </a:lnTo>
                  <a:lnTo>
                    <a:pt x="65" y="171"/>
                  </a:lnTo>
                  <a:lnTo>
                    <a:pt x="60" y="170"/>
                  </a:lnTo>
                  <a:lnTo>
                    <a:pt x="57" y="170"/>
                  </a:lnTo>
                  <a:lnTo>
                    <a:pt x="56" y="170"/>
                  </a:lnTo>
                  <a:lnTo>
                    <a:pt x="52" y="171"/>
                  </a:lnTo>
                  <a:lnTo>
                    <a:pt x="51" y="173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6" y="170"/>
                  </a:lnTo>
                  <a:lnTo>
                    <a:pt x="46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48" y="165"/>
                  </a:lnTo>
                  <a:lnTo>
                    <a:pt x="48" y="165"/>
                  </a:lnTo>
                  <a:lnTo>
                    <a:pt x="46" y="165"/>
                  </a:lnTo>
                  <a:lnTo>
                    <a:pt x="43" y="167"/>
                  </a:lnTo>
                  <a:lnTo>
                    <a:pt x="43" y="165"/>
                  </a:lnTo>
                  <a:lnTo>
                    <a:pt x="45" y="163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51" y="159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1" y="149"/>
                  </a:lnTo>
                  <a:lnTo>
                    <a:pt x="78" y="146"/>
                  </a:lnTo>
                  <a:lnTo>
                    <a:pt x="79" y="146"/>
                  </a:lnTo>
                  <a:lnTo>
                    <a:pt x="79" y="144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7" y="138"/>
                  </a:lnTo>
                  <a:lnTo>
                    <a:pt x="92" y="135"/>
                  </a:lnTo>
                  <a:lnTo>
                    <a:pt x="95" y="133"/>
                  </a:lnTo>
                  <a:lnTo>
                    <a:pt x="98" y="130"/>
                  </a:lnTo>
                  <a:lnTo>
                    <a:pt x="103" y="130"/>
                  </a:lnTo>
                  <a:lnTo>
                    <a:pt x="114" y="129"/>
                  </a:lnTo>
                  <a:lnTo>
                    <a:pt x="122" y="130"/>
                  </a:lnTo>
                  <a:lnTo>
                    <a:pt x="125" y="130"/>
                  </a:lnTo>
                  <a:lnTo>
                    <a:pt x="125" y="130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31" y="130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1" y="129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28" y="126"/>
                  </a:lnTo>
                  <a:lnTo>
                    <a:pt x="130" y="126"/>
                  </a:lnTo>
                  <a:lnTo>
                    <a:pt x="131" y="124"/>
                  </a:lnTo>
                  <a:lnTo>
                    <a:pt x="136" y="124"/>
                  </a:lnTo>
                  <a:close/>
                  <a:moveTo>
                    <a:pt x="507" y="121"/>
                  </a:moveTo>
                  <a:lnTo>
                    <a:pt x="510" y="121"/>
                  </a:lnTo>
                  <a:lnTo>
                    <a:pt x="513" y="121"/>
                  </a:lnTo>
                  <a:lnTo>
                    <a:pt x="516" y="122"/>
                  </a:lnTo>
                  <a:lnTo>
                    <a:pt x="521" y="126"/>
                  </a:lnTo>
                  <a:lnTo>
                    <a:pt x="522" y="127"/>
                  </a:lnTo>
                  <a:lnTo>
                    <a:pt x="524" y="129"/>
                  </a:lnTo>
                  <a:lnTo>
                    <a:pt x="524" y="130"/>
                  </a:lnTo>
                  <a:lnTo>
                    <a:pt x="522" y="130"/>
                  </a:lnTo>
                  <a:lnTo>
                    <a:pt x="522" y="132"/>
                  </a:lnTo>
                  <a:lnTo>
                    <a:pt x="521" y="132"/>
                  </a:lnTo>
                  <a:lnTo>
                    <a:pt x="518" y="133"/>
                  </a:lnTo>
                  <a:lnTo>
                    <a:pt x="516" y="133"/>
                  </a:lnTo>
                  <a:lnTo>
                    <a:pt x="505" y="130"/>
                  </a:lnTo>
                  <a:lnTo>
                    <a:pt x="502" y="129"/>
                  </a:lnTo>
                  <a:lnTo>
                    <a:pt x="502" y="127"/>
                  </a:lnTo>
                  <a:lnTo>
                    <a:pt x="502" y="126"/>
                  </a:lnTo>
                  <a:lnTo>
                    <a:pt x="502" y="124"/>
                  </a:lnTo>
                  <a:lnTo>
                    <a:pt x="502" y="122"/>
                  </a:lnTo>
                  <a:lnTo>
                    <a:pt x="503" y="121"/>
                  </a:lnTo>
                  <a:lnTo>
                    <a:pt x="503" y="121"/>
                  </a:lnTo>
                  <a:lnTo>
                    <a:pt x="507" y="121"/>
                  </a:lnTo>
                  <a:close/>
                  <a:moveTo>
                    <a:pt x="289" y="118"/>
                  </a:moveTo>
                  <a:lnTo>
                    <a:pt x="294" y="118"/>
                  </a:lnTo>
                  <a:lnTo>
                    <a:pt x="295" y="119"/>
                  </a:lnTo>
                  <a:lnTo>
                    <a:pt x="298" y="121"/>
                  </a:lnTo>
                  <a:lnTo>
                    <a:pt x="302" y="124"/>
                  </a:lnTo>
                  <a:lnTo>
                    <a:pt x="302" y="126"/>
                  </a:lnTo>
                  <a:lnTo>
                    <a:pt x="302" y="127"/>
                  </a:lnTo>
                  <a:lnTo>
                    <a:pt x="303" y="127"/>
                  </a:lnTo>
                  <a:lnTo>
                    <a:pt x="305" y="127"/>
                  </a:lnTo>
                  <a:lnTo>
                    <a:pt x="308" y="130"/>
                  </a:lnTo>
                  <a:lnTo>
                    <a:pt x="309" y="130"/>
                  </a:lnTo>
                  <a:lnTo>
                    <a:pt x="309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8" y="137"/>
                  </a:lnTo>
                  <a:lnTo>
                    <a:pt x="306" y="137"/>
                  </a:lnTo>
                  <a:lnTo>
                    <a:pt x="302" y="135"/>
                  </a:lnTo>
                  <a:lnTo>
                    <a:pt x="298" y="135"/>
                  </a:lnTo>
                  <a:lnTo>
                    <a:pt x="297" y="132"/>
                  </a:lnTo>
                  <a:lnTo>
                    <a:pt x="294" y="130"/>
                  </a:lnTo>
                  <a:lnTo>
                    <a:pt x="292" y="126"/>
                  </a:lnTo>
                  <a:lnTo>
                    <a:pt x="291" y="124"/>
                  </a:lnTo>
                  <a:lnTo>
                    <a:pt x="289" y="122"/>
                  </a:lnTo>
                  <a:lnTo>
                    <a:pt x="289" y="121"/>
                  </a:lnTo>
                  <a:lnTo>
                    <a:pt x="286" y="118"/>
                  </a:lnTo>
                  <a:lnTo>
                    <a:pt x="287" y="118"/>
                  </a:lnTo>
                  <a:lnTo>
                    <a:pt x="289" y="118"/>
                  </a:lnTo>
                  <a:close/>
                  <a:moveTo>
                    <a:pt x="439" y="116"/>
                  </a:moveTo>
                  <a:lnTo>
                    <a:pt x="443" y="118"/>
                  </a:lnTo>
                  <a:lnTo>
                    <a:pt x="447" y="116"/>
                  </a:lnTo>
                  <a:lnTo>
                    <a:pt x="451" y="116"/>
                  </a:lnTo>
                  <a:lnTo>
                    <a:pt x="461" y="118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0" y="118"/>
                  </a:lnTo>
                  <a:lnTo>
                    <a:pt x="472" y="119"/>
                  </a:lnTo>
                  <a:lnTo>
                    <a:pt x="473" y="121"/>
                  </a:lnTo>
                  <a:lnTo>
                    <a:pt x="470" y="121"/>
                  </a:lnTo>
                  <a:lnTo>
                    <a:pt x="467" y="126"/>
                  </a:lnTo>
                  <a:lnTo>
                    <a:pt x="467" y="126"/>
                  </a:lnTo>
                  <a:lnTo>
                    <a:pt x="464" y="126"/>
                  </a:lnTo>
                  <a:lnTo>
                    <a:pt x="464" y="127"/>
                  </a:lnTo>
                  <a:lnTo>
                    <a:pt x="455" y="126"/>
                  </a:lnTo>
                  <a:lnTo>
                    <a:pt x="432" y="126"/>
                  </a:lnTo>
                  <a:lnTo>
                    <a:pt x="431" y="126"/>
                  </a:lnTo>
                  <a:lnTo>
                    <a:pt x="428" y="122"/>
                  </a:lnTo>
                  <a:lnTo>
                    <a:pt x="428" y="121"/>
                  </a:lnTo>
                  <a:lnTo>
                    <a:pt x="429" y="119"/>
                  </a:lnTo>
                  <a:lnTo>
                    <a:pt x="429" y="119"/>
                  </a:lnTo>
                  <a:lnTo>
                    <a:pt x="429" y="118"/>
                  </a:lnTo>
                  <a:lnTo>
                    <a:pt x="437" y="116"/>
                  </a:lnTo>
                  <a:lnTo>
                    <a:pt x="439" y="116"/>
                  </a:lnTo>
                  <a:close/>
                  <a:moveTo>
                    <a:pt x="346" y="113"/>
                  </a:moveTo>
                  <a:lnTo>
                    <a:pt x="350" y="113"/>
                  </a:lnTo>
                  <a:lnTo>
                    <a:pt x="355" y="115"/>
                  </a:lnTo>
                  <a:lnTo>
                    <a:pt x="357" y="115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54" y="118"/>
                  </a:lnTo>
                  <a:lnTo>
                    <a:pt x="352" y="118"/>
                  </a:lnTo>
                  <a:lnTo>
                    <a:pt x="350" y="119"/>
                  </a:lnTo>
                  <a:lnTo>
                    <a:pt x="347" y="119"/>
                  </a:lnTo>
                  <a:lnTo>
                    <a:pt x="344" y="119"/>
                  </a:lnTo>
                  <a:lnTo>
                    <a:pt x="339" y="118"/>
                  </a:lnTo>
                  <a:lnTo>
                    <a:pt x="338" y="116"/>
                  </a:lnTo>
                  <a:lnTo>
                    <a:pt x="338" y="115"/>
                  </a:lnTo>
                  <a:lnTo>
                    <a:pt x="338" y="113"/>
                  </a:lnTo>
                  <a:lnTo>
                    <a:pt x="339" y="113"/>
                  </a:lnTo>
                  <a:lnTo>
                    <a:pt x="341" y="113"/>
                  </a:lnTo>
                  <a:lnTo>
                    <a:pt x="346" y="113"/>
                  </a:lnTo>
                  <a:close/>
                  <a:moveTo>
                    <a:pt x="168" y="107"/>
                  </a:moveTo>
                  <a:lnTo>
                    <a:pt x="168" y="108"/>
                  </a:lnTo>
                  <a:lnTo>
                    <a:pt x="168" y="108"/>
                  </a:lnTo>
                  <a:lnTo>
                    <a:pt x="168" y="110"/>
                  </a:lnTo>
                  <a:lnTo>
                    <a:pt x="169" y="110"/>
                  </a:lnTo>
                  <a:lnTo>
                    <a:pt x="171" y="110"/>
                  </a:lnTo>
                  <a:lnTo>
                    <a:pt x="174" y="111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5" y="116"/>
                  </a:lnTo>
                  <a:lnTo>
                    <a:pt x="174" y="118"/>
                  </a:lnTo>
                  <a:lnTo>
                    <a:pt x="171" y="118"/>
                  </a:lnTo>
                  <a:lnTo>
                    <a:pt x="168" y="118"/>
                  </a:lnTo>
                  <a:lnTo>
                    <a:pt x="163" y="116"/>
                  </a:lnTo>
                  <a:lnTo>
                    <a:pt x="158" y="111"/>
                  </a:lnTo>
                  <a:lnTo>
                    <a:pt x="156" y="110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1" y="108"/>
                  </a:lnTo>
                  <a:lnTo>
                    <a:pt x="163" y="108"/>
                  </a:lnTo>
                  <a:lnTo>
                    <a:pt x="168" y="107"/>
                  </a:lnTo>
                  <a:close/>
                  <a:moveTo>
                    <a:pt x="223" y="107"/>
                  </a:moveTo>
                  <a:lnTo>
                    <a:pt x="235" y="107"/>
                  </a:lnTo>
                  <a:lnTo>
                    <a:pt x="235" y="107"/>
                  </a:lnTo>
                  <a:lnTo>
                    <a:pt x="235" y="108"/>
                  </a:lnTo>
                  <a:lnTo>
                    <a:pt x="234" y="110"/>
                  </a:lnTo>
                  <a:lnTo>
                    <a:pt x="232" y="111"/>
                  </a:lnTo>
                  <a:lnTo>
                    <a:pt x="227" y="113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8" y="115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6" y="116"/>
                  </a:lnTo>
                  <a:lnTo>
                    <a:pt x="227" y="116"/>
                  </a:lnTo>
                  <a:lnTo>
                    <a:pt x="227" y="116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27" y="121"/>
                  </a:lnTo>
                  <a:lnTo>
                    <a:pt x="227" y="122"/>
                  </a:lnTo>
                  <a:lnTo>
                    <a:pt x="227" y="124"/>
                  </a:lnTo>
                  <a:lnTo>
                    <a:pt x="224" y="126"/>
                  </a:lnTo>
                  <a:lnTo>
                    <a:pt x="220" y="127"/>
                  </a:lnTo>
                  <a:lnTo>
                    <a:pt x="216" y="127"/>
                  </a:lnTo>
                  <a:lnTo>
                    <a:pt x="215" y="127"/>
                  </a:lnTo>
                  <a:lnTo>
                    <a:pt x="212" y="127"/>
                  </a:lnTo>
                  <a:lnTo>
                    <a:pt x="201" y="130"/>
                  </a:lnTo>
                  <a:lnTo>
                    <a:pt x="197" y="130"/>
                  </a:lnTo>
                  <a:lnTo>
                    <a:pt x="196" y="129"/>
                  </a:lnTo>
                  <a:lnTo>
                    <a:pt x="191" y="127"/>
                  </a:lnTo>
                  <a:lnTo>
                    <a:pt x="188" y="126"/>
                  </a:lnTo>
                  <a:lnTo>
                    <a:pt x="185" y="124"/>
                  </a:lnTo>
                  <a:lnTo>
                    <a:pt x="183" y="124"/>
                  </a:lnTo>
                  <a:lnTo>
                    <a:pt x="183" y="124"/>
                  </a:lnTo>
                  <a:lnTo>
                    <a:pt x="183" y="122"/>
                  </a:lnTo>
                  <a:lnTo>
                    <a:pt x="183" y="122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3" y="119"/>
                  </a:lnTo>
                  <a:lnTo>
                    <a:pt x="183" y="118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3" y="113"/>
                  </a:lnTo>
                  <a:lnTo>
                    <a:pt x="183" y="113"/>
                  </a:lnTo>
                  <a:lnTo>
                    <a:pt x="186" y="111"/>
                  </a:lnTo>
                  <a:lnTo>
                    <a:pt x="190" y="111"/>
                  </a:lnTo>
                  <a:lnTo>
                    <a:pt x="196" y="110"/>
                  </a:lnTo>
                  <a:lnTo>
                    <a:pt x="212" y="107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3" y="107"/>
                  </a:lnTo>
                  <a:close/>
                  <a:moveTo>
                    <a:pt x="333" y="100"/>
                  </a:moveTo>
                  <a:lnTo>
                    <a:pt x="333" y="102"/>
                  </a:lnTo>
                  <a:lnTo>
                    <a:pt x="333" y="102"/>
                  </a:lnTo>
                  <a:lnTo>
                    <a:pt x="332" y="105"/>
                  </a:lnTo>
                  <a:lnTo>
                    <a:pt x="328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3"/>
                  </a:lnTo>
                  <a:lnTo>
                    <a:pt x="330" y="102"/>
                  </a:lnTo>
                  <a:lnTo>
                    <a:pt x="332" y="100"/>
                  </a:lnTo>
                  <a:lnTo>
                    <a:pt x="333" y="100"/>
                  </a:lnTo>
                  <a:close/>
                  <a:moveTo>
                    <a:pt x="221" y="86"/>
                  </a:moveTo>
                  <a:lnTo>
                    <a:pt x="224" y="86"/>
                  </a:lnTo>
                  <a:lnTo>
                    <a:pt x="227" y="88"/>
                  </a:lnTo>
                  <a:lnTo>
                    <a:pt x="231" y="88"/>
                  </a:lnTo>
                  <a:lnTo>
                    <a:pt x="232" y="89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8" y="97"/>
                  </a:lnTo>
                  <a:lnTo>
                    <a:pt x="238" y="97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4" y="100"/>
                  </a:lnTo>
                  <a:lnTo>
                    <a:pt x="229" y="99"/>
                  </a:lnTo>
                  <a:lnTo>
                    <a:pt x="226" y="100"/>
                  </a:lnTo>
                  <a:lnTo>
                    <a:pt x="224" y="100"/>
                  </a:lnTo>
                  <a:lnTo>
                    <a:pt x="218" y="100"/>
                  </a:lnTo>
                  <a:lnTo>
                    <a:pt x="218" y="99"/>
                  </a:lnTo>
                  <a:lnTo>
                    <a:pt x="215" y="97"/>
                  </a:lnTo>
                  <a:lnTo>
                    <a:pt x="213" y="97"/>
                  </a:lnTo>
                  <a:lnTo>
                    <a:pt x="212" y="97"/>
                  </a:lnTo>
                  <a:lnTo>
                    <a:pt x="210" y="99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4" y="100"/>
                  </a:lnTo>
                  <a:lnTo>
                    <a:pt x="199" y="97"/>
                  </a:lnTo>
                  <a:lnTo>
                    <a:pt x="193" y="99"/>
                  </a:lnTo>
                  <a:lnTo>
                    <a:pt x="186" y="100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3" y="97"/>
                  </a:lnTo>
                  <a:lnTo>
                    <a:pt x="188" y="94"/>
                  </a:lnTo>
                  <a:lnTo>
                    <a:pt x="191" y="94"/>
                  </a:lnTo>
                  <a:lnTo>
                    <a:pt x="197" y="92"/>
                  </a:lnTo>
                  <a:lnTo>
                    <a:pt x="205" y="91"/>
                  </a:lnTo>
                  <a:lnTo>
                    <a:pt x="207" y="91"/>
                  </a:lnTo>
                  <a:lnTo>
                    <a:pt x="210" y="89"/>
                  </a:lnTo>
                  <a:lnTo>
                    <a:pt x="215" y="88"/>
                  </a:lnTo>
                  <a:lnTo>
                    <a:pt x="216" y="86"/>
                  </a:lnTo>
                  <a:lnTo>
                    <a:pt x="221" y="86"/>
                  </a:lnTo>
                  <a:close/>
                  <a:moveTo>
                    <a:pt x="402" y="85"/>
                  </a:moveTo>
                  <a:lnTo>
                    <a:pt x="409" y="85"/>
                  </a:lnTo>
                  <a:lnTo>
                    <a:pt x="412" y="85"/>
                  </a:lnTo>
                  <a:lnTo>
                    <a:pt x="415" y="86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8"/>
                  </a:lnTo>
                  <a:lnTo>
                    <a:pt x="428" y="91"/>
                  </a:lnTo>
                  <a:lnTo>
                    <a:pt x="428" y="91"/>
                  </a:lnTo>
                  <a:lnTo>
                    <a:pt x="428" y="92"/>
                  </a:lnTo>
                  <a:lnTo>
                    <a:pt x="429" y="92"/>
                  </a:lnTo>
                  <a:lnTo>
                    <a:pt x="432" y="94"/>
                  </a:lnTo>
                  <a:lnTo>
                    <a:pt x="439" y="92"/>
                  </a:lnTo>
                  <a:lnTo>
                    <a:pt x="440" y="94"/>
                  </a:lnTo>
                  <a:lnTo>
                    <a:pt x="447" y="96"/>
                  </a:lnTo>
                  <a:lnTo>
                    <a:pt x="448" y="97"/>
                  </a:lnTo>
                  <a:lnTo>
                    <a:pt x="448" y="99"/>
                  </a:lnTo>
                  <a:lnTo>
                    <a:pt x="448" y="99"/>
                  </a:lnTo>
                  <a:lnTo>
                    <a:pt x="447" y="100"/>
                  </a:lnTo>
                  <a:lnTo>
                    <a:pt x="442" y="102"/>
                  </a:lnTo>
                  <a:lnTo>
                    <a:pt x="442" y="102"/>
                  </a:lnTo>
                  <a:lnTo>
                    <a:pt x="445" y="103"/>
                  </a:lnTo>
                  <a:lnTo>
                    <a:pt x="447" y="105"/>
                  </a:lnTo>
                  <a:lnTo>
                    <a:pt x="447" y="107"/>
                  </a:lnTo>
                  <a:lnTo>
                    <a:pt x="447" y="107"/>
                  </a:lnTo>
                  <a:lnTo>
                    <a:pt x="445" y="110"/>
                  </a:lnTo>
                  <a:lnTo>
                    <a:pt x="443" y="110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37" y="111"/>
                  </a:lnTo>
                  <a:lnTo>
                    <a:pt x="432" y="113"/>
                  </a:lnTo>
                  <a:lnTo>
                    <a:pt x="425" y="113"/>
                  </a:lnTo>
                  <a:lnTo>
                    <a:pt x="423" y="115"/>
                  </a:lnTo>
                  <a:lnTo>
                    <a:pt x="420" y="116"/>
                  </a:lnTo>
                  <a:lnTo>
                    <a:pt x="418" y="116"/>
                  </a:lnTo>
                  <a:lnTo>
                    <a:pt x="417" y="115"/>
                  </a:lnTo>
                  <a:lnTo>
                    <a:pt x="417" y="115"/>
                  </a:lnTo>
                  <a:lnTo>
                    <a:pt x="417" y="113"/>
                  </a:lnTo>
                  <a:lnTo>
                    <a:pt x="417" y="113"/>
                  </a:lnTo>
                  <a:lnTo>
                    <a:pt x="417" y="111"/>
                  </a:lnTo>
                  <a:lnTo>
                    <a:pt x="412" y="110"/>
                  </a:lnTo>
                  <a:lnTo>
                    <a:pt x="409" y="108"/>
                  </a:lnTo>
                  <a:lnTo>
                    <a:pt x="409" y="107"/>
                  </a:lnTo>
                  <a:lnTo>
                    <a:pt x="409" y="107"/>
                  </a:lnTo>
                  <a:lnTo>
                    <a:pt x="414" y="107"/>
                  </a:lnTo>
                  <a:lnTo>
                    <a:pt x="417" y="105"/>
                  </a:lnTo>
                  <a:lnTo>
                    <a:pt x="418" y="105"/>
                  </a:lnTo>
                  <a:lnTo>
                    <a:pt x="418" y="105"/>
                  </a:lnTo>
                  <a:lnTo>
                    <a:pt x="417" y="105"/>
                  </a:lnTo>
                  <a:lnTo>
                    <a:pt x="414" y="103"/>
                  </a:lnTo>
                  <a:lnTo>
                    <a:pt x="406" y="102"/>
                  </a:lnTo>
                  <a:lnTo>
                    <a:pt x="406" y="102"/>
                  </a:lnTo>
                  <a:lnTo>
                    <a:pt x="402" y="99"/>
                  </a:lnTo>
                  <a:lnTo>
                    <a:pt x="402" y="97"/>
                  </a:lnTo>
                  <a:lnTo>
                    <a:pt x="401" y="97"/>
                  </a:lnTo>
                  <a:lnTo>
                    <a:pt x="399" y="96"/>
                  </a:lnTo>
                  <a:lnTo>
                    <a:pt x="399" y="96"/>
                  </a:lnTo>
                  <a:lnTo>
                    <a:pt x="398" y="94"/>
                  </a:lnTo>
                  <a:lnTo>
                    <a:pt x="398" y="94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1" y="91"/>
                  </a:lnTo>
                  <a:lnTo>
                    <a:pt x="399" y="88"/>
                  </a:lnTo>
                  <a:lnTo>
                    <a:pt x="398" y="86"/>
                  </a:lnTo>
                  <a:lnTo>
                    <a:pt x="398" y="85"/>
                  </a:lnTo>
                  <a:lnTo>
                    <a:pt x="399" y="85"/>
                  </a:lnTo>
                  <a:lnTo>
                    <a:pt x="402" y="85"/>
                  </a:lnTo>
                  <a:close/>
                  <a:moveTo>
                    <a:pt x="320" y="66"/>
                  </a:moveTo>
                  <a:lnTo>
                    <a:pt x="325" y="67"/>
                  </a:lnTo>
                  <a:lnTo>
                    <a:pt x="328" y="69"/>
                  </a:lnTo>
                  <a:lnTo>
                    <a:pt x="332" y="70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5" y="78"/>
                  </a:lnTo>
                  <a:lnTo>
                    <a:pt x="335" y="78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9" y="80"/>
                  </a:lnTo>
                  <a:lnTo>
                    <a:pt x="339" y="80"/>
                  </a:lnTo>
                  <a:lnTo>
                    <a:pt x="339" y="77"/>
                  </a:lnTo>
                  <a:lnTo>
                    <a:pt x="343" y="77"/>
                  </a:lnTo>
                  <a:lnTo>
                    <a:pt x="346" y="75"/>
                  </a:lnTo>
                  <a:lnTo>
                    <a:pt x="347" y="75"/>
                  </a:lnTo>
                  <a:lnTo>
                    <a:pt x="349" y="75"/>
                  </a:lnTo>
                  <a:lnTo>
                    <a:pt x="355" y="78"/>
                  </a:lnTo>
                  <a:lnTo>
                    <a:pt x="358" y="78"/>
                  </a:lnTo>
                  <a:lnTo>
                    <a:pt x="358" y="78"/>
                  </a:lnTo>
                  <a:lnTo>
                    <a:pt x="360" y="80"/>
                  </a:lnTo>
                  <a:lnTo>
                    <a:pt x="360" y="80"/>
                  </a:lnTo>
                  <a:lnTo>
                    <a:pt x="358" y="83"/>
                  </a:lnTo>
                  <a:lnTo>
                    <a:pt x="358" y="83"/>
                  </a:lnTo>
                  <a:lnTo>
                    <a:pt x="358" y="85"/>
                  </a:lnTo>
                  <a:lnTo>
                    <a:pt x="361" y="85"/>
                  </a:lnTo>
                  <a:lnTo>
                    <a:pt x="368" y="83"/>
                  </a:lnTo>
                  <a:lnTo>
                    <a:pt x="374" y="86"/>
                  </a:lnTo>
                  <a:lnTo>
                    <a:pt x="377" y="89"/>
                  </a:lnTo>
                  <a:lnTo>
                    <a:pt x="380" y="91"/>
                  </a:lnTo>
                  <a:lnTo>
                    <a:pt x="380" y="92"/>
                  </a:lnTo>
                  <a:lnTo>
                    <a:pt x="379" y="92"/>
                  </a:lnTo>
                  <a:lnTo>
                    <a:pt x="379" y="94"/>
                  </a:lnTo>
                  <a:lnTo>
                    <a:pt x="377" y="96"/>
                  </a:lnTo>
                  <a:lnTo>
                    <a:pt x="376" y="96"/>
                  </a:lnTo>
                  <a:lnTo>
                    <a:pt x="377" y="97"/>
                  </a:lnTo>
                  <a:lnTo>
                    <a:pt x="377" y="99"/>
                  </a:lnTo>
                  <a:lnTo>
                    <a:pt x="377" y="99"/>
                  </a:lnTo>
                  <a:lnTo>
                    <a:pt x="377" y="100"/>
                  </a:lnTo>
                  <a:lnTo>
                    <a:pt x="380" y="100"/>
                  </a:lnTo>
                  <a:lnTo>
                    <a:pt x="387" y="105"/>
                  </a:lnTo>
                  <a:lnTo>
                    <a:pt x="388" y="107"/>
                  </a:lnTo>
                  <a:lnTo>
                    <a:pt x="388" y="108"/>
                  </a:lnTo>
                  <a:lnTo>
                    <a:pt x="388" y="110"/>
                  </a:lnTo>
                  <a:lnTo>
                    <a:pt x="388" y="110"/>
                  </a:lnTo>
                  <a:lnTo>
                    <a:pt x="387" y="113"/>
                  </a:lnTo>
                  <a:lnTo>
                    <a:pt x="387" y="115"/>
                  </a:lnTo>
                  <a:lnTo>
                    <a:pt x="384" y="115"/>
                  </a:lnTo>
                  <a:lnTo>
                    <a:pt x="379" y="115"/>
                  </a:lnTo>
                  <a:lnTo>
                    <a:pt x="374" y="116"/>
                  </a:lnTo>
                  <a:lnTo>
                    <a:pt x="371" y="115"/>
                  </a:lnTo>
                  <a:lnTo>
                    <a:pt x="366" y="113"/>
                  </a:lnTo>
                  <a:lnTo>
                    <a:pt x="365" y="111"/>
                  </a:lnTo>
                  <a:lnTo>
                    <a:pt x="363" y="110"/>
                  </a:lnTo>
                  <a:lnTo>
                    <a:pt x="363" y="110"/>
                  </a:lnTo>
                  <a:lnTo>
                    <a:pt x="363" y="107"/>
                  </a:lnTo>
                  <a:lnTo>
                    <a:pt x="361" y="107"/>
                  </a:lnTo>
                  <a:lnTo>
                    <a:pt x="360" y="105"/>
                  </a:lnTo>
                  <a:lnTo>
                    <a:pt x="358" y="103"/>
                  </a:lnTo>
                  <a:lnTo>
                    <a:pt x="355" y="103"/>
                  </a:lnTo>
                  <a:lnTo>
                    <a:pt x="347" y="102"/>
                  </a:lnTo>
                  <a:lnTo>
                    <a:pt x="344" y="100"/>
                  </a:lnTo>
                  <a:lnTo>
                    <a:pt x="341" y="100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5" y="100"/>
                  </a:lnTo>
                  <a:lnTo>
                    <a:pt x="335" y="100"/>
                  </a:lnTo>
                  <a:lnTo>
                    <a:pt x="335" y="99"/>
                  </a:lnTo>
                  <a:lnTo>
                    <a:pt x="335" y="97"/>
                  </a:lnTo>
                  <a:lnTo>
                    <a:pt x="320" y="99"/>
                  </a:lnTo>
                  <a:lnTo>
                    <a:pt x="317" y="102"/>
                  </a:lnTo>
                  <a:lnTo>
                    <a:pt x="311" y="100"/>
                  </a:lnTo>
                  <a:lnTo>
                    <a:pt x="309" y="100"/>
                  </a:lnTo>
                  <a:lnTo>
                    <a:pt x="305" y="99"/>
                  </a:lnTo>
                  <a:lnTo>
                    <a:pt x="303" y="97"/>
                  </a:lnTo>
                  <a:lnTo>
                    <a:pt x="302" y="94"/>
                  </a:lnTo>
                  <a:lnTo>
                    <a:pt x="302" y="92"/>
                  </a:lnTo>
                  <a:lnTo>
                    <a:pt x="303" y="92"/>
                  </a:lnTo>
                  <a:lnTo>
                    <a:pt x="305" y="91"/>
                  </a:lnTo>
                  <a:lnTo>
                    <a:pt x="306" y="91"/>
                  </a:lnTo>
                  <a:lnTo>
                    <a:pt x="313" y="92"/>
                  </a:lnTo>
                  <a:lnTo>
                    <a:pt x="320" y="92"/>
                  </a:lnTo>
                  <a:lnTo>
                    <a:pt x="322" y="92"/>
                  </a:lnTo>
                  <a:lnTo>
                    <a:pt x="324" y="91"/>
                  </a:lnTo>
                  <a:lnTo>
                    <a:pt x="322" y="89"/>
                  </a:lnTo>
                  <a:lnTo>
                    <a:pt x="316" y="89"/>
                  </a:lnTo>
                  <a:lnTo>
                    <a:pt x="317" y="89"/>
                  </a:lnTo>
                  <a:lnTo>
                    <a:pt x="322" y="88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24" y="85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3"/>
                  </a:lnTo>
                  <a:lnTo>
                    <a:pt x="319" y="81"/>
                  </a:lnTo>
                  <a:lnTo>
                    <a:pt x="317" y="80"/>
                  </a:lnTo>
                  <a:lnTo>
                    <a:pt x="316" y="80"/>
                  </a:lnTo>
                  <a:lnTo>
                    <a:pt x="314" y="78"/>
                  </a:lnTo>
                  <a:lnTo>
                    <a:pt x="314" y="78"/>
                  </a:lnTo>
                  <a:lnTo>
                    <a:pt x="311" y="80"/>
                  </a:lnTo>
                  <a:lnTo>
                    <a:pt x="306" y="83"/>
                  </a:lnTo>
                  <a:lnTo>
                    <a:pt x="305" y="85"/>
                  </a:lnTo>
                  <a:lnTo>
                    <a:pt x="303" y="85"/>
                  </a:lnTo>
                  <a:lnTo>
                    <a:pt x="302" y="83"/>
                  </a:lnTo>
                  <a:lnTo>
                    <a:pt x="302" y="83"/>
                  </a:lnTo>
                  <a:lnTo>
                    <a:pt x="303" y="81"/>
                  </a:lnTo>
                  <a:lnTo>
                    <a:pt x="306" y="78"/>
                  </a:lnTo>
                  <a:lnTo>
                    <a:pt x="306" y="77"/>
                  </a:lnTo>
                  <a:lnTo>
                    <a:pt x="303" y="77"/>
                  </a:lnTo>
                  <a:lnTo>
                    <a:pt x="297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4"/>
                  </a:lnTo>
                  <a:lnTo>
                    <a:pt x="294" y="72"/>
                  </a:lnTo>
                  <a:lnTo>
                    <a:pt x="294" y="70"/>
                  </a:lnTo>
                  <a:lnTo>
                    <a:pt x="295" y="67"/>
                  </a:lnTo>
                  <a:lnTo>
                    <a:pt x="297" y="67"/>
                  </a:lnTo>
                  <a:lnTo>
                    <a:pt x="305" y="67"/>
                  </a:lnTo>
                  <a:lnTo>
                    <a:pt x="317" y="67"/>
                  </a:lnTo>
                  <a:lnTo>
                    <a:pt x="320" y="66"/>
                  </a:lnTo>
                  <a:close/>
                  <a:moveTo>
                    <a:pt x="377" y="40"/>
                  </a:moveTo>
                  <a:lnTo>
                    <a:pt x="382" y="40"/>
                  </a:lnTo>
                  <a:lnTo>
                    <a:pt x="387" y="40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1" y="44"/>
                  </a:lnTo>
                  <a:lnTo>
                    <a:pt x="391" y="45"/>
                  </a:lnTo>
                  <a:lnTo>
                    <a:pt x="391" y="50"/>
                  </a:lnTo>
                  <a:lnTo>
                    <a:pt x="391" y="51"/>
                  </a:lnTo>
                  <a:lnTo>
                    <a:pt x="391" y="53"/>
                  </a:lnTo>
                  <a:lnTo>
                    <a:pt x="390" y="55"/>
                  </a:lnTo>
                  <a:lnTo>
                    <a:pt x="390" y="55"/>
                  </a:lnTo>
                  <a:lnTo>
                    <a:pt x="385" y="53"/>
                  </a:lnTo>
                  <a:lnTo>
                    <a:pt x="384" y="51"/>
                  </a:lnTo>
                  <a:lnTo>
                    <a:pt x="384" y="51"/>
                  </a:lnTo>
                  <a:lnTo>
                    <a:pt x="384" y="50"/>
                  </a:lnTo>
                  <a:lnTo>
                    <a:pt x="380" y="48"/>
                  </a:lnTo>
                  <a:lnTo>
                    <a:pt x="376" y="48"/>
                  </a:lnTo>
                  <a:lnTo>
                    <a:pt x="374" y="48"/>
                  </a:lnTo>
                  <a:lnTo>
                    <a:pt x="374" y="48"/>
                  </a:lnTo>
                  <a:lnTo>
                    <a:pt x="373" y="48"/>
                  </a:lnTo>
                  <a:lnTo>
                    <a:pt x="373" y="45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7" y="40"/>
                  </a:lnTo>
                  <a:lnTo>
                    <a:pt x="377" y="40"/>
                  </a:lnTo>
                  <a:close/>
                  <a:moveTo>
                    <a:pt x="470" y="0"/>
                  </a:moveTo>
                  <a:lnTo>
                    <a:pt x="475" y="0"/>
                  </a:lnTo>
                  <a:lnTo>
                    <a:pt x="484" y="3"/>
                  </a:lnTo>
                  <a:lnTo>
                    <a:pt x="486" y="3"/>
                  </a:lnTo>
                  <a:lnTo>
                    <a:pt x="489" y="6"/>
                  </a:lnTo>
                  <a:lnTo>
                    <a:pt x="491" y="7"/>
                  </a:lnTo>
                  <a:lnTo>
                    <a:pt x="494" y="11"/>
                  </a:lnTo>
                  <a:lnTo>
                    <a:pt x="500" y="17"/>
                  </a:lnTo>
                  <a:lnTo>
                    <a:pt x="503" y="18"/>
                  </a:lnTo>
                  <a:lnTo>
                    <a:pt x="508" y="22"/>
                  </a:lnTo>
                  <a:lnTo>
                    <a:pt x="510" y="23"/>
                  </a:lnTo>
                  <a:lnTo>
                    <a:pt x="510" y="23"/>
                  </a:lnTo>
                  <a:lnTo>
                    <a:pt x="510" y="25"/>
                  </a:lnTo>
                  <a:lnTo>
                    <a:pt x="511" y="26"/>
                  </a:lnTo>
                  <a:lnTo>
                    <a:pt x="516" y="26"/>
                  </a:lnTo>
                  <a:lnTo>
                    <a:pt x="521" y="28"/>
                  </a:lnTo>
                  <a:lnTo>
                    <a:pt x="522" y="28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9" y="28"/>
                  </a:lnTo>
                  <a:lnTo>
                    <a:pt x="530" y="28"/>
                  </a:lnTo>
                  <a:lnTo>
                    <a:pt x="530" y="29"/>
                  </a:lnTo>
                  <a:lnTo>
                    <a:pt x="532" y="29"/>
                  </a:lnTo>
                  <a:lnTo>
                    <a:pt x="532" y="31"/>
                  </a:lnTo>
                  <a:lnTo>
                    <a:pt x="530" y="31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2" y="33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33" y="39"/>
                  </a:lnTo>
                  <a:lnTo>
                    <a:pt x="535" y="39"/>
                  </a:lnTo>
                  <a:lnTo>
                    <a:pt x="540" y="40"/>
                  </a:lnTo>
                  <a:lnTo>
                    <a:pt x="543" y="40"/>
                  </a:lnTo>
                  <a:lnTo>
                    <a:pt x="544" y="42"/>
                  </a:lnTo>
                  <a:lnTo>
                    <a:pt x="544" y="40"/>
                  </a:lnTo>
                  <a:lnTo>
                    <a:pt x="544" y="39"/>
                  </a:lnTo>
                  <a:lnTo>
                    <a:pt x="543" y="37"/>
                  </a:lnTo>
                  <a:lnTo>
                    <a:pt x="538" y="37"/>
                  </a:lnTo>
                  <a:lnTo>
                    <a:pt x="538" y="36"/>
                  </a:lnTo>
                  <a:lnTo>
                    <a:pt x="538" y="34"/>
                  </a:lnTo>
                  <a:lnTo>
                    <a:pt x="538" y="33"/>
                  </a:lnTo>
                  <a:lnTo>
                    <a:pt x="540" y="31"/>
                  </a:lnTo>
                  <a:lnTo>
                    <a:pt x="541" y="31"/>
                  </a:lnTo>
                  <a:lnTo>
                    <a:pt x="546" y="31"/>
                  </a:lnTo>
                  <a:lnTo>
                    <a:pt x="548" y="31"/>
                  </a:lnTo>
                  <a:lnTo>
                    <a:pt x="552" y="33"/>
                  </a:lnTo>
                  <a:lnTo>
                    <a:pt x="552" y="34"/>
                  </a:lnTo>
                  <a:lnTo>
                    <a:pt x="552" y="36"/>
                  </a:lnTo>
                  <a:lnTo>
                    <a:pt x="554" y="39"/>
                  </a:lnTo>
                  <a:lnTo>
                    <a:pt x="552" y="39"/>
                  </a:lnTo>
                  <a:lnTo>
                    <a:pt x="549" y="40"/>
                  </a:lnTo>
                  <a:lnTo>
                    <a:pt x="549" y="42"/>
                  </a:lnTo>
                  <a:lnTo>
                    <a:pt x="549" y="42"/>
                  </a:lnTo>
                  <a:lnTo>
                    <a:pt x="552" y="42"/>
                  </a:lnTo>
                  <a:lnTo>
                    <a:pt x="557" y="44"/>
                  </a:lnTo>
                  <a:lnTo>
                    <a:pt x="559" y="44"/>
                  </a:lnTo>
                  <a:lnTo>
                    <a:pt x="562" y="47"/>
                  </a:lnTo>
                  <a:lnTo>
                    <a:pt x="562" y="48"/>
                  </a:lnTo>
                  <a:lnTo>
                    <a:pt x="562" y="51"/>
                  </a:lnTo>
                  <a:lnTo>
                    <a:pt x="560" y="56"/>
                  </a:lnTo>
                  <a:lnTo>
                    <a:pt x="559" y="58"/>
                  </a:lnTo>
                  <a:lnTo>
                    <a:pt x="559" y="59"/>
                  </a:lnTo>
                  <a:lnTo>
                    <a:pt x="559" y="59"/>
                  </a:lnTo>
                  <a:lnTo>
                    <a:pt x="563" y="58"/>
                  </a:lnTo>
                  <a:lnTo>
                    <a:pt x="563" y="58"/>
                  </a:lnTo>
                  <a:lnTo>
                    <a:pt x="566" y="56"/>
                  </a:lnTo>
                  <a:lnTo>
                    <a:pt x="571" y="58"/>
                  </a:lnTo>
                  <a:lnTo>
                    <a:pt x="573" y="58"/>
                  </a:lnTo>
                  <a:lnTo>
                    <a:pt x="574" y="58"/>
                  </a:lnTo>
                  <a:lnTo>
                    <a:pt x="576" y="59"/>
                  </a:lnTo>
                  <a:lnTo>
                    <a:pt x="576" y="63"/>
                  </a:lnTo>
                  <a:lnTo>
                    <a:pt x="578" y="63"/>
                  </a:lnTo>
                  <a:lnTo>
                    <a:pt x="579" y="59"/>
                  </a:lnTo>
                  <a:lnTo>
                    <a:pt x="581" y="58"/>
                  </a:lnTo>
                  <a:lnTo>
                    <a:pt x="581" y="58"/>
                  </a:lnTo>
                  <a:lnTo>
                    <a:pt x="582" y="58"/>
                  </a:lnTo>
                  <a:lnTo>
                    <a:pt x="584" y="61"/>
                  </a:lnTo>
                  <a:lnTo>
                    <a:pt x="589" y="66"/>
                  </a:lnTo>
                  <a:lnTo>
                    <a:pt x="590" y="67"/>
                  </a:lnTo>
                  <a:lnTo>
                    <a:pt x="590" y="69"/>
                  </a:lnTo>
                  <a:lnTo>
                    <a:pt x="589" y="70"/>
                  </a:lnTo>
                  <a:lnTo>
                    <a:pt x="587" y="70"/>
                  </a:lnTo>
                  <a:lnTo>
                    <a:pt x="576" y="75"/>
                  </a:lnTo>
                  <a:lnTo>
                    <a:pt x="570" y="77"/>
                  </a:lnTo>
                  <a:lnTo>
                    <a:pt x="568" y="78"/>
                  </a:lnTo>
                  <a:lnTo>
                    <a:pt x="566" y="78"/>
                  </a:lnTo>
                  <a:lnTo>
                    <a:pt x="563" y="78"/>
                  </a:lnTo>
                  <a:lnTo>
                    <a:pt x="563" y="78"/>
                  </a:lnTo>
                  <a:lnTo>
                    <a:pt x="562" y="81"/>
                  </a:lnTo>
                  <a:lnTo>
                    <a:pt x="560" y="81"/>
                  </a:lnTo>
                  <a:lnTo>
                    <a:pt x="559" y="83"/>
                  </a:lnTo>
                  <a:lnTo>
                    <a:pt x="555" y="86"/>
                  </a:lnTo>
                  <a:lnTo>
                    <a:pt x="554" y="88"/>
                  </a:lnTo>
                  <a:lnTo>
                    <a:pt x="549" y="88"/>
                  </a:lnTo>
                  <a:lnTo>
                    <a:pt x="549" y="86"/>
                  </a:lnTo>
                  <a:lnTo>
                    <a:pt x="548" y="83"/>
                  </a:lnTo>
                  <a:lnTo>
                    <a:pt x="548" y="81"/>
                  </a:lnTo>
                  <a:lnTo>
                    <a:pt x="548" y="80"/>
                  </a:lnTo>
                  <a:lnTo>
                    <a:pt x="549" y="80"/>
                  </a:lnTo>
                  <a:lnTo>
                    <a:pt x="551" y="77"/>
                  </a:lnTo>
                  <a:lnTo>
                    <a:pt x="551" y="77"/>
                  </a:lnTo>
                  <a:lnTo>
                    <a:pt x="549" y="77"/>
                  </a:lnTo>
                  <a:lnTo>
                    <a:pt x="548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4" y="81"/>
                  </a:lnTo>
                  <a:lnTo>
                    <a:pt x="546" y="86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4" y="89"/>
                  </a:lnTo>
                  <a:lnTo>
                    <a:pt x="548" y="89"/>
                  </a:lnTo>
                  <a:lnTo>
                    <a:pt x="548" y="89"/>
                  </a:lnTo>
                  <a:lnTo>
                    <a:pt x="548" y="91"/>
                  </a:lnTo>
                  <a:lnTo>
                    <a:pt x="548" y="91"/>
                  </a:lnTo>
                  <a:lnTo>
                    <a:pt x="548" y="92"/>
                  </a:lnTo>
                  <a:lnTo>
                    <a:pt x="548" y="94"/>
                  </a:lnTo>
                  <a:lnTo>
                    <a:pt x="546" y="94"/>
                  </a:lnTo>
                  <a:lnTo>
                    <a:pt x="543" y="94"/>
                  </a:lnTo>
                  <a:lnTo>
                    <a:pt x="540" y="91"/>
                  </a:lnTo>
                  <a:lnTo>
                    <a:pt x="538" y="91"/>
                  </a:lnTo>
                  <a:lnTo>
                    <a:pt x="537" y="91"/>
                  </a:lnTo>
                  <a:lnTo>
                    <a:pt x="538" y="92"/>
                  </a:lnTo>
                  <a:lnTo>
                    <a:pt x="538" y="96"/>
                  </a:lnTo>
                  <a:lnTo>
                    <a:pt x="538" y="97"/>
                  </a:lnTo>
                  <a:lnTo>
                    <a:pt x="538" y="99"/>
                  </a:lnTo>
                  <a:lnTo>
                    <a:pt x="537" y="102"/>
                  </a:lnTo>
                  <a:lnTo>
                    <a:pt x="537" y="103"/>
                  </a:lnTo>
                  <a:lnTo>
                    <a:pt x="537" y="103"/>
                  </a:lnTo>
                  <a:lnTo>
                    <a:pt x="533" y="103"/>
                  </a:lnTo>
                  <a:lnTo>
                    <a:pt x="532" y="103"/>
                  </a:lnTo>
                  <a:lnTo>
                    <a:pt x="527" y="97"/>
                  </a:lnTo>
                  <a:lnTo>
                    <a:pt x="524" y="96"/>
                  </a:lnTo>
                  <a:lnTo>
                    <a:pt x="519" y="91"/>
                  </a:lnTo>
                  <a:lnTo>
                    <a:pt x="519" y="91"/>
                  </a:lnTo>
                  <a:lnTo>
                    <a:pt x="518" y="91"/>
                  </a:lnTo>
                  <a:lnTo>
                    <a:pt x="518" y="92"/>
                  </a:lnTo>
                  <a:lnTo>
                    <a:pt x="519" y="94"/>
                  </a:lnTo>
                  <a:lnTo>
                    <a:pt x="522" y="97"/>
                  </a:lnTo>
                  <a:lnTo>
                    <a:pt x="524" y="100"/>
                  </a:lnTo>
                  <a:lnTo>
                    <a:pt x="525" y="103"/>
                  </a:lnTo>
                  <a:lnTo>
                    <a:pt x="525" y="103"/>
                  </a:lnTo>
                  <a:lnTo>
                    <a:pt x="525" y="105"/>
                  </a:lnTo>
                  <a:lnTo>
                    <a:pt x="525" y="103"/>
                  </a:lnTo>
                  <a:lnTo>
                    <a:pt x="524" y="103"/>
                  </a:lnTo>
                  <a:lnTo>
                    <a:pt x="521" y="102"/>
                  </a:lnTo>
                  <a:lnTo>
                    <a:pt x="519" y="102"/>
                  </a:lnTo>
                  <a:lnTo>
                    <a:pt x="518" y="100"/>
                  </a:lnTo>
                  <a:lnTo>
                    <a:pt x="516" y="100"/>
                  </a:lnTo>
                  <a:lnTo>
                    <a:pt x="514" y="99"/>
                  </a:lnTo>
                  <a:lnTo>
                    <a:pt x="513" y="99"/>
                  </a:lnTo>
                  <a:lnTo>
                    <a:pt x="510" y="99"/>
                  </a:lnTo>
                  <a:lnTo>
                    <a:pt x="510" y="100"/>
                  </a:lnTo>
                  <a:lnTo>
                    <a:pt x="511" y="100"/>
                  </a:lnTo>
                  <a:lnTo>
                    <a:pt x="513" y="102"/>
                  </a:lnTo>
                  <a:lnTo>
                    <a:pt x="513" y="102"/>
                  </a:lnTo>
                  <a:lnTo>
                    <a:pt x="514" y="103"/>
                  </a:lnTo>
                  <a:lnTo>
                    <a:pt x="513" y="105"/>
                  </a:lnTo>
                  <a:lnTo>
                    <a:pt x="510" y="105"/>
                  </a:lnTo>
                  <a:lnTo>
                    <a:pt x="505" y="105"/>
                  </a:lnTo>
                  <a:lnTo>
                    <a:pt x="499" y="103"/>
                  </a:lnTo>
                  <a:lnTo>
                    <a:pt x="491" y="102"/>
                  </a:lnTo>
                  <a:lnTo>
                    <a:pt x="484" y="100"/>
                  </a:lnTo>
                  <a:lnTo>
                    <a:pt x="480" y="97"/>
                  </a:lnTo>
                  <a:lnTo>
                    <a:pt x="478" y="96"/>
                  </a:lnTo>
                  <a:lnTo>
                    <a:pt x="478" y="96"/>
                  </a:lnTo>
                  <a:lnTo>
                    <a:pt x="480" y="94"/>
                  </a:lnTo>
                  <a:lnTo>
                    <a:pt x="486" y="92"/>
                  </a:lnTo>
                  <a:lnTo>
                    <a:pt x="492" y="92"/>
                  </a:lnTo>
                  <a:lnTo>
                    <a:pt x="491" y="92"/>
                  </a:lnTo>
                  <a:lnTo>
                    <a:pt x="480" y="91"/>
                  </a:lnTo>
                  <a:lnTo>
                    <a:pt x="475" y="91"/>
                  </a:lnTo>
                  <a:lnTo>
                    <a:pt x="473" y="91"/>
                  </a:lnTo>
                  <a:lnTo>
                    <a:pt x="472" y="91"/>
                  </a:lnTo>
                  <a:lnTo>
                    <a:pt x="470" y="89"/>
                  </a:lnTo>
                  <a:lnTo>
                    <a:pt x="467" y="88"/>
                  </a:lnTo>
                  <a:lnTo>
                    <a:pt x="466" y="86"/>
                  </a:lnTo>
                  <a:lnTo>
                    <a:pt x="466" y="85"/>
                  </a:lnTo>
                  <a:lnTo>
                    <a:pt x="467" y="85"/>
                  </a:lnTo>
                  <a:lnTo>
                    <a:pt x="472" y="85"/>
                  </a:lnTo>
                  <a:lnTo>
                    <a:pt x="473" y="85"/>
                  </a:lnTo>
                  <a:lnTo>
                    <a:pt x="470" y="85"/>
                  </a:lnTo>
                  <a:lnTo>
                    <a:pt x="462" y="81"/>
                  </a:lnTo>
                  <a:lnTo>
                    <a:pt x="459" y="80"/>
                  </a:lnTo>
                  <a:lnTo>
                    <a:pt x="459" y="80"/>
                  </a:lnTo>
                  <a:lnTo>
                    <a:pt x="458" y="78"/>
                  </a:lnTo>
                  <a:lnTo>
                    <a:pt x="459" y="78"/>
                  </a:lnTo>
                  <a:lnTo>
                    <a:pt x="461" y="77"/>
                  </a:lnTo>
                  <a:lnTo>
                    <a:pt x="472" y="74"/>
                  </a:lnTo>
                  <a:lnTo>
                    <a:pt x="475" y="72"/>
                  </a:lnTo>
                  <a:lnTo>
                    <a:pt x="478" y="72"/>
                  </a:lnTo>
                  <a:lnTo>
                    <a:pt x="480" y="72"/>
                  </a:lnTo>
                  <a:lnTo>
                    <a:pt x="481" y="69"/>
                  </a:lnTo>
                  <a:lnTo>
                    <a:pt x="492" y="67"/>
                  </a:lnTo>
                  <a:lnTo>
                    <a:pt x="499" y="66"/>
                  </a:lnTo>
                  <a:lnTo>
                    <a:pt x="500" y="66"/>
                  </a:lnTo>
                  <a:lnTo>
                    <a:pt x="494" y="66"/>
                  </a:lnTo>
                  <a:lnTo>
                    <a:pt x="486" y="66"/>
                  </a:lnTo>
                  <a:lnTo>
                    <a:pt x="483" y="64"/>
                  </a:lnTo>
                  <a:lnTo>
                    <a:pt x="480" y="63"/>
                  </a:lnTo>
                  <a:lnTo>
                    <a:pt x="478" y="63"/>
                  </a:lnTo>
                  <a:lnTo>
                    <a:pt x="475" y="64"/>
                  </a:lnTo>
                  <a:lnTo>
                    <a:pt x="470" y="66"/>
                  </a:lnTo>
                  <a:lnTo>
                    <a:pt x="467" y="66"/>
                  </a:lnTo>
                  <a:lnTo>
                    <a:pt x="462" y="69"/>
                  </a:lnTo>
                  <a:lnTo>
                    <a:pt x="461" y="69"/>
                  </a:lnTo>
                  <a:lnTo>
                    <a:pt x="459" y="67"/>
                  </a:lnTo>
                  <a:lnTo>
                    <a:pt x="459" y="67"/>
                  </a:lnTo>
                  <a:lnTo>
                    <a:pt x="461" y="66"/>
                  </a:lnTo>
                  <a:lnTo>
                    <a:pt x="462" y="66"/>
                  </a:lnTo>
                  <a:lnTo>
                    <a:pt x="461" y="66"/>
                  </a:lnTo>
                  <a:lnTo>
                    <a:pt x="459" y="64"/>
                  </a:lnTo>
                  <a:lnTo>
                    <a:pt x="456" y="64"/>
                  </a:lnTo>
                  <a:lnTo>
                    <a:pt x="455" y="66"/>
                  </a:lnTo>
                  <a:lnTo>
                    <a:pt x="448" y="67"/>
                  </a:lnTo>
                  <a:lnTo>
                    <a:pt x="445" y="69"/>
                  </a:lnTo>
                  <a:lnTo>
                    <a:pt x="445" y="69"/>
                  </a:lnTo>
                  <a:lnTo>
                    <a:pt x="442" y="66"/>
                  </a:lnTo>
                  <a:lnTo>
                    <a:pt x="437" y="66"/>
                  </a:lnTo>
                  <a:lnTo>
                    <a:pt x="436" y="64"/>
                  </a:lnTo>
                  <a:lnTo>
                    <a:pt x="437" y="61"/>
                  </a:lnTo>
                  <a:lnTo>
                    <a:pt x="439" y="59"/>
                  </a:lnTo>
                  <a:lnTo>
                    <a:pt x="442" y="59"/>
                  </a:lnTo>
                  <a:lnTo>
                    <a:pt x="453" y="56"/>
                  </a:lnTo>
                  <a:lnTo>
                    <a:pt x="455" y="56"/>
                  </a:lnTo>
                  <a:lnTo>
                    <a:pt x="455" y="53"/>
                  </a:lnTo>
                  <a:lnTo>
                    <a:pt x="453" y="55"/>
                  </a:lnTo>
                  <a:lnTo>
                    <a:pt x="447" y="56"/>
                  </a:lnTo>
                  <a:lnTo>
                    <a:pt x="442" y="56"/>
                  </a:lnTo>
                  <a:lnTo>
                    <a:pt x="439" y="56"/>
                  </a:lnTo>
                  <a:lnTo>
                    <a:pt x="436" y="56"/>
                  </a:lnTo>
                  <a:lnTo>
                    <a:pt x="434" y="56"/>
                  </a:lnTo>
                  <a:lnTo>
                    <a:pt x="432" y="55"/>
                  </a:lnTo>
                  <a:lnTo>
                    <a:pt x="425" y="50"/>
                  </a:lnTo>
                  <a:lnTo>
                    <a:pt x="423" y="48"/>
                  </a:lnTo>
                  <a:lnTo>
                    <a:pt x="423" y="45"/>
                  </a:lnTo>
                  <a:lnTo>
                    <a:pt x="423" y="44"/>
                  </a:lnTo>
                  <a:lnTo>
                    <a:pt x="421" y="40"/>
                  </a:lnTo>
                  <a:lnTo>
                    <a:pt x="436" y="44"/>
                  </a:lnTo>
                  <a:lnTo>
                    <a:pt x="440" y="44"/>
                  </a:lnTo>
                  <a:lnTo>
                    <a:pt x="451" y="44"/>
                  </a:lnTo>
                  <a:lnTo>
                    <a:pt x="451" y="44"/>
                  </a:lnTo>
                  <a:lnTo>
                    <a:pt x="453" y="42"/>
                  </a:lnTo>
                  <a:lnTo>
                    <a:pt x="451" y="42"/>
                  </a:lnTo>
                  <a:lnTo>
                    <a:pt x="451" y="40"/>
                  </a:lnTo>
                  <a:lnTo>
                    <a:pt x="453" y="40"/>
                  </a:lnTo>
                  <a:lnTo>
                    <a:pt x="456" y="39"/>
                  </a:lnTo>
                  <a:lnTo>
                    <a:pt x="458" y="39"/>
                  </a:lnTo>
                  <a:lnTo>
                    <a:pt x="453" y="39"/>
                  </a:lnTo>
                  <a:lnTo>
                    <a:pt x="443" y="40"/>
                  </a:lnTo>
                  <a:lnTo>
                    <a:pt x="440" y="40"/>
                  </a:lnTo>
                  <a:lnTo>
                    <a:pt x="437" y="37"/>
                  </a:lnTo>
                  <a:lnTo>
                    <a:pt x="434" y="37"/>
                  </a:lnTo>
                  <a:lnTo>
                    <a:pt x="431" y="37"/>
                  </a:lnTo>
                  <a:lnTo>
                    <a:pt x="429" y="37"/>
                  </a:lnTo>
                  <a:lnTo>
                    <a:pt x="428" y="36"/>
                  </a:lnTo>
                  <a:lnTo>
                    <a:pt x="426" y="36"/>
                  </a:lnTo>
                  <a:lnTo>
                    <a:pt x="426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31" y="33"/>
                  </a:lnTo>
                  <a:lnTo>
                    <a:pt x="432" y="33"/>
                  </a:lnTo>
                  <a:lnTo>
                    <a:pt x="436" y="33"/>
                  </a:lnTo>
                  <a:lnTo>
                    <a:pt x="439" y="33"/>
                  </a:lnTo>
                  <a:lnTo>
                    <a:pt x="437" y="33"/>
                  </a:lnTo>
                  <a:lnTo>
                    <a:pt x="434" y="29"/>
                  </a:lnTo>
                  <a:lnTo>
                    <a:pt x="429" y="26"/>
                  </a:lnTo>
                  <a:lnTo>
                    <a:pt x="429" y="22"/>
                  </a:lnTo>
                  <a:lnTo>
                    <a:pt x="432" y="22"/>
                  </a:lnTo>
                  <a:lnTo>
                    <a:pt x="436" y="22"/>
                  </a:lnTo>
                  <a:lnTo>
                    <a:pt x="439" y="22"/>
                  </a:lnTo>
                  <a:lnTo>
                    <a:pt x="443" y="22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50" y="26"/>
                  </a:lnTo>
                  <a:lnTo>
                    <a:pt x="455" y="26"/>
                  </a:lnTo>
                  <a:lnTo>
                    <a:pt x="462" y="26"/>
                  </a:lnTo>
                  <a:lnTo>
                    <a:pt x="461" y="26"/>
                  </a:lnTo>
                  <a:lnTo>
                    <a:pt x="458" y="25"/>
                  </a:lnTo>
                  <a:lnTo>
                    <a:pt x="453" y="23"/>
                  </a:lnTo>
                  <a:lnTo>
                    <a:pt x="450" y="20"/>
                  </a:lnTo>
                  <a:lnTo>
                    <a:pt x="443" y="18"/>
                  </a:lnTo>
                  <a:lnTo>
                    <a:pt x="439" y="17"/>
                  </a:lnTo>
                  <a:lnTo>
                    <a:pt x="439" y="17"/>
                  </a:lnTo>
                  <a:lnTo>
                    <a:pt x="442" y="12"/>
                  </a:lnTo>
                  <a:lnTo>
                    <a:pt x="447" y="11"/>
                  </a:lnTo>
                  <a:lnTo>
                    <a:pt x="453" y="11"/>
                  </a:lnTo>
                  <a:lnTo>
                    <a:pt x="458" y="9"/>
                  </a:lnTo>
                  <a:lnTo>
                    <a:pt x="464" y="7"/>
                  </a:lnTo>
                  <a:lnTo>
                    <a:pt x="469" y="9"/>
                  </a:lnTo>
                  <a:lnTo>
                    <a:pt x="470" y="9"/>
                  </a:lnTo>
                  <a:lnTo>
                    <a:pt x="472" y="7"/>
                  </a:lnTo>
                  <a:lnTo>
                    <a:pt x="472" y="7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69" y="4"/>
                  </a:lnTo>
                  <a:lnTo>
                    <a:pt x="462" y="4"/>
                  </a:lnTo>
                  <a:lnTo>
                    <a:pt x="459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458" y="1"/>
                  </a:lnTo>
                  <a:lnTo>
                    <a:pt x="458" y="1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459" y="0"/>
                  </a:lnTo>
                  <a:lnTo>
                    <a:pt x="467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4" name="Freeform 315"/>
            <p:cNvSpPr>
              <a:spLocks/>
            </p:cNvSpPr>
            <p:nvPr/>
          </p:nvSpPr>
          <p:spPr bwMode="auto">
            <a:xfrm>
              <a:off x="3180327" y="1252336"/>
              <a:ext cx="859607" cy="446372"/>
            </a:xfrm>
            <a:custGeom>
              <a:avLst/>
              <a:gdLst>
                <a:gd name="T0" fmla="*/ 366 w 441"/>
                <a:gd name="T1" fmla="*/ 8 h 229"/>
                <a:gd name="T2" fmla="*/ 375 w 441"/>
                <a:gd name="T3" fmla="*/ 12 h 229"/>
                <a:gd name="T4" fmla="*/ 399 w 441"/>
                <a:gd name="T5" fmla="*/ 12 h 229"/>
                <a:gd name="T6" fmla="*/ 411 w 441"/>
                <a:gd name="T7" fmla="*/ 26 h 229"/>
                <a:gd name="T8" fmla="*/ 399 w 441"/>
                <a:gd name="T9" fmla="*/ 48 h 229"/>
                <a:gd name="T10" fmla="*/ 333 w 441"/>
                <a:gd name="T11" fmla="*/ 65 h 229"/>
                <a:gd name="T12" fmla="*/ 330 w 441"/>
                <a:gd name="T13" fmla="*/ 90 h 229"/>
                <a:gd name="T14" fmla="*/ 293 w 441"/>
                <a:gd name="T15" fmla="*/ 104 h 229"/>
                <a:gd name="T16" fmla="*/ 295 w 441"/>
                <a:gd name="T17" fmla="*/ 112 h 229"/>
                <a:gd name="T18" fmla="*/ 246 w 441"/>
                <a:gd name="T19" fmla="*/ 114 h 229"/>
                <a:gd name="T20" fmla="*/ 255 w 441"/>
                <a:gd name="T21" fmla="*/ 127 h 229"/>
                <a:gd name="T22" fmla="*/ 225 w 441"/>
                <a:gd name="T23" fmla="*/ 131 h 229"/>
                <a:gd name="T24" fmla="*/ 225 w 441"/>
                <a:gd name="T25" fmla="*/ 139 h 229"/>
                <a:gd name="T26" fmla="*/ 200 w 441"/>
                <a:gd name="T27" fmla="*/ 144 h 229"/>
                <a:gd name="T28" fmla="*/ 249 w 441"/>
                <a:gd name="T29" fmla="*/ 150 h 229"/>
                <a:gd name="T30" fmla="*/ 229 w 441"/>
                <a:gd name="T31" fmla="*/ 174 h 229"/>
                <a:gd name="T32" fmla="*/ 195 w 441"/>
                <a:gd name="T33" fmla="*/ 190 h 229"/>
                <a:gd name="T34" fmla="*/ 145 w 441"/>
                <a:gd name="T35" fmla="*/ 190 h 229"/>
                <a:gd name="T36" fmla="*/ 151 w 441"/>
                <a:gd name="T37" fmla="*/ 196 h 229"/>
                <a:gd name="T38" fmla="*/ 184 w 441"/>
                <a:gd name="T39" fmla="*/ 207 h 229"/>
                <a:gd name="T40" fmla="*/ 180 w 441"/>
                <a:gd name="T41" fmla="*/ 224 h 229"/>
                <a:gd name="T42" fmla="*/ 154 w 441"/>
                <a:gd name="T43" fmla="*/ 219 h 229"/>
                <a:gd name="T44" fmla="*/ 134 w 441"/>
                <a:gd name="T45" fmla="*/ 213 h 229"/>
                <a:gd name="T46" fmla="*/ 80 w 441"/>
                <a:gd name="T47" fmla="*/ 221 h 229"/>
                <a:gd name="T48" fmla="*/ 47 w 441"/>
                <a:gd name="T49" fmla="*/ 216 h 229"/>
                <a:gd name="T50" fmla="*/ 52 w 441"/>
                <a:gd name="T51" fmla="*/ 201 h 229"/>
                <a:gd name="T52" fmla="*/ 58 w 441"/>
                <a:gd name="T53" fmla="*/ 191 h 229"/>
                <a:gd name="T54" fmla="*/ 87 w 441"/>
                <a:gd name="T55" fmla="*/ 188 h 229"/>
                <a:gd name="T56" fmla="*/ 131 w 441"/>
                <a:gd name="T57" fmla="*/ 177 h 229"/>
                <a:gd name="T58" fmla="*/ 93 w 441"/>
                <a:gd name="T59" fmla="*/ 180 h 229"/>
                <a:gd name="T60" fmla="*/ 91 w 441"/>
                <a:gd name="T61" fmla="*/ 169 h 229"/>
                <a:gd name="T62" fmla="*/ 63 w 441"/>
                <a:gd name="T63" fmla="*/ 158 h 229"/>
                <a:gd name="T64" fmla="*/ 125 w 441"/>
                <a:gd name="T65" fmla="*/ 149 h 229"/>
                <a:gd name="T66" fmla="*/ 125 w 441"/>
                <a:gd name="T67" fmla="*/ 144 h 229"/>
                <a:gd name="T68" fmla="*/ 117 w 441"/>
                <a:gd name="T69" fmla="*/ 139 h 229"/>
                <a:gd name="T70" fmla="*/ 74 w 441"/>
                <a:gd name="T71" fmla="*/ 104 h 229"/>
                <a:gd name="T72" fmla="*/ 145 w 441"/>
                <a:gd name="T73" fmla="*/ 120 h 229"/>
                <a:gd name="T74" fmla="*/ 142 w 441"/>
                <a:gd name="T75" fmla="*/ 111 h 229"/>
                <a:gd name="T76" fmla="*/ 210 w 441"/>
                <a:gd name="T77" fmla="*/ 81 h 229"/>
                <a:gd name="T78" fmla="*/ 213 w 441"/>
                <a:gd name="T79" fmla="*/ 62 h 229"/>
                <a:gd name="T80" fmla="*/ 173 w 441"/>
                <a:gd name="T81" fmla="*/ 81 h 229"/>
                <a:gd name="T82" fmla="*/ 120 w 441"/>
                <a:gd name="T83" fmla="*/ 86 h 229"/>
                <a:gd name="T84" fmla="*/ 74 w 441"/>
                <a:gd name="T85" fmla="*/ 87 h 229"/>
                <a:gd name="T86" fmla="*/ 63 w 441"/>
                <a:gd name="T87" fmla="*/ 87 h 229"/>
                <a:gd name="T88" fmla="*/ 69 w 441"/>
                <a:gd name="T89" fmla="*/ 76 h 229"/>
                <a:gd name="T90" fmla="*/ 28 w 441"/>
                <a:gd name="T91" fmla="*/ 73 h 229"/>
                <a:gd name="T92" fmla="*/ 60 w 441"/>
                <a:gd name="T93" fmla="*/ 57 h 229"/>
                <a:gd name="T94" fmla="*/ 13 w 441"/>
                <a:gd name="T95" fmla="*/ 54 h 229"/>
                <a:gd name="T96" fmla="*/ 36 w 441"/>
                <a:gd name="T97" fmla="*/ 43 h 229"/>
                <a:gd name="T98" fmla="*/ 85 w 441"/>
                <a:gd name="T99" fmla="*/ 41 h 229"/>
                <a:gd name="T100" fmla="*/ 90 w 441"/>
                <a:gd name="T101" fmla="*/ 27 h 229"/>
                <a:gd name="T102" fmla="*/ 136 w 441"/>
                <a:gd name="T103" fmla="*/ 38 h 229"/>
                <a:gd name="T104" fmla="*/ 178 w 441"/>
                <a:gd name="T105" fmla="*/ 46 h 229"/>
                <a:gd name="T106" fmla="*/ 139 w 441"/>
                <a:gd name="T107" fmla="*/ 19 h 229"/>
                <a:gd name="T108" fmla="*/ 183 w 441"/>
                <a:gd name="T109" fmla="*/ 16 h 229"/>
                <a:gd name="T110" fmla="*/ 203 w 441"/>
                <a:gd name="T111" fmla="*/ 8 h 229"/>
                <a:gd name="T112" fmla="*/ 221 w 441"/>
                <a:gd name="T113" fmla="*/ 12 h 229"/>
                <a:gd name="T114" fmla="*/ 266 w 441"/>
                <a:gd name="T115" fmla="*/ 12 h 229"/>
                <a:gd name="T116" fmla="*/ 293 w 441"/>
                <a:gd name="T117" fmla="*/ 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229">
                  <a:moveTo>
                    <a:pt x="314" y="0"/>
                  </a:moveTo>
                  <a:lnTo>
                    <a:pt x="315" y="0"/>
                  </a:lnTo>
                  <a:lnTo>
                    <a:pt x="317" y="2"/>
                  </a:lnTo>
                  <a:lnTo>
                    <a:pt x="320" y="4"/>
                  </a:lnTo>
                  <a:lnTo>
                    <a:pt x="322" y="5"/>
                  </a:lnTo>
                  <a:lnTo>
                    <a:pt x="333" y="5"/>
                  </a:lnTo>
                  <a:lnTo>
                    <a:pt x="337" y="5"/>
                  </a:lnTo>
                  <a:lnTo>
                    <a:pt x="341" y="7"/>
                  </a:lnTo>
                  <a:lnTo>
                    <a:pt x="344" y="7"/>
                  </a:lnTo>
                  <a:lnTo>
                    <a:pt x="348" y="7"/>
                  </a:lnTo>
                  <a:lnTo>
                    <a:pt x="352" y="7"/>
                  </a:lnTo>
                  <a:lnTo>
                    <a:pt x="363" y="7"/>
                  </a:lnTo>
                  <a:lnTo>
                    <a:pt x="366" y="8"/>
                  </a:lnTo>
                  <a:lnTo>
                    <a:pt x="366" y="8"/>
                  </a:lnTo>
                  <a:lnTo>
                    <a:pt x="363" y="10"/>
                  </a:lnTo>
                  <a:lnTo>
                    <a:pt x="359" y="12"/>
                  </a:lnTo>
                  <a:lnTo>
                    <a:pt x="337" y="16"/>
                  </a:lnTo>
                  <a:lnTo>
                    <a:pt x="336" y="18"/>
                  </a:lnTo>
                  <a:lnTo>
                    <a:pt x="341" y="18"/>
                  </a:lnTo>
                  <a:lnTo>
                    <a:pt x="347" y="18"/>
                  </a:lnTo>
                  <a:lnTo>
                    <a:pt x="352" y="18"/>
                  </a:lnTo>
                  <a:lnTo>
                    <a:pt x="358" y="16"/>
                  </a:lnTo>
                  <a:lnTo>
                    <a:pt x="359" y="15"/>
                  </a:lnTo>
                  <a:lnTo>
                    <a:pt x="363" y="15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8" y="12"/>
                  </a:lnTo>
                  <a:lnTo>
                    <a:pt x="380" y="13"/>
                  </a:lnTo>
                  <a:lnTo>
                    <a:pt x="382" y="13"/>
                  </a:lnTo>
                  <a:lnTo>
                    <a:pt x="383" y="12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8"/>
                  </a:lnTo>
                  <a:lnTo>
                    <a:pt x="388" y="8"/>
                  </a:lnTo>
                  <a:lnTo>
                    <a:pt x="389" y="10"/>
                  </a:lnTo>
                  <a:lnTo>
                    <a:pt x="391" y="12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9" y="12"/>
                  </a:lnTo>
                  <a:lnTo>
                    <a:pt x="400" y="12"/>
                  </a:lnTo>
                  <a:lnTo>
                    <a:pt x="405" y="12"/>
                  </a:lnTo>
                  <a:lnTo>
                    <a:pt x="408" y="13"/>
                  </a:lnTo>
                  <a:lnTo>
                    <a:pt x="408" y="13"/>
                  </a:lnTo>
                  <a:lnTo>
                    <a:pt x="407" y="15"/>
                  </a:lnTo>
                  <a:lnTo>
                    <a:pt x="407" y="15"/>
                  </a:lnTo>
                  <a:lnTo>
                    <a:pt x="405" y="16"/>
                  </a:lnTo>
                  <a:lnTo>
                    <a:pt x="407" y="16"/>
                  </a:lnTo>
                  <a:lnTo>
                    <a:pt x="410" y="18"/>
                  </a:lnTo>
                  <a:lnTo>
                    <a:pt x="413" y="21"/>
                  </a:lnTo>
                  <a:lnTo>
                    <a:pt x="413" y="23"/>
                  </a:lnTo>
                  <a:lnTo>
                    <a:pt x="411" y="24"/>
                  </a:lnTo>
                  <a:lnTo>
                    <a:pt x="411" y="26"/>
                  </a:lnTo>
                  <a:lnTo>
                    <a:pt x="423" y="23"/>
                  </a:lnTo>
                  <a:lnTo>
                    <a:pt x="434" y="24"/>
                  </a:lnTo>
                  <a:lnTo>
                    <a:pt x="437" y="24"/>
                  </a:lnTo>
                  <a:lnTo>
                    <a:pt x="438" y="26"/>
                  </a:lnTo>
                  <a:lnTo>
                    <a:pt x="440" y="27"/>
                  </a:lnTo>
                  <a:lnTo>
                    <a:pt x="441" y="29"/>
                  </a:lnTo>
                  <a:lnTo>
                    <a:pt x="440" y="30"/>
                  </a:lnTo>
                  <a:lnTo>
                    <a:pt x="435" y="35"/>
                  </a:lnTo>
                  <a:lnTo>
                    <a:pt x="430" y="37"/>
                  </a:lnTo>
                  <a:lnTo>
                    <a:pt x="427" y="40"/>
                  </a:lnTo>
                  <a:lnTo>
                    <a:pt x="423" y="41"/>
                  </a:lnTo>
                  <a:lnTo>
                    <a:pt x="407" y="46"/>
                  </a:lnTo>
                  <a:lnTo>
                    <a:pt x="399" y="48"/>
                  </a:lnTo>
                  <a:lnTo>
                    <a:pt x="394" y="49"/>
                  </a:lnTo>
                  <a:lnTo>
                    <a:pt x="393" y="51"/>
                  </a:lnTo>
                  <a:lnTo>
                    <a:pt x="383" y="49"/>
                  </a:lnTo>
                  <a:lnTo>
                    <a:pt x="380" y="51"/>
                  </a:lnTo>
                  <a:lnTo>
                    <a:pt x="378" y="52"/>
                  </a:lnTo>
                  <a:lnTo>
                    <a:pt x="375" y="54"/>
                  </a:lnTo>
                  <a:lnTo>
                    <a:pt x="372" y="54"/>
                  </a:lnTo>
                  <a:lnTo>
                    <a:pt x="363" y="54"/>
                  </a:lnTo>
                  <a:lnTo>
                    <a:pt x="361" y="56"/>
                  </a:lnTo>
                  <a:lnTo>
                    <a:pt x="359" y="57"/>
                  </a:lnTo>
                  <a:lnTo>
                    <a:pt x="359" y="59"/>
                  </a:lnTo>
                  <a:lnTo>
                    <a:pt x="358" y="59"/>
                  </a:lnTo>
                  <a:lnTo>
                    <a:pt x="333" y="65"/>
                  </a:lnTo>
                  <a:lnTo>
                    <a:pt x="333" y="67"/>
                  </a:lnTo>
                  <a:lnTo>
                    <a:pt x="334" y="67"/>
                  </a:lnTo>
                  <a:lnTo>
                    <a:pt x="337" y="67"/>
                  </a:lnTo>
                  <a:lnTo>
                    <a:pt x="375" y="59"/>
                  </a:lnTo>
                  <a:lnTo>
                    <a:pt x="383" y="59"/>
                  </a:lnTo>
                  <a:lnTo>
                    <a:pt x="389" y="59"/>
                  </a:lnTo>
                  <a:lnTo>
                    <a:pt x="388" y="60"/>
                  </a:lnTo>
                  <a:lnTo>
                    <a:pt x="378" y="65"/>
                  </a:lnTo>
                  <a:lnTo>
                    <a:pt x="367" y="70"/>
                  </a:lnTo>
                  <a:lnTo>
                    <a:pt x="361" y="75"/>
                  </a:lnTo>
                  <a:lnTo>
                    <a:pt x="345" y="81"/>
                  </a:lnTo>
                  <a:lnTo>
                    <a:pt x="334" y="87"/>
                  </a:lnTo>
                  <a:lnTo>
                    <a:pt x="330" y="90"/>
                  </a:lnTo>
                  <a:lnTo>
                    <a:pt x="323" y="95"/>
                  </a:lnTo>
                  <a:lnTo>
                    <a:pt x="320" y="97"/>
                  </a:lnTo>
                  <a:lnTo>
                    <a:pt x="318" y="97"/>
                  </a:lnTo>
                  <a:lnTo>
                    <a:pt x="315" y="97"/>
                  </a:lnTo>
                  <a:lnTo>
                    <a:pt x="312" y="97"/>
                  </a:lnTo>
                  <a:lnTo>
                    <a:pt x="307" y="93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04" y="92"/>
                  </a:lnTo>
                  <a:lnTo>
                    <a:pt x="311" y="100"/>
                  </a:lnTo>
                  <a:lnTo>
                    <a:pt x="311" y="101"/>
                  </a:lnTo>
                  <a:lnTo>
                    <a:pt x="298" y="103"/>
                  </a:lnTo>
                  <a:lnTo>
                    <a:pt x="293" y="104"/>
                  </a:lnTo>
                  <a:lnTo>
                    <a:pt x="290" y="104"/>
                  </a:lnTo>
                  <a:lnTo>
                    <a:pt x="289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90" y="106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3" y="109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8" y="114"/>
                  </a:lnTo>
                  <a:lnTo>
                    <a:pt x="298" y="114"/>
                  </a:lnTo>
                  <a:lnTo>
                    <a:pt x="295" y="117"/>
                  </a:lnTo>
                  <a:lnTo>
                    <a:pt x="293" y="117"/>
                  </a:lnTo>
                  <a:lnTo>
                    <a:pt x="285" y="119"/>
                  </a:lnTo>
                  <a:lnTo>
                    <a:pt x="282" y="120"/>
                  </a:lnTo>
                  <a:lnTo>
                    <a:pt x="279" y="119"/>
                  </a:lnTo>
                  <a:lnTo>
                    <a:pt x="263" y="115"/>
                  </a:lnTo>
                  <a:lnTo>
                    <a:pt x="259" y="114"/>
                  </a:lnTo>
                  <a:lnTo>
                    <a:pt x="254" y="112"/>
                  </a:lnTo>
                  <a:lnTo>
                    <a:pt x="251" y="114"/>
                  </a:lnTo>
                  <a:lnTo>
                    <a:pt x="246" y="114"/>
                  </a:lnTo>
                  <a:lnTo>
                    <a:pt x="248" y="115"/>
                  </a:lnTo>
                  <a:lnTo>
                    <a:pt x="255" y="117"/>
                  </a:lnTo>
                  <a:lnTo>
                    <a:pt x="262" y="117"/>
                  </a:lnTo>
                  <a:lnTo>
                    <a:pt x="263" y="117"/>
                  </a:lnTo>
                  <a:lnTo>
                    <a:pt x="265" y="119"/>
                  </a:lnTo>
                  <a:lnTo>
                    <a:pt x="266" y="120"/>
                  </a:lnTo>
                  <a:lnTo>
                    <a:pt x="268" y="122"/>
                  </a:lnTo>
                  <a:lnTo>
                    <a:pt x="266" y="123"/>
                  </a:lnTo>
                  <a:lnTo>
                    <a:pt x="266" y="125"/>
                  </a:lnTo>
                  <a:lnTo>
                    <a:pt x="265" y="125"/>
                  </a:lnTo>
                  <a:lnTo>
                    <a:pt x="263" y="125"/>
                  </a:lnTo>
                  <a:lnTo>
                    <a:pt x="259" y="125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1" y="127"/>
                  </a:lnTo>
                  <a:lnTo>
                    <a:pt x="244" y="127"/>
                  </a:lnTo>
                  <a:lnTo>
                    <a:pt x="238" y="128"/>
                  </a:lnTo>
                  <a:lnTo>
                    <a:pt x="235" y="128"/>
                  </a:lnTo>
                  <a:lnTo>
                    <a:pt x="230" y="128"/>
                  </a:lnTo>
                  <a:lnTo>
                    <a:pt x="225" y="127"/>
                  </a:lnTo>
                  <a:lnTo>
                    <a:pt x="222" y="125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8" y="127"/>
                  </a:lnTo>
                  <a:lnTo>
                    <a:pt x="222" y="128"/>
                  </a:lnTo>
                  <a:lnTo>
                    <a:pt x="225" y="131"/>
                  </a:lnTo>
                  <a:lnTo>
                    <a:pt x="229" y="131"/>
                  </a:lnTo>
                  <a:lnTo>
                    <a:pt x="233" y="134"/>
                  </a:lnTo>
                  <a:lnTo>
                    <a:pt x="236" y="134"/>
                  </a:lnTo>
                  <a:lnTo>
                    <a:pt x="240" y="134"/>
                  </a:lnTo>
                  <a:lnTo>
                    <a:pt x="246" y="134"/>
                  </a:lnTo>
                  <a:lnTo>
                    <a:pt x="249" y="134"/>
                  </a:lnTo>
                  <a:lnTo>
                    <a:pt x="249" y="141"/>
                  </a:lnTo>
                  <a:lnTo>
                    <a:pt x="248" y="141"/>
                  </a:lnTo>
                  <a:lnTo>
                    <a:pt x="238" y="141"/>
                  </a:lnTo>
                  <a:lnTo>
                    <a:pt x="235" y="139"/>
                  </a:lnTo>
                  <a:lnTo>
                    <a:pt x="232" y="139"/>
                  </a:lnTo>
                  <a:lnTo>
                    <a:pt x="229" y="138"/>
                  </a:lnTo>
                  <a:lnTo>
                    <a:pt x="225" y="139"/>
                  </a:lnTo>
                  <a:lnTo>
                    <a:pt x="222" y="139"/>
                  </a:lnTo>
                  <a:lnTo>
                    <a:pt x="219" y="139"/>
                  </a:lnTo>
                  <a:lnTo>
                    <a:pt x="216" y="139"/>
                  </a:lnTo>
                  <a:lnTo>
                    <a:pt x="207" y="139"/>
                  </a:lnTo>
                  <a:lnTo>
                    <a:pt x="202" y="139"/>
                  </a:lnTo>
                  <a:lnTo>
                    <a:pt x="199" y="139"/>
                  </a:lnTo>
                  <a:lnTo>
                    <a:pt x="194" y="139"/>
                  </a:lnTo>
                  <a:lnTo>
                    <a:pt x="189" y="139"/>
                  </a:lnTo>
                  <a:lnTo>
                    <a:pt x="191" y="141"/>
                  </a:lnTo>
                  <a:lnTo>
                    <a:pt x="192" y="141"/>
                  </a:lnTo>
                  <a:lnTo>
                    <a:pt x="195" y="141"/>
                  </a:lnTo>
                  <a:lnTo>
                    <a:pt x="197" y="142"/>
                  </a:lnTo>
                  <a:lnTo>
                    <a:pt x="200" y="144"/>
                  </a:lnTo>
                  <a:lnTo>
                    <a:pt x="202" y="144"/>
                  </a:lnTo>
                  <a:lnTo>
                    <a:pt x="205" y="142"/>
                  </a:lnTo>
                  <a:lnTo>
                    <a:pt x="214" y="141"/>
                  </a:lnTo>
                  <a:lnTo>
                    <a:pt x="219" y="141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7" y="142"/>
                  </a:lnTo>
                  <a:lnTo>
                    <a:pt x="230" y="145"/>
                  </a:lnTo>
                  <a:lnTo>
                    <a:pt x="236" y="145"/>
                  </a:lnTo>
                  <a:lnTo>
                    <a:pt x="240" y="147"/>
                  </a:lnTo>
                  <a:lnTo>
                    <a:pt x="248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43" y="156"/>
                  </a:lnTo>
                  <a:lnTo>
                    <a:pt x="236" y="156"/>
                  </a:lnTo>
                  <a:lnTo>
                    <a:pt x="227" y="156"/>
                  </a:lnTo>
                  <a:lnTo>
                    <a:pt x="222" y="156"/>
                  </a:lnTo>
                  <a:lnTo>
                    <a:pt x="221" y="158"/>
                  </a:lnTo>
                  <a:lnTo>
                    <a:pt x="225" y="158"/>
                  </a:lnTo>
                  <a:lnTo>
                    <a:pt x="235" y="161"/>
                  </a:lnTo>
                  <a:lnTo>
                    <a:pt x="238" y="163"/>
                  </a:lnTo>
                  <a:lnTo>
                    <a:pt x="238" y="163"/>
                  </a:lnTo>
                  <a:lnTo>
                    <a:pt x="233" y="166"/>
                  </a:lnTo>
                  <a:lnTo>
                    <a:pt x="229" y="174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2" y="174"/>
                  </a:lnTo>
                  <a:lnTo>
                    <a:pt x="218" y="175"/>
                  </a:lnTo>
                  <a:lnTo>
                    <a:pt x="213" y="175"/>
                  </a:lnTo>
                  <a:lnTo>
                    <a:pt x="207" y="175"/>
                  </a:lnTo>
                  <a:lnTo>
                    <a:pt x="199" y="175"/>
                  </a:lnTo>
                  <a:lnTo>
                    <a:pt x="197" y="177"/>
                  </a:lnTo>
                  <a:lnTo>
                    <a:pt x="197" y="179"/>
                  </a:lnTo>
                  <a:lnTo>
                    <a:pt x="197" y="182"/>
                  </a:lnTo>
                  <a:lnTo>
                    <a:pt x="197" y="185"/>
                  </a:lnTo>
                  <a:lnTo>
                    <a:pt x="197" y="188"/>
                  </a:lnTo>
                  <a:lnTo>
                    <a:pt x="195" y="190"/>
                  </a:lnTo>
                  <a:lnTo>
                    <a:pt x="194" y="191"/>
                  </a:lnTo>
                  <a:lnTo>
                    <a:pt x="191" y="193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1" y="194"/>
                  </a:lnTo>
                  <a:lnTo>
                    <a:pt x="170" y="196"/>
                  </a:lnTo>
                  <a:lnTo>
                    <a:pt x="166" y="196"/>
                  </a:lnTo>
                  <a:lnTo>
                    <a:pt x="161" y="194"/>
                  </a:lnTo>
                  <a:lnTo>
                    <a:pt x="156" y="193"/>
                  </a:lnTo>
                  <a:lnTo>
                    <a:pt x="150" y="190"/>
                  </a:lnTo>
                  <a:lnTo>
                    <a:pt x="147" y="188"/>
                  </a:lnTo>
                  <a:lnTo>
                    <a:pt x="145" y="188"/>
                  </a:lnTo>
                  <a:lnTo>
                    <a:pt x="145" y="190"/>
                  </a:lnTo>
                  <a:lnTo>
                    <a:pt x="148" y="191"/>
                  </a:lnTo>
                  <a:lnTo>
                    <a:pt x="150" y="193"/>
                  </a:lnTo>
                  <a:lnTo>
                    <a:pt x="151" y="193"/>
                  </a:lnTo>
                  <a:lnTo>
                    <a:pt x="150" y="194"/>
                  </a:lnTo>
                  <a:lnTo>
                    <a:pt x="147" y="194"/>
                  </a:lnTo>
                  <a:lnTo>
                    <a:pt x="143" y="196"/>
                  </a:lnTo>
                  <a:lnTo>
                    <a:pt x="140" y="196"/>
                  </a:lnTo>
                  <a:lnTo>
                    <a:pt x="139" y="196"/>
                  </a:lnTo>
                  <a:lnTo>
                    <a:pt x="140" y="197"/>
                  </a:lnTo>
                  <a:lnTo>
                    <a:pt x="143" y="197"/>
                  </a:lnTo>
                  <a:lnTo>
                    <a:pt x="143" y="197"/>
                  </a:lnTo>
                  <a:lnTo>
                    <a:pt x="147" y="197"/>
                  </a:lnTo>
                  <a:lnTo>
                    <a:pt x="151" y="196"/>
                  </a:lnTo>
                  <a:lnTo>
                    <a:pt x="153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70" y="199"/>
                  </a:lnTo>
                  <a:lnTo>
                    <a:pt x="177" y="199"/>
                  </a:lnTo>
                  <a:lnTo>
                    <a:pt x="178" y="199"/>
                  </a:lnTo>
                  <a:lnTo>
                    <a:pt x="180" y="202"/>
                  </a:lnTo>
                  <a:lnTo>
                    <a:pt x="180" y="204"/>
                  </a:lnTo>
                  <a:lnTo>
                    <a:pt x="180" y="205"/>
                  </a:lnTo>
                  <a:lnTo>
                    <a:pt x="181" y="207"/>
                  </a:lnTo>
                  <a:lnTo>
                    <a:pt x="184" y="207"/>
                  </a:lnTo>
                  <a:lnTo>
                    <a:pt x="186" y="208"/>
                  </a:lnTo>
                  <a:lnTo>
                    <a:pt x="189" y="207"/>
                  </a:lnTo>
                  <a:lnTo>
                    <a:pt x="192" y="205"/>
                  </a:lnTo>
                  <a:lnTo>
                    <a:pt x="192" y="205"/>
                  </a:lnTo>
                  <a:lnTo>
                    <a:pt x="194" y="205"/>
                  </a:lnTo>
                  <a:lnTo>
                    <a:pt x="195" y="207"/>
                  </a:lnTo>
                  <a:lnTo>
                    <a:pt x="199" y="208"/>
                  </a:lnTo>
                  <a:lnTo>
                    <a:pt x="199" y="212"/>
                  </a:lnTo>
                  <a:lnTo>
                    <a:pt x="197" y="215"/>
                  </a:lnTo>
                  <a:lnTo>
                    <a:pt x="194" y="218"/>
                  </a:lnTo>
                  <a:lnTo>
                    <a:pt x="184" y="221"/>
                  </a:lnTo>
                  <a:lnTo>
                    <a:pt x="181" y="223"/>
                  </a:lnTo>
                  <a:lnTo>
                    <a:pt x="180" y="224"/>
                  </a:lnTo>
                  <a:lnTo>
                    <a:pt x="177" y="226"/>
                  </a:lnTo>
                  <a:lnTo>
                    <a:pt x="170" y="227"/>
                  </a:lnTo>
                  <a:lnTo>
                    <a:pt x="167" y="227"/>
                  </a:lnTo>
                  <a:lnTo>
                    <a:pt x="159" y="229"/>
                  </a:lnTo>
                  <a:lnTo>
                    <a:pt x="158" y="229"/>
                  </a:lnTo>
                  <a:lnTo>
                    <a:pt x="156" y="229"/>
                  </a:lnTo>
                  <a:lnTo>
                    <a:pt x="154" y="227"/>
                  </a:lnTo>
                  <a:lnTo>
                    <a:pt x="156" y="226"/>
                  </a:lnTo>
                  <a:lnTo>
                    <a:pt x="156" y="224"/>
                  </a:lnTo>
                  <a:lnTo>
                    <a:pt x="158" y="224"/>
                  </a:lnTo>
                  <a:lnTo>
                    <a:pt x="158" y="223"/>
                  </a:lnTo>
                  <a:lnTo>
                    <a:pt x="154" y="221"/>
                  </a:lnTo>
                  <a:lnTo>
                    <a:pt x="154" y="219"/>
                  </a:lnTo>
                  <a:lnTo>
                    <a:pt x="153" y="219"/>
                  </a:lnTo>
                  <a:lnTo>
                    <a:pt x="150" y="219"/>
                  </a:lnTo>
                  <a:lnTo>
                    <a:pt x="148" y="219"/>
                  </a:lnTo>
                  <a:lnTo>
                    <a:pt x="147" y="219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0" y="216"/>
                  </a:lnTo>
                  <a:lnTo>
                    <a:pt x="139" y="215"/>
                  </a:lnTo>
                  <a:lnTo>
                    <a:pt x="137" y="215"/>
                  </a:lnTo>
                  <a:lnTo>
                    <a:pt x="136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4" y="213"/>
                  </a:lnTo>
                  <a:lnTo>
                    <a:pt x="136" y="215"/>
                  </a:lnTo>
                  <a:lnTo>
                    <a:pt x="137" y="218"/>
                  </a:lnTo>
                  <a:lnTo>
                    <a:pt x="137" y="219"/>
                  </a:lnTo>
                  <a:lnTo>
                    <a:pt x="137" y="221"/>
                  </a:lnTo>
                  <a:lnTo>
                    <a:pt x="120" y="221"/>
                  </a:lnTo>
                  <a:lnTo>
                    <a:pt x="113" y="221"/>
                  </a:lnTo>
                  <a:lnTo>
                    <a:pt x="112" y="219"/>
                  </a:lnTo>
                  <a:lnTo>
                    <a:pt x="109" y="215"/>
                  </a:lnTo>
                  <a:lnTo>
                    <a:pt x="107" y="224"/>
                  </a:lnTo>
                  <a:lnTo>
                    <a:pt x="95" y="226"/>
                  </a:lnTo>
                  <a:lnTo>
                    <a:pt x="91" y="226"/>
                  </a:lnTo>
                  <a:lnTo>
                    <a:pt x="87" y="224"/>
                  </a:lnTo>
                  <a:lnTo>
                    <a:pt x="80" y="221"/>
                  </a:lnTo>
                  <a:lnTo>
                    <a:pt x="79" y="219"/>
                  </a:lnTo>
                  <a:lnTo>
                    <a:pt x="77" y="218"/>
                  </a:lnTo>
                  <a:lnTo>
                    <a:pt x="77" y="216"/>
                  </a:lnTo>
                  <a:lnTo>
                    <a:pt x="76" y="216"/>
                  </a:lnTo>
                  <a:lnTo>
                    <a:pt x="74" y="219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3" y="221"/>
                  </a:lnTo>
                  <a:lnTo>
                    <a:pt x="61" y="216"/>
                  </a:lnTo>
                  <a:lnTo>
                    <a:pt x="61" y="223"/>
                  </a:lnTo>
                  <a:lnTo>
                    <a:pt x="52" y="223"/>
                  </a:lnTo>
                  <a:lnTo>
                    <a:pt x="47" y="223"/>
                  </a:lnTo>
                  <a:lnTo>
                    <a:pt x="47" y="216"/>
                  </a:lnTo>
                  <a:lnTo>
                    <a:pt x="46" y="212"/>
                  </a:lnTo>
                  <a:lnTo>
                    <a:pt x="44" y="215"/>
                  </a:lnTo>
                  <a:lnTo>
                    <a:pt x="46" y="218"/>
                  </a:lnTo>
                  <a:lnTo>
                    <a:pt x="46" y="223"/>
                  </a:lnTo>
                  <a:lnTo>
                    <a:pt x="43" y="221"/>
                  </a:lnTo>
                  <a:lnTo>
                    <a:pt x="33" y="221"/>
                  </a:lnTo>
                  <a:lnTo>
                    <a:pt x="31" y="219"/>
                  </a:lnTo>
                  <a:lnTo>
                    <a:pt x="31" y="215"/>
                  </a:lnTo>
                  <a:lnTo>
                    <a:pt x="31" y="210"/>
                  </a:lnTo>
                  <a:lnTo>
                    <a:pt x="43" y="205"/>
                  </a:lnTo>
                  <a:lnTo>
                    <a:pt x="46" y="202"/>
                  </a:lnTo>
                  <a:lnTo>
                    <a:pt x="47" y="201"/>
                  </a:lnTo>
                  <a:lnTo>
                    <a:pt x="52" y="201"/>
                  </a:lnTo>
                  <a:lnTo>
                    <a:pt x="57" y="201"/>
                  </a:lnTo>
                  <a:lnTo>
                    <a:pt x="60" y="201"/>
                  </a:lnTo>
                  <a:lnTo>
                    <a:pt x="63" y="201"/>
                  </a:lnTo>
                  <a:lnTo>
                    <a:pt x="68" y="199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69" y="199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5" y="194"/>
                  </a:lnTo>
                  <a:lnTo>
                    <a:pt x="61" y="194"/>
                  </a:lnTo>
                  <a:lnTo>
                    <a:pt x="60" y="193"/>
                  </a:lnTo>
                  <a:lnTo>
                    <a:pt x="58" y="191"/>
                  </a:lnTo>
                  <a:lnTo>
                    <a:pt x="57" y="190"/>
                  </a:lnTo>
                  <a:lnTo>
                    <a:pt x="55" y="186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7" y="179"/>
                  </a:lnTo>
                  <a:lnTo>
                    <a:pt x="61" y="177"/>
                  </a:lnTo>
                  <a:lnTo>
                    <a:pt x="65" y="177"/>
                  </a:lnTo>
                  <a:lnTo>
                    <a:pt x="68" y="177"/>
                  </a:lnTo>
                  <a:lnTo>
                    <a:pt x="71" y="179"/>
                  </a:lnTo>
                  <a:lnTo>
                    <a:pt x="77" y="180"/>
                  </a:lnTo>
                  <a:lnTo>
                    <a:pt x="80" y="182"/>
                  </a:lnTo>
                  <a:lnTo>
                    <a:pt x="84" y="185"/>
                  </a:lnTo>
                  <a:lnTo>
                    <a:pt x="87" y="188"/>
                  </a:lnTo>
                  <a:lnTo>
                    <a:pt x="88" y="190"/>
                  </a:lnTo>
                  <a:lnTo>
                    <a:pt x="98" y="193"/>
                  </a:lnTo>
                  <a:lnTo>
                    <a:pt x="101" y="193"/>
                  </a:lnTo>
                  <a:lnTo>
                    <a:pt x="104" y="193"/>
                  </a:lnTo>
                  <a:lnTo>
                    <a:pt x="112" y="193"/>
                  </a:lnTo>
                  <a:lnTo>
                    <a:pt x="115" y="191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20" y="188"/>
                  </a:lnTo>
                  <a:lnTo>
                    <a:pt x="123" y="186"/>
                  </a:lnTo>
                  <a:lnTo>
                    <a:pt x="128" y="182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5"/>
                  </a:lnTo>
                  <a:lnTo>
                    <a:pt x="132" y="174"/>
                  </a:lnTo>
                  <a:lnTo>
                    <a:pt x="131" y="175"/>
                  </a:lnTo>
                  <a:lnTo>
                    <a:pt x="121" y="183"/>
                  </a:lnTo>
                  <a:lnTo>
                    <a:pt x="120" y="185"/>
                  </a:lnTo>
                  <a:lnTo>
                    <a:pt x="115" y="188"/>
                  </a:lnTo>
                  <a:lnTo>
                    <a:pt x="112" y="188"/>
                  </a:lnTo>
                  <a:lnTo>
                    <a:pt x="109" y="188"/>
                  </a:lnTo>
                  <a:lnTo>
                    <a:pt x="104" y="186"/>
                  </a:lnTo>
                  <a:lnTo>
                    <a:pt x="99" y="190"/>
                  </a:lnTo>
                  <a:lnTo>
                    <a:pt x="96" y="188"/>
                  </a:lnTo>
                  <a:lnTo>
                    <a:pt x="93" y="188"/>
                  </a:lnTo>
                  <a:lnTo>
                    <a:pt x="93" y="180"/>
                  </a:lnTo>
                  <a:lnTo>
                    <a:pt x="90" y="175"/>
                  </a:lnTo>
                  <a:lnTo>
                    <a:pt x="93" y="174"/>
                  </a:lnTo>
                  <a:lnTo>
                    <a:pt x="96" y="172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9" y="167"/>
                  </a:lnTo>
                  <a:lnTo>
                    <a:pt x="106" y="167"/>
                  </a:lnTo>
                  <a:lnTo>
                    <a:pt x="104" y="166"/>
                  </a:lnTo>
                  <a:lnTo>
                    <a:pt x="98" y="166"/>
                  </a:lnTo>
                  <a:lnTo>
                    <a:pt x="101" y="156"/>
                  </a:lnTo>
                  <a:lnTo>
                    <a:pt x="96" y="164"/>
                  </a:lnTo>
                  <a:lnTo>
                    <a:pt x="93" y="167"/>
                  </a:lnTo>
                  <a:lnTo>
                    <a:pt x="91" y="169"/>
                  </a:lnTo>
                  <a:lnTo>
                    <a:pt x="88" y="171"/>
                  </a:lnTo>
                  <a:lnTo>
                    <a:pt x="79" y="171"/>
                  </a:lnTo>
                  <a:lnTo>
                    <a:pt x="82" y="167"/>
                  </a:lnTo>
                  <a:lnTo>
                    <a:pt x="84" y="163"/>
                  </a:lnTo>
                  <a:lnTo>
                    <a:pt x="82" y="164"/>
                  </a:lnTo>
                  <a:lnTo>
                    <a:pt x="76" y="167"/>
                  </a:lnTo>
                  <a:lnTo>
                    <a:pt x="72" y="169"/>
                  </a:lnTo>
                  <a:lnTo>
                    <a:pt x="69" y="169"/>
                  </a:lnTo>
                  <a:lnTo>
                    <a:pt x="63" y="169"/>
                  </a:lnTo>
                  <a:lnTo>
                    <a:pt x="60" y="167"/>
                  </a:lnTo>
                  <a:lnTo>
                    <a:pt x="61" y="164"/>
                  </a:lnTo>
                  <a:lnTo>
                    <a:pt x="61" y="160"/>
                  </a:lnTo>
                  <a:lnTo>
                    <a:pt x="63" y="158"/>
                  </a:lnTo>
                  <a:lnTo>
                    <a:pt x="66" y="156"/>
                  </a:lnTo>
                  <a:lnTo>
                    <a:pt x="69" y="152"/>
                  </a:lnTo>
                  <a:lnTo>
                    <a:pt x="71" y="149"/>
                  </a:lnTo>
                  <a:lnTo>
                    <a:pt x="79" y="147"/>
                  </a:lnTo>
                  <a:lnTo>
                    <a:pt x="87" y="147"/>
                  </a:lnTo>
                  <a:lnTo>
                    <a:pt x="93" y="145"/>
                  </a:lnTo>
                  <a:lnTo>
                    <a:pt x="98" y="144"/>
                  </a:lnTo>
                  <a:lnTo>
                    <a:pt x="99" y="145"/>
                  </a:lnTo>
                  <a:lnTo>
                    <a:pt x="113" y="147"/>
                  </a:lnTo>
                  <a:lnTo>
                    <a:pt x="118" y="149"/>
                  </a:lnTo>
                  <a:lnTo>
                    <a:pt x="120" y="149"/>
                  </a:lnTo>
                  <a:lnTo>
                    <a:pt x="121" y="149"/>
                  </a:lnTo>
                  <a:lnTo>
                    <a:pt x="125" y="149"/>
                  </a:lnTo>
                  <a:lnTo>
                    <a:pt x="126" y="147"/>
                  </a:lnTo>
                  <a:lnTo>
                    <a:pt x="134" y="147"/>
                  </a:lnTo>
                  <a:lnTo>
                    <a:pt x="136" y="147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3" y="144"/>
                  </a:lnTo>
                  <a:lnTo>
                    <a:pt x="143" y="142"/>
                  </a:lnTo>
                  <a:lnTo>
                    <a:pt x="142" y="142"/>
                  </a:lnTo>
                  <a:lnTo>
                    <a:pt x="140" y="142"/>
                  </a:lnTo>
                  <a:lnTo>
                    <a:pt x="137" y="144"/>
                  </a:lnTo>
                  <a:lnTo>
                    <a:pt x="134" y="145"/>
                  </a:lnTo>
                  <a:lnTo>
                    <a:pt x="131" y="145"/>
                  </a:lnTo>
                  <a:lnTo>
                    <a:pt x="125" y="144"/>
                  </a:lnTo>
                  <a:lnTo>
                    <a:pt x="115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6" y="142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6" y="138"/>
                  </a:lnTo>
                  <a:lnTo>
                    <a:pt x="107" y="138"/>
                  </a:lnTo>
                  <a:lnTo>
                    <a:pt x="110" y="139"/>
                  </a:lnTo>
                  <a:lnTo>
                    <a:pt x="113" y="139"/>
                  </a:lnTo>
                  <a:lnTo>
                    <a:pt x="118" y="141"/>
                  </a:lnTo>
                  <a:lnTo>
                    <a:pt x="117" y="139"/>
                  </a:lnTo>
                  <a:lnTo>
                    <a:pt x="112" y="136"/>
                  </a:lnTo>
                  <a:lnTo>
                    <a:pt x="109" y="134"/>
                  </a:lnTo>
                  <a:lnTo>
                    <a:pt x="106" y="131"/>
                  </a:lnTo>
                  <a:lnTo>
                    <a:pt x="104" y="130"/>
                  </a:lnTo>
                  <a:lnTo>
                    <a:pt x="99" y="125"/>
                  </a:lnTo>
                  <a:lnTo>
                    <a:pt x="96" y="122"/>
                  </a:lnTo>
                  <a:lnTo>
                    <a:pt x="93" y="120"/>
                  </a:lnTo>
                  <a:lnTo>
                    <a:pt x="90" y="119"/>
                  </a:lnTo>
                  <a:lnTo>
                    <a:pt x="82" y="119"/>
                  </a:lnTo>
                  <a:lnTo>
                    <a:pt x="80" y="117"/>
                  </a:lnTo>
                  <a:lnTo>
                    <a:pt x="77" y="114"/>
                  </a:lnTo>
                  <a:lnTo>
                    <a:pt x="76" y="109"/>
                  </a:lnTo>
                  <a:lnTo>
                    <a:pt x="74" y="104"/>
                  </a:lnTo>
                  <a:lnTo>
                    <a:pt x="76" y="101"/>
                  </a:lnTo>
                  <a:lnTo>
                    <a:pt x="79" y="98"/>
                  </a:lnTo>
                  <a:lnTo>
                    <a:pt x="95" y="100"/>
                  </a:lnTo>
                  <a:lnTo>
                    <a:pt x="102" y="100"/>
                  </a:lnTo>
                  <a:lnTo>
                    <a:pt x="110" y="100"/>
                  </a:lnTo>
                  <a:lnTo>
                    <a:pt x="115" y="101"/>
                  </a:lnTo>
                  <a:lnTo>
                    <a:pt x="121" y="104"/>
                  </a:lnTo>
                  <a:lnTo>
                    <a:pt x="126" y="108"/>
                  </a:lnTo>
                  <a:lnTo>
                    <a:pt x="131" y="109"/>
                  </a:lnTo>
                  <a:lnTo>
                    <a:pt x="136" y="112"/>
                  </a:lnTo>
                  <a:lnTo>
                    <a:pt x="140" y="115"/>
                  </a:lnTo>
                  <a:lnTo>
                    <a:pt x="142" y="119"/>
                  </a:lnTo>
                  <a:lnTo>
                    <a:pt x="145" y="120"/>
                  </a:lnTo>
                  <a:lnTo>
                    <a:pt x="148" y="120"/>
                  </a:lnTo>
                  <a:lnTo>
                    <a:pt x="154" y="122"/>
                  </a:lnTo>
                  <a:lnTo>
                    <a:pt x="159" y="122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20"/>
                  </a:lnTo>
                  <a:lnTo>
                    <a:pt x="166" y="120"/>
                  </a:lnTo>
                  <a:lnTo>
                    <a:pt x="159" y="120"/>
                  </a:lnTo>
                  <a:lnTo>
                    <a:pt x="154" y="119"/>
                  </a:lnTo>
                  <a:lnTo>
                    <a:pt x="153" y="119"/>
                  </a:lnTo>
                  <a:lnTo>
                    <a:pt x="150" y="115"/>
                  </a:lnTo>
                  <a:lnTo>
                    <a:pt x="145" y="112"/>
                  </a:lnTo>
                  <a:lnTo>
                    <a:pt x="142" y="111"/>
                  </a:lnTo>
                  <a:lnTo>
                    <a:pt x="136" y="108"/>
                  </a:lnTo>
                  <a:lnTo>
                    <a:pt x="131" y="103"/>
                  </a:lnTo>
                  <a:lnTo>
                    <a:pt x="126" y="100"/>
                  </a:lnTo>
                  <a:lnTo>
                    <a:pt x="126" y="98"/>
                  </a:lnTo>
                  <a:lnTo>
                    <a:pt x="129" y="97"/>
                  </a:lnTo>
                  <a:lnTo>
                    <a:pt x="132" y="97"/>
                  </a:lnTo>
                  <a:lnTo>
                    <a:pt x="154" y="95"/>
                  </a:lnTo>
                  <a:lnTo>
                    <a:pt x="169" y="92"/>
                  </a:lnTo>
                  <a:lnTo>
                    <a:pt x="173" y="89"/>
                  </a:lnTo>
                  <a:lnTo>
                    <a:pt x="175" y="87"/>
                  </a:lnTo>
                  <a:lnTo>
                    <a:pt x="192" y="82"/>
                  </a:lnTo>
                  <a:lnTo>
                    <a:pt x="205" y="81"/>
                  </a:lnTo>
                  <a:lnTo>
                    <a:pt x="210" y="81"/>
                  </a:lnTo>
                  <a:lnTo>
                    <a:pt x="214" y="81"/>
                  </a:lnTo>
                  <a:lnTo>
                    <a:pt x="214" y="79"/>
                  </a:lnTo>
                  <a:lnTo>
                    <a:pt x="211" y="79"/>
                  </a:lnTo>
                  <a:lnTo>
                    <a:pt x="207" y="79"/>
                  </a:lnTo>
                  <a:lnTo>
                    <a:pt x="199" y="79"/>
                  </a:lnTo>
                  <a:lnTo>
                    <a:pt x="191" y="78"/>
                  </a:lnTo>
                  <a:lnTo>
                    <a:pt x="188" y="78"/>
                  </a:lnTo>
                  <a:lnTo>
                    <a:pt x="188" y="76"/>
                  </a:lnTo>
                  <a:lnTo>
                    <a:pt x="189" y="75"/>
                  </a:lnTo>
                  <a:lnTo>
                    <a:pt x="191" y="71"/>
                  </a:lnTo>
                  <a:lnTo>
                    <a:pt x="194" y="70"/>
                  </a:lnTo>
                  <a:lnTo>
                    <a:pt x="205" y="65"/>
                  </a:lnTo>
                  <a:lnTo>
                    <a:pt x="213" y="62"/>
                  </a:lnTo>
                  <a:lnTo>
                    <a:pt x="214" y="60"/>
                  </a:lnTo>
                  <a:lnTo>
                    <a:pt x="199" y="64"/>
                  </a:lnTo>
                  <a:lnTo>
                    <a:pt x="192" y="67"/>
                  </a:lnTo>
                  <a:lnTo>
                    <a:pt x="188" y="70"/>
                  </a:lnTo>
                  <a:lnTo>
                    <a:pt x="184" y="71"/>
                  </a:lnTo>
                  <a:lnTo>
                    <a:pt x="183" y="71"/>
                  </a:lnTo>
                  <a:lnTo>
                    <a:pt x="181" y="71"/>
                  </a:lnTo>
                  <a:lnTo>
                    <a:pt x="180" y="73"/>
                  </a:lnTo>
                  <a:lnTo>
                    <a:pt x="178" y="75"/>
                  </a:lnTo>
                  <a:lnTo>
                    <a:pt x="177" y="76"/>
                  </a:lnTo>
                  <a:lnTo>
                    <a:pt x="177" y="79"/>
                  </a:lnTo>
                  <a:lnTo>
                    <a:pt x="175" y="79"/>
                  </a:lnTo>
                  <a:lnTo>
                    <a:pt x="173" y="81"/>
                  </a:lnTo>
                  <a:lnTo>
                    <a:pt x="167" y="84"/>
                  </a:lnTo>
                  <a:lnTo>
                    <a:pt x="154" y="87"/>
                  </a:lnTo>
                  <a:lnTo>
                    <a:pt x="150" y="89"/>
                  </a:lnTo>
                  <a:lnTo>
                    <a:pt x="147" y="89"/>
                  </a:lnTo>
                  <a:lnTo>
                    <a:pt x="136" y="90"/>
                  </a:lnTo>
                  <a:lnTo>
                    <a:pt x="131" y="90"/>
                  </a:lnTo>
                  <a:lnTo>
                    <a:pt x="128" y="90"/>
                  </a:lnTo>
                  <a:lnTo>
                    <a:pt x="129" y="89"/>
                  </a:lnTo>
                  <a:lnTo>
                    <a:pt x="136" y="84"/>
                  </a:lnTo>
                  <a:lnTo>
                    <a:pt x="137" y="84"/>
                  </a:lnTo>
                  <a:lnTo>
                    <a:pt x="132" y="84"/>
                  </a:lnTo>
                  <a:lnTo>
                    <a:pt x="129" y="84"/>
                  </a:lnTo>
                  <a:lnTo>
                    <a:pt x="120" y="86"/>
                  </a:lnTo>
                  <a:lnTo>
                    <a:pt x="117" y="87"/>
                  </a:lnTo>
                  <a:lnTo>
                    <a:pt x="113" y="89"/>
                  </a:lnTo>
                  <a:lnTo>
                    <a:pt x="110" y="90"/>
                  </a:lnTo>
                  <a:lnTo>
                    <a:pt x="109" y="92"/>
                  </a:lnTo>
                  <a:lnTo>
                    <a:pt x="106" y="92"/>
                  </a:lnTo>
                  <a:lnTo>
                    <a:pt x="95" y="92"/>
                  </a:lnTo>
                  <a:lnTo>
                    <a:pt x="93" y="92"/>
                  </a:lnTo>
                  <a:lnTo>
                    <a:pt x="87" y="90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6" y="84"/>
                  </a:lnTo>
                  <a:lnTo>
                    <a:pt x="79" y="82"/>
                  </a:lnTo>
                  <a:lnTo>
                    <a:pt x="88" y="78"/>
                  </a:lnTo>
                  <a:lnTo>
                    <a:pt x="93" y="76"/>
                  </a:lnTo>
                  <a:lnTo>
                    <a:pt x="101" y="75"/>
                  </a:lnTo>
                  <a:lnTo>
                    <a:pt x="121" y="71"/>
                  </a:lnTo>
                  <a:lnTo>
                    <a:pt x="121" y="70"/>
                  </a:lnTo>
                  <a:lnTo>
                    <a:pt x="102" y="73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79" y="78"/>
                  </a:lnTo>
                  <a:lnTo>
                    <a:pt x="66" y="86"/>
                  </a:lnTo>
                  <a:lnTo>
                    <a:pt x="63" y="87"/>
                  </a:lnTo>
                  <a:lnTo>
                    <a:pt x="58" y="87"/>
                  </a:lnTo>
                  <a:lnTo>
                    <a:pt x="54" y="87"/>
                  </a:lnTo>
                  <a:lnTo>
                    <a:pt x="50" y="86"/>
                  </a:lnTo>
                  <a:lnTo>
                    <a:pt x="44" y="84"/>
                  </a:lnTo>
                  <a:lnTo>
                    <a:pt x="41" y="8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47" y="76"/>
                  </a:lnTo>
                  <a:lnTo>
                    <a:pt x="63" y="76"/>
                  </a:lnTo>
                  <a:lnTo>
                    <a:pt x="69" y="76"/>
                  </a:lnTo>
                  <a:lnTo>
                    <a:pt x="76" y="75"/>
                  </a:lnTo>
                  <a:lnTo>
                    <a:pt x="85" y="71"/>
                  </a:lnTo>
                  <a:lnTo>
                    <a:pt x="96" y="67"/>
                  </a:lnTo>
                  <a:lnTo>
                    <a:pt x="98" y="65"/>
                  </a:lnTo>
                  <a:lnTo>
                    <a:pt x="95" y="65"/>
                  </a:lnTo>
                  <a:lnTo>
                    <a:pt x="91" y="65"/>
                  </a:lnTo>
                  <a:lnTo>
                    <a:pt x="85" y="67"/>
                  </a:lnTo>
                  <a:lnTo>
                    <a:pt x="74" y="71"/>
                  </a:lnTo>
                  <a:lnTo>
                    <a:pt x="65" y="73"/>
                  </a:lnTo>
                  <a:lnTo>
                    <a:pt x="41" y="73"/>
                  </a:lnTo>
                  <a:lnTo>
                    <a:pt x="33" y="75"/>
                  </a:lnTo>
                  <a:lnTo>
                    <a:pt x="30" y="75"/>
                  </a:lnTo>
                  <a:lnTo>
                    <a:pt x="28" y="73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31" y="68"/>
                  </a:lnTo>
                  <a:lnTo>
                    <a:pt x="35" y="67"/>
                  </a:lnTo>
                  <a:lnTo>
                    <a:pt x="36" y="67"/>
                  </a:lnTo>
                  <a:lnTo>
                    <a:pt x="30" y="65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41" y="59"/>
                  </a:lnTo>
                  <a:lnTo>
                    <a:pt x="44" y="59"/>
                  </a:lnTo>
                  <a:lnTo>
                    <a:pt x="52" y="57"/>
                  </a:lnTo>
                  <a:lnTo>
                    <a:pt x="60" y="59"/>
                  </a:lnTo>
                  <a:lnTo>
                    <a:pt x="60" y="57"/>
                  </a:lnTo>
                  <a:lnTo>
                    <a:pt x="52" y="56"/>
                  </a:lnTo>
                  <a:lnTo>
                    <a:pt x="47" y="56"/>
                  </a:lnTo>
                  <a:lnTo>
                    <a:pt x="39" y="57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0" y="54"/>
                  </a:lnTo>
                  <a:lnTo>
                    <a:pt x="17" y="54"/>
                  </a:lnTo>
                  <a:lnTo>
                    <a:pt x="16" y="52"/>
                  </a:lnTo>
                  <a:lnTo>
                    <a:pt x="13" y="54"/>
                  </a:lnTo>
                  <a:lnTo>
                    <a:pt x="9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5" y="49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7" y="45"/>
                  </a:lnTo>
                  <a:lnTo>
                    <a:pt x="22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1" y="40"/>
                  </a:lnTo>
                  <a:lnTo>
                    <a:pt x="46" y="38"/>
                  </a:lnTo>
                  <a:lnTo>
                    <a:pt x="52" y="38"/>
                  </a:lnTo>
                  <a:lnTo>
                    <a:pt x="58" y="38"/>
                  </a:lnTo>
                  <a:lnTo>
                    <a:pt x="63" y="38"/>
                  </a:lnTo>
                  <a:lnTo>
                    <a:pt x="65" y="41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7" y="40"/>
                  </a:lnTo>
                  <a:lnTo>
                    <a:pt x="80" y="40"/>
                  </a:lnTo>
                  <a:lnTo>
                    <a:pt x="85" y="41"/>
                  </a:lnTo>
                  <a:lnTo>
                    <a:pt x="88" y="43"/>
                  </a:lnTo>
                  <a:lnTo>
                    <a:pt x="90" y="43"/>
                  </a:lnTo>
                  <a:lnTo>
                    <a:pt x="91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80" y="32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90" y="27"/>
                  </a:lnTo>
                  <a:lnTo>
                    <a:pt x="93" y="27"/>
                  </a:lnTo>
                  <a:lnTo>
                    <a:pt x="98" y="26"/>
                  </a:lnTo>
                  <a:lnTo>
                    <a:pt x="101" y="26"/>
                  </a:lnTo>
                  <a:lnTo>
                    <a:pt x="104" y="27"/>
                  </a:lnTo>
                  <a:lnTo>
                    <a:pt x="106" y="27"/>
                  </a:lnTo>
                  <a:lnTo>
                    <a:pt x="113" y="29"/>
                  </a:lnTo>
                  <a:lnTo>
                    <a:pt x="117" y="29"/>
                  </a:lnTo>
                  <a:lnTo>
                    <a:pt x="123" y="34"/>
                  </a:lnTo>
                  <a:lnTo>
                    <a:pt x="126" y="37"/>
                  </a:lnTo>
                  <a:lnTo>
                    <a:pt x="129" y="38"/>
                  </a:lnTo>
                  <a:lnTo>
                    <a:pt x="131" y="38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1" y="35"/>
                  </a:lnTo>
                  <a:lnTo>
                    <a:pt x="129" y="34"/>
                  </a:lnTo>
                  <a:lnTo>
                    <a:pt x="131" y="34"/>
                  </a:lnTo>
                  <a:lnTo>
                    <a:pt x="131" y="32"/>
                  </a:lnTo>
                  <a:lnTo>
                    <a:pt x="132" y="32"/>
                  </a:lnTo>
                  <a:lnTo>
                    <a:pt x="137" y="34"/>
                  </a:lnTo>
                  <a:lnTo>
                    <a:pt x="147" y="37"/>
                  </a:lnTo>
                  <a:lnTo>
                    <a:pt x="161" y="41"/>
                  </a:lnTo>
                  <a:lnTo>
                    <a:pt x="167" y="41"/>
                  </a:lnTo>
                  <a:lnTo>
                    <a:pt x="170" y="43"/>
                  </a:lnTo>
                  <a:lnTo>
                    <a:pt x="173" y="45"/>
                  </a:lnTo>
                  <a:lnTo>
                    <a:pt x="177" y="46"/>
                  </a:lnTo>
                  <a:lnTo>
                    <a:pt x="178" y="46"/>
                  </a:lnTo>
                  <a:lnTo>
                    <a:pt x="175" y="43"/>
                  </a:lnTo>
                  <a:lnTo>
                    <a:pt x="167" y="40"/>
                  </a:lnTo>
                  <a:lnTo>
                    <a:pt x="148" y="34"/>
                  </a:lnTo>
                  <a:lnTo>
                    <a:pt x="140" y="30"/>
                  </a:lnTo>
                  <a:lnTo>
                    <a:pt x="137" y="29"/>
                  </a:lnTo>
                  <a:lnTo>
                    <a:pt x="134" y="27"/>
                  </a:lnTo>
                  <a:lnTo>
                    <a:pt x="134" y="26"/>
                  </a:lnTo>
                  <a:lnTo>
                    <a:pt x="137" y="24"/>
                  </a:lnTo>
                  <a:lnTo>
                    <a:pt x="140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0" y="21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3" y="18"/>
                  </a:lnTo>
                  <a:lnTo>
                    <a:pt x="147" y="18"/>
                  </a:lnTo>
                  <a:lnTo>
                    <a:pt x="151" y="19"/>
                  </a:lnTo>
                  <a:lnTo>
                    <a:pt x="156" y="21"/>
                  </a:lnTo>
                  <a:lnTo>
                    <a:pt x="158" y="19"/>
                  </a:lnTo>
                  <a:lnTo>
                    <a:pt x="153" y="16"/>
                  </a:lnTo>
                  <a:lnTo>
                    <a:pt x="153" y="15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9" y="13"/>
                  </a:lnTo>
                  <a:lnTo>
                    <a:pt x="169" y="16"/>
                  </a:lnTo>
                  <a:lnTo>
                    <a:pt x="183" y="16"/>
                  </a:lnTo>
                  <a:lnTo>
                    <a:pt x="188" y="16"/>
                  </a:lnTo>
                  <a:lnTo>
                    <a:pt x="186" y="16"/>
                  </a:lnTo>
                  <a:lnTo>
                    <a:pt x="181" y="15"/>
                  </a:lnTo>
                  <a:lnTo>
                    <a:pt x="175" y="13"/>
                  </a:lnTo>
                  <a:lnTo>
                    <a:pt x="172" y="12"/>
                  </a:lnTo>
                  <a:lnTo>
                    <a:pt x="170" y="10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70" y="7"/>
                  </a:lnTo>
                  <a:lnTo>
                    <a:pt x="181" y="8"/>
                  </a:lnTo>
                  <a:lnTo>
                    <a:pt x="191" y="10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5" y="10"/>
                  </a:lnTo>
                  <a:lnTo>
                    <a:pt x="210" y="12"/>
                  </a:lnTo>
                  <a:lnTo>
                    <a:pt x="221" y="18"/>
                  </a:lnTo>
                  <a:lnTo>
                    <a:pt x="222" y="18"/>
                  </a:lnTo>
                  <a:lnTo>
                    <a:pt x="224" y="19"/>
                  </a:lnTo>
                  <a:lnTo>
                    <a:pt x="225" y="21"/>
                  </a:lnTo>
                  <a:lnTo>
                    <a:pt x="227" y="23"/>
                  </a:lnTo>
                  <a:lnTo>
                    <a:pt x="230" y="21"/>
                  </a:lnTo>
                  <a:lnTo>
                    <a:pt x="233" y="19"/>
                  </a:lnTo>
                  <a:lnTo>
                    <a:pt x="232" y="18"/>
                  </a:lnTo>
                  <a:lnTo>
                    <a:pt x="225" y="15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4" y="8"/>
                  </a:lnTo>
                  <a:lnTo>
                    <a:pt x="213" y="7"/>
                  </a:lnTo>
                  <a:lnTo>
                    <a:pt x="211" y="5"/>
                  </a:lnTo>
                  <a:lnTo>
                    <a:pt x="230" y="4"/>
                  </a:lnTo>
                  <a:lnTo>
                    <a:pt x="251" y="5"/>
                  </a:lnTo>
                  <a:lnTo>
                    <a:pt x="254" y="5"/>
                  </a:lnTo>
                  <a:lnTo>
                    <a:pt x="255" y="7"/>
                  </a:lnTo>
                  <a:lnTo>
                    <a:pt x="257" y="8"/>
                  </a:lnTo>
                  <a:lnTo>
                    <a:pt x="260" y="10"/>
                  </a:lnTo>
                  <a:lnTo>
                    <a:pt x="266" y="13"/>
                  </a:lnTo>
                  <a:lnTo>
                    <a:pt x="276" y="15"/>
                  </a:lnTo>
                  <a:lnTo>
                    <a:pt x="274" y="15"/>
                  </a:lnTo>
                  <a:lnTo>
                    <a:pt x="266" y="12"/>
                  </a:lnTo>
                  <a:lnTo>
                    <a:pt x="265" y="8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5"/>
                  </a:lnTo>
                  <a:lnTo>
                    <a:pt x="273" y="2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93" y="7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1" y="8"/>
                  </a:lnTo>
                  <a:lnTo>
                    <a:pt x="296" y="7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8" y="2"/>
                  </a:lnTo>
                  <a:lnTo>
                    <a:pt x="301" y="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5" name="Freeform 316"/>
            <p:cNvSpPr>
              <a:spLocks noEditPoints="1"/>
            </p:cNvSpPr>
            <p:nvPr/>
          </p:nvSpPr>
          <p:spPr bwMode="auto">
            <a:xfrm>
              <a:off x="3250499" y="3893532"/>
              <a:ext cx="40934" cy="74070"/>
            </a:xfrm>
            <a:custGeom>
              <a:avLst/>
              <a:gdLst>
                <a:gd name="T0" fmla="*/ 21 w 21"/>
                <a:gd name="T1" fmla="*/ 15 h 38"/>
                <a:gd name="T2" fmla="*/ 19 w 21"/>
                <a:gd name="T3" fmla="*/ 16 h 38"/>
                <a:gd name="T4" fmla="*/ 19 w 21"/>
                <a:gd name="T5" fmla="*/ 18 h 38"/>
                <a:gd name="T6" fmla="*/ 19 w 21"/>
                <a:gd name="T7" fmla="*/ 15 h 38"/>
                <a:gd name="T8" fmla="*/ 21 w 21"/>
                <a:gd name="T9" fmla="*/ 15 h 38"/>
                <a:gd name="T10" fmla="*/ 19 w 21"/>
                <a:gd name="T11" fmla="*/ 5 h 38"/>
                <a:gd name="T12" fmla="*/ 18 w 21"/>
                <a:gd name="T13" fmla="*/ 8 h 38"/>
                <a:gd name="T14" fmla="*/ 18 w 21"/>
                <a:gd name="T15" fmla="*/ 8 h 38"/>
                <a:gd name="T16" fmla="*/ 19 w 21"/>
                <a:gd name="T17" fmla="*/ 5 h 38"/>
                <a:gd name="T18" fmla="*/ 13 w 21"/>
                <a:gd name="T19" fmla="*/ 0 h 38"/>
                <a:gd name="T20" fmla="*/ 13 w 21"/>
                <a:gd name="T21" fmla="*/ 2 h 38"/>
                <a:gd name="T22" fmla="*/ 16 w 21"/>
                <a:gd name="T23" fmla="*/ 2 h 38"/>
                <a:gd name="T24" fmla="*/ 16 w 21"/>
                <a:gd name="T25" fmla="*/ 5 h 38"/>
                <a:gd name="T26" fmla="*/ 14 w 21"/>
                <a:gd name="T27" fmla="*/ 11 h 38"/>
                <a:gd name="T28" fmla="*/ 14 w 21"/>
                <a:gd name="T29" fmla="*/ 15 h 38"/>
                <a:gd name="T30" fmla="*/ 13 w 21"/>
                <a:gd name="T31" fmla="*/ 18 h 38"/>
                <a:gd name="T32" fmla="*/ 14 w 21"/>
                <a:gd name="T33" fmla="*/ 22 h 38"/>
                <a:gd name="T34" fmla="*/ 11 w 21"/>
                <a:gd name="T35" fmla="*/ 30 h 38"/>
                <a:gd name="T36" fmla="*/ 10 w 21"/>
                <a:gd name="T37" fmla="*/ 32 h 38"/>
                <a:gd name="T38" fmla="*/ 5 w 21"/>
                <a:gd name="T39" fmla="*/ 37 h 38"/>
                <a:gd name="T40" fmla="*/ 5 w 21"/>
                <a:gd name="T41" fmla="*/ 38 h 38"/>
                <a:gd name="T42" fmla="*/ 2 w 21"/>
                <a:gd name="T43" fmla="*/ 38 h 38"/>
                <a:gd name="T44" fmla="*/ 0 w 21"/>
                <a:gd name="T45" fmla="*/ 38 h 38"/>
                <a:gd name="T46" fmla="*/ 0 w 21"/>
                <a:gd name="T47" fmla="*/ 29 h 38"/>
                <a:gd name="T48" fmla="*/ 0 w 21"/>
                <a:gd name="T49" fmla="*/ 21 h 38"/>
                <a:gd name="T50" fmla="*/ 0 w 21"/>
                <a:gd name="T51" fmla="*/ 13 h 38"/>
                <a:gd name="T52" fmla="*/ 0 w 21"/>
                <a:gd name="T53" fmla="*/ 8 h 38"/>
                <a:gd name="T54" fmla="*/ 2 w 21"/>
                <a:gd name="T55" fmla="*/ 7 h 38"/>
                <a:gd name="T56" fmla="*/ 5 w 21"/>
                <a:gd name="T57" fmla="*/ 8 h 38"/>
                <a:gd name="T58" fmla="*/ 7 w 21"/>
                <a:gd name="T59" fmla="*/ 8 h 38"/>
                <a:gd name="T60" fmla="*/ 10 w 21"/>
                <a:gd name="T61" fmla="*/ 4 h 38"/>
                <a:gd name="T62" fmla="*/ 11 w 21"/>
                <a:gd name="T6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38"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19" y="5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9" y="5"/>
                  </a:lnTo>
                  <a:close/>
                  <a:moveTo>
                    <a:pt x="13" y="0"/>
                  </a:move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22"/>
                  </a:lnTo>
                  <a:lnTo>
                    <a:pt x="13" y="27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0" y="32"/>
                  </a:lnTo>
                  <a:lnTo>
                    <a:pt x="8" y="33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6" name="Freeform 317"/>
            <p:cNvSpPr>
              <a:spLocks/>
            </p:cNvSpPr>
            <p:nvPr/>
          </p:nvSpPr>
          <p:spPr bwMode="auto">
            <a:xfrm>
              <a:off x="6416034" y="2649928"/>
              <a:ext cx="270942" cy="187125"/>
            </a:xfrm>
            <a:custGeom>
              <a:avLst/>
              <a:gdLst>
                <a:gd name="T0" fmla="*/ 76 w 139"/>
                <a:gd name="T1" fmla="*/ 2 h 96"/>
                <a:gd name="T2" fmla="*/ 84 w 139"/>
                <a:gd name="T3" fmla="*/ 3 h 96"/>
                <a:gd name="T4" fmla="*/ 90 w 139"/>
                <a:gd name="T5" fmla="*/ 5 h 96"/>
                <a:gd name="T6" fmla="*/ 95 w 139"/>
                <a:gd name="T7" fmla="*/ 8 h 96"/>
                <a:gd name="T8" fmla="*/ 103 w 139"/>
                <a:gd name="T9" fmla="*/ 7 h 96"/>
                <a:gd name="T10" fmla="*/ 109 w 139"/>
                <a:gd name="T11" fmla="*/ 11 h 96"/>
                <a:gd name="T12" fmla="*/ 112 w 139"/>
                <a:gd name="T13" fmla="*/ 16 h 96"/>
                <a:gd name="T14" fmla="*/ 114 w 139"/>
                <a:gd name="T15" fmla="*/ 21 h 96"/>
                <a:gd name="T16" fmla="*/ 111 w 139"/>
                <a:gd name="T17" fmla="*/ 27 h 96"/>
                <a:gd name="T18" fmla="*/ 115 w 139"/>
                <a:gd name="T19" fmla="*/ 33 h 96"/>
                <a:gd name="T20" fmla="*/ 123 w 139"/>
                <a:gd name="T21" fmla="*/ 41 h 96"/>
                <a:gd name="T22" fmla="*/ 125 w 139"/>
                <a:gd name="T23" fmla="*/ 48 h 96"/>
                <a:gd name="T24" fmla="*/ 134 w 139"/>
                <a:gd name="T25" fmla="*/ 51 h 96"/>
                <a:gd name="T26" fmla="*/ 139 w 139"/>
                <a:gd name="T27" fmla="*/ 57 h 96"/>
                <a:gd name="T28" fmla="*/ 130 w 139"/>
                <a:gd name="T29" fmla="*/ 62 h 96"/>
                <a:gd name="T30" fmla="*/ 122 w 139"/>
                <a:gd name="T31" fmla="*/ 59 h 96"/>
                <a:gd name="T32" fmla="*/ 119 w 139"/>
                <a:gd name="T33" fmla="*/ 63 h 96"/>
                <a:gd name="T34" fmla="*/ 122 w 139"/>
                <a:gd name="T35" fmla="*/ 70 h 96"/>
                <a:gd name="T36" fmla="*/ 123 w 139"/>
                <a:gd name="T37" fmla="*/ 78 h 96"/>
                <a:gd name="T38" fmla="*/ 119 w 139"/>
                <a:gd name="T39" fmla="*/ 81 h 96"/>
                <a:gd name="T40" fmla="*/ 111 w 139"/>
                <a:gd name="T41" fmla="*/ 84 h 96"/>
                <a:gd name="T42" fmla="*/ 108 w 139"/>
                <a:gd name="T43" fmla="*/ 93 h 96"/>
                <a:gd name="T44" fmla="*/ 104 w 139"/>
                <a:gd name="T45" fmla="*/ 95 h 96"/>
                <a:gd name="T46" fmla="*/ 95 w 139"/>
                <a:gd name="T47" fmla="*/ 93 h 96"/>
                <a:gd name="T48" fmla="*/ 87 w 139"/>
                <a:gd name="T49" fmla="*/ 90 h 96"/>
                <a:gd name="T50" fmla="*/ 84 w 139"/>
                <a:gd name="T51" fmla="*/ 92 h 96"/>
                <a:gd name="T52" fmla="*/ 79 w 139"/>
                <a:gd name="T53" fmla="*/ 92 h 96"/>
                <a:gd name="T54" fmla="*/ 71 w 139"/>
                <a:gd name="T55" fmla="*/ 92 h 96"/>
                <a:gd name="T56" fmla="*/ 67 w 139"/>
                <a:gd name="T57" fmla="*/ 93 h 96"/>
                <a:gd name="T58" fmla="*/ 60 w 139"/>
                <a:gd name="T59" fmla="*/ 90 h 96"/>
                <a:gd name="T60" fmla="*/ 49 w 139"/>
                <a:gd name="T61" fmla="*/ 87 h 96"/>
                <a:gd name="T62" fmla="*/ 35 w 139"/>
                <a:gd name="T63" fmla="*/ 84 h 96"/>
                <a:gd name="T64" fmla="*/ 21 w 139"/>
                <a:gd name="T65" fmla="*/ 85 h 96"/>
                <a:gd name="T66" fmla="*/ 13 w 139"/>
                <a:gd name="T67" fmla="*/ 90 h 96"/>
                <a:gd name="T68" fmla="*/ 7 w 139"/>
                <a:gd name="T69" fmla="*/ 90 h 96"/>
                <a:gd name="T70" fmla="*/ 7 w 139"/>
                <a:gd name="T71" fmla="*/ 87 h 96"/>
                <a:gd name="T72" fmla="*/ 5 w 139"/>
                <a:gd name="T73" fmla="*/ 79 h 96"/>
                <a:gd name="T74" fmla="*/ 2 w 139"/>
                <a:gd name="T75" fmla="*/ 76 h 96"/>
                <a:gd name="T76" fmla="*/ 11 w 139"/>
                <a:gd name="T77" fmla="*/ 68 h 96"/>
                <a:gd name="T78" fmla="*/ 7 w 139"/>
                <a:gd name="T79" fmla="*/ 51 h 96"/>
                <a:gd name="T80" fmla="*/ 13 w 139"/>
                <a:gd name="T81" fmla="*/ 44 h 96"/>
                <a:gd name="T82" fmla="*/ 22 w 139"/>
                <a:gd name="T83" fmla="*/ 44 h 96"/>
                <a:gd name="T84" fmla="*/ 29 w 139"/>
                <a:gd name="T85" fmla="*/ 40 h 96"/>
                <a:gd name="T86" fmla="*/ 35 w 139"/>
                <a:gd name="T87" fmla="*/ 40 h 96"/>
                <a:gd name="T88" fmla="*/ 38 w 139"/>
                <a:gd name="T89" fmla="*/ 40 h 96"/>
                <a:gd name="T90" fmla="*/ 35 w 139"/>
                <a:gd name="T91" fmla="*/ 37 h 96"/>
                <a:gd name="T92" fmla="*/ 38 w 139"/>
                <a:gd name="T93" fmla="*/ 30 h 96"/>
                <a:gd name="T94" fmla="*/ 45 w 139"/>
                <a:gd name="T95" fmla="*/ 24 h 96"/>
                <a:gd name="T96" fmla="*/ 51 w 139"/>
                <a:gd name="T97" fmla="*/ 19 h 96"/>
                <a:gd name="T98" fmla="*/ 49 w 139"/>
                <a:gd name="T99" fmla="*/ 18 h 96"/>
                <a:gd name="T100" fmla="*/ 51 w 139"/>
                <a:gd name="T101" fmla="*/ 10 h 96"/>
                <a:gd name="T102" fmla="*/ 60 w 139"/>
                <a:gd name="T103" fmla="*/ 7 h 96"/>
                <a:gd name="T104" fmla="*/ 67 w 139"/>
                <a:gd name="T105" fmla="*/ 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" h="96">
                  <a:moveTo>
                    <a:pt x="73" y="0"/>
                  </a:moveTo>
                  <a:lnTo>
                    <a:pt x="73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2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2" y="10"/>
                  </a:lnTo>
                  <a:lnTo>
                    <a:pt x="93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3" y="7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2" y="19"/>
                  </a:lnTo>
                  <a:lnTo>
                    <a:pt x="114" y="21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1" y="26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4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17" y="35"/>
                  </a:lnTo>
                  <a:lnTo>
                    <a:pt x="117" y="35"/>
                  </a:lnTo>
                  <a:lnTo>
                    <a:pt x="119" y="38"/>
                  </a:lnTo>
                  <a:lnTo>
                    <a:pt x="120" y="40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7" y="43"/>
                  </a:lnTo>
                  <a:lnTo>
                    <a:pt x="127" y="43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4" y="49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9" y="57"/>
                  </a:lnTo>
                  <a:lnTo>
                    <a:pt x="138" y="57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1" y="60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27" y="62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3" y="59"/>
                  </a:lnTo>
                  <a:lnTo>
                    <a:pt x="122" y="59"/>
                  </a:lnTo>
                  <a:lnTo>
                    <a:pt x="120" y="59"/>
                  </a:lnTo>
                  <a:lnTo>
                    <a:pt x="120" y="60"/>
                  </a:lnTo>
                  <a:lnTo>
                    <a:pt x="119" y="60"/>
                  </a:lnTo>
                  <a:lnTo>
                    <a:pt x="119" y="62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2" y="67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3" y="71"/>
                  </a:lnTo>
                  <a:lnTo>
                    <a:pt x="122" y="73"/>
                  </a:lnTo>
                  <a:lnTo>
                    <a:pt x="122" y="74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9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2" y="81"/>
                  </a:lnTo>
                  <a:lnTo>
                    <a:pt x="119" y="81"/>
                  </a:lnTo>
                  <a:lnTo>
                    <a:pt x="117" y="82"/>
                  </a:lnTo>
                  <a:lnTo>
                    <a:pt x="117" y="81"/>
                  </a:lnTo>
                  <a:lnTo>
                    <a:pt x="115" y="81"/>
                  </a:lnTo>
                  <a:lnTo>
                    <a:pt x="114" y="82"/>
                  </a:lnTo>
                  <a:lnTo>
                    <a:pt x="112" y="84"/>
                  </a:lnTo>
                  <a:lnTo>
                    <a:pt x="111" y="84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08" y="89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3"/>
                  </a:lnTo>
                  <a:lnTo>
                    <a:pt x="108" y="93"/>
                  </a:lnTo>
                  <a:lnTo>
                    <a:pt x="109" y="95"/>
                  </a:lnTo>
                  <a:lnTo>
                    <a:pt x="108" y="96"/>
                  </a:lnTo>
                  <a:lnTo>
                    <a:pt x="108" y="96"/>
                  </a:lnTo>
                  <a:lnTo>
                    <a:pt x="106" y="96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3" y="93"/>
                  </a:lnTo>
                  <a:lnTo>
                    <a:pt x="101" y="93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5" y="93"/>
                  </a:lnTo>
                  <a:lnTo>
                    <a:pt x="93" y="93"/>
                  </a:lnTo>
                  <a:lnTo>
                    <a:pt x="92" y="93"/>
                  </a:lnTo>
                  <a:lnTo>
                    <a:pt x="90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4" y="92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9" y="93"/>
                  </a:lnTo>
                  <a:lnTo>
                    <a:pt x="79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4" y="90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0"/>
                  </a:lnTo>
                  <a:lnTo>
                    <a:pt x="65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9" y="87"/>
                  </a:lnTo>
                  <a:lnTo>
                    <a:pt x="57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49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6" y="85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5" y="84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6" y="84"/>
                  </a:lnTo>
                  <a:lnTo>
                    <a:pt x="22" y="85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3"/>
                  </a:lnTo>
                  <a:lnTo>
                    <a:pt x="5" y="71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7" y="51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40" y="26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49" y="18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7" name="Freeform 318"/>
            <p:cNvSpPr>
              <a:spLocks/>
            </p:cNvSpPr>
            <p:nvPr/>
          </p:nvSpPr>
          <p:spPr bwMode="auto">
            <a:xfrm>
              <a:off x="6328319" y="4920771"/>
              <a:ext cx="263145" cy="267044"/>
            </a:xfrm>
            <a:custGeom>
              <a:avLst/>
              <a:gdLst>
                <a:gd name="T0" fmla="*/ 75 w 135"/>
                <a:gd name="T1" fmla="*/ 1 h 137"/>
                <a:gd name="T2" fmla="*/ 78 w 135"/>
                <a:gd name="T3" fmla="*/ 4 h 137"/>
                <a:gd name="T4" fmla="*/ 83 w 135"/>
                <a:gd name="T5" fmla="*/ 12 h 137"/>
                <a:gd name="T6" fmla="*/ 86 w 135"/>
                <a:gd name="T7" fmla="*/ 17 h 137"/>
                <a:gd name="T8" fmla="*/ 90 w 135"/>
                <a:gd name="T9" fmla="*/ 26 h 137"/>
                <a:gd name="T10" fmla="*/ 102 w 135"/>
                <a:gd name="T11" fmla="*/ 33 h 137"/>
                <a:gd name="T12" fmla="*/ 105 w 135"/>
                <a:gd name="T13" fmla="*/ 37 h 137"/>
                <a:gd name="T14" fmla="*/ 112 w 135"/>
                <a:gd name="T15" fmla="*/ 39 h 137"/>
                <a:gd name="T16" fmla="*/ 112 w 135"/>
                <a:gd name="T17" fmla="*/ 44 h 137"/>
                <a:gd name="T18" fmla="*/ 112 w 135"/>
                <a:gd name="T19" fmla="*/ 48 h 137"/>
                <a:gd name="T20" fmla="*/ 116 w 135"/>
                <a:gd name="T21" fmla="*/ 55 h 137"/>
                <a:gd name="T22" fmla="*/ 126 w 135"/>
                <a:gd name="T23" fmla="*/ 58 h 137"/>
                <a:gd name="T24" fmla="*/ 131 w 135"/>
                <a:gd name="T25" fmla="*/ 59 h 137"/>
                <a:gd name="T26" fmla="*/ 131 w 135"/>
                <a:gd name="T27" fmla="*/ 63 h 137"/>
                <a:gd name="T28" fmla="*/ 135 w 135"/>
                <a:gd name="T29" fmla="*/ 66 h 137"/>
                <a:gd name="T30" fmla="*/ 127 w 135"/>
                <a:gd name="T31" fmla="*/ 69 h 137"/>
                <a:gd name="T32" fmla="*/ 118 w 135"/>
                <a:gd name="T33" fmla="*/ 72 h 137"/>
                <a:gd name="T34" fmla="*/ 113 w 135"/>
                <a:gd name="T35" fmla="*/ 78 h 137"/>
                <a:gd name="T36" fmla="*/ 112 w 135"/>
                <a:gd name="T37" fmla="*/ 80 h 137"/>
                <a:gd name="T38" fmla="*/ 108 w 135"/>
                <a:gd name="T39" fmla="*/ 83 h 137"/>
                <a:gd name="T40" fmla="*/ 104 w 135"/>
                <a:gd name="T41" fmla="*/ 85 h 137"/>
                <a:gd name="T42" fmla="*/ 101 w 135"/>
                <a:gd name="T43" fmla="*/ 89 h 137"/>
                <a:gd name="T44" fmla="*/ 94 w 135"/>
                <a:gd name="T45" fmla="*/ 100 h 137"/>
                <a:gd name="T46" fmla="*/ 86 w 135"/>
                <a:gd name="T47" fmla="*/ 104 h 137"/>
                <a:gd name="T48" fmla="*/ 83 w 135"/>
                <a:gd name="T49" fmla="*/ 110 h 137"/>
                <a:gd name="T50" fmla="*/ 80 w 135"/>
                <a:gd name="T51" fmla="*/ 118 h 137"/>
                <a:gd name="T52" fmla="*/ 74 w 135"/>
                <a:gd name="T53" fmla="*/ 119 h 137"/>
                <a:gd name="T54" fmla="*/ 66 w 135"/>
                <a:gd name="T55" fmla="*/ 119 h 137"/>
                <a:gd name="T56" fmla="*/ 60 w 135"/>
                <a:gd name="T57" fmla="*/ 118 h 137"/>
                <a:gd name="T58" fmla="*/ 53 w 135"/>
                <a:gd name="T59" fmla="*/ 115 h 137"/>
                <a:gd name="T60" fmla="*/ 45 w 135"/>
                <a:gd name="T61" fmla="*/ 111 h 137"/>
                <a:gd name="T62" fmla="*/ 42 w 135"/>
                <a:gd name="T63" fmla="*/ 115 h 137"/>
                <a:gd name="T64" fmla="*/ 37 w 135"/>
                <a:gd name="T65" fmla="*/ 124 h 137"/>
                <a:gd name="T66" fmla="*/ 31 w 135"/>
                <a:gd name="T67" fmla="*/ 129 h 137"/>
                <a:gd name="T68" fmla="*/ 26 w 135"/>
                <a:gd name="T69" fmla="*/ 134 h 137"/>
                <a:gd name="T70" fmla="*/ 23 w 135"/>
                <a:gd name="T71" fmla="*/ 137 h 137"/>
                <a:gd name="T72" fmla="*/ 14 w 135"/>
                <a:gd name="T73" fmla="*/ 135 h 137"/>
                <a:gd name="T74" fmla="*/ 9 w 135"/>
                <a:gd name="T75" fmla="*/ 135 h 137"/>
                <a:gd name="T76" fmla="*/ 11 w 135"/>
                <a:gd name="T77" fmla="*/ 127 h 137"/>
                <a:gd name="T78" fmla="*/ 11 w 135"/>
                <a:gd name="T79" fmla="*/ 123 h 137"/>
                <a:gd name="T80" fmla="*/ 6 w 135"/>
                <a:gd name="T81" fmla="*/ 111 h 137"/>
                <a:gd name="T82" fmla="*/ 0 w 135"/>
                <a:gd name="T83" fmla="*/ 104 h 137"/>
                <a:gd name="T84" fmla="*/ 0 w 135"/>
                <a:gd name="T85" fmla="*/ 93 h 137"/>
                <a:gd name="T86" fmla="*/ 0 w 135"/>
                <a:gd name="T87" fmla="*/ 75 h 137"/>
                <a:gd name="T88" fmla="*/ 14 w 135"/>
                <a:gd name="T89" fmla="*/ 63 h 137"/>
                <a:gd name="T90" fmla="*/ 14 w 135"/>
                <a:gd name="T91" fmla="*/ 47 h 137"/>
                <a:gd name="T92" fmla="*/ 14 w 135"/>
                <a:gd name="T93" fmla="*/ 22 h 137"/>
                <a:gd name="T94" fmla="*/ 17 w 135"/>
                <a:gd name="T95" fmla="*/ 8 h 137"/>
                <a:gd name="T96" fmla="*/ 39 w 135"/>
                <a:gd name="T97" fmla="*/ 3 h 137"/>
                <a:gd name="T98" fmla="*/ 47 w 135"/>
                <a:gd name="T99" fmla="*/ 3 h 137"/>
                <a:gd name="T100" fmla="*/ 52 w 135"/>
                <a:gd name="T101" fmla="*/ 9 h 137"/>
                <a:gd name="T102" fmla="*/ 56 w 135"/>
                <a:gd name="T103" fmla="*/ 6 h 137"/>
                <a:gd name="T104" fmla="*/ 63 w 135"/>
                <a:gd name="T105" fmla="*/ 3 h 137"/>
                <a:gd name="T106" fmla="*/ 69 w 135"/>
                <a:gd name="T107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37">
                  <a:moveTo>
                    <a:pt x="75" y="0"/>
                  </a:moveTo>
                  <a:lnTo>
                    <a:pt x="75" y="0"/>
                  </a:lnTo>
                  <a:lnTo>
                    <a:pt x="75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7" y="3"/>
                  </a:lnTo>
                  <a:lnTo>
                    <a:pt x="77" y="4"/>
                  </a:lnTo>
                  <a:lnTo>
                    <a:pt x="78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80" y="9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88" y="23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1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5" y="39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3" y="52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6" y="56"/>
                  </a:lnTo>
                  <a:lnTo>
                    <a:pt x="118" y="56"/>
                  </a:lnTo>
                  <a:lnTo>
                    <a:pt x="123" y="56"/>
                  </a:lnTo>
                  <a:lnTo>
                    <a:pt x="126" y="58"/>
                  </a:lnTo>
                  <a:lnTo>
                    <a:pt x="129" y="58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32" y="63"/>
                  </a:lnTo>
                  <a:lnTo>
                    <a:pt x="134" y="63"/>
                  </a:lnTo>
                  <a:lnTo>
                    <a:pt x="135" y="64"/>
                  </a:lnTo>
                  <a:lnTo>
                    <a:pt x="135" y="66"/>
                  </a:lnTo>
                  <a:lnTo>
                    <a:pt x="132" y="66"/>
                  </a:lnTo>
                  <a:lnTo>
                    <a:pt x="131" y="66"/>
                  </a:lnTo>
                  <a:lnTo>
                    <a:pt x="129" y="67"/>
                  </a:lnTo>
                  <a:lnTo>
                    <a:pt x="127" y="69"/>
                  </a:lnTo>
                  <a:lnTo>
                    <a:pt x="126" y="71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18" y="72"/>
                  </a:lnTo>
                  <a:lnTo>
                    <a:pt x="116" y="75"/>
                  </a:lnTo>
                  <a:lnTo>
                    <a:pt x="115" y="77"/>
                  </a:lnTo>
                  <a:lnTo>
                    <a:pt x="115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0" y="80"/>
                  </a:lnTo>
                  <a:lnTo>
                    <a:pt x="110" y="82"/>
                  </a:lnTo>
                  <a:lnTo>
                    <a:pt x="108" y="82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2" y="86"/>
                  </a:lnTo>
                  <a:lnTo>
                    <a:pt x="101" y="88"/>
                  </a:lnTo>
                  <a:lnTo>
                    <a:pt x="101" y="89"/>
                  </a:lnTo>
                  <a:lnTo>
                    <a:pt x="99" y="96"/>
                  </a:lnTo>
                  <a:lnTo>
                    <a:pt x="97" y="97"/>
                  </a:lnTo>
                  <a:lnTo>
                    <a:pt x="96" y="99"/>
                  </a:lnTo>
                  <a:lnTo>
                    <a:pt x="94" y="100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88" y="102"/>
                  </a:lnTo>
                  <a:lnTo>
                    <a:pt x="86" y="104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5" y="107"/>
                  </a:lnTo>
                  <a:lnTo>
                    <a:pt x="83" y="110"/>
                  </a:lnTo>
                  <a:lnTo>
                    <a:pt x="82" y="113"/>
                  </a:lnTo>
                  <a:lnTo>
                    <a:pt x="82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9"/>
                  </a:lnTo>
                  <a:lnTo>
                    <a:pt x="77" y="119"/>
                  </a:lnTo>
                  <a:lnTo>
                    <a:pt x="75" y="119"/>
                  </a:lnTo>
                  <a:lnTo>
                    <a:pt x="74" y="119"/>
                  </a:lnTo>
                  <a:lnTo>
                    <a:pt x="72" y="119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6" y="119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61" y="118"/>
                  </a:lnTo>
                  <a:lnTo>
                    <a:pt x="60" y="118"/>
                  </a:lnTo>
                  <a:lnTo>
                    <a:pt x="58" y="118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3" y="115"/>
                  </a:lnTo>
                  <a:lnTo>
                    <a:pt x="50" y="113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1" y="116"/>
                  </a:lnTo>
                  <a:lnTo>
                    <a:pt x="41" y="118"/>
                  </a:lnTo>
                  <a:lnTo>
                    <a:pt x="39" y="121"/>
                  </a:lnTo>
                  <a:lnTo>
                    <a:pt x="37" y="124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1" y="129"/>
                  </a:lnTo>
                  <a:lnTo>
                    <a:pt x="30" y="132"/>
                  </a:lnTo>
                  <a:lnTo>
                    <a:pt x="30" y="134"/>
                  </a:lnTo>
                  <a:lnTo>
                    <a:pt x="28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5" y="135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7"/>
                  </a:lnTo>
                  <a:lnTo>
                    <a:pt x="20" y="135"/>
                  </a:lnTo>
                  <a:lnTo>
                    <a:pt x="15" y="137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1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4" y="108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3"/>
                  </a:lnTo>
                  <a:lnTo>
                    <a:pt x="14" y="47"/>
                  </a:lnTo>
                  <a:lnTo>
                    <a:pt x="14" y="41"/>
                  </a:lnTo>
                  <a:lnTo>
                    <a:pt x="14" y="34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39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9" y="1"/>
                  </a:lnTo>
                  <a:lnTo>
                    <a:pt x="71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8" name="Freeform 319"/>
            <p:cNvSpPr>
              <a:spLocks/>
            </p:cNvSpPr>
            <p:nvPr/>
          </p:nvSpPr>
          <p:spPr bwMode="auto">
            <a:xfrm>
              <a:off x="8263896" y="3603097"/>
              <a:ext cx="95512" cy="48731"/>
            </a:xfrm>
            <a:custGeom>
              <a:avLst/>
              <a:gdLst>
                <a:gd name="T0" fmla="*/ 21 w 49"/>
                <a:gd name="T1" fmla="*/ 0 h 25"/>
                <a:gd name="T2" fmla="*/ 24 w 49"/>
                <a:gd name="T3" fmla="*/ 1 h 25"/>
                <a:gd name="T4" fmla="*/ 24 w 49"/>
                <a:gd name="T5" fmla="*/ 1 h 25"/>
                <a:gd name="T6" fmla="*/ 24 w 49"/>
                <a:gd name="T7" fmla="*/ 3 h 25"/>
                <a:gd name="T8" fmla="*/ 25 w 49"/>
                <a:gd name="T9" fmla="*/ 3 h 25"/>
                <a:gd name="T10" fmla="*/ 28 w 49"/>
                <a:gd name="T11" fmla="*/ 3 h 25"/>
                <a:gd name="T12" fmla="*/ 33 w 49"/>
                <a:gd name="T13" fmla="*/ 4 h 25"/>
                <a:gd name="T14" fmla="*/ 35 w 49"/>
                <a:gd name="T15" fmla="*/ 4 h 25"/>
                <a:gd name="T16" fmla="*/ 36 w 49"/>
                <a:gd name="T17" fmla="*/ 3 h 25"/>
                <a:gd name="T18" fmla="*/ 38 w 49"/>
                <a:gd name="T19" fmla="*/ 4 h 25"/>
                <a:gd name="T20" fmla="*/ 41 w 49"/>
                <a:gd name="T21" fmla="*/ 4 h 25"/>
                <a:gd name="T22" fmla="*/ 43 w 49"/>
                <a:gd name="T23" fmla="*/ 6 h 25"/>
                <a:gd name="T24" fmla="*/ 43 w 49"/>
                <a:gd name="T25" fmla="*/ 9 h 25"/>
                <a:gd name="T26" fmla="*/ 43 w 49"/>
                <a:gd name="T27" fmla="*/ 9 h 25"/>
                <a:gd name="T28" fmla="*/ 43 w 49"/>
                <a:gd name="T29" fmla="*/ 12 h 25"/>
                <a:gd name="T30" fmla="*/ 44 w 49"/>
                <a:gd name="T31" fmla="*/ 14 h 25"/>
                <a:gd name="T32" fmla="*/ 47 w 49"/>
                <a:gd name="T33" fmla="*/ 12 h 25"/>
                <a:gd name="T34" fmla="*/ 49 w 49"/>
                <a:gd name="T35" fmla="*/ 14 h 25"/>
                <a:gd name="T36" fmla="*/ 49 w 49"/>
                <a:gd name="T37" fmla="*/ 17 h 25"/>
                <a:gd name="T38" fmla="*/ 47 w 49"/>
                <a:gd name="T39" fmla="*/ 19 h 25"/>
                <a:gd name="T40" fmla="*/ 47 w 49"/>
                <a:gd name="T41" fmla="*/ 20 h 25"/>
                <a:gd name="T42" fmla="*/ 49 w 49"/>
                <a:gd name="T43" fmla="*/ 22 h 25"/>
                <a:gd name="T44" fmla="*/ 47 w 49"/>
                <a:gd name="T45" fmla="*/ 22 h 25"/>
                <a:gd name="T46" fmla="*/ 46 w 49"/>
                <a:gd name="T47" fmla="*/ 22 h 25"/>
                <a:gd name="T48" fmla="*/ 44 w 49"/>
                <a:gd name="T49" fmla="*/ 23 h 25"/>
                <a:gd name="T50" fmla="*/ 41 w 49"/>
                <a:gd name="T51" fmla="*/ 23 h 25"/>
                <a:gd name="T52" fmla="*/ 39 w 49"/>
                <a:gd name="T53" fmla="*/ 22 h 25"/>
                <a:gd name="T54" fmla="*/ 35 w 49"/>
                <a:gd name="T55" fmla="*/ 23 h 25"/>
                <a:gd name="T56" fmla="*/ 30 w 49"/>
                <a:gd name="T57" fmla="*/ 23 h 25"/>
                <a:gd name="T58" fmla="*/ 27 w 49"/>
                <a:gd name="T59" fmla="*/ 23 h 25"/>
                <a:gd name="T60" fmla="*/ 24 w 49"/>
                <a:gd name="T61" fmla="*/ 22 h 25"/>
                <a:gd name="T62" fmla="*/ 22 w 49"/>
                <a:gd name="T63" fmla="*/ 22 h 25"/>
                <a:gd name="T64" fmla="*/ 17 w 49"/>
                <a:gd name="T65" fmla="*/ 25 h 25"/>
                <a:gd name="T66" fmla="*/ 14 w 49"/>
                <a:gd name="T67" fmla="*/ 25 h 25"/>
                <a:gd name="T68" fmla="*/ 13 w 49"/>
                <a:gd name="T69" fmla="*/ 25 h 25"/>
                <a:gd name="T70" fmla="*/ 13 w 49"/>
                <a:gd name="T71" fmla="*/ 23 h 25"/>
                <a:gd name="T72" fmla="*/ 11 w 49"/>
                <a:gd name="T73" fmla="*/ 23 h 25"/>
                <a:gd name="T74" fmla="*/ 9 w 49"/>
                <a:gd name="T75" fmla="*/ 22 h 25"/>
                <a:gd name="T76" fmla="*/ 5 w 49"/>
                <a:gd name="T77" fmla="*/ 22 h 25"/>
                <a:gd name="T78" fmla="*/ 2 w 49"/>
                <a:gd name="T79" fmla="*/ 20 h 25"/>
                <a:gd name="T80" fmla="*/ 2 w 49"/>
                <a:gd name="T81" fmla="*/ 19 h 25"/>
                <a:gd name="T82" fmla="*/ 0 w 49"/>
                <a:gd name="T83" fmla="*/ 17 h 25"/>
                <a:gd name="T84" fmla="*/ 3 w 49"/>
                <a:gd name="T85" fmla="*/ 15 h 25"/>
                <a:gd name="T86" fmla="*/ 3 w 49"/>
                <a:gd name="T87" fmla="*/ 12 h 25"/>
                <a:gd name="T88" fmla="*/ 6 w 49"/>
                <a:gd name="T89" fmla="*/ 11 h 25"/>
                <a:gd name="T90" fmla="*/ 8 w 49"/>
                <a:gd name="T91" fmla="*/ 8 h 25"/>
                <a:gd name="T92" fmla="*/ 11 w 49"/>
                <a:gd name="T93" fmla="*/ 4 h 25"/>
                <a:gd name="T94" fmla="*/ 14 w 49"/>
                <a:gd name="T95" fmla="*/ 3 h 25"/>
                <a:gd name="T96" fmla="*/ 16 w 49"/>
                <a:gd name="T97" fmla="*/ 1 h 25"/>
                <a:gd name="T98" fmla="*/ 19 w 49"/>
                <a:gd name="T9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25">
                  <a:moveTo>
                    <a:pt x="19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1" y="23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9" name="Freeform 320"/>
            <p:cNvSpPr>
              <a:spLocks noEditPoints="1"/>
            </p:cNvSpPr>
            <p:nvPr/>
          </p:nvSpPr>
          <p:spPr bwMode="auto">
            <a:xfrm>
              <a:off x="3538983" y="3645980"/>
              <a:ext cx="175430" cy="177380"/>
            </a:xfrm>
            <a:custGeom>
              <a:avLst/>
              <a:gdLst>
                <a:gd name="T0" fmla="*/ 84 w 90"/>
                <a:gd name="T1" fmla="*/ 90 h 91"/>
                <a:gd name="T2" fmla="*/ 76 w 90"/>
                <a:gd name="T3" fmla="*/ 88 h 91"/>
                <a:gd name="T4" fmla="*/ 81 w 90"/>
                <a:gd name="T5" fmla="*/ 86 h 91"/>
                <a:gd name="T6" fmla="*/ 87 w 90"/>
                <a:gd name="T7" fmla="*/ 82 h 91"/>
                <a:gd name="T8" fmla="*/ 84 w 90"/>
                <a:gd name="T9" fmla="*/ 68 h 91"/>
                <a:gd name="T10" fmla="*/ 90 w 90"/>
                <a:gd name="T11" fmla="*/ 69 h 91"/>
                <a:gd name="T12" fmla="*/ 86 w 90"/>
                <a:gd name="T13" fmla="*/ 69 h 91"/>
                <a:gd name="T14" fmla="*/ 75 w 90"/>
                <a:gd name="T15" fmla="*/ 66 h 91"/>
                <a:gd name="T16" fmla="*/ 68 w 90"/>
                <a:gd name="T17" fmla="*/ 71 h 91"/>
                <a:gd name="T18" fmla="*/ 73 w 90"/>
                <a:gd name="T19" fmla="*/ 68 h 91"/>
                <a:gd name="T20" fmla="*/ 73 w 90"/>
                <a:gd name="T21" fmla="*/ 64 h 91"/>
                <a:gd name="T22" fmla="*/ 71 w 90"/>
                <a:gd name="T23" fmla="*/ 63 h 91"/>
                <a:gd name="T24" fmla="*/ 68 w 90"/>
                <a:gd name="T25" fmla="*/ 63 h 91"/>
                <a:gd name="T26" fmla="*/ 56 w 90"/>
                <a:gd name="T27" fmla="*/ 53 h 91"/>
                <a:gd name="T28" fmla="*/ 60 w 90"/>
                <a:gd name="T29" fmla="*/ 61 h 91"/>
                <a:gd name="T30" fmla="*/ 54 w 90"/>
                <a:gd name="T31" fmla="*/ 57 h 91"/>
                <a:gd name="T32" fmla="*/ 54 w 90"/>
                <a:gd name="T33" fmla="*/ 50 h 91"/>
                <a:gd name="T34" fmla="*/ 46 w 90"/>
                <a:gd name="T35" fmla="*/ 52 h 91"/>
                <a:gd name="T36" fmla="*/ 43 w 90"/>
                <a:gd name="T37" fmla="*/ 50 h 91"/>
                <a:gd name="T38" fmla="*/ 65 w 90"/>
                <a:gd name="T39" fmla="*/ 44 h 91"/>
                <a:gd name="T40" fmla="*/ 18 w 90"/>
                <a:gd name="T41" fmla="*/ 39 h 91"/>
                <a:gd name="T42" fmla="*/ 19 w 90"/>
                <a:gd name="T43" fmla="*/ 41 h 91"/>
                <a:gd name="T44" fmla="*/ 21 w 90"/>
                <a:gd name="T45" fmla="*/ 45 h 91"/>
                <a:gd name="T46" fmla="*/ 16 w 90"/>
                <a:gd name="T47" fmla="*/ 45 h 91"/>
                <a:gd name="T48" fmla="*/ 16 w 90"/>
                <a:gd name="T49" fmla="*/ 41 h 91"/>
                <a:gd name="T50" fmla="*/ 48 w 90"/>
                <a:gd name="T51" fmla="*/ 34 h 91"/>
                <a:gd name="T52" fmla="*/ 52 w 90"/>
                <a:gd name="T53" fmla="*/ 42 h 91"/>
                <a:gd name="T54" fmla="*/ 51 w 90"/>
                <a:gd name="T55" fmla="*/ 41 h 91"/>
                <a:gd name="T56" fmla="*/ 46 w 90"/>
                <a:gd name="T57" fmla="*/ 34 h 91"/>
                <a:gd name="T58" fmla="*/ 24 w 90"/>
                <a:gd name="T59" fmla="*/ 28 h 91"/>
                <a:gd name="T60" fmla="*/ 21 w 90"/>
                <a:gd name="T61" fmla="*/ 28 h 91"/>
                <a:gd name="T62" fmla="*/ 15 w 90"/>
                <a:gd name="T63" fmla="*/ 28 h 91"/>
                <a:gd name="T64" fmla="*/ 18 w 90"/>
                <a:gd name="T65" fmla="*/ 36 h 91"/>
                <a:gd name="T66" fmla="*/ 15 w 90"/>
                <a:gd name="T67" fmla="*/ 39 h 91"/>
                <a:gd name="T68" fmla="*/ 11 w 90"/>
                <a:gd name="T69" fmla="*/ 38 h 91"/>
                <a:gd name="T70" fmla="*/ 10 w 90"/>
                <a:gd name="T71" fmla="*/ 34 h 91"/>
                <a:gd name="T72" fmla="*/ 11 w 90"/>
                <a:gd name="T73" fmla="*/ 30 h 91"/>
                <a:gd name="T74" fmla="*/ 34 w 90"/>
                <a:gd name="T75" fmla="*/ 22 h 91"/>
                <a:gd name="T76" fmla="*/ 41 w 90"/>
                <a:gd name="T77" fmla="*/ 28 h 91"/>
                <a:gd name="T78" fmla="*/ 40 w 90"/>
                <a:gd name="T79" fmla="*/ 33 h 91"/>
                <a:gd name="T80" fmla="*/ 41 w 90"/>
                <a:gd name="T81" fmla="*/ 28 h 91"/>
                <a:gd name="T82" fmla="*/ 34 w 90"/>
                <a:gd name="T83" fmla="*/ 22 h 91"/>
                <a:gd name="T84" fmla="*/ 34 w 90"/>
                <a:gd name="T85" fmla="*/ 20 h 91"/>
                <a:gd name="T86" fmla="*/ 10 w 90"/>
                <a:gd name="T87" fmla="*/ 3 h 91"/>
                <a:gd name="T88" fmla="*/ 11 w 90"/>
                <a:gd name="T89" fmla="*/ 5 h 91"/>
                <a:gd name="T90" fmla="*/ 0 w 90"/>
                <a:gd name="T91" fmla="*/ 3 h 91"/>
                <a:gd name="T92" fmla="*/ 5 w 90"/>
                <a:gd name="T93" fmla="*/ 3 h 91"/>
                <a:gd name="T94" fmla="*/ 19 w 90"/>
                <a:gd name="T95" fmla="*/ 0 h 91"/>
                <a:gd name="T96" fmla="*/ 24 w 90"/>
                <a:gd name="T97" fmla="*/ 3 h 91"/>
                <a:gd name="T98" fmla="*/ 29 w 90"/>
                <a:gd name="T99" fmla="*/ 9 h 91"/>
                <a:gd name="T100" fmla="*/ 24 w 90"/>
                <a:gd name="T101" fmla="*/ 14 h 91"/>
                <a:gd name="T102" fmla="*/ 26 w 90"/>
                <a:gd name="T103" fmla="*/ 8 h 91"/>
                <a:gd name="T104" fmla="*/ 21 w 90"/>
                <a:gd name="T10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91">
                  <a:moveTo>
                    <a:pt x="86" y="85"/>
                  </a:moveTo>
                  <a:lnTo>
                    <a:pt x="86" y="85"/>
                  </a:lnTo>
                  <a:lnTo>
                    <a:pt x="86" y="86"/>
                  </a:lnTo>
                  <a:lnTo>
                    <a:pt x="86" y="88"/>
                  </a:lnTo>
                  <a:lnTo>
                    <a:pt x="84" y="90"/>
                  </a:lnTo>
                  <a:lnTo>
                    <a:pt x="81" y="90"/>
                  </a:lnTo>
                  <a:lnTo>
                    <a:pt x="76" y="91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6" y="88"/>
                  </a:lnTo>
                  <a:lnTo>
                    <a:pt x="78" y="88"/>
                  </a:lnTo>
                  <a:lnTo>
                    <a:pt x="79" y="86"/>
                  </a:lnTo>
                  <a:lnTo>
                    <a:pt x="81" y="86"/>
                  </a:lnTo>
                  <a:lnTo>
                    <a:pt x="82" y="86"/>
                  </a:lnTo>
                  <a:lnTo>
                    <a:pt x="82" y="86"/>
                  </a:lnTo>
                  <a:lnTo>
                    <a:pt x="84" y="86"/>
                  </a:lnTo>
                  <a:lnTo>
                    <a:pt x="86" y="85"/>
                  </a:lnTo>
                  <a:close/>
                  <a:moveTo>
                    <a:pt x="87" y="82"/>
                  </a:moveTo>
                  <a:lnTo>
                    <a:pt x="87" y="82"/>
                  </a:lnTo>
                  <a:lnTo>
                    <a:pt x="86" y="83"/>
                  </a:lnTo>
                  <a:lnTo>
                    <a:pt x="86" y="82"/>
                  </a:lnTo>
                  <a:lnTo>
                    <a:pt x="87" y="82"/>
                  </a:lnTo>
                  <a:close/>
                  <a:moveTo>
                    <a:pt x="84" y="68"/>
                  </a:moveTo>
                  <a:lnTo>
                    <a:pt x="86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89" y="69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4" y="68"/>
                  </a:lnTo>
                  <a:close/>
                  <a:moveTo>
                    <a:pt x="75" y="63"/>
                  </a:moveTo>
                  <a:lnTo>
                    <a:pt x="75" y="64"/>
                  </a:lnTo>
                  <a:lnTo>
                    <a:pt x="75" y="66"/>
                  </a:lnTo>
                  <a:lnTo>
                    <a:pt x="73" y="69"/>
                  </a:lnTo>
                  <a:lnTo>
                    <a:pt x="71" y="69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70" y="69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5" y="63"/>
                  </a:lnTo>
                  <a:close/>
                  <a:moveTo>
                    <a:pt x="68" y="61"/>
                  </a:moveTo>
                  <a:lnTo>
                    <a:pt x="68" y="63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68" y="61"/>
                  </a:lnTo>
                  <a:close/>
                  <a:moveTo>
                    <a:pt x="52" y="49"/>
                  </a:moveTo>
                  <a:lnTo>
                    <a:pt x="54" y="52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7" y="57"/>
                  </a:lnTo>
                  <a:lnTo>
                    <a:pt x="59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58"/>
                  </a:lnTo>
                  <a:lnTo>
                    <a:pt x="56" y="5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43" y="49"/>
                  </a:moveTo>
                  <a:lnTo>
                    <a:pt x="45" y="49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6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49"/>
                  </a:lnTo>
                  <a:close/>
                  <a:moveTo>
                    <a:pt x="65" y="42"/>
                  </a:moveTo>
                  <a:lnTo>
                    <a:pt x="65" y="42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4" y="44"/>
                  </a:lnTo>
                  <a:lnTo>
                    <a:pt x="65" y="42"/>
                  </a:lnTo>
                  <a:lnTo>
                    <a:pt x="65" y="42"/>
                  </a:lnTo>
                  <a:close/>
                  <a:moveTo>
                    <a:pt x="18" y="39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8" y="39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24" y="28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3" y="30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4" y="28"/>
                  </a:lnTo>
                  <a:close/>
                  <a:moveTo>
                    <a:pt x="11" y="27"/>
                  </a:moveTo>
                  <a:lnTo>
                    <a:pt x="13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7"/>
                  </a:lnTo>
                  <a:close/>
                  <a:moveTo>
                    <a:pt x="34" y="20"/>
                  </a:moveTo>
                  <a:lnTo>
                    <a:pt x="34" y="22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0" y="34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0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38" y="25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20"/>
                  </a:lnTo>
                  <a:close/>
                  <a:moveTo>
                    <a:pt x="5" y="1"/>
                  </a:move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1"/>
                  </a:lnTo>
                  <a:close/>
                  <a:moveTo>
                    <a:pt x="16" y="0"/>
                  </a:move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0" name="Freeform 321"/>
            <p:cNvSpPr>
              <a:spLocks noEditPoints="1"/>
            </p:cNvSpPr>
            <p:nvPr/>
          </p:nvSpPr>
          <p:spPr bwMode="auto">
            <a:xfrm>
              <a:off x="3677378" y="4269731"/>
              <a:ext cx="1107158" cy="1128600"/>
            </a:xfrm>
            <a:custGeom>
              <a:avLst/>
              <a:gdLst>
                <a:gd name="T0" fmla="*/ 431 w 568"/>
                <a:gd name="T1" fmla="*/ 412 h 579"/>
                <a:gd name="T2" fmla="*/ 428 w 568"/>
                <a:gd name="T3" fmla="*/ 118 h 579"/>
                <a:gd name="T4" fmla="*/ 354 w 568"/>
                <a:gd name="T5" fmla="*/ 78 h 579"/>
                <a:gd name="T6" fmla="*/ 361 w 568"/>
                <a:gd name="T7" fmla="*/ 97 h 579"/>
                <a:gd name="T8" fmla="*/ 338 w 568"/>
                <a:gd name="T9" fmla="*/ 91 h 579"/>
                <a:gd name="T10" fmla="*/ 350 w 568"/>
                <a:gd name="T11" fmla="*/ 77 h 579"/>
                <a:gd name="T12" fmla="*/ 347 w 568"/>
                <a:gd name="T13" fmla="*/ 66 h 579"/>
                <a:gd name="T14" fmla="*/ 202 w 568"/>
                <a:gd name="T15" fmla="*/ 9 h 579"/>
                <a:gd name="T16" fmla="*/ 204 w 568"/>
                <a:gd name="T17" fmla="*/ 33 h 579"/>
                <a:gd name="T18" fmla="*/ 224 w 568"/>
                <a:gd name="T19" fmla="*/ 56 h 579"/>
                <a:gd name="T20" fmla="*/ 245 w 568"/>
                <a:gd name="T21" fmla="*/ 47 h 579"/>
                <a:gd name="T22" fmla="*/ 262 w 568"/>
                <a:gd name="T23" fmla="*/ 39 h 579"/>
                <a:gd name="T24" fmla="*/ 289 w 568"/>
                <a:gd name="T25" fmla="*/ 44 h 579"/>
                <a:gd name="T26" fmla="*/ 313 w 568"/>
                <a:gd name="T27" fmla="*/ 33 h 579"/>
                <a:gd name="T28" fmla="*/ 338 w 568"/>
                <a:gd name="T29" fmla="*/ 44 h 579"/>
                <a:gd name="T30" fmla="*/ 324 w 568"/>
                <a:gd name="T31" fmla="*/ 86 h 579"/>
                <a:gd name="T32" fmla="*/ 338 w 568"/>
                <a:gd name="T33" fmla="*/ 100 h 579"/>
                <a:gd name="T34" fmla="*/ 371 w 568"/>
                <a:gd name="T35" fmla="*/ 96 h 579"/>
                <a:gd name="T36" fmla="*/ 391 w 568"/>
                <a:gd name="T37" fmla="*/ 86 h 579"/>
                <a:gd name="T38" fmla="*/ 425 w 568"/>
                <a:gd name="T39" fmla="*/ 100 h 579"/>
                <a:gd name="T40" fmla="*/ 432 w 568"/>
                <a:gd name="T41" fmla="*/ 111 h 579"/>
                <a:gd name="T42" fmla="*/ 500 w 568"/>
                <a:gd name="T43" fmla="*/ 121 h 579"/>
                <a:gd name="T44" fmla="*/ 568 w 568"/>
                <a:gd name="T45" fmla="*/ 181 h 579"/>
                <a:gd name="T46" fmla="*/ 530 w 568"/>
                <a:gd name="T47" fmla="*/ 239 h 579"/>
                <a:gd name="T48" fmla="*/ 507 w 568"/>
                <a:gd name="T49" fmla="*/ 272 h 579"/>
                <a:gd name="T50" fmla="*/ 496 w 568"/>
                <a:gd name="T51" fmla="*/ 360 h 579"/>
                <a:gd name="T52" fmla="*/ 448 w 568"/>
                <a:gd name="T53" fmla="*/ 411 h 579"/>
                <a:gd name="T54" fmla="*/ 425 w 568"/>
                <a:gd name="T55" fmla="*/ 417 h 579"/>
                <a:gd name="T56" fmla="*/ 369 w 568"/>
                <a:gd name="T57" fmla="*/ 449 h 579"/>
                <a:gd name="T58" fmla="*/ 366 w 568"/>
                <a:gd name="T59" fmla="*/ 493 h 579"/>
                <a:gd name="T60" fmla="*/ 332 w 568"/>
                <a:gd name="T61" fmla="*/ 537 h 579"/>
                <a:gd name="T62" fmla="*/ 327 w 568"/>
                <a:gd name="T63" fmla="*/ 534 h 579"/>
                <a:gd name="T64" fmla="*/ 298 w 568"/>
                <a:gd name="T65" fmla="*/ 576 h 579"/>
                <a:gd name="T66" fmla="*/ 309 w 568"/>
                <a:gd name="T67" fmla="*/ 554 h 579"/>
                <a:gd name="T68" fmla="*/ 281 w 568"/>
                <a:gd name="T69" fmla="*/ 543 h 579"/>
                <a:gd name="T70" fmla="*/ 248 w 568"/>
                <a:gd name="T71" fmla="*/ 521 h 579"/>
                <a:gd name="T72" fmla="*/ 264 w 568"/>
                <a:gd name="T73" fmla="*/ 493 h 579"/>
                <a:gd name="T74" fmla="*/ 287 w 568"/>
                <a:gd name="T75" fmla="*/ 477 h 579"/>
                <a:gd name="T76" fmla="*/ 283 w 568"/>
                <a:gd name="T77" fmla="*/ 450 h 579"/>
                <a:gd name="T78" fmla="*/ 268 w 568"/>
                <a:gd name="T79" fmla="*/ 420 h 579"/>
                <a:gd name="T80" fmla="*/ 253 w 568"/>
                <a:gd name="T81" fmla="*/ 398 h 579"/>
                <a:gd name="T82" fmla="*/ 234 w 568"/>
                <a:gd name="T83" fmla="*/ 389 h 579"/>
                <a:gd name="T84" fmla="*/ 234 w 568"/>
                <a:gd name="T85" fmla="*/ 367 h 579"/>
                <a:gd name="T86" fmla="*/ 226 w 568"/>
                <a:gd name="T87" fmla="*/ 321 h 579"/>
                <a:gd name="T88" fmla="*/ 197 w 568"/>
                <a:gd name="T89" fmla="*/ 278 h 579"/>
                <a:gd name="T90" fmla="*/ 156 w 568"/>
                <a:gd name="T91" fmla="*/ 258 h 579"/>
                <a:gd name="T92" fmla="*/ 127 w 568"/>
                <a:gd name="T93" fmla="*/ 241 h 579"/>
                <a:gd name="T94" fmla="*/ 106 w 568"/>
                <a:gd name="T95" fmla="*/ 219 h 579"/>
                <a:gd name="T96" fmla="*/ 57 w 568"/>
                <a:gd name="T97" fmla="*/ 233 h 579"/>
                <a:gd name="T98" fmla="*/ 40 w 568"/>
                <a:gd name="T99" fmla="*/ 219 h 579"/>
                <a:gd name="T100" fmla="*/ 8 w 568"/>
                <a:gd name="T101" fmla="*/ 195 h 579"/>
                <a:gd name="T102" fmla="*/ 4 w 568"/>
                <a:gd name="T103" fmla="*/ 178 h 579"/>
                <a:gd name="T104" fmla="*/ 29 w 568"/>
                <a:gd name="T105" fmla="*/ 141 h 579"/>
                <a:gd name="T106" fmla="*/ 63 w 568"/>
                <a:gd name="T107" fmla="*/ 119 h 579"/>
                <a:gd name="T108" fmla="*/ 59 w 568"/>
                <a:gd name="T109" fmla="*/ 78 h 579"/>
                <a:gd name="T110" fmla="*/ 71 w 568"/>
                <a:gd name="T111" fmla="*/ 64 h 579"/>
                <a:gd name="T112" fmla="*/ 84 w 568"/>
                <a:gd name="T113" fmla="*/ 50 h 579"/>
                <a:gd name="T114" fmla="*/ 111 w 568"/>
                <a:gd name="T115" fmla="*/ 64 h 579"/>
                <a:gd name="T116" fmla="*/ 142 w 568"/>
                <a:gd name="T117" fmla="*/ 53 h 579"/>
                <a:gd name="T118" fmla="*/ 136 w 568"/>
                <a:gd name="T119" fmla="*/ 19 h 579"/>
                <a:gd name="T120" fmla="*/ 166 w 568"/>
                <a:gd name="T121" fmla="*/ 17 h 579"/>
                <a:gd name="T122" fmla="*/ 201 w 568"/>
                <a:gd name="T123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8" h="579">
                  <a:moveTo>
                    <a:pt x="371" y="479"/>
                  </a:moveTo>
                  <a:lnTo>
                    <a:pt x="371" y="480"/>
                  </a:lnTo>
                  <a:lnTo>
                    <a:pt x="371" y="482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9" y="485"/>
                  </a:lnTo>
                  <a:lnTo>
                    <a:pt x="369" y="482"/>
                  </a:lnTo>
                  <a:lnTo>
                    <a:pt x="369" y="480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369" y="460"/>
                  </a:moveTo>
                  <a:lnTo>
                    <a:pt x="369" y="460"/>
                  </a:lnTo>
                  <a:lnTo>
                    <a:pt x="369" y="461"/>
                  </a:lnTo>
                  <a:lnTo>
                    <a:pt x="369" y="463"/>
                  </a:lnTo>
                  <a:lnTo>
                    <a:pt x="368" y="463"/>
                  </a:lnTo>
                  <a:lnTo>
                    <a:pt x="368" y="463"/>
                  </a:lnTo>
                  <a:lnTo>
                    <a:pt x="368" y="461"/>
                  </a:lnTo>
                  <a:lnTo>
                    <a:pt x="369" y="460"/>
                  </a:lnTo>
                  <a:close/>
                  <a:moveTo>
                    <a:pt x="415" y="422"/>
                  </a:moveTo>
                  <a:lnTo>
                    <a:pt x="417" y="423"/>
                  </a:lnTo>
                  <a:lnTo>
                    <a:pt x="417" y="423"/>
                  </a:lnTo>
                  <a:lnTo>
                    <a:pt x="417" y="423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7" y="425"/>
                  </a:lnTo>
                  <a:lnTo>
                    <a:pt x="415" y="425"/>
                  </a:lnTo>
                  <a:lnTo>
                    <a:pt x="414" y="425"/>
                  </a:lnTo>
                  <a:lnTo>
                    <a:pt x="414" y="425"/>
                  </a:lnTo>
                  <a:lnTo>
                    <a:pt x="415" y="422"/>
                  </a:lnTo>
                  <a:close/>
                  <a:moveTo>
                    <a:pt x="431" y="412"/>
                  </a:moveTo>
                  <a:lnTo>
                    <a:pt x="431" y="412"/>
                  </a:lnTo>
                  <a:lnTo>
                    <a:pt x="432" y="412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4"/>
                  </a:lnTo>
                  <a:lnTo>
                    <a:pt x="431" y="414"/>
                  </a:lnTo>
                  <a:lnTo>
                    <a:pt x="429" y="414"/>
                  </a:lnTo>
                  <a:lnTo>
                    <a:pt x="429" y="414"/>
                  </a:lnTo>
                  <a:lnTo>
                    <a:pt x="431" y="412"/>
                  </a:lnTo>
                  <a:lnTo>
                    <a:pt x="431" y="412"/>
                  </a:lnTo>
                  <a:close/>
                  <a:moveTo>
                    <a:pt x="507" y="269"/>
                  </a:moveTo>
                  <a:lnTo>
                    <a:pt x="508" y="269"/>
                  </a:lnTo>
                  <a:lnTo>
                    <a:pt x="508" y="271"/>
                  </a:lnTo>
                  <a:lnTo>
                    <a:pt x="508" y="271"/>
                  </a:lnTo>
                  <a:lnTo>
                    <a:pt x="507" y="271"/>
                  </a:lnTo>
                  <a:lnTo>
                    <a:pt x="507" y="271"/>
                  </a:lnTo>
                  <a:lnTo>
                    <a:pt x="507" y="269"/>
                  </a:lnTo>
                  <a:lnTo>
                    <a:pt x="507" y="269"/>
                  </a:lnTo>
                  <a:lnTo>
                    <a:pt x="507" y="269"/>
                  </a:lnTo>
                  <a:close/>
                  <a:moveTo>
                    <a:pt x="511" y="261"/>
                  </a:moveTo>
                  <a:lnTo>
                    <a:pt x="513" y="261"/>
                  </a:lnTo>
                  <a:lnTo>
                    <a:pt x="513" y="263"/>
                  </a:lnTo>
                  <a:lnTo>
                    <a:pt x="513" y="263"/>
                  </a:lnTo>
                  <a:lnTo>
                    <a:pt x="511" y="264"/>
                  </a:lnTo>
                  <a:lnTo>
                    <a:pt x="510" y="264"/>
                  </a:lnTo>
                  <a:lnTo>
                    <a:pt x="510" y="264"/>
                  </a:lnTo>
                  <a:lnTo>
                    <a:pt x="511" y="263"/>
                  </a:lnTo>
                  <a:lnTo>
                    <a:pt x="511" y="261"/>
                  </a:lnTo>
                  <a:close/>
                  <a:moveTo>
                    <a:pt x="428" y="115"/>
                  </a:moveTo>
                  <a:lnTo>
                    <a:pt x="428" y="115"/>
                  </a:lnTo>
                  <a:lnTo>
                    <a:pt x="428" y="116"/>
                  </a:lnTo>
                  <a:lnTo>
                    <a:pt x="428" y="118"/>
                  </a:lnTo>
                  <a:lnTo>
                    <a:pt x="426" y="119"/>
                  </a:lnTo>
                  <a:lnTo>
                    <a:pt x="426" y="118"/>
                  </a:lnTo>
                  <a:lnTo>
                    <a:pt x="426" y="116"/>
                  </a:lnTo>
                  <a:lnTo>
                    <a:pt x="426" y="115"/>
                  </a:lnTo>
                  <a:lnTo>
                    <a:pt x="428" y="115"/>
                  </a:lnTo>
                  <a:lnTo>
                    <a:pt x="428" y="115"/>
                  </a:lnTo>
                  <a:close/>
                  <a:moveTo>
                    <a:pt x="420" y="94"/>
                  </a:moveTo>
                  <a:lnTo>
                    <a:pt x="421" y="94"/>
                  </a:lnTo>
                  <a:lnTo>
                    <a:pt x="421" y="94"/>
                  </a:lnTo>
                  <a:lnTo>
                    <a:pt x="421" y="96"/>
                  </a:lnTo>
                  <a:lnTo>
                    <a:pt x="421" y="96"/>
                  </a:lnTo>
                  <a:lnTo>
                    <a:pt x="420" y="96"/>
                  </a:lnTo>
                  <a:lnTo>
                    <a:pt x="420" y="94"/>
                  </a:lnTo>
                  <a:lnTo>
                    <a:pt x="420" y="94"/>
                  </a:lnTo>
                  <a:lnTo>
                    <a:pt x="420" y="94"/>
                  </a:lnTo>
                  <a:close/>
                  <a:moveTo>
                    <a:pt x="330" y="83"/>
                  </a:moveTo>
                  <a:lnTo>
                    <a:pt x="332" y="85"/>
                  </a:lnTo>
                  <a:lnTo>
                    <a:pt x="330" y="89"/>
                  </a:lnTo>
                  <a:lnTo>
                    <a:pt x="328" y="89"/>
                  </a:lnTo>
                  <a:lnTo>
                    <a:pt x="327" y="93"/>
                  </a:lnTo>
                  <a:lnTo>
                    <a:pt x="324" y="94"/>
                  </a:lnTo>
                  <a:lnTo>
                    <a:pt x="322" y="96"/>
                  </a:lnTo>
                  <a:lnTo>
                    <a:pt x="320" y="96"/>
                  </a:lnTo>
                  <a:lnTo>
                    <a:pt x="322" y="93"/>
                  </a:lnTo>
                  <a:lnTo>
                    <a:pt x="324" y="91"/>
                  </a:lnTo>
                  <a:lnTo>
                    <a:pt x="324" y="88"/>
                  </a:lnTo>
                  <a:lnTo>
                    <a:pt x="325" y="85"/>
                  </a:lnTo>
                  <a:lnTo>
                    <a:pt x="327" y="83"/>
                  </a:lnTo>
                  <a:lnTo>
                    <a:pt x="330" y="83"/>
                  </a:lnTo>
                  <a:close/>
                  <a:moveTo>
                    <a:pt x="344" y="77"/>
                  </a:moveTo>
                  <a:lnTo>
                    <a:pt x="354" y="78"/>
                  </a:lnTo>
                  <a:lnTo>
                    <a:pt x="355" y="78"/>
                  </a:lnTo>
                  <a:lnTo>
                    <a:pt x="357" y="78"/>
                  </a:lnTo>
                  <a:lnTo>
                    <a:pt x="358" y="78"/>
                  </a:lnTo>
                  <a:lnTo>
                    <a:pt x="360" y="78"/>
                  </a:lnTo>
                  <a:lnTo>
                    <a:pt x="361" y="78"/>
                  </a:lnTo>
                  <a:lnTo>
                    <a:pt x="366" y="78"/>
                  </a:lnTo>
                  <a:lnTo>
                    <a:pt x="368" y="78"/>
                  </a:lnTo>
                  <a:lnTo>
                    <a:pt x="369" y="78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0"/>
                  </a:lnTo>
                  <a:lnTo>
                    <a:pt x="371" y="82"/>
                  </a:lnTo>
                  <a:lnTo>
                    <a:pt x="369" y="83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5"/>
                  </a:lnTo>
                  <a:lnTo>
                    <a:pt x="369" y="86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8" y="89"/>
                  </a:lnTo>
                  <a:lnTo>
                    <a:pt x="366" y="91"/>
                  </a:lnTo>
                  <a:lnTo>
                    <a:pt x="366" y="91"/>
                  </a:lnTo>
                  <a:lnTo>
                    <a:pt x="366" y="93"/>
                  </a:lnTo>
                  <a:lnTo>
                    <a:pt x="365" y="93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6"/>
                  </a:lnTo>
                  <a:lnTo>
                    <a:pt x="363" y="97"/>
                  </a:lnTo>
                  <a:lnTo>
                    <a:pt x="363" y="97"/>
                  </a:lnTo>
                  <a:lnTo>
                    <a:pt x="361" y="97"/>
                  </a:lnTo>
                  <a:lnTo>
                    <a:pt x="361" y="97"/>
                  </a:lnTo>
                  <a:lnTo>
                    <a:pt x="360" y="96"/>
                  </a:lnTo>
                  <a:lnTo>
                    <a:pt x="360" y="97"/>
                  </a:lnTo>
                  <a:lnTo>
                    <a:pt x="360" y="97"/>
                  </a:lnTo>
                  <a:lnTo>
                    <a:pt x="358" y="99"/>
                  </a:lnTo>
                  <a:lnTo>
                    <a:pt x="357" y="99"/>
                  </a:lnTo>
                  <a:lnTo>
                    <a:pt x="357" y="97"/>
                  </a:lnTo>
                  <a:lnTo>
                    <a:pt x="355" y="97"/>
                  </a:lnTo>
                  <a:lnTo>
                    <a:pt x="355" y="99"/>
                  </a:lnTo>
                  <a:lnTo>
                    <a:pt x="354" y="100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49" y="100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46" y="100"/>
                  </a:lnTo>
                  <a:lnTo>
                    <a:pt x="343" y="100"/>
                  </a:lnTo>
                  <a:lnTo>
                    <a:pt x="341" y="100"/>
                  </a:lnTo>
                  <a:lnTo>
                    <a:pt x="341" y="100"/>
                  </a:lnTo>
                  <a:lnTo>
                    <a:pt x="339" y="100"/>
                  </a:lnTo>
                  <a:lnTo>
                    <a:pt x="339" y="99"/>
                  </a:lnTo>
                  <a:lnTo>
                    <a:pt x="338" y="97"/>
                  </a:lnTo>
                  <a:lnTo>
                    <a:pt x="338" y="96"/>
                  </a:lnTo>
                  <a:lnTo>
                    <a:pt x="336" y="93"/>
                  </a:lnTo>
                  <a:lnTo>
                    <a:pt x="338" y="91"/>
                  </a:lnTo>
                  <a:lnTo>
                    <a:pt x="338" y="91"/>
                  </a:lnTo>
                  <a:lnTo>
                    <a:pt x="339" y="93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9" y="91"/>
                  </a:lnTo>
                  <a:lnTo>
                    <a:pt x="338" y="91"/>
                  </a:lnTo>
                  <a:lnTo>
                    <a:pt x="336" y="89"/>
                  </a:lnTo>
                  <a:lnTo>
                    <a:pt x="336" y="88"/>
                  </a:lnTo>
                  <a:lnTo>
                    <a:pt x="336" y="85"/>
                  </a:lnTo>
                  <a:lnTo>
                    <a:pt x="336" y="85"/>
                  </a:lnTo>
                  <a:lnTo>
                    <a:pt x="338" y="83"/>
                  </a:lnTo>
                  <a:lnTo>
                    <a:pt x="338" y="83"/>
                  </a:lnTo>
                  <a:lnTo>
                    <a:pt x="338" y="82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41" y="77"/>
                  </a:lnTo>
                  <a:lnTo>
                    <a:pt x="344" y="77"/>
                  </a:lnTo>
                  <a:close/>
                  <a:moveTo>
                    <a:pt x="336" y="75"/>
                  </a:moveTo>
                  <a:lnTo>
                    <a:pt x="338" y="77"/>
                  </a:lnTo>
                  <a:lnTo>
                    <a:pt x="338" y="77"/>
                  </a:lnTo>
                  <a:lnTo>
                    <a:pt x="338" y="77"/>
                  </a:lnTo>
                  <a:lnTo>
                    <a:pt x="335" y="80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6" y="77"/>
                  </a:lnTo>
                  <a:lnTo>
                    <a:pt x="336" y="75"/>
                  </a:lnTo>
                  <a:close/>
                  <a:moveTo>
                    <a:pt x="355" y="74"/>
                  </a:moveTo>
                  <a:lnTo>
                    <a:pt x="357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52" y="77"/>
                  </a:lnTo>
                  <a:lnTo>
                    <a:pt x="350" y="77"/>
                  </a:lnTo>
                  <a:lnTo>
                    <a:pt x="350" y="77"/>
                  </a:lnTo>
                  <a:lnTo>
                    <a:pt x="352" y="75"/>
                  </a:lnTo>
                  <a:lnTo>
                    <a:pt x="354" y="74"/>
                  </a:lnTo>
                  <a:lnTo>
                    <a:pt x="355" y="74"/>
                  </a:lnTo>
                  <a:close/>
                  <a:moveTo>
                    <a:pt x="350" y="71"/>
                  </a:moveTo>
                  <a:lnTo>
                    <a:pt x="352" y="72"/>
                  </a:lnTo>
                  <a:lnTo>
                    <a:pt x="352" y="72"/>
                  </a:lnTo>
                  <a:lnTo>
                    <a:pt x="350" y="75"/>
                  </a:lnTo>
                  <a:lnTo>
                    <a:pt x="349" y="75"/>
                  </a:lnTo>
                  <a:lnTo>
                    <a:pt x="347" y="75"/>
                  </a:lnTo>
                  <a:lnTo>
                    <a:pt x="346" y="75"/>
                  </a:lnTo>
                  <a:lnTo>
                    <a:pt x="344" y="75"/>
                  </a:lnTo>
                  <a:lnTo>
                    <a:pt x="343" y="75"/>
                  </a:lnTo>
                  <a:lnTo>
                    <a:pt x="343" y="74"/>
                  </a:lnTo>
                  <a:lnTo>
                    <a:pt x="344" y="72"/>
                  </a:lnTo>
                  <a:lnTo>
                    <a:pt x="346" y="72"/>
                  </a:lnTo>
                  <a:lnTo>
                    <a:pt x="350" y="71"/>
                  </a:lnTo>
                  <a:close/>
                  <a:moveTo>
                    <a:pt x="343" y="67"/>
                  </a:moveTo>
                  <a:lnTo>
                    <a:pt x="343" y="67"/>
                  </a:lnTo>
                  <a:lnTo>
                    <a:pt x="343" y="71"/>
                  </a:lnTo>
                  <a:lnTo>
                    <a:pt x="343" y="72"/>
                  </a:lnTo>
                  <a:lnTo>
                    <a:pt x="343" y="74"/>
                  </a:lnTo>
                  <a:lnTo>
                    <a:pt x="341" y="75"/>
                  </a:lnTo>
                  <a:lnTo>
                    <a:pt x="339" y="75"/>
                  </a:lnTo>
                  <a:lnTo>
                    <a:pt x="339" y="72"/>
                  </a:lnTo>
                  <a:lnTo>
                    <a:pt x="341" y="72"/>
                  </a:lnTo>
                  <a:lnTo>
                    <a:pt x="341" y="71"/>
                  </a:lnTo>
                  <a:lnTo>
                    <a:pt x="343" y="69"/>
                  </a:lnTo>
                  <a:lnTo>
                    <a:pt x="343" y="67"/>
                  </a:lnTo>
                  <a:lnTo>
                    <a:pt x="343" y="67"/>
                  </a:lnTo>
                  <a:lnTo>
                    <a:pt x="343" y="67"/>
                  </a:lnTo>
                  <a:close/>
                  <a:moveTo>
                    <a:pt x="347" y="66"/>
                  </a:moveTo>
                  <a:lnTo>
                    <a:pt x="347" y="67"/>
                  </a:lnTo>
                  <a:lnTo>
                    <a:pt x="347" y="67"/>
                  </a:lnTo>
                  <a:lnTo>
                    <a:pt x="346" y="69"/>
                  </a:lnTo>
                  <a:lnTo>
                    <a:pt x="344" y="71"/>
                  </a:lnTo>
                  <a:lnTo>
                    <a:pt x="344" y="71"/>
                  </a:lnTo>
                  <a:lnTo>
                    <a:pt x="344" y="67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7" y="66"/>
                  </a:lnTo>
                  <a:lnTo>
                    <a:pt x="347" y="66"/>
                  </a:lnTo>
                  <a:close/>
                  <a:moveTo>
                    <a:pt x="343" y="44"/>
                  </a:moveTo>
                  <a:lnTo>
                    <a:pt x="343" y="44"/>
                  </a:lnTo>
                  <a:lnTo>
                    <a:pt x="343" y="45"/>
                  </a:lnTo>
                  <a:lnTo>
                    <a:pt x="344" y="47"/>
                  </a:lnTo>
                  <a:lnTo>
                    <a:pt x="344" y="47"/>
                  </a:lnTo>
                  <a:lnTo>
                    <a:pt x="343" y="48"/>
                  </a:lnTo>
                  <a:lnTo>
                    <a:pt x="341" y="48"/>
                  </a:lnTo>
                  <a:lnTo>
                    <a:pt x="341" y="47"/>
                  </a:lnTo>
                  <a:lnTo>
                    <a:pt x="341" y="45"/>
                  </a:lnTo>
                  <a:lnTo>
                    <a:pt x="343" y="44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lnTo>
                    <a:pt x="201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204" y="3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202" y="6"/>
                  </a:lnTo>
                  <a:lnTo>
                    <a:pt x="202" y="8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2" y="11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1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4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9" y="15"/>
                  </a:lnTo>
                  <a:lnTo>
                    <a:pt x="209" y="17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09" y="20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7" y="23"/>
                  </a:lnTo>
                  <a:lnTo>
                    <a:pt x="205" y="23"/>
                  </a:lnTo>
                  <a:lnTo>
                    <a:pt x="205" y="26"/>
                  </a:lnTo>
                  <a:lnTo>
                    <a:pt x="205" y="26"/>
                  </a:lnTo>
                  <a:lnTo>
                    <a:pt x="205" y="28"/>
                  </a:lnTo>
                  <a:lnTo>
                    <a:pt x="205" y="28"/>
                  </a:lnTo>
                  <a:lnTo>
                    <a:pt x="204" y="31"/>
                  </a:lnTo>
                  <a:lnTo>
                    <a:pt x="204" y="33"/>
                  </a:lnTo>
                  <a:lnTo>
                    <a:pt x="204" y="36"/>
                  </a:lnTo>
                  <a:lnTo>
                    <a:pt x="204" y="37"/>
                  </a:lnTo>
                  <a:lnTo>
                    <a:pt x="204" y="37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7" y="42"/>
                  </a:lnTo>
                  <a:lnTo>
                    <a:pt x="207" y="45"/>
                  </a:lnTo>
                  <a:lnTo>
                    <a:pt x="207" y="47"/>
                  </a:lnTo>
                  <a:lnTo>
                    <a:pt x="207" y="48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09" y="48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10" y="52"/>
                  </a:lnTo>
                  <a:lnTo>
                    <a:pt x="212" y="52"/>
                  </a:lnTo>
                  <a:lnTo>
                    <a:pt x="212" y="53"/>
                  </a:lnTo>
                  <a:lnTo>
                    <a:pt x="213" y="53"/>
                  </a:lnTo>
                  <a:lnTo>
                    <a:pt x="213" y="55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20" y="58"/>
                  </a:lnTo>
                  <a:lnTo>
                    <a:pt x="220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3" y="56"/>
                  </a:lnTo>
                  <a:lnTo>
                    <a:pt x="224" y="56"/>
                  </a:lnTo>
                  <a:lnTo>
                    <a:pt x="224" y="56"/>
                  </a:lnTo>
                  <a:lnTo>
                    <a:pt x="226" y="56"/>
                  </a:lnTo>
                  <a:lnTo>
                    <a:pt x="226" y="56"/>
                  </a:lnTo>
                  <a:lnTo>
                    <a:pt x="224" y="55"/>
                  </a:lnTo>
                  <a:lnTo>
                    <a:pt x="226" y="55"/>
                  </a:lnTo>
                  <a:lnTo>
                    <a:pt x="226" y="55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1" y="53"/>
                  </a:lnTo>
                  <a:lnTo>
                    <a:pt x="231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2"/>
                  </a:lnTo>
                  <a:lnTo>
                    <a:pt x="234" y="52"/>
                  </a:lnTo>
                  <a:lnTo>
                    <a:pt x="234" y="52"/>
                  </a:lnTo>
                  <a:lnTo>
                    <a:pt x="235" y="52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38" y="50"/>
                  </a:lnTo>
                  <a:lnTo>
                    <a:pt x="240" y="50"/>
                  </a:lnTo>
                  <a:lnTo>
                    <a:pt x="240" y="48"/>
                  </a:lnTo>
                  <a:lnTo>
                    <a:pt x="242" y="47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6" y="48"/>
                  </a:lnTo>
                  <a:lnTo>
                    <a:pt x="248" y="48"/>
                  </a:lnTo>
                  <a:lnTo>
                    <a:pt x="250" y="48"/>
                  </a:lnTo>
                  <a:lnTo>
                    <a:pt x="250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48"/>
                  </a:lnTo>
                  <a:lnTo>
                    <a:pt x="254" y="48"/>
                  </a:lnTo>
                  <a:lnTo>
                    <a:pt x="254" y="47"/>
                  </a:lnTo>
                  <a:lnTo>
                    <a:pt x="254" y="47"/>
                  </a:lnTo>
                  <a:lnTo>
                    <a:pt x="256" y="48"/>
                  </a:lnTo>
                  <a:lnTo>
                    <a:pt x="257" y="48"/>
                  </a:lnTo>
                  <a:lnTo>
                    <a:pt x="261" y="48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2" y="47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1" y="44"/>
                  </a:lnTo>
                  <a:lnTo>
                    <a:pt x="261" y="44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1" y="42"/>
                  </a:lnTo>
                  <a:lnTo>
                    <a:pt x="261" y="42"/>
                  </a:lnTo>
                  <a:lnTo>
                    <a:pt x="261" y="41"/>
                  </a:lnTo>
                  <a:lnTo>
                    <a:pt x="261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5" y="41"/>
                  </a:lnTo>
                  <a:lnTo>
                    <a:pt x="267" y="41"/>
                  </a:lnTo>
                  <a:lnTo>
                    <a:pt x="270" y="41"/>
                  </a:lnTo>
                  <a:lnTo>
                    <a:pt x="270" y="39"/>
                  </a:lnTo>
                  <a:lnTo>
                    <a:pt x="272" y="39"/>
                  </a:lnTo>
                  <a:lnTo>
                    <a:pt x="273" y="39"/>
                  </a:lnTo>
                  <a:lnTo>
                    <a:pt x="273" y="39"/>
                  </a:lnTo>
                  <a:lnTo>
                    <a:pt x="275" y="39"/>
                  </a:lnTo>
                  <a:lnTo>
                    <a:pt x="275" y="39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78" y="41"/>
                  </a:lnTo>
                  <a:lnTo>
                    <a:pt x="278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1"/>
                  </a:lnTo>
                  <a:lnTo>
                    <a:pt x="279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3" y="42"/>
                  </a:lnTo>
                  <a:lnTo>
                    <a:pt x="283" y="44"/>
                  </a:lnTo>
                  <a:lnTo>
                    <a:pt x="284" y="44"/>
                  </a:lnTo>
                  <a:lnTo>
                    <a:pt x="286" y="44"/>
                  </a:lnTo>
                  <a:lnTo>
                    <a:pt x="287" y="44"/>
                  </a:lnTo>
                  <a:lnTo>
                    <a:pt x="287" y="45"/>
                  </a:lnTo>
                  <a:lnTo>
                    <a:pt x="289" y="45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7" y="42"/>
                  </a:lnTo>
                  <a:lnTo>
                    <a:pt x="297" y="44"/>
                  </a:lnTo>
                  <a:lnTo>
                    <a:pt x="298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2" y="44"/>
                  </a:lnTo>
                  <a:lnTo>
                    <a:pt x="303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6" y="44"/>
                  </a:lnTo>
                  <a:lnTo>
                    <a:pt x="306" y="42"/>
                  </a:lnTo>
                  <a:lnTo>
                    <a:pt x="308" y="42"/>
                  </a:lnTo>
                  <a:lnTo>
                    <a:pt x="309" y="42"/>
                  </a:lnTo>
                  <a:lnTo>
                    <a:pt x="309" y="41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311" y="37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13" y="33"/>
                  </a:lnTo>
                  <a:lnTo>
                    <a:pt x="314" y="31"/>
                  </a:lnTo>
                  <a:lnTo>
                    <a:pt x="314" y="31"/>
                  </a:lnTo>
                  <a:lnTo>
                    <a:pt x="314" y="30"/>
                  </a:lnTo>
                  <a:lnTo>
                    <a:pt x="316" y="30"/>
                  </a:lnTo>
                  <a:lnTo>
                    <a:pt x="316" y="28"/>
                  </a:lnTo>
                  <a:lnTo>
                    <a:pt x="317" y="26"/>
                  </a:lnTo>
                  <a:lnTo>
                    <a:pt x="317" y="26"/>
                  </a:lnTo>
                  <a:lnTo>
                    <a:pt x="319" y="23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20" y="20"/>
                  </a:lnTo>
                  <a:lnTo>
                    <a:pt x="322" y="20"/>
                  </a:lnTo>
                  <a:lnTo>
                    <a:pt x="322" y="19"/>
                  </a:lnTo>
                  <a:lnTo>
                    <a:pt x="322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8" y="15"/>
                  </a:lnTo>
                  <a:lnTo>
                    <a:pt x="330" y="17"/>
                  </a:lnTo>
                  <a:lnTo>
                    <a:pt x="333" y="23"/>
                  </a:lnTo>
                  <a:lnTo>
                    <a:pt x="333" y="28"/>
                  </a:lnTo>
                  <a:lnTo>
                    <a:pt x="333" y="31"/>
                  </a:lnTo>
                  <a:lnTo>
                    <a:pt x="336" y="37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8" y="41"/>
                  </a:lnTo>
                  <a:lnTo>
                    <a:pt x="338" y="44"/>
                  </a:lnTo>
                  <a:lnTo>
                    <a:pt x="338" y="44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9" y="45"/>
                  </a:lnTo>
                  <a:lnTo>
                    <a:pt x="339" y="47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44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9" y="52"/>
                  </a:lnTo>
                  <a:lnTo>
                    <a:pt x="350" y="55"/>
                  </a:lnTo>
                  <a:lnTo>
                    <a:pt x="349" y="58"/>
                  </a:lnTo>
                  <a:lnTo>
                    <a:pt x="349" y="58"/>
                  </a:lnTo>
                  <a:lnTo>
                    <a:pt x="349" y="59"/>
                  </a:lnTo>
                  <a:lnTo>
                    <a:pt x="347" y="59"/>
                  </a:lnTo>
                  <a:lnTo>
                    <a:pt x="347" y="61"/>
                  </a:lnTo>
                  <a:lnTo>
                    <a:pt x="344" y="63"/>
                  </a:lnTo>
                  <a:lnTo>
                    <a:pt x="343" y="64"/>
                  </a:lnTo>
                  <a:lnTo>
                    <a:pt x="341" y="66"/>
                  </a:lnTo>
                  <a:lnTo>
                    <a:pt x="339" y="69"/>
                  </a:lnTo>
                  <a:lnTo>
                    <a:pt x="336" y="72"/>
                  </a:lnTo>
                  <a:lnTo>
                    <a:pt x="336" y="72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32" y="75"/>
                  </a:lnTo>
                  <a:lnTo>
                    <a:pt x="330" y="77"/>
                  </a:lnTo>
                  <a:lnTo>
                    <a:pt x="328" y="78"/>
                  </a:lnTo>
                  <a:lnTo>
                    <a:pt x="328" y="82"/>
                  </a:lnTo>
                  <a:lnTo>
                    <a:pt x="327" y="83"/>
                  </a:lnTo>
                  <a:lnTo>
                    <a:pt x="325" y="83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4" y="89"/>
                  </a:lnTo>
                  <a:lnTo>
                    <a:pt x="322" y="91"/>
                  </a:lnTo>
                  <a:lnTo>
                    <a:pt x="320" y="93"/>
                  </a:lnTo>
                  <a:lnTo>
                    <a:pt x="320" y="94"/>
                  </a:lnTo>
                  <a:lnTo>
                    <a:pt x="319" y="96"/>
                  </a:lnTo>
                  <a:lnTo>
                    <a:pt x="319" y="96"/>
                  </a:lnTo>
                  <a:lnTo>
                    <a:pt x="316" y="94"/>
                  </a:lnTo>
                  <a:lnTo>
                    <a:pt x="311" y="97"/>
                  </a:lnTo>
                  <a:lnTo>
                    <a:pt x="309" y="97"/>
                  </a:lnTo>
                  <a:lnTo>
                    <a:pt x="314" y="97"/>
                  </a:lnTo>
                  <a:lnTo>
                    <a:pt x="316" y="99"/>
                  </a:lnTo>
                  <a:lnTo>
                    <a:pt x="320" y="99"/>
                  </a:lnTo>
                  <a:lnTo>
                    <a:pt x="324" y="96"/>
                  </a:lnTo>
                  <a:lnTo>
                    <a:pt x="325" y="94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3" y="89"/>
                  </a:lnTo>
                  <a:lnTo>
                    <a:pt x="333" y="89"/>
                  </a:lnTo>
                  <a:lnTo>
                    <a:pt x="335" y="89"/>
                  </a:lnTo>
                  <a:lnTo>
                    <a:pt x="336" y="89"/>
                  </a:lnTo>
                  <a:lnTo>
                    <a:pt x="336" y="91"/>
                  </a:lnTo>
                  <a:lnTo>
                    <a:pt x="335" y="91"/>
                  </a:lnTo>
                  <a:lnTo>
                    <a:pt x="335" y="93"/>
                  </a:lnTo>
                  <a:lnTo>
                    <a:pt x="336" y="93"/>
                  </a:lnTo>
                  <a:lnTo>
                    <a:pt x="336" y="94"/>
                  </a:lnTo>
                  <a:lnTo>
                    <a:pt x="336" y="96"/>
                  </a:lnTo>
                  <a:lnTo>
                    <a:pt x="336" y="97"/>
                  </a:lnTo>
                  <a:lnTo>
                    <a:pt x="338" y="99"/>
                  </a:lnTo>
                  <a:lnTo>
                    <a:pt x="338" y="99"/>
                  </a:lnTo>
                  <a:lnTo>
                    <a:pt x="338" y="100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43" y="104"/>
                  </a:lnTo>
                  <a:lnTo>
                    <a:pt x="344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352" y="104"/>
                  </a:lnTo>
                  <a:lnTo>
                    <a:pt x="354" y="102"/>
                  </a:lnTo>
                  <a:lnTo>
                    <a:pt x="358" y="100"/>
                  </a:lnTo>
                  <a:lnTo>
                    <a:pt x="357" y="104"/>
                  </a:lnTo>
                  <a:lnTo>
                    <a:pt x="355" y="107"/>
                  </a:lnTo>
                  <a:lnTo>
                    <a:pt x="355" y="108"/>
                  </a:lnTo>
                  <a:lnTo>
                    <a:pt x="355" y="111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4" y="113"/>
                  </a:lnTo>
                  <a:lnTo>
                    <a:pt x="355" y="113"/>
                  </a:lnTo>
                  <a:lnTo>
                    <a:pt x="355" y="111"/>
                  </a:lnTo>
                  <a:lnTo>
                    <a:pt x="357" y="108"/>
                  </a:lnTo>
                  <a:lnTo>
                    <a:pt x="360" y="104"/>
                  </a:lnTo>
                  <a:lnTo>
                    <a:pt x="360" y="102"/>
                  </a:lnTo>
                  <a:lnTo>
                    <a:pt x="363" y="102"/>
                  </a:lnTo>
                  <a:lnTo>
                    <a:pt x="366" y="97"/>
                  </a:lnTo>
                  <a:lnTo>
                    <a:pt x="368" y="97"/>
                  </a:lnTo>
                  <a:lnTo>
                    <a:pt x="369" y="97"/>
                  </a:lnTo>
                  <a:lnTo>
                    <a:pt x="371" y="99"/>
                  </a:lnTo>
                  <a:lnTo>
                    <a:pt x="371" y="97"/>
                  </a:lnTo>
                  <a:lnTo>
                    <a:pt x="373" y="97"/>
                  </a:lnTo>
                  <a:lnTo>
                    <a:pt x="371" y="96"/>
                  </a:lnTo>
                  <a:lnTo>
                    <a:pt x="369" y="96"/>
                  </a:lnTo>
                  <a:lnTo>
                    <a:pt x="369" y="94"/>
                  </a:lnTo>
                  <a:lnTo>
                    <a:pt x="371" y="93"/>
                  </a:lnTo>
                  <a:lnTo>
                    <a:pt x="371" y="91"/>
                  </a:lnTo>
                  <a:lnTo>
                    <a:pt x="373" y="91"/>
                  </a:lnTo>
                  <a:lnTo>
                    <a:pt x="373" y="89"/>
                  </a:lnTo>
                  <a:lnTo>
                    <a:pt x="373" y="88"/>
                  </a:lnTo>
                  <a:lnTo>
                    <a:pt x="374" y="88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5"/>
                  </a:lnTo>
                  <a:lnTo>
                    <a:pt x="377" y="86"/>
                  </a:lnTo>
                  <a:lnTo>
                    <a:pt x="379" y="85"/>
                  </a:lnTo>
                  <a:lnTo>
                    <a:pt x="380" y="85"/>
                  </a:lnTo>
                  <a:lnTo>
                    <a:pt x="380" y="85"/>
                  </a:lnTo>
                  <a:lnTo>
                    <a:pt x="380" y="86"/>
                  </a:lnTo>
                  <a:lnTo>
                    <a:pt x="382" y="86"/>
                  </a:lnTo>
                  <a:lnTo>
                    <a:pt x="382" y="86"/>
                  </a:lnTo>
                  <a:lnTo>
                    <a:pt x="384" y="85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6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7" y="85"/>
                  </a:lnTo>
                  <a:lnTo>
                    <a:pt x="388" y="85"/>
                  </a:lnTo>
                  <a:lnTo>
                    <a:pt x="390" y="86"/>
                  </a:lnTo>
                  <a:lnTo>
                    <a:pt x="391" y="86"/>
                  </a:lnTo>
                  <a:lnTo>
                    <a:pt x="391" y="86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395" y="88"/>
                  </a:lnTo>
                  <a:lnTo>
                    <a:pt x="396" y="88"/>
                  </a:lnTo>
                  <a:lnTo>
                    <a:pt x="396" y="89"/>
                  </a:lnTo>
                  <a:lnTo>
                    <a:pt x="398" y="89"/>
                  </a:lnTo>
                  <a:lnTo>
                    <a:pt x="399" y="89"/>
                  </a:lnTo>
                  <a:lnTo>
                    <a:pt x="401" y="91"/>
                  </a:lnTo>
                  <a:lnTo>
                    <a:pt x="402" y="89"/>
                  </a:lnTo>
                  <a:lnTo>
                    <a:pt x="402" y="91"/>
                  </a:lnTo>
                  <a:lnTo>
                    <a:pt x="404" y="91"/>
                  </a:lnTo>
                  <a:lnTo>
                    <a:pt x="406" y="91"/>
                  </a:lnTo>
                  <a:lnTo>
                    <a:pt x="406" y="93"/>
                  </a:lnTo>
                  <a:lnTo>
                    <a:pt x="409" y="93"/>
                  </a:lnTo>
                  <a:lnTo>
                    <a:pt x="410" y="94"/>
                  </a:lnTo>
                  <a:lnTo>
                    <a:pt x="412" y="94"/>
                  </a:lnTo>
                  <a:lnTo>
                    <a:pt x="414" y="94"/>
                  </a:lnTo>
                  <a:lnTo>
                    <a:pt x="415" y="97"/>
                  </a:lnTo>
                  <a:lnTo>
                    <a:pt x="415" y="100"/>
                  </a:lnTo>
                  <a:lnTo>
                    <a:pt x="417" y="100"/>
                  </a:lnTo>
                  <a:lnTo>
                    <a:pt x="417" y="99"/>
                  </a:lnTo>
                  <a:lnTo>
                    <a:pt x="418" y="97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1" y="99"/>
                  </a:lnTo>
                  <a:lnTo>
                    <a:pt x="423" y="99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26" y="102"/>
                  </a:lnTo>
                  <a:lnTo>
                    <a:pt x="426" y="104"/>
                  </a:lnTo>
                  <a:lnTo>
                    <a:pt x="426" y="105"/>
                  </a:lnTo>
                  <a:lnTo>
                    <a:pt x="426" y="105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5" y="107"/>
                  </a:lnTo>
                  <a:lnTo>
                    <a:pt x="423" y="108"/>
                  </a:lnTo>
                  <a:lnTo>
                    <a:pt x="425" y="108"/>
                  </a:lnTo>
                  <a:lnTo>
                    <a:pt x="425" y="110"/>
                  </a:lnTo>
                  <a:lnTo>
                    <a:pt x="426" y="107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29" y="108"/>
                  </a:lnTo>
                  <a:lnTo>
                    <a:pt x="429" y="110"/>
                  </a:lnTo>
                  <a:lnTo>
                    <a:pt x="428" y="110"/>
                  </a:lnTo>
                  <a:lnTo>
                    <a:pt x="428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3"/>
                  </a:lnTo>
                  <a:lnTo>
                    <a:pt x="426" y="115"/>
                  </a:lnTo>
                  <a:lnTo>
                    <a:pt x="425" y="121"/>
                  </a:lnTo>
                  <a:lnTo>
                    <a:pt x="425" y="121"/>
                  </a:lnTo>
                  <a:lnTo>
                    <a:pt x="426" y="121"/>
                  </a:lnTo>
                  <a:lnTo>
                    <a:pt x="428" y="118"/>
                  </a:lnTo>
                  <a:lnTo>
                    <a:pt x="429" y="115"/>
                  </a:lnTo>
                  <a:lnTo>
                    <a:pt x="431" y="111"/>
                  </a:lnTo>
                  <a:lnTo>
                    <a:pt x="431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1"/>
                  </a:lnTo>
                  <a:lnTo>
                    <a:pt x="432" y="113"/>
                  </a:lnTo>
                  <a:lnTo>
                    <a:pt x="432" y="115"/>
                  </a:lnTo>
                  <a:lnTo>
                    <a:pt x="431" y="115"/>
                  </a:lnTo>
                  <a:lnTo>
                    <a:pt x="432" y="116"/>
                  </a:lnTo>
                  <a:lnTo>
                    <a:pt x="434" y="113"/>
                  </a:lnTo>
                  <a:lnTo>
                    <a:pt x="436" y="113"/>
                  </a:lnTo>
                  <a:lnTo>
                    <a:pt x="437" y="113"/>
                  </a:lnTo>
                  <a:lnTo>
                    <a:pt x="439" y="111"/>
                  </a:lnTo>
                  <a:lnTo>
                    <a:pt x="442" y="111"/>
                  </a:lnTo>
                  <a:lnTo>
                    <a:pt x="443" y="110"/>
                  </a:lnTo>
                  <a:lnTo>
                    <a:pt x="443" y="110"/>
                  </a:lnTo>
                  <a:lnTo>
                    <a:pt x="445" y="110"/>
                  </a:lnTo>
                  <a:lnTo>
                    <a:pt x="450" y="111"/>
                  </a:lnTo>
                  <a:lnTo>
                    <a:pt x="451" y="111"/>
                  </a:lnTo>
                  <a:lnTo>
                    <a:pt x="455" y="113"/>
                  </a:lnTo>
                  <a:lnTo>
                    <a:pt x="455" y="113"/>
                  </a:lnTo>
                  <a:lnTo>
                    <a:pt x="459" y="115"/>
                  </a:lnTo>
                  <a:lnTo>
                    <a:pt x="464" y="116"/>
                  </a:lnTo>
                  <a:lnTo>
                    <a:pt x="466" y="115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72" y="118"/>
                  </a:lnTo>
                  <a:lnTo>
                    <a:pt x="473" y="118"/>
                  </a:lnTo>
                  <a:lnTo>
                    <a:pt x="475" y="116"/>
                  </a:lnTo>
                  <a:lnTo>
                    <a:pt x="480" y="116"/>
                  </a:lnTo>
                  <a:lnTo>
                    <a:pt x="486" y="116"/>
                  </a:lnTo>
                  <a:lnTo>
                    <a:pt x="489" y="116"/>
                  </a:lnTo>
                  <a:lnTo>
                    <a:pt x="492" y="116"/>
                  </a:lnTo>
                  <a:lnTo>
                    <a:pt x="496" y="118"/>
                  </a:lnTo>
                  <a:lnTo>
                    <a:pt x="499" y="119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7" y="124"/>
                  </a:lnTo>
                  <a:lnTo>
                    <a:pt x="508" y="126"/>
                  </a:lnTo>
                  <a:lnTo>
                    <a:pt x="511" y="127"/>
                  </a:lnTo>
                  <a:lnTo>
                    <a:pt x="514" y="129"/>
                  </a:lnTo>
                  <a:lnTo>
                    <a:pt x="516" y="130"/>
                  </a:lnTo>
                  <a:lnTo>
                    <a:pt x="518" y="132"/>
                  </a:lnTo>
                  <a:lnTo>
                    <a:pt x="521" y="135"/>
                  </a:lnTo>
                  <a:lnTo>
                    <a:pt x="524" y="138"/>
                  </a:lnTo>
                  <a:lnTo>
                    <a:pt x="527" y="141"/>
                  </a:lnTo>
                  <a:lnTo>
                    <a:pt x="532" y="143"/>
                  </a:lnTo>
                  <a:lnTo>
                    <a:pt x="533" y="146"/>
                  </a:lnTo>
                  <a:lnTo>
                    <a:pt x="537" y="146"/>
                  </a:lnTo>
                  <a:lnTo>
                    <a:pt x="538" y="146"/>
                  </a:lnTo>
                  <a:lnTo>
                    <a:pt x="540" y="148"/>
                  </a:lnTo>
                  <a:lnTo>
                    <a:pt x="541" y="149"/>
                  </a:lnTo>
                  <a:lnTo>
                    <a:pt x="544" y="148"/>
                  </a:lnTo>
                  <a:lnTo>
                    <a:pt x="548" y="148"/>
                  </a:lnTo>
                  <a:lnTo>
                    <a:pt x="551" y="148"/>
                  </a:lnTo>
                  <a:lnTo>
                    <a:pt x="557" y="149"/>
                  </a:lnTo>
                  <a:lnTo>
                    <a:pt x="559" y="149"/>
                  </a:lnTo>
                  <a:lnTo>
                    <a:pt x="559" y="151"/>
                  </a:lnTo>
                  <a:lnTo>
                    <a:pt x="562" y="156"/>
                  </a:lnTo>
                  <a:lnTo>
                    <a:pt x="563" y="160"/>
                  </a:lnTo>
                  <a:lnTo>
                    <a:pt x="563" y="163"/>
                  </a:lnTo>
                  <a:lnTo>
                    <a:pt x="565" y="167"/>
                  </a:lnTo>
                  <a:lnTo>
                    <a:pt x="566" y="173"/>
                  </a:lnTo>
                  <a:lnTo>
                    <a:pt x="566" y="175"/>
                  </a:lnTo>
                  <a:lnTo>
                    <a:pt x="566" y="176"/>
                  </a:lnTo>
                  <a:lnTo>
                    <a:pt x="566" y="176"/>
                  </a:lnTo>
                  <a:lnTo>
                    <a:pt x="568" y="181"/>
                  </a:lnTo>
                  <a:lnTo>
                    <a:pt x="568" y="182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6"/>
                  </a:lnTo>
                  <a:lnTo>
                    <a:pt x="566" y="186"/>
                  </a:lnTo>
                  <a:lnTo>
                    <a:pt x="566" y="187"/>
                  </a:lnTo>
                  <a:lnTo>
                    <a:pt x="566" y="189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5" y="197"/>
                  </a:lnTo>
                  <a:lnTo>
                    <a:pt x="562" y="204"/>
                  </a:lnTo>
                  <a:lnTo>
                    <a:pt x="560" y="208"/>
                  </a:lnTo>
                  <a:lnTo>
                    <a:pt x="555" y="212"/>
                  </a:lnTo>
                  <a:lnTo>
                    <a:pt x="554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5"/>
                  </a:lnTo>
                  <a:lnTo>
                    <a:pt x="552" y="217"/>
                  </a:lnTo>
                  <a:lnTo>
                    <a:pt x="549" y="220"/>
                  </a:lnTo>
                  <a:lnTo>
                    <a:pt x="548" y="222"/>
                  </a:lnTo>
                  <a:lnTo>
                    <a:pt x="544" y="226"/>
                  </a:lnTo>
                  <a:lnTo>
                    <a:pt x="544" y="226"/>
                  </a:lnTo>
                  <a:lnTo>
                    <a:pt x="541" y="228"/>
                  </a:lnTo>
                  <a:lnTo>
                    <a:pt x="540" y="230"/>
                  </a:lnTo>
                  <a:lnTo>
                    <a:pt x="537" y="231"/>
                  </a:lnTo>
                  <a:lnTo>
                    <a:pt x="535" y="23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3" y="236"/>
                  </a:lnTo>
                  <a:lnTo>
                    <a:pt x="532" y="239"/>
                  </a:lnTo>
                  <a:lnTo>
                    <a:pt x="530" y="239"/>
                  </a:lnTo>
                  <a:lnTo>
                    <a:pt x="530" y="239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2" y="238"/>
                  </a:lnTo>
                  <a:lnTo>
                    <a:pt x="530" y="238"/>
                  </a:lnTo>
                  <a:lnTo>
                    <a:pt x="530" y="239"/>
                  </a:lnTo>
                  <a:lnTo>
                    <a:pt x="530" y="241"/>
                  </a:lnTo>
                  <a:lnTo>
                    <a:pt x="529" y="244"/>
                  </a:lnTo>
                  <a:lnTo>
                    <a:pt x="525" y="250"/>
                  </a:lnTo>
                  <a:lnTo>
                    <a:pt x="522" y="255"/>
                  </a:lnTo>
                  <a:lnTo>
                    <a:pt x="521" y="256"/>
                  </a:lnTo>
                  <a:lnTo>
                    <a:pt x="518" y="261"/>
                  </a:lnTo>
                  <a:lnTo>
                    <a:pt x="516" y="263"/>
                  </a:lnTo>
                  <a:lnTo>
                    <a:pt x="514" y="263"/>
                  </a:lnTo>
                  <a:lnTo>
                    <a:pt x="514" y="263"/>
                  </a:lnTo>
                  <a:lnTo>
                    <a:pt x="514" y="260"/>
                  </a:lnTo>
                  <a:lnTo>
                    <a:pt x="511" y="258"/>
                  </a:lnTo>
                  <a:lnTo>
                    <a:pt x="511" y="258"/>
                  </a:lnTo>
                  <a:lnTo>
                    <a:pt x="511" y="260"/>
                  </a:lnTo>
                  <a:lnTo>
                    <a:pt x="510" y="260"/>
                  </a:lnTo>
                  <a:lnTo>
                    <a:pt x="510" y="260"/>
                  </a:lnTo>
                  <a:lnTo>
                    <a:pt x="510" y="261"/>
                  </a:lnTo>
                  <a:lnTo>
                    <a:pt x="510" y="261"/>
                  </a:lnTo>
                  <a:lnTo>
                    <a:pt x="510" y="263"/>
                  </a:lnTo>
                  <a:lnTo>
                    <a:pt x="510" y="264"/>
                  </a:lnTo>
                  <a:lnTo>
                    <a:pt x="508" y="267"/>
                  </a:lnTo>
                  <a:lnTo>
                    <a:pt x="507" y="267"/>
                  </a:lnTo>
                  <a:lnTo>
                    <a:pt x="507" y="271"/>
                  </a:lnTo>
                  <a:lnTo>
                    <a:pt x="505" y="272"/>
                  </a:lnTo>
                  <a:lnTo>
                    <a:pt x="507" y="271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7" y="277"/>
                  </a:lnTo>
                  <a:lnTo>
                    <a:pt x="507" y="278"/>
                  </a:lnTo>
                  <a:lnTo>
                    <a:pt x="507" y="278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7" y="286"/>
                  </a:lnTo>
                  <a:lnTo>
                    <a:pt x="507" y="291"/>
                  </a:lnTo>
                  <a:lnTo>
                    <a:pt x="507" y="296"/>
                  </a:lnTo>
                  <a:lnTo>
                    <a:pt x="508" y="301"/>
                  </a:lnTo>
                  <a:lnTo>
                    <a:pt x="508" y="305"/>
                  </a:lnTo>
                  <a:lnTo>
                    <a:pt x="508" y="305"/>
                  </a:lnTo>
                  <a:lnTo>
                    <a:pt x="508" y="310"/>
                  </a:lnTo>
                  <a:lnTo>
                    <a:pt x="507" y="315"/>
                  </a:lnTo>
                  <a:lnTo>
                    <a:pt x="505" y="318"/>
                  </a:lnTo>
                  <a:lnTo>
                    <a:pt x="505" y="323"/>
                  </a:lnTo>
                  <a:lnTo>
                    <a:pt x="503" y="324"/>
                  </a:lnTo>
                  <a:lnTo>
                    <a:pt x="503" y="326"/>
                  </a:lnTo>
                  <a:lnTo>
                    <a:pt x="505" y="330"/>
                  </a:lnTo>
                  <a:lnTo>
                    <a:pt x="505" y="332"/>
                  </a:lnTo>
                  <a:lnTo>
                    <a:pt x="503" y="334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7" y="340"/>
                  </a:lnTo>
                  <a:lnTo>
                    <a:pt x="496" y="346"/>
                  </a:lnTo>
                  <a:lnTo>
                    <a:pt x="496" y="349"/>
                  </a:lnTo>
                  <a:lnTo>
                    <a:pt x="497" y="356"/>
                  </a:lnTo>
                  <a:lnTo>
                    <a:pt x="497" y="357"/>
                  </a:lnTo>
                  <a:lnTo>
                    <a:pt x="496" y="360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91" y="365"/>
                  </a:lnTo>
                  <a:lnTo>
                    <a:pt x="489" y="370"/>
                  </a:lnTo>
                  <a:lnTo>
                    <a:pt x="488" y="370"/>
                  </a:lnTo>
                  <a:lnTo>
                    <a:pt x="488" y="373"/>
                  </a:lnTo>
                  <a:lnTo>
                    <a:pt x="486" y="375"/>
                  </a:lnTo>
                  <a:lnTo>
                    <a:pt x="484" y="378"/>
                  </a:lnTo>
                  <a:lnTo>
                    <a:pt x="481" y="379"/>
                  </a:lnTo>
                  <a:lnTo>
                    <a:pt x="481" y="379"/>
                  </a:lnTo>
                  <a:lnTo>
                    <a:pt x="480" y="381"/>
                  </a:lnTo>
                  <a:lnTo>
                    <a:pt x="478" y="384"/>
                  </a:lnTo>
                  <a:lnTo>
                    <a:pt x="477" y="389"/>
                  </a:lnTo>
                  <a:lnTo>
                    <a:pt x="478" y="390"/>
                  </a:lnTo>
                  <a:lnTo>
                    <a:pt x="478" y="390"/>
                  </a:lnTo>
                  <a:lnTo>
                    <a:pt x="478" y="395"/>
                  </a:lnTo>
                  <a:lnTo>
                    <a:pt x="478" y="397"/>
                  </a:lnTo>
                  <a:lnTo>
                    <a:pt x="477" y="398"/>
                  </a:lnTo>
                  <a:lnTo>
                    <a:pt x="470" y="400"/>
                  </a:lnTo>
                  <a:lnTo>
                    <a:pt x="467" y="401"/>
                  </a:lnTo>
                  <a:lnTo>
                    <a:pt x="464" y="405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08"/>
                  </a:lnTo>
                  <a:lnTo>
                    <a:pt x="464" y="409"/>
                  </a:lnTo>
                  <a:lnTo>
                    <a:pt x="462" y="411"/>
                  </a:lnTo>
                  <a:lnTo>
                    <a:pt x="462" y="411"/>
                  </a:lnTo>
                  <a:lnTo>
                    <a:pt x="455" y="411"/>
                  </a:lnTo>
                  <a:lnTo>
                    <a:pt x="451" y="411"/>
                  </a:lnTo>
                  <a:lnTo>
                    <a:pt x="450" y="411"/>
                  </a:lnTo>
                  <a:lnTo>
                    <a:pt x="448" y="411"/>
                  </a:lnTo>
                  <a:lnTo>
                    <a:pt x="448" y="409"/>
                  </a:lnTo>
                  <a:lnTo>
                    <a:pt x="448" y="409"/>
                  </a:lnTo>
                  <a:lnTo>
                    <a:pt x="448" y="408"/>
                  </a:lnTo>
                  <a:lnTo>
                    <a:pt x="448" y="408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5" y="408"/>
                  </a:lnTo>
                  <a:lnTo>
                    <a:pt x="445" y="409"/>
                  </a:lnTo>
                  <a:lnTo>
                    <a:pt x="447" y="409"/>
                  </a:lnTo>
                  <a:lnTo>
                    <a:pt x="447" y="411"/>
                  </a:lnTo>
                  <a:lnTo>
                    <a:pt x="447" y="411"/>
                  </a:lnTo>
                  <a:lnTo>
                    <a:pt x="443" y="411"/>
                  </a:lnTo>
                  <a:lnTo>
                    <a:pt x="442" y="412"/>
                  </a:lnTo>
                  <a:lnTo>
                    <a:pt x="439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7" y="412"/>
                  </a:lnTo>
                  <a:lnTo>
                    <a:pt x="439" y="411"/>
                  </a:lnTo>
                  <a:lnTo>
                    <a:pt x="439" y="411"/>
                  </a:lnTo>
                  <a:lnTo>
                    <a:pt x="437" y="409"/>
                  </a:lnTo>
                  <a:lnTo>
                    <a:pt x="434" y="411"/>
                  </a:lnTo>
                  <a:lnTo>
                    <a:pt x="432" y="411"/>
                  </a:lnTo>
                  <a:lnTo>
                    <a:pt x="429" y="411"/>
                  </a:lnTo>
                  <a:lnTo>
                    <a:pt x="426" y="412"/>
                  </a:lnTo>
                  <a:lnTo>
                    <a:pt x="425" y="412"/>
                  </a:lnTo>
                  <a:lnTo>
                    <a:pt x="425" y="414"/>
                  </a:lnTo>
                  <a:lnTo>
                    <a:pt x="426" y="414"/>
                  </a:lnTo>
                  <a:lnTo>
                    <a:pt x="426" y="416"/>
                  </a:lnTo>
                  <a:lnTo>
                    <a:pt x="426" y="416"/>
                  </a:lnTo>
                  <a:lnTo>
                    <a:pt x="425" y="417"/>
                  </a:lnTo>
                  <a:lnTo>
                    <a:pt x="421" y="417"/>
                  </a:lnTo>
                  <a:lnTo>
                    <a:pt x="417" y="420"/>
                  </a:lnTo>
                  <a:lnTo>
                    <a:pt x="415" y="420"/>
                  </a:lnTo>
                  <a:lnTo>
                    <a:pt x="414" y="422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396" y="428"/>
                  </a:lnTo>
                  <a:lnTo>
                    <a:pt x="393" y="430"/>
                  </a:lnTo>
                  <a:lnTo>
                    <a:pt x="390" y="434"/>
                  </a:lnTo>
                  <a:lnTo>
                    <a:pt x="382" y="438"/>
                  </a:lnTo>
                  <a:lnTo>
                    <a:pt x="379" y="441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4" y="449"/>
                  </a:lnTo>
                  <a:lnTo>
                    <a:pt x="374" y="449"/>
                  </a:lnTo>
                  <a:lnTo>
                    <a:pt x="374" y="447"/>
                  </a:lnTo>
                  <a:lnTo>
                    <a:pt x="373" y="447"/>
                  </a:lnTo>
                  <a:lnTo>
                    <a:pt x="371" y="445"/>
                  </a:lnTo>
                  <a:lnTo>
                    <a:pt x="371" y="447"/>
                  </a:lnTo>
                  <a:lnTo>
                    <a:pt x="371" y="449"/>
                  </a:lnTo>
                  <a:lnTo>
                    <a:pt x="369" y="449"/>
                  </a:lnTo>
                  <a:lnTo>
                    <a:pt x="369" y="449"/>
                  </a:lnTo>
                  <a:lnTo>
                    <a:pt x="368" y="449"/>
                  </a:lnTo>
                  <a:lnTo>
                    <a:pt x="366" y="447"/>
                  </a:lnTo>
                  <a:lnTo>
                    <a:pt x="366" y="449"/>
                  </a:lnTo>
                  <a:lnTo>
                    <a:pt x="369" y="450"/>
                  </a:lnTo>
                  <a:lnTo>
                    <a:pt x="371" y="450"/>
                  </a:lnTo>
                  <a:lnTo>
                    <a:pt x="371" y="450"/>
                  </a:lnTo>
                  <a:lnTo>
                    <a:pt x="369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5"/>
                  </a:lnTo>
                  <a:lnTo>
                    <a:pt x="368" y="457"/>
                  </a:lnTo>
                  <a:lnTo>
                    <a:pt x="368" y="460"/>
                  </a:lnTo>
                  <a:lnTo>
                    <a:pt x="368" y="461"/>
                  </a:lnTo>
                  <a:lnTo>
                    <a:pt x="366" y="461"/>
                  </a:lnTo>
                  <a:lnTo>
                    <a:pt x="366" y="461"/>
                  </a:lnTo>
                  <a:lnTo>
                    <a:pt x="366" y="463"/>
                  </a:lnTo>
                  <a:lnTo>
                    <a:pt x="368" y="463"/>
                  </a:lnTo>
                  <a:lnTo>
                    <a:pt x="368" y="464"/>
                  </a:lnTo>
                  <a:lnTo>
                    <a:pt x="368" y="466"/>
                  </a:lnTo>
                  <a:lnTo>
                    <a:pt x="368" y="468"/>
                  </a:lnTo>
                  <a:lnTo>
                    <a:pt x="368" y="471"/>
                  </a:lnTo>
                  <a:lnTo>
                    <a:pt x="368" y="474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8" y="477"/>
                  </a:lnTo>
                  <a:lnTo>
                    <a:pt x="369" y="479"/>
                  </a:lnTo>
                  <a:lnTo>
                    <a:pt x="368" y="482"/>
                  </a:lnTo>
                  <a:lnTo>
                    <a:pt x="368" y="485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6" y="493"/>
                  </a:lnTo>
                  <a:lnTo>
                    <a:pt x="365" y="494"/>
                  </a:lnTo>
                  <a:lnTo>
                    <a:pt x="365" y="497"/>
                  </a:lnTo>
                  <a:lnTo>
                    <a:pt x="361" y="499"/>
                  </a:lnTo>
                  <a:lnTo>
                    <a:pt x="358" y="502"/>
                  </a:lnTo>
                  <a:lnTo>
                    <a:pt x="355" y="505"/>
                  </a:lnTo>
                  <a:lnTo>
                    <a:pt x="352" y="509"/>
                  </a:lnTo>
                  <a:lnTo>
                    <a:pt x="347" y="516"/>
                  </a:lnTo>
                  <a:lnTo>
                    <a:pt x="344" y="526"/>
                  </a:lnTo>
                  <a:lnTo>
                    <a:pt x="339" y="534"/>
                  </a:lnTo>
                  <a:lnTo>
                    <a:pt x="338" y="537"/>
                  </a:lnTo>
                  <a:lnTo>
                    <a:pt x="335" y="538"/>
                  </a:lnTo>
                  <a:lnTo>
                    <a:pt x="332" y="543"/>
                  </a:lnTo>
                  <a:lnTo>
                    <a:pt x="327" y="546"/>
                  </a:lnTo>
                  <a:lnTo>
                    <a:pt x="322" y="549"/>
                  </a:lnTo>
                  <a:lnTo>
                    <a:pt x="320" y="551"/>
                  </a:lnTo>
                  <a:lnTo>
                    <a:pt x="319" y="553"/>
                  </a:lnTo>
                  <a:lnTo>
                    <a:pt x="317" y="553"/>
                  </a:lnTo>
                  <a:lnTo>
                    <a:pt x="319" y="551"/>
                  </a:lnTo>
                  <a:lnTo>
                    <a:pt x="319" y="549"/>
                  </a:lnTo>
                  <a:lnTo>
                    <a:pt x="317" y="548"/>
                  </a:lnTo>
                  <a:lnTo>
                    <a:pt x="319" y="548"/>
                  </a:lnTo>
                  <a:lnTo>
                    <a:pt x="320" y="549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4" y="548"/>
                  </a:lnTo>
                  <a:lnTo>
                    <a:pt x="327" y="543"/>
                  </a:lnTo>
                  <a:lnTo>
                    <a:pt x="330" y="543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7"/>
                  </a:lnTo>
                  <a:lnTo>
                    <a:pt x="332" y="537"/>
                  </a:lnTo>
                  <a:lnTo>
                    <a:pt x="333" y="537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5" y="534"/>
                  </a:lnTo>
                  <a:lnTo>
                    <a:pt x="336" y="532"/>
                  </a:lnTo>
                  <a:lnTo>
                    <a:pt x="338" y="531"/>
                  </a:lnTo>
                  <a:lnTo>
                    <a:pt x="338" y="526"/>
                  </a:lnTo>
                  <a:lnTo>
                    <a:pt x="338" y="526"/>
                  </a:lnTo>
                  <a:lnTo>
                    <a:pt x="339" y="526"/>
                  </a:lnTo>
                  <a:lnTo>
                    <a:pt x="339" y="526"/>
                  </a:lnTo>
                  <a:lnTo>
                    <a:pt x="339" y="524"/>
                  </a:lnTo>
                  <a:lnTo>
                    <a:pt x="339" y="523"/>
                  </a:lnTo>
                  <a:lnTo>
                    <a:pt x="338" y="523"/>
                  </a:lnTo>
                  <a:lnTo>
                    <a:pt x="335" y="526"/>
                  </a:lnTo>
                  <a:lnTo>
                    <a:pt x="333" y="526"/>
                  </a:lnTo>
                  <a:lnTo>
                    <a:pt x="333" y="523"/>
                  </a:lnTo>
                  <a:lnTo>
                    <a:pt x="332" y="523"/>
                  </a:lnTo>
                  <a:lnTo>
                    <a:pt x="330" y="521"/>
                  </a:lnTo>
                  <a:lnTo>
                    <a:pt x="330" y="520"/>
                  </a:lnTo>
                  <a:lnTo>
                    <a:pt x="330" y="520"/>
                  </a:lnTo>
                  <a:lnTo>
                    <a:pt x="330" y="521"/>
                  </a:lnTo>
                  <a:lnTo>
                    <a:pt x="330" y="523"/>
                  </a:lnTo>
                  <a:lnTo>
                    <a:pt x="332" y="524"/>
                  </a:lnTo>
                  <a:lnTo>
                    <a:pt x="332" y="526"/>
                  </a:lnTo>
                  <a:lnTo>
                    <a:pt x="330" y="527"/>
                  </a:lnTo>
                  <a:lnTo>
                    <a:pt x="330" y="529"/>
                  </a:lnTo>
                  <a:lnTo>
                    <a:pt x="330" y="531"/>
                  </a:lnTo>
                  <a:lnTo>
                    <a:pt x="328" y="531"/>
                  </a:lnTo>
                  <a:lnTo>
                    <a:pt x="328" y="531"/>
                  </a:lnTo>
                  <a:lnTo>
                    <a:pt x="328" y="532"/>
                  </a:lnTo>
                  <a:lnTo>
                    <a:pt x="327" y="534"/>
                  </a:lnTo>
                  <a:lnTo>
                    <a:pt x="327" y="535"/>
                  </a:lnTo>
                  <a:lnTo>
                    <a:pt x="327" y="535"/>
                  </a:lnTo>
                  <a:lnTo>
                    <a:pt x="327" y="537"/>
                  </a:lnTo>
                  <a:lnTo>
                    <a:pt x="324" y="538"/>
                  </a:lnTo>
                  <a:lnTo>
                    <a:pt x="320" y="540"/>
                  </a:lnTo>
                  <a:lnTo>
                    <a:pt x="319" y="542"/>
                  </a:lnTo>
                  <a:lnTo>
                    <a:pt x="319" y="543"/>
                  </a:lnTo>
                  <a:lnTo>
                    <a:pt x="319" y="545"/>
                  </a:lnTo>
                  <a:lnTo>
                    <a:pt x="317" y="546"/>
                  </a:lnTo>
                  <a:lnTo>
                    <a:pt x="316" y="549"/>
                  </a:lnTo>
                  <a:lnTo>
                    <a:pt x="316" y="551"/>
                  </a:lnTo>
                  <a:lnTo>
                    <a:pt x="317" y="553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6" y="556"/>
                  </a:lnTo>
                  <a:lnTo>
                    <a:pt x="314" y="557"/>
                  </a:lnTo>
                  <a:lnTo>
                    <a:pt x="311" y="565"/>
                  </a:lnTo>
                  <a:lnTo>
                    <a:pt x="309" y="570"/>
                  </a:lnTo>
                  <a:lnTo>
                    <a:pt x="308" y="572"/>
                  </a:lnTo>
                  <a:lnTo>
                    <a:pt x="306" y="573"/>
                  </a:lnTo>
                  <a:lnTo>
                    <a:pt x="300" y="579"/>
                  </a:lnTo>
                  <a:lnTo>
                    <a:pt x="298" y="579"/>
                  </a:lnTo>
                  <a:lnTo>
                    <a:pt x="298" y="578"/>
                  </a:lnTo>
                  <a:lnTo>
                    <a:pt x="297" y="578"/>
                  </a:lnTo>
                  <a:lnTo>
                    <a:pt x="297" y="578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7" y="576"/>
                  </a:lnTo>
                  <a:lnTo>
                    <a:pt x="298" y="576"/>
                  </a:lnTo>
                  <a:lnTo>
                    <a:pt x="298" y="575"/>
                  </a:lnTo>
                  <a:lnTo>
                    <a:pt x="298" y="573"/>
                  </a:lnTo>
                  <a:lnTo>
                    <a:pt x="298" y="572"/>
                  </a:lnTo>
                  <a:lnTo>
                    <a:pt x="298" y="570"/>
                  </a:lnTo>
                  <a:lnTo>
                    <a:pt x="298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0" y="568"/>
                  </a:lnTo>
                  <a:lnTo>
                    <a:pt x="302" y="568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5" y="564"/>
                  </a:lnTo>
                  <a:lnTo>
                    <a:pt x="305" y="564"/>
                  </a:lnTo>
                  <a:lnTo>
                    <a:pt x="305" y="565"/>
                  </a:lnTo>
                  <a:lnTo>
                    <a:pt x="306" y="565"/>
                  </a:lnTo>
                  <a:lnTo>
                    <a:pt x="306" y="565"/>
                  </a:lnTo>
                  <a:lnTo>
                    <a:pt x="308" y="565"/>
                  </a:lnTo>
                  <a:lnTo>
                    <a:pt x="308" y="565"/>
                  </a:lnTo>
                  <a:lnTo>
                    <a:pt x="308" y="564"/>
                  </a:lnTo>
                  <a:lnTo>
                    <a:pt x="309" y="564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11" y="561"/>
                  </a:lnTo>
                  <a:lnTo>
                    <a:pt x="311" y="559"/>
                  </a:lnTo>
                  <a:lnTo>
                    <a:pt x="311" y="559"/>
                  </a:lnTo>
                  <a:lnTo>
                    <a:pt x="309" y="559"/>
                  </a:lnTo>
                  <a:lnTo>
                    <a:pt x="309" y="557"/>
                  </a:lnTo>
                  <a:lnTo>
                    <a:pt x="309" y="556"/>
                  </a:lnTo>
                  <a:lnTo>
                    <a:pt x="309" y="554"/>
                  </a:lnTo>
                  <a:lnTo>
                    <a:pt x="309" y="554"/>
                  </a:lnTo>
                  <a:lnTo>
                    <a:pt x="308" y="554"/>
                  </a:lnTo>
                  <a:lnTo>
                    <a:pt x="308" y="554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6"/>
                  </a:lnTo>
                  <a:lnTo>
                    <a:pt x="308" y="557"/>
                  </a:lnTo>
                  <a:lnTo>
                    <a:pt x="306" y="557"/>
                  </a:lnTo>
                  <a:lnTo>
                    <a:pt x="305" y="559"/>
                  </a:lnTo>
                  <a:lnTo>
                    <a:pt x="305" y="559"/>
                  </a:lnTo>
                  <a:lnTo>
                    <a:pt x="305" y="561"/>
                  </a:lnTo>
                  <a:lnTo>
                    <a:pt x="303" y="561"/>
                  </a:lnTo>
                  <a:lnTo>
                    <a:pt x="303" y="562"/>
                  </a:lnTo>
                  <a:lnTo>
                    <a:pt x="302" y="562"/>
                  </a:lnTo>
                  <a:lnTo>
                    <a:pt x="302" y="561"/>
                  </a:lnTo>
                  <a:lnTo>
                    <a:pt x="300" y="561"/>
                  </a:lnTo>
                  <a:lnTo>
                    <a:pt x="297" y="559"/>
                  </a:lnTo>
                  <a:lnTo>
                    <a:pt x="295" y="557"/>
                  </a:lnTo>
                  <a:lnTo>
                    <a:pt x="295" y="556"/>
                  </a:lnTo>
                  <a:lnTo>
                    <a:pt x="294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4" y="551"/>
                  </a:lnTo>
                  <a:lnTo>
                    <a:pt x="292" y="551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7" y="548"/>
                  </a:lnTo>
                  <a:lnTo>
                    <a:pt x="284" y="546"/>
                  </a:lnTo>
                  <a:lnTo>
                    <a:pt x="283" y="545"/>
                  </a:lnTo>
                  <a:lnTo>
                    <a:pt x="283" y="543"/>
                  </a:lnTo>
                  <a:lnTo>
                    <a:pt x="281" y="543"/>
                  </a:lnTo>
                  <a:lnTo>
                    <a:pt x="278" y="542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3" y="540"/>
                  </a:lnTo>
                  <a:lnTo>
                    <a:pt x="272" y="538"/>
                  </a:lnTo>
                  <a:lnTo>
                    <a:pt x="272" y="538"/>
                  </a:lnTo>
                  <a:lnTo>
                    <a:pt x="272" y="537"/>
                  </a:lnTo>
                  <a:lnTo>
                    <a:pt x="270" y="537"/>
                  </a:lnTo>
                  <a:lnTo>
                    <a:pt x="270" y="535"/>
                  </a:lnTo>
                  <a:lnTo>
                    <a:pt x="268" y="534"/>
                  </a:lnTo>
                  <a:lnTo>
                    <a:pt x="267" y="534"/>
                  </a:lnTo>
                  <a:lnTo>
                    <a:pt x="267" y="532"/>
                  </a:lnTo>
                  <a:lnTo>
                    <a:pt x="267" y="532"/>
                  </a:lnTo>
                  <a:lnTo>
                    <a:pt x="267" y="534"/>
                  </a:lnTo>
                  <a:lnTo>
                    <a:pt x="265" y="534"/>
                  </a:lnTo>
                  <a:lnTo>
                    <a:pt x="265" y="534"/>
                  </a:lnTo>
                  <a:lnTo>
                    <a:pt x="265" y="535"/>
                  </a:lnTo>
                  <a:lnTo>
                    <a:pt x="264" y="535"/>
                  </a:lnTo>
                  <a:lnTo>
                    <a:pt x="264" y="537"/>
                  </a:lnTo>
                  <a:lnTo>
                    <a:pt x="262" y="537"/>
                  </a:lnTo>
                  <a:lnTo>
                    <a:pt x="261" y="537"/>
                  </a:lnTo>
                  <a:lnTo>
                    <a:pt x="261" y="535"/>
                  </a:lnTo>
                  <a:lnTo>
                    <a:pt x="261" y="535"/>
                  </a:lnTo>
                  <a:lnTo>
                    <a:pt x="261" y="532"/>
                  </a:lnTo>
                  <a:lnTo>
                    <a:pt x="261" y="532"/>
                  </a:lnTo>
                  <a:lnTo>
                    <a:pt x="259" y="531"/>
                  </a:lnTo>
                  <a:lnTo>
                    <a:pt x="259" y="529"/>
                  </a:lnTo>
                  <a:lnTo>
                    <a:pt x="256" y="526"/>
                  </a:lnTo>
                  <a:lnTo>
                    <a:pt x="251" y="523"/>
                  </a:lnTo>
                  <a:lnTo>
                    <a:pt x="250" y="521"/>
                  </a:lnTo>
                  <a:lnTo>
                    <a:pt x="248" y="521"/>
                  </a:lnTo>
                  <a:lnTo>
                    <a:pt x="246" y="521"/>
                  </a:lnTo>
                  <a:lnTo>
                    <a:pt x="245" y="521"/>
                  </a:lnTo>
                  <a:lnTo>
                    <a:pt x="245" y="523"/>
                  </a:lnTo>
                  <a:lnTo>
                    <a:pt x="243" y="524"/>
                  </a:lnTo>
                  <a:lnTo>
                    <a:pt x="242" y="524"/>
                  </a:lnTo>
                  <a:lnTo>
                    <a:pt x="238" y="523"/>
                  </a:lnTo>
                  <a:lnTo>
                    <a:pt x="238" y="523"/>
                  </a:lnTo>
                  <a:lnTo>
                    <a:pt x="238" y="521"/>
                  </a:lnTo>
                  <a:lnTo>
                    <a:pt x="242" y="520"/>
                  </a:lnTo>
                  <a:lnTo>
                    <a:pt x="242" y="518"/>
                  </a:lnTo>
                  <a:lnTo>
                    <a:pt x="242" y="516"/>
                  </a:lnTo>
                  <a:lnTo>
                    <a:pt x="243" y="516"/>
                  </a:lnTo>
                  <a:lnTo>
                    <a:pt x="245" y="515"/>
                  </a:lnTo>
                  <a:lnTo>
                    <a:pt x="248" y="513"/>
                  </a:lnTo>
                  <a:lnTo>
                    <a:pt x="250" y="510"/>
                  </a:lnTo>
                  <a:lnTo>
                    <a:pt x="251" y="509"/>
                  </a:lnTo>
                  <a:lnTo>
                    <a:pt x="253" y="507"/>
                  </a:lnTo>
                  <a:lnTo>
                    <a:pt x="253" y="505"/>
                  </a:lnTo>
                  <a:lnTo>
                    <a:pt x="254" y="505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7" y="499"/>
                  </a:lnTo>
                  <a:lnTo>
                    <a:pt x="259" y="497"/>
                  </a:lnTo>
                  <a:lnTo>
                    <a:pt x="261" y="497"/>
                  </a:lnTo>
                  <a:lnTo>
                    <a:pt x="261" y="496"/>
                  </a:lnTo>
                  <a:lnTo>
                    <a:pt x="262" y="496"/>
                  </a:lnTo>
                  <a:lnTo>
                    <a:pt x="262" y="496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2" y="494"/>
                  </a:lnTo>
                  <a:lnTo>
                    <a:pt x="264" y="493"/>
                  </a:lnTo>
                  <a:lnTo>
                    <a:pt x="264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3"/>
                  </a:lnTo>
                  <a:lnTo>
                    <a:pt x="265" y="491"/>
                  </a:lnTo>
                  <a:lnTo>
                    <a:pt x="267" y="490"/>
                  </a:lnTo>
                  <a:lnTo>
                    <a:pt x="268" y="490"/>
                  </a:lnTo>
                  <a:lnTo>
                    <a:pt x="270" y="488"/>
                  </a:lnTo>
                  <a:lnTo>
                    <a:pt x="270" y="488"/>
                  </a:lnTo>
                  <a:lnTo>
                    <a:pt x="272" y="486"/>
                  </a:lnTo>
                  <a:lnTo>
                    <a:pt x="275" y="486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5" y="485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6" y="483"/>
                  </a:lnTo>
                  <a:lnTo>
                    <a:pt x="278" y="482"/>
                  </a:lnTo>
                  <a:lnTo>
                    <a:pt x="278" y="482"/>
                  </a:lnTo>
                  <a:lnTo>
                    <a:pt x="279" y="480"/>
                  </a:lnTo>
                  <a:lnTo>
                    <a:pt x="279" y="480"/>
                  </a:lnTo>
                  <a:lnTo>
                    <a:pt x="281" y="480"/>
                  </a:lnTo>
                  <a:lnTo>
                    <a:pt x="281" y="480"/>
                  </a:lnTo>
                  <a:lnTo>
                    <a:pt x="283" y="480"/>
                  </a:lnTo>
                  <a:lnTo>
                    <a:pt x="283" y="480"/>
                  </a:lnTo>
                  <a:lnTo>
                    <a:pt x="284" y="480"/>
                  </a:lnTo>
                  <a:lnTo>
                    <a:pt x="286" y="479"/>
                  </a:lnTo>
                  <a:lnTo>
                    <a:pt x="286" y="479"/>
                  </a:lnTo>
                  <a:lnTo>
                    <a:pt x="287" y="477"/>
                  </a:lnTo>
                  <a:lnTo>
                    <a:pt x="287" y="477"/>
                  </a:lnTo>
                  <a:lnTo>
                    <a:pt x="289" y="477"/>
                  </a:lnTo>
                  <a:lnTo>
                    <a:pt x="289" y="477"/>
                  </a:lnTo>
                  <a:lnTo>
                    <a:pt x="291" y="475"/>
                  </a:lnTo>
                  <a:lnTo>
                    <a:pt x="292" y="475"/>
                  </a:lnTo>
                  <a:lnTo>
                    <a:pt x="292" y="474"/>
                  </a:lnTo>
                  <a:lnTo>
                    <a:pt x="294" y="472"/>
                  </a:lnTo>
                  <a:lnTo>
                    <a:pt x="294" y="471"/>
                  </a:lnTo>
                  <a:lnTo>
                    <a:pt x="294" y="469"/>
                  </a:lnTo>
                  <a:lnTo>
                    <a:pt x="294" y="469"/>
                  </a:lnTo>
                  <a:lnTo>
                    <a:pt x="294" y="468"/>
                  </a:lnTo>
                  <a:lnTo>
                    <a:pt x="294" y="464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61"/>
                  </a:lnTo>
                  <a:lnTo>
                    <a:pt x="294" y="458"/>
                  </a:lnTo>
                  <a:lnTo>
                    <a:pt x="292" y="457"/>
                  </a:lnTo>
                  <a:lnTo>
                    <a:pt x="292" y="453"/>
                  </a:lnTo>
                  <a:lnTo>
                    <a:pt x="292" y="452"/>
                  </a:lnTo>
                  <a:lnTo>
                    <a:pt x="291" y="452"/>
                  </a:lnTo>
                  <a:lnTo>
                    <a:pt x="291" y="450"/>
                  </a:lnTo>
                  <a:lnTo>
                    <a:pt x="289" y="450"/>
                  </a:lnTo>
                  <a:lnTo>
                    <a:pt x="289" y="450"/>
                  </a:lnTo>
                  <a:lnTo>
                    <a:pt x="287" y="450"/>
                  </a:lnTo>
                  <a:lnTo>
                    <a:pt x="287" y="450"/>
                  </a:lnTo>
                  <a:lnTo>
                    <a:pt x="286" y="450"/>
                  </a:lnTo>
                  <a:lnTo>
                    <a:pt x="286" y="450"/>
                  </a:lnTo>
                  <a:lnTo>
                    <a:pt x="284" y="450"/>
                  </a:lnTo>
                  <a:lnTo>
                    <a:pt x="284" y="452"/>
                  </a:lnTo>
                  <a:lnTo>
                    <a:pt x="283" y="452"/>
                  </a:lnTo>
                  <a:lnTo>
                    <a:pt x="283" y="450"/>
                  </a:lnTo>
                  <a:lnTo>
                    <a:pt x="281" y="450"/>
                  </a:lnTo>
                  <a:lnTo>
                    <a:pt x="281" y="449"/>
                  </a:lnTo>
                  <a:lnTo>
                    <a:pt x="283" y="445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39"/>
                  </a:lnTo>
                  <a:lnTo>
                    <a:pt x="286" y="434"/>
                  </a:lnTo>
                  <a:lnTo>
                    <a:pt x="286" y="431"/>
                  </a:lnTo>
                  <a:lnTo>
                    <a:pt x="286" y="430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7" y="427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3" y="425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79" y="425"/>
                  </a:lnTo>
                  <a:lnTo>
                    <a:pt x="278" y="425"/>
                  </a:lnTo>
                  <a:lnTo>
                    <a:pt x="276" y="425"/>
                  </a:lnTo>
                  <a:lnTo>
                    <a:pt x="276" y="427"/>
                  </a:lnTo>
                  <a:lnTo>
                    <a:pt x="275" y="427"/>
                  </a:lnTo>
                  <a:lnTo>
                    <a:pt x="273" y="427"/>
                  </a:lnTo>
                  <a:lnTo>
                    <a:pt x="272" y="427"/>
                  </a:lnTo>
                  <a:lnTo>
                    <a:pt x="270" y="427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70" y="423"/>
                  </a:lnTo>
                  <a:lnTo>
                    <a:pt x="268" y="422"/>
                  </a:lnTo>
                  <a:lnTo>
                    <a:pt x="268" y="420"/>
                  </a:lnTo>
                  <a:lnTo>
                    <a:pt x="268" y="420"/>
                  </a:lnTo>
                  <a:lnTo>
                    <a:pt x="268" y="419"/>
                  </a:lnTo>
                  <a:lnTo>
                    <a:pt x="268" y="419"/>
                  </a:lnTo>
                  <a:lnTo>
                    <a:pt x="268" y="417"/>
                  </a:lnTo>
                  <a:lnTo>
                    <a:pt x="268" y="417"/>
                  </a:lnTo>
                  <a:lnTo>
                    <a:pt x="267" y="416"/>
                  </a:lnTo>
                  <a:lnTo>
                    <a:pt x="268" y="416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67" y="411"/>
                  </a:lnTo>
                  <a:lnTo>
                    <a:pt x="267" y="409"/>
                  </a:lnTo>
                  <a:lnTo>
                    <a:pt x="267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5" y="405"/>
                  </a:lnTo>
                  <a:lnTo>
                    <a:pt x="265" y="405"/>
                  </a:lnTo>
                  <a:lnTo>
                    <a:pt x="265" y="403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2" y="401"/>
                  </a:lnTo>
                  <a:lnTo>
                    <a:pt x="261" y="400"/>
                  </a:lnTo>
                  <a:lnTo>
                    <a:pt x="261" y="400"/>
                  </a:lnTo>
                  <a:lnTo>
                    <a:pt x="259" y="400"/>
                  </a:lnTo>
                  <a:lnTo>
                    <a:pt x="257" y="400"/>
                  </a:lnTo>
                  <a:lnTo>
                    <a:pt x="257" y="400"/>
                  </a:lnTo>
                  <a:lnTo>
                    <a:pt x="256" y="398"/>
                  </a:lnTo>
                  <a:lnTo>
                    <a:pt x="256" y="398"/>
                  </a:lnTo>
                  <a:lnTo>
                    <a:pt x="254" y="397"/>
                  </a:lnTo>
                  <a:lnTo>
                    <a:pt x="254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400"/>
                  </a:lnTo>
                  <a:lnTo>
                    <a:pt x="251" y="400"/>
                  </a:lnTo>
                  <a:lnTo>
                    <a:pt x="250" y="400"/>
                  </a:lnTo>
                  <a:lnTo>
                    <a:pt x="250" y="400"/>
                  </a:lnTo>
                  <a:lnTo>
                    <a:pt x="248" y="400"/>
                  </a:lnTo>
                  <a:lnTo>
                    <a:pt x="246" y="400"/>
                  </a:lnTo>
                  <a:lnTo>
                    <a:pt x="245" y="400"/>
                  </a:lnTo>
                  <a:lnTo>
                    <a:pt x="243" y="400"/>
                  </a:lnTo>
                  <a:lnTo>
                    <a:pt x="242" y="400"/>
                  </a:lnTo>
                  <a:lnTo>
                    <a:pt x="242" y="400"/>
                  </a:lnTo>
                  <a:lnTo>
                    <a:pt x="240" y="400"/>
                  </a:lnTo>
                  <a:lnTo>
                    <a:pt x="238" y="398"/>
                  </a:lnTo>
                  <a:lnTo>
                    <a:pt x="237" y="398"/>
                  </a:lnTo>
                  <a:lnTo>
                    <a:pt x="237" y="398"/>
                  </a:lnTo>
                  <a:lnTo>
                    <a:pt x="235" y="398"/>
                  </a:lnTo>
                  <a:lnTo>
                    <a:pt x="235" y="398"/>
                  </a:lnTo>
                  <a:lnTo>
                    <a:pt x="234" y="398"/>
                  </a:lnTo>
                  <a:lnTo>
                    <a:pt x="232" y="398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5"/>
                  </a:lnTo>
                  <a:lnTo>
                    <a:pt x="234" y="395"/>
                  </a:lnTo>
                  <a:lnTo>
                    <a:pt x="234" y="393"/>
                  </a:lnTo>
                  <a:lnTo>
                    <a:pt x="234" y="393"/>
                  </a:lnTo>
                  <a:lnTo>
                    <a:pt x="234" y="392"/>
                  </a:lnTo>
                  <a:lnTo>
                    <a:pt x="234" y="392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4" y="389"/>
                  </a:lnTo>
                  <a:lnTo>
                    <a:pt x="234" y="389"/>
                  </a:lnTo>
                  <a:lnTo>
                    <a:pt x="234" y="387"/>
                  </a:lnTo>
                  <a:lnTo>
                    <a:pt x="234" y="387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4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9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4" y="376"/>
                  </a:lnTo>
                  <a:lnTo>
                    <a:pt x="232" y="376"/>
                  </a:lnTo>
                  <a:lnTo>
                    <a:pt x="232" y="376"/>
                  </a:lnTo>
                  <a:lnTo>
                    <a:pt x="232" y="375"/>
                  </a:lnTo>
                  <a:lnTo>
                    <a:pt x="232" y="375"/>
                  </a:lnTo>
                  <a:lnTo>
                    <a:pt x="232" y="373"/>
                  </a:lnTo>
                  <a:lnTo>
                    <a:pt x="232" y="373"/>
                  </a:lnTo>
                  <a:lnTo>
                    <a:pt x="232" y="371"/>
                  </a:lnTo>
                  <a:lnTo>
                    <a:pt x="231" y="371"/>
                  </a:lnTo>
                  <a:lnTo>
                    <a:pt x="231" y="370"/>
                  </a:lnTo>
                  <a:lnTo>
                    <a:pt x="231" y="370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1" y="368"/>
                  </a:lnTo>
                  <a:lnTo>
                    <a:pt x="232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4"/>
                  </a:lnTo>
                  <a:lnTo>
                    <a:pt x="231" y="362"/>
                  </a:lnTo>
                  <a:lnTo>
                    <a:pt x="231" y="360"/>
                  </a:lnTo>
                  <a:lnTo>
                    <a:pt x="232" y="357"/>
                  </a:lnTo>
                  <a:lnTo>
                    <a:pt x="234" y="354"/>
                  </a:lnTo>
                  <a:lnTo>
                    <a:pt x="235" y="353"/>
                  </a:lnTo>
                  <a:lnTo>
                    <a:pt x="235" y="353"/>
                  </a:lnTo>
                  <a:lnTo>
                    <a:pt x="237" y="353"/>
                  </a:lnTo>
                  <a:lnTo>
                    <a:pt x="237" y="351"/>
                  </a:lnTo>
                  <a:lnTo>
                    <a:pt x="237" y="349"/>
                  </a:lnTo>
                  <a:lnTo>
                    <a:pt x="235" y="349"/>
                  </a:lnTo>
                  <a:lnTo>
                    <a:pt x="237" y="348"/>
                  </a:lnTo>
                  <a:lnTo>
                    <a:pt x="237" y="343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40" y="340"/>
                  </a:lnTo>
                  <a:lnTo>
                    <a:pt x="240" y="340"/>
                  </a:lnTo>
                  <a:lnTo>
                    <a:pt x="238" y="340"/>
                  </a:lnTo>
                  <a:lnTo>
                    <a:pt x="238" y="338"/>
                  </a:lnTo>
                  <a:lnTo>
                    <a:pt x="237" y="335"/>
                  </a:lnTo>
                  <a:lnTo>
                    <a:pt x="235" y="332"/>
                  </a:lnTo>
                  <a:lnTo>
                    <a:pt x="235" y="330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2" y="329"/>
                  </a:lnTo>
                  <a:lnTo>
                    <a:pt x="229" y="327"/>
                  </a:lnTo>
                  <a:lnTo>
                    <a:pt x="227" y="326"/>
                  </a:lnTo>
                  <a:lnTo>
                    <a:pt x="226" y="326"/>
                  </a:lnTo>
                  <a:lnTo>
                    <a:pt x="226" y="323"/>
                  </a:lnTo>
                  <a:lnTo>
                    <a:pt x="226" y="321"/>
                  </a:lnTo>
                  <a:lnTo>
                    <a:pt x="226" y="318"/>
                  </a:lnTo>
                  <a:lnTo>
                    <a:pt x="226" y="316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224" y="312"/>
                  </a:lnTo>
                  <a:lnTo>
                    <a:pt x="218" y="312"/>
                  </a:lnTo>
                  <a:lnTo>
                    <a:pt x="212" y="312"/>
                  </a:lnTo>
                  <a:lnTo>
                    <a:pt x="205" y="312"/>
                  </a:lnTo>
                  <a:lnTo>
                    <a:pt x="201" y="312"/>
                  </a:lnTo>
                  <a:lnTo>
                    <a:pt x="201" y="308"/>
                  </a:lnTo>
                  <a:lnTo>
                    <a:pt x="201" y="305"/>
                  </a:lnTo>
                  <a:lnTo>
                    <a:pt x="201" y="304"/>
                  </a:lnTo>
                  <a:lnTo>
                    <a:pt x="201" y="299"/>
                  </a:lnTo>
                  <a:lnTo>
                    <a:pt x="197" y="297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7" y="294"/>
                  </a:lnTo>
                  <a:lnTo>
                    <a:pt x="199" y="294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6" y="280"/>
                  </a:lnTo>
                  <a:lnTo>
                    <a:pt x="196" y="280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77"/>
                  </a:lnTo>
                  <a:lnTo>
                    <a:pt x="197" y="275"/>
                  </a:lnTo>
                  <a:lnTo>
                    <a:pt x="196" y="274"/>
                  </a:lnTo>
                  <a:lnTo>
                    <a:pt x="194" y="274"/>
                  </a:lnTo>
                  <a:lnTo>
                    <a:pt x="193" y="272"/>
                  </a:lnTo>
                  <a:lnTo>
                    <a:pt x="190" y="271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3" y="271"/>
                  </a:lnTo>
                  <a:lnTo>
                    <a:pt x="182" y="271"/>
                  </a:lnTo>
                  <a:lnTo>
                    <a:pt x="180" y="271"/>
                  </a:lnTo>
                  <a:lnTo>
                    <a:pt x="177" y="271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4" y="266"/>
                  </a:lnTo>
                  <a:lnTo>
                    <a:pt x="172" y="266"/>
                  </a:lnTo>
                  <a:lnTo>
                    <a:pt x="172" y="264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8" y="264"/>
                  </a:lnTo>
                  <a:lnTo>
                    <a:pt x="164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0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6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2" y="256"/>
                  </a:lnTo>
                  <a:lnTo>
                    <a:pt x="152" y="256"/>
                  </a:lnTo>
                  <a:lnTo>
                    <a:pt x="150" y="255"/>
                  </a:lnTo>
                  <a:lnTo>
                    <a:pt x="149" y="255"/>
                  </a:lnTo>
                  <a:lnTo>
                    <a:pt x="147" y="256"/>
                  </a:lnTo>
                  <a:lnTo>
                    <a:pt x="145" y="256"/>
                  </a:lnTo>
                  <a:lnTo>
                    <a:pt x="142" y="255"/>
                  </a:lnTo>
                  <a:lnTo>
                    <a:pt x="139" y="255"/>
                  </a:lnTo>
                  <a:lnTo>
                    <a:pt x="139" y="253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6" y="250"/>
                  </a:lnTo>
                  <a:lnTo>
                    <a:pt x="134" y="249"/>
                  </a:lnTo>
                  <a:lnTo>
                    <a:pt x="133" y="249"/>
                  </a:lnTo>
                  <a:lnTo>
                    <a:pt x="133" y="249"/>
                  </a:lnTo>
                  <a:lnTo>
                    <a:pt x="131" y="249"/>
                  </a:lnTo>
                  <a:lnTo>
                    <a:pt x="131" y="247"/>
                  </a:lnTo>
                  <a:lnTo>
                    <a:pt x="131" y="245"/>
                  </a:lnTo>
                  <a:lnTo>
                    <a:pt x="131" y="245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0" y="245"/>
                  </a:lnTo>
                  <a:lnTo>
                    <a:pt x="128" y="245"/>
                  </a:lnTo>
                  <a:lnTo>
                    <a:pt x="128" y="245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2"/>
                  </a:lnTo>
                  <a:lnTo>
                    <a:pt x="127" y="241"/>
                  </a:lnTo>
                  <a:lnTo>
                    <a:pt x="127" y="241"/>
                  </a:lnTo>
                  <a:lnTo>
                    <a:pt x="127" y="239"/>
                  </a:lnTo>
                  <a:lnTo>
                    <a:pt x="127" y="239"/>
                  </a:lnTo>
                  <a:lnTo>
                    <a:pt x="125" y="238"/>
                  </a:lnTo>
                  <a:lnTo>
                    <a:pt x="125" y="238"/>
                  </a:lnTo>
                  <a:lnTo>
                    <a:pt x="125" y="236"/>
                  </a:lnTo>
                  <a:lnTo>
                    <a:pt x="125" y="236"/>
                  </a:lnTo>
                  <a:lnTo>
                    <a:pt x="127" y="234"/>
                  </a:lnTo>
                  <a:lnTo>
                    <a:pt x="127" y="233"/>
                  </a:lnTo>
                  <a:lnTo>
                    <a:pt x="125" y="230"/>
                  </a:lnTo>
                  <a:lnTo>
                    <a:pt x="125" y="228"/>
                  </a:lnTo>
                  <a:lnTo>
                    <a:pt x="125" y="226"/>
                  </a:lnTo>
                  <a:lnTo>
                    <a:pt x="125" y="226"/>
                  </a:lnTo>
                  <a:lnTo>
                    <a:pt x="125" y="225"/>
                  </a:lnTo>
                  <a:lnTo>
                    <a:pt x="127" y="223"/>
                  </a:lnTo>
                  <a:lnTo>
                    <a:pt x="127" y="222"/>
                  </a:lnTo>
                  <a:lnTo>
                    <a:pt x="127" y="220"/>
                  </a:lnTo>
                  <a:lnTo>
                    <a:pt x="127" y="219"/>
                  </a:lnTo>
                  <a:lnTo>
                    <a:pt x="127" y="217"/>
                  </a:lnTo>
                  <a:lnTo>
                    <a:pt x="127" y="215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3" y="215"/>
                  </a:lnTo>
                  <a:lnTo>
                    <a:pt x="123" y="217"/>
                  </a:lnTo>
                  <a:lnTo>
                    <a:pt x="122" y="217"/>
                  </a:lnTo>
                  <a:lnTo>
                    <a:pt x="120" y="215"/>
                  </a:lnTo>
                  <a:lnTo>
                    <a:pt x="117" y="215"/>
                  </a:lnTo>
                  <a:lnTo>
                    <a:pt x="112" y="217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1" y="223"/>
                  </a:lnTo>
                  <a:lnTo>
                    <a:pt x="100" y="223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7" y="225"/>
                  </a:lnTo>
                  <a:lnTo>
                    <a:pt x="93" y="226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1"/>
                  </a:lnTo>
                  <a:lnTo>
                    <a:pt x="84" y="233"/>
                  </a:lnTo>
                  <a:lnTo>
                    <a:pt x="84" y="233"/>
                  </a:lnTo>
                  <a:lnTo>
                    <a:pt x="82" y="234"/>
                  </a:lnTo>
                  <a:lnTo>
                    <a:pt x="81" y="234"/>
                  </a:lnTo>
                  <a:lnTo>
                    <a:pt x="79" y="236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4"/>
                  </a:lnTo>
                  <a:lnTo>
                    <a:pt x="76" y="234"/>
                  </a:lnTo>
                  <a:lnTo>
                    <a:pt x="73" y="234"/>
                  </a:lnTo>
                  <a:lnTo>
                    <a:pt x="70" y="233"/>
                  </a:lnTo>
                  <a:lnTo>
                    <a:pt x="67" y="233"/>
                  </a:lnTo>
                  <a:lnTo>
                    <a:pt x="65" y="233"/>
                  </a:lnTo>
                  <a:lnTo>
                    <a:pt x="63" y="233"/>
                  </a:lnTo>
                  <a:lnTo>
                    <a:pt x="62" y="233"/>
                  </a:lnTo>
                  <a:lnTo>
                    <a:pt x="59" y="233"/>
                  </a:lnTo>
                  <a:lnTo>
                    <a:pt x="57" y="233"/>
                  </a:lnTo>
                  <a:lnTo>
                    <a:pt x="56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4"/>
                  </a:lnTo>
                  <a:lnTo>
                    <a:pt x="52" y="234"/>
                  </a:lnTo>
                  <a:lnTo>
                    <a:pt x="51" y="233"/>
                  </a:lnTo>
                  <a:lnTo>
                    <a:pt x="51" y="233"/>
                  </a:lnTo>
                  <a:lnTo>
                    <a:pt x="49" y="234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49" y="225"/>
                  </a:lnTo>
                  <a:lnTo>
                    <a:pt x="49" y="222"/>
                  </a:lnTo>
                  <a:lnTo>
                    <a:pt x="49" y="219"/>
                  </a:lnTo>
                  <a:lnTo>
                    <a:pt x="49" y="217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4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51" y="211"/>
                  </a:lnTo>
                  <a:lnTo>
                    <a:pt x="49" y="211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6" y="214"/>
                  </a:lnTo>
                  <a:lnTo>
                    <a:pt x="45" y="215"/>
                  </a:lnTo>
                  <a:lnTo>
                    <a:pt x="45" y="217"/>
                  </a:lnTo>
                  <a:lnTo>
                    <a:pt x="43" y="217"/>
                  </a:lnTo>
                  <a:lnTo>
                    <a:pt x="41" y="219"/>
                  </a:lnTo>
                  <a:lnTo>
                    <a:pt x="40" y="219"/>
                  </a:lnTo>
                  <a:lnTo>
                    <a:pt x="35" y="219"/>
                  </a:lnTo>
                  <a:lnTo>
                    <a:pt x="32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7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4" y="212"/>
                  </a:lnTo>
                  <a:lnTo>
                    <a:pt x="22" y="212"/>
                  </a:lnTo>
                  <a:lnTo>
                    <a:pt x="21" y="211"/>
                  </a:lnTo>
                  <a:lnTo>
                    <a:pt x="18" y="211"/>
                  </a:lnTo>
                  <a:lnTo>
                    <a:pt x="15" y="211"/>
                  </a:lnTo>
                  <a:lnTo>
                    <a:pt x="13" y="211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1" y="200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8" y="197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92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4" y="187"/>
                  </a:lnTo>
                  <a:lnTo>
                    <a:pt x="2" y="186"/>
                  </a:lnTo>
                  <a:lnTo>
                    <a:pt x="2" y="186"/>
                  </a:lnTo>
                  <a:lnTo>
                    <a:pt x="2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5" y="181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4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3" y="167"/>
                  </a:lnTo>
                  <a:lnTo>
                    <a:pt x="13" y="167"/>
                  </a:lnTo>
                  <a:lnTo>
                    <a:pt x="13" y="165"/>
                  </a:lnTo>
                  <a:lnTo>
                    <a:pt x="13" y="163"/>
                  </a:lnTo>
                  <a:lnTo>
                    <a:pt x="11" y="163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5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6" y="151"/>
                  </a:lnTo>
                  <a:lnTo>
                    <a:pt x="18" y="149"/>
                  </a:lnTo>
                  <a:lnTo>
                    <a:pt x="16" y="149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9" y="148"/>
                  </a:lnTo>
                  <a:lnTo>
                    <a:pt x="21" y="148"/>
                  </a:lnTo>
                  <a:lnTo>
                    <a:pt x="22" y="146"/>
                  </a:lnTo>
                  <a:lnTo>
                    <a:pt x="24" y="145"/>
                  </a:lnTo>
                  <a:lnTo>
                    <a:pt x="26" y="143"/>
                  </a:lnTo>
                  <a:lnTo>
                    <a:pt x="29" y="141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2" y="140"/>
                  </a:lnTo>
                  <a:lnTo>
                    <a:pt x="35" y="140"/>
                  </a:lnTo>
                  <a:lnTo>
                    <a:pt x="37" y="140"/>
                  </a:lnTo>
                  <a:lnTo>
                    <a:pt x="38" y="138"/>
                  </a:lnTo>
                  <a:lnTo>
                    <a:pt x="40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5"/>
                  </a:lnTo>
                  <a:lnTo>
                    <a:pt x="54" y="135"/>
                  </a:lnTo>
                  <a:lnTo>
                    <a:pt x="54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7" y="137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7"/>
                  </a:lnTo>
                  <a:lnTo>
                    <a:pt x="62" y="124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5" y="108"/>
                  </a:lnTo>
                  <a:lnTo>
                    <a:pt x="65" y="104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0" y="80"/>
                  </a:lnTo>
                  <a:lnTo>
                    <a:pt x="59" y="78"/>
                  </a:lnTo>
                  <a:lnTo>
                    <a:pt x="57" y="77"/>
                  </a:lnTo>
                  <a:lnTo>
                    <a:pt x="57" y="75"/>
                  </a:lnTo>
                  <a:lnTo>
                    <a:pt x="57" y="72"/>
                  </a:lnTo>
                  <a:lnTo>
                    <a:pt x="59" y="69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0" y="67"/>
                  </a:lnTo>
                  <a:lnTo>
                    <a:pt x="60" y="67"/>
                  </a:lnTo>
                  <a:lnTo>
                    <a:pt x="62" y="67"/>
                  </a:lnTo>
                  <a:lnTo>
                    <a:pt x="62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3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7" y="64"/>
                  </a:lnTo>
                  <a:lnTo>
                    <a:pt x="67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61"/>
                  </a:lnTo>
                  <a:lnTo>
                    <a:pt x="67" y="61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6"/>
                  </a:lnTo>
                  <a:lnTo>
                    <a:pt x="60" y="53"/>
                  </a:lnTo>
                  <a:lnTo>
                    <a:pt x="60" y="50"/>
                  </a:lnTo>
                  <a:lnTo>
                    <a:pt x="62" y="52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5" y="50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5" y="50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7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9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8"/>
                  </a:lnTo>
                  <a:lnTo>
                    <a:pt x="93" y="47"/>
                  </a:lnTo>
                  <a:lnTo>
                    <a:pt x="93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7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1" y="55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4" y="58"/>
                  </a:lnTo>
                  <a:lnTo>
                    <a:pt x="108" y="61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4" y="64"/>
                  </a:lnTo>
                  <a:lnTo>
                    <a:pt x="116" y="64"/>
                  </a:lnTo>
                  <a:lnTo>
                    <a:pt x="117" y="64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20" y="61"/>
                  </a:lnTo>
                  <a:lnTo>
                    <a:pt x="122" y="61"/>
                  </a:lnTo>
                  <a:lnTo>
                    <a:pt x="122" y="61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8" y="61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3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36" y="56"/>
                  </a:lnTo>
                  <a:lnTo>
                    <a:pt x="138" y="56"/>
                  </a:lnTo>
                  <a:lnTo>
                    <a:pt x="138" y="55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3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5" y="48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50" y="45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3" y="44"/>
                  </a:lnTo>
                  <a:lnTo>
                    <a:pt x="155" y="44"/>
                  </a:lnTo>
                  <a:lnTo>
                    <a:pt x="155" y="42"/>
                  </a:lnTo>
                  <a:lnTo>
                    <a:pt x="155" y="41"/>
                  </a:lnTo>
                  <a:lnTo>
                    <a:pt x="152" y="41"/>
                  </a:lnTo>
                  <a:lnTo>
                    <a:pt x="150" y="41"/>
                  </a:lnTo>
                  <a:lnTo>
                    <a:pt x="147" y="41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5" y="36"/>
                  </a:lnTo>
                  <a:lnTo>
                    <a:pt x="144" y="33"/>
                  </a:lnTo>
                  <a:lnTo>
                    <a:pt x="142" y="30"/>
                  </a:lnTo>
                  <a:lnTo>
                    <a:pt x="142" y="28"/>
                  </a:lnTo>
                  <a:lnTo>
                    <a:pt x="142" y="25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6" y="19"/>
                  </a:lnTo>
                  <a:lnTo>
                    <a:pt x="136" y="17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5" y="19"/>
                  </a:lnTo>
                  <a:lnTo>
                    <a:pt x="147" y="19"/>
                  </a:lnTo>
                  <a:lnTo>
                    <a:pt x="149" y="19"/>
                  </a:lnTo>
                  <a:lnTo>
                    <a:pt x="150" y="19"/>
                  </a:lnTo>
                  <a:lnTo>
                    <a:pt x="152" y="19"/>
                  </a:lnTo>
                  <a:lnTo>
                    <a:pt x="152" y="20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64" y="19"/>
                  </a:lnTo>
                  <a:lnTo>
                    <a:pt x="164" y="17"/>
                  </a:lnTo>
                  <a:lnTo>
                    <a:pt x="164" y="17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68" y="15"/>
                  </a:lnTo>
                  <a:lnTo>
                    <a:pt x="169" y="15"/>
                  </a:lnTo>
                  <a:lnTo>
                    <a:pt x="172" y="17"/>
                  </a:lnTo>
                  <a:lnTo>
                    <a:pt x="174" y="15"/>
                  </a:lnTo>
                  <a:lnTo>
                    <a:pt x="177" y="15"/>
                  </a:lnTo>
                  <a:lnTo>
                    <a:pt x="180" y="14"/>
                  </a:lnTo>
                  <a:lnTo>
                    <a:pt x="182" y="12"/>
                  </a:lnTo>
                  <a:lnTo>
                    <a:pt x="183" y="12"/>
                  </a:lnTo>
                  <a:lnTo>
                    <a:pt x="185" y="11"/>
                  </a:lnTo>
                  <a:lnTo>
                    <a:pt x="186" y="11"/>
                  </a:lnTo>
                  <a:lnTo>
                    <a:pt x="188" y="11"/>
                  </a:lnTo>
                  <a:lnTo>
                    <a:pt x="188" y="11"/>
                  </a:lnTo>
                  <a:lnTo>
                    <a:pt x="190" y="11"/>
                  </a:lnTo>
                  <a:lnTo>
                    <a:pt x="190" y="9"/>
                  </a:lnTo>
                  <a:lnTo>
                    <a:pt x="190" y="8"/>
                  </a:lnTo>
                  <a:lnTo>
                    <a:pt x="191" y="8"/>
                  </a:lnTo>
                  <a:lnTo>
                    <a:pt x="193" y="8"/>
                  </a:lnTo>
                  <a:lnTo>
                    <a:pt x="194" y="6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194" y="3"/>
                  </a:lnTo>
                  <a:lnTo>
                    <a:pt x="194" y="1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94" y="0"/>
                  </a:lnTo>
                  <a:lnTo>
                    <a:pt x="194" y="1"/>
                  </a:lnTo>
                  <a:lnTo>
                    <a:pt x="197" y="1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1" name="Freeform 322"/>
            <p:cNvSpPr>
              <a:spLocks/>
            </p:cNvSpPr>
            <p:nvPr/>
          </p:nvSpPr>
          <p:spPr bwMode="auto">
            <a:xfrm>
              <a:off x="3837214" y="4068962"/>
              <a:ext cx="7797" cy="9747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2 h 5"/>
                <a:gd name="T4" fmla="*/ 4 w 4"/>
                <a:gd name="T5" fmla="*/ 3 h 5"/>
                <a:gd name="T6" fmla="*/ 2 w 4"/>
                <a:gd name="T7" fmla="*/ 5 h 5"/>
                <a:gd name="T8" fmla="*/ 2 w 4"/>
                <a:gd name="T9" fmla="*/ 3 h 5"/>
                <a:gd name="T10" fmla="*/ 2 w 4"/>
                <a:gd name="T11" fmla="*/ 3 h 5"/>
                <a:gd name="T12" fmla="*/ 2 w 4"/>
                <a:gd name="T13" fmla="*/ 2 h 5"/>
                <a:gd name="T14" fmla="*/ 0 w 4"/>
                <a:gd name="T15" fmla="*/ 2 h 5"/>
                <a:gd name="T16" fmla="*/ 0 w 4"/>
                <a:gd name="T17" fmla="*/ 2 h 5"/>
                <a:gd name="T18" fmla="*/ 0 w 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2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2" name="Freeform 323"/>
            <p:cNvSpPr>
              <a:spLocks noEditPoints="1"/>
            </p:cNvSpPr>
            <p:nvPr/>
          </p:nvSpPr>
          <p:spPr bwMode="auto">
            <a:xfrm>
              <a:off x="3800179" y="4688814"/>
              <a:ext cx="345013" cy="378149"/>
            </a:xfrm>
            <a:custGeom>
              <a:avLst/>
              <a:gdLst>
                <a:gd name="T0" fmla="*/ 10 w 177"/>
                <a:gd name="T1" fmla="*/ 95 h 194"/>
                <a:gd name="T2" fmla="*/ 62 w 177"/>
                <a:gd name="T3" fmla="*/ 0 h 194"/>
                <a:gd name="T4" fmla="*/ 62 w 177"/>
                <a:gd name="T5" fmla="*/ 11 h 194"/>
                <a:gd name="T6" fmla="*/ 62 w 177"/>
                <a:gd name="T7" fmla="*/ 23 h 194"/>
                <a:gd name="T8" fmla="*/ 65 w 177"/>
                <a:gd name="T9" fmla="*/ 29 h 194"/>
                <a:gd name="T10" fmla="*/ 68 w 177"/>
                <a:gd name="T11" fmla="*/ 32 h 194"/>
                <a:gd name="T12" fmla="*/ 76 w 177"/>
                <a:gd name="T13" fmla="*/ 38 h 194"/>
                <a:gd name="T14" fmla="*/ 89 w 177"/>
                <a:gd name="T15" fmla="*/ 41 h 194"/>
                <a:gd name="T16" fmla="*/ 97 w 177"/>
                <a:gd name="T17" fmla="*/ 45 h 194"/>
                <a:gd name="T18" fmla="*/ 109 w 177"/>
                <a:gd name="T19" fmla="*/ 49 h 194"/>
                <a:gd name="T20" fmla="*/ 120 w 177"/>
                <a:gd name="T21" fmla="*/ 56 h 194"/>
                <a:gd name="T22" fmla="*/ 134 w 177"/>
                <a:gd name="T23" fmla="*/ 62 h 194"/>
                <a:gd name="T24" fmla="*/ 136 w 177"/>
                <a:gd name="T25" fmla="*/ 71 h 194"/>
                <a:gd name="T26" fmla="*/ 138 w 177"/>
                <a:gd name="T27" fmla="*/ 89 h 194"/>
                <a:gd name="T28" fmla="*/ 163 w 177"/>
                <a:gd name="T29" fmla="*/ 97 h 194"/>
                <a:gd name="T30" fmla="*/ 163 w 177"/>
                <a:gd name="T31" fmla="*/ 103 h 194"/>
                <a:gd name="T32" fmla="*/ 172 w 177"/>
                <a:gd name="T33" fmla="*/ 114 h 194"/>
                <a:gd name="T34" fmla="*/ 175 w 177"/>
                <a:gd name="T35" fmla="*/ 125 h 194"/>
                <a:gd name="T36" fmla="*/ 172 w 177"/>
                <a:gd name="T37" fmla="*/ 138 h 194"/>
                <a:gd name="T38" fmla="*/ 171 w 177"/>
                <a:gd name="T39" fmla="*/ 152 h 194"/>
                <a:gd name="T40" fmla="*/ 166 w 177"/>
                <a:gd name="T41" fmla="*/ 149 h 194"/>
                <a:gd name="T42" fmla="*/ 125 w 177"/>
                <a:gd name="T43" fmla="*/ 144 h 194"/>
                <a:gd name="T44" fmla="*/ 108 w 177"/>
                <a:gd name="T45" fmla="*/ 167 h 194"/>
                <a:gd name="T46" fmla="*/ 100 w 177"/>
                <a:gd name="T47" fmla="*/ 182 h 194"/>
                <a:gd name="T48" fmla="*/ 84 w 177"/>
                <a:gd name="T49" fmla="*/ 182 h 194"/>
                <a:gd name="T50" fmla="*/ 78 w 177"/>
                <a:gd name="T51" fmla="*/ 193 h 194"/>
                <a:gd name="T52" fmla="*/ 68 w 177"/>
                <a:gd name="T53" fmla="*/ 183 h 194"/>
                <a:gd name="T54" fmla="*/ 53 w 177"/>
                <a:gd name="T55" fmla="*/ 178 h 194"/>
                <a:gd name="T56" fmla="*/ 45 w 177"/>
                <a:gd name="T57" fmla="*/ 185 h 194"/>
                <a:gd name="T58" fmla="*/ 37 w 177"/>
                <a:gd name="T59" fmla="*/ 193 h 194"/>
                <a:gd name="T60" fmla="*/ 26 w 177"/>
                <a:gd name="T61" fmla="*/ 193 h 194"/>
                <a:gd name="T62" fmla="*/ 24 w 177"/>
                <a:gd name="T63" fmla="*/ 182 h 194"/>
                <a:gd name="T64" fmla="*/ 18 w 177"/>
                <a:gd name="T65" fmla="*/ 164 h 194"/>
                <a:gd name="T66" fmla="*/ 15 w 177"/>
                <a:gd name="T67" fmla="*/ 158 h 194"/>
                <a:gd name="T68" fmla="*/ 13 w 177"/>
                <a:gd name="T69" fmla="*/ 153 h 194"/>
                <a:gd name="T70" fmla="*/ 15 w 177"/>
                <a:gd name="T71" fmla="*/ 147 h 194"/>
                <a:gd name="T72" fmla="*/ 15 w 177"/>
                <a:gd name="T73" fmla="*/ 139 h 194"/>
                <a:gd name="T74" fmla="*/ 10 w 177"/>
                <a:gd name="T75" fmla="*/ 130 h 194"/>
                <a:gd name="T76" fmla="*/ 8 w 177"/>
                <a:gd name="T77" fmla="*/ 122 h 194"/>
                <a:gd name="T78" fmla="*/ 2 w 177"/>
                <a:gd name="T79" fmla="*/ 112 h 194"/>
                <a:gd name="T80" fmla="*/ 7 w 177"/>
                <a:gd name="T81" fmla="*/ 104 h 194"/>
                <a:gd name="T82" fmla="*/ 12 w 177"/>
                <a:gd name="T83" fmla="*/ 100 h 194"/>
                <a:gd name="T84" fmla="*/ 12 w 177"/>
                <a:gd name="T85" fmla="*/ 98 h 194"/>
                <a:gd name="T86" fmla="*/ 15 w 177"/>
                <a:gd name="T87" fmla="*/ 97 h 194"/>
                <a:gd name="T88" fmla="*/ 13 w 177"/>
                <a:gd name="T89" fmla="*/ 95 h 194"/>
                <a:gd name="T90" fmla="*/ 13 w 177"/>
                <a:gd name="T91" fmla="*/ 92 h 194"/>
                <a:gd name="T92" fmla="*/ 8 w 177"/>
                <a:gd name="T93" fmla="*/ 87 h 194"/>
                <a:gd name="T94" fmla="*/ 7 w 177"/>
                <a:gd name="T95" fmla="*/ 82 h 194"/>
                <a:gd name="T96" fmla="*/ 7 w 177"/>
                <a:gd name="T97" fmla="*/ 73 h 194"/>
                <a:gd name="T98" fmla="*/ 10 w 177"/>
                <a:gd name="T99" fmla="*/ 67 h 194"/>
                <a:gd name="T100" fmla="*/ 10 w 177"/>
                <a:gd name="T101" fmla="*/ 57 h 194"/>
                <a:gd name="T102" fmla="*/ 13 w 177"/>
                <a:gd name="T103" fmla="*/ 45 h 194"/>
                <a:gd name="T104" fmla="*/ 8 w 177"/>
                <a:gd name="T105" fmla="*/ 29 h 194"/>
                <a:gd name="T106" fmla="*/ 13 w 177"/>
                <a:gd name="T107" fmla="*/ 19 h 194"/>
                <a:gd name="T108" fmla="*/ 21 w 177"/>
                <a:gd name="T109" fmla="*/ 18 h 194"/>
                <a:gd name="T110" fmla="*/ 29 w 177"/>
                <a:gd name="T111" fmla="*/ 13 h 194"/>
                <a:gd name="T112" fmla="*/ 45 w 177"/>
                <a:gd name="T113" fmla="*/ 4 h 194"/>
                <a:gd name="T114" fmla="*/ 60 w 177"/>
                <a:gd name="T11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7" h="194">
                  <a:moveTo>
                    <a:pt x="10" y="93"/>
                  </a:move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10" y="93"/>
                  </a:lnTo>
                  <a:close/>
                  <a:moveTo>
                    <a:pt x="62" y="0"/>
                  </a:moveTo>
                  <a:lnTo>
                    <a:pt x="62" y="0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7" y="30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1" y="34"/>
                  </a:lnTo>
                  <a:lnTo>
                    <a:pt x="73" y="35"/>
                  </a:lnTo>
                  <a:lnTo>
                    <a:pt x="73" y="37"/>
                  </a:lnTo>
                  <a:lnTo>
                    <a:pt x="75" y="37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2" y="41"/>
                  </a:lnTo>
                  <a:lnTo>
                    <a:pt x="84" y="41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8" y="46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1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1"/>
                  </a:lnTo>
                  <a:lnTo>
                    <a:pt x="111" y="51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7" y="56"/>
                  </a:lnTo>
                  <a:lnTo>
                    <a:pt x="119" y="56"/>
                  </a:lnTo>
                  <a:lnTo>
                    <a:pt x="120" y="56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0" y="57"/>
                  </a:lnTo>
                  <a:lnTo>
                    <a:pt x="131" y="59"/>
                  </a:lnTo>
                  <a:lnTo>
                    <a:pt x="133" y="59"/>
                  </a:lnTo>
                  <a:lnTo>
                    <a:pt x="134" y="60"/>
                  </a:lnTo>
                  <a:lnTo>
                    <a:pt x="134" y="62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8"/>
                  </a:lnTo>
                  <a:lnTo>
                    <a:pt x="136" y="71"/>
                  </a:lnTo>
                  <a:lnTo>
                    <a:pt x="136" y="71"/>
                  </a:lnTo>
                  <a:lnTo>
                    <a:pt x="136" y="79"/>
                  </a:lnTo>
                  <a:lnTo>
                    <a:pt x="134" y="79"/>
                  </a:lnTo>
                  <a:lnTo>
                    <a:pt x="131" y="79"/>
                  </a:lnTo>
                  <a:lnTo>
                    <a:pt x="133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38" y="89"/>
                  </a:lnTo>
                  <a:lnTo>
                    <a:pt x="138" y="90"/>
                  </a:lnTo>
                  <a:lnTo>
                    <a:pt x="138" y="93"/>
                  </a:lnTo>
                  <a:lnTo>
                    <a:pt x="138" y="97"/>
                  </a:lnTo>
                  <a:lnTo>
                    <a:pt x="142" y="97"/>
                  </a:lnTo>
                  <a:lnTo>
                    <a:pt x="149" y="97"/>
                  </a:lnTo>
                  <a:lnTo>
                    <a:pt x="155" y="97"/>
                  </a:lnTo>
                  <a:lnTo>
                    <a:pt x="161" y="97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3" y="101"/>
                  </a:lnTo>
                  <a:lnTo>
                    <a:pt x="163" y="103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6" y="112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2" y="117"/>
                  </a:lnTo>
                  <a:lnTo>
                    <a:pt x="174" y="120"/>
                  </a:lnTo>
                  <a:lnTo>
                    <a:pt x="175" y="123"/>
                  </a:lnTo>
                  <a:lnTo>
                    <a:pt x="175" y="125"/>
                  </a:lnTo>
                  <a:lnTo>
                    <a:pt x="177" y="125"/>
                  </a:lnTo>
                  <a:lnTo>
                    <a:pt x="177" y="125"/>
                  </a:lnTo>
                  <a:lnTo>
                    <a:pt x="175" y="125"/>
                  </a:lnTo>
                  <a:lnTo>
                    <a:pt x="175" y="125"/>
                  </a:lnTo>
                  <a:lnTo>
                    <a:pt x="174" y="128"/>
                  </a:lnTo>
                  <a:lnTo>
                    <a:pt x="174" y="133"/>
                  </a:lnTo>
                  <a:lnTo>
                    <a:pt x="172" y="134"/>
                  </a:lnTo>
                  <a:lnTo>
                    <a:pt x="174" y="134"/>
                  </a:lnTo>
                  <a:lnTo>
                    <a:pt x="174" y="136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1" y="139"/>
                  </a:lnTo>
                  <a:lnTo>
                    <a:pt x="169" y="142"/>
                  </a:lnTo>
                  <a:lnTo>
                    <a:pt x="168" y="145"/>
                  </a:lnTo>
                  <a:lnTo>
                    <a:pt x="168" y="147"/>
                  </a:lnTo>
                  <a:lnTo>
                    <a:pt x="169" y="149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69" y="152"/>
                  </a:lnTo>
                  <a:lnTo>
                    <a:pt x="169" y="152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3" y="145"/>
                  </a:lnTo>
                  <a:lnTo>
                    <a:pt x="158" y="144"/>
                  </a:lnTo>
                  <a:lnTo>
                    <a:pt x="153" y="141"/>
                  </a:lnTo>
                  <a:lnTo>
                    <a:pt x="147" y="141"/>
                  </a:lnTo>
                  <a:lnTo>
                    <a:pt x="141" y="141"/>
                  </a:lnTo>
                  <a:lnTo>
                    <a:pt x="134" y="142"/>
                  </a:lnTo>
                  <a:lnTo>
                    <a:pt x="128" y="144"/>
                  </a:lnTo>
                  <a:lnTo>
                    <a:pt x="125" y="144"/>
                  </a:lnTo>
                  <a:lnTo>
                    <a:pt x="119" y="145"/>
                  </a:lnTo>
                  <a:lnTo>
                    <a:pt x="116" y="145"/>
                  </a:lnTo>
                  <a:lnTo>
                    <a:pt x="114" y="149"/>
                  </a:lnTo>
                  <a:lnTo>
                    <a:pt x="112" y="152"/>
                  </a:lnTo>
                  <a:lnTo>
                    <a:pt x="111" y="155"/>
                  </a:lnTo>
                  <a:lnTo>
                    <a:pt x="109" y="156"/>
                  </a:lnTo>
                  <a:lnTo>
                    <a:pt x="108" y="160"/>
                  </a:lnTo>
                  <a:lnTo>
                    <a:pt x="108" y="167"/>
                  </a:lnTo>
                  <a:lnTo>
                    <a:pt x="106" y="172"/>
                  </a:lnTo>
                  <a:lnTo>
                    <a:pt x="105" y="177"/>
                  </a:lnTo>
                  <a:lnTo>
                    <a:pt x="103" y="182"/>
                  </a:lnTo>
                  <a:lnTo>
                    <a:pt x="103" y="183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83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100" y="182"/>
                  </a:lnTo>
                  <a:lnTo>
                    <a:pt x="93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6" y="182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2" y="182"/>
                  </a:lnTo>
                  <a:lnTo>
                    <a:pt x="81" y="186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78" y="193"/>
                  </a:lnTo>
                  <a:lnTo>
                    <a:pt x="78" y="194"/>
                  </a:lnTo>
                  <a:lnTo>
                    <a:pt x="78" y="193"/>
                  </a:lnTo>
                  <a:lnTo>
                    <a:pt x="76" y="190"/>
                  </a:lnTo>
                  <a:lnTo>
                    <a:pt x="76" y="188"/>
                  </a:lnTo>
                  <a:lnTo>
                    <a:pt x="75" y="186"/>
                  </a:lnTo>
                  <a:lnTo>
                    <a:pt x="75" y="185"/>
                  </a:lnTo>
                  <a:lnTo>
                    <a:pt x="73" y="183"/>
                  </a:lnTo>
                  <a:lnTo>
                    <a:pt x="71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7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6" y="182"/>
                  </a:lnTo>
                  <a:lnTo>
                    <a:pt x="53" y="180"/>
                  </a:lnTo>
                  <a:lnTo>
                    <a:pt x="53" y="178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49" y="178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5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6"/>
                  </a:lnTo>
                  <a:lnTo>
                    <a:pt x="41" y="188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8" y="191"/>
                  </a:lnTo>
                  <a:lnTo>
                    <a:pt x="37" y="193"/>
                  </a:lnTo>
                  <a:lnTo>
                    <a:pt x="37" y="194"/>
                  </a:lnTo>
                  <a:lnTo>
                    <a:pt x="34" y="194"/>
                  </a:lnTo>
                  <a:lnTo>
                    <a:pt x="30" y="194"/>
                  </a:lnTo>
                  <a:lnTo>
                    <a:pt x="29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7" y="194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7" y="191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3" y="175"/>
                  </a:lnTo>
                  <a:lnTo>
                    <a:pt x="23" y="172"/>
                  </a:lnTo>
                  <a:lnTo>
                    <a:pt x="23" y="171"/>
                  </a:lnTo>
                  <a:lnTo>
                    <a:pt x="21" y="167"/>
                  </a:lnTo>
                  <a:lnTo>
                    <a:pt x="18" y="166"/>
                  </a:lnTo>
                  <a:lnTo>
                    <a:pt x="18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0"/>
                  </a:lnTo>
                  <a:lnTo>
                    <a:pt x="15" y="158"/>
                  </a:lnTo>
                  <a:lnTo>
                    <a:pt x="15" y="158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5" y="156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5" y="152"/>
                  </a:lnTo>
                  <a:lnTo>
                    <a:pt x="16" y="152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4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7" y="120"/>
                  </a:lnTo>
                  <a:lnTo>
                    <a:pt x="5" y="120"/>
                  </a:lnTo>
                  <a:lnTo>
                    <a:pt x="5" y="119"/>
                  </a:lnTo>
                  <a:lnTo>
                    <a:pt x="4" y="115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5" y="106"/>
                  </a:lnTo>
                  <a:lnTo>
                    <a:pt x="7" y="104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100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3" y="95"/>
                  </a:lnTo>
                  <a:lnTo>
                    <a:pt x="13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2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5" y="78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5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3" y="4"/>
                  </a:lnTo>
                  <a:lnTo>
                    <a:pt x="45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3" name="Freeform 324"/>
            <p:cNvSpPr>
              <a:spLocks noEditPoints="1"/>
            </p:cNvSpPr>
            <p:nvPr/>
          </p:nvSpPr>
          <p:spPr bwMode="auto">
            <a:xfrm>
              <a:off x="8977311" y="4275579"/>
              <a:ext cx="37036" cy="27289"/>
            </a:xfrm>
            <a:custGeom>
              <a:avLst/>
              <a:gdLst>
                <a:gd name="T0" fmla="*/ 14 w 19"/>
                <a:gd name="T1" fmla="*/ 1 h 14"/>
                <a:gd name="T2" fmla="*/ 16 w 19"/>
                <a:gd name="T3" fmla="*/ 1 h 14"/>
                <a:gd name="T4" fmla="*/ 17 w 19"/>
                <a:gd name="T5" fmla="*/ 3 h 14"/>
                <a:gd name="T6" fmla="*/ 17 w 19"/>
                <a:gd name="T7" fmla="*/ 5 h 14"/>
                <a:gd name="T8" fmla="*/ 19 w 19"/>
                <a:gd name="T9" fmla="*/ 6 h 14"/>
                <a:gd name="T10" fmla="*/ 19 w 19"/>
                <a:gd name="T11" fmla="*/ 8 h 14"/>
                <a:gd name="T12" fmla="*/ 19 w 19"/>
                <a:gd name="T13" fmla="*/ 9 h 14"/>
                <a:gd name="T14" fmla="*/ 19 w 19"/>
                <a:gd name="T15" fmla="*/ 9 h 14"/>
                <a:gd name="T16" fmla="*/ 19 w 19"/>
                <a:gd name="T17" fmla="*/ 9 h 14"/>
                <a:gd name="T18" fmla="*/ 17 w 19"/>
                <a:gd name="T19" fmla="*/ 9 h 14"/>
                <a:gd name="T20" fmla="*/ 17 w 19"/>
                <a:gd name="T21" fmla="*/ 9 h 14"/>
                <a:gd name="T22" fmla="*/ 16 w 19"/>
                <a:gd name="T23" fmla="*/ 9 h 14"/>
                <a:gd name="T24" fmla="*/ 16 w 19"/>
                <a:gd name="T25" fmla="*/ 6 h 14"/>
                <a:gd name="T26" fmla="*/ 14 w 19"/>
                <a:gd name="T27" fmla="*/ 5 h 14"/>
                <a:gd name="T28" fmla="*/ 14 w 19"/>
                <a:gd name="T29" fmla="*/ 3 h 14"/>
                <a:gd name="T30" fmla="*/ 14 w 19"/>
                <a:gd name="T31" fmla="*/ 1 h 14"/>
                <a:gd name="T32" fmla="*/ 14 w 19"/>
                <a:gd name="T33" fmla="*/ 0 h 14"/>
                <a:gd name="T34" fmla="*/ 16 w 19"/>
                <a:gd name="T35" fmla="*/ 0 h 14"/>
                <a:gd name="T36" fmla="*/ 16 w 19"/>
                <a:gd name="T37" fmla="*/ 1 h 14"/>
                <a:gd name="T38" fmla="*/ 14 w 19"/>
                <a:gd name="T39" fmla="*/ 1 h 14"/>
                <a:gd name="T40" fmla="*/ 14 w 19"/>
                <a:gd name="T41" fmla="*/ 3 h 14"/>
                <a:gd name="T42" fmla="*/ 12 w 19"/>
                <a:gd name="T43" fmla="*/ 3 h 14"/>
                <a:gd name="T44" fmla="*/ 11 w 19"/>
                <a:gd name="T45" fmla="*/ 5 h 14"/>
                <a:gd name="T46" fmla="*/ 11 w 19"/>
                <a:gd name="T47" fmla="*/ 5 h 14"/>
                <a:gd name="T48" fmla="*/ 11 w 19"/>
                <a:gd name="T49" fmla="*/ 6 h 14"/>
                <a:gd name="T50" fmla="*/ 11 w 19"/>
                <a:gd name="T51" fmla="*/ 8 h 14"/>
                <a:gd name="T52" fmla="*/ 11 w 19"/>
                <a:gd name="T53" fmla="*/ 8 h 14"/>
                <a:gd name="T54" fmla="*/ 11 w 19"/>
                <a:gd name="T55" fmla="*/ 9 h 14"/>
                <a:gd name="T56" fmla="*/ 12 w 19"/>
                <a:gd name="T57" fmla="*/ 9 h 14"/>
                <a:gd name="T58" fmla="*/ 12 w 19"/>
                <a:gd name="T59" fmla="*/ 9 h 14"/>
                <a:gd name="T60" fmla="*/ 11 w 19"/>
                <a:gd name="T61" fmla="*/ 11 h 14"/>
                <a:gd name="T62" fmla="*/ 11 w 19"/>
                <a:gd name="T63" fmla="*/ 11 h 14"/>
                <a:gd name="T64" fmla="*/ 11 w 19"/>
                <a:gd name="T65" fmla="*/ 12 h 14"/>
                <a:gd name="T66" fmla="*/ 11 w 19"/>
                <a:gd name="T67" fmla="*/ 14 h 14"/>
                <a:gd name="T68" fmla="*/ 9 w 19"/>
                <a:gd name="T69" fmla="*/ 14 h 14"/>
                <a:gd name="T70" fmla="*/ 8 w 19"/>
                <a:gd name="T71" fmla="*/ 14 h 14"/>
                <a:gd name="T72" fmla="*/ 8 w 19"/>
                <a:gd name="T73" fmla="*/ 14 h 14"/>
                <a:gd name="T74" fmla="*/ 8 w 19"/>
                <a:gd name="T75" fmla="*/ 14 h 14"/>
                <a:gd name="T76" fmla="*/ 6 w 19"/>
                <a:gd name="T77" fmla="*/ 12 h 14"/>
                <a:gd name="T78" fmla="*/ 6 w 19"/>
                <a:gd name="T79" fmla="*/ 11 h 14"/>
                <a:gd name="T80" fmla="*/ 5 w 19"/>
                <a:gd name="T81" fmla="*/ 11 h 14"/>
                <a:gd name="T82" fmla="*/ 5 w 19"/>
                <a:gd name="T83" fmla="*/ 11 h 14"/>
                <a:gd name="T84" fmla="*/ 5 w 19"/>
                <a:gd name="T85" fmla="*/ 9 h 14"/>
                <a:gd name="T86" fmla="*/ 3 w 19"/>
                <a:gd name="T87" fmla="*/ 9 h 14"/>
                <a:gd name="T88" fmla="*/ 3 w 19"/>
                <a:gd name="T89" fmla="*/ 8 h 14"/>
                <a:gd name="T90" fmla="*/ 1 w 19"/>
                <a:gd name="T91" fmla="*/ 8 h 14"/>
                <a:gd name="T92" fmla="*/ 1 w 19"/>
                <a:gd name="T93" fmla="*/ 6 h 14"/>
                <a:gd name="T94" fmla="*/ 0 w 19"/>
                <a:gd name="T95" fmla="*/ 6 h 14"/>
                <a:gd name="T96" fmla="*/ 3 w 19"/>
                <a:gd name="T97" fmla="*/ 6 h 14"/>
                <a:gd name="T98" fmla="*/ 5 w 19"/>
                <a:gd name="T99" fmla="*/ 6 h 14"/>
                <a:gd name="T100" fmla="*/ 6 w 19"/>
                <a:gd name="T101" fmla="*/ 6 h 14"/>
                <a:gd name="T102" fmla="*/ 8 w 19"/>
                <a:gd name="T103" fmla="*/ 5 h 14"/>
                <a:gd name="T104" fmla="*/ 9 w 19"/>
                <a:gd name="T105" fmla="*/ 3 h 14"/>
                <a:gd name="T106" fmla="*/ 11 w 19"/>
                <a:gd name="T107" fmla="*/ 3 h 14"/>
                <a:gd name="T108" fmla="*/ 12 w 19"/>
                <a:gd name="T109" fmla="*/ 1 h 14"/>
                <a:gd name="T110" fmla="*/ 14 w 19"/>
                <a:gd name="T1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4">
                  <a:moveTo>
                    <a:pt x="14" y="1"/>
                  </a:moveTo>
                  <a:lnTo>
                    <a:pt x="16" y="1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close/>
                  <a:moveTo>
                    <a:pt x="14" y="0"/>
                  </a:move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4" name="Freeform 325"/>
            <p:cNvSpPr>
              <a:spLocks/>
            </p:cNvSpPr>
            <p:nvPr/>
          </p:nvSpPr>
          <p:spPr bwMode="auto">
            <a:xfrm>
              <a:off x="3936625" y="3476398"/>
              <a:ext cx="5848" cy="584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1 w 3"/>
                <a:gd name="T13" fmla="*/ 2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5" name="Freeform 326"/>
            <p:cNvSpPr>
              <a:spLocks/>
            </p:cNvSpPr>
            <p:nvPr/>
          </p:nvSpPr>
          <p:spPr bwMode="auto">
            <a:xfrm>
              <a:off x="3991203" y="3909125"/>
              <a:ext cx="3898" cy="3898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6" name="Freeform 327"/>
            <p:cNvSpPr>
              <a:spLocks/>
            </p:cNvSpPr>
            <p:nvPr/>
          </p:nvSpPr>
          <p:spPr bwMode="auto">
            <a:xfrm>
              <a:off x="5786435" y="4068962"/>
              <a:ext cx="85766" cy="171531"/>
            </a:xfrm>
            <a:custGeom>
              <a:avLst/>
              <a:gdLst>
                <a:gd name="T0" fmla="*/ 30 w 44"/>
                <a:gd name="T1" fmla="*/ 0 h 88"/>
                <a:gd name="T2" fmla="*/ 36 w 44"/>
                <a:gd name="T3" fmla="*/ 7 h 88"/>
                <a:gd name="T4" fmla="*/ 40 w 44"/>
                <a:gd name="T5" fmla="*/ 8 h 88"/>
                <a:gd name="T6" fmla="*/ 40 w 44"/>
                <a:gd name="T7" fmla="*/ 13 h 88"/>
                <a:gd name="T8" fmla="*/ 41 w 44"/>
                <a:gd name="T9" fmla="*/ 18 h 88"/>
                <a:gd name="T10" fmla="*/ 43 w 44"/>
                <a:gd name="T11" fmla="*/ 21 h 88"/>
                <a:gd name="T12" fmla="*/ 44 w 44"/>
                <a:gd name="T13" fmla="*/ 25 h 88"/>
                <a:gd name="T14" fmla="*/ 43 w 44"/>
                <a:gd name="T15" fmla="*/ 29 h 88"/>
                <a:gd name="T16" fmla="*/ 41 w 44"/>
                <a:gd name="T17" fmla="*/ 29 h 88"/>
                <a:gd name="T18" fmla="*/ 41 w 44"/>
                <a:gd name="T19" fmla="*/ 30 h 88"/>
                <a:gd name="T20" fmla="*/ 40 w 44"/>
                <a:gd name="T21" fmla="*/ 36 h 88"/>
                <a:gd name="T22" fmla="*/ 38 w 44"/>
                <a:gd name="T23" fmla="*/ 36 h 88"/>
                <a:gd name="T24" fmla="*/ 35 w 44"/>
                <a:gd name="T25" fmla="*/ 41 h 88"/>
                <a:gd name="T26" fmla="*/ 35 w 44"/>
                <a:gd name="T27" fmla="*/ 44 h 88"/>
                <a:gd name="T28" fmla="*/ 30 w 44"/>
                <a:gd name="T29" fmla="*/ 47 h 88"/>
                <a:gd name="T30" fmla="*/ 28 w 44"/>
                <a:gd name="T31" fmla="*/ 54 h 88"/>
                <a:gd name="T32" fmla="*/ 28 w 44"/>
                <a:gd name="T33" fmla="*/ 60 h 88"/>
                <a:gd name="T34" fmla="*/ 28 w 44"/>
                <a:gd name="T35" fmla="*/ 66 h 88"/>
                <a:gd name="T36" fmla="*/ 28 w 44"/>
                <a:gd name="T37" fmla="*/ 70 h 88"/>
                <a:gd name="T38" fmla="*/ 28 w 44"/>
                <a:gd name="T39" fmla="*/ 71 h 88"/>
                <a:gd name="T40" fmla="*/ 28 w 44"/>
                <a:gd name="T41" fmla="*/ 77 h 88"/>
                <a:gd name="T42" fmla="*/ 28 w 44"/>
                <a:gd name="T43" fmla="*/ 81 h 88"/>
                <a:gd name="T44" fmla="*/ 28 w 44"/>
                <a:gd name="T45" fmla="*/ 82 h 88"/>
                <a:gd name="T46" fmla="*/ 28 w 44"/>
                <a:gd name="T47" fmla="*/ 87 h 88"/>
                <a:gd name="T48" fmla="*/ 13 w 44"/>
                <a:gd name="T49" fmla="*/ 88 h 88"/>
                <a:gd name="T50" fmla="*/ 14 w 44"/>
                <a:gd name="T51" fmla="*/ 85 h 88"/>
                <a:gd name="T52" fmla="*/ 11 w 44"/>
                <a:gd name="T53" fmla="*/ 82 h 88"/>
                <a:gd name="T54" fmla="*/ 11 w 44"/>
                <a:gd name="T55" fmla="*/ 79 h 88"/>
                <a:gd name="T56" fmla="*/ 13 w 44"/>
                <a:gd name="T57" fmla="*/ 60 h 88"/>
                <a:gd name="T58" fmla="*/ 11 w 44"/>
                <a:gd name="T59" fmla="*/ 47 h 88"/>
                <a:gd name="T60" fmla="*/ 8 w 44"/>
                <a:gd name="T61" fmla="*/ 44 h 88"/>
                <a:gd name="T62" fmla="*/ 8 w 44"/>
                <a:gd name="T63" fmla="*/ 38 h 88"/>
                <a:gd name="T64" fmla="*/ 6 w 44"/>
                <a:gd name="T65" fmla="*/ 33 h 88"/>
                <a:gd name="T66" fmla="*/ 0 w 44"/>
                <a:gd name="T67" fmla="*/ 29 h 88"/>
                <a:gd name="T68" fmla="*/ 0 w 44"/>
                <a:gd name="T69" fmla="*/ 24 h 88"/>
                <a:gd name="T70" fmla="*/ 2 w 44"/>
                <a:gd name="T71" fmla="*/ 21 h 88"/>
                <a:gd name="T72" fmla="*/ 3 w 44"/>
                <a:gd name="T73" fmla="*/ 19 h 88"/>
                <a:gd name="T74" fmla="*/ 5 w 44"/>
                <a:gd name="T75" fmla="*/ 18 h 88"/>
                <a:gd name="T76" fmla="*/ 5 w 44"/>
                <a:gd name="T77" fmla="*/ 18 h 88"/>
                <a:gd name="T78" fmla="*/ 6 w 44"/>
                <a:gd name="T79" fmla="*/ 16 h 88"/>
                <a:gd name="T80" fmla="*/ 8 w 44"/>
                <a:gd name="T81" fmla="*/ 14 h 88"/>
                <a:gd name="T82" fmla="*/ 10 w 44"/>
                <a:gd name="T83" fmla="*/ 13 h 88"/>
                <a:gd name="T84" fmla="*/ 11 w 44"/>
                <a:gd name="T85" fmla="*/ 14 h 88"/>
                <a:gd name="T86" fmla="*/ 21 w 44"/>
                <a:gd name="T87" fmla="*/ 11 h 88"/>
                <a:gd name="T88" fmla="*/ 24 w 44"/>
                <a:gd name="T89" fmla="*/ 7 h 88"/>
                <a:gd name="T90" fmla="*/ 22 w 44"/>
                <a:gd name="T91" fmla="*/ 2 h 88"/>
                <a:gd name="T92" fmla="*/ 27 w 44"/>
                <a:gd name="T93" fmla="*/ 2 h 88"/>
                <a:gd name="T94" fmla="*/ 30 w 44"/>
                <a:gd name="T9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" h="88">
                  <a:moveTo>
                    <a:pt x="30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5" y="3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3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3"/>
                  </a:lnTo>
                  <a:lnTo>
                    <a:pt x="28" y="76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28" y="84"/>
                  </a:lnTo>
                  <a:lnTo>
                    <a:pt x="28" y="85"/>
                  </a:lnTo>
                  <a:lnTo>
                    <a:pt x="28" y="87"/>
                  </a:lnTo>
                  <a:lnTo>
                    <a:pt x="22" y="87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4" y="85"/>
                  </a:lnTo>
                  <a:lnTo>
                    <a:pt x="13" y="84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3" y="60"/>
                  </a:lnTo>
                  <a:lnTo>
                    <a:pt x="13" y="55"/>
                  </a:lnTo>
                  <a:lnTo>
                    <a:pt x="11" y="52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38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7" name="Freeform 328"/>
            <p:cNvSpPr>
              <a:spLocks/>
            </p:cNvSpPr>
            <p:nvPr/>
          </p:nvSpPr>
          <p:spPr bwMode="auto">
            <a:xfrm>
              <a:off x="6583667" y="4480247"/>
              <a:ext cx="48731" cy="62375"/>
            </a:xfrm>
            <a:custGeom>
              <a:avLst/>
              <a:gdLst>
                <a:gd name="T0" fmla="*/ 20 w 25"/>
                <a:gd name="T1" fmla="*/ 2 h 32"/>
                <a:gd name="T2" fmla="*/ 22 w 25"/>
                <a:gd name="T3" fmla="*/ 2 h 32"/>
                <a:gd name="T4" fmla="*/ 20 w 25"/>
                <a:gd name="T5" fmla="*/ 5 h 32"/>
                <a:gd name="T6" fmla="*/ 20 w 25"/>
                <a:gd name="T7" fmla="*/ 5 h 32"/>
                <a:gd name="T8" fmla="*/ 20 w 25"/>
                <a:gd name="T9" fmla="*/ 7 h 32"/>
                <a:gd name="T10" fmla="*/ 20 w 25"/>
                <a:gd name="T11" fmla="*/ 8 h 32"/>
                <a:gd name="T12" fmla="*/ 20 w 25"/>
                <a:gd name="T13" fmla="*/ 8 h 32"/>
                <a:gd name="T14" fmla="*/ 22 w 25"/>
                <a:gd name="T15" fmla="*/ 10 h 32"/>
                <a:gd name="T16" fmla="*/ 25 w 25"/>
                <a:gd name="T17" fmla="*/ 10 h 32"/>
                <a:gd name="T18" fmla="*/ 25 w 25"/>
                <a:gd name="T19" fmla="*/ 11 h 32"/>
                <a:gd name="T20" fmla="*/ 25 w 25"/>
                <a:gd name="T21" fmla="*/ 13 h 32"/>
                <a:gd name="T22" fmla="*/ 23 w 25"/>
                <a:gd name="T23" fmla="*/ 15 h 32"/>
                <a:gd name="T24" fmla="*/ 22 w 25"/>
                <a:gd name="T25" fmla="*/ 16 h 32"/>
                <a:gd name="T26" fmla="*/ 23 w 25"/>
                <a:gd name="T27" fmla="*/ 16 h 32"/>
                <a:gd name="T28" fmla="*/ 20 w 25"/>
                <a:gd name="T29" fmla="*/ 19 h 32"/>
                <a:gd name="T30" fmla="*/ 18 w 25"/>
                <a:gd name="T31" fmla="*/ 21 h 32"/>
                <a:gd name="T32" fmla="*/ 17 w 25"/>
                <a:gd name="T33" fmla="*/ 22 h 32"/>
                <a:gd name="T34" fmla="*/ 15 w 25"/>
                <a:gd name="T35" fmla="*/ 26 h 32"/>
                <a:gd name="T36" fmla="*/ 11 w 25"/>
                <a:gd name="T37" fmla="*/ 30 h 32"/>
                <a:gd name="T38" fmla="*/ 9 w 25"/>
                <a:gd name="T39" fmla="*/ 32 h 32"/>
                <a:gd name="T40" fmla="*/ 7 w 25"/>
                <a:gd name="T41" fmla="*/ 30 h 32"/>
                <a:gd name="T42" fmla="*/ 6 w 25"/>
                <a:gd name="T43" fmla="*/ 27 h 32"/>
                <a:gd name="T44" fmla="*/ 6 w 25"/>
                <a:gd name="T45" fmla="*/ 24 h 32"/>
                <a:gd name="T46" fmla="*/ 4 w 25"/>
                <a:gd name="T47" fmla="*/ 22 h 32"/>
                <a:gd name="T48" fmla="*/ 4 w 25"/>
                <a:gd name="T49" fmla="*/ 18 h 32"/>
                <a:gd name="T50" fmla="*/ 3 w 25"/>
                <a:gd name="T51" fmla="*/ 16 h 32"/>
                <a:gd name="T52" fmla="*/ 3 w 25"/>
                <a:gd name="T53" fmla="*/ 15 h 32"/>
                <a:gd name="T54" fmla="*/ 3 w 25"/>
                <a:gd name="T55" fmla="*/ 11 h 32"/>
                <a:gd name="T56" fmla="*/ 0 w 25"/>
                <a:gd name="T57" fmla="*/ 8 h 32"/>
                <a:gd name="T58" fmla="*/ 0 w 25"/>
                <a:gd name="T59" fmla="*/ 7 h 32"/>
                <a:gd name="T60" fmla="*/ 0 w 25"/>
                <a:gd name="T61" fmla="*/ 5 h 32"/>
                <a:gd name="T62" fmla="*/ 1 w 25"/>
                <a:gd name="T63" fmla="*/ 5 h 32"/>
                <a:gd name="T64" fmla="*/ 3 w 25"/>
                <a:gd name="T65" fmla="*/ 5 h 32"/>
                <a:gd name="T66" fmla="*/ 4 w 25"/>
                <a:gd name="T67" fmla="*/ 8 h 32"/>
                <a:gd name="T68" fmla="*/ 9 w 25"/>
                <a:gd name="T69" fmla="*/ 7 h 32"/>
                <a:gd name="T70" fmla="*/ 11 w 25"/>
                <a:gd name="T71" fmla="*/ 7 h 32"/>
                <a:gd name="T72" fmla="*/ 12 w 25"/>
                <a:gd name="T73" fmla="*/ 5 h 32"/>
                <a:gd name="T74" fmla="*/ 12 w 25"/>
                <a:gd name="T75" fmla="*/ 0 h 32"/>
                <a:gd name="T76" fmla="*/ 15 w 25"/>
                <a:gd name="T77" fmla="*/ 2 h 32"/>
                <a:gd name="T78" fmla="*/ 15 w 25"/>
                <a:gd name="T79" fmla="*/ 2 h 32"/>
                <a:gd name="T80" fmla="*/ 17 w 25"/>
                <a:gd name="T81" fmla="*/ 0 h 32"/>
                <a:gd name="T82" fmla="*/ 20 w 25"/>
                <a:gd name="T8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32">
                  <a:moveTo>
                    <a:pt x="20" y="0"/>
                  </a:moveTo>
                  <a:lnTo>
                    <a:pt x="2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8" name="Freeform 329"/>
            <p:cNvSpPr>
              <a:spLocks/>
            </p:cNvSpPr>
            <p:nvPr/>
          </p:nvSpPr>
          <p:spPr bwMode="auto">
            <a:xfrm>
              <a:off x="7185976" y="3663524"/>
              <a:ext cx="5848" cy="15594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0 h 8"/>
                <a:gd name="T4" fmla="*/ 1 w 3"/>
                <a:gd name="T5" fmla="*/ 2 h 8"/>
                <a:gd name="T6" fmla="*/ 3 w 3"/>
                <a:gd name="T7" fmla="*/ 3 h 8"/>
                <a:gd name="T8" fmla="*/ 3 w 3"/>
                <a:gd name="T9" fmla="*/ 5 h 8"/>
                <a:gd name="T10" fmla="*/ 3 w 3"/>
                <a:gd name="T11" fmla="*/ 7 h 8"/>
                <a:gd name="T12" fmla="*/ 1 w 3"/>
                <a:gd name="T13" fmla="*/ 8 h 8"/>
                <a:gd name="T14" fmla="*/ 1 w 3"/>
                <a:gd name="T15" fmla="*/ 7 h 8"/>
                <a:gd name="T16" fmla="*/ 0 w 3"/>
                <a:gd name="T17" fmla="*/ 5 h 8"/>
                <a:gd name="T18" fmla="*/ 1 w 3"/>
                <a:gd name="T19" fmla="*/ 3 h 8"/>
                <a:gd name="T20" fmla="*/ 0 w 3"/>
                <a:gd name="T21" fmla="*/ 2 h 8"/>
                <a:gd name="T22" fmla="*/ 0 w 3"/>
                <a:gd name="T23" fmla="*/ 2 h 8"/>
                <a:gd name="T24" fmla="*/ 1 w 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9" name="Freeform 330"/>
            <p:cNvSpPr>
              <a:spLocks/>
            </p:cNvSpPr>
            <p:nvPr/>
          </p:nvSpPr>
          <p:spPr bwMode="auto">
            <a:xfrm>
              <a:off x="6394592" y="3090452"/>
              <a:ext cx="175430" cy="101360"/>
            </a:xfrm>
            <a:custGeom>
              <a:avLst/>
              <a:gdLst>
                <a:gd name="T0" fmla="*/ 8 w 90"/>
                <a:gd name="T1" fmla="*/ 1 h 52"/>
                <a:gd name="T2" fmla="*/ 10 w 90"/>
                <a:gd name="T3" fmla="*/ 4 h 52"/>
                <a:gd name="T4" fmla="*/ 7 w 90"/>
                <a:gd name="T5" fmla="*/ 6 h 52"/>
                <a:gd name="T6" fmla="*/ 13 w 90"/>
                <a:gd name="T7" fmla="*/ 6 h 52"/>
                <a:gd name="T8" fmla="*/ 27 w 90"/>
                <a:gd name="T9" fmla="*/ 8 h 52"/>
                <a:gd name="T10" fmla="*/ 40 w 90"/>
                <a:gd name="T11" fmla="*/ 9 h 52"/>
                <a:gd name="T12" fmla="*/ 49 w 90"/>
                <a:gd name="T13" fmla="*/ 8 h 52"/>
                <a:gd name="T14" fmla="*/ 60 w 90"/>
                <a:gd name="T15" fmla="*/ 3 h 52"/>
                <a:gd name="T16" fmla="*/ 68 w 90"/>
                <a:gd name="T17" fmla="*/ 1 h 52"/>
                <a:gd name="T18" fmla="*/ 76 w 90"/>
                <a:gd name="T19" fmla="*/ 4 h 52"/>
                <a:gd name="T20" fmla="*/ 79 w 90"/>
                <a:gd name="T21" fmla="*/ 4 h 52"/>
                <a:gd name="T22" fmla="*/ 85 w 90"/>
                <a:gd name="T23" fmla="*/ 8 h 52"/>
                <a:gd name="T24" fmla="*/ 90 w 90"/>
                <a:gd name="T25" fmla="*/ 9 h 52"/>
                <a:gd name="T26" fmla="*/ 85 w 90"/>
                <a:gd name="T27" fmla="*/ 14 h 52"/>
                <a:gd name="T28" fmla="*/ 81 w 90"/>
                <a:gd name="T29" fmla="*/ 17 h 52"/>
                <a:gd name="T30" fmla="*/ 79 w 90"/>
                <a:gd name="T31" fmla="*/ 26 h 52"/>
                <a:gd name="T32" fmla="*/ 74 w 90"/>
                <a:gd name="T33" fmla="*/ 31 h 52"/>
                <a:gd name="T34" fmla="*/ 79 w 90"/>
                <a:gd name="T35" fmla="*/ 36 h 52"/>
                <a:gd name="T36" fmla="*/ 79 w 90"/>
                <a:gd name="T37" fmla="*/ 39 h 52"/>
                <a:gd name="T38" fmla="*/ 78 w 90"/>
                <a:gd name="T39" fmla="*/ 39 h 52"/>
                <a:gd name="T40" fmla="*/ 74 w 90"/>
                <a:gd name="T41" fmla="*/ 41 h 52"/>
                <a:gd name="T42" fmla="*/ 71 w 90"/>
                <a:gd name="T43" fmla="*/ 37 h 52"/>
                <a:gd name="T44" fmla="*/ 67 w 90"/>
                <a:gd name="T45" fmla="*/ 37 h 52"/>
                <a:gd name="T46" fmla="*/ 63 w 90"/>
                <a:gd name="T47" fmla="*/ 39 h 52"/>
                <a:gd name="T48" fmla="*/ 60 w 90"/>
                <a:gd name="T49" fmla="*/ 41 h 52"/>
                <a:gd name="T50" fmla="*/ 60 w 90"/>
                <a:gd name="T51" fmla="*/ 42 h 52"/>
                <a:gd name="T52" fmla="*/ 57 w 90"/>
                <a:gd name="T53" fmla="*/ 44 h 52"/>
                <a:gd name="T54" fmla="*/ 54 w 90"/>
                <a:gd name="T55" fmla="*/ 44 h 52"/>
                <a:gd name="T56" fmla="*/ 54 w 90"/>
                <a:gd name="T57" fmla="*/ 45 h 52"/>
                <a:gd name="T58" fmla="*/ 56 w 90"/>
                <a:gd name="T59" fmla="*/ 48 h 52"/>
                <a:gd name="T60" fmla="*/ 51 w 90"/>
                <a:gd name="T61" fmla="*/ 50 h 52"/>
                <a:gd name="T62" fmla="*/ 48 w 90"/>
                <a:gd name="T63" fmla="*/ 50 h 52"/>
                <a:gd name="T64" fmla="*/ 41 w 90"/>
                <a:gd name="T65" fmla="*/ 52 h 52"/>
                <a:gd name="T66" fmla="*/ 37 w 90"/>
                <a:gd name="T67" fmla="*/ 50 h 52"/>
                <a:gd name="T68" fmla="*/ 33 w 90"/>
                <a:gd name="T69" fmla="*/ 48 h 52"/>
                <a:gd name="T70" fmla="*/ 32 w 90"/>
                <a:gd name="T71" fmla="*/ 47 h 52"/>
                <a:gd name="T72" fmla="*/ 27 w 90"/>
                <a:gd name="T73" fmla="*/ 47 h 52"/>
                <a:gd name="T74" fmla="*/ 24 w 90"/>
                <a:gd name="T75" fmla="*/ 48 h 52"/>
                <a:gd name="T76" fmla="*/ 22 w 90"/>
                <a:gd name="T77" fmla="*/ 48 h 52"/>
                <a:gd name="T78" fmla="*/ 18 w 90"/>
                <a:gd name="T79" fmla="*/ 50 h 52"/>
                <a:gd name="T80" fmla="*/ 13 w 90"/>
                <a:gd name="T81" fmla="*/ 50 h 52"/>
                <a:gd name="T82" fmla="*/ 8 w 90"/>
                <a:gd name="T83" fmla="*/ 50 h 52"/>
                <a:gd name="T84" fmla="*/ 10 w 90"/>
                <a:gd name="T85" fmla="*/ 44 h 52"/>
                <a:gd name="T86" fmla="*/ 8 w 90"/>
                <a:gd name="T87" fmla="*/ 42 h 52"/>
                <a:gd name="T88" fmla="*/ 7 w 90"/>
                <a:gd name="T89" fmla="*/ 39 h 52"/>
                <a:gd name="T90" fmla="*/ 2 w 90"/>
                <a:gd name="T91" fmla="*/ 36 h 52"/>
                <a:gd name="T92" fmla="*/ 2 w 90"/>
                <a:gd name="T93" fmla="*/ 33 h 52"/>
                <a:gd name="T94" fmla="*/ 2 w 90"/>
                <a:gd name="T95" fmla="*/ 30 h 52"/>
                <a:gd name="T96" fmla="*/ 2 w 90"/>
                <a:gd name="T97" fmla="*/ 26 h 52"/>
                <a:gd name="T98" fmla="*/ 2 w 90"/>
                <a:gd name="T99" fmla="*/ 25 h 52"/>
                <a:gd name="T100" fmla="*/ 5 w 90"/>
                <a:gd name="T101" fmla="*/ 23 h 52"/>
                <a:gd name="T102" fmla="*/ 8 w 90"/>
                <a:gd name="T103" fmla="*/ 20 h 52"/>
                <a:gd name="T104" fmla="*/ 8 w 90"/>
                <a:gd name="T105" fmla="*/ 19 h 52"/>
                <a:gd name="T106" fmla="*/ 7 w 90"/>
                <a:gd name="T107" fmla="*/ 15 h 52"/>
                <a:gd name="T108" fmla="*/ 2 w 90"/>
                <a:gd name="T109" fmla="*/ 12 h 52"/>
                <a:gd name="T110" fmla="*/ 0 w 90"/>
                <a:gd name="T111" fmla="*/ 9 h 52"/>
                <a:gd name="T112" fmla="*/ 0 w 90"/>
                <a:gd name="T113" fmla="*/ 6 h 52"/>
                <a:gd name="T114" fmla="*/ 2 w 90"/>
                <a:gd name="T115" fmla="*/ 4 h 52"/>
                <a:gd name="T116" fmla="*/ 3 w 90"/>
                <a:gd name="T117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52">
                  <a:moveTo>
                    <a:pt x="5" y="0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8"/>
                  </a:lnTo>
                  <a:lnTo>
                    <a:pt x="13" y="6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5" y="9"/>
                  </a:lnTo>
                  <a:lnTo>
                    <a:pt x="40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9" y="8"/>
                  </a:lnTo>
                  <a:lnTo>
                    <a:pt x="52" y="6"/>
                  </a:lnTo>
                  <a:lnTo>
                    <a:pt x="56" y="4"/>
                  </a:lnTo>
                  <a:lnTo>
                    <a:pt x="60" y="3"/>
                  </a:lnTo>
                  <a:lnTo>
                    <a:pt x="65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9" y="4"/>
                  </a:lnTo>
                  <a:lnTo>
                    <a:pt x="81" y="6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90" y="9"/>
                  </a:lnTo>
                  <a:lnTo>
                    <a:pt x="90" y="12"/>
                  </a:lnTo>
                  <a:lnTo>
                    <a:pt x="89" y="15"/>
                  </a:lnTo>
                  <a:lnTo>
                    <a:pt x="85" y="14"/>
                  </a:lnTo>
                  <a:lnTo>
                    <a:pt x="84" y="15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1" y="22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4" y="31"/>
                  </a:lnTo>
                  <a:lnTo>
                    <a:pt x="76" y="33"/>
                  </a:lnTo>
                  <a:lnTo>
                    <a:pt x="78" y="33"/>
                  </a:lnTo>
                  <a:lnTo>
                    <a:pt x="79" y="36"/>
                  </a:lnTo>
                  <a:lnTo>
                    <a:pt x="81" y="37"/>
                  </a:lnTo>
                  <a:lnTo>
                    <a:pt x="82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8" y="39"/>
                  </a:lnTo>
                  <a:lnTo>
                    <a:pt x="76" y="39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0" y="37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9"/>
                  </a:lnTo>
                  <a:lnTo>
                    <a:pt x="60" y="41"/>
                  </a:lnTo>
                  <a:lnTo>
                    <a:pt x="60" y="41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8" y="50"/>
                  </a:lnTo>
                  <a:lnTo>
                    <a:pt x="46" y="52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3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4" y="47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5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0" name="Freeform 331"/>
            <p:cNvSpPr>
              <a:spLocks/>
            </p:cNvSpPr>
            <p:nvPr/>
          </p:nvSpPr>
          <p:spPr bwMode="auto">
            <a:xfrm>
              <a:off x="5609056" y="3992941"/>
              <a:ext cx="224161" cy="159836"/>
            </a:xfrm>
            <a:custGeom>
              <a:avLst/>
              <a:gdLst>
                <a:gd name="T0" fmla="*/ 74 w 115"/>
                <a:gd name="T1" fmla="*/ 0 h 82"/>
                <a:gd name="T2" fmla="*/ 83 w 115"/>
                <a:gd name="T3" fmla="*/ 3 h 82"/>
                <a:gd name="T4" fmla="*/ 83 w 115"/>
                <a:gd name="T5" fmla="*/ 9 h 82"/>
                <a:gd name="T6" fmla="*/ 85 w 115"/>
                <a:gd name="T7" fmla="*/ 14 h 82"/>
                <a:gd name="T8" fmla="*/ 90 w 115"/>
                <a:gd name="T9" fmla="*/ 20 h 82"/>
                <a:gd name="T10" fmla="*/ 93 w 115"/>
                <a:gd name="T11" fmla="*/ 20 h 82"/>
                <a:gd name="T12" fmla="*/ 96 w 115"/>
                <a:gd name="T13" fmla="*/ 23 h 82"/>
                <a:gd name="T14" fmla="*/ 94 w 115"/>
                <a:gd name="T15" fmla="*/ 25 h 82"/>
                <a:gd name="T16" fmla="*/ 94 w 115"/>
                <a:gd name="T17" fmla="*/ 30 h 82"/>
                <a:gd name="T18" fmla="*/ 102 w 115"/>
                <a:gd name="T19" fmla="*/ 34 h 82"/>
                <a:gd name="T20" fmla="*/ 108 w 115"/>
                <a:gd name="T21" fmla="*/ 34 h 82"/>
                <a:gd name="T22" fmla="*/ 112 w 115"/>
                <a:gd name="T23" fmla="*/ 34 h 82"/>
                <a:gd name="T24" fmla="*/ 112 w 115"/>
                <a:gd name="T25" fmla="*/ 38 h 82"/>
                <a:gd name="T26" fmla="*/ 110 w 115"/>
                <a:gd name="T27" fmla="*/ 39 h 82"/>
                <a:gd name="T28" fmla="*/ 115 w 115"/>
                <a:gd name="T29" fmla="*/ 46 h 82"/>
                <a:gd name="T30" fmla="*/ 108 w 115"/>
                <a:gd name="T31" fmla="*/ 53 h 82"/>
                <a:gd name="T32" fmla="*/ 102 w 115"/>
                <a:gd name="T33" fmla="*/ 52 h 82"/>
                <a:gd name="T34" fmla="*/ 99 w 115"/>
                <a:gd name="T35" fmla="*/ 53 h 82"/>
                <a:gd name="T36" fmla="*/ 97 w 115"/>
                <a:gd name="T37" fmla="*/ 55 h 82"/>
                <a:gd name="T38" fmla="*/ 96 w 115"/>
                <a:gd name="T39" fmla="*/ 57 h 82"/>
                <a:gd name="T40" fmla="*/ 94 w 115"/>
                <a:gd name="T41" fmla="*/ 58 h 82"/>
                <a:gd name="T42" fmla="*/ 93 w 115"/>
                <a:gd name="T43" fmla="*/ 60 h 82"/>
                <a:gd name="T44" fmla="*/ 86 w 115"/>
                <a:gd name="T45" fmla="*/ 60 h 82"/>
                <a:gd name="T46" fmla="*/ 75 w 115"/>
                <a:gd name="T47" fmla="*/ 57 h 82"/>
                <a:gd name="T48" fmla="*/ 74 w 115"/>
                <a:gd name="T49" fmla="*/ 58 h 82"/>
                <a:gd name="T50" fmla="*/ 71 w 115"/>
                <a:gd name="T51" fmla="*/ 60 h 82"/>
                <a:gd name="T52" fmla="*/ 69 w 115"/>
                <a:gd name="T53" fmla="*/ 60 h 82"/>
                <a:gd name="T54" fmla="*/ 61 w 115"/>
                <a:gd name="T55" fmla="*/ 60 h 82"/>
                <a:gd name="T56" fmla="*/ 52 w 115"/>
                <a:gd name="T57" fmla="*/ 60 h 82"/>
                <a:gd name="T58" fmla="*/ 41 w 115"/>
                <a:gd name="T59" fmla="*/ 60 h 82"/>
                <a:gd name="T60" fmla="*/ 37 w 115"/>
                <a:gd name="T61" fmla="*/ 64 h 82"/>
                <a:gd name="T62" fmla="*/ 39 w 115"/>
                <a:gd name="T63" fmla="*/ 68 h 82"/>
                <a:gd name="T64" fmla="*/ 39 w 115"/>
                <a:gd name="T65" fmla="*/ 71 h 82"/>
                <a:gd name="T66" fmla="*/ 41 w 115"/>
                <a:gd name="T67" fmla="*/ 77 h 82"/>
                <a:gd name="T68" fmla="*/ 41 w 115"/>
                <a:gd name="T69" fmla="*/ 80 h 82"/>
                <a:gd name="T70" fmla="*/ 37 w 115"/>
                <a:gd name="T71" fmla="*/ 80 h 82"/>
                <a:gd name="T72" fmla="*/ 36 w 115"/>
                <a:gd name="T73" fmla="*/ 77 h 82"/>
                <a:gd name="T74" fmla="*/ 33 w 115"/>
                <a:gd name="T75" fmla="*/ 75 h 82"/>
                <a:gd name="T76" fmla="*/ 23 w 115"/>
                <a:gd name="T77" fmla="*/ 75 h 82"/>
                <a:gd name="T78" fmla="*/ 17 w 115"/>
                <a:gd name="T79" fmla="*/ 79 h 82"/>
                <a:gd name="T80" fmla="*/ 12 w 115"/>
                <a:gd name="T81" fmla="*/ 77 h 82"/>
                <a:gd name="T82" fmla="*/ 8 w 115"/>
                <a:gd name="T83" fmla="*/ 74 h 82"/>
                <a:gd name="T84" fmla="*/ 4 w 115"/>
                <a:gd name="T85" fmla="*/ 69 h 82"/>
                <a:gd name="T86" fmla="*/ 0 w 115"/>
                <a:gd name="T87" fmla="*/ 68 h 82"/>
                <a:gd name="T88" fmla="*/ 1 w 115"/>
                <a:gd name="T89" fmla="*/ 63 h 82"/>
                <a:gd name="T90" fmla="*/ 3 w 115"/>
                <a:gd name="T91" fmla="*/ 57 h 82"/>
                <a:gd name="T92" fmla="*/ 4 w 115"/>
                <a:gd name="T93" fmla="*/ 50 h 82"/>
                <a:gd name="T94" fmla="*/ 3 w 115"/>
                <a:gd name="T95" fmla="*/ 47 h 82"/>
                <a:gd name="T96" fmla="*/ 8 w 115"/>
                <a:gd name="T97" fmla="*/ 44 h 82"/>
                <a:gd name="T98" fmla="*/ 14 w 115"/>
                <a:gd name="T99" fmla="*/ 42 h 82"/>
                <a:gd name="T100" fmla="*/ 15 w 115"/>
                <a:gd name="T101" fmla="*/ 38 h 82"/>
                <a:gd name="T102" fmla="*/ 19 w 115"/>
                <a:gd name="T103" fmla="*/ 33 h 82"/>
                <a:gd name="T104" fmla="*/ 17 w 115"/>
                <a:gd name="T105" fmla="*/ 28 h 82"/>
                <a:gd name="T106" fmla="*/ 22 w 115"/>
                <a:gd name="T107" fmla="*/ 23 h 82"/>
                <a:gd name="T108" fmla="*/ 28 w 115"/>
                <a:gd name="T109" fmla="*/ 27 h 82"/>
                <a:gd name="T110" fmla="*/ 33 w 115"/>
                <a:gd name="T111" fmla="*/ 23 h 82"/>
                <a:gd name="T112" fmla="*/ 36 w 115"/>
                <a:gd name="T113" fmla="*/ 20 h 82"/>
                <a:gd name="T114" fmla="*/ 37 w 115"/>
                <a:gd name="T115" fmla="*/ 19 h 82"/>
                <a:gd name="T116" fmla="*/ 42 w 115"/>
                <a:gd name="T117" fmla="*/ 12 h 82"/>
                <a:gd name="T118" fmla="*/ 50 w 115"/>
                <a:gd name="T119" fmla="*/ 12 h 82"/>
                <a:gd name="T120" fmla="*/ 55 w 115"/>
                <a:gd name="T121" fmla="*/ 8 h 82"/>
                <a:gd name="T122" fmla="*/ 64 w 115"/>
                <a:gd name="T123" fmla="*/ 3 h 82"/>
                <a:gd name="T124" fmla="*/ 71 w 115"/>
                <a:gd name="T12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" h="82">
                  <a:moveTo>
                    <a:pt x="72" y="0"/>
                  </a:move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3" y="9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4"/>
                  </a:lnTo>
                  <a:lnTo>
                    <a:pt x="86" y="16"/>
                  </a:lnTo>
                  <a:lnTo>
                    <a:pt x="88" y="17"/>
                  </a:lnTo>
                  <a:lnTo>
                    <a:pt x="88" y="19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3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4" y="36"/>
                  </a:lnTo>
                  <a:lnTo>
                    <a:pt x="105" y="36"/>
                  </a:lnTo>
                  <a:lnTo>
                    <a:pt x="107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41"/>
                  </a:lnTo>
                  <a:lnTo>
                    <a:pt x="112" y="42"/>
                  </a:lnTo>
                  <a:lnTo>
                    <a:pt x="113" y="46"/>
                  </a:lnTo>
                  <a:lnTo>
                    <a:pt x="115" y="46"/>
                  </a:lnTo>
                  <a:lnTo>
                    <a:pt x="113" y="47"/>
                  </a:lnTo>
                  <a:lnTo>
                    <a:pt x="113" y="49"/>
                  </a:lnTo>
                  <a:lnTo>
                    <a:pt x="112" y="50"/>
                  </a:lnTo>
                  <a:lnTo>
                    <a:pt x="108" y="53"/>
                  </a:lnTo>
                  <a:lnTo>
                    <a:pt x="107" y="52"/>
                  </a:lnTo>
                  <a:lnTo>
                    <a:pt x="102" y="53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1" y="52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7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2" y="58"/>
                  </a:lnTo>
                  <a:lnTo>
                    <a:pt x="78" y="57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7" y="60"/>
                  </a:lnTo>
                  <a:lnTo>
                    <a:pt x="66" y="58"/>
                  </a:lnTo>
                  <a:lnTo>
                    <a:pt x="64" y="58"/>
                  </a:lnTo>
                  <a:lnTo>
                    <a:pt x="61" y="60"/>
                  </a:lnTo>
                  <a:lnTo>
                    <a:pt x="58" y="58"/>
                  </a:lnTo>
                  <a:lnTo>
                    <a:pt x="56" y="58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7" y="60"/>
                  </a:lnTo>
                  <a:lnTo>
                    <a:pt x="44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7" y="63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39" y="72"/>
                  </a:lnTo>
                  <a:lnTo>
                    <a:pt x="41" y="75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2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3" y="75"/>
                  </a:lnTo>
                  <a:lnTo>
                    <a:pt x="22" y="75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7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1" y="75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0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39" y="14"/>
                  </a:lnTo>
                  <a:lnTo>
                    <a:pt x="42" y="1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9" y="12"/>
                  </a:lnTo>
                  <a:lnTo>
                    <a:pt x="50" y="12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8" y="6"/>
                  </a:lnTo>
                  <a:lnTo>
                    <a:pt x="63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1" name="Freeform 332"/>
            <p:cNvSpPr>
              <a:spLocks/>
            </p:cNvSpPr>
            <p:nvPr/>
          </p:nvSpPr>
          <p:spPr bwMode="auto">
            <a:xfrm>
              <a:off x="5835166" y="2829257"/>
              <a:ext cx="109156" cy="74070"/>
            </a:xfrm>
            <a:custGeom>
              <a:avLst/>
              <a:gdLst>
                <a:gd name="T0" fmla="*/ 33 w 56"/>
                <a:gd name="T1" fmla="*/ 1 h 38"/>
                <a:gd name="T2" fmla="*/ 33 w 56"/>
                <a:gd name="T3" fmla="*/ 1 h 38"/>
                <a:gd name="T4" fmla="*/ 37 w 56"/>
                <a:gd name="T5" fmla="*/ 1 h 38"/>
                <a:gd name="T6" fmla="*/ 38 w 56"/>
                <a:gd name="T7" fmla="*/ 3 h 38"/>
                <a:gd name="T8" fmla="*/ 43 w 56"/>
                <a:gd name="T9" fmla="*/ 4 h 38"/>
                <a:gd name="T10" fmla="*/ 44 w 56"/>
                <a:gd name="T11" fmla="*/ 4 h 38"/>
                <a:gd name="T12" fmla="*/ 48 w 56"/>
                <a:gd name="T13" fmla="*/ 8 h 38"/>
                <a:gd name="T14" fmla="*/ 48 w 56"/>
                <a:gd name="T15" fmla="*/ 11 h 38"/>
                <a:gd name="T16" fmla="*/ 46 w 56"/>
                <a:gd name="T17" fmla="*/ 11 h 38"/>
                <a:gd name="T18" fmla="*/ 46 w 56"/>
                <a:gd name="T19" fmla="*/ 14 h 38"/>
                <a:gd name="T20" fmla="*/ 48 w 56"/>
                <a:gd name="T21" fmla="*/ 14 h 38"/>
                <a:gd name="T22" fmla="*/ 51 w 56"/>
                <a:gd name="T23" fmla="*/ 15 h 38"/>
                <a:gd name="T24" fmla="*/ 54 w 56"/>
                <a:gd name="T25" fmla="*/ 17 h 38"/>
                <a:gd name="T26" fmla="*/ 54 w 56"/>
                <a:gd name="T27" fmla="*/ 19 h 38"/>
                <a:gd name="T28" fmla="*/ 56 w 56"/>
                <a:gd name="T29" fmla="*/ 22 h 38"/>
                <a:gd name="T30" fmla="*/ 52 w 56"/>
                <a:gd name="T31" fmla="*/ 26 h 38"/>
                <a:gd name="T32" fmla="*/ 52 w 56"/>
                <a:gd name="T33" fmla="*/ 26 h 38"/>
                <a:gd name="T34" fmla="*/ 49 w 56"/>
                <a:gd name="T35" fmla="*/ 26 h 38"/>
                <a:gd name="T36" fmla="*/ 46 w 56"/>
                <a:gd name="T37" fmla="*/ 30 h 38"/>
                <a:gd name="T38" fmla="*/ 46 w 56"/>
                <a:gd name="T39" fmla="*/ 31 h 38"/>
                <a:gd name="T40" fmla="*/ 48 w 56"/>
                <a:gd name="T41" fmla="*/ 34 h 38"/>
                <a:gd name="T42" fmla="*/ 48 w 56"/>
                <a:gd name="T43" fmla="*/ 36 h 38"/>
                <a:gd name="T44" fmla="*/ 46 w 56"/>
                <a:gd name="T45" fmla="*/ 38 h 38"/>
                <a:gd name="T46" fmla="*/ 43 w 56"/>
                <a:gd name="T47" fmla="*/ 38 h 38"/>
                <a:gd name="T48" fmla="*/ 40 w 56"/>
                <a:gd name="T49" fmla="*/ 36 h 38"/>
                <a:gd name="T50" fmla="*/ 38 w 56"/>
                <a:gd name="T51" fmla="*/ 34 h 38"/>
                <a:gd name="T52" fmla="*/ 35 w 56"/>
                <a:gd name="T53" fmla="*/ 33 h 38"/>
                <a:gd name="T54" fmla="*/ 33 w 56"/>
                <a:gd name="T55" fmla="*/ 30 h 38"/>
                <a:gd name="T56" fmla="*/ 33 w 56"/>
                <a:gd name="T57" fmla="*/ 26 h 38"/>
                <a:gd name="T58" fmla="*/ 32 w 56"/>
                <a:gd name="T59" fmla="*/ 28 h 38"/>
                <a:gd name="T60" fmla="*/ 27 w 56"/>
                <a:gd name="T61" fmla="*/ 30 h 38"/>
                <a:gd name="T62" fmla="*/ 24 w 56"/>
                <a:gd name="T63" fmla="*/ 30 h 38"/>
                <a:gd name="T64" fmla="*/ 24 w 56"/>
                <a:gd name="T65" fmla="*/ 28 h 38"/>
                <a:gd name="T66" fmla="*/ 24 w 56"/>
                <a:gd name="T67" fmla="*/ 26 h 38"/>
                <a:gd name="T68" fmla="*/ 24 w 56"/>
                <a:gd name="T69" fmla="*/ 23 h 38"/>
                <a:gd name="T70" fmla="*/ 19 w 56"/>
                <a:gd name="T71" fmla="*/ 22 h 38"/>
                <a:gd name="T72" fmla="*/ 18 w 56"/>
                <a:gd name="T73" fmla="*/ 23 h 38"/>
                <a:gd name="T74" fmla="*/ 16 w 56"/>
                <a:gd name="T75" fmla="*/ 20 h 38"/>
                <a:gd name="T76" fmla="*/ 11 w 56"/>
                <a:gd name="T77" fmla="*/ 19 h 38"/>
                <a:gd name="T78" fmla="*/ 10 w 56"/>
                <a:gd name="T79" fmla="*/ 15 h 38"/>
                <a:gd name="T80" fmla="*/ 8 w 56"/>
                <a:gd name="T81" fmla="*/ 14 h 38"/>
                <a:gd name="T82" fmla="*/ 5 w 56"/>
                <a:gd name="T83" fmla="*/ 15 h 38"/>
                <a:gd name="T84" fmla="*/ 2 w 56"/>
                <a:gd name="T85" fmla="*/ 14 h 38"/>
                <a:gd name="T86" fmla="*/ 2 w 56"/>
                <a:gd name="T87" fmla="*/ 11 h 38"/>
                <a:gd name="T88" fmla="*/ 0 w 56"/>
                <a:gd name="T89" fmla="*/ 8 h 38"/>
                <a:gd name="T90" fmla="*/ 13 w 56"/>
                <a:gd name="T91" fmla="*/ 3 h 38"/>
                <a:gd name="T92" fmla="*/ 13 w 56"/>
                <a:gd name="T93" fmla="*/ 4 h 38"/>
                <a:gd name="T94" fmla="*/ 16 w 56"/>
                <a:gd name="T95" fmla="*/ 4 h 38"/>
                <a:gd name="T96" fmla="*/ 18 w 56"/>
                <a:gd name="T97" fmla="*/ 6 h 38"/>
                <a:gd name="T98" fmla="*/ 22 w 56"/>
                <a:gd name="T99" fmla="*/ 4 h 38"/>
                <a:gd name="T100" fmla="*/ 26 w 56"/>
                <a:gd name="T101" fmla="*/ 3 h 38"/>
                <a:gd name="T102" fmla="*/ 27 w 56"/>
                <a:gd name="T103" fmla="*/ 3 h 38"/>
                <a:gd name="T104" fmla="*/ 29 w 56"/>
                <a:gd name="T105" fmla="*/ 1 h 38"/>
                <a:gd name="T106" fmla="*/ 30 w 56"/>
                <a:gd name="T107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38">
                  <a:moveTo>
                    <a:pt x="32" y="0"/>
                  </a:move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8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1" y="26"/>
                  </a:lnTo>
                  <a:lnTo>
                    <a:pt x="51" y="25"/>
                  </a:lnTo>
                  <a:lnTo>
                    <a:pt x="49" y="26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8" y="33"/>
                  </a:lnTo>
                  <a:lnTo>
                    <a:pt x="48" y="34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7" y="4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2" name="Freeform 333"/>
            <p:cNvSpPr>
              <a:spLocks noEditPoints="1"/>
            </p:cNvSpPr>
            <p:nvPr/>
          </p:nvSpPr>
          <p:spPr bwMode="auto">
            <a:xfrm>
              <a:off x="8246352" y="3655727"/>
              <a:ext cx="128649" cy="171531"/>
            </a:xfrm>
            <a:custGeom>
              <a:avLst/>
              <a:gdLst>
                <a:gd name="T0" fmla="*/ 55 w 66"/>
                <a:gd name="T1" fmla="*/ 77 h 88"/>
                <a:gd name="T2" fmla="*/ 55 w 66"/>
                <a:gd name="T3" fmla="*/ 72 h 88"/>
                <a:gd name="T4" fmla="*/ 45 w 66"/>
                <a:gd name="T5" fmla="*/ 66 h 88"/>
                <a:gd name="T6" fmla="*/ 50 w 66"/>
                <a:gd name="T7" fmla="*/ 63 h 88"/>
                <a:gd name="T8" fmla="*/ 36 w 66"/>
                <a:gd name="T9" fmla="*/ 56 h 88"/>
                <a:gd name="T10" fmla="*/ 39 w 66"/>
                <a:gd name="T11" fmla="*/ 67 h 88"/>
                <a:gd name="T12" fmla="*/ 36 w 66"/>
                <a:gd name="T13" fmla="*/ 59 h 88"/>
                <a:gd name="T14" fmla="*/ 37 w 66"/>
                <a:gd name="T15" fmla="*/ 56 h 88"/>
                <a:gd name="T16" fmla="*/ 7 w 66"/>
                <a:gd name="T17" fmla="*/ 3 h 88"/>
                <a:gd name="T18" fmla="*/ 12 w 66"/>
                <a:gd name="T19" fmla="*/ 4 h 88"/>
                <a:gd name="T20" fmla="*/ 14 w 66"/>
                <a:gd name="T21" fmla="*/ 3 h 88"/>
                <a:gd name="T22" fmla="*/ 20 w 66"/>
                <a:gd name="T23" fmla="*/ 9 h 88"/>
                <a:gd name="T24" fmla="*/ 23 w 66"/>
                <a:gd name="T25" fmla="*/ 6 h 88"/>
                <a:gd name="T26" fmla="*/ 25 w 66"/>
                <a:gd name="T27" fmla="*/ 20 h 88"/>
                <a:gd name="T28" fmla="*/ 37 w 66"/>
                <a:gd name="T29" fmla="*/ 22 h 88"/>
                <a:gd name="T30" fmla="*/ 58 w 66"/>
                <a:gd name="T31" fmla="*/ 22 h 88"/>
                <a:gd name="T32" fmla="*/ 63 w 66"/>
                <a:gd name="T33" fmla="*/ 26 h 88"/>
                <a:gd name="T34" fmla="*/ 58 w 66"/>
                <a:gd name="T35" fmla="*/ 33 h 88"/>
                <a:gd name="T36" fmla="*/ 55 w 66"/>
                <a:gd name="T37" fmla="*/ 36 h 88"/>
                <a:gd name="T38" fmla="*/ 50 w 66"/>
                <a:gd name="T39" fmla="*/ 37 h 88"/>
                <a:gd name="T40" fmla="*/ 45 w 66"/>
                <a:gd name="T41" fmla="*/ 44 h 88"/>
                <a:gd name="T42" fmla="*/ 47 w 66"/>
                <a:gd name="T43" fmla="*/ 53 h 88"/>
                <a:gd name="T44" fmla="*/ 52 w 66"/>
                <a:gd name="T45" fmla="*/ 55 h 88"/>
                <a:gd name="T46" fmla="*/ 55 w 66"/>
                <a:gd name="T47" fmla="*/ 47 h 88"/>
                <a:gd name="T48" fmla="*/ 59 w 66"/>
                <a:gd name="T49" fmla="*/ 44 h 88"/>
                <a:gd name="T50" fmla="*/ 63 w 66"/>
                <a:gd name="T51" fmla="*/ 55 h 88"/>
                <a:gd name="T52" fmla="*/ 64 w 66"/>
                <a:gd name="T53" fmla="*/ 69 h 88"/>
                <a:gd name="T54" fmla="*/ 66 w 66"/>
                <a:gd name="T55" fmla="*/ 80 h 88"/>
                <a:gd name="T56" fmla="*/ 59 w 66"/>
                <a:gd name="T57" fmla="*/ 80 h 88"/>
                <a:gd name="T58" fmla="*/ 61 w 66"/>
                <a:gd name="T59" fmla="*/ 86 h 88"/>
                <a:gd name="T60" fmla="*/ 56 w 66"/>
                <a:gd name="T61" fmla="*/ 74 h 88"/>
                <a:gd name="T62" fmla="*/ 53 w 66"/>
                <a:gd name="T63" fmla="*/ 66 h 88"/>
                <a:gd name="T64" fmla="*/ 47 w 66"/>
                <a:gd name="T65" fmla="*/ 58 h 88"/>
                <a:gd name="T66" fmla="*/ 37 w 66"/>
                <a:gd name="T67" fmla="*/ 50 h 88"/>
                <a:gd name="T68" fmla="*/ 36 w 66"/>
                <a:gd name="T69" fmla="*/ 48 h 88"/>
                <a:gd name="T70" fmla="*/ 36 w 66"/>
                <a:gd name="T71" fmla="*/ 53 h 88"/>
                <a:gd name="T72" fmla="*/ 34 w 66"/>
                <a:gd name="T73" fmla="*/ 58 h 88"/>
                <a:gd name="T74" fmla="*/ 36 w 66"/>
                <a:gd name="T75" fmla="*/ 66 h 88"/>
                <a:gd name="T76" fmla="*/ 30 w 66"/>
                <a:gd name="T77" fmla="*/ 72 h 88"/>
                <a:gd name="T78" fmla="*/ 26 w 66"/>
                <a:gd name="T79" fmla="*/ 69 h 88"/>
                <a:gd name="T80" fmla="*/ 26 w 66"/>
                <a:gd name="T81" fmla="*/ 67 h 88"/>
                <a:gd name="T82" fmla="*/ 22 w 66"/>
                <a:gd name="T83" fmla="*/ 72 h 88"/>
                <a:gd name="T84" fmla="*/ 18 w 66"/>
                <a:gd name="T85" fmla="*/ 74 h 88"/>
                <a:gd name="T86" fmla="*/ 14 w 66"/>
                <a:gd name="T87" fmla="*/ 67 h 88"/>
                <a:gd name="T88" fmla="*/ 11 w 66"/>
                <a:gd name="T89" fmla="*/ 55 h 88"/>
                <a:gd name="T90" fmla="*/ 9 w 66"/>
                <a:gd name="T91" fmla="*/ 48 h 88"/>
                <a:gd name="T92" fmla="*/ 9 w 66"/>
                <a:gd name="T93" fmla="*/ 39 h 88"/>
                <a:gd name="T94" fmla="*/ 4 w 66"/>
                <a:gd name="T95" fmla="*/ 33 h 88"/>
                <a:gd name="T96" fmla="*/ 0 w 66"/>
                <a:gd name="T97" fmla="*/ 29 h 88"/>
                <a:gd name="T98" fmla="*/ 6 w 66"/>
                <a:gd name="T99" fmla="*/ 22 h 88"/>
                <a:gd name="T100" fmla="*/ 12 w 66"/>
                <a:gd name="T101" fmla="*/ 20 h 88"/>
                <a:gd name="T102" fmla="*/ 6 w 66"/>
                <a:gd name="T103" fmla="*/ 15 h 88"/>
                <a:gd name="T104" fmla="*/ 0 w 66"/>
                <a:gd name="T105" fmla="*/ 9 h 88"/>
                <a:gd name="T106" fmla="*/ 6 w 66"/>
                <a:gd name="T107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88">
                  <a:moveTo>
                    <a:pt x="55" y="74"/>
                  </a:moveTo>
                  <a:lnTo>
                    <a:pt x="56" y="74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70"/>
                  </a:moveTo>
                  <a:lnTo>
                    <a:pt x="55" y="70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4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0"/>
                  </a:lnTo>
                  <a:close/>
                  <a:moveTo>
                    <a:pt x="44" y="61"/>
                  </a:moveTo>
                  <a:lnTo>
                    <a:pt x="45" y="64"/>
                  </a:lnTo>
                  <a:lnTo>
                    <a:pt x="45" y="66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4" y="61"/>
                  </a:lnTo>
                  <a:close/>
                  <a:moveTo>
                    <a:pt x="48" y="59"/>
                  </a:moveTo>
                  <a:lnTo>
                    <a:pt x="48" y="61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48" y="59"/>
                  </a:lnTo>
                  <a:close/>
                  <a:moveTo>
                    <a:pt x="36" y="56"/>
                  </a:moveTo>
                  <a:lnTo>
                    <a:pt x="37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1" y="63"/>
                  </a:lnTo>
                  <a:lnTo>
                    <a:pt x="41" y="64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7" y="64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6"/>
                  </a:lnTo>
                  <a:lnTo>
                    <a:pt x="36" y="56"/>
                  </a:lnTo>
                  <a:close/>
                  <a:moveTo>
                    <a:pt x="36" y="53"/>
                  </a:moveTo>
                  <a:lnTo>
                    <a:pt x="37" y="55"/>
                  </a:lnTo>
                  <a:lnTo>
                    <a:pt x="37" y="56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3"/>
                  </a:lnTo>
                  <a:close/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5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3" y="23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4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50" y="53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3" y="52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1" y="47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1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4" y="63"/>
                  </a:lnTo>
                  <a:lnTo>
                    <a:pt x="64" y="69"/>
                  </a:lnTo>
                  <a:lnTo>
                    <a:pt x="64" y="70"/>
                  </a:lnTo>
                  <a:lnTo>
                    <a:pt x="66" y="70"/>
                  </a:lnTo>
                  <a:lnTo>
                    <a:pt x="66" y="75"/>
                  </a:lnTo>
                  <a:lnTo>
                    <a:pt x="66" y="77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9" y="80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8" y="81"/>
                  </a:lnTo>
                  <a:lnTo>
                    <a:pt x="56" y="77"/>
                  </a:lnTo>
                  <a:lnTo>
                    <a:pt x="56" y="74"/>
                  </a:lnTo>
                  <a:lnTo>
                    <a:pt x="55" y="72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6"/>
                  </a:lnTo>
                  <a:lnTo>
                    <a:pt x="53" y="64"/>
                  </a:lnTo>
                  <a:lnTo>
                    <a:pt x="52" y="63"/>
                  </a:lnTo>
                  <a:lnTo>
                    <a:pt x="50" y="59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5" y="59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39" y="58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7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1" y="47"/>
                  </a:lnTo>
                  <a:lnTo>
                    <a:pt x="33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7" y="64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7"/>
                  </a:lnTo>
                  <a:lnTo>
                    <a:pt x="33" y="69"/>
                  </a:lnTo>
                  <a:lnTo>
                    <a:pt x="33" y="70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9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8" y="63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4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0" y="69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18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2" y="63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6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3" name="Freeform 334"/>
            <p:cNvSpPr>
              <a:spLocks/>
            </p:cNvSpPr>
            <p:nvPr/>
          </p:nvSpPr>
          <p:spPr bwMode="auto">
            <a:xfrm>
              <a:off x="4084765" y="4041673"/>
              <a:ext cx="5848" cy="5848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2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0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4" name="Freeform 335"/>
            <p:cNvSpPr>
              <a:spLocks/>
            </p:cNvSpPr>
            <p:nvPr/>
          </p:nvSpPr>
          <p:spPr bwMode="auto">
            <a:xfrm>
              <a:off x="6207467" y="3053417"/>
              <a:ext cx="107208" cy="95512"/>
            </a:xfrm>
            <a:custGeom>
              <a:avLst/>
              <a:gdLst>
                <a:gd name="T0" fmla="*/ 22 w 55"/>
                <a:gd name="T1" fmla="*/ 3 h 49"/>
                <a:gd name="T2" fmla="*/ 25 w 55"/>
                <a:gd name="T3" fmla="*/ 3 h 49"/>
                <a:gd name="T4" fmla="*/ 29 w 55"/>
                <a:gd name="T5" fmla="*/ 3 h 49"/>
                <a:gd name="T6" fmla="*/ 32 w 55"/>
                <a:gd name="T7" fmla="*/ 4 h 49"/>
                <a:gd name="T8" fmla="*/ 35 w 55"/>
                <a:gd name="T9" fmla="*/ 3 h 49"/>
                <a:gd name="T10" fmla="*/ 38 w 55"/>
                <a:gd name="T11" fmla="*/ 3 h 49"/>
                <a:gd name="T12" fmla="*/ 43 w 55"/>
                <a:gd name="T13" fmla="*/ 4 h 49"/>
                <a:gd name="T14" fmla="*/ 44 w 55"/>
                <a:gd name="T15" fmla="*/ 6 h 49"/>
                <a:gd name="T16" fmla="*/ 46 w 55"/>
                <a:gd name="T17" fmla="*/ 8 h 49"/>
                <a:gd name="T18" fmla="*/ 49 w 55"/>
                <a:gd name="T19" fmla="*/ 8 h 49"/>
                <a:gd name="T20" fmla="*/ 52 w 55"/>
                <a:gd name="T21" fmla="*/ 8 h 49"/>
                <a:gd name="T22" fmla="*/ 52 w 55"/>
                <a:gd name="T23" fmla="*/ 11 h 49"/>
                <a:gd name="T24" fmla="*/ 49 w 55"/>
                <a:gd name="T25" fmla="*/ 14 h 49"/>
                <a:gd name="T26" fmla="*/ 49 w 55"/>
                <a:gd name="T27" fmla="*/ 17 h 49"/>
                <a:gd name="T28" fmla="*/ 52 w 55"/>
                <a:gd name="T29" fmla="*/ 19 h 49"/>
                <a:gd name="T30" fmla="*/ 55 w 55"/>
                <a:gd name="T31" fmla="*/ 22 h 49"/>
                <a:gd name="T32" fmla="*/ 54 w 55"/>
                <a:gd name="T33" fmla="*/ 23 h 49"/>
                <a:gd name="T34" fmla="*/ 51 w 55"/>
                <a:gd name="T35" fmla="*/ 23 h 49"/>
                <a:gd name="T36" fmla="*/ 52 w 55"/>
                <a:gd name="T37" fmla="*/ 27 h 49"/>
                <a:gd name="T38" fmla="*/ 54 w 55"/>
                <a:gd name="T39" fmla="*/ 30 h 49"/>
                <a:gd name="T40" fmla="*/ 52 w 55"/>
                <a:gd name="T41" fmla="*/ 30 h 49"/>
                <a:gd name="T42" fmla="*/ 51 w 55"/>
                <a:gd name="T43" fmla="*/ 31 h 49"/>
                <a:gd name="T44" fmla="*/ 49 w 55"/>
                <a:gd name="T45" fmla="*/ 31 h 49"/>
                <a:gd name="T46" fmla="*/ 47 w 55"/>
                <a:gd name="T47" fmla="*/ 31 h 49"/>
                <a:gd name="T48" fmla="*/ 47 w 55"/>
                <a:gd name="T49" fmla="*/ 34 h 49"/>
                <a:gd name="T50" fmla="*/ 46 w 55"/>
                <a:gd name="T51" fmla="*/ 34 h 49"/>
                <a:gd name="T52" fmla="*/ 44 w 55"/>
                <a:gd name="T53" fmla="*/ 36 h 49"/>
                <a:gd name="T54" fmla="*/ 43 w 55"/>
                <a:gd name="T55" fmla="*/ 38 h 49"/>
                <a:gd name="T56" fmla="*/ 40 w 55"/>
                <a:gd name="T57" fmla="*/ 41 h 49"/>
                <a:gd name="T58" fmla="*/ 40 w 55"/>
                <a:gd name="T59" fmla="*/ 44 h 49"/>
                <a:gd name="T60" fmla="*/ 41 w 55"/>
                <a:gd name="T61" fmla="*/ 47 h 49"/>
                <a:gd name="T62" fmla="*/ 40 w 55"/>
                <a:gd name="T63" fmla="*/ 49 h 49"/>
                <a:gd name="T64" fmla="*/ 38 w 55"/>
                <a:gd name="T65" fmla="*/ 47 h 49"/>
                <a:gd name="T66" fmla="*/ 32 w 55"/>
                <a:gd name="T67" fmla="*/ 44 h 49"/>
                <a:gd name="T68" fmla="*/ 29 w 55"/>
                <a:gd name="T69" fmla="*/ 42 h 49"/>
                <a:gd name="T70" fmla="*/ 29 w 55"/>
                <a:gd name="T71" fmla="*/ 41 h 49"/>
                <a:gd name="T72" fmla="*/ 27 w 55"/>
                <a:gd name="T73" fmla="*/ 39 h 49"/>
                <a:gd name="T74" fmla="*/ 22 w 55"/>
                <a:gd name="T75" fmla="*/ 34 h 49"/>
                <a:gd name="T76" fmla="*/ 19 w 55"/>
                <a:gd name="T77" fmla="*/ 31 h 49"/>
                <a:gd name="T78" fmla="*/ 14 w 55"/>
                <a:gd name="T79" fmla="*/ 27 h 49"/>
                <a:gd name="T80" fmla="*/ 10 w 55"/>
                <a:gd name="T81" fmla="*/ 22 h 49"/>
                <a:gd name="T82" fmla="*/ 6 w 55"/>
                <a:gd name="T83" fmla="*/ 17 h 49"/>
                <a:gd name="T84" fmla="*/ 5 w 55"/>
                <a:gd name="T85" fmla="*/ 14 h 49"/>
                <a:gd name="T86" fmla="*/ 0 w 55"/>
                <a:gd name="T87" fmla="*/ 8 h 49"/>
                <a:gd name="T88" fmla="*/ 2 w 55"/>
                <a:gd name="T89" fmla="*/ 1 h 49"/>
                <a:gd name="T90" fmla="*/ 5 w 55"/>
                <a:gd name="T91" fmla="*/ 1 h 49"/>
                <a:gd name="T92" fmla="*/ 8 w 55"/>
                <a:gd name="T93" fmla="*/ 4 h 49"/>
                <a:gd name="T94" fmla="*/ 11 w 55"/>
                <a:gd name="T95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49">
                  <a:moveTo>
                    <a:pt x="17" y="0"/>
                  </a:move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1" y="12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51" y="19"/>
                  </a:lnTo>
                  <a:lnTo>
                    <a:pt x="52" y="19"/>
                  </a:lnTo>
                  <a:lnTo>
                    <a:pt x="54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2" y="27"/>
                  </a:lnTo>
                  <a:lnTo>
                    <a:pt x="54" y="28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4" y="38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9" y="31"/>
                  </a:lnTo>
                  <a:lnTo>
                    <a:pt x="17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6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5" name="Freeform 336"/>
            <p:cNvSpPr>
              <a:spLocks noEditPoints="1"/>
            </p:cNvSpPr>
            <p:nvPr/>
          </p:nvSpPr>
          <p:spPr bwMode="auto">
            <a:xfrm>
              <a:off x="7026140" y="3170370"/>
              <a:ext cx="159836" cy="115005"/>
            </a:xfrm>
            <a:custGeom>
              <a:avLst/>
              <a:gdLst>
                <a:gd name="T0" fmla="*/ 6 w 82"/>
                <a:gd name="T1" fmla="*/ 39 h 59"/>
                <a:gd name="T2" fmla="*/ 11 w 82"/>
                <a:gd name="T3" fmla="*/ 41 h 59"/>
                <a:gd name="T4" fmla="*/ 15 w 82"/>
                <a:gd name="T5" fmla="*/ 41 h 59"/>
                <a:gd name="T6" fmla="*/ 17 w 82"/>
                <a:gd name="T7" fmla="*/ 45 h 59"/>
                <a:gd name="T8" fmla="*/ 17 w 82"/>
                <a:gd name="T9" fmla="*/ 50 h 59"/>
                <a:gd name="T10" fmla="*/ 7 w 82"/>
                <a:gd name="T11" fmla="*/ 45 h 59"/>
                <a:gd name="T12" fmla="*/ 3 w 82"/>
                <a:gd name="T13" fmla="*/ 42 h 59"/>
                <a:gd name="T14" fmla="*/ 1 w 82"/>
                <a:gd name="T15" fmla="*/ 37 h 59"/>
                <a:gd name="T16" fmla="*/ 11 w 82"/>
                <a:gd name="T17" fmla="*/ 22 h 59"/>
                <a:gd name="T18" fmla="*/ 3 w 82"/>
                <a:gd name="T19" fmla="*/ 14 h 59"/>
                <a:gd name="T20" fmla="*/ 3 w 82"/>
                <a:gd name="T21" fmla="*/ 15 h 59"/>
                <a:gd name="T22" fmla="*/ 25 w 82"/>
                <a:gd name="T23" fmla="*/ 0 h 59"/>
                <a:gd name="T24" fmla="*/ 28 w 82"/>
                <a:gd name="T25" fmla="*/ 1 h 59"/>
                <a:gd name="T26" fmla="*/ 33 w 82"/>
                <a:gd name="T27" fmla="*/ 6 h 59"/>
                <a:gd name="T28" fmla="*/ 39 w 82"/>
                <a:gd name="T29" fmla="*/ 11 h 59"/>
                <a:gd name="T30" fmla="*/ 47 w 82"/>
                <a:gd name="T31" fmla="*/ 7 h 59"/>
                <a:gd name="T32" fmla="*/ 55 w 82"/>
                <a:gd name="T33" fmla="*/ 1 h 59"/>
                <a:gd name="T34" fmla="*/ 63 w 82"/>
                <a:gd name="T35" fmla="*/ 11 h 59"/>
                <a:gd name="T36" fmla="*/ 69 w 82"/>
                <a:gd name="T37" fmla="*/ 20 h 59"/>
                <a:gd name="T38" fmla="*/ 77 w 82"/>
                <a:gd name="T39" fmla="*/ 23 h 59"/>
                <a:gd name="T40" fmla="*/ 77 w 82"/>
                <a:gd name="T41" fmla="*/ 26 h 59"/>
                <a:gd name="T42" fmla="*/ 67 w 82"/>
                <a:gd name="T43" fmla="*/ 31 h 59"/>
                <a:gd name="T44" fmla="*/ 66 w 82"/>
                <a:gd name="T45" fmla="*/ 44 h 59"/>
                <a:gd name="T46" fmla="*/ 63 w 82"/>
                <a:gd name="T47" fmla="*/ 48 h 59"/>
                <a:gd name="T48" fmla="*/ 59 w 82"/>
                <a:gd name="T49" fmla="*/ 50 h 59"/>
                <a:gd name="T50" fmla="*/ 56 w 82"/>
                <a:gd name="T51" fmla="*/ 59 h 59"/>
                <a:gd name="T52" fmla="*/ 50 w 82"/>
                <a:gd name="T53" fmla="*/ 55 h 59"/>
                <a:gd name="T54" fmla="*/ 47 w 82"/>
                <a:gd name="T55" fmla="*/ 52 h 59"/>
                <a:gd name="T56" fmla="*/ 50 w 82"/>
                <a:gd name="T57" fmla="*/ 50 h 59"/>
                <a:gd name="T58" fmla="*/ 48 w 82"/>
                <a:gd name="T59" fmla="*/ 45 h 59"/>
                <a:gd name="T60" fmla="*/ 52 w 82"/>
                <a:gd name="T61" fmla="*/ 42 h 59"/>
                <a:gd name="T62" fmla="*/ 44 w 82"/>
                <a:gd name="T63" fmla="*/ 37 h 59"/>
                <a:gd name="T64" fmla="*/ 33 w 82"/>
                <a:gd name="T65" fmla="*/ 45 h 59"/>
                <a:gd name="T66" fmla="*/ 25 w 82"/>
                <a:gd name="T67" fmla="*/ 50 h 59"/>
                <a:gd name="T68" fmla="*/ 23 w 82"/>
                <a:gd name="T69" fmla="*/ 45 h 59"/>
                <a:gd name="T70" fmla="*/ 25 w 82"/>
                <a:gd name="T71" fmla="*/ 44 h 59"/>
                <a:gd name="T72" fmla="*/ 23 w 82"/>
                <a:gd name="T73" fmla="*/ 42 h 59"/>
                <a:gd name="T74" fmla="*/ 20 w 82"/>
                <a:gd name="T75" fmla="*/ 39 h 59"/>
                <a:gd name="T76" fmla="*/ 15 w 82"/>
                <a:gd name="T77" fmla="*/ 34 h 59"/>
                <a:gd name="T78" fmla="*/ 12 w 82"/>
                <a:gd name="T79" fmla="*/ 33 h 59"/>
                <a:gd name="T80" fmla="*/ 17 w 82"/>
                <a:gd name="T81" fmla="*/ 30 h 59"/>
                <a:gd name="T82" fmla="*/ 9 w 82"/>
                <a:gd name="T83" fmla="*/ 22 h 59"/>
                <a:gd name="T84" fmla="*/ 12 w 82"/>
                <a:gd name="T85" fmla="*/ 18 h 59"/>
                <a:gd name="T86" fmla="*/ 7 w 82"/>
                <a:gd name="T87" fmla="*/ 15 h 59"/>
                <a:gd name="T88" fmla="*/ 6 w 82"/>
                <a:gd name="T89" fmla="*/ 12 h 59"/>
                <a:gd name="T90" fmla="*/ 3 w 82"/>
                <a:gd name="T91" fmla="*/ 11 h 59"/>
                <a:gd name="T92" fmla="*/ 14 w 82"/>
                <a:gd name="T93" fmla="*/ 11 h 59"/>
                <a:gd name="T94" fmla="*/ 18 w 82"/>
                <a:gd name="T95" fmla="*/ 12 h 59"/>
                <a:gd name="T96" fmla="*/ 25 w 82"/>
                <a:gd name="T97" fmla="*/ 14 h 59"/>
                <a:gd name="T98" fmla="*/ 26 w 82"/>
                <a:gd name="T99" fmla="*/ 9 h 59"/>
                <a:gd name="T100" fmla="*/ 20 w 82"/>
                <a:gd name="T101" fmla="*/ 4 h 59"/>
                <a:gd name="T102" fmla="*/ 22 w 82"/>
                <a:gd name="T103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" h="59">
                  <a:moveTo>
                    <a:pt x="4" y="36"/>
                  </a:moveTo>
                  <a:lnTo>
                    <a:pt x="4" y="36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20" y="52"/>
                  </a:lnTo>
                  <a:lnTo>
                    <a:pt x="17" y="50"/>
                  </a:lnTo>
                  <a:lnTo>
                    <a:pt x="12" y="50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4" y="36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3" y="14"/>
                  </a:move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61" y="9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4" y="14"/>
                  </a:lnTo>
                  <a:lnTo>
                    <a:pt x="64" y="15"/>
                  </a:lnTo>
                  <a:lnTo>
                    <a:pt x="67" y="18"/>
                  </a:lnTo>
                  <a:lnTo>
                    <a:pt x="69" y="20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5"/>
                  </a:lnTo>
                  <a:lnTo>
                    <a:pt x="80" y="25"/>
                  </a:lnTo>
                  <a:lnTo>
                    <a:pt x="82" y="28"/>
                  </a:lnTo>
                  <a:lnTo>
                    <a:pt x="77" y="26"/>
                  </a:lnTo>
                  <a:lnTo>
                    <a:pt x="74" y="26"/>
                  </a:lnTo>
                  <a:lnTo>
                    <a:pt x="72" y="28"/>
                  </a:lnTo>
                  <a:lnTo>
                    <a:pt x="71" y="28"/>
                  </a:lnTo>
                  <a:lnTo>
                    <a:pt x="69" y="30"/>
                  </a:lnTo>
                  <a:lnTo>
                    <a:pt x="67" y="31"/>
                  </a:lnTo>
                  <a:lnTo>
                    <a:pt x="67" y="34"/>
                  </a:lnTo>
                  <a:lnTo>
                    <a:pt x="66" y="39"/>
                  </a:lnTo>
                  <a:lnTo>
                    <a:pt x="66" y="41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6" y="59"/>
                  </a:lnTo>
                  <a:lnTo>
                    <a:pt x="55" y="59"/>
                  </a:lnTo>
                  <a:lnTo>
                    <a:pt x="53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39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2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6" name="Freeform 337"/>
            <p:cNvSpPr>
              <a:spLocks/>
            </p:cNvSpPr>
            <p:nvPr/>
          </p:nvSpPr>
          <p:spPr bwMode="auto">
            <a:xfrm>
              <a:off x="3788484" y="4063113"/>
              <a:ext cx="5848" cy="3898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2 w 3"/>
                <a:gd name="T13" fmla="*/ 2 h 2"/>
                <a:gd name="T14" fmla="*/ 0 w 3"/>
                <a:gd name="T15" fmla="*/ 0 h 2"/>
                <a:gd name="T16" fmla="*/ 2 w 3"/>
                <a:gd name="T17" fmla="*/ 0 h 2"/>
                <a:gd name="T18" fmla="*/ 2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7" name="Freeform 338"/>
            <p:cNvSpPr>
              <a:spLocks noEditPoints="1"/>
            </p:cNvSpPr>
            <p:nvPr/>
          </p:nvSpPr>
          <p:spPr bwMode="auto">
            <a:xfrm>
              <a:off x="8946123" y="4698559"/>
              <a:ext cx="1298181" cy="1428780"/>
            </a:xfrm>
            <a:custGeom>
              <a:avLst/>
              <a:gdLst>
                <a:gd name="T0" fmla="*/ 497 w 666"/>
                <a:gd name="T1" fmla="*/ 517 h 733"/>
                <a:gd name="T2" fmla="*/ 479 w 666"/>
                <a:gd name="T3" fmla="*/ 482 h 733"/>
                <a:gd name="T4" fmla="*/ 511 w 666"/>
                <a:gd name="T5" fmla="*/ 485 h 733"/>
                <a:gd name="T6" fmla="*/ 508 w 666"/>
                <a:gd name="T7" fmla="*/ 504 h 733"/>
                <a:gd name="T8" fmla="*/ 497 w 666"/>
                <a:gd name="T9" fmla="*/ 515 h 733"/>
                <a:gd name="T10" fmla="*/ 475 w 666"/>
                <a:gd name="T11" fmla="*/ 519 h 733"/>
                <a:gd name="T12" fmla="*/ 459 w 666"/>
                <a:gd name="T13" fmla="*/ 476 h 733"/>
                <a:gd name="T14" fmla="*/ 506 w 666"/>
                <a:gd name="T15" fmla="*/ 457 h 733"/>
                <a:gd name="T16" fmla="*/ 448 w 666"/>
                <a:gd name="T17" fmla="*/ 465 h 733"/>
                <a:gd name="T18" fmla="*/ 358 w 666"/>
                <a:gd name="T19" fmla="*/ 389 h 733"/>
                <a:gd name="T20" fmla="*/ 587 w 666"/>
                <a:gd name="T21" fmla="*/ 263 h 733"/>
                <a:gd name="T22" fmla="*/ 585 w 666"/>
                <a:gd name="T23" fmla="*/ 222 h 733"/>
                <a:gd name="T24" fmla="*/ 554 w 666"/>
                <a:gd name="T25" fmla="*/ 202 h 733"/>
                <a:gd name="T26" fmla="*/ 522 w 666"/>
                <a:gd name="T27" fmla="*/ 150 h 733"/>
                <a:gd name="T28" fmla="*/ 383 w 666"/>
                <a:gd name="T29" fmla="*/ 103 h 733"/>
                <a:gd name="T30" fmla="*/ 347 w 666"/>
                <a:gd name="T31" fmla="*/ 82 h 733"/>
                <a:gd name="T32" fmla="*/ 177 w 666"/>
                <a:gd name="T33" fmla="*/ 65 h 733"/>
                <a:gd name="T34" fmla="*/ 345 w 666"/>
                <a:gd name="T35" fmla="*/ 62 h 733"/>
                <a:gd name="T36" fmla="*/ 341 w 666"/>
                <a:gd name="T37" fmla="*/ 21 h 733"/>
                <a:gd name="T38" fmla="*/ 260 w 666"/>
                <a:gd name="T39" fmla="*/ 18 h 733"/>
                <a:gd name="T40" fmla="*/ 344 w 666"/>
                <a:gd name="T41" fmla="*/ 18 h 733"/>
                <a:gd name="T42" fmla="*/ 434 w 666"/>
                <a:gd name="T43" fmla="*/ 27 h 733"/>
                <a:gd name="T44" fmla="*/ 459 w 666"/>
                <a:gd name="T45" fmla="*/ 65 h 733"/>
                <a:gd name="T46" fmla="*/ 483 w 666"/>
                <a:gd name="T47" fmla="*/ 125 h 733"/>
                <a:gd name="T48" fmla="*/ 519 w 666"/>
                <a:gd name="T49" fmla="*/ 153 h 733"/>
                <a:gd name="T50" fmla="*/ 544 w 666"/>
                <a:gd name="T51" fmla="*/ 185 h 733"/>
                <a:gd name="T52" fmla="*/ 579 w 666"/>
                <a:gd name="T53" fmla="*/ 229 h 733"/>
                <a:gd name="T54" fmla="*/ 576 w 666"/>
                <a:gd name="T55" fmla="*/ 328 h 733"/>
                <a:gd name="T56" fmla="*/ 554 w 666"/>
                <a:gd name="T57" fmla="*/ 363 h 733"/>
                <a:gd name="T58" fmla="*/ 535 w 666"/>
                <a:gd name="T59" fmla="*/ 413 h 733"/>
                <a:gd name="T60" fmla="*/ 484 w 666"/>
                <a:gd name="T61" fmla="*/ 448 h 733"/>
                <a:gd name="T62" fmla="*/ 465 w 666"/>
                <a:gd name="T63" fmla="*/ 432 h 733"/>
                <a:gd name="T64" fmla="*/ 413 w 666"/>
                <a:gd name="T65" fmla="*/ 435 h 733"/>
                <a:gd name="T66" fmla="*/ 382 w 666"/>
                <a:gd name="T67" fmla="*/ 386 h 733"/>
                <a:gd name="T68" fmla="*/ 349 w 666"/>
                <a:gd name="T69" fmla="*/ 383 h 733"/>
                <a:gd name="T70" fmla="*/ 355 w 666"/>
                <a:gd name="T71" fmla="*/ 350 h 733"/>
                <a:gd name="T72" fmla="*/ 322 w 666"/>
                <a:gd name="T73" fmla="*/ 370 h 733"/>
                <a:gd name="T74" fmla="*/ 293 w 666"/>
                <a:gd name="T75" fmla="*/ 334 h 733"/>
                <a:gd name="T76" fmla="*/ 166 w 666"/>
                <a:gd name="T77" fmla="*/ 347 h 733"/>
                <a:gd name="T78" fmla="*/ 76 w 666"/>
                <a:gd name="T79" fmla="*/ 380 h 733"/>
                <a:gd name="T80" fmla="*/ 41 w 666"/>
                <a:gd name="T81" fmla="*/ 341 h 733"/>
                <a:gd name="T82" fmla="*/ 5 w 666"/>
                <a:gd name="T83" fmla="*/ 241 h 733"/>
                <a:gd name="T84" fmla="*/ 14 w 666"/>
                <a:gd name="T85" fmla="*/ 237 h 733"/>
                <a:gd name="T86" fmla="*/ 16 w 666"/>
                <a:gd name="T87" fmla="*/ 175 h 733"/>
                <a:gd name="T88" fmla="*/ 76 w 666"/>
                <a:gd name="T89" fmla="*/ 151 h 733"/>
                <a:gd name="T90" fmla="*/ 136 w 666"/>
                <a:gd name="T91" fmla="*/ 104 h 733"/>
                <a:gd name="T92" fmla="*/ 158 w 666"/>
                <a:gd name="T93" fmla="*/ 99 h 733"/>
                <a:gd name="T94" fmla="*/ 166 w 666"/>
                <a:gd name="T95" fmla="*/ 92 h 733"/>
                <a:gd name="T96" fmla="*/ 174 w 666"/>
                <a:gd name="T97" fmla="*/ 77 h 733"/>
                <a:gd name="T98" fmla="*/ 185 w 666"/>
                <a:gd name="T99" fmla="*/ 63 h 733"/>
                <a:gd name="T100" fmla="*/ 200 w 666"/>
                <a:gd name="T101" fmla="*/ 57 h 733"/>
                <a:gd name="T102" fmla="*/ 224 w 666"/>
                <a:gd name="T103" fmla="*/ 70 h 733"/>
                <a:gd name="T104" fmla="*/ 241 w 666"/>
                <a:gd name="T105" fmla="*/ 66 h 733"/>
                <a:gd name="T106" fmla="*/ 260 w 666"/>
                <a:gd name="T107" fmla="*/ 36 h 733"/>
                <a:gd name="T108" fmla="*/ 286 w 666"/>
                <a:gd name="T109" fmla="*/ 27 h 733"/>
                <a:gd name="T110" fmla="*/ 298 w 666"/>
                <a:gd name="T111" fmla="*/ 25 h 733"/>
                <a:gd name="T112" fmla="*/ 333 w 666"/>
                <a:gd name="T113" fmla="*/ 30 h 733"/>
                <a:gd name="T114" fmla="*/ 333 w 666"/>
                <a:gd name="T115" fmla="*/ 55 h 733"/>
                <a:gd name="T116" fmla="*/ 350 w 666"/>
                <a:gd name="T117" fmla="*/ 87 h 733"/>
                <a:gd name="T118" fmla="*/ 412 w 666"/>
                <a:gd name="T119" fmla="*/ 88 h 733"/>
                <a:gd name="T120" fmla="*/ 418 w 666"/>
                <a:gd name="T121" fmla="*/ 29 h 733"/>
                <a:gd name="T122" fmla="*/ 421 w 666"/>
                <a:gd name="T123" fmla="*/ 2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6" h="733">
                  <a:moveTo>
                    <a:pt x="666" y="728"/>
                  </a:moveTo>
                  <a:lnTo>
                    <a:pt x="666" y="730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4" y="733"/>
                  </a:lnTo>
                  <a:lnTo>
                    <a:pt x="666" y="728"/>
                  </a:lnTo>
                  <a:lnTo>
                    <a:pt x="666" y="728"/>
                  </a:lnTo>
                  <a:close/>
                  <a:moveTo>
                    <a:pt x="497" y="519"/>
                  </a:moveTo>
                  <a:lnTo>
                    <a:pt x="497" y="519"/>
                  </a:lnTo>
                  <a:lnTo>
                    <a:pt x="498" y="520"/>
                  </a:lnTo>
                  <a:lnTo>
                    <a:pt x="498" y="522"/>
                  </a:lnTo>
                  <a:lnTo>
                    <a:pt x="497" y="523"/>
                  </a:lnTo>
                  <a:lnTo>
                    <a:pt x="497" y="523"/>
                  </a:lnTo>
                  <a:lnTo>
                    <a:pt x="495" y="523"/>
                  </a:lnTo>
                  <a:lnTo>
                    <a:pt x="494" y="522"/>
                  </a:lnTo>
                  <a:lnTo>
                    <a:pt x="494" y="522"/>
                  </a:lnTo>
                  <a:lnTo>
                    <a:pt x="495" y="522"/>
                  </a:lnTo>
                  <a:lnTo>
                    <a:pt x="495" y="522"/>
                  </a:lnTo>
                  <a:lnTo>
                    <a:pt x="495" y="520"/>
                  </a:lnTo>
                  <a:lnTo>
                    <a:pt x="495" y="520"/>
                  </a:lnTo>
                  <a:lnTo>
                    <a:pt x="497" y="520"/>
                  </a:lnTo>
                  <a:lnTo>
                    <a:pt x="497" y="519"/>
                  </a:lnTo>
                  <a:close/>
                  <a:moveTo>
                    <a:pt x="498" y="515"/>
                  </a:moveTo>
                  <a:lnTo>
                    <a:pt x="498" y="517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9"/>
                  </a:lnTo>
                  <a:lnTo>
                    <a:pt x="498" y="517"/>
                  </a:lnTo>
                  <a:lnTo>
                    <a:pt x="497" y="517"/>
                  </a:lnTo>
                  <a:lnTo>
                    <a:pt x="497" y="517"/>
                  </a:lnTo>
                  <a:lnTo>
                    <a:pt x="497" y="515"/>
                  </a:lnTo>
                  <a:lnTo>
                    <a:pt x="498" y="515"/>
                  </a:lnTo>
                  <a:close/>
                  <a:moveTo>
                    <a:pt x="508" y="508"/>
                  </a:moveTo>
                  <a:lnTo>
                    <a:pt x="509" y="508"/>
                  </a:lnTo>
                  <a:lnTo>
                    <a:pt x="509" y="508"/>
                  </a:lnTo>
                  <a:lnTo>
                    <a:pt x="509" y="509"/>
                  </a:lnTo>
                  <a:lnTo>
                    <a:pt x="509" y="509"/>
                  </a:lnTo>
                  <a:lnTo>
                    <a:pt x="508" y="509"/>
                  </a:lnTo>
                  <a:lnTo>
                    <a:pt x="508" y="509"/>
                  </a:lnTo>
                  <a:lnTo>
                    <a:pt x="508" y="508"/>
                  </a:lnTo>
                  <a:lnTo>
                    <a:pt x="508" y="508"/>
                  </a:lnTo>
                  <a:lnTo>
                    <a:pt x="508" y="508"/>
                  </a:lnTo>
                  <a:close/>
                  <a:moveTo>
                    <a:pt x="461" y="474"/>
                  </a:moveTo>
                  <a:lnTo>
                    <a:pt x="461" y="474"/>
                  </a:lnTo>
                  <a:lnTo>
                    <a:pt x="464" y="476"/>
                  </a:lnTo>
                  <a:lnTo>
                    <a:pt x="467" y="476"/>
                  </a:lnTo>
                  <a:lnTo>
                    <a:pt x="467" y="476"/>
                  </a:lnTo>
                  <a:lnTo>
                    <a:pt x="468" y="476"/>
                  </a:lnTo>
                  <a:lnTo>
                    <a:pt x="468" y="476"/>
                  </a:lnTo>
                  <a:lnTo>
                    <a:pt x="470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3" y="479"/>
                  </a:lnTo>
                  <a:lnTo>
                    <a:pt x="475" y="479"/>
                  </a:lnTo>
                  <a:lnTo>
                    <a:pt x="475" y="479"/>
                  </a:lnTo>
                  <a:lnTo>
                    <a:pt x="476" y="481"/>
                  </a:lnTo>
                  <a:lnTo>
                    <a:pt x="479" y="482"/>
                  </a:lnTo>
                  <a:lnTo>
                    <a:pt x="483" y="482"/>
                  </a:lnTo>
                  <a:lnTo>
                    <a:pt x="487" y="482"/>
                  </a:lnTo>
                  <a:lnTo>
                    <a:pt x="487" y="482"/>
                  </a:lnTo>
                  <a:lnTo>
                    <a:pt x="489" y="481"/>
                  </a:lnTo>
                  <a:lnTo>
                    <a:pt x="489" y="481"/>
                  </a:lnTo>
                  <a:lnTo>
                    <a:pt x="490" y="482"/>
                  </a:lnTo>
                  <a:lnTo>
                    <a:pt x="490" y="481"/>
                  </a:lnTo>
                  <a:lnTo>
                    <a:pt x="490" y="481"/>
                  </a:lnTo>
                  <a:lnTo>
                    <a:pt x="492" y="479"/>
                  </a:lnTo>
                  <a:lnTo>
                    <a:pt x="492" y="479"/>
                  </a:lnTo>
                  <a:lnTo>
                    <a:pt x="494" y="479"/>
                  </a:lnTo>
                  <a:lnTo>
                    <a:pt x="495" y="479"/>
                  </a:lnTo>
                  <a:lnTo>
                    <a:pt x="497" y="479"/>
                  </a:lnTo>
                  <a:lnTo>
                    <a:pt x="497" y="479"/>
                  </a:lnTo>
                  <a:lnTo>
                    <a:pt x="498" y="479"/>
                  </a:lnTo>
                  <a:lnTo>
                    <a:pt x="500" y="479"/>
                  </a:lnTo>
                  <a:lnTo>
                    <a:pt x="500" y="479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5" y="478"/>
                  </a:lnTo>
                  <a:lnTo>
                    <a:pt x="505" y="478"/>
                  </a:lnTo>
                  <a:lnTo>
                    <a:pt x="506" y="476"/>
                  </a:lnTo>
                  <a:lnTo>
                    <a:pt x="508" y="476"/>
                  </a:lnTo>
                  <a:lnTo>
                    <a:pt x="511" y="478"/>
                  </a:lnTo>
                  <a:lnTo>
                    <a:pt x="511" y="479"/>
                  </a:lnTo>
                  <a:lnTo>
                    <a:pt x="511" y="482"/>
                  </a:lnTo>
                  <a:lnTo>
                    <a:pt x="511" y="482"/>
                  </a:lnTo>
                  <a:lnTo>
                    <a:pt x="511" y="484"/>
                  </a:lnTo>
                  <a:lnTo>
                    <a:pt x="511" y="485"/>
                  </a:lnTo>
                  <a:lnTo>
                    <a:pt x="511" y="487"/>
                  </a:lnTo>
                  <a:lnTo>
                    <a:pt x="511" y="489"/>
                  </a:lnTo>
                  <a:lnTo>
                    <a:pt x="511" y="490"/>
                  </a:lnTo>
                  <a:lnTo>
                    <a:pt x="511" y="493"/>
                  </a:lnTo>
                  <a:lnTo>
                    <a:pt x="511" y="495"/>
                  </a:lnTo>
                  <a:lnTo>
                    <a:pt x="511" y="496"/>
                  </a:lnTo>
                  <a:lnTo>
                    <a:pt x="511" y="498"/>
                  </a:lnTo>
                  <a:lnTo>
                    <a:pt x="513" y="498"/>
                  </a:lnTo>
                  <a:lnTo>
                    <a:pt x="513" y="498"/>
                  </a:lnTo>
                  <a:lnTo>
                    <a:pt x="513" y="500"/>
                  </a:lnTo>
                  <a:lnTo>
                    <a:pt x="513" y="501"/>
                  </a:lnTo>
                  <a:lnTo>
                    <a:pt x="513" y="501"/>
                  </a:lnTo>
                  <a:lnTo>
                    <a:pt x="511" y="501"/>
                  </a:lnTo>
                  <a:lnTo>
                    <a:pt x="511" y="501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1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11" y="496"/>
                  </a:lnTo>
                  <a:lnTo>
                    <a:pt x="511" y="496"/>
                  </a:lnTo>
                  <a:lnTo>
                    <a:pt x="509" y="496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9" y="498"/>
                  </a:lnTo>
                  <a:lnTo>
                    <a:pt x="508" y="500"/>
                  </a:lnTo>
                  <a:lnTo>
                    <a:pt x="508" y="501"/>
                  </a:lnTo>
                  <a:lnTo>
                    <a:pt x="508" y="503"/>
                  </a:lnTo>
                  <a:lnTo>
                    <a:pt x="508" y="504"/>
                  </a:lnTo>
                  <a:lnTo>
                    <a:pt x="506" y="506"/>
                  </a:lnTo>
                  <a:lnTo>
                    <a:pt x="506" y="506"/>
                  </a:lnTo>
                  <a:lnTo>
                    <a:pt x="506" y="508"/>
                  </a:lnTo>
                  <a:lnTo>
                    <a:pt x="506" y="511"/>
                  </a:lnTo>
                  <a:lnTo>
                    <a:pt x="506" y="514"/>
                  </a:lnTo>
                  <a:lnTo>
                    <a:pt x="506" y="517"/>
                  </a:lnTo>
                  <a:lnTo>
                    <a:pt x="506" y="517"/>
                  </a:lnTo>
                  <a:lnTo>
                    <a:pt x="505" y="517"/>
                  </a:lnTo>
                  <a:lnTo>
                    <a:pt x="505" y="519"/>
                  </a:lnTo>
                  <a:lnTo>
                    <a:pt x="503" y="517"/>
                  </a:lnTo>
                  <a:lnTo>
                    <a:pt x="502" y="514"/>
                  </a:lnTo>
                  <a:lnTo>
                    <a:pt x="503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4"/>
                  </a:lnTo>
                  <a:lnTo>
                    <a:pt x="505" y="512"/>
                  </a:lnTo>
                  <a:lnTo>
                    <a:pt x="503" y="512"/>
                  </a:lnTo>
                  <a:lnTo>
                    <a:pt x="502" y="511"/>
                  </a:lnTo>
                  <a:lnTo>
                    <a:pt x="500" y="512"/>
                  </a:lnTo>
                  <a:lnTo>
                    <a:pt x="500" y="514"/>
                  </a:lnTo>
                  <a:lnTo>
                    <a:pt x="500" y="514"/>
                  </a:lnTo>
                  <a:lnTo>
                    <a:pt x="500" y="515"/>
                  </a:lnTo>
                  <a:lnTo>
                    <a:pt x="498" y="512"/>
                  </a:lnTo>
                  <a:lnTo>
                    <a:pt x="497" y="511"/>
                  </a:lnTo>
                  <a:lnTo>
                    <a:pt x="497" y="511"/>
                  </a:lnTo>
                  <a:lnTo>
                    <a:pt x="498" y="512"/>
                  </a:lnTo>
                  <a:lnTo>
                    <a:pt x="498" y="514"/>
                  </a:lnTo>
                  <a:lnTo>
                    <a:pt x="497" y="514"/>
                  </a:lnTo>
                  <a:lnTo>
                    <a:pt x="497" y="515"/>
                  </a:lnTo>
                  <a:lnTo>
                    <a:pt x="497" y="515"/>
                  </a:lnTo>
                  <a:lnTo>
                    <a:pt x="497" y="517"/>
                  </a:lnTo>
                  <a:lnTo>
                    <a:pt x="497" y="519"/>
                  </a:lnTo>
                  <a:lnTo>
                    <a:pt x="495" y="519"/>
                  </a:lnTo>
                  <a:lnTo>
                    <a:pt x="492" y="517"/>
                  </a:lnTo>
                  <a:lnTo>
                    <a:pt x="492" y="517"/>
                  </a:lnTo>
                  <a:lnTo>
                    <a:pt x="492" y="519"/>
                  </a:lnTo>
                  <a:lnTo>
                    <a:pt x="494" y="519"/>
                  </a:lnTo>
                  <a:lnTo>
                    <a:pt x="494" y="520"/>
                  </a:lnTo>
                  <a:lnTo>
                    <a:pt x="492" y="520"/>
                  </a:lnTo>
                  <a:lnTo>
                    <a:pt x="492" y="523"/>
                  </a:lnTo>
                  <a:lnTo>
                    <a:pt x="490" y="525"/>
                  </a:lnTo>
                  <a:lnTo>
                    <a:pt x="490" y="525"/>
                  </a:lnTo>
                  <a:lnTo>
                    <a:pt x="489" y="525"/>
                  </a:lnTo>
                  <a:lnTo>
                    <a:pt x="486" y="523"/>
                  </a:lnTo>
                  <a:lnTo>
                    <a:pt x="484" y="523"/>
                  </a:lnTo>
                  <a:lnTo>
                    <a:pt x="481" y="523"/>
                  </a:lnTo>
                  <a:lnTo>
                    <a:pt x="479" y="523"/>
                  </a:lnTo>
                  <a:lnTo>
                    <a:pt x="478" y="522"/>
                  </a:lnTo>
                  <a:lnTo>
                    <a:pt x="478" y="522"/>
                  </a:lnTo>
                  <a:lnTo>
                    <a:pt x="478" y="520"/>
                  </a:lnTo>
                  <a:lnTo>
                    <a:pt x="479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81" y="520"/>
                  </a:lnTo>
                  <a:lnTo>
                    <a:pt x="479" y="520"/>
                  </a:lnTo>
                  <a:lnTo>
                    <a:pt x="478" y="519"/>
                  </a:lnTo>
                  <a:lnTo>
                    <a:pt x="476" y="519"/>
                  </a:lnTo>
                  <a:lnTo>
                    <a:pt x="475" y="519"/>
                  </a:lnTo>
                  <a:lnTo>
                    <a:pt x="473" y="515"/>
                  </a:lnTo>
                  <a:lnTo>
                    <a:pt x="473" y="514"/>
                  </a:lnTo>
                  <a:lnTo>
                    <a:pt x="472" y="514"/>
                  </a:lnTo>
                  <a:lnTo>
                    <a:pt x="472" y="514"/>
                  </a:lnTo>
                  <a:lnTo>
                    <a:pt x="472" y="512"/>
                  </a:lnTo>
                  <a:lnTo>
                    <a:pt x="468" y="506"/>
                  </a:lnTo>
                  <a:lnTo>
                    <a:pt x="467" y="504"/>
                  </a:lnTo>
                  <a:lnTo>
                    <a:pt x="467" y="501"/>
                  </a:lnTo>
                  <a:lnTo>
                    <a:pt x="470" y="503"/>
                  </a:lnTo>
                  <a:lnTo>
                    <a:pt x="470" y="504"/>
                  </a:lnTo>
                  <a:lnTo>
                    <a:pt x="470" y="506"/>
                  </a:lnTo>
                  <a:lnTo>
                    <a:pt x="472" y="503"/>
                  </a:lnTo>
                  <a:lnTo>
                    <a:pt x="472" y="503"/>
                  </a:lnTo>
                  <a:lnTo>
                    <a:pt x="468" y="501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67" y="500"/>
                  </a:lnTo>
                  <a:lnTo>
                    <a:pt x="467" y="498"/>
                  </a:lnTo>
                  <a:lnTo>
                    <a:pt x="467" y="496"/>
                  </a:lnTo>
                  <a:lnTo>
                    <a:pt x="465" y="493"/>
                  </a:lnTo>
                  <a:lnTo>
                    <a:pt x="462" y="490"/>
                  </a:lnTo>
                  <a:lnTo>
                    <a:pt x="461" y="487"/>
                  </a:lnTo>
                  <a:lnTo>
                    <a:pt x="461" y="485"/>
                  </a:lnTo>
                  <a:lnTo>
                    <a:pt x="461" y="485"/>
                  </a:lnTo>
                  <a:lnTo>
                    <a:pt x="459" y="482"/>
                  </a:lnTo>
                  <a:lnTo>
                    <a:pt x="459" y="481"/>
                  </a:lnTo>
                  <a:lnTo>
                    <a:pt x="459" y="479"/>
                  </a:lnTo>
                  <a:lnTo>
                    <a:pt x="459" y="476"/>
                  </a:lnTo>
                  <a:lnTo>
                    <a:pt x="461" y="474"/>
                  </a:lnTo>
                  <a:close/>
                  <a:moveTo>
                    <a:pt x="509" y="471"/>
                  </a:moveTo>
                  <a:lnTo>
                    <a:pt x="511" y="471"/>
                  </a:lnTo>
                  <a:lnTo>
                    <a:pt x="511" y="471"/>
                  </a:lnTo>
                  <a:lnTo>
                    <a:pt x="509" y="473"/>
                  </a:lnTo>
                  <a:lnTo>
                    <a:pt x="509" y="471"/>
                  </a:lnTo>
                  <a:lnTo>
                    <a:pt x="509" y="471"/>
                  </a:lnTo>
                  <a:lnTo>
                    <a:pt x="509" y="471"/>
                  </a:lnTo>
                  <a:close/>
                  <a:moveTo>
                    <a:pt x="461" y="470"/>
                  </a:moveTo>
                  <a:lnTo>
                    <a:pt x="461" y="470"/>
                  </a:lnTo>
                  <a:lnTo>
                    <a:pt x="461" y="471"/>
                  </a:lnTo>
                  <a:lnTo>
                    <a:pt x="461" y="473"/>
                  </a:lnTo>
                  <a:lnTo>
                    <a:pt x="459" y="471"/>
                  </a:lnTo>
                  <a:lnTo>
                    <a:pt x="461" y="470"/>
                  </a:lnTo>
                  <a:lnTo>
                    <a:pt x="461" y="470"/>
                  </a:lnTo>
                  <a:close/>
                  <a:moveTo>
                    <a:pt x="513" y="468"/>
                  </a:moveTo>
                  <a:lnTo>
                    <a:pt x="513" y="468"/>
                  </a:lnTo>
                  <a:lnTo>
                    <a:pt x="514" y="470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0"/>
                  </a:lnTo>
                  <a:lnTo>
                    <a:pt x="511" y="470"/>
                  </a:lnTo>
                  <a:lnTo>
                    <a:pt x="509" y="470"/>
                  </a:lnTo>
                  <a:lnTo>
                    <a:pt x="508" y="470"/>
                  </a:lnTo>
                  <a:lnTo>
                    <a:pt x="508" y="470"/>
                  </a:lnTo>
                  <a:lnTo>
                    <a:pt x="508" y="468"/>
                  </a:lnTo>
                  <a:lnTo>
                    <a:pt x="509" y="468"/>
                  </a:lnTo>
                  <a:lnTo>
                    <a:pt x="513" y="468"/>
                  </a:lnTo>
                  <a:close/>
                  <a:moveTo>
                    <a:pt x="506" y="457"/>
                  </a:moveTo>
                  <a:lnTo>
                    <a:pt x="508" y="459"/>
                  </a:lnTo>
                  <a:lnTo>
                    <a:pt x="509" y="462"/>
                  </a:lnTo>
                  <a:lnTo>
                    <a:pt x="511" y="462"/>
                  </a:lnTo>
                  <a:lnTo>
                    <a:pt x="511" y="462"/>
                  </a:lnTo>
                  <a:lnTo>
                    <a:pt x="511" y="463"/>
                  </a:lnTo>
                  <a:lnTo>
                    <a:pt x="511" y="463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5"/>
                  </a:lnTo>
                  <a:lnTo>
                    <a:pt x="511" y="467"/>
                  </a:lnTo>
                  <a:lnTo>
                    <a:pt x="509" y="467"/>
                  </a:lnTo>
                  <a:lnTo>
                    <a:pt x="508" y="467"/>
                  </a:lnTo>
                  <a:lnTo>
                    <a:pt x="508" y="467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6" y="462"/>
                  </a:lnTo>
                  <a:lnTo>
                    <a:pt x="505" y="460"/>
                  </a:lnTo>
                  <a:lnTo>
                    <a:pt x="505" y="460"/>
                  </a:lnTo>
                  <a:lnTo>
                    <a:pt x="503" y="460"/>
                  </a:lnTo>
                  <a:lnTo>
                    <a:pt x="505" y="460"/>
                  </a:lnTo>
                  <a:lnTo>
                    <a:pt x="506" y="457"/>
                  </a:lnTo>
                  <a:close/>
                  <a:moveTo>
                    <a:pt x="449" y="456"/>
                  </a:moveTo>
                  <a:lnTo>
                    <a:pt x="451" y="457"/>
                  </a:lnTo>
                  <a:lnTo>
                    <a:pt x="451" y="459"/>
                  </a:lnTo>
                  <a:lnTo>
                    <a:pt x="451" y="460"/>
                  </a:lnTo>
                  <a:lnTo>
                    <a:pt x="451" y="462"/>
                  </a:lnTo>
                  <a:lnTo>
                    <a:pt x="451" y="463"/>
                  </a:lnTo>
                  <a:lnTo>
                    <a:pt x="449" y="463"/>
                  </a:lnTo>
                  <a:lnTo>
                    <a:pt x="448" y="465"/>
                  </a:lnTo>
                  <a:lnTo>
                    <a:pt x="448" y="465"/>
                  </a:lnTo>
                  <a:lnTo>
                    <a:pt x="448" y="463"/>
                  </a:lnTo>
                  <a:lnTo>
                    <a:pt x="448" y="462"/>
                  </a:lnTo>
                  <a:lnTo>
                    <a:pt x="446" y="460"/>
                  </a:lnTo>
                  <a:lnTo>
                    <a:pt x="448" y="460"/>
                  </a:lnTo>
                  <a:lnTo>
                    <a:pt x="448" y="459"/>
                  </a:lnTo>
                  <a:lnTo>
                    <a:pt x="448" y="457"/>
                  </a:lnTo>
                  <a:lnTo>
                    <a:pt x="448" y="457"/>
                  </a:lnTo>
                  <a:lnTo>
                    <a:pt x="448" y="456"/>
                  </a:lnTo>
                  <a:lnTo>
                    <a:pt x="449" y="456"/>
                  </a:lnTo>
                  <a:close/>
                  <a:moveTo>
                    <a:pt x="467" y="437"/>
                  </a:moveTo>
                  <a:lnTo>
                    <a:pt x="468" y="437"/>
                  </a:lnTo>
                  <a:lnTo>
                    <a:pt x="468" y="437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5" y="438"/>
                  </a:lnTo>
                  <a:lnTo>
                    <a:pt x="467" y="437"/>
                  </a:lnTo>
                  <a:close/>
                  <a:moveTo>
                    <a:pt x="470" y="433"/>
                  </a:moveTo>
                  <a:lnTo>
                    <a:pt x="472" y="435"/>
                  </a:lnTo>
                  <a:lnTo>
                    <a:pt x="468" y="437"/>
                  </a:lnTo>
                  <a:lnTo>
                    <a:pt x="468" y="435"/>
                  </a:lnTo>
                  <a:lnTo>
                    <a:pt x="468" y="435"/>
                  </a:lnTo>
                  <a:lnTo>
                    <a:pt x="468" y="433"/>
                  </a:lnTo>
                  <a:lnTo>
                    <a:pt x="470" y="433"/>
                  </a:lnTo>
                  <a:close/>
                  <a:moveTo>
                    <a:pt x="353" y="389"/>
                  </a:moveTo>
                  <a:lnTo>
                    <a:pt x="356" y="389"/>
                  </a:lnTo>
                  <a:lnTo>
                    <a:pt x="356" y="389"/>
                  </a:lnTo>
                  <a:lnTo>
                    <a:pt x="358" y="389"/>
                  </a:lnTo>
                  <a:lnTo>
                    <a:pt x="356" y="391"/>
                  </a:lnTo>
                  <a:lnTo>
                    <a:pt x="356" y="391"/>
                  </a:lnTo>
                  <a:lnTo>
                    <a:pt x="360" y="392"/>
                  </a:lnTo>
                  <a:lnTo>
                    <a:pt x="361" y="391"/>
                  </a:lnTo>
                  <a:lnTo>
                    <a:pt x="363" y="391"/>
                  </a:lnTo>
                  <a:lnTo>
                    <a:pt x="364" y="392"/>
                  </a:lnTo>
                  <a:lnTo>
                    <a:pt x="364" y="394"/>
                  </a:lnTo>
                  <a:lnTo>
                    <a:pt x="363" y="394"/>
                  </a:lnTo>
                  <a:lnTo>
                    <a:pt x="360" y="394"/>
                  </a:lnTo>
                  <a:lnTo>
                    <a:pt x="358" y="394"/>
                  </a:lnTo>
                  <a:lnTo>
                    <a:pt x="356" y="394"/>
                  </a:lnTo>
                  <a:lnTo>
                    <a:pt x="356" y="396"/>
                  </a:lnTo>
                  <a:lnTo>
                    <a:pt x="355" y="397"/>
                  </a:lnTo>
                  <a:lnTo>
                    <a:pt x="353" y="396"/>
                  </a:lnTo>
                  <a:lnTo>
                    <a:pt x="352" y="396"/>
                  </a:lnTo>
                  <a:lnTo>
                    <a:pt x="350" y="396"/>
                  </a:lnTo>
                  <a:lnTo>
                    <a:pt x="349" y="396"/>
                  </a:lnTo>
                  <a:lnTo>
                    <a:pt x="347" y="397"/>
                  </a:lnTo>
                  <a:lnTo>
                    <a:pt x="345" y="396"/>
                  </a:lnTo>
                  <a:lnTo>
                    <a:pt x="342" y="394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2" y="391"/>
                  </a:lnTo>
                  <a:lnTo>
                    <a:pt x="350" y="391"/>
                  </a:lnTo>
                  <a:lnTo>
                    <a:pt x="353" y="389"/>
                  </a:lnTo>
                  <a:close/>
                  <a:moveTo>
                    <a:pt x="585" y="259"/>
                  </a:moveTo>
                  <a:lnTo>
                    <a:pt x="587" y="259"/>
                  </a:lnTo>
                  <a:lnTo>
                    <a:pt x="587" y="259"/>
                  </a:lnTo>
                  <a:lnTo>
                    <a:pt x="587" y="263"/>
                  </a:lnTo>
                  <a:lnTo>
                    <a:pt x="585" y="263"/>
                  </a:lnTo>
                  <a:lnTo>
                    <a:pt x="585" y="263"/>
                  </a:lnTo>
                  <a:lnTo>
                    <a:pt x="585" y="260"/>
                  </a:lnTo>
                  <a:lnTo>
                    <a:pt x="585" y="259"/>
                  </a:lnTo>
                  <a:close/>
                  <a:moveTo>
                    <a:pt x="585" y="252"/>
                  </a:moveTo>
                  <a:lnTo>
                    <a:pt x="587" y="254"/>
                  </a:lnTo>
                  <a:lnTo>
                    <a:pt x="585" y="255"/>
                  </a:lnTo>
                  <a:lnTo>
                    <a:pt x="585" y="257"/>
                  </a:lnTo>
                  <a:lnTo>
                    <a:pt x="585" y="257"/>
                  </a:lnTo>
                  <a:lnTo>
                    <a:pt x="585" y="255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2"/>
                  </a:lnTo>
                  <a:close/>
                  <a:moveTo>
                    <a:pt x="2" y="230"/>
                  </a:moveTo>
                  <a:lnTo>
                    <a:pt x="3" y="235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30"/>
                  </a:lnTo>
                  <a:close/>
                  <a:moveTo>
                    <a:pt x="584" y="218"/>
                  </a:moveTo>
                  <a:lnTo>
                    <a:pt x="584" y="218"/>
                  </a:lnTo>
                  <a:lnTo>
                    <a:pt x="584" y="221"/>
                  </a:lnTo>
                  <a:lnTo>
                    <a:pt x="585" y="221"/>
                  </a:lnTo>
                  <a:lnTo>
                    <a:pt x="585" y="222"/>
                  </a:lnTo>
                  <a:lnTo>
                    <a:pt x="582" y="230"/>
                  </a:lnTo>
                  <a:lnTo>
                    <a:pt x="580" y="232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80" y="233"/>
                  </a:lnTo>
                  <a:lnTo>
                    <a:pt x="579" y="230"/>
                  </a:lnTo>
                  <a:lnTo>
                    <a:pt x="579" y="229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4"/>
                  </a:lnTo>
                  <a:lnTo>
                    <a:pt x="582" y="222"/>
                  </a:lnTo>
                  <a:lnTo>
                    <a:pt x="584" y="222"/>
                  </a:lnTo>
                  <a:lnTo>
                    <a:pt x="584" y="221"/>
                  </a:lnTo>
                  <a:lnTo>
                    <a:pt x="582" y="219"/>
                  </a:lnTo>
                  <a:lnTo>
                    <a:pt x="582" y="219"/>
                  </a:lnTo>
                  <a:lnTo>
                    <a:pt x="582" y="218"/>
                  </a:lnTo>
                  <a:lnTo>
                    <a:pt x="582" y="218"/>
                  </a:lnTo>
                  <a:lnTo>
                    <a:pt x="584" y="218"/>
                  </a:lnTo>
                  <a:close/>
                  <a:moveTo>
                    <a:pt x="552" y="199"/>
                  </a:moveTo>
                  <a:lnTo>
                    <a:pt x="552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200"/>
                  </a:lnTo>
                  <a:lnTo>
                    <a:pt x="555" y="202"/>
                  </a:lnTo>
                  <a:lnTo>
                    <a:pt x="555" y="202"/>
                  </a:lnTo>
                  <a:lnTo>
                    <a:pt x="555" y="203"/>
                  </a:lnTo>
                  <a:lnTo>
                    <a:pt x="554" y="203"/>
                  </a:lnTo>
                  <a:lnTo>
                    <a:pt x="554" y="202"/>
                  </a:lnTo>
                  <a:lnTo>
                    <a:pt x="550" y="199"/>
                  </a:lnTo>
                  <a:lnTo>
                    <a:pt x="552" y="199"/>
                  </a:lnTo>
                  <a:close/>
                  <a:moveTo>
                    <a:pt x="543" y="180"/>
                  </a:moveTo>
                  <a:lnTo>
                    <a:pt x="544" y="180"/>
                  </a:lnTo>
                  <a:lnTo>
                    <a:pt x="544" y="181"/>
                  </a:lnTo>
                  <a:lnTo>
                    <a:pt x="544" y="181"/>
                  </a:lnTo>
                  <a:lnTo>
                    <a:pt x="543" y="181"/>
                  </a:lnTo>
                  <a:lnTo>
                    <a:pt x="543" y="181"/>
                  </a:lnTo>
                  <a:lnTo>
                    <a:pt x="543" y="180"/>
                  </a:lnTo>
                  <a:lnTo>
                    <a:pt x="543" y="180"/>
                  </a:lnTo>
                  <a:close/>
                  <a:moveTo>
                    <a:pt x="535" y="177"/>
                  </a:moveTo>
                  <a:lnTo>
                    <a:pt x="535" y="178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5" y="178"/>
                  </a:lnTo>
                  <a:lnTo>
                    <a:pt x="535" y="177"/>
                  </a:lnTo>
                  <a:lnTo>
                    <a:pt x="535" y="177"/>
                  </a:lnTo>
                  <a:close/>
                  <a:moveTo>
                    <a:pt x="36" y="156"/>
                  </a:moveTo>
                  <a:lnTo>
                    <a:pt x="36" y="156"/>
                  </a:lnTo>
                  <a:lnTo>
                    <a:pt x="36" y="158"/>
                  </a:lnTo>
                  <a:lnTo>
                    <a:pt x="36" y="159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6" y="156"/>
                  </a:lnTo>
                  <a:close/>
                  <a:moveTo>
                    <a:pt x="522" y="148"/>
                  </a:moveTo>
                  <a:lnTo>
                    <a:pt x="522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1"/>
                  </a:lnTo>
                  <a:lnTo>
                    <a:pt x="522" y="151"/>
                  </a:lnTo>
                  <a:lnTo>
                    <a:pt x="520" y="150"/>
                  </a:lnTo>
                  <a:lnTo>
                    <a:pt x="522" y="148"/>
                  </a:lnTo>
                  <a:close/>
                  <a:moveTo>
                    <a:pt x="520" y="147"/>
                  </a:move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7"/>
                  </a:lnTo>
                  <a:lnTo>
                    <a:pt x="520" y="147"/>
                  </a:lnTo>
                  <a:close/>
                  <a:moveTo>
                    <a:pt x="483" y="120"/>
                  </a:moveTo>
                  <a:lnTo>
                    <a:pt x="483" y="120"/>
                  </a:lnTo>
                  <a:lnTo>
                    <a:pt x="483" y="122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1" y="123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9" y="120"/>
                  </a:lnTo>
                  <a:lnTo>
                    <a:pt x="481" y="120"/>
                  </a:lnTo>
                  <a:lnTo>
                    <a:pt x="481" y="120"/>
                  </a:lnTo>
                  <a:lnTo>
                    <a:pt x="483" y="120"/>
                  </a:lnTo>
                  <a:close/>
                  <a:moveTo>
                    <a:pt x="385" y="101"/>
                  </a:moveTo>
                  <a:lnTo>
                    <a:pt x="385" y="103"/>
                  </a:lnTo>
                  <a:lnTo>
                    <a:pt x="385" y="103"/>
                  </a:lnTo>
                  <a:lnTo>
                    <a:pt x="383" y="103"/>
                  </a:lnTo>
                  <a:lnTo>
                    <a:pt x="383" y="104"/>
                  </a:lnTo>
                  <a:lnTo>
                    <a:pt x="383" y="103"/>
                  </a:lnTo>
                  <a:lnTo>
                    <a:pt x="383" y="103"/>
                  </a:lnTo>
                  <a:lnTo>
                    <a:pt x="385" y="101"/>
                  </a:lnTo>
                  <a:close/>
                  <a:moveTo>
                    <a:pt x="385" y="93"/>
                  </a:moveTo>
                  <a:lnTo>
                    <a:pt x="386" y="93"/>
                  </a:lnTo>
                  <a:lnTo>
                    <a:pt x="386" y="95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383" y="96"/>
                  </a:lnTo>
                  <a:lnTo>
                    <a:pt x="383" y="96"/>
                  </a:lnTo>
                  <a:lnTo>
                    <a:pt x="382" y="98"/>
                  </a:lnTo>
                  <a:lnTo>
                    <a:pt x="382" y="98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79" y="98"/>
                  </a:lnTo>
                  <a:lnTo>
                    <a:pt x="380" y="96"/>
                  </a:lnTo>
                  <a:lnTo>
                    <a:pt x="380" y="95"/>
                  </a:lnTo>
                  <a:lnTo>
                    <a:pt x="382" y="93"/>
                  </a:lnTo>
                  <a:lnTo>
                    <a:pt x="383" y="93"/>
                  </a:lnTo>
                  <a:lnTo>
                    <a:pt x="385" y="93"/>
                  </a:lnTo>
                  <a:close/>
                  <a:moveTo>
                    <a:pt x="349" y="81"/>
                  </a:moveTo>
                  <a:lnTo>
                    <a:pt x="349" y="82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49" y="84"/>
                  </a:lnTo>
                  <a:lnTo>
                    <a:pt x="349" y="84"/>
                  </a:lnTo>
                  <a:lnTo>
                    <a:pt x="349" y="82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49" y="82"/>
                  </a:lnTo>
                  <a:lnTo>
                    <a:pt x="349" y="81"/>
                  </a:lnTo>
                  <a:close/>
                  <a:moveTo>
                    <a:pt x="342" y="81"/>
                  </a:moveTo>
                  <a:lnTo>
                    <a:pt x="342" y="81"/>
                  </a:lnTo>
                  <a:lnTo>
                    <a:pt x="342" y="82"/>
                  </a:lnTo>
                  <a:lnTo>
                    <a:pt x="341" y="82"/>
                  </a:lnTo>
                  <a:lnTo>
                    <a:pt x="341" y="82"/>
                  </a:lnTo>
                  <a:lnTo>
                    <a:pt x="341" y="81"/>
                  </a:lnTo>
                  <a:lnTo>
                    <a:pt x="341" y="81"/>
                  </a:lnTo>
                  <a:lnTo>
                    <a:pt x="342" y="81"/>
                  </a:lnTo>
                  <a:close/>
                  <a:moveTo>
                    <a:pt x="347" y="79"/>
                  </a:moveTo>
                  <a:lnTo>
                    <a:pt x="347" y="81"/>
                  </a:lnTo>
                  <a:lnTo>
                    <a:pt x="347" y="81"/>
                  </a:lnTo>
                  <a:lnTo>
                    <a:pt x="345" y="82"/>
                  </a:lnTo>
                  <a:lnTo>
                    <a:pt x="345" y="81"/>
                  </a:lnTo>
                  <a:lnTo>
                    <a:pt x="347" y="79"/>
                  </a:lnTo>
                  <a:close/>
                  <a:moveTo>
                    <a:pt x="167" y="76"/>
                  </a:moveTo>
                  <a:lnTo>
                    <a:pt x="169" y="76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9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6"/>
                  </a:lnTo>
                  <a:close/>
                  <a:moveTo>
                    <a:pt x="177" y="65"/>
                  </a:moveTo>
                  <a:lnTo>
                    <a:pt x="178" y="65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7" y="65"/>
                  </a:lnTo>
                  <a:close/>
                  <a:moveTo>
                    <a:pt x="344" y="52"/>
                  </a:moveTo>
                  <a:lnTo>
                    <a:pt x="344" y="52"/>
                  </a:lnTo>
                  <a:lnTo>
                    <a:pt x="344" y="54"/>
                  </a:lnTo>
                  <a:lnTo>
                    <a:pt x="344" y="55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5" y="54"/>
                  </a:lnTo>
                  <a:lnTo>
                    <a:pt x="347" y="54"/>
                  </a:lnTo>
                  <a:lnTo>
                    <a:pt x="347" y="54"/>
                  </a:lnTo>
                  <a:lnTo>
                    <a:pt x="347" y="55"/>
                  </a:lnTo>
                  <a:lnTo>
                    <a:pt x="345" y="55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5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62"/>
                  </a:lnTo>
                  <a:lnTo>
                    <a:pt x="347" y="62"/>
                  </a:lnTo>
                  <a:lnTo>
                    <a:pt x="345" y="62"/>
                  </a:lnTo>
                  <a:lnTo>
                    <a:pt x="344" y="62"/>
                  </a:lnTo>
                  <a:lnTo>
                    <a:pt x="341" y="62"/>
                  </a:lnTo>
                  <a:lnTo>
                    <a:pt x="339" y="62"/>
                  </a:lnTo>
                  <a:lnTo>
                    <a:pt x="339" y="60"/>
                  </a:lnTo>
                  <a:lnTo>
                    <a:pt x="339" y="60"/>
                  </a:lnTo>
                  <a:lnTo>
                    <a:pt x="341" y="60"/>
                  </a:lnTo>
                  <a:lnTo>
                    <a:pt x="339" y="57"/>
                  </a:lnTo>
                  <a:lnTo>
                    <a:pt x="339" y="55"/>
                  </a:lnTo>
                  <a:lnTo>
                    <a:pt x="341" y="54"/>
                  </a:lnTo>
                  <a:lnTo>
                    <a:pt x="342" y="54"/>
                  </a:lnTo>
                  <a:lnTo>
                    <a:pt x="344" y="52"/>
                  </a:lnTo>
                  <a:close/>
                  <a:moveTo>
                    <a:pt x="338" y="52"/>
                  </a:moveTo>
                  <a:lnTo>
                    <a:pt x="338" y="54"/>
                  </a:lnTo>
                  <a:lnTo>
                    <a:pt x="338" y="54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6" y="55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close/>
                  <a:moveTo>
                    <a:pt x="341" y="21"/>
                  </a:moveTo>
                  <a:lnTo>
                    <a:pt x="341" y="21"/>
                  </a:lnTo>
                  <a:lnTo>
                    <a:pt x="339" y="22"/>
                  </a:lnTo>
                  <a:lnTo>
                    <a:pt x="339" y="22"/>
                  </a:lnTo>
                  <a:lnTo>
                    <a:pt x="336" y="24"/>
                  </a:lnTo>
                  <a:lnTo>
                    <a:pt x="338" y="22"/>
                  </a:lnTo>
                  <a:lnTo>
                    <a:pt x="341" y="21"/>
                  </a:lnTo>
                  <a:lnTo>
                    <a:pt x="341" y="21"/>
                  </a:lnTo>
                  <a:close/>
                  <a:moveTo>
                    <a:pt x="251" y="19"/>
                  </a:moveTo>
                  <a:lnTo>
                    <a:pt x="252" y="19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4" y="2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5"/>
                  </a:lnTo>
                  <a:lnTo>
                    <a:pt x="256" y="25"/>
                  </a:lnTo>
                  <a:lnTo>
                    <a:pt x="254" y="25"/>
                  </a:lnTo>
                  <a:lnTo>
                    <a:pt x="251" y="25"/>
                  </a:lnTo>
                  <a:lnTo>
                    <a:pt x="249" y="25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8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2"/>
                  </a:lnTo>
                  <a:lnTo>
                    <a:pt x="249" y="21"/>
                  </a:lnTo>
                  <a:lnTo>
                    <a:pt x="251" y="19"/>
                  </a:lnTo>
                  <a:lnTo>
                    <a:pt x="251" y="19"/>
                  </a:lnTo>
                  <a:close/>
                  <a:moveTo>
                    <a:pt x="252" y="16"/>
                  </a:moveTo>
                  <a:lnTo>
                    <a:pt x="252" y="16"/>
                  </a:lnTo>
                  <a:lnTo>
                    <a:pt x="254" y="18"/>
                  </a:lnTo>
                  <a:lnTo>
                    <a:pt x="256" y="18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60" y="18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5" y="16"/>
                  </a:lnTo>
                  <a:lnTo>
                    <a:pt x="267" y="18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68" y="21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5" y="24"/>
                  </a:lnTo>
                  <a:lnTo>
                    <a:pt x="260" y="27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1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2" y="16"/>
                  </a:lnTo>
                  <a:lnTo>
                    <a:pt x="252" y="16"/>
                  </a:lnTo>
                  <a:close/>
                  <a:moveTo>
                    <a:pt x="345" y="14"/>
                  </a:moveTo>
                  <a:lnTo>
                    <a:pt x="344" y="16"/>
                  </a:lnTo>
                  <a:lnTo>
                    <a:pt x="342" y="19"/>
                  </a:lnTo>
                  <a:lnTo>
                    <a:pt x="341" y="21"/>
                  </a:lnTo>
                  <a:lnTo>
                    <a:pt x="341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5" y="14"/>
                  </a:lnTo>
                  <a:close/>
                  <a:moveTo>
                    <a:pt x="284" y="13"/>
                  </a:moveTo>
                  <a:lnTo>
                    <a:pt x="284" y="14"/>
                  </a:lnTo>
                  <a:lnTo>
                    <a:pt x="284" y="16"/>
                  </a:lnTo>
                  <a:lnTo>
                    <a:pt x="286" y="16"/>
                  </a:lnTo>
                  <a:lnTo>
                    <a:pt x="284" y="18"/>
                  </a:lnTo>
                  <a:lnTo>
                    <a:pt x="284" y="19"/>
                  </a:lnTo>
                  <a:lnTo>
                    <a:pt x="282" y="16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84" y="13"/>
                  </a:lnTo>
                  <a:close/>
                  <a:moveTo>
                    <a:pt x="427" y="10"/>
                  </a:moveTo>
                  <a:lnTo>
                    <a:pt x="429" y="10"/>
                  </a:lnTo>
                  <a:lnTo>
                    <a:pt x="429" y="10"/>
                  </a:lnTo>
                  <a:lnTo>
                    <a:pt x="429" y="11"/>
                  </a:lnTo>
                  <a:lnTo>
                    <a:pt x="429" y="11"/>
                  </a:lnTo>
                  <a:lnTo>
                    <a:pt x="431" y="14"/>
                  </a:lnTo>
                  <a:lnTo>
                    <a:pt x="432" y="16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21"/>
                  </a:lnTo>
                  <a:lnTo>
                    <a:pt x="432" y="22"/>
                  </a:lnTo>
                  <a:lnTo>
                    <a:pt x="434" y="25"/>
                  </a:lnTo>
                  <a:lnTo>
                    <a:pt x="434" y="27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37" y="27"/>
                  </a:lnTo>
                  <a:lnTo>
                    <a:pt x="437" y="30"/>
                  </a:lnTo>
                  <a:lnTo>
                    <a:pt x="437" y="30"/>
                  </a:lnTo>
                  <a:lnTo>
                    <a:pt x="437" y="32"/>
                  </a:lnTo>
                  <a:lnTo>
                    <a:pt x="437" y="33"/>
                  </a:lnTo>
                  <a:lnTo>
                    <a:pt x="438" y="33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40" y="38"/>
                  </a:lnTo>
                  <a:lnTo>
                    <a:pt x="440" y="40"/>
                  </a:lnTo>
                  <a:lnTo>
                    <a:pt x="442" y="41"/>
                  </a:lnTo>
                  <a:lnTo>
                    <a:pt x="442" y="44"/>
                  </a:lnTo>
                  <a:lnTo>
                    <a:pt x="443" y="47"/>
                  </a:lnTo>
                  <a:lnTo>
                    <a:pt x="443" y="49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5" y="57"/>
                  </a:lnTo>
                  <a:lnTo>
                    <a:pt x="445" y="60"/>
                  </a:lnTo>
                  <a:lnTo>
                    <a:pt x="446" y="63"/>
                  </a:lnTo>
                  <a:lnTo>
                    <a:pt x="446" y="63"/>
                  </a:lnTo>
                  <a:lnTo>
                    <a:pt x="449" y="65"/>
                  </a:lnTo>
                  <a:lnTo>
                    <a:pt x="451" y="63"/>
                  </a:lnTo>
                  <a:lnTo>
                    <a:pt x="453" y="62"/>
                  </a:lnTo>
                  <a:lnTo>
                    <a:pt x="454" y="62"/>
                  </a:lnTo>
                  <a:lnTo>
                    <a:pt x="456" y="62"/>
                  </a:lnTo>
                  <a:lnTo>
                    <a:pt x="457" y="63"/>
                  </a:lnTo>
                  <a:lnTo>
                    <a:pt x="459" y="65"/>
                  </a:lnTo>
                  <a:lnTo>
                    <a:pt x="462" y="68"/>
                  </a:lnTo>
                  <a:lnTo>
                    <a:pt x="465" y="70"/>
                  </a:lnTo>
                  <a:lnTo>
                    <a:pt x="467" y="70"/>
                  </a:lnTo>
                  <a:lnTo>
                    <a:pt x="468" y="71"/>
                  </a:lnTo>
                  <a:lnTo>
                    <a:pt x="468" y="73"/>
                  </a:lnTo>
                  <a:lnTo>
                    <a:pt x="467" y="74"/>
                  </a:lnTo>
                  <a:lnTo>
                    <a:pt x="468" y="76"/>
                  </a:lnTo>
                  <a:lnTo>
                    <a:pt x="468" y="77"/>
                  </a:lnTo>
                  <a:lnTo>
                    <a:pt x="468" y="79"/>
                  </a:lnTo>
                  <a:lnTo>
                    <a:pt x="468" y="82"/>
                  </a:lnTo>
                  <a:lnTo>
                    <a:pt x="470" y="85"/>
                  </a:lnTo>
                  <a:lnTo>
                    <a:pt x="470" y="88"/>
                  </a:lnTo>
                  <a:lnTo>
                    <a:pt x="470" y="90"/>
                  </a:lnTo>
                  <a:lnTo>
                    <a:pt x="470" y="92"/>
                  </a:lnTo>
                  <a:lnTo>
                    <a:pt x="470" y="93"/>
                  </a:lnTo>
                  <a:lnTo>
                    <a:pt x="472" y="95"/>
                  </a:lnTo>
                  <a:lnTo>
                    <a:pt x="472" y="96"/>
                  </a:lnTo>
                  <a:lnTo>
                    <a:pt x="473" y="98"/>
                  </a:lnTo>
                  <a:lnTo>
                    <a:pt x="475" y="99"/>
                  </a:lnTo>
                  <a:lnTo>
                    <a:pt x="476" y="101"/>
                  </a:lnTo>
                  <a:lnTo>
                    <a:pt x="476" y="101"/>
                  </a:lnTo>
                  <a:lnTo>
                    <a:pt x="476" y="103"/>
                  </a:lnTo>
                  <a:lnTo>
                    <a:pt x="479" y="107"/>
                  </a:lnTo>
                  <a:lnTo>
                    <a:pt x="479" y="110"/>
                  </a:lnTo>
                  <a:lnTo>
                    <a:pt x="479" y="117"/>
                  </a:lnTo>
                  <a:lnTo>
                    <a:pt x="478" y="118"/>
                  </a:lnTo>
                  <a:lnTo>
                    <a:pt x="479" y="120"/>
                  </a:lnTo>
                  <a:lnTo>
                    <a:pt x="481" y="125"/>
                  </a:lnTo>
                  <a:lnTo>
                    <a:pt x="483" y="125"/>
                  </a:lnTo>
                  <a:lnTo>
                    <a:pt x="483" y="126"/>
                  </a:lnTo>
                  <a:lnTo>
                    <a:pt x="483" y="129"/>
                  </a:lnTo>
                  <a:lnTo>
                    <a:pt x="484" y="131"/>
                  </a:lnTo>
                  <a:lnTo>
                    <a:pt x="486" y="133"/>
                  </a:lnTo>
                  <a:lnTo>
                    <a:pt x="487" y="134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2" y="136"/>
                  </a:lnTo>
                  <a:lnTo>
                    <a:pt x="494" y="136"/>
                  </a:lnTo>
                  <a:lnTo>
                    <a:pt x="495" y="137"/>
                  </a:lnTo>
                  <a:lnTo>
                    <a:pt x="497" y="137"/>
                  </a:lnTo>
                  <a:lnTo>
                    <a:pt x="498" y="137"/>
                  </a:lnTo>
                  <a:lnTo>
                    <a:pt x="498" y="137"/>
                  </a:lnTo>
                  <a:lnTo>
                    <a:pt x="500" y="137"/>
                  </a:lnTo>
                  <a:lnTo>
                    <a:pt x="500" y="139"/>
                  </a:lnTo>
                  <a:lnTo>
                    <a:pt x="502" y="140"/>
                  </a:lnTo>
                  <a:lnTo>
                    <a:pt x="503" y="142"/>
                  </a:lnTo>
                  <a:lnTo>
                    <a:pt x="505" y="144"/>
                  </a:lnTo>
                  <a:lnTo>
                    <a:pt x="506" y="144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509" y="145"/>
                  </a:lnTo>
                  <a:lnTo>
                    <a:pt x="513" y="147"/>
                  </a:lnTo>
                  <a:lnTo>
                    <a:pt x="514" y="148"/>
                  </a:lnTo>
                  <a:lnTo>
                    <a:pt x="516" y="148"/>
                  </a:lnTo>
                  <a:lnTo>
                    <a:pt x="519" y="150"/>
                  </a:lnTo>
                  <a:lnTo>
                    <a:pt x="519" y="151"/>
                  </a:lnTo>
                  <a:lnTo>
                    <a:pt x="520" y="153"/>
                  </a:lnTo>
                  <a:lnTo>
                    <a:pt x="519" y="153"/>
                  </a:lnTo>
                  <a:lnTo>
                    <a:pt x="517" y="153"/>
                  </a:lnTo>
                  <a:lnTo>
                    <a:pt x="517" y="155"/>
                  </a:lnTo>
                  <a:lnTo>
                    <a:pt x="519" y="158"/>
                  </a:lnTo>
                  <a:lnTo>
                    <a:pt x="520" y="159"/>
                  </a:lnTo>
                  <a:lnTo>
                    <a:pt x="522" y="161"/>
                  </a:lnTo>
                  <a:lnTo>
                    <a:pt x="525" y="162"/>
                  </a:lnTo>
                  <a:lnTo>
                    <a:pt x="525" y="166"/>
                  </a:lnTo>
                  <a:lnTo>
                    <a:pt x="525" y="166"/>
                  </a:lnTo>
                  <a:lnTo>
                    <a:pt x="527" y="169"/>
                  </a:lnTo>
                  <a:lnTo>
                    <a:pt x="528" y="170"/>
                  </a:lnTo>
                  <a:lnTo>
                    <a:pt x="528" y="172"/>
                  </a:lnTo>
                  <a:lnTo>
                    <a:pt x="530" y="177"/>
                  </a:lnTo>
                  <a:lnTo>
                    <a:pt x="530" y="180"/>
                  </a:lnTo>
                  <a:lnTo>
                    <a:pt x="531" y="181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5" y="185"/>
                  </a:lnTo>
                  <a:lnTo>
                    <a:pt x="536" y="185"/>
                  </a:lnTo>
                  <a:lnTo>
                    <a:pt x="536" y="185"/>
                  </a:lnTo>
                  <a:lnTo>
                    <a:pt x="535" y="181"/>
                  </a:lnTo>
                  <a:lnTo>
                    <a:pt x="536" y="178"/>
                  </a:lnTo>
                  <a:lnTo>
                    <a:pt x="536" y="178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9" y="181"/>
                  </a:lnTo>
                  <a:lnTo>
                    <a:pt x="543" y="183"/>
                  </a:lnTo>
                  <a:lnTo>
                    <a:pt x="544" y="185"/>
                  </a:lnTo>
                  <a:lnTo>
                    <a:pt x="544" y="185"/>
                  </a:lnTo>
                  <a:lnTo>
                    <a:pt x="544" y="183"/>
                  </a:lnTo>
                  <a:lnTo>
                    <a:pt x="544" y="181"/>
                  </a:lnTo>
                  <a:lnTo>
                    <a:pt x="546" y="181"/>
                  </a:lnTo>
                  <a:lnTo>
                    <a:pt x="546" y="183"/>
                  </a:lnTo>
                  <a:lnTo>
                    <a:pt x="547" y="185"/>
                  </a:lnTo>
                  <a:lnTo>
                    <a:pt x="547" y="189"/>
                  </a:lnTo>
                  <a:lnTo>
                    <a:pt x="547" y="194"/>
                  </a:lnTo>
                  <a:lnTo>
                    <a:pt x="549" y="199"/>
                  </a:lnTo>
                  <a:lnTo>
                    <a:pt x="549" y="199"/>
                  </a:lnTo>
                  <a:lnTo>
                    <a:pt x="550" y="200"/>
                  </a:lnTo>
                  <a:lnTo>
                    <a:pt x="552" y="202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60" y="207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6" y="214"/>
                  </a:lnTo>
                  <a:lnTo>
                    <a:pt x="566" y="216"/>
                  </a:lnTo>
                  <a:lnTo>
                    <a:pt x="569" y="218"/>
                  </a:lnTo>
                  <a:lnTo>
                    <a:pt x="571" y="218"/>
                  </a:lnTo>
                  <a:lnTo>
                    <a:pt x="571" y="219"/>
                  </a:lnTo>
                  <a:lnTo>
                    <a:pt x="572" y="221"/>
                  </a:lnTo>
                  <a:lnTo>
                    <a:pt x="572" y="221"/>
                  </a:lnTo>
                  <a:lnTo>
                    <a:pt x="572" y="222"/>
                  </a:lnTo>
                  <a:lnTo>
                    <a:pt x="574" y="225"/>
                  </a:lnTo>
                  <a:lnTo>
                    <a:pt x="577" y="225"/>
                  </a:lnTo>
                  <a:lnTo>
                    <a:pt x="579" y="229"/>
                  </a:lnTo>
                  <a:lnTo>
                    <a:pt x="579" y="232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41"/>
                  </a:lnTo>
                  <a:lnTo>
                    <a:pt x="582" y="252"/>
                  </a:lnTo>
                  <a:lnTo>
                    <a:pt x="582" y="255"/>
                  </a:lnTo>
                  <a:lnTo>
                    <a:pt x="582" y="259"/>
                  </a:lnTo>
                  <a:lnTo>
                    <a:pt x="585" y="265"/>
                  </a:lnTo>
                  <a:lnTo>
                    <a:pt x="585" y="266"/>
                  </a:lnTo>
                  <a:lnTo>
                    <a:pt x="587" y="268"/>
                  </a:lnTo>
                  <a:lnTo>
                    <a:pt x="588" y="271"/>
                  </a:lnTo>
                  <a:lnTo>
                    <a:pt x="588" y="276"/>
                  </a:lnTo>
                  <a:lnTo>
                    <a:pt x="588" y="279"/>
                  </a:lnTo>
                  <a:lnTo>
                    <a:pt x="588" y="281"/>
                  </a:lnTo>
                  <a:lnTo>
                    <a:pt x="587" y="284"/>
                  </a:lnTo>
                  <a:lnTo>
                    <a:pt x="585" y="289"/>
                  </a:lnTo>
                  <a:lnTo>
                    <a:pt x="585" y="292"/>
                  </a:lnTo>
                  <a:lnTo>
                    <a:pt x="584" y="298"/>
                  </a:lnTo>
                  <a:lnTo>
                    <a:pt x="582" y="300"/>
                  </a:lnTo>
                  <a:lnTo>
                    <a:pt x="582" y="301"/>
                  </a:lnTo>
                  <a:lnTo>
                    <a:pt x="580" y="307"/>
                  </a:lnTo>
                  <a:lnTo>
                    <a:pt x="580" y="311"/>
                  </a:lnTo>
                  <a:lnTo>
                    <a:pt x="580" y="314"/>
                  </a:lnTo>
                  <a:lnTo>
                    <a:pt x="580" y="317"/>
                  </a:lnTo>
                  <a:lnTo>
                    <a:pt x="579" y="318"/>
                  </a:lnTo>
                  <a:lnTo>
                    <a:pt x="579" y="322"/>
                  </a:lnTo>
                  <a:lnTo>
                    <a:pt x="576" y="328"/>
                  </a:lnTo>
                  <a:lnTo>
                    <a:pt x="572" y="331"/>
                  </a:lnTo>
                  <a:lnTo>
                    <a:pt x="572" y="334"/>
                  </a:lnTo>
                  <a:lnTo>
                    <a:pt x="572" y="336"/>
                  </a:lnTo>
                  <a:lnTo>
                    <a:pt x="572" y="337"/>
                  </a:lnTo>
                  <a:lnTo>
                    <a:pt x="569" y="341"/>
                  </a:lnTo>
                  <a:lnTo>
                    <a:pt x="569" y="341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2"/>
                  </a:lnTo>
                  <a:lnTo>
                    <a:pt x="568" y="344"/>
                  </a:lnTo>
                  <a:lnTo>
                    <a:pt x="565" y="344"/>
                  </a:lnTo>
                  <a:lnTo>
                    <a:pt x="563" y="345"/>
                  </a:lnTo>
                  <a:lnTo>
                    <a:pt x="560" y="348"/>
                  </a:lnTo>
                  <a:lnTo>
                    <a:pt x="560" y="350"/>
                  </a:lnTo>
                  <a:lnTo>
                    <a:pt x="558" y="352"/>
                  </a:lnTo>
                  <a:lnTo>
                    <a:pt x="558" y="353"/>
                  </a:lnTo>
                  <a:lnTo>
                    <a:pt x="557" y="353"/>
                  </a:lnTo>
                  <a:lnTo>
                    <a:pt x="557" y="355"/>
                  </a:lnTo>
                  <a:lnTo>
                    <a:pt x="555" y="356"/>
                  </a:lnTo>
                  <a:lnTo>
                    <a:pt x="555" y="356"/>
                  </a:lnTo>
                  <a:lnTo>
                    <a:pt x="555" y="358"/>
                  </a:lnTo>
                  <a:lnTo>
                    <a:pt x="555" y="361"/>
                  </a:lnTo>
                  <a:lnTo>
                    <a:pt x="555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4" y="363"/>
                  </a:lnTo>
                  <a:lnTo>
                    <a:pt x="552" y="363"/>
                  </a:lnTo>
                  <a:lnTo>
                    <a:pt x="554" y="363"/>
                  </a:lnTo>
                  <a:lnTo>
                    <a:pt x="554" y="364"/>
                  </a:lnTo>
                  <a:lnTo>
                    <a:pt x="552" y="366"/>
                  </a:lnTo>
                  <a:lnTo>
                    <a:pt x="550" y="367"/>
                  </a:lnTo>
                  <a:lnTo>
                    <a:pt x="549" y="369"/>
                  </a:lnTo>
                  <a:lnTo>
                    <a:pt x="549" y="370"/>
                  </a:lnTo>
                  <a:lnTo>
                    <a:pt x="547" y="375"/>
                  </a:lnTo>
                  <a:lnTo>
                    <a:pt x="547" y="378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6" y="380"/>
                  </a:lnTo>
                  <a:lnTo>
                    <a:pt x="546" y="380"/>
                  </a:lnTo>
                  <a:lnTo>
                    <a:pt x="546" y="381"/>
                  </a:lnTo>
                  <a:lnTo>
                    <a:pt x="547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6" y="381"/>
                  </a:lnTo>
                  <a:lnTo>
                    <a:pt x="544" y="383"/>
                  </a:lnTo>
                  <a:lnTo>
                    <a:pt x="541" y="389"/>
                  </a:lnTo>
                  <a:lnTo>
                    <a:pt x="541" y="391"/>
                  </a:lnTo>
                  <a:lnTo>
                    <a:pt x="539" y="392"/>
                  </a:lnTo>
                  <a:lnTo>
                    <a:pt x="538" y="396"/>
                  </a:lnTo>
                  <a:lnTo>
                    <a:pt x="538" y="397"/>
                  </a:lnTo>
                  <a:lnTo>
                    <a:pt x="538" y="402"/>
                  </a:lnTo>
                  <a:lnTo>
                    <a:pt x="538" y="405"/>
                  </a:lnTo>
                  <a:lnTo>
                    <a:pt x="536" y="408"/>
                  </a:lnTo>
                  <a:lnTo>
                    <a:pt x="536" y="410"/>
                  </a:lnTo>
                  <a:lnTo>
                    <a:pt x="535" y="413"/>
                  </a:lnTo>
                  <a:lnTo>
                    <a:pt x="536" y="416"/>
                  </a:lnTo>
                  <a:lnTo>
                    <a:pt x="536" y="418"/>
                  </a:lnTo>
                  <a:lnTo>
                    <a:pt x="536" y="419"/>
                  </a:lnTo>
                  <a:lnTo>
                    <a:pt x="535" y="421"/>
                  </a:lnTo>
                  <a:lnTo>
                    <a:pt x="533" y="421"/>
                  </a:lnTo>
                  <a:lnTo>
                    <a:pt x="531" y="422"/>
                  </a:lnTo>
                  <a:lnTo>
                    <a:pt x="530" y="424"/>
                  </a:lnTo>
                  <a:lnTo>
                    <a:pt x="528" y="426"/>
                  </a:lnTo>
                  <a:lnTo>
                    <a:pt x="527" y="426"/>
                  </a:lnTo>
                  <a:lnTo>
                    <a:pt x="520" y="426"/>
                  </a:lnTo>
                  <a:lnTo>
                    <a:pt x="511" y="426"/>
                  </a:lnTo>
                  <a:lnTo>
                    <a:pt x="509" y="427"/>
                  </a:lnTo>
                  <a:lnTo>
                    <a:pt x="505" y="427"/>
                  </a:lnTo>
                  <a:lnTo>
                    <a:pt x="502" y="430"/>
                  </a:lnTo>
                  <a:lnTo>
                    <a:pt x="498" y="432"/>
                  </a:lnTo>
                  <a:lnTo>
                    <a:pt x="490" y="440"/>
                  </a:lnTo>
                  <a:lnTo>
                    <a:pt x="484" y="441"/>
                  </a:lnTo>
                  <a:lnTo>
                    <a:pt x="484" y="441"/>
                  </a:lnTo>
                  <a:lnTo>
                    <a:pt x="483" y="440"/>
                  </a:lnTo>
                  <a:lnTo>
                    <a:pt x="481" y="441"/>
                  </a:lnTo>
                  <a:lnTo>
                    <a:pt x="481" y="441"/>
                  </a:lnTo>
                  <a:lnTo>
                    <a:pt x="483" y="443"/>
                  </a:lnTo>
                  <a:lnTo>
                    <a:pt x="483" y="444"/>
                  </a:lnTo>
                  <a:lnTo>
                    <a:pt x="484" y="443"/>
                  </a:lnTo>
                  <a:lnTo>
                    <a:pt x="486" y="443"/>
                  </a:lnTo>
                  <a:lnTo>
                    <a:pt x="486" y="444"/>
                  </a:lnTo>
                  <a:lnTo>
                    <a:pt x="486" y="446"/>
                  </a:lnTo>
                  <a:lnTo>
                    <a:pt x="484" y="448"/>
                  </a:lnTo>
                  <a:lnTo>
                    <a:pt x="484" y="448"/>
                  </a:lnTo>
                  <a:lnTo>
                    <a:pt x="483" y="448"/>
                  </a:lnTo>
                  <a:lnTo>
                    <a:pt x="483" y="448"/>
                  </a:lnTo>
                  <a:lnTo>
                    <a:pt x="483" y="444"/>
                  </a:lnTo>
                  <a:lnTo>
                    <a:pt x="481" y="443"/>
                  </a:lnTo>
                  <a:lnTo>
                    <a:pt x="479" y="443"/>
                  </a:lnTo>
                  <a:lnTo>
                    <a:pt x="478" y="443"/>
                  </a:lnTo>
                  <a:lnTo>
                    <a:pt x="478" y="444"/>
                  </a:lnTo>
                  <a:lnTo>
                    <a:pt x="476" y="441"/>
                  </a:lnTo>
                  <a:lnTo>
                    <a:pt x="475" y="440"/>
                  </a:lnTo>
                  <a:lnTo>
                    <a:pt x="473" y="440"/>
                  </a:lnTo>
                  <a:lnTo>
                    <a:pt x="473" y="440"/>
                  </a:lnTo>
                  <a:lnTo>
                    <a:pt x="472" y="440"/>
                  </a:lnTo>
                  <a:lnTo>
                    <a:pt x="470" y="438"/>
                  </a:lnTo>
                  <a:lnTo>
                    <a:pt x="470" y="437"/>
                  </a:lnTo>
                  <a:lnTo>
                    <a:pt x="470" y="435"/>
                  </a:lnTo>
                  <a:lnTo>
                    <a:pt x="472" y="435"/>
                  </a:lnTo>
                  <a:lnTo>
                    <a:pt x="472" y="433"/>
                  </a:lnTo>
                  <a:lnTo>
                    <a:pt x="470" y="433"/>
                  </a:lnTo>
                  <a:lnTo>
                    <a:pt x="468" y="432"/>
                  </a:lnTo>
                  <a:lnTo>
                    <a:pt x="468" y="433"/>
                  </a:lnTo>
                  <a:lnTo>
                    <a:pt x="467" y="433"/>
                  </a:lnTo>
                  <a:lnTo>
                    <a:pt x="467" y="435"/>
                  </a:lnTo>
                  <a:lnTo>
                    <a:pt x="464" y="437"/>
                  </a:lnTo>
                  <a:lnTo>
                    <a:pt x="462" y="437"/>
                  </a:lnTo>
                  <a:lnTo>
                    <a:pt x="461" y="435"/>
                  </a:lnTo>
                  <a:lnTo>
                    <a:pt x="461" y="435"/>
                  </a:lnTo>
                  <a:lnTo>
                    <a:pt x="462" y="435"/>
                  </a:lnTo>
                  <a:lnTo>
                    <a:pt x="464" y="433"/>
                  </a:lnTo>
                  <a:lnTo>
                    <a:pt x="465" y="432"/>
                  </a:lnTo>
                  <a:lnTo>
                    <a:pt x="465" y="430"/>
                  </a:lnTo>
                  <a:lnTo>
                    <a:pt x="465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57" y="430"/>
                  </a:lnTo>
                  <a:lnTo>
                    <a:pt x="456" y="430"/>
                  </a:lnTo>
                  <a:lnTo>
                    <a:pt x="456" y="432"/>
                  </a:lnTo>
                  <a:lnTo>
                    <a:pt x="457" y="432"/>
                  </a:lnTo>
                  <a:lnTo>
                    <a:pt x="457" y="432"/>
                  </a:lnTo>
                  <a:lnTo>
                    <a:pt x="459" y="432"/>
                  </a:lnTo>
                  <a:lnTo>
                    <a:pt x="457" y="433"/>
                  </a:lnTo>
                  <a:lnTo>
                    <a:pt x="456" y="433"/>
                  </a:lnTo>
                  <a:lnTo>
                    <a:pt x="454" y="435"/>
                  </a:lnTo>
                  <a:lnTo>
                    <a:pt x="451" y="437"/>
                  </a:lnTo>
                  <a:lnTo>
                    <a:pt x="446" y="440"/>
                  </a:lnTo>
                  <a:lnTo>
                    <a:pt x="445" y="441"/>
                  </a:lnTo>
                  <a:lnTo>
                    <a:pt x="443" y="443"/>
                  </a:lnTo>
                  <a:lnTo>
                    <a:pt x="440" y="441"/>
                  </a:lnTo>
                  <a:lnTo>
                    <a:pt x="438" y="441"/>
                  </a:lnTo>
                  <a:lnTo>
                    <a:pt x="437" y="440"/>
                  </a:lnTo>
                  <a:lnTo>
                    <a:pt x="432" y="438"/>
                  </a:lnTo>
                  <a:lnTo>
                    <a:pt x="429" y="437"/>
                  </a:lnTo>
                  <a:lnTo>
                    <a:pt x="427" y="435"/>
                  </a:lnTo>
                  <a:lnTo>
                    <a:pt x="426" y="435"/>
                  </a:lnTo>
                  <a:lnTo>
                    <a:pt x="423" y="435"/>
                  </a:lnTo>
                  <a:lnTo>
                    <a:pt x="420" y="433"/>
                  </a:lnTo>
                  <a:lnTo>
                    <a:pt x="416" y="433"/>
                  </a:lnTo>
                  <a:lnTo>
                    <a:pt x="415" y="435"/>
                  </a:lnTo>
                  <a:lnTo>
                    <a:pt x="413" y="435"/>
                  </a:lnTo>
                  <a:lnTo>
                    <a:pt x="412" y="435"/>
                  </a:lnTo>
                  <a:lnTo>
                    <a:pt x="408" y="432"/>
                  </a:lnTo>
                  <a:lnTo>
                    <a:pt x="407" y="430"/>
                  </a:lnTo>
                  <a:lnTo>
                    <a:pt x="401" y="429"/>
                  </a:lnTo>
                  <a:lnTo>
                    <a:pt x="397" y="427"/>
                  </a:lnTo>
                  <a:lnTo>
                    <a:pt x="394" y="422"/>
                  </a:lnTo>
                  <a:lnTo>
                    <a:pt x="390" y="418"/>
                  </a:lnTo>
                  <a:lnTo>
                    <a:pt x="388" y="416"/>
                  </a:lnTo>
                  <a:lnTo>
                    <a:pt x="388" y="415"/>
                  </a:lnTo>
                  <a:lnTo>
                    <a:pt x="388" y="413"/>
                  </a:lnTo>
                  <a:lnTo>
                    <a:pt x="388" y="410"/>
                  </a:lnTo>
                  <a:lnTo>
                    <a:pt x="390" y="408"/>
                  </a:lnTo>
                  <a:lnTo>
                    <a:pt x="390" y="407"/>
                  </a:lnTo>
                  <a:lnTo>
                    <a:pt x="388" y="402"/>
                  </a:lnTo>
                  <a:lnTo>
                    <a:pt x="385" y="397"/>
                  </a:lnTo>
                  <a:lnTo>
                    <a:pt x="383" y="396"/>
                  </a:lnTo>
                  <a:lnTo>
                    <a:pt x="380" y="392"/>
                  </a:lnTo>
                  <a:lnTo>
                    <a:pt x="377" y="391"/>
                  </a:lnTo>
                  <a:lnTo>
                    <a:pt x="377" y="389"/>
                  </a:lnTo>
                  <a:lnTo>
                    <a:pt x="377" y="389"/>
                  </a:lnTo>
                  <a:lnTo>
                    <a:pt x="379" y="389"/>
                  </a:lnTo>
                  <a:lnTo>
                    <a:pt x="379" y="388"/>
                  </a:lnTo>
                  <a:lnTo>
                    <a:pt x="380" y="388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2" y="386"/>
                  </a:lnTo>
                  <a:lnTo>
                    <a:pt x="380" y="385"/>
                  </a:lnTo>
                  <a:lnTo>
                    <a:pt x="379" y="386"/>
                  </a:lnTo>
                  <a:lnTo>
                    <a:pt x="377" y="386"/>
                  </a:lnTo>
                  <a:lnTo>
                    <a:pt x="375" y="388"/>
                  </a:lnTo>
                  <a:lnTo>
                    <a:pt x="375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1" y="389"/>
                  </a:lnTo>
                  <a:lnTo>
                    <a:pt x="368" y="389"/>
                  </a:lnTo>
                  <a:lnTo>
                    <a:pt x="366" y="389"/>
                  </a:lnTo>
                  <a:lnTo>
                    <a:pt x="366" y="388"/>
                  </a:lnTo>
                  <a:lnTo>
                    <a:pt x="368" y="386"/>
                  </a:lnTo>
                  <a:lnTo>
                    <a:pt x="369" y="385"/>
                  </a:lnTo>
                  <a:lnTo>
                    <a:pt x="371" y="380"/>
                  </a:lnTo>
                  <a:lnTo>
                    <a:pt x="369" y="375"/>
                  </a:lnTo>
                  <a:lnTo>
                    <a:pt x="369" y="374"/>
                  </a:lnTo>
                  <a:lnTo>
                    <a:pt x="366" y="370"/>
                  </a:lnTo>
                  <a:lnTo>
                    <a:pt x="366" y="367"/>
                  </a:lnTo>
                  <a:lnTo>
                    <a:pt x="364" y="366"/>
                  </a:lnTo>
                  <a:lnTo>
                    <a:pt x="363" y="367"/>
                  </a:lnTo>
                  <a:lnTo>
                    <a:pt x="363" y="369"/>
                  </a:lnTo>
                  <a:lnTo>
                    <a:pt x="361" y="370"/>
                  </a:lnTo>
                  <a:lnTo>
                    <a:pt x="361" y="375"/>
                  </a:lnTo>
                  <a:lnTo>
                    <a:pt x="358" y="381"/>
                  </a:lnTo>
                  <a:lnTo>
                    <a:pt x="356" y="381"/>
                  </a:lnTo>
                  <a:lnTo>
                    <a:pt x="355" y="381"/>
                  </a:lnTo>
                  <a:lnTo>
                    <a:pt x="352" y="381"/>
                  </a:lnTo>
                  <a:lnTo>
                    <a:pt x="350" y="383"/>
                  </a:lnTo>
                  <a:lnTo>
                    <a:pt x="349" y="383"/>
                  </a:lnTo>
                  <a:lnTo>
                    <a:pt x="347" y="383"/>
                  </a:lnTo>
                  <a:lnTo>
                    <a:pt x="347" y="383"/>
                  </a:lnTo>
                  <a:lnTo>
                    <a:pt x="349" y="378"/>
                  </a:lnTo>
                  <a:lnTo>
                    <a:pt x="350" y="378"/>
                  </a:lnTo>
                  <a:lnTo>
                    <a:pt x="352" y="378"/>
                  </a:lnTo>
                  <a:lnTo>
                    <a:pt x="353" y="378"/>
                  </a:lnTo>
                  <a:lnTo>
                    <a:pt x="353" y="378"/>
                  </a:lnTo>
                  <a:lnTo>
                    <a:pt x="355" y="375"/>
                  </a:lnTo>
                  <a:lnTo>
                    <a:pt x="355" y="372"/>
                  </a:lnTo>
                  <a:lnTo>
                    <a:pt x="355" y="370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6"/>
                  </a:lnTo>
                  <a:lnTo>
                    <a:pt x="358" y="361"/>
                  </a:lnTo>
                  <a:lnTo>
                    <a:pt x="360" y="358"/>
                  </a:lnTo>
                  <a:lnTo>
                    <a:pt x="361" y="356"/>
                  </a:lnTo>
                  <a:lnTo>
                    <a:pt x="361" y="355"/>
                  </a:lnTo>
                  <a:lnTo>
                    <a:pt x="361" y="352"/>
                  </a:lnTo>
                  <a:lnTo>
                    <a:pt x="361" y="350"/>
                  </a:lnTo>
                  <a:lnTo>
                    <a:pt x="361" y="350"/>
                  </a:lnTo>
                  <a:lnTo>
                    <a:pt x="363" y="348"/>
                  </a:lnTo>
                  <a:lnTo>
                    <a:pt x="361" y="344"/>
                  </a:lnTo>
                  <a:lnTo>
                    <a:pt x="361" y="342"/>
                  </a:lnTo>
                  <a:lnTo>
                    <a:pt x="360" y="341"/>
                  </a:lnTo>
                  <a:lnTo>
                    <a:pt x="360" y="342"/>
                  </a:lnTo>
                  <a:lnTo>
                    <a:pt x="360" y="344"/>
                  </a:lnTo>
                  <a:lnTo>
                    <a:pt x="358" y="347"/>
                  </a:lnTo>
                  <a:lnTo>
                    <a:pt x="356" y="348"/>
                  </a:lnTo>
                  <a:lnTo>
                    <a:pt x="355" y="350"/>
                  </a:lnTo>
                  <a:lnTo>
                    <a:pt x="353" y="353"/>
                  </a:lnTo>
                  <a:lnTo>
                    <a:pt x="352" y="358"/>
                  </a:lnTo>
                  <a:lnTo>
                    <a:pt x="350" y="358"/>
                  </a:lnTo>
                  <a:lnTo>
                    <a:pt x="349" y="358"/>
                  </a:lnTo>
                  <a:lnTo>
                    <a:pt x="347" y="359"/>
                  </a:lnTo>
                  <a:lnTo>
                    <a:pt x="345" y="361"/>
                  </a:lnTo>
                  <a:lnTo>
                    <a:pt x="342" y="361"/>
                  </a:lnTo>
                  <a:lnTo>
                    <a:pt x="341" y="363"/>
                  </a:lnTo>
                  <a:lnTo>
                    <a:pt x="341" y="364"/>
                  </a:lnTo>
                  <a:lnTo>
                    <a:pt x="336" y="370"/>
                  </a:lnTo>
                  <a:lnTo>
                    <a:pt x="333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5"/>
                  </a:lnTo>
                  <a:lnTo>
                    <a:pt x="333" y="375"/>
                  </a:lnTo>
                  <a:lnTo>
                    <a:pt x="334" y="378"/>
                  </a:lnTo>
                  <a:lnTo>
                    <a:pt x="333" y="378"/>
                  </a:lnTo>
                  <a:lnTo>
                    <a:pt x="333" y="378"/>
                  </a:lnTo>
                  <a:lnTo>
                    <a:pt x="331" y="377"/>
                  </a:lnTo>
                  <a:lnTo>
                    <a:pt x="330" y="378"/>
                  </a:lnTo>
                  <a:lnTo>
                    <a:pt x="328" y="378"/>
                  </a:lnTo>
                  <a:lnTo>
                    <a:pt x="327" y="375"/>
                  </a:lnTo>
                  <a:lnTo>
                    <a:pt x="325" y="375"/>
                  </a:lnTo>
                  <a:lnTo>
                    <a:pt x="323" y="374"/>
                  </a:lnTo>
                  <a:lnTo>
                    <a:pt x="323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2"/>
                  </a:lnTo>
                  <a:lnTo>
                    <a:pt x="322" y="370"/>
                  </a:lnTo>
                  <a:lnTo>
                    <a:pt x="322" y="370"/>
                  </a:lnTo>
                  <a:lnTo>
                    <a:pt x="323" y="372"/>
                  </a:lnTo>
                  <a:lnTo>
                    <a:pt x="325" y="372"/>
                  </a:lnTo>
                  <a:lnTo>
                    <a:pt x="325" y="374"/>
                  </a:lnTo>
                  <a:lnTo>
                    <a:pt x="327" y="372"/>
                  </a:lnTo>
                  <a:lnTo>
                    <a:pt x="325" y="369"/>
                  </a:lnTo>
                  <a:lnTo>
                    <a:pt x="323" y="366"/>
                  </a:lnTo>
                  <a:lnTo>
                    <a:pt x="323" y="366"/>
                  </a:lnTo>
                  <a:lnTo>
                    <a:pt x="322" y="363"/>
                  </a:lnTo>
                  <a:lnTo>
                    <a:pt x="322" y="361"/>
                  </a:lnTo>
                  <a:lnTo>
                    <a:pt x="320" y="359"/>
                  </a:lnTo>
                  <a:lnTo>
                    <a:pt x="317" y="358"/>
                  </a:lnTo>
                  <a:lnTo>
                    <a:pt x="317" y="355"/>
                  </a:lnTo>
                  <a:lnTo>
                    <a:pt x="317" y="352"/>
                  </a:lnTo>
                  <a:lnTo>
                    <a:pt x="315" y="352"/>
                  </a:lnTo>
                  <a:lnTo>
                    <a:pt x="314" y="350"/>
                  </a:lnTo>
                  <a:lnTo>
                    <a:pt x="309" y="350"/>
                  </a:lnTo>
                  <a:lnTo>
                    <a:pt x="308" y="347"/>
                  </a:lnTo>
                  <a:lnTo>
                    <a:pt x="306" y="344"/>
                  </a:lnTo>
                  <a:lnTo>
                    <a:pt x="308" y="342"/>
                  </a:lnTo>
                  <a:lnTo>
                    <a:pt x="308" y="342"/>
                  </a:lnTo>
                  <a:lnTo>
                    <a:pt x="309" y="342"/>
                  </a:lnTo>
                  <a:lnTo>
                    <a:pt x="308" y="341"/>
                  </a:lnTo>
                  <a:lnTo>
                    <a:pt x="304" y="337"/>
                  </a:lnTo>
                  <a:lnTo>
                    <a:pt x="301" y="336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7" y="334"/>
                  </a:lnTo>
                  <a:lnTo>
                    <a:pt x="293" y="334"/>
                  </a:lnTo>
                  <a:lnTo>
                    <a:pt x="287" y="331"/>
                  </a:lnTo>
                  <a:lnTo>
                    <a:pt x="286" y="329"/>
                  </a:lnTo>
                  <a:lnTo>
                    <a:pt x="281" y="331"/>
                  </a:lnTo>
                  <a:lnTo>
                    <a:pt x="279" y="331"/>
                  </a:lnTo>
                  <a:lnTo>
                    <a:pt x="271" y="326"/>
                  </a:lnTo>
                  <a:lnTo>
                    <a:pt x="267" y="323"/>
                  </a:lnTo>
                  <a:lnTo>
                    <a:pt x="265" y="323"/>
                  </a:lnTo>
                  <a:lnTo>
                    <a:pt x="263" y="323"/>
                  </a:lnTo>
                  <a:lnTo>
                    <a:pt x="262" y="323"/>
                  </a:lnTo>
                  <a:lnTo>
                    <a:pt x="260" y="325"/>
                  </a:lnTo>
                  <a:lnTo>
                    <a:pt x="259" y="325"/>
                  </a:lnTo>
                  <a:lnTo>
                    <a:pt x="249" y="325"/>
                  </a:lnTo>
                  <a:lnTo>
                    <a:pt x="241" y="325"/>
                  </a:lnTo>
                  <a:lnTo>
                    <a:pt x="235" y="326"/>
                  </a:lnTo>
                  <a:lnTo>
                    <a:pt x="232" y="326"/>
                  </a:lnTo>
                  <a:lnTo>
                    <a:pt x="226" y="329"/>
                  </a:lnTo>
                  <a:lnTo>
                    <a:pt x="219" y="333"/>
                  </a:lnTo>
                  <a:lnTo>
                    <a:pt x="213" y="333"/>
                  </a:lnTo>
                  <a:lnTo>
                    <a:pt x="208" y="336"/>
                  </a:lnTo>
                  <a:lnTo>
                    <a:pt x="205" y="336"/>
                  </a:lnTo>
                  <a:lnTo>
                    <a:pt x="200" y="336"/>
                  </a:lnTo>
                  <a:lnTo>
                    <a:pt x="191" y="336"/>
                  </a:lnTo>
                  <a:lnTo>
                    <a:pt x="188" y="336"/>
                  </a:lnTo>
                  <a:lnTo>
                    <a:pt x="183" y="339"/>
                  </a:lnTo>
                  <a:lnTo>
                    <a:pt x="181" y="341"/>
                  </a:lnTo>
                  <a:lnTo>
                    <a:pt x="178" y="341"/>
                  </a:lnTo>
                  <a:lnTo>
                    <a:pt x="172" y="345"/>
                  </a:lnTo>
                  <a:lnTo>
                    <a:pt x="167" y="345"/>
                  </a:lnTo>
                  <a:lnTo>
                    <a:pt x="166" y="347"/>
                  </a:lnTo>
                  <a:lnTo>
                    <a:pt x="164" y="347"/>
                  </a:lnTo>
                  <a:lnTo>
                    <a:pt x="163" y="348"/>
                  </a:lnTo>
                  <a:lnTo>
                    <a:pt x="159" y="355"/>
                  </a:lnTo>
                  <a:lnTo>
                    <a:pt x="158" y="356"/>
                  </a:lnTo>
                  <a:lnTo>
                    <a:pt x="155" y="361"/>
                  </a:lnTo>
                  <a:lnTo>
                    <a:pt x="153" y="361"/>
                  </a:lnTo>
                  <a:lnTo>
                    <a:pt x="151" y="361"/>
                  </a:lnTo>
                  <a:lnTo>
                    <a:pt x="148" y="363"/>
                  </a:lnTo>
                  <a:lnTo>
                    <a:pt x="147" y="361"/>
                  </a:lnTo>
                  <a:lnTo>
                    <a:pt x="145" y="361"/>
                  </a:lnTo>
                  <a:lnTo>
                    <a:pt x="142" y="361"/>
                  </a:lnTo>
                  <a:lnTo>
                    <a:pt x="134" y="363"/>
                  </a:lnTo>
                  <a:lnTo>
                    <a:pt x="133" y="361"/>
                  </a:lnTo>
                  <a:lnTo>
                    <a:pt x="131" y="361"/>
                  </a:lnTo>
                  <a:lnTo>
                    <a:pt x="128" y="361"/>
                  </a:lnTo>
                  <a:lnTo>
                    <a:pt x="123" y="361"/>
                  </a:lnTo>
                  <a:lnTo>
                    <a:pt x="114" y="361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6" y="363"/>
                  </a:lnTo>
                  <a:lnTo>
                    <a:pt x="101" y="363"/>
                  </a:lnTo>
                  <a:lnTo>
                    <a:pt x="98" y="364"/>
                  </a:lnTo>
                  <a:lnTo>
                    <a:pt x="98" y="364"/>
                  </a:lnTo>
                  <a:lnTo>
                    <a:pt x="95" y="369"/>
                  </a:lnTo>
                  <a:lnTo>
                    <a:pt x="92" y="370"/>
                  </a:lnTo>
                  <a:lnTo>
                    <a:pt x="88" y="370"/>
                  </a:lnTo>
                  <a:lnTo>
                    <a:pt x="87" y="370"/>
                  </a:lnTo>
                  <a:lnTo>
                    <a:pt x="81" y="375"/>
                  </a:lnTo>
                  <a:lnTo>
                    <a:pt x="76" y="380"/>
                  </a:lnTo>
                  <a:lnTo>
                    <a:pt x="74" y="380"/>
                  </a:lnTo>
                  <a:lnTo>
                    <a:pt x="71" y="380"/>
                  </a:lnTo>
                  <a:lnTo>
                    <a:pt x="69" y="380"/>
                  </a:lnTo>
                  <a:lnTo>
                    <a:pt x="68" y="381"/>
                  </a:lnTo>
                  <a:lnTo>
                    <a:pt x="62" y="380"/>
                  </a:lnTo>
                  <a:lnTo>
                    <a:pt x="57" y="380"/>
                  </a:lnTo>
                  <a:lnTo>
                    <a:pt x="52" y="380"/>
                  </a:lnTo>
                  <a:lnTo>
                    <a:pt x="47" y="377"/>
                  </a:lnTo>
                  <a:lnTo>
                    <a:pt x="44" y="377"/>
                  </a:lnTo>
                  <a:lnTo>
                    <a:pt x="41" y="372"/>
                  </a:lnTo>
                  <a:lnTo>
                    <a:pt x="38" y="370"/>
                  </a:lnTo>
                  <a:lnTo>
                    <a:pt x="35" y="367"/>
                  </a:lnTo>
                  <a:lnTo>
                    <a:pt x="33" y="369"/>
                  </a:lnTo>
                  <a:lnTo>
                    <a:pt x="32" y="369"/>
                  </a:lnTo>
                  <a:lnTo>
                    <a:pt x="30" y="367"/>
                  </a:lnTo>
                  <a:lnTo>
                    <a:pt x="30" y="366"/>
                  </a:lnTo>
                  <a:lnTo>
                    <a:pt x="30" y="364"/>
                  </a:lnTo>
                  <a:lnTo>
                    <a:pt x="30" y="359"/>
                  </a:lnTo>
                  <a:lnTo>
                    <a:pt x="30" y="355"/>
                  </a:lnTo>
                  <a:lnTo>
                    <a:pt x="32" y="356"/>
                  </a:lnTo>
                  <a:lnTo>
                    <a:pt x="33" y="358"/>
                  </a:lnTo>
                  <a:lnTo>
                    <a:pt x="35" y="358"/>
                  </a:lnTo>
                  <a:lnTo>
                    <a:pt x="38" y="356"/>
                  </a:lnTo>
                  <a:lnTo>
                    <a:pt x="40" y="353"/>
                  </a:lnTo>
                  <a:lnTo>
                    <a:pt x="40" y="350"/>
                  </a:lnTo>
                  <a:lnTo>
                    <a:pt x="40" y="347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1" y="341"/>
                  </a:lnTo>
                  <a:lnTo>
                    <a:pt x="41" y="337"/>
                  </a:lnTo>
                  <a:lnTo>
                    <a:pt x="41" y="329"/>
                  </a:lnTo>
                  <a:lnTo>
                    <a:pt x="40" y="326"/>
                  </a:lnTo>
                  <a:lnTo>
                    <a:pt x="36" y="320"/>
                  </a:lnTo>
                  <a:lnTo>
                    <a:pt x="35" y="314"/>
                  </a:lnTo>
                  <a:lnTo>
                    <a:pt x="33" y="312"/>
                  </a:lnTo>
                  <a:lnTo>
                    <a:pt x="32" y="307"/>
                  </a:lnTo>
                  <a:lnTo>
                    <a:pt x="30" y="303"/>
                  </a:lnTo>
                  <a:lnTo>
                    <a:pt x="30" y="300"/>
                  </a:lnTo>
                  <a:lnTo>
                    <a:pt x="30" y="295"/>
                  </a:lnTo>
                  <a:lnTo>
                    <a:pt x="30" y="292"/>
                  </a:lnTo>
                  <a:lnTo>
                    <a:pt x="30" y="290"/>
                  </a:lnTo>
                  <a:lnTo>
                    <a:pt x="28" y="285"/>
                  </a:lnTo>
                  <a:lnTo>
                    <a:pt x="25" y="282"/>
                  </a:lnTo>
                  <a:lnTo>
                    <a:pt x="24" y="281"/>
                  </a:lnTo>
                  <a:lnTo>
                    <a:pt x="24" y="279"/>
                  </a:lnTo>
                  <a:lnTo>
                    <a:pt x="24" y="276"/>
                  </a:lnTo>
                  <a:lnTo>
                    <a:pt x="21" y="273"/>
                  </a:lnTo>
                  <a:lnTo>
                    <a:pt x="17" y="270"/>
                  </a:lnTo>
                  <a:lnTo>
                    <a:pt x="17" y="268"/>
                  </a:lnTo>
                  <a:lnTo>
                    <a:pt x="17" y="260"/>
                  </a:lnTo>
                  <a:lnTo>
                    <a:pt x="16" y="259"/>
                  </a:lnTo>
                  <a:lnTo>
                    <a:pt x="11" y="251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3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1"/>
                  </a:lnTo>
                  <a:lnTo>
                    <a:pt x="6" y="241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8"/>
                  </a:lnTo>
                  <a:lnTo>
                    <a:pt x="8" y="240"/>
                  </a:lnTo>
                  <a:lnTo>
                    <a:pt x="10" y="244"/>
                  </a:lnTo>
                  <a:lnTo>
                    <a:pt x="10" y="246"/>
                  </a:lnTo>
                  <a:lnTo>
                    <a:pt x="11" y="246"/>
                  </a:lnTo>
                  <a:lnTo>
                    <a:pt x="13" y="246"/>
                  </a:lnTo>
                  <a:lnTo>
                    <a:pt x="13" y="244"/>
                  </a:lnTo>
                  <a:lnTo>
                    <a:pt x="14" y="243"/>
                  </a:lnTo>
                  <a:lnTo>
                    <a:pt x="13" y="241"/>
                  </a:lnTo>
                  <a:lnTo>
                    <a:pt x="11" y="241"/>
                  </a:lnTo>
                  <a:lnTo>
                    <a:pt x="10" y="238"/>
                  </a:lnTo>
                  <a:lnTo>
                    <a:pt x="8" y="235"/>
                  </a:lnTo>
                  <a:lnTo>
                    <a:pt x="6" y="233"/>
                  </a:lnTo>
                  <a:lnTo>
                    <a:pt x="6" y="232"/>
                  </a:lnTo>
                  <a:lnTo>
                    <a:pt x="8" y="230"/>
                  </a:lnTo>
                  <a:lnTo>
                    <a:pt x="10" y="232"/>
                  </a:lnTo>
                  <a:lnTo>
                    <a:pt x="10" y="233"/>
                  </a:lnTo>
                  <a:lnTo>
                    <a:pt x="11" y="235"/>
                  </a:lnTo>
                  <a:lnTo>
                    <a:pt x="11" y="237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40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4" y="237"/>
                  </a:lnTo>
                  <a:lnTo>
                    <a:pt x="14" y="238"/>
                  </a:lnTo>
                  <a:lnTo>
                    <a:pt x="14" y="241"/>
                  </a:lnTo>
                  <a:lnTo>
                    <a:pt x="16" y="241"/>
                  </a:lnTo>
                  <a:lnTo>
                    <a:pt x="17" y="243"/>
                  </a:lnTo>
                  <a:lnTo>
                    <a:pt x="19" y="243"/>
                  </a:lnTo>
                  <a:lnTo>
                    <a:pt x="19" y="241"/>
                  </a:lnTo>
                  <a:lnTo>
                    <a:pt x="19" y="240"/>
                  </a:lnTo>
                  <a:lnTo>
                    <a:pt x="19" y="237"/>
                  </a:lnTo>
                  <a:lnTo>
                    <a:pt x="19" y="235"/>
                  </a:lnTo>
                  <a:lnTo>
                    <a:pt x="16" y="230"/>
                  </a:lnTo>
                  <a:lnTo>
                    <a:pt x="13" y="224"/>
                  </a:lnTo>
                  <a:lnTo>
                    <a:pt x="11" y="221"/>
                  </a:lnTo>
                  <a:lnTo>
                    <a:pt x="10" y="218"/>
                  </a:lnTo>
                  <a:lnTo>
                    <a:pt x="8" y="216"/>
                  </a:lnTo>
                  <a:lnTo>
                    <a:pt x="8" y="213"/>
                  </a:lnTo>
                  <a:lnTo>
                    <a:pt x="8" y="210"/>
                  </a:lnTo>
                  <a:lnTo>
                    <a:pt x="8" y="208"/>
                  </a:lnTo>
                  <a:lnTo>
                    <a:pt x="8" y="205"/>
                  </a:lnTo>
                  <a:lnTo>
                    <a:pt x="10" y="202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1" y="186"/>
                  </a:lnTo>
                  <a:lnTo>
                    <a:pt x="13" y="181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7" y="173"/>
                  </a:lnTo>
                  <a:lnTo>
                    <a:pt x="17" y="175"/>
                  </a:lnTo>
                  <a:lnTo>
                    <a:pt x="17" y="178"/>
                  </a:lnTo>
                  <a:lnTo>
                    <a:pt x="17" y="181"/>
                  </a:lnTo>
                  <a:lnTo>
                    <a:pt x="17" y="183"/>
                  </a:lnTo>
                  <a:lnTo>
                    <a:pt x="19" y="183"/>
                  </a:lnTo>
                  <a:lnTo>
                    <a:pt x="21" y="183"/>
                  </a:lnTo>
                  <a:lnTo>
                    <a:pt x="21" y="181"/>
                  </a:lnTo>
                  <a:lnTo>
                    <a:pt x="22" y="180"/>
                  </a:lnTo>
                  <a:lnTo>
                    <a:pt x="24" y="175"/>
                  </a:lnTo>
                  <a:lnTo>
                    <a:pt x="25" y="173"/>
                  </a:lnTo>
                  <a:lnTo>
                    <a:pt x="28" y="172"/>
                  </a:lnTo>
                  <a:lnTo>
                    <a:pt x="33" y="170"/>
                  </a:lnTo>
                  <a:lnTo>
                    <a:pt x="36" y="169"/>
                  </a:lnTo>
                  <a:lnTo>
                    <a:pt x="40" y="167"/>
                  </a:lnTo>
                  <a:lnTo>
                    <a:pt x="41" y="164"/>
                  </a:lnTo>
                  <a:lnTo>
                    <a:pt x="43" y="162"/>
                  </a:lnTo>
                  <a:lnTo>
                    <a:pt x="44" y="161"/>
                  </a:lnTo>
                  <a:lnTo>
                    <a:pt x="54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8" y="156"/>
                  </a:lnTo>
                  <a:lnTo>
                    <a:pt x="62" y="156"/>
                  </a:lnTo>
                  <a:lnTo>
                    <a:pt x="63" y="156"/>
                  </a:lnTo>
                  <a:lnTo>
                    <a:pt x="65" y="158"/>
                  </a:lnTo>
                  <a:lnTo>
                    <a:pt x="69" y="156"/>
                  </a:lnTo>
                  <a:lnTo>
                    <a:pt x="71" y="155"/>
                  </a:lnTo>
                  <a:lnTo>
                    <a:pt x="74" y="153"/>
                  </a:lnTo>
                  <a:lnTo>
                    <a:pt x="76" y="151"/>
                  </a:lnTo>
                  <a:lnTo>
                    <a:pt x="81" y="151"/>
                  </a:lnTo>
                  <a:lnTo>
                    <a:pt x="84" y="150"/>
                  </a:lnTo>
                  <a:lnTo>
                    <a:pt x="90" y="147"/>
                  </a:lnTo>
                  <a:lnTo>
                    <a:pt x="93" y="147"/>
                  </a:lnTo>
                  <a:lnTo>
                    <a:pt x="96" y="147"/>
                  </a:lnTo>
                  <a:lnTo>
                    <a:pt x="99" y="145"/>
                  </a:lnTo>
                  <a:lnTo>
                    <a:pt x="106" y="145"/>
                  </a:lnTo>
                  <a:lnTo>
                    <a:pt x="109" y="144"/>
                  </a:lnTo>
                  <a:lnTo>
                    <a:pt x="115" y="140"/>
                  </a:lnTo>
                  <a:lnTo>
                    <a:pt x="117" y="140"/>
                  </a:lnTo>
                  <a:lnTo>
                    <a:pt x="120" y="139"/>
                  </a:lnTo>
                  <a:lnTo>
                    <a:pt x="122" y="136"/>
                  </a:lnTo>
                  <a:lnTo>
                    <a:pt x="125" y="133"/>
                  </a:lnTo>
                  <a:lnTo>
                    <a:pt x="125" y="129"/>
                  </a:lnTo>
                  <a:lnTo>
                    <a:pt x="126" y="128"/>
                  </a:lnTo>
                  <a:lnTo>
                    <a:pt x="128" y="126"/>
                  </a:lnTo>
                  <a:lnTo>
                    <a:pt x="128" y="125"/>
                  </a:lnTo>
                  <a:lnTo>
                    <a:pt x="129" y="123"/>
                  </a:lnTo>
                  <a:lnTo>
                    <a:pt x="131" y="122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7" y="117"/>
                  </a:lnTo>
                  <a:lnTo>
                    <a:pt x="136" y="117"/>
                  </a:lnTo>
                  <a:lnTo>
                    <a:pt x="134" y="115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4" y="107"/>
                  </a:lnTo>
                  <a:lnTo>
                    <a:pt x="134" y="106"/>
                  </a:lnTo>
                  <a:lnTo>
                    <a:pt x="136" y="104"/>
                  </a:lnTo>
                  <a:lnTo>
                    <a:pt x="136" y="103"/>
                  </a:lnTo>
                  <a:lnTo>
                    <a:pt x="137" y="101"/>
                  </a:lnTo>
                  <a:lnTo>
                    <a:pt x="139" y="101"/>
                  </a:lnTo>
                  <a:lnTo>
                    <a:pt x="140" y="99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5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47" y="98"/>
                  </a:lnTo>
                  <a:lnTo>
                    <a:pt x="148" y="99"/>
                  </a:lnTo>
                  <a:lnTo>
                    <a:pt x="150" y="103"/>
                  </a:lnTo>
                  <a:lnTo>
                    <a:pt x="151" y="106"/>
                  </a:lnTo>
                  <a:lnTo>
                    <a:pt x="153" y="107"/>
                  </a:lnTo>
                  <a:lnTo>
                    <a:pt x="153" y="109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5" y="107"/>
                  </a:lnTo>
                  <a:lnTo>
                    <a:pt x="155" y="104"/>
                  </a:lnTo>
                  <a:lnTo>
                    <a:pt x="155" y="103"/>
                  </a:lnTo>
                  <a:lnTo>
                    <a:pt x="155" y="103"/>
                  </a:lnTo>
                  <a:lnTo>
                    <a:pt x="155" y="101"/>
                  </a:lnTo>
                  <a:lnTo>
                    <a:pt x="156" y="103"/>
                  </a:lnTo>
                  <a:lnTo>
                    <a:pt x="156" y="103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8" y="101"/>
                  </a:lnTo>
                  <a:lnTo>
                    <a:pt x="158" y="101"/>
                  </a:lnTo>
                  <a:lnTo>
                    <a:pt x="158" y="99"/>
                  </a:lnTo>
                  <a:lnTo>
                    <a:pt x="158" y="99"/>
                  </a:lnTo>
                  <a:lnTo>
                    <a:pt x="156" y="99"/>
                  </a:lnTo>
                  <a:lnTo>
                    <a:pt x="156" y="98"/>
                  </a:lnTo>
                  <a:lnTo>
                    <a:pt x="155" y="96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5" y="92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6" y="90"/>
                  </a:lnTo>
                  <a:lnTo>
                    <a:pt x="158" y="93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61" y="90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4" y="93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70" y="93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70" y="92"/>
                  </a:lnTo>
                  <a:lnTo>
                    <a:pt x="169" y="92"/>
                  </a:lnTo>
                  <a:lnTo>
                    <a:pt x="167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69" y="88"/>
                  </a:lnTo>
                  <a:lnTo>
                    <a:pt x="169" y="87"/>
                  </a:lnTo>
                  <a:lnTo>
                    <a:pt x="169" y="85"/>
                  </a:lnTo>
                  <a:lnTo>
                    <a:pt x="170" y="85"/>
                  </a:lnTo>
                  <a:lnTo>
                    <a:pt x="170" y="84"/>
                  </a:lnTo>
                  <a:lnTo>
                    <a:pt x="169" y="84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6" y="84"/>
                  </a:lnTo>
                  <a:lnTo>
                    <a:pt x="166" y="82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70" y="77"/>
                  </a:lnTo>
                  <a:lnTo>
                    <a:pt x="170" y="77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4" y="77"/>
                  </a:lnTo>
                  <a:lnTo>
                    <a:pt x="175" y="79"/>
                  </a:lnTo>
                  <a:lnTo>
                    <a:pt x="175" y="79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4" y="77"/>
                  </a:lnTo>
                  <a:lnTo>
                    <a:pt x="174" y="76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74" y="74"/>
                  </a:lnTo>
                  <a:lnTo>
                    <a:pt x="175" y="74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7" y="73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7" y="68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6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3" y="65"/>
                  </a:lnTo>
                  <a:lnTo>
                    <a:pt x="183" y="63"/>
                  </a:lnTo>
                  <a:lnTo>
                    <a:pt x="183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8" y="66"/>
                  </a:lnTo>
                  <a:lnTo>
                    <a:pt x="188" y="66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2"/>
                  </a:lnTo>
                  <a:lnTo>
                    <a:pt x="189" y="60"/>
                  </a:lnTo>
                  <a:lnTo>
                    <a:pt x="191" y="60"/>
                  </a:lnTo>
                  <a:lnTo>
                    <a:pt x="191" y="58"/>
                  </a:lnTo>
                  <a:lnTo>
                    <a:pt x="191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4" y="60"/>
                  </a:lnTo>
                  <a:lnTo>
                    <a:pt x="194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7" y="60"/>
                  </a:lnTo>
                  <a:lnTo>
                    <a:pt x="199" y="58"/>
                  </a:lnTo>
                  <a:lnTo>
                    <a:pt x="200" y="57"/>
                  </a:lnTo>
                  <a:lnTo>
                    <a:pt x="200" y="55"/>
                  </a:lnTo>
                  <a:lnTo>
                    <a:pt x="200" y="54"/>
                  </a:lnTo>
                  <a:lnTo>
                    <a:pt x="202" y="54"/>
                  </a:lnTo>
                  <a:lnTo>
                    <a:pt x="204" y="54"/>
                  </a:lnTo>
                  <a:lnTo>
                    <a:pt x="205" y="55"/>
                  </a:lnTo>
                  <a:lnTo>
                    <a:pt x="208" y="57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3" y="60"/>
                  </a:lnTo>
                  <a:lnTo>
                    <a:pt x="215" y="62"/>
                  </a:lnTo>
                  <a:lnTo>
                    <a:pt x="216" y="65"/>
                  </a:lnTo>
                  <a:lnTo>
                    <a:pt x="221" y="68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19" y="74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21" y="76"/>
                  </a:lnTo>
                  <a:lnTo>
                    <a:pt x="221" y="76"/>
                  </a:lnTo>
                  <a:lnTo>
                    <a:pt x="222" y="76"/>
                  </a:lnTo>
                  <a:lnTo>
                    <a:pt x="222" y="76"/>
                  </a:lnTo>
                  <a:lnTo>
                    <a:pt x="221" y="76"/>
                  </a:lnTo>
                  <a:lnTo>
                    <a:pt x="221" y="74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22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6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33" y="71"/>
                  </a:lnTo>
                  <a:lnTo>
                    <a:pt x="235" y="73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37" y="73"/>
                  </a:lnTo>
                  <a:lnTo>
                    <a:pt x="237" y="71"/>
                  </a:lnTo>
                  <a:lnTo>
                    <a:pt x="237" y="70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1" y="73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5" y="70"/>
                  </a:lnTo>
                  <a:lnTo>
                    <a:pt x="245" y="70"/>
                  </a:lnTo>
                  <a:lnTo>
                    <a:pt x="243" y="70"/>
                  </a:lnTo>
                  <a:lnTo>
                    <a:pt x="241" y="68"/>
                  </a:lnTo>
                  <a:lnTo>
                    <a:pt x="241" y="66"/>
                  </a:lnTo>
                  <a:lnTo>
                    <a:pt x="243" y="66"/>
                  </a:lnTo>
                  <a:lnTo>
                    <a:pt x="243" y="66"/>
                  </a:lnTo>
                  <a:lnTo>
                    <a:pt x="241" y="66"/>
                  </a:lnTo>
                  <a:lnTo>
                    <a:pt x="240" y="65"/>
                  </a:lnTo>
                  <a:lnTo>
                    <a:pt x="238" y="63"/>
                  </a:lnTo>
                  <a:lnTo>
                    <a:pt x="240" y="60"/>
                  </a:lnTo>
                  <a:lnTo>
                    <a:pt x="241" y="58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3" y="55"/>
                  </a:lnTo>
                  <a:lnTo>
                    <a:pt x="245" y="54"/>
                  </a:lnTo>
                  <a:lnTo>
                    <a:pt x="245" y="52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48" y="51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51" y="47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3"/>
                  </a:lnTo>
                  <a:lnTo>
                    <a:pt x="252" y="41"/>
                  </a:lnTo>
                  <a:lnTo>
                    <a:pt x="252" y="38"/>
                  </a:lnTo>
                  <a:lnTo>
                    <a:pt x="254" y="38"/>
                  </a:lnTo>
                  <a:lnTo>
                    <a:pt x="256" y="38"/>
                  </a:lnTo>
                  <a:lnTo>
                    <a:pt x="256" y="38"/>
                  </a:lnTo>
                  <a:lnTo>
                    <a:pt x="256" y="35"/>
                  </a:lnTo>
                  <a:lnTo>
                    <a:pt x="256" y="35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60" y="36"/>
                  </a:lnTo>
                  <a:lnTo>
                    <a:pt x="260" y="36"/>
                  </a:lnTo>
                  <a:lnTo>
                    <a:pt x="260" y="3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62" y="33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71" y="32"/>
                  </a:lnTo>
                  <a:lnTo>
                    <a:pt x="274" y="32"/>
                  </a:lnTo>
                  <a:lnTo>
                    <a:pt x="276" y="32"/>
                  </a:lnTo>
                  <a:lnTo>
                    <a:pt x="278" y="32"/>
                  </a:lnTo>
                  <a:lnTo>
                    <a:pt x="279" y="32"/>
                  </a:lnTo>
                  <a:lnTo>
                    <a:pt x="279" y="32"/>
                  </a:lnTo>
                  <a:lnTo>
                    <a:pt x="281" y="32"/>
                  </a:lnTo>
                  <a:lnTo>
                    <a:pt x="282" y="33"/>
                  </a:lnTo>
                  <a:lnTo>
                    <a:pt x="282" y="30"/>
                  </a:lnTo>
                  <a:lnTo>
                    <a:pt x="284" y="30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29"/>
                  </a:lnTo>
                  <a:lnTo>
                    <a:pt x="286" y="27"/>
                  </a:lnTo>
                  <a:lnTo>
                    <a:pt x="286" y="25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2" y="21"/>
                  </a:lnTo>
                  <a:lnTo>
                    <a:pt x="279" y="21"/>
                  </a:lnTo>
                  <a:lnTo>
                    <a:pt x="278" y="21"/>
                  </a:lnTo>
                  <a:lnTo>
                    <a:pt x="278" y="21"/>
                  </a:lnTo>
                  <a:lnTo>
                    <a:pt x="274" y="19"/>
                  </a:lnTo>
                  <a:lnTo>
                    <a:pt x="273" y="18"/>
                  </a:lnTo>
                  <a:lnTo>
                    <a:pt x="273" y="18"/>
                  </a:lnTo>
                  <a:lnTo>
                    <a:pt x="276" y="16"/>
                  </a:lnTo>
                  <a:lnTo>
                    <a:pt x="276" y="16"/>
                  </a:lnTo>
                  <a:lnTo>
                    <a:pt x="278" y="18"/>
                  </a:lnTo>
                  <a:lnTo>
                    <a:pt x="278" y="19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81" y="18"/>
                  </a:lnTo>
                  <a:lnTo>
                    <a:pt x="284" y="19"/>
                  </a:lnTo>
                  <a:lnTo>
                    <a:pt x="286" y="21"/>
                  </a:lnTo>
                  <a:lnTo>
                    <a:pt x="287" y="21"/>
                  </a:lnTo>
                  <a:lnTo>
                    <a:pt x="289" y="19"/>
                  </a:lnTo>
                  <a:lnTo>
                    <a:pt x="290" y="19"/>
                  </a:lnTo>
                  <a:lnTo>
                    <a:pt x="290" y="21"/>
                  </a:lnTo>
                  <a:lnTo>
                    <a:pt x="292" y="22"/>
                  </a:lnTo>
                  <a:lnTo>
                    <a:pt x="293" y="24"/>
                  </a:lnTo>
                  <a:lnTo>
                    <a:pt x="295" y="24"/>
                  </a:lnTo>
                  <a:lnTo>
                    <a:pt x="297" y="25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8" y="27"/>
                  </a:lnTo>
                  <a:lnTo>
                    <a:pt x="308" y="29"/>
                  </a:lnTo>
                  <a:lnTo>
                    <a:pt x="309" y="29"/>
                  </a:lnTo>
                  <a:lnTo>
                    <a:pt x="311" y="29"/>
                  </a:lnTo>
                  <a:lnTo>
                    <a:pt x="312" y="29"/>
                  </a:lnTo>
                  <a:lnTo>
                    <a:pt x="315" y="29"/>
                  </a:lnTo>
                  <a:lnTo>
                    <a:pt x="317" y="29"/>
                  </a:lnTo>
                  <a:lnTo>
                    <a:pt x="317" y="30"/>
                  </a:lnTo>
                  <a:lnTo>
                    <a:pt x="320" y="32"/>
                  </a:lnTo>
                  <a:lnTo>
                    <a:pt x="322" y="32"/>
                  </a:lnTo>
                  <a:lnTo>
                    <a:pt x="325" y="30"/>
                  </a:lnTo>
                  <a:lnTo>
                    <a:pt x="327" y="29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3" y="25"/>
                  </a:lnTo>
                  <a:lnTo>
                    <a:pt x="333" y="25"/>
                  </a:lnTo>
                  <a:lnTo>
                    <a:pt x="331" y="27"/>
                  </a:lnTo>
                  <a:lnTo>
                    <a:pt x="331" y="27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0" y="30"/>
                  </a:lnTo>
                  <a:lnTo>
                    <a:pt x="330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2"/>
                  </a:lnTo>
                  <a:lnTo>
                    <a:pt x="333" y="30"/>
                  </a:lnTo>
                  <a:lnTo>
                    <a:pt x="334" y="32"/>
                  </a:lnTo>
                  <a:lnTo>
                    <a:pt x="334" y="33"/>
                  </a:lnTo>
                  <a:lnTo>
                    <a:pt x="334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39" y="33"/>
                  </a:lnTo>
                  <a:lnTo>
                    <a:pt x="338" y="32"/>
                  </a:lnTo>
                  <a:lnTo>
                    <a:pt x="338" y="30"/>
                  </a:lnTo>
                  <a:lnTo>
                    <a:pt x="338" y="30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2" y="30"/>
                  </a:lnTo>
                  <a:lnTo>
                    <a:pt x="344" y="32"/>
                  </a:lnTo>
                  <a:lnTo>
                    <a:pt x="345" y="32"/>
                  </a:lnTo>
                  <a:lnTo>
                    <a:pt x="347" y="32"/>
                  </a:lnTo>
                  <a:lnTo>
                    <a:pt x="347" y="33"/>
                  </a:lnTo>
                  <a:lnTo>
                    <a:pt x="342" y="40"/>
                  </a:lnTo>
                  <a:lnTo>
                    <a:pt x="341" y="41"/>
                  </a:lnTo>
                  <a:lnTo>
                    <a:pt x="342" y="41"/>
                  </a:lnTo>
                  <a:lnTo>
                    <a:pt x="342" y="43"/>
                  </a:lnTo>
                  <a:lnTo>
                    <a:pt x="341" y="46"/>
                  </a:lnTo>
                  <a:lnTo>
                    <a:pt x="339" y="46"/>
                  </a:lnTo>
                  <a:lnTo>
                    <a:pt x="339" y="46"/>
                  </a:lnTo>
                  <a:lnTo>
                    <a:pt x="338" y="44"/>
                  </a:lnTo>
                  <a:lnTo>
                    <a:pt x="338" y="46"/>
                  </a:lnTo>
                  <a:lnTo>
                    <a:pt x="336" y="46"/>
                  </a:lnTo>
                  <a:lnTo>
                    <a:pt x="333" y="47"/>
                  </a:lnTo>
                  <a:lnTo>
                    <a:pt x="333" y="52"/>
                  </a:lnTo>
                  <a:lnTo>
                    <a:pt x="333" y="55"/>
                  </a:lnTo>
                  <a:lnTo>
                    <a:pt x="333" y="57"/>
                  </a:lnTo>
                  <a:lnTo>
                    <a:pt x="333" y="60"/>
                  </a:lnTo>
                  <a:lnTo>
                    <a:pt x="331" y="62"/>
                  </a:lnTo>
                  <a:lnTo>
                    <a:pt x="330" y="62"/>
                  </a:lnTo>
                  <a:lnTo>
                    <a:pt x="327" y="66"/>
                  </a:lnTo>
                  <a:lnTo>
                    <a:pt x="327" y="66"/>
                  </a:lnTo>
                  <a:lnTo>
                    <a:pt x="325" y="68"/>
                  </a:lnTo>
                  <a:lnTo>
                    <a:pt x="325" y="70"/>
                  </a:lnTo>
                  <a:lnTo>
                    <a:pt x="327" y="71"/>
                  </a:lnTo>
                  <a:lnTo>
                    <a:pt x="327" y="73"/>
                  </a:lnTo>
                  <a:lnTo>
                    <a:pt x="331" y="74"/>
                  </a:lnTo>
                  <a:lnTo>
                    <a:pt x="333" y="76"/>
                  </a:lnTo>
                  <a:lnTo>
                    <a:pt x="336" y="77"/>
                  </a:lnTo>
                  <a:lnTo>
                    <a:pt x="338" y="79"/>
                  </a:lnTo>
                  <a:lnTo>
                    <a:pt x="338" y="81"/>
                  </a:lnTo>
                  <a:lnTo>
                    <a:pt x="341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2" y="82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5" y="85"/>
                  </a:lnTo>
                  <a:lnTo>
                    <a:pt x="347" y="85"/>
                  </a:lnTo>
                  <a:lnTo>
                    <a:pt x="349" y="85"/>
                  </a:lnTo>
                  <a:lnTo>
                    <a:pt x="350" y="85"/>
                  </a:lnTo>
                  <a:lnTo>
                    <a:pt x="350" y="87"/>
                  </a:lnTo>
                  <a:lnTo>
                    <a:pt x="353" y="88"/>
                  </a:lnTo>
                  <a:lnTo>
                    <a:pt x="356" y="90"/>
                  </a:lnTo>
                  <a:lnTo>
                    <a:pt x="358" y="90"/>
                  </a:lnTo>
                  <a:lnTo>
                    <a:pt x="361" y="93"/>
                  </a:lnTo>
                  <a:lnTo>
                    <a:pt x="364" y="96"/>
                  </a:lnTo>
                  <a:lnTo>
                    <a:pt x="366" y="98"/>
                  </a:lnTo>
                  <a:lnTo>
                    <a:pt x="371" y="98"/>
                  </a:lnTo>
                  <a:lnTo>
                    <a:pt x="372" y="98"/>
                  </a:lnTo>
                  <a:lnTo>
                    <a:pt x="374" y="99"/>
                  </a:lnTo>
                  <a:lnTo>
                    <a:pt x="377" y="99"/>
                  </a:lnTo>
                  <a:lnTo>
                    <a:pt x="379" y="103"/>
                  </a:lnTo>
                  <a:lnTo>
                    <a:pt x="379" y="103"/>
                  </a:lnTo>
                  <a:lnTo>
                    <a:pt x="380" y="104"/>
                  </a:lnTo>
                  <a:lnTo>
                    <a:pt x="380" y="106"/>
                  </a:lnTo>
                  <a:lnTo>
                    <a:pt x="383" y="107"/>
                  </a:lnTo>
                  <a:lnTo>
                    <a:pt x="386" y="109"/>
                  </a:lnTo>
                  <a:lnTo>
                    <a:pt x="390" y="110"/>
                  </a:lnTo>
                  <a:lnTo>
                    <a:pt x="391" y="112"/>
                  </a:lnTo>
                  <a:lnTo>
                    <a:pt x="393" y="112"/>
                  </a:lnTo>
                  <a:lnTo>
                    <a:pt x="394" y="112"/>
                  </a:lnTo>
                  <a:lnTo>
                    <a:pt x="399" y="110"/>
                  </a:lnTo>
                  <a:lnTo>
                    <a:pt x="401" y="109"/>
                  </a:lnTo>
                  <a:lnTo>
                    <a:pt x="404" y="107"/>
                  </a:lnTo>
                  <a:lnTo>
                    <a:pt x="405" y="104"/>
                  </a:lnTo>
                  <a:lnTo>
                    <a:pt x="405" y="103"/>
                  </a:lnTo>
                  <a:lnTo>
                    <a:pt x="408" y="96"/>
                  </a:lnTo>
                  <a:lnTo>
                    <a:pt x="410" y="93"/>
                  </a:lnTo>
                  <a:lnTo>
                    <a:pt x="412" y="90"/>
                  </a:lnTo>
                  <a:lnTo>
                    <a:pt x="412" y="88"/>
                  </a:lnTo>
                  <a:lnTo>
                    <a:pt x="412" y="85"/>
                  </a:lnTo>
                  <a:lnTo>
                    <a:pt x="413" y="81"/>
                  </a:lnTo>
                  <a:lnTo>
                    <a:pt x="415" y="76"/>
                  </a:lnTo>
                  <a:lnTo>
                    <a:pt x="415" y="73"/>
                  </a:lnTo>
                  <a:lnTo>
                    <a:pt x="415" y="70"/>
                  </a:lnTo>
                  <a:lnTo>
                    <a:pt x="413" y="65"/>
                  </a:lnTo>
                  <a:lnTo>
                    <a:pt x="415" y="63"/>
                  </a:lnTo>
                  <a:lnTo>
                    <a:pt x="415" y="60"/>
                  </a:lnTo>
                  <a:lnTo>
                    <a:pt x="413" y="58"/>
                  </a:lnTo>
                  <a:lnTo>
                    <a:pt x="413" y="57"/>
                  </a:lnTo>
                  <a:lnTo>
                    <a:pt x="413" y="55"/>
                  </a:lnTo>
                  <a:lnTo>
                    <a:pt x="413" y="51"/>
                  </a:lnTo>
                  <a:lnTo>
                    <a:pt x="415" y="49"/>
                  </a:lnTo>
                  <a:lnTo>
                    <a:pt x="415" y="47"/>
                  </a:lnTo>
                  <a:lnTo>
                    <a:pt x="415" y="43"/>
                  </a:lnTo>
                  <a:lnTo>
                    <a:pt x="416" y="41"/>
                  </a:lnTo>
                  <a:lnTo>
                    <a:pt x="418" y="40"/>
                  </a:lnTo>
                  <a:lnTo>
                    <a:pt x="418" y="40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0" y="38"/>
                  </a:lnTo>
                  <a:lnTo>
                    <a:pt x="418" y="38"/>
                  </a:lnTo>
                  <a:lnTo>
                    <a:pt x="418" y="36"/>
                  </a:lnTo>
                  <a:lnTo>
                    <a:pt x="418" y="36"/>
                  </a:lnTo>
                  <a:lnTo>
                    <a:pt x="416" y="36"/>
                  </a:lnTo>
                  <a:lnTo>
                    <a:pt x="416" y="35"/>
                  </a:lnTo>
                  <a:lnTo>
                    <a:pt x="416" y="33"/>
                  </a:lnTo>
                  <a:lnTo>
                    <a:pt x="418" y="30"/>
                  </a:lnTo>
                  <a:lnTo>
                    <a:pt x="418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9"/>
                  </a:lnTo>
                  <a:lnTo>
                    <a:pt x="420" y="27"/>
                  </a:lnTo>
                  <a:lnTo>
                    <a:pt x="421" y="22"/>
                  </a:lnTo>
                  <a:lnTo>
                    <a:pt x="423" y="18"/>
                  </a:lnTo>
                  <a:lnTo>
                    <a:pt x="423" y="13"/>
                  </a:lnTo>
                  <a:lnTo>
                    <a:pt x="426" y="13"/>
                  </a:lnTo>
                  <a:lnTo>
                    <a:pt x="426" y="11"/>
                  </a:lnTo>
                  <a:lnTo>
                    <a:pt x="427" y="10"/>
                  </a:lnTo>
                  <a:close/>
                  <a:moveTo>
                    <a:pt x="423" y="8"/>
                  </a:moveTo>
                  <a:lnTo>
                    <a:pt x="424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10"/>
                  </a:lnTo>
                  <a:lnTo>
                    <a:pt x="423" y="8"/>
                  </a:lnTo>
                  <a:lnTo>
                    <a:pt x="423" y="8"/>
                  </a:lnTo>
                  <a:close/>
                  <a:moveTo>
                    <a:pt x="424" y="2"/>
                  </a:moveTo>
                  <a:lnTo>
                    <a:pt x="426" y="2"/>
                  </a:lnTo>
                  <a:lnTo>
                    <a:pt x="424" y="3"/>
                  </a:lnTo>
                  <a:lnTo>
                    <a:pt x="424" y="3"/>
                  </a:lnTo>
                  <a:lnTo>
                    <a:pt x="423" y="2"/>
                  </a:lnTo>
                  <a:lnTo>
                    <a:pt x="424" y="2"/>
                  </a:lnTo>
                  <a:lnTo>
                    <a:pt x="424" y="2"/>
                  </a:lnTo>
                  <a:close/>
                  <a:moveTo>
                    <a:pt x="423" y="0"/>
                  </a:moveTo>
                  <a:lnTo>
                    <a:pt x="423" y="0"/>
                  </a:lnTo>
                  <a:lnTo>
                    <a:pt x="423" y="2"/>
                  </a:lnTo>
                  <a:lnTo>
                    <a:pt x="423" y="2"/>
                  </a:lnTo>
                  <a:lnTo>
                    <a:pt x="421" y="2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8" name="Freeform 339"/>
            <p:cNvSpPr>
              <a:spLocks/>
            </p:cNvSpPr>
            <p:nvPr/>
          </p:nvSpPr>
          <p:spPr bwMode="auto">
            <a:xfrm>
              <a:off x="6032037" y="2920870"/>
              <a:ext cx="216364" cy="95512"/>
            </a:xfrm>
            <a:custGeom>
              <a:avLst/>
              <a:gdLst>
                <a:gd name="T0" fmla="*/ 82 w 111"/>
                <a:gd name="T1" fmla="*/ 2 h 49"/>
                <a:gd name="T2" fmla="*/ 90 w 111"/>
                <a:gd name="T3" fmla="*/ 3 h 49"/>
                <a:gd name="T4" fmla="*/ 100 w 111"/>
                <a:gd name="T5" fmla="*/ 5 h 49"/>
                <a:gd name="T6" fmla="*/ 104 w 111"/>
                <a:gd name="T7" fmla="*/ 5 h 49"/>
                <a:gd name="T8" fmla="*/ 107 w 111"/>
                <a:gd name="T9" fmla="*/ 8 h 49"/>
                <a:gd name="T10" fmla="*/ 106 w 111"/>
                <a:gd name="T11" fmla="*/ 13 h 49"/>
                <a:gd name="T12" fmla="*/ 109 w 111"/>
                <a:gd name="T13" fmla="*/ 19 h 49"/>
                <a:gd name="T14" fmla="*/ 109 w 111"/>
                <a:gd name="T15" fmla="*/ 24 h 49"/>
                <a:gd name="T16" fmla="*/ 106 w 111"/>
                <a:gd name="T17" fmla="*/ 25 h 49"/>
                <a:gd name="T18" fmla="*/ 101 w 111"/>
                <a:gd name="T19" fmla="*/ 24 h 49"/>
                <a:gd name="T20" fmla="*/ 104 w 111"/>
                <a:gd name="T21" fmla="*/ 27 h 49"/>
                <a:gd name="T22" fmla="*/ 101 w 111"/>
                <a:gd name="T23" fmla="*/ 30 h 49"/>
                <a:gd name="T24" fmla="*/ 100 w 111"/>
                <a:gd name="T25" fmla="*/ 35 h 49"/>
                <a:gd name="T26" fmla="*/ 101 w 111"/>
                <a:gd name="T27" fmla="*/ 36 h 49"/>
                <a:gd name="T28" fmla="*/ 95 w 111"/>
                <a:gd name="T29" fmla="*/ 39 h 49"/>
                <a:gd name="T30" fmla="*/ 93 w 111"/>
                <a:gd name="T31" fmla="*/ 43 h 49"/>
                <a:gd name="T32" fmla="*/ 85 w 111"/>
                <a:gd name="T33" fmla="*/ 44 h 49"/>
                <a:gd name="T34" fmla="*/ 78 w 111"/>
                <a:gd name="T35" fmla="*/ 44 h 49"/>
                <a:gd name="T36" fmla="*/ 73 w 111"/>
                <a:gd name="T37" fmla="*/ 47 h 49"/>
                <a:gd name="T38" fmla="*/ 70 w 111"/>
                <a:gd name="T39" fmla="*/ 47 h 49"/>
                <a:gd name="T40" fmla="*/ 62 w 111"/>
                <a:gd name="T41" fmla="*/ 46 h 49"/>
                <a:gd name="T42" fmla="*/ 48 w 111"/>
                <a:gd name="T43" fmla="*/ 44 h 49"/>
                <a:gd name="T44" fmla="*/ 41 w 111"/>
                <a:gd name="T45" fmla="*/ 41 h 49"/>
                <a:gd name="T46" fmla="*/ 40 w 111"/>
                <a:gd name="T47" fmla="*/ 36 h 49"/>
                <a:gd name="T48" fmla="*/ 32 w 111"/>
                <a:gd name="T49" fmla="*/ 38 h 49"/>
                <a:gd name="T50" fmla="*/ 24 w 111"/>
                <a:gd name="T51" fmla="*/ 38 h 49"/>
                <a:gd name="T52" fmla="*/ 19 w 111"/>
                <a:gd name="T53" fmla="*/ 41 h 49"/>
                <a:gd name="T54" fmla="*/ 14 w 111"/>
                <a:gd name="T55" fmla="*/ 39 h 49"/>
                <a:gd name="T56" fmla="*/ 10 w 111"/>
                <a:gd name="T57" fmla="*/ 39 h 49"/>
                <a:gd name="T58" fmla="*/ 3 w 111"/>
                <a:gd name="T59" fmla="*/ 36 h 49"/>
                <a:gd name="T60" fmla="*/ 2 w 111"/>
                <a:gd name="T61" fmla="*/ 35 h 49"/>
                <a:gd name="T62" fmla="*/ 0 w 111"/>
                <a:gd name="T63" fmla="*/ 33 h 49"/>
                <a:gd name="T64" fmla="*/ 3 w 111"/>
                <a:gd name="T65" fmla="*/ 28 h 49"/>
                <a:gd name="T66" fmla="*/ 3 w 111"/>
                <a:gd name="T67" fmla="*/ 27 h 49"/>
                <a:gd name="T68" fmla="*/ 8 w 111"/>
                <a:gd name="T69" fmla="*/ 30 h 49"/>
                <a:gd name="T70" fmla="*/ 10 w 111"/>
                <a:gd name="T71" fmla="*/ 31 h 49"/>
                <a:gd name="T72" fmla="*/ 13 w 111"/>
                <a:gd name="T73" fmla="*/ 30 h 49"/>
                <a:gd name="T74" fmla="*/ 18 w 111"/>
                <a:gd name="T75" fmla="*/ 28 h 49"/>
                <a:gd name="T76" fmla="*/ 21 w 111"/>
                <a:gd name="T77" fmla="*/ 30 h 49"/>
                <a:gd name="T78" fmla="*/ 25 w 111"/>
                <a:gd name="T79" fmla="*/ 30 h 49"/>
                <a:gd name="T80" fmla="*/ 32 w 111"/>
                <a:gd name="T81" fmla="*/ 27 h 49"/>
                <a:gd name="T82" fmla="*/ 40 w 111"/>
                <a:gd name="T83" fmla="*/ 25 h 49"/>
                <a:gd name="T84" fmla="*/ 44 w 111"/>
                <a:gd name="T85" fmla="*/ 25 h 49"/>
                <a:gd name="T86" fmla="*/ 48 w 111"/>
                <a:gd name="T87" fmla="*/ 27 h 49"/>
                <a:gd name="T88" fmla="*/ 51 w 111"/>
                <a:gd name="T89" fmla="*/ 28 h 49"/>
                <a:gd name="T90" fmla="*/ 49 w 111"/>
                <a:gd name="T91" fmla="*/ 24 h 49"/>
                <a:gd name="T92" fmla="*/ 49 w 111"/>
                <a:gd name="T93" fmla="*/ 19 h 49"/>
                <a:gd name="T94" fmla="*/ 52 w 111"/>
                <a:gd name="T95" fmla="*/ 14 h 49"/>
                <a:gd name="T96" fmla="*/ 57 w 111"/>
                <a:gd name="T97" fmla="*/ 11 h 49"/>
                <a:gd name="T98" fmla="*/ 60 w 111"/>
                <a:gd name="T99" fmla="*/ 9 h 49"/>
                <a:gd name="T100" fmla="*/ 62 w 111"/>
                <a:gd name="T101" fmla="*/ 5 h 49"/>
                <a:gd name="T102" fmla="*/ 66 w 111"/>
                <a:gd name="T103" fmla="*/ 8 h 49"/>
                <a:gd name="T104" fmla="*/ 73 w 111"/>
                <a:gd name="T105" fmla="*/ 8 h 49"/>
                <a:gd name="T106" fmla="*/ 79 w 111"/>
                <a:gd name="T10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" h="49">
                  <a:moveTo>
                    <a:pt x="79" y="0"/>
                  </a:moveTo>
                  <a:lnTo>
                    <a:pt x="81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3" y="5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7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4" y="25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3" y="30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00" y="3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0" y="33"/>
                  </a:lnTo>
                  <a:lnTo>
                    <a:pt x="100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2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7" y="46"/>
                  </a:lnTo>
                  <a:lnTo>
                    <a:pt x="55" y="46"/>
                  </a:lnTo>
                  <a:lnTo>
                    <a:pt x="54" y="46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49" y="19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57" y="11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9" name="Freeform 340"/>
            <p:cNvSpPr>
              <a:spLocks/>
            </p:cNvSpPr>
            <p:nvPr/>
          </p:nvSpPr>
          <p:spPr bwMode="auto">
            <a:xfrm>
              <a:off x="11094165" y="4819411"/>
              <a:ext cx="5848" cy="1950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1 h 1"/>
                <a:gd name="T8" fmla="*/ 2 w 3"/>
                <a:gd name="T9" fmla="*/ 1 h 1"/>
                <a:gd name="T10" fmla="*/ 0 w 3"/>
                <a:gd name="T11" fmla="*/ 0 h 1"/>
                <a:gd name="T12" fmla="*/ 2 w 3"/>
                <a:gd name="T13" fmla="*/ 0 h 1"/>
                <a:gd name="T14" fmla="*/ 2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0" name="Freeform 341"/>
            <p:cNvSpPr>
              <a:spLocks noEditPoints="1"/>
            </p:cNvSpPr>
            <p:nvPr/>
          </p:nvSpPr>
          <p:spPr bwMode="auto">
            <a:xfrm>
              <a:off x="3691023" y="5035775"/>
              <a:ext cx="561376" cy="1103259"/>
            </a:xfrm>
            <a:custGeom>
              <a:avLst/>
              <a:gdLst>
                <a:gd name="T0" fmla="*/ 127 w 288"/>
                <a:gd name="T1" fmla="*/ 561 h 566"/>
                <a:gd name="T2" fmla="*/ 79 w 288"/>
                <a:gd name="T3" fmla="*/ 531 h 566"/>
                <a:gd name="T4" fmla="*/ 121 w 288"/>
                <a:gd name="T5" fmla="*/ 558 h 566"/>
                <a:gd name="T6" fmla="*/ 80 w 288"/>
                <a:gd name="T7" fmla="*/ 561 h 566"/>
                <a:gd name="T8" fmla="*/ 170 w 288"/>
                <a:gd name="T9" fmla="*/ 276 h 566"/>
                <a:gd name="T10" fmla="*/ 126 w 288"/>
                <a:gd name="T11" fmla="*/ 5 h 566"/>
                <a:gd name="T12" fmla="*/ 142 w 288"/>
                <a:gd name="T13" fmla="*/ 4 h 566"/>
                <a:gd name="T14" fmla="*/ 170 w 288"/>
                <a:gd name="T15" fmla="*/ 21 h 566"/>
                <a:gd name="T16" fmla="*/ 208 w 288"/>
                <a:gd name="T17" fmla="*/ 41 h 566"/>
                <a:gd name="T18" fmla="*/ 228 w 288"/>
                <a:gd name="T19" fmla="*/ 60 h 566"/>
                <a:gd name="T20" fmla="*/ 222 w 288"/>
                <a:gd name="T21" fmla="*/ 75 h 566"/>
                <a:gd name="T22" fmla="*/ 238 w 288"/>
                <a:gd name="T23" fmla="*/ 87 h 566"/>
                <a:gd name="T24" fmla="*/ 260 w 288"/>
                <a:gd name="T25" fmla="*/ 86 h 566"/>
                <a:gd name="T26" fmla="*/ 272 w 288"/>
                <a:gd name="T27" fmla="*/ 73 h 566"/>
                <a:gd name="T28" fmla="*/ 285 w 288"/>
                <a:gd name="T29" fmla="*/ 60 h 566"/>
                <a:gd name="T30" fmla="*/ 280 w 288"/>
                <a:gd name="T31" fmla="*/ 84 h 566"/>
                <a:gd name="T32" fmla="*/ 268 w 288"/>
                <a:gd name="T33" fmla="*/ 92 h 566"/>
                <a:gd name="T34" fmla="*/ 255 w 288"/>
                <a:gd name="T35" fmla="*/ 101 h 566"/>
                <a:gd name="T36" fmla="*/ 236 w 288"/>
                <a:gd name="T37" fmla="*/ 123 h 566"/>
                <a:gd name="T38" fmla="*/ 227 w 288"/>
                <a:gd name="T39" fmla="*/ 144 h 566"/>
                <a:gd name="T40" fmla="*/ 224 w 288"/>
                <a:gd name="T41" fmla="*/ 161 h 566"/>
                <a:gd name="T42" fmla="*/ 219 w 288"/>
                <a:gd name="T43" fmla="*/ 194 h 566"/>
                <a:gd name="T44" fmla="*/ 244 w 288"/>
                <a:gd name="T45" fmla="*/ 229 h 566"/>
                <a:gd name="T46" fmla="*/ 176 w 288"/>
                <a:gd name="T47" fmla="*/ 271 h 566"/>
                <a:gd name="T48" fmla="*/ 165 w 288"/>
                <a:gd name="T49" fmla="*/ 287 h 566"/>
                <a:gd name="T50" fmla="*/ 129 w 288"/>
                <a:gd name="T51" fmla="*/ 305 h 566"/>
                <a:gd name="T52" fmla="*/ 129 w 288"/>
                <a:gd name="T53" fmla="*/ 328 h 566"/>
                <a:gd name="T54" fmla="*/ 143 w 288"/>
                <a:gd name="T55" fmla="*/ 327 h 566"/>
                <a:gd name="T56" fmla="*/ 129 w 288"/>
                <a:gd name="T57" fmla="*/ 339 h 566"/>
                <a:gd name="T58" fmla="*/ 120 w 288"/>
                <a:gd name="T59" fmla="*/ 368 h 566"/>
                <a:gd name="T60" fmla="*/ 86 w 288"/>
                <a:gd name="T61" fmla="*/ 396 h 566"/>
                <a:gd name="T62" fmla="*/ 107 w 288"/>
                <a:gd name="T63" fmla="*/ 427 h 566"/>
                <a:gd name="T64" fmla="*/ 85 w 288"/>
                <a:gd name="T65" fmla="*/ 456 h 566"/>
                <a:gd name="T66" fmla="*/ 74 w 288"/>
                <a:gd name="T67" fmla="*/ 468 h 566"/>
                <a:gd name="T68" fmla="*/ 66 w 288"/>
                <a:gd name="T69" fmla="*/ 492 h 566"/>
                <a:gd name="T70" fmla="*/ 74 w 288"/>
                <a:gd name="T71" fmla="*/ 511 h 566"/>
                <a:gd name="T72" fmla="*/ 19 w 288"/>
                <a:gd name="T73" fmla="*/ 500 h 566"/>
                <a:gd name="T74" fmla="*/ 11 w 288"/>
                <a:gd name="T75" fmla="*/ 479 h 566"/>
                <a:gd name="T76" fmla="*/ 0 w 288"/>
                <a:gd name="T77" fmla="*/ 457 h 566"/>
                <a:gd name="T78" fmla="*/ 17 w 288"/>
                <a:gd name="T79" fmla="*/ 437 h 566"/>
                <a:gd name="T80" fmla="*/ 23 w 288"/>
                <a:gd name="T81" fmla="*/ 413 h 566"/>
                <a:gd name="T82" fmla="*/ 27 w 288"/>
                <a:gd name="T83" fmla="*/ 390 h 566"/>
                <a:gd name="T84" fmla="*/ 30 w 288"/>
                <a:gd name="T85" fmla="*/ 372 h 566"/>
                <a:gd name="T86" fmla="*/ 27 w 288"/>
                <a:gd name="T87" fmla="*/ 357 h 566"/>
                <a:gd name="T88" fmla="*/ 22 w 288"/>
                <a:gd name="T89" fmla="*/ 335 h 566"/>
                <a:gd name="T90" fmla="*/ 25 w 288"/>
                <a:gd name="T91" fmla="*/ 317 h 566"/>
                <a:gd name="T92" fmla="*/ 27 w 288"/>
                <a:gd name="T93" fmla="*/ 292 h 566"/>
                <a:gd name="T94" fmla="*/ 31 w 288"/>
                <a:gd name="T95" fmla="*/ 278 h 566"/>
                <a:gd name="T96" fmla="*/ 36 w 288"/>
                <a:gd name="T97" fmla="*/ 254 h 566"/>
                <a:gd name="T98" fmla="*/ 38 w 288"/>
                <a:gd name="T99" fmla="*/ 231 h 566"/>
                <a:gd name="T100" fmla="*/ 45 w 288"/>
                <a:gd name="T101" fmla="*/ 213 h 566"/>
                <a:gd name="T102" fmla="*/ 52 w 288"/>
                <a:gd name="T103" fmla="*/ 194 h 566"/>
                <a:gd name="T104" fmla="*/ 50 w 288"/>
                <a:gd name="T105" fmla="*/ 175 h 566"/>
                <a:gd name="T106" fmla="*/ 47 w 288"/>
                <a:gd name="T107" fmla="*/ 156 h 566"/>
                <a:gd name="T108" fmla="*/ 47 w 288"/>
                <a:gd name="T109" fmla="*/ 139 h 566"/>
                <a:gd name="T110" fmla="*/ 52 w 288"/>
                <a:gd name="T111" fmla="*/ 119 h 566"/>
                <a:gd name="T112" fmla="*/ 64 w 288"/>
                <a:gd name="T113" fmla="*/ 92 h 566"/>
                <a:gd name="T114" fmla="*/ 74 w 288"/>
                <a:gd name="T115" fmla="*/ 75 h 566"/>
                <a:gd name="T116" fmla="*/ 74 w 288"/>
                <a:gd name="T117" fmla="*/ 49 h 566"/>
                <a:gd name="T118" fmla="*/ 91 w 288"/>
                <a:gd name="T119" fmla="*/ 32 h 566"/>
                <a:gd name="T120" fmla="*/ 105 w 288"/>
                <a:gd name="T121" fmla="*/ 2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566">
                  <a:moveTo>
                    <a:pt x="131" y="560"/>
                  </a:moveTo>
                  <a:lnTo>
                    <a:pt x="132" y="560"/>
                  </a:lnTo>
                  <a:lnTo>
                    <a:pt x="135" y="560"/>
                  </a:lnTo>
                  <a:lnTo>
                    <a:pt x="137" y="560"/>
                  </a:lnTo>
                  <a:lnTo>
                    <a:pt x="138" y="560"/>
                  </a:lnTo>
                  <a:lnTo>
                    <a:pt x="138" y="560"/>
                  </a:lnTo>
                  <a:lnTo>
                    <a:pt x="140" y="560"/>
                  </a:lnTo>
                  <a:lnTo>
                    <a:pt x="142" y="560"/>
                  </a:lnTo>
                  <a:lnTo>
                    <a:pt x="142" y="560"/>
                  </a:lnTo>
                  <a:lnTo>
                    <a:pt x="138" y="561"/>
                  </a:lnTo>
                  <a:lnTo>
                    <a:pt x="138" y="561"/>
                  </a:lnTo>
                  <a:lnTo>
                    <a:pt x="134" y="561"/>
                  </a:lnTo>
                  <a:lnTo>
                    <a:pt x="132" y="561"/>
                  </a:lnTo>
                  <a:lnTo>
                    <a:pt x="131" y="561"/>
                  </a:lnTo>
                  <a:lnTo>
                    <a:pt x="129" y="563"/>
                  </a:lnTo>
                  <a:lnTo>
                    <a:pt x="127" y="563"/>
                  </a:lnTo>
                  <a:lnTo>
                    <a:pt x="127" y="561"/>
                  </a:lnTo>
                  <a:lnTo>
                    <a:pt x="129" y="561"/>
                  </a:lnTo>
                  <a:lnTo>
                    <a:pt x="129" y="561"/>
                  </a:lnTo>
                  <a:lnTo>
                    <a:pt x="131" y="560"/>
                  </a:lnTo>
                  <a:lnTo>
                    <a:pt x="131" y="560"/>
                  </a:lnTo>
                  <a:close/>
                  <a:moveTo>
                    <a:pt x="72" y="519"/>
                  </a:moveTo>
                  <a:lnTo>
                    <a:pt x="72" y="519"/>
                  </a:lnTo>
                  <a:lnTo>
                    <a:pt x="75" y="524"/>
                  </a:lnTo>
                  <a:lnTo>
                    <a:pt x="77" y="525"/>
                  </a:lnTo>
                  <a:lnTo>
                    <a:pt x="77" y="527"/>
                  </a:lnTo>
                  <a:lnTo>
                    <a:pt x="75" y="525"/>
                  </a:lnTo>
                  <a:lnTo>
                    <a:pt x="74" y="527"/>
                  </a:lnTo>
                  <a:lnTo>
                    <a:pt x="74" y="528"/>
                  </a:lnTo>
                  <a:lnTo>
                    <a:pt x="74" y="528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5" y="531"/>
                  </a:lnTo>
                  <a:lnTo>
                    <a:pt x="79" y="531"/>
                  </a:lnTo>
                  <a:lnTo>
                    <a:pt x="79" y="531"/>
                  </a:lnTo>
                  <a:lnTo>
                    <a:pt x="80" y="536"/>
                  </a:lnTo>
                  <a:lnTo>
                    <a:pt x="82" y="538"/>
                  </a:lnTo>
                  <a:lnTo>
                    <a:pt x="83" y="538"/>
                  </a:lnTo>
                  <a:lnTo>
                    <a:pt x="85" y="541"/>
                  </a:lnTo>
                  <a:lnTo>
                    <a:pt x="88" y="544"/>
                  </a:lnTo>
                  <a:lnTo>
                    <a:pt x="91" y="546"/>
                  </a:lnTo>
                  <a:lnTo>
                    <a:pt x="94" y="549"/>
                  </a:lnTo>
                  <a:lnTo>
                    <a:pt x="97" y="550"/>
                  </a:lnTo>
                  <a:lnTo>
                    <a:pt x="101" y="552"/>
                  </a:lnTo>
                  <a:lnTo>
                    <a:pt x="102" y="553"/>
                  </a:lnTo>
                  <a:lnTo>
                    <a:pt x="107" y="555"/>
                  </a:lnTo>
                  <a:lnTo>
                    <a:pt x="110" y="557"/>
                  </a:lnTo>
                  <a:lnTo>
                    <a:pt x="113" y="558"/>
                  </a:lnTo>
                  <a:lnTo>
                    <a:pt x="120" y="558"/>
                  </a:lnTo>
                  <a:lnTo>
                    <a:pt x="121" y="558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0" y="563"/>
                  </a:lnTo>
                  <a:lnTo>
                    <a:pt x="118" y="563"/>
                  </a:lnTo>
                  <a:lnTo>
                    <a:pt x="115" y="563"/>
                  </a:lnTo>
                  <a:lnTo>
                    <a:pt x="113" y="563"/>
                  </a:lnTo>
                  <a:lnTo>
                    <a:pt x="112" y="563"/>
                  </a:lnTo>
                  <a:lnTo>
                    <a:pt x="110" y="563"/>
                  </a:lnTo>
                  <a:lnTo>
                    <a:pt x="109" y="565"/>
                  </a:lnTo>
                  <a:lnTo>
                    <a:pt x="107" y="565"/>
                  </a:lnTo>
                  <a:lnTo>
                    <a:pt x="105" y="565"/>
                  </a:lnTo>
                  <a:lnTo>
                    <a:pt x="104" y="566"/>
                  </a:lnTo>
                  <a:lnTo>
                    <a:pt x="102" y="566"/>
                  </a:lnTo>
                  <a:lnTo>
                    <a:pt x="101" y="566"/>
                  </a:lnTo>
                  <a:lnTo>
                    <a:pt x="96" y="563"/>
                  </a:lnTo>
                  <a:lnTo>
                    <a:pt x="93" y="563"/>
                  </a:lnTo>
                  <a:lnTo>
                    <a:pt x="83" y="563"/>
                  </a:lnTo>
                  <a:lnTo>
                    <a:pt x="80" y="561"/>
                  </a:lnTo>
                  <a:lnTo>
                    <a:pt x="77" y="561"/>
                  </a:lnTo>
                  <a:lnTo>
                    <a:pt x="75" y="561"/>
                  </a:lnTo>
                  <a:lnTo>
                    <a:pt x="74" y="561"/>
                  </a:lnTo>
                  <a:lnTo>
                    <a:pt x="72" y="561"/>
                  </a:lnTo>
                  <a:lnTo>
                    <a:pt x="71" y="563"/>
                  </a:lnTo>
                  <a:lnTo>
                    <a:pt x="71" y="558"/>
                  </a:lnTo>
                  <a:lnTo>
                    <a:pt x="72" y="552"/>
                  </a:lnTo>
                  <a:lnTo>
                    <a:pt x="72" y="546"/>
                  </a:lnTo>
                  <a:lnTo>
                    <a:pt x="72" y="541"/>
                  </a:lnTo>
                  <a:lnTo>
                    <a:pt x="72" y="536"/>
                  </a:lnTo>
                  <a:lnTo>
                    <a:pt x="72" y="530"/>
                  </a:lnTo>
                  <a:lnTo>
                    <a:pt x="72" y="525"/>
                  </a:lnTo>
                  <a:lnTo>
                    <a:pt x="72" y="519"/>
                  </a:lnTo>
                  <a:close/>
                  <a:moveTo>
                    <a:pt x="167" y="275"/>
                  </a:moveTo>
                  <a:lnTo>
                    <a:pt x="168" y="275"/>
                  </a:lnTo>
                  <a:lnTo>
                    <a:pt x="168" y="275"/>
                  </a:lnTo>
                  <a:lnTo>
                    <a:pt x="170" y="276"/>
                  </a:lnTo>
                  <a:lnTo>
                    <a:pt x="170" y="276"/>
                  </a:lnTo>
                  <a:lnTo>
                    <a:pt x="168" y="276"/>
                  </a:lnTo>
                  <a:lnTo>
                    <a:pt x="167" y="275"/>
                  </a:lnTo>
                  <a:lnTo>
                    <a:pt x="167" y="275"/>
                  </a:lnTo>
                  <a:lnTo>
                    <a:pt x="167" y="275"/>
                  </a:lnTo>
                  <a:close/>
                  <a:moveTo>
                    <a:pt x="107" y="0"/>
                  </a:moveTo>
                  <a:lnTo>
                    <a:pt x="107" y="0"/>
                  </a:lnTo>
                  <a:lnTo>
                    <a:pt x="109" y="0"/>
                  </a:lnTo>
                  <a:lnTo>
                    <a:pt x="109" y="2"/>
                  </a:lnTo>
                  <a:lnTo>
                    <a:pt x="112" y="4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8"/>
                  </a:lnTo>
                  <a:lnTo>
                    <a:pt x="132" y="10"/>
                  </a:lnTo>
                  <a:lnTo>
                    <a:pt x="132" y="12"/>
                  </a:lnTo>
                  <a:lnTo>
                    <a:pt x="134" y="15"/>
                  </a:lnTo>
                  <a:lnTo>
                    <a:pt x="134" y="16"/>
                  </a:lnTo>
                  <a:lnTo>
                    <a:pt x="134" y="15"/>
                  </a:lnTo>
                  <a:lnTo>
                    <a:pt x="135" y="12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9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7" y="5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62" y="10"/>
                  </a:lnTo>
                  <a:lnTo>
                    <a:pt x="164" y="13"/>
                  </a:lnTo>
                  <a:lnTo>
                    <a:pt x="167" y="16"/>
                  </a:lnTo>
                  <a:lnTo>
                    <a:pt x="168" y="19"/>
                  </a:lnTo>
                  <a:lnTo>
                    <a:pt x="170" y="21"/>
                  </a:lnTo>
                  <a:lnTo>
                    <a:pt x="172" y="23"/>
                  </a:lnTo>
                  <a:lnTo>
                    <a:pt x="173" y="23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6" y="26"/>
                  </a:lnTo>
                  <a:lnTo>
                    <a:pt x="179" y="27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4" y="32"/>
                  </a:lnTo>
                  <a:lnTo>
                    <a:pt x="189" y="34"/>
                  </a:lnTo>
                  <a:lnTo>
                    <a:pt x="192" y="34"/>
                  </a:lnTo>
                  <a:lnTo>
                    <a:pt x="195" y="34"/>
                  </a:lnTo>
                  <a:lnTo>
                    <a:pt x="198" y="35"/>
                  </a:lnTo>
                  <a:lnTo>
                    <a:pt x="202" y="38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8" y="41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19" y="48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5" y="49"/>
                  </a:lnTo>
                  <a:lnTo>
                    <a:pt x="228" y="51"/>
                  </a:lnTo>
                  <a:lnTo>
                    <a:pt x="230" y="54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0" y="59"/>
                  </a:lnTo>
                  <a:lnTo>
                    <a:pt x="228" y="59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7" y="64"/>
                  </a:lnTo>
                  <a:lnTo>
                    <a:pt x="227" y="65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9" y="78"/>
                  </a:lnTo>
                  <a:lnTo>
                    <a:pt x="219" y="79"/>
                  </a:lnTo>
                  <a:lnTo>
                    <a:pt x="217" y="79"/>
                  </a:lnTo>
                  <a:lnTo>
                    <a:pt x="217" y="81"/>
                  </a:lnTo>
                  <a:lnTo>
                    <a:pt x="216" y="81"/>
                  </a:lnTo>
                  <a:lnTo>
                    <a:pt x="216" y="82"/>
                  </a:lnTo>
                  <a:lnTo>
                    <a:pt x="217" y="84"/>
                  </a:lnTo>
                  <a:lnTo>
                    <a:pt x="224" y="84"/>
                  </a:lnTo>
                  <a:lnTo>
                    <a:pt x="228" y="84"/>
                  </a:lnTo>
                  <a:lnTo>
                    <a:pt x="235" y="86"/>
                  </a:lnTo>
                  <a:lnTo>
                    <a:pt x="238" y="87"/>
                  </a:lnTo>
                  <a:lnTo>
                    <a:pt x="239" y="86"/>
                  </a:lnTo>
                  <a:lnTo>
                    <a:pt x="241" y="86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6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9" y="87"/>
                  </a:lnTo>
                  <a:lnTo>
                    <a:pt x="250" y="86"/>
                  </a:lnTo>
                  <a:lnTo>
                    <a:pt x="250" y="86"/>
                  </a:lnTo>
                  <a:lnTo>
                    <a:pt x="252" y="84"/>
                  </a:lnTo>
                  <a:lnTo>
                    <a:pt x="254" y="84"/>
                  </a:lnTo>
                  <a:lnTo>
                    <a:pt x="255" y="84"/>
                  </a:lnTo>
                  <a:lnTo>
                    <a:pt x="257" y="86"/>
                  </a:lnTo>
                  <a:lnTo>
                    <a:pt x="257" y="86"/>
                  </a:lnTo>
                  <a:lnTo>
                    <a:pt x="258" y="86"/>
                  </a:lnTo>
                  <a:lnTo>
                    <a:pt x="260" y="86"/>
                  </a:lnTo>
                  <a:lnTo>
                    <a:pt x="260" y="84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63" y="79"/>
                  </a:lnTo>
                  <a:lnTo>
                    <a:pt x="263" y="79"/>
                  </a:lnTo>
                  <a:lnTo>
                    <a:pt x="266" y="79"/>
                  </a:lnTo>
                  <a:lnTo>
                    <a:pt x="266" y="78"/>
                  </a:lnTo>
                  <a:lnTo>
                    <a:pt x="266" y="78"/>
                  </a:lnTo>
                  <a:lnTo>
                    <a:pt x="268" y="78"/>
                  </a:lnTo>
                  <a:lnTo>
                    <a:pt x="268" y="76"/>
                  </a:lnTo>
                  <a:lnTo>
                    <a:pt x="269" y="76"/>
                  </a:lnTo>
                  <a:lnTo>
                    <a:pt x="269" y="75"/>
                  </a:lnTo>
                  <a:lnTo>
                    <a:pt x="271" y="75"/>
                  </a:lnTo>
                  <a:lnTo>
                    <a:pt x="271" y="75"/>
                  </a:lnTo>
                  <a:lnTo>
                    <a:pt x="272" y="73"/>
                  </a:lnTo>
                  <a:lnTo>
                    <a:pt x="274" y="68"/>
                  </a:lnTo>
                  <a:lnTo>
                    <a:pt x="274" y="64"/>
                  </a:lnTo>
                  <a:lnTo>
                    <a:pt x="274" y="57"/>
                  </a:lnTo>
                  <a:lnTo>
                    <a:pt x="276" y="57"/>
                  </a:lnTo>
                  <a:lnTo>
                    <a:pt x="276" y="59"/>
                  </a:lnTo>
                  <a:lnTo>
                    <a:pt x="277" y="59"/>
                  </a:lnTo>
                  <a:lnTo>
                    <a:pt x="277" y="57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82" y="57"/>
                  </a:lnTo>
                  <a:lnTo>
                    <a:pt x="282" y="57"/>
                  </a:lnTo>
                  <a:lnTo>
                    <a:pt x="284" y="57"/>
                  </a:lnTo>
                  <a:lnTo>
                    <a:pt x="284" y="59"/>
                  </a:lnTo>
                  <a:lnTo>
                    <a:pt x="285" y="59"/>
                  </a:lnTo>
                  <a:lnTo>
                    <a:pt x="285" y="60"/>
                  </a:lnTo>
                  <a:lnTo>
                    <a:pt x="285" y="64"/>
                  </a:lnTo>
                  <a:lnTo>
                    <a:pt x="287" y="65"/>
                  </a:lnTo>
                  <a:lnTo>
                    <a:pt x="288" y="68"/>
                  </a:lnTo>
                  <a:lnTo>
                    <a:pt x="288" y="68"/>
                  </a:lnTo>
                  <a:lnTo>
                    <a:pt x="287" y="70"/>
                  </a:lnTo>
                  <a:lnTo>
                    <a:pt x="287" y="71"/>
                  </a:lnTo>
                  <a:lnTo>
                    <a:pt x="287" y="75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7" y="79"/>
                  </a:lnTo>
                  <a:lnTo>
                    <a:pt x="285" y="81"/>
                  </a:lnTo>
                  <a:lnTo>
                    <a:pt x="285" y="82"/>
                  </a:lnTo>
                  <a:lnTo>
                    <a:pt x="284" y="82"/>
                  </a:lnTo>
                  <a:lnTo>
                    <a:pt x="282" y="84"/>
                  </a:lnTo>
                  <a:lnTo>
                    <a:pt x="282" y="84"/>
                  </a:lnTo>
                  <a:lnTo>
                    <a:pt x="280" y="84"/>
                  </a:lnTo>
                  <a:lnTo>
                    <a:pt x="280" y="84"/>
                  </a:lnTo>
                  <a:lnTo>
                    <a:pt x="279" y="86"/>
                  </a:lnTo>
                  <a:lnTo>
                    <a:pt x="279" y="86"/>
                  </a:lnTo>
                  <a:lnTo>
                    <a:pt x="277" y="87"/>
                  </a:lnTo>
                  <a:lnTo>
                    <a:pt x="276" y="87"/>
                  </a:lnTo>
                  <a:lnTo>
                    <a:pt x="276" y="87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93"/>
                  </a:lnTo>
                  <a:lnTo>
                    <a:pt x="265" y="93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1" y="97"/>
                  </a:lnTo>
                  <a:lnTo>
                    <a:pt x="260" y="97"/>
                  </a:lnTo>
                  <a:lnTo>
                    <a:pt x="258" y="98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0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7" y="101"/>
                  </a:lnTo>
                  <a:lnTo>
                    <a:pt x="257" y="100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1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2" y="104"/>
                  </a:lnTo>
                  <a:lnTo>
                    <a:pt x="250" y="106"/>
                  </a:lnTo>
                  <a:lnTo>
                    <a:pt x="249" y="108"/>
                  </a:lnTo>
                  <a:lnTo>
                    <a:pt x="249" y="111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4"/>
                  </a:lnTo>
                  <a:lnTo>
                    <a:pt x="244" y="116"/>
                  </a:lnTo>
                  <a:lnTo>
                    <a:pt x="243" y="117"/>
                  </a:lnTo>
                  <a:lnTo>
                    <a:pt x="241" y="120"/>
                  </a:lnTo>
                  <a:lnTo>
                    <a:pt x="238" y="122"/>
                  </a:lnTo>
                  <a:lnTo>
                    <a:pt x="236" y="123"/>
                  </a:lnTo>
                  <a:lnTo>
                    <a:pt x="235" y="123"/>
                  </a:lnTo>
                  <a:lnTo>
                    <a:pt x="235" y="125"/>
                  </a:lnTo>
                  <a:lnTo>
                    <a:pt x="235" y="127"/>
                  </a:lnTo>
                  <a:lnTo>
                    <a:pt x="231" y="128"/>
                  </a:lnTo>
                  <a:lnTo>
                    <a:pt x="231" y="130"/>
                  </a:lnTo>
                  <a:lnTo>
                    <a:pt x="230" y="130"/>
                  </a:lnTo>
                  <a:lnTo>
                    <a:pt x="230" y="131"/>
                  </a:lnTo>
                  <a:lnTo>
                    <a:pt x="230" y="133"/>
                  </a:lnTo>
                  <a:lnTo>
                    <a:pt x="228" y="134"/>
                  </a:lnTo>
                  <a:lnTo>
                    <a:pt x="227" y="136"/>
                  </a:lnTo>
                  <a:lnTo>
                    <a:pt x="228" y="138"/>
                  </a:lnTo>
                  <a:lnTo>
                    <a:pt x="228" y="139"/>
                  </a:lnTo>
                  <a:lnTo>
                    <a:pt x="228" y="141"/>
                  </a:lnTo>
                  <a:lnTo>
                    <a:pt x="227" y="141"/>
                  </a:lnTo>
                  <a:lnTo>
                    <a:pt x="227" y="142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7" y="145"/>
                  </a:lnTo>
                  <a:lnTo>
                    <a:pt x="227" y="147"/>
                  </a:lnTo>
                  <a:lnTo>
                    <a:pt x="225" y="149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5" y="153"/>
                  </a:lnTo>
                  <a:lnTo>
                    <a:pt x="225" y="155"/>
                  </a:lnTo>
                  <a:lnTo>
                    <a:pt x="224" y="155"/>
                  </a:lnTo>
                  <a:lnTo>
                    <a:pt x="224" y="156"/>
                  </a:lnTo>
                  <a:lnTo>
                    <a:pt x="222" y="156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2" y="160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3"/>
                  </a:lnTo>
                  <a:lnTo>
                    <a:pt x="222" y="166"/>
                  </a:lnTo>
                  <a:lnTo>
                    <a:pt x="222" y="168"/>
                  </a:lnTo>
                  <a:lnTo>
                    <a:pt x="224" y="174"/>
                  </a:lnTo>
                  <a:lnTo>
                    <a:pt x="222" y="174"/>
                  </a:lnTo>
                  <a:lnTo>
                    <a:pt x="222" y="175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19" y="175"/>
                  </a:lnTo>
                  <a:lnTo>
                    <a:pt x="219" y="179"/>
                  </a:lnTo>
                  <a:lnTo>
                    <a:pt x="217" y="185"/>
                  </a:lnTo>
                  <a:lnTo>
                    <a:pt x="217" y="186"/>
                  </a:lnTo>
                  <a:lnTo>
                    <a:pt x="219" y="188"/>
                  </a:lnTo>
                  <a:lnTo>
                    <a:pt x="219" y="190"/>
                  </a:lnTo>
                  <a:lnTo>
                    <a:pt x="219" y="191"/>
                  </a:lnTo>
                  <a:lnTo>
                    <a:pt x="219" y="193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7" y="194"/>
                  </a:lnTo>
                  <a:lnTo>
                    <a:pt x="219" y="197"/>
                  </a:lnTo>
                  <a:lnTo>
                    <a:pt x="219" y="199"/>
                  </a:lnTo>
                  <a:lnTo>
                    <a:pt x="220" y="201"/>
                  </a:lnTo>
                  <a:lnTo>
                    <a:pt x="228" y="205"/>
                  </a:lnTo>
                  <a:lnTo>
                    <a:pt x="231" y="207"/>
                  </a:lnTo>
                  <a:lnTo>
                    <a:pt x="235" y="210"/>
                  </a:lnTo>
                  <a:lnTo>
                    <a:pt x="238" y="212"/>
                  </a:lnTo>
                  <a:lnTo>
                    <a:pt x="238" y="215"/>
                  </a:lnTo>
                  <a:lnTo>
                    <a:pt x="235" y="218"/>
                  </a:lnTo>
                  <a:lnTo>
                    <a:pt x="235" y="221"/>
                  </a:lnTo>
                  <a:lnTo>
                    <a:pt x="235" y="223"/>
                  </a:lnTo>
                  <a:lnTo>
                    <a:pt x="236" y="226"/>
                  </a:lnTo>
                  <a:lnTo>
                    <a:pt x="239" y="227"/>
                  </a:lnTo>
                  <a:lnTo>
                    <a:pt x="241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29"/>
                  </a:lnTo>
                  <a:lnTo>
                    <a:pt x="244" y="235"/>
                  </a:lnTo>
                  <a:lnTo>
                    <a:pt x="244" y="237"/>
                  </a:lnTo>
                  <a:lnTo>
                    <a:pt x="244" y="238"/>
                  </a:lnTo>
                  <a:lnTo>
                    <a:pt x="238" y="246"/>
                  </a:lnTo>
                  <a:lnTo>
                    <a:pt x="235" y="251"/>
                  </a:lnTo>
                  <a:lnTo>
                    <a:pt x="233" y="254"/>
                  </a:lnTo>
                  <a:lnTo>
                    <a:pt x="231" y="257"/>
                  </a:lnTo>
                  <a:lnTo>
                    <a:pt x="230" y="259"/>
                  </a:lnTo>
                  <a:lnTo>
                    <a:pt x="222" y="264"/>
                  </a:lnTo>
                  <a:lnTo>
                    <a:pt x="211" y="267"/>
                  </a:lnTo>
                  <a:lnTo>
                    <a:pt x="202" y="270"/>
                  </a:lnTo>
                  <a:lnTo>
                    <a:pt x="198" y="270"/>
                  </a:lnTo>
                  <a:lnTo>
                    <a:pt x="183" y="271"/>
                  </a:lnTo>
                  <a:lnTo>
                    <a:pt x="181" y="273"/>
                  </a:lnTo>
                  <a:lnTo>
                    <a:pt x="176" y="271"/>
                  </a:lnTo>
                  <a:lnTo>
                    <a:pt x="173" y="273"/>
                  </a:lnTo>
                  <a:lnTo>
                    <a:pt x="170" y="271"/>
                  </a:lnTo>
                  <a:lnTo>
                    <a:pt x="167" y="271"/>
                  </a:lnTo>
                  <a:lnTo>
                    <a:pt x="165" y="270"/>
                  </a:lnTo>
                  <a:lnTo>
                    <a:pt x="162" y="270"/>
                  </a:lnTo>
                  <a:lnTo>
                    <a:pt x="162" y="270"/>
                  </a:lnTo>
                  <a:lnTo>
                    <a:pt x="164" y="273"/>
                  </a:lnTo>
                  <a:lnTo>
                    <a:pt x="162" y="275"/>
                  </a:lnTo>
                  <a:lnTo>
                    <a:pt x="164" y="276"/>
                  </a:lnTo>
                  <a:lnTo>
                    <a:pt x="164" y="276"/>
                  </a:lnTo>
                  <a:lnTo>
                    <a:pt x="165" y="278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9"/>
                  </a:lnTo>
                  <a:lnTo>
                    <a:pt x="167" y="281"/>
                  </a:lnTo>
                  <a:lnTo>
                    <a:pt x="167" y="283"/>
                  </a:lnTo>
                  <a:lnTo>
                    <a:pt x="165" y="287"/>
                  </a:lnTo>
                  <a:lnTo>
                    <a:pt x="164" y="287"/>
                  </a:lnTo>
                  <a:lnTo>
                    <a:pt x="164" y="287"/>
                  </a:lnTo>
                  <a:lnTo>
                    <a:pt x="162" y="289"/>
                  </a:lnTo>
                  <a:lnTo>
                    <a:pt x="162" y="294"/>
                  </a:lnTo>
                  <a:lnTo>
                    <a:pt x="161" y="295"/>
                  </a:lnTo>
                  <a:lnTo>
                    <a:pt x="162" y="297"/>
                  </a:lnTo>
                  <a:lnTo>
                    <a:pt x="164" y="301"/>
                  </a:lnTo>
                  <a:lnTo>
                    <a:pt x="164" y="303"/>
                  </a:lnTo>
                  <a:lnTo>
                    <a:pt x="162" y="305"/>
                  </a:lnTo>
                  <a:lnTo>
                    <a:pt x="156" y="308"/>
                  </a:lnTo>
                  <a:lnTo>
                    <a:pt x="154" y="308"/>
                  </a:lnTo>
                  <a:lnTo>
                    <a:pt x="149" y="309"/>
                  </a:lnTo>
                  <a:lnTo>
                    <a:pt x="145" y="309"/>
                  </a:lnTo>
                  <a:lnTo>
                    <a:pt x="142" y="309"/>
                  </a:lnTo>
                  <a:lnTo>
                    <a:pt x="137" y="306"/>
                  </a:lnTo>
                  <a:lnTo>
                    <a:pt x="134" y="305"/>
                  </a:lnTo>
                  <a:lnTo>
                    <a:pt x="129" y="305"/>
                  </a:lnTo>
                  <a:lnTo>
                    <a:pt x="126" y="303"/>
                  </a:lnTo>
                  <a:lnTo>
                    <a:pt x="127" y="303"/>
                  </a:lnTo>
                  <a:lnTo>
                    <a:pt x="127" y="303"/>
                  </a:lnTo>
                  <a:lnTo>
                    <a:pt x="126" y="301"/>
                  </a:lnTo>
                  <a:lnTo>
                    <a:pt x="126" y="301"/>
                  </a:lnTo>
                  <a:lnTo>
                    <a:pt x="123" y="303"/>
                  </a:lnTo>
                  <a:lnTo>
                    <a:pt x="123" y="305"/>
                  </a:lnTo>
                  <a:lnTo>
                    <a:pt x="123" y="306"/>
                  </a:lnTo>
                  <a:lnTo>
                    <a:pt x="121" y="308"/>
                  </a:lnTo>
                  <a:lnTo>
                    <a:pt x="123" y="311"/>
                  </a:lnTo>
                  <a:lnTo>
                    <a:pt x="124" y="316"/>
                  </a:lnTo>
                  <a:lnTo>
                    <a:pt x="124" y="319"/>
                  </a:lnTo>
                  <a:lnTo>
                    <a:pt x="123" y="323"/>
                  </a:lnTo>
                  <a:lnTo>
                    <a:pt x="124" y="325"/>
                  </a:lnTo>
                  <a:lnTo>
                    <a:pt x="126" y="327"/>
                  </a:lnTo>
                  <a:lnTo>
                    <a:pt x="129" y="328"/>
                  </a:lnTo>
                  <a:lnTo>
                    <a:pt x="129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1" y="330"/>
                  </a:lnTo>
                  <a:lnTo>
                    <a:pt x="131" y="331"/>
                  </a:lnTo>
                  <a:lnTo>
                    <a:pt x="132" y="331"/>
                  </a:lnTo>
                  <a:lnTo>
                    <a:pt x="135" y="331"/>
                  </a:lnTo>
                  <a:lnTo>
                    <a:pt x="137" y="331"/>
                  </a:lnTo>
                  <a:lnTo>
                    <a:pt x="137" y="330"/>
                  </a:lnTo>
                  <a:lnTo>
                    <a:pt x="138" y="328"/>
                  </a:lnTo>
                  <a:lnTo>
                    <a:pt x="135" y="328"/>
                  </a:lnTo>
                  <a:lnTo>
                    <a:pt x="135" y="328"/>
                  </a:lnTo>
                  <a:lnTo>
                    <a:pt x="137" y="327"/>
                  </a:lnTo>
                  <a:lnTo>
                    <a:pt x="140" y="327"/>
                  </a:lnTo>
                  <a:lnTo>
                    <a:pt x="142" y="325"/>
                  </a:lnTo>
                  <a:lnTo>
                    <a:pt x="143" y="327"/>
                  </a:lnTo>
                  <a:lnTo>
                    <a:pt x="143" y="327"/>
                  </a:lnTo>
                  <a:lnTo>
                    <a:pt x="143" y="328"/>
                  </a:lnTo>
                  <a:lnTo>
                    <a:pt x="145" y="331"/>
                  </a:lnTo>
                  <a:lnTo>
                    <a:pt x="145" y="333"/>
                  </a:lnTo>
                  <a:lnTo>
                    <a:pt x="145" y="336"/>
                  </a:lnTo>
                  <a:lnTo>
                    <a:pt x="143" y="336"/>
                  </a:lnTo>
                  <a:lnTo>
                    <a:pt x="143" y="338"/>
                  </a:lnTo>
                  <a:lnTo>
                    <a:pt x="138" y="339"/>
                  </a:lnTo>
                  <a:lnTo>
                    <a:pt x="137" y="339"/>
                  </a:lnTo>
                  <a:lnTo>
                    <a:pt x="135" y="338"/>
                  </a:lnTo>
                  <a:lnTo>
                    <a:pt x="135" y="335"/>
                  </a:lnTo>
                  <a:lnTo>
                    <a:pt x="134" y="333"/>
                  </a:lnTo>
                  <a:lnTo>
                    <a:pt x="132" y="333"/>
                  </a:lnTo>
                  <a:lnTo>
                    <a:pt x="129" y="333"/>
                  </a:lnTo>
                  <a:lnTo>
                    <a:pt x="127" y="335"/>
                  </a:lnTo>
                  <a:lnTo>
                    <a:pt x="124" y="336"/>
                  </a:lnTo>
                  <a:lnTo>
                    <a:pt x="124" y="338"/>
                  </a:lnTo>
                  <a:lnTo>
                    <a:pt x="129" y="339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4" y="346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0" y="352"/>
                  </a:lnTo>
                  <a:lnTo>
                    <a:pt x="120" y="355"/>
                  </a:lnTo>
                  <a:lnTo>
                    <a:pt x="121" y="360"/>
                  </a:lnTo>
                  <a:lnTo>
                    <a:pt x="120" y="361"/>
                  </a:lnTo>
                  <a:lnTo>
                    <a:pt x="120" y="363"/>
                  </a:lnTo>
                  <a:lnTo>
                    <a:pt x="120" y="364"/>
                  </a:lnTo>
                  <a:lnTo>
                    <a:pt x="120" y="368"/>
                  </a:lnTo>
                  <a:lnTo>
                    <a:pt x="115" y="371"/>
                  </a:lnTo>
                  <a:lnTo>
                    <a:pt x="113" y="372"/>
                  </a:lnTo>
                  <a:lnTo>
                    <a:pt x="115" y="374"/>
                  </a:lnTo>
                  <a:lnTo>
                    <a:pt x="115" y="375"/>
                  </a:lnTo>
                  <a:lnTo>
                    <a:pt x="115" y="377"/>
                  </a:lnTo>
                  <a:lnTo>
                    <a:pt x="113" y="377"/>
                  </a:lnTo>
                  <a:lnTo>
                    <a:pt x="107" y="375"/>
                  </a:lnTo>
                  <a:lnTo>
                    <a:pt x="105" y="377"/>
                  </a:lnTo>
                  <a:lnTo>
                    <a:pt x="102" y="379"/>
                  </a:lnTo>
                  <a:lnTo>
                    <a:pt x="102" y="379"/>
                  </a:lnTo>
                  <a:lnTo>
                    <a:pt x="101" y="380"/>
                  </a:lnTo>
                  <a:lnTo>
                    <a:pt x="97" y="380"/>
                  </a:lnTo>
                  <a:lnTo>
                    <a:pt x="96" y="382"/>
                  </a:lnTo>
                  <a:lnTo>
                    <a:pt x="91" y="386"/>
                  </a:lnTo>
                  <a:lnTo>
                    <a:pt x="90" y="390"/>
                  </a:lnTo>
                  <a:lnTo>
                    <a:pt x="86" y="394"/>
                  </a:lnTo>
                  <a:lnTo>
                    <a:pt x="86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1"/>
                  </a:lnTo>
                  <a:lnTo>
                    <a:pt x="88" y="402"/>
                  </a:lnTo>
                  <a:lnTo>
                    <a:pt x="90" y="404"/>
                  </a:lnTo>
                  <a:lnTo>
                    <a:pt x="99" y="413"/>
                  </a:lnTo>
                  <a:lnTo>
                    <a:pt x="101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3" y="416"/>
                  </a:lnTo>
                  <a:lnTo>
                    <a:pt x="113" y="418"/>
                  </a:lnTo>
                  <a:lnTo>
                    <a:pt x="113" y="423"/>
                  </a:lnTo>
                  <a:lnTo>
                    <a:pt x="112" y="424"/>
                  </a:lnTo>
                  <a:lnTo>
                    <a:pt x="112" y="426"/>
                  </a:lnTo>
                  <a:lnTo>
                    <a:pt x="109" y="427"/>
                  </a:lnTo>
                  <a:lnTo>
                    <a:pt x="107" y="427"/>
                  </a:lnTo>
                  <a:lnTo>
                    <a:pt x="107" y="427"/>
                  </a:lnTo>
                  <a:lnTo>
                    <a:pt x="109" y="427"/>
                  </a:lnTo>
                  <a:lnTo>
                    <a:pt x="110" y="427"/>
                  </a:lnTo>
                  <a:lnTo>
                    <a:pt x="112" y="427"/>
                  </a:lnTo>
                  <a:lnTo>
                    <a:pt x="112" y="429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10" y="432"/>
                  </a:lnTo>
                  <a:lnTo>
                    <a:pt x="104" y="437"/>
                  </a:lnTo>
                  <a:lnTo>
                    <a:pt x="101" y="438"/>
                  </a:lnTo>
                  <a:lnTo>
                    <a:pt x="99" y="440"/>
                  </a:lnTo>
                  <a:lnTo>
                    <a:pt x="94" y="442"/>
                  </a:lnTo>
                  <a:lnTo>
                    <a:pt x="93" y="443"/>
                  </a:lnTo>
                  <a:lnTo>
                    <a:pt x="91" y="446"/>
                  </a:lnTo>
                  <a:lnTo>
                    <a:pt x="88" y="448"/>
                  </a:lnTo>
                  <a:lnTo>
                    <a:pt x="85" y="454"/>
                  </a:lnTo>
                  <a:lnTo>
                    <a:pt x="85" y="454"/>
                  </a:lnTo>
                  <a:lnTo>
                    <a:pt x="85" y="456"/>
                  </a:lnTo>
                  <a:lnTo>
                    <a:pt x="83" y="465"/>
                  </a:lnTo>
                  <a:lnTo>
                    <a:pt x="83" y="467"/>
                  </a:lnTo>
                  <a:lnTo>
                    <a:pt x="82" y="468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5" y="468"/>
                  </a:lnTo>
                  <a:lnTo>
                    <a:pt x="74" y="467"/>
                  </a:lnTo>
                  <a:lnTo>
                    <a:pt x="72" y="465"/>
                  </a:lnTo>
                  <a:lnTo>
                    <a:pt x="71" y="464"/>
                  </a:lnTo>
                  <a:lnTo>
                    <a:pt x="71" y="464"/>
                  </a:lnTo>
                  <a:lnTo>
                    <a:pt x="72" y="465"/>
                  </a:lnTo>
                  <a:lnTo>
                    <a:pt x="71" y="467"/>
                  </a:lnTo>
                  <a:lnTo>
                    <a:pt x="68" y="467"/>
                  </a:lnTo>
                  <a:lnTo>
                    <a:pt x="66" y="468"/>
                  </a:lnTo>
                  <a:lnTo>
                    <a:pt x="71" y="468"/>
                  </a:lnTo>
                  <a:lnTo>
                    <a:pt x="72" y="468"/>
                  </a:lnTo>
                  <a:lnTo>
                    <a:pt x="74" y="468"/>
                  </a:lnTo>
                  <a:lnTo>
                    <a:pt x="74" y="470"/>
                  </a:lnTo>
                  <a:lnTo>
                    <a:pt x="75" y="472"/>
                  </a:lnTo>
                  <a:lnTo>
                    <a:pt x="74" y="472"/>
                  </a:lnTo>
                  <a:lnTo>
                    <a:pt x="72" y="472"/>
                  </a:lnTo>
                  <a:lnTo>
                    <a:pt x="71" y="473"/>
                  </a:lnTo>
                  <a:lnTo>
                    <a:pt x="68" y="475"/>
                  </a:lnTo>
                  <a:lnTo>
                    <a:pt x="66" y="478"/>
                  </a:lnTo>
                  <a:lnTo>
                    <a:pt x="64" y="479"/>
                  </a:lnTo>
                  <a:lnTo>
                    <a:pt x="64" y="483"/>
                  </a:lnTo>
                  <a:lnTo>
                    <a:pt x="64" y="484"/>
                  </a:lnTo>
                  <a:lnTo>
                    <a:pt x="63" y="486"/>
                  </a:lnTo>
                  <a:lnTo>
                    <a:pt x="61" y="487"/>
                  </a:lnTo>
                  <a:lnTo>
                    <a:pt x="61" y="487"/>
                  </a:lnTo>
                  <a:lnTo>
                    <a:pt x="63" y="487"/>
                  </a:lnTo>
                  <a:lnTo>
                    <a:pt x="63" y="487"/>
                  </a:lnTo>
                  <a:lnTo>
                    <a:pt x="64" y="489"/>
                  </a:lnTo>
                  <a:lnTo>
                    <a:pt x="66" y="492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60" y="498"/>
                  </a:lnTo>
                  <a:lnTo>
                    <a:pt x="60" y="498"/>
                  </a:lnTo>
                  <a:lnTo>
                    <a:pt x="61" y="498"/>
                  </a:lnTo>
                  <a:lnTo>
                    <a:pt x="64" y="500"/>
                  </a:lnTo>
                  <a:lnTo>
                    <a:pt x="66" y="498"/>
                  </a:lnTo>
                  <a:lnTo>
                    <a:pt x="68" y="500"/>
                  </a:lnTo>
                  <a:lnTo>
                    <a:pt x="68" y="500"/>
                  </a:lnTo>
                  <a:lnTo>
                    <a:pt x="71" y="506"/>
                  </a:lnTo>
                  <a:lnTo>
                    <a:pt x="74" y="509"/>
                  </a:lnTo>
                  <a:lnTo>
                    <a:pt x="75" y="513"/>
                  </a:lnTo>
                  <a:lnTo>
                    <a:pt x="74" y="513"/>
                  </a:lnTo>
                  <a:lnTo>
                    <a:pt x="74" y="511"/>
                  </a:lnTo>
                  <a:lnTo>
                    <a:pt x="72" y="511"/>
                  </a:lnTo>
                  <a:lnTo>
                    <a:pt x="71" y="511"/>
                  </a:lnTo>
                  <a:lnTo>
                    <a:pt x="68" y="509"/>
                  </a:lnTo>
                  <a:lnTo>
                    <a:pt x="63" y="509"/>
                  </a:lnTo>
                  <a:lnTo>
                    <a:pt x="60" y="509"/>
                  </a:lnTo>
                  <a:lnTo>
                    <a:pt x="56" y="508"/>
                  </a:lnTo>
                  <a:lnTo>
                    <a:pt x="52" y="506"/>
                  </a:lnTo>
                  <a:lnTo>
                    <a:pt x="45" y="506"/>
                  </a:lnTo>
                  <a:lnTo>
                    <a:pt x="38" y="506"/>
                  </a:lnTo>
                  <a:lnTo>
                    <a:pt x="31" y="506"/>
                  </a:lnTo>
                  <a:lnTo>
                    <a:pt x="27" y="506"/>
                  </a:lnTo>
                  <a:lnTo>
                    <a:pt x="23" y="506"/>
                  </a:lnTo>
                  <a:lnTo>
                    <a:pt x="23" y="505"/>
                  </a:lnTo>
                  <a:lnTo>
                    <a:pt x="23" y="503"/>
                  </a:lnTo>
                  <a:lnTo>
                    <a:pt x="22" y="503"/>
                  </a:lnTo>
                  <a:lnTo>
                    <a:pt x="20" y="502"/>
                  </a:lnTo>
                  <a:lnTo>
                    <a:pt x="19" y="500"/>
                  </a:lnTo>
                  <a:lnTo>
                    <a:pt x="19" y="498"/>
                  </a:lnTo>
                  <a:lnTo>
                    <a:pt x="17" y="497"/>
                  </a:lnTo>
                  <a:lnTo>
                    <a:pt x="17" y="495"/>
                  </a:lnTo>
                  <a:lnTo>
                    <a:pt x="19" y="492"/>
                  </a:lnTo>
                  <a:lnTo>
                    <a:pt x="19" y="490"/>
                  </a:lnTo>
                  <a:lnTo>
                    <a:pt x="17" y="490"/>
                  </a:lnTo>
                  <a:lnTo>
                    <a:pt x="17" y="489"/>
                  </a:lnTo>
                  <a:lnTo>
                    <a:pt x="17" y="487"/>
                  </a:lnTo>
                  <a:lnTo>
                    <a:pt x="19" y="487"/>
                  </a:lnTo>
                  <a:lnTo>
                    <a:pt x="19" y="486"/>
                  </a:lnTo>
                  <a:lnTo>
                    <a:pt x="19" y="483"/>
                  </a:lnTo>
                  <a:lnTo>
                    <a:pt x="19" y="481"/>
                  </a:lnTo>
                  <a:lnTo>
                    <a:pt x="17" y="479"/>
                  </a:lnTo>
                  <a:lnTo>
                    <a:pt x="17" y="479"/>
                  </a:lnTo>
                  <a:lnTo>
                    <a:pt x="15" y="479"/>
                  </a:lnTo>
                  <a:lnTo>
                    <a:pt x="14" y="479"/>
                  </a:lnTo>
                  <a:lnTo>
                    <a:pt x="11" y="479"/>
                  </a:lnTo>
                  <a:lnTo>
                    <a:pt x="11" y="481"/>
                  </a:lnTo>
                  <a:lnTo>
                    <a:pt x="9" y="481"/>
                  </a:lnTo>
                  <a:lnTo>
                    <a:pt x="8" y="483"/>
                  </a:lnTo>
                  <a:lnTo>
                    <a:pt x="6" y="483"/>
                  </a:lnTo>
                  <a:lnTo>
                    <a:pt x="6" y="481"/>
                  </a:lnTo>
                  <a:lnTo>
                    <a:pt x="6" y="479"/>
                  </a:lnTo>
                  <a:lnTo>
                    <a:pt x="4" y="478"/>
                  </a:lnTo>
                  <a:lnTo>
                    <a:pt x="4" y="476"/>
                  </a:lnTo>
                  <a:lnTo>
                    <a:pt x="4" y="475"/>
                  </a:lnTo>
                  <a:lnTo>
                    <a:pt x="3" y="472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61"/>
                  </a:lnTo>
                  <a:lnTo>
                    <a:pt x="0" y="457"/>
                  </a:lnTo>
                  <a:lnTo>
                    <a:pt x="1" y="457"/>
                  </a:lnTo>
                  <a:lnTo>
                    <a:pt x="1" y="456"/>
                  </a:lnTo>
                  <a:lnTo>
                    <a:pt x="6" y="454"/>
                  </a:lnTo>
                  <a:lnTo>
                    <a:pt x="6" y="453"/>
                  </a:lnTo>
                  <a:lnTo>
                    <a:pt x="8" y="451"/>
                  </a:lnTo>
                  <a:lnTo>
                    <a:pt x="8" y="450"/>
                  </a:lnTo>
                  <a:lnTo>
                    <a:pt x="9" y="450"/>
                  </a:lnTo>
                  <a:lnTo>
                    <a:pt x="11" y="448"/>
                  </a:lnTo>
                  <a:lnTo>
                    <a:pt x="12" y="448"/>
                  </a:lnTo>
                  <a:lnTo>
                    <a:pt x="14" y="446"/>
                  </a:lnTo>
                  <a:lnTo>
                    <a:pt x="14" y="445"/>
                  </a:lnTo>
                  <a:lnTo>
                    <a:pt x="14" y="445"/>
                  </a:lnTo>
                  <a:lnTo>
                    <a:pt x="14" y="443"/>
                  </a:lnTo>
                  <a:lnTo>
                    <a:pt x="14" y="440"/>
                  </a:lnTo>
                  <a:lnTo>
                    <a:pt x="14" y="440"/>
                  </a:lnTo>
                  <a:lnTo>
                    <a:pt x="15" y="438"/>
                  </a:lnTo>
                  <a:lnTo>
                    <a:pt x="17" y="437"/>
                  </a:lnTo>
                  <a:lnTo>
                    <a:pt x="19" y="435"/>
                  </a:lnTo>
                  <a:lnTo>
                    <a:pt x="19" y="432"/>
                  </a:lnTo>
                  <a:lnTo>
                    <a:pt x="17" y="431"/>
                  </a:lnTo>
                  <a:lnTo>
                    <a:pt x="15" y="431"/>
                  </a:lnTo>
                  <a:lnTo>
                    <a:pt x="15" y="429"/>
                  </a:lnTo>
                  <a:lnTo>
                    <a:pt x="15" y="427"/>
                  </a:lnTo>
                  <a:lnTo>
                    <a:pt x="17" y="424"/>
                  </a:lnTo>
                  <a:lnTo>
                    <a:pt x="19" y="423"/>
                  </a:lnTo>
                  <a:lnTo>
                    <a:pt x="19" y="421"/>
                  </a:lnTo>
                  <a:lnTo>
                    <a:pt x="19" y="421"/>
                  </a:lnTo>
                  <a:lnTo>
                    <a:pt x="22" y="418"/>
                  </a:lnTo>
                  <a:lnTo>
                    <a:pt x="22" y="416"/>
                  </a:lnTo>
                  <a:lnTo>
                    <a:pt x="23" y="416"/>
                  </a:lnTo>
                  <a:lnTo>
                    <a:pt x="25" y="416"/>
                  </a:lnTo>
                  <a:lnTo>
                    <a:pt x="25" y="415"/>
                  </a:lnTo>
                  <a:lnTo>
                    <a:pt x="23" y="413"/>
                  </a:lnTo>
                  <a:lnTo>
                    <a:pt x="23" y="413"/>
                  </a:lnTo>
                  <a:lnTo>
                    <a:pt x="23" y="412"/>
                  </a:lnTo>
                  <a:lnTo>
                    <a:pt x="23" y="410"/>
                  </a:lnTo>
                  <a:lnTo>
                    <a:pt x="25" y="409"/>
                  </a:lnTo>
                  <a:lnTo>
                    <a:pt x="27" y="407"/>
                  </a:lnTo>
                  <a:lnTo>
                    <a:pt x="27" y="405"/>
                  </a:lnTo>
                  <a:lnTo>
                    <a:pt x="28" y="405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399"/>
                  </a:lnTo>
                  <a:lnTo>
                    <a:pt x="25" y="398"/>
                  </a:lnTo>
                  <a:lnTo>
                    <a:pt x="25" y="398"/>
                  </a:lnTo>
                  <a:lnTo>
                    <a:pt x="25" y="396"/>
                  </a:lnTo>
                  <a:lnTo>
                    <a:pt x="28" y="394"/>
                  </a:lnTo>
                  <a:lnTo>
                    <a:pt x="28" y="393"/>
                  </a:lnTo>
                  <a:lnTo>
                    <a:pt x="28" y="393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7" y="386"/>
                  </a:lnTo>
                  <a:lnTo>
                    <a:pt x="28" y="386"/>
                  </a:lnTo>
                  <a:lnTo>
                    <a:pt x="30" y="385"/>
                  </a:lnTo>
                  <a:lnTo>
                    <a:pt x="30" y="385"/>
                  </a:lnTo>
                  <a:lnTo>
                    <a:pt x="33" y="382"/>
                  </a:lnTo>
                  <a:lnTo>
                    <a:pt x="33" y="380"/>
                  </a:lnTo>
                  <a:lnTo>
                    <a:pt x="31" y="380"/>
                  </a:lnTo>
                  <a:lnTo>
                    <a:pt x="30" y="377"/>
                  </a:lnTo>
                  <a:lnTo>
                    <a:pt x="28" y="375"/>
                  </a:lnTo>
                  <a:lnTo>
                    <a:pt x="25" y="375"/>
                  </a:lnTo>
                  <a:lnTo>
                    <a:pt x="22" y="375"/>
                  </a:lnTo>
                  <a:lnTo>
                    <a:pt x="22" y="374"/>
                  </a:lnTo>
                  <a:lnTo>
                    <a:pt x="22" y="372"/>
                  </a:lnTo>
                  <a:lnTo>
                    <a:pt x="23" y="372"/>
                  </a:lnTo>
                  <a:lnTo>
                    <a:pt x="27" y="372"/>
                  </a:lnTo>
                  <a:lnTo>
                    <a:pt x="28" y="372"/>
                  </a:lnTo>
                  <a:lnTo>
                    <a:pt x="30" y="372"/>
                  </a:lnTo>
                  <a:lnTo>
                    <a:pt x="31" y="372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69"/>
                  </a:lnTo>
                  <a:lnTo>
                    <a:pt x="34" y="369"/>
                  </a:lnTo>
                  <a:lnTo>
                    <a:pt x="36" y="368"/>
                  </a:lnTo>
                  <a:lnTo>
                    <a:pt x="34" y="366"/>
                  </a:lnTo>
                  <a:lnTo>
                    <a:pt x="33" y="366"/>
                  </a:lnTo>
                  <a:lnTo>
                    <a:pt x="25" y="366"/>
                  </a:lnTo>
                  <a:lnTo>
                    <a:pt x="25" y="364"/>
                  </a:lnTo>
                  <a:lnTo>
                    <a:pt x="25" y="363"/>
                  </a:lnTo>
                  <a:lnTo>
                    <a:pt x="25" y="361"/>
                  </a:lnTo>
                  <a:lnTo>
                    <a:pt x="25" y="361"/>
                  </a:lnTo>
                  <a:lnTo>
                    <a:pt x="27" y="360"/>
                  </a:lnTo>
                  <a:lnTo>
                    <a:pt x="27" y="358"/>
                  </a:lnTo>
                  <a:lnTo>
                    <a:pt x="28" y="358"/>
                  </a:lnTo>
                  <a:lnTo>
                    <a:pt x="27" y="357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2"/>
                  </a:lnTo>
                  <a:lnTo>
                    <a:pt x="27" y="352"/>
                  </a:lnTo>
                  <a:lnTo>
                    <a:pt x="25" y="350"/>
                  </a:lnTo>
                  <a:lnTo>
                    <a:pt x="25" y="349"/>
                  </a:lnTo>
                  <a:lnTo>
                    <a:pt x="25" y="347"/>
                  </a:lnTo>
                  <a:lnTo>
                    <a:pt x="25" y="347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4"/>
                  </a:lnTo>
                  <a:lnTo>
                    <a:pt x="25" y="344"/>
                  </a:lnTo>
                  <a:lnTo>
                    <a:pt x="22" y="342"/>
                  </a:lnTo>
                  <a:lnTo>
                    <a:pt x="22" y="342"/>
                  </a:lnTo>
                  <a:lnTo>
                    <a:pt x="20" y="341"/>
                  </a:lnTo>
                  <a:lnTo>
                    <a:pt x="22" y="338"/>
                  </a:lnTo>
                  <a:lnTo>
                    <a:pt x="22" y="335"/>
                  </a:lnTo>
                  <a:lnTo>
                    <a:pt x="20" y="335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8"/>
                  </a:lnTo>
                  <a:lnTo>
                    <a:pt x="22" y="328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3" y="327"/>
                  </a:lnTo>
                  <a:lnTo>
                    <a:pt x="23" y="327"/>
                  </a:lnTo>
                  <a:lnTo>
                    <a:pt x="25" y="327"/>
                  </a:lnTo>
                  <a:lnTo>
                    <a:pt x="27" y="325"/>
                  </a:lnTo>
                  <a:lnTo>
                    <a:pt x="27" y="325"/>
                  </a:lnTo>
                  <a:lnTo>
                    <a:pt x="27" y="323"/>
                  </a:lnTo>
                  <a:lnTo>
                    <a:pt x="25" y="320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5" y="314"/>
                  </a:lnTo>
                  <a:lnTo>
                    <a:pt x="25" y="311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3" y="303"/>
                  </a:lnTo>
                  <a:lnTo>
                    <a:pt x="23" y="301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28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7" y="290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28" y="287"/>
                  </a:lnTo>
                  <a:lnTo>
                    <a:pt x="28" y="287"/>
                  </a:lnTo>
                  <a:lnTo>
                    <a:pt x="28" y="284"/>
                  </a:lnTo>
                  <a:lnTo>
                    <a:pt x="27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1"/>
                  </a:lnTo>
                  <a:lnTo>
                    <a:pt x="30" y="281"/>
                  </a:lnTo>
                  <a:lnTo>
                    <a:pt x="31" y="279"/>
                  </a:lnTo>
                  <a:lnTo>
                    <a:pt x="31" y="278"/>
                  </a:lnTo>
                  <a:lnTo>
                    <a:pt x="31" y="276"/>
                  </a:lnTo>
                  <a:lnTo>
                    <a:pt x="31" y="273"/>
                  </a:lnTo>
                  <a:lnTo>
                    <a:pt x="31" y="271"/>
                  </a:lnTo>
                  <a:lnTo>
                    <a:pt x="33" y="271"/>
                  </a:lnTo>
                  <a:lnTo>
                    <a:pt x="33" y="270"/>
                  </a:lnTo>
                  <a:lnTo>
                    <a:pt x="34" y="270"/>
                  </a:lnTo>
                  <a:lnTo>
                    <a:pt x="36" y="268"/>
                  </a:lnTo>
                  <a:lnTo>
                    <a:pt x="38" y="268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39" y="264"/>
                  </a:lnTo>
                  <a:lnTo>
                    <a:pt x="38" y="264"/>
                  </a:lnTo>
                  <a:lnTo>
                    <a:pt x="38" y="260"/>
                  </a:lnTo>
                  <a:lnTo>
                    <a:pt x="38" y="259"/>
                  </a:lnTo>
                  <a:lnTo>
                    <a:pt x="38" y="256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6" y="242"/>
                  </a:lnTo>
                  <a:lnTo>
                    <a:pt x="36" y="240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8" y="231"/>
                  </a:lnTo>
                  <a:lnTo>
                    <a:pt x="39" y="229"/>
                  </a:lnTo>
                  <a:lnTo>
                    <a:pt x="39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9"/>
                  </a:lnTo>
                  <a:lnTo>
                    <a:pt x="41" y="227"/>
                  </a:lnTo>
                  <a:lnTo>
                    <a:pt x="42" y="226"/>
                  </a:lnTo>
                  <a:lnTo>
                    <a:pt x="44" y="226"/>
                  </a:lnTo>
                  <a:lnTo>
                    <a:pt x="45" y="224"/>
                  </a:lnTo>
                  <a:lnTo>
                    <a:pt x="45" y="224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5" y="216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0"/>
                  </a:lnTo>
                  <a:lnTo>
                    <a:pt x="45" y="208"/>
                  </a:lnTo>
                  <a:lnTo>
                    <a:pt x="47" y="205"/>
                  </a:lnTo>
                  <a:lnTo>
                    <a:pt x="47" y="204"/>
                  </a:lnTo>
                  <a:lnTo>
                    <a:pt x="47" y="202"/>
                  </a:lnTo>
                  <a:lnTo>
                    <a:pt x="47" y="202"/>
                  </a:lnTo>
                  <a:lnTo>
                    <a:pt x="49" y="201"/>
                  </a:lnTo>
                  <a:lnTo>
                    <a:pt x="49" y="199"/>
                  </a:lnTo>
                  <a:lnTo>
                    <a:pt x="50" y="197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3" y="193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86"/>
                  </a:lnTo>
                  <a:lnTo>
                    <a:pt x="53" y="183"/>
                  </a:lnTo>
                  <a:lnTo>
                    <a:pt x="55" y="182"/>
                  </a:lnTo>
                  <a:lnTo>
                    <a:pt x="55" y="180"/>
                  </a:lnTo>
                  <a:lnTo>
                    <a:pt x="55" y="180"/>
                  </a:lnTo>
                  <a:lnTo>
                    <a:pt x="55" y="179"/>
                  </a:lnTo>
                  <a:lnTo>
                    <a:pt x="53" y="17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2" y="174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50" y="171"/>
                  </a:lnTo>
                  <a:lnTo>
                    <a:pt x="49" y="168"/>
                  </a:lnTo>
                  <a:lnTo>
                    <a:pt x="50" y="166"/>
                  </a:lnTo>
                  <a:lnTo>
                    <a:pt x="49" y="164"/>
                  </a:lnTo>
                  <a:lnTo>
                    <a:pt x="49" y="163"/>
                  </a:lnTo>
                  <a:lnTo>
                    <a:pt x="47" y="163"/>
                  </a:lnTo>
                  <a:lnTo>
                    <a:pt x="47" y="161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9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5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49"/>
                  </a:lnTo>
                  <a:lnTo>
                    <a:pt x="44" y="147"/>
                  </a:lnTo>
                  <a:lnTo>
                    <a:pt x="44" y="145"/>
                  </a:lnTo>
                  <a:lnTo>
                    <a:pt x="44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49" y="138"/>
                  </a:lnTo>
                  <a:lnTo>
                    <a:pt x="49" y="134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0" y="133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3" y="128"/>
                  </a:lnTo>
                  <a:lnTo>
                    <a:pt x="53" y="128"/>
                  </a:lnTo>
                  <a:lnTo>
                    <a:pt x="52" y="128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3" y="123"/>
                  </a:lnTo>
                  <a:lnTo>
                    <a:pt x="52" y="119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3" y="112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5" y="108"/>
                  </a:lnTo>
                  <a:lnTo>
                    <a:pt x="55" y="104"/>
                  </a:lnTo>
                  <a:lnTo>
                    <a:pt x="56" y="104"/>
                  </a:lnTo>
                  <a:lnTo>
                    <a:pt x="56" y="101"/>
                  </a:lnTo>
                  <a:lnTo>
                    <a:pt x="58" y="100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3" y="95"/>
                  </a:lnTo>
                  <a:lnTo>
                    <a:pt x="64" y="93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8" y="86"/>
                  </a:lnTo>
                  <a:lnTo>
                    <a:pt x="68" y="84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5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6"/>
                  </a:lnTo>
                  <a:lnTo>
                    <a:pt x="74" y="75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4" y="65"/>
                  </a:lnTo>
                  <a:lnTo>
                    <a:pt x="74" y="60"/>
                  </a:lnTo>
                  <a:lnTo>
                    <a:pt x="72" y="5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80" y="38"/>
                  </a:lnTo>
                  <a:lnTo>
                    <a:pt x="82" y="37"/>
                  </a:lnTo>
                  <a:lnTo>
                    <a:pt x="86" y="35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1" y="32"/>
                  </a:lnTo>
                  <a:lnTo>
                    <a:pt x="93" y="27"/>
                  </a:lnTo>
                  <a:lnTo>
                    <a:pt x="94" y="23"/>
                  </a:lnTo>
                  <a:lnTo>
                    <a:pt x="94" y="18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5" y="4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1" name="Freeform 342"/>
            <p:cNvSpPr>
              <a:spLocks noEditPoints="1"/>
            </p:cNvSpPr>
            <p:nvPr/>
          </p:nvSpPr>
          <p:spPr bwMode="auto">
            <a:xfrm>
              <a:off x="6094412" y="4538723"/>
              <a:ext cx="346961" cy="387896"/>
            </a:xfrm>
            <a:custGeom>
              <a:avLst/>
              <a:gdLst>
                <a:gd name="T0" fmla="*/ 42 w 178"/>
                <a:gd name="T1" fmla="*/ 22 h 199"/>
                <a:gd name="T2" fmla="*/ 66 w 178"/>
                <a:gd name="T3" fmla="*/ 22 h 199"/>
                <a:gd name="T4" fmla="*/ 72 w 178"/>
                <a:gd name="T5" fmla="*/ 25 h 199"/>
                <a:gd name="T6" fmla="*/ 75 w 178"/>
                <a:gd name="T7" fmla="*/ 37 h 199"/>
                <a:gd name="T8" fmla="*/ 79 w 178"/>
                <a:gd name="T9" fmla="*/ 44 h 199"/>
                <a:gd name="T10" fmla="*/ 88 w 178"/>
                <a:gd name="T11" fmla="*/ 54 h 199"/>
                <a:gd name="T12" fmla="*/ 98 w 178"/>
                <a:gd name="T13" fmla="*/ 52 h 199"/>
                <a:gd name="T14" fmla="*/ 110 w 178"/>
                <a:gd name="T15" fmla="*/ 52 h 199"/>
                <a:gd name="T16" fmla="*/ 112 w 178"/>
                <a:gd name="T17" fmla="*/ 41 h 199"/>
                <a:gd name="T18" fmla="*/ 128 w 178"/>
                <a:gd name="T19" fmla="*/ 37 h 199"/>
                <a:gd name="T20" fmla="*/ 129 w 178"/>
                <a:gd name="T21" fmla="*/ 41 h 199"/>
                <a:gd name="T22" fmla="*/ 146 w 178"/>
                <a:gd name="T23" fmla="*/ 43 h 199"/>
                <a:gd name="T24" fmla="*/ 148 w 178"/>
                <a:gd name="T25" fmla="*/ 62 h 199"/>
                <a:gd name="T26" fmla="*/ 150 w 178"/>
                <a:gd name="T27" fmla="*/ 79 h 199"/>
                <a:gd name="T28" fmla="*/ 153 w 178"/>
                <a:gd name="T29" fmla="*/ 92 h 199"/>
                <a:gd name="T30" fmla="*/ 153 w 178"/>
                <a:gd name="T31" fmla="*/ 98 h 199"/>
                <a:gd name="T32" fmla="*/ 159 w 178"/>
                <a:gd name="T33" fmla="*/ 96 h 199"/>
                <a:gd name="T34" fmla="*/ 172 w 178"/>
                <a:gd name="T35" fmla="*/ 95 h 199"/>
                <a:gd name="T36" fmla="*/ 178 w 178"/>
                <a:gd name="T37" fmla="*/ 93 h 199"/>
                <a:gd name="T38" fmla="*/ 178 w 178"/>
                <a:gd name="T39" fmla="*/ 103 h 199"/>
                <a:gd name="T40" fmla="*/ 176 w 178"/>
                <a:gd name="T41" fmla="*/ 111 h 199"/>
                <a:gd name="T42" fmla="*/ 176 w 178"/>
                <a:gd name="T43" fmla="*/ 122 h 199"/>
                <a:gd name="T44" fmla="*/ 148 w 178"/>
                <a:gd name="T45" fmla="*/ 125 h 199"/>
                <a:gd name="T46" fmla="*/ 151 w 178"/>
                <a:gd name="T47" fmla="*/ 178 h 199"/>
                <a:gd name="T48" fmla="*/ 162 w 178"/>
                <a:gd name="T49" fmla="*/ 188 h 199"/>
                <a:gd name="T50" fmla="*/ 148 w 178"/>
                <a:gd name="T51" fmla="*/ 197 h 199"/>
                <a:gd name="T52" fmla="*/ 132 w 178"/>
                <a:gd name="T53" fmla="*/ 199 h 199"/>
                <a:gd name="T54" fmla="*/ 118 w 178"/>
                <a:gd name="T55" fmla="*/ 197 h 199"/>
                <a:gd name="T56" fmla="*/ 102 w 178"/>
                <a:gd name="T57" fmla="*/ 196 h 199"/>
                <a:gd name="T58" fmla="*/ 96 w 178"/>
                <a:gd name="T59" fmla="*/ 189 h 199"/>
                <a:gd name="T60" fmla="*/ 69 w 178"/>
                <a:gd name="T61" fmla="*/ 189 h 199"/>
                <a:gd name="T62" fmla="*/ 39 w 178"/>
                <a:gd name="T63" fmla="*/ 189 h 199"/>
                <a:gd name="T64" fmla="*/ 30 w 178"/>
                <a:gd name="T65" fmla="*/ 188 h 199"/>
                <a:gd name="T66" fmla="*/ 22 w 178"/>
                <a:gd name="T67" fmla="*/ 183 h 199"/>
                <a:gd name="T68" fmla="*/ 12 w 178"/>
                <a:gd name="T69" fmla="*/ 186 h 199"/>
                <a:gd name="T70" fmla="*/ 3 w 178"/>
                <a:gd name="T71" fmla="*/ 188 h 199"/>
                <a:gd name="T72" fmla="*/ 1 w 178"/>
                <a:gd name="T73" fmla="*/ 167 h 199"/>
                <a:gd name="T74" fmla="*/ 5 w 178"/>
                <a:gd name="T75" fmla="*/ 158 h 199"/>
                <a:gd name="T76" fmla="*/ 19 w 178"/>
                <a:gd name="T77" fmla="*/ 122 h 199"/>
                <a:gd name="T78" fmla="*/ 30 w 178"/>
                <a:gd name="T79" fmla="*/ 103 h 199"/>
                <a:gd name="T80" fmla="*/ 27 w 178"/>
                <a:gd name="T81" fmla="*/ 87 h 199"/>
                <a:gd name="T82" fmla="*/ 20 w 178"/>
                <a:gd name="T83" fmla="*/ 73 h 199"/>
                <a:gd name="T84" fmla="*/ 20 w 178"/>
                <a:gd name="T85" fmla="*/ 66 h 199"/>
                <a:gd name="T86" fmla="*/ 23 w 178"/>
                <a:gd name="T87" fmla="*/ 59 h 199"/>
                <a:gd name="T88" fmla="*/ 9 w 178"/>
                <a:gd name="T89" fmla="*/ 29 h 199"/>
                <a:gd name="T90" fmla="*/ 16 w 178"/>
                <a:gd name="T91" fmla="*/ 24 h 199"/>
                <a:gd name="T92" fmla="*/ 23 w 178"/>
                <a:gd name="T93" fmla="*/ 21 h 199"/>
                <a:gd name="T94" fmla="*/ 19 w 178"/>
                <a:gd name="T95" fmla="*/ 3 h 199"/>
                <a:gd name="T96" fmla="*/ 12 w 178"/>
                <a:gd name="T97" fmla="*/ 8 h 199"/>
                <a:gd name="T98" fmla="*/ 12 w 178"/>
                <a:gd name="T99" fmla="*/ 11 h 199"/>
                <a:gd name="T100" fmla="*/ 8 w 178"/>
                <a:gd name="T101" fmla="*/ 21 h 199"/>
                <a:gd name="T102" fmla="*/ 6 w 178"/>
                <a:gd name="T103" fmla="*/ 11 h 199"/>
                <a:gd name="T104" fmla="*/ 9 w 178"/>
                <a:gd name="T105" fmla="*/ 5 h 199"/>
                <a:gd name="T106" fmla="*/ 14 w 178"/>
                <a:gd name="T107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" h="199">
                  <a:moveTo>
                    <a:pt x="30" y="21"/>
                  </a:moveTo>
                  <a:lnTo>
                    <a:pt x="33" y="21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9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3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9" y="22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4" y="35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7" y="41"/>
                  </a:lnTo>
                  <a:lnTo>
                    <a:pt x="77" y="43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80" y="48"/>
                  </a:lnTo>
                  <a:lnTo>
                    <a:pt x="82" y="51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4" y="52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9" y="51"/>
                  </a:lnTo>
                  <a:lnTo>
                    <a:pt x="101" y="51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2" y="43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5" y="38"/>
                  </a:lnTo>
                  <a:lnTo>
                    <a:pt x="118" y="38"/>
                  </a:lnTo>
                  <a:lnTo>
                    <a:pt x="120" y="38"/>
                  </a:lnTo>
                  <a:lnTo>
                    <a:pt x="123" y="37"/>
                  </a:lnTo>
                  <a:lnTo>
                    <a:pt x="128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8" y="40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9" y="41"/>
                  </a:lnTo>
                  <a:lnTo>
                    <a:pt x="134" y="41"/>
                  </a:lnTo>
                  <a:lnTo>
                    <a:pt x="137" y="43"/>
                  </a:lnTo>
                  <a:lnTo>
                    <a:pt x="142" y="43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46" y="43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5" y="51"/>
                  </a:lnTo>
                  <a:lnTo>
                    <a:pt x="146" y="54"/>
                  </a:lnTo>
                  <a:lnTo>
                    <a:pt x="148" y="57"/>
                  </a:lnTo>
                  <a:lnTo>
                    <a:pt x="148" y="62"/>
                  </a:lnTo>
                  <a:lnTo>
                    <a:pt x="146" y="65"/>
                  </a:lnTo>
                  <a:lnTo>
                    <a:pt x="146" y="70"/>
                  </a:lnTo>
                  <a:lnTo>
                    <a:pt x="146" y="74"/>
                  </a:lnTo>
                  <a:lnTo>
                    <a:pt x="146" y="76"/>
                  </a:lnTo>
                  <a:lnTo>
                    <a:pt x="148" y="77"/>
                  </a:lnTo>
                  <a:lnTo>
                    <a:pt x="150" y="79"/>
                  </a:lnTo>
                  <a:lnTo>
                    <a:pt x="151" y="82"/>
                  </a:lnTo>
                  <a:lnTo>
                    <a:pt x="153" y="85"/>
                  </a:lnTo>
                  <a:lnTo>
                    <a:pt x="153" y="87"/>
                  </a:lnTo>
                  <a:lnTo>
                    <a:pt x="153" y="88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4" y="98"/>
                  </a:lnTo>
                  <a:lnTo>
                    <a:pt x="156" y="96"/>
                  </a:lnTo>
                  <a:lnTo>
                    <a:pt x="157" y="96"/>
                  </a:lnTo>
                  <a:lnTo>
                    <a:pt x="159" y="96"/>
                  </a:lnTo>
                  <a:lnTo>
                    <a:pt x="161" y="96"/>
                  </a:lnTo>
                  <a:lnTo>
                    <a:pt x="164" y="96"/>
                  </a:lnTo>
                  <a:lnTo>
                    <a:pt x="165" y="96"/>
                  </a:lnTo>
                  <a:lnTo>
                    <a:pt x="169" y="95"/>
                  </a:lnTo>
                  <a:lnTo>
                    <a:pt x="170" y="95"/>
                  </a:lnTo>
                  <a:lnTo>
                    <a:pt x="172" y="95"/>
                  </a:lnTo>
                  <a:lnTo>
                    <a:pt x="173" y="96"/>
                  </a:lnTo>
                  <a:lnTo>
                    <a:pt x="175" y="96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8" y="93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1"/>
                  </a:lnTo>
                  <a:lnTo>
                    <a:pt x="178" y="103"/>
                  </a:lnTo>
                  <a:lnTo>
                    <a:pt x="178" y="103"/>
                  </a:lnTo>
                  <a:lnTo>
                    <a:pt x="178" y="104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78" y="109"/>
                  </a:lnTo>
                  <a:lnTo>
                    <a:pt x="176" y="111"/>
                  </a:lnTo>
                  <a:lnTo>
                    <a:pt x="176" y="112"/>
                  </a:lnTo>
                  <a:lnTo>
                    <a:pt x="178" y="115"/>
                  </a:lnTo>
                  <a:lnTo>
                    <a:pt x="178" y="117"/>
                  </a:lnTo>
                  <a:lnTo>
                    <a:pt x="176" y="118"/>
                  </a:lnTo>
                  <a:lnTo>
                    <a:pt x="176" y="120"/>
                  </a:lnTo>
                  <a:lnTo>
                    <a:pt x="176" y="122"/>
                  </a:lnTo>
                  <a:lnTo>
                    <a:pt x="176" y="122"/>
                  </a:lnTo>
                  <a:lnTo>
                    <a:pt x="178" y="125"/>
                  </a:lnTo>
                  <a:lnTo>
                    <a:pt x="176" y="125"/>
                  </a:lnTo>
                  <a:lnTo>
                    <a:pt x="176" y="125"/>
                  </a:lnTo>
                  <a:lnTo>
                    <a:pt x="175" y="125"/>
                  </a:lnTo>
                  <a:lnTo>
                    <a:pt x="148" y="125"/>
                  </a:lnTo>
                  <a:lnTo>
                    <a:pt x="148" y="128"/>
                  </a:lnTo>
                  <a:lnTo>
                    <a:pt x="148" y="145"/>
                  </a:lnTo>
                  <a:lnTo>
                    <a:pt x="148" y="150"/>
                  </a:lnTo>
                  <a:lnTo>
                    <a:pt x="148" y="169"/>
                  </a:lnTo>
                  <a:lnTo>
                    <a:pt x="150" y="172"/>
                  </a:lnTo>
                  <a:lnTo>
                    <a:pt x="151" y="178"/>
                  </a:lnTo>
                  <a:lnTo>
                    <a:pt x="151" y="178"/>
                  </a:lnTo>
                  <a:lnTo>
                    <a:pt x="153" y="178"/>
                  </a:lnTo>
                  <a:lnTo>
                    <a:pt x="156" y="181"/>
                  </a:lnTo>
                  <a:lnTo>
                    <a:pt x="156" y="183"/>
                  </a:lnTo>
                  <a:lnTo>
                    <a:pt x="159" y="185"/>
                  </a:lnTo>
                  <a:lnTo>
                    <a:pt x="162" y="188"/>
                  </a:lnTo>
                  <a:lnTo>
                    <a:pt x="165" y="191"/>
                  </a:lnTo>
                  <a:lnTo>
                    <a:pt x="169" y="192"/>
                  </a:lnTo>
                  <a:lnTo>
                    <a:pt x="164" y="194"/>
                  </a:lnTo>
                  <a:lnTo>
                    <a:pt x="157" y="196"/>
                  </a:lnTo>
                  <a:lnTo>
                    <a:pt x="153" y="196"/>
                  </a:lnTo>
                  <a:lnTo>
                    <a:pt x="148" y="197"/>
                  </a:lnTo>
                  <a:lnTo>
                    <a:pt x="145" y="197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39" y="197"/>
                  </a:lnTo>
                  <a:lnTo>
                    <a:pt x="135" y="197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9" y="199"/>
                  </a:lnTo>
                  <a:lnTo>
                    <a:pt x="128" y="197"/>
                  </a:lnTo>
                  <a:lnTo>
                    <a:pt x="126" y="197"/>
                  </a:lnTo>
                  <a:lnTo>
                    <a:pt x="123" y="196"/>
                  </a:lnTo>
                  <a:lnTo>
                    <a:pt x="118" y="197"/>
                  </a:lnTo>
                  <a:lnTo>
                    <a:pt x="115" y="197"/>
                  </a:lnTo>
                  <a:lnTo>
                    <a:pt x="110" y="196"/>
                  </a:lnTo>
                  <a:lnTo>
                    <a:pt x="109" y="196"/>
                  </a:lnTo>
                  <a:lnTo>
                    <a:pt x="107" y="196"/>
                  </a:lnTo>
                  <a:lnTo>
                    <a:pt x="105" y="196"/>
                  </a:lnTo>
                  <a:lnTo>
                    <a:pt x="102" y="196"/>
                  </a:lnTo>
                  <a:lnTo>
                    <a:pt x="101" y="194"/>
                  </a:lnTo>
                  <a:lnTo>
                    <a:pt x="99" y="192"/>
                  </a:lnTo>
                  <a:lnTo>
                    <a:pt x="98" y="191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6" y="189"/>
                  </a:lnTo>
                  <a:lnTo>
                    <a:pt x="93" y="189"/>
                  </a:lnTo>
                  <a:lnTo>
                    <a:pt x="88" y="189"/>
                  </a:lnTo>
                  <a:lnTo>
                    <a:pt x="87" y="189"/>
                  </a:lnTo>
                  <a:lnTo>
                    <a:pt x="80" y="189"/>
                  </a:lnTo>
                  <a:lnTo>
                    <a:pt x="75" y="189"/>
                  </a:lnTo>
                  <a:lnTo>
                    <a:pt x="69" y="189"/>
                  </a:lnTo>
                  <a:lnTo>
                    <a:pt x="64" y="189"/>
                  </a:lnTo>
                  <a:lnTo>
                    <a:pt x="58" y="189"/>
                  </a:lnTo>
                  <a:lnTo>
                    <a:pt x="53" y="189"/>
                  </a:lnTo>
                  <a:lnTo>
                    <a:pt x="47" y="189"/>
                  </a:lnTo>
                  <a:lnTo>
                    <a:pt x="42" y="189"/>
                  </a:lnTo>
                  <a:lnTo>
                    <a:pt x="39" y="189"/>
                  </a:lnTo>
                  <a:lnTo>
                    <a:pt x="36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1" y="189"/>
                  </a:lnTo>
                  <a:lnTo>
                    <a:pt x="30" y="188"/>
                  </a:lnTo>
                  <a:lnTo>
                    <a:pt x="28" y="188"/>
                  </a:lnTo>
                  <a:lnTo>
                    <a:pt x="27" y="186"/>
                  </a:lnTo>
                  <a:lnTo>
                    <a:pt x="25" y="185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2" y="183"/>
                  </a:lnTo>
                  <a:lnTo>
                    <a:pt x="20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6" y="185"/>
                  </a:lnTo>
                  <a:lnTo>
                    <a:pt x="14" y="186"/>
                  </a:lnTo>
                  <a:lnTo>
                    <a:pt x="12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8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3" y="188"/>
                  </a:lnTo>
                  <a:lnTo>
                    <a:pt x="0" y="188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7"/>
                  </a:lnTo>
                  <a:lnTo>
                    <a:pt x="1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5" y="161"/>
                  </a:lnTo>
                  <a:lnTo>
                    <a:pt x="5" y="158"/>
                  </a:lnTo>
                  <a:lnTo>
                    <a:pt x="8" y="148"/>
                  </a:lnTo>
                  <a:lnTo>
                    <a:pt x="9" y="140"/>
                  </a:lnTo>
                  <a:lnTo>
                    <a:pt x="11" y="136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19" y="122"/>
                  </a:lnTo>
                  <a:lnTo>
                    <a:pt x="20" y="120"/>
                  </a:lnTo>
                  <a:lnTo>
                    <a:pt x="25" y="118"/>
                  </a:lnTo>
                  <a:lnTo>
                    <a:pt x="27" y="115"/>
                  </a:lnTo>
                  <a:lnTo>
                    <a:pt x="28" y="112"/>
                  </a:lnTo>
                  <a:lnTo>
                    <a:pt x="30" y="107"/>
                  </a:lnTo>
                  <a:lnTo>
                    <a:pt x="30" y="103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0" y="92"/>
                  </a:lnTo>
                  <a:lnTo>
                    <a:pt x="30" y="90"/>
                  </a:lnTo>
                  <a:lnTo>
                    <a:pt x="28" y="88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2" y="77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0" y="65"/>
                  </a:lnTo>
                  <a:lnTo>
                    <a:pt x="20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0" y="49"/>
                  </a:lnTo>
                  <a:lnTo>
                    <a:pt x="17" y="41"/>
                  </a:lnTo>
                  <a:lnTo>
                    <a:pt x="16" y="37"/>
                  </a:lnTo>
                  <a:lnTo>
                    <a:pt x="12" y="32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8" y="21"/>
                  </a:lnTo>
                  <a:lnTo>
                    <a:pt x="30" y="21"/>
                  </a:lnTo>
                  <a:close/>
                  <a:moveTo>
                    <a:pt x="17" y="0"/>
                  </a:move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2" name="Freeform 343"/>
            <p:cNvSpPr>
              <a:spLocks noEditPoints="1"/>
            </p:cNvSpPr>
            <p:nvPr/>
          </p:nvSpPr>
          <p:spPr bwMode="auto">
            <a:xfrm>
              <a:off x="6989105" y="3191812"/>
              <a:ext cx="87716" cy="79919"/>
            </a:xfrm>
            <a:custGeom>
              <a:avLst/>
              <a:gdLst>
                <a:gd name="T0" fmla="*/ 30 w 45"/>
                <a:gd name="T1" fmla="*/ 11 h 41"/>
                <a:gd name="T2" fmla="*/ 30 w 45"/>
                <a:gd name="T3" fmla="*/ 11 h 41"/>
                <a:gd name="T4" fmla="*/ 22 w 45"/>
                <a:gd name="T5" fmla="*/ 3 h 41"/>
                <a:gd name="T6" fmla="*/ 22 w 45"/>
                <a:gd name="T7" fmla="*/ 4 h 41"/>
                <a:gd name="T8" fmla="*/ 23 w 45"/>
                <a:gd name="T9" fmla="*/ 3 h 41"/>
                <a:gd name="T10" fmla="*/ 22 w 45"/>
                <a:gd name="T11" fmla="*/ 0 h 41"/>
                <a:gd name="T12" fmla="*/ 25 w 45"/>
                <a:gd name="T13" fmla="*/ 1 h 41"/>
                <a:gd name="T14" fmla="*/ 23 w 45"/>
                <a:gd name="T15" fmla="*/ 3 h 41"/>
                <a:gd name="T16" fmla="*/ 23 w 45"/>
                <a:gd name="T17" fmla="*/ 3 h 41"/>
                <a:gd name="T18" fmla="*/ 28 w 45"/>
                <a:gd name="T19" fmla="*/ 4 h 41"/>
                <a:gd name="T20" fmla="*/ 31 w 45"/>
                <a:gd name="T21" fmla="*/ 7 h 41"/>
                <a:gd name="T22" fmla="*/ 28 w 45"/>
                <a:gd name="T23" fmla="*/ 9 h 41"/>
                <a:gd name="T24" fmla="*/ 30 w 45"/>
                <a:gd name="T25" fmla="*/ 12 h 41"/>
                <a:gd name="T26" fmla="*/ 36 w 45"/>
                <a:gd name="T27" fmla="*/ 17 h 41"/>
                <a:gd name="T28" fmla="*/ 36 w 45"/>
                <a:gd name="T29" fmla="*/ 20 h 41"/>
                <a:gd name="T30" fmla="*/ 31 w 45"/>
                <a:gd name="T31" fmla="*/ 22 h 41"/>
                <a:gd name="T32" fmla="*/ 31 w 45"/>
                <a:gd name="T33" fmla="*/ 22 h 41"/>
                <a:gd name="T34" fmla="*/ 34 w 45"/>
                <a:gd name="T35" fmla="*/ 25 h 41"/>
                <a:gd name="T36" fmla="*/ 37 w 45"/>
                <a:gd name="T37" fmla="*/ 26 h 41"/>
                <a:gd name="T38" fmla="*/ 44 w 45"/>
                <a:gd name="T39" fmla="*/ 28 h 41"/>
                <a:gd name="T40" fmla="*/ 42 w 45"/>
                <a:gd name="T41" fmla="*/ 31 h 41"/>
                <a:gd name="T42" fmla="*/ 42 w 45"/>
                <a:gd name="T43" fmla="*/ 31 h 41"/>
                <a:gd name="T44" fmla="*/ 45 w 45"/>
                <a:gd name="T45" fmla="*/ 34 h 41"/>
                <a:gd name="T46" fmla="*/ 42 w 45"/>
                <a:gd name="T47" fmla="*/ 34 h 41"/>
                <a:gd name="T48" fmla="*/ 44 w 45"/>
                <a:gd name="T49" fmla="*/ 36 h 41"/>
                <a:gd name="T50" fmla="*/ 44 w 45"/>
                <a:gd name="T51" fmla="*/ 39 h 41"/>
                <a:gd name="T52" fmla="*/ 39 w 45"/>
                <a:gd name="T53" fmla="*/ 41 h 41"/>
                <a:gd name="T54" fmla="*/ 36 w 45"/>
                <a:gd name="T55" fmla="*/ 36 h 41"/>
                <a:gd name="T56" fmla="*/ 34 w 45"/>
                <a:gd name="T57" fmla="*/ 33 h 41"/>
                <a:gd name="T58" fmla="*/ 34 w 45"/>
                <a:gd name="T59" fmla="*/ 30 h 41"/>
                <a:gd name="T60" fmla="*/ 33 w 45"/>
                <a:gd name="T61" fmla="*/ 28 h 41"/>
                <a:gd name="T62" fmla="*/ 28 w 45"/>
                <a:gd name="T63" fmla="*/ 30 h 41"/>
                <a:gd name="T64" fmla="*/ 25 w 45"/>
                <a:gd name="T65" fmla="*/ 28 h 41"/>
                <a:gd name="T66" fmla="*/ 23 w 45"/>
                <a:gd name="T67" fmla="*/ 26 h 41"/>
                <a:gd name="T68" fmla="*/ 20 w 45"/>
                <a:gd name="T69" fmla="*/ 26 h 41"/>
                <a:gd name="T70" fmla="*/ 15 w 45"/>
                <a:gd name="T71" fmla="*/ 23 h 41"/>
                <a:gd name="T72" fmla="*/ 11 w 45"/>
                <a:gd name="T73" fmla="*/ 20 h 41"/>
                <a:gd name="T74" fmla="*/ 4 w 45"/>
                <a:gd name="T75" fmla="*/ 20 h 41"/>
                <a:gd name="T76" fmla="*/ 4 w 45"/>
                <a:gd name="T77" fmla="*/ 19 h 41"/>
                <a:gd name="T78" fmla="*/ 3 w 45"/>
                <a:gd name="T79" fmla="*/ 14 h 41"/>
                <a:gd name="T80" fmla="*/ 3 w 45"/>
                <a:gd name="T81" fmla="*/ 11 h 41"/>
                <a:gd name="T82" fmla="*/ 3 w 45"/>
                <a:gd name="T83" fmla="*/ 7 h 41"/>
                <a:gd name="T84" fmla="*/ 1 w 45"/>
                <a:gd name="T85" fmla="*/ 4 h 41"/>
                <a:gd name="T86" fmla="*/ 1 w 45"/>
                <a:gd name="T87" fmla="*/ 3 h 41"/>
                <a:gd name="T88" fmla="*/ 6 w 45"/>
                <a:gd name="T89" fmla="*/ 1 h 41"/>
                <a:gd name="T90" fmla="*/ 11 w 45"/>
                <a:gd name="T91" fmla="*/ 1 h 41"/>
                <a:gd name="T92" fmla="*/ 20 w 45"/>
                <a:gd name="T93" fmla="*/ 1 h 41"/>
                <a:gd name="T94" fmla="*/ 20 w 45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41">
                  <a:moveTo>
                    <a:pt x="30" y="11"/>
                  </a:move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0" y="11"/>
                  </a:lnTo>
                  <a:close/>
                  <a:moveTo>
                    <a:pt x="22" y="3"/>
                  </a:move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close/>
                  <a:moveTo>
                    <a:pt x="22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30" y="12"/>
                  </a:lnTo>
                  <a:lnTo>
                    <a:pt x="31" y="14"/>
                  </a:lnTo>
                  <a:lnTo>
                    <a:pt x="33" y="15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4" y="28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7" y="39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5" y="23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3" name="Freeform 344"/>
            <p:cNvSpPr>
              <a:spLocks/>
            </p:cNvSpPr>
            <p:nvPr/>
          </p:nvSpPr>
          <p:spPr bwMode="auto">
            <a:xfrm>
              <a:off x="6308826" y="3145031"/>
              <a:ext cx="48731" cy="97461"/>
            </a:xfrm>
            <a:custGeom>
              <a:avLst/>
              <a:gdLst>
                <a:gd name="T0" fmla="*/ 6 w 25"/>
                <a:gd name="T1" fmla="*/ 0 h 50"/>
                <a:gd name="T2" fmla="*/ 6 w 25"/>
                <a:gd name="T3" fmla="*/ 2 h 50"/>
                <a:gd name="T4" fmla="*/ 6 w 25"/>
                <a:gd name="T5" fmla="*/ 3 h 50"/>
                <a:gd name="T6" fmla="*/ 10 w 25"/>
                <a:gd name="T7" fmla="*/ 2 h 50"/>
                <a:gd name="T8" fmla="*/ 11 w 25"/>
                <a:gd name="T9" fmla="*/ 2 h 50"/>
                <a:gd name="T10" fmla="*/ 13 w 25"/>
                <a:gd name="T11" fmla="*/ 3 h 50"/>
                <a:gd name="T12" fmla="*/ 14 w 25"/>
                <a:gd name="T13" fmla="*/ 6 h 50"/>
                <a:gd name="T14" fmla="*/ 18 w 25"/>
                <a:gd name="T15" fmla="*/ 6 h 50"/>
                <a:gd name="T16" fmla="*/ 18 w 25"/>
                <a:gd name="T17" fmla="*/ 11 h 50"/>
                <a:gd name="T18" fmla="*/ 18 w 25"/>
                <a:gd name="T19" fmla="*/ 13 h 50"/>
                <a:gd name="T20" fmla="*/ 18 w 25"/>
                <a:gd name="T21" fmla="*/ 16 h 50"/>
                <a:gd name="T22" fmla="*/ 18 w 25"/>
                <a:gd name="T23" fmla="*/ 19 h 50"/>
                <a:gd name="T24" fmla="*/ 16 w 25"/>
                <a:gd name="T25" fmla="*/ 19 h 50"/>
                <a:gd name="T26" fmla="*/ 18 w 25"/>
                <a:gd name="T27" fmla="*/ 22 h 50"/>
                <a:gd name="T28" fmla="*/ 18 w 25"/>
                <a:gd name="T29" fmla="*/ 25 h 50"/>
                <a:gd name="T30" fmla="*/ 19 w 25"/>
                <a:gd name="T31" fmla="*/ 27 h 50"/>
                <a:gd name="T32" fmla="*/ 21 w 25"/>
                <a:gd name="T33" fmla="*/ 30 h 50"/>
                <a:gd name="T34" fmla="*/ 24 w 25"/>
                <a:gd name="T35" fmla="*/ 30 h 50"/>
                <a:gd name="T36" fmla="*/ 24 w 25"/>
                <a:gd name="T37" fmla="*/ 31 h 50"/>
                <a:gd name="T38" fmla="*/ 24 w 25"/>
                <a:gd name="T39" fmla="*/ 33 h 50"/>
                <a:gd name="T40" fmla="*/ 25 w 25"/>
                <a:gd name="T41" fmla="*/ 35 h 50"/>
                <a:gd name="T42" fmla="*/ 24 w 25"/>
                <a:gd name="T43" fmla="*/ 36 h 50"/>
                <a:gd name="T44" fmla="*/ 22 w 25"/>
                <a:gd name="T45" fmla="*/ 38 h 50"/>
                <a:gd name="T46" fmla="*/ 21 w 25"/>
                <a:gd name="T47" fmla="*/ 39 h 50"/>
                <a:gd name="T48" fmla="*/ 21 w 25"/>
                <a:gd name="T49" fmla="*/ 41 h 50"/>
                <a:gd name="T50" fmla="*/ 19 w 25"/>
                <a:gd name="T51" fmla="*/ 43 h 50"/>
                <a:gd name="T52" fmla="*/ 18 w 25"/>
                <a:gd name="T53" fmla="*/ 44 h 50"/>
                <a:gd name="T54" fmla="*/ 16 w 25"/>
                <a:gd name="T55" fmla="*/ 44 h 50"/>
                <a:gd name="T56" fmla="*/ 14 w 25"/>
                <a:gd name="T57" fmla="*/ 46 h 50"/>
                <a:gd name="T58" fmla="*/ 14 w 25"/>
                <a:gd name="T59" fmla="*/ 46 h 50"/>
                <a:gd name="T60" fmla="*/ 16 w 25"/>
                <a:gd name="T61" fmla="*/ 47 h 50"/>
                <a:gd name="T62" fmla="*/ 14 w 25"/>
                <a:gd name="T63" fmla="*/ 49 h 50"/>
                <a:gd name="T64" fmla="*/ 14 w 25"/>
                <a:gd name="T65" fmla="*/ 49 h 50"/>
                <a:gd name="T66" fmla="*/ 14 w 25"/>
                <a:gd name="T67" fmla="*/ 50 h 50"/>
                <a:gd name="T68" fmla="*/ 13 w 25"/>
                <a:gd name="T69" fmla="*/ 50 h 50"/>
                <a:gd name="T70" fmla="*/ 11 w 25"/>
                <a:gd name="T71" fmla="*/ 50 h 50"/>
                <a:gd name="T72" fmla="*/ 10 w 25"/>
                <a:gd name="T73" fmla="*/ 50 h 50"/>
                <a:gd name="T74" fmla="*/ 10 w 25"/>
                <a:gd name="T75" fmla="*/ 47 h 50"/>
                <a:gd name="T76" fmla="*/ 2 w 25"/>
                <a:gd name="T77" fmla="*/ 41 h 50"/>
                <a:gd name="T78" fmla="*/ 0 w 25"/>
                <a:gd name="T79" fmla="*/ 39 h 50"/>
                <a:gd name="T80" fmla="*/ 0 w 25"/>
                <a:gd name="T81" fmla="*/ 38 h 50"/>
                <a:gd name="T82" fmla="*/ 2 w 25"/>
                <a:gd name="T83" fmla="*/ 39 h 50"/>
                <a:gd name="T84" fmla="*/ 2 w 25"/>
                <a:gd name="T85" fmla="*/ 38 h 50"/>
                <a:gd name="T86" fmla="*/ 0 w 25"/>
                <a:gd name="T87" fmla="*/ 35 h 50"/>
                <a:gd name="T88" fmla="*/ 2 w 25"/>
                <a:gd name="T89" fmla="*/ 30 h 50"/>
                <a:gd name="T90" fmla="*/ 2 w 25"/>
                <a:gd name="T91" fmla="*/ 24 h 50"/>
                <a:gd name="T92" fmla="*/ 2 w 25"/>
                <a:gd name="T93" fmla="*/ 20 h 50"/>
                <a:gd name="T94" fmla="*/ 3 w 25"/>
                <a:gd name="T95" fmla="*/ 17 h 50"/>
                <a:gd name="T96" fmla="*/ 3 w 25"/>
                <a:gd name="T97" fmla="*/ 14 h 50"/>
                <a:gd name="T98" fmla="*/ 0 w 25"/>
                <a:gd name="T99" fmla="*/ 13 h 50"/>
                <a:gd name="T100" fmla="*/ 0 w 25"/>
                <a:gd name="T101" fmla="*/ 11 h 50"/>
                <a:gd name="T102" fmla="*/ 0 w 25"/>
                <a:gd name="T103" fmla="*/ 9 h 50"/>
                <a:gd name="T104" fmla="*/ 2 w 25"/>
                <a:gd name="T105" fmla="*/ 9 h 50"/>
                <a:gd name="T106" fmla="*/ 2 w 25"/>
                <a:gd name="T107" fmla="*/ 9 h 50"/>
                <a:gd name="T108" fmla="*/ 2 w 25"/>
                <a:gd name="T109" fmla="*/ 6 h 50"/>
                <a:gd name="T110" fmla="*/ 0 w 25"/>
                <a:gd name="T111" fmla="*/ 6 h 50"/>
                <a:gd name="T112" fmla="*/ 2 w 25"/>
                <a:gd name="T113" fmla="*/ 3 h 50"/>
                <a:gd name="T114" fmla="*/ 3 w 25"/>
                <a:gd name="T115" fmla="*/ 2 h 50"/>
                <a:gd name="T116" fmla="*/ 5 w 25"/>
                <a:gd name="T1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50">
                  <a:moveTo>
                    <a:pt x="5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8" y="4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4" name="Freeform 345"/>
            <p:cNvSpPr>
              <a:spLocks/>
            </p:cNvSpPr>
            <p:nvPr/>
          </p:nvSpPr>
          <p:spPr bwMode="auto">
            <a:xfrm>
              <a:off x="3985354" y="3901329"/>
              <a:ext cx="3898" cy="19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0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5" name="Freeform 346"/>
            <p:cNvSpPr>
              <a:spLocks noEditPoints="1"/>
            </p:cNvSpPr>
            <p:nvPr/>
          </p:nvSpPr>
          <p:spPr bwMode="auto">
            <a:xfrm>
              <a:off x="4018492" y="3914973"/>
              <a:ext cx="7797" cy="21442"/>
            </a:xfrm>
            <a:custGeom>
              <a:avLst/>
              <a:gdLst>
                <a:gd name="T0" fmla="*/ 2 w 4"/>
                <a:gd name="T1" fmla="*/ 8 h 11"/>
                <a:gd name="T2" fmla="*/ 4 w 4"/>
                <a:gd name="T3" fmla="*/ 8 h 11"/>
                <a:gd name="T4" fmla="*/ 4 w 4"/>
                <a:gd name="T5" fmla="*/ 10 h 11"/>
                <a:gd name="T6" fmla="*/ 4 w 4"/>
                <a:gd name="T7" fmla="*/ 10 h 11"/>
                <a:gd name="T8" fmla="*/ 4 w 4"/>
                <a:gd name="T9" fmla="*/ 10 h 11"/>
                <a:gd name="T10" fmla="*/ 4 w 4"/>
                <a:gd name="T11" fmla="*/ 10 h 11"/>
                <a:gd name="T12" fmla="*/ 4 w 4"/>
                <a:gd name="T13" fmla="*/ 10 h 11"/>
                <a:gd name="T14" fmla="*/ 4 w 4"/>
                <a:gd name="T15" fmla="*/ 11 h 11"/>
                <a:gd name="T16" fmla="*/ 2 w 4"/>
                <a:gd name="T17" fmla="*/ 11 h 11"/>
                <a:gd name="T18" fmla="*/ 0 w 4"/>
                <a:gd name="T19" fmla="*/ 10 h 11"/>
                <a:gd name="T20" fmla="*/ 0 w 4"/>
                <a:gd name="T21" fmla="*/ 10 h 11"/>
                <a:gd name="T22" fmla="*/ 2 w 4"/>
                <a:gd name="T23" fmla="*/ 8 h 11"/>
                <a:gd name="T24" fmla="*/ 2 w 4"/>
                <a:gd name="T25" fmla="*/ 0 h 11"/>
                <a:gd name="T26" fmla="*/ 2 w 4"/>
                <a:gd name="T27" fmla="*/ 0 h 11"/>
                <a:gd name="T28" fmla="*/ 2 w 4"/>
                <a:gd name="T29" fmla="*/ 0 h 11"/>
                <a:gd name="T30" fmla="*/ 4 w 4"/>
                <a:gd name="T31" fmla="*/ 2 h 11"/>
                <a:gd name="T32" fmla="*/ 4 w 4"/>
                <a:gd name="T33" fmla="*/ 2 h 11"/>
                <a:gd name="T34" fmla="*/ 4 w 4"/>
                <a:gd name="T35" fmla="*/ 4 h 11"/>
                <a:gd name="T36" fmla="*/ 2 w 4"/>
                <a:gd name="T37" fmla="*/ 2 h 11"/>
                <a:gd name="T38" fmla="*/ 2 w 4"/>
                <a:gd name="T39" fmla="*/ 0 h 11"/>
                <a:gd name="T40" fmla="*/ 2 w 4"/>
                <a:gd name="T41" fmla="*/ 0 h 11"/>
                <a:gd name="T42" fmla="*/ 2 w 4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11">
                  <a:moveTo>
                    <a:pt x="2" y="8"/>
                  </a:move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8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6" name="Freeform 347"/>
            <p:cNvSpPr>
              <a:spLocks/>
            </p:cNvSpPr>
            <p:nvPr/>
          </p:nvSpPr>
          <p:spPr bwMode="auto">
            <a:xfrm>
              <a:off x="7468614" y="3283425"/>
              <a:ext cx="405438" cy="284586"/>
            </a:xfrm>
            <a:custGeom>
              <a:avLst/>
              <a:gdLst>
                <a:gd name="T0" fmla="*/ 157 w 208"/>
                <a:gd name="T1" fmla="*/ 9 h 146"/>
                <a:gd name="T2" fmla="*/ 159 w 208"/>
                <a:gd name="T3" fmla="*/ 14 h 146"/>
                <a:gd name="T4" fmla="*/ 162 w 208"/>
                <a:gd name="T5" fmla="*/ 30 h 146"/>
                <a:gd name="T6" fmla="*/ 178 w 208"/>
                <a:gd name="T7" fmla="*/ 22 h 146"/>
                <a:gd name="T8" fmla="*/ 190 w 208"/>
                <a:gd name="T9" fmla="*/ 17 h 146"/>
                <a:gd name="T10" fmla="*/ 192 w 208"/>
                <a:gd name="T11" fmla="*/ 20 h 146"/>
                <a:gd name="T12" fmla="*/ 201 w 208"/>
                <a:gd name="T13" fmla="*/ 17 h 146"/>
                <a:gd name="T14" fmla="*/ 208 w 208"/>
                <a:gd name="T15" fmla="*/ 20 h 146"/>
                <a:gd name="T16" fmla="*/ 201 w 208"/>
                <a:gd name="T17" fmla="*/ 22 h 146"/>
                <a:gd name="T18" fmla="*/ 195 w 208"/>
                <a:gd name="T19" fmla="*/ 27 h 146"/>
                <a:gd name="T20" fmla="*/ 178 w 208"/>
                <a:gd name="T21" fmla="*/ 27 h 146"/>
                <a:gd name="T22" fmla="*/ 168 w 208"/>
                <a:gd name="T23" fmla="*/ 30 h 146"/>
                <a:gd name="T24" fmla="*/ 159 w 208"/>
                <a:gd name="T25" fmla="*/ 36 h 146"/>
                <a:gd name="T26" fmla="*/ 159 w 208"/>
                <a:gd name="T27" fmla="*/ 44 h 146"/>
                <a:gd name="T28" fmla="*/ 160 w 208"/>
                <a:gd name="T29" fmla="*/ 52 h 146"/>
                <a:gd name="T30" fmla="*/ 159 w 208"/>
                <a:gd name="T31" fmla="*/ 57 h 146"/>
                <a:gd name="T32" fmla="*/ 153 w 208"/>
                <a:gd name="T33" fmla="*/ 64 h 146"/>
                <a:gd name="T34" fmla="*/ 154 w 208"/>
                <a:gd name="T35" fmla="*/ 72 h 146"/>
                <a:gd name="T36" fmla="*/ 137 w 208"/>
                <a:gd name="T37" fmla="*/ 72 h 146"/>
                <a:gd name="T38" fmla="*/ 142 w 208"/>
                <a:gd name="T39" fmla="*/ 85 h 146"/>
                <a:gd name="T40" fmla="*/ 129 w 208"/>
                <a:gd name="T41" fmla="*/ 93 h 146"/>
                <a:gd name="T42" fmla="*/ 126 w 208"/>
                <a:gd name="T43" fmla="*/ 109 h 146"/>
                <a:gd name="T44" fmla="*/ 118 w 208"/>
                <a:gd name="T45" fmla="*/ 109 h 146"/>
                <a:gd name="T46" fmla="*/ 108 w 208"/>
                <a:gd name="T47" fmla="*/ 110 h 146"/>
                <a:gd name="T48" fmla="*/ 105 w 208"/>
                <a:gd name="T49" fmla="*/ 116 h 146"/>
                <a:gd name="T50" fmla="*/ 93 w 208"/>
                <a:gd name="T51" fmla="*/ 116 h 146"/>
                <a:gd name="T52" fmla="*/ 85 w 208"/>
                <a:gd name="T53" fmla="*/ 123 h 146"/>
                <a:gd name="T54" fmla="*/ 83 w 208"/>
                <a:gd name="T55" fmla="*/ 137 h 146"/>
                <a:gd name="T56" fmla="*/ 72 w 208"/>
                <a:gd name="T57" fmla="*/ 143 h 146"/>
                <a:gd name="T58" fmla="*/ 56 w 208"/>
                <a:gd name="T59" fmla="*/ 145 h 146"/>
                <a:gd name="T60" fmla="*/ 30 w 208"/>
                <a:gd name="T61" fmla="*/ 146 h 146"/>
                <a:gd name="T62" fmla="*/ 12 w 208"/>
                <a:gd name="T63" fmla="*/ 132 h 146"/>
                <a:gd name="T64" fmla="*/ 12 w 208"/>
                <a:gd name="T65" fmla="*/ 115 h 146"/>
                <a:gd name="T66" fmla="*/ 4 w 208"/>
                <a:gd name="T67" fmla="*/ 105 h 146"/>
                <a:gd name="T68" fmla="*/ 1 w 208"/>
                <a:gd name="T69" fmla="*/ 88 h 146"/>
                <a:gd name="T70" fmla="*/ 3 w 208"/>
                <a:gd name="T71" fmla="*/ 80 h 146"/>
                <a:gd name="T72" fmla="*/ 3 w 208"/>
                <a:gd name="T73" fmla="*/ 69 h 146"/>
                <a:gd name="T74" fmla="*/ 4 w 208"/>
                <a:gd name="T75" fmla="*/ 64 h 146"/>
                <a:gd name="T76" fmla="*/ 9 w 208"/>
                <a:gd name="T77" fmla="*/ 60 h 146"/>
                <a:gd name="T78" fmla="*/ 9 w 208"/>
                <a:gd name="T79" fmla="*/ 53 h 146"/>
                <a:gd name="T80" fmla="*/ 12 w 208"/>
                <a:gd name="T81" fmla="*/ 49 h 146"/>
                <a:gd name="T82" fmla="*/ 19 w 208"/>
                <a:gd name="T83" fmla="*/ 50 h 146"/>
                <a:gd name="T84" fmla="*/ 26 w 208"/>
                <a:gd name="T85" fmla="*/ 55 h 146"/>
                <a:gd name="T86" fmla="*/ 33 w 208"/>
                <a:gd name="T87" fmla="*/ 53 h 146"/>
                <a:gd name="T88" fmla="*/ 39 w 208"/>
                <a:gd name="T89" fmla="*/ 46 h 146"/>
                <a:gd name="T90" fmla="*/ 47 w 208"/>
                <a:gd name="T91" fmla="*/ 41 h 146"/>
                <a:gd name="T92" fmla="*/ 53 w 208"/>
                <a:gd name="T93" fmla="*/ 39 h 146"/>
                <a:gd name="T94" fmla="*/ 63 w 208"/>
                <a:gd name="T95" fmla="*/ 24 h 146"/>
                <a:gd name="T96" fmla="*/ 75 w 208"/>
                <a:gd name="T97" fmla="*/ 17 h 146"/>
                <a:gd name="T98" fmla="*/ 86 w 208"/>
                <a:gd name="T99" fmla="*/ 19 h 146"/>
                <a:gd name="T100" fmla="*/ 102 w 208"/>
                <a:gd name="T101" fmla="*/ 20 h 146"/>
                <a:gd name="T102" fmla="*/ 107 w 208"/>
                <a:gd name="T103" fmla="*/ 24 h 146"/>
                <a:gd name="T104" fmla="*/ 115 w 208"/>
                <a:gd name="T105" fmla="*/ 22 h 146"/>
                <a:gd name="T106" fmla="*/ 121 w 208"/>
                <a:gd name="T107" fmla="*/ 19 h 146"/>
                <a:gd name="T108" fmla="*/ 127 w 208"/>
                <a:gd name="T109" fmla="*/ 22 h 146"/>
                <a:gd name="T110" fmla="*/ 131 w 208"/>
                <a:gd name="T111" fmla="*/ 16 h 146"/>
                <a:gd name="T112" fmla="*/ 140 w 208"/>
                <a:gd name="T113" fmla="*/ 14 h 146"/>
                <a:gd name="T114" fmla="*/ 143 w 208"/>
                <a:gd name="T115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146">
                  <a:moveTo>
                    <a:pt x="151" y="0"/>
                  </a:moveTo>
                  <a:lnTo>
                    <a:pt x="153" y="1"/>
                  </a:lnTo>
                  <a:lnTo>
                    <a:pt x="156" y="3"/>
                  </a:lnTo>
                  <a:lnTo>
                    <a:pt x="157" y="5"/>
                  </a:lnTo>
                  <a:lnTo>
                    <a:pt x="156" y="8"/>
                  </a:lnTo>
                  <a:lnTo>
                    <a:pt x="156" y="9"/>
                  </a:lnTo>
                  <a:lnTo>
                    <a:pt x="157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59" y="14"/>
                  </a:lnTo>
                  <a:lnTo>
                    <a:pt x="159" y="17"/>
                  </a:lnTo>
                  <a:lnTo>
                    <a:pt x="159" y="20"/>
                  </a:lnTo>
                  <a:lnTo>
                    <a:pt x="159" y="22"/>
                  </a:lnTo>
                  <a:lnTo>
                    <a:pt x="159" y="24"/>
                  </a:lnTo>
                  <a:lnTo>
                    <a:pt x="160" y="27"/>
                  </a:lnTo>
                  <a:lnTo>
                    <a:pt x="160" y="28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5" y="28"/>
                  </a:lnTo>
                  <a:lnTo>
                    <a:pt x="168" y="27"/>
                  </a:lnTo>
                  <a:lnTo>
                    <a:pt x="172" y="25"/>
                  </a:lnTo>
                  <a:lnTo>
                    <a:pt x="176" y="24"/>
                  </a:lnTo>
                  <a:lnTo>
                    <a:pt x="178" y="22"/>
                  </a:lnTo>
                  <a:lnTo>
                    <a:pt x="179" y="20"/>
                  </a:lnTo>
                  <a:lnTo>
                    <a:pt x="184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92" y="20"/>
                  </a:lnTo>
                  <a:lnTo>
                    <a:pt x="195" y="20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6" y="19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6" y="20"/>
                  </a:lnTo>
                  <a:lnTo>
                    <a:pt x="205" y="20"/>
                  </a:lnTo>
                  <a:lnTo>
                    <a:pt x="203" y="20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1" y="25"/>
                  </a:lnTo>
                  <a:lnTo>
                    <a:pt x="198" y="27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7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5" y="28"/>
                  </a:lnTo>
                  <a:lnTo>
                    <a:pt x="173" y="28"/>
                  </a:lnTo>
                  <a:lnTo>
                    <a:pt x="172" y="28"/>
                  </a:lnTo>
                  <a:lnTo>
                    <a:pt x="170" y="28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5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2" y="3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59" y="36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60" y="55"/>
                  </a:lnTo>
                  <a:lnTo>
                    <a:pt x="159" y="57"/>
                  </a:lnTo>
                  <a:lnTo>
                    <a:pt x="159" y="58"/>
                  </a:lnTo>
                  <a:lnTo>
                    <a:pt x="157" y="58"/>
                  </a:lnTo>
                  <a:lnTo>
                    <a:pt x="156" y="60"/>
                  </a:lnTo>
                  <a:lnTo>
                    <a:pt x="156" y="61"/>
                  </a:lnTo>
                  <a:lnTo>
                    <a:pt x="154" y="63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1" y="64"/>
                  </a:lnTo>
                  <a:lnTo>
                    <a:pt x="153" y="66"/>
                  </a:lnTo>
                  <a:lnTo>
                    <a:pt x="153" y="66"/>
                  </a:lnTo>
                  <a:lnTo>
                    <a:pt x="154" y="68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2"/>
                  </a:lnTo>
                  <a:lnTo>
                    <a:pt x="153" y="72"/>
                  </a:lnTo>
                  <a:lnTo>
                    <a:pt x="149" y="74"/>
                  </a:lnTo>
                  <a:lnTo>
                    <a:pt x="148" y="74"/>
                  </a:lnTo>
                  <a:lnTo>
                    <a:pt x="143" y="74"/>
                  </a:lnTo>
                  <a:lnTo>
                    <a:pt x="143" y="74"/>
                  </a:lnTo>
                  <a:lnTo>
                    <a:pt x="142" y="74"/>
                  </a:lnTo>
                  <a:lnTo>
                    <a:pt x="137" y="72"/>
                  </a:lnTo>
                  <a:lnTo>
                    <a:pt x="137" y="74"/>
                  </a:lnTo>
                  <a:lnTo>
                    <a:pt x="135" y="76"/>
                  </a:lnTo>
                  <a:lnTo>
                    <a:pt x="138" y="79"/>
                  </a:lnTo>
                  <a:lnTo>
                    <a:pt x="140" y="80"/>
                  </a:lnTo>
                  <a:lnTo>
                    <a:pt x="142" y="82"/>
                  </a:lnTo>
                  <a:lnTo>
                    <a:pt x="142" y="83"/>
                  </a:lnTo>
                  <a:lnTo>
                    <a:pt x="142" y="85"/>
                  </a:lnTo>
                  <a:lnTo>
                    <a:pt x="138" y="87"/>
                  </a:lnTo>
                  <a:lnTo>
                    <a:pt x="137" y="88"/>
                  </a:lnTo>
                  <a:lnTo>
                    <a:pt x="134" y="88"/>
                  </a:lnTo>
                  <a:lnTo>
                    <a:pt x="132" y="88"/>
                  </a:lnTo>
                  <a:lnTo>
                    <a:pt x="131" y="90"/>
                  </a:lnTo>
                  <a:lnTo>
                    <a:pt x="131" y="93"/>
                  </a:lnTo>
                  <a:lnTo>
                    <a:pt x="129" y="93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7" y="102"/>
                  </a:lnTo>
                  <a:lnTo>
                    <a:pt x="127" y="107"/>
                  </a:lnTo>
                  <a:lnTo>
                    <a:pt x="126" y="109"/>
                  </a:lnTo>
                  <a:lnTo>
                    <a:pt x="124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8" y="110"/>
                  </a:lnTo>
                  <a:lnTo>
                    <a:pt x="118" y="109"/>
                  </a:lnTo>
                  <a:lnTo>
                    <a:pt x="116" y="109"/>
                  </a:lnTo>
                  <a:lnTo>
                    <a:pt x="115" y="110"/>
                  </a:lnTo>
                  <a:lnTo>
                    <a:pt x="113" y="110"/>
                  </a:lnTo>
                  <a:lnTo>
                    <a:pt x="112" y="109"/>
                  </a:lnTo>
                  <a:lnTo>
                    <a:pt x="112" y="109"/>
                  </a:lnTo>
                  <a:lnTo>
                    <a:pt x="110" y="110"/>
                  </a:lnTo>
                  <a:lnTo>
                    <a:pt x="108" y="110"/>
                  </a:lnTo>
                  <a:lnTo>
                    <a:pt x="105" y="113"/>
                  </a:lnTo>
                  <a:lnTo>
                    <a:pt x="104" y="113"/>
                  </a:lnTo>
                  <a:lnTo>
                    <a:pt x="102" y="113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4" y="116"/>
                  </a:lnTo>
                  <a:lnTo>
                    <a:pt x="102" y="116"/>
                  </a:lnTo>
                  <a:lnTo>
                    <a:pt x="101" y="118"/>
                  </a:lnTo>
                  <a:lnTo>
                    <a:pt x="99" y="118"/>
                  </a:lnTo>
                  <a:lnTo>
                    <a:pt x="96" y="118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1" y="118"/>
                  </a:lnTo>
                  <a:lnTo>
                    <a:pt x="91" y="118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3" y="128"/>
                  </a:lnTo>
                  <a:lnTo>
                    <a:pt x="85" y="129"/>
                  </a:lnTo>
                  <a:lnTo>
                    <a:pt x="85" y="132"/>
                  </a:lnTo>
                  <a:lnTo>
                    <a:pt x="83" y="134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5" y="139"/>
                  </a:lnTo>
                  <a:lnTo>
                    <a:pt x="83" y="139"/>
                  </a:lnTo>
                  <a:lnTo>
                    <a:pt x="83" y="140"/>
                  </a:lnTo>
                  <a:lnTo>
                    <a:pt x="82" y="140"/>
                  </a:lnTo>
                  <a:lnTo>
                    <a:pt x="80" y="140"/>
                  </a:lnTo>
                  <a:lnTo>
                    <a:pt x="75" y="142"/>
                  </a:lnTo>
                  <a:lnTo>
                    <a:pt x="72" y="143"/>
                  </a:lnTo>
                  <a:lnTo>
                    <a:pt x="67" y="143"/>
                  </a:lnTo>
                  <a:lnTo>
                    <a:pt x="67" y="145"/>
                  </a:lnTo>
                  <a:lnTo>
                    <a:pt x="64" y="145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58" y="145"/>
                  </a:lnTo>
                  <a:lnTo>
                    <a:pt x="56" y="145"/>
                  </a:lnTo>
                  <a:lnTo>
                    <a:pt x="55" y="145"/>
                  </a:lnTo>
                  <a:lnTo>
                    <a:pt x="53" y="146"/>
                  </a:lnTo>
                  <a:lnTo>
                    <a:pt x="53" y="146"/>
                  </a:lnTo>
                  <a:lnTo>
                    <a:pt x="52" y="146"/>
                  </a:lnTo>
                  <a:lnTo>
                    <a:pt x="50" y="146"/>
                  </a:lnTo>
                  <a:lnTo>
                    <a:pt x="45" y="145"/>
                  </a:lnTo>
                  <a:lnTo>
                    <a:pt x="30" y="146"/>
                  </a:lnTo>
                  <a:lnTo>
                    <a:pt x="28" y="146"/>
                  </a:lnTo>
                  <a:lnTo>
                    <a:pt x="22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6" y="140"/>
                  </a:lnTo>
                  <a:lnTo>
                    <a:pt x="9" y="135"/>
                  </a:lnTo>
                  <a:lnTo>
                    <a:pt x="12" y="132"/>
                  </a:lnTo>
                  <a:lnTo>
                    <a:pt x="15" y="128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6"/>
                  </a:lnTo>
                  <a:lnTo>
                    <a:pt x="17" y="115"/>
                  </a:lnTo>
                  <a:lnTo>
                    <a:pt x="12" y="115"/>
                  </a:lnTo>
                  <a:lnTo>
                    <a:pt x="9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0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3" y="96"/>
                  </a:lnTo>
                  <a:lnTo>
                    <a:pt x="3" y="93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3" y="85"/>
                  </a:lnTo>
                  <a:lnTo>
                    <a:pt x="4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4" y="80"/>
                  </a:lnTo>
                  <a:lnTo>
                    <a:pt x="3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4" y="49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3" y="52"/>
                  </a:lnTo>
                  <a:lnTo>
                    <a:pt x="25" y="52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4" y="42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53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0" y="35"/>
                  </a:lnTo>
                  <a:lnTo>
                    <a:pt x="60" y="31"/>
                  </a:lnTo>
                  <a:lnTo>
                    <a:pt x="61" y="28"/>
                  </a:lnTo>
                  <a:lnTo>
                    <a:pt x="61" y="25"/>
                  </a:lnTo>
                  <a:lnTo>
                    <a:pt x="63" y="24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7" y="20"/>
                  </a:lnTo>
                  <a:lnTo>
                    <a:pt x="69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82" y="17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1" y="19"/>
                  </a:lnTo>
                  <a:lnTo>
                    <a:pt x="96" y="19"/>
                  </a:lnTo>
                  <a:lnTo>
                    <a:pt x="97" y="20"/>
                  </a:lnTo>
                  <a:lnTo>
                    <a:pt x="99" y="20"/>
                  </a:lnTo>
                  <a:lnTo>
                    <a:pt x="101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7" y="24"/>
                  </a:lnTo>
                  <a:lnTo>
                    <a:pt x="108" y="25"/>
                  </a:lnTo>
                  <a:lnTo>
                    <a:pt x="110" y="25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3" y="24"/>
                  </a:lnTo>
                  <a:lnTo>
                    <a:pt x="115" y="22"/>
                  </a:lnTo>
                  <a:lnTo>
                    <a:pt x="116" y="2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4" y="20"/>
                  </a:lnTo>
                  <a:lnTo>
                    <a:pt x="126" y="22"/>
                  </a:lnTo>
                  <a:lnTo>
                    <a:pt x="127" y="22"/>
                  </a:lnTo>
                  <a:lnTo>
                    <a:pt x="127" y="22"/>
                  </a:lnTo>
                  <a:lnTo>
                    <a:pt x="129" y="22"/>
                  </a:lnTo>
                  <a:lnTo>
                    <a:pt x="129" y="20"/>
                  </a:lnTo>
                  <a:lnTo>
                    <a:pt x="129" y="20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16"/>
                  </a:lnTo>
                  <a:lnTo>
                    <a:pt x="132" y="14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2" y="12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9"/>
                  </a:lnTo>
                  <a:lnTo>
                    <a:pt x="142" y="8"/>
                  </a:lnTo>
                  <a:lnTo>
                    <a:pt x="143" y="6"/>
                  </a:lnTo>
                  <a:lnTo>
                    <a:pt x="145" y="5"/>
                  </a:lnTo>
                  <a:lnTo>
                    <a:pt x="146" y="3"/>
                  </a:lnTo>
                  <a:lnTo>
                    <a:pt x="148" y="1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7" name="Freeform 348"/>
            <p:cNvSpPr>
              <a:spLocks noEditPoints="1"/>
            </p:cNvSpPr>
            <p:nvPr/>
          </p:nvSpPr>
          <p:spPr bwMode="auto">
            <a:xfrm>
              <a:off x="7219113" y="3669371"/>
              <a:ext cx="134497" cy="101360"/>
            </a:xfrm>
            <a:custGeom>
              <a:avLst/>
              <a:gdLst>
                <a:gd name="T0" fmla="*/ 33 w 69"/>
                <a:gd name="T1" fmla="*/ 29 h 52"/>
                <a:gd name="T2" fmla="*/ 31 w 69"/>
                <a:gd name="T3" fmla="*/ 30 h 52"/>
                <a:gd name="T4" fmla="*/ 30 w 69"/>
                <a:gd name="T5" fmla="*/ 29 h 52"/>
                <a:gd name="T6" fmla="*/ 16 w 69"/>
                <a:gd name="T7" fmla="*/ 27 h 52"/>
                <a:gd name="T8" fmla="*/ 14 w 69"/>
                <a:gd name="T9" fmla="*/ 27 h 52"/>
                <a:gd name="T10" fmla="*/ 25 w 69"/>
                <a:gd name="T11" fmla="*/ 26 h 52"/>
                <a:gd name="T12" fmla="*/ 25 w 69"/>
                <a:gd name="T13" fmla="*/ 27 h 52"/>
                <a:gd name="T14" fmla="*/ 22 w 69"/>
                <a:gd name="T15" fmla="*/ 27 h 52"/>
                <a:gd name="T16" fmla="*/ 25 w 69"/>
                <a:gd name="T17" fmla="*/ 26 h 52"/>
                <a:gd name="T18" fmla="*/ 41 w 69"/>
                <a:gd name="T19" fmla="*/ 26 h 52"/>
                <a:gd name="T20" fmla="*/ 39 w 69"/>
                <a:gd name="T21" fmla="*/ 26 h 52"/>
                <a:gd name="T22" fmla="*/ 41 w 69"/>
                <a:gd name="T23" fmla="*/ 24 h 52"/>
                <a:gd name="T24" fmla="*/ 66 w 69"/>
                <a:gd name="T25" fmla="*/ 13 h 52"/>
                <a:gd name="T26" fmla="*/ 68 w 69"/>
                <a:gd name="T27" fmla="*/ 13 h 52"/>
                <a:gd name="T28" fmla="*/ 65 w 69"/>
                <a:gd name="T29" fmla="*/ 0 h 52"/>
                <a:gd name="T30" fmla="*/ 66 w 69"/>
                <a:gd name="T31" fmla="*/ 4 h 52"/>
                <a:gd name="T32" fmla="*/ 66 w 69"/>
                <a:gd name="T33" fmla="*/ 7 h 52"/>
                <a:gd name="T34" fmla="*/ 68 w 69"/>
                <a:gd name="T35" fmla="*/ 7 h 52"/>
                <a:gd name="T36" fmla="*/ 69 w 69"/>
                <a:gd name="T37" fmla="*/ 18 h 52"/>
                <a:gd name="T38" fmla="*/ 68 w 69"/>
                <a:gd name="T39" fmla="*/ 19 h 52"/>
                <a:gd name="T40" fmla="*/ 65 w 69"/>
                <a:gd name="T41" fmla="*/ 21 h 52"/>
                <a:gd name="T42" fmla="*/ 63 w 69"/>
                <a:gd name="T43" fmla="*/ 19 h 52"/>
                <a:gd name="T44" fmla="*/ 63 w 69"/>
                <a:gd name="T45" fmla="*/ 18 h 52"/>
                <a:gd name="T46" fmla="*/ 61 w 69"/>
                <a:gd name="T47" fmla="*/ 18 h 52"/>
                <a:gd name="T48" fmla="*/ 60 w 69"/>
                <a:gd name="T49" fmla="*/ 19 h 52"/>
                <a:gd name="T50" fmla="*/ 60 w 69"/>
                <a:gd name="T51" fmla="*/ 22 h 52"/>
                <a:gd name="T52" fmla="*/ 60 w 69"/>
                <a:gd name="T53" fmla="*/ 26 h 52"/>
                <a:gd name="T54" fmla="*/ 60 w 69"/>
                <a:gd name="T55" fmla="*/ 29 h 52"/>
                <a:gd name="T56" fmla="*/ 63 w 69"/>
                <a:gd name="T57" fmla="*/ 30 h 52"/>
                <a:gd name="T58" fmla="*/ 61 w 69"/>
                <a:gd name="T59" fmla="*/ 32 h 52"/>
                <a:gd name="T60" fmla="*/ 57 w 69"/>
                <a:gd name="T61" fmla="*/ 32 h 52"/>
                <a:gd name="T62" fmla="*/ 57 w 69"/>
                <a:gd name="T63" fmla="*/ 33 h 52"/>
                <a:gd name="T64" fmla="*/ 55 w 69"/>
                <a:gd name="T65" fmla="*/ 37 h 52"/>
                <a:gd name="T66" fmla="*/ 52 w 69"/>
                <a:gd name="T67" fmla="*/ 45 h 52"/>
                <a:gd name="T68" fmla="*/ 52 w 69"/>
                <a:gd name="T69" fmla="*/ 49 h 52"/>
                <a:gd name="T70" fmla="*/ 50 w 69"/>
                <a:gd name="T71" fmla="*/ 52 h 52"/>
                <a:gd name="T72" fmla="*/ 47 w 69"/>
                <a:gd name="T73" fmla="*/ 52 h 52"/>
                <a:gd name="T74" fmla="*/ 41 w 69"/>
                <a:gd name="T75" fmla="*/ 52 h 52"/>
                <a:gd name="T76" fmla="*/ 31 w 69"/>
                <a:gd name="T77" fmla="*/ 51 h 52"/>
                <a:gd name="T78" fmla="*/ 22 w 69"/>
                <a:gd name="T79" fmla="*/ 49 h 52"/>
                <a:gd name="T80" fmla="*/ 16 w 69"/>
                <a:gd name="T81" fmla="*/ 49 h 52"/>
                <a:gd name="T82" fmla="*/ 14 w 69"/>
                <a:gd name="T83" fmla="*/ 48 h 52"/>
                <a:gd name="T84" fmla="*/ 11 w 69"/>
                <a:gd name="T85" fmla="*/ 46 h 52"/>
                <a:gd name="T86" fmla="*/ 9 w 69"/>
                <a:gd name="T87" fmla="*/ 43 h 52"/>
                <a:gd name="T88" fmla="*/ 6 w 69"/>
                <a:gd name="T89" fmla="*/ 40 h 52"/>
                <a:gd name="T90" fmla="*/ 5 w 69"/>
                <a:gd name="T91" fmla="*/ 37 h 52"/>
                <a:gd name="T92" fmla="*/ 1 w 69"/>
                <a:gd name="T93" fmla="*/ 33 h 52"/>
                <a:gd name="T94" fmla="*/ 0 w 69"/>
                <a:gd name="T95" fmla="*/ 30 h 52"/>
                <a:gd name="T96" fmla="*/ 0 w 69"/>
                <a:gd name="T97" fmla="*/ 27 h 52"/>
                <a:gd name="T98" fmla="*/ 0 w 69"/>
                <a:gd name="T99" fmla="*/ 29 h 52"/>
                <a:gd name="T100" fmla="*/ 3 w 69"/>
                <a:gd name="T101" fmla="*/ 30 h 52"/>
                <a:gd name="T102" fmla="*/ 8 w 69"/>
                <a:gd name="T103" fmla="*/ 32 h 52"/>
                <a:gd name="T104" fmla="*/ 14 w 69"/>
                <a:gd name="T105" fmla="*/ 30 h 52"/>
                <a:gd name="T106" fmla="*/ 31 w 69"/>
                <a:gd name="T107" fmla="*/ 32 h 52"/>
                <a:gd name="T108" fmla="*/ 39 w 69"/>
                <a:gd name="T109" fmla="*/ 29 h 52"/>
                <a:gd name="T110" fmla="*/ 41 w 69"/>
                <a:gd name="T111" fmla="*/ 26 h 52"/>
                <a:gd name="T112" fmla="*/ 44 w 69"/>
                <a:gd name="T113" fmla="*/ 22 h 52"/>
                <a:gd name="T114" fmla="*/ 50 w 69"/>
                <a:gd name="T115" fmla="*/ 16 h 52"/>
                <a:gd name="T116" fmla="*/ 55 w 69"/>
                <a:gd name="T117" fmla="*/ 11 h 52"/>
                <a:gd name="T118" fmla="*/ 63 w 69"/>
                <a:gd name="T119" fmla="*/ 4 h 52"/>
                <a:gd name="T120" fmla="*/ 65 w 69"/>
                <a:gd name="T1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" h="52">
                  <a:moveTo>
                    <a:pt x="31" y="29"/>
                  </a:moveTo>
                  <a:lnTo>
                    <a:pt x="33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30" y="29"/>
                  </a:lnTo>
                  <a:lnTo>
                    <a:pt x="31" y="29"/>
                  </a:lnTo>
                  <a:close/>
                  <a:moveTo>
                    <a:pt x="14" y="27"/>
                  </a:moveTo>
                  <a:lnTo>
                    <a:pt x="16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25" y="26"/>
                  </a:moveTo>
                  <a:lnTo>
                    <a:pt x="27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5" y="26"/>
                  </a:lnTo>
                  <a:close/>
                  <a:moveTo>
                    <a:pt x="41" y="24"/>
                  </a:move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1" y="24"/>
                  </a:lnTo>
                  <a:close/>
                  <a:moveTo>
                    <a:pt x="66" y="13"/>
                  </a:move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3"/>
                  </a:lnTo>
                  <a:close/>
                  <a:moveTo>
                    <a:pt x="65" y="0"/>
                  </a:move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9" y="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7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4" y="41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38" y="51"/>
                  </a:lnTo>
                  <a:lnTo>
                    <a:pt x="35" y="51"/>
                  </a:lnTo>
                  <a:lnTo>
                    <a:pt x="31" y="51"/>
                  </a:lnTo>
                  <a:lnTo>
                    <a:pt x="28" y="51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6" y="30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6" y="19"/>
                  </a:lnTo>
                  <a:lnTo>
                    <a:pt x="50" y="16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5" y="11"/>
                  </a:lnTo>
                  <a:lnTo>
                    <a:pt x="57" y="10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8" name="Freeform 349"/>
            <p:cNvSpPr>
              <a:spLocks/>
            </p:cNvSpPr>
            <p:nvPr/>
          </p:nvSpPr>
          <p:spPr bwMode="auto">
            <a:xfrm>
              <a:off x="5805927" y="3145031"/>
              <a:ext cx="7797" cy="5848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0 h 3"/>
                <a:gd name="T4" fmla="*/ 3 w 4"/>
                <a:gd name="T5" fmla="*/ 0 h 3"/>
                <a:gd name="T6" fmla="*/ 4 w 4"/>
                <a:gd name="T7" fmla="*/ 2 h 3"/>
                <a:gd name="T8" fmla="*/ 4 w 4"/>
                <a:gd name="T9" fmla="*/ 2 h 3"/>
                <a:gd name="T10" fmla="*/ 4 w 4"/>
                <a:gd name="T11" fmla="*/ 2 h 3"/>
                <a:gd name="T12" fmla="*/ 3 w 4"/>
                <a:gd name="T13" fmla="*/ 2 h 3"/>
                <a:gd name="T14" fmla="*/ 3 w 4"/>
                <a:gd name="T15" fmla="*/ 2 h 3"/>
                <a:gd name="T16" fmla="*/ 1 w 4"/>
                <a:gd name="T17" fmla="*/ 3 h 3"/>
                <a:gd name="T18" fmla="*/ 1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0 w 4"/>
                <a:gd name="T25" fmla="*/ 3 h 3"/>
                <a:gd name="T26" fmla="*/ 0 w 4"/>
                <a:gd name="T27" fmla="*/ 2 h 3"/>
                <a:gd name="T28" fmla="*/ 0 w 4"/>
                <a:gd name="T29" fmla="*/ 2 h 3"/>
                <a:gd name="T30" fmla="*/ 0 w 4"/>
                <a:gd name="T31" fmla="*/ 2 h 3"/>
                <a:gd name="T32" fmla="*/ 0 w 4"/>
                <a:gd name="T33" fmla="*/ 0 h 3"/>
                <a:gd name="T34" fmla="*/ 0 w 4"/>
                <a:gd name="T35" fmla="*/ 0 h 3"/>
                <a:gd name="T36" fmla="*/ 1 w 4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9" name="Freeform 350"/>
            <p:cNvSpPr>
              <a:spLocks noEditPoints="1"/>
            </p:cNvSpPr>
            <p:nvPr/>
          </p:nvSpPr>
          <p:spPr bwMode="auto">
            <a:xfrm>
              <a:off x="3698820" y="4367192"/>
              <a:ext cx="7026944" cy="1602260"/>
            </a:xfrm>
            <a:custGeom>
              <a:avLst/>
              <a:gdLst>
                <a:gd name="T0" fmla="*/ 0 w 3605"/>
                <a:gd name="T1" fmla="*/ 818 h 822"/>
                <a:gd name="T2" fmla="*/ 7 w 3605"/>
                <a:gd name="T3" fmla="*/ 805 h 822"/>
                <a:gd name="T4" fmla="*/ 8 w 3605"/>
                <a:gd name="T5" fmla="*/ 750 h 822"/>
                <a:gd name="T6" fmla="*/ 64 w 3605"/>
                <a:gd name="T7" fmla="*/ 729 h 822"/>
                <a:gd name="T8" fmla="*/ 3522 w 3605"/>
                <a:gd name="T9" fmla="*/ 704 h 822"/>
                <a:gd name="T10" fmla="*/ 8 w 3605"/>
                <a:gd name="T11" fmla="*/ 651 h 822"/>
                <a:gd name="T12" fmla="*/ 11 w 3605"/>
                <a:gd name="T13" fmla="*/ 637 h 822"/>
                <a:gd name="T14" fmla="*/ 297 w 3605"/>
                <a:gd name="T15" fmla="*/ 515 h 822"/>
                <a:gd name="T16" fmla="*/ 284 w 3605"/>
                <a:gd name="T17" fmla="*/ 518 h 822"/>
                <a:gd name="T18" fmla="*/ 155 w 3605"/>
                <a:gd name="T19" fmla="*/ 482 h 822"/>
                <a:gd name="T20" fmla="*/ 275 w 3605"/>
                <a:gd name="T21" fmla="*/ 392 h 822"/>
                <a:gd name="T22" fmla="*/ 270 w 3605"/>
                <a:gd name="T23" fmla="*/ 392 h 822"/>
                <a:gd name="T24" fmla="*/ 322 w 3605"/>
                <a:gd name="T25" fmla="*/ 312 h 822"/>
                <a:gd name="T26" fmla="*/ 317 w 3605"/>
                <a:gd name="T27" fmla="*/ 321 h 822"/>
                <a:gd name="T28" fmla="*/ 407 w 3605"/>
                <a:gd name="T29" fmla="*/ 298 h 822"/>
                <a:gd name="T30" fmla="*/ 404 w 3605"/>
                <a:gd name="T31" fmla="*/ 299 h 822"/>
                <a:gd name="T32" fmla="*/ 1478 w 3605"/>
                <a:gd name="T33" fmla="*/ 265 h 822"/>
                <a:gd name="T34" fmla="*/ 1465 w 3605"/>
                <a:gd name="T35" fmla="*/ 271 h 822"/>
                <a:gd name="T36" fmla="*/ 1453 w 3605"/>
                <a:gd name="T37" fmla="*/ 282 h 822"/>
                <a:gd name="T38" fmla="*/ 1461 w 3605"/>
                <a:gd name="T39" fmla="*/ 271 h 822"/>
                <a:gd name="T40" fmla="*/ 1470 w 3605"/>
                <a:gd name="T41" fmla="*/ 265 h 822"/>
                <a:gd name="T42" fmla="*/ 2922 w 3605"/>
                <a:gd name="T43" fmla="*/ 263 h 822"/>
                <a:gd name="T44" fmla="*/ 2921 w 3605"/>
                <a:gd name="T45" fmla="*/ 258 h 822"/>
                <a:gd name="T46" fmla="*/ 68 w 3605"/>
                <a:gd name="T47" fmla="*/ 262 h 822"/>
                <a:gd name="T48" fmla="*/ 64 w 3605"/>
                <a:gd name="T49" fmla="*/ 260 h 822"/>
                <a:gd name="T50" fmla="*/ 49 w 3605"/>
                <a:gd name="T51" fmla="*/ 255 h 822"/>
                <a:gd name="T52" fmla="*/ 51 w 3605"/>
                <a:gd name="T53" fmla="*/ 246 h 822"/>
                <a:gd name="T54" fmla="*/ 1560 w 3605"/>
                <a:gd name="T55" fmla="*/ 199 h 822"/>
                <a:gd name="T56" fmla="*/ 440 w 3605"/>
                <a:gd name="T57" fmla="*/ 186 h 822"/>
                <a:gd name="T58" fmla="*/ 1563 w 3605"/>
                <a:gd name="T59" fmla="*/ 189 h 822"/>
                <a:gd name="T60" fmla="*/ 1566 w 3605"/>
                <a:gd name="T61" fmla="*/ 224 h 822"/>
                <a:gd name="T62" fmla="*/ 1562 w 3605"/>
                <a:gd name="T63" fmla="*/ 230 h 822"/>
                <a:gd name="T64" fmla="*/ 1554 w 3605"/>
                <a:gd name="T65" fmla="*/ 203 h 822"/>
                <a:gd name="T66" fmla="*/ 1552 w 3605"/>
                <a:gd name="T67" fmla="*/ 170 h 822"/>
                <a:gd name="T68" fmla="*/ 455 w 3605"/>
                <a:gd name="T69" fmla="*/ 165 h 822"/>
                <a:gd name="T70" fmla="*/ 447 w 3605"/>
                <a:gd name="T71" fmla="*/ 175 h 822"/>
                <a:gd name="T72" fmla="*/ 442 w 3605"/>
                <a:gd name="T73" fmla="*/ 178 h 822"/>
                <a:gd name="T74" fmla="*/ 445 w 3605"/>
                <a:gd name="T75" fmla="*/ 170 h 822"/>
                <a:gd name="T76" fmla="*/ 464 w 3605"/>
                <a:gd name="T77" fmla="*/ 161 h 822"/>
                <a:gd name="T78" fmla="*/ 1468 w 3605"/>
                <a:gd name="T79" fmla="*/ 158 h 822"/>
                <a:gd name="T80" fmla="*/ 346 w 3605"/>
                <a:gd name="T81" fmla="*/ 91 h 822"/>
                <a:gd name="T82" fmla="*/ 341 w 3605"/>
                <a:gd name="T83" fmla="*/ 85 h 822"/>
                <a:gd name="T84" fmla="*/ 1489 w 3605"/>
                <a:gd name="T85" fmla="*/ 88 h 822"/>
                <a:gd name="T86" fmla="*/ 1491 w 3605"/>
                <a:gd name="T87" fmla="*/ 115 h 822"/>
                <a:gd name="T88" fmla="*/ 1508 w 3605"/>
                <a:gd name="T89" fmla="*/ 142 h 822"/>
                <a:gd name="T90" fmla="*/ 1502 w 3605"/>
                <a:gd name="T91" fmla="*/ 148 h 822"/>
                <a:gd name="T92" fmla="*/ 1487 w 3605"/>
                <a:gd name="T93" fmla="*/ 123 h 822"/>
                <a:gd name="T94" fmla="*/ 1481 w 3605"/>
                <a:gd name="T95" fmla="*/ 90 h 822"/>
                <a:gd name="T96" fmla="*/ 1521 w 3605"/>
                <a:gd name="T97" fmla="*/ 60 h 822"/>
                <a:gd name="T98" fmla="*/ 1483 w 3605"/>
                <a:gd name="T99" fmla="*/ 52 h 822"/>
                <a:gd name="T100" fmla="*/ 1322 w 3605"/>
                <a:gd name="T101" fmla="*/ 39 h 822"/>
                <a:gd name="T102" fmla="*/ 1525 w 3605"/>
                <a:gd name="T103" fmla="*/ 30 h 822"/>
                <a:gd name="T104" fmla="*/ 1543 w 3605"/>
                <a:gd name="T105" fmla="*/ 22 h 822"/>
                <a:gd name="T106" fmla="*/ 1555 w 3605"/>
                <a:gd name="T107" fmla="*/ 28 h 822"/>
                <a:gd name="T108" fmla="*/ 1550 w 3605"/>
                <a:gd name="T109" fmla="*/ 43 h 822"/>
                <a:gd name="T110" fmla="*/ 1544 w 3605"/>
                <a:gd name="T111" fmla="*/ 54 h 822"/>
                <a:gd name="T112" fmla="*/ 1533 w 3605"/>
                <a:gd name="T113" fmla="*/ 68 h 822"/>
                <a:gd name="T114" fmla="*/ 1522 w 3605"/>
                <a:gd name="T115" fmla="*/ 63 h 822"/>
                <a:gd name="T116" fmla="*/ 1519 w 3605"/>
                <a:gd name="T117" fmla="*/ 39 h 822"/>
                <a:gd name="T118" fmla="*/ 1532 w 3605"/>
                <a:gd name="T119" fmla="*/ 24 h 822"/>
                <a:gd name="T120" fmla="*/ 1539 w 3605"/>
                <a:gd name="T121" fmla="*/ 5 h 822"/>
                <a:gd name="T122" fmla="*/ 1530 w 3605"/>
                <a:gd name="T123" fmla="*/ 5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5" h="822">
                  <a:moveTo>
                    <a:pt x="2" y="810"/>
                  </a:moveTo>
                  <a:lnTo>
                    <a:pt x="2" y="811"/>
                  </a:lnTo>
                  <a:lnTo>
                    <a:pt x="4" y="813"/>
                  </a:lnTo>
                  <a:lnTo>
                    <a:pt x="5" y="815"/>
                  </a:lnTo>
                  <a:lnTo>
                    <a:pt x="7" y="815"/>
                  </a:lnTo>
                  <a:lnTo>
                    <a:pt x="8" y="815"/>
                  </a:lnTo>
                  <a:lnTo>
                    <a:pt x="13" y="815"/>
                  </a:lnTo>
                  <a:lnTo>
                    <a:pt x="18" y="813"/>
                  </a:lnTo>
                  <a:lnTo>
                    <a:pt x="18" y="815"/>
                  </a:lnTo>
                  <a:lnTo>
                    <a:pt x="19" y="815"/>
                  </a:lnTo>
                  <a:lnTo>
                    <a:pt x="19" y="816"/>
                  </a:lnTo>
                  <a:lnTo>
                    <a:pt x="18" y="816"/>
                  </a:lnTo>
                  <a:lnTo>
                    <a:pt x="15" y="816"/>
                  </a:lnTo>
                  <a:lnTo>
                    <a:pt x="13" y="816"/>
                  </a:lnTo>
                  <a:lnTo>
                    <a:pt x="10" y="816"/>
                  </a:lnTo>
                  <a:lnTo>
                    <a:pt x="10" y="816"/>
                  </a:lnTo>
                  <a:lnTo>
                    <a:pt x="7" y="816"/>
                  </a:lnTo>
                  <a:lnTo>
                    <a:pt x="5" y="818"/>
                  </a:lnTo>
                  <a:lnTo>
                    <a:pt x="5" y="819"/>
                  </a:lnTo>
                  <a:lnTo>
                    <a:pt x="5" y="819"/>
                  </a:lnTo>
                  <a:lnTo>
                    <a:pt x="7" y="819"/>
                  </a:lnTo>
                  <a:lnTo>
                    <a:pt x="7" y="819"/>
                  </a:lnTo>
                  <a:lnTo>
                    <a:pt x="8" y="821"/>
                  </a:lnTo>
                  <a:lnTo>
                    <a:pt x="7" y="821"/>
                  </a:lnTo>
                  <a:lnTo>
                    <a:pt x="5" y="822"/>
                  </a:lnTo>
                  <a:lnTo>
                    <a:pt x="5" y="822"/>
                  </a:lnTo>
                  <a:lnTo>
                    <a:pt x="4" y="821"/>
                  </a:lnTo>
                  <a:lnTo>
                    <a:pt x="4" y="818"/>
                  </a:lnTo>
                  <a:lnTo>
                    <a:pt x="2" y="818"/>
                  </a:lnTo>
                  <a:lnTo>
                    <a:pt x="2" y="818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2" y="816"/>
                  </a:lnTo>
                  <a:lnTo>
                    <a:pt x="4" y="816"/>
                  </a:lnTo>
                  <a:lnTo>
                    <a:pt x="5" y="816"/>
                  </a:lnTo>
                  <a:lnTo>
                    <a:pt x="5" y="815"/>
                  </a:lnTo>
                  <a:lnTo>
                    <a:pt x="4" y="815"/>
                  </a:lnTo>
                  <a:lnTo>
                    <a:pt x="2" y="813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5"/>
                  </a:lnTo>
                  <a:lnTo>
                    <a:pt x="0" y="813"/>
                  </a:lnTo>
                  <a:lnTo>
                    <a:pt x="0" y="813"/>
                  </a:lnTo>
                  <a:lnTo>
                    <a:pt x="0" y="811"/>
                  </a:lnTo>
                  <a:lnTo>
                    <a:pt x="2" y="811"/>
                  </a:lnTo>
                  <a:lnTo>
                    <a:pt x="2" y="810"/>
                  </a:lnTo>
                  <a:close/>
                  <a:moveTo>
                    <a:pt x="5" y="800"/>
                  </a:moveTo>
                  <a:lnTo>
                    <a:pt x="7" y="800"/>
                  </a:lnTo>
                  <a:lnTo>
                    <a:pt x="7" y="800"/>
                  </a:lnTo>
                  <a:lnTo>
                    <a:pt x="11" y="802"/>
                  </a:lnTo>
                  <a:lnTo>
                    <a:pt x="15" y="804"/>
                  </a:lnTo>
                  <a:lnTo>
                    <a:pt x="16" y="804"/>
                  </a:lnTo>
                  <a:lnTo>
                    <a:pt x="18" y="805"/>
                  </a:lnTo>
                  <a:lnTo>
                    <a:pt x="18" y="805"/>
                  </a:lnTo>
                  <a:lnTo>
                    <a:pt x="18" y="807"/>
                  </a:lnTo>
                  <a:lnTo>
                    <a:pt x="18" y="807"/>
                  </a:lnTo>
                  <a:lnTo>
                    <a:pt x="16" y="807"/>
                  </a:lnTo>
                  <a:lnTo>
                    <a:pt x="16" y="807"/>
                  </a:lnTo>
                  <a:lnTo>
                    <a:pt x="15" y="807"/>
                  </a:lnTo>
                  <a:lnTo>
                    <a:pt x="11" y="805"/>
                  </a:lnTo>
                  <a:lnTo>
                    <a:pt x="10" y="804"/>
                  </a:lnTo>
                  <a:lnTo>
                    <a:pt x="8" y="804"/>
                  </a:lnTo>
                  <a:lnTo>
                    <a:pt x="8" y="805"/>
                  </a:lnTo>
                  <a:lnTo>
                    <a:pt x="7" y="805"/>
                  </a:lnTo>
                  <a:lnTo>
                    <a:pt x="5" y="805"/>
                  </a:lnTo>
                  <a:lnTo>
                    <a:pt x="4" y="805"/>
                  </a:lnTo>
                  <a:lnTo>
                    <a:pt x="4" y="805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4"/>
                  </a:lnTo>
                  <a:lnTo>
                    <a:pt x="5" y="802"/>
                  </a:lnTo>
                  <a:lnTo>
                    <a:pt x="4" y="802"/>
                  </a:lnTo>
                  <a:lnTo>
                    <a:pt x="5" y="802"/>
                  </a:lnTo>
                  <a:lnTo>
                    <a:pt x="5" y="800"/>
                  </a:lnTo>
                  <a:close/>
                  <a:moveTo>
                    <a:pt x="24" y="742"/>
                  </a:moveTo>
                  <a:lnTo>
                    <a:pt x="24" y="744"/>
                  </a:lnTo>
                  <a:lnTo>
                    <a:pt x="26" y="744"/>
                  </a:lnTo>
                  <a:lnTo>
                    <a:pt x="27" y="745"/>
                  </a:lnTo>
                  <a:lnTo>
                    <a:pt x="29" y="745"/>
                  </a:lnTo>
                  <a:lnTo>
                    <a:pt x="30" y="745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27" y="748"/>
                  </a:lnTo>
                  <a:lnTo>
                    <a:pt x="24" y="747"/>
                  </a:lnTo>
                  <a:lnTo>
                    <a:pt x="23" y="747"/>
                  </a:lnTo>
                  <a:lnTo>
                    <a:pt x="19" y="747"/>
                  </a:lnTo>
                  <a:lnTo>
                    <a:pt x="15" y="748"/>
                  </a:lnTo>
                  <a:lnTo>
                    <a:pt x="11" y="752"/>
                  </a:lnTo>
                  <a:lnTo>
                    <a:pt x="8" y="753"/>
                  </a:lnTo>
                  <a:lnTo>
                    <a:pt x="7" y="753"/>
                  </a:lnTo>
                  <a:lnTo>
                    <a:pt x="7" y="755"/>
                  </a:lnTo>
                  <a:lnTo>
                    <a:pt x="7" y="755"/>
                  </a:lnTo>
                  <a:lnTo>
                    <a:pt x="5" y="756"/>
                  </a:lnTo>
                  <a:lnTo>
                    <a:pt x="7" y="753"/>
                  </a:lnTo>
                  <a:lnTo>
                    <a:pt x="7" y="752"/>
                  </a:lnTo>
                  <a:lnTo>
                    <a:pt x="8" y="750"/>
                  </a:lnTo>
                  <a:lnTo>
                    <a:pt x="10" y="750"/>
                  </a:lnTo>
                  <a:lnTo>
                    <a:pt x="8" y="748"/>
                  </a:lnTo>
                  <a:lnTo>
                    <a:pt x="8" y="747"/>
                  </a:lnTo>
                  <a:lnTo>
                    <a:pt x="8" y="747"/>
                  </a:lnTo>
                  <a:lnTo>
                    <a:pt x="10" y="747"/>
                  </a:lnTo>
                  <a:lnTo>
                    <a:pt x="10" y="748"/>
                  </a:lnTo>
                  <a:lnTo>
                    <a:pt x="11" y="748"/>
                  </a:lnTo>
                  <a:lnTo>
                    <a:pt x="16" y="747"/>
                  </a:lnTo>
                  <a:lnTo>
                    <a:pt x="19" y="745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1" y="744"/>
                  </a:lnTo>
                  <a:lnTo>
                    <a:pt x="23" y="744"/>
                  </a:lnTo>
                  <a:lnTo>
                    <a:pt x="24" y="742"/>
                  </a:lnTo>
                  <a:close/>
                  <a:moveTo>
                    <a:pt x="64" y="725"/>
                  </a:moveTo>
                  <a:lnTo>
                    <a:pt x="64" y="725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5" y="726"/>
                  </a:lnTo>
                  <a:lnTo>
                    <a:pt x="67" y="726"/>
                  </a:lnTo>
                  <a:lnTo>
                    <a:pt x="67" y="726"/>
                  </a:lnTo>
                  <a:lnTo>
                    <a:pt x="67" y="728"/>
                  </a:lnTo>
                  <a:lnTo>
                    <a:pt x="68" y="728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29"/>
                  </a:lnTo>
                  <a:lnTo>
                    <a:pt x="68" y="731"/>
                  </a:lnTo>
                  <a:lnTo>
                    <a:pt x="67" y="731"/>
                  </a:lnTo>
                  <a:lnTo>
                    <a:pt x="65" y="731"/>
                  </a:lnTo>
                  <a:lnTo>
                    <a:pt x="64" y="729"/>
                  </a:lnTo>
                  <a:lnTo>
                    <a:pt x="64" y="728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5"/>
                  </a:lnTo>
                  <a:close/>
                  <a:moveTo>
                    <a:pt x="3515" y="701"/>
                  </a:moveTo>
                  <a:lnTo>
                    <a:pt x="3515" y="701"/>
                  </a:lnTo>
                  <a:lnTo>
                    <a:pt x="3515" y="703"/>
                  </a:lnTo>
                  <a:lnTo>
                    <a:pt x="3515" y="703"/>
                  </a:lnTo>
                  <a:lnTo>
                    <a:pt x="3517" y="701"/>
                  </a:lnTo>
                  <a:lnTo>
                    <a:pt x="3517" y="701"/>
                  </a:lnTo>
                  <a:lnTo>
                    <a:pt x="3517" y="703"/>
                  </a:lnTo>
                  <a:lnTo>
                    <a:pt x="3517" y="703"/>
                  </a:lnTo>
                  <a:lnTo>
                    <a:pt x="3515" y="704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6"/>
                  </a:lnTo>
                  <a:lnTo>
                    <a:pt x="3517" y="707"/>
                  </a:lnTo>
                  <a:lnTo>
                    <a:pt x="3517" y="707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6"/>
                  </a:lnTo>
                  <a:lnTo>
                    <a:pt x="3515" y="704"/>
                  </a:lnTo>
                  <a:lnTo>
                    <a:pt x="3515" y="703"/>
                  </a:lnTo>
                  <a:lnTo>
                    <a:pt x="3515" y="701"/>
                  </a:lnTo>
                  <a:lnTo>
                    <a:pt x="3515" y="701"/>
                  </a:lnTo>
                  <a:close/>
                  <a:moveTo>
                    <a:pt x="3520" y="696"/>
                  </a:moveTo>
                  <a:lnTo>
                    <a:pt x="3520" y="696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701"/>
                  </a:lnTo>
                  <a:lnTo>
                    <a:pt x="3522" y="703"/>
                  </a:lnTo>
                  <a:lnTo>
                    <a:pt x="3522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4"/>
                  </a:lnTo>
                  <a:lnTo>
                    <a:pt x="3520" y="703"/>
                  </a:lnTo>
                  <a:lnTo>
                    <a:pt x="3520" y="700"/>
                  </a:lnTo>
                  <a:lnTo>
                    <a:pt x="3518" y="698"/>
                  </a:lnTo>
                  <a:lnTo>
                    <a:pt x="3520" y="698"/>
                  </a:lnTo>
                  <a:lnTo>
                    <a:pt x="3520" y="698"/>
                  </a:lnTo>
                  <a:lnTo>
                    <a:pt x="3520" y="696"/>
                  </a:lnTo>
                  <a:lnTo>
                    <a:pt x="3520" y="696"/>
                  </a:lnTo>
                  <a:close/>
                  <a:moveTo>
                    <a:pt x="3525" y="693"/>
                  </a:moveTo>
                  <a:lnTo>
                    <a:pt x="3525" y="695"/>
                  </a:lnTo>
                  <a:lnTo>
                    <a:pt x="3525" y="696"/>
                  </a:lnTo>
                  <a:lnTo>
                    <a:pt x="3525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700"/>
                  </a:lnTo>
                  <a:lnTo>
                    <a:pt x="3526" y="701"/>
                  </a:lnTo>
                  <a:lnTo>
                    <a:pt x="3525" y="701"/>
                  </a:lnTo>
                  <a:lnTo>
                    <a:pt x="3525" y="701"/>
                  </a:lnTo>
                  <a:lnTo>
                    <a:pt x="3525" y="700"/>
                  </a:lnTo>
                  <a:lnTo>
                    <a:pt x="3525" y="700"/>
                  </a:lnTo>
                  <a:lnTo>
                    <a:pt x="3525" y="698"/>
                  </a:lnTo>
                  <a:lnTo>
                    <a:pt x="3525" y="695"/>
                  </a:lnTo>
                  <a:lnTo>
                    <a:pt x="3525" y="693"/>
                  </a:lnTo>
                  <a:close/>
                  <a:moveTo>
                    <a:pt x="7" y="649"/>
                  </a:moveTo>
                  <a:lnTo>
                    <a:pt x="8" y="649"/>
                  </a:lnTo>
                  <a:lnTo>
                    <a:pt x="8" y="651"/>
                  </a:lnTo>
                  <a:lnTo>
                    <a:pt x="10" y="651"/>
                  </a:lnTo>
                  <a:lnTo>
                    <a:pt x="10" y="652"/>
                  </a:lnTo>
                  <a:lnTo>
                    <a:pt x="10" y="654"/>
                  </a:lnTo>
                  <a:lnTo>
                    <a:pt x="8" y="652"/>
                  </a:lnTo>
                  <a:lnTo>
                    <a:pt x="7" y="654"/>
                  </a:lnTo>
                  <a:lnTo>
                    <a:pt x="5" y="654"/>
                  </a:lnTo>
                  <a:lnTo>
                    <a:pt x="5" y="654"/>
                  </a:lnTo>
                  <a:lnTo>
                    <a:pt x="5" y="652"/>
                  </a:lnTo>
                  <a:lnTo>
                    <a:pt x="5" y="651"/>
                  </a:lnTo>
                  <a:lnTo>
                    <a:pt x="5" y="649"/>
                  </a:lnTo>
                  <a:lnTo>
                    <a:pt x="7" y="649"/>
                  </a:lnTo>
                  <a:close/>
                  <a:moveTo>
                    <a:pt x="11" y="643"/>
                  </a:moveTo>
                  <a:lnTo>
                    <a:pt x="13" y="643"/>
                  </a:lnTo>
                  <a:lnTo>
                    <a:pt x="13" y="643"/>
                  </a:lnTo>
                  <a:lnTo>
                    <a:pt x="13" y="644"/>
                  </a:lnTo>
                  <a:lnTo>
                    <a:pt x="11" y="644"/>
                  </a:lnTo>
                  <a:lnTo>
                    <a:pt x="11" y="644"/>
                  </a:lnTo>
                  <a:lnTo>
                    <a:pt x="10" y="644"/>
                  </a:lnTo>
                  <a:lnTo>
                    <a:pt x="11" y="643"/>
                  </a:lnTo>
                  <a:close/>
                  <a:moveTo>
                    <a:pt x="15" y="635"/>
                  </a:moveTo>
                  <a:lnTo>
                    <a:pt x="15" y="635"/>
                  </a:lnTo>
                  <a:lnTo>
                    <a:pt x="15" y="635"/>
                  </a:lnTo>
                  <a:lnTo>
                    <a:pt x="15" y="635"/>
                  </a:lnTo>
                  <a:lnTo>
                    <a:pt x="15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5" y="638"/>
                  </a:lnTo>
                  <a:lnTo>
                    <a:pt x="13" y="638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7"/>
                  </a:lnTo>
                  <a:lnTo>
                    <a:pt x="11" y="635"/>
                  </a:lnTo>
                  <a:lnTo>
                    <a:pt x="13" y="635"/>
                  </a:lnTo>
                  <a:lnTo>
                    <a:pt x="15" y="635"/>
                  </a:lnTo>
                  <a:close/>
                  <a:moveTo>
                    <a:pt x="3602" y="610"/>
                  </a:moveTo>
                  <a:lnTo>
                    <a:pt x="3604" y="610"/>
                  </a:lnTo>
                  <a:lnTo>
                    <a:pt x="3605" y="611"/>
                  </a:lnTo>
                  <a:lnTo>
                    <a:pt x="3605" y="611"/>
                  </a:lnTo>
                  <a:lnTo>
                    <a:pt x="3605" y="613"/>
                  </a:lnTo>
                  <a:lnTo>
                    <a:pt x="3604" y="613"/>
                  </a:lnTo>
                  <a:lnTo>
                    <a:pt x="3604" y="614"/>
                  </a:lnTo>
                  <a:lnTo>
                    <a:pt x="3602" y="614"/>
                  </a:lnTo>
                  <a:lnTo>
                    <a:pt x="3600" y="614"/>
                  </a:lnTo>
                  <a:lnTo>
                    <a:pt x="3600" y="614"/>
                  </a:lnTo>
                  <a:lnTo>
                    <a:pt x="3600" y="613"/>
                  </a:lnTo>
                  <a:lnTo>
                    <a:pt x="3600" y="613"/>
                  </a:lnTo>
                  <a:lnTo>
                    <a:pt x="3600" y="611"/>
                  </a:lnTo>
                  <a:lnTo>
                    <a:pt x="3600" y="611"/>
                  </a:lnTo>
                  <a:lnTo>
                    <a:pt x="3602" y="610"/>
                  </a:lnTo>
                  <a:close/>
                  <a:moveTo>
                    <a:pt x="297" y="504"/>
                  </a:moveTo>
                  <a:lnTo>
                    <a:pt x="298" y="504"/>
                  </a:lnTo>
                  <a:lnTo>
                    <a:pt x="298" y="504"/>
                  </a:lnTo>
                  <a:lnTo>
                    <a:pt x="298" y="506"/>
                  </a:lnTo>
                  <a:lnTo>
                    <a:pt x="298" y="507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0" y="509"/>
                  </a:lnTo>
                  <a:lnTo>
                    <a:pt x="300" y="511"/>
                  </a:lnTo>
                  <a:lnTo>
                    <a:pt x="298" y="511"/>
                  </a:lnTo>
                  <a:lnTo>
                    <a:pt x="298" y="512"/>
                  </a:lnTo>
                  <a:lnTo>
                    <a:pt x="298" y="514"/>
                  </a:lnTo>
                  <a:lnTo>
                    <a:pt x="297" y="514"/>
                  </a:lnTo>
                  <a:lnTo>
                    <a:pt x="297" y="515"/>
                  </a:lnTo>
                  <a:lnTo>
                    <a:pt x="297" y="515"/>
                  </a:lnTo>
                  <a:lnTo>
                    <a:pt x="295" y="515"/>
                  </a:lnTo>
                  <a:lnTo>
                    <a:pt x="295" y="515"/>
                  </a:lnTo>
                  <a:lnTo>
                    <a:pt x="294" y="515"/>
                  </a:lnTo>
                  <a:lnTo>
                    <a:pt x="294" y="514"/>
                  </a:lnTo>
                  <a:lnTo>
                    <a:pt x="294" y="514"/>
                  </a:lnTo>
                  <a:lnTo>
                    <a:pt x="292" y="514"/>
                  </a:lnTo>
                  <a:lnTo>
                    <a:pt x="292" y="515"/>
                  </a:lnTo>
                  <a:lnTo>
                    <a:pt x="291" y="517"/>
                  </a:lnTo>
                  <a:lnTo>
                    <a:pt x="291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9" y="518"/>
                  </a:lnTo>
                  <a:lnTo>
                    <a:pt x="287" y="518"/>
                  </a:lnTo>
                  <a:lnTo>
                    <a:pt x="287" y="520"/>
                  </a:lnTo>
                  <a:lnTo>
                    <a:pt x="287" y="522"/>
                  </a:lnTo>
                  <a:lnTo>
                    <a:pt x="287" y="523"/>
                  </a:lnTo>
                  <a:lnTo>
                    <a:pt x="287" y="525"/>
                  </a:lnTo>
                  <a:lnTo>
                    <a:pt x="287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6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3"/>
                  </a:lnTo>
                  <a:lnTo>
                    <a:pt x="286" y="522"/>
                  </a:lnTo>
                  <a:lnTo>
                    <a:pt x="284" y="522"/>
                  </a:lnTo>
                  <a:lnTo>
                    <a:pt x="284" y="520"/>
                  </a:lnTo>
                  <a:lnTo>
                    <a:pt x="284" y="518"/>
                  </a:lnTo>
                  <a:lnTo>
                    <a:pt x="284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7" y="517"/>
                  </a:lnTo>
                  <a:lnTo>
                    <a:pt x="289" y="515"/>
                  </a:lnTo>
                  <a:lnTo>
                    <a:pt x="289" y="515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4"/>
                  </a:lnTo>
                  <a:lnTo>
                    <a:pt x="289" y="512"/>
                  </a:lnTo>
                  <a:lnTo>
                    <a:pt x="291" y="512"/>
                  </a:lnTo>
                  <a:lnTo>
                    <a:pt x="291" y="512"/>
                  </a:lnTo>
                  <a:lnTo>
                    <a:pt x="292" y="512"/>
                  </a:lnTo>
                  <a:lnTo>
                    <a:pt x="292" y="511"/>
                  </a:lnTo>
                  <a:lnTo>
                    <a:pt x="294" y="511"/>
                  </a:lnTo>
                  <a:lnTo>
                    <a:pt x="294" y="509"/>
                  </a:lnTo>
                  <a:lnTo>
                    <a:pt x="294" y="509"/>
                  </a:lnTo>
                  <a:lnTo>
                    <a:pt x="295" y="507"/>
                  </a:lnTo>
                  <a:lnTo>
                    <a:pt x="297" y="507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7" y="504"/>
                  </a:lnTo>
                  <a:lnTo>
                    <a:pt x="297" y="504"/>
                  </a:lnTo>
                  <a:close/>
                  <a:moveTo>
                    <a:pt x="155" y="477"/>
                  </a:moveTo>
                  <a:lnTo>
                    <a:pt x="157" y="477"/>
                  </a:lnTo>
                  <a:lnTo>
                    <a:pt x="158" y="477"/>
                  </a:lnTo>
                  <a:lnTo>
                    <a:pt x="158" y="477"/>
                  </a:lnTo>
                  <a:lnTo>
                    <a:pt x="160" y="479"/>
                  </a:lnTo>
                  <a:lnTo>
                    <a:pt x="160" y="481"/>
                  </a:lnTo>
                  <a:lnTo>
                    <a:pt x="160" y="482"/>
                  </a:lnTo>
                  <a:lnTo>
                    <a:pt x="158" y="482"/>
                  </a:lnTo>
                  <a:lnTo>
                    <a:pt x="155" y="482"/>
                  </a:lnTo>
                  <a:lnTo>
                    <a:pt x="153" y="484"/>
                  </a:lnTo>
                  <a:lnTo>
                    <a:pt x="152" y="482"/>
                  </a:lnTo>
                  <a:lnTo>
                    <a:pt x="152" y="482"/>
                  </a:lnTo>
                  <a:lnTo>
                    <a:pt x="150" y="481"/>
                  </a:lnTo>
                  <a:lnTo>
                    <a:pt x="149" y="481"/>
                  </a:lnTo>
                  <a:lnTo>
                    <a:pt x="150" y="479"/>
                  </a:lnTo>
                  <a:lnTo>
                    <a:pt x="152" y="479"/>
                  </a:lnTo>
                  <a:lnTo>
                    <a:pt x="153" y="479"/>
                  </a:lnTo>
                  <a:lnTo>
                    <a:pt x="153" y="477"/>
                  </a:lnTo>
                  <a:lnTo>
                    <a:pt x="155" y="477"/>
                  </a:lnTo>
                  <a:close/>
                  <a:moveTo>
                    <a:pt x="275" y="378"/>
                  </a:moveTo>
                  <a:lnTo>
                    <a:pt x="275" y="378"/>
                  </a:lnTo>
                  <a:lnTo>
                    <a:pt x="275" y="380"/>
                  </a:lnTo>
                  <a:lnTo>
                    <a:pt x="275" y="381"/>
                  </a:lnTo>
                  <a:lnTo>
                    <a:pt x="275" y="383"/>
                  </a:lnTo>
                  <a:lnTo>
                    <a:pt x="275" y="386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6" y="388"/>
                  </a:lnTo>
                  <a:lnTo>
                    <a:pt x="275" y="388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5" y="389"/>
                  </a:lnTo>
                  <a:lnTo>
                    <a:pt x="276" y="391"/>
                  </a:lnTo>
                  <a:lnTo>
                    <a:pt x="275" y="391"/>
                  </a:lnTo>
                  <a:lnTo>
                    <a:pt x="275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3" y="391"/>
                  </a:lnTo>
                  <a:lnTo>
                    <a:pt x="275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3" y="394"/>
                  </a:lnTo>
                  <a:lnTo>
                    <a:pt x="275" y="395"/>
                  </a:lnTo>
                  <a:lnTo>
                    <a:pt x="276" y="395"/>
                  </a:lnTo>
                  <a:lnTo>
                    <a:pt x="275" y="395"/>
                  </a:lnTo>
                  <a:lnTo>
                    <a:pt x="275" y="395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3" y="397"/>
                  </a:lnTo>
                  <a:lnTo>
                    <a:pt x="272" y="397"/>
                  </a:lnTo>
                  <a:lnTo>
                    <a:pt x="272" y="397"/>
                  </a:lnTo>
                  <a:lnTo>
                    <a:pt x="272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9"/>
                  </a:lnTo>
                  <a:lnTo>
                    <a:pt x="270" y="397"/>
                  </a:lnTo>
                  <a:lnTo>
                    <a:pt x="270" y="395"/>
                  </a:lnTo>
                  <a:lnTo>
                    <a:pt x="272" y="395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70" y="394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70" y="392"/>
                  </a:lnTo>
                  <a:lnTo>
                    <a:pt x="272" y="392"/>
                  </a:lnTo>
                  <a:lnTo>
                    <a:pt x="272" y="392"/>
                  </a:lnTo>
                  <a:lnTo>
                    <a:pt x="272" y="391"/>
                  </a:lnTo>
                  <a:lnTo>
                    <a:pt x="272" y="391"/>
                  </a:lnTo>
                  <a:lnTo>
                    <a:pt x="270" y="391"/>
                  </a:lnTo>
                  <a:lnTo>
                    <a:pt x="267" y="389"/>
                  </a:lnTo>
                  <a:lnTo>
                    <a:pt x="268" y="389"/>
                  </a:lnTo>
                  <a:lnTo>
                    <a:pt x="268" y="389"/>
                  </a:lnTo>
                  <a:lnTo>
                    <a:pt x="270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9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3" y="388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6"/>
                  </a:lnTo>
                  <a:lnTo>
                    <a:pt x="273" y="384"/>
                  </a:lnTo>
                  <a:lnTo>
                    <a:pt x="273" y="384"/>
                  </a:lnTo>
                  <a:lnTo>
                    <a:pt x="273" y="383"/>
                  </a:lnTo>
                  <a:lnTo>
                    <a:pt x="273" y="383"/>
                  </a:lnTo>
                  <a:lnTo>
                    <a:pt x="275" y="383"/>
                  </a:lnTo>
                  <a:lnTo>
                    <a:pt x="275" y="381"/>
                  </a:lnTo>
                  <a:lnTo>
                    <a:pt x="275" y="381"/>
                  </a:lnTo>
                  <a:lnTo>
                    <a:pt x="275" y="380"/>
                  </a:lnTo>
                  <a:lnTo>
                    <a:pt x="273" y="380"/>
                  </a:lnTo>
                  <a:lnTo>
                    <a:pt x="273" y="380"/>
                  </a:lnTo>
                  <a:lnTo>
                    <a:pt x="275" y="378"/>
                  </a:lnTo>
                  <a:lnTo>
                    <a:pt x="275" y="378"/>
                  </a:lnTo>
                  <a:lnTo>
                    <a:pt x="275" y="378"/>
                  </a:lnTo>
                  <a:close/>
                  <a:moveTo>
                    <a:pt x="322" y="312"/>
                  </a:moveTo>
                  <a:lnTo>
                    <a:pt x="324" y="312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5" y="315"/>
                  </a:lnTo>
                  <a:lnTo>
                    <a:pt x="327" y="314"/>
                  </a:lnTo>
                  <a:lnTo>
                    <a:pt x="328" y="314"/>
                  </a:lnTo>
                  <a:lnTo>
                    <a:pt x="327" y="315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4" y="318"/>
                  </a:lnTo>
                  <a:lnTo>
                    <a:pt x="322" y="318"/>
                  </a:lnTo>
                  <a:lnTo>
                    <a:pt x="322" y="320"/>
                  </a:lnTo>
                  <a:lnTo>
                    <a:pt x="324" y="320"/>
                  </a:lnTo>
                  <a:lnTo>
                    <a:pt x="324" y="321"/>
                  </a:lnTo>
                  <a:lnTo>
                    <a:pt x="322" y="321"/>
                  </a:lnTo>
                  <a:lnTo>
                    <a:pt x="322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21" y="321"/>
                  </a:lnTo>
                  <a:lnTo>
                    <a:pt x="319" y="321"/>
                  </a:lnTo>
                  <a:lnTo>
                    <a:pt x="319" y="321"/>
                  </a:lnTo>
                  <a:lnTo>
                    <a:pt x="321" y="323"/>
                  </a:lnTo>
                  <a:lnTo>
                    <a:pt x="322" y="325"/>
                  </a:lnTo>
                  <a:lnTo>
                    <a:pt x="322" y="325"/>
                  </a:lnTo>
                  <a:lnTo>
                    <a:pt x="319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6" y="323"/>
                  </a:lnTo>
                  <a:lnTo>
                    <a:pt x="316" y="321"/>
                  </a:lnTo>
                  <a:lnTo>
                    <a:pt x="316" y="321"/>
                  </a:lnTo>
                  <a:lnTo>
                    <a:pt x="317" y="321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7" y="320"/>
                  </a:lnTo>
                  <a:lnTo>
                    <a:pt x="317" y="320"/>
                  </a:lnTo>
                  <a:lnTo>
                    <a:pt x="319" y="320"/>
                  </a:lnTo>
                  <a:lnTo>
                    <a:pt x="321" y="320"/>
                  </a:lnTo>
                  <a:lnTo>
                    <a:pt x="321" y="320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1" y="318"/>
                  </a:lnTo>
                  <a:lnTo>
                    <a:pt x="322" y="318"/>
                  </a:lnTo>
                  <a:lnTo>
                    <a:pt x="322" y="318"/>
                  </a:lnTo>
                  <a:lnTo>
                    <a:pt x="322" y="317"/>
                  </a:lnTo>
                  <a:lnTo>
                    <a:pt x="322" y="314"/>
                  </a:lnTo>
                  <a:lnTo>
                    <a:pt x="322" y="312"/>
                  </a:lnTo>
                  <a:lnTo>
                    <a:pt x="322" y="312"/>
                  </a:lnTo>
                  <a:close/>
                  <a:moveTo>
                    <a:pt x="406" y="290"/>
                  </a:moveTo>
                  <a:lnTo>
                    <a:pt x="406" y="290"/>
                  </a:lnTo>
                  <a:lnTo>
                    <a:pt x="406" y="290"/>
                  </a:lnTo>
                  <a:lnTo>
                    <a:pt x="406" y="292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3"/>
                  </a:lnTo>
                  <a:lnTo>
                    <a:pt x="406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7" y="298"/>
                  </a:lnTo>
                  <a:lnTo>
                    <a:pt x="407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09" y="298"/>
                  </a:lnTo>
                  <a:lnTo>
                    <a:pt x="410" y="298"/>
                  </a:lnTo>
                  <a:lnTo>
                    <a:pt x="410" y="298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10" y="299"/>
                  </a:lnTo>
                  <a:lnTo>
                    <a:pt x="409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7" y="299"/>
                  </a:lnTo>
                  <a:lnTo>
                    <a:pt x="409" y="301"/>
                  </a:lnTo>
                  <a:lnTo>
                    <a:pt x="407" y="303"/>
                  </a:lnTo>
                  <a:lnTo>
                    <a:pt x="407" y="301"/>
                  </a:lnTo>
                  <a:lnTo>
                    <a:pt x="407" y="301"/>
                  </a:lnTo>
                  <a:lnTo>
                    <a:pt x="406" y="301"/>
                  </a:lnTo>
                  <a:lnTo>
                    <a:pt x="406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301"/>
                  </a:lnTo>
                  <a:lnTo>
                    <a:pt x="404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6" y="298"/>
                  </a:lnTo>
                  <a:lnTo>
                    <a:pt x="406" y="298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4" y="298"/>
                  </a:lnTo>
                  <a:lnTo>
                    <a:pt x="406" y="298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6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6"/>
                  </a:lnTo>
                  <a:lnTo>
                    <a:pt x="404" y="295"/>
                  </a:lnTo>
                  <a:lnTo>
                    <a:pt x="406" y="295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3" y="293"/>
                  </a:lnTo>
                  <a:lnTo>
                    <a:pt x="403" y="293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2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6" y="290"/>
                  </a:lnTo>
                  <a:close/>
                  <a:moveTo>
                    <a:pt x="1473" y="265"/>
                  </a:moveTo>
                  <a:lnTo>
                    <a:pt x="1475" y="265"/>
                  </a:lnTo>
                  <a:lnTo>
                    <a:pt x="1475" y="265"/>
                  </a:lnTo>
                  <a:lnTo>
                    <a:pt x="1476" y="265"/>
                  </a:lnTo>
                  <a:lnTo>
                    <a:pt x="1478" y="265"/>
                  </a:lnTo>
                  <a:lnTo>
                    <a:pt x="1478" y="265"/>
                  </a:lnTo>
                  <a:lnTo>
                    <a:pt x="1478" y="266"/>
                  </a:lnTo>
                  <a:lnTo>
                    <a:pt x="1480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8" y="266"/>
                  </a:lnTo>
                  <a:lnTo>
                    <a:pt x="1476" y="266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6" y="268"/>
                  </a:lnTo>
                  <a:lnTo>
                    <a:pt x="1475" y="269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5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3" y="268"/>
                  </a:lnTo>
                  <a:lnTo>
                    <a:pt x="1472" y="268"/>
                  </a:lnTo>
                  <a:lnTo>
                    <a:pt x="1472" y="268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2" y="269"/>
                  </a:lnTo>
                  <a:lnTo>
                    <a:pt x="1470" y="269"/>
                  </a:lnTo>
                  <a:lnTo>
                    <a:pt x="1470" y="268"/>
                  </a:lnTo>
                  <a:lnTo>
                    <a:pt x="1470" y="268"/>
                  </a:lnTo>
                  <a:lnTo>
                    <a:pt x="1468" y="269"/>
                  </a:lnTo>
                  <a:lnTo>
                    <a:pt x="1467" y="269"/>
                  </a:lnTo>
                  <a:lnTo>
                    <a:pt x="1467" y="269"/>
                  </a:lnTo>
                  <a:lnTo>
                    <a:pt x="1465" y="269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1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5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4" y="273"/>
                  </a:lnTo>
                  <a:lnTo>
                    <a:pt x="1462" y="273"/>
                  </a:lnTo>
                  <a:lnTo>
                    <a:pt x="1462" y="274"/>
                  </a:lnTo>
                  <a:lnTo>
                    <a:pt x="1462" y="274"/>
                  </a:lnTo>
                  <a:lnTo>
                    <a:pt x="1461" y="274"/>
                  </a:lnTo>
                  <a:lnTo>
                    <a:pt x="1461" y="274"/>
                  </a:lnTo>
                  <a:lnTo>
                    <a:pt x="1461" y="276"/>
                  </a:lnTo>
                  <a:lnTo>
                    <a:pt x="1459" y="276"/>
                  </a:lnTo>
                  <a:lnTo>
                    <a:pt x="1459" y="276"/>
                  </a:lnTo>
                  <a:lnTo>
                    <a:pt x="1459" y="277"/>
                  </a:lnTo>
                  <a:lnTo>
                    <a:pt x="1459" y="279"/>
                  </a:lnTo>
                  <a:lnTo>
                    <a:pt x="1459" y="279"/>
                  </a:lnTo>
                  <a:lnTo>
                    <a:pt x="1457" y="279"/>
                  </a:lnTo>
                  <a:lnTo>
                    <a:pt x="1457" y="279"/>
                  </a:lnTo>
                  <a:lnTo>
                    <a:pt x="1456" y="279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7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6" y="280"/>
                  </a:lnTo>
                  <a:lnTo>
                    <a:pt x="1454" y="280"/>
                  </a:lnTo>
                  <a:lnTo>
                    <a:pt x="1454" y="282"/>
                  </a:lnTo>
                  <a:lnTo>
                    <a:pt x="1453" y="282"/>
                  </a:lnTo>
                  <a:lnTo>
                    <a:pt x="1453" y="284"/>
                  </a:lnTo>
                  <a:lnTo>
                    <a:pt x="1453" y="284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0" y="285"/>
                  </a:lnTo>
                  <a:lnTo>
                    <a:pt x="1451" y="285"/>
                  </a:lnTo>
                  <a:lnTo>
                    <a:pt x="1451" y="285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1" y="284"/>
                  </a:lnTo>
                  <a:lnTo>
                    <a:pt x="1453" y="282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4" y="280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6" y="279"/>
                  </a:lnTo>
                  <a:lnTo>
                    <a:pt x="1454" y="279"/>
                  </a:lnTo>
                  <a:lnTo>
                    <a:pt x="1456" y="277"/>
                  </a:lnTo>
                  <a:lnTo>
                    <a:pt x="1456" y="276"/>
                  </a:lnTo>
                  <a:lnTo>
                    <a:pt x="1457" y="276"/>
                  </a:lnTo>
                  <a:lnTo>
                    <a:pt x="1457" y="274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59" y="273"/>
                  </a:lnTo>
                  <a:lnTo>
                    <a:pt x="1461" y="273"/>
                  </a:lnTo>
                  <a:lnTo>
                    <a:pt x="1461" y="273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1" y="271"/>
                  </a:lnTo>
                  <a:lnTo>
                    <a:pt x="1462" y="271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9"/>
                  </a:lnTo>
                  <a:lnTo>
                    <a:pt x="1462" y="268"/>
                  </a:lnTo>
                  <a:lnTo>
                    <a:pt x="1462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8"/>
                  </a:lnTo>
                  <a:lnTo>
                    <a:pt x="1464" y="269"/>
                  </a:lnTo>
                  <a:lnTo>
                    <a:pt x="1465" y="269"/>
                  </a:lnTo>
                  <a:lnTo>
                    <a:pt x="1465" y="269"/>
                  </a:lnTo>
                  <a:lnTo>
                    <a:pt x="1465" y="268"/>
                  </a:lnTo>
                  <a:lnTo>
                    <a:pt x="1465" y="268"/>
                  </a:lnTo>
                  <a:lnTo>
                    <a:pt x="1467" y="268"/>
                  </a:lnTo>
                  <a:lnTo>
                    <a:pt x="1467" y="268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7" y="266"/>
                  </a:lnTo>
                  <a:lnTo>
                    <a:pt x="1468" y="266"/>
                  </a:lnTo>
                  <a:lnTo>
                    <a:pt x="1468" y="266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68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0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2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lnTo>
                    <a:pt x="1473" y="265"/>
                  </a:lnTo>
                  <a:close/>
                  <a:moveTo>
                    <a:pt x="2922" y="258"/>
                  </a:moveTo>
                  <a:lnTo>
                    <a:pt x="2922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60"/>
                  </a:lnTo>
                  <a:lnTo>
                    <a:pt x="2922" y="258"/>
                  </a:lnTo>
                  <a:lnTo>
                    <a:pt x="2924" y="258"/>
                  </a:lnTo>
                  <a:lnTo>
                    <a:pt x="2924" y="258"/>
                  </a:lnTo>
                  <a:lnTo>
                    <a:pt x="2925" y="258"/>
                  </a:lnTo>
                  <a:lnTo>
                    <a:pt x="2925" y="258"/>
                  </a:lnTo>
                  <a:lnTo>
                    <a:pt x="2925" y="260"/>
                  </a:lnTo>
                  <a:lnTo>
                    <a:pt x="2924" y="260"/>
                  </a:lnTo>
                  <a:lnTo>
                    <a:pt x="2924" y="260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2"/>
                  </a:lnTo>
                  <a:lnTo>
                    <a:pt x="2924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3"/>
                  </a:lnTo>
                  <a:lnTo>
                    <a:pt x="2922" y="265"/>
                  </a:lnTo>
                  <a:lnTo>
                    <a:pt x="2922" y="265"/>
                  </a:lnTo>
                  <a:lnTo>
                    <a:pt x="2922" y="266"/>
                  </a:lnTo>
                  <a:lnTo>
                    <a:pt x="2921" y="266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21" y="268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6"/>
                  </a:lnTo>
                  <a:lnTo>
                    <a:pt x="2919" y="265"/>
                  </a:lnTo>
                  <a:lnTo>
                    <a:pt x="2919" y="265"/>
                  </a:lnTo>
                  <a:lnTo>
                    <a:pt x="2918" y="265"/>
                  </a:lnTo>
                  <a:lnTo>
                    <a:pt x="2918" y="265"/>
                  </a:lnTo>
                  <a:lnTo>
                    <a:pt x="2918" y="263"/>
                  </a:lnTo>
                  <a:lnTo>
                    <a:pt x="2919" y="262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60"/>
                  </a:lnTo>
                  <a:lnTo>
                    <a:pt x="2919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1" y="258"/>
                  </a:lnTo>
                  <a:lnTo>
                    <a:pt x="2922" y="258"/>
                  </a:lnTo>
                  <a:close/>
                  <a:moveTo>
                    <a:pt x="52" y="246"/>
                  </a:moveTo>
                  <a:lnTo>
                    <a:pt x="52" y="247"/>
                  </a:lnTo>
                  <a:lnTo>
                    <a:pt x="54" y="247"/>
                  </a:lnTo>
                  <a:lnTo>
                    <a:pt x="56" y="249"/>
                  </a:lnTo>
                  <a:lnTo>
                    <a:pt x="57" y="249"/>
                  </a:lnTo>
                  <a:lnTo>
                    <a:pt x="57" y="249"/>
                  </a:lnTo>
                  <a:lnTo>
                    <a:pt x="57" y="251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2" y="254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64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7" y="260"/>
                  </a:lnTo>
                  <a:lnTo>
                    <a:pt x="68" y="260"/>
                  </a:lnTo>
                  <a:lnTo>
                    <a:pt x="68" y="260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8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2"/>
                  </a:lnTo>
                  <a:lnTo>
                    <a:pt x="67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5" y="265"/>
                  </a:lnTo>
                  <a:lnTo>
                    <a:pt x="64" y="265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4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0" y="265"/>
                  </a:lnTo>
                  <a:lnTo>
                    <a:pt x="62" y="263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6" y="257"/>
                  </a:lnTo>
                  <a:lnTo>
                    <a:pt x="56" y="257"/>
                  </a:lnTo>
                  <a:lnTo>
                    <a:pt x="54" y="257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2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4"/>
                  </a:lnTo>
                  <a:lnTo>
                    <a:pt x="51" y="254"/>
                  </a:lnTo>
                  <a:lnTo>
                    <a:pt x="49" y="254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51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9" y="252"/>
                  </a:lnTo>
                  <a:lnTo>
                    <a:pt x="49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49" y="247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2" y="246"/>
                  </a:lnTo>
                  <a:close/>
                  <a:moveTo>
                    <a:pt x="1569" y="235"/>
                  </a:moveTo>
                  <a:lnTo>
                    <a:pt x="1569" y="235"/>
                  </a:lnTo>
                  <a:lnTo>
                    <a:pt x="1569" y="236"/>
                  </a:lnTo>
                  <a:lnTo>
                    <a:pt x="1571" y="236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9" y="238"/>
                  </a:lnTo>
                  <a:lnTo>
                    <a:pt x="1568" y="238"/>
                  </a:lnTo>
                  <a:lnTo>
                    <a:pt x="1568" y="236"/>
                  </a:lnTo>
                  <a:lnTo>
                    <a:pt x="1569" y="235"/>
                  </a:lnTo>
                  <a:lnTo>
                    <a:pt x="1569" y="235"/>
                  </a:lnTo>
                  <a:close/>
                  <a:moveTo>
                    <a:pt x="1562" y="199"/>
                  </a:moveTo>
                  <a:lnTo>
                    <a:pt x="1562" y="199"/>
                  </a:lnTo>
                  <a:lnTo>
                    <a:pt x="1562" y="199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200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lnTo>
                    <a:pt x="1562" y="199"/>
                  </a:lnTo>
                  <a:close/>
                  <a:moveTo>
                    <a:pt x="1560" y="199"/>
                  </a:moveTo>
                  <a:lnTo>
                    <a:pt x="1560" y="199"/>
                  </a:lnTo>
                  <a:lnTo>
                    <a:pt x="1558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lnTo>
                    <a:pt x="1560" y="199"/>
                  </a:lnTo>
                  <a:close/>
                  <a:moveTo>
                    <a:pt x="1492" y="183"/>
                  </a:moveTo>
                  <a:lnTo>
                    <a:pt x="1494" y="183"/>
                  </a:lnTo>
                  <a:lnTo>
                    <a:pt x="1494" y="184"/>
                  </a:lnTo>
                  <a:lnTo>
                    <a:pt x="1494" y="184"/>
                  </a:lnTo>
                  <a:lnTo>
                    <a:pt x="1492" y="188"/>
                  </a:lnTo>
                  <a:lnTo>
                    <a:pt x="1492" y="188"/>
                  </a:lnTo>
                  <a:lnTo>
                    <a:pt x="1491" y="189"/>
                  </a:lnTo>
                  <a:lnTo>
                    <a:pt x="1491" y="189"/>
                  </a:lnTo>
                  <a:lnTo>
                    <a:pt x="1489" y="189"/>
                  </a:lnTo>
                  <a:lnTo>
                    <a:pt x="1487" y="189"/>
                  </a:lnTo>
                  <a:lnTo>
                    <a:pt x="1487" y="188"/>
                  </a:lnTo>
                  <a:lnTo>
                    <a:pt x="1487" y="188"/>
                  </a:lnTo>
                  <a:lnTo>
                    <a:pt x="1486" y="188"/>
                  </a:lnTo>
                  <a:lnTo>
                    <a:pt x="1486" y="186"/>
                  </a:lnTo>
                  <a:lnTo>
                    <a:pt x="1486" y="186"/>
                  </a:lnTo>
                  <a:lnTo>
                    <a:pt x="1487" y="186"/>
                  </a:lnTo>
                  <a:lnTo>
                    <a:pt x="1489" y="183"/>
                  </a:lnTo>
                  <a:lnTo>
                    <a:pt x="1491" y="183"/>
                  </a:lnTo>
                  <a:lnTo>
                    <a:pt x="1491" y="183"/>
                  </a:lnTo>
                  <a:lnTo>
                    <a:pt x="1492" y="183"/>
                  </a:lnTo>
                  <a:close/>
                  <a:moveTo>
                    <a:pt x="442" y="181"/>
                  </a:moveTo>
                  <a:lnTo>
                    <a:pt x="440" y="181"/>
                  </a:lnTo>
                  <a:lnTo>
                    <a:pt x="440" y="183"/>
                  </a:lnTo>
                  <a:lnTo>
                    <a:pt x="439" y="183"/>
                  </a:lnTo>
                  <a:lnTo>
                    <a:pt x="439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6"/>
                  </a:lnTo>
                  <a:lnTo>
                    <a:pt x="440" y="186"/>
                  </a:lnTo>
                  <a:lnTo>
                    <a:pt x="440" y="186"/>
                  </a:lnTo>
                  <a:lnTo>
                    <a:pt x="440" y="184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3"/>
                  </a:lnTo>
                  <a:lnTo>
                    <a:pt x="440" y="181"/>
                  </a:lnTo>
                  <a:lnTo>
                    <a:pt x="442" y="181"/>
                  </a:lnTo>
                  <a:lnTo>
                    <a:pt x="442" y="181"/>
                  </a:lnTo>
                  <a:close/>
                  <a:moveTo>
                    <a:pt x="1550" y="162"/>
                  </a:moveTo>
                  <a:lnTo>
                    <a:pt x="1552" y="162"/>
                  </a:lnTo>
                  <a:lnTo>
                    <a:pt x="1555" y="165"/>
                  </a:lnTo>
                  <a:lnTo>
                    <a:pt x="1557" y="165"/>
                  </a:lnTo>
                  <a:lnTo>
                    <a:pt x="1558" y="169"/>
                  </a:lnTo>
                  <a:lnTo>
                    <a:pt x="1558" y="170"/>
                  </a:lnTo>
                  <a:lnTo>
                    <a:pt x="1558" y="170"/>
                  </a:lnTo>
                  <a:lnTo>
                    <a:pt x="1560" y="173"/>
                  </a:lnTo>
                  <a:lnTo>
                    <a:pt x="1560" y="173"/>
                  </a:lnTo>
                  <a:lnTo>
                    <a:pt x="1560" y="175"/>
                  </a:lnTo>
                  <a:lnTo>
                    <a:pt x="1560" y="175"/>
                  </a:lnTo>
                  <a:lnTo>
                    <a:pt x="1560" y="176"/>
                  </a:lnTo>
                  <a:lnTo>
                    <a:pt x="1560" y="176"/>
                  </a:lnTo>
                  <a:lnTo>
                    <a:pt x="1560" y="178"/>
                  </a:lnTo>
                  <a:lnTo>
                    <a:pt x="1562" y="180"/>
                  </a:lnTo>
                  <a:lnTo>
                    <a:pt x="1562" y="181"/>
                  </a:lnTo>
                  <a:lnTo>
                    <a:pt x="1560" y="181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62" y="186"/>
                  </a:lnTo>
                  <a:lnTo>
                    <a:pt x="1562" y="188"/>
                  </a:lnTo>
                  <a:lnTo>
                    <a:pt x="1562" y="188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3" y="189"/>
                  </a:lnTo>
                  <a:lnTo>
                    <a:pt x="1565" y="189"/>
                  </a:lnTo>
                  <a:lnTo>
                    <a:pt x="1565" y="191"/>
                  </a:lnTo>
                  <a:lnTo>
                    <a:pt x="1565" y="192"/>
                  </a:lnTo>
                  <a:lnTo>
                    <a:pt x="1565" y="194"/>
                  </a:lnTo>
                  <a:lnTo>
                    <a:pt x="1565" y="197"/>
                  </a:lnTo>
                  <a:lnTo>
                    <a:pt x="1565" y="199"/>
                  </a:lnTo>
                  <a:lnTo>
                    <a:pt x="1563" y="199"/>
                  </a:lnTo>
                  <a:lnTo>
                    <a:pt x="1563" y="199"/>
                  </a:lnTo>
                  <a:lnTo>
                    <a:pt x="1563" y="200"/>
                  </a:lnTo>
                  <a:lnTo>
                    <a:pt x="1562" y="200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2"/>
                  </a:lnTo>
                  <a:lnTo>
                    <a:pt x="1562" y="203"/>
                  </a:lnTo>
                  <a:lnTo>
                    <a:pt x="1562" y="205"/>
                  </a:lnTo>
                  <a:lnTo>
                    <a:pt x="1562" y="205"/>
                  </a:lnTo>
                  <a:lnTo>
                    <a:pt x="1563" y="208"/>
                  </a:lnTo>
                  <a:lnTo>
                    <a:pt x="1563" y="210"/>
                  </a:lnTo>
                  <a:lnTo>
                    <a:pt x="1563" y="211"/>
                  </a:lnTo>
                  <a:lnTo>
                    <a:pt x="1563" y="213"/>
                  </a:lnTo>
                  <a:lnTo>
                    <a:pt x="1563" y="214"/>
                  </a:lnTo>
                  <a:lnTo>
                    <a:pt x="1563" y="214"/>
                  </a:lnTo>
                  <a:lnTo>
                    <a:pt x="1563" y="217"/>
                  </a:lnTo>
                  <a:lnTo>
                    <a:pt x="1563" y="217"/>
                  </a:lnTo>
                  <a:lnTo>
                    <a:pt x="1563" y="219"/>
                  </a:lnTo>
                  <a:lnTo>
                    <a:pt x="1563" y="219"/>
                  </a:lnTo>
                  <a:lnTo>
                    <a:pt x="1563" y="222"/>
                  </a:lnTo>
                  <a:lnTo>
                    <a:pt x="1563" y="224"/>
                  </a:lnTo>
                  <a:lnTo>
                    <a:pt x="1565" y="224"/>
                  </a:lnTo>
                  <a:lnTo>
                    <a:pt x="1566" y="224"/>
                  </a:lnTo>
                  <a:lnTo>
                    <a:pt x="1566" y="224"/>
                  </a:lnTo>
                  <a:lnTo>
                    <a:pt x="1568" y="225"/>
                  </a:lnTo>
                  <a:lnTo>
                    <a:pt x="1568" y="228"/>
                  </a:lnTo>
                  <a:lnTo>
                    <a:pt x="1568" y="228"/>
                  </a:lnTo>
                  <a:lnTo>
                    <a:pt x="1569" y="232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9" y="233"/>
                  </a:lnTo>
                  <a:lnTo>
                    <a:pt x="1568" y="233"/>
                  </a:lnTo>
                  <a:lnTo>
                    <a:pt x="1568" y="232"/>
                  </a:lnTo>
                  <a:lnTo>
                    <a:pt x="1566" y="230"/>
                  </a:lnTo>
                  <a:lnTo>
                    <a:pt x="1566" y="230"/>
                  </a:lnTo>
                  <a:lnTo>
                    <a:pt x="1565" y="230"/>
                  </a:lnTo>
                  <a:lnTo>
                    <a:pt x="1565" y="230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5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28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0"/>
                  </a:lnTo>
                  <a:lnTo>
                    <a:pt x="1563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2"/>
                  </a:lnTo>
                  <a:lnTo>
                    <a:pt x="1562" y="230"/>
                  </a:lnTo>
                  <a:lnTo>
                    <a:pt x="1560" y="230"/>
                  </a:lnTo>
                  <a:lnTo>
                    <a:pt x="1560" y="230"/>
                  </a:lnTo>
                  <a:lnTo>
                    <a:pt x="1560" y="228"/>
                  </a:lnTo>
                  <a:lnTo>
                    <a:pt x="1560" y="228"/>
                  </a:lnTo>
                  <a:lnTo>
                    <a:pt x="1558" y="227"/>
                  </a:lnTo>
                  <a:lnTo>
                    <a:pt x="1560" y="227"/>
                  </a:lnTo>
                  <a:lnTo>
                    <a:pt x="1560" y="227"/>
                  </a:lnTo>
                  <a:lnTo>
                    <a:pt x="1560" y="225"/>
                  </a:lnTo>
                  <a:lnTo>
                    <a:pt x="1560" y="224"/>
                  </a:lnTo>
                  <a:lnTo>
                    <a:pt x="1560" y="222"/>
                  </a:lnTo>
                  <a:lnTo>
                    <a:pt x="1560" y="222"/>
                  </a:lnTo>
                  <a:lnTo>
                    <a:pt x="1558" y="221"/>
                  </a:lnTo>
                  <a:lnTo>
                    <a:pt x="1558" y="221"/>
                  </a:lnTo>
                  <a:lnTo>
                    <a:pt x="1557" y="221"/>
                  </a:lnTo>
                  <a:lnTo>
                    <a:pt x="1555" y="219"/>
                  </a:lnTo>
                  <a:lnTo>
                    <a:pt x="1555" y="217"/>
                  </a:lnTo>
                  <a:lnTo>
                    <a:pt x="1555" y="217"/>
                  </a:lnTo>
                  <a:lnTo>
                    <a:pt x="1557" y="217"/>
                  </a:lnTo>
                  <a:lnTo>
                    <a:pt x="1557" y="216"/>
                  </a:lnTo>
                  <a:lnTo>
                    <a:pt x="1557" y="213"/>
                  </a:lnTo>
                  <a:lnTo>
                    <a:pt x="1555" y="211"/>
                  </a:lnTo>
                  <a:lnTo>
                    <a:pt x="1555" y="211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10"/>
                  </a:lnTo>
                  <a:lnTo>
                    <a:pt x="1555" y="208"/>
                  </a:lnTo>
                  <a:lnTo>
                    <a:pt x="1554" y="208"/>
                  </a:lnTo>
                  <a:lnTo>
                    <a:pt x="1554" y="208"/>
                  </a:lnTo>
                  <a:lnTo>
                    <a:pt x="1554" y="205"/>
                  </a:lnTo>
                  <a:lnTo>
                    <a:pt x="1554" y="205"/>
                  </a:lnTo>
                  <a:lnTo>
                    <a:pt x="1554" y="203"/>
                  </a:lnTo>
                  <a:lnTo>
                    <a:pt x="1552" y="203"/>
                  </a:lnTo>
                  <a:lnTo>
                    <a:pt x="1552" y="203"/>
                  </a:lnTo>
                  <a:lnTo>
                    <a:pt x="1552" y="202"/>
                  </a:lnTo>
                  <a:lnTo>
                    <a:pt x="1552" y="202"/>
                  </a:lnTo>
                  <a:lnTo>
                    <a:pt x="1552" y="199"/>
                  </a:lnTo>
                  <a:lnTo>
                    <a:pt x="1552" y="199"/>
                  </a:lnTo>
                  <a:lnTo>
                    <a:pt x="1554" y="197"/>
                  </a:lnTo>
                  <a:lnTo>
                    <a:pt x="1554" y="197"/>
                  </a:lnTo>
                  <a:lnTo>
                    <a:pt x="1554" y="195"/>
                  </a:lnTo>
                  <a:lnTo>
                    <a:pt x="1555" y="195"/>
                  </a:lnTo>
                  <a:lnTo>
                    <a:pt x="1555" y="194"/>
                  </a:lnTo>
                  <a:lnTo>
                    <a:pt x="1555" y="194"/>
                  </a:lnTo>
                  <a:lnTo>
                    <a:pt x="1555" y="191"/>
                  </a:lnTo>
                  <a:lnTo>
                    <a:pt x="1555" y="189"/>
                  </a:lnTo>
                  <a:lnTo>
                    <a:pt x="1555" y="188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6"/>
                  </a:lnTo>
                  <a:lnTo>
                    <a:pt x="1555" y="184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8"/>
                  </a:lnTo>
                  <a:lnTo>
                    <a:pt x="1554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6"/>
                  </a:lnTo>
                  <a:lnTo>
                    <a:pt x="1555" y="175"/>
                  </a:lnTo>
                  <a:lnTo>
                    <a:pt x="1554" y="173"/>
                  </a:lnTo>
                  <a:lnTo>
                    <a:pt x="1554" y="173"/>
                  </a:lnTo>
                  <a:lnTo>
                    <a:pt x="1552" y="172"/>
                  </a:lnTo>
                  <a:lnTo>
                    <a:pt x="1552" y="170"/>
                  </a:lnTo>
                  <a:lnTo>
                    <a:pt x="1550" y="170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7"/>
                  </a:lnTo>
                  <a:lnTo>
                    <a:pt x="1550" y="165"/>
                  </a:lnTo>
                  <a:lnTo>
                    <a:pt x="1550" y="165"/>
                  </a:lnTo>
                  <a:lnTo>
                    <a:pt x="1550" y="164"/>
                  </a:lnTo>
                  <a:lnTo>
                    <a:pt x="1550" y="164"/>
                  </a:lnTo>
                  <a:lnTo>
                    <a:pt x="1550" y="162"/>
                  </a:lnTo>
                  <a:lnTo>
                    <a:pt x="1550" y="162"/>
                  </a:lnTo>
                  <a:lnTo>
                    <a:pt x="1550" y="162"/>
                  </a:lnTo>
                  <a:close/>
                  <a:moveTo>
                    <a:pt x="467" y="154"/>
                  </a:moveTo>
                  <a:lnTo>
                    <a:pt x="467" y="154"/>
                  </a:lnTo>
                  <a:lnTo>
                    <a:pt x="467" y="156"/>
                  </a:lnTo>
                  <a:lnTo>
                    <a:pt x="469" y="156"/>
                  </a:lnTo>
                  <a:lnTo>
                    <a:pt x="467" y="158"/>
                  </a:lnTo>
                  <a:lnTo>
                    <a:pt x="469" y="159"/>
                  </a:lnTo>
                  <a:lnTo>
                    <a:pt x="470" y="161"/>
                  </a:lnTo>
                  <a:lnTo>
                    <a:pt x="470" y="161"/>
                  </a:lnTo>
                  <a:lnTo>
                    <a:pt x="469" y="161"/>
                  </a:lnTo>
                  <a:lnTo>
                    <a:pt x="466" y="162"/>
                  </a:lnTo>
                  <a:lnTo>
                    <a:pt x="466" y="164"/>
                  </a:lnTo>
                  <a:lnTo>
                    <a:pt x="466" y="164"/>
                  </a:lnTo>
                  <a:lnTo>
                    <a:pt x="464" y="165"/>
                  </a:lnTo>
                  <a:lnTo>
                    <a:pt x="462" y="165"/>
                  </a:lnTo>
                  <a:lnTo>
                    <a:pt x="462" y="165"/>
                  </a:lnTo>
                  <a:lnTo>
                    <a:pt x="461" y="167"/>
                  </a:lnTo>
                  <a:lnTo>
                    <a:pt x="459" y="167"/>
                  </a:lnTo>
                  <a:lnTo>
                    <a:pt x="459" y="165"/>
                  </a:lnTo>
                  <a:lnTo>
                    <a:pt x="458" y="167"/>
                  </a:lnTo>
                  <a:lnTo>
                    <a:pt x="455" y="167"/>
                  </a:lnTo>
                  <a:lnTo>
                    <a:pt x="455" y="165"/>
                  </a:lnTo>
                  <a:lnTo>
                    <a:pt x="453" y="165"/>
                  </a:lnTo>
                  <a:lnTo>
                    <a:pt x="453" y="167"/>
                  </a:lnTo>
                  <a:lnTo>
                    <a:pt x="451" y="167"/>
                  </a:lnTo>
                  <a:lnTo>
                    <a:pt x="450" y="170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3" y="172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5" y="173"/>
                  </a:lnTo>
                  <a:lnTo>
                    <a:pt x="453" y="173"/>
                  </a:lnTo>
                  <a:lnTo>
                    <a:pt x="453" y="172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50" y="170"/>
                  </a:lnTo>
                  <a:lnTo>
                    <a:pt x="448" y="170"/>
                  </a:lnTo>
                  <a:lnTo>
                    <a:pt x="448" y="170"/>
                  </a:lnTo>
                  <a:lnTo>
                    <a:pt x="447" y="172"/>
                  </a:lnTo>
                  <a:lnTo>
                    <a:pt x="448" y="176"/>
                  </a:lnTo>
                  <a:lnTo>
                    <a:pt x="450" y="180"/>
                  </a:lnTo>
                  <a:lnTo>
                    <a:pt x="450" y="180"/>
                  </a:lnTo>
                  <a:lnTo>
                    <a:pt x="450" y="183"/>
                  </a:lnTo>
                  <a:lnTo>
                    <a:pt x="448" y="183"/>
                  </a:lnTo>
                  <a:lnTo>
                    <a:pt x="448" y="183"/>
                  </a:lnTo>
                  <a:lnTo>
                    <a:pt x="448" y="184"/>
                  </a:lnTo>
                  <a:lnTo>
                    <a:pt x="448" y="184"/>
                  </a:lnTo>
                  <a:lnTo>
                    <a:pt x="448" y="181"/>
                  </a:lnTo>
                  <a:lnTo>
                    <a:pt x="450" y="180"/>
                  </a:lnTo>
                  <a:lnTo>
                    <a:pt x="448" y="176"/>
                  </a:lnTo>
                  <a:lnTo>
                    <a:pt x="448" y="176"/>
                  </a:lnTo>
                  <a:lnTo>
                    <a:pt x="447" y="175"/>
                  </a:lnTo>
                  <a:lnTo>
                    <a:pt x="447" y="175"/>
                  </a:lnTo>
                  <a:lnTo>
                    <a:pt x="445" y="176"/>
                  </a:lnTo>
                  <a:lnTo>
                    <a:pt x="445" y="176"/>
                  </a:lnTo>
                  <a:lnTo>
                    <a:pt x="444" y="180"/>
                  </a:lnTo>
                  <a:lnTo>
                    <a:pt x="442" y="181"/>
                  </a:lnTo>
                  <a:lnTo>
                    <a:pt x="442" y="181"/>
                  </a:lnTo>
                  <a:lnTo>
                    <a:pt x="442" y="184"/>
                  </a:lnTo>
                  <a:lnTo>
                    <a:pt x="442" y="186"/>
                  </a:lnTo>
                  <a:lnTo>
                    <a:pt x="440" y="186"/>
                  </a:lnTo>
                  <a:lnTo>
                    <a:pt x="440" y="188"/>
                  </a:lnTo>
                  <a:lnTo>
                    <a:pt x="440" y="188"/>
                  </a:lnTo>
                  <a:lnTo>
                    <a:pt x="439" y="188"/>
                  </a:lnTo>
                  <a:lnTo>
                    <a:pt x="439" y="188"/>
                  </a:lnTo>
                  <a:lnTo>
                    <a:pt x="439" y="186"/>
                  </a:lnTo>
                  <a:lnTo>
                    <a:pt x="437" y="186"/>
                  </a:lnTo>
                  <a:lnTo>
                    <a:pt x="437" y="186"/>
                  </a:lnTo>
                  <a:lnTo>
                    <a:pt x="436" y="186"/>
                  </a:lnTo>
                  <a:lnTo>
                    <a:pt x="436" y="186"/>
                  </a:lnTo>
                  <a:lnTo>
                    <a:pt x="437" y="184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39" y="181"/>
                  </a:lnTo>
                  <a:lnTo>
                    <a:pt x="440" y="181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39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2" y="178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0" y="176"/>
                  </a:lnTo>
                  <a:lnTo>
                    <a:pt x="442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6"/>
                  </a:lnTo>
                  <a:lnTo>
                    <a:pt x="444" y="175"/>
                  </a:lnTo>
                  <a:lnTo>
                    <a:pt x="442" y="175"/>
                  </a:lnTo>
                  <a:lnTo>
                    <a:pt x="444" y="173"/>
                  </a:lnTo>
                  <a:lnTo>
                    <a:pt x="444" y="173"/>
                  </a:lnTo>
                  <a:lnTo>
                    <a:pt x="445" y="175"/>
                  </a:lnTo>
                  <a:lnTo>
                    <a:pt x="445" y="173"/>
                  </a:lnTo>
                  <a:lnTo>
                    <a:pt x="445" y="173"/>
                  </a:lnTo>
                  <a:lnTo>
                    <a:pt x="445" y="172"/>
                  </a:lnTo>
                  <a:lnTo>
                    <a:pt x="444" y="170"/>
                  </a:lnTo>
                  <a:lnTo>
                    <a:pt x="442" y="169"/>
                  </a:lnTo>
                  <a:lnTo>
                    <a:pt x="440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2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69"/>
                  </a:lnTo>
                  <a:lnTo>
                    <a:pt x="444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70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47" y="169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48" y="169"/>
                  </a:lnTo>
                  <a:lnTo>
                    <a:pt x="448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50" y="165"/>
                  </a:lnTo>
                  <a:lnTo>
                    <a:pt x="450" y="164"/>
                  </a:lnTo>
                  <a:lnTo>
                    <a:pt x="450" y="164"/>
                  </a:lnTo>
                  <a:lnTo>
                    <a:pt x="451" y="164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3" y="162"/>
                  </a:lnTo>
                  <a:lnTo>
                    <a:pt x="453" y="164"/>
                  </a:lnTo>
                  <a:lnTo>
                    <a:pt x="453" y="164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4"/>
                  </a:lnTo>
                  <a:lnTo>
                    <a:pt x="461" y="164"/>
                  </a:lnTo>
                  <a:lnTo>
                    <a:pt x="461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2" y="164"/>
                  </a:lnTo>
                  <a:lnTo>
                    <a:pt x="464" y="164"/>
                  </a:lnTo>
                  <a:lnTo>
                    <a:pt x="464" y="162"/>
                  </a:lnTo>
                  <a:lnTo>
                    <a:pt x="464" y="161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4" y="159"/>
                  </a:lnTo>
                  <a:lnTo>
                    <a:pt x="466" y="159"/>
                  </a:lnTo>
                  <a:lnTo>
                    <a:pt x="466" y="159"/>
                  </a:lnTo>
                  <a:lnTo>
                    <a:pt x="467" y="158"/>
                  </a:lnTo>
                  <a:lnTo>
                    <a:pt x="467" y="158"/>
                  </a:lnTo>
                  <a:lnTo>
                    <a:pt x="466" y="158"/>
                  </a:lnTo>
                  <a:lnTo>
                    <a:pt x="467" y="156"/>
                  </a:lnTo>
                  <a:lnTo>
                    <a:pt x="467" y="156"/>
                  </a:lnTo>
                  <a:lnTo>
                    <a:pt x="467" y="154"/>
                  </a:lnTo>
                  <a:close/>
                  <a:moveTo>
                    <a:pt x="1476" y="148"/>
                  </a:moveTo>
                  <a:lnTo>
                    <a:pt x="1478" y="148"/>
                  </a:lnTo>
                  <a:lnTo>
                    <a:pt x="1480" y="150"/>
                  </a:lnTo>
                  <a:lnTo>
                    <a:pt x="1481" y="150"/>
                  </a:lnTo>
                  <a:lnTo>
                    <a:pt x="1481" y="151"/>
                  </a:lnTo>
                  <a:lnTo>
                    <a:pt x="1480" y="154"/>
                  </a:lnTo>
                  <a:lnTo>
                    <a:pt x="1478" y="156"/>
                  </a:lnTo>
                  <a:lnTo>
                    <a:pt x="1476" y="159"/>
                  </a:lnTo>
                  <a:lnTo>
                    <a:pt x="1475" y="161"/>
                  </a:lnTo>
                  <a:lnTo>
                    <a:pt x="1473" y="161"/>
                  </a:lnTo>
                  <a:lnTo>
                    <a:pt x="1472" y="161"/>
                  </a:lnTo>
                  <a:lnTo>
                    <a:pt x="1472" y="161"/>
                  </a:lnTo>
                  <a:lnTo>
                    <a:pt x="1472" y="162"/>
                  </a:lnTo>
                  <a:lnTo>
                    <a:pt x="1472" y="162"/>
                  </a:lnTo>
                  <a:lnTo>
                    <a:pt x="1470" y="162"/>
                  </a:lnTo>
                  <a:lnTo>
                    <a:pt x="1470" y="161"/>
                  </a:lnTo>
                  <a:lnTo>
                    <a:pt x="1468" y="161"/>
                  </a:lnTo>
                  <a:lnTo>
                    <a:pt x="1468" y="158"/>
                  </a:lnTo>
                  <a:lnTo>
                    <a:pt x="1470" y="156"/>
                  </a:lnTo>
                  <a:lnTo>
                    <a:pt x="1473" y="151"/>
                  </a:lnTo>
                  <a:lnTo>
                    <a:pt x="1476" y="148"/>
                  </a:lnTo>
                  <a:close/>
                  <a:moveTo>
                    <a:pt x="1521" y="134"/>
                  </a:moveTo>
                  <a:lnTo>
                    <a:pt x="1522" y="136"/>
                  </a:lnTo>
                  <a:lnTo>
                    <a:pt x="1525" y="137"/>
                  </a:lnTo>
                  <a:lnTo>
                    <a:pt x="1528" y="140"/>
                  </a:lnTo>
                  <a:lnTo>
                    <a:pt x="1530" y="140"/>
                  </a:lnTo>
                  <a:lnTo>
                    <a:pt x="1530" y="142"/>
                  </a:lnTo>
                  <a:lnTo>
                    <a:pt x="1530" y="142"/>
                  </a:lnTo>
                  <a:lnTo>
                    <a:pt x="1527" y="140"/>
                  </a:lnTo>
                  <a:lnTo>
                    <a:pt x="1525" y="140"/>
                  </a:lnTo>
                  <a:lnTo>
                    <a:pt x="1524" y="140"/>
                  </a:lnTo>
                  <a:lnTo>
                    <a:pt x="1522" y="140"/>
                  </a:lnTo>
                  <a:lnTo>
                    <a:pt x="1521" y="140"/>
                  </a:lnTo>
                  <a:lnTo>
                    <a:pt x="1521" y="139"/>
                  </a:lnTo>
                  <a:lnTo>
                    <a:pt x="1521" y="137"/>
                  </a:lnTo>
                  <a:lnTo>
                    <a:pt x="1519" y="136"/>
                  </a:lnTo>
                  <a:lnTo>
                    <a:pt x="1519" y="136"/>
                  </a:lnTo>
                  <a:lnTo>
                    <a:pt x="1521" y="136"/>
                  </a:lnTo>
                  <a:lnTo>
                    <a:pt x="1521" y="134"/>
                  </a:lnTo>
                  <a:close/>
                  <a:moveTo>
                    <a:pt x="341" y="80"/>
                  </a:moveTo>
                  <a:lnTo>
                    <a:pt x="343" y="80"/>
                  </a:lnTo>
                  <a:lnTo>
                    <a:pt x="343" y="82"/>
                  </a:lnTo>
                  <a:lnTo>
                    <a:pt x="344" y="85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4" y="88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46" y="91"/>
                  </a:lnTo>
                  <a:lnTo>
                    <a:pt x="347" y="93"/>
                  </a:lnTo>
                  <a:lnTo>
                    <a:pt x="347" y="93"/>
                  </a:lnTo>
                  <a:lnTo>
                    <a:pt x="347" y="95"/>
                  </a:lnTo>
                  <a:lnTo>
                    <a:pt x="347" y="95"/>
                  </a:lnTo>
                  <a:lnTo>
                    <a:pt x="346" y="96"/>
                  </a:lnTo>
                  <a:lnTo>
                    <a:pt x="346" y="96"/>
                  </a:lnTo>
                  <a:lnTo>
                    <a:pt x="347" y="99"/>
                  </a:lnTo>
                  <a:lnTo>
                    <a:pt x="349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49" y="102"/>
                  </a:lnTo>
                  <a:lnTo>
                    <a:pt x="347" y="101"/>
                  </a:lnTo>
                  <a:lnTo>
                    <a:pt x="346" y="99"/>
                  </a:lnTo>
                  <a:lnTo>
                    <a:pt x="346" y="98"/>
                  </a:lnTo>
                  <a:lnTo>
                    <a:pt x="344" y="95"/>
                  </a:lnTo>
                  <a:lnTo>
                    <a:pt x="344" y="93"/>
                  </a:lnTo>
                  <a:lnTo>
                    <a:pt x="343" y="91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9" y="85"/>
                  </a:lnTo>
                  <a:lnTo>
                    <a:pt x="341" y="85"/>
                  </a:lnTo>
                  <a:lnTo>
                    <a:pt x="341" y="84"/>
                  </a:lnTo>
                  <a:lnTo>
                    <a:pt x="341" y="84"/>
                  </a:lnTo>
                  <a:lnTo>
                    <a:pt x="341" y="82"/>
                  </a:lnTo>
                  <a:lnTo>
                    <a:pt x="341" y="80"/>
                  </a:lnTo>
                  <a:lnTo>
                    <a:pt x="341" y="80"/>
                  </a:lnTo>
                  <a:close/>
                  <a:moveTo>
                    <a:pt x="1577" y="74"/>
                  </a:moveTo>
                  <a:lnTo>
                    <a:pt x="1579" y="74"/>
                  </a:lnTo>
                  <a:lnTo>
                    <a:pt x="1579" y="76"/>
                  </a:lnTo>
                  <a:lnTo>
                    <a:pt x="1579" y="77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7" y="79"/>
                  </a:lnTo>
                  <a:lnTo>
                    <a:pt x="1576" y="79"/>
                  </a:lnTo>
                  <a:lnTo>
                    <a:pt x="1576" y="77"/>
                  </a:lnTo>
                  <a:lnTo>
                    <a:pt x="1577" y="76"/>
                  </a:lnTo>
                  <a:lnTo>
                    <a:pt x="1577" y="76"/>
                  </a:lnTo>
                  <a:lnTo>
                    <a:pt x="1577" y="74"/>
                  </a:lnTo>
                  <a:lnTo>
                    <a:pt x="1577" y="74"/>
                  </a:lnTo>
                  <a:close/>
                  <a:moveTo>
                    <a:pt x="1481" y="73"/>
                  </a:moveTo>
                  <a:lnTo>
                    <a:pt x="1483" y="74"/>
                  </a:lnTo>
                  <a:lnTo>
                    <a:pt x="1484" y="74"/>
                  </a:lnTo>
                  <a:lnTo>
                    <a:pt x="1484" y="76"/>
                  </a:lnTo>
                  <a:lnTo>
                    <a:pt x="1484" y="77"/>
                  </a:lnTo>
                  <a:lnTo>
                    <a:pt x="1484" y="80"/>
                  </a:lnTo>
                  <a:lnTo>
                    <a:pt x="1484" y="80"/>
                  </a:lnTo>
                  <a:lnTo>
                    <a:pt x="1486" y="82"/>
                  </a:lnTo>
                  <a:lnTo>
                    <a:pt x="1486" y="84"/>
                  </a:lnTo>
                  <a:lnTo>
                    <a:pt x="1486" y="85"/>
                  </a:lnTo>
                  <a:lnTo>
                    <a:pt x="1487" y="87"/>
                  </a:lnTo>
                  <a:lnTo>
                    <a:pt x="1487" y="88"/>
                  </a:lnTo>
                  <a:lnTo>
                    <a:pt x="1489" y="88"/>
                  </a:lnTo>
                  <a:lnTo>
                    <a:pt x="1489" y="90"/>
                  </a:lnTo>
                  <a:lnTo>
                    <a:pt x="1487" y="95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7" y="96"/>
                  </a:lnTo>
                  <a:lnTo>
                    <a:pt x="1489" y="96"/>
                  </a:lnTo>
                  <a:lnTo>
                    <a:pt x="1491" y="96"/>
                  </a:lnTo>
                  <a:lnTo>
                    <a:pt x="1491" y="98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99"/>
                  </a:lnTo>
                  <a:lnTo>
                    <a:pt x="1491" y="101"/>
                  </a:lnTo>
                  <a:lnTo>
                    <a:pt x="1491" y="101"/>
                  </a:lnTo>
                  <a:lnTo>
                    <a:pt x="1491" y="102"/>
                  </a:lnTo>
                  <a:lnTo>
                    <a:pt x="1491" y="102"/>
                  </a:lnTo>
                  <a:lnTo>
                    <a:pt x="1491" y="104"/>
                  </a:lnTo>
                  <a:lnTo>
                    <a:pt x="1491" y="104"/>
                  </a:lnTo>
                  <a:lnTo>
                    <a:pt x="1492" y="106"/>
                  </a:lnTo>
                  <a:lnTo>
                    <a:pt x="1492" y="109"/>
                  </a:lnTo>
                  <a:lnTo>
                    <a:pt x="1492" y="109"/>
                  </a:lnTo>
                  <a:lnTo>
                    <a:pt x="1492" y="110"/>
                  </a:lnTo>
                  <a:lnTo>
                    <a:pt x="1492" y="110"/>
                  </a:lnTo>
                  <a:lnTo>
                    <a:pt x="1492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91" y="112"/>
                  </a:lnTo>
                  <a:lnTo>
                    <a:pt x="1489" y="113"/>
                  </a:lnTo>
                  <a:lnTo>
                    <a:pt x="1489" y="115"/>
                  </a:lnTo>
                  <a:lnTo>
                    <a:pt x="1489" y="115"/>
                  </a:lnTo>
                  <a:lnTo>
                    <a:pt x="1491" y="115"/>
                  </a:lnTo>
                  <a:lnTo>
                    <a:pt x="1491" y="117"/>
                  </a:lnTo>
                  <a:lnTo>
                    <a:pt x="1492" y="118"/>
                  </a:lnTo>
                  <a:lnTo>
                    <a:pt x="1492" y="118"/>
                  </a:lnTo>
                  <a:lnTo>
                    <a:pt x="1494" y="118"/>
                  </a:lnTo>
                  <a:lnTo>
                    <a:pt x="1494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5" y="118"/>
                  </a:lnTo>
                  <a:lnTo>
                    <a:pt x="1498" y="120"/>
                  </a:lnTo>
                  <a:lnTo>
                    <a:pt x="1498" y="121"/>
                  </a:lnTo>
                  <a:lnTo>
                    <a:pt x="1498" y="123"/>
                  </a:lnTo>
                  <a:lnTo>
                    <a:pt x="1500" y="125"/>
                  </a:lnTo>
                  <a:lnTo>
                    <a:pt x="1502" y="125"/>
                  </a:lnTo>
                  <a:lnTo>
                    <a:pt x="1502" y="126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8"/>
                  </a:lnTo>
                  <a:lnTo>
                    <a:pt x="1502" y="129"/>
                  </a:lnTo>
                  <a:lnTo>
                    <a:pt x="1502" y="131"/>
                  </a:lnTo>
                  <a:lnTo>
                    <a:pt x="1502" y="132"/>
                  </a:lnTo>
                  <a:lnTo>
                    <a:pt x="1502" y="134"/>
                  </a:lnTo>
                  <a:lnTo>
                    <a:pt x="1503" y="134"/>
                  </a:lnTo>
                  <a:lnTo>
                    <a:pt x="1503" y="136"/>
                  </a:lnTo>
                  <a:lnTo>
                    <a:pt x="1505" y="139"/>
                  </a:lnTo>
                  <a:lnTo>
                    <a:pt x="1506" y="140"/>
                  </a:lnTo>
                  <a:lnTo>
                    <a:pt x="1506" y="142"/>
                  </a:lnTo>
                  <a:lnTo>
                    <a:pt x="1506" y="142"/>
                  </a:lnTo>
                  <a:lnTo>
                    <a:pt x="1508" y="142"/>
                  </a:lnTo>
                  <a:lnTo>
                    <a:pt x="1508" y="142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3"/>
                  </a:lnTo>
                  <a:lnTo>
                    <a:pt x="1508" y="145"/>
                  </a:lnTo>
                  <a:lnTo>
                    <a:pt x="1509" y="147"/>
                  </a:lnTo>
                  <a:lnTo>
                    <a:pt x="1509" y="147"/>
                  </a:lnTo>
                  <a:lnTo>
                    <a:pt x="1509" y="148"/>
                  </a:lnTo>
                  <a:lnTo>
                    <a:pt x="1509" y="148"/>
                  </a:lnTo>
                  <a:lnTo>
                    <a:pt x="1511" y="150"/>
                  </a:lnTo>
                  <a:lnTo>
                    <a:pt x="1511" y="150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11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9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8" y="151"/>
                  </a:lnTo>
                  <a:lnTo>
                    <a:pt x="1505" y="148"/>
                  </a:lnTo>
                  <a:lnTo>
                    <a:pt x="1505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3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2" y="148"/>
                  </a:lnTo>
                  <a:lnTo>
                    <a:pt x="1500" y="148"/>
                  </a:lnTo>
                  <a:lnTo>
                    <a:pt x="1500" y="148"/>
                  </a:lnTo>
                  <a:lnTo>
                    <a:pt x="1500" y="147"/>
                  </a:lnTo>
                  <a:lnTo>
                    <a:pt x="1500" y="147"/>
                  </a:lnTo>
                  <a:lnTo>
                    <a:pt x="1500" y="145"/>
                  </a:lnTo>
                  <a:lnTo>
                    <a:pt x="1500" y="145"/>
                  </a:lnTo>
                  <a:lnTo>
                    <a:pt x="1502" y="145"/>
                  </a:lnTo>
                  <a:lnTo>
                    <a:pt x="1502" y="143"/>
                  </a:lnTo>
                  <a:lnTo>
                    <a:pt x="1502" y="143"/>
                  </a:lnTo>
                  <a:lnTo>
                    <a:pt x="1502" y="142"/>
                  </a:lnTo>
                  <a:lnTo>
                    <a:pt x="1502" y="142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500" y="140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8" y="139"/>
                  </a:lnTo>
                  <a:lnTo>
                    <a:pt x="1497" y="139"/>
                  </a:lnTo>
                  <a:lnTo>
                    <a:pt x="1497" y="137"/>
                  </a:lnTo>
                  <a:lnTo>
                    <a:pt x="1497" y="136"/>
                  </a:lnTo>
                  <a:lnTo>
                    <a:pt x="1497" y="134"/>
                  </a:lnTo>
                  <a:lnTo>
                    <a:pt x="1497" y="134"/>
                  </a:lnTo>
                  <a:lnTo>
                    <a:pt x="1497" y="132"/>
                  </a:lnTo>
                  <a:lnTo>
                    <a:pt x="1495" y="131"/>
                  </a:lnTo>
                  <a:lnTo>
                    <a:pt x="1495" y="129"/>
                  </a:lnTo>
                  <a:lnTo>
                    <a:pt x="1494" y="128"/>
                  </a:lnTo>
                  <a:lnTo>
                    <a:pt x="1492" y="128"/>
                  </a:lnTo>
                  <a:lnTo>
                    <a:pt x="1491" y="126"/>
                  </a:lnTo>
                  <a:lnTo>
                    <a:pt x="1491" y="126"/>
                  </a:lnTo>
                  <a:lnTo>
                    <a:pt x="1487" y="123"/>
                  </a:lnTo>
                  <a:lnTo>
                    <a:pt x="1487" y="123"/>
                  </a:lnTo>
                  <a:lnTo>
                    <a:pt x="1486" y="121"/>
                  </a:lnTo>
                  <a:lnTo>
                    <a:pt x="1486" y="121"/>
                  </a:lnTo>
                  <a:lnTo>
                    <a:pt x="1486" y="120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6" y="118"/>
                  </a:lnTo>
                  <a:lnTo>
                    <a:pt x="1484" y="115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3" y="113"/>
                  </a:lnTo>
                  <a:lnTo>
                    <a:pt x="1481" y="112"/>
                  </a:lnTo>
                  <a:lnTo>
                    <a:pt x="1481" y="110"/>
                  </a:lnTo>
                  <a:lnTo>
                    <a:pt x="1481" y="110"/>
                  </a:lnTo>
                  <a:lnTo>
                    <a:pt x="1483" y="110"/>
                  </a:lnTo>
                  <a:lnTo>
                    <a:pt x="1484" y="109"/>
                  </a:lnTo>
                  <a:lnTo>
                    <a:pt x="1484" y="109"/>
                  </a:lnTo>
                  <a:lnTo>
                    <a:pt x="1484" y="107"/>
                  </a:lnTo>
                  <a:lnTo>
                    <a:pt x="1484" y="107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4" y="106"/>
                  </a:lnTo>
                  <a:lnTo>
                    <a:pt x="1483" y="102"/>
                  </a:lnTo>
                  <a:lnTo>
                    <a:pt x="1481" y="101"/>
                  </a:lnTo>
                  <a:lnTo>
                    <a:pt x="1481" y="99"/>
                  </a:lnTo>
                  <a:lnTo>
                    <a:pt x="1481" y="98"/>
                  </a:lnTo>
                  <a:lnTo>
                    <a:pt x="1481" y="98"/>
                  </a:lnTo>
                  <a:lnTo>
                    <a:pt x="1481" y="93"/>
                  </a:lnTo>
                  <a:lnTo>
                    <a:pt x="1481" y="91"/>
                  </a:lnTo>
                  <a:lnTo>
                    <a:pt x="1481" y="90"/>
                  </a:lnTo>
                  <a:lnTo>
                    <a:pt x="1481" y="90"/>
                  </a:lnTo>
                  <a:lnTo>
                    <a:pt x="1483" y="90"/>
                  </a:lnTo>
                  <a:lnTo>
                    <a:pt x="1483" y="88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4"/>
                  </a:lnTo>
                  <a:lnTo>
                    <a:pt x="1483" y="85"/>
                  </a:lnTo>
                  <a:lnTo>
                    <a:pt x="1481" y="88"/>
                  </a:lnTo>
                  <a:lnTo>
                    <a:pt x="1481" y="88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0" y="87"/>
                  </a:lnTo>
                  <a:lnTo>
                    <a:pt x="1481" y="85"/>
                  </a:lnTo>
                  <a:lnTo>
                    <a:pt x="1480" y="85"/>
                  </a:lnTo>
                  <a:lnTo>
                    <a:pt x="1480" y="84"/>
                  </a:lnTo>
                  <a:lnTo>
                    <a:pt x="1481" y="82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80"/>
                  </a:lnTo>
                  <a:lnTo>
                    <a:pt x="1481" y="79"/>
                  </a:lnTo>
                  <a:lnTo>
                    <a:pt x="1481" y="79"/>
                  </a:lnTo>
                  <a:lnTo>
                    <a:pt x="1481" y="77"/>
                  </a:lnTo>
                  <a:lnTo>
                    <a:pt x="1481" y="76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4"/>
                  </a:lnTo>
                  <a:lnTo>
                    <a:pt x="1481" y="73"/>
                  </a:lnTo>
                  <a:close/>
                  <a:moveTo>
                    <a:pt x="1519" y="57"/>
                  </a:moveTo>
                  <a:lnTo>
                    <a:pt x="1519" y="57"/>
                  </a:lnTo>
                  <a:lnTo>
                    <a:pt x="1519" y="58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1" y="60"/>
                  </a:lnTo>
                  <a:lnTo>
                    <a:pt x="1522" y="60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8"/>
                  </a:lnTo>
                  <a:lnTo>
                    <a:pt x="1524" y="57"/>
                  </a:lnTo>
                  <a:lnTo>
                    <a:pt x="1522" y="58"/>
                  </a:lnTo>
                  <a:lnTo>
                    <a:pt x="1521" y="58"/>
                  </a:lnTo>
                  <a:lnTo>
                    <a:pt x="1521" y="58"/>
                  </a:lnTo>
                  <a:lnTo>
                    <a:pt x="1521" y="57"/>
                  </a:lnTo>
                  <a:lnTo>
                    <a:pt x="1519" y="57"/>
                  </a:lnTo>
                  <a:close/>
                  <a:moveTo>
                    <a:pt x="1536" y="52"/>
                  </a:moveTo>
                  <a:lnTo>
                    <a:pt x="1535" y="52"/>
                  </a:lnTo>
                  <a:lnTo>
                    <a:pt x="1535" y="54"/>
                  </a:lnTo>
                  <a:lnTo>
                    <a:pt x="1535" y="54"/>
                  </a:lnTo>
                  <a:lnTo>
                    <a:pt x="1535" y="55"/>
                  </a:lnTo>
                  <a:lnTo>
                    <a:pt x="1535" y="55"/>
                  </a:lnTo>
                  <a:lnTo>
                    <a:pt x="1536" y="55"/>
                  </a:lnTo>
                  <a:lnTo>
                    <a:pt x="1538" y="57"/>
                  </a:lnTo>
                  <a:lnTo>
                    <a:pt x="1538" y="57"/>
                  </a:lnTo>
                  <a:lnTo>
                    <a:pt x="1539" y="57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8" y="54"/>
                  </a:lnTo>
                  <a:lnTo>
                    <a:pt x="1536" y="54"/>
                  </a:lnTo>
                  <a:lnTo>
                    <a:pt x="1536" y="52"/>
                  </a:lnTo>
                  <a:close/>
                  <a:moveTo>
                    <a:pt x="1480" y="49"/>
                  </a:moveTo>
                  <a:lnTo>
                    <a:pt x="1481" y="49"/>
                  </a:lnTo>
                  <a:lnTo>
                    <a:pt x="1483" y="50"/>
                  </a:lnTo>
                  <a:lnTo>
                    <a:pt x="1483" y="52"/>
                  </a:lnTo>
                  <a:lnTo>
                    <a:pt x="1484" y="54"/>
                  </a:lnTo>
                  <a:lnTo>
                    <a:pt x="1484" y="55"/>
                  </a:lnTo>
                  <a:lnTo>
                    <a:pt x="1483" y="55"/>
                  </a:lnTo>
                  <a:lnTo>
                    <a:pt x="1483" y="55"/>
                  </a:lnTo>
                  <a:lnTo>
                    <a:pt x="1483" y="57"/>
                  </a:lnTo>
                  <a:lnTo>
                    <a:pt x="1481" y="58"/>
                  </a:lnTo>
                  <a:lnTo>
                    <a:pt x="1481" y="58"/>
                  </a:lnTo>
                  <a:lnTo>
                    <a:pt x="1480" y="58"/>
                  </a:lnTo>
                  <a:lnTo>
                    <a:pt x="1480" y="60"/>
                  </a:lnTo>
                  <a:lnTo>
                    <a:pt x="1480" y="60"/>
                  </a:lnTo>
                  <a:lnTo>
                    <a:pt x="1478" y="60"/>
                  </a:lnTo>
                  <a:lnTo>
                    <a:pt x="1476" y="60"/>
                  </a:lnTo>
                  <a:lnTo>
                    <a:pt x="1476" y="60"/>
                  </a:lnTo>
                  <a:lnTo>
                    <a:pt x="1478" y="58"/>
                  </a:lnTo>
                  <a:lnTo>
                    <a:pt x="1478" y="57"/>
                  </a:lnTo>
                  <a:lnTo>
                    <a:pt x="1478" y="57"/>
                  </a:lnTo>
                  <a:lnTo>
                    <a:pt x="1476" y="57"/>
                  </a:lnTo>
                  <a:lnTo>
                    <a:pt x="1478" y="57"/>
                  </a:lnTo>
                  <a:lnTo>
                    <a:pt x="1478" y="55"/>
                  </a:lnTo>
                  <a:lnTo>
                    <a:pt x="1478" y="54"/>
                  </a:lnTo>
                  <a:lnTo>
                    <a:pt x="1480" y="52"/>
                  </a:lnTo>
                  <a:lnTo>
                    <a:pt x="1480" y="49"/>
                  </a:lnTo>
                  <a:lnTo>
                    <a:pt x="1480" y="49"/>
                  </a:lnTo>
                  <a:close/>
                  <a:moveTo>
                    <a:pt x="1320" y="35"/>
                  </a:moveTo>
                  <a:lnTo>
                    <a:pt x="1320" y="35"/>
                  </a:lnTo>
                  <a:lnTo>
                    <a:pt x="1322" y="35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6"/>
                  </a:lnTo>
                  <a:lnTo>
                    <a:pt x="1322" y="38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2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9"/>
                  </a:lnTo>
                  <a:lnTo>
                    <a:pt x="1320" y="38"/>
                  </a:lnTo>
                  <a:lnTo>
                    <a:pt x="1319" y="38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9" y="36"/>
                  </a:lnTo>
                  <a:lnTo>
                    <a:pt x="1317" y="36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7" y="35"/>
                  </a:lnTo>
                  <a:lnTo>
                    <a:pt x="1319" y="35"/>
                  </a:lnTo>
                  <a:lnTo>
                    <a:pt x="1320" y="35"/>
                  </a:lnTo>
                  <a:close/>
                  <a:moveTo>
                    <a:pt x="1524" y="28"/>
                  </a:moveTo>
                  <a:lnTo>
                    <a:pt x="1524" y="28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4" y="30"/>
                  </a:lnTo>
                  <a:lnTo>
                    <a:pt x="1525" y="30"/>
                  </a:lnTo>
                  <a:lnTo>
                    <a:pt x="1525" y="32"/>
                  </a:lnTo>
                  <a:lnTo>
                    <a:pt x="1525" y="32"/>
                  </a:lnTo>
                  <a:lnTo>
                    <a:pt x="1524" y="32"/>
                  </a:lnTo>
                  <a:lnTo>
                    <a:pt x="1524" y="33"/>
                  </a:lnTo>
                  <a:lnTo>
                    <a:pt x="1527" y="32"/>
                  </a:lnTo>
                  <a:lnTo>
                    <a:pt x="1527" y="32"/>
                  </a:lnTo>
                  <a:lnTo>
                    <a:pt x="1527" y="30"/>
                  </a:lnTo>
                  <a:lnTo>
                    <a:pt x="1527" y="30"/>
                  </a:lnTo>
                  <a:lnTo>
                    <a:pt x="1525" y="30"/>
                  </a:lnTo>
                  <a:lnTo>
                    <a:pt x="1525" y="30"/>
                  </a:lnTo>
                  <a:lnTo>
                    <a:pt x="1525" y="28"/>
                  </a:lnTo>
                  <a:lnTo>
                    <a:pt x="1525" y="28"/>
                  </a:lnTo>
                  <a:lnTo>
                    <a:pt x="1524" y="28"/>
                  </a:lnTo>
                  <a:close/>
                  <a:moveTo>
                    <a:pt x="1489" y="27"/>
                  </a:moveTo>
                  <a:lnTo>
                    <a:pt x="1491" y="27"/>
                  </a:lnTo>
                  <a:lnTo>
                    <a:pt x="1492" y="28"/>
                  </a:lnTo>
                  <a:lnTo>
                    <a:pt x="1492" y="30"/>
                  </a:lnTo>
                  <a:lnTo>
                    <a:pt x="1489" y="33"/>
                  </a:lnTo>
                  <a:lnTo>
                    <a:pt x="1486" y="35"/>
                  </a:lnTo>
                  <a:lnTo>
                    <a:pt x="1486" y="35"/>
                  </a:lnTo>
                  <a:lnTo>
                    <a:pt x="1484" y="35"/>
                  </a:lnTo>
                  <a:lnTo>
                    <a:pt x="1484" y="35"/>
                  </a:lnTo>
                  <a:lnTo>
                    <a:pt x="1484" y="33"/>
                  </a:lnTo>
                  <a:lnTo>
                    <a:pt x="1484" y="33"/>
                  </a:lnTo>
                  <a:lnTo>
                    <a:pt x="1484" y="32"/>
                  </a:lnTo>
                  <a:lnTo>
                    <a:pt x="1484" y="30"/>
                  </a:lnTo>
                  <a:lnTo>
                    <a:pt x="1486" y="28"/>
                  </a:lnTo>
                  <a:lnTo>
                    <a:pt x="1487" y="27"/>
                  </a:lnTo>
                  <a:lnTo>
                    <a:pt x="1489" y="27"/>
                  </a:lnTo>
                  <a:close/>
                  <a:moveTo>
                    <a:pt x="1541" y="21"/>
                  </a:move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2"/>
                  </a:lnTo>
                  <a:lnTo>
                    <a:pt x="1539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4"/>
                  </a:lnTo>
                  <a:lnTo>
                    <a:pt x="1541" y="22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1" y="21"/>
                  </a:lnTo>
                  <a:close/>
                  <a:moveTo>
                    <a:pt x="1543" y="19"/>
                  </a:moveTo>
                  <a:lnTo>
                    <a:pt x="1543" y="19"/>
                  </a:lnTo>
                  <a:lnTo>
                    <a:pt x="1541" y="21"/>
                  </a:lnTo>
                  <a:lnTo>
                    <a:pt x="1543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4" y="21"/>
                  </a:lnTo>
                  <a:lnTo>
                    <a:pt x="1543" y="22"/>
                  </a:lnTo>
                  <a:lnTo>
                    <a:pt x="1543" y="22"/>
                  </a:lnTo>
                  <a:lnTo>
                    <a:pt x="1544" y="22"/>
                  </a:lnTo>
                  <a:lnTo>
                    <a:pt x="1544" y="22"/>
                  </a:lnTo>
                  <a:lnTo>
                    <a:pt x="1546" y="22"/>
                  </a:lnTo>
                  <a:lnTo>
                    <a:pt x="1546" y="21"/>
                  </a:lnTo>
                  <a:lnTo>
                    <a:pt x="1547" y="21"/>
                  </a:lnTo>
                  <a:lnTo>
                    <a:pt x="1547" y="21"/>
                  </a:lnTo>
                  <a:lnTo>
                    <a:pt x="1547" y="22"/>
                  </a:lnTo>
                  <a:lnTo>
                    <a:pt x="1547" y="22"/>
                  </a:lnTo>
                  <a:lnTo>
                    <a:pt x="1549" y="22"/>
                  </a:lnTo>
                  <a:lnTo>
                    <a:pt x="1550" y="22"/>
                  </a:lnTo>
                  <a:lnTo>
                    <a:pt x="1550" y="22"/>
                  </a:lnTo>
                  <a:lnTo>
                    <a:pt x="1550" y="24"/>
                  </a:lnTo>
                  <a:lnTo>
                    <a:pt x="1550" y="25"/>
                  </a:lnTo>
                  <a:lnTo>
                    <a:pt x="1552" y="25"/>
                  </a:lnTo>
                  <a:lnTo>
                    <a:pt x="1552" y="27"/>
                  </a:lnTo>
                  <a:lnTo>
                    <a:pt x="1552" y="27"/>
                  </a:lnTo>
                  <a:lnTo>
                    <a:pt x="1554" y="27"/>
                  </a:lnTo>
                  <a:lnTo>
                    <a:pt x="1554" y="27"/>
                  </a:lnTo>
                  <a:lnTo>
                    <a:pt x="1552" y="27"/>
                  </a:lnTo>
                  <a:lnTo>
                    <a:pt x="1554" y="28"/>
                  </a:lnTo>
                  <a:lnTo>
                    <a:pt x="1555" y="28"/>
                  </a:lnTo>
                  <a:lnTo>
                    <a:pt x="1555" y="30"/>
                  </a:lnTo>
                  <a:lnTo>
                    <a:pt x="1555" y="30"/>
                  </a:lnTo>
                  <a:lnTo>
                    <a:pt x="1557" y="30"/>
                  </a:lnTo>
                  <a:lnTo>
                    <a:pt x="1557" y="30"/>
                  </a:lnTo>
                  <a:lnTo>
                    <a:pt x="1557" y="28"/>
                  </a:lnTo>
                  <a:lnTo>
                    <a:pt x="1557" y="28"/>
                  </a:lnTo>
                  <a:lnTo>
                    <a:pt x="1558" y="27"/>
                  </a:lnTo>
                  <a:lnTo>
                    <a:pt x="1562" y="27"/>
                  </a:lnTo>
                  <a:lnTo>
                    <a:pt x="1563" y="30"/>
                  </a:lnTo>
                  <a:lnTo>
                    <a:pt x="1563" y="30"/>
                  </a:lnTo>
                  <a:lnTo>
                    <a:pt x="1562" y="30"/>
                  </a:lnTo>
                  <a:lnTo>
                    <a:pt x="1560" y="30"/>
                  </a:lnTo>
                  <a:lnTo>
                    <a:pt x="1558" y="30"/>
                  </a:lnTo>
                  <a:lnTo>
                    <a:pt x="1558" y="30"/>
                  </a:lnTo>
                  <a:lnTo>
                    <a:pt x="1558" y="32"/>
                  </a:lnTo>
                  <a:lnTo>
                    <a:pt x="1558" y="33"/>
                  </a:lnTo>
                  <a:lnTo>
                    <a:pt x="1557" y="33"/>
                  </a:lnTo>
                  <a:lnTo>
                    <a:pt x="1557" y="32"/>
                  </a:lnTo>
                  <a:lnTo>
                    <a:pt x="1557" y="32"/>
                  </a:lnTo>
                  <a:lnTo>
                    <a:pt x="1555" y="32"/>
                  </a:lnTo>
                  <a:lnTo>
                    <a:pt x="1554" y="32"/>
                  </a:lnTo>
                  <a:lnTo>
                    <a:pt x="1554" y="32"/>
                  </a:lnTo>
                  <a:lnTo>
                    <a:pt x="1552" y="33"/>
                  </a:lnTo>
                  <a:lnTo>
                    <a:pt x="1552" y="35"/>
                  </a:lnTo>
                  <a:lnTo>
                    <a:pt x="1552" y="36"/>
                  </a:lnTo>
                  <a:lnTo>
                    <a:pt x="1552" y="36"/>
                  </a:lnTo>
                  <a:lnTo>
                    <a:pt x="1554" y="38"/>
                  </a:lnTo>
                  <a:lnTo>
                    <a:pt x="1554" y="39"/>
                  </a:lnTo>
                  <a:lnTo>
                    <a:pt x="1554" y="39"/>
                  </a:lnTo>
                  <a:lnTo>
                    <a:pt x="1552" y="39"/>
                  </a:lnTo>
                  <a:lnTo>
                    <a:pt x="1552" y="39"/>
                  </a:lnTo>
                  <a:lnTo>
                    <a:pt x="1550" y="43"/>
                  </a:lnTo>
                  <a:lnTo>
                    <a:pt x="1550" y="43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50" y="44"/>
                  </a:lnTo>
                  <a:lnTo>
                    <a:pt x="1549" y="44"/>
                  </a:lnTo>
                  <a:lnTo>
                    <a:pt x="1549" y="44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49" y="46"/>
                  </a:lnTo>
                  <a:lnTo>
                    <a:pt x="1550" y="47"/>
                  </a:lnTo>
                  <a:lnTo>
                    <a:pt x="1550" y="47"/>
                  </a:lnTo>
                  <a:lnTo>
                    <a:pt x="1549" y="47"/>
                  </a:lnTo>
                  <a:lnTo>
                    <a:pt x="1549" y="47"/>
                  </a:lnTo>
                  <a:lnTo>
                    <a:pt x="1547" y="47"/>
                  </a:lnTo>
                  <a:lnTo>
                    <a:pt x="1547" y="47"/>
                  </a:lnTo>
                  <a:lnTo>
                    <a:pt x="1546" y="47"/>
                  </a:lnTo>
                  <a:lnTo>
                    <a:pt x="1546" y="47"/>
                  </a:lnTo>
                  <a:lnTo>
                    <a:pt x="1546" y="49"/>
                  </a:lnTo>
                  <a:lnTo>
                    <a:pt x="1547" y="49"/>
                  </a:lnTo>
                  <a:lnTo>
                    <a:pt x="1546" y="49"/>
                  </a:lnTo>
                  <a:lnTo>
                    <a:pt x="1546" y="50"/>
                  </a:lnTo>
                  <a:lnTo>
                    <a:pt x="1544" y="50"/>
                  </a:lnTo>
                  <a:lnTo>
                    <a:pt x="1544" y="52"/>
                  </a:lnTo>
                  <a:lnTo>
                    <a:pt x="1543" y="52"/>
                  </a:lnTo>
                  <a:lnTo>
                    <a:pt x="1543" y="52"/>
                  </a:lnTo>
                  <a:lnTo>
                    <a:pt x="1541" y="52"/>
                  </a:lnTo>
                  <a:lnTo>
                    <a:pt x="1541" y="54"/>
                  </a:lnTo>
                  <a:lnTo>
                    <a:pt x="1543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4" y="54"/>
                  </a:lnTo>
                  <a:lnTo>
                    <a:pt x="1543" y="54"/>
                  </a:lnTo>
                  <a:lnTo>
                    <a:pt x="1543" y="55"/>
                  </a:lnTo>
                  <a:lnTo>
                    <a:pt x="1541" y="54"/>
                  </a:lnTo>
                  <a:lnTo>
                    <a:pt x="1539" y="55"/>
                  </a:lnTo>
                  <a:lnTo>
                    <a:pt x="1539" y="55"/>
                  </a:lnTo>
                  <a:lnTo>
                    <a:pt x="1541" y="55"/>
                  </a:lnTo>
                  <a:lnTo>
                    <a:pt x="1544" y="57"/>
                  </a:lnTo>
                  <a:lnTo>
                    <a:pt x="1546" y="57"/>
                  </a:lnTo>
                  <a:lnTo>
                    <a:pt x="1547" y="55"/>
                  </a:lnTo>
                  <a:lnTo>
                    <a:pt x="1549" y="55"/>
                  </a:lnTo>
                  <a:lnTo>
                    <a:pt x="1549" y="57"/>
                  </a:lnTo>
                  <a:lnTo>
                    <a:pt x="1549" y="57"/>
                  </a:lnTo>
                  <a:lnTo>
                    <a:pt x="1547" y="57"/>
                  </a:lnTo>
                  <a:lnTo>
                    <a:pt x="1546" y="60"/>
                  </a:lnTo>
                  <a:lnTo>
                    <a:pt x="1544" y="60"/>
                  </a:lnTo>
                  <a:lnTo>
                    <a:pt x="1543" y="60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43" y="61"/>
                  </a:lnTo>
                  <a:lnTo>
                    <a:pt x="1539" y="61"/>
                  </a:lnTo>
                  <a:lnTo>
                    <a:pt x="1538" y="60"/>
                  </a:lnTo>
                  <a:lnTo>
                    <a:pt x="1536" y="60"/>
                  </a:lnTo>
                  <a:lnTo>
                    <a:pt x="1536" y="60"/>
                  </a:lnTo>
                  <a:lnTo>
                    <a:pt x="1535" y="60"/>
                  </a:lnTo>
                  <a:lnTo>
                    <a:pt x="1535" y="61"/>
                  </a:lnTo>
                  <a:lnTo>
                    <a:pt x="1535" y="63"/>
                  </a:lnTo>
                  <a:lnTo>
                    <a:pt x="1536" y="66"/>
                  </a:lnTo>
                  <a:lnTo>
                    <a:pt x="1536" y="66"/>
                  </a:lnTo>
                  <a:lnTo>
                    <a:pt x="1535" y="66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8"/>
                  </a:lnTo>
                  <a:lnTo>
                    <a:pt x="1533" y="66"/>
                  </a:lnTo>
                  <a:lnTo>
                    <a:pt x="1535" y="66"/>
                  </a:lnTo>
                  <a:lnTo>
                    <a:pt x="1535" y="65"/>
                  </a:lnTo>
                  <a:lnTo>
                    <a:pt x="1535" y="63"/>
                  </a:lnTo>
                  <a:lnTo>
                    <a:pt x="1535" y="61"/>
                  </a:lnTo>
                  <a:lnTo>
                    <a:pt x="1535" y="61"/>
                  </a:lnTo>
                  <a:lnTo>
                    <a:pt x="1533" y="61"/>
                  </a:lnTo>
                  <a:lnTo>
                    <a:pt x="1533" y="61"/>
                  </a:lnTo>
                  <a:lnTo>
                    <a:pt x="1532" y="61"/>
                  </a:lnTo>
                  <a:lnTo>
                    <a:pt x="1532" y="60"/>
                  </a:lnTo>
                  <a:lnTo>
                    <a:pt x="1532" y="60"/>
                  </a:lnTo>
                  <a:lnTo>
                    <a:pt x="1530" y="61"/>
                  </a:lnTo>
                  <a:lnTo>
                    <a:pt x="1530" y="61"/>
                  </a:lnTo>
                  <a:lnTo>
                    <a:pt x="1530" y="60"/>
                  </a:lnTo>
                  <a:lnTo>
                    <a:pt x="1530" y="60"/>
                  </a:lnTo>
                  <a:lnTo>
                    <a:pt x="1528" y="60"/>
                  </a:lnTo>
                  <a:lnTo>
                    <a:pt x="1528" y="60"/>
                  </a:lnTo>
                  <a:lnTo>
                    <a:pt x="1527" y="60"/>
                  </a:lnTo>
                  <a:lnTo>
                    <a:pt x="1527" y="58"/>
                  </a:lnTo>
                  <a:lnTo>
                    <a:pt x="1527" y="58"/>
                  </a:lnTo>
                  <a:lnTo>
                    <a:pt x="1525" y="58"/>
                  </a:lnTo>
                  <a:lnTo>
                    <a:pt x="1525" y="58"/>
                  </a:lnTo>
                  <a:lnTo>
                    <a:pt x="1525" y="60"/>
                  </a:lnTo>
                  <a:lnTo>
                    <a:pt x="1524" y="60"/>
                  </a:lnTo>
                  <a:lnTo>
                    <a:pt x="1524" y="60"/>
                  </a:lnTo>
                  <a:lnTo>
                    <a:pt x="1524" y="61"/>
                  </a:lnTo>
                  <a:lnTo>
                    <a:pt x="1525" y="61"/>
                  </a:lnTo>
                  <a:lnTo>
                    <a:pt x="1524" y="61"/>
                  </a:lnTo>
                  <a:lnTo>
                    <a:pt x="1522" y="61"/>
                  </a:lnTo>
                  <a:lnTo>
                    <a:pt x="1522" y="61"/>
                  </a:lnTo>
                  <a:lnTo>
                    <a:pt x="1522" y="63"/>
                  </a:lnTo>
                  <a:lnTo>
                    <a:pt x="1522" y="63"/>
                  </a:lnTo>
                  <a:lnTo>
                    <a:pt x="1522" y="65"/>
                  </a:lnTo>
                  <a:lnTo>
                    <a:pt x="1522" y="65"/>
                  </a:lnTo>
                  <a:lnTo>
                    <a:pt x="1521" y="63"/>
                  </a:lnTo>
                  <a:lnTo>
                    <a:pt x="1521" y="63"/>
                  </a:lnTo>
                  <a:lnTo>
                    <a:pt x="1521" y="65"/>
                  </a:lnTo>
                  <a:lnTo>
                    <a:pt x="1521" y="65"/>
                  </a:lnTo>
                  <a:lnTo>
                    <a:pt x="1521" y="66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5"/>
                  </a:lnTo>
                  <a:lnTo>
                    <a:pt x="1519" y="63"/>
                  </a:lnTo>
                  <a:lnTo>
                    <a:pt x="1519" y="63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1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9" y="60"/>
                  </a:lnTo>
                  <a:lnTo>
                    <a:pt x="1517" y="58"/>
                  </a:lnTo>
                  <a:lnTo>
                    <a:pt x="1517" y="58"/>
                  </a:lnTo>
                  <a:lnTo>
                    <a:pt x="1517" y="55"/>
                  </a:lnTo>
                  <a:lnTo>
                    <a:pt x="1517" y="54"/>
                  </a:lnTo>
                  <a:lnTo>
                    <a:pt x="1517" y="54"/>
                  </a:lnTo>
                  <a:lnTo>
                    <a:pt x="1519" y="47"/>
                  </a:lnTo>
                  <a:lnTo>
                    <a:pt x="1519" y="46"/>
                  </a:lnTo>
                  <a:lnTo>
                    <a:pt x="1521" y="44"/>
                  </a:lnTo>
                  <a:lnTo>
                    <a:pt x="1521" y="41"/>
                  </a:lnTo>
                  <a:lnTo>
                    <a:pt x="1521" y="41"/>
                  </a:lnTo>
                  <a:lnTo>
                    <a:pt x="1521" y="39"/>
                  </a:lnTo>
                  <a:lnTo>
                    <a:pt x="1521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9"/>
                  </a:lnTo>
                  <a:lnTo>
                    <a:pt x="1519" y="38"/>
                  </a:lnTo>
                  <a:lnTo>
                    <a:pt x="1519" y="38"/>
                  </a:lnTo>
                  <a:lnTo>
                    <a:pt x="1519" y="36"/>
                  </a:lnTo>
                  <a:lnTo>
                    <a:pt x="1519" y="33"/>
                  </a:lnTo>
                  <a:lnTo>
                    <a:pt x="1521" y="32"/>
                  </a:lnTo>
                  <a:lnTo>
                    <a:pt x="1522" y="30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8"/>
                  </a:lnTo>
                  <a:lnTo>
                    <a:pt x="1522" y="27"/>
                  </a:lnTo>
                  <a:lnTo>
                    <a:pt x="1522" y="27"/>
                  </a:lnTo>
                  <a:lnTo>
                    <a:pt x="1524" y="27"/>
                  </a:lnTo>
                  <a:lnTo>
                    <a:pt x="1525" y="25"/>
                  </a:lnTo>
                  <a:lnTo>
                    <a:pt x="1525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7" y="25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4"/>
                  </a:lnTo>
                  <a:lnTo>
                    <a:pt x="1528" y="25"/>
                  </a:lnTo>
                  <a:lnTo>
                    <a:pt x="1530" y="25"/>
                  </a:lnTo>
                  <a:lnTo>
                    <a:pt x="1530" y="24"/>
                  </a:lnTo>
                  <a:lnTo>
                    <a:pt x="1530" y="24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2" y="22"/>
                  </a:lnTo>
                  <a:lnTo>
                    <a:pt x="1533" y="22"/>
                  </a:lnTo>
                  <a:lnTo>
                    <a:pt x="1532" y="24"/>
                  </a:lnTo>
                  <a:lnTo>
                    <a:pt x="1532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3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5" y="24"/>
                  </a:lnTo>
                  <a:lnTo>
                    <a:pt x="1536" y="24"/>
                  </a:lnTo>
                  <a:lnTo>
                    <a:pt x="1536" y="24"/>
                  </a:lnTo>
                  <a:lnTo>
                    <a:pt x="1538" y="24"/>
                  </a:lnTo>
                  <a:lnTo>
                    <a:pt x="1538" y="22"/>
                  </a:lnTo>
                  <a:lnTo>
                    <a:pt x="1538" y="22"/>
                  </a:lnTo>
                  <a:lnTo>
                    <a:pt x="1539" y="22"/>
                  </a:lnTo>
                  <a:lnTo>
                    <a:pt x="1539" y="21"/>
                  </a:lnTo>
                  <a:lnTo>
                    <a:pt x="1539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1" y="19"/>
                  </a:lnTo>
                  <a:lnTo>
                    <a:pt x="1543" y="19"/>
                  </a:lnTo>
                  <a:close/>
                  <a:moveTo>
                    <a:pt x="1543" y="0"/>
                  </a:moveTo>
                  <a:lnTo>
                    <a:pt x="1543" y="0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4" y="2"/>
                  </a:lnTo>
                  <a:lnTo>
                    <a:pt x="1543" y="2"/>
                  </a:lnTo>
                  <a:lnTo>
                    <a:pt x="1541" y="2"/>
                  </a:lnTo>
                  <a:lnTo>
                    <a:pt x="1539" y="3"/>
                  </a:lnTo>
                  <a:lnTo>
                    <a:pt x="1539" y="3"/>
                  </a:lnTo>
                  <a:lnTo>
                    <a:pt x="1538" y="3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39" y="5"/>
                  </a:lnTo>
                  <a:lnTo>
                    <a:pt x="1539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5"/>
                  </a:lnTo>
                  <a:lnTo>
                    <a:pt x="1541" y="6"/>
                  </a:lnTo>
                  <a:lnTo>
                    <a:pt x="1541" y="6"/>
                  </a:lnTo>
                  <a:lnTo>
                    <a:pt x="1541" y="8"/>
                  </a:lnTo>
                  <a:lnTo>
                    <a:pt x="1541" y="8"/>
                  </a:lnTo>
                  <a:lnTo>
                    <a:pt x="1539" y="8"/>
                  </a:lnTo>
                  <a:lnTo>
                    <a:pt x="1539" y="6"/>
                  </a:lnTo>
                  <a:lnTo>
                    <a:pt x="1538" y="6"/>
                  </a:lnTo>
                  <a:lnTo>
                    <a:pt x="1538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5"/>
                  </a:lnTo>
                  <a:lnTo>
                    <a:pt x="1535" y="6"/>
                  </a:lnTo>
                  <a:lnTo>
                    <a:pt x="1535" y="6"/>
                  </a:lnTo>
                  <a:lnTo>
                    <a:pt x="1535" y="5"/>
                  </a:lnTo>
                  <a:lnTo>
                    <a:pt x="1533" y="5"/>
                  </a:lnTo>
                  <a:lnTo>
                    <a:pt x="1533" y="5"/>
                  </a:lnTo>
                  <a:lnTo>
                    <a:pt x="1533" y="6"/>
                  </a:lnTo>
                  <a:lnTo>
                    <a:pt x="1533" y="6"/>
                  </a:lnTo>
                  <a:lnTo>
                    <a:pt x="1532" y="6"/>
                  </a:lnTo>
                  <a:lnTo>
                    <a:pt x="1530" y="5"/>
                  </a:lnTo>
                  <a:lnTo>
                    <a:pt x="1530" y="5"/>
                  </a:lnTo>
                  <a:lnTo>
                    <a:pt x="1530" y="3"/>
                  </a:lnTo>
                  <a:lnTo>
                    <a:pt x="1530" y="3"/>
                  </a:lnTo>
                  <a:lnTo>
                    <a:pt x="1532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3" y="3"/>
                  </a:lnTo>
                  <a:lnTo>
                    <a:pt x="1535" y="3"/>
                  </a:lnTo>
                  <a:lnTo>
                    <a:pt x="1535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6" y="3"/>
                  </a:lnTo>
                  <a:lnTo>
                    <a:pt x="1538" y="3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8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39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1" y="2"/>
                  </a:lnTo>
                  <a:lnTo>
                    <a:pt x="1543" y="2"/>
                  </a:lnTo>
                  <a:lnTo>
                    <a:pt x="1543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0" name="Freeform 351"/>
            <p:cNvSpPr>
              <a:spLocks noEditPoints="1"/>
            </p:cNvSpPr>
            <p:nvPr/>
          </p:nvSpPr>
          <p:spPr bwMode="auto">
            <a:xfrm>
              <a:off x="2806076" y="3445211"/>
              <a:ext cx="6354462" cy="943423"/>
            </a:xfrm>
            <a:custGeom>
              <a:avLst/>
              <a:gdLst>
                <a:gd name="T0" fmla="*/ 1958 w 3260"/>
                <a:gd name="T1" fmla="*/ 481 h 484"/>
                <a:gd name="T2" fmla="*/ 2950 w 3260"/>
                <a:gd name="T3" fmla="*/ 464 h 484"/>
                <a:gd name="T4" fmla="*/ 2046 w 3260"/>
                <a:gd name="T5" fmla="*/ 456 h 484"/>
                <a:gd name="T6" fmla="*/ 722 w 3260"/>
                <a:gd name="T7" fmla="*/ 427 h 484"/>
                <a:gd name="T8" fmla="*/ 719 w 3260"/>
                <a:gd name="T9" fmla="*/ 434 h 484"/>
                <a:gd name="T10" fmla="*/ 2064 w 3260"/>
                <a:gd name="T11" fmla="*/ 410 h 484"/>
                <a:gd name="T12" fmla="*/ 1505 w 3260"/>
                <a:gd name="T13" fmla="*/ 375 h 484"/>
                <a:gd name="T14" fmla="*/ 1513 w 3260"/>
                <a:gd name="T15" fmla="*/ 380 h 484"/>
                <a:gd name="T16" fmla="*/ 1521 w 3260"/>
                <a:gd name="T17" fmla="*/ 379 h 484"/>
                <a:gd name="T18" fmla="*/ 1520 w 3260"/>
                <a:gd name="T19" fmla="*/ 380 h 484"/>
                <a:gd name="T20" fmla="*/ 1523 w 3260"/>
                <a:gd name="T21" fmla="*/ 390 h 484"/>
                <a:gd name="T22" fmla="*/ 1521 w 3260"/>
                <a:gd name="T23" fmla="*/ 404 h 484"/>
                <a:gd name="T24" fmla="*/ 1510 w 3260"/>
                <a:gd name="T25" fmla="*/ 402 h 484"/>
                <a:gd name="T26" fmla="*/ 1520 w 3260"/>
                <a:gd name="T27" fmla="*/ 399 h 484"/>
                <a:gd name="T28" fmla="*/ 1520 w 3260"/>
                <a:gd name="T29" fmla="*/ 393 h 484"/>
                <a:gd name="T30" fmla="*/ 1510 w 3260"/>
                <a:gd name="T31" fmla="*/ 390 h 484"/>
                <a:gd name="T32" fmla="*/ 1512 w 3260"/>
                <a:gd name="T33" fmla="*/ 383 h 484"/>
                <a:gd name="T34" fmla="*/ 1504 w 3260"/>
                <a:gd name="T35" fmla="*/ 375 h 484"/>
                <a:gd name="T36" fmla="*/ 1501 w 3260"/>
                <a:gd name="T37" fmla="*/ 372 h 484"/>
                <a:gd name="T38" fmla="*/ 362 w 3260"/>
                <a:gd name="T39" fmla="*/ 367 h 484"/>
                <a:gd name="T40" fmla="*/ 1584 w 3260"/>
                <a:gd name="T41" fmla="*/ 356 h 484"/>
                <a:gd name="T42" fmla="*/ 279 w 3260"/>
                <a:gd name="T43" fmla="*/ 323 h 484"/>
                <a:gd name="T44" fmla="*/ 277 w 3260"/>
                <a:gd name="T45" fmla="*/ 330 h 484"/>
                <a:gd name="T46" fmla="*/ 2057 w 3260"/>
                <a:gd name="T47" fmla="*/ 331 h 484"/>
                <a:gd name="T48" fmla="*/ 2059 w 3260"/>
                <a:gd name="T49" fmla="*/ 320 h 484"/>
                <a:gd name="T50" fmla="*/ 1731 w 3260"/>
                <a:gd name="T51" fmla="*/ 309 h 484"/>
                <a:gd name="T52" fmla="*/ 3024 w 3260"/>
                <a:gd name="T53" fmla="*/ 314 h 484"/>
                <a:gd name="T54" fmla="*/ 231 w 3260"/>
                <a:gd name="T55" fmla="*/ 275 h 484"/>
                <a:gd name="T56" fmla="*/ 3003 w 3260"/>
                <a:gd name="T57" fmla="*/ 227 h 484"/>
                <a:gd name="T58" fmla="*/ 23 w 3260"/>
                <a:gd name="T59" fmla="*/ 204 h 484"/>
                <a:gd name="T60" fmla="*/ 1994 w 3260"/>
                <a:gd name="T61" fmla="*/ 160 h 484"/>
                <a:gd name="T62" fmla="*/ 1983 w 3260"/>
                <a:gd name="T63" fmla="*/ 169 h 484"/>
                <a:gd name="T64" fmla="*/ 1974 w 3260"/>
                <a:gd name="T65" fmla="*/ 174 h 484"/>
                <a:gd name="T66" fmla="*/ 1979 w 3260"/>
                <a:gd name="T67" fmla="*/ 169 h 484"/>
                <a:gd name="T68" fmla="*/ 1991 w 3260"/>
                <a:gd name="T69" fmla="*/ 155 h 484"/>
                <a:gd name="T70" fmla="*/ 107 w 3260"/>
                <a:gd name="T71" fmla="*/ 136 h 484"/>
                <a:gd name="T72" fmla="*/ 107 w 3260"/>
                <a:gd name="T73" fmla="*/ 126 h 484"/>
                <a:gd name="T74" fmla="*/ 350 w 3260"/>
                <a:gd name="T75" fmla="*/ 98 h 484"/>
                <a:gd name="T76" fmla="*/ 2830 w 3260"/>
                <a:gd name="T77" fmla="*/ 70 h 484"/>
                <a:gd name="T78" fmla="*/ 2825 w 3260"/>
                <a:gd name="T79" fmla="*/ 71 h 484"/>
                <a:gd name="T80" fmla="*/ 53 w 3260"/>
                <a:gd name="T81" fmla="*/ 60 h 484"/>
                <a:gd name="T82" fmla="*/ 53 w 3260"/>
                <a:gd name="T83" fmla="*/ 60 h 484"/>
                <a:gd name="T84" fmla="*/ 3204 w 3260"/>
                <a:gd name="T85" fmla="*/ 67 h 484"/>
                <a:gd name="T86" fmla="*/ 3196 w 3260"/>
                <a:gd name="T87" fmla="*/ 59 h 484"/>
                <a:gd name="T88" fmla="*/ 3166 w 3260"/>
                <a:gd name="T89" fmla="*/ 56 h 484"/>
                <a:gd name="T90" fmla="*/ 3201 w 3260"/>
                <a:gd name="T91" fmla="*/ 56 h 484"/>
                <a:gd name="T92" fmla="*/ 3202 w 3260"/>
                <a:gd name="T93" fmla="*/ 52 h 484"/>
                <a:gd name="T94" fmla="*/ 3175 w 3260"/>
                <a:gd name="T95" fmla="*/ 51 h 484"/>
                <a:gd name="T96" fmla="*/ 3172 w 3260"/>
                <a:gd name="T97" fmla="*/ 49 h 484"/>
                <a:gd name="T98" fmla="*/ 3177 w 3260"/>
                <a:gd name="T99" fmla="*/ 43 h 484"/>
                <a:gd name="T100" fmla="*/ 2693 w 3260"/>
                <a:gd name="T101" fmla="*/ 41 h 484"/>
                <a:gd name="T102" fmla="*/ 2206 w 3260"/>
                <a:gd name="T103" fmla="*/ 45 h 484"/>
                <a:gd name="T104" fmla="*/ 2824 w 3260"/>
                <a:gd name="T105" fmla="*/ 43 h 484"/>
                <a:gd name="T106" fmla="*/ 2751 w 3260"/>
                <a:gd name="T107" fmla="*/ 40 h 484"/>
                <a:gd name="T108" fmla="*/ 2767 w 3260"/>
                <a:gd name="T109" fmla="*/ 40 h 484"/>
                <a:gd name="T110" fmla="*/ 3237 w 3260"/>
                <a:gd name="T111" fmla="*/ 30 h 484"/>
                <a:gd name="T112" fmla="*/ 2716 w 3260"/>
                <a:gd name="T113" fmla="*/ 29 h 484"/>
                <a:gd name="T114" fmla="*/ 2031 w 3260"/>
                <a:gd name="T115" fmla="*/ 33 h 484"/>
                <a:gd name="T116" fmla="*/ 2802 w 3260"/>
                <a:gd name="T117" fmla="*/ 24 h 484"/>
                <a:gd name="T118" fmla="*/ 2032 w 3260"/>
                <a:gd name="T119" fmla="*/ 11 h 484"/>
                <a:gd name="T120" fmla="*/ 3243 w 3260"/>
                <a:gd name="T121" fmla="*/ 8 h 484"/>
                <a:gd name="T122" fmla="*/ 3240 w 3260"/>
                <a:gd name="T123" fmla="*/ 5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60" h="484">
                  <a:moveTo>
                    <a:pt x="1972" y="464"/>
                  </a:moveTo>
                  <a:lnTo>
                    <a:pt x="1972" y="464"/>
                  </a:lnTo>
                  <a:lnTo>
                    <a:pt x="1972" y="465"/>
                  </a:lnTo>
                  <a:lnTo>
                    <a:pt x="1972" y="465"/>
                  </a:lnTo>
                  <a:lnTo>
                    <a:pt x="1972" y="467"/>
                  </a:lnTo>
                  <a:lnTo>
                    <a:pt x="1972" y="471"/>
                  </a:lnTo>
                  <a:lnTo>
                    <a:pt x="1972" y="471"/>
                  </a:lnTo>
                  <a:lnTo>
                    <a:pt x="1971" y="471"/>
                  </a:lnTo>
                  <a:lnTo>
                    <a:pt x="1971" y="471"/>
                  </a:lnTo>
                  <a:lnTo>
                    <a:pt x="1971" y="473"/>
                  </a:lnTo>
                  <a:lnTo>
                    <a:pt x="1971" y="473"/>
                  </a:lnTo>
                  <a:lnTo>
                    <a:pt x="1969" y="475"/>
                  </a:lnTo>
                  <a:lnTo>
                    <a:pt x="1969" y="475"/>
                  </a:lnTo>
                  <a:lnTo>
                    <a:pt x="1967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6" y="476"/>
                  </a:lnTo>
                  <a:lnTo>
                    <a:pt x="1964" y="478"/>
                  </a:lnTo>
                  <a:lnTo>
                    <a:pt x="1963" y="479"/>
                  </a:lnTo>
                  <a:lnTo>
                    <a:pt x="1961" y="481"/>
                  </a:lnTo>
                  <a:lnTo>
                    <a:pt x="1961" y="481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60" y="484"/>
                  </a:lnTo>
                  <a:lnTo>
                    <a:pt x="1958" y="484"/>
                  </a:lnTo>
                  <a:lnTo>
                    <a:pt x="1958" y="484"/>
                  </a:lnTo>
                  <a:lnTo>
                    <a:pt x="1958" y="482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8" y="481"/>
                  </a:lnTo>
                  <a:lnTo>
                    <a:pt x="1956" y="481"/>
                  </a:lnTo>
                  <a:lnTo>
                    <a:pt x="1956" y="479"/>
                  </a:lnTo>
                  <a:lnTo>
                    <a:pt x="1958" y="478"/>
                  </a:lnTo>
                  <a:lnTo>
                    <a:pt x="1958" y="478"/>
                  </a:lnTo>
                  <a:lnTo>
                    <a:pt x="1960" y="476"/>
                  </a:lnTo>
                  <a:lnTo>
                    <a:pt x="1960" y="476"/>
                  </a:lnTo>
                  <a:lnTo>
                    <a:pt x="1961" y="475"/>
                  </a:lnTo>
                  <a:lnTo>
                    <a:pt x="1961" y="475"/>
                  </a:lnTo>
                  <a:lnTo>
                    <a:pt x="1964" y="471"/>
                  </a:lnTo>
                  <a:lnTo>
                    <a:pt x="1964" y="471"/>
                  </a:lnTo>
                  <a:lnTo>
                    <a:pt x="1966" y="470"/>
                  </a:lnTo>
                  <a:lnTo>
                    <a:pt x="1969" y="468"/>
                  </a:lnTo>
                  <a:lnTo>
                    <a:pt x="1969" y="467"/>
                  </a:lnTo>
                  <a:lnTo>
                    <a:pt x="1971" y="467"/>
                  </a:lnTo>
                  <a:lnTo>
                    <a:pt x="1971" y="465"/>
                  </a:lnTo>
                  <a:lnTo>
                    <a:pt x="1972" y="464"/>
                  </a:lnTo>
                  <a:lnTo>
                    <a:pt x="1972" y="464"/>
                  </a:lnTo>
                  <a:close/>
                  <a:moveTo>
                    <a:pt x="2942" y="457"/>
                  </a:moveTo>
                  <a:lnTo>
                    <a:pt x="2944" y="457"/>
                  </a:lnTo>
                  <a:lnTo>
                    <a:pt x="2945" y="457"/>
                  </a:lnTo>
                  <a:lnTo>
                    <a:pt x="2945" y="459"/>
                  </a:lnTo>
                  <a:lnTo>
                    <a:pt x="2947" y="459"/>
                  </a:lnTo>
                  <a:lnTo>
                    <a:pt x="2948" y="460"/>
                  </a:lnTo>
                  <a:lnTo>
                    <a:pt x="2948" y="462"/>
                  </a:lnTo>
                  <a:lnTo>
                    <a:pt x="2950" y="462"/>
                  </a:lnTo>
                  <a:lnTo>
                    <a:pt x="2950" y="464"/>
                  </a:lnTo>
                  <a:lnTo>
                    <a:pt x="2951" y="464"/>
                  </a:lnTo>
                  <a:lnTo>
                    <a:pt x="2951" y="464"/>
                  </a:lnTo>
                  <a:lnTo>
                    <a:pt x="2950" y="464"/>
                  </a:lnTo>
                  <a:lnTo>
                    <a:pt x="2948" y="465"/>
                  </a:lnTo>
                  <a:lnTo>
                    <a:pt x="2948" y="465"/>
                  </a:lnTo>
                  <a:lnTo>
                    <a:pt x="2947" y="465"/>
                  </a:lnTo>
                  <a:lnTo>
                    <a:pt x="2947" y="464"/>
                  </a:lnTo>
                  <a:lnTo>
                    <a:pt x="2945" y="464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5" y="462"/>
                  </a:lnTo>
                  <a:lnTo>
                    <a:pt x="2947" y="464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8" y="462"/>
                  </a:lnTo>
                  <a:lnTo>
                    <a:pt x="2947" y="460"/>
                  </a:lnTo>
                  <a:lnTo>
                    <a:pt x="2945" y="459"/>
                  </a:lnTo>
                  <a:lnTo>
                    <a:pt x="2945" y="459"/>
                  </a:lnTo>
                  <a:lnTo>
                    <a:pt x="2945" y="460"/>
                  </a:lnTo>
                  <a:lnTo>
                    <a:pt x="2944" y="460"/>
                  </a:lnTo>
                  <a:lnTo>
                    <a:pt x="2944" y="460"/>
                  </a:lnTo>
                  <a:lnTo>
                    <a:pt x="2944" y="459"/>
                  </a:lnTo>
                  <a:lnTo>
                    <a:pt x="2942" y="457"/>
                  </a:lnTo>
                  <a:lnTo>
                    <a:pt x="2942" y="457"/>
                  </a:lnTo>
                  <a:lnTo>
                    <a:pt x="2942" y="457"/>
                  </a:lnTo>
                  <a:close/>
                  <a:moveTo>
                    <a:pt x="2040" y="432"/>
                  </a:moveTo>
                  <a:lnTo>
                    <a:pt x="2040" y="432"/>
                  </a:lnTo>
                  <a:lnTo>
                    <a:pt x="2042" y="435"/>
                  </a:lnTo>
                  <a:lnTo>
                    <a:pt x="2042" y="438"/>
                  </a:lnTo>
                  <a:lnTo>
                    <a:pt x="2042" y="440"/>
                  </a:lnTo>
                  <a:lnTo>
                    <a:pt x="2042" y="443"/>
                  </a:lnTo>
                  <a:lnTo>
                    <a:pt x="2042" y="448"/>
                  </a:lnTo>
                  <a:lnTo>
                    <a:pt x="2043" y="453"/>
                  </a:lnTo>
                  <a:lnTo>
                    <a:pt x="2045" y="456"/>
                  </a:lnTo>
                  <a:lnTo>
                    <a:pt x="2046" y="456"/>
                  </a:lnTo>
                  <a:lnTo>
                    <a:pt x="2048" y="457"/>
                  </a:lnTo>
                  <a:lnTo>
                    <a:pt x="2048" y="459"/>
                  </a:lnTo>
                  <a:lnTo>
                    <a:pt x="2048" y="462"/>
                  </a:lnTo>
                  <a:lnTo>
                    <a:pt x="2048" y="464"/>
                  </a:lnTo>
                  <a:lnTo>
                    <a:pt x="2046" y="464"/>
                  </a:lnTo>
                  <a:lnTo>
                    <a:pt x="2046" y="464"/>
                  </a:lnTo>
                  <a:lnTo>
                    <a:pt x="2045" y="459"/>
                  </a:lnTo>
                  <a:lnTo>
                    <a:pt x="2043" y="457"/>
                  </a:lnTo>
                  <a:lnTo>
                    <a:pt x="2042" y="456"/>
                  </a:lnTo>
                  <a:lnTo>
                    <a:pt x="2042" y="456"/>
                  </a:lnTo>
                  <a:lnTo>
                    <a:pt x="2040" y="454"/>
                  </a:lnTo>
                  <a:lnTo>
                    <a:pt x="2040" y="453"/>
                  </a:lnTo>
                  <a:lnTo>
                    <a:pt x="2038" y="451"/>
                  </a:lnTo>
                  <a:lnTo>
                    <a:pt x="2038" y="449"/>
                  </a:lnTo>
                  <a:lnTo>
                    <a:pt x="2037" y="448"/>
                  </a:lnTo>
                  <a:lnTo>
                    <a:pt x="2037" y="448"/>
                  </a:lnTo>
                  <a:lnTo>
                    <a:pt x="2037" y="446"/>
                  </a:lnTo>
                  <a:lnTo>
                    <a:pt x="2035" y="445"/>
                  </a:lnTo>
                  <a:lnTo>
                    <a:pt x="2037" y="443"/>
                  </a:lnTo>
                  <a:lnTo>
                    <a:pt x="2037" y="440"/>
                  </a:lnTo>
                  <a:lnTo>
                    <a:pt x="2037" y="437"/>
                  </a:lnTo>
                  <a:lnTo>
                    <a:pt x="2037" y="435"/>
                  </a:lnTo>
                  <a:lnTo>
                    <a:pt x="2037" y="434"/>
                  </a:lnTo>
                  <a:lnTo>
                    <a:pt x="2038" y="432"/>
                  </a:lnTo>
                  <a:lnTo>
                    <a:pt x="2038" y="434"/>
                  </a:lnTo>
                  <a:lnTo>
                    <a:pt x="2040" y="434"/>
                  </a:lnTo>
                  <a:lnTo>
                    <a:pt x="2040" y="432"/>
                  </a:lnTo>
                  <a:lnTo>
                    <a:pt x="2040" y="432"/>
                  </a:lnTo>
                  <a:lnTo>
                    <a:pt x="2040" y="432"/>
                  </a:lnTo>
                  <a:close/>
                  <a:moveTo>
                    <a:pt x="720" y="426"/>
                  </a:moveTo>
                  <a:lnTo>
                    <a:pt x="722" y="426"/>
                  </a:lnTo>
                  <a:lnTo>
                    <a:pt x="722" y="427"/>
                  </a:lnTo>
                  <a:lnTo>
                    <a:pt x="723" y="427"/>
                  </a:lnTo>
                  <a:lnTo>
                    <a:pt x="723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7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5" y="429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3" y="431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3" y="432"/>
                  </a:lnTo>
                  <a:lnTo>
                    <a:pt x="722" y="432"/>
                  </a:lnTo>
                  <a:lnTo>
                    <a:pt x="722" y="432"/>
                  </a:lnTo>
                  <a:lnTo>
                    <a:pt x="722" y="434"/>
                  </a:lnTo>
                  <a:lnTo>
                    <a:pt x="722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4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2"/>
                  </a:lnTo>
                  <a:lnTo>
                    <a:pt x="719" y="431"/>
                  </a:lnTo>
                  <a:lnTo>
                    <a:pt x="719" y="431"/>
                  </a:lnTo>
                  <a:lnTo>
                    <a:pt x="720" y="429"/>
                  </a:lnTo>
                  <a:lnTo>
                    <a:pt x="720" y="427"/>
                  </a:lnTo>
                  <a:lnTo>
                    <a:pt x="720" y="426"/>
                  </a:lnTo>
                  <a:close/>
                  <a:moveTo>
                    <a:pt x="2067" y="404"/>
                  </a:move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4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5"/>
                  </a:lnTo>
                  <a:lnTo>
                    <a:pt x="2068" y="407"/>
                  </a:lnTo>
                  <a:lnTo>
                    <a:pt x="2067" y="408"/>
                  </a:lnTo>
                  <a:lnTo>
                    <a:pt x="2067" y="410"/>
                  </a:lnTo>
                  <a:lnTo>
                    <a:pt x="2065" y="410"/>
                  </a:lnTo>
                  <a:lnTo>
                    <a:pt x="2065" y="412"/>
                  </a:lnTo>
                  <a:lnTo>
                    <a:pt x="2064" y="412"/>
                  </a:lnTo>
                  <a:lnTo>
                    <a:pt x="2064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2" y="412"/>
                  </a:lnTo>
                  <a:lnTo>
                    <a:pt x="2064" y="410"/>
                  </a:lnTo>
                  <a:lnTo>
                    <a:pt x="2064" y="410"/>
                  </a:lnTo>
                  <a:lnTo>
                    <a:pt x="2065" y="410"/>
                  </a:lnTo>
                  <a:lnTo>
                    <a:pt x="2065" y="408"/>
                  </a:lnTo>
                  <a:lnTo>
                    <a:pt x="2065" y="408"/>
                  </a:lnTo>
                  <a:lnTo>
                    <a:pt x="2065" y="407"/>
                  </a:lnTo>
                  <a:lnTo>
                    <a:pt x="2065" y="405"/>
                  </a:lnTo>
                  <a:lnTo>
                    <a:pt x="2065" y="405"/>
                  </a:lnTo>
                  <a:lnTo>
                    <a:pt x="2067" y="404"/>
                  </a:lnTo>
                  <a:lnTo>
                    <a:pt x="2067" y="404"/>
                  </a:lnTo>
                  <a:close/>
                  <a:moveTo>
                    <a:pt x="1518" y="401"/>
                  </a:moveTo>
                  <a:lnTo>
                    <a:pt x="1518" y="401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2"/>
                  </a:lnTo>
                  <a:lnTo>
                    <a:pt x="1520" y="401"/>
                  </a:lnTo>
                  <a:lnTo>
                    <a:pt x="1520" y="401"/>
                  </a:lnTo>
                  <a:lnTo>
                    <a:pt x="1518" y="401"/>
                  </a:lnTo>
                  <a:close/>
                  <a:moveTo>
                    <a:pt x="1501" y="367"/>
                  </a:moveTo>
                  <a:lnTo>
                    <a:pt x="1501" y="367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2" y="371"/>
                  </a:lnTo>
                  <a:lnTo>
                    <a:pt x="1504" y="372"/>
                  </a:lnTo>
                  <a:lnTo>
                    <a:pt x="1504" y="374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5" y="374"/>
                  </a:lnTo>
                  <a:lnTo>
                    <a:pt x="1505" y="374"/>
                  </a:lnTo>
                  <a:lnTo>
                    <a:pt x="1505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7" y="372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5"/>
                  </a:lnTo>
                  <a:lnTo>
                    <a:pt x="1505" y="375"/>
                  </a:lnTo>
                  <a:lnTo>
                    <a:pt x="1505" y="375"/>
                  </a:lnTo>
                  <a:lnTo>
                    <a:pt x="1507" y="377"/>
                  </a:lnTo>
                  <a:lnTo>
                    <a:pt x="1507" y="377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09" y="379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0" y="380"/>
                  </a:lnTo>
                  <a:lnTo>
                    <a:pt x="1512" y="380"/>
                  </a:lnTo>
                  <a:lnTo>
                    <a:pt x="1512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5" y="380"/>
                  </a:lnTo>
                  <a:lnTo>
                    <a:pt x="1513" y="380"/>
                  </a:lnTo>
                  <a:lnTo>
                    <a:pt x="1513" y="380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3" y="382"/>
                  </a:lnTo>
                  <a:lnTo>
                    <a:pt x="1515" y="383"/>
                  </a:lnTo>
                  <a:lnTo>
                    <a:pt x="1516" y="383"/>
                  </a:lnTo>
                  <a:lnTo>
                    <a:pt x="1516" y="383"/>
                  </a:lnTo>
                  <a:lnTo>
                    <a:pt x="1516" y="385"/>
                  </a:lnTo>
                  <a:lnTo>
                    <a:pt x="1516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6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5"/>
                  </a:lnTo>
                  <a:lnTo>
                    <a:pt x="1518" y="383"/>
                  </a:lnTo>
                  <a:lnTo>
                    <a:pt x="1520" y="383"/>
                  </a:lnTo>
                  <a:lnTo>
                    <a:pt x="1518" y="383"/>
                  </a:lnTo>
                  <a:lnTo>
                    <a:pt x="1518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2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80"/>
                  </a:lnTo>
                  <a:lnTo>
                    <a:pt x="1520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0" y="379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2"/>
                  </a:lnTo>
                  <a:lnTo>
                    <a:pt x="1521" y="372"/>
                  </a:lnTo>
                  <a:lnTo>
                    <a:pt x="1520" y="374"/>
                  </a:lnTo>
                  <a:lnTo>
                    <a:pt x="1520" y="374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5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0" y="377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79"/>
                  </a:lnTo>
                  <a:lnTo>
                    <a:pt x="1521" y="380"/>
                  </a:lnTo>
                  <a:lnTo>
                    <a:pt x="1520" y="380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1" y="382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3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0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5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6"/>
                  </a:lnTo>
                  <a:lnTo>
                    <a:pt x="1521" y="388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0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1" y="391"/>
                  </a:lnTo>
                  <a:lnTo>
                    <a:pt x="1523" y="390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3" y="391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3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4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1" y="396"/>
                  </a:lnTo>
                  <a:lnTo>
                    <a:pt x="1523" y="396"/>
                  </a:lnTo>
                  <a:lnTo>
                    <a:pt x="1523" y="397"/>
                  </a:lnTo>
                  <a:lnTo>
                    <a:pt x="1521" y="397"/>
                  </a:lnTo>
                  <a:lnTo>
                    <a:pt x="1521" y="397"/>
                  </a:lnTo>
                  <a:lnTo>
                    <a:pt x="1521" y="399"/>
                  </a:lnTo>
                  <a:lnTo>
                    <a:pt x="1521" y="399"/>
                  </a:lnTo>
                  <a:lnTo>
                    <a:pt x="1521" y="401"/>
                  </a:lnTo>
                  <a:lnTo>
                    <a:pt x="1521" y="402"/>
                  </a:lnTo>
                  <a:lnTo>
                    <a:pt x="1521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3" y="402"/>
                  </a:lnTo>
                  <a:lnTo>
                    <a:pt x="1521" y="402"/>
                  </a:lnTo>
                  <a:lnTo>
                    <a:pt x="1521" y="404"/>
                  </a:lnTo>
                  <a:lnTo>
                    <a:pt x="1521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4"/>
                  </a:lnTo>
                  <a:lnTo>
                    <a:pt x="1520" y="405"/>
                  </a:lnTo>
                  <a:lnTo>
                    <a:pt x="1520" y="405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20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8" y="407"/>
                  </a:lnTo>
                  <a:lnTo>
                    <a:pt x="1516" y="407"/>
                  </a:lnTo>
                  <a:lnTo>
                    <a:pt x="1516" y="405"/>
                  </a:lnTo>
                  <a:lnTo>
                    <a:pt x="1516" y="405"/>
                  </a:lnTo>
                  <a:lnTo>
                    <a:pt x="1515" y="404"/>
                  </a:lnTo>
                  <a:lnTo>
                    <a:pt x="1513" y="404"/>
                  </a:lnTo>
                  <a:lnTo>
                    <a:pt x="1513" y="404"/>
                  </a:lnTo>
                  <a:lnTo>
                    <a:pt x="1512" y="402"/>
                  </a:lnTo>
                  <a:lnTo>
                    <a:pt x="1510" y="402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09" y="401"/>
                  </a:lnTo>
                  <a:lnTo>
                    <a:pt x="1510" y="401"/>
                  </a:lnTo>
                  <a:lnTo>
                    <a:pt x="1510" y="401"/>
                  </a:lnTo>
                  <a:lnTo>
                    <a:pt x="1510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2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2" y="401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3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5" y="402"/>
                  </a:lnTo>
                  <a:lnTo>
                    <a:pt x="1516" y="404"/>
                  </a:lnTo>
                  <a:lnTo>
                    <a:pt x="1516" y="404"/>
                  </a:lnTo>
                  <a:lnTo>
                    <a:pt x="1516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8" y="402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6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18" y="401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20" y="399"/>
                  </a:lnTo>
                  <a:lnTo>
                    <a:pt x="1518" y="399"/>
                  </a:lnTo>
                  <a:lnTo>
                    <a:pt x="1518" y="399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7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20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18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4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20" y="393"/>
                  </a:lnTo>
                  <a:lnTo>
                    <a:pt x="1518" y="393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8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6" y="391"/>
                  </a:lnTo>
                  <a:lnTo>
                    <a:pt x="1515" y="391"/>
                  </a:lnTo>
                  <a:lnTo>
                    <a:pt x="1515" y="391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6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8" y="390"/>
                  </a:lnTo>
                  <a:lnTo>
                    <a:pt x="1516" y="388"/>
                  </a:lnTo>
                  <a:lnTo>
                    <a:pt x="1516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3" y="390"/>
                  </a:lnTo>
                  <a:lnTo>
                    <a:pt x="1512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10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09" y="390"/>
                  </a:lnTo>
                  <a:lnTo>
                    <a:pt x="1510" y="390"/>
                  </a:lnTo>
                  <a:lnTo>
                    <a:pt x="1510" y="388"/>
                  </a:lnTo>
                  <a:lnTo>
                    <a:pt x="1512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3" y="388"/>
                  </a:lnTo>
                  <a:lnTo>
                    <a:pt x="1515" y="388"/>
                  </a:lnTo>
                  <a:lnTo>
                    <a:pt x="1515" y="388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6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6"/>
                  </a:lnTo>
                  <a:lnTo>
                    <a:pt x="1515" y="385"/>
                  </a:lnTo>
                  <a:lnTo>
                    <a:pt x="1515" y="385"/>
                  </a:lnTo>
                  <a:lnTo>
                    <a:pt x="1515" y="383"/>
                  </a:lnTo>
                  <a:lnTo>
                    <a:pt x="1515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3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3"/>
                  </a:lnTo>
                  <a:lnTo>
                    <a:pt x="1512" y="382"/>
                  </a:lnTo>
                  <a:lnTo>
                    <a:pt x="1512" y="382"/>
                  </a:lnTo>
                  <a:lnTo>
                    <a:pt x="1510" y="383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10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7" y="382"/>
                  </a:lnTo>
                  <a:lnTo>
                    <a:pt x="1509" y="382"/>
                  </a:lnTo>
                  <a:lnTo>
                    <a:pt x="1509" y="382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9" y="380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7" y="379"/>
                  </a:lnTo>
                  <a:lnTo>
                    <a:pt x="1505" y="379"/>
                  </a:lnTo>
                  <a:lnTo>
                    <a:pt x="1507" y="379"/>
                  </a:lnTo>
                  <a:lnTo>
                    <a:pt x="1505" y="377"/>
                  </a:lnTo>
                  <a:lnTo>
                    <a:pt x="1504" y="375"/>
                  </a:lnTo>
                  <a:lnTo>
                    <a:pt x="1504" y="375"/>
                  </a:lnTo>
                  <a:lnTo>
                    <a:pt x="1504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1" y="374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5"/>
                  </a:lnTo>
                  <a:lnTo>
                    <a:pt x="1501" y="374"/>
                  </a:lnTo>
                  <a:lnTo>
                    <a:pt x="1499" y="374"/>
                  </a:lnTo>
                  <a:lnTo>
                    <a:pt x="1499" y="374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6" y="374"/>
                  </a:lnTo>
                  <a:lnTo>
                    <a:pt x="1496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3" y="374"/>
                  </a:lnTo>
                  <a:lnTo>
                    <a:pt x="1494" y="374"/>
                  </a:lnTo>
                  <a:lnTo>
                    <a:pt x="1494" y="374"/>
                  </a:lnTo>
                  <a:lnTo>
                    <a:pt x="1496" y="372"/>
                  </a:lnTo>
                  <a:lnTo>
                    <a:pt x="1496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8" y="372"/>
                  </a:lnTo>
                  <a:lnTo>
                    <a:pt x="1499" y="372"/>
                  </a:lnTo>
                  <a:lnTo>
                    <a:pt x="1499" y="372"/>
                  </a:lnTo>
                  <a:lnTo>
                    <a:pt x="1501" y="374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2" y="372"/>
                  </a:lnTo>
                  <a:lnTo>
                    <a:pt x="1501" y="372"/>
                  </a:lnTo>
                  <a:lnTo>
                    <a:pt x="1501" y="371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9"/>
                  </a:lnTo>
                  <a:lnTo>
                    <a:pt x="1501" y="367"/>
                  </a:lnTo>
                  <a:lnTo>
                    <a:pt x="1501" y="367"/>
                  </a:lnTo>
                  <a:close/>
                  <a:moveTo>
                    <a:pt x="364" y="364"/>
                  </a:moveTo>
                  <a:lnTo>
                    <a:pt x="364" y="364"/>
                  </a:lnTo>
                  <a:lnTo>
                    <a:pt x="364" y="364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64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5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4" y="367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1" y="367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7"/>
                  </a:lnTo>
                  <a:lnTo>
                    <a:pt x="362" y="366"/>
                  </a:lnTo>
                  <a:lnTo>
                    <a:pt x="362" y="364"/>
                  </a:lnTo>
                  <a:lnTo>
                    <a:pt x="364" y="364"/>
                  </a:lnTo>
                  <a:lnTo>
                    <a:pt x="364" y="364"/>
                  </a:lnTo>
                  <a:close/>
                  <a:moveTo>
                    <a:pt x="1583" y="345"/>
                  </a:moveTo>
                  <a:lnTo>
                    <a:pt x="1584" y="345"/>
                  </a:lnTo>
                  <a:lnTo>
                    <a:pt x="1584" y="345"/>
                  </a:lnTo>
                  <a:lnTo>
                    <a:pt x="1584" y="345"/>
                  </a:lnTo>
                  <a:lnTo>
                    <a:pt x="1586" y="345"/>
                  </a:lnTo>
                  <a:lnTo>
                    <a:pt x="1584" y="347"/>
                  </a:lnTo>
                  <a:lnTo>
                    <a:pt x="1586" y="349"/>
                  </a:lnTo>
                  <a:lnTo>
                    <a:pt x="1586" y="349"/>
                  </a:lnTo>
                  <a:lnTo>
                    <a:pt x="1586" y="350"/>
                  </a:lnTo>
                  <a:lnTo>
                    <a:pt x="1584" y="352"/>
                  </a:lnTo>
                  <a:lnTo>
                    <a:pt x="1584" y="353"/>
                  </a:lnTo>
                  <a:lnTo>
                    <a:pt x="1584" y="355"/>
                  </a:lnTo>
                  <a:lnTo>
                    <a:pt x="1586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4" y="356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3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2"/>
                  </a:lnTo>
                  <a:lnTo>
                    <a:pt x="1583" y="350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1" y="349"/>
                  </a:lnTo>
                  <a:lnTo>
                    <a:pt x="1583" y="349"/>
                  </a:lnTo>
                  <a:lnTo>
                    <a:pt x="1583" y="347"/>
                  </a:lnTo>
                  <a:lnTo>
                    <a:pt x="1583" y="345"/>
                  </a:lnTo>
                  <a:lnTo>
                    <a:pt x="1583" y="345"/>
                  </a:lnTo>
                  <a:close/>
                  <a:moveTo>
                    <a:pt x="2131" y="330"/>
                  </a:moveTo>
                  <a:lnTo>
                    <a:pt x="2131" y="330"/>
                  </a:lnTo>
                  <a:lnTo>
                    <a:pt x="2131" y="330"/>
                  </a:lnTo>
                  <a:lnTo>
                    <a:pt x="2131" y="331"/>
                  </a:lnTo>
                  <a:lnTo>
                    <a:pt x="2131" y="331"/>
                  </a:lnTo>
                  <a:lnTo>
                    <a:pt x="2130" y="331"/>
                  </a:lnTo>
                  <a:lnTo>
                    <a:pt x="2130" y="330"/>
                  </a:lnTo>
                  <a:lnTo>
                    <a:pt x="2130" y="330"/>
                  </a:lnTo>
                  <a:lnTo>
                    <a:pt x="2131" y="330"/>
                  </a:lnTo>
                  <a:close/>
                  <a:moveTo>
                    <a:pt x="277" y="323"/>
                  </a:moveTo>
                  <a:lnTo>
                    <a:pt x="277" y="323"/>
                  </a:lnTo>
                  <a:lnTo>
                    <a:pt x="279" y="323"/>
                  </a:lnTo>
                  <a:lnTo>
                    <a:pt x="279" y="325"/>
                  </a:lnTo>
                  <a:lnTo>
                    <a:pt x="280" y="325"/>
                  </a:lnTo>
                  <a:lnTo>
                    <a:pt x="282" y="327"/>
                  </a:lnTo>
                  <a:lnTo>
                    <a:pt x="283" y="327"/>
                  </a:lnTo>
                  <a:lnTo>
                    <a:pt x="283" y="328"/>
                  </a:lnTo>
                  <a:lnTo>
                    <a:pt x="285" y="328"/>
                  </a:lnTo>
                  <a:lnTo>
                    <a:pt x="287" y="330"/>
                  </a:lnTo>
                  <a:lnTo>
                    <a:pt x="288" y="333"/>
                  </a:lnTo>
                  <a:lnTo>
                    <a:pt x="290" y="334"/>
                  </a:lnTo>
                  <a:lnTo>
                    <a:pt x="291" y="334"/>
                  </a:lnTo>
                  <a:lnTo>
                    <a:pt x="291" y="336"/>
                  </a:lnTo>
                  <a:lnTo>
                    <a:pt x="291" y="338"/>
                  </a:lnTo>
                  <a:lnTo>
                    <a:pt x="293" y="338"/>
                  </a:lnTo>
                  <a:lnTo>
                    <a:pt x="293" y="338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0" y="339"/>
                  </a:lnTo>
                  <a:lnTo>
                    <a:pt x="290" y="339"/>
                  </a:lnTo>
                  <a:lnTo>
                    <a:pt x="288" y="339"/>
                  </a:lnTo>
                  <a:lnTo>
                    <a:pt x="288" y="339"/>
                  </a:lnTo>
                  <a:lnTo>
                    <a:pt x="285" y="338"/>
                  </a:lnTo>
                  <a:lnTo>
                    <a:pt x="283" y="338"/>
                  </a:lnTo>
                  <a:lnTo>
                    <a:pt x="282" y="336"/>
                  </a:lnTo>
                  <a:lnTo>
                    <a:pt x="280" y="336"/>
                  </a:lnTo>
                  <a:lnTo>
                    <a:pt x="280" y="336"/>
                  </a:lnTo>
                  <a:lnTo>
                    <a:pt x="279" y="336"/>
                  </a:lnTo>
                  <a:lnTo>
                    <a:pt x="279" y="334"/>
                  </a:lnTo>
                  <a:lnTo>
                    <a:pt x="279" y="334"/>
                  </a:lnTo>
                  <a:lnTo>
                    <a:pt x="277" y="333"/>
                  </a:lnTo>
                  <a:lnTo>
                    <a:pt x="277" y="331"/>
                  </a:lnTo>
                  <a:lnTo>
                    <a:pt x="277" y="331"/>
                  </a:lnTo>
                  <a:lnTo>
                    <a:pt x="277" y="330"/>
                  </a:lnTo>
                  <a:lnTo>
                    <a:pt x="277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30"/>
                  </a:lnTo>
                  <a:lnTo>
                    <a:pt x="276" y="328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6" y="325"/>
                  </a:lnTo>
                  <a:lnTo>
                    <a:pt x="276" y="325"/>
                  </a:lnTo>
                  <a:lnTo>
                    <a:pt x="277" y="323"/>
                  </a:lnTo>
                  <a:lnTo>
                    <a:pt x="277" y="323"/>
                  </a:lnTo>
                  <a:close/>
                  <a:moveTo>
                    <a:pt x="2059" y="320"/>
                  </a:moveTo>
                  <a:lnTo>
                    <a:pt x="2060" y="322"/>
                  </a:lnTo>
                  <a:lnTo>
                    <a:pt x="2060" y="322"/>
                  </a:lnTo>
                  <a:lnTo>
                    <a:pt x="2060" y="322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3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5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7"/>
                  </a:lnTo>
                  <a:lnTo>
                    <a:pt x="2060" y="328"/>
                  </a:lnTo>
                  <a:lnTo>
                    <a:pt x="2059" y="330"/>
                  </a:lnTo>
                  <a:lnTo>
                    <a:pt x="2059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1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30"/>
                  </a:lnTo>
                  <a:lnTo>
                    <a:pt x="2057" y="328"/>
                  </a:lnTo>
                  <a:lnTo>
                    <a:pt x="2057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6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4" y="328"/>
                  </a:lnTo>
                  <a:lnTo>
                    <a:pt x="2053" y="328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7"/>
                  </a:lnTo>
                  <a:lnTo>
                    <a:pt x="2053" y="325"/>
                  </a:lnTo>
                  <a:lnTo>
                    <a:pt x="2053" y="323"/>
                  </a:lnTo>
                  <a:lnTo>
                    <a:pt x="2053" y="323"/>
                  </a:lnTo>
                  <a:lnTo>
                    <a:pt x="2053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4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6" y="322"/>
                  </a:lnTo>
                  <a:lnTo>
                    <a:pt x="2057" y="322"/>
                  </a:lnTo>
                  <a:lnTo>
                    <a:pt x="2057" y="322"/>
                  </a:lnTo>
                  <a:lnTo>
                    <a:pt x="2059" y="322"/>
                  </a:lnTo>
                  <a:lnTo>
                    <a:pt x="2059" y="320"/>
                  </a:lnTo>
                  <a:close/>
                  <a:moveTo>
                    <a:pt x="269" y="319"/>
                  </a:moveTo>
                  <a:lnTo>
                    <a:pt x="271" y="319"/>
                  </a:lnTo>
                  <a:lnTo>
                    <a:pt x="271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0"/>
                  </a:lnTo>
                  <a:lnTo>
                    <a:pt x="272" y="322"/>
                  </a:lnTo>
                  <a:lnTo>
                    <a:pt x="272" y="322"/>
                  </a:lnTo>
                  <a:lnTo>
                    <a:pt x="272" y="323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71" y="322"/>
                  </a:lnTo>
                  <a:lnTo>
                    <a:pt x="269" y="322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8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6" y="319"/>
                  </a:lnTo>
                  <a:lnTo>
                    <a:pt x="268" y="319"/>
                  </a:lnTo>
                  <a:lnTo>
                    <a:pt x="269" y="319"/>
                  </a:lnTo>
                  <a:lnTo>
                    <a:pt x="269" y="319"/>
                  </a:lnTo>
                  <a:close/>
                  <a:moveTo>
                    <a:pt x="1728" y="308"/>
                  </a:moveTo>
                  <a:lnTo>
                    <a:pt x="1728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29" y="308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09"/>
                  </a:lnTo>
                  <a:lnTo>
                    <a:pt x="1731" y="311"/>
                  </a:lnTo>
                  <a:lnTo>
                    <a:pt x="1731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9" y="311"/>
                  </a:lnTo>
                  <a:lnTo>
                    <a:pt x="1728" y="311"/>
                  </a:lnTo>
                  <a:lnTo>
                    <a:pt x="1726" y="311"/>
                  </a:lnTo>
                  <a:lnTo>
                    <a:pt x="1726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2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11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5" y="309"/>
                  </a:lnTo>
                  <a:lnTo>
                    <a:pt x="1726" y="308"/>
                  </a:lnTo>
                  <a:lnTo>
                    <a:pt x="1726" y="308"/>
                  </a:lnTo>
                  <a:lnTo>
                    <a:pt x="1728" y="308"/>
                  </a:lnTo>
                  <a:close/>
                  <a:moveTo>
                    <a:pt x="3018" y="308"/>
                  </a:moveTo>
                  <a:lnTo>
                    <a:pt x="3019" y="308"/>
                  </a:lnTo>
                  <a:lnTo>
                    <a:pt x="3021" y="308"/>
                  </a:lnTo>
                  <a:lnTo>
                    <a:pt x="3022" y="311"/>
                  </a:lnTo>
                  <a:lnTo>
                    <a:pt x="3024" y="312"/>
                  </a:lnTo>
                  <a:lnTo>
                    <a:pt x="3024" y="314"/>
                  </a:lnTo>
                  <a:lnTo>
                    <a:pt x="3026" y="314"/>
                  </a:lnTo>
                  <a:lnTo>
                    <a:pt x="3027" y="314"/>
                  </a:lnTo>
                  <a:lnTo>
                    <a:pt x="3027" y="315"/>
                  </a:lnTo>
                  <a:lnTo>
                    <a:pt x="3029" y="315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7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30" y="319"/>
                  </a:lnTo>
                  <a:lnTo>
                    <a:pt x="3029" y="319"/>
                  </a:lnTo>
                  <a:lnTo>
                    <a:pt x="3029" y="319"/>
                  </a:lnTo>
                  <a:lnTo>
                    <a:pt x="3027" y="319"/>
                  </a:lnTo>
                  <a:lnTo>
                    <a:pt x="3027" y="319"/>
                  </a:lnTo>
                  <a:lnTo>
                    <a:pt x="3026" y="317"/>
                  </a:lnTo>
                  <a:lnTo>
                    <a:pt x="3024" y="315"/>
                  </a:lnTo>
                  <a:lnTo>
                    <a:pt x="3022" y="314"/>
                  </a:lnTo>
                  <a:lnTo>
                    <a:pt x="3021" y="314"/>
                  </a:lnTo>
                  <a:lnTo>
                    <a:pt x="3019" y="312"/>
                  </a:lnTo>
                  <a:lnTo>
                    <a:pt x="3018" y="311"/>
                  </a:lnTo>
                  <a:lnTo>
                    <a:pt x="3018" y="311"/>
                  </a:lnTo>
                  <a:lnTo>
                    <a:pt x="3018" y="309"/>
                  </a:lnTo>
                  <a:lnTo>
                    <a:pt x="3016" y="308"/>
                  </a:lnTo>
                  <a:lnTo>
                    <a:pt x="3018" y="308"/>
                  </a:lnTo>
                  <a:close/>
                  <a:moveTo>
                    <a:pt x="233" y="270"/>
                  </a:moveTo>
                  <a:lnTo>
                    <a:pt x="233" y="271"/>
                  </a:lnTo>
                  <a:lnTo>
                    <a:pt x="233" y="271"/>
                  </a:lnTo>
                  <a:lnTo>
                    <a:pt x="233" y="271"/>
                  </a:lnTo>
                  <a:lnTo>
                    <a:pt x="231" y="271"/>
                  </a:lnTo>
                  <a:lnTo>
                    <a:pt x="231" y="273"/>
                  </a:lnTo>
                  <a:lnTo>
                    <a:pt x="231" y="275"/>
                  </a:lnTo>
                  <a:lnTo>
                    <a:pt x="230" y="275"/>
                  </a:lnTo>
                  <a:lnTo>
                    <a:pt x="228" y="276"/>
                  </a:lnTo>
                  <a:lnTo>
                    <a:pt x="228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6"/>
                  </a:lnTo>
                  <a:lnTo>
                    <a:pt x="227" y="275"/>
                  </a:lnTo>
                  <a:lnTo>
                    <a:pt x="225" y="275"/>
                  </a:lnTo>
                  <a:lnTo>
                    <a:pt x="225" y="275"/>
                  </a:lnTo>
                  <a:lnTo>
                    <a:pt x="227" y="275"/>
                  </a:lnTo>
                  <a:lnTo>
                    <a:pt x="228" y="273"/>
                  </a:lnTo>
                  <a:lnTo>
                    <a:pt x="228" y="273"/>
                  </a:lnTo>
                  <a:lnTo>
                    <a:pt x="230" y="273"/>
                  </a:lnTo>
                  <a:lnTo>
                    <a:pt x="231" y="271"/>
                  </a:lnTo>
                  <a:lnTo>
                    <a:pt x="233" y="270"/>
                  </a:lnTo>
                  <a:lnTo>
                    <a:pt x="233" y="270"/>
                  </a:lnTo>
                  <a:close/>
                  <a:moveTo>
                    <a:pt x="482" y="229"/>
                  </a:moveTo>
                  <a:lnTo>
                    <a:pt x="484" y="230"/>
                  </a:lnTo>
                  <a:lnTo>
                    <a:pt x="484" y="230"/>
                  </a:lnTo>
                  <a:lnTo>
                    <a:pt x="484" y="230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1" y="229"/>
                  </a:lnTo>
                  <a:lnTo>
                    <a:pt x="482" y="229"/>
                  </a:lnTo>
                  <a:close/>
                  <a:moveTo>
                    <a:pt x="3000" y="226"/>
                  </a:moveTo>
                  <a:lnTo>
                    <a:pt x="3000" y="226"/>
                  </a:lnTo>
                  <a:lnTo>
                    <a:pt x="3000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2" y="227"/>
                  </a:lnTo>
                  <a:lnTo>
                    <a:pt x="3003" y="227"/>
                  </a:lnTo>
                  <a:lnTo>
                    <a:pt x="3003" y="229"/>
                  </a:lnTo>
                  <a:lnTo>
                    <a:pt x="3003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5" y="229"/>
                  </a:lnTo>
                  <a:lnTo>
                    <a:pt x="3003" y="229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2" y="230"/>
                  </a:lnTo>
                  <a:lnTo>
                    <a:pt x="3000" y="229"/>
                  </a:lnTo>
                  <a:lnTo>
                    <a:pt x="3000" y="229"/>
                  </a:lnTo>
                  <a:lnTo>
                    <a:pt x="3000" y="227"/>
                  </a:lnTo>
                  <a:lnTo>
                    <a:pt x="3000" y="226"/>
                  </a:lnTo>
                  <a:lnTo>
                    <a:pt x="3000" y="226"/>
                  </a:lnTo>
                  <a:close/>
                  <a:moveTo>
                    <a:pt x="30" y="202"/>
                  </a:moveTo>
                  <a:lnTo>
                    <a:pt x="31" y="202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1" y="205"/>
                  </a:lnTo>
                  <a:lnTo>
                    <a:pt x="31" y="205"/>
                  </a:lnTo>
                  <a:lnTo>
                    <a:pt x="30" y="205"/>
                  </a:lnTo>
                  <a:lnTo>
                    <a:pt x="28" y="205"/>
                  </a:lnTo>
                  <a:lnTo>
                    <a:pt x="28" y="205"/>
                  </a:lnTo>
                  <a:lnTo>
                    <a:pt x="26" y="205"/>
                  </a:lnTo>
                  <a:lnTo>
                    <a:pt x="25" y="205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25" y="204"/>
                  </a:lnTo>
                  <a:lnTo>
                    <a:pt x="28" y="204"/>
                  </a:lnTo>
                  <a:lnTo>
                    <a:pt x="30" y="202"/>
                  </a:lnTo>
                  <a:close/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1993" y="147"/>
                  </a:moveTo>
                  <a:lnTo>
                    <a:pt x="1994" y="148"/>
                  </a:lnTo>
                  <a:lnTo>
                    <a:pt x="1994" y="150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4" y="152"/>
                  </a:lnTo>
                  <a:lnTo>
                    <a:pt x="1993" y="152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3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5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6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4" y="158"/>
                  </a:lnTo>
                  <a:lnTo>
                    <a:pt x="1994" y="160"/>
                  </a:lnTo>
                  <a:lnTo>
                    <a:pt x="1994" y="160"/>
                  </a:lnTo>
                  <a:lnTo>
                    <a:pt x="1993" y="160"/>
                  </a:lnTo>
                  <a:lnTo>
                    <a:pt x="1993" y="160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3" y="161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4" y="163"/>
                  </a:lnTo>
                  <a:lnTo>
                    <a:pt x="1993" y="163"/>
                  </a:lnTo>
                  <a:lnTo>
                    <a:pt x="1991" y="161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1" y="163"/>
                  </a:lnTo>
                  <a:lnTo>
                    <a:pt x="1990" y="163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4"/>
                  </a:lnTo>
                  <a:lnTo>
                    <a:pt x="1990" y="166"/>
                  </a:lnTo>
                  <a:lnTo>
                    <a:pt x="1990" y="166"/>
                  </a:lnTo>
                  <a:lnTo>
                    <a:pt x="1988" y="166"/>
                  </a:lnTo>
                  <a:lnTo>
                    <a:pt x="1986" y="167"/>
                  </a:lnTo>
                  <a:lnTo>
                    <a:pt x="1986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3" y="169"/>
                  </a:lnTo>
                  <a:lnTo>
                    <a:pt x="1983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9"/>
                  </a:lnTo>
                  <a:lnTo>
                    <a:pt x="1985" y="167"/>
                  </a:lnTo>
                  <a:lnTo>
                    <a:pt x="1985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3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2" y="167"/>
                  </a:lnTo>
                  <a:lnTo>
                    <a:pt x="1980" y="167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69"/>
                  </a:lnTo>
                  <a:lnTo>
                    <a:pt x="1980" y="171"/>
                  </a:lnTo>
                  <a:lnTo>
                    <a:pt x="1979" y="171"/>
                  </a:lnTo>
                  <a:lnTo>
                    <a:pt x="1979" y="171"/>
                  </a:lnTo>
                  <a:lnTo>
                    <a:pt x="1979" y="172"/>
                  </a:lnTo>
                  <a:lnTo>
                    <a:pt x="1979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7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2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5" y="174"/>
                  </a:lnTo>
                  <a:lnTo>
                    <a:pt x="1974" y="174"/>
                  </a:lnTo>
                  <a:lnTo>
                    <a:pt x="1972" y="175"/>
                  </a:lnTo>
                  <a:lnTo>
                    <a:pt x="1972" y="175"/>
                  </a:lnTo>
                  <a:lnTo>
                    <a:pt x="1972" y="177"/>
                  </a:lnTo>
                  <a:lnTo>
                    <a:pt x="1972" y="178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71" y="180"/>
                  </a:lnTo>
                  <a:lnTo>
                    <a:pt x="1969" y="182"/>
                  </a:lnTo>
                  <a:lnTo>
                    <a:pt x="1969" y="182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7" y="183"/>
                  </a:lnTo>
                  <a:lnTo>
                    <a:pt x="1969" y="182"/>
                  </a:lnTo>
                  <a:lnTo>
                    <a:pt x="1969" y="180"/>
                  </a:lnTo>
                  <a:lnTo>
                    <a:pt x="1971" y="178"/>
                  </a:lnTo>
                  <a:lnTo>
                    <a:pt x="1971" y="177"/>
                  </a:lnTo>
                  <a:lnTo>
                    <a:pt x="1971" y="175"/>
                  </a:lnTo>
                  <a:lnTo>
                    <a:pt x="1972" y="174"/>
                  </a:lnTo>
                  <a:lnTo>
                    <a:pt x="1974" y="172"/>
                  </a:lnTo>
                  <a:lnTo>
                    <a:pt x="1975" y="171"/>
                  </a:lnTo>
                  <a:lnTo>
                    <a:pt x="1975" y="171"/>
                  </a:lnTo>
                  <a:lnTo>
                    <a:pt x="1977" y="171"/>
                  </a:lnTo>
                  <a:lnTo>
                    <a:pt x="1977" y="171"/>
                  </a:lnTo>
                  <a:lnTo>
                    <a:pt x="1977" y="169"/>
                  </a:lnTo>
                  <a:lnTo>
                    <a:pt x="1975" y="169"/>
                  </a:lnTo>
                  <a:lnTo>
                    <a:pt x="1975" y="167"/>
                  </a:lnTo>
                  <a:lnTo>
                    <a:pt x="1977" y="169"/>
                  </a:lnTo>
                  <a:lnTo>
                    <a:pt x="1977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9"/>
                  </a:lnTo>
                  <a:lnTo>
                    <a:pt x="1979" y="167"/>
                  </a:lnTo>
                  <a:lnTo>
                    <a:pt x="1979" y="167"/>
                  </a:lnTo>
                  <a:lnTo>
                    <a:pt x="1980" y="167"/>
                  </a:lnTo>
                  <a:lnTo>
                    <a:pt x="1980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2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3" y="166"/>
                  </a:lnTo>
                  <a:lnTo>
                    <a:pt x="1985" y="166"/>
                  </a:lnTo>
                  <a:lnTo>
                    <a:pt x="1985" y="167"/>
                  </a:lnTo>
                  <a:lnTo>
                    <a:pt x="1986" y="167"/>
                  </a:lnTo>
                  <a:lnTo>
                    <a:pt x="1988" y="166"/>
                  </a:lnTo>
                  <a:lnTo>
                    <a:pt x="1988" y="166"/>
                  </a:lnTo>
                  <a:lnTo>
                    <a:pt x="1988" y="164"/>
                  </a:lnTo>
                  <a:lnTo>
                    <a:pt x="1988" y="164"/>
                  </a:lnTo>
                  <a:lnTo>
                    <a:pt x="1988" y="163"/>
                  </a:lnTo>
                  <a:lnTo>
                    <a:pt x="1990" y="163"/>
                  </a:lnTo>
                  <a:lnTo>
                    <a:pt x="1990" y="163"/>
                  </a:lnTo>
                  <a:lnTo>
                    <a:pt x="1990" y="161"/>
                  </a:lnTo>
                  <a:lnTo>
                    <a:pt x="1991" y="160"/>
                  </a:lnTo>
                  <a:lnTo>
                    <a:pt x="1991" y="160"/>
                  </a:lnTo>
                  <a:lnTo>
                    <a:pt x="1991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8"/>
                  </a:lnTo>
                  <a:lnTo>
                    <a:pt x="1993" y="156"/>
                  </a:lnTo>
                  <a:lnTo>
                    <a:pt x="1993" y="156"/>
                  </a:lnTo>
                  <a:lnTo>
                    <a:pt x="1993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1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0" y="155"/>
                  </a:lnTo>
                  <a:lnTo>
                    <a:pt x="1991" y="153"/>
                  </a:lnTo>
                  <a:lnTo>
                    <a:pt x="1991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3"/>
                  </a:lnTo>
                  <a:lnTo>
                    <a:pt x="1990" y="152"/>
                  </a:lnTo>
                  <a:lnTo>
                    <a:pt x="1991" y="152"/>
                  </a:lnTo>
                  <a:lnTo>
                    <a:pt x="1991" y="153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2"/>
                  </a:lnTo>
                  <a:lnTo>
                    <a:pt x="1993" y="150"/>
                  </a:lnTo>
                  <a:lnTo>
                    <a:pt x="1993" y="150"/>
                  </a:lnTo>
                  <a:lnTo>
                    <a:pt x="1993" y="148"/>
                  </a:lnTo>
                  <a:lnTo>
                    <a:pt x="1993" y="148"/>
                  </a:lnTo>
                  <a:lnTo>
                    <a:pt x="1993" y="147"/>
                  </a:lnTo>
                  <a:close/>
                  <a:moveTo>
                    <a:pt x="108" y="125"/>
                  </a:moveTo>
                  <a:lnTo>
                    <a:pt x="108" y="125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108" y="131"/>
                  </a:lnTo>
                  <a:lnTo>
                    <a:pt x="107" y="136"/>
                  </a:lnTo>
                  <a:lnTo>
                    <a:pt x="105" y="141"/>
                  </a:lnTo>
                  <a:lnTo>
                    <a:pt x="105" y="144"/>
                  </a:lnTo>
                  <a:lnTo>
                    <a:pt x="105" y="148"/>
                  </a:lnTo>
                  <a:lnTo>
                    <a:pt x="105" y="148"/>
                  </a:lnTo>
                  <a:lnTo>
                    <a:pt x="104" y="145"/>
                  </a:lnTo>
                  <a:lnTo>
                    <a:pt x="105" y="145"/>
                  </a:lnTo>
                  <a:lnTo>
                    <a:pt x="105" y="144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5" y="139"/>
                  </a:lnTo>
                  <a:lnTo>
                    <a:pt x="105" y="137"/>
                  </a:lnTo>
                  <a:lnTo>
                    <a:pt x="105" y="136"/>
                  </a:lnTo>
                  <a:lnTo>
                    <a:pt x="105" y="134"/>
                  </a:lnTo>
                  <a:lnTo>
                    <a:pt x="107" y="133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3"/>
                  </a:lnTo>
                  <a:lnTo>
                    <a:pt x="105" y="130"/>
                  </a:lnTo>
                  <a:lnTo>
                    <a:pt x="105" y="130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5"/>
                  </a:lnTo>
                  <a:lnTo>
                    <a:pt x="108" y="125"/>
                  </a:lnTo>
                  <a:close/>
                  <a:moveTo>
                    <a:pt x="80" y="100"/>
                  </a:moveTo>
                  <a:lnTo>
                    <a:pt x="80" y="101"/>
                  </a:lnTo>
                  <a:lnTo>
                    <a:pt x="82" y="101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8"/>
                  </a:lnTo>
                  <a:lnTo>
                    <a:pt x="85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3"/>
                  </a:lnTo>
                  <a:lnTo>
                    <a:pt x="82" y="101"/>
                  </a:lnTo>
                  <a:lnTo>
                    <a:pt x="80" y="101"/>
                  </a:lnTo>
                  <a:lnTo>
                    <a:pt x="80" y="100"/>
                  </a:lnTo>
                  <a:close/>
                  <a:moveTo>
                    <a:pt x="350" y="98"/>
                  </a:moveTo>
                  <a:lnTo>
                    <a:pt x="350" y="98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50" y="106"/>
                  </a:lnTo>
                  <a:lnTo>
                    <a:pt x="348" y="104"/>
                  </a:lnTo>
                  <a:lnTo>
                    <a:pt x="348" y="104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6" y="103"/>
                  </a:lnTo>
                  <a:lnTo>
                    <a:pt x="345" y="101"/>
                  </a:lnTo>
                  <a:lnTo>
                    <a:pt x="346" y="101"/>
                  </a:lnTo>
                  <a:lnTo>
                    <a:pt x="346" y="101"/>
                  </a:lnTo>
                  <a:lnTo>
                    <a:pt x="348" y="100"/>
                  </a:lnTo>
                  <a:lnTo>
                    <a:pt x="348" y="100"/>
                  </a:lnTo>
                  <a:lnTo>
                    <a:pt x="350" y="98"/>
                  </a:lnTo>
                  <a:close/>
                  <a:moveTo>
                    <a:pt x="2827" y="67"/>
                  </a:moveTo>
                  <a:lnTo>
                    <a:pt x="2828" y="67"/>
                  </a:lnTo>
                  <a:lnTo>
                    <a:pt x="2828" y="68"/>
                  </a:lnTo>
                  <a:lnTo>
                    <a:pt x="2830" y="68"/>
                  </a:lnTo>
                  <a:lnTo>
                    <a:pt x="2830" y="68"/>
                  </a:lnTo>
                  <a:lnTo>
                    <a:pt x="2828" y="68"/>
                  </a:lnTo>
                  <a:lnTo>
                    <a:pt x="2828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0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3" y="70"/>
                  </a:lnTo>
                  <a:lnTo>
                    <a:pt x="2833" y="70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3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2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1"/>
                  </a:lnTo>
                  <a:lnTo>
                    <a:pt x="2830" y="73"/>
                  </a:lnTo>
                  <a:lnTo>
                    <a:pt x="2828" y="71"/>
                  </a:lnTo>
                  <a:lnTo>
                    <a:pt x="2828" y="73"/>
                  </a:lnTo>
                  <a:lnTo>
                    <a:pt x="2828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5" y="73"/>
                  </a:lnTo>
                  <a:lnTo>
                    <a:pt x="2825" y="73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1"/>
                  </a:lnTo>
                  <a:lnTo>
                    <a:pt x="2825" y="73"/>
                  </a:lnTo>
                  <a:lnTo>
                    <a:pt x="2827" y="73"/>
                  </a:lnTo>
                  <a:lnTo>
                    <a:pt x="2827" y="73"/>
                  </a:lnTo>
                  <a:lnTo>
                    <a:pt x="2827" y="71"/>
                  </a:lnTo>
                  <a:lnTo>
                    <a:pt x="2827" y="71"/>
                  </a:lnTo>
                  <a:lnTo>
                    <a:pt x="2828" y="71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70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7" y="68"/>
                  </a:lnTo>
                  <a:lnTo>
                    <a:pt x="2827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4" y="68"/>
                  </a:lnTo>
                  <a:lnTo>
                    <a:pt x="2824" y="68"/>
                  </a:lnTo>
                  <a:lnTo>
                    <a:pt x="2825" y="68"/>
                  </a:lnTo>
                  <a:lnTo>
                    <a:pt x="2825" y="67"/>
                  </a:lnTo>
                  <a:lnTo>
                    <a:pt x="2827" y="67"/>
                  </a:lnTo>
                  <a:close/>
                  <a:moveTo>
                    <a:pt x="337" y="62"/>
                  </a:moveTo>
                  <a:lnTo>
                    <a:pt x="337" y="63"/>
                  </a:lnTo>
                  <a:lnTo>
                    <a:pt x="339" y="65"/>
                  </a:lnTo>
                  <a:lnTo>
                    <a:pt x="339" y="67"/>
                  </a:lnTo>
                  <a:lnTo>
                    <a:pt x="339" y="67"/>
                  </a:lnTo>
                  <a:lnTo>
                    <a:pt x="337" y="67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7" y="62"/>
                  </a:lnTo>
                  <a:close/>
                  <a:moveTo>
                    <a:pt x="53" y="60"/>
                  </a:moveTo>
                  <a:lnTo>
                    <a:pt x="55" y="60"/>
                  </a:lnTo>
                  <a:lnTo>
                    <a:pt x="55" y="60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close/>
                  <a:moveTo>
                    <a:pt x="3197" y="59"/>
                  </a:moveTo>
                  <a:lnTo>
                    <a:pt x="3197" y="59"/>
                  </a:lnTo>
                  <a:lnTo>
                    <a:pt x="3197" y="59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0"/>
                  </a:lnTo>
                  <a:lnTo>
                    <a:pt x="3197" y="62"/>
                  </a:lnTo>
                  <a:lnTo>
                    <a:pt x="3197" y="62"/>
                  </a:lnTo>
                  <a:lnTo>
                    <a:pt x="3197" y="63"/>
                  </a:lnTo>
                  <a:lnTo>
                    <a:pt x="3196" y="63"/>
                  </a:lnTo>
                  <a:lnTo>
                    <a:pt x="3196" y="63"/>
                  </a:lnTo>
                  <a:lnTo>
                    <a:pt x="3197" y="63"/>
                  </a:lnTo>
                  <a:lnTo>
                    <a:pt x="3197" y="63"/>
                  </a:lnTo>
                  <a:lnTo>
                    <a:pt x="3197" y="65"/>
                  </a:lnTo>
                  <a:lnTo>
                    <a:pt x="3197" y="65"/>
                  </a:lnTo>
                  <a:lnTo>
                    <a:pt x="3196" y="65"/>
                  </a:lnTo>
                  <a:lnTo>
                    <a:pt x="3197" y="67"/>
                  </a:lnTo>
                  <a:lnTo>
                    <a:pt x="3199" y="67"/>
                  </a:lnTo>
                  <a:lnTo>
                    <a:pt x="3199" y="67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1" y="68"/>
                  </a:lnTo>
                  <a:lnTo>
                    <a:pt x="3201" y="67"/>
                  </a:lnTo>
                  <a:lnTo>
                    <a:pt x="3201" y="67"/>
                  </a:lnTo>
                  <a:lnTo>
                    <a:pt x="3202" y="67"/>
                  </a:lnTo>
                  <a:lnTo>
                    <a:pt x="3202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7"/>
                  </a:lnTo>
                  <a:lnTo>
                    <a:pt x="3204" y="68"/>
                  </a:lnTo>
                  <a:lnTo>
                    <a:pt x="3205" y="68"/>
                  </a:lnTo>
                  <a:lnTo>
                    <a:pt x="3205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4" y="68"/>
                  </a:lnTo>
                  <a:lnTo>
                    <a:pt x="3202" y="68"/>
                  </a:lnTo>
                  <a:lnTo>
                    <a:pt x="3202" y="68"/>
                  </a:lnTo>
                  <a:lnTo>
                    <a:pt x="3202" y="70"/>
                  </a:lnTo>
                  <a:lnTo>
                    <a:pt x="3202" y="71"/>
                  </a:lnTo>
                  <a:lnTo>
                    <a:pt x="3202" y="71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2" y="73"/>
                  </a:lnTo>
                  <a:lnTo>
                    <a:pt x="3201" y="73"/>
                  </a:lnTo>
                  <a:lnTo>
                    <a:pt x="3201" y="71"/>
                  </a:lnTo>
                  <a:lnTo>
                    <a:pt x="3201" y="71"/>
                  </a:lnTo>
                  <a:lnTo>
                    <a:pt x="3199" y="71"/>
                  </a:lnTo>
                  <a:lnTo>
                    <a:pt x="3199" y="71"/>
                  </a:lnTo>
                  <a:lnTo>
                    <a:pt x="3196" y="68"/>
                  </a:lnTo>
                  <a:lnTo>
                    <a:pt x="3196" y="68"/>
                  </a:lnTo>
                  <a:lnTo>
                    <a:pt x="3196" y="67"/>
                  </a:lnTo>
                  <a:lnTo>
                    <a:pt x="3194" y="65"/>
                  </a:lnTo>
                  <a:lnTo>
                    <a:pt x="3194" y="65"/>
                  </a:lnTo>
                  <a:lnTo>
                    <a:pt x="3194" y="63"/>
                  </a:lnTo>
                  <a:lnTo>
                    <a:pt x="3194" y="63"/>
                  </a:lnTo>
                  <a:lnTo>
                    <a:pt x="3196" y="62"/>
                  </a:lnTo>
                  <a:lnTo>
                    <a:pt x="3196" y="60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6" y="59"/>
                  </a:lnTo>
                  <a:lnTo>
                    <a:pt x="3197" y="59"/>
                  </a:lnTo>
                  <a:close/>
                  <a:moveTo>
                    <a:pt x="3156" y="56"/>
                  </a:moveTo>
                  <a:lnTo>
                    <a:pt x="3158" y="56"/>
                  </a:lnTo>
                  <a:lnTo>
                    <a:pt x="3158" y="56"/>
                  </a:lnTo>
                  <a:lnTo>
                    <a:pt x="3158" y="57"/>
                  </a:lnTo>
                  <a:lnTo>
                    <a:pt x="3156" y="57"/>
                  </a:lnTo>
                  <a:lnTo>
                    <a:pt x="3156" y="57"/>
                  </a:lnTo>
                  <a:lnTo>
                    <a:pt x="3156" y="59"/>
                  </a:lnTo>
                  <a:lnTo>
                    <a:pt x="3156" y="59"/>
                  </a:lnTo>
                  <a:lnTo>
                    <a:pt x="3155" y="57"/>
                  </a:lnTo>
                  <a:lnTo>
                    <a:pt x="3155" y="57"/>
                  </a:lnTo>
                  <a:lnTo>
                    <a:pt x="3155" y="56"/>
                  </a:lnTo>
                  <a:lnTo>
                    <a:pt x="3155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lnTo>
                    <a:pt x="3156" y="56"/>
                  </a:lnTo>
                  <a:close/>
                  <a:moveTo>
                    <a:pt x="3167" y="54"/>
                  </a:moveTo>
                  <a:lnTo>
                    <a:pt x="3167" y="54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7" y="57"/>
                  </a:lnTo>
                  <a:lnTo>
                    <a:pt x="3167" y="57"/>
                  </a:lnTo>
                  <a:lnTo>
                    <a:pt x="3167" y="56"/>
                  </a:lnTo>
                  <a:lnTo>
                    <a:pt x="3167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6" y="56"/>
                  </a:lnTo>
                  <a:lnTo>
                    <a:pt x="3164" y="56"/>
                  </a:lnTo>
                  <a:lnTo>
                    <a:pt x="3164" y="54"/>
                  </a:lnTo>
                  <a:lnTo>
                    <a:pt x="3166" y="54"/>
                  </a:lnTo>
                  <a:lnTo>
                    <a:pt x="3167" y="54"/>
                  </a:lnTo>
                  <a:close/>
                  <a:moveTo>
                    <a:pt x="3197" y="54"/>
                  </a:moveTo>
                  <a:lnTo>
                    <a:pt x="3197" y="54"/>
                  </a:lnTo>
                  <a:lnTo>
                    <a:pt x="3197" y="54"/>
                  </a:lnTo>
                  <a:lnTo>
                    <a:pt x="3199" y="54"/>
                  </a:lnTo>
                  <a:lnTo>
                    <a:pt x="3199" y="56"/>
                  </a:lnTo>
                  <a:lnTo>
                    <a:pt x="3199" y="56"/>
                  </a:lnTo>
                  <a:lnTo>
                    <a:pt x="3197" y="56"/>
                  </a:lnTo>
                  <a:lnTo>
                    <a:pt x="3196" y="56"/>
                  </a:lnTo>
                  <a:lnTo>
                    <a:pt x="3196" y="56"/>
                  </a:lnTo>
                  <a:lnTo>
                    <a:pt x="3194" y="56"/>
                  </a:lnTo>
                  <a:lnTo>
                    <a:pt x="3194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6" y="54"/>
                  </a:lnTo>
                  <a:lnTo>
                    <a:pt x="3197" y="54"/>
                  </a:lnTo>
                  <a:close/>
                  <a:moveTo>
                    <a:pt x="3199" y="52"/>
                  </a:moveTo>
                  <a:lnTo>
                    <a:pt x="3199" y="52"/>
                  </a:lnTo>
                  <a:lnTo>
                    <a:pt x="3199" y="52"/>
                  </a:lnTo>
                  <a:lnTo>
                    <a:pt x="3199" y="52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1" y="54"/>
                  </a:lnTo>
                  <a:lnTo>
                    <a:pt x="3202" y="54"/>
                  </a:lnTo>
                  <a:lnTo>
                    <a:pt x="3202" y="54"/>
                  </a:lnTo>
                  <a:lnTo>
                    <a:pt x="3202" y="56"/>
                  </a:lnTo>
                  <a:lnTo>
                    <a:pt x="3201" y="56"/>
                  </a:lnTo>
                  <a:lnTo>
                    <a:pt x="3199" y="54"/>
                  </a:lnTo>
                  <a:lnTo>
                    <a:pt x="3199" y="54"/>
                  </a:lnTo>
                  <a:lnTo>
                    <a:pt x="3199" y="52"/>
                  </a:lnTo>
                  <a:close/>
                  <a:moveTo>
                    <a:pt x="3169" y="52"/>
                  </a:moveTo>
                  <a:lnTo>
                    <a:pt x="3169" y="52"/>
                  </a:lnTo>
                  <a:lnTo>
                    <a:pt x="3169" y="52"/>
                  </a:lnTo>
                  <a:lnTo>
                    <a:pt x="3169" y="52"/>
                  </a:lnTo>
                  <a:lnTo>
                    <a:pt x="3169" y="54"/>
                  </a:lnTo>
                  <a:lnTo>
                    <a:pt x="3169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71" y="54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9" y="56"/>
                  </a:lnTo>
                  <a:lnTo>
                    <a:pt x="3167" y="56"/>
                  </a:lnTo>
                  <a:lnTo>
                    <a:pt x="3167" y="54"/>
                  </a:lnTo>
                  <a:lnTo>
                    <a:pt x="3167" y="52"/>
                  </a:lnTo>
                  <a:lnTo>
                    <a:pt x="3169" y="52"/>
                  </a:lnTo>
                  <a:lnTo>
                    <a:pt x="3169" y="52"/>
                  </a:lnTo>
                  <a:close/>
                  <a:moveTo>
                    <a:pt x="3201" y="51"/>
                  </a:moveTo>
                  <a:lnTo>
                    <a:pt x="3201" y="51"/>
                  </a:lnTo>
                  <a:lnTo>
                    <a:pt x="3201" y="51"/>
                  </a:lnTo>
                  <a:lnTo>
                    <a:pt x="3201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1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2" y="54"/>
                  </a:lnTo>
                  <a:lnTo>
                    <a:pt x="3202" y="52"/>
                  </a:lnTo>
                  <a:lnTo>
                    <a:pt x="3202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201" y="52"/>
                  </a:lnTo>
                  <a:lnTo>
                    <a:pt x="3199" y="52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199" y="51"/>
                  </a:lnTo>
                  <a:lnTo>
                    <a:pt x="3201" y="51"/>
                  </a:lnTo>
                  <a:close/>
                  <a:moveTo>
                    <a:pt x="3177" y="49"/>
                  </a:moveTo>
                  <a:lnTo>
                    <a:pt x="3177" y="49"/>
                  </a:lnTo>
                  <a:lnTo>
                    <a:pt x="3177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8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49"/>
                  </a:lnTo>
                  <a:lnTo>
                    <a:pt x="3177" y="49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7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51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7" y="49"/>
                  </a:lnTo>
                  <a:close/>
                  <a:moveTo>
                    <a:pt x="209" y="49"/>
                  </a:moveTo>
                  <a:lnTo>
                    <a:pt x="211" y="49"/>
                  </a:lnTo>
                  <a:lnTo>
                    <a:pt x="211" y="51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09" y="49"/>
                  </a:lnTo>
                  <a:lnTo>
                    <a:pt x="209" y="49"/>
                  </a:lnTo>
                  <a:close/>
                  <a:moveTo>
                    <a:pt x="3174" y="49"/>
                  </a:moveTo>
                  <a:lnTo>
                    <a:pt x="3174" y="49"/>
                  </a:lnTo>
                  <a:lnTo>
                    <a:pt x="3174" y="49"/>
                  </a:lnTo>
                  <a:lnTo>
                    <a:pt x="3175" y="51"/>
                  </a:lnTo>
                  <a:lnTo>
                    <a:pt x="3175" y="52"/>
                  </a:lnTo>
                  <a:lnTo>
                    <a:pt x="3175" y="52"/>
                  </a:lnTo>
                  <a:lnTo>
                    <a:pt x="3174" y="52"/>
                  </a:lnTo>
                  <a:lnTo>
                    <a:pt x="3174" y="51"/>
                  </a:lnTo>
                  <a:lnTo>
                    <a:pt x="3174" y="51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2" y="52"/>
                  </a:lnTo>
                  <a:lnTo>
                    <a:pt x="3171" y="52"/>
                  </a:lnTo>
                  <a:lnTo>
                    <a:pt x="3171" y="51"/>
                  </a:lnTo>
                  <a:lnTo>
                    <a:pt x="3171" y="51"/>
                  </a:lnTo>
                  <a:lnTo>
                    <a:pt x="3172" y="51"/>
                  </a:lnTo>
                  <a:lnTo>
                    <a:pt x="3172" y="51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lnTo>
                    <a:pt x="3172" y="49"/>
                  </a:lnTo>
                  <a:lnTo>
                    <a:pt x="3172" y="49"/>
                  </a:lnTo>
                  <a:lnTo>
                    <a:pt x="3174" y="49"/>
                  </a:lnTo>
                  <a:close/>
                  <a:moveTo>
                    <a:pt x="3175" y="46"/>
                  </a:moveTo>
                  <a:lnTo>
                    <a:pt x="3177" y="46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7" y="48"/>
                  </a:lnTo>
                  <a:lnTo>
                    <a:pt x="3175" y="48"/>
                  </a:lnTo>
                  <a:lnTo>
                    <a:pt x="3175" y="49"/>
                  </a:lnTo>
                  <a:lnTo>
                    <a:pt x="3175" y="49"/>
                  </a:lnTo>
                  <a:lnTo>
                    <a:pt x="3174" y="49"/>
                  </a:lnTo>
                  <a:lnTo>
                    <a:pt x="3174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2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4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5" y="48"/>
                  </a:lnTo>
                  <a:lnTo>
                    <a:pt x="3174" y="46"/>
                  </a:lnTo>
                  <a:lnTo>
                    <a:pt x="3174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lnTo>
                    <a:pt x="3175" y="46"/>
                  </a:lnTo>
                  <a:close/>
                  <a:moveTo>
                    <a:pt x="3177" y="43"/>
                  </a:moveTo>
                  <a:lnTo>
                    <a:pt x="3177" y="43"/>
                  </a:lnTo>
                  <a:lnTo>
                    <a:pt x="3177" y="43"/>
                  </a:lnTo>
                  <a:lnTo>
                    <a:pt x="3177" y="45"/>
                  </a:lnTo>
                  <a:lnTo>
                    <a:pt x="3177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4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5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5" y="43"/>
                  </a:lnTo>
                  <a:lnTo>
                    <a:pt x="3177" y="43"/>
                  </a:lnTo>
                  <a:close/>
                  <a:moveTo>
                    <a:pt x="2694" y="41"/>
                  </a:moveTo>
                  <a:lnTo>
                    <a:pt x="2696" y="43"/>
                  </a:lnTo>
                  <a:lnTo>
                    <a:pt x="2696" y="43"/>
                  </a:lnTo>
                  <a:lnTo>
                    <a:pt x="2698" y="43"/>
                  </a:lnTo>
                  <a:lnTo>
                    <a:pt x="2698" y="43"/>
                  </a:lnTo>
                  <a:lnTo>
                    <a:pt x="2696" y="45"/>
                  </a:lnTo>
                  <a:lnTo>
                    <a:pt x="2696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5"/>
                  </a:lnTo>
                  <a:lnTo>
                    <a:pt x="2694" y="43"/>
                  </a:lnTo>
                  <a:lnTo>
                    <a:pt x="2694" y="41"/>
                  </a:lnTo>
                  <a:close/>
                  <a:moveTo>
                    <a:pt x="2693" y="41"/>
                  </a:moveTo>
                  <a:lnTo>
                    <a:pt x="2693" y="41"/>
                  </a:lnTo>
                  <a:lnTo>
                    <a:pt x="2693" y="41"/>
                  </a:lnTo>
                  <a:lnTo>
                    <a:pt x="2693" y="41"/>
                  </a:lnTo>
                  <a:lnTo>
                    <a:pt x="2693" y="43"/>
                  </a:lnTo>
                  <a:lnTo>
                    <a:pt x="2693" y="43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3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5"/>
                  </a:lnTo>
                  <a:lnTo>
                    <a:pt x="2691" y="43"/>
                  </a:lnTo>
                  <a:lnTo>
                    <a:pt x="2691" y="43"/>
                  </a:lnTo>
                  <a:lnTo>
                    <a:pt x="2691" y="41"/>
                  </a:lnTo>
                  <a:lnTo>
                    <a:pt x="2691" y="41"/>
                  </a:lnTo>
                  <a:lnTo>
                    <a:pt x="2693" y="41"/>
                  </a:lnTo>
                  <a:close/>
                  <a:moveTo>
                    <a:pt x="2195" y="40"/>
                  </a:moveTo>
                  <a:lnTo>
                    <a:pt x="2196" y="40"/>
                  </a:lnTo>
                  <a:lnTo>
                    <a:pt x="2196" y="40"/>
                  </a:lnTo>
                  <a:lnTo>
                    <a:pt x="2198" y="41"/>
                  </a:lnTo>
                  <a:lnTo>
                    <a:pt x="2198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199" y="41"/>
                  </a:lnTo>
                  <a:lnTo>
                    <a:pt x="2201" y="43"/>
                  </a:lnTo>
                  <a:lnTo>
                    <a:pt x="2202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4" y="41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3"/>
                  </a:lnTo>
                  <a:lnTo>
                    <a:pt x="2206" y="45"/>
                  </a:lnTo>
                  <a:lnTo>
                    <a:pt x="2204" y="45"/>
                  </a:lnTo>
                  <a:lnTo>
                    <a:pt x="2202" y="43"/>
                  </a:lnTo>
                  <a:lnTo>
                    <a:pt x="2201" y="43"/>
                  </a:lnTo>
                  <a:lnTo>
                    <a:pt x="2199" y="43"/>
                  </a:lnTo>
                  <a:lnTo>
                    <a:pt x="2198" y="43"/>
                  </a:lnTo>
                  <a:lnTo>
                    <a:pt x="2196" y="43"/>
                  </a:lnTo>
                  <a:lnTo>
                    <a:pt x="2196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3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5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1"/>
                  </a:lnTo>
                  <a:lnTo>
                    <a:pt x="2193" y="40"/>
                  </a:lnTo>
                  <a:lnTo>
                    <a:pt x="2195" y="40"/>
                  </a:lnTo>
                  <a:lnTo>
                    <a:pt x="2195" y="40"/>
                  </a:lnTo>
                  <a:lnTo>
                    <a:pt x="2195" y="40"/>
                  </a:lnTo>
                  <a:close/>
                  <a:moveTo>
                    <a:pt x="2833" y="40"/>
                  </a:moveTo>
                  <a:lnTo>
                    <a:pt x="2833" y="40"/>
                  </a:lnTo>
                  <a:lnTo>
                    <a:pt x="2833" y="40"/>
                  </a:lnTo>
                  <a:lnTo>
                    <a:pt x="2833" y="41"/>
                  </a:lnTo>
                  <a:lnTo>
                    <a:pt x="2832" y="41"/>
                  </a:lnTo>
                  <a:lnTo>
                    <a:pt x="2832" y="43"/>
                  </a:lnTo>
                  <a:lnTo>
                    <a:pt x="2828" y="45"/>
                  </a:lnTo>
                  <a:lnTo>
                    <a:pt x="2827" y="45"/>
                  </a:lnTo>
                  <a:lnTo>
                    <a:pt x="2824" y="46"/>
                  </a:lnTo>
                  <a:lnTo>
                    <a:pt x="2824" y="46"/>
                  </a:lnTo>
                  <a:lnTo>
                    <a:pt x="2824" y="43"/>
                  </a:lnTo>
                  <a:lnTo>
                    <a:pt x="2824" y="41"/>
                  </a:lnTo>
                  <a:lnTo>
                    <a:pt x="2824" y="40"/>
                  </a:lnTo>
                  <a:lnTo>
                    <a:pt x="2825" y="41"/>
                  </a:lnTo>
                  <a:lnTo>
                    <a:pt x="2827" y="41"/>
                  </a:lnTo>
                  <a:lnTo>
                    <a:pt x="2828" y="41"/>
                  </a:lnTo>
                  <a:lnTo>
                    <a:pt x="2828" y="41"/>
                  </a:lnTo>
                  <a:lnTo>
                    <a:pt x="2828" y="40"/>
                  </a:lnTo>
                  <a:lnTo>
                    <a:pt x="2832" y="40"/>
                  </a:lnTo>
                  <a:lnTo>
                    <a:pt x="2833" y="40"/>
                  </a:lnTo>
                  <a:close/>
                  <a:moveTo>
                    <a:pt x="2753" y="38"/>
                  </a:moveTo>
                  <a:lnTo>
                    <a:pt x="2754" y="38"/>
                  </a:lnTo>
                  <a:lnTo>
                    <a:pt x="2756" y="38"/>
                  </a:lnTo>
                  <a:lnTo>
                    <a:pt x="2757" y="38"/>
                  </a:lnTo>
                  <a:lnTo>
                    <a:pt x="2757" y="38"/>
                  </a:lnTo>
                  <a:lnTo>
                    <a:pt x="2759" y="38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0"/>
                  </a:lnTo>
                  <a:lnTo>
                    <a:pt x="2759" y="41"/>
                  </a:lnTo>
                  <a:lnTo>
                    <a:pt x="2759" y="41"/>
                  </a:lnTo>
                  <a:lnTo>
                    <a:pt x="2757" y="43"/>
                  </a:lnTo>
                  <a:lnTo>
                    <a:pt x="2757" y="43"/>
                  </a:lnTo>
                  <a:lnTo>
                    <a:pt x="2757" y="41"/>
                  </a:lnTo>
                  <a:lnTo>
                    <a:pt x="2757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6" y="41"/>
                  </a:lnTo>
                  <a:lnTo>
                    <a:pt x="2754" y="41"/>
                  </a:lnTo>
                  <a:lnTo>
                    <a:pt x="2754" y="41"/>
                  </a:lnTo>
                  <a:lnTo>
                    <a:pt x="2753" y="41"/>
                  </a:lnTo>
                  <a:lnTo>
                    <a:pt x="2753" y="40"/>
                  </a:lnTo>
                  <a:lnTo>
                    <a:pt x="2751" y="40"/>
                  </a:lnTo>
                  <a:lnTo>
                    <a:pt x="2751" y="38"/>
                  </a:lnTo>
                  <a:lnTo>
                    <a:pt x="2753" y="38"/>
                  </a:lnTo>
                  <a:lnTo>
                    <a:pt x="2753" y="38"/>
                  </a:lnTo>
                  <a:close/>
                  <a:moveTo>
                    <a:pt x="2031" y="35"/>
                  </a:moveTo>
                  <a:lnTo>
                    <a:pt x="2031" y="35"/>
                  </a:lnTo>
                  <a:lnTo>
                    <a:pt x="2031" y="35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31" y="37"/>
                  </a:lnTo>
                  <a:lnTo>
                    <a:pt x="2029" y="37"/>
                  </a:lnTo>
                  <a:lnTo>
                    <a:pt x="2029" y="37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29" y="35"/>
                  </a:lnTo>
                  <a:lnTo>
                    <a:pt x="2031" y="35"/>
                  </a:lnTo>
                  <a:close/>
                  <a:moveTo>
                    <a:pt x="2770" y="33"/>
                  </a:moveTo>
                  <a:lnTo>
                    <a:pt x="2772" y="33"/>
                  </a:lnTo>
                  <a:lnTo>
                    <a:pt x="2772" y="35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2" y="37"/>
                  </a:lnTo>
                  <a:lnTo>
                    <a:pt x="2770" y="37"/>
                  </a:lnTo>
                  <a:lnTo>
                    <a:pt x="2770" y="38"/>
                  </a:lnTo>
                  <a:lnTo>
                    <a:pt x="2769" y="40"/>
                  </a:lnTo>
                  <a:lnTo>
                    <a:pt x="2769" y="41"/>
                  </a:lnTo>
                  <a:lnTo>
                    <a:pt x="2769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1"/>
                  </a:lnTo>
                  <a:lnTo>
                    <a:pt x="2767" y="40"/>
                  </a:lnTo>
                  <a:lnTo>
                    <a:pt x="2767" y="40"/>
                  </a:lnTo>
                  <a:lnTo>
                    <a:pt x="2769" y="38"/>
                  </a:lnTo>
                  <a:lnTo>
                    <a:pt x="2770" y="35"/>
                  </a:lnTo>
                  <a:lnTo>
                    <a:pt x="2770" y="33"/>
                  </a:lnTo>
                  <a:close/>
                  <a:moveTo>
                    <a:pt x="3256" y="30"/>
                  </a:moveTo>
                  <a:lnTo>
                    <a:pt x="3256" y="30"/>
                  </a:lnTo>
                  <a:lnTo>
                    <a:pt x="3256" y="30"/>
                  </a:lnTo>
                  <a:lnTo>
                    <a:pt x="3256" y="30"/>
                  </a:lnTo>
                  <a:lnTo>
                    <a:pt x="3256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2"/>
                  </a:lnTo>
                  <a:lnTo>
                    <a:pt x="3257" y="33"/>
                  </a:lnTo>
                  <a:lnTo>
                    <a:pt x="3257" y="33"/>
                  </a:lnTo>
                  <a:lnTo>
                    <a:pt x="3257" y="35"/>
                  </a:lnTo>
                  <a:lnTo>
                    <a:pt x="3257" y="35"/>
                  </a:lnTo>
                  <a:lnTo>
                    <a:pt x="3259" y="35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59" y="37"/>
                  </a:lnTo>
                  <a:lnTo>
                    <a:pt x="3260" y="37"/>
                  </a:lnTo>
                  <a:lnTo>
                    <a:pt x="3260" y="37"/>
                  </a:lnTo>
                  <a:lnTo>
                    <a:pt x="3259" y="40"/>
                  </a:lnTo>
                  <a:lnTo>
                    <a:pt x="3256" y="40"/>
                  </a:lnTo>
                  <a:lnTo>
                    <a:pt x="3254" y="40"/>
                  </a:lnTo>
                  <a:lnTo>
                    <a:pt x="3253" y="37"/>
                  </a:lnTo>
                  <a:lnTo>
                    <a:pt x="3251" y="35"/>
                  </a:lnTo>
                  <a:lnTo>
                    <a:pt x="3253" y="32"/>
                  </a:lnTo>
                  <a:lnTo>
                    <a:pt x="3254" y="30"/>
                  </a:lnTo>
                  <a:lnTo>
                    <a:pt x="3256" y="30"/>
                  </a:lnTo>
                  <a:close/>
                  <a:moveTo>
                    <a:pt x="3237" y="30"/>
                  </a:moveTo>
                  <a:lnTo>
                    <a:pt x="3237" y="30"/>
                  </a:lnTo>
                  <a:lnTo>
                    <a:pt x="3237" y="32"/>
                  </a:lnTo>
                  <a:lnTo>
                    <a:pt x="3237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5" y="32"/>
                  </a:lnTo>
                  <a:lnTo>
                    <a:pt x="3234" y="32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4" y="30"/>
                  </a:lnTo>
                  <a:lnTo>
                    <a:pt x="3235" y="30"/>
                  </a:lnTo>
                  <a:lnTo>
                    <a:pt x="3237" y="30"/>
                  </a:lnTo>
                  <a:lnTo>
                    <a:pt x="3237" y="30"/>
                  </a:lnTo>
                  <a:close/>
                  <a:moveTo>
                    <a:pt x="2720" y="29"/>
                  </a:moveTo>
                  <a:lnTo>
                    <a:pt x="2720" y="29"/>
                  </a:lnTo>
                  <a:lnTo>
                    <a:pt x="2721" y="30"/>
                  </a:lnTo>
                  <a:lnTo>
                    <a:pt x="2721" y="30"/>
                  </a:lnTo>
                  <a:lnTo>
                    <a:pt x="2723" y="32"/>
                  </a:lnTo>
                  <a:lnTo>
                    <a:pt x="2723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1" y="32"/>
                  </a:lnTo>
                  <a:lnTo>
                    <a:pt x="2720" y="30"/>
                  </a:lnTo>
                  <a:lnTo>
                    <a:pt x="2718" y="30"/>
                  </a:lnTo>
                  <a:lnTo>
                    <a:pt x="2716" y="30"/>
                  </a:lnTo>
                  <a:lnTo>
                    <a:pt x="2715" y="30"/>
                  </a:lnTo>
                  <a:lnTo>
                    <a:pt x="2715" y="30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6" y="29"/>
                  </a:lnTo>
                  <a:lnTo>
                    <a:pt x="2718" y="29"/>
                  </a:lnTo>
                  <a:lnTo>
                    <a:pt x="2720" y="29"/>
                  </a:lnTo>
                  <a:close/>
                  <a:moveTo>
                    <a:pt x="3215" y="27"/>
                  </a:moveTo>
                  <a:lnTo>
                    <a:pt x="3215" y="27"/>
                  </a:lnTo>
                  <a:lnTo>
                    <a:pt x="3215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6" y="29"/>
                  </a:lnTo>
                  <a:lnTo>
                    <a:pt x="3218" y="29"/>
                  </a:lnTo>
                  <a:lnTo>
                    <a:pt x="3218" y="29"/>
                  </a:lnTo>
                  <a:lnTo>
                    <a:pt x="3219" y="29"/>
                  </a:lnTo>
                  <a:lnTo>
                    <a:pt x="3221" y="29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3" y="30"/>
                  </a:lnTo>
                  <a:lnTo>
                    <a:pt x="3221" y="30"/>
                  </a:lnTo>
                  <a:lnTo>
                    <a:pt x="3221" y="29"/>
                  </a:lnTo>
                  <a:lnTo>
                    <a:pt x="3219" y="30"/>
                  </a:lnTo>
                  <a:lnTo>
                    <a:pt x="3218" y="32"/>
                  </a:lnTo>
                  <a:lnTo>
                    <a:pt x="3218" y="32"/>
                  </a:lnTo>
                  <a:lnTo>
                    <a:pt x="3216" y="32"/>
                  </a:lnTo>
                  <a:lnTo>
                    <a:pt x="3215" y="30"/>
                  </a:lnTo>
                  <a:lnTo>
                    <a:pt x="3213" y="29"/>
                  </a:lnTo>
                  <a:lnTo>
                    <a:pt x="3213" y="29"/>
                  </a:lnTo>
                  <a:lnTo>
                    <a:pt x="3213" y="27"/>
                  </a:lnTo>
                  <a:lnTo>
                    <a:pt x="3215" y="27"/>
                  </a:lnTo>
                  <a:close/>
                  <a:moveTo>
                    <a:pt x="2032" y="27"/>
                  </a:moveTo>
                  <a:lnTo>
                    <a:pt x="2032" y="27"/>
                  </a:lnTo>
                  <a:lnTo>
                    <a:pt x="2032" y="29"/>
                  </a:lnTo>
                  <a:lnTo>
                    <a:pt x="2032" y="33"/>
                  </a:lnTo>
                  <a:lnTo>
                    <a:pt x="2031" y="33"/>
                  </a:lnTo>
                  <a:lnTo>
                    <a:pt x="2031" y="33"/>
                  </a:lnTo>
                  <a:lnTo>
                    <a:pt x="2029" y="33"/>
                  </a:lnTo>
                  <a:lnTo>
                    <a:pt x="2029" y="30"/>
                  </a:lnTo>
                  <a:lnTo>
                    <a:pt x="2031" y="29"/>
                  </a:lnTo>
                  <a:lnTo>
                    <a:pt x="2031" y="27"/>
                  </a:lnTo>
                  <a:lnTo>
                    <a:pt x="2031" y="27"/>
                  </a:lnTo>
                  <a:lnTo>
                    <a:pt x="2032" y="27"/>
                  </a:lnTo>
                  <a:close/>
                  <a:moveTo>
                    <a:pt x="2803" y="24"/>
                  </a:moveTo>
                  <a:lnTo>
                    <a:pt x="2806" y="24"/>
                  </a:lnTo>
                  <a:lnTo>
                    <a:pt x="2808" y="24"/>
                  </a:lnTo>
                  <a:lnTo>
                    <a:pt x="2809" y="26"/>
                  </a:lnTo>
                  <a:lnTo>
                    <a:pt x="2809" y="26"/>
                  </a:lnTo>
                  <a:lnTo>
                    <a:pt x="2808" y="26"/>
                  </a:lnTo>
                  <a:lnTo>
                    <a:pt x="2808" y="27"/>
                  </a:lnTo>
                  <a:lnTo>
                    <a:pt x="2808" y="27"/>
                  </a:lnTo>
                  <a:lnTo>
                    <a:pt x="2806" y="29"/>
                  </a:lnTo>
                  <a:lnTo>
                    <a:pt x="2805" y="29"/>
                  </a:lnTo>
                  <a:lnTo>
                    <a:pt x="2805" y="29"/>
                  </a:lnTo>
                  <a:lnTo>
                    <a:pt x="2803" y="29"/>
                  </a:lnTo>
                  <a:lnTo>
                    <a:pt x="2803" y="29"/>
                  </a:lnTo>
                  <a:lnTo>
                    <a:pt x="2803" y="27"/>
                  </a:lnTo>
                  <a:lnTo>
                    <a:pt x="2803" y="27"/>
                  </a:lnTo>
                  <a:lnTo>
                    <a:pt x="2802" y="27"/>
                  </a:lnTo>
                  <a:lnTo>
                    <a:pt x="2802" y="27"/>
                  </a:lnTo>
                  <a:lnTo>
                    <a:pt x="2800" y="27"/>
                  </a:lnTo>
                  <a:lnTo>
                    <a:pt x="2798" y="26"/>
                  </a:lnTo>
                  <a:lnTo>
                    <a:pt x="2798" y="26"/>
                  </a:lnTo>
                  <a:lnTo>
                    <a:pt x="2798" y="24"/>
                  </a:lnTo>
                  <a:lnTo>
                    <a:pt x="2800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6"/>
                  </a:lnTo>
                  <a:lnTo>
                    <a:pt x="2802" y="24"/>
                  </a:lnTo>
                  <a:lnTo>
                    <a:pt x="2803" y="24"/>
                  </a:lnTo>
                  <a:close/>
                  <a:moveTo>
                    <a:pt x="2783" y="22"/>
                  </a:moveTo>
                  <a:lnTo>
                    <a:pt x="2784" y="24"/>
                  </a:lnTo>
                  <a:lnTo>
                    <a:pt x="2784" y="24"/>
                  </a:lnTo>
                  <a:lnTo>
                    <a:pt x="2783" y="26"/>
                  </a:lnTo>
                  <a:lnTo>
                    <a:pt x="2781" y="26"/>
                  </a:lnTo>
                  <a:lnTo>
                    <a:pt x="2781" y="24"/>
                  </a:lnTo>
                  <a:lnTo>
                    <a:pt x="2783" y="24"/>
                  </a:lnTo>
                  <a:lnTo>
                    <a:pt x="2783" y="22"/>
                  </a:lnTo>
                  <a:close/>
                  <a:moveTo>
                    <a:pt x="2841" y="21"/>
                  </a:moveTo>
                  <a:lnTo>
                    <a:pt x="2841" y="21"/>
                  </a:lnTo>
                  <a:lnTo>
                    <a:pt x="2841" y="24"/>
                  </a:lnTo>
                  <a:lnTo>
                    <a:pt x="2841" y="24"/>
                  </a:lnTo>
                  <a:lnTo>
                    <a:pt x="2839" y="24"/>
                  </a:lnTo>
                  <a:lnTo>
                    <a:pt x="2839" y="22"/>
                  </a:lnTo>
                  <a:lnTo>
                    <a:pt x="2839" y="22"/>
                  </a:lnTo>
                  <a:lnTo>
                    <a:pt x="2839" y="21"/>
                  </a:lnTo>
                  <a:lnTo>
                    <a:pt x="2841" y="21"/>
                  </a:lnTo>
                  <a:close/>
                  <a:moveTo>
                    <a:pt x="2616" y="21"/>
                  </a:moveTo>
                  <a:lnTo>
                    <a:pt x="2617" y="21"/>
                  </a:lnTo>
                  <a:lnTo>
                    <a:pt x="2619" y="24"/>
                  </a:lnTo>
                  <a:lnTo>
                    <a:pt x="2619" y="24"/>
                  </a:lnTo>
                  <a:lnTo>
                    <a:pt x="2617" y="24"/>
                  </a:lnTo>
                  <a:lnTo>
                    <a:pt x="2616" y="22"/>
                  </a:lnTo>
                  <a:lnTo>
                    <a:pt x="2616" y="22"/>
                  </a:lnTo>
                  <a:lnTo>
                    <a:pt x="2616" y="21"/>
                  </a:lnTo>
                  <a:lnTo>
                    <a:pt x="2616" y="21"/>
                  </a:lnTo>
                  <a:close/>
                  <a:moveTo>
                    <a:pt x="2032" y="8"/>
                  </a:moveTo>
                  <a:lnTo>
                    <a:pt x="2032" y="8"/>
                  </a:lnTo>
                  <a:lnTo>
                    <a:pt x="2032" y="10"/>
                  </a:lnTo>
                  <a:lnTo>
                    <a:pt x="2032" y="10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1"/>
                  </a:lnTo>
                  <a:lnTo>
                    <a:pt x="2032" y="10"/>
                  </a:lnTo>
                  <a:lnTo>
                    <a:pt x="2032" y="8"/>
                  </a:lnTo>
                  <a:lnTo>
                    <a:pt x="2032" y="8"/>
                  </a:lnTo>
                  <a:lnTo>
                    <a:pt x="2032" y="8"/>
                  </a:lnTo>
                  <a:close/>
                  <a:moveTo>
                    <a:pt x="2147" y="5"/>
                  </a:moveTo>
                  <a:lnTo>
                    <a:pt x="2147" y="7"/>
                  </a:lnTo>
                  <a:lnTo>
                    <a:pt x="2150" y="10"/>
                  </a:lnTo>
                  <a:lnTo>
                    <a:pt x="2152" y="11"/>
                  </a:lnTo>
                  <a:lnTo>
                    <a:pt x="2152" y="11"/>
                  </a:lnTo>
                  <a:lnTo>
                    <a:pt x="2152" y="13"/>
                  </a:lnTo>
                  <a:lnTo>
                    <a:pt x="2150" y="15"/>
                  </a:lnTo>
                  <a:lnTo>
                    <a:pt x="2150" y="15"/>
                  </a:lnTo>
                  <a:lnTo>
                    <a:pt x="2149" y="15"/>
                  </a:lnTo>
                  <a:lnTo>
                    <a:pt x="2149" y="13"/>
                  </a:lnTo>
                  <a:lnTo>
                    <a:pt x="2147" y="13"/>
                  </a:lnTo>
                  <a:lnTo>
                    <a:pt x="2146" y="13"/>
                  </a:lnTo>
                  <a:lnTo>
                    <a:pt x="2146" y="11"/>
                  </a:lnTo>
                  <a:lnTo>
                    <a:pt x="2146" y="10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8"/>
                  </a:lnTo>
                  <a:lnTo>
                    <a:pt x="2146" y="7"/>
                  </a:lnTo>
                  <a:lnTo>
                    <a:pt x="2147" y="5"/>
                  </a:lnTo>
                  <a:lnTo>
                    <a:pt x="2147" y="5"/>
                  </a:lnTo>
                  <a:close/>
                  <a:moveTo>
                    <a:pt x="3242" y="4"/>
                  </a:moveTo>
                  <a:lnTo>
                    <a:pt x="3243" y="4"/>
                  </a:lnTo>
                  <a:lnTo>
                    <a:pt x="3243" y="5"/>
                  </a:lnTo>
                  <a:lnTo>
                    <a:pt x="3243" y="7"/>
                  </a:lnTo>
                  <a:lnTo>
                    <a:pt x="3243" y="7"/>
                  </a:lnTo>
                  <a:lnTo>
                    <a:pt x="3243" y="8"/>
                  </a:lnTo>
                  <a:lnTo>
                    <a:pt x="3243" y="10"/>
                  </a:lnTo>
                  <a:lnTo>
                    <a:pt x="3243" y="11"/>
                  </a:lnTo>
                  <a:lnTo>
                    <a:pt x="3243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2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1"/>
                  </a:lnTo>
                  <a:lnTo>
                    <a:pt x="3240" y="10"/>
                  </a:lnTo>
                  <a:lnTo>
                    <a:pt x="3240" y="10"/>
                  </a:lnTo>
                  <a:lnTo>
                    <a:pt x="3238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0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8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2" y="7"/>
                  </a:lnTo>
                  <a:lnTo>
                    <a:pt x="3243" y="5"/>
                  </a:lnTo>
                  <a:lnTo>
                    <a:pt x="3243" y="5"/>
                  </a:lnTo>
                  <a:lnTo>
                    <a:pt x="3242" y="5"/>
                  </a:lnTo>
                  <a:lnTo>
                    <a:pt x="3242" y="4"/>
                  </a:lnTo>
                  <a:lnTo>
                    <a:pt x="3242" y="4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7"/>
                  </a:lnTo>
                  <a:lnTo>
                    <a:pt x="3238" y="7"/>
                  </a:lnTo>
                  <a:lnTo>
                    <a:pt x="3237" y="7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7" y="5"/>
                  </a:lnTo>
                  <a:lnTo>
                    <a:pt x="3238" y="5"/>
                  </a:lnTo>
                  <a:lnTo>
                    <a:pt x="3240" y="5"/>
                  </a:lnTo>
                  <a:lnTo>
                    <a:pt x="3240" y="5"/>
                  </a:lnTo>
                  <a:lnTo>
                    <a:pt x="3240" y="4"/>
                  </a:lnTo>
                  <a:lnTo>
                    <a:pt x="3242" y="4"/>
                  </a:lnTo>
                  <a:lnTo>
                    <a:pt x="3242" y="4"/>
                  </a:lnTo>
                  <a:close/>
                  <a:moveTo>
                    <a:pt x="2146" y="0"/>
                  </a:moveTo>
                  <a:lnTo>
                    <a:pt x="2146" y="0"/>
                  </a:lnTo>
                  <a:lnTo>
                    <a:pt x="2146" y="2"/>
                  </a:lnTo>
                  <a:lnTo>
                    <a:pt x="2147" y="0"/>
                  </a:lnTo>
                  <a:lnTo>
                    <a:pt x="2147" y="2"/>
                  </a:lnTo>
                  <a:lnTo>
                    <a:pt x="2147" y="4"/>
                  </a:lnTo>
                  <a:lnTo>
                    <a:pt x="2146" y="4"/>
                  </a:lnTo>
                  <a:lnTo>
                    <a:pt x="2146" y="4"/>
                  </a:lnTo>
                  <a:lnTo>
                    <a:pt x="2146" y="2"/>
                  </a:lnTo>
                  <a:lnTo>
                    <a:pt x="2144" y="2"/>
                  </a:lnTo>
                  <a:lnTo>
                    <a:pt x="2144" y="0"/>
                  </a:lnTo>
                  <a:lnTo>
                    <a:pt x="2146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1" name="Freeform 352"/>
            <p:cNvSpPr>
              <a:spLocks noEditPoints="1"/>
            </p:cNvSpPr>
            <p:nvPr/>
          </p:nvSpPr>
          <p:spPr bwMode="auto">
            <a:xfrm>
              <a:off x="2312923" y="3016382"/>
              <a:ext cx="7292038" cy="444422"/>
            </a:xfrm>
            <a:custGeom>
              <a:avLst/>
              <a:gdLst>
                <a:gd name="T0" fmla="*/ 3488 w 3741"/>
                <a:gd name="T1" fmla="*/ 222 h 228"/>
                <a:gd name="T2" fmla="*/ 3474 w 3741"/>
                <a:gd name="T3" fmla="*/ 227 h 228"/>
                <a:gd name="T4" fmla="*/ 3077 w 3741"/>
                <a:gd name="T5" fmla="*/ 216 h 228"/>
                <a:gd name="T6" fmla="*/ 582 w 3741"/>
                <a:gd name="T7" fmla="*/ 216 h 228"/>
                <a:gd name="T8" fmla="*/ 2394 w 3741"/>
                <a:gd name="T9" fmla="*/ 205 h 228"/>
                <a:gd name="T10" fmla="*/ 503 w 3741"/>
                <a:gd name="T11" fmla="*/ 198 h 228"/>
                <a:gd name="T12" fmla="*/ 3182 w 3741"/>
                <a:gd name="T13" fmla="*/ 197 h 228"/>
                <a:gd name="T14" fmla="*/ 3089 w 3741"/>
                <a:gd name="T15" fmla="*/ 184 h 228"/>
                <a:gd name="T16" fmla="*/ 125 w 3741"/>
                <a:gd name="T17" fmla="*/ 176 h 228"/>
                <a:gd name="T18" fmla="*/ 500 w 3741"/>
                <a:gd name="T19" fmla="*/ 176 h 228"/>
                <a:gd name="T20" fmla="*/ 3226 w 3741"/>
                <a:gd name="T21" fmla="*/ 168 h 228"/>
                <a:gd name="T22" fmla="*/ 3059 w 3741"/>
                <a:gd name="T23" fmla="*/ 151 h 228"/>
                <a:gd name="T24" fmla="*/ 164 w 3741"/>
                <a:gd name="T25" fmla="*/ 159 h 228"/>
                <a:gd name="T26" fmla="*/ 2430 w 3741"/>
                <a:gd name="T27" fmla="*/ 157 h 228"/>
                <a:gd name="T28" fmla="*/ 2391 w 3741"/>
                <a:gd name="T29" fmla="*/ 138 h 228"/>
                <a:gd name="T30" fmla="*/ 2257 w 3741"/>
                <a:gd name="T31" fmla="*/ 132 h 228"/>
                <a:gd name="T32" fmla="*/ 44 w 3741"/>
                <a:gd name="T33" fmla="*/ 113 h 228"/>
                <a:gd name="T34" fmla="*/ 2427 w 3741"/>
                <a:gd name="T35" fmla="*/ 104 h 228"/>
                <a:gd name="T36" fmla="*/ 3077 w 3741"/>
                <a:gd name="T37" fmla="*/ 109 h 228"/>
                <a:gd name="T38" fmla="*/ 148 w 3741"/>
                <a:gd name="T39" fmla="*/ 96 h 228"/>
                <a:gd name="T40" fmla="*/ 145 w 3741"/>
                <a:gd name="T41" fmla="*/ 91 h 228"/>
                <a:gd name="T42" fmla="*/ 152 w 3741"/>
                <a:gd name="T43" fmla="*/ 96 h 228"/>
                <a:gd name="T44" fmla="*/ 137 w 3741"/>
                <a:gd name="T45" fmla="*/ 83 h 228"/>
                <a:gd name="T46" fmla="*/ 2821 w 3741"/>
                <a:gd name="T47" fmla="*/ 80 h 228"/>
                <a:gd name="T48" fmla="*/ 3026 w 3741"/>
                <a:gd name="T49" fmla="*/ 75 h 228"/>
                <a:gd name="T50" fmla="*/ 2605 w 3741"/>
                <a:gd name="T51" fmla="*/ 79 h 228"/>
                <a:gd name="T52" fmla="*/ 656 w 3741"/>
                <a:gd name="T53" fmla="*/ 66 h 228"/>
                <a:gd name="T54" fmla="*/ 2873 w 3741"/>
                <a:gd name="T55" fmla="*/ 69 h 228"/>
                <a:gd name="T56" fmla="*/ 666 w 3741"/>
                <a:gd name="T57" fmla="*/ 63 h 228"/>
                <a:gd name="T58" fmla="*/ 629 w 3741"/>
                <a:gd name="T59" fmla="*/ 58 h 228"/>
                <a:gd name="T60" fmla="*/ 581 w 3741"/>
                <a:gd name="T61" fmla="*/ 86 h 228"/>
                <a:gd name="T62" fmla="*/ 566 w 3741"/>
                <a:gd name="T63" fmla="*/ 79 h 228"/>
                <a:gd name="T64" fmla="*/ 579 w 3741"/>
                <a:gd name="T65" fmla="*/ 68 h 228"/>
                <a:gd name="T66" fmla="*/ 587 w 3741"/>
                <a:gd name="T67" fmla="*/ 72 h 228"/>
                <a:gd name="T68" fmla="*/ 618 w 3741"/>
                <a:gd name="T69" fmla="*/ 61 h 228"/>
                <a:gd name="T70" fmla="*/ 48 w 3741"/>
                <a:gd name="T71" fmla="*/ 55 h 228"/>
                <a:gd name="T72" fmla="*/ 738 w 3741"/>
                <a:gd name="T73" fmla="*/ 49 h 228"/>
                <a:gd name="T74" fmla="*/ 335 w 3741"/>
                <a:gd name="T75" fmla="*/ 46 h 228"/>
                <a:gd name="T76" fmla="*/ 669 w 3741"/>
                <a:gd name="T77" fmla="*/ 38 h 228"/>
                <a:gd name="T78" fmla="*/ 830 w 3741"/>
                <a:gd name="T79" fmla="*/ 38 h 228"/>
                <a:gd name="T80" fmla="*/ 669 w 3741"/>
                <a:gd name="T81" fmla="*/ 44 h 228"/>
                <a:gd name="T82" fmla="*/ 650 w 3741"/>
                <a:gd name="T83" fmla="*/ 55 h 228"/>
                <a:gd name="T84" fmla="*/ 636 w 3741"/>
                <a:gd name="T85" fmla="*/ 44 h 228"/>
                <a:gd name="T86" fmla="*/ 659 w 3741"/>
                <a:gd name="T87" fmla="*/ 42 h 228"/>
                <a:gd name="T88" fmla="*/ 653 w 3741"/>
                <a:gd name="T89" fmla="*/ 39 h 228"/>
                <a:gd name="T90" fmla="*/ 178 w 3741"/>
                <a:gd name="T91" fmla="*/ 36 h 228"/>
                <a:gd name="T92" fmla="*/ 622 w 3741"/>
                <a:gd name="T93" fmla="*/ 38 h 228"/>
                <a:gd name="T94" fmla="*/ 711 w 3741"/>
                <a:gd name="T95" fmla="*/ 33 h 228"/>
                <a:gd name="T96" fmla="*/ 715 w 3741"/>
                <a:gd name="T97" fmla="*/ 23 h 228"/>
                <a:gd name="T98" fmla="*/ 513 w 3741"/>
                <a:gd name="T99" fmla="*/ 23 h 228"/>
                <a:gd name="T100" fmla="*/ 3679 w 3741"/>
                <a:gd name="T101" fmla="*/ 20 h 228"/>
                <a:gd name="T102" fmla="*/ 790 w 3741"/>
                <a:gd name="T103" fmla="*/ 12 h 228"/>
                <a:gd name="T104" fmla="*/ 570 w 3741"/>
                <a:gd name="T105" fmla="*/ 8 h 228"/>
                <a:gd name="T106" fmla="*/ 588 w 3741"/>
                <a:gd name="T107" fmla="*/ 14 h 228"/>
                <a:gd name="T108" fmla="*/ 581 w 3741"/>
                <a:gd name="T109" fmla="*/ 8 h 228"/>
                <a:gd name="T110" fmla="*/ 565 w 3741"/>
                <a:gd name="T111" fmla="*/ 6 h 228"/>
                <a:gd name="T112" fmla="*/ 562 w 3741"/>
                <a:gd name="T113" fmla="*/ 5 h 228"/>
                <a:gd name="T114" fmla="*/ 2269 w 3741"/>
                <a:gd name="T115" fmla="*/ 6 h 228"/>
                <a:gd name="T116" fmla="*/ 2274 w 3741"/>
                <a:gd name="T117" fmla="*/ 11 h 228"/>
                <a:gd name="T118" fmla="*/ 2261 w 3741"/>
                <a:gd name="T119" fmla="*/ 5 h 228"/>
                <a:gd name="T120" fmla="*/ 558 w 3741"/>
                <a:gd name="T121" fmla="*/ 5 h 228"/>
                <a:gd name="T122" fmla="*/ 611 w 3741"/>
                <a:gd name="T123" fmla="*/ 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1" h="228">
                  <a:moveTo>
                    <a:pt x="93" y="219"/>
                  </a:moveTo>
                  <a:lnTo>
                    <a:pt x="95" y="219"/>
                  </a:lnTo>
                  <a:lnTo>
                    <a:pt x="95" y="219"/>
                  </a:lnTo>
                  <a:lnTo>
                    <a:pt x="98" y="222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98" y="225"/>
                  </a:lnTo>
                  <a:lnTo>
                    <a:pt x="96" y="225"/>
                  </a:lnTo>
                  <a:lnTo>
                    <a:pt x="95" y="222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9"/>
                  </a:lnTo>
                  <a:close/>
                  <a:moveTo>
                    <a:pt x="3070" y="219"/>
                  </a:moveTo>
                  <a:lnTo>
                    <a:pt x="3072" y="219"/>
                  </a:lnTo>
                  <a:lnTo>
                    <a:pt x="3070" y="220"/>
                  </a:lnTo>
                  <a:lnTo>
                    <a:pt x="3070" y="222"/>
                  </a:lnTo>
                  <a:lnTo>
                    <a:pt x="3069" y="222"/>
                  </a:lnTo>
                  <a:lnTo>
                    <a:pt x="3069" y="222"/>
                  </a:lnTo>
                  <a:lnTo>
                    <a:pt x="3069" y="220"/>
                  </a:lnTo>
                  <a:lnTo>
                    <a:pt x="3067" y="219"/>
                  </a:lnTo>
                  <a:lnTo>
                    <a:pt x="3067" y="219"/>
                  </a:lnTo>
                  <a:lnTo>
                    <a:pt x="3069" y="219"/>
                  </a:lnTo>
                  <a:lnTo>
                    <a:pt x="3069" y="219"/>
                  </a:lnTo>
                  <a:lnTo>
                    <a:pt x="3070" y="219"/>
                  </a:lnTo>
                  <a:lnTo>
                    <a:pt x="3070" y="219"/>
                  </a:lnTo>
                  <a:close/>
                  <a:moveTo>
                    <a:pt x="3485" y="216"/>
                  </a:moveTo>
                  <a:lnTo>
                    <a:pt x="3485" y="217"/>
                  </a:lnTo>
                  <a:lnTo>
                    <a:pt x="3485" y="219"/>
                  </a:lnTo>
                  <a:lnTo>
                    <a:pt x="3487" y="219"/>
                  </a:lnTo>
                  <a:lnTo>
                    <a:pt x="3488" y="219"/>
                  </a:lnTo>
                  <a:lnTo>
                    <a:pt x="3488" y="220"/>
                  </a:lnTo>
                  <a:lnTo>
                    <a:pt x="3488" y="222"/>
                  </a:lnTo>
                  <a:lnTo>
                    <a:pt x="3488" y="222"/>
                  </a:lnTo>
                  <a:lnTo>
                    <a:pt x="3488" y="224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5"/>
                  </a:lnTo>
                  <a:lnTo>
                    <a:pt x="3487" y="224"/>
                  </a:lnTo>
                  <a:lnTo>
                    <a:pt x="3485" y="224"/>
                  </a:lnTo>
                  <a:lnTo>
                    <a:pt x="3485" y="225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4" y="227"/>
                  </a:lnTo>
                  <a:lnTo>
                    <a:pt x="3480" y="228"/>
                  </a:lnTo>
                  <a:lnTo>
                    <a:pt x="3480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8"/>
                  </a:lnTo>
                  <a:lnTo>
                    <a:pt x="3479" y="227"/>
                  </a:lnTo>
                  <a:lnTo>
                    <a:pt x="3479" y="227"/>
                  </a:lnTo>
                  <a:lnTo>
                    <a:pt x="3477" y="227"/>
                  </a:lnTo>
                  <a:lnTo>
                    <a:pt x="3477" y="228"/>
                  </a:lnTo>
                  <a:lnTo>
                    <a:pt x="3477" y="227"/>
                  </a:lnTo>
                  <a:lnTo>
                    <a:pt x="3477" y="227"/>
                  </a:lnTo>
                  <a:lnTo>
                    <a:pt x="3479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80" y="227"/>
                  </a:lnTo>
                  <a:lnTo>
                    <a:pt x="3479" y="225"/>
                  </a:lnTo>
                  <a:lnTo>
                    <a:pt x="3479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6" y="225"/>
                  </a:lnTo>
                  <a:lnTo>
                    <a:pt x="3474" y="227"/>
                  </a:lnTo>
                  <a:lnTo>
                    <a:pt x="3474" y="227"/>
                  </a:lnTo>
                  <a:lnTo>
                    <a:pt x="3474" y="225"/>
                  </a:lnTo>
                  <a:lnTo>
                    <a:pt x="3474" y="225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6" y="224"/>
                  </a:lnTo>
                  <a:lnTo>
                    <a:pt x="3479" y="224"/>
                  </a:lnTo>
                  <a:lnTo>
                    <a:pt x="3479" y="224"/>
                  </a:lnTo>
                  <a:lnTo>
                    <a:pt x="3480" y="225"/>
                  </a:lnTo>
                  <a:lnTo>
                    <a:pt x="3480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2" y="227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5"/>
                  </a:lnTo>
                  <a:lnTo>
                    <a:pt x="3484" y="224"/>
                  </a:lnTo>
                  <a:lnTo>
                    <a:pt x="3482" y="224"/>
                  </a:lnTo>
                  <a:lnTo>
                    <a:pt x="3480" y="224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0" y="222"/>
                  </a:lnTo>
                  <a:lnTo>
                    <a:pt x="3482" y="222"/>
                  </a:lnTo>
                  <a:lnTo>
                    <a:pt x="3484" y="220"/>
                  </a:lnTo>
                  <a:lnTo>
                    <a:pt x="3484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5" y="220"/>
                  </a:lnTo>
                  <a:lnTo>
                    <a:pt x="3484" y="217"/>
                  </a:lnTo>
                  <a:lnTo>
                    <a:pt x="3484" y="217"/>
                  </a:lnTo>
                  <a:lnTo>
                    <a:pt x="3485" y="216"/>
                  </a:lnTo>
                  <a:close/>
                  <a:moveTo>
                    <a:pt x="3077" y="216"/>
                  </a:moveTo>
                  <a:lnTo>
                    <a:pt x="3078" y="219"/>
                  </a:lnTo>
                  <a:lnTo>
                    <a:pt x="3077" y="220"/>
                  </a:lnTo>
                  <a:lnTo>
                    <a:pt x="3077" y="220"/>
                  </a:lnTo>
                  <a:lnTo>
                    <a:pt x="3075" y="222"/>
                  </a:lnTo>
                  <a:lnTo>
                    <a:pt x="3074" y="220"/>
                  </a:lnTo>
                  <a:lnTo>
                    <a:pt x="3072" y="220"/>
                  </a:lnTo>
                  <a:lnTo>
                    <a:pt x="3072" y="220"/>
                  </a:lnTo>
                  <a:lnTo>
                    <a:pt x="3072" y="219"/>
                  </a:lnTo>
                  <a:lnTo>
                    <a:pt x="3075" y="220"/>
                  </a:lnTo>
                  <a:lnTo>
                    <a:pt x="3077" y="219"/>
                  </a:lnTo>
                  <a:lnTo>
                    <a:pt x="3075" y="217"/>
                  </a:lnTo>
                  <a:lnTo>
                    <a:pt x="3077" y="216"/>
                  </a:lnTo>
                  <a:lnTo>
                    <a:pt x="3077" y="216"/>
                  </a:lnTo>
                  <a:close/>
                  <a:moveTo>
                    <a:pt x="2905" y="211"/>
                  </a:moveTo>
                  <a:lnTo>
                    <a:pt x="2908" y="214"/>
                  </a:lnTo>
                  <a:lnTo>
                    <a:pt x="2910" y="214"/>
                  </a:lnTo>
                  <a:lnTo>
                    <a:pt x="2913" y="214"/>
                  </a:lnTo>
                  <a:lnTo>
                    <a:pt x="2913" y="216"/>
                  </a:lnTo>
                  <a:lnTo>
                    <a:pt x="2911" y="216"/>
                  </a:lnTo>
                  <a:lnTo>
                    <a:pt x="2910" y="216"/>
                  </a:lnTo>
                  <a:lnTo>
                    <a:pt x="2906" y="213"/>
                  </a:lnTo>
                  <a:lnTo>
                    <a:pt x="2905" y="211"/>
                  </a:lnTo>
                  <a:lnTo>
                    <a:pt x="2905" y="211"/>
                  </a:lnTo>
                  <a:close/>
                  <a:moveTo>
                    <a:pt x="577" y="211"/>
                  </a:moveTo>
                  <a:lnTo>
                    <a:pt x="577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81" y="213"/>
                  </a:lnTo>
                  <a:lnTo>
                    <a:pt x="581" y="213"/>
                  </a:lnTo>
                  <a:lnTo>
                    <a:pt x="582" y="214"/>
                  </a:lnTo>
                  <a:lnTo>
                    <a:pt x="582" y="216"/>
                  </a:lnTo>
                  <a:lnTo>
                    <a:pt x="582" y="216"/>
                  </a:lnTo>
                  <a:lnTo>
                    <a:pt x="581" y="216"/>
                  </a:lnTo>
                  <a:lnTo>
                    <a:pt x="579" y="216"/>
                  </a:lnTo>
                  <a:lnTo>
                    <a:pt x="577" y="216"/>
                  </a:lnTo>
                  <a:lnTo>
                    <a:pt x="577" y="216"/>
                  </a:lnTo>
                  <a:lnTo>
                    <a:pt x="579" y="216"/>
                  </a:lnTo>
                  <a:lnTo>
                    <a:pt x="582" y="216"/>
                  </a:lnTo>
                  <a:lnTo>
                    <a:pt x="581" y="214"/>
                  </a:lnTo>
                  <a:lnTo>
                    <a:pt x="579" y="213"/>
                  </a:lnTo>
                  <a:lnTo>
                    <a:pt x="579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77" y="211"/>
                  </a:lnTo>
                  <a:close/>
                  <a:moveTo>
                    <a:pt x="2394" y="205"/>
                  </a:moveTo>
                  <a:lnTo>
                    <a:pt x="2395" y="208"/>
                  </a:lnTo>
                  <a:lnTo>
                    <a:pt x="2397" y="209"/>
                  </a:lnTo>
                  <a:lnTo>
                    <a:pt x="2399" y="211"/>
                  </a:lnTo>
                  <a:lnTo>
                    <a:pt x="2400" y="213"/>
                  </a:lnTo>
                  <a:lnTo>
                    <a:pt x="2399" y="214"/>
                  </a:lnTo>
                  <a:lnTo>
                    <a:pt x="2399" y="216"/>
                  </a:lnTo>
                  <a:lnTo>
                    <a:pt x="2399" y="216"/>
                  </a:lnTo>
                  <a:lnTo>
                    <a:pt x="2397" y="216"/>
                  </a:lnTo>
                  <a:lnTo>
                    <a:pt x="2395" y="216"/>
                  </a:lnTo>
                  <a:lnTo>
                    <a:pt x="2395" y="214"/>
                  </a:lnTo>
                  <a:lnTo>
                    <a:pt x="2394" y="213"/>
                  </a:lnTo>
                  <a:lnTo>
                    <a:pt x="2394" y="209"/>
                  </a:lnTo>
                  <a:lnTo>
                    <a:pt x="2394" y="206"/>
                  </a:lnTo>
                  <a:lnTo>
                    <a:pt x="2394" y="206"/>
                  </a:lnTo>
                  <a:lnTo>
                    <a:pt x="2394" y="205"/>
                  </a:lnTo>
                  <a:close/>
                  <a:moveTo>
                    <a:pt x="117" y="201"/>
                  </a:moveTo>
                  <a:lnTo>
                    <a:pt x="119" y="203"/>
                  </a:lnTo>
                  <a:lnTo>
                    <a:pt x="120" y="203"/>
                  </a:lnTo>
                  <a:lnTo>
                    <a:pt x="122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9" y="205"/>
                  </a:lnTo>
                  <a:lnTo>
                    <a:pt x="117" y="203"/>
                  </a:lnTo>
                  <a:lnTo>
                    <a:pt x="117" y="203"/>
                  </a:lnTo>
                  <a:lnTo>
                    <a:pt x="117" y="201"/>
                  </a:lnTo>
                  <a:close/>
                  <a:moveTo>
                    <a:pt x="3465" y="198"/>
                  </a:moveTo>
                  <a:lnTo>
                    <a:pt x="3465" y="198"/>
                  </a:lnTo>
                  <a:lnTo>
                    <a:pt x="3466" y="200"/>
                  </a:lnTo>
                  <a:lnTo>
                    <a:pt x="3466" y="200"/>
                  </a:lnTo>
                  <a:lnTo>
                    <a:pt x="3466" y="201"/>
                  </a:lnTo>
                  <a:lnTo>
                    <a:pt x="3466" y="201"/>
                  </a:lnTo>
                  <a:lnTo>
                    <a:pt x="3466" y="203"/>
                  </a:lnTo>
                  <a:lnTo>
                    <a:pt x="3465" y="203"/>
                  </a:lnTo>
                  <a:lnTo>
                    <a:pt x="3465" y="201"/>
                  </a:lnTo>
                  <a:lnTo>
                    <a:pt x="3465" y="200"/>
                  </a:lnTo>
                  <a:lnTo>
                    <a:pt x="3465" y="200"/>
                  </a:lnTo>
                  <a:lnTo>
                    <a:pt x="3465" y="198"/>
                  </a:lnTo>
                  <a:close/>
                  <a:moveTo>
                    <a:pt x="508" y="197"/>
                  </a:moveTo>
                  <a:lnTo>
                    <a:pt x="510" y="197"/>
                  </a:lnTo>
                  <a:lnTo>
                    <a:pt x="513" y="200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14" y="201"/>
                  </a:lnTo>
                  <a:lnTo>
                    <a:pt x="508" y="198"/>
                  </a:lnTo>
                  <a:lnTo>
                    <a:pt x="506" y="198"/>
                  </a:lnTo>
                  <a:lnTo>
                    <a:pt x="503" y="198"/>
                  </a:lnTo>
                  <a:lnTo>
                    <a:pt x="503" y="198"/>
                  </a:lnTo>
                  <a:lnTo>
                    <a:pt x="503" y="197"/>
                  </a:lnTo>
                  <a:lnTo>
                    <a:pt x="505" y="197"/>
                  </a:lnTo>
                  <a:lnTo>
                    <a:pt x="508" y="197"/>
                  </a:lnTo>
                  <a:close/>
                  <a:moveTo>
                    <a:pt x="3176" y="194"/>
                  </a:moveTo>
                  <a:lnTo>
                    <a:pt x="3178" y="194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9" y="195"/>
                  </a:lnTo>
                  <a:lnTo>
                    <a:pt x="3178" y="197"/>
                  </a:lnTo>
                  <a:lnTo>
                    <a:pt x="3178" y="197"/>
                  </a:lnTo>
                  <a:lnTo>
                    <a:pt x="3176" y="197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5"/>
                  </a:lnTo>
                  <a:lnTo>
                    <a:pt x="3174" y="194"/>
                  </a:lnTo>
                  <a:lnTo>
                    <a:pt x="3174" y="194"/>
                  </a:lnTo>
                  <a:lnTo>
                    <a:pt x="3176" y="194"/>
                  </a:lnTo>
                  <a:close/>
                  <a:moveTo>
                    <a:pt x="3184" y="194"/>
                  </a:moveTo>
                  <a:lnTo>
                    <a:pt x="3184" y="194"/>
                  </a:lnTo>
                  <a:lnTo>
                    <a:pt x="3184" y="195"/>
                  </a:lnTo>
                  <a:lnTo>
                    <a:pt x="3184" y="195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5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4" y="197"/>
                  </a:lnTo>
                  <a:lnTo>
                    <a:pt x="3182" y="197"/>
                  </a:lnTo>
                  <a:lnTo>
                    <a:pt x="3182" y="197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2" y="198"/>
                  </a:lnTo>
                  <a:lnTo>
                    <a:pt x="3181" y="197"/>
                  </a:lnTo>
                  <a:lnTo>
                    <a:pt x="3181" y="197"/>
                  </a:lnTo>
                  <a:lnTo>
                    <a:pt x="3181" y="195"/>
                  </a:lnTo>
                  <a:lnTo>
                    <a:pt x="3181" y="195"/>
                  </a:lnTo>
                  <a:lnTo>
                    <a:pt x="3182" y="195"/>
                  </a:lnTo>
                  <a:lnTo>
                    <a:pt x="3182" y="195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2" y="194"/>
                  </a:lnTo>
                  <a:lnTo>
                    <a:pt x="3184" y="194"/>
                  </a:lnTo>
                  <a:lnTo>
                    <a:pt x="3184" y="194"/>
                  </a:lnTo>
                  <a:close/>
                  <a:moveTo>
                    <a:pt x="3739" y="187"/>
                  </a:moveTo>
                  <a:lnTo>
                    <a:pt x="3739" y="187"/>
                  </a:lnTo>
                  <a:lnTo>
                    <a:pt x="3741" y="187"/>
                  </a:lnTo>
                  <a:lnTo>
                    <a:pt x="3741" y="189"/>
                  </a:lnTo>
                  <a:lnTo>
                    <a:pt x="3741" y="190"/>
                  </a:lnTo>
                  <a:lnTo>
                    <a:pt x="3736" y="192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4"/>
                  </a:lnTo>
                  <a:lnTo>
                    <a:pt x="3736" y="190"/>
                  </a:lnTo>
                  <a:lnTo>
                    <a:pt x="3737" y="189"/>
                  </a:lnTo>
                  <a:lnTo>
                    <a:pt x="3737" y="187"/>
                  </a:lnTo>
                  <a:lnTo>
                    <a:pt x="3737" y="187"/>
                  </a:lnTo>
                  <a:lnTo>
                    <a:pt x="3739" y="187"/>
                  </a:lnTo>
                  <a:close/>
                  <a:moveTo>
                    <a:pt x="3086" y="184"/>
                  </a:moveTo>
                  <a:lnTo>
                    <a:pt x="3086" y="184"/>
                  </a:lnTo>
                  <a:lnTo>
                    <a:pt x="3088" y="184"/>
                  </a:lnTo>
                  <a:lnTo>
                    <a:pt x="3089" y="184"/>
                  </a:lnTo>
                  <a:lnTo>
                    <a:pt x="3089" y="184"/>
                  </a:lnTo>
                  <a:lnTo>
                    <a:pt x="3091" y="184"/>
                  </a:lnTo>
                  <a:lnTo>
                    <a:pt x="3091" y="184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91" y="186"/>
                  </a:lnTo>
                  <a:lnTo>
                    <a:pt x="3089" y="186"/>
                  </a:lnTo>
                  <a:lnTo>
                    <a:pt x="3086" y="186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lnTo>
                    <a:pt x="3086" y="184"/>
                  </a:lnTo>
                  <a:close/>
                  <a:moveTo>
                    <a:pt x="119" y="170"/>
                  </a:moveTo>
                  <a:lnTo>
                    <a:pt x="119" y="170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6"/>
                  </a:lnTo>
                  <a:lnTo>
                    <a:pt x="120" y="178"/>
                  </a:lnTo>
                  <a:lnTo>
                    <a:pt x="120" y="176"/>
                  </a:lnTo>
                  <a:lnTo>
                    <a:pt x="122" y="176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5" y="176"/>
                  </a:lnTo>
                  <a:lnTo>
                    <a:pt x="126" y="178"/>
                  </a:lnTo>
                  <a:lnTo>
                    <a:pt x="126" y="179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6" y="179"/>
                  </a:lnTo>
                  <a:lnTo>
                    <a:pt x="126" y="178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3" y="175"/>
                  </a:lnTo>
                  <a:lnTo>
                    <a:pt x="122" y="175"/>
                  </a:lnTo>
                  <a:lnTo>
                    <a:pt x="122" y="178"/>
                  </a:lnTo>
                  <a:lnTo>
                    <a:pt x="120" y="178"/>
                  </a:lnTo>
                  <a:lnTo>
                    <a:pt x="119" y="178"/>
                  </a:lnTo>
                  <a:lnTo>
                    <a:pt x="119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4" y="176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1" y="176"/>
                  </a:lnTo>
                  <a:lnTo>
                    <a:pt x="111" y="176"/>
                  </a:lnTo>
                  <a:lnTo>
                    <a:pt x="114" y="175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close/>
                  <a:moveTo>
                    <a:pt x="494" y="161"/>
                  </a:moveTo>
                  <a:lnTo>
                    <a:pt x="495" y="162"/>
                  </a:lnTo>
                  <a:lnTo>
                    <a:pt x="499" y="167"/>
                  </a:lnTo>
                  <a:lnTo>
                    <a:pt x="499" y="170"/>
                  </a:lnTo>
                  <a:lnTo>
                    <a:pt x="499" y="172"/>
                  </a:lnTo>
                  <a:lnTo>
                    <a:pt x="499" y="173"/>
                  </a:lnTo>
                  <a:lnTo>
                    <a:pt x="500" y="175"/>
                  </a:lnTo>
                  <a:lnTo>
                    <a:pt x="500" y="176"/>
                  </a:lnTo>
                  <a:lnTo>
                    <a:pt x="499" y="179"/>
                  </a:lnTo>
                  <a:lnTo>
                    <a:pt x="499" y="179"/>
                  </a:lnTo>
                  <a:lnTo>
                    <a:pt x="499" y="176"/>
                  </a:lnTo>
                  <a:lnTo>
                    <a:pt x="499" y="175"/>
                  </a:lnTo>
                  <a:lnTo>
                    <a:pt x="499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2"/>
                  </a:lnTo>
                  <a:lnTo>
                    <a:pt x="497" y="170"/>
                  </a:lnTo>
                  <a:lnTo>
                    <a:pt x="497" y="168"/>
                  </a:lnTo>
                  <a:lnTo>
                    <a:pt x="497" y="167"/>
                  </a:lnTo>
                  <a:lnTo>
                    <a:pt x="495" y="162"/>
                  </a:lnTo>
                  <a:lnTo>
                    <a:pt x="494" y="161"/>
                  </a:lnTo>
                  <a:close/>
                  <a:moveTo>
                    <a:pt x="41" y="161"/>
                  </a:moveTo>
                  <a:lnTo>
                    <a:pt x="41" y="161"/>
                  </a:lnTo>
                  <a:lnTo>
                    <a:pt x="41" y="161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41" y="161"/>
                  </a:lnTo>
                  <a:close/>
                  <a:moveTo>
                    <a:pt x="3215" y="157"/>
                  </a:moveTo>
                  <a:lnTo>
                    <a:pt x="3219" y="159"/>
                  </a:lnTo>
                  <a:lnTo>
                    <a:pt x="3220" y="159"/>
                  </a:lnTo>
                  <a:lnTo>
                    <a:pt x="3223" y="161"/>
                  </a:lnTo>
                  <a:lnTo>
                    <a:pt x="3225" y="164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5"/>
                  </a:lnTo>
                  <a:lnTo>
                    <a:pt x="3226" y="167"/>
                  </a:lnTo>
                  <a:lnTo>
                    <a:pt x="3226" y="168"/>
                  </a:lnTo>
                  <a:lnTo>
                    <a:pt x="3225" y="168"/>
                  </a:lnTo>
                  <a:lnTo>
                    <a:pt x="3223" y="168"/>
                  </a:lnTo>
                  <a:lnTo>
                    <a:pt x="3223" y="167"/>
                  </a:lnTo>
                  <a:lnTo>
                    <a:pt x="3220" y="167"/>
                  </a:lnTo>
                  <a:lnTo>
                    <a:pt x="3215" y="167"/>
                  </a:lnTo>
                  <a:lnTo>
                    <a:pt x="3214" y="165"/>
                  </a:lnTo>
                  <a:lnTo>
                    <a:pt x="3212" y="164"/>
                  </a:lnTo>
                  <a:lnTo>
                    <a:pt x="3211" y="164"/>
                  </a:lnTo>
                  <a:lnTo>
                    <a:pt x="3212" y="162"/>
                  </a:lnTo>
                  <a:lnTo>
                    <a:pt x="3212" y="162"/>
                  </a:lnTo>
                  <a:lnTo>
                    <a:pt x="3214" y="162"/>
                  </a:lnTo>
                  <a:lnTo>
                    <a:pt x="3214" y="162"/>
                  </a:lnTo>
                  <a:lnTo>
                    <a:pt x="3214" y="161"/>
                  </a:lnTo>
                  <a:lnTo>
                    <a:pt x="3214" y="159"/>
                  </a:lnTo>
                  <a:lnTo>
                    <a:pt x="3214" y="159"/>
                  </a:lnTo>
                  <a:lnTo>
                    <a:pt x="3215" y="157"/>
                  </a:lnTo>
                  <a:close/>
                  <a:moveTo>
                    <a:pt x="3062" y="151"/>
                  </a:moveTo>
                  <a:lnTo>
                    <a:pt x="3064" y="151"/>
                  </a:lnTo>
                  <a:lnTo>
                    <a:pt x="3066" y="151"/>
                  </a:lnTo>
                  <a:lnTo>
                    <a:pt x="3066" y="151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7" y="153"/>
                  </a:lnTo>
                  <a:lnTo>
                    <a:pt x="3066" y="153"/>
                  </a:lnTo>
                  <a:lnTo>
                    <a:pt x="3064" y="154"/>
                  </a:lnTo>
                  <a:lnTo>
                    <a:pt x="3062" y="153"/>
                  </a:lnTo>
                  <a:lnTo>
                    <a:pt x="3061" y="153"/>
                  </a:lnTo>
                  <a:lnTo>
                    <a:pt x="3059" y="153"/>
                  </a:lnTo>
                  <a:lnTo>
                    <a:pt x="3059" y="153"/>
                  </a:lnTo>
                  <a:lnTo>
                    <a:pt x="3058" y="151"/>
                  </a:lnTo>
                  <a:lnTo>
                    <a:pt x="3059" y="151"/>
                  </a:lnTo>
                  <a:lnTo>
                    <a:pt x="3061" y="151"/>
                  </a:lnTo>
                  <a:lnTo>
                    <a:pt x="3062" y="151"/>
                  </a:lnTo>
                  <a:close/>
                  <a:moveTo>
                    <a:pt x="175" y="146"/>
                  </a:moveTo>
                  <a:lnTo>
                    <a:pt x="175" y="146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4" y="149"/>
                  </a:lnTo>
                  <a:lnTo>
                    <a:pt x="172" y="151"/>
                  </a:lnTo>
                  <a:lnTo>
                    <a:pt x="171" y="154"/>
                  </a:lnTo>
                  <a:lnTo>
                    <a:pt x="171" y="154"/>
                  </a:lnTo>
                  <a:lnTo>
                    <a:pt x="169" y="156"/>
                  </a:lnTo>
                  <a:lnTo>
                    <a:pt x="169" y="157"/>
                  </a:lnTo>
                  <a:lnTo>
                    <a:pt x="169" y="159"/>
                  </a:lnTo>
                  <a:lnTo>
                    <a:pt x="171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3" y="161"/>
                  </a:lnTo>
                  <a:lnTo>
                    <a:pt x="161" y="161"/>
                  </a:lnTo>
                  <a:lnTo>
                    <a:pt x="161" y="162"/>
                  </a:lnTo>
                  <a:lnTo>
                    <a:pt x="160" y="162"/>
                  </a:lnTo>
                  <a:lnTo>
                    <a:pt x="160" y="162"/>
                  </a:lnTo>
                  <a:lnTo>
                    <a:pt x="158" y="161"/>
                  </a:lnTo>
                  <a:lnTo>
                    <a:pt x="160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6" y="159"/>
                  </a:lnTo>
                  <a:lnTo>
                    <a:pt x="167" y="159"/>
                  </a:lnTo>
                  <a:lnTo>
                    <a:pt x="167" y="157"/>
                  </a:lnTo>
                  <a:lnTo>
                    <a:pt x="167" y="156"/>
                  </a:lnTo>
                  <a:lnTo>
                    <a:pt x="169" y="156"/>
                  </a:lnTo>
                  <a:lnTo>
                    <a:pt x="171" y="154"/>
                  </a:lnTo>
                  <a:lnTo>
                    <a:pt x="169" y="153"/>
                  </a:lnTo>
                  <a:lnTo>
                    <a:pt x="171" y="153"/>
                  </a:lnTo>
                  <a:lnTo>
                    <a:pt x="171" y="153"/>
                  </a:lnTo>
                  <a:lnTo>
                    <a:pt x="172" y="151"/>
                  </a:lnTo>
                  <a:lnTo>
                    <a:pt x="172" y="151"/>
                  </a:lnTo>
                  <a:lnTo>
                    <a:pt x="174" y="151"/>
                  </a:lnTo>
                  <a:lnTo>
                    <a:pt x="174" y="149"/>
                  </a:lnTo>
                  <a:lnTo>
                    <a:pt x="174" y="146"/>
                  </a:lnTo>
                  <a:lnTo>
                    <a:pt x="175" y="146"/>
                  </a:lnTo>
                  <a:close/>
                  <a:moveTo>
                    <a:pt x="2422" y="140"/>
                  </a:moveTo>
                  <a:lnTo>
                    <a:pt x="2427" y="140"/>
                  </a:lnTo>
                  <a:lnTo>
                    <a:pt x="2429" y="142"/>
                  </a:lnTo>
                  <a:lnTo>
                    <a:pt x="2429" y="143"/>
                  </a:lnTo>
                  <a:lnTo>
                    <a:pt x="2427" y="146"/>
                  </a:lnTo>
                  <a:lnTo>
                    <a:pt x="2427" y="148"/>
                  </a:lnTo>
                  <a:lnTo>
                    <a:pt x="2429" y="149"/>
                  </a:lnTo>
                  <a:lnTo>
                    <a:pt x="2429" y="149"/>
                  </a:lnTo>
                  <a:lnTo>
                    <a:pt x="2430" y="149"/>
                  </a:lnTo>
                  <a:lnTo>
                    <a:pt x="2432" y="149"/>
                  </a:lnTo>
                  <a:lnTo>
                    <a:pt x="2432" y="151"/>
                  </a:lnTo>
                  <a:lnTo>
                    <a:pt x="2432" y="153"/>
                  </a:lnTo>
                  <a:lnTo>
                    <a:pt x="2433" y="154"/>
                  </a:lnTo>
                  <a:lnTo>
                    <a:pt x="2433" y="156"/>
                  </a:lnTo>
                  <a:lnTo>
                    <a:pt x="2432" y="156"/>
                  </a:lnTo>
                  <a:lnTo>
                    <a:pt x="2430" y="157"/>
                  </a:lnTo>
                  <a:lnTo>
                    <a:pt x="2430" y="157"/>
                  </a:lnTo>
                  <a:lnTo>
                    <a:pt x="2429" y="159"/>
                  </a:lnTo>
                  <a:lnTo>
                    <a:pt x="2427" y="159"/>
                  </a:lnTo>
                  <a:lnTo>
                    <a:pt x="2427" y="157"/>
                  </a:lnTo>
                  <a:lnTo>
                    <a:pt x="2425" y="154"/>
                  </a:lnTo>
                  <a:lnTo>
                    <a:pt x="2425" y="151"/>
                  </a:lnTo>
                  <a:lnTo>
                    <a:pt x="2425" y="149"/>
                  </a:lnTo>
                  <a:lnTo>
                    <a:pt x="2424" y="149"/>
                  </a:lnTo>
                  <a:lnTo>
                    <a:pt x="2422" y="146"/>
                  </a:lnTo>
                  <a:lnTo>
                    <a:pt x="2422" y="145"/>
                  </a:lnTo>
                  <a:lnTo>
                    <a:pt x="2424" y="145"/>
                  </a:lnTo>
                  <a:lnTo>
                    <a:pt x="2424" y="143"/>
                  </a:lnTo>
                  <a:lnTo>
                    <a:pt x="2424" y="143"/>
                  </a:lnTo>
                  <a:lnTo>
                    <a:pt x="2422" y="143"/>
                  </a:lnTo>
                  <a:lnTo>
                    <a:pt x="2421" y="143"/>
                  </a:lnTo>
                  <a:lnTo>
                    <a:pt x="2422" y="142"/>
                  </a:lnTo>
                  <a:lnTo>
                    <a:pt x="2422" y="140"/>
                  </a:lnTo>
                  <a:close/>
                  <a:moveTo>
                    <a:pt x="2399" y="129"/>
                  </a:moveTo>
                  <a:lnTo>
                    <a:pt x="2400" y="129"/>
                  </a:lnTo>
                  <a:lnTo>
                    <a:pt x="2402" y="129"/>
                  </a:lnTo>
                  <a:lnTo>
                    <a:pt x="2400" y="131"/>
                  </a:lnTo>
                  <a:lnTo>
                    <a:pt x="2399" y="131"/>
                  </a:lnTo>
                  <a:lnTo>
                    <a:pt x="2397" y="131"/>
                  </a:lnTo>
                  <a:lnTo>
                    <a:pt x="2395" y="132"/>
                  </a:lnTo>
                  <a:lnTo>
                    <a:pt x="2395" y="135"/>
                  </a:lnTo>
                  <a:lnTo>
                    <a:pt x="2397" y="135"/>
                  </a:lnTo>
                  <a:lnTo>
                    <a:pt x="2397" y="137"/>
                  </a:lnTo>
                  <a:lnTo>
                    <a:pt x="2395" y="138"/>
                  </a:lnTo>
                  <a:lnTo>
                    <a:pt x="2394" y="140"/>
                  </a:lnTo>
                  <a:lnTo>
                    <a:pt x="2394" y="140"/>
                  </a:lnTo>
                  <a:lnTo>
                    <a:pt x="2392" y="138"/>
                  </a:lnTo>
                  <a:lnTo>
                    <a:pt x="2391" y="138"/>
                  </a:lnTo>
                  <a:lnTo>
                    <a:pt x="2391" y="138"/>
                  </a:lnTo>
                  <a:lnTo>
                    <a:pt x="2391" y="137"/>
                  </a:lnTo>
                  <a:lnTo>
                    <a:pt x="2391" y="137"/>
                  </a:lnTo>
                  <a:lnTo>
                    <a:pt x="2389" y="137"/>
                  </a:lnTo>
                  <a:lnTo>
                    <a:pt x="2388" y="137"/>
                  </a:lnTo>
                  <a:lnTo>
                    <a:pt x="2386" y="137"/>
                  </a:lnTo>
                  <a:lnTo>
                    <a:pt x="2386" y="137"/>
                  </a:lnTo>
                  <a:lnTo>
                    <a:pt x="2383" y="137"/>
                  </a:lnTo>
                  <a:lnTo>
                    <a:pt x="2383" y="135"/>
                  </a:lnTo>
                  <a:lnTo>
                    <a:pt x="2384" y="135"/>
                  </a:lnTo>
                  <a:lnTo>
                    <a:pt x="2384" y="134"/>
                  </a:lnTo>
                  <a:lnTo>
                    <a:pt x="2384" y="134"/>
                  </a:lnTo>
                  <a:lnTo>
                    <a:pt x="2386" y="132"/>
                  </a:lnTo>
                  <a:lnTo>
                    <a:pt x="2388" y="132"/>
                  </a:lnTo>
                  <a:lnTo>
                    <a:pt x="2391" y="132"/>
                  </a:lnTo>
                  <a:lnTo>
                    <a:pt x="2391" y="132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31"/>
                  </a:lnTo>
                  <a:lnTo>
                    <a:pt x="2394" y="129"/>
                  </a:lnTo>
                  <a:lnTo>
                    <a:pt x="2394" y="129"/>
                  </a:lnTo>
                  <a:lnTo>
                    <a:pt x="2397" y="129"/>
                  </a:lnTo>
                  <a:lnTo>
                    <a:pt x="2399" y="129"/>
                  </a:lnTo>
                  <a:close/>
                  <a:moveTo>
                    <a:pt x="2252" y="126"/>
                  </a:moveTo>
                  <a:lnTo>
                    <a:pt x="2254" y="126"/>
                  </a:lnTo>
                  <a:lnTo>
                    <a:pt x="2254" y="127"/>
                  </a:lnTo>
                  <a:lnTo>
                    <a:pt x="2254" y="129"/>
                  </a:lnTo>
                  <a:lnTo>
                    <a:pt x="2254" y="129"/>
                  </a:lnTo>
                  <a:lnTo>
                    <a:pt x="2255" y="131"/>
                  </a:lnTo>
                  <a:lnTo>
                    <a:pt x="2255" y="131"/>
                  </a:lnTo>
                  <a:lnTo>
                    <a:pt x="2257" y="132"/>
                  </a:lnTo>
                  <a:lnTo>
                    <a:pt x="2258" y="134"/>
                  </a:lnTo>
                  <a:lnTo>
                    <a:pt x="2257" y="135"/>
                  </a:lnTo>
                  <a:lnTo>
                    <a:pt x="2255" y="137"/>
                  </a:lnTo>
                  <a:lnTo>
                    <a:pt x="2254" y="135"/>
                  </a:lnTo>
                  <a:lnTo>
                    <a:pt x="2252" y="135"/>
                  </a:lnTo>
                  <a:lnTo>
                    <a:pt x="2250" y="134"/>
                  </a:lnTo>
                  <a:lnTo>
                    <a:pt x="2250" y="132"/>
                  </a:lnTo>
                  <a:lnTo>
                    <a:pt x="2250" y="131"/>
                  </a:lnTo>
                  <a:lnTo>
                    <a:pt x="2252" y="129"/>
                  </a:lnTo>
                  <a:lnTo>
                    <a:pt x="2252" y="127"/>
                  </a:lnTo>
                  <a:lnTo>
                    <a:pt x="2252" y="126"/>
                  </a:lnTo>
                  <a:close/>
                  <a:moveTo>
                    <a:pt x="37" y="124"/>
                  </a:moveTo>
                  <a:lnTo>
                    <a:pt x="37" y="124"/>
                  </a:lnTo>
                  <a:lnTo>
                    <a:pt x="37" y="124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7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5" y="124"/>
                  </a:lnTo>
                  <a:lnTo>
                    <a:pt x="37" y="124"/>
                  </a:lnTo>
                  <a:lnTo>
                    <a:pt x="37" y="124"/>
                  </a:lnTo>
                  <a:close/>
                  <a:moveTo>
                    <a:pt x="43" y="107"/>
                  </a:moveTo>
                  <a:lnTo>
                    <a:pt x="43" y="109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4" y="112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2"/>
                  </a:lnTo>
                  <a:lnTo>
                    <a:pt x="41" y="110"/>
                  </a:lnTo>
                  <a:lnTo>
                    <a:pt x="40" y="109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3" y="107"/>
                  </a:lnTo>
                  <a:close/>
                  <a:moveTo>
                    <a:pt x="153" y="105"/>
                  </a:moveTo>
                  <a:lnTo>
                    <a:pt x="155" y="105"/>
                  </a:lnTo>
                  <a:lnTo>
                    <a:pt x="155" y="105"/>
                  </a:lnTo>
                  <a:lnTo>
                    <a:pt x="155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6" y="107"/>
                  </a:lnTo>
                  <a:lnTo>
                    <a:pt x="155" y="109"/>
                  </a:lnTo>
                  <a:lnTo>
                    <a:pt x="155" y="109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3" y="105"/>
                  </a:lnTo>
                  <a:close/>
                  <a:moveTo>
                    <a:pt x="2421" y="101"/>
                  </a:moveTo>
                  <a:lnTo>
                    <a:pt x="2422" y="101"/>
                  </a:lnTo>
                  <a:lnTo>
                    <a:pt x="2425" y="102"/>
                  </a:lnTo>
                  <a:lnTo>
                    <a:pt x="2425" y="102"/>
                  </a:lnTo>
                  <a:lnTo>
                    <a:pt x="2427" y="104"/>
                  </a:lnTo>
                  <a:lnTo>
                    <a:pt x="2427" y="104"/>
                  </a:lnTo>
                  <a:lnTo>
                    <a:pt x="2429" y="105"/>
                  </a:lnTo>
                  <a:lnTo>
                    <a:pt x="2430" y="105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7"/>
                  </a:lnTo>
                  <a:lnTo>
                    <a:pt x="2430" y="109"/>
                  </a:lnTo>
                  <a:lnTo>
                    <a:pt x="2430" y="109"/>
                  </a:lnTo>
                  <a:lnTo>
                    <a:pt x="2429" y="109"/>
                  </a:lnTo>
                  <a:lnTo>
                    <a:pt x="2429" y="109"/>
                  </a:lnTo>
                  <a:lnTo>
                    <a:pt x="2427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5" y="109"/>
                  </a:lnTo>
                  <a:lnTo>
                    <a:pt x="2424" y="107"/>
                  </a:lnTo>
                  <a:lnTo>
                    <a:pt x="2424" y="105"/>
                  </a:lnTo>
                  <a:lnTo>
                    <a:pt x="2424" y="104"/>
                  </a:lnTo>
                  <a:lnTo>
                    <a:pt x="2422" y="104"/>
                  </a:lnTo>
                  <a:lnTo>
                    <a:pt x="2422" y="104"/>
                  </a:lnTo>
                  <a:lnTo>
                    <a:pt x="2422" y="102"/>
                  </a:lnTo>
                  <a:lnTo>
                    <a:pt x="2421" y="102"/>
                  </a:lnTo>
                  <a:lnTo>
                    <a:pt x="2421" y="102"/>
                  </a:lnTo>
                  <a:lnTo>
                    <a:pt x="2421" y="101"/>
                  </a:lnTo>
                  <a:lnTo>
                    <a:pt x="2421" y="101"/>
                  </a:lnTo>
                  <a:lnTo>
                    <a:pt x="2421" y="101"/>
                  </a:lnTo>
                  <a:close/>
                  <a:moveTo>
                    <a:pt x="3075" y="97"/>
                  </a:moveTo>
                  <a:lnTo>
                    <a:pt x="3075" y="97"/>
                  </a:lnTo>
                  <a:lnTo>
                    <a:pt x="3075" y="99"/>
                  </a:lnTo>
                  <a:lnTo>
                    <a:pt x="3077" y="102"/>
                  </a:lnTo>
                  <a:lnTo>
                    <a:pt x="3077" y="104"/>
                  </a:lnTo>
                  <a:lnTo>
                    <a:pt x="3077" y="105"/>
                  </a:lnTo>
                  <a:lnTo>
                    <a:pt x="3078" y="107"/>
                  </a:lnTo>
                  <a:lnTo>
                    <a:pt x="3077" y="109"/>
                  </a:lnTo>
                  <a:lnTo>
                    <a:pt x="3077" y="109"/>
                  </a:lnTo>
                  <a:lnTo>
                    <a:pt x="3075" y="105"/>
                  </a:lnTo>
                  <a:lnTo>
                    <a:pt x="3075" y="105"/>
                  </a:lnTo>
                  <a:lnTo>
                    <a:pt x="3075" y="104"/>
                  </a:lnTo>
                  <a:lnTo>
                    <a:pt x="3074" y="101"/>
                  </a:lnTo>
                  <a:lnTo>
                    <a:pt x="3074" y="99"/>
                  </a:lnTo>
                  <a:lnTo>
                    <a:pt x="3074" y="97"/>
                  </a:lnTo>
                  <a:lnTo>
                    <a:pt x="3075" y="97"/>
                  </a:lnTo>
                  <a:close/>
                  <a:moveTo>
                    <a:pt x="3" y="96"/>
                  </a:move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3" y="99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3" y="96"/>
                  </a:lnTo>
                  <a:close/>
                  <a:moveTo>
                    <a:pt x="148" y="93"/>
                  </a:moveTo>
                  <a:lnTo>
                    <a:pt x="148" y="93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0" y="94"/>
                  </a:lnTo>
                  <a:lnTo>
                    <a:pt x="148" y="93"/>
                  </a:lnTo>
                  <a:lnTo>
                    <a:pt x="148" y="93"/>
                  </a:lnTo>
                  <a:close/>
                  <a:moveTo>
                    <a:pt x="2753" y="90"/>
                  </a:moveTo>
                  <a:lnTo>
                    <a:pt x="2757" y="91"/>
                  </a:lnTo>
                  <a:lnTo>
                    <a:pt x="2757" y="91"/>
                  </a:lnTo>
                  <a:lnTo>
                    <a:pt x="2760" y="91"/>
                  </a:lnTo>
                  <a:lnTo>
                    <a:pt x="2760" y="93"/>
                  </a:lnTo>
                  <a:lnTo>
                    <a:pt x="2760" y="93"/>
                  </a:lnTo>
                  <a:lnTo>
                    <a:pt x="2758" y="93"/>
                  </a:lnTo>
                  <a:lnTo>
                    <a:pt x="2755" y="93"/>
                  </a:lnTo>
                  <a:lnTo>
                    <a:pt x="2753" y="93"/>
                  </a:lnTo>
                  <a:lnTo>
                    <a:pt x="2753" y="90"/>
                  </a:lnTo>
                  <a:lnTo>
                    <a:pt x="2753" y="90"/>
                  </a:lnTo>
                  <a:close/>
                  <a:moveTo>
                    <a:pt x="141" y="83"/>
                  </a:moveTo>
                  <a:lnTo>
                    <a:pt x="141" y="83"/>
                  </a:lnTo>
                  <a:lnTo>
                    <a:pt x="141" y="83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4" y="86"/>
                  </a:lnTo>
                  <a:lnTo>
                    <a:pt x="144" y="86"/>
                  </a:lnTo>
                  <a:lnTo>
                    <a:pt x="144" y="88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50" y="86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7" y="88"/>
                  </a:lnTo>
                  <a:lnTo>
                    <a:pt x="147" y="90"/>
                  </a:lnTo>
                  <a:lnTo>
                    <a:pt x="147" y="90"/>
                  </a:lnTo>
                  <a:lnTo>
                    <a:pt x="148" y="90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0" y="96"/>
                  </a:lnTo>
                  <a:lnTo>
                    <a:pt x="148" y="97"/>
                  </a:lnTo>
                  <a:lnTo>
                    <a:pt x="148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99"/>
                  </a:lnTo>
                  <a:lnTo>
                    <a:pt x="145" y="97"/>
                  </a:lnTo>
                  <a:lnTo>
                    <a:pt x="145" y="96"/>
                  </a:lnTo>
                  <a:lnTo>
                    <a:pt x="145" y="9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7"/>
                  </a:lnTo>
                  <a:lnTo>
                    <a:pt x="144" y="97"/>
                  </a:lnTo>
                  <a:lnTo>
                    <a:pt x="142" y="96"/>
                  </a:lnTo>
                  <a:lnTo>
                    <a:pt x="142" y="94"/>
                  </a:lnTo>
                  <a:lnTo>
                    <a:pt x="141" y="94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3"/>
                  </a:lnTo>
                  <a:close/>
                  <a:moveTo>
                    <a:pt x="576" y="80"/>
                  </a:moveTo>
                  <a:lnTo>
                    <a:pt x="576" y="80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2"/>
                  </a:lnTo>
                  <a:lnTo>
                    <a:pt x="576" y="80"/>
                  </a:lnTo>
                  <a:lnTo>
                    <a:pt x="576" y="80"/>
                  </a:lnTo>
                  <a:lnTo>
                    <a:pt x="576" y="80"/>
                  </a:lnTo>
                  <a:close/>
                  <a:moveTo>
                    <a:pt x="2821" y="79"/>
                  </a:moveTo>
                  <a:lnTo>
                    <a:pt x="2823" y="79"/>
                  </a:lnTo>
                  <a:lnTo>
                    <a:pt x="2824" y="79"/>
                  </a:lnTo>
                  <a:lnTo>
                    <a:pt x="2826" y="80"/>
                  </a:lnTo>
                  <a:lnTo>
                    <a:pt x="2828" y="80"/>
                  </a:lnTo>
                  <a:lnTo>
                    <a:pt x="2829" y="80"/>
                  </a:lnTo>
                  <a:lnTo>
                    <a:pt x="2831" y="80"/>
                  </a:lnTo>
                  <a:lnTo>
                    <a:pt x="2831" y="82"/>
                  </a:lnTo>
                  <a:lnTo>
                    <a:pt x="2829" y="82"/>
                  </a:lnTo>
                  <a:lnTo>
                    <a:pt x="2829" y="82"/>
                  </a:lnTo>
                  <a:lnTo>
                    <a:pt x="2828" y="82"/>
                  </a:lnTo>
                  <a:lnTo>
                    <a:pt x="2826" y="82"/>
                  </a:lnTo>
                  <a:lnTo>
                    <a:pt x="2824" y="82"/>
                  </a:lnTo>
                  <a:lnTo>
                    <a:pt x="2821" y="83"/>
                  </a:lnTo>
                  <a:lnTo>
                    <a:pt x="2821" y="83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2"/>
                  </a:lnTo>
                  <a:lnTo>
                    <a:pt x="2821" y="80"/>
                  </a:lnTo>
                  <a:lnTo>
                    <a:pt x="2821" y="80"/>
                  </a:lnTo>
                  <a:lnTo>
                    <a:pt x="2821" y="79"/>
                  </a:lnTo>
                  <a:lnTo>
                    <a:pt x="2821" y="79"/>
                  </a:lnTo>
                  <a:close/>
                  <a:moveTo>
                    <a:pt x="30" y="75"/>
                  </a:moveTo>
                  <a:lnTo>
                    <a:pt x="30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30" y="75"/>
                  </a:lnTo>
                  <a:lnTo>
                    <a:pt x="30" y="75"/>
                  </a:lnTo>
                  <a:close/>
                  <a:moveTo>
                    <a:pt x="3026" y="75"/>
                  </a:moveTo>
                  <a:lnTo>
                    <a:pt x="3028" y="75"/>
                  </a:lnTo>
                  <a:lnTo>
                    <a:pt x="3033" y="77"/>
                  </a:lnTo>
                  <a:lnTo>
                    <a:pt x="3034" y="79"/>
                  </a:lnTo>
                  <a:lnTo>
                    <a:pt x="3034" y="80"/>
                  </a:lnTo>
                  <a:lnTo>
                    <a:pt x="3033" y="79"/>
                  </a:lnTo>
                  <a:lnTo>
                    <a:pt x="3029" y="79"/>
                  </a:lnTo>
                  <a:lnTo>
                    <a:pt x="3026" y="79"/>
                  </a:lnTo>
                  <a:lnTo>
                    <a:pt x="3025" y="80"/>
                  </a:lnTo>
                  <a:lnTo>
                    <a:pt x="3025" y="80"/>
                  </a:lnTo>
                  <a:lnTo>
                    <a:pt x="3025" y="79"/>
                  </a:lnTo>
                  <a:lnTo>
                    <a:pt x="3026" y="77"/>
                  </a:lnTo>
                  <a:lnTo>
                    <a:pt x="3026" y="75"/>
                  </a:lnTo>
                  <a:lnTo>
                    <a:pt x="3026" y="75"/>
                  </a:lnTo>
                  <a:close/>
                  <a:moveTo>
                    <a:pt x="161" y="74"/>
                  </a:moveTo>
                  <a:lnTo>
                    <a:pt x="161" y="74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63" y="77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60" y="77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1" y="74"/>
                  </a:lnTo>
                  <a:close/>
                  <a:moveTo>
                    <a:pt x="2050" y="72"/>
                  </a:moveTo>
                  <a:lnTo>
                    <a:pt x="2052" y="72"/>
                  </a:lnTo>
                  <a:lnTo>
                    <a:pt x="2052" y="74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52" y="75"/>
                  </a:lnTo>
                  <a:lnTo>
                    <a:pt x="2049" y="74"/>
                  </a:lnTo>
                  <a:lnTo>
                    <a:pt x="2047" y="72"/>
                  </a:lnTo>
                  <a:lnTo>
                    <a:pt x="2049" y="72"/>
                  </a:lnTo>
                  <a:lnTo>
                    <a:pt x="2050" y="72"/>
                  </a:lnTo>
                  <a:lnTo>
                    <a:pt x="2050" y="72"/>
                  </a:lnTo>
                  <a:close/>
                  <a:moveTo>
                    <a:pt x="2600" y="71"/>
                  </a:moveTo>
                  <a:lnTo>
                    <a:pt x="2602" y="72"/>
                  </a:lnTo>
                  <a:lnTo>
                    <a:pt x="2604" y="74"/>
                  </a:lnTo>
                  <a:lnTo>
                    <a:pt x="2604" y="75"/>
                  </a:lnTo>
                  <a:lnTo>
                    <a:pt x="2604" y="75"/>
                  </a:lnTo>
                  <a:lnTo>
                    <a:pt x="2605" y="77"/>
                  </a:lnTo>
                  <a:lnTo>
                    <a:pt x="2605" y="79"/>
                  </a:lnTo>
                  <a:lnTo>
                    <a:pt x="2607" y="80"/>
                  </a:lnTo>
                  <a:lnTo>
                    <a:pt x="2607" y="80"/>
                  </a:lnTo>
                  <a:lnTo>
                    <a:pt x="2607" y="82"/>
                  </a:lnTo>
                  <a:lnTo>
                    <a:pt x="2605" y="83"/>
                  </a:lnTo>
                  <a:lnTo>
                    <a:pt x="2602" y="83"/>
                  </a:lnTo>
                  <a:lnTo>
                    <a:pt x="2600" y="85"/>
                  </a:lnTo>
                  <a:lnTo>
                    <a:pt x="2600" y="85"/>
                  </a:lnTo>
                  <a:lnTo>
                    <a:pt x="2599" y="83"/>
                  </a:lnTo>
                  <a:lnTo>
                    <a:pt x="2597" y="82"/>
                  </a:lnTo>
                  <a:lnTo>
                    <a:pt x="2596" y="82"/>
                  </a:lnTo>
                  <a:lnTo>
                    <a:pt x="2596" y="82"/>
                  </a:lnTo>
                  <a:lnTo>
                    <a:pt x="2596" y="80"/>
                  </a:lnTo>
                  <a:lnTo>
                    <a:pt x="2596" y="77"/>
                  </a:lnTo>
                  <a:lnTo>
                    <a:pt x="2597" y="74"/>
                  </a:lnTo>
                  <a:lnTo>
                    <a:pt x="2599" y="72"/>
                  </a:lnTo>
                  <a:lnTo>
                    <a:pt x="2600" y="71"/>
                  </a:lnTo>
                  <a:close/>
                  <a:moveTo>
                    <a:pt x="8" y="66"/>
                  </a:moveTo>
                  <a:lnTo>
                    <a:pt x="8" y="68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close/>
                  <a:moveTo>
                    <a:pt x="656" y="66"/>
                  </a:moveTo>
                  <a:lnTo>
                    <a:pt x="656" y="66"/>
                  </a:lnTo>
                  <a:lnTo>
                    <a:pt x="656" y="68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5" y="68"/>
                  </a:lnTo>
                  <a:lnTo>
                    <a:pt x="656" y="68"/>
                  </a:lnTo>
                  <a:lnTo>
                    <a:pt x="656" y="68"/>
                  </a:lnTo>
                  <a:lnTo>
                    <a:pt x="656" y="66"/>
                  </a:lnTo>
                  <a:close/>
                  <a:moveTo>
                    <a:pt x="2902" y="64"/>
                  </a:moveTo>
                  <a:lnTo>
                    <a:pt x="2900" y="66"/>
                  </a:lnTo>
                  <a:lnTo>
                    <a:pt x="2900" y="66"/>
                  </a:lnTo>
                  <a:lnTo>
                    <a:pt x="2900" y="66"/>
                  </a:lnTo>
                  <a:lnTo>
                    <a:pt x="2903" y="66"/>
                  </a:lnTo>
                  <a:lnTo>
                    <a:pt x="2903" y="68"/>
                  </a:lnTo>
                  <a:lnTo>
                    <a:pt x="2900" y="68"/>
                  </a:lnTo>
                  <a:lnTo>
                    <a:pt x="2899" y="69"/>
                  </a:lnTo>
                  <a:lnTo>
                    <a:pt x="2897" y="69"/>
                  </a:lnTo>
                  <a:lnTo>
                    <a:pt x="2897" y="71"/>
                  </a:lnTo>
                  <a:lnTo>
                    <a:pt x="2897" y="71"/>
                  </a:lnTo>
                  <a:lnTo>
                    <a:pt x="2894" y="72"/>
                  </a:lnTo>
                  <a:lnTo>
                    <a:pt x="2892" y="74"/>
                  </a:lnTo>
                  <a:lnTo>
                    <a:pt x="2891" y="74"/>
                  </a:lnTo>
                  <a:lnTo>
                    <a:pt x="2886" y="74"/>
                  </a:lnTo>
                  <a:lnTo>
                    <a:pt x="2884" y="74"/>
                  </a:lnTo>
                  <a:lnTo>
                    <a:pt x="2883" y="74"/>
                  </a:lnTo>
                  <a:lnTo>
                    <a:pt x="2878" y="72"/>
                  </a:lnTo>
                  <a:lnTo>
                    <a:pt x="2875" y="71"/>
                  </a:lnTo>
                  <a:lnTo>
                    <a:pt x="2875" y="71"/>
                  </a:lnTo>
                  <a:lnTo>
                    <a:pt x="2873" y="71"/>
                  </a:lnTo>
                  <a:lnTo>
                    <a:pt x="2873" y="71"/>
                  </a:lnTo>
                  <a:lnTo>
                    <a:pt x="2873" y="69"/>
                  </a:lnTo>
                  <a:lnTo>
                    <a:pt x="2873" y="69"/>
                  </a:lnTo>
                  <a:lnTo>
                    <a:pt x="2876" y="69"/>
                  </a:lnTo>
                  <a:lnTo>
                    <a:pt x="2880" y="68"/>
                  </a:lnTo>
                  <a:lnTo>
                    <a:pt x="2883" y="66"/>
                  </a:lnTo>
                  <a:lnTo>
                    <a:pt x="2886" y="66"/>
                  </a:lnTo>
                  <a:lnTo>
                    <a:pt x="2889" y="66"/>
                  </a:lnTo>
                  <a:lnTo>
                    <a:pt x="2892" y="66"/>
                  </a:lnTo>
                  <a:lnTo>
                    <a:pt x="2894" y="64"/>
                  </a:lnTo>
                  <a:lnTo>
                    <a:pt x="2899" y="64"/>
                  </a:lnTo>
                  <a:lnTo>
                    <a:pt x="2902" y="64"/>
                  </a:lnTo>
                  <a:close/>
                  <a:moveTo>
                    <a:pt x="658" y="61"/>
                  </a:moveTo>
                  <a:lnTo>
                    <a:pt x="658" y="61"/>
                  </a:lnTo>
                  <a:lnTo>
                    <a:pt x="659" y="64"/>
                  </a:lnTo>
                  <a:lnTo>
                    <a:pt x="659" y="68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6"/>
                  </a:lnTo>
                  <a:lnTo>
                    <a:pt x="658" y="64"/>
                  </a:lnTo>
                  <a:lnTo>
                    <a:pt x="658" y="61"/>
                  </a:lnTo>
                  <a:close/>
                  <a:moveTo>
                    <a:pt x="653" y="61"/>
                  </a:moveTo>
                  <a:lnTo>
                    <a:pt x="655" y="61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4"/>
                  </a:lnTo>
                  <a:lnTo>
                    <a:pt x="653" y="63"/>
                  </a:lnTo>
                  <a:lnTo>
                    <a:pt x="653" y="63"/>
                  </a:lnTo>
                  <a:lnTo>
                    <a:pt x="653" y="61"/>
                  </a:lnTo>
                  <a:close/>
                  <a:moveTo>
                    <a:pt x="664" y="61"/>
                  </a:move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4" y="63"/>
                  </a:lnTo>
                  <a:lnTo>
                    <a:pt x="664" y="61"/>
                  </a:lnTo>
                  <a:lnTo>
                    <a:pt x="664" y="61"/>
                  </a:lnTo>
                  <a:close/>
                  <a:moveTo>
                    <a:pt x="661" y="61"/>
                  </a:moveTo>
                  <a:lnTo>
                    <a:pt x="663" y="64"/>
                  </a:lnTo>
                  <a:lnTo>
                    <a:pt x="663" y="66"/>
                  </a:lnTo>
                  <a:lnTo>
                    <a:pt x="664" y="66"/>
                  </a:lnTo>
                  <a:lnTo>
                    <a:pt x="664" y="68"/>
                  </a:lnTo>
                  <a:lnTo>
                    <a:pt x="664" y="69"/>
                  </a:lnTo>
                  <a:lnTo>
                    <a:pt x="664" y="68"/>
                  </a:lnTo>
                  <a:lnTo>
                    <a:pt x="663" y="66"/>
                  </a:lnTo>
                  <a:lnTo>
                    <a:pt x="661" y="63"/>
                  </a:lnTo>
                  <a:lnTo>
                    <a:pt x="661" y="61"/>
                  </a:lnTo>
                  <a:lnTo>
                    <a:pt x="661" y="61"/>
                  </a:lnTo>
                  <a:close/>
                  <a:moveTo>
                    <a:pt x="666" y="60"/>
                  </a:moveTo>
                  <a:lnTo>
                    <a:pt x="667" y="61"/>
                  </a:lnTo>
                  <a:lnTo>
                    <a:pt x="667" y="63"/>
                  </a:lnTo>
                  <a:lnTo>
                    <a:pt x="669" y="63"/>
                  </a:lnTo>
                  <a:lnTo>
                    <a:pt x="667" y="63"/>
                  </a:lnTo>
                  <a:lnTo>
                    <a:pt x="666" y="61"/>
                  </a:lnTo>
                  <a:lnTo>
                    <a:pt x="666" y="60"/>
                  </a:lnTo>
                  <a:close/>
                  <a:moveTo>
                    <a:pt x="629" y="58"/>
                  </a:moveTo>
                  <a:lnTo>
                    <a:pt x="628" y="58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close/>
                  <a:moveTo>
                    <a:pt x="628" y="58"/>
                  </a:moveTo>
                  <a:lnTo>
                    <a:pt x="629" y="58"/>
                  </a:lnTo>
                  <a:lnTo>
                    <a:pt x="631" y="58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29" y="60"/>
                  </a:lnTo>
                  <a:lnTo>
                    <a:pt x="631" y="61"/>
                  </a:lnTo>
                  <a:lnTo>
                    <a:pt x="631" y="63"/>
                  </a:lnTo>
                  <a:lnTo>
                    <a:pt x="631" y="63"/>
                  </a:lnTo>
                  <a:lnTo>
                    <a:pt x="629" y="64"/>
                  </a:lnTo>
                  <a:lnTo>
                    <a:pt x="629" y="64"/>
                  </a:lnTo>
                  <a:lnTo>
                    <a:pt x="628" y="64"/>
                  </a:lnTo>
                  <a:lnTo>
                    <a:pt x="626" y="66"/>
                  </a:lnTo>
                  <a:lnTo>
                    <a:pt x="626" y="68"/>
                  </a:lnTo>
                  <a:lnTo>
                    <a:pt x="625" y="68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18" y="72"/>
                  </a:lnTo>
                  <a:lnTo>
                    <a:pt x="614" y="74"/>
                  </a:lnTo>
                  <a:lnTo>
                    <a:pt x="612" y="75"/>
                  </a:lnTo>
                  <a:lnTo>
                    <a:pt x="612" y="75"/>
                  </a:lnTo>
                  <a:lnTo>
                    <a:pt x="611" y="75"/>
                  </a:lnTo>
                  <a:lnTo>
                    <a:pt x="609" y="75"/>
                  </a:lnTo>
                  <a:lnTo>
                    <a:pt x="601" y="79"/>
                  </a:lnTo>
                  <a:lnTo>
                    <a:pt x="596" y="80"/>
                  </a:lnTo>
                  <a:lnTo>
                    <a:pt x="593" y="83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8" y="85"/>
                  </a:lnTo>
                  <a:lnTo>
                    <a:pt x="585" y="85"/>
                  </a:lnTo>
                  <a:lnTo>
                    <a:pt x="584" y="85"/>
                  </a:lnTo>
                  <a:lnTo>
                    <a:pt x="581" y="86"/>
                  </a:lnTo>
                  <a:lnTo>
                    <a:pt x="581" y="86"/>
                  </a:lnTo>
                  <a:lnTo>
                    <a:pt x="579" y="86"/>
                  </a:lnTo>
                  <a:lnTo>
                    <a:pt x="579" y="88"/>
                  </a:lnTo>
                  <a:lnTo>
                    <a:pt x="577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6" y="86"/>
                  </a:lnTo>
                  <a:lnTo>
                    <a:pt x="574" y="86"/>
                  </a:lnTo>
                  <a:lnTo>
                    <a:pt x="574" y="86"/>
                  </a:lnTo>
                  <a:lnTo>
                    <a:pt x="573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1" y="86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4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3" y="85"/>
                  </a:lnTo>
                  <a:lnTo>
                    <a:pt x="571" y="85"/>
                  </a:lnTo>
                  <a:lnTo>
                    <a:pt x="571" y="85"/>
                  </a:lnTo>
                  <a:lnTo>
                    <a:pt x="570" y="83"/>
                  </a:lnTo>
                  <a:lnTo>
                    <a:pt x="568" y="83"/>
                  </a:lnTo>
                  <a:lnTo>
                    <a:pt x="566" y="82"/>
                  </a:lnTo>
                  <a:lnTo>
                    <a:pt x="566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5" y="82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9"/>
                  </a:lnTo>
                  <a:lnTo>
                    <a:pt x="566" y="77"/>
                  </a:lnTo>
                  <a:lnTo>
                    <a:pt x="568" y="77"/>
                  </a:lnTo>
                  <a:lnTo>
                    <a:pt x="568" y="77"/>
                  </a:lnTo>
                  <a:lnTo>
                    <a:pt x="568" y="75"/>
                  </a:lnTo>
                  <a:lnTo>
                    <a:pt x="568" y="75"/>
                  </a:lnTo>
                  <a:lnTo>
                    <a:pt x="568" y="74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1"/>
                  </a:lnTo>
                  <a:lnTo>
                    <a:pt x="571" y="71"/>
                  </a:lnTo>
                  <a:lnTo>
                    <a:pt x="573" y="71"/>
                  </a:lnTo>
                  <a:lnTo>
                    <a:pt x="573" y="71"/>
                  </a:lnTo>
                  <a:lnTo>
                    <a:pt x="573" y="69"/>
                  </a:lnTo>
                  <a:lnTo>
                    <a:pt x="573" y="68"/>
                  </a:lnTo>
                  <a:lnTo>
                    <a:pt x="573" y="68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4"/>
                  </a:lnTo>
                  <a:lnTo>
                    <a:pt x="576" y="64"/>
                  </a:lnTo>
                  <a:lnTo>
                    <a:pt x="576" y="64"/>
                  </a:lnTo>
                  <a:lnTo>
                    <a:pt x="576" y="66"/>
                  </a:lnTo>
                  <a:lnTo>
                    <a:pt x="576" y="66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6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8"/>
                  </a:lnTo>
                  <a:lnTo>
                    <a:pt x="579" y="69"/>
                  </a:lnTo>
                  <a:lnTo>
                    <a:pt x="579" y="69"/>
                  </a:lnTo>
                  <a:lnTo>
                    <a:pt x="579" y="71"/>
                  </a:lnTo>
                  <a:lnTo>
                    <a:pt x="579" y="71"/>
                  </a:lnTo>
                  <a:lnTo>
                    <a:pt x="577" y="71"/>
                  </a:lnTo>
                  <a:lnTo>
                    <a:pt x="577" y="71"/>
                  </a:lnTo>
                  <a:lnTo>
                    <a:pt x="573" y="71"/>
                  </a:lnTo>
                  <a:lnTo>
                    <a:pt x="571" y="71"/>
                  </a:lnTo>
                  <a:lnTo>
                    <a:pt x="571" y="72"/>
                  </a:lnTo>
                  <a:lnTo>
                    <a:pt x="570" y="72"/>
                  </a:lnTo>
                  <a:lnTo>
                    <a:pt x="570" y="72"/>
                  </a:lnTo>
                  <a:lnTo>
                    <a:pt x="570" y="74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0" y="75"/>
                  </a:lnTo>
                  <a:lnTo>
                    <a:pt x="571" y="77"/>
                  </a:lnTo>
                  <a:lnTo>
                    <a:pt x="573" y="77"/>
                  </a:lnTo>
                  <a:lnTo>
                    <a:pt x="576" y="77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7" y="77"/>
                  </a:lnTo>
                  <a:lnTo>
                    <a:pt x="577" y="79"/>
                  </a:lnTo>
                  <a:lnTo>
                    <a:pt x="579" y="79"/>
                  </a:lnTo>
                  <a:lnTo>
                    <a:pt x="579" y="77"/>
                  </a:lnTo>
                  <a:lnTo>
                    <a:pt x="579" y="75"/>
                  </a:lnTo>
                  <a:lnTo>
                    <a:pt x="579" y="75"/>
                  </a:lnTo>
                  <a:lnTo>
                    <a:pt x="581" y="74"/>
                  </a:lnTo>
                  <a:lnTo>
                    <a:pt x="584" y="72"/>
                  </a:lnTo>
                  <a:lnTo>
                    <a:pt x="585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1"/>
                  </a:lnTo>
                  <a:lnTo>
                    <a:pt x="590" y="69"/>
                  </a:lnTo>
                  <a:lnTo>
                    <a:pt x="593" y="66"/>
                  </a:lnTo>
                  <a:lnTo>
                    <a:pt x="595" y="66"/>
                  </a:lnTo>
                  <a:lnTo>
                    <a:pt x="596" y="66"/>
                  </a:lnTo>
                  <a:lnTo>
                    <a:pt x="599" y="66"/>
                  </a:lnTo>
                  <a:lnTo>
                    <a:pt x="603" y="66"/>
                  </a:lnTo>
                  <a:lnTo>
                    <a:pt x="606" y="66"/>
                  </a:lnTo>
                  <a:lnTo>
                    <a:pt x="607" y="68"/>
                  </a:lnTo>
                  <a:lnTo>
                    <a:pt x="609" y="68"/>
                  </a:lnTo>
                  <a:lnTo>
                    <a:pt x="614" y="68"/>
                  </a:lnTo>
                  <a:lnTo>
                    <a:pt x="614" y="68"/>
                  </a:lnTo>
                  <a:lnTo>
                    <a:pt x="612" y="68"/>
                  </a:lnTo>
                  <a:lnTo>
                    <a:pt x="611" y="66"/>
                  </a:lnTo>
                  <a:lnTo>
                    <a:pt x="609" y="66"/>
                  </a:lnTo>
                  <a:lnTo>
                    <a:pt x="607" y="66"/>
                  </a:lnTo>
                  <a:lnTo>
                    <a:pt x="607" y="66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11" y="64"/>
                  </a:lnTo>
                  <a:lnTo>
                    <a:pt x="611" y="63"/>
                  </a:lnTo>
                  <a:lnTo>
                    <a:pt x="612" y="63"/>
                  </a:lnTo>
                  <a:lnTo>
                    <a:pt x="615" y="63"/>
                  </a:lnTo>
                  <a:lnTo>
                    <a:pt x="618" y="61"/>
                  </a:lnTo>
                  <a:lnTo>
                    <a:pt x="618" y="61"/>
                  </a:lnTo>
                  <a:lnTo>
                    <a:pt x="618" y="63"/>
                  </a:lnTo>
                  <a:lnTo>
                    <a:pt x="620" y="63"/>
                  </a:lnTo>
                  <a:lnTo>
                    <a:pt x="623" y="61"/>
                  </a:lnTo>
                  <a:lnTo>
                    <a:pt x="625" y="61"/>
                  </a:lnTo>
                  <a:lnTo>
                    <a:pt x="626" y="61"/>
                  </a:lnTo>
                  <a:lnTo>
                    <a:pt x="626" y="61"/>
                  </a:lnTo>
                  <a:lnTo>
                    <a:pt x="628" y="61"/>
                  </a:lnTo>
                  <a:lnTo>
                    <a:pt x="629" y="61"/>
                  </a:lnTo>
                  <a:lnTo>
                    <a:pt x="629" y="61"/>
                  </a:lnTo>
                  <a:lnTo>
                    <a:pt x="629" y="60"/>
                  </a:lnTo>
                  <a:lnTo>
                    <a:pt x="628" y="60"/>
                  </a:lnTo>
                  <a:lnTo>
                    <a:pt x="628" y="60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lnTo>
                    <a:pt x="628" y="58"/>
                  </a:lnTo>
                  <a:close/>
                  <a:moveTo>
                    <a:pt x="672" y="55"/>
                  </a:moveTo>
                  <a:lnTo>
                    <a:pt x="674" y="55"/>
                  </a:lnTo>
                  <a:lnTo>
                    <a:pt x="675" y="55"/>
                  </a:lnTo>
                  <a:lnTo>
                    <a:pt x="677" y="57"/>
                  </a:lnTo>
                  <a:lnTo>
                    <a:pt x="675" y="57"/>
                  </a:lnTo>
                  <a:lnTo>
                    <a:pt x="672" y="57"/>
                  </a:lnTo>
                  <a:lnTo>
                    <a:pt x="670" y="55"/>
                  </a:lnTo>
                  <a:lnTo>
                    <a:pt x="670" y="55"/>
                  </a:lnTo>
                  <a:lnTo>
                    <a:pt x="672" y="55"/>
                  </a:lnTo>
                  <a:close/>
                  <a:moveTo>
                    <a:pt x="49" y="53"/>
                  </a:moveTo>
                  <a:lnTo>
                    <a:pt x="51" y="55"/>
                  </a:lnTo>
                  <a:lnTo>
                    <a:pt x="51" y="55"/>
                  </a:lnTo>
                  <a:lnTo>
                    <a:pt x="51" y="57"/>
                  </a:lnTo>
                  <a:lnTo>
                    <a:pt x="49" y="57"/>
                  </a:lnTo>
                  <a:lnTo>
                    <a:pt x="48" y="57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9" y="53"/>
                  </a:lnTo>
                  <a:close/>
                  <a:moveTo>
                    <a:pt x="54" y="52"/>
                  </a:moveTo>
                  <a:lnTo>
                    <a:pt x="55" y="52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1" y="53"/>
                  </a:lnTo>
                  <a:lnTo>
                    <a:pt x="51" y="53"/>
                  </a:lnTo>
                  <a:lnTo>
                    <a:pt x="52" y="52"/>
                  </a:lnTo>
                  <a:lnTo>
                    <a:pt x="54" y="52"/>
                  </a:lnTo>
                  <a:close/>
                  <a:moveTo>
                    <a:pt x="738" y="47"/>
                  </a:moveTo>
                  <a:lnTo>
                    <a:pt x="738" y="47"/>
                  </a:lnTo>
                  <a:lnTo>
                    <a:pt x="740" y="47"/>
                  </a:lnTo>
                  <a:lnTo>
                    <a:pt x="740" y="47"/>
                  </a:lnTo>
                  <a:lnTo>
                    <a:pt x="740" y="49"/>
                  </a:lnTo>
                  <a:lnTo>
                    <a:pt x="740" y="49"/>
                  </a:lnTo>
                  <a:lnTo>
                    <a:pt x="741" y="49"/>
                  </a:lnTo>
                  <a:lnTo>
                    <a:pt x="741" y="50"/>
                  </a:lnTo>
                  <a:lnTo>
                    <a:pt x="741" y="50"/>
                  </a:lnTo>
                  <a:lnTo>
                    <a:pt x="740" y="50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9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lnTo>
                    <a:pt x="738" y="47"/>
                  </a:lnTo>
                  <a:close/>
                  <a:moveTo>
                    <a:pt x="335" y="42"/>
                  </a:moveTo>
                  <a:lnTo>
                    <a:pt x="335" y="42"/>
                  </a:lnTo>
                  <a:lnTo>
                    <a:pt x="335" y="44"/>
                  </a:lnTo>
                  <a:lnTo>
                    <a:pt x="335" y="46"/>
                  </a:lnTo>
                  <a:lnTo>
                    <a:pt x="335" y="46"/>
                  </a:lnTo>
                  <a:lnTo>
                    <a:pt x="333" y="47"/>
                  </a:lnTo>
                  <a:lnTo>
                    <a:pt x="335" y="49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39" y="53"/>
                  </a:lnTo>
                  <a:lnTo>
                    <a:pt x="341" y="55"/>
                  </a:lnTo>
                  <a:lnTo>
                    <a:pt x="342" y="57"/>
                  </a:lnTo>
                  <a:lnTo>
                    <a:pt x="344" y="57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41" y="57"/>
                  </a:lnTo>
                  <a:lnTo>
                    <a:pt x="341" y="55"/>
                  </a:lnTo>
                  <a:lnTo>
                    <a:pt x="339" y="53"/>
                  </a:lnTo>
                  <a:lnTo>
                    <a:pt x="338" y="53"/>
                  </a:lnTo>
                  <a:lnTo>
                    <a:pt x="335" y="52"/>
                  </a:lnTo>
                  <a:lnTo>
                    <a:pt x="335" y="50"/>
                  </a:lnTo>
                  <a:lnTo>
                    <a:pt x="335" y="49"/>
                  </a:lnTo>
                  <a:lnTo>
                    <a:pt x="333" y="47"/>
                  </a:lnTo>
                  <a:lnTo>
                    <a:pt x="333" y="47"/>
                  </a:lnTo>
                  <a:lnTo>
                    <a:pt x="335" y="46"/>
                  </a:lnTo>
                  <a:lnTo>
                    <a:pt x="335" y="44"/>
                  </a:lnTo>
                  <a:lnTo>
                    <a:pt x="335" y="42"/>
                  </a:lnTo>
                  <a:lnTo>
                    <a:pt x="335" y="42"/>
                  </a:lnTo>
                  <a:close/>
                  <a:moveTo>
                    <a:pt x="669" y="41"/>
                  </a:move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1"/>
                  </a:lnTo>
                  <a:close/>
                  <a:moveTo>
                    <a:pt x="494" y="39"/>
                  </a:moveTo>
                  <a:lnTo>
                    <a:pt x="494" y="39"/>
                  </a:lnTo>
                  <a:lnTo>
                    <a:pt x="494" y="41"/>
                  </a:lnTo>
                  <a:lnTo>
                    <a:pt x="494" y="42"/>
                  </a:lnTo>
                  <a:lnTo>
                    <a:pt x="494" y="44"/>
                  </a:lnTo>
                  <a:lnTo>
                    <a:pt x="492" y="46"/>
                  </a:lnTo>
                  <a:lnTo>
                    <a:pt x="492" y="46"/>
                  </a:lnTo>
                  <a:lnTo>
                    <a:pt x="492" y="42"/>
                  </a:lnTo>
                  <a:lnTo>
                    <a:pt x="491" y="41"/>
                  </a:lnTo>
                  <a:lnTo>
                    <a:pt x="492" y="41"/>
                  </a:lnTo>
                  <a:lnTo>
                    <a:pt x="492" y="39"/>
                  </a:lnTo>
                  <a:lnTo>
                    <a:pt x="494" y="39"/>
                  </a:lnTo>
                  <a:close/>
                  <a:moveTo>
                    <a:pt x="663" y="39"/>
                  </a:move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1" y="39"/>
                  </a:lnTo>
                  <a:lnTo>
                    <a:pt x="663" y="39"/>
                  </a:lnTo>
                  <a:lnTo>
                    <a:pt x="663" y="39"/>
                  </a:lnTo>
                  <a:lnTo>
                    <a:pt x="663" y="39"/>
                  </a:lnTo>
                  <a:close/>
                  <a:moveTo>
                    <a:pt x="669" y="38"/>
                  </a:moveTo>
                  <a:lnTo>
                    <a:pt x="669" y="38"/>
                  </a:lnTo>
                  <a:lnTo>
                    <a:pt x="667" y="38"/>
                  </a:lnTo>
                  <a:lnTo>
                    <a:pt x="666" y="38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6" y="39"/>
                  </a:lnTo>
                  <a:lnTo>
                    <a:pt x="667" y="39"/>
                  </a:lnTo>
                  <a:lnTo>
                    <a:pt x="667" y="39"/>
                  </a:lnTo>
                  <a:lnTo>
                    <a:pt x="667" y="38"/>
                  </a:lnTo>
                  <a:lnTo>
                    <a:pt x="669" y="38"/>
                  </a:lnTo>
                  <a:lnTo>
                    <a:pt x="669" y="38"/>
                  </a:lnTo>
                  <a:close/>
                  <a:moveTo>
                    <a:pt x="830" y="38"/>
                  </a:moveTo>
                  <a:lnTo>
                    <a:pt x="830" y="38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1" y="39"/>
                  </a:lnTo>
                  <a:lnTo>
                    <a:pt x="831" y="39"/>
                  </a:lnTo>
                  <a:lnTo>
                    <a:pt x="830" y="39"/>
                  </a:lnTo>
                  <a:lnTo>
                    <a:pt x="828" y="39"/>
                  </a:lnTo>
                  <a:lnTo>
                    <a:pt x="828" y="39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28" y="38"/>
                  </a:lnTo>
                  <a:lnTo>
                    <a:pt x="830" y="38"/>
                  </a:lnTo>
                  <a:lnTo>
                    <a:pt x="830" y="38"/>
                  </a:lnTo>
                  <a:close/>
                  <a:moveTo>
                    <a:pt x="670" y="36"/>
                  </a:move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8"/>
                  </a:lnTo>
                  <a:lnTo>
                    <a:pt x="670" y="36"/>
                  </a:lnTo>
                  <a:lnTo>
                    <a:pt x="670" y="36"/>
                  </a:lnTo>
                  <a:lnTo>
                    <a:pt x="670" y="36"/>
                  </a:lnTo>
                  <a:close/>
                  <a:moveTo>
                    <a:pt x="675" y="33"/>
                  </a:moveTo>
                  <a:lnTo>
                    <a:pt x="675" y="33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75" y="34"/>
                  </a:lnTo>
                  <a:lnTo>
                    <a:pt x="669" y="39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7" y="41"/>
                  </a:lnTo>
                  <a:lnTo>
                    <a:pt x="669" y="41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0" y="41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0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9" y="44"/>
                  </a:lnTo>
                  <a:lnTo>
                    <a:pt x="667" y="44"/>
                  </a:lnTo>
                  <a:lnTo>
                    <a:pt x="667" y="44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6"/>
                  </a:lnTo>
                  <a:lnTo>
                    <a:pt x="669" y="47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49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7" y="50"/>
                  </a:lnTo>
                  <a:lnTo>
                    <a:pt x="667" y="50"/>
                  </a:lnTo>
                  <a:lnTo>
                    <a:pt x="666" y="50"/>
                  </a:lnTo>
                  <a:lnTo>
                    <a:pt x="664" y="52"/>
                  </a:lnTo>
                  <a:lnTo>
                    <a:pt x="663" y="52"/>
                  </a:lnTo>
                  <a:lnTo>
                    <a:pt x="663" y="53"/>
                  </a:lnTo>
                  <a:lnTo>
                    <a:pt x="661" y="53"/>
                  </a:lnTo>
                  <a:lnTo>
                    <a:pt x="661" y="53"/>
                  </a:lnTo>
                  <a:lnTo>
                    <a:pt x="659" y="53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8" y="55"/>
                  </a:lnTo>
                  <a:lnTo>
                    <a:pt x="656" y="55"/>
                  </a:lnTo>
                  <a:lnTo>
                    <a:pt x="653" y="55"/>
                  </a:lnTo>
                  <a:lnTo>
                    <a:pt x="652" y="55"/>
                  </a:lnTo>
                  <a:lnTo>
                    <a:pt x="650" y="55"/>
                  </a:lnTo>
                  <a:lnTo>
                    <a:pt x="648" y="55"/>
                  </a:lnTo>
                  <a:lnTo>
                    <a:pt x="647" y="53"/>
                  </a:lnTo>
                  <a:lnTo>
                    <a:pt x="645" y="53"/>
                  </a:lnTo>
                  <a:lnTo>
                    <a:pt x="640" y="53"/>
                  </a:lnTo>
                  <a:lnTo>
                    <a:pt x="637" y="53"/>
                  </a:lnTo>
                  <a:lnTo>
                    <a:pt x="633" y="53"/>
                  </a:lnTo>
                  <a:lnTo>
                    <a:pt x="628" y="55"/>
                  </a:lnTo>
                  <a:lnTo>
                    <a:pt x="626" y="55"/>
                  </a:lnTo>
                  <a:lnTo>
                    <a:pt x="625" y="57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22" y="57"/>
                  </a:lnTo>
                  <a:lnTo>
                    <a:pt x="620" y="55"/>
                  </a:lnTo>
                  <a:lnTo>
                    <a:pt x="618" y="55"/>
                  </a:lnTo>
                  <a:lnTo>
                    <a:pt x="617" y="55"/>
                  </a:lnTo>
                  <a:lnTo>
                    <a:pt x="617" y="53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2" y="49"/>
                  </a:lnTo>
                  <a:lnTo>
                    <a:pt x="623" y="49"/>
                  </a:lnTo>
                  <a:lnTo>
                    <a:pt x="625" y="47"/>
                  </a:lnTo>
                  <a:lnTo>
                    <a:pt x="626" y="46"/>
                  </a:lnTo>
                  <a:lnTo>
                    <a:pt x="628" y="46"/>
                  </a:lnTo>
                  <a:lnTo>
                    <a:pt x="629" y="44"/>
                  </a:lnTo>
                  <a:lnTo>
                    <a:pt x="631" y="44"/>
                  </a:lnTo>
                  <a:lnTo>
                    <a:pt x="634" y="44"/>
                  </a:lnTo>
                  <a:lnTo>
                    <a:pt x="634" y="44"/>
                  </a:lnTo>
                  <a:lnTo>
                    <a:pt x="636" y="44"/>
                  </a:lnTo>
                  <a:lnTo>
                    <a:pt x="637" y="44"/>
                  </a:lnTo>
                  <a:lnTo>
                    <a:pt x="639" y="42"/>
                  </a:lnTo>
                  <a:lnTo>
                    <a:pt x="640" y="42"/>
                  </a:lnTo>
                  <a:lnTo>
                    <a:pt x="644" y="42"/>
                  </a:lnTo>
                  <a:lnTo>
                    <a:pt x="645" y="42"/>
                  </a:lnTo>
                  <a:lnTo>
                    <a:pt x="645" y="42"/>
                  </a:lnTo>
                  <a:lnTo>
                    <a:pt x="647" y="42"/>
                  </a:lnTo>
                  <a:lnTo>
                    <a:pt x="647" y="41"/>
                  </a:lnTo>
                  <a:lnTo>
                    <a:pt x="648" y="41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0" y="42"/>
                  </a:lnTo>
                  <a:lnTo>
                    <a:pt x="652" y="42"/>
                  </a:lnTo>
                  <a:lnTo>
                    <a:pt x="653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2"/>
                  </a:lnTo>
                  <a:lnTo>
                    <a:pt x="653" y="44"/>
                  </a:lnTo>
                  <a:lnTo>
                    <a:pt x="653" y="44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4"/>
                  </a:lnTo>
                  <a:lnTo>
                    <a:pt x="655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58" y="44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9" y="42"/>
                  </a:lnTo>
                  <a:lnTo>
                    <a:pt x="658" y="42"/>
                  </a:lnTo>
                  <a:lnTo>
                    <a:pt x="658" y="42"/>
                  </a:lnTo>
                  <a:lnTo>
                    <a:pt x="656" y="42"/>
                  </a:lnTo>
                  <a:lnTo>
                    <a:pt x="658" y="42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9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6" y="39"/>
                  </a:lnTo>
                  <a:lnTo>
                    <a:pt x="656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41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2" y="39"/>
                  </a:lnTo>
                  <a:lnTo>
                    <a:pt x="652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50" y="39"/>
                  </a:lnTo>
                  <a:lnTo>
                    <a:pt x="652" y="39"/>
                  </a:lnTo>
                  <a:lnTo>
                    <a:pt x="653" y="39"/>
                  </a:lnTo>
                  <a:lnTo>
                    <a:pt x="653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5" y="39"/>
                  </a:lnTo>
                  <a:lnTo>
                    <a:pt x="656" y="39"/>
                  </a:lnTo>
                  <a:lnTo>
                    <a:pt x="656" y="38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8" y="39"/>
                  </a:lnTo>
                  <a:lnTo>
                    <a:pt x="659" y="39"/>
                  </a:lnTo>
                  <a:lnTo>
                    <a:pt x="659" y="39"/>
                  </a:lnTo>
                  <a:lnTo>
                    <a:pt x="658" y="39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58" y="41"/>
                  </a:lnTo>
                  <a:lnTo>
                    <a:pt x="658" y="41"/>
                  </a:lnTo>
                  <a:lnTo>
                    <a:pt x="661" y="39"/>
                  </a:lnTo>
                  <a:lnTo>
                    <a:pt x="663" y="38"/>
                  </a:lnTo>
                  <a:lnTo>
                    <a:pt x="664" y="38"/>
                  </a:lnTo>
                  <a:lnTo>
                    <a:pt x="666" y="38"/>
                  </a:lnTo>
                  <a:lnTo>
                    <a:pt x="666" y="38"/>
                  </a:lnTo>
                  <a:lnTo>
                    <a:pt x="667" y="36"/>
                  </a:lnTo>
                  <a:lnTo>
                    <a:pt x="672" y="36"/>
                  </a:lnTo>
                  <a:lnTo>
                    <a:pt x="674" y="34"/>
                  </a:lnTo>
                  <a:lnTo>
                    <a:pt x="675" y="33"/>
                  </a:lnTo>
                  <a:lnTo>
                    <a:pt x="675" y="33"/>
                  </a:lnTo>
                  <a:close/>
                  <a:moveTo>
                    <a:pt x="175" y="31"/>
                  </a:moveTo>
                  <a:lnTo>
                    <a:pt x="177" y="33"/>
                  </a:lnTo>
                  <a:lnTo>
                    <a:pt x="177" y="34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5" y="36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4" y="33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5" y="31"/>
                  </a:lnTo>
                  <a:close/>
                  <a:moveTo>
                    <a:pt x="623" y="30"/>
                  </a:moveTo>
                  <a:lnTo>
                    <a:pt x="623" y="30"/>
                  </a:lnTo>
                  <a:lnTo>
                    <a:pt x="623" y="31"/>
                  </a:lnTo>
                  <a:lnTo>
                    <a:pt x="625" y="31"/>
                  </a:lnTo>
                  <a:lnTo>
                    <a:pt x="626" y="33"/>
                  </a:lnTo>
                  <a:lnTo>
                    <a:pt x="626" y="33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6" y="34"/>
                  </a:lnTo>
                  <a:lnTo>
                    <a:pt x="623" y="36"/>
                  </a:lnTo>
                  <a:lnTo>
                    <a:pt x="622" y="36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622" y="36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0" y="34"/>
                  </a:lnTo>
                  <a:lnTo>
                    <a:pt x="622" y="34"/>
                  </a:lnTo>
                  <a:lnTo>
                    <a:pt x="622" y="33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1"/>
                  </a:lnTo>
                  <a:lnTo>
                    <a:pt x="623" y="30"/>
                  </a:lnTo>
                  <a:close/>
                  <a:moveTo>
                    <a:pt x="611" y="27"/>
                  </a:moveTo>
                  <a:lnTo>
                    <a:pt x="611" y="27"/>
                  </a:lnTo>
                  <a:lnTo>
                    <a:pt x="611" y="27"/>
                  </a:lnTo>
                  <a:lnTo>
                    <a:pt x="611" y="28"/>
                  </a:lnTo>
                  <a:lnTo>
                    <a:pt x="612" y="28"/>
                  </a:lnTo>
                  <a:lnTo>
                    <a:pt x="612" y="28"/>
                  </a:lnTo>
                  <a:lnTo>
                    <a:pt x="612" y="27"/>
                  </a:lnTo>
                  <a:lnTo>
                    <a:pt x="612" y="27"/>
                  </a:lnTo>
                  <a:lnTo>
                    <a:pt x="611" y="27"/>
                  </a:lnTo>
                  <a:close/>
                  <a:moveTo>
                    <a:pt x="715" y="23"/>
                  </a:moveTo>
                  <a:lnTo>
                    <a:pt x="715" y="23"/>
                  </a:lnTo>
                  <a:lnTo>
                    <a:pt x="715" y="23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5"/>
                  </a:lnTo>
                  <a:lnTo>
                    <a:pt x="713" y="27"/>
                  </a:lnTo>
                  <a:lnTo>
                    <a:pt x="713" y="30"/>
                  </a:lnTo>
                  <a:lnTo>
                    <a:pt x="713" y="31"/>
                  </a:lnTo>
                  <a:lnTo>
                    <a:pt x="711" y="31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3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4"/>
                  </a:lnTo>
                  <a:lnTo>
                    <a:pt x="711" y="36"/>
                  </a:lnTo>
                  <a:lnTo>
                    <a:pt x="711" y="38"/>
                  </a:lnTo>
                  <a:lnTo>
                    <a:pt x="710" y="39"/>
                  </a:lnTo>
                  <a:lnTo>
                    <a:pt x="710" y="41"/>
                  </a:lnTo>
                  <a:lnTo>
                    <a:pt x="710" y="44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6"/>
                  </a:lnTo>
                  <a:lnTo>
                    <a:pt x="710" y="44"/>
                  </a:lnTo>
                  <a:lnTo>
                    <a:pt x="710" y="42"/>
                  </a:lnTo>
                  <a:lnTo>
                    <a:pt x="708" y="41"/>
                  </a:lnTo>
                  <a:lnTo>
                    <a:pt x="708" y="41"/>
                  </a:lnTo>
                  <a:lnTo>
                    <a:pt x="708" y="39"/>
                  </a:lnTo>
                  <a:lnTo>
                    <a:pt x="710" y="38"/>
                  </a:lnTo>
                  <a:lnTo>
                    <a:pt x="710" y="34"/>
                  </a:lnTo>
                  <a:lnTo>
                    <a:pt x="710" y="34"/>
                  </a:lnTo>
                  <a:lnTo>
                    <a:pt x="708" y="31"/>
                  </a:lnTo>
                  <a:lnTo>
                    <a:pt x="710" y="28"/>
                  </a:lnTo>
                  <a:lnTo>
                    <a:pt x="710" y="25"/>
                  </a:lnTo>
                  <a:lnTo>
                    <a:pt x="710" y="23"/>
                  </a:lnTo>
                  <a:lnTo>
                    <a:pt x="711" y="23"/>
                  </a:lnTo>
                  <a:lnTo>
                    <a:pt x="711" y="25"/>
                  </a:lnTo>
                  <a:lnTo>
                    <a:pt x="711" y="25"/>
                  </a:lnTo>
                  <a:lnTo>
                    <a:pt x="711" y="27"/>
                  </a:lnTo>
                  <a:lnTo>
                    <a:pt x="711" y="25"/>
                  </a:lnTo>
                  <a:lnTo>
                    <a:pt x="713" y="23"/>
                  </a:lnTo>
                  <a:lnTo>
                    <a:pt x="713" y="23"/>
                  </a:lnTo>
                  <a:lnTo>
                    <a:pt x="715" y="23"/>
                  </a:lnTo>
                  <a:close/>
                  <a:moveTo>
                    <a:pt x="527" y="22"/>
                  </a:moveTo>
                  <a:lnTo>
                    <a:pt x="527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3"/>
                  </a:lnTo>
                  <a:lnTo>
                    <a:pt x="529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7" y="22"/>
                  </a:lnTo>
                  <a:close/>
                  <a:moveTo>
                    <a:pt x="513" y="19"/>
                  </a:moveTo>
                  <a:lnTo>
                    <a:pt x="511" y="19"/>
                  </a:lnTo>
                  <a:lnTo>
                    <a:pt x="511" y="20"/>
                  </a:lnTo>
                  <a:lnTo>
                    <a:pt x="511" y="20"/>
                  </a:lnTo>
                  <a:lnTo>
                    <a:pt x="510" y="22"/>
                  </a:lnTo>
                  <a:lnTo>
                    <a:pt x="510" y="22"/>
                  </a:lnTo>
                  <a:lnTo>
                    <a:pt x="510" y="23"/>
                  </a:lnTo>
                  <a:lnTo>
                    <a:pt x="508" y="23"/>
                  </a:lnTo>
                  <a:lnTo>
                    <a:pt x="508" y="25"/>
                  </a:lnTo>
                  <a:lnTo>
                    <a:pt x="508" y="25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08" y="27"/>
                  </a:lnTo>
                  <a:lnTo>
                    <a:pt x="510" y="27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0" y="25"/>
                  </a:lnTo>
                  <a:lnTo>
                    <a:pt x="511" y="25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1" y="23"/>
                  </a:lnTo>
                  <a:lnTo>
                    <a:pt x="513" y="23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11" y="22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20"/>
                  </a:lnTo>
                  <a:lnTo>
                    <a:pt x="513" y="19"/>
                  </a:lnTo>
                  <a:lnTo>
                    <a:pt x="513" y="19"/>
                  </a:lnTo>
                  <a:lnTo>
                    <a:pt x="513" y="19"/>
                  </a:lnTo>
                  <a:close/>
                  <a:moveTo>
                    <a:pt x="3685" y="19"/>
                  </a:moveTo>
                  <a:lnTo>
                    <a:pt x="3687" y="19"/>
                  </a:lnTo>
                  <a:lnTo>
                    <a:pt x="3690" y="20"/>
                  </a:lnTo>
                  <a:lnTo>
                    <a:pt x="3690" y="22"/>
                  </a:lnTo>
                  <a:lnTo>
                    <a:pt x="3690" y="23"/>
                  </a:lnTo>
                  <a:lnTo>
                    <a:pt x="3690" y="25"/>
                  </a:lnTo>
                  <a:lnTo>
                    <a:pt x="3689" y="30"/>
                  </a:lnTo>
                  <a:lnTo>
                    <a:pt x="3685" y="31"/>
                  </a:lnTo>
                  <a:lnTo>
                    <a:pt x="3684" y="33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2" y="31"/>
                  </a:lnTo>
                  <a:lnTo>
                    <a:pt x="3681" y="30"/>
                  </a:lnTo>
                  <a:lnTo>
                    <a:pt x="3681" y="28"/>
                  </a:lnTo>
                  <a:lnTo>
                    <a:pt x="3681" y="27"/>
                  </a:lnTo>
                  <a:lnTo>
                    <a:pt x="3681" y="25"/>
                  </a:lnTo>
                  <a:lnTo>
                    <a:pt x="3679" y="23"/>
                  </a:lnTo>
                  <a:lnTo>
                    <a:pt x="3679" y="22"/>
                  </a:lnTo>
                  <a:lnTo>
                    <a:pt x="3679" y="20"/>
                  </a:lnTo>
                  <a:lnTo>
                    <a:pt x="3681" y="19"/>
                  </a:lnTo>
                  <a:lnTo>
                    <a:pt x="3682" y="19"/>
                  </a:lnTo>
                  <a:lnTo>
                    <a:pt x="3685" y="19"/>
                  </a:lnTo>
                  <a:close/>
                  <a:moveTo>
                    <a:pt x="514" y="17"/>
                  </a:moveTo>
                  <a:lnTo>
                    <a:pt x="514" y="17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4" y="19"/>
                  </a:lnTo>
                  <a:lnTo>
                    <a:pt x="516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4" y="17"/>
                  </a:lnTo>
                  <a:close/>
                  <a:moveTo>
                    <a:pt x="588" y="16"/>
                  </a:move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88" y="16"/>
                  </a:lnTo>
                  <a:lnTo>
                    <a:pt x="590" y="16"/>
                  </a:lnTo>
                  <a:lnTo>
                    <a:pt x="590" y="16"/>
                  </a:lnTo>
                  <a:lnTo>
                    <a:pt x="588" y="16"/>
                  </a:lnTo>
                  <a:close/>
                  <a:moveTo>
                    <a:pt x="790" y="11"/>
                  </a:moveTo>
                  <a:lnTo>
                    <a:pt x="792" y="12"/>
                  </a:lnTo>
                  <a:lnTo>
                    <a:pt x="793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2"/>
                  </a:lnTo>
                  <a:lnTo>
                    <a:pt x="795" y="14"/>
                  </a:lnTo>
                  <a:lnTo>
                    <a:pt x="795" y="14"/>
                  </a:lnTo>
                  <a:lnTo>
                    <a:pt x="793" y="14"/>
                  </a:lnTo>
                  <a:lnTo>
                    <a:pt x="790" y="12"/>
                  </a:lnTo>
                  <a:lnTo>
                    <a:pt x="790" y="11"/>
                  </a:lnTo>
                  <a:lnTo>
                    <a:pt x="790" y="11"/>
                  </a:lnTo>
                  <a:close/>
                  <a:moveTo>
                    <a:pt x="535" y="11"/>
                  </a:moveTo>
                  <a:lnTo>
                    <a:pt x="533" y="11"/>
                  </a:lnTo>
                  <a:lnTo>
                    <a:pt x="533" y="12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3" y="14"/>
                  </a:lnTo>
                  <a:lnTo>
                    <a:pt x="535" y="12"/>
                  </a:lnTo>
                  <a:lnTo>
                    <a:pt x="535" y="12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5" y="11"/>
                  </a:lnTo>
                  <a:close/>
                  <a:moveTo>
                    <a:pt x="549" y="9"/>
                  </a:moveTo>
                  <a:lnTo>
                    <a:pt x="549" y="9"/>
                  </a:lnTo>
                  <a:lnTo>
                    <a:pt x="549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1" y="9"/>
                  </a:lnTo>
                  <a:lnTo>
                    <a:pt x="549" y="9"/>
                  </a:lnTo>
                  <a:close/>
                  <a:moveTo>
                    <a:pt x="573" y="6"/>
                  </a:moveTo>
                  <a:lnTo>
                    <a:pt x="573" y="6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1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70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8"/>
                  </a:lnTo>
                  <a:lnTo>
                    <a:pt x="568" y="9"/>
                  </a:lnTo>
                  <a:lnTo>
                    <a:pt x="571" y="9"/>
                  </a:lnTo>
                  <a:lnTo>
                    <a:pt x="571" y="9"/>
                  </a:lnTo>
                  <a:lnTo>
                    <a:pt x="574" y="9"/>
                  </a:lnTo>
                  <a:lnTo>
                    <a:pt x="576" y="11"/>
                  </a:lnTo>
                  <a:lnTo>
                    <a:pt x="577" y="11"/>
                  </a:lnTo>
                  <a:lnTo>
                    <a:pt x="579" y="12"/>
                  </a:lnTo>
                  <a:lnTo>
                    <a:pt x="581" y="12"/>
                  </a:lnTo>
                  <a:lnTo>
                    <a:pt x="582" y="12"/>
                  </a:lnTo>
                  <a:lnTo>
                    <a:pt x="582" y="12"/>
                  </a:lnTo>
                  <a:lnTo>
                    <a:pt x="584" y="14"/>
                  </a:lnTo>
                  <a:lnTo>
                    <a:pt x="584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8" y="12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5" y="14"/>
                  </a:lnTo>
                  <a:lnTo>
                    <a:pt x="585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7" y="14"/>
                  </a:lnTo>
                  <a:lnTo>
                    <a:pt x="588" y="14"/>
                  </a:lnTo>
                  <a:lnTo>
                    <a:pt x="588" y="14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2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9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11"/>
                  </a:lnTo>
                  <a:lnTo>
                    <a:pt x="588" y="9"/>
                  </a:lnTo>
                  <a:lnTo>
                    <a:pt x="588" y="9"/>
                  </a:lnTo>
                  <a:lnTo>
                    <a:pt x="588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8"/>
                  </a:lnTo>
                  <a:lnTo>
                    <a:pt x="587" y="6"/>
                  </a:lnTo>
                  <a:lnTo>
                    <a:pt x="585" y="6"/>
                  </a:lnTo>
                  <a:lnTo>
                    <a:pt x="585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2" y="9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2" y="8"/>
                  </a:lnTo>
                  <a:lnTo>
                    <a:pt x="581" y="8"/>
                  </a:lnTo>
                  <a:lnTo>
                    <a:pt x="581" y="6"/>
                  </a:lnTo>
                  <a:lnTo>
                    <a:pt x="581" y="6"/>
                  </a:lnTo>
                  <a:lnTo>
                    <a:pt x="579" y="6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7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6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4" y="8"/>
                  </a:lnTo>
                  <a:lnTo>
                    <a:pt x="574" y="8"/>
                  </a:lnTo>
                  <a:lnTo>
                    <a:pt x="573" y="8"/>
                  </a:lnTo>
                  <a:lnTo>
                    <a:pt x="574" y="6"/>
                  </a:lnTo>
                  <a:lnTo>
                    <a:pt x="573" y="6"/>
                  </a:lnTo>
                  <a:close/>
                  <a:moveTo>
                    <a:pt x="566" y="6"/>
                  </a:moveTo>
                  <a:lnTo>
                    <a:pt x="565" y="6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3" y="8"/>
                  </a:lnTo>
                  <a:lnTo>
                    <a:pt x="565" y="8"/>
                  </a:lnTo>
                  <a:lnTo>
                    <a:pt x="565" y="9"/>
                  </a:lnTo>
                  <a:lnTo>
                    <a:pt x="566" y="9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6"/>
                  </a:lnTo>
                  <a:lnTo>
                    <a:pt x="566" y="6"/>
                  </a:lnTo>
                  <a:close/>
                  <a:moveTo>
                    <a:pt x="817" y="5"/>
                  </a:moveTo>
                  <a:lnTo>
                    <a:pt x="817" y="5"/>
                  </a:lnTo>
                  <a:lnTo>
                    <a:pt x="817" y="5"/>
                  </a:lnTo>
                  <a:lnTo>
                    <a:pt x="817" y="6"/>
                  </a:lnTo>
                  <a:lnTo>
                    <a:pt x="817" y="6"/>
                  </a:lnTo>
                  <a:lnTo>
                    <a:pt x="817" y="8"/>
                  </a:lnTo>
                  <a:lnTo>
                    <a:pt x="817" y="8"/>
                  </a:lnTo>
                  <a:lnTo>
                    <a:pt x="816" y="8"/>
                  </a:lnTo>
                  <a:lnTo>
                    <a:pt x="816" y="9"/>
                  </a:lnTo>
                  <a:lnTo>
                    <a:pt x="814" y="9"/>
                  </a:lnTo>
                  <a:lnTo>
                    <a:pt x="814" y="9"/>
                  </a:lnTo>
                  <a:lnTo>
                    <a:pt x="816" y="8"/>
                  </a:lnTo>
                  <a:lnTo>
                    <a:pt x="816" y="8"/>
                  </a:lnTo>
                  <a:lnTo>
                    <a:pt x="816" y="6"/>
                  </a:lnTo>
                  <a:lnTo>
                    <a:pt x="816" y="6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lnTo>
                    <a:pt x="817" y="5"/>
                  </a:lnTo>
                  <a:close/>
                  <a:moveTo>
                    <a:pt x="562" y="5"/>
                  </a:moveTo>
                  <a:lnTo>
                    <a:pt x="560" y="5"/>
                  </a:lnTo>
                  <a:lnTo>
                    <a:pt x="562" y="5"/>
                  </a:lnTo>
                  <a:lnTo>
                    <a:pt x="562" y="5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8"/>
                  </a:lnTo>
                  <a:lnTo>
                    <a:pt x="560" y="8"/>
                  </a:lnTo>
                  <a:lnTo>
                    <a:pt x="562" y="8"/>
                  </a:lnTo>
                  <a:lnTo>
                    <a:pt x="563" y="8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6"/>
                  </a:lnTo>
                  <a:lnTo>
                    <a:pt x="563" y="5"/>
                  </a:lnTo>
                  <a:lnTo>
                    <a:pt x="562" y="5"/>
                  </a:lnTo>
                  <a:lnTo>
                    <a:pt x="562" y="5"/>
                  </a:lnTo>
                  <a:close/>
                  <a:moveTo>
                    <a:pt x="2265" y="1"/>
                  </a:moveTo>
                  <a:lnTo>
                    <a:pt x="2265" y="1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6" y="3"/>
                  </a:lnTo>
                  <a:lnTo>
                    <a:pt x="2268" y="3"/>
                  </a:lnTo>
                  <a:lnTo>
                    <a:pt x="2269" y="3"/>
                  </a:lnTo>
                  <a:lnTo>
                    <a:pt x="2271" y="5"/>
                  </a:lnTo>
                  <a:lnTo>
                    <a:pt x="2271" y="5"/>
                  </a:lnTo>
                  <a:lnTo>
                    <a:pt x="2269" y="5"/>
                  </a:lnTo>
                  <a:lnTo>
                    <a:pt x="2269" y="5"/>
                  </a:lnTo>
                  <a:lnTo>
                    <a:pt x="2268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69" y="6"/>
                  </a:lnTo>
                  <a:lnTo>
                    <a:pt x="2271" y="6"/>
                  </a:lnTo>
                  <a:lnTo>
                    <a:pt x="2271" y="3"/>
                  </a:lnTo>
                  <a:lnTo>
                    <a:pt x="2273" y="3"/>
                  </a:lnTo>
                  <a:lnTo>
                    <a:pt x="2273" y="3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5"/>
                  </a:lnTo>
                  <a:lnTo>
                    <a:pt x="2273" y="6"/>
                  </a:lnTo>
                  <a:lnTo>
                    <a:pt x="2273" y="6"/>
                  </a:lnTo>
                  <a:lnTo>
                    <a:pt x="2274" y="6"/>
                  </a:lnTo>
                  <a:lnTo>
                    <a:pt x="2274" y="8"/>
                  </a:lnTo>
                  <a:lnTo>
                    <a:pt x="2274" y="9"/>
                  </a:lnTo>
                  <a:lnTo>
                    <a:pt x="2276" y="11"/>
                  </a:lnTo>
                  <a:lnTo>
                    <a:pt x="2277" y="12"/>
                  </a:lnTo>
                  <a:lnTo>
                    <a:pt x="2279" y="16"/>
                  </a:lnTo>
                  <a:lnTo>
                    <a:pt x="2280" y="17"/>
                  </a:lnTo>
                  <a:lnTo>
                    <a:pt x="2284" y="19"/>
                  </a:lnTo>
                  <a:lnTo>
                    <a:pt x="2284" y="19"/>
                  </a:lnTo>
                  <a:lnTo>
                    <a:pt x="2282" y="20"/>
                  </a:lnTo>
                  <a:lnTo>
                    <a:pt x="2280" y="19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7"/>
                  </a:lnTo>
                  <a:lnTo>
                    <a:pt x="2277" y="16"/>
                  </a:lnTo>
                  <a:lnTo>
                    <a:pt x="2277" y="14"/>
                  </a:lnTo>
                  <a:lnTo>
                    <a:pt x="2277" y="14"/>
                  </a:lnTo>
                  <a:lnTo>
                    <a:pt x="2277" y="12"/>
                  </a:lnTo>
                  <a:lnTo>
                    <a:pt x="2276" y="12"/>
                  </a:lnTo>
                  <a:lnTo>
                    <a:pt x="2274" y="11"/>
                  </a:lnTo>
                  <a:lnTo>
                    <a:pt x="2273" y="11"/>
                  </a:lnTo>
                  <a:lnTo>
                    <a:pt x="2273" y="11"/>
                  </a:lnTo>
                  <a:lnTo>
                    <a:pt x="2273" y="9"/>
                  </a:lnTo>
                  <a:lnTo>
                    <a:pt x="2273" y="9"/>
                  </a:lnTo>
                  <a:lnTo>
                    <a:pt x="2271" y="9"/>
                  </a:lnTo>
                  <a:lnTo>
                    <a:pt x="2269" y="11"/>
                  </a:lnTo>
                  <a:lnTo>
                    <a:pt x="2269" y="9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71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9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8"/>
                  </a:lnTo>
                  <a:lnTo>
                    <a:pt x="2268" y="6"/>
                  </a:lnTo>
                  <a:lnTo>
                    <a:pt x="2268" y="6"/>
                  </a:lnTo>
                  <a:lnTo>
                    <a:pt x="2266" y="6"/>
                  </a:lnTo>
                  <a:lnTo>
                    <a:pt x="2266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8"/>
                  </a:lnTo>
                  <a:lnTo>
                    <a:pt x="2265" y="6"/>
                  </a:lnTo>
                  <a:lnTo>
                    <a:pt x="2265" y="6"/>
                  </a:lnTo>
                  <a:lnTo>
                    <a:pt x="2263" y="5"/>
                  </a:lnTo>
                  <a:lnTo>
                    <a:pt x="2261" y="5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1" y="6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60" y="5"/>
                  </a:lnTo>
                  <a:lnTo>
                    <a:pt x="2258" y="5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3"/>
                  </a:lnTo>
                  <a:lnTo>
                    <a:pt x="2258" y="1"/>
                  </a:lnTo>
                  <a:lnTo>
                    <a:pt x="2260" y="3"/>
                  </a:lnTo>
                  <a:lnTo>
                    <a:pt x="2261" y="3"/>
                  </a:lnTo>
                  <a:lnTo>
                    <a:pt x="2263" y="3"/>
                  </a:lnTo>
                  <a:lnTo>
                    <a:pt x="2263" y="5"/>
                  </a:lnTo>
                  <a:lnTo>
                    <a:pt x="2263" y="5"/>
                  </a:lnTo>
                  <a:lnTo>
                    <a:pt x="2263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3"/>
                  </a:lnTo>
                  <a:lnTo>
                    <a:pt x="2265" y="1"/>
                  </a:lnTo>
                  <a:lnTo>
                    <a:pt x="2265" y="1"/>
                  </a:lnTo>
                  <a:close/>
                  <a:moveTo>
                    <a:pt x="555" y="1"/>
                  </a:moveTo>
                  <a:lnTo>
                    <a:pt x="555" y="1"/>
                  </a:lnTo>
                  <a:lnTo>
                    <a:pt x="555" y="1"/>
                  </a:lnTo>
                  <a:lnTo>
                    <a:pt x="555" y="3"/>
                  </a:lnTo>
                  <a:lnTo>
                    <a:pt x="557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5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60" y="3"/>
                  </a:lnTo>
                  <a:lnTo>
                    <a:pt x="558" y="1"/>
                  </a:lnTo>
                  <a:lnTo>
                    <a:pt x="558" y="1"/>
                  </a:lnTo>
                  <a:lnTo>
                    <a:pt x="557" y="1"/>
                  </a:lnTo>
                  <a:lnTo>
                    <a:pt x="555" y="1"/>
                  </a:lnTo>
                  <a:close/>
                  <a:moveTo>
                    <a:pt x="554" y="0"/>
                  </a:moveTo>
                  <a:lnTo>
                    <a:pt x="554" y="0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4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5" y="1"/>
                  </a:lnTo>
                  <a:lnTo>
                    <a:pt x="554" y="1"/>
                  </a:lnTo>
                  <a:lnTo>
                    <a:pt x="554" y="0"/>
                  </a:lnTo>
                  <a:close/>
                  <a:moveTo>
                    <a:pt x="620" y="0"/>
                  </a:moveTo>
                  <a:lnTo>
                    <a:pt x="622" y="1"/>
                  </a:lnTo>
                  <a:lnTo>
                    <a:pt x="623" y="1"/>
                  </a:lnTo>
                  <a:lnTo>
                    <a:pt x="622" y="3"/>
                  </a:lnTo>
                  <a:lnTo>
                    <a:pt x="620" y="3"/>
                  </a:lnTo>
                  <a:lnTo>
                    <a:pt x="617" y="3"/>
                  </a:lnTo>
                  <a:lnTo>
                    <a:pt x="617" y="3"/>
                  </a:lnTo>
                  <a:lnTo>
                    <a:pt x="615" y="3"/>
                  </a:lnTo>
                  <a:lnTo>
                    <a:pt x="614" y="3"/>
                  </a:lnTo>
                  <a:lnTo>
                    <a:pt x="614" y="3"/>
                  </a:lnTo>
                  <a:lnTo>
                    <a:pt x="614" y="1"/>
                  </a:lnTo>
                  <a:lnTo>
                    <a:pt x="614" y="1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9" y="1"/>
                  </a:lnTo>
                  <a:lnTo>
                    <a:pt x="609" y="1"/>
                  </a:lnTo>
                  <a:lnTo>
                    <a:pt x="611" y="1"/>
                  </a:lnTo>
                  <a:lnTo>
                    <a:pt x="611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1"/>
                  </a:lnTo>
                  <a:lnTo>
                    <a:pt x="612" y="0"/>
                  </a:lnTo>
                  <a:lnTo>
                    <a:pt x="614" y="0"/>
                  </a:lnTo>
                  <a:lnTo>
                    <a:pt x="617" y="0"/>
                  </a:lnTo>
                  <a:lnTo>
                    <a:pt x="617" y="0"/>
                  </a:lnTo>
                  <a:lnTo>
                    <a:pt x="620" y="0"/>
                  </a:lnTo>
                  <a:close/>
                  <a:moveTo>
                    <a:pt x="418" y="0"/>
                  </a:moveTo>
                  <a:lnTo>
                    <a:pt x="418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1"/>
                  </a:lnTo>
                  <a:lnTo>
                    <a:pt x="418" y="3"/>
                  </a:lnTo>
                  <a:lnTo>
                    <a:pt x="420" y="3"/>
                  </a:lnTo>
                  <a:lnTo>
                    <a:pt x="418" y="3"/>
                  </a:lnTo>
                  <a:lnTo>
                    <a:pt x="418" y="5"/>
                  </a:lnTo>
                  <a:lnTo>
                    <a:pt x="417" y="5"/>
                  </a:lnTo>
                  <a:lnTo>
                    <a:pt x="417" y="3"/>
                  </a:lnTo>
                  <a:lnTo>
                    <a:pt x="415" y="3"/>
                  </a:lnTo>
                  <a:lnTo>
                    <a:pt x="415" y="1"/>
                  </a:lnTo>
                  <a:lnTo>
                    <a:pt x="415" y="1"/>
                  </a:lnTo>
                  <a:lnTo>
                    <a:pt x="417" y="0"/>
                  </a:lnTo>
                  <a:lnTo>
                    <a:pt x="418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2" name="Freeform 353"/>
            <p:cNvSpPr>
              <a:spLocks noEditPoints="1"/>
            </p:cNvSpPr>
            <p:nvPr/>
          </p:nvSpPr>
          <p:spPr bwMode="auto">
            <a:xfrm>
              <a:off x="2365552" y="2920870"/>
              <a:ext cx="6718967" cy="257297"/>
            </a:xfrm>
            <a:custGeom>
              <a:avLst/>
              <a:gdLst>
                <a:gd name="T0" fmla="*/ 527 w 3447"/>
                <a:gd name="T1" fmla="*/ 49 h 132"/>
                <a:gd name="T2" fmla="*/ 293 w 3447"/>
                <a:gd name="T3" fmla="*/ 74 h 132"/>
                <a:gd name="T4" fmla="*/ 284 w 3447"/>
                <a:gd name="T5" fmla="*/ 77 h 132"/>
                <a:gd name="T6" fmla="*/ 292 w 3447"/>
                <a:gd name="T7" fmla="*/ 60 h 132"/>
                <a:gd name="T8" fmla="*/ 2618 w 3447"/>
                <a:gd name="T9" fmla="*/ 58 h 132"/>
                <a:gd name="T10" fmla="*/ 2610 w 3447"/>
                <a:gd name="T11" fmla="*/ 87 h 132"/>
                <a:gd name="T12" fmla="*/ 2596 w 3447"/>
                <a:gd name="T13" fmla="*/ 61 h 132"/>
                <a:gd name="T14" fmla="*/ 2586 w 3447"/>
                <a:gd name="T15" fmla="*/ 83 h 132"/>
                <a:gd name="T16" fmla="*/ 2602 w 3447"/>
                <a:gd name="T17" fmla="*/ 61 h 132"/>
                <a:gd name="T18" fmla="*/ 2622 w 3447"/>
                <a:gd name="T19" fmla="*/ 49 h 132"/>
                <a:gd name="T20" fmla="*/ 2849 w 3447"/>
                <a:gd name="T21" fmla="*/ 44 h 132"/>
                <a:gd name="T22" fmla="*/ 2886 w 3447"/>
                <a:gd name="T23" fmla="*/ 41 h 132"/>
                <a:gd name="T24" fmla="*/ 2862 w 3447"/>
                <a:gd name="T25" fmla="*/ 46 h 132"/>
                <a:gd name="T26" fmla="*/ 2829 w 3447"/>
                <a:gd name="T27" fmla="*/ 47 h 132"/>
                <a:gd name="T28" fmla="*/ 2813 w 3447"/>
                <a:gd name="T29" fmla="*/ 72 h 132"/>
                <a:gd name="T30" fmla="*/ 2821 w 3447"/>
                <a:gd name="T31" fmla="*/ 44 h 132"/>
                <a:gd name="T32" fmla="*/ 648 w 3447"/>
                <a:gd name="T33" fmla="*/ 38 h 132"/>
                <a:gd name="T34" fmla="*/ 437 w 3447"/>
                <a:gd name="T35" fmla="*/ 36 h 132"/>
                <a:gd name="T36" fmla="*/ 462 w 3447"/>
                <a:gd name="T37" fmla="*/ 35 h 132"/>
                <a:gd name="T38" fmla="*/ 628 w 3447"/>
                <a:gd name="T39" fmla="*/ 30 h 132"/>
                <a:gd name="T40" fmla="*/ 637 w 3447"/>
                <a:gd name="T41" fmla="*/ 35 h 132"/>
                <a:gd name="T42" fmla="*/ 1872 w 3447"/>
                <a:gd name="T43" fmla="*/ 25 h 132"/>
                <a:gd name="T44" fmla="*/ 2244 w 3447"/>
                <a:gd name="T45" fmla="*/ 28 h 132"/>
                <a:gd name="T46" fmla="*/ 2252 w 3447"/>
                <a:gd name="T47" fmla="*/ 22 h 132"/>
                <a:gd name="T48" fmla="*/ 207 w 3447"/>
                <a:gd name="T49" fmla="*/ 24 h 132"/>
                <a:gd name="T50" fmla="*/ 180 w 3447"/>
                <a:gd name="T51" fmla="*/ 27 h 132"/>
                <a:gd name="T52" fmla="*/ 372 w 3447"/>
                <a:gd name="T53" fmla="*/ 19 h 132"/>
                <a:gd name="T54" fmla="*/ 454 w 3447"/>
                <a:gd name="T55" fmla="*/ 22 h 132"/>
                <a:gd name="T56" fmla="*/ 265 w 3447"/>
                <a:gd name="T57" fmla="*/ 24 h 132"/>
                <a:gd name="T58" fmla="*/ 262 w 3447"/>
                <a:gd name="T59" fmla="*/ 24 h 132"/>
                <a:gd name="T60" fmla="*/ 371 w 3447"/>
                <a:gd name="T61" fmla="*/ 17 h 132"/>
                <a:gd name="T62" fmla="*/ 60 w 3447"/>
                <a:gd name="T63" fmla="*/ 14 h 132"/>
                <a:gd name="T64" fmla="*/ 926 w 3447"/>
                <a:gd name="T65" fmla="*/ 14 h 132"/>
                <a:gd name="T66" fmla="*/ 667 w 3447"/>
                <a:gd name="T67" fmla="*/ 8 h 132"/>
                <a:gd name="T68" fmla="*/ 661 w 3447"/>
                <a:gd name="T69" fmla="*/ 11 h 132"/>
                <a:gd name="T70" fmla="*/ 659 w 3447"/>
                <a:gd name="T71" fmla="*/ 6 h 132"/>
                <a:gd name="T72" fmla="*/ 590 w 3447"/>
                <a:gd name="T73" fmla="*/ 3 h 132"/>
                <a:gd name="T74" fmla="*/ 588 w 3447"/>
                <a:gd name="T75" fmla="*/ 6 h 132"/>
                <a:gd name="T76" fmla="*/ 401 w 3447"/>
                <a:gd name="T77" fmla="*/ 8 h 132"/>
                <a:gd name="T78" fmla="*/ 397 w 3447"/>
                <a:gd name="T79" fmla="*/ 8 h 132"/>
                <a:gd name="T80" fmla="*/ 437 w 3447"/>
                <a:gd name="T81" fmla="*/ 5 h 132"/>
                <a:gd name="T82" fmla="*/ 497 w 3447"/>
                <a:gd name="T83" fmla="*/ 8 h 132"/>
                <a:gd name="T84" fmla="*/ 519 w 3447"/>
                <a:gd name="T85" fmla="*/ 35 h 132"/>
                <a:gd name="T86" fmla="*/ 528 w 3447"/>
                <a:gd name="T87" fmla="*/ 49 h 132"/>
                <a:gd name="T88" fmla="*/ 565 w 3447"/>
                <a:gd name="T89" fmla="*/ 57 h 132"/>
                <a:gd name="T90" fmla="*/ 585 w 3447"/>
                <a:gd name="T91" fmla="*/ 68 h 132"/>
                <a:gd name="T92" fmla="*/ 588 w 3447"/>
                <a:gd name="T93" fmla="*/ 77 h 132"/>
                <a:gd name="T94" fmla="*/ 572 w 3447"/>
                <a:gd name="T95" fmla="*/ 74 h 132"/>
                <a:gd name="T96" fmla="*/ 566 w 3447"/>
                <a:gd name="T97" fmla="*/ 83 h 132"/>
                <a:gd name="T98" fmla="*/ 539 w 3447"/>
                <a:gd name="T99" fmla="*/ 93 h 132"/>
                <a:gd name="T100" fmla="*/ 538 w 3447"/>
                <a:gd name="T101" fmla="*/ 72 h 132"/>
                <a:gd name="T102" fmla="*/ 516 w 3447"/>
                <a:gd name="T103" fmla="*/ 66 h 132"/>
                <a:gd name="T104" fmla="*/ 503 w 3447"/>
                <a:gd name="T105" fmla="*/ 74 h 132"/>
                <a:gd name="T106" fmla="*/ 492 w 3447"/>
                <a:gd name="T107" fmla="*/ 128 h 132"/>
                <a:gd name="T108" fmla="*/ 475 w 3447"/>
                <a:gd name="T109" fmla="*/ 99 h 132"/>
                <a:gd name="T110" fmla="*/ 476 w 3447"/>
                <a:gd name="T111" fmla="*/ 74 h 132"/>
                <a:gd name="T112" fmla="*/ 492 w 3447"/>
                <a:gd name="T113" fmla="*/ 60 h 132"/>
                <a:gd name="T114" fmla="*/ 530 w 3447"/>
                <a:gd name="T115" fmla="*/ 57 h 132"/>
                <a:gd name="T116" fmla="*/ 514 w 3447"/>
                <a:gd name="T117" fmla="*/ 41 h 132"/>
                <a:gd name="T118" fmla="*/ 465 w 3447"/>
                <a:gd name="T119" fmla="*/ 41 h 132"/>
                <a:gd name="T120" fmla="*/ 431 w 3447"/>
                <a:gd name="T121" fmla="*/ 43 h 132"/>
                <a:gd name="T122" fmla="*/ 453 w 3447"/>
                <a:gd name="T123" fmla="*/ 16 h 132"/>
                <a:gd name="T124" fmla="*/ 464 w 3447"/>
                <a:gd name="T12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7" h="132">
                  <a:moveTo>
                    <a:pt x="2924" y="47"/>
                  </a:moveTo>
                  <a:lnTo>
                    <a:pt x="2925" y="47"/>
                  </a:lnTo>
                  <a:lnTo>
                    <a:pt x="2927" y="49"/>
                  </a:lnTo>
                  <a:lnTo>
                    <a:pt x="2928" y="49"/>
                  </a:lnTo>
                  <a:lnTo>
                    <a:pt x="2928" y="50"/>
                  </a:lnTo>
                  <a:lnTo>
                    <a:pt x="2930" y="52"/>
                  </a:lnTo>
                  <a:lnTo>
                    <a:pt x="2930" y="54"/>
                  </a:lnTo>
                  <a:lnTo>
                    <a:pt x="2930" y="57"/>
                  </a:lnTo>
                  <a:lnTo>
                    <a:pt x="2931" y="60"/>
                  </a:lnTo>
                  <a:lnTo>
                    <a:pt x="2925" y="58"/>
                  </a:lnTo>
                  <a:lnTo>
                    <a:pt x="2922" y="57"/>
                  </a:lnTo>
                  <a:lnTo>
                    <a:pt x="2920" y="55"/>
                  </a:lnTo>
                  <a:lnTo>
                    <a:pt x="2920" y="52"/>
                  </a:lnTo>
                  <a:lnTo>
                    <a:pt x="2920" y="50"/>
                  </a:lnTo>
                  <a:lnTo>
                    <a:pt x="2920" y="50"/>
                  </a:lnTo>
                  <a:lnTo>
                    <a:pt x="2920" y="49"/>
                  </a:lnTo>
                  <a:lnTo>
                    <a:pt x="2922" y="47"/>
                  </a:lnTo>
                  <a:lnTo>
                    <a:pt x="2924" y="47"/>
                  </a:lnTo>
                  <a:close/>
                  <a:moveTo>
                    <a:pt x="1839" y="46"/>
                  </a:moveTo>
                  <a:lnTo>
                    <a:pt x="1842" y="47"/>
                  </a:lnTo>
                  <a:lnTo>
                    <a:pt x="1843" y="47"/>
                  </a:lnTo>
                  <a:lnTo>
                    <a:pt x="1843" y="49"/>
                  </a:lnTo>
                  <a:lnTo>
                    <a:pt x="1843" y="49"/>
                  </a:lnTo>
                  <a:lnTo>
                    <a:pt x="1840" y="49"/>
                  </a:lnTo>
                  <a:lnTo>
                    <a:pt x="1837" y="49"/>
                  </a:lnTo>
                  <a:lnTo>
                    <a:pt x="1836" y="49"/>
                  </a:lnTo>
                  <a:lnTo>
                    <a:pt x="1832" y="52"/>
                  </a:lnTo>
                  <a:lnTo>
                    <a:pt x="1832" y="52"/>
                  </a:lnTo>
                  <a:lnTo>
                    <a:pt x="1832" y="50"/>
                  </a:lnTo>
                  <a:lnTo>
                    <a:pt x="1836" y="47"/>
                  </a:lnTo>
                  <a:lnTo>
                    <a:pt x="1839" y="46"/>
                  </a:lnTo>
                  <a:close/>
                  <a:moveTo>
                    <a:pt x="527" y="46"/>
                  </a:moveTo>
                  <a:lnTo>
                    <a:pt x="527" y="46"/>
                  </a:lnTo>
                  <a:lnTo>
                    <a:pt x="525" y="47"/>
                  </a:lnTo>
                  <a:lnTo>
                    <a:pt x="527" y="47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9"/>
                  </a:lnTo>
                  <a:lnTo>
                    <a:pt x="527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7" y="46"/>
                  </a:lnTo>
                  <a:close/>
                  <a:moveTo>
                    <a:pt x="287" y="43"/>
                  </a:moveTo>
                  <a:lnTo>
                    <a:pt x="287" y="43"/>
                  </a:lnTo>
                  <a:lnTo>
                    <a:pt x="289" y="43"/>
                  </a:lnTo>
                  <a:lnTo>
                    <a:pt x="290" y="44"/>
                  </a:lnTo>
                  <a:lnTo>
                    <a:pt x="290" y="46"/>
                  </a:lnTo>
                  <a:lnTo>
                    <a:pt x="290" y="47"/>
                  </a:lnTo>
                  <a:lnTo>
                    <a:pt x="290" y="49"/>
                  </a:lnTo>
                  <a:lnTo>
                    <a:pt x="290" y="50"/>
                  </a:lnTo>
                  <a:lnTo>
                    <a:pt x="290" y="52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2" y="55"/>
                  </a:lnTo>
                  <a:lnTo>
                    <a:pt x="292" y="57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5" y="71"/>
                  </a:lnTo>
                  <a:lnTo>
                    <a:pt x="293" y="72"/>
                  </a:lnTo>
                  <a:lnTo>
                    <a:pt x="295" y="72"/>
                  </a:lnTo>
                  <a:lnTo>
                    <a:pt x="295" y="72"/>
                  </a:lnTo>
                  <a:lnTo>
                    <a:pt x="293" y="72"/>
                  </a:lnTo>
                  <a:lnTo>
                    <a:pt x="293" y="72"/>
                  </a:lnTo>
                  <a:lnTo>
                    <a:pt x="293" y="74"/>
                  </a:lnTo>
                  <a:lnTo>
                    <a:pt x="293" y="74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0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89" y="79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0" y="80"/>
                  </a:lnTo>
                  <a:lnTo>
                    <a:pt x="292" y="80"/>
                  </a:lnTo>
                  <a:lnTo>
                    <a:pt x="290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0" y="83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9" y="80"/>
                  </a:lnTo>
                  <a:lnTo>
                    <a:pt x="289" y="80"/>
                  </a:lnTo>
                  <a:lnTo>
                    <a:pt x="289" y="79"/>
                  </a:lnTo>
                  <a:lnTo>
                    <a:pt x="289" y="79"/>
                  </a:lnTo>
                  <a:lnTo>
                    <a:pt x="287" y="79"/>
                  </a:lnTo>
                  <a:lnTo>
                    <a:pt x="287" y="77"/>
                  </a:lnTo>
                  <a:lnTo>
                    <a:pt x="287" y="77"/>
                  </a:lnTo>
                  <a:lnTo>
                    <a:pt x="285" y="77"/>
                  </a:lnTo>
                  <a:lnTo>
                    <a:pt x="284" y="77"/>
                  </a:lnTo>
                  <a:lnTo>
                    <a:pt x="282" y="79"/>
                  </a:lnTo>
                  <a:lnTo>
                    <a:pt x="281" y="79"/>
                  </a:lnTo>
                  <a:lnTo>
                    <a:pt x="281" y="79"/>
                  </a:lnTo>
                  <a:lnTo>
                    <a:pt x="281" y="77"/>
                  </a:lnTo>
                  <a:lnTo>
                    <a:pt x="282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5" y="77"/>
                  </a:lnTo>
                  <a:lnTo>
                    <a:pt x="285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7" y="76"/>
                  </a:lnTo>
                  <a:lnTo>
                    <a:pt x="289" y="76"/>
                  </a:lnTo>
                  <a:lnTo>
                    <a:pt x="290" y="76"/>
                  </a:lnTo>
                  <a:lnTo>
                    <a:pt x="290" y="77"/>
                  </a:lnTo>
                  <a:lnTo>
                    <a:pt x="290" y="76"/>
                  </a:lnTo>
                  <a:lnTo>
                    <a:pt x="290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2" y="74"/>
                  </a:lnTo>
                  <a:lnTo>
                    <a:pt x="292" y="74"/>
                  </a:lnTo>
                  <a:lnTo>
                    <a:pt x="292" y="72"/>
                  </a:lnTo>
                  <a:lnTo>
                    <a:pt x="293" y="71"/>
                  </a:lnTo>
                  <a:lnTo>
                    <a:pt x="293" y="71"/>
                  </a:lnTo>
                  <a:lnTo>
                    <a:pt x="293" y="69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9" y="66"/>
                  </a:lnTo>
                  <a:lnTo>
                    <a:pt x="290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2" y="65"/>
                  </a:lnTo>
                  <a:lnTo>
                    <a:pt x="290" y="63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89" y="61"/>
                  </a:lnTo>
                  <a:lnTo>
                    <a:pt x="290" y="61"/>
                  </a:lnTo>
                  <a:lnTo>
                    <a:pt x="292" y="61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6"/>
                  </a:lnTo>
                  <a:lnTo>
                    <a:pt x="287" y="44"/>
                  </a:lnTo>
                  <a:lnTo>
                    <a:pt x="287" y="43"/>
                  </a:lnTo>
                  <a:lnTo>
                    <a:pt x="287" y="43"/>
                  </a:lnTo>
                  <a:lnTo>
                    <a:pt x="287" y="43"/>
                  </a:lnTo>
                  <a:close/>
                  <a:moveTo>
                    <a:pt x="2621" y="41"/>
                  </a:moveTo>
                  <a:lnTo>
                    <a:pt x="2622" y="41"/>
                  </a:lnTo>
                  <a:lnTo>
                    <a:pt x="2622" y="43"/>
                  </a:lnTo>
                  <a:lnTo>
                    <a:pt x="2622" y="44"/>
                  </a:lnTo>
                  <a:lnTo>
                    <a:pt x="2622" y="46"/>
                  </a:lnTo>
                  <a:lnTo>
                    <a:pt x="2624" y="46"/>
                  </a:lnTo>
                  <a:lnTo>
                    <a:pt x="2624" y="47"/>
                  </a:lnTo>
                  <a:lnTo>
                    <a:pt x="2627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29" y="47"/>
                  </a:lnTo>
                  <a:lnTo>
                    <a:pt x="2630" y="47"/>
                  </a:lnTo>
                  <a:lnTo>
                    <a:pt x="2629" y="49"/>
                  </a:lnTo>
                  <a:lnTo>
                    <a:pt x="2629" y="50"/>
                  </a:lnTo>
                  <a:lnTo>
                    <a:pt x="2629" y="52"/>
                  </a:lnTo>
                  <a:lnTo>
                    <a:pt x="2627" y="52"/>
                  </a:lnTo>
                  <a:lnTo>
                    <a:pt x="2624" y="54"/>
                  </a:lnTo>
                  <a:lnTo>
                    <a:pt x="2624" y="54"/>
                  </a:lnTo>
                  <a:lnTo>
                    <a:pt x="2622" y="54"/>
                  </a:lnTo>
                  <a:lnTo>
                    <a:pt x="2622" y="55"/>
                  </a:lnTo>
                  <a:lnTo>
                    <a:pt x="2621" y="55"/>
                  </a:lnTo>
                  <a:lnTo>
                    <a:pt x="2619" y="55"/>
                  </a:lnTo>
                  <a:lnTo>
                    <a:pt x="2618" y="57"/>
                  </a:lnTo>
                  <a:lnTo>
                    <a:pt x="2618" y="58"/>
                  </a:lnTo>
                  <a:lnTo>
                    <a:pt x="2618" y="58"/>
                  </a:lnTo>
                  <a:lnTo>
                    <a:pt x="2616" y="58"/>
                  </a:lnTo>
                  <a:lnTo>
                    <a:pt x="2610" y="57"/>
                  </a:lnTo>
                  <a:lnTo>
                    <a:pt x="2610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7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58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0"/>
                  </a:lnTo>
                  <a:lnTo>
                    <a:pt x="2608" y="61"/>
                  </a:lnTo>
                  <a:lnTo>
                    <a:pt x="2607" y="61"/>
                  </a:lnTo>
                  <a:lnTo>
                    <a:pt x="2607" y="61"/>
                  </a:lnTo>
                  <a:lnTo>
                    <a:pt x="2608" y="63"/>
                  </a:lnTo>
                  <a:lnTo>
                    <a:pt x="2608" y="63"/>
                  </a:lnTo>
                  <a:lnTo>
                    <a:pt x="2610" y="63"/>
                  </a:lnTo>
                  <a:lnTo>
                    <a:pt x="2611" y="63"/>
                  </a:lnTo>
                  <a:lnTo>
                    <a:pt x="2611" y="65"/>
                  </a:lnTo>
                  <a:lnTo>
                    <a:pt x="2611" y="66"/>
                  </a:lnTo>
                  <a:lnTo>
                    <a:pt x="2613" y="68"/>
                  </a:lnTo>
                  <a:lnTo>
                    <a:pt x="2611" y="69"/>
                  </a:lnTo>
                  <a:lnTo>
                    <a:pt x="2611" y="76"/>
                  </a:lnTo>
                  <a:lnTo>
                    <a:pt x="2611" y="79"/>
                  </a:lnTo>
                  <a:lnTo>
                    <a:pt x="2611" y="79"/>
                  </a:lnTo>
                  <a:lnTo>
                    <a:pt x="2611" y="80"/>
                  </a:lnTo>
                  <a:lnTo>
                    <a:pt x="2611" y="82"/>
                  </a:lnTo>
                  <a:lnTo>
                    <a:pt x="2611" y="83"/>
                  </a:lnTo>
                  <a:lnTo>
                    <a:pt x="2611" y="85"/>
                  </a:lnTo>
                  <a:lnTo>
                    <a:pt x="2611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5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10" y="87"/>
                  </a:lnTo>
                  <a:lnTo>
                    <a:pt x="2608" y="88"/>
                  </a:lnTo>
                  <a:lnTo>
                    <a:pt x="2607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8"/>
                  </a:lnTo>
                  <a:lnTo>
                    <a:pt x="2605" y="87"/>
                  </a:lnTo>
                  <a:lnTo>
                    <a:pt x="2607" y="85"/>
                  </a:lnTo>
                  <a:lnTo>
                    <a:pt x="2607" y="85"/>
                  </a:lnTo>
                  <a:lnTo>
                    <a:pt x="2602" y="80"/>
                  </a:lnTo>
                  <a:lnTo>
                    <a:pt x="2600" y="79"/>
                  </a:lnTo>
                  <a:lnTo>
                    <a:pt x="2600" y="79"/>
                  </a:lnTo>
                  <a:lnTo>
                    <a:pt x="2600" y="77"/>
                  </a:lnTo>
                  <a:lnTo>
                    <a:pt x="2600" y="76"/>
                  </a:lnTo>
                  <a:lnTo>
                    <a:pt x="2602" y="72"/>
                  </a:lnTo>
                  <a:lnTo>
                    <a:pt x="2603" y="71"/>
                  </a:lnTo>
                  <a:lnTo>
                    <a:pt x="2603" y="69"/>
                  </a:lnTo>
                  <a:lnTo>
                    <a:pt x="2603" y="68"/>
                  </a:lnTo>
                  <a:lnTo>
                    <a:pt x="2602" y="66"/>
                  </a:lnTo>
                  <a:lnTo>
                    <a:pt x="2602" y="65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3"/>
                  </a:lnTo>
                  <a:lnTo>
                    <a:pt x="2602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600" y="61"/>
                  </a:lnTo>
                  <a:lnTo>
                    <a:pt x="2599" y="60"/>
                  </a:lnTo>
                  <a:lnTo>
                    <a:pt x="2599" y="58"/>
                  </a:lnTo>
                  <a:lnTo>
                    <a:pt x="2599" y="60"/>
                  </a:lnTo>
                  <a:lnTo>
                    <a:pt x="2597" y="60"/>
                  </a:lnTo>
                  <a:lnTo>
                    <a:pt x="2597" y="61"/>
                  </a:lnTo>
                  <a:lnTo>
                    <a:pt x="2597" y="61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7" y="60"/>
                  </a:lnTo>
                  <a:lnTo>
                    <a:pt x="2596" y="60"/>
                  </a:lnTo>
                  <a:lnTo>
                    <a:pt x="2596" y="61"/>
                  </a:lnTo>
                  <a:lnTo>
                    <a:pt x="2596" y="63"/>
                  </a:lnTo>
                  <a:lnTo>
                    <a:pt x="2594" y="63"/>
                  </a:lnTo>
                  <a:lnTo>
                    <a:pt x="2592" y="65"/>
                  </a:lnTo>
                  <a:lnTo>
                    <a:pt x="2592" y="66"/>
                  </a:lnTo>
                  <a:lnTo>
                    <a:pt x="2592" y="68"/>
                  </a:lnTo>
                  <a:lnTo>
                    <a:pt x="2592" y="68"/>
                  </a:lnTo>
                  <a:lnTo>
                    <a:pt x="2592" y="69"/>
                  </a:lnTo>
                  <a:lnTo>
                    <a:pt x="2594" y="69"/>
                  </a:lnTo>
                  <a:lnTo>
                    <a:pt x="2594" y="71"/>
                  </a:lnTo>
                  <a:lnTo>
                    <a:pt x="2592" y="71"/>
                  </a:lnTo>
                  <a:lnTo>
                    <a:pt x="2592" y="72"/>
                  </a:lnTo>
                  <a:lnTo>
                    <a:pt x="2591" y="72"/>
                  </a:lnTo>
                  <a:lnTo>
                    <a:pt x="2591" y="74"/>
                  </a:lnTo>
                  <a:lnTo>
                    <a:pt x="2592" y="74"/>
                  </a:lnTo>
                  <a:lnTo>
                    <a:pt x="2594" y="72"/>
                  </a:lnTo>
                  <a:lnTo>
                    <a:pt x="2594" y="72"/>
                  </a:lnTo>
                  <a:lnTo>
                    <a:pt x="2594" y="74"/>
                  </a:lnTo>
                  <a:lnTo>
                    <a:pt x="2594" y="74"/>
                  </a:lnTo>
                  <a:lnTo>
                    <a:pt x="2592" y="74"/>
                  </a:lnTo>
                  <a:lnTo>
                    <a:pt x="2592" y="76"/>
                  </a:lnTo>
                  <a:lnTo>
                    <a:pt x="2592" y="76"/>
                  </a:lnTo>
                  <a:lnTo>
                    <a:pt x="2592" y="77"/>
                  </a:lnTo>
                  <a:lnTo>
                    <a:pt x="2594" y="77"/>
                  </a:lnTo>
                  <a:lnTo>
                    <a:pt x="2594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2" y="77"/>
                  </a:lnTo>
                  <a:lnTo>
                    <a:pt x="2591" y="77"/>
                  </a:lnTo>
                  <a:lnTo>
                    <a:pt x="2591" y="77"/>
                  </a:lnTo>
                  <a:lnTo>
                    <a:pt x="2591" y="79"/>
                  </a:lnTo>
                  <a:lnTo>
                    <a:pt x="2591" y="79"/>
                  </a:lnTo>
                  <a:lnTo>
                    <a:pt x="2592" y="79"/>
                  </a:lnTo>
                  <a:lnTo>
                    <a:pt x="2592" y="79"/>
                  </a:lnTo>
                  <a:lnTo>
                    <a:pt x="2591" y="82"/>
                  </a:lnTo>
                  <a:lnTo>
                    <a:pt x="2589" y="82"/>
                  </a:lnTo>
                  <a:lnTo>
                    <a:pt x="2589" y="83"/>
                  </a:lnTo>
                  <a:lnTo>
                    <a:pt x="2588" y="83"/>
                  </a:lnTo>
                  <a:lnTo>
                    <a:pt x="2586" y="83"/>
                  </a:lnTo>
                  <a:lnTo>
                    <a:pt x="2586" y="83"/>
                  </a:lnTo>
                  <a:lnTo>
                    <a:pt x="2586" y="82"/>
                  </a:lnTo>
                  <a:lnTo>
                    <a:pt x="2586" y="82"/>
                  </a:lnTo>
                  <a:lnTo>
                    <a:pt x="2586" y="80"/>
                  </a:lnTo>
                  <a:lnTo>
                    <a:pt x="2586" y="80"/>
                  </a:lnTo>
                  <a:lnTo>
                    <a:pt x="2586" y="79"/>
                  </a:lnTo>
                  <a:lnTo>
                    <a:pt x="2586" y="77"/>
                  </a:lnTo>
                  <a:lnTo>
                    <a:pt x="2586" y="76"/>
                  </a:lnTo>
                  <a:lnTo>
                    <a:pt x="2586" y="76"/>
                  </a:lnTo>
                  <a:lnTo>
                    <a:pt x="2586" y="74"/>
                  </a:lnTo>
                  <a:lnTo>
                    <a:pt x="2588" y="71"/>
                  </a:lnTo>
                  <a:lnTo>
                    <a:pt x="2588" y="69"/>
                  </a:lnTo>
                  <a:lnTo>
                    <a:pt x="2589" y="68"/>
                  </a:lnTo>
                  <a:lnTo>
                    <a:pt x="2589" y="66"/>
                  </a:lnTo>
                  <a:lnTo>
                    <a:pt x="2591" y="65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1" y="63"/>
                  </a:lnTo>
                  <a:lnTo>
                    <a:pt x="2592" y="60"/>
                  </a:lnTo>
                  <a:lnTo>
                    <a:pt x="2592" y="60"/>
                  </a:lnTo>
                  <a:lnTo>
                    <a:pt x="2592" y="58"/>
                  </a:lnTo>
                  <a:lnTo>
                    <a:pt x="2594" y="57"/>
                  </a:lnTo>
                  <a:lnTo>
                    <a:pt x="2594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6" y="57"/>
                  </a:lnTo>
                  <a:lnTo>
                    <a:pt x="2597" y="55"/>
                  </a:lnTo>
                  <a:lnTo>
                    <a:pt x="2597" y="57"/>
                  </a:lnTo>
                  <a:lnTo>
                    <a:pt x="2599" y="57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0" y="55"/>
                  </a:lnTo>
                  <a:lnTo>
                    <a:pt x="2602" y="55"/>
                  </a:lnTo>
                  <a:lnTo>
                    <a:pt x="2602" y="57"/>
                  </a:lnTo>
                  <a:lnTo>
                    <a:pt x="2600" y="57"/>
                  </a:lnTo>
                  <a:lnTo>
                    <a:pt x="2600" y="58"/>
                  </a:lnTo>
                  <a:lnTo>
                    <a:pt x="2600" y="60"/>
                  </a:lnTo>
                  <a:lnTo>
                    <a:pt x="2600" y="60"/>
                  </a:lnTo>
                  <a:lnTo>
                    <a:pt x="2602" y="61"/>
                  </a:lnTo>
                  <a:lnTo>
                    <a:pt x="2602" y="61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2" y="60"/>
                  </a:lnTo>
                  <a:lnTo>
                    <a:pt x="2603" y="60"/>
                  </a:lnTo>
                  <a:lnTo>
                    <a:pt x="2603" y="61"/>
                  </a:lnTo>
                  <a:lnTo>
                    <a:pt x="2603" y="60"/>
                  </a:lnTo>
                  <a:lnTo>
                    <a:pt x="2603" y="60"/>
                  </a:lnTo>
                  <a:lnTo>
                    <a:pt x="2605" y="60"/>
                  </a:lnTo>
                  <a:lnTo>
                    <a:pt x="2605" y="60"/>
                  </a:lnTo>
                  <a:lnTo>
                    <a:pt x="2605" y="58"/>
                  </a:lnTo>
                  <a:lnTo>
                    <a:pt x="2605" y="58"/>
                  </a:lnTo>
                  <a:lnTo>
                    <a:pt x="2607" y="57"/>
                  </a:lnTo>
                  <a:lnTo>
                    <a:pt x="2607" y="55"/>
                  </a:lnTo>
                  <a:lnTo>
                    <a:pt x="2607" y="54"/>
                  </a:lnTo>
                  <a:lnTo>
                    <a:pt x="2605" y="50"/>
                  </a:lnTo>
                  <a:lnTo>
                    <a:pt x="2603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5" y="49"/>
                  </a:lnTo>
                  <a:lnTo>
                    <a:pt x="2607" y="49"/>
                  </a:lnTo>
                  <a:lnTo>
                    <a:pt x="2608" y="49"/>
                  </a:lnTo>
                  <a:lnTo>
                    <a:pt x="2608" y="50"/>
                  </a:lnTo>
                  <a:lnTo>
                    <a:pt x="2608" y="50"/>
                  </a:lnTo>
                  <a:lnTo>
                    <a:pt x="2608" y="52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08" y="54"/>
                  </a:lnTo>
                  <a:lnTo>
                    <a:pt x="2610" y="54"/>
                  </a:lnTo>
                  <a:lnTo>
                    <a:pt x="2611" y="54"/>
                  </a:lnTo>
                  <a:lnTo>
                    <a:pt x="2613" y="54"/>
                  </a:lnTo>
                  <a:lnTo>
                    <a:pt x="2613" y="54"/>
                  </a:lnTo>
                  <a:lnTo>
                    <a:pt x="2614" y="54"/>
                  </a:lnTo>
                  <a:lnTo>
                    <a:pt x="2616" y="54"/>
                  </a:lnTo>
                  <a:lnTo>
                    <a:pt x="2621" y="54"/>
                  </a:lnTo>
                  <a:lnTo>
                    <a:pt x="2621" y="54"/>
                  </a:lnTo>
                  <a:lnTo>
                    <a:pt x="2622" y="54"/>
                  </a:lnTo>
                  <a:lnTo>
                    <a:pt x="2622" y="52"/>
                  </a:lnTo>
                  <a:lnTo>
                    <a:pt x="2622" y="52"/>
                  </a:lnTo>
                  <a:lnTo>
                    <a:pt x="2622" y="50"/>
                  </a:lnTo>
                  <a:lnTo>
                    <a:pt x="2622" y="49"/>
                  </a:lnTo>
                  <a:lnTo>
                    <a:pt x="2622" y="49"/>
                  </a:lnTo>
                  <a:lnTo>
                    <a:pt x="2621" y="47"/>
                  </a:lnTo>
                  <a:lnTo>
                    <a:pt x="2621" y="49"/>
                  </a:lnTo>
                  <a:lnTo>
                    <a:pt x="2621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8" y="49"/>
                  </a:lnTo>
                  <a:lnTo>
                    <a:pt x="2616" y="49"/>
                  </a:lnTo>
                  <a:lnTo>
                    <a:pt x="2616" y="47"/>
                  </a:lnTo>
                  <a:lnTo>
                    <a:pt x="2613" y="49"/>
                  </a:lnTo>
                  <a:lnTo>
                    <a:pt x="2613" y="49"/>
                  </a:lnTo>
                  <a:lnTo>
                    <a:pt x="2611" y="47"/>
                  </a:lnTo>
                  <a:lnTo>
                    <a:pt x="2611" y="46"/>
                  </a:lnTo>
                  <a:lnTo>
                    <a:pt x="2611" y="46"/>
                  </a:lnTo>
                  <a:lnTo>
                    <a:pt x="2613" y="44"/>
                  </a:lnTo>
                  <a:lnTo>
                    <a:pt x="2614" y="43"/>
                  </a:lnTo>
                  <a:lnTo>
                    <a:pt x="2614" y="43"/>
                  </a:lnTo>
                  <a:lnTo>
                    <a:pt x="2616" y="43"/>
                  </a:lnTo>
                  <a:lnTo>
                    <a:pt x="2616" y="44"/>
                  </a:lnTo>
                  <a:lnTo>
                    <a:pt x="2616" y="46"/>
                  </a:lnTo>
                  <a:lnTo>
                    <a:pt x="2618" y="46"/>
                  </a:lnTo>
                  <a:lnTo>
                    <a:pt x="2618" y="44"/>
                  </a:lnTo>
                  <a:lnTo>
                    <a:pt x="2618" y="44"/>
                  </a:lnTo>
                  <a:lnTo>
                    <a:pt x="2619" y="44"/>
                  </a:lnTo>
                  <a:lnTo>
                    <a:pt x="2619" y="46"/>
                  </a:lnTo>
                  <a:lnTo>
                    <a:pt x="2621" y="44"/>
                  </a:lnTo>
                  <a:lnTo>
                    <a:pt x="2622" y="44"/>
                  </a:lnTo>
                  <a:lnTo>
                    <a:pt x="2622" y="43"/>
                  </a:lnTo>
                  <a:lnTo>
                    <a:pt x="2621" y="43"/>
                  </a:lnTo>
                  <a:lnTo>
                    <a:pt x="2619" y="41"/>
                  </a:lnTo>
                  <a:lnTo>
                    <a:pt x="2619" y="41"/>
                  </a:lnTo>
                  <a:lnTo>
                    <a:pt x="2621" y="41"/>
                  </a:lnTo>
                  <a:close/>
                  <a:moveTo>
                    <a:pt x="2840" y="41"/>
                  </a:moveTo>
                  <a:lnTo>
                    <a:pt x="2842" y="41"/>
                  </a:lnTo>
                  <a:lnTo>
                    <a:pt x="2845" y="41"/>
                  </a:lnTo>
                  <a:lnTo>
                    <a:pt x="2846" y="43"/>
                  </a:lnTo>
                  <a:lnTo>
                    <a:pt x="2848" y="43"/>
                  </a:lnTo>
                  <a:lnTo>
                    <a:pt x="2848" y="44"/>
                  </a:lnTo>
                  <a:lnTo>
                    <a:pt x="2849" y="44"/>
                  </a:lnTo>
                  <a:lnTo>
                    <a:pt x="2849" y="44"/>
                  </a:lnTo>
                  <a:lnTo>
                    <a:pt x="2851" y="44"/>
                  </a:lnTo>
                  <a:lnTo>
                    <a:pt x="2853" y="43"/>
                  </a:lnTo>
                  <a:lnTo>
                    <a:pt x="2853" y="43"/>
                  </a:lnTo>
                  <a:lnTo>
                    <a:pt x="2854" y="44"/>
                  </a:lnTo>
                  <a:lnTo>
                    <a:pt x="2854" y="44"/>
                  </a:lnTo>
                  <a:lnTo>
                    <a:pt x="2857" y="44"/>
                  </a:lnTo>
                  <a:lnTo>
                    <a:pt x="2859" y="46"/>
                  </a:lnTo>
                  <a:lnTo>
                    <a:pt x="2860" y="46"/>
                  </a:lnTo>
                  <a:lnTo>
                    <a:pt x="2860" y="44"/>
                  </a:lnTo>
                  <a:lnTo>
                    <a:pt x="2862" y="44"/>
                  </a:lnTo>
                  <a:lnTo>
                    <a:pt x="2865" y="44"/>
                  </a:lnTo>
                  <a:lnTo>
                    <a:pt x="2867" y="44"/>
                  </a:lnTo>
                  <a:lnTo>
                    <a:pt x="2867" y="44"/>
                  </a:lnTo>
                  <a:lnTo>
                    <a:pt x="2870" y="44"/>
                  </a:lnTo>
                  <a:lnTo>
                    <a:pt x="2873" y="44"/>
                  </a:lnTo>
                  <a:lnTo>
                    <a:pt x="2873" y="46"/>
                  </a:lnTo>
                  <a:lnTo>
                    <a:pt x="2876" y="47"/>
                  </a:lnTo>
                  <a:lnTo>
                    <a:pt x="2876" y="47"/>
                  </a:lnTo>
                  <a:lnTo>
                    <a:pt x="2876" y="46"/>
                  </a:lnTo>
                  <a:lnTo>
                    <a:pt x="2876" y="44"/>
                  </a:lnTo>
                  <a:lnTo>
                    <a:pt x="2876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8" y="44"/>
                  </a:lnTo>
                  <a:lnTo>
                    <a:pt x="2879" y="43"/>
                  </a:lnTo>
                  <a:lnTo>
                    <a:pt x="2879" y="43"/>
                  </a:lnTo>
                  <a:lnTo>
                    <a:pt x="2881" y="43"/>
                  </a:lnTo>
                  <a:lnTo>
                    <a:pt x="2883" y="43"/>
                  </a:lnTo>
                  <a:lnTo>
                    <a:pt x="2883" y="43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3" y="41"/>
                  </a:lnTo>
                  <a:lnTo>
                    <a:pt x="2884" y="41"/>
                  </a:lnTo>
                  <a:lnTo>
                    <a:pt x="2884" y="41"/>
                  </a:lnTo>
                  <a:lnTo>
                    <a:pt x="2886" y="43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7" y="41"/>
                  </a:lnTo>
                  <a:lnTo>
                    <a:pt x="2889" y="41"/>
                  </a:lnTo>
                  <a:lnTo>
                    <a:pt x="2889" y="43"/>
                  </a:lnTo>
                  <a:lnTo>
                    <a:pt x="2889" y="43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9" y="44"/>
                  </a:lnTo>
                  <a:lnTo>
                    <a:pt x="2887" y="44"/>
                  </a:lnTo>
                  <a:lnTo>
                    <a:pt x="2887" y="44"/>
                  </a:lnTo>
                  <a:lnTo>
                    <a:pt x="2887" y="46"/>
                  </a:lnTo>
                  <a:lnTo>
                    <a:pt x="2886" y="47"/>
                  </a:lnTo>
                  <a:lnTo>
                    <a:pt x="2886" y="49"/>
                  </a:lnTo>
                  <a:lnTo>
                    <a:pt x="2884" y="49"/>
                  </a:lnTo>
                  <a:lnTo>
                    <a:pt x="2883" y="49"/>
                  </a:lnTo>
                  <a:lnTo>
                    <a:pt x="2881" y="49"/>
                  </a:lnTo>
                  <a:lnTo>
                    <a:pt x="2881" y="49"/>
                  </a:lnTo>
                  <a:lnTo>
                    <a:pt x="2879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49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8" y="50"/>
                  </a:lnTo>
                  <a:lnTo>
                    <a:pt x="2876" y="49"/>
                  </a:lnTo>
                  <a:lnTo>
                    <a:pt x="2876" y="49"/>
                  </a:lnTo>
                  <a:lnTo>
                    <a:pt x="2875" y="49"/>
                  </a:lnTo>
                  <a:lnTo>
                    <a:pt x="2873" y="50"/>
                  </a:lnTo>
                  <a:lnTo>
                    <a:pt x="2873" y="50"/>
                  </a:lnTo>
                  <a:lnTo>
                    <a:pt x="2873" y="49"/>
                  </a:lnTo>
                  <a:lnTo>
                    <a:pt x="2872" y="49"/>
                  </a:lnTo>
                  <a:lnTo>
                    <a:pt x="2870" y="47"/>
                  </a:lnTo>
                  <a:lnTo>
                    <a:pt x="2868" y="47"/>
                  </a:lnTo>
                  <a:lnTo>
                    <a:pt x="2868" y="47"/>
                  </a:lnTo>
                  <a:lnTo>
                    <a:pt x="2867" y="47"/>
                  </a:lnTo>
                  <a:lnTo>
                    <a:pt x="2867" y="47"/>
                  </a:lnTo>
                  <a:lnTo>
                    <a:pt x="2865" y="47"/>
                  </a:lnTo>
                  <a:lnTo>
                    <a:pt x="2864" y="46"/>
                  </a:lnTo>
                  <a:lnTo>
                    <a:pt x="2862" y="46"/>
                  </a:lnTo>
                  <a:lnTo>
                    <a:pt x="2860" y="47"/>
                  </a:lnTo>
                  <a:lnTo>
                    <a:pt x="2859" y="47"/>
                  </a:lnTo>
                  <a:lnTo>
                    <a:pt x="2859" y="47"/>
                  </a:lnTo>
                  <a:lnTo>
                    <a:pt x="2857" y="47"/>
                  </a:lnTo>
                  <a:lnTo>
                    <a:pt x="2854" y="47"/>
                  </a:lnTo>
                  <a:lnTo>
                    <a:pt x="2853" y="46"/>
                  </a:lnTo>
                  <a:lnTo>
                    <a:pt x="2849" y="46"/>
                  </a:lnTo>
                  <a:lnTo>
                    <a:pt x="2846" y="46"/>
                  </a:lnTo>
                  <a:lnTo>
                    <a:pt x="2845" y="46"/>
                  </a:lnTo>
                  <a:lnTo>
                    <a:pt x="2843" y="46"/>
                  </a:lnTo>
                  <a:lnTo>
                    <a:pt x="2842" y="46"/>
                  </a:lnTo>
                  <a:lnTo>
                    <a:pt x="2840" y="46"/>
                  </a:lnTo>
                  <a:lnTo>
                    <a:pt x="2838" y="46"/>
                  </a:lnTo>
                  <a:lnTo>
                    <a:pt x="2837" y="46"/>
                  </a:lnTo>
                  <a:lnTo>
                    <a:pt x="2835" y="46"/>
                  </a:lnTo>
                  <a:lnTo>
                    <a:pt x="2835" y="46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5" y="44"/>
                  </a:lnTo>
                  <a:lnTo>
                    <a:pt x="2837" y="44"/>
                  </a:lnTo>
                  <a:lnTo>
                    <a:pt x="2837" y="44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5" y="43"/>
                  </a:lnTo>
                  <a:lnTo>
                    <a:pt x="2834" y="44"/>
                  </a:lnTo>
                  <a:lnTo>
                    <a:pt x="2834" y="44"/>
                  </a:lnTo>
                  <a:lnTo>
                    <a:pt x="2834" y="46"/>
                  </a:lnTo>
                  <a:lnTo>
                    <a:pt x="2834" y="46"/>
                  </a:lnTo>
                  <a:lnTo>
                    <a:pt x="2834" y="47"/>
                  </a:lnTo>
                  <a:lnTo>
                    <a:pt x="2834" y="47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6"/>
                  </a:lnTo>
                  <a:lnTo>
                    <a:pt x="2832" y="47"/>
                  </a:lnTo>
                  <a:lnTo>
                    <a:pt x="2832" y="47"/>
                  </a:lnTo>
                  <a:lnTo>
                    <a:pt x="2831" y="47"/>
                  </a:lnTo>
                  <a:lnTo>
                    <a:pt x="2831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9" y="47"/>
                  </a:lnTo>
                  <a:lnTo>
                    <a:pt x="2827" y="47"/>
                  </a:lnTo>
                  <a:lnTo>
                    <a:pt x="2827" y="49"/>
                  </a:lnTo>
                  <a:lnTo>
                    <a:pt x="2826" y="49"/>
                  </a:lnTo>
                  <a:lnTo>
                    <a:pt x="2826" y="50"/>
                  </a:lnTo>
                  <a:lnTo>
                    <a:pt x="2826" y="52"/>
                  </a:lnTo>
                  <a:lnTo>
                    <a:pt x="2824" y="54"/>
                  </a:lnTo>
                  <a:lnTo>
                    <a:pt x="2824" y="54"/>
                  </a:lnTo>
                  <a:lnTo>
                    <a:pt x="2823" y="55"/>
                  </a:lnTo>
                  <a:lnTo>
                    <a:pt x="2821" y="55"/>
                  </a:lnTo>
                  <a:lnTo>
                    <a:pt x="2819" y="55"/>
                  </a:lnTo>
                  <a:lnTo>
                    <a:pt x="2818" y="55"/>
                  </a:lnTo>
                  <a:lnTo>
                    <a:pt x="2818" y="55"/>
                  </a:lnTo>
                  <a:lnTo>
                    <a:pt x="2818" y="57"/>
                  </a:lnTo>
                  <a:lnTo>
                    <a:pt x="2818" y="60"/>
                  </a:lnTo>
                  <a:lnTo>
                    <a:pt x="2818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6" y="60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8" y="61"/>
                  </a:lnTo>
                  <a:lnTo>
                    <a:pt x="2816" y="63"/>
                  </a:lnTo>
                  <a:lnTo>
                    <a:pt x="2815" y="63"/>
                  </a:lnTo>
                  <a:lnTo>
                    <a:pt x="2815" y="65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5" y="68"/>
                  </a:lnTo>
                  <a:lnTo>
                    <a:pt x="2816" y="68"/>
                  </a:lnTo>
                  <a:lnTo>
                    <a:pt x="2816" y="68"/>
                  </a:lnTo>
                  <a:lnTo>
                    <a:pt x="2816" y="71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2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5" y="74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2"/>
                  </a:lnTo>
                  <a:lnTo>
                    <a:pt x="2813" y="71"/>
                  </a:lnTo>
                  <a:lnTo>
                    <a:pt x="2813" y="71"/>
                  </a:lnTo>
                  <a:lnTo>
                    <a:pt x="2813" y="69"/>
                  </a:lnTo>
                  <a:lnTo>
                    <a:pt x="2813" y="69"/>
                  </a:lnTo>
                  <a:lnTo>
                    <a:pt x="2812" y="69"/>
                  </a:lnTo>
                  <a:lnTo>
                    <a:pt x="2812" y="69"/>
                  </a:lnTo>
                  <a:lnTo>
                    <a:pt x="2808" y="66"/>
                  </a:lnTo>
                  <a:lnTo>
                    <a:pt x="2808" y="65"/>
                  </a:lnTo>
                  <a:lnTo>
                    <a:pt x="2805" y="63"/>
                  </a:lnTo>
                  <a:lnTo>
                    <a:pt x="2805" y="63"/>
                  </a:lnTo>
                  <a:lnTo>
                    <a:pt x="2805" y="61"/>
                  </a:lnTo>
                  <a:lnTo>
                    <a:pt x="2807" y="61"/>
                  </a:lnTo>
                  <a:lnTo>
                    <a:pt x="2807" y="60"/>
                  </a:lnTo>
                  <a:lnTo>
                    <a:pt x="2807" y="60"/>
                  </a:lnTo>
                  <a:lnTo>
                    <a:pt x="2805" y="60"/>
                  </a:lnTo>
                  <a:lnTo>
                    <a:pt x="2805" y="58"/>
                  </a:lnTo>
                  <a:lnTo>
                    <a:pt x="2805" y="58"/>
                  </a:lnTo>
                  <a:lnTo>
                    <a:pt x="2807" y="58"/>
                  </a:lnTo>
                  <a:lnTo>
                    <a:pt x="2807" y="58"/>
                  </a:lnTo>
                  <a:lnTo>
                    <a:pt x="2808" y="57"/>
                  </a:lnTo>
                  <a:lnTo>
                    <a:pt x="2810" y="55"/>
                  </a:lnTo>
                  <a:lnTo>
                    <a:pt x="2810" y="55"/>
                  </a:lnTo>
                  <a:lnTo>
                    <a:pt x="2808" y="54"/>
                  </a:lnTo>
                  <a:lnTo>
                    <a:pt x="2808" y="54"/>
                  </a:lnTo>
                  <a:lnTo>
                    <a:pt x="2808" y="52"/>
                  </a:lnTo>
                  <a:lnTo>
                    <a:pt x="2808" y="52"/>
                  </a:lnTo>
                  <a:lnTo>
                    <a:pt x="2810" y="52"/>
                  </a:lnTo>
                  <a:lnTo>
                    <a:pt x="2810" y="52"/>
                  </a:lnTo>
                  <a:lnTo>
                    <a:pt x="2812" y="52"/>
                  </a:lnTo>
                  <a:lnTo>
                    <a:pt x="2812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2"/>
                  </a:lnTo>
                  <a:lnTo>
                    <a:pt x="2813" y="50"/>
                  </a:lnTo>
                  <a:lnTo>
                    <a:pt x="2813" y="49"/>
                  </a:lnTo>
                  <a:lnTo>
                    <a:pt x="2815" y="47"/>
                  </a:lnTo>
                  <a:lnTo>
                    <a:pt x="2818" y="47"/>
                  </a:lnTo>
                  <a:lnTo>
                    <a:pt x="2819" y="46"/>
                  </a:lnTo>
                  <a:lnTo>
                    <a:pt x="2819" y="46"/>
                  </a:lnTo>
                  <a:lnTo>
                    <a:pt x="2821" y="44"/>
                  </a:lnTo>
                  <a:lnTo>
                    <a:pt x="2821" y="43"/>
                  </a:lnTo>
                  <a:lnTo>
                    <a:pt x="2823" y="43"/>
                  </a:lnTo>
                  <a:lnTo>
                    <a:pt x="2826" y="41"/>
                  </a:lnTo>
                  <a:lnTo>
                    <a:pt x="2827" y="41"/>
                  </a:lnTo>
                  <a:lnTo>
                    <a:pt x="2827" y="41"/>
                  </a:lnTo>
                  <a:lnTo>
                    <a:pt x="2829" y="41"/>
                  </a:lnTo>
                  <a:lnTo>
                    <a:pt x="2831" y="41"/>
                  </a:lnTo>
                  <a:lnTo>
                    <a:pt x="2831" y="41"/>
                  </a:lnTo>
                  <a:lnTo>
                    <a:pt x="2832" y="43"/>
                  </a:lnTo>
                  <a:lnTo>
                    <a:pt x="2834" y="43"/>
                  </a:lnTo>
                  <a:lnTo>
                    <a:pt x="2840" y="41"/>
                  </a:lnTo>
                  <a:close/>
                  <a:moveTo>
                    <a:pt x="434" y="39"/>
                  </a:moveTo>
                  <a:lnTo>
                    <a:pt x="432" y="41"/>
                  </a:lnTo>
                  <a:lnTo>
                    <a:pt x="432" y="41"/>
                  </a:lnTo>
                  <a:lnTo>
                    <a:pt x="431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4" y="41"/>
                  </a:lnTo>
                  <a:lnTo>
                    <a:pt x="434" y="41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4" y="39"/>
                  </a:lnTo>
                  <a:close/>
                  <a:moveTo>
                    <a:pt x="435" y="38"/>
                  </a:moveTo>
                  <a:lnTo>
                    <a:pt x="434" y="38"/>
                  </a:lnTo>
                  <a:lnTo>
                    <a:pt x="434" y="38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5" y="39"/>
                  </a:lnTo>
                  <a:lnTo>
                    <a:pt x="435" y="38"/>
                  </a:lnTo>
                  <a:lnTo>
                    <a:pt x="435" y="38"/>
                  </a:lnTo>
                  <a:close/>
                  <a:moveTo>
                    <a:pt x="432" y="38"/>
                  </a:moveTo>
                  <a:lnTo>
                    <a:pt x="432" y="38"/>
                  </a:lnTo>
                  <a:lnTo>
                    <a:pt x="432" y="38"/>
                  </a:lnTo>
                  <a:lnTo>
                    <a:pt x="432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2" y="38"/>
                  </a:lnTo>
                  <a:close/>
                  <a:moveTo>
                    <a:pt x="648" y="38"/>
                  </a:moveTo>
                  <a:lnTo>
                    <a:pt x="650" y="38"/>
                  </a:lnTo>
                  <a:lnTo>
                    <a:pt x="650" y="39"/>
                  </a:lnTo>
                  <a:lnTo>
                    <a:pt x="650" y="39"/>
                  </a:lnTo>
                  <a:lnTo>
                    <a:pt x="650" y="41"/>
                  </a:lnTo>
                  <a:lnTo>
                    <a:pt x="650" y="41"/>
                  </a:lnTo>
                  <a:lnTo>
                    <a:pt x="648" y="43"/>
                  </a:lnTo>
                  <a:lnTo>
                    <a:pt x="648" y="43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45" y="43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41"/>
                  </a:lnTo>
                  <a:lnTo>
                    <a:pt x="645" y="39"/>
                  </a:lnTo>
                  <a:lnTo>
                    <a:pt x="645" y="39"/>
                  </a:lnTo>
                  <a:lnTo>
                    <a:pt x="647" y="39"/>
                  </a:lnTo>
                  <a:lnTo>
                    <a:pt x="648" y="39"/>
                  </a:lnTo>
                  <a:lnTo>
                    <a:pt x="648" y="38"/>
                  </a:lnTo>
                  <a:lnTo>
                    <a:pt x="648" y="38"/>
                  </a:lnTo>
                  <a:close/>
                  <a:moveTo>
                    <a:pt x="2006" y="36"/>
                  </a:moveTo>
                  <a:lnTo>
                    <a:pt x="2006" y="36"/>
                  </a:lnTo>
                  <a:lnTo>
                    <a:pt x="2006" y="38"/>
                  </a:lnTo>
                  <a:lnTo>
                    <a:pt x="2006" y="38"/>
                  </a:lnTo>
                  <a:lnTo>
                    <a:pt x="2003" y="39"/>
                  </a:lnTo>
                  <a:lnTo>
                    <a:pt x="2000" y="41"/>
                  </a:lnTo>
                  <a:lnTo>
                    <a:pt x="1998" y="41"/>
                  </a:lnTo>
                  <a:lnTo>
                    <a:pt x="1996" y="43"/>
                  </a:lnTo>
                  <a:lnTo>
                    <a:pt x="1993" y="43"/>
                  </a:lnTo>
                  <a:lnTo>
                    <a:pt x="1993" y="43"/>
                  </a:lnTo>
                  <a:lnTo>
                    <a:pt x="1993" y="41"/>
                  </a:lnTo>
                  <a:lnTo>
                    <a:pt x="1993" y="41"/>
                  </a:lnTo>
                  <a:lnTo>
                    <a:pt x="1995" y="41"/>
                  </a:lnTo>
                  <a:lnTo>
                    <a:pt x="1996" y="41"/>
                  </a:lnTo>
                  <a:lnTo>
                    <a:pt x="2000" y="39"/>
                  </a:lnTo>
                  <a:lnTo>
                    <a:pt x="2001" y="39"/>
                  </a:lnTo>
                  <a:lnTo>
                    <a:pt x="2003" y="38"/>
                  </a:lnTo>
                  <a:lnTo>
                    <a:pt x="2003" y="38"/>
                  </a:lnTo>
                  <a:lnTo>
                    <a:pt x="2004" y="36"/>
                  </a:lnTo>
                  <a:lnTo>
                    <a:pt x="2006" y="36"/>
                  </a:lnTo>
                  <a:close/>
                  <a:moveTo>
                    <a:pt x="437" y="36"/>
                  </a:moveTo>
                  <a:lnTo>
                    <a:pt x="437" y="36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7" y="38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lnTo>
                    <a:pt x="437" y="36"/>
                  </a:lnTo>
                  <a:close/>
                  <a:moveTo>
                    <a:pt x="380" y="31"/>
                  </a:moveTo>
                  <a:lnTo>
                    <a:pt x="380" y="33"/>
                  </a:lnTo>
                  <a:lnTo>
                    <a:pt x="380" y="33"/>
                  </a:lnTo>
                  <a:lnTo>
                    <a:pt x="380" y="35"/>
                  </a:lnTo>
                  <a:lnTo>
                    <a:pt x="380" y="35"/>
                  </a:lnTo>
                  <a:lnTo>
                    <a:pt x="382" y="33"/>
                  </a:lnTo>
                  <a:lnTo>
                    <a:pt x="382" y="35"/>
                  </a:lnTo>
                  <a:lnTo>
                    <a:pt x="380" y="36"/>
                  </a:lnTo>
                  <a:lnTo>
                    <a:pt x="380" y="36"/>
                  </a:lnTo>
                  <a:lnTo>
                    <a:pt x="379" y="36"/>
                  </a:lnTo>
                  <a:lnTo>
                    <a:pt x="379" y="36"/>
                  </a:lnTo>
                  <a:lnTo>
                    <a:pt x="379" y="35"/>
                  </a:lnTo>
                  <a:lnTo>
                    <a:pt x="377" y="35"/>
                  </a:lnTo>
                  <a:lnTo>
                    <a:pt x="377" y="35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7" y="36"/>
                  </a:lnTo>
                  <a:lnTo>
                    <a:pt x="375" y="35"/>
                  </a:lnTo>
                  <a:lnTo>
                    <a:pt x="375" y="35"/>
                  </a:lnTo>
                  <a:lnTo>
                    <a:pt x="375" y="33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3"/>
                  </a:lnTo>
                  <a:lnTo>
                    <a:pt x="380" y="33"/>
                  </a:lnTo>
                  <a:lnTo>
                    <a:pt x="380" y="31"/>
                  </a:lnTo>
                  <a:close/>
                  <a:moveTo>
                    <a:pt x="472" y="28"/>
                  </a:moveTo>
                  <a:lnTo>
                    <a:pt x="470" y="28"/>
                  </a:lnTo>
                  <a:lnTo>
                    <a:pt x="467" y="30"/>
                  </a:lnTo>
                  <a:lnTo>
                    <a:pt x="465" y="30"/>
                  </a:lnTo>
                  <a:lnTo>
                    <a:pt x="464" y="33"/>
                  </a:lnTo>
                  <a:lnTo>
                    <a:pt x="462" y="33"/>
                  </a:lnTo>
                  <a:lnTo>
                    <a:pt x="462" y="35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3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6"/>
                  </a:lnTo>
                  <a:lnTo>
                    <a:pt x="465" y="38"/>
                  </a:lnTo>
                  <a:lnTo>
                    <a:pt x="465" y="36"/>
                  </a:lnTo>
                  <a:lnTo>
                    <a:pt x="467" y="36"/>
                  </a:lnTo>
                  <a:lnTo>
                    <a:pt x="468" y="35"/>
                  </a:lnTo>
                  <a:lnTo>
                    <a:pt x="468" y="35"/>
                  </a:lnTo>
                  <a:lnTo>
                    <a:pt x="468" y="33"/>
                  </a:lnTo>
                  <a:lnTo>
                    <a:pt x="472" y="31"/>
                  </a:lnTo>
                  <a:lnTo>
                    <a:pt x="472" y="31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75" y="30"/>
                  </a:lnTo>
                  <a:lnTo>
                    <a:pt x="475" y="30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72" y="28"/>
                  </a:lnTo>
                  <a:close/>
                  <a:moveTo>
                    <a:pt x="626" y="27"/>
                  </a:moveTo>
                  <a:lnTo>
                    <a:pt x="626" y="27"/>
                  </a:lnTo>
                  <a:lnTo>
                    <a:pt x="628" y="27"/>
                  </a:lnTo>
                  <a:lnTo>
                    <a:pt x="628" y="27"/>
                  </a:lnTo>
                  <a:lnTo>
                    <a:pt x="629" y="27"/>
                  </a:lnTo>
                  <a:lnTo>
                    <a:pt x="629" y="27"/>
                  </a:lnTo>
                  <a:lnTo>
                    <a:pt x="629" y="28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31" y="30"/>
                  </a:lnTo>
                  <a:lnTo>
                    <a:pt x="629" y="28"/>
                  </a:lnTo>
                  <a:lnTo>
                    <a:pt x="628" y="28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0"/>
                  </a:lnTo>
                  <a:lnTo>
                    <a:pt x="628" y="31"/>
                  </a:lnTo>
                  <a:lnTo>
                    <a:pt x="626" y="30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6" y="27"/>
                  </a:lnTo>
                  <a:lnTo>
                    <a:pt x="626" y="27"/>
                  </a:lnTo>
                  <a:lnTo>
                    <a:pt x="626" y="27"/>
                  </a:lnTo>
                  <a:close/>
                  <a:moveTo>
                    <a:pt x="637" y="25"/>
                  </a:moveTo>
                  <a:lnTo>
                    <a:pt x="637" y="25"/>
                  </a:lnTo>
                  <a:lnTo>
                    <a:pt x="637" y="25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6" y="28"/>
                  </a:lnTo>
                  <a:lnTo>
                    <a:pt x="636" y="27"/>
                  </a:lnTo>
                  <a:lnTo>
                    <a:pt x="637" y="27"/>
                  </a:lnTo>
                  <a:lnTo>
                    <a:pt x="636" y="27"/>
                  </a:lnTo>
                  <a:lnTo>
                    <a:pt x="636" y="28"/>
                  </a:lnTo>
                  <a:lnTo>
                    <a:pt x="637" y="28"/>
                  </a:lnTo>
                  <a:lnTo>
                    <a:pt x="639" y="28"/>
                  </a:lnTo>
                  <a:lnTo>
                    <a:pt x="639" y="28"/>
                  </a:lnTo>
                  <a:lnTo>
                    <a:pt x="639" y="30"/>
                  </a:lnTo>
                  <a:lnTo>
                    <a:pt x="639" y="31"/>
                  </a:lnTo>
                  <a:lnTo>
                    <a:pt x="639" y="31"/>
                  </a:lnTo>
                  <a:lnTo>
                    <a:pt x="639" y="33"/>
                  </a:lnTo>
                  <a:lnTo>
                    <a:pt x="637" y="33"/>
                  </a:lnTo>
                  <a:lnTo>
                    <a:pt x="637" y="33"/>
                  </a:lnTo>
                  <a:lnTo>
                    <a:pt x="637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39" y="35"/>
                  </a:lnTo>
                  <a:lnTo>
                    <a:pt x="640" y="35"/>
                  </a:lnTo>
                  <a:lnTo>
                    <a:pt x="640" y="35"/>
                  </a:lnTo>
                  <a:lnTo>
                    <a:pt x="640" y="36"/>
                  </a:lnTo>
                  <a:lnTo>
                    <a:pt x="640" y="36"/>
                  </a:lnTo>
                  <a:lnTo>
                    <a:pt x="639" y="36"/>
                  </a:lnTo>
                  <a:lnTo>
                    <a:pt x="639" y="36"/>
                  </a:lnTo>
                  <a:lnTo>
                    <a:pt x="637" y="36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5"/>
                  </a:lnTo>
                  <a:lnTo>
                    <a:pt x="637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6" y="33"/>
                  </a:lnTo>
                  <a:lnTo>
                    <a:pt x="636" y="31"/>
                  </a:lnTo>
                  <a:lnTo>
                    <a:pt x="634" y="31"/>
                  </a:lnTo>
                  <a:lnTo>
                    <a:pt x="634" y="31"/>
                  </a:lnTo>
                  <a:lnTo>
                    <a:pt x="634" y="30"/>
                  </a:lnTo>
                  <a:lnTo>
                    <a:pt x="634" y="30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8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7" y="25"/>
                  </a:lnTo>
                  <a:lnTo>
                    <a:pt x="637" y="25"/>
                  </a:lnTo>
                  <a:close/>
                  <a:moveTo>
                    <a:pt x="604" y="25"/>
                  </a:moveTo>
                  <a:lnTo>
                    <a:pt x="606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5"/>
                  </a:lnTo>
                  <a:lnTo>
                    <a:pt x="607" y="27"/>
                  </a:lnTo>
                  <a:lnTo>
                    <a:pt x="607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6" y="27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604" y="25"/>
                  </a:lnTo>
                  <a:close/>
                  <a:moveTo>
                    <a:pt x="1873" y="24"/>
                  </a:moveTo>
                  <a:lnTo>
                    <a:pt x="1875" y="24"/>
                  </a:lnTo>
                  <a:lnTo>
                    <a:pt x="1875" y="25"/>
                  </a:lnTo>
                  <a:lnTo>
                    <a:pt x="1872" y="25"/>
                  </a:lnTo>
                  <a:lnTo>
                    <a:pt x="1873" y="25"/>
                  </a:lnTo>
                  <a:lnTo>
                    <a:pt x="1873" y="25"/>
                  </a:lnTo>
                  <a:lnTo>
                    <a:pt x="1873" y="24"/>
                  </a:lnTo>
                  <a:lnTo>
                    <a:pt x="1873" y="24"/>
                  </a:lnTo>
                  <a:close/>
                  <a:moveTo>
                    <a:pt x="1877" y="24"/>
                  </a:moveTo>
                  <a:lnTo>
                    <a:pt x="1877" y="24"/>
                  </a:lnTo>
                  <a:lnTo>
                    <a:pt x="1880" y="25"/>
                  </a:lnTo>
                  <a:lnTo>
                    <a:pt x="1881" y="25"/>
                  </a:lnTo>
                  <a:lnTo>
                    <a:pt x="1883" y="27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4" y="28"/>
                  </a:lnTo>
                  <a:lnTo>
                    <a:pt x="1881" y="28"/>
                  </a:lnTo>
                  <a:lnTo>
                    <a:pt x="1880" y="28"/>
                  </a:lnTo>
                  <a:lnTo>
                    <a:pt x="1878" y="27"/>
                  </a:lnTo>
                  <a:lnTo>
                    <a:pt x="1877" y="25"/>
                  </a:lnTo>
                  <a:lnTo>
                    <a:pt x="1875" y="24"/>
                  </a:lnTo>
                  <a:lnTo>
                    <a:pt x="1877" y="24"/>
                  </a:lnTo>
                  <a:close/>
                  <a:moveTo>
                    <a:pt x="505" y="22"/>
                  </a:moveTo>
                  <a:lnTo>
                    <a:pt x="503" y="22"/>
                  </a:lnTo>
                  <a:lnTo>
                    <a:pt x="502" y="22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5" y="22"/>
                  </a:lnTo>
                  <a:close/>
                  <a:moveTo>
                    <a:pt x="2252" y="22"/>
                  </a:moveTo>
                  <a:lnTo>
                    <a:pt x="2252" y="22"/>
                  </a:lnTo>
                  <a:lnTo>
                    <a:pt x="2253" y="25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3" y="28"/>
                  </a:lnTo>
                  <a:lnTo>
                    <a:pt x="2250" y="30"/>
                  </a:lnTo>
                  <a:lnTo>
                    <a:pt x="2249" y="30"/>
                  </a:lnTo>
                  <a:lnTo>
                    <a:pt x="2247" y="28"/>
                  </a:lnTo>
                  <a:lnTo>
                    <a:pt x="2244" y="28"/>
                  </a:lnTo>
                  <a:lnTo>
                    <a:pt x="2241" y="28"/>
                  </a:lnTo>
                  <a:lnTo>
                    <a:pt x="2238" y="30"/>
                  </a:lnTo>
                  <a:lnTo>
                    <a:pt x="2238" y="30"/>
                  </a:lnTo>
                  <a:lnTo>
                    <a:pt x="2238" y="31"/>
                  </a:lnTo>
                  <a:lnTo>
                    <a:pt x="2238" y="31"/>
                  </a:lnTo>
                  <a:lnTo>
                    <a:pt x="2236" y="31"/>
                  </a:lnTo>
                  <a:lnTo>
                    <a:pt x="2234" y="35"/>
                  </a:lnTo>
                  <a:lnTo>
                    <a:pt x="2231" y="38"/>
                  </a:lnTo>
                  <a:lnTo>
                    <a:pt x="2231" y="39"/>
                  </a:lnTo>
                  <a:lnTo>
                    <a:pt x="2231" y="39"/>
                  </a:lnTo>
                  <a:lnTo>
                    <a:pt x="2228" y="41"/>
                  </a:lnTo>
                  <a:lnTo>
                    <a:pt x="2228" y="41"/>
                  </a:lnTo>
                  <a:lnTo>
                    <a:pt x="2230" y="39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0" y="36"/>
                  </a:lnTo>
                  <a:lnTo>
                    <a:pt x="2231" y="36"/>
                  </a:lnTo>
                  <a:lnTo>
                    <a:pt x="2231" y="35"/>
                  </a:lnTo>
                  <a:lnTo>
                    <a:pt x="2231" y="35"/>
                  </a:lnTo>
                  <a:lnTo>
                    <a:pt x="2233" y="33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31"/>
                  </a:lnTo>
                  <a:lnTo>
                    <a:pt x="2234" y="28"/>
                  </a:lnTo>
                  <a:lnTo>
                    <a:pt x="2234" y="27"/>
                  </a:lnTo>
                  <a:lnTo>
                    <a:pt x="2234" y="27"/>
                  </a:lnTo>
                  <a:lnTo>
                    <a:pt x="2236" y="27"/>
                  </a:lnTo>
                  <a:lnTo>
                    <a:pt x="2238" y="27"/>
                  </a:lnTo>
                  <a:lnTo>
                    <a:pt x="2238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39" y="27"/>
                  </a:lnTo>
                  <a:lnTo>
                    <a:pt x="2241" y="27"/>
                  </a:lnTo>
                  <a:lnTo>
                    <a:pt x="2241" y="27"/>
                  </a:lnTo>
                  <a:lnTo>
                    <a:pt x="2242" y="27"/>
                  </a:lnTo>
                  <a:lnTo>
                    <a:pt x="2246" y="27"/>
                  </a:lnTo>
                  <a:lnTo>
                    <a:pt x="2250" y="27"/>
                  </a:lnTo>
                  <a:lnTo>
                    <a:pt x="2250" y="25"/>
                  </a:lnTo>
                  <a:lnTo>
                    <a:pt x="2250" y="22"/>
                  </a:lnTo>
                  <a:lnTo>
                    <a:pt x="2252" y="22"/>
                  </a:lnTo>
                  <a:close/>
                  <a:moveTo>
                    <a:pt x="3445" y="19"/>
                  </a:moveTo>
                  <a:lnTo>
                    <a:pt x="3447" y="20"/>
                  </a:lnTo>
                  <a:lnTo>
                    <a:pt x="3447" y="20"/>
                  </a:lnTo>
                  <a:lnTo>
                    <a:pt x="3447" y="22"/>
                  </a:lnTo>
                  <a:lnTo>
                    <a:pt x="3447" y="22"/>
                  </a:lnTo>
                  <a:lnTo>
                    <a:pt x="3447" y="24"/>
                  </a:lnTo>
                  <a:lnTo>
                    <a:pt x="3445" y="24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5"/>
                  </a:lnTo>
                  <a:lnTo>
                    <a:pt x="3444" y="24"/>
                  </a:lnTo>
                  <a:lnTo>
                    <a:pt x="3442" y="24"/>
                  </a:lnTo>
                  <a:lnTo>
                    <a:pt x="3442" y="24"/>
                  </a:lnTo>
                  <a:lnTo>
                    <a:pt x="3444" y="22"/>
                  </a:lnTo>
                  <a:lnTo>
                    <a:pt x="3444" y="20"/>
                  </a:lnTo>
                  <a:lnTo>
                    <a:pt x="3445" y="20"/>
                  </a:lnTo>
                  <a:lnTo>
                    <a:pt x="3445" y="19"/>
                  </a:lnTo>
                  <a:close/>
                  <a:moveTo>
                    <a:pt x="205" y="19"/>
                  </a:moveTo>
                  <a:lnTo>
                    <a:pt x="205" y="19"/>
                  </a:lnTo>
                  <a:lnTo>
                    <a:pt x="207" y="19"/>
                  </a:lnTo>
                  <a:lnTo>
                    <a:pt x="207" y="19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0"/>
                  </a:lnTo>
                  <a:lnTo>
                    <a:pt x="207" y="22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5"/>
                  </a:lnTo>
                  <a:lnTo>
                    <a:pt x="208" y="25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08" y="25"/>
                  </a:lnTo>
                  <a:lnTo>
                    <a:pt x="207" y="25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207" y="22"/>
                  </a:lnTo>
                  <a:lnTo>
                    <a:pt x="207" y="22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5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2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7" y="25"/>
                  </a:lnTo>
                  <a:lnTo>
                    <a:pt x="194" y="25"/>
                  </a:lnTo>
                  <a:lnTo>
                    <a:pt x="192" y="25"/>
                  </a:lnTo>
                  <a:lnTo>
                    <a:pt x="192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8" y="25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5" y="30"/>
                  </a:lnTo>
                  <a:lnTo>
                    <a:pt x="183" y="30"/>
                  </a:lnTo>
                  <a:lnTo>
                    <a:pt x="185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1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1" y="27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5" y="27"/>
                  </a:lnTo>
                  <a:lnTo>
                    <a:pt x="185" y="28"/>
                  </a:lnTo>
                  <a:lnTo>
                    <a:pt x="186" y="27"/>
                  </a:lnTo>
                  <a:lnTo>
                    <a:pt x="186" y="27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8" y="25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91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6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197" y="24"/>
                  </a:lnTo>
                  <a:lnTo>
                    <a:pt x="197" y="24"/>
                  </a:lnTo>
                  <a:lnTo>
                    <a:pt x="199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3" y="19"/>
                  </a:lnTo>
                  <a:lnTo>
                    <a:pt x="205" y="19"/>
                  </a:lnTo>
                  <a:close/>
                  <a:moveTo>
                    <a:pt x="369" y="17"/>
                  </a:moveTo>
                  <a:lnTo>
                    <a:pt x="371" y="17"/>
                  </a:lnTo>
                  <a:lnTo>
                    <a:pt x="371" y="19"/>
                  </a:lnTo>
                  <a:lnTo>
                    <a:pt x="372" y="19"/>
                  </a:lnTo>
                  <a:lnTo>
                    <a:pt x="374" y="19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2" y="20"/>
                  </a:lnTo>
                  <a:lnTo>
                    <a:pt x="369" y="20"/>
                  </a:lnTo>
                  <a:lnTo>
                    <a:pt x="367" y="20"/>
                  </a:lnTo>
                  <a:lnTo>
                    <a:pt x="366" y="20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9" y="17"/>
                  </a:lnTo>
                  <a:close/>
                  <a:moveTo>
                    <a:pt x="93" y="17"/>
                  </a:moveTo>
                  <a:lnTo>
                    <a:pt x="95" y="19"/>
                  </a:lnTo>
                  <a:lnTo>
                    <a:pt x="95" y="20"/>
                  </a:lnTo>
                  <a:lnTo>
                    <a:pt x="96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7"/>
                  </a:lnTo>
                  <a:close/>
                  <a:moveTo>
                    <a:pt x="464" y="16"/>
                  </a:moveTo>
                  <a:lnTo>
                    <a:pt x="464" y="16"/>
                  </a:lnTo>
                  <a:lnTo>
                    <a:pt x="461" y="17"/>
                  </a:lnTo>
                  <a:lnTo>
                    <a:pt x="456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0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4" y="22"/>
                  </a:lnTo>
                  <a:lnTo>
                    <a:pt x="456" y="22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57" y="20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2" y="19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4" y="17"/>
                  </a:lnTo>
                  <a:lnTo>
                    <a:pt x="465" y="16"/>
                  </a:lnTo>
                  <a:lnTo>
                    <a:pt x="464" y="16"/>
                  </a:lnTo>
                  <a:close/>
                  <a:moveTo>
                    <a:pt x="254" y="16"/>
                  </a:moveTo>
                  <a:lnTo>
                    <a:pt x="256" y="16"/>
                  </a:lnTo>
                  <a:lnTo>
                    <a:pt x="257" y="16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2" y="19"/>
                  </a:lnTo>
                  <a:lnTo>
                    <a:pt x="260" y="20"/>
                  </a:lnTo>
                  <a:lnTo>
                    <a:pt x="260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5" y="24"/>
                  </a:lnTo>
                  <a:lnTo>
                    <a:pt x="267" y="24"/>
                  </a:lnTo>
                  <a:lnTo>
                    <a:pt x="267" y="24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68" y="27"/>
                  </a:lnTo>
                  <a:lnTo>
                    <a:pt x="270" y="27"/>
                  </a:lnTo>
                  <a:lnTo>
                    <a:pt x="271" y="27"/>
                  </a:lnTo>
                  <a:lnTo>
                    <a:pt x="273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4" y="27"/>
                  </a:lnTo>
                  <a:lnTo>
                    <a:pt x="278" y="27"/>
                  </a:lnTo>
                  <a:lnTo>
                    <a:pt x="279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2" y="27"/>
                  </a:lnTo>
                  <a:lnTo>
                    <a:pt x="281" y="27"/>
                  </a:lnTo>
                  <a:lnTo>
                    <a:pt x="281" y="27"/>
                  </a:lnTo>
                  <a:lnTo>
                    <a:pt x="279" y="27"/>
                  </a:lnTo>
                  <a:lnTo>
                    <a:pt x="278" y="28"/>
                  </a:lnTo>
                  <a:lnTo>
                    <a:pt x="274" y="28"/>
                  </a:lnTo>
                  <a:lnTo>
                    <a:pt x="274" y="28"/>
                  </a:lnTo>
                  <a:lnTo>
                    <a:pt x="273" y="28"/>
                  </a:lnTo>
                  <a:lnTo>
                    <a:pt x="271" y="28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7"/>
                  </a:lnTo>
                  <a:lnTo>
                    <a:pt x="267" y="27"/>
                  </a:lnTo>
                  <a:lnTo>
                    <a:pt x="267" y="27"/>
                  </a:lnTo>
                  <a:lnTo>
                    <a:pt x="265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7"/>
                  </a:lnTo>
                  <a:lnTo>
                    <a:pt x="263" y="25"/>
                  </a:lnTo>
                  <a:lnTo>
                    <a:pt x="265" y="25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2" y="24"/>
                  </a:lnTo>
                  <a:lnTo>
                    <a:pt x="260" y="22"/>
                  </a:lnTo>
                  <a:lnTo>
                    <a:pt x="260" y="20"/>
                  </a:lnTo>
                  <a:lnTo>
                    <a:pt x="260" y="20"/>
                  </a:lnTo>
                  <a:lnTo>
                    <a:pt x="260" y="19"/>
                  </a:lnTo>
                  <a:lnTo>
                    <a:pt x="260" y="19"/>
                  </a:lnTo>
                  <a:lnTo>
                    <a:pt x="259" y="17"/>
                  </a:lnTo>
                  <a:lnTo>
                    <a:pt x="256" y="17"/>
                  </a:lnTo>
                  <a:lnTo>
                    <a:pt x="254" y="17"/>
                  </a:lnTo>
                  <a:lnTo>
                    <a:pt x="252" y="17"/>
                  </a:lnTo>
                  <a:lnTo>
                    <a:pt x="251" y="17"/>
                  </a:lnTo>
                  <a:lnTo>
                    <a:pt x="249" y="19"/>
                  </a:lnTo>
                  <a:lnTo>
                    <a:pt x="248" y="19"/>
                  </a:lnTo>
                  <a:lnTo>
                    <a:pt x="248" y="19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3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6" y="16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8" y="17"/>
                  </a:lnTo>
                  <a:lnTo>
                    <a:pt x="249" y="17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54" y="16"/>
                  </a:lnTo>
                  <a:close/>
                  <a:moveTo>
                    <a:pt x="375" y="16"/>
                  </a:moveTo>
                  <a:lnTo>
                    <a:pt x="375" y="16"/>
                  </a:lnTo>
                  <a:lnTo>
                    <a:pt x="377" y="16"/>
                  </a:lnTo>
                  <a:lnTo>
                    <a:pt x="377" y="16"/>
                  </a:lnTo>
                  <a:lnTo>
                    <a:pt x="377" y="17"/>
                  </a:lnTo>
                  <a:lnTo>
                    <a:pt x="375" y="17"/>
                  </a:lnTo>
                  <a:lnTo>
                    <a:pt x="374" y="17"/>
                  </a:lnTo>
                  <a:lnTo>
                    <a:pt x="372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6"/>
                  </a:lnTo>
                  <a:lnTo>
                    <a:pt x="372" y="16"/>
                  </a:lnTo>
                  <a:lnTo>
                    <a:pt x="375" y="16"/>
                  </a:lnTo>
                  <a:close/>
                  <a:moveTo>
                    <a:pt x="0" y="14"/>
                  </a:moveTo>
                  <a:lnTo>
                    <a:pt x="2" y="16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60" y="14"/>
                  </a:moveTo>
                  <a:lnTo>
                    <a:pt x="62" y="14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0" y="14"/>
                  </a:lnTo>
                  <a:close/>
                  <a:moveTo>
                    <a:pt x="3080" y="13"/>
                  </a:moveTo>
                  <a:lnTo>
                    <a:pt x="3080" y="13"/>
                  </a:lnTo>
                  <a:lnTo>
                    <a:pt x="3081" y="13"/>
                  </a:lnTo>
                  <a:lnTo>
                    <a:pt x="3080" y="14"/>
                  </a:lnTo>
                  <a:lnTo>
                    <a:pt x="3080" y="16"/>
                  </a:lnTo>
                  <a:lnTo>
                    <a:pt x="3081" y="16"/>
                  </a:lnTo>
                  <a:lnTo>
                    <a:pt x="3081" y="16"/>
                  </a:lnTo>
                  <a:lnTo>
                    <a:pt x="3083" y="16"/>
                  </a:lnTo>
                  <a:lnTo>
                    <a:pt x="3083" y="14"/>
                  </a:lnTo>
                  <a:lnTo>
                    <a:pt x="3083" y="13"/>
                  </a:lnTo>
                  <a:lnTo>
                    <a:pt x="3084" y="13"/>
                  </a:lnTo>
                  <a:lnTo>
                    <a:pt x="3086" y="14"/>
                  </a:lnTo>
                  <a:lnTo>
                    <a:pt x="3084" y="16"/>
                  </a:lnTo>
                  <a:lnTo>
                    <a:pt x="3083" y="17"/>
                  </a:lnTo>
                  <a:lnTo>
                    <a:pt x="3080" y="19"/>
                  </a:lnTo>
                  <a:lnTo>
                    <a:pt x="3078" y="19"/>
                  </a:lnTo>
                  <a:lnTo>
                    <a:pt x="3078" y="22"/>
                  </a:lnTo>
                  <a:lnTo>
                    <a:pt x="3076" y="24"/>
                  </a:lnTo>
                  <a:lnTo>
                    <a:pt x="3075" y="22"/>
                  </a:lnTo>
                  <a:lnTo>
                    <a:pt x="3073" y="20"/>
                  </a:lnTo>
                  <a:lnTo>
                    <a:pt x="3073" y="19"/>
                  </a:lnTo>
                  <a:lnTo>
                    <a:pt x="3075" y="17"/>
                  </a:lnTo>
                  <a:lnTo>
                    <a:pt x="3076" y="17"/>
                  </a:lnTo>
                  <a:lnTo>
                    <a:pt x="3078" y="14"/>
                  </a:lnTo>
                  <a:lnTo>
                    <a:pt x="3078" y="13"/>
                  </a:lnTo>
                  <a:lnTo>
                    <a:pt x="3080" y="13"/>
                  </a:lnTo>
                  <a:close/>
                  <a:moveTo>
                    <a:pt x="927" y="13"/>
                  </a:moveTo>
                  <a:lnTo>
                    <a:pt x="927" y="13"/>
                  </a:lnTo>
                  <a:lnTo>
                    <a:pt x="927" y="13"/>
                  </a:lnTo>
                  <a:lnTo>
                    <a:pt x="927" y="14"/>
                  </a:lnTo>
                  <a:lnTo>
                    <a:pt x="926" y="14"/>
                  </a:lnTo>
                  <a:lnTo>
                    <a:pt x="924" y="16"/>
                  </a:lnTo>
                  <a:lnTo>
                    <a:pt x="924" y="14"/>
                  </a:lnTo>
                  <a:lnTo>
                    <a:pt x="926" y="14"/>
                  </a:lnTo>
                  <a:lnTo>
                    <a:pt x="926" y="14"/>
                  </a:lnTo>
                  <a:lnTo>
                    <a:pt x="926" y="13"/>
                  </a:lnTo>
                  <a:lnTo>
                    <a:pt x="926" y="13"/>
                  </a:lnTo>
                  <a:lnTo>
                    <a:pt x="927" y="13"/>
                  </a:lnTo>
                  <a:close/>
                  <a:moveTo>
                    <a:pt x="538" y="9"/>
                  </a:moveTo>
                  <a:lnTo>
                    <a:pt x="538" y="11"/>
                  </a:lnTo>
                  <a:lnTo>
                    <a:pt x="535" y="13"/>
                  </a:lnTo>
                  <a:lnTo>
                    <a:pt x="535" y="13"/>
                  </a:lnTo>
                  <a:lnTo>
                    <a:pt x="533" y="13"/>
                  </a:lnTo>
                  <a:lnTo>
                    <a:pt x="531" y="13"/>
                  </a:lnTo>
                  <a:lnTo>
                    <a:pt x="530" y="13"/>
                  </a:lnTo>
                  <a:lnTo>
                    <a:pt x="531" y="13"/>
                  </a:lnTo>
                  <a:lnTo>
                    <a:pt x="533" y="11"/>
                  </a:lnTo>
                  <a:lnTo>
                    <a:pt x="535" y="11"/>
                  </a:lnTo>
                  <a:lnTo>
                    <a:pt x="535" y="11"/>
                  </a:lnTo>
                  <a:lnTo>
                    <a:pt x="536" y="11"/>
                  </a:lnTo>
                  <a:lnTo>
                    <a:pt x="538" y="9"/>
                  </a:lnTo>
                  <a:close/>
                  <a:moveTo>
                    <a:pt x="700" y="5"/>
                  </a:moveTo>
                  <a:lnTo>
                    <a:pt x="703" y="6"/>
                  </a:lnTo>
                  <a:lnTo>
                    <a:pt x="705" y="6"/>
                  </a:lnTo>
                  <a:lnTo>
                    <a:pt x="705" y="6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7" y="9"/>
                  </a:lnTo>
                  <a:lnTo>
                    <a:pt x="705" y="9"/>
                  </a:lnTo>
                  <a:lnTo>
                    <a:pt x="703" y="11"/>
                  </a:lnTo>
                  <a:lnTo>
                    <a:pt x="702" y="11"/>
                  </a:lnTo>
                  <a:lnTo>
                    <a:pt x="702" y="11"/>
                  </a:lnTo>
                  <a:lnTo>
                    <a:pt x="700" y="9"/>
                  </a:lnTo>
                  <a:lnTo>
                    <a:pt x="700" y="8"/>
                  </a:lnTo>
                  <a:lnTo>
                    <a:pt x="699" y="8"/>
                  </a:lnTo>
                  <a:lnTo>
                    <a:pt x="699" y="6"/>
                  </a:lnTo>
                  <a:lnTo>
                    <a:pt x="699" y="5"/>
                  </a:lnTo>
                  <a:lnTo>
                    <a:pt x="700" y="5"/>
                  </a:lnTo>
                  <a:close/>
                  <a:moveTo>
                    <a:pt x="666" y="5"/>
                  </a:moveTo>
                  <a:lnTo>
                    <a:pt x="666" y="5"/>
                  </a:lnTo>
                  <a:lnTo>
                    <a:pt x="667" y="5"/>
                  </a:lnTo>
                  <a:lnTo>
                    <a:pt x="666" y="6"/>
                  </a:lnTo>
                  <a:lnTo>
                    <a:pt x="666" y="8"/>
                  </a:lnTo>
                  <a:lnTo>
                    <a:pt x="666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7" y="8"/>
                  </a:lnTo>
                  <a:lnTo>
                    <a:pt x="669" y="8"/>
                  </a:lnTo>
                  <a:lnTo>
                    <a:pt x="669" y="8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0" y="11"/>
                  </a:lnTo>
                  <a:lnTo>
                    <a:pt x="672" y="11"/>
                  </a:lnTo>
                  <a:lnTo>
                    <a:pt x="672" y="11"/>
                  </a:lnTo>
                  <a:lnTo>
                    <a:pt x="672" y="13"/>
                  </a:lnTo>
                  <a:lnTo>
                    <a:pt x="672" y="13"/>
                  </a:lnTo>
                  <a:lnTo>
                    <a:pt x="670" y="13"/>
                  </a:lnTo>
                  <a:lnTo>
                    <a:pt x="670" y="13"/>
                  </a:lnTo>
                  <a:lnTo>
                    <a:pt x="669" y="11"/>
                  </a:lnTo>
                  <a:lnTo>
                    <a:pt x="667" y="11"/>
                  </a:lnTo>
                  <a:lnTo>
                    <a:pt x="667" y="9"/>
                  </a:lnTo>
                  <a:lnTo>
                    <a:pt x="667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6" y="11"/>
                  </a:lnTo>
                  <a:lnTo>
                    <a:pt x="664" y="11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3"/>
                  </a:lnTo>
                  <a:lnTo>
                    <a:pt x="664" y="11"/>
                  </a:lnTo>
                  <a:lnTo>
                    <a:pt x="664" y="11"/>
                  </a:lnTo>
                  <a:lnTo>
                    <a:pt x="662" y="11"/>
                  </a:lnTo>
                  <a:lnTo>
                    <a:pt x="662" y="9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8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9"/>
                  </a:lnTo>
                  <a:lnTo>
                    <a:pt x="661" y="11"/>
                  </a:lnTo>
                  <a:lnTo>
                    <a:pt x="661" y="13"/>
                  </a:lnTo>
                  <a:lnTo>
                    <a:pt x="661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9" y="13"/>
                  </a:lnTo>
                  <a:lnTo>
                    <a:pt x="658" y="13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8" y="13"/>
                  </a:lnTo>
                  <a:lnTo>
                    <a:pt x="658" y="11"/>
                  </a:lnTo>
                  <a:lnTo>
                    <a:pt x="658" y="9"/>
                  </a:lnTo>
                  <a:lnTo>
                    <a:pt x="659" y="9"/>
                  </a:lnTo>
                  <a:lnTo>
                    <a:pt x="659" y="9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9" y="8"/>
                  </a:lnTo>
                  <a:lnTo>
                    <a:pt x="658" y="8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9"/>
                  </a:lnTo>
                  <a:lnTo>
                    <a:pt x="658" y="11"/>
                  </a:lnTo>
                  <a:lnTo>
                    <a:pt x="658" y="11"/>
                  </a:lnTo>
                  <a:lnTo>
                    <a:pt x="656" y="11"/>
                  </a:lnTo>
                  <a:lnTo>
                    <a:pt x="656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4" y="11"/>
                  </a:lnTo>
                  <a:lnTo>
                    <a:pt x="653" y="11"/>
                  </a:lnTo>
                  <a:lnTo>
                    <a:pt x="654" y="9"/>
                  </a:lnTo>
                  <a:lnTo>
                    <a:pt x="654" y="9"/>
                  </a:lnTo>
                  <a:lnTo>
                    <a:pt x="654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58" y="6"/>
                  </a:lnTo>
                  <a:lnTo>
                    <a:pt x="659" y="6"/>
                  </a:lnTo>
                  <a:lnTo>
                    <a:pt x="659" y="6"/>
                  </a:lnTo>
                  <a:lnTo>
                    <a:pt x="661" y="6"/>
                  </a:lnTo>
                  <a:lnTo>
                    <a:pt x="661" y="6"/>
                  </a:lnTo>
                  <a:lnTo>
                    <a:pt x="662" y="5"/>
                  </a:lnTo>
                  <a:lnTo>
                    <a:pt x="662" y="5"/>
                  </a:lnTo>
                  <a:lnTo>
                    <a:pt x="664" y="5"/>
                  </a:lnTo>
                  <a:lnTo>
                    <a:pt x="666" y="5"/>
                  </a:lnTo>
                  <a:lnTo>
                    <a:pt x="666" y="5"/>
                  </a:lnTo>
                  <a:close/>
                  <a:moveTo>
                    <a:pt x="476" y="3"/>
                  </a:moveTo>
                  <a:lnTo>
                    <a:pt x="476" y="3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5" y="5"/>
                  </a:lnTo>
                  <a:lnTo>
                    <a:pt x="476" y="5"/>
                  </a:lnTo>
                  <a:lnTo>
                    <a:pt x="476" y="5"/>
                  </a:lnTo>
                  <a:lnTo>
                    <a:pt x="478" y="5"/>
                  </a:lnTo>
                  <a:lnTo>
                    <a:pt x="476" y="5"/>
                  </a:lnTo>
                  <a:lnTo>
                    <a:pt x="476" y="3"/>
                  </a:lnTo>
                  <a:lnTo>
                    <a:pt x="476" y="3"/>
                  </a:lnTo>
                  <a:close/>
                  <a:moveTo>
                    <a:pt x="473" y="3"/>
                  </a:moveTo>
                  <a:lnTo>
                    <a:pt x="472" y="3"/>
                  </a:lnTo>
                  <a:lnTo>
                    <a:pt x="472" y="3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2" y="6"/>
                  </a:lnTo>
                  <a:lnTo>
                    <a:pt x="472" y="6"/>
                  </a:lnTo>
                  <a:lnTo>
                    <a:pt x="472" y="5"/>
                  </a:lnTo>
                  <a:lnTo>
                    <a:pt x="473" y="5"/>
                  </a:lnTo>
                  <a:lnTo>
                    <a:pt x="473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5"/>
                  </a:lnTo>
                  <a:lnTo>
                    <a:pt x="475" y="3"/>
                  </a:lnTo>
                  <a:lnTo>
                    <a:pt x="475" y="3"/>
                  </a:lnTo>
                  <a:lnTo>
                    <a:pt x="473" y="3"/>
                  </a:lnTo>
                  <a:close/>
                  <a:moveTo>
                    <a:pt x="588" y="2"/>
                  </a:moveTo>
                  <a:lnTo>
                    <a:pt x="588" y="2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0" y="5"/>
                  </a:lnTo>
                  <a:lnTo>
                    <a:pt x="591" y="6"/>
                  </a:lnTo>
                  <a:lnTo>
                    <a:pt x="591" y="6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95" y="5"/>
                  </a:lnTo>
                  <a:lnTo>
                    <a:pt x="596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6"/>
                  </a:lnTo>
                  <a:lnTo>
                    <a:pt x="598" y="8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11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9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596" y="6"/>
                  </a:lnTo>
                  <a:lnTo>
                    <a:pt x="596" y="6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5" y="8"/>
                  </a:lnTo>
                  <a:lnTo>
                    <a:pt x="593" y="8"/>
                  </a:lnTo>
                  <a:lnTo>
                    <a:pt x="591" y="8"/>
                  </a:lnTo>
                  <a:lnTo>
                    <a:pt x="591" y="6"/>
                  </a:lnTo>
                  <a:lnTo>
                    <a:pt x="590" y="8"/>
                  </a:lnTo>
                  <a:lnTo>
                    <a:pt x="590" y="8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8" y="6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7" y="5"/>
                  </a:lnTo>
                  <a:lnTo>
                    <a:pt x="585" y="5"/>
                  </a:lnTo>
                  <a:lnTo>
                    <a:pt x="585" y="5"/>
                  </a:lnTo>
                  <a:lnTo>
                    <a:pt x="585" y="3"/>
                  </a:lnTo>
                  <a:lnTo>
                    <a:pt x="585" y="3"/>
                  </a:lnTo>
                  <a:lnTo>
                    <a:pt x="585" y="2"/>
                  </a:lnTo>
                  <a:lnTo>
                    <a:pt x="587" y="2"/>
                  </a:lnTo>
                  <a:lnTo>
                    <a:pt x="588" y="2"/>
                  </a:lnTo>
                  <a:close/>
                  <a:moveTo>
                    <a:pt x="394" y="2"/>
                  </a:moveTo>
                  <a:lnTo>
                    <a:pt x="396" y="3"/>
                  </a:lnTo>
                  <a:lnTo>
                    <a:pt x="396" y="3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7" y="6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2" y="6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2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4" y="8"/>
                  </a:lnTo>
                  <a:lnTo>
                    <a:pt x="405" y="8"/>
                  </a:lnTo>
                  <a:lnTo>
                    <a:pt x="405" y="8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9"/>
                  </a:lnTo>
                  <a:lnTo>
                    <a:pt x="405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1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3"/>
                  </a:lnTo>
                  <a:lnTo>
                    <a:pt x="407" y="11"/>
                  </a:lnTo>
                  <a:lnTo>
                    <a:pt x="405" y="11"/>
                  </a:lnTo>
                  <a:lnTo>
                    <a:pt x="402" y="11"/>
                  </a:lnTo>
                  <a:lnTo>
                    <a:pt x="401" y="11"/>
                  </a:lnTo>
                  <a:lnTo>
                    <a:pt x="399" y="11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401" y="11"/>
                  </a:lnTo>
                  <a:lnTo>
                    <a:pt x="402" y="11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4" y="9"/>
                  </a:lnTo>
                  <a:lnTo>
                    <a:pt x="402" y="9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401" y="8"/>
                  </a:lnTo>
                  <a:lnTo>
                    <a:pt x="399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7" y="9"/>
                  </a:lnTo>
                  <a:lnTo>
                    <a:pt x="397" y="9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6"/>
                  </a:lnTo>
                  <a:lnTo>
                    <a:pt x="394" y="5"/>
                  </a:lnTo>
                  <a:lnTo>
                    <a:pt x="393" y="5"/>
                  </a:lnTo>
                  <a:lnTo>
                    <a:pt x="393" y="5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4" y="2"/>
                  </a:lnTo>
                  <a:close/>
                  <a:moveTo>
                    <a:pt x="434" y="2"/>
                  </a:moveTo>
                  <a:lnTo>
                    <a:pt x="434" y="2"/>
                  </a:lnTo>
                  <a:lnTo>
                    <a:pt x="435" y="2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7" y="3"/>
                  </a:lnTo>
                  <a:lnTo>
                    <a:pt x="437" y="3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2"/>
                  </a:lnTo>
                  <a:lnTo>
                    <a:pt x="438" y="3"/>
                  </a:lnTo>
                  <a:lnTo>
                    <a:pt x="438" y="3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7" y="5"/>
                  </a:lnTo>
                  <a:lnTo>
                    <a:pt x="435" y="5"/>
                  </a:lnTo>
                  <a:lnTo>
                    <a:pt x="434" y="5"/>
                  </a:lnTo>
                  <a:lnTo>
                    <a:pt x="434" y="3"/>
                  </a:lnTo>
                  <a:lnTo>
                    <a:pt x="434" y="3"/>
                  </a:lnTo>
                  <a:lnTo>
                    <a:pt x="434" y="2"/>
                  </a:lnTo>
                  <a:lnTo>
                    <a:pt x="432" y="2"/>
                  </a:lnTo>
                  <a:lnTo>
                    <a:pt x="432" y="2"/>
                  </a:lnTo>
                  <a:lnTo>
                    <a:pt x="434" y="2"/>
                  </a:lnTo>
                  <a:lnTo>
                    <a:pt x="434" y="2"/>
                  </a:lnTo>
                  <a:close/>
                  <a:moveTo>
                    <a:pt x="470" y="0"/>
                  </a:moveTo>
                  <a:lnTo>
                    <a:pt x="472" y="0"/>
                  </a:lnTo>
                  <a:lnTo>
                    <a:pt x="472" y="2"/>
                  </a:lnTo>
                  <a:lnTo>
                    <a:pt x="475" y="2"/>
                  </a:lnTo>
                  <a:lnTo>
                    <a:pt x="476" y="2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8" y="3"/>
                  </a:lnTo>
                  <a:lnTo>
                    <a:pt x="479" y="3"/>
                  </a:lnTo>
                  <a:lnTo>
                    <a:pt x="479" y="3"/>
                  </a:lnTo>
                  <a:lnTo>
                    <a:pt x="481" y="5"/>
                  </a:lnTo>
                  <a:lnTo>
                    <a:pt x="483" y="5"/>
                  </a:lnTo>
                  <a:lnTo>
                    <a:pt x="484" y="5"/>
                  </a:lnTo>
                  <a:lnTo>
                    <a:pt x="486" y="5"/>
                  </a:lnTo>
                  <a:lnTo>
                    <a:pt x="487" y="5"/>
                  </a:lnTo>
                  <a:lnTo>
                    <a:pt x="489" y="5"/>
                  </a:lnTo>
                  <a:lnTo>
                    <a:pt x="489" y="5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92" y="5"/>
                  </a:lnTo>
                  <a:lnTo>
                    <a:pt x="492" y="5"/>
                  </a:lnTo>
                  <a:lnTo>
                    <a:pt x="494" y="5"/>
                  </a:lnTo>
                  <a:lnTo>
                    <a:pt x="494" y="5"/>
                  </a:lnTo>
                  <a:lnTo>
                    <a:pt x="495" y="5"/>
                  </a:lnTo>
                  <a:lnTo>
                    <a:pt x="495" y="6"/>
                  </a:lnTo>
                  <a:lnTo>
                    <a:pt x="495" y="6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497" y="8"/>
                  </a:lnTo>
                  <a:lnTo>
                    <a:pt x="497" y="9"/>
                  </a:lnTo>
                  <a:lnTo>
                    <a:pt x="497" y="11"/>
                  </a:lnTo>
                  <a:lnTo>
                    <a:pt x="497" y="11"/>
                  </a:lnTo>
                  <a:lnTo>
                    <a:pt x="498" y="11"/>
                  </a:lnTo>
                  <a:lnTo>
                    <a:pt x="498" y="13"/>
                  </a:lnTo>
                  <a:lnTo>
                    <a:pt x="498" y="13"/>
                  </a:lnTo>
                  <a:lnTo>
                    <a:pt x="498" y="16"/>
                  </a:lnTo>
                  <a:lnTo>
                    <a:pt x="500" y="17"/>
                  </a:lnTo>
                  <a:lnTo>
                    <a:pt x="502" y="19"/>
                  </a:lnTo>
                  <a:lnTo>
                    <a:pt x="503" y="19"/>
                  </a:lnTo>
                  <a:lnTo>
                    <a:pt x="506" y="20"/>
                  </a:lnTo>
                  <a:lnTo>
                    <a:pt x="508" y="20"/>
                  </a:lnTo>
                  <a:lnTo>
                    <a:pt x="509" y="20"/>
                  </a:lnTo>
                  <a:lnTo>
                    <a:pt x="513" y="20"/>
                  </a:lnTo>
                  <a:lnTo>
                    <a:pt x="516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7" y="20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2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6" y="25"/>
                  </a:lnTo>
                  <a:lnTo>
                    <a:pt x="516" y="25"/>
                  </a:lnTo>
                  <a:lnTo>
                    <a:pt x="514" y="25"/>
                  </a:lnTo>
                  <a:lnTo>
                    <a:pt x="516" y="27"/>
                  </a:lnTo>
                  <a:lnTo>
                    <a:pt x="516" y="27"/>
                  </a:lnTo>
                  <a:lnTo>
                    <a:pt x="517" y="28"/>
                  </a:lnTo>
                  <a:lnTo>
                    <a:pt x="519" y="28"/>
                  </a:lnTo>
                  <a:lnTo>
                    <a:pt x="519" y="30"/>
                  </a:lnTo>
                  <a:lnTo>
                    <a:pt x="519" y="30"/>
                  </a:lnTo>
                  <a:lnTo>
                    <a:pt x="520" y="30"/>
                  </a:lnTo>
                  <a:lnTo>
                    <a:pt x="520" y="30"/>
                  </a:lnTo>
                  <a:lnTo>
                    <a:pt x="520" y="31"/>
                  </a:lnTo>
                  <a:lnTo>
                    <a:pt x="520" y="31"/>
                  </a:lnTo>
                  <a:lnTo>
                    <a:pt x="520" y="33"/>
                  </a:lnTo>
                  <a:lnTo>
                    <a:pt x="519" y="33"/>
                  </a:lnTo>
                  <a:lnTo>
                    <a:pt x="519" y="35"/>
                  </a:lnTo>
                  <a:lnTo>
                    <a:pt x="519" y="35"/>
                  </a:lnTo>
                  <a:lnTo>
                    <a:pt x="519" y="36"/>
                  </a:lnTo>
                  <a:lnTo>
                    <a:pt x="519" y="38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9"/>
                  </a:lnTo>
                  <a:lnTo>
                    <a:pt x="520" y="39"/>
                  </a:lnTo>
                  <a:lnTo>
                    <a:pt x="520" y="38"/>
                  </a:lnTo>
                  <a:lnTo>
                    <a:pt x="522" y="38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4" y="39"/>
                  </a:lnTo>
                  <a:lnTo>
                    <a:pt x="522" y="39"/>
                  </a:lnTo>
                  <a:lnTo>
                    <a:pt x="522" y="41"/>
                  </a:lnTo>
                  <a:lnTo>
                    <a:pt x="522" y="41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2" y="43"/>
                  </a:lnTo>
                  <a:lnTo>
                    <a:pt x="524" y="43"/>
                  </a:lnTo>
                  <a:lnTo>
                    <a:pt x="522" y="43"/>
                  </a:lnTo>
                  <a:lnTo>
                    <a:pt x="522" y="44"/>
                  </a:lnTo>
                  <a:lnTo>
                    <a:pt x="522" y="46"/>
                  </a:lnTo>
                  <a:lnTo>
                    <a:pt x="522" y="46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5" y="46"/>
                  </a:lnTo>
                  <a:lnTo>
                    <a:pt x="527" y="46"/>
                  </a:lnTo>
                  <a:lnTo>
                    <a:pt x="527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7"/>
                  </a:lnTo>
                  <a:lnTo>
                    <a:pt x="528" y="47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30" y="49"/>
                  </a:lnTo>
                  <a:lnTo>
                    <a:pt x="531" y="49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5" y="50"/>
                  </a:lnTo>
                  <a:lnTo>
                    <a:pt x="535" y="50"/>
                  </a:lnTo>
                  <a:lnTo>
                    <a:pt x="536" y="50"/>
                  </a:lnTo>
                  <a:lnTo>
                    <a:pt x="538" y="50"/>
                  </a:lnTo>
                  <a:lnTo>
                    <a:pt x="544" y="52"/>
                  </a:lnTo>
                  <a:lnTo>
                    <a:pt x="546" y="52"/>
                  </a:lnTo>
                  <a:lnTo>
                    <a:pt x="547" y="52"/>
                  </a:lnTo>
                  <a:lnTo>
                    <a:pt x="549" y="52"/>
                  </a:lnTo>
                  <a:lnTo>
                    <a:pt x="549" y="52"/>
                  </a:lnTo>
                  <a:lnTo>
                    <a:pt x="550" y="52"/>
                  </a:lnTo>
                  <a:lnTo>
                    <a:pt x="554" y="52"/>
                  </a:lnTo>
                  <a:lnTo>
                    <a:pt x="554" y="52"/>
                  </a:lnTo>
                  <a:lnTo>
                    <a:pt x="555" y="54"/>
                  </a:lnTo>
                  <a:lnTo>
                    <a:pt x="557" y="54"/>
                  </a:lnTo>
                  <a:lnTo>
                    <a:pt x="558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3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5" y="55"/>
                  </a:lnTo>
                  <a:lnTo>
                    <a:pt x="563" y="55"/>
                  </a:lnTo>
                  <a:lnTo>
                    <a:pt x="565" y="57"/>
                  </a:lnTo>
                  <a:lnTo>
                    <a:pt x="566" y="55"/>
                  </a:lnTo>
                  <a:lnTo>
                    <a:pt x="566" y="55"/>
                  </a:lnTo>
                  <a:lnTo>
                    <a:pt x="568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69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7"/>
                  </a:lnTo>
                  <a:lnTo>
                    <a:pt x="574" y="57"/>
                  </a:lnTo>
                  <a:lnTo>
                    <a:pt x="574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6" y="57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58"/>
                  </a:lnTo>
                  <a:lnTo>
                    <a:pt x="577" y="60"/>
                  </a:lnTo>
                  <a:lnTo>
                    <a:pt x="577" y="60"/>
                  </a:lnTo>
                  <a:lnTo>
                    <a:pt x="579" y="60"/>
                  </a:lnTo>
                  <a:lnTo>
                    <a:pt x="579" y="60"/>
                  </a:lnTo>
                  <a:lnTo>
                    <a:pt x="579" y="61"/>
                  </a:lnTo>
                  <a:lnTo>
                    <a:pt x="579" y="61"/>
                  </a:lnTo>
                  <a:lnTo>
                    <a:pt x="580" y="61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3"/>
                  </a:lnTo>
                  <a:lnTo>
                    <a:pt x="580" y="61"/>
                  </a:lnTo>
                  <a:lnTo>
                    <a:pt x="582" y="61"/>
                  </a:lnTo>
                  <a:lnTo>
                    <a:pt x="582" y="63"/>
                  </a:lnTo>
                  <a:lnTo>
                    <a:pt x="582" y="65"/>
                  </a:lnTo>
                  <a:lnTo>
                    <a:pt x="582" y="65"/>
                  </a:lnTo>
                  <a:lnTo>
                    <a:pt x="582" y="66"/>
                  </a:lnTo>
                  <a:lnTo>
                    <a:pt x="584" y="66"/>
                  </a:lnTo>
                  <a:lnTo>
                    <a:pt x="584" y="66"/>
                  </a:lnTo>
                  <a:lnTo>
                    <a:pt x="585" y="68"/>
                  </a:lnTo>
                  <a:lnTo>
                    <a:pt x="585" y="68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7" y="66"/>
                  </a:lnTo>
                  <a:lnTo>
                    <a:pt x="587" y="66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5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69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1"/>
                  </a:lnTo>
                  <a:lnTo>
                    <a:pt x="587" y="72"/>
                  </a:lnTo>
                  <a:lnTo>
                    <a:pt x="588" y="72"/>
                  </a:lnTo>
                  <a:lnTo>
                    <a:pt x="588" y="72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88" y="74"/>
                  </a:lnTo>
                  <a:lnTo>
                    <a:pt x="590" y="74"/>
                  </a:lnTo>
                  <a:lnTo>
                    <a:pt x="590" y="76"/>
                  </a:lnTo>
                  <a:lnTo>
                    <a:pt x="590" y="76"/>
                  </a:lnTo>
                  <a:lnTo>
                    <a:pt x="590" y="77"/>
                  </a:lnTo>
                  <a:lnTo>
                    <a:pt x="591" y="77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0" y="77"/>
                  </a:lnTo>
                  <a:lnTo>
                    <a:pt x="590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7"/>
                  </a:lnTo>
                  <a:lnTo>
                    <a:pt x="588" y="76"/>
                  </a:lnTo>
                  <a:lnTo>
                    <a:pt x="588" y="76"/>
                  </a:lnTo>
                  <a:lnTo>
                    <a:pt x="587" y="76"/>
                  </a:lnTo>
                  <a:lnTo>
                    <a:pt x="587" y="76"/>
                  </a:lnTo>
                  <a:lnTo>
                    <a:pt x="585" y="77"/>
                  </a:lnTo>
                  <a:lnTo>
                    <a:pt x="585" y="77"/>
                  </a:lnTo>
                  <a:lnTo>
                    <a:pt x="587" y="77"/>
                  </a:lnTo>
                  <a:lnTo>
                    <a:pt x="587" y="79"/>
                  </a:lnTo>
                  <a:lnTo>
                    <a:pt x="587" y="79"/>
                  </a:lnTo>
                  <a:lnTo>
                    <a:pt x="587" y="80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84" y="82"/>
                  </a:lnTo>
                  <a:lnTo>
                    <a:pt x="580" y="80"/>
                  </a:lnTo>
                  <a:lnTo>
                    <a:pt x="579" y="80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4" y="79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4" y="77"/>
                  </a:lnTo>
                  <a:lnTo>
                    <a:pt x="572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1" y="77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6"/>
                  </a:lnTo>
                  <a:lnTo>
                    <a:pt x="572" y="74"/>
                  </a:lnTo>
                  <a:lnTo>
                    <a:pt x="574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2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71" y="74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69"/>
                  </a:lnTo>
                  <a:lnTo>
                    <a:pt x="569" y="69"/>
                  </a:lnTo>
                  <a:lnTo>
                    <a:pt x="569" y="69"/>
                  </a:lnTo>
                  <a:lnTo>
                    <a:pt x="568" y="69"/>
                  </a:lnTo>
                  <a:lnTo>
                    <a:pt x="565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6" y="72"/>
                  </a:lnTo>
                  <a:lnTo>
                    <a:pt x="566" y="74"/>
                  </a:lnTo>
                  <a:lnTo>
                    <a:pt x="568" y="74"/>
                  </a:lnTo>
                  <a:lnTo>
                    <a:pt x="568" y="74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8" y="76"/>
                  </a:lnTo>
                  <a:lnTo>
                    <a:pt x="569" y="77"/>
                  </a:lnTo>
                  <a:lnTo>
                    <a:pt x="569" y="79"/>
                  </a:lnTo>
                  <a:lnTo>
                    <a:pt x="569" y="80"/>
                  </a:lnTo>
                  <a:lnTo>
                    <a:pt x="568" y="80"/>
                  </a:lnTo>
                  <a:lnTo>
                    <a:pt x="568" y="82"/>
                  </a:lnTo>
                  <a:lnTo>
                    <a:pt x="568" y="82"/>
                  </a:lnTo>
                  <a:lnTo>
                    <a:pt x="568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5" y="83"/>
                  </a:lnTo>
                  <a:lnTo>
                    <a:pt x="565" y="85"/>
                  </a:lnTo>
                  <a:lnTo>
                    <a:pt x="565" y="85"/>
                  </a:lnTo>
                  <a:lnTo>
                    <a:pt x="565" y="87"/>
                  </a:lnTo>
                  <a:lnTo>
                    <a:pt x="563" y="88"/>
                  </a:lnTo>
                  <a:lnTo>
                    <a:pt x="563" y="88"/>
                  </a:lnTo>
                  <a:lnTo>
                    <a:pt x="563" y="90"/>
                  </a:lnTo>
                  <a:lnTo>
                    <a:pt x="563" y="91"/>
                  </a:lnTo>
                  <a:lnTo>
                    <a:pt x="563" y="98"/>
                  </a:lnTo>
                  <a:lnTo>
                    <a:pt x="563" y="99"/>
                  </a:lnTo>
                  <a:lnTo>
                    <a:pt x="563" y="101"/>
                  </a:lnTo>
                  <a:lnTo>
                    <a:pt x="561" y="102"/>
                  </a:lnTo>
                  <a:lnTo>
                    <a:pt x="561" y="102"/>
                  </a:lnTo>
                  <a:lnTo>
                    <a:pt x="560" y="104"/>
                  </a:lnTo>
                  <a:lnTo>
                    <a:pt x="560" y="104"/>
                  </a:lnTo>
                  <a:lnTo>
                    <a:pt x="558" y="104"/>
                  </a:lnTo>
                  <a:lnTo>
                    <a:pt x="558" y="106"/>
                  </a:lnTo>
                  <a:lnTo>
                    <a:pt x="557" y="106"/>
                  </a:lnTo>
                  <a:lnTo>
                    <a:pt x="555" y="107"/>
                  </a:lnTo>
                  <a:lnTo>
                    <a:pt x="554" y="107"/>
                  </a:lnTo>
                  <a:lnTo>
                    <a:pt x="552" y="109"/>
                  </a:lnTo>
                  <a:lnTo>
                    <a:pt x="552" y="107"/>
                  </a:lnTo>
                  <a:lnTo>
                    <a:pt x="552" y="107"/>
                  </a:lnTo>
                  <a:lnTo>
                    <a:pt x="550" y="104"/>
                  </a:lnTo>
                  <a:lnTo>
                    <a:pt x="550" y="98"/>
                  </a:lnTo>
                  <a:lnTo>
                    <a:pt x="549" y="93"/>
                  </a:lnTo>
                  <a:lnTo>
                    <a:pt x="547" y="91"/>
                  </a:lnTo>
                  <a:lnTo>
                    <a:pt x="547" y="91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4" y="90"/>
                  </a:lnTo>
                  <a:lnTo>
                    <a:pt x="543" y="90"/>
                  </a:lnTo>
                  <a:lnTo>
                    <a:pt x="541" y="91"/>
                  </a:lnTo>
                  <a:lnTo>
                    <a:pt x="539" y="91"/>
                  </a:lnTo>
                  <a:lnTo>
                    <a:pt x="539" y="91"/>
                  </a:lnTo>
                  <a:lnTo>
                    <a:pt x="539" y="93"/>
                  </a:lnTo>
                  <a:lnTo>
                    <a:pt x="538" y="93"/>
                  </a:lnTo>
                  <a:lnTo>
                    <a:pt x="538" y="93"/>
                  </a:lnTo>
                  <a:lnTo>
                    <a:pt x="539" y="93"/>
                  </a:lnTo>
                  <a:lnTo>
                    <a:pt x="539" y="93"/>
                  </a:lnTo>
                  <a:lnTo>
                    <a:pt x="538" y="95"/>
                  </a:lnTo>
                  <a:lnTo>
                    <a:pt x="538" y="96"/>
                  </a:lnTo>
                  <a:lnTo>
                    <a:pt x="536" y="96"/>
                  </a:lnTo>
                  <a:lnTo>
                    <a:pt x="536" y="96"/>
                  </a:lnTo>
                  <a:lnTo>
                    <a:pt x="535" y="98"/>
                  </a:lnTo>
                  <a:lnTo>
                    <a:pt x="535" y="98"/>
                  </a:lnTo>
                  <a:lnTo>
                    <a:pt x="533" y="98"/>
                  </a:lnTo>
                  <a:lnTo>
                    <a:pt x="531" y="98"/>
                  </a:lnTo>
                  <a:lnTo>
                    <a:pt x="530" y="96"/>
                  </a:lnTo>
                  <a:lnTo>
                    <a:pt x="530" y="96"/>
                  </a:lnTo>
                  <a:lnTo>
                    <a:pt x="530" y="95"/>
                  </a:lnTo>
                  <a:lnTo>
                    <a:pt x="530" y="95"/>
                  </a:lnTo>
                  <a:lnTo>
                    <a:pt x="530" y="93"/>
                  </a:lnTo>
                  <a:lnTo>
                    <a:pt x="531" y="91"/>
                  </a:lnTo>
                  <a:lnTo>
                    <a:pt x="531" y="91"/>
                  </a:lnTo>
                  <a:lnTo>
                    <a:pt x="533" y="91"/>
                  </a:lnTo>
                  <a:lnTo>
                    <a:pt x="535" y="91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6" y="90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6" y="87"/>
                  </a:lnTo>
                  <a:lnTo>
                    <a:pt x="538" y="87"/>
                  </a:lnTo>
                  <a:lnTo>
                    <a:pt x="538" y="87"/>
                  </a:lnTo>
                  <a:lnTo>
                    <a:pt x="539" y="85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9" y="82"/>
                  </a:lnTo>
                  <a:lnTo>
                    <a:pt x="539" y="80"/>
                  </a:lnTo>
                  <a:lnTo>
                    <a:pt x="539" y="79"/>
                  </a:lnTo>
                  <a:lnTo>
                    <a:pt x="539" y="77"/>
                  </a:lnTo>
                  <a:lnTo>
                    <a:pt x="539" y="76"/>
                  </a:lnTo>
                  <a:lnTo>
                    <a:pt x="538" y="74"/>
                  </a:lnTo>
                  <a:lnTo>
                    <a:pt x="538" y="74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8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9" y="71"/>
                  </a:lnTo>
                  <a:lnTo>
                    <a:pt x="538" y="69"/>
                  </a:lnTo>
                  <a:lnTo>
                    <a:pt x="538" y="69"/>
                  </a:lnTo>
                  <a:lnTo>
                    <a:pt x="538" y="68"/>
                  </a:lnTo>
                  <a:lnTo>
                    <a:pt x="538" y="68"/>
                  </a:lnTo>
                  <a:lnTo>
                    <a:pt x="536" y="68"/>
                  </a:lnTo>
                  <a:lnTo>
                    <a:pt x="535" y="66"/>
                  </a:lnTo>
                  <a:lnTo>
                    <a:pt x="531" y="65"/>
                  </a:lnTo>
                  <a:lnTo>
                    <a:pt x="530" y="65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27" y="63"/>
                  </a:lnTo>
                  <a:lnTo>
                    <a:pt x="527" y="63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4" y="61"/>
                  </a:lnTo>
                  <a:lnTo>
                    <a:pt x="522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17" y="60"/>
                  </a:lnTo>
                  <a:lnTo>
                    <a:pt x="517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1"/>
                  </a:lnTo>
                  <a:lnTo>
                    <a:pt x="514" y="61"/>
                  </a:lnTo>
                  <a:lnTo>
                    <a:pt x="514" y="63"/>
                  </a:lnTo>
                  <a:lnTo>
                    <a:pt x="514" y="63"/>
                  </a:lnTo>
                  <a:lnTo>
                    <a:pt x="514" y="65"/>
                  </a:lnTo>
                  <a:lnTo>
                    <a:pt x="514" y="65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4" y="66"/>
                  </a:lnTo>
                  <a:lnTo>
                    <a:pt x="513" y="66"/>
                  </a:lnTo>
                  <a:lnTo>
                    <a:pt x="513" y="66"/>
                  </a:lnTo>
                  <a:lnTo>
                    <a:pt x="511" y="68"/>
                  </a:lnTo>
                  <a:lnTo>
                    <a:pt x="509" y="68"/>
                  </a:lnTo>
                  <a:lnTo>
                    <a:pt x="509" y="69"/>
                  </a:lnTo>
                  <a:lnTo>
                    <a:pt x="509" y="69"/>
                  </a:lnTo>
                  <a:lnTo>
                    <a:pt x="509" y="72"/>
                  </a:lnTo>
                  <a:lnTo>
                    <a:pt x="509" y="72"/>
                  </a:lnTo>
                  <a:lnTo>
                    <a:pt x="509" y="74"/>
                  </a:lnTo>
                  <a:lnTo>
                    <a:pt x="508" y="76"/>
                  </a:lnTo>
                  <a:lnTo>
                    <a:pt x="508" y="77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8" y="74"/>
                  </a:lnTo>
                  <a:lnTo>
                    <a:pt x="506" y="74"/>
                  </a:lnTo>
                  <a:lnTo>
                    <a:pt x="506" y="76"/>
                  </a:lnTo>
                  <a:lnTo>
                    <a:pt x="508" y="76"/>
                  </a:lnTo>
                  <a:lnTo>
                    <a:pt x="506" y="76"/>
                  </a:lnTo>
                  <a:lnTo>
                    <a:pt x="506" y="77"/>
                  </a:lnTo>
                  <a:lnTo>
                    <a:pt x="506" y="77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06" y="74"/>
                  </a:lnTo>
                  <a:lnTo>
                    <a:pt x="506" y="74"/>
                  </a:lnTo>
                  <a:lnTo>
                    <a:pt x="506" y="72"/>
                  </a:lnTo>
                  <a:lnTo>
                    <a:pt x="506" y="72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71"/>
                  </a:lnTo>
                  <a:lnTo>
                    <a:pt x="503" y="72"/>
                  </a:lnTo>
                  <a:lnTo>
                    <a:pt x="503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2" y="74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500" y="76"/>
                  </a:lnTo>
                  <a:lnTo>
                    <a:pt x="500" y="77"/>
                  </a:lnTo>
                  <a:lnTo>
                    <a:pt x="498" y="77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7" y="82"/>
                  </a:lnTo>
                  <a:lnTo>
                    <a:pt x="497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5" y="88"/>
                  </a:lnTo>
                  <a:lnTo>
                    <a:pt x="494" y="90"/>
                  </a:lnTo>
                  <a:lnTo>
                    <a:pt x="494" y="90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4" y="95"/>
                  </a:lnTo>
                  <a:lnTo>
                    <a:pt x="492" y="98"/>
                  </a:lnTo>
                  <a:lnTo>
                    <a:pt x="492" y="98"/>
                  </a:lnTo>
                  <a:lnTo>
                    <a:pt x="494" y="101"/>
                  </a:lnTo>
                  <a:lnTo>
                    <a:pt x="495" y="104"/>
                  </a:lnTo>
                  <a:lnTo>
                    <a:pt x="495" y="104"/>
                  </a:lnTo>
                  <a:lnTo>
                    <a:pt x="497" y="106"/>
                  </a:lnTo>
                  <a:lnTo>
                    <a:pt x="497" y="109"/>
                  </a:lnTo>
                  <a:lnTo>
                    <a:pt x="497" y="110"/>
                  </a:lnTo>
                  <a:lnTo>
                    <a:pt x="497" y="112"/>
                  </a:lnTo>
                  <a:lnTo>
                    <a:pt x="497" y="115"/>
                  </a:lnTo>
                  <a:lnTo>
                    <a:pt x="497" y="117"/>
                  </a:lnTo>
                  <a:lnTo>
                    <a:pt x="497" y="118"/>
                  </a:lnTo>
                  <a:lnTo>
                    <a:pt x="495" y="121"/>
                  </a:lnTo>
                  <a:lnTo>
                    <a:pt x="495" y="121"/>
                  </a:lnTo>
                  <a:lnTo>
                    <a:pt x="494" y="124"/>
                  </a:lnTo>
                  <a:lnTo>
                    <a:pt x="492" y="126"/>
                  </a:lnTo>
                  <a:lnTo>
                    <a:pt x="492" y="128"/>
                  </a:lnTo>
                  <a:lnTo>
                    <a:pt x="490" y="129"/>
                  </a:lnTo>
                  <a:lnTo>
                    <a:pt x="489" y="129"/>
                  </a:lnTo>
                  <a:lnTo>
                    <a:pt x="486" y="132"/>
                  </a:lnTo>
                  <a:lnTo>
                    <a:pt x="484" y="132"/>
                  </a:lnTo>
                  <a:lnTo>
                    <a:pt x="483" y="132"/>
                  </a:lnTo>
                  <a:lnTo>
                    <a:pt x="481" y="132"/>
                  </a:lnTo>
                  <a:lnTo>
                    <a:pt x="479" y="132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9" y="131"/>
                  </a:lnTo>
                  <a:lnTo>
                    <a:pt x="478" y="131"/>
                  </a:lnTo>
                  <a:lnTo>
                    <a:pt x="478" y="131"/>
                  </a:lnTo>
                  <a:lnTo>
                    <a:pt x="478" y="128"/>
                  </a:lnTo>
                  <a:lnTo>
                    <a:pt x="476" y="126"/>
                  </a:lnTo>
                  <a:lnTo>
                    <a:pt x="476" y="124"/>
                  </a:lnTo>
                  <a:lnTo>
                    <a:pt x="475" y="124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0"/>
                  </a:lnTo>
                  <a:lnTo>
                    <a:pt x="475" y="117"/>
                  </a:lnTo>
                  <a:lnTo>
                    <a:pt x="475" y="113"/>
                  </a:lnTo>
                  <a:lnTo>
                    <a:pt x="475" y="113"/>
                  </a:lnTo>
                  <a:lnTo>
                    <a:pt x="475" y="112"/>
                  </a:lnTo>
                  <a:lnTo>
                    <a:pt x="475" y="112"/>
                  </a:lnTo>
                  <a:lnTo>
                    <a:pt x="475" y="110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3" y="106"/>
                  </a:lnTo>
                  <a:lnTo>
                    <a:pt x="473" y="106"/>
                  </a:lnTo>
                  <a:lnTo>
                    <a:pt x="473" y="104"/>
                  </a:lnTo>
                  <a:lnTo>
                    <a:pt x="473" y="104"/>
                  </a:lnTo>
                  <a:lnTo>
                    <a:pt x="473" y="102"/>
                  </a:lnTo>
                  <a:lnTo>
                    <a:pt x="475" y="101"/>
                  </a:lnTo>
                  <a:lnTo>
                    <a:pt x="475" y="99"/>
                  </a:lnTo>
                  <a:lnTo>
                    <a:pt x="475" y="99"/>
                  </a:lnTo>
                  <a:lnTo>
                    <a:pt x="475" y="98"/>
                  </a:lnTo>
                  <a:lnTo>
                    <a:pt x="476" y="96"/>
                  </a:lnTo>
                  <a:lnTo>
                    <a:pt x="476" y="96"/>
                  </a:lnTo>
                  <a:lnTo>
                    <a:pt x="476" y="95"/>
                  </a:lnTo>
                  <a:lnTo>
                    <a:pt x="476" y="93"/>
                  </a:lnTo>
                  <a:lnTo>
                    <a:pt x="476" y="93"/>
                  </a:lnTo>
                  <a:lnTo>
                    <a:pt x="476" y="91"/>
                  </a:lnTo>
                  <a:lnTo>
                    <a:pt x="476" y="90"/>
                  </a:lnTo>
                  <a:lnTo>
                    <a:pt x="478" y="88"/>
                  </a:lnTo>
                  <a:lnTo>
                    <a:pt x="478" y="88"/>
                  </a:lnTo>
                  <a:lnTo>
                    <a:pt x="479" y="87"/>
                  </a:lnTo>
                  <a:lnTo>
                    <a:pt x="478" y="85"/>
                  </a:lnTo>
                  <a:lnTo>
                    <a:pt x="478" y="83"/>
                  </a:lnTo>
                  <a:lnTo>
                    <a:pt x="479" y="82"/>
                  </a:lnTo>
                  <a:lnTo>
                    <a:pt x="479" y="80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7"/>
                  </a:lnTo>
                  <a:lnTo>
                    <a:pt x="481" y="77"/>
                  </a:lnTo>
                  <a:lnTo>
                    <a:pt x="481" y="76"/>
                  </a:lnTo>
                  <a:lnTo>
                    <a:pt x="479" y="76"/>
                  </a:lnTo>
                  <a:lnTo>
                    <a:pt x="479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8" y="76"/>
                  </a:lnTo>
                  <a:lnTo>
                    <a:pt x="476" y="77"/>
                  </a:lnTo>
                  <a:lnTo>
                    <a:pt x="475" y="79"/>
                  </a:lnTo>
                  <a:lnTo>
                    <a:pt x="475" y="79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2" y="82"/>
                  </a:lnTo>
                  <a:lnTo>
                    <a:pt x="472" y="80"/>
                  </a:lnTo>
                  <a:lnTo>
                    <a:pt x="472" y="80"/>
                  </a:lnTo>
                  <a:lnTo>
                    <a:pt x="472" y="79"/>
                  </a:lnTo>
                  <a:lnTo>
                    <a:pt x="472" y="77"/>
                  </a:lnTo>
                  <a:lnTo>
                    <a:pt x="473" y="76"/>
                  </a:lnTo>
                  <a:lnTo>
                    <a:pt x="473" y="76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6" y="72"/>
                  </a:lnTo>
                  <a:lnTo>
                    <a:pt x="478" y="72"/>
                  </a:lnTo>
                  <a:lnTo>
                    <a:pt x="478" y="71"/>
                  </a:lnTo>
                  <a:lnTo>
                    <a:pt x="478" y="71"/>
                  </a:lnTo>
                  <a:lnTo>
                    <a:pt x="478" y="69"/>
                  </a:lnTo>
                  <a:lnTo>
                    <a:pt x="479" y="69"/>
                  </a:lnTo>
                  <a:lnTo>
                    <a:pt x="481" y="66"/>
                  </a:lnTo>
                  <a:lnTo>
                    <a:pt x="481" y="65"/>
                  </a:lnTo>
                  <a:lnTo>
                    <a:pt x="483" y="63"/>
                  </a:lnTo>
                  <a:lnTo>
                    <a:pt x="484" y="61"/>
                  </a:lnTo>
                  <a:lnTo>
                    <a:pt x="484" y="61"/>
                  </a:lnTo>
                  <a:lnTo>
                    <a:pt x="484" y="60"/>
                  </a:lnTo>
                  <a:lnTo>
                    <a:pt x="486" y="58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7"/>
                  </a:lnTo>
                  <a:lnTo>
                    <a:pt x="486" y="58"/>
                  </a:lnTo>
                  <a:lnTo>
                    <a:pt x="486" y="60"/>
                  </a:lnTo>
                  <a:lnTo>
                    <a:pt x="486" y="60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9" y="60"/>
                  </a:lnTo>
                  <a:lnTo>
                    <a:pt x="489" y="58"/>
                  </a:lnTo>
                  <a:lnTo>
                    <a:pt x="489" y="58"/>
                  </a:lnTo>
                  <a:lnTo>
                    <a:pt x="490" y="58"/>
                  </a:lnTo>
                  <a:lnTo>
                    <a:pt x="490" y="58"/>
                  </a:lnTo>
                  <a:lnTo>
                    <a:pt x="492" y="58"/>
                  </a:lnTo>
                  <a:lnTo>
                    <a:pt x="492" y="57"/>
                  </a:lnTo>
                  <a:lnTo>
                    <a:pt x="492" y="58"/>
                  </a:lnTo>
                  <a:lnTo>
                    <a:pt x="492" y="58"/>
                  </a:lnTo>
                  <a:lnTo>
                    <a:pt x="492" y="60"/>
                  </a:lnTo>
                  <a:lnTo>
                    <a:pt x="492" y="60"/>
                  </a:lnTo>
                  <a:lnTo>
                    <a:pt x="490" y="60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1"/>
                  </a:lnTo>
                  <a:lnTo>
                    <a:pt x="492" y="60"/>
                  </a:lnTo>
                  <a:lnTo>
                    <a:pt x="494" y="60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498" y="57"/>
                  </a:lnTo>
                  <a:lnTo>
                    <a:pt x="500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2" y="57"/>
                  </a:lnTo>
                  <a:lnTo>
                    <a:pt x="503" y="55"/>
                  </a:lnTo>
                  <a:lnTo>
                    <a:pt x="505" y="55"/>
                  </a:lnTo>
                  <a:lnTo>
                    <a:pt x="506" y="55"/>
                  </a:lnTo>
                  <a:lnTo>
                    <a:pt x="506" y="54"/>
                  </a:lnTo>
                  <a:lnTo>
                    <a:pt x="508" y="54"/>
                  </a:lnTo>
                  <a:lnTo>
                    <a:pt x="509" y="54"/>
                  </a:lnTo>
                  <a:lnTo>
                    <a:pt x="511" y="54"/>
                  </a:lnTo>
                  <a:lnTo>
                    <a:pt x="514" y="55"/>
                  </a:lnTo>
                  <a:lnTo>
                    <a:pt x="516" y="55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8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19" y="57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0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4" y="55"/>
                  </a:lnTo>
                  <a:lnTo>
                    <a:pt x="525" y="55"/>
                  </a:lnTo>
                  <a:lnTo>
                    <a:pt x="530" y="57"/>
                  </a:lnTo>
                  <a:lnTo>
                    <a:pt x="530" y="57"/>
                  </a:lnTo>
                  <a:lnTo>
                    <a:pt x="531" y="55"/>
                  </a:lnTo>
                  <a:lnTo>
                    <a:pt x="531" y="55"/>
                  </a:lnTo>
                  <a:lnTo>
                    <a:pt x="530" y="55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4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7" y="52"/>
                  </a:lnTo>
                  <a:lnTo>
                    <a:pt x="525" y="52"/>
                  </a:lnTo>
                  <a:lnTo>
                    <a:pt x="527" y="52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50"/>
                  </a:lnTo>
                  <a:lnTo>
                    <a:pt x="527" y="49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5" y="47"/>
                  </a:lnTo>
                  <a:lnTo>
                    <a:pt x="524" y="46"/>
                  </a:lnTo>
                  <a:lnTo>
                    <a:pt x="524" y="46"/>
                  </a:lnTo>
                  <a:lnTo>
                    <a:pt x="524" y="47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19" y="47"/>
                  </a:lnTo>
                  <a:lnTo>
                    <a:pt x="519" y="47"/>
                  </a:lnTo>
                  <a:lnTo>
                    <a:pt x="517" y="47"/>
                  </a:lnTo>
                  <a:lnTo>
                    <a:pt x="516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6"/>
                  </a:lnTo>
                  <a:lnTo>
                    <a:pt x="514" y="44"/>
                  </a:lnTo>
                  <a:lnTo>
                    <a:pt x="514" y="43"/>
                  </a:lnTo>
                  <a:lnTo>
                    <a:pt x="516" y="43"/>
                  </a:lnTo>
                  <a:lnTo>
                    <a:pt x="516" y="41"/>
                  </a:lnTo>
                  <a:lnTo>
                    <a:pt x="514" y="41"/>
                  </a:lnTo>
                  <a:lnTo>
                    <a:pt x="513" y="41"/>
                  </a:lnTo>
                  <a:lnTo>
                    <a:pt x="511" y="43"/>
                  </a:lnTo>
                  <a:lnTo>
                    <a:pt x="509" y="43"/>
                  </a:lnTo>
                  <a:lnTo>
                    <a:pt x="506" y="43"/>
                  </a:lnTo>
                  <a:lnTo>
                    <a:pt x="503" y="43"/>
                  </a:lnTo>
                  <a:lnTo>
                    <a:pt x="502" y="43"/>
                  </a:lnTo>
                  <a:lnTo>
                    <a:pt x="498" y="43"/>
                  </a:lnTo>
                  <a:lnTo>
                    <a:pt x="498" y="43"/>
                  </a:lnTo>
                  <a:lnTo>
                    <a:pt x="497" y="44"/>
                  </a:lnTo>
                  <a:lnTo>
                    <a:pt x="495" y="44"/>
                  </a:lnTo>
                  <a:lnTo>
                    <a:pt x="494" y="46"/>
                  </a:lnTo>
                  <a:lnTo>
                    <a:pt x="492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90" y="47"/>
                  </a:lnTo>
                  <a:lnTo>
                    <a:pt x="489" y="47"/>
                  </a:lnTo>
                  <a:lnTo>
                    <a:pt x="489" y="47"/>
                  </a:lnTo>
                  <a:lnTo>
                    <a:pt x="487" y="47"/>
                  </a:lnTo>
                  <a:lnTo>
                    <a:pt x="486" y="46"/>
                  </a:lnTo>
                  <a:lnTo>
                    <a:pt x="486" y="46"/>
                  </a:lnTo>
                  <a:lnTo>
                    <a:pt x="484" y="46"/>
                  </a:lnTo>
                  <a:lnTo>
                    <a:pt x="484" y="46"/>
                  </a:lnTo>
                  <a:lnTo>
                    <a:pt x="481" y="46"/>
                  </a:lnTo>
                  <a:lnTo>
                    <a:pt x="481" y="46"/>
                  </a:lnTo>
                  <a:lnTo>
                    <a:pt x="481" y="44"/>
                  </a:lnTo>
                  <a:lnTo>
                    <a:pt x="479" y="44"/>
                  </a:lnTo>
                  <a:lnTo>
                    <a:pt x="479" y="44"/>
                  </a:lnTo>
                  <a:lnTo>
                    <a:pt x="479" y="43"/>
                  </a:lnTo>
                  <a:lnTo>
                    <a:pt x="476" y="41"/>
                  </a:lnTo>
                  <a:lnTo>
                    <a:pt x="476" y="39"/>
                  </a:lnTo>
                  <a:lnTo>
                    <a:pt x="475" y="39"/>
                  </a:lnTo>
                  <a:lnTo>
                    <a:pt x="473" y="39"/>
                  </a:lnTo>
                  <a:lnTo>
                    <a:pt x="470" y="38"/>
                  </a:lnTo>
                  <a:lnTo>
                    <a:pt x="468" y="38"/>
                  </a:lnTo>
                  <a:lnTo>
                    <a:pt x="468" y="38"/>
                  </a:lnTo>
                  <a:lnTo>
                    <a:pt x="467" y="39"/>
                  </a:lnTo>
                  <a:lnTo>
                    <a:pt x="465" y="39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41"/>
                  </a:lnTo>
                  <a:lnTo>
                    <a:pt x="465" y="39"/>
                  </a:lnTo>
                  <a:lnTo>
                    <a:pt x="465" y="38"/>
                  </a:lnTo>
                  <a:lnTo>
                    <a:pt x="465" y="38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6"/>
                  </a:lnTo>
                  <a:lnTo>
                    <a:pt x="464" y="35"/>
                  </a:lnTo>
                  <a:lnTo>
                    <a:pt x="464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1" y="33"/>
                  </a:lnTo>
                  <a:lnTo>
                    <a:pt x="459" y="35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6" y="38"/>
                  </a:lnTo>
                  <a:lnTo>
                    <a:pt x="454" y="38"/>
                  </a:lnTo>
                  <a:lnTo>
                    <a:pt x="453" y="39"/>
                  </a:lnTo>
                  <a:lnTo>
                    <a:pt x="453" y="39"/>
                  </a:lnTo>
                  <a:lnTo>
                    <a:pt x="449" y="39"/>
                  </a:lnTo>
                  <a:lnTo>
                    <a:pt x="448" y="41"/>
                  </a:lnTo>
                  <a:lnTo>
                    <a:pt x="445" y="41"/>
                  </a:lnTo>
                  <a:lnTo>
                    <a:pt x="443" y="43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5" y="44"/>
                  </a:lnTo>
                  <a:lnTo>
                    <a:pt x="435" y="44"/>
                  </a:lnTo>
                  <a:lnTo>
                    <a:pt x="434" y="44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29" y="44"/>
                  </a:lnTo>
                  <a:lnTo>
                    <a:pt x="429" y="44"/>
                  </a:lnTo>
                  <a:lnTo>
                    <a:pt x="431" y="43"/>
                  </a:lnTo>
                  <a:lnTo>
                    <a:pt x="431" y="43"/>
                  </a:lnTo>
                  <a:lnTo>
                    <a:pt x="431" y="41"/>
                  </a:lnTo>
                  <a:lnTo>
                    <a:pt x="431" y="41"/>
                  </a:lnTo>
                  <a:lnTo>
                    <a:pt x="431" y="39"/>
                  </a:lnTo>
                  <a:lnTo>
                    <a:pt x="432" y="39"/>
                  </a:lnTo>
                  <a:lnTo>
                    <a:pt x="432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9" y="38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3" y="41"/>
                  </a:lnTo>
                  <a:lnTo>
                    <a:pt x="421" y="41"/>
                  </a:lnTo>
                  <a:lnTo>
                    <a:pt x="416" y="43"/>
                  </a:lnTo>
                  <a:lnTo>
                    <a:pt x="415" y="43"/>
                  </a:lnTo>
                  <a:lnTo>
                    <a:pt x="413" y="43"/>
                  </a:lnTo>
                  <a:lnTo>
                    <a:pt x="413" y="43"/>
                  </a:lnTo>
                  <a:lnTo>
                    <a:pt x="412" y="41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20" y="36"/>
                  </a:lnTo>
                  <a:lnTo>
                    <a:pt x="423" y="33"/>
                  </a:lnTo>
                  <a:lnTo>
                    <a:pt x="429" y="28"/>
                  </a:lnTo>
                  <a:lnTo>
                    <a:pt x="431" y="27"/>
                  </a:lnTo>
                  <a:lnTo>
                    <a:pt x="434" y="25"/>
                  </a:lnTo>
                  <a:lnTo>
                    <a:pt x="440" y="24"/>
                  </a:lnTo>
                  <a:lnTo>
                    <a:pt x="443" y="22"/>
                  </a:lnTo>
                  <a:lnTo>
                    <a:pt x="445" y="20"/>
                  </a:lnTo>
                  <a:lnTo>
                    <a:pt x="446" y="20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8" y="19"/>
                  </a:lnTo>
                  <a:lnTo>
                    <a:pt x="449" y="19"/>
                  </a:lnTo>
                  <a:lnTo>
                    <a:pt x="451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6"/>
                  </a:lnTo>
                  <a:lnTo>
                    <a:pt x="453" y="16"/>
                  </a:lnTo>
                  <a:lnTo>
                    <a:pt x="454" y="14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3"/>
                  </a:lnTo>
                  <a:lnTo>
                    <a:pt x="454" y="11"/>
                  </a:lnTo>
                  <a:lnTo>
                    <a:pt x="454" y="11"/>
                  </a:lnTo>
                  <a:lnTo>
                    <a:pt x="456" y="9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9" y="13"/>
                  </a:lnTo>
                  <a:lnTo>
                    <a:pt x="457" y="13"/>
                  </a:lnTo>
                  <a:lnTo>
                    <a:pt x="459" y="13"/>
                  </a:lnTo>
                  <a:lnTo>
                    <a:pt x="461" y="13"/>
                  </a:lnTo>
                  <a:lnTo>
                    <a:pt x="461" y="13"/>
                  </a:lnTo>
                  <a:lnTo>
                    <a:pt x="461" y="11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8"/>
                  </a:lnTo>
                  <a:lnTo>
                    <a:pt x="464" y="8"/>
                  </a:lnTo>
                  <a:lnTo>
                    <a:pt x="464" y="8"/>
                  </a:lnTo>
                  <a:lnTo>
                    <a:pt x="464" y="6"/>
                  </a:lnTo>
                  <a:lnTo>
                    <a:pt x="464" y="6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7" y="3"/>
                  </a:lnTo>
                  <a:lnTo>
                    <a:pt x="467" y="5"/>
                  </a:lnTo>
                  <a:lnTo>
                    <a:pt x="467" y="5"/>
                  </a:lnTo>
                  <a:lnTo>
                    <a:pt x="467" y="6"/>
                  </a:lnTo>
                  <a:lnTo>
                    <a:pt x="465" y="6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4" y="11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9"/>
                  </a:lnTo>
                  <a:lnTo>
                    <a:pt x="465" y="8"/>
                  </a:lnTo>
                  <a:lnTo>
                    <a:pt x="465" y="8"/>
                  </a:lnTo>
                  <a:lnTo>
                    <a:pt x="465" y="9"/>
                  </a:lnTo>
                  <a:lnTo>
                    <a:pt x="467" y="8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70" y="6"/>
                  </a:lnTo>
                  <a:lnTo>
                    <a:pt x="470" y="5"/>
                  </a:lnTo>
                  <a:lnTo>
                    <a:pt x="470" y="5"/>
                  </a:lnTo>
                  <a:lnTo>
                    <a:pt x="470" y="3"/>
                  </a:lnTo>
                  <a:lnTo>
                    <a:pt x="468" y="3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2"/>
                  </a:lnTo>
                  <a:lnTo>
                    <a:pt x="468" y="0"/>
                  </a:lnTo>
                  <a:lnTo>
                    <a:pt x="468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3" name="Freeform 354"/>
            <p:cNvSpPr>
              <a:spLocks noEditPoints="1"/>
            </p:cNvSpPr>
            <p:nvPr/>
          </p:nvSpPr>
          <p:spPr bwMode="auto">
            <a:xfrm>
              <a:off x="2408435" y="2718151"/>
              <a:ext cx="7299835" cy="251450"/>
            </a:xfrm>
            <a:custGeom>
              <a:avLst/>
              <a:gdLst>
                <a:gd name="T0" fmla="*/ 3067 w 3745"/>
                <a:gd name="T1" fmla="*/ 102 h 129"/>
                <a:gd name="T2" fmla="*/ 897 w 3745"/>
                <a:gd name="T3" fmla="*/ 99 h 129"/>
                <a:gd name="T4" fmla="*/ 3419 w 3745"/>
                <a:gd name="T5" fmla="*/ 102 h 129"/>
                <a:gd name="T6" fmla="*/ 2183 w 3745"/>
                <a:gd name="T7" fmla="*/ 95 h 129"/>
                <a:gd name="T8" fmla="*/ 2930 w 3745"/>
                <a:gd name="T9" fmla="*/ 117 h 129"/>
                <a:gd name="T10" fmla="*/ 2928 w 3745"/>
                <a:gd name="T11" fmla="*/ 107 h 129"/>
                <a:gd name="T12" fmla="*/ 14 w 3745"/>
                <a:gd name="T13" fmla="*/ 95 h 129"/>
                <a:gd name="T14" fmla="*/ 708 w 3745"/>
                <a:gd name="T15" fmla="*/ 96 h 129"/>
                <a:gd name="T16" fmla="*/ 697 w 3745"/>
                <a:gd name="T17" fmla="*/ 96 h 129"/>
                <a:gd name="T18" fmla="*/ 358 w 3745"/>
                <a:gd name="T19" fmla="*/ 95 h 129"/>
                <a:gd name="T20" fmla="*/ 360 w 3745"/>
                <a:gd name="T21" fmla="*/ 101 h 129"/>
                <a:gd name="T22" fmla="*/ 353 w 3745"/>
                <a:gd name="T23" fmla="*/ 95 h 129"/>
                <a:gd name="T24" fmla="*/ 440 w 3745"/>
                <a:gd name="T25" fmla="*/ 87 h 129"/>
                <a:gd name="T26" fmla="*/ 446 w 3745"/>
                <a:gd name="T27" fmla="*/ 83 h 129"/>
                <a:gd name="T28" fmla="*/ 440 w 3745"/>
                <a:gd name="T29" fmla="*/ 96 h 129"/>
                <a:gd name="T30" fmla="*/ 435 w 3745"/>
                <a:gd name="T31" fmla="*/ 90 h 129"/>
                <a:gd name="T32" fmla="*/ 3069 w 3745"/>
                <a:gd name="T33" fmla="*/ 80 h 129"/>
                <a:gd name="T34" fmla="*/ 2719 w 3745"/>
                <a:gd name="T35" fmla="*/ 82 h 129"/>
                <a:gd name="T36" fmla="*/ 322 w 3745"/>
                <a:gd name="T37" fmla="*/ 66 h 129"/>
                <a:gd name="T38" fmla="*/ 374 w 3745"/>
                <a:gd name="T39" fmla="*/ 61 h 129"/>
                <a:gd name="T40" fmla="*/ 670 w 3745"/>
                <a:gd name="T41" fmla="*/ 61 h 129"/>
                <a:gd name="T42" fmla="*/ 655 w 3745"/>
                <a:gd name="T43" fmla="*/ 77 h 129"/>
                <a:gd name="T44" fmla="*/ 653 w 3745"/>
                <a:gd name="T45" fmla="*/ 72 h 129"/>
                <a:gd name="T46" fmla="*/ 3174 w 3745"/>
                <a:gd name="T47" fmla="*/ 71 h 129"/>
                <a:gd name="T48" fmla="*/ 727 w 3745"/>
                <a:gd name="T49" fmla="*/ 63 h 129"/>
                <a:gd name="T50" fmla="*/ 290 w 3745"/>
                <a:gd name="T51" fmla="*/ 57 h 129"/>
                <a:gd name="T52" fmla="*/ 304 w 3745"/>
                <a:gd name="T53" fmla="*/ 76 h 129"/>
                <a:gd name="T54" fmla="*/ 290 w 3745"/>
                <a:gd name="T55" fmla="*/ 63 h 129"/>
                <a:gd name="T56" fmla="*/ 735 w 3745"/>
                <a:gd name="T57" fmla="*/ 60 h 129"/>
                <a:gd name="T58" fmla="*/ 727 w 3745"/>
                <a:gd name="T59" fmla="*/ 54 h 129"/>
                <a:gd name="T60" fmla="*/ 1802 w 3745"/>
                <a:gd name="T61" fmla="*/ 41 h 129"/>
                <a:gd name="T62" fmla="*/ 11 w 3745"/>
                <a:gd name="T63" fmla="*/ 46 h 129"/>
                <a:gd name="T64" fmla="*/ 431 w 3745"/>
                <a:gd name="T65" fmla="*/ 32 h 129"/>
                <a:gd name="T66" fmla="*/ 702 w 3745"/>
                <a:gd name="T67" fmla="*/ 32 h 129"/>
                <a:gd name="T68" fmla="*/ 1799 w 3745"/>
                <a:gd name="T69" fmla="*/ 30 h 129"/>
                <a:gd name="T70" fmla="*/ 1798 w 3745"/>
                <a:gd name="T71" fmla="*/ 28 h 129"/>
                <a:gd name="T72" fmla="*/ 281 w 3745"/>
                <a:gd name="T73" fmla="*/ 30 h 129"/>
                <a:gd name="T74" fmla="*/ 276 w 3745"/>
                <a:gd name="T75" fmla="*/ 47 h 129"/>
                <a:gd name="T76" fmla="*/ 268 w 3745"/>
                <a:gd name="T77" fmla="*/ 28 h 129"/>
                <a:gd name="T78" fmla="*/ 2783 w 3745"/>
                <a:gd name="T79" fmla="*/ 25 h 129"/>
                <a:gd name="T80" fmla="*/ 617 w 3745"/>
                <a:gd name="T81" fmla="*/ 20 h 129"/>
                <a:gd name="T82" fmla="*/ 615 w 3745"/>
                <a:gd name="T83" fmla="*/ 19 h 129"/>
                <a:gd name="T84" fmla="*/ 421 w 3745"/>
                <a:gd name="T85" fmla="*/ 14 h 129"/>
                <a:gd name="T86" fmla="*/ 360 w 3745"/>
                <a:gd name="T87" fmla="*/ 14 h 129"/>
                <a:gd name="T88" fmla="*/ 726 w 3745"/>
                <a:gd name="T89" fmla="*/ 19 h 129"/>
                <a:gd name="T90" fmla="*/ 618 w 3745"/>
                <a:gd name="T91" fmla="*/ 5 h 129"/>
                <a:gd name="T92" fmla="*/ 642 w 3745"/>
                <a:gd name="T93" fmla="*/ 11 h 129"/>
                <a:gd name="T94" fmla="*/ 621 w 3745"/>
                <a:gd name="T95" fmla="*/ 17 h 129"/>
                <a:gd name="T96" fmla="*/ 610 w 3745"/>
                <a:gd name="T97" fmla="*/ 6 h 129"/>
                <a:gd name="T98" fmla="*/ 275 w 3745"/>
                <a:gd name="T99" fmla="*/ 11 h 129"/>
                <a:gd name="T100" fmla="*/ 276 w 3745"/>
                <a:gd name="T101" fmla="*/ 19 h 129"/>
                <a:gd name="T102" fmla="*/ 284 w 3745"/>
                <a:gd name="T103" fmla="*/ 27 h 129"/>
                <a:gd name="T104" fmla="*/ 263 w 3745"/>
                <a:gd name="T105" fmla="*/ 20 h 129"/>
                <a:gd name="T106" fmla="*/ 271 w 3745"/>
                <a:gd name="T107" fmla="*/ 9 h 129"/>
                <a:gd name="T108" fmla="*/ 719 w 3745"/>
                <a:gd name="T109" fmla="*/ 8 h 129"/>
                <a:gd name="T110" fmla="*/ 710 w 3745"/>
                <a:gd name="T111" fmla="*/ 2 h 129"/>
                <a:gd name="T112" fmla="*/ 312 w 3745"/>
                <a:gd name="T113" fmla="*/ 24 h 129"/>
                <a:gd name="T114" fmla="*/ 330 w 3745"/>
                <a:gd name="T115" fmla="*/ 63 h 129"/>
                <a:gd name="T116" fmla="*/ 323 w 3745"/>
                <a:gd name="T117" fmla="*/ 61 h 129"/>
                <a:gd name="T118" fmla="*/ 312 w 3745"/>
                <a:gd name="T119" fmla="*/ 47 h 129"/>
                <a:gd name="T120" fmla="*/ 293 w 3745"/>
                <a:gd name="T121" fmla="*/ 28 h 129"/>
                <a:gd name="T122" fmla="*/ 301 w 3745"/>
                <a:gd name="T123" fmla="*/ 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5" h="129">
                  <a:moveTo>
                    <a:pt x="355" y="101"/>
                  </a:moveTo>
                  <a:lnTo>
                    <a:pt x="353" y="101"/>
                  </a:lnTo>
                  <a:lnTo>
                    <a:pt x="353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5" y="102"/>
                  </a:lnTo>
                  <a:lnTo>
                    <a:pt x="357" y="101"/>
                  </a:lnTo>
                  <a:lnTo>
                    <a:pt x="357" y="101"/>
                  </a:lnTo>
                  <a:lnTo>
                    <a:pt x="355" y="101"/>
                  </a:lnTo>
                  <a:close/>
                  <a:moveTo>
                    <a:pt x="3067" y="98"/>
                  </a:moveTo>
                  <a:lnTo>
                    <a:pt x="3070" y="99"/>
                  </a:lnTo>
                  <a:lnTo>
                    <a:pt x="3072" y="101"/>
                  </a:lnTo>
                  <a:lnTo>
                    <a:pt x="3073" y="101"/>
                  </a:lnTo>
                  <a:lnTo>
                    <a:pt x="3073" y="101"/>
                  </a:lnTo>
                  <a:lnTo>
                    <a:pt x="3075" y="101"/>
                  </a:lnTo>
                  <a:lnTo>
                    <a:pt x="3075" y="101"/>
                  </a:lnTo>
                  <a:lnTo>
                    <a:pt x="3077" y="101"/>
                  </a:lnTo>
                  <a:lnTo>
                    <a:pt x="3078" y="101"/>
                  </a:lnTo>
                  <a:lnTo>
                    <a:pt x="3078" y="102"/>
                  </a:lnTo>
                  <a:lnTo>
                    <a:pt x="3078" y="102"/>
                  </a:lnTo>
                  <a:lnTo>
                    <a:pt x="3077" y="102"/>
                  </a:lnTo>
                  <a:lnTo>
                    <a:pt x="3073" y="104"/>
                  </a:lnTo>
                  <a:lnTo>
                    <a:pt x="3073" y="104"/>
                  </a:lnTo>
                  <a:lnTo>
                    <a:pt x="3072" y="104"/>
                  </a:lnTo>
                  <a:lnTo>
                    <a:pt x="3070" y="104"/>
                  </a:lnTo>
                  <a:lnTo>
                    <a:pt x="3070" y="102"/>
                  </a:lnTo>
                  <a:lnTo>
                    <a:pt x="3069" y="102"/>
                  </a:lnTo>
                  <a:lnTo>
                    <a:pt x="3067" y="102"/>
                  </a:lnTo>
                  <a:lnTo>
                    <a:pt x="3066" y="101"/>
                  </a:lnTo>
                  <a:lnTo>
                    <a:pt x="3064" y="101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4" y="99"/>
                  </a:lnTo>
                  <a:lnTo>
                    <a:pt x="3066" y="99"/>
                  </a:lnTo>
                  <a:lnTo>
                    <a:pt x="3067" y="98"/>
                  </a:lnTo>
                  <a:close/>
                  <a:moveTo>
                    <a:pt x="899" y="98"/>
                  </a:moveTo>
                  <a:lnTo>
                    <a:pt x="899" y="99"/>
                  </a:lnTo>
                  <a:lnTo>
                    <a:pt x="899" y="99"/>
                  </a:lnTo>
                  <a:lnTo>
                    <a:pt x="899" y="101"/>
                  </a:lnTo>
                  <a:lnTo>
                    <a:pt x="897" y="101"/>
                  </a:lnTo>
                  <a:lnTo>
                    <a:pt x="897" y="101"/>
                  </a:lnTo>
                  <a:lnTo>
                    <a:pt x="896" y="101"/>
                  </a:lnTo>
                  <a:lnTo>
                    <a:pt x="894" y="104"/>
                  </a:lnTo>
                  <a:lnTo>
                    <a:pt x="891" y="106"/>
                  </a:lnTo>
                  <a:lnTo>
                    <a:pt x="891" y="107"/>
                  </a:lnTo>
                  <a:lnTo>
                    <a:pt x="889" y="109"/>
                  </a:lnTo>
                  <a:lnTo>
                    <a:pt x="886" y="110"/>
                  </a:lnTo>
                  <a:lnTo>
                    <a:pt x="885" y="112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3" y="110"/>
                  </a:lnTo>
                  <a:lnTo>
                    <a:pt x="886" y="109"/>
                  </a:lnTo>
                  <a:lnTo>
                    <a:pt x="888" y="107"/>
                  </a:lnTo>
                  <a:lnTo>
                    <a:pt x="889" y="107"/>
                  </a:lnTo>
                  <a:lnTo>
                    <a:pt x="893" y="104"/>
                  </a:lnTo>
                  <a:lnTo>
                    <a:pt x="894" y="102"/>
                  </a:lnTo>
                  <a:lnTo>
                    <a:pt x="894" y="102"/>
                  </a:lnTo>
                  <a:lnTo>
                    <a:pt x="894" y="101"/>
                  </a:lnTo>
                  <a:lnTo>
                    <a:pt x="894" y="101"/>
                  </a:lnTo>
                  <a:lnTo>
                    <a:pt x="896" y="99"/>
                  </a:lnTo>
                  <a:lnTo>
                    <a:pt x="897" y="99"/>
                  </a:lnTo>
                  <a:lnTo>
                    <a:pt x="897" y="99"/>
                  </a:lnTo>
                  <a:lnTo>
                    <a:pt x="897" y="98"/>
                  </a:lnTo>
                  <a:lnTo>
                    <a:pt x="899" y="98"/>
                  </a:lnTo>
                  <a:close/>
                  <a:moveTo>
                    <a:pt x="3423" y="98"/>
                  </a:moveTo>
                  <a:lnTo>
                    <a:pt x="3423" y="98"/>
                  </a:lnTo>
                  <a:lnTo>
                    <a:pt x="3423" y="99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3" y="101"/>
                  </a:lnTo>
                  <a:lnTo>
                    <a:pt x="3425" y="101"/>
                  </a:lnTo>
                  <a:lnTo>
                    <a:pt x="3425" y="102"/>
                  </a:lnTo>
                  <a:lnTo>
                    <a:pt x="3427" y="102"/>
                  </a:lnTo>
                  <a:lnTo>
                    <a:pt x="3428" y="102"/>
                  </a:lnTo>
                  <a:lnTo>
                    <a:pt x="3428" y="102"/>
                  </a:lnTo>
                  <a:lnTo>
                    <a:pt x="3427" y="104"/>
                  </a:lnTo>
                  <a:lnTo>
                    <a:pt x="3425" y="104"/>
                  </a:lnTo>
                  <a:lnTo>
                    <a:pt x="3425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3" y="104"/>
                  </a:lnTo>
                  <a:lnTo>
                    <a:pt x="3420" y="107"/>
                  </a:lnTo>
                  <a:lnTo>
                    <a:pt x="3417" y="110"/>
                  </a:lnTo>
                  <a:lnTo>
                    <a:pt x="3417" y="112"/>
                  </a:lnTo>
                  <a:lnTo>
                    <a:pt x="3417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2"/>
                  </a:lnTo>
                  <a:lnTo>
                    <a:pt x="3414" y="110"/>
                  </a:lnTo>
                  <a:lnTo>
                    <a:pt x="3414" y="109"/>
                  </a:lnTo>
                  <a:lnTo>
                    <a:pt x="3412" y="107"/>
                  </a:lnTo>
                  <a:lnTo>
                    <a:pt x="3414" y="106"/>
                  </a:lnTo>
                  <a:lnTo>
                    <a:pt x="3416" y="104"/>
                  </a:lnTo>
                  <a:lnTo>
                    <a:pt x="3419" y="102"/>
                  </a:lnTo>
                  <a:lnTo>
                    <a:pt x="3420" y="99"/>
                  </a:lnTo>
                  <a:lnTo>
                    <a:pt x="3422" y="98"/>
                  </a:lnTo>
                  <a:lnTo>
                    <a:pt x="3423" y="98"/>
                  </a:lnTo>
                  <a:close/>
                  <a:moveTo>
                    <a:pt x="2184" y="95"/>
                  </a:moveTo>
                  <a:lnTo>
                    <a:pt x="2186" y="95"/>
                  </a:lnTo>
                  <a:lnTo>
                    <a:pt x="2187" y="95"/>
                  </a:lnTo>
                  <a:lnTo>
                    <a:pt x="2189" y="96"/>
                  </a:lnTo>
                  <a:lnTo>
                    <a:pt x="2190" y="96"/>
                  </a:lnTo>
                  <a:lnTo>
                    <a:pt x="2194" y="98"/>
                  </a:lnTo>
                  <a:lnTo>
                    <a:pt x="2194" y="98"/>
                  </a:lnTo>
                  <a:lnTo>
                    <a:pt x="2194" y="96"/>
                  </a:lnTo>
                  <a:lnTo>
                    <a:pt x="2194" y="95"/>
                  </a:lnTo>
                  <a:lnTo>
                    <a:pt x="2195" y="95"/>
                  </a:lnTo>
                  <a:lnTo>
                    <a:pt x="2195" y="96"/>
                  </a:lnTo>
                  <a:lnTo>
                    <a:pt x="2197" y="96"/>
                  </a:lnTo>
                  <a:lnTo>
                    <a:pt x="2198" y="99"/>
                  </a:lnTo>
                  <a:lnTo>
                    <a:pt x="2200" y="101"/>
                  </a:lnTo>
                  <a:lnTo>
                    <a:pt x="2201" y="102"/>
                  </a:lnTo>
                  <a:lnTo>
                    <a:pt x="2201" y="102"/>
                  </a:lnTo>
                  <a:lnTo>
                    <a:pt x="2201" y="104"/>
                  </a:lnTo>
                  <a:lnTo>
                    <a:pt x="2201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200" y="104"/>
                  </a:lnTo>
                  <a:lnTo>
                    <a:pt x="2198" y="102"/>
                  </a:lnTo>
                  <a:lnTo>
                    <a:pt x="2197" y="102"/>
                  </a:lnTo>
                  <a:lnTo>
                    <a:pt x="2195" y="102"/>
                  </a:lnTo>
                  <a:lnTo>
                    <a:pt x="2195" y="102"/>
                  </a:lnTo>
                  <a:lnTo>
                    <a:pt x="2194" y="101"/>
                  </a:lnTo>
                  <a:lnTo>
                    <a:pt x="2190" y="99"/>
                  </a:lnTo>
                  <a:lnTo>
                    <a:pt x="2189" y="98"/>
                  </a:lnTo>
                  <a:lnTo>
                    <a:pt x="2187" y="98"/>
                  </a:lnTo>
                  <a:lnTo>
                    <a:pt x="2183" y="95"/>
                  </a:lnTo>
                  <a:lnTo>
                    <a:pt x="2183" y="95"/>
                  </a:lnTo>
                  <a:lnTo>
                    <a:pt x="2184" y="95"/>
                  </a:lnTo>
                  <a:close/>
                  <a:moveTo>
                    <a:pt x="443" y="91"/>
                  </a:moveTo>
                  <a:lnTo>
                    <a:pt x="443" y="91"/>
                  </a:lnTo>
                  <a:lnTo>
                    <a:pt x="443" y="91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5" y="93"/>
                  </a:lnTo>
                  <a:lnTo>
                    <a:pt x="445" y="91"/>
                  </a:lnTo>
                  <a:lnTo>
                    <a:pt x="443" y="91"/>
                  </a:lnTo>
                  <a:close/>
                  <a:moveTo>
                    <a:pt x="2936" y="91"/>
                  </a:moveTo>
                  <a:lnTo>
                    <a:pt x="2936" y="91"/>
                  </a:lnTo>
                  <a:lnTo>
                    <a:pt x="2933" y="93"/>
                  </a:lnTo>
                  <a:lnTo>
                    <a:pt x="2933" y="93"/>
                  </a:lnTo>
                  <a:lnTo>
                    <a:pt x="2933" y="95"/>
                  </a:lnTo>
                  <a:lnTo>
                    <a:pt x="2932" y="95"/>
                  </a:lnTo>
                  <a:lnTo>
                    <a:pt x="2933" y="96"/>
                  </a:lnTo>
                  <a:lnTo>
                    <a:pt x="2941" y="99"/>
                  </a:lnTo>
                  <a:lnTo>
                    <a:pt x="2941" y="101"/>
                  </a:lnTo>
                  <a:lnTo>
                    <a:pt x="2941" y="102"/>
                  </a:lnTo>
                  <a:lnTo>
                    <a:pt x="2938" y="102"/>
                  </a:lnTo>
                  <a:lnTo>
                    <a:pt x="2935" y="104"/>
                  </a:lnTo>
                  <a:lnTo>
                    <a:pt x="2933" y="106"/>
                  </a:lnTo>
                  <a:lnTo>
                    <a:pt x="2930" y="106"/>
                  </a:lnTo>
                  <a:lnTo>
                    <a:pt x="2928" y="109"/>
                  </a:lnTo>
                  <a:lnTo>
                    <a:pt x="2928" y="110"/>
                  </a:lnTo>
                  <a:lnTo>
                    <a:pt x="2928" y="112"/>
                  </a:lnTo>
                  <a:lnTo>
                    <a:pt x="2930" y="115"/>
                  </a:lnTo>
                  <a:lnTo>
                    <a:pt x="2933" y="115"/>
                  </a:lnTo>
                  <a:lnTo>
                    <a:pt x="2935" y="115"/>
                  </a:lnTo>
                  <a:lnTo>
                    <a:pt x="2935" y="117"/>
                  </a:lnTo>
                  <a:lnTo>
                    <a:pt x="2932" y="117"/>
                  </a:lnTo>
                  <a:lnTo>
                    <a:pt x="2930" y="117"/>
                  </a:lnTo>
                  <a:lnTo>
                    <a:pt x="2930" y="118"/>
                  </a:lnTo>
                  <a:lnTo>
                    <a:pt x="2932" y="118"/>
                  </a:lnTo>
                  <a:lnTo>
                    <a:pt x="2932" y="120"/>
                  </a:lnTo>
                  <a:lnTo>
                    <a:pt x="2935" y="120"/>
                  </a:lnTo>
                  <a:lnTo>
                    <a:pt x="2936" y="121"/>
                  </a:lnTo>
                  <a:lnTo>
                    <a:pt x="2938" y="121"/>
                  </a:lnTo>
                  <a:lnTo>
                    <a:pt x="2941" y="123"/>
                  </a:lnTo>
                  <a:lnTo>
                    <a:pt x="2943" y="123"/>
                  </a:lnTo>
                  <a:lnTo>
                    <a:pt x="2944" y="124"/>
                  </a:lnTo>
                  <a:lnTo>
                    <a:pt x="2943" y="126"/>
                  </a:lnTo>
                  <a:lnTo>
                    <a:pt x="2941" y="126"/>
                  </a:lnTo>
                  <a:lnTo>
                    <a:pt x="2941" y="128"/>
                  </a:lnTo>
                  <a:lnTo>
                    <a:pt x="2941" y="129"/>
                  </a:lnTo>
                  <a:lnTo>
                    <a:pt x="2939" y="128"/>
                  </a:lnTo>
                  <a:lnTo>
                    <a:pt x="2936" y="126"/>
                  </a:lnTo>
                  <a:lnTo>
                    <a:pt x="2933" y="124"/>
                  </a:lnTo>
                  <a:lnTo>
                    <a:pt x="2930" y="123"/>
                  </a:lnTo>
                  <a:lnTo>
                    <a:pt x="2928" y="121"/>
                  </a:lnTo>
                  <a:lnTo>
                    <a:pt x="2925" y="121"/>
                  </a:lnTo>
                  <a:lnTo>
                    <a:pt x="2922" y="120"/>
                  </a:lnTo>
                  <a:lnTo>
                    <a:pt x="2922" y="120"/>
                  </a:lnTo>
                  <a:lnTo>
                    <a:pt x="2922" y="118"/>
                  </a:lnTo>
                  <a:lnTo>
                    <a:pt x="2924" y="118"/>
                  </a:lnTo>
                  <a:lnTo>
                    <a:pt x="2925" y="118"/>
                  </a:lnTo>
                  <a:lnTo>
                    <a:pt x="2928" y="118"/>
                  </a:lnTo>
                  <a:lnTo>
                    <a:pt x="2928" y="117"/>
                  </a:lnTo>
                  <a:lnTo>
                    <a:pt x="2930" y="117"/>
                  </a:lnTo>
                  <a:lnTo>
                    <a:pt x="2928" y="115"/>
                  </a:lnTo>
                  <a:lnTo>
                    <a:pt x="2927" y="113"/>
                  </a:lnTo>
                  <a:lnTo>
                    <a:pt x="2927" y="113"/>
                  </a:lnTo>
                  <a:lnTo>
                    <a:pt x="2928" y="112"/>
                  </a:lnTo>
                  <a:lnTo>
                    <a:pt x="2928" y="109"/>
                  </a:lnTo>
                  <a:lnTo>
                    <a:pt x="2928" y="107"/>
                  </a:lnTo>
                  <a:lnTo>
                    <a:pt x="2930" y="106"/>
                  </a:lnTo>
                  <a:lnTo>
                    <a:pt x="2933" y="104"/>
                  </a:lnTo>
                  <a:lnTo>
                    <a:pt x="2935" y="104"/>
                  </a:lnTo>
                  <a:lnTo>
                    <a:pt x="2936" y="102"/>
                  </a:lnTo>
                  <a:lnTo>
                    <a:pt x="2938" y="101"/>
                  </a:lnTo>
                  <a:lnTo>
                    <a:pt x="2938" y="99"/>
                  </a:lnTo>
                  <a:lnTo>
                    <a:pt x="2936" y="98"/>
                  </a:lnTo>
                  <a:lnTo>
                    <a:pt x="2933" y="96"/>
                  </a:lnTo>
                  <a:lnTo>
                    <a:pt x="2932" y="96"/>
                  </a:lnTo>
                  <a:lnTo>
                    <a:pt x="2932" y="96"/>
                  </a:lnTo>
                  <a:lnTo>
                    <a:pt x="2930" y="96"/>
                  </a:lnTo>
                  <a:lnTo>
                    <a:pt x="2930" y="95"/>
                  </a:lnTo>
                  <a:lnTo>
                    <a:pt x="2928" y="95"/>
                  </a:lnTo>
                  <a:lnTo>
                    <a:pt x="2928" y="95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27" y="93"/>
                  </a:lnTo>
                  <a:lnTo>
                    <a:pt x="2930" y="93"/>
                  </a:lnTo>
                  <a:lnTo>
                    <a:pt x="2932" y="93"/>
                  </a:lnTo>
                  <a:lnTo>
                    <a:pt x="2935" y="91"/>
                  </a:lnTo>
                  <a:lnTo>
                    <a:pt x="2936" y="91"/>
                  </a:lnTo>
                  <a:close/>
                  <a:moveTo>
                    <a:pt x="14" y="90"/>
                  </a:moveTo>
                  <a:lnTo>
                    <a:pt x="14" y="90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90"/>
                  </a:lnTo>
                  <a:close/>
                  <a:moveTo>
                    <a:pt x="705" y="88"/>
                  </a:moveTo>
                  <a:lnTo>
                    <a:pt x="705" y="88"/>
                  </a:lnTo>
                  <a:lnTo>
                    <a:pt x="705" y="88"/>
                  </a:lnTo>
                  <a:lnTo>
                    <a:pt x="705" y="90"/>
                  </a:lnTo>
                  <a:lnTo>
                    <a:pt x="707" y="90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08" y="91"/>
                  </a:lnTo>
                  <a:lnTo>
                    <a:pt x="708" y="91"/>
                  </a:lnTo>
                  <a:lnTo>
                    <a:pt x="708" y="93"/>
                  </a:lnTo>
                  <a:lnTo>
                    <a:pt x="710" y="93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1" y="96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3" y="98"/>
                  </a:lnTo>
                  <a:lnTo>
                    <a:pt x="711" y="98"/>
                  </a:lnTo>
                  <a:lnTo>
                    <a:pt x="711" y="98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6"/>
                  </a:lnTo>
                  <a:lnTo>
                    <a:pt x="711" y="95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5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6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5"/>
                  </a:lnTo>
                  <a:lnTo>
                    <a:pt x="708" y="93"/>
                  </a:lnTo>
                  <a:lnTo>
                    <a:pt x="707" y="93"/>
                  </a:lnTo>
                  <a:lnTo>
                    <a:pt x="707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3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3" y="95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2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700" y="96"/>
                  </a:lnTo>
                  <a:lnTo>
                    <a:pt x="699" y="96"/>
                  </a:lnTo>
                  <a:lnTo>
                    <a:pt x="699" y="96"/>
                  </a:lnTo>
                  <a:lnTo>
                    <a:pt x="699" y="95"/>
                  </a:lnTo>
                  <a:lnTo>
                    <a:pt x="699" y="95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697" y="96"/>
                  </a:lnTo>
                  <a:lnTo>
                    <a:pt x="696" y="96"/>
                  </a:lnTo>
                  <a:lnTo>
                    <a:pt x="696" y="96"/>
                  </a:lnTo>
                  <a:lnTo>
                    <a:pt x="697" y="95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7" y="93"/>
                  </a:lnTo>
                  <a:lnTo>
                    <a:pt x="699" y="93"/>
                  </a:lnTo>
                  <a:lnTo>
                    <a:pt x="699" y="95"/>
                  </a:lnTo>
                  <a:lnTo>
                    <a:pt x="700" y="95"/>
                  </a:lnTo>
                  <a:lnTo>
                    <a:pt x="700" y="95"/>
                  </a:lnTo>
                  <a:lnTo>
                    <a:pt x="702" y="95"/>
                  </a:lnTo>
                  <a:lnTo>
                    <a:pt x="702" y="93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3" y="91"/>
                  </a:lnTo>
                  <a:lnTo>
                    <a:pt x="705" y="91"/>
                  </a:lnTo>
                  <a:lnTo>
                    <a:pt x="705" y="91"/>
                  </a:lnTo>
                  <a:lnTo>
                    <a:pt x="705" y="90"/>
                  </a:lnTo>
                  <a:lnTo>
                    <a:pt x="705" y="88"/>
                  </a:lnTo>
                  <a:lnTo>
                    <a:pt x="705" y="88"/>
                  </a:lnTo>
                  <a:close/>
                  <a:moveTo>
                    <a:pt x="353" y="87"/>
                  </a:moveTo>
                  <a:lnTo>
                    <a:pt x="355" y="87"/>
                  </a:lnTo>
                  <a:lnTo>
                    <a:pt x="355" y="87"/>
                  </a:lnTo>
                  <a:lnTo>
                    <a:pt x="355" y="88"/>
                  </a:lnTo>
                  <a:lnTo>
                    <a:pt x="355" y="90"/>
                  </a:lnTo>
                  <a:lnTo>
                    <a:pt x="357" y="91"/>
                  </a:lnTo>
                  <a:lnTo>
                    <a:pt x="358" y="91"/>
                  </a:lnTo>
                  <a:lnTo>
                    <a:pt x="358" y="91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8" y="95"/>
                  </a:lnTo>
                  <a:lnTo>
                    <a:pt x="358" y="95"/>
                  </a:lnTo>
                  <a:lnTo>
                    <a:pt x="360" y="95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63" y="98"/>
                  </a:lnTo>
                  <a:lnTo>
                    <a:pt x="363" y="98"/>
                  </a:lnTo>
                  <a:lnTo>
                    <a:pt x="363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99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58" y="96"/>
                  </a:lnTo>
                  <a:lnTo>
                    <a:pt x="360" y="96"/>
                  </a:lnTo>
                  <a:lnTo>
                    <a:pt x="360" y="96"/>
                  </a:lnTo>
                  <a:lnTo>
                    <a:pt x="358" y="96"/>
                  </a:lnTo>
                  <a:lnTo>
                    <a:pt x="357" y="96"/>
                  </a:lnTo>
                  <a:lnTo>
                    <a:pt x="353" y="96"/>
                  </a:lnTo>
                  <a:lnTo>
                    <a:pt x="352" y="96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2" y="98"/>
                  </a:lnTo>
                  <a:lnTo>
                    <a:pt x="353" y="98"/>
                  </a:lnTo>
                  <a:lnTo>
                    <a:pt x="353" y="98"/>
                  </a:lnTo>
                  <a:lnTo>
                    <a:pt x="355" y="99"/>
                  </a:lnTo>
                  <a:lnTo>
                    <a:pt x="355" y="99"/>
                  </a:lnTo>
                  <a:lnTo>
                    <a:pt x="357" y="101"/>
                  </a:lnTo>
                  <a:lnTo>
                    <a:pt x="358" y="99"/>
                  </a:lnTo>
                  <a:lnTo>
                    <a:pt x="358" y="99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61" y="102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5" y="106"/>
                  </a:lnTo>
                  <a:lnTo>
                    <a:pt x="353" y="107"/>
                  </a:lnTo>
                  <a:lnTo>
                    <a:pt x="352" y="107"/>
                  </a:lnTo>
                  <a:lnTo>
                    <a:pt x="350" y="106"/>
                  </a:lnTo>
                  <a:lnTo>
                    <a:pt x="349" y="106"/>
                  </a:lnTo>
                  <a:lnTo>
                    <a:pt x="349" y="106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4" y="104"/>
                  </a:lnTo>
                  <a:lnTo>
                    <a:pt x="344" y="104"/>
                  </a:lnTo>
                  <a:lnTo>
                    <a:pt x="344" y="102"/>
                  </a:lnTo>
                  <a:lnTo>
                    <a:pt x="344" y="102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9" y="101"/>
                  </a:lnTo>
                  <a:lnTo>
                    <a:pt x="349" y="99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49" y="98"/>
                  </a:lnTo>
                  <a:lnTo>
                    <a:pt x="350" y="96"/>
                  </a:lnTo>
                  <a:lnTo>
                    <a:pt x="352" y="95"/>
                  </a:lnTo>
                  <a:lnTo>
                    <a:pt x="353" y="95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350" y="95"/>
                  </a:lnTo>
                  <a:lnTo>
                    <a:pt x="349" y="95"/>
                  </a:lnTo>
                  <a:lnTo>
                    <a:pt x="347" y="96"/>
                  </a:lnTo>
                  <a:lnTo>
                    <a:pt x="347" y="96"/>
                  </a:lnTo>
                  <a:lnTo>
                    <a:pt x="347" y="95"/>
                  </a:lnTo>
                  <a:lnTo>
                    <a:pt x="345" y="93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3"/>
                  </a:lnTo>
                  <a:lnTo>
                    <a:pt x="350" y="91"/>
                  </a:lnTo>
                  <a:lnTo>
                    <a:pt x="350" y="91"/>
                  </a:lnTo>
                  <a:lnTo>
                    <a:pt x="355" y="91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87"/>
                  </a:lnTo>
                  <a:lnTo>
                    <a:pt x="353" y="87"/>
                  </a:lnTo>
                  <a:lnTo>
                    <a:pt x="353" y="87"/>
                  </a:lnTo>
                  <a:close/>
                  <a:moveTo>
                    <a:pt x="440" y="85"/>
                  </a:moveTo>
                  <a:lnTo>
                    <a:pt x="440" y="85"/>
                  </a:lnTo>
                  <a:lnTo>
                    <a:pt x="440" y="85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39" y="88"/>
                  </a:lnTo>
                  <a:lnTo>
                    <a:pt x="440" y="88"/>
                  </a:lnTo>
                  <a:lnTo>
                    <a:pt x="440" y="90"/>
                  </a:lnTo>
                  <a:lnTo>
                    <a:pt x="442" y="90"/>
                  </a:lnTo>
                  <a:lnTo>
                    <a:pt x="442" y="90"/>
                  </a:lnTo>
                  <a:lnTo>
                    <a:pt x="442" y="88"/>
                  </a:lnTo>
                  <a:lnTo>
                    <a:pt x="440" y="88"/>
                  </a:lnTo>
                  <a:lnTo>
                    <a:pt x="440" y="88"/>
                  </a:lnTo>
                  <a:lnTo>
                    <a:pt x="440" y="87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2" y="85"/>
                  </a:lnTo>
                  <a:lnTo>
                    <a:pt x="440" y="85"/>
                  </a:lnTo>
                  <a:close/>
                  <a:moveTo>
                    <a:pt x="3037" y="82"/>
                  </a:moveTo>
                  <a:lnTo>
                    <a:pt x="3039" y="82"/>
                  </a:lnTo>
                  <a:lnTo>
                    <a:pt x="3039" y="82"/>
                  </a:lnTo>
                  <a:lnTo>
                    <a:pt x="3039" y="83"/>
                  </a:lnTo>
                  <a:lnTo>
                    <a:pt x="3039" y="83"/>
                  </a:lnTo>
                  <a:lnTo>
                    <a:pt x="3037" y="83"/>
                  </a:lnTo>
                  <a:lnTo>
                    <a:pt x="3036" y="83"/>
                  </a:lnTo>
                  <a:lnTo>
                    <a:pt x="3037" y="82"/>
                  </a:lnTo>
                  <a:close/>
                  <a:moveTo>
                    <a:pt x="445" y="80"/>
                  </a:moveTo>
                  <a:lnTo>
                    <a:pt x="445" y="80"/>
                  </a:lnTo>
                  <a:lnTo>
                    <a:pt x="446" y="82"/>
                  </a:lnTo>
                  <a:lnTo>
                    <a:pt x="446" y="82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6" y="87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8" y="85"/>
                  </a:lnTo>
                  <a:lnTo>
                    <a:pt x="448" y="85"/>
                  </a:lnTo>
                  <a:lnTo>
                    <a:pt x="450" y="87"/>
                  </a:lnTo>
                  <a:lnTo>
                    <a:pt x="450" y="87"/>
                  </a:lnTo>
                  <a:lnTo>
                    <a:pt x="448" y="87"/>
                  </a:lnTo>
                  <a:lnTo>
                    <a:pt x="448" y="87"/>
                  </a:lnTo>
                  <a:lnTo>
                    <a:pt x="448" y="88"/>
                  </a:lnTo>
                  <a:lnTo>
                    <a:pt x="448" y="88"/>
                  </a:lnTo>
                  <a:lnTo>
                    <a:pt x="448" y="90"/>
                  </a:lnTo>
                  <a:lnTo>
                    <a:pt x="448" y="91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48" y="95"/>
                  </a:lnTo>
                  <a:lnTo>
                    <a:pt x="446" y="96"/>
                  </a:lnTo>
                  <a:lnTo>
                    <a:pt x="445" y="96"/>
                  </a:lnTo>
                  <a:lnTo>
                    <a:pt x="445" y="96"/>
                  </a:lnTo>
                  <a:lnTo>
                    <a:pt x="443" y="98"/>
                  </a:lnTo>
                  <a:lnTo>
                    <a:pt x="443" y="98"/>
                  </a:lnTo>
                  <a:lnTo>
                    <a:pt x="443" y="96"/>
                  </a:lnTo>
                  <a:lnTo>
                    <a:pt x="443" y="96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5"/>
                  </a:lnTo>
                  <a:lnTo>
                    <a:pt x="442" y="96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40" y="96"/>
                  </a:lnTo>
                  <a:lnTo>
                    <a:pt x="439" y="96"/>
                  </a:lnTo>
                  <a:lnTo>
                    <a:pt x="439" y="96"/>
                  </a:lnTo>
                  <a:lnTo>
                    <a:pt x="439" y="95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3"/>
                  </a:lnTo>
                  <a:lnTo>
                    <a:pt x="442" y="93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39" y="93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7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5"/>
                  </a:lnTo>
                  <a:lnTo>
                    <a:pt x="435" y="93"/>
                  </a:lnTo>
                  <a:lnTo>
                    <a:pt x="435" y="95"/>
                  </a:lnTo>
                  <a:lnTo>
                    <a:pt x="437" y="95"/>
                  </a:lnTo>
                  <a:lnTo>
                    <a:pt x="437" y="93"/>
                  </a:lnTo>
                  <a:lnTo>
                    <a:pt x="437" y="93"/>
                  </a:lnTo>
                  <a:lnTo>
                    <a:pt x="437" y="91"/>
                  </a:lnTo>
                  <a:lnTo>
                    <a:pt x="437" y="90"/>
                  </a:lnTo>
                  <a:lnTo>
                    <a:pt x="435" y="90"/>
                  </a:lnTo>
                  <a:lnTo>
                    <a:pt x="435" y="91"/>
                  </a:lnTo>
                  <a:lnTo>
                    <a:pt x="434" y="91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4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7" y="87"/>
                  </a:lnTo>
                  <a:lnTo>
                    <a:pt x="437" y="85"/>
                  </a:lnTo>
                  <a:lnTo>
                    <a:pt x="437" y="85"/>
                  </a:lnTo>
                  <a:lnTo>
                    <a:pt x="439" y="82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5" y="82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3"/>
                  </a:lnTo>
                  <a:lnTo>
                    <a:pt x="445" y="82"/>
                  </a:lnTo>
                  <a:lnTo>
                    <a:pt x="445" y="82"/>
                  </a:lnTo>
                  <a:lnTo>
                    <a:pt x="443" y="80"/>
                  </a:lnTo>
                  <a:lnTo>
                    <a:pt x="443" y="80"/>
                  </a:lnTo>
                  <a:lnTo>
                    <a:pt x="445" y="80"/>
                  </a:lnTo>
                  <a:close/>
                  <a:moveTo>
                    <a:pt x="3064" y="74"/>
                  </a:moveTo>
                  <a:lnTo>
                    <a:pt x="3066" y="74"/>
                  </a:lnTo>
                  <a:lnTo>
                    <a:pt x="3066" y="74"/>
                  </a:lnTo>
                  <a:lnTo>
                    <a:pt x="3066" y="76"/>
                  </a:lnTo>
                  <a:lnTo>
                    <a:pt x="3067" y="77"/>
                  </a:lnTo>
                  <a:lnTo>
                    <a:pt x="3069" y="79"/>
                  </a:lnTo>
                  <a:lnTo>
                    <a:pt x="3070" y="79"/>
                  </a:lnTo>
                  <a:lnTo>
                    <a:pt x="3070" y="79"/>
                  </a:lnTo>
                  <a:lnTo>
                    <a:pt x="3070" y="80"/>
                  </a:lnTo>
                  <a:lnTo>
                    <a:pt x="3072" y="80"/>
                  </a:lnTo>
                  <a:lnTo>
                    <a:pt x="3070" y="80"/>
                  </a:lnTo>
                  <a:lnTo>
                    <a:pt x="3069" y="80"/>
                  </a:lnTo>
                  <a:lnTo>
                    <a:pt x="3067" y="82"/>
                  </a:lnTo>
                  <a:lnTo>
                    <a:pt x="3067" y="83"/>
                  </a:lnTo>
                  <a:lnTo>
                    <a:pt x="3066" y="85"/>
                  </a:lnTo>
                  <a:lnTo>
                    <a:pt x="3062" y="85"/>
                  </a:lnTo>
                  <a:lnTo>
                    <a:pt x="3061" y="85"/>
                  </a:lnTo>
                  <a:lnTo>
                    <a:pt x="3059" y="85"/>
                  </a:lnTo>
                  <a:lnTo>
                    <a:pt x="3058" y="83"/>
                  </a:lnTo>
                  <a:lnTo>
                    <a:pt x="3056" y="82"/>
                  </a:lnTo>
                  <a:lnTo>
                    <a:pt x="3056" y="80"/>
                  </a:lnTo>
                  <a:lnTo>
                    <a:pt x="3054" y="77"/>
                  </a:lnTo>
                  <a:lnTo>
                    <a:pt x="3056" y="77"/>
                  </a:lnTo>
                  <a:lnTo>
                    <a:pt x="3059" y="76"/>
                  </a:lnTo>
                  <a:lnTo>
                    <a:pt x="3062" y="74"/>
                  </a:lnTo>
                  <a:lnTo>
                    <a:pt x="3064" y="74"/>
                  </a:lnTo>
                  <a:close/>
                  <a:moveTo>
                    <a:pt x="2725" y="72"/>
                  </a:moveTo>
                  <a:lnTo>
                    <a:pt x="2727" y="72"/>
                  </a:lnTo>
                  <a:lnTo>
                    <a:pt x="2728" y="72"/>
                  </a:lnTo>
                  <a:lnTo>
                    <a:pt x="2728" y="74"/>
                  </a:lnTo>
                  <a:lnTo>
                    <a:pt x="2727" y="74"/>
                  </a:lnTo>
                  <a:lnTo>
                    <a:pt x="2725" y="74"/>
                  </a:lnTo>
                  <a:lnTo>
                    <a:pt x="2723" y="74"/>
                  </a:lnTo>
                  <a:lnTo>
                    <a:pt x="2723" y="74"/>
                  </a:lnTo>
                  <a:lnTo>
                    <a:pt x="2720" y="77"/>
                  </a:lnTo>
                  <a:lnTo>
                    <a:pt x="2720" y="77"/>
                  </a:lnTo>
                  <a:lnTo>
                    <a:pt x="2720" y="79"/>
                  </a:lnTo>
                  <a:lnTo>
                    <a:pt x="2720" y="79"/>
                  </a:lnTo>
                  <a:lnTo>
                    <a:pt x="2723" y="79"/>
                  </a:lnTo>
                  <a:lnTo>
                    <a:pt x="2723" y="80"/>
                  </a:lnTo>
                  <a:lnTo>
                    <a:pt x="2723" y="80"/>
                  </a:lnTo>
                  <a:lnTo>
                    <a:pt x="2722" y="80"/>
                  </a:lnTo>
                  <a:lnTo>
                    <a:pt x="2722" y="82"/>
                  </a:lnTo>
                  <a:lnTo>
                    <a:pt x="2720" y="82"/>
                  </a:lnTo>
                  <a:lnTo>
                    <a:pt x="2719" y="82"/>
                  </a:lnTo>
                  <a:lnTo>
                    <a:pt x="2715" y="82"/>
                  </a:lnTo>
                  <a:lnTo>
                    <a:pt x="2715" y="80"/>
                  </a:lnTo>
                  <a:lnTo>
                    <a:pt x="2715" y="79"/>
                  </a:lnTo>
                  <a:lnTo>
                    <a:pt x="2715" y="77"/>
                  </a:lnTo>
                  <a:lnTo>
                    <a:pt x="2715" y="76"/>
                  </a:lnTo>
                  <a:lnTo>
                    <a:pt x="2717" y="76"/>
                  </a:lnTo>
                  <a:lnTo>
                    <a:pt x="2719" y="76"/>
                  </a:lnTo>
                  <a:lnTo>
                    <a:pt x="2720" y="76"/>
                  </a:lnTo>
                  <a:lnTo>
                    <a:pt x="2722" y="74"/>
                  </a:lnTo>
                  <a:lnTo>
                    <a:pt x="2723" y="72"/>
                  </a:lnTo>
                  <a:lnTo>
                    <a:pt x="2725" y="72"/>
                  </a:lnTo>
                  <a:close/>
                  <a:moveTo>
                    <a:pt x="582" y="65"/>
                  </a:moveTo>
                  <a:lnTo>
                    <a:pt x="582" y="65"/>
                  </a:lnTo>
                  <a:lnTo>
                    <a:pt x="584" y="65"/>
                  </a:lnTo>
                  <a:lnTo>
                    <a:pt x="585" y="65"/>
                  </a:lnTo>
                  <a:lnTo>
                    <a:pt x="587" y="66"/>
                  </a:lnTo>
                  <a:lnTo>
                    <a:pt x="582" y="65"/>
                  </a:lnTo>
                  <a:lnTo>
                    <a:pt x="582" y="65"/>
                  </a:lnTo>
                  <a:close/>
                  <a:moveTo>
                    <a:pt x="398" y="63"/>
                  </a:moveTo>
                  <a:lnTo>
                    <a:pt x="399" y="63"/>
                  </a:lnTo>
                  <a:lnTo>
                    <a:pt x="399" y="63"/>
                  </a:lnTo>
                  <a:lnTo>
                    <a:pt x="401" y="65"/>
                  </a:lnTo>
                  <a:lnTo>
                    <a:pt x="401" y="65"/>
                  </a:lnTo>
                  <a:lnTo>
                    <a:pt x="401" y="66"/>
                  </a:lnTo>
                  <a:lnTo>
                    <a:pt x="399" y="65"/>
                  </a:lnTo>
                  <a:lnTo>
                    <a:pt x="398" y="65"/>
                  </a:lnTo>
                  <a:lnTo>
                    <a:pt x="398" y="65"/>
                  </a:lnTo>
                  <a:lnTo>
                    <a:pt x="398" y="63"/>
                  </a:lnTo>
                  <a:close/>
                  <a:moveTo>
                    <a:pt x="323" y="63"/>
                  </a:moveTo>
                  <a:lnTo>
                    <a:pt x="323" y="65"/>
                  </a:lnTo>
                  <a:lnTo>
                    <a:pt x="323" y="65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3" y="66"/>
                  </a:lnTo>
                  <a:lnTo>
                    <a:pt x="323" y="66"/>
                  </a:lnTo>
                  <a:lnTo>
                    <a:pt x="325" y="65"/>
                  </a:lnTo>
                  <a:lnTo>
                    <a:pt x="325" y="63"/>
                  </a:lnTo>
                  <a:lnTo>
                    <a:pt x="323" y="63"/>
                  </a:lnTo>
                  <a:close/>
                  <a:moveTo>
                    <a:pt x="412" y="63"/>
                  </a:moveTo>
                  <a:lnTo>
                    <a:pt x="413" y="63"/>
                  </a:lnTo>
                  <a:lnTo>
                    <a:pt x="413" y="63"/>
                  </a:lnTo>
                  <a:lnTo>
                    <a:pt x="415" y="65"/>
                  </a:lnTo>
                  <a:lnTo>
                    <a:pt x="415" y="65"/>
                  </a:lnTo>
                  <a:lnTo>
                    <a:pt x="413" y="66"/>
                  </a:lnTo>
                  <a:lnTo>
                    <a:pt x="410" y="66"/>
                  </a:lnTo>
                  <a:lnTo>
                    <a:pt x="407" y="68"/>
                  </a:lnTo>
                  <a:lnTo>
                    <a:pt x="404" y="68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1" y="68"/>
                  </a:lnTo>
                  <a:lnTo>
                    <a:pt x="401" y="68"/>
                  </a:lnTo>
                  <a:lnTo>
                    <a:pt x="402" y="66"/>
                  </a:lnTo>
                  <a:lnTo>
                    <a:pt x="402" y="66"/>
                  </a:lnTo>
                  <a:lnTo>
                    <a:pt x="404" y="66"/>
                  </a:lnTo>
                  <a:lnTo>
                    <a:pt x="405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9" y="66"/>
                  </a:lnTo>
                  <a:lnTo>
                    <a:pt x="409" y="65"/>
                  </a:lnTo>
                  <a:lnTo>
                    <a:pt x="410" y="65"/>
                  </a:lnTo>
                  <a:lnTo>
                    <a:pt x="412" y="63"/>
                  </a:lnTo>
                  <a:lnTo>
                    <a:pt x="412" y="63"/>
                  </a:lnTo>
                  <a:close/>
                  <a:moveTo>
                    <a:pt x="372" y="61"/>
                  </a:moveTo>
                  <a:lnTo>
                    <a:pt x="372" y="61"/>
                  </a:lnTo>
                  <a:lnTo>
                    <a:pt x="374" y="61"/>
                  </a:lnTo>
                  <a:lnTo>
                    <a:pt x="374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7" y="63"/>
                  </a:lnTo>
                  <a:lnTo>
                    <a:pt x="377" y="63"/>
                  </a:lnTo>
                  <a:lnTo>
                    <a:pt x="375" y="65"/>
                  </a:lnTo>
                  <a:lnTo>
                    <a:pt x="375" y="66"/>
                  </a:lnTo>
                  <a:lnTo>
                    <a:pt x="375" y="66"/>
                  </a:lnTo>
                  <a:lnTo>
                    <a:pt x="374" y="66"/>
                  </a:lnTo>
                  <a:lnTo>
                    <a:pt x="374" y="66"/>
                  </a:lnTo>
                  <a:lnTo>
                    <a:pt x="372" y="65"/>
                  </a:lnTo>
                  <a:lnTo>
                    <a:pt x="371" y="65"/>
                  </a:lnTo>
                  <a:lnTo>
                    <a:pt x="371" y="63"/>
                  </a:lnTo>
                  <a:lnTo>
                    <a:pt x="371" y="63"/>
                  </a:lnTo>
                  <a:lnTo>
                    <a:pt x="371" y="61"/>
                  </a:lnTo>
                  <a:lnTo>
                    <a:pt x="371" y="61"/>
                  </a:lnTo>
                  <a:lnTo>
                    <a:pt x="372" y="61"/>
                  </a:lnTo>
                  <a:close/>
                  <a:moveTo>
                    <a:pt x="667" y="60"/>
                  </a:moveTo>
                  <a:lnTo>
                    <a:pt x="667" y="60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0"/>
                  </a:lnTo>
                  <a:lnTo>
                    <a:pt x="669" y="61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3"/>
                  </a:lnTo>
                  <a:lnTo>
                    <a:pt x="666" y="65"/>
                  </a:lnTo>
                  <a:lnTo>
                    <a:pt x="669" y="61"/>
                  </a:lnTo>
                  <a:lnTo>
                    <a:pt x="670" y="61"/>
                  </a:lnTo>
                  <a:lnTo>
                    <a:pt x="670" y="61"/>
                  </a:lnTo>
                  <a:lnTo>
                    <a:pt x="670" y="63"/>
                  </a:lnTo>
                  <a:lnTo>
                    <a:pt x="667" y="65"/>
                  </a:lnTo>
                  <a:lnTo>
                    <a:pt x="667" y="65"/>
                  </a:lnTo>
                  <a:lnTo>
                    <a:pt x="666" y="66"/>
                  </a:lnTo>
                  <a:lnTo>
                    <a:pt x="664" y="68"/>
                  </a:lnTo>
                  <a:lnTo>
                    <a:pt x="662" y="68"/>
                  </a:lnTo>
                  <a:lnTo>
                    <a:pt x="661" y="69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61" y="69"/>
                  </a:lnTo>
                  <a:lnTo>
                    <a:pt x="662" y="68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5"/>
                  </a:lnTo>
                  <a:lnTo>
                    <a:pt x="664" y="63"/>
                  </a:lnTo>
                  <a:lnTo>
                    <a:pt x="664" y="63"/>
                  </a:lnTo>
                  <a:lnTo>
                    <a:pt x="662" y="65"/>
                  </a:lnTo>
                  <a:lnTo>
                    <a:pt x="661" y="66"/>
                  </a:lnTo>
                  <a:lnTo>
                    <a:pt x="658" y="69"/>
                  </a:lnTo>
                  <a:lnTo>
                    <a:pt x="658" y="71"/>
                  </a:lnTo>
                  <a:lnTo>
                    <a:pt x="658" y="71"/>
                  </a:lnTo>
                  <a:lnTo>
                    <a:pt x="655" y="74"/>
                  </a:lnTo>
                  <a:lnTo>
                    <a:pt x="655" y="74"/>
                  </a:lnTo>
                  <a:lnTo>
                    <a:pt x="655" y="76"/>
                  </a:lnTo>
                  <a:lnTo>
                    <a:pt x="655" y="77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77"/>
                  </a:lnTo>
                  <a:lnTo>
                    <a:pt x="655" y="79"/>
                  </a:lnTo>
                  <a:lnTo>
                    <a:pt x="655" y="79"/>
                  </a:lnTo>
                  <a:lnTo>
                    <a:pt x="655" y="80"/>
                  </a:lnTo>
                  <a:lnTo>
                    <a:pt x="655" y="82"/>
                  </a:lnTo>
                  <a:lnTo>
                    <a:pt x="655" y="82"/>
                  </a:lnTo>
                  <a:lnTo>
                    <a:pt x="653" y="82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5"/>
                  </a:lnTo>
                  <a:lnTo>
                    <a:pt x="650" y="85"/>
                  </a:lnTo>
                  <a:lnTo>
                    <a:pt x="648" y="85"/>
                  </a:lnTo>
                  <a:lnTo>
                    <a:pt x="650" y="85"/>
                  </a:lnTo>
                  <a:lnTo>
                    <a:pt x="650" y="83"/>
                  </a:lnTo>
                  <a:lnTo>
                    <a:pt x="651" y="82"/>
                  </a:lnTo>
                  <a:lnTo>
                    <a:pt x="655" y="82"/>
                  </a:lnTo>
                  <a:lnTo>
                    <a:pt x="655" y="80"/>
                  </a:lnTo>
                  <a:lnTo>
                    <a:pt x="655" y="80"/>
                  </a:lnTo>
                  <a:lnTo>
                    <a:pt x="653" y="80"/>
                  </a:lnTo>
                  <a:lnTo>
                    <a:pt x="653" y="79"/>
                  </a:lnTo>
                  <a:lnTo>
                    <a:pt x="653" y="79"/>
                  </a:lnTo>
                  <a:lnTo>
                    <a:pt x="655" y="79"/>
                  </a:lnTo>
                  <a:lnTo>
                    <a:pt x="655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3" y="76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3" y="77"/>
                  </a:lnTo>
                  <a:lnTo>
                    <a:pt x="651" y="77"/>
                  </a:lnTo>
                  <a:lnTo>
                    <a:pt x="650" y="79"/>
                  </a:lnTo>
                  <a:lnTo>
                    <a:pt x="650" y="79"/>
                  </a:lnTo>
                  <a:lnTo>
                    <a:pt x="650" y="77"/>
                  </a:lnTo>
                  <a:lnTo>
                    <a:pt x="653" y="72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3" y="69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3" y="68"/>
                  </a:lnTo>
                  <a:lnTo>
                    <a:pt x="658" y="65"/>
                  </a:lnTo>
                  <a:lnTo>
                    <a:pt x="661" y="61"/>
                  </a:lnTo>
                  <a:lnTo>
                    <a:pt x="664" y="61"/>
                  </a:lnTo>
                  <a:lnTo>
                    <a:pt x="666" y="60"/>
                  </a:lnTo>
                  <a:lnTo>
                    <a:pt x="667" y="60"/>
                  </a:lnTo>
                  <a:close/>
                  <a:moveTo>
                    <a:pt x="612" y="58"/>
                  </a:moveTo>
                  <a:lnTo>
                    <a:pt x="612" y="60"/>
                  </a:lnTo>
                  <a:lnTo>
                    <a:pt x="614" y="60"/>
                  </a:lnTo>
                  <a:lnTo>
                    <a:pt x="615" y="60"/>
                  </a:lnTo>
                  <a:lnTo>
                    <a:pt x="615" y="60"/>
                  </a:lnTo>
                  <a:lnTo>
                    <a:pt x="612" y="61"/>
                  </a:lnTo>
                  <a:lnTo>
                    <a:pt x="609" y="60"/>
                  </a:lnTo>
                  <a:lnTo>
                    <a:pt x="609" y="60"/>
                  </a:lnTo>
                  <a:lnTo>
                    <a:pt x="610" y="60"/>
                  </a:lnTo>
                  <a:lnTo>
                    <a:pt x="610" y="60"/>
                  </a:lnTo>
                  <a:lnTo>
                    <a:pt x="610" y="58"/>
                  </a:lnTo>
                  <a:lnTo>
                    <a:pt x="612" y="58"/>
                  </a:lnTo>
                  <a:close/>
                  <a:moveTo>
                    <a:pt x="3176" y="55"/>
                  </a:moveTo>
                  <a:lnTo>
                    <a:pt x="3177" y="58"/>
                  </a:lnTo>
                  <a:lnTo>
                    <a:pt x="3179" y="60"/>
                  </a:lnTo>
                  <a:lnTo>
                    <a:pt x="3179" y="61"/>
                  </a:lnTo>
                  <a:lnTo>
                    <a:pt x="3177" y="63"/>
                  </a:lnTo>
                  <a:lnTo>
                    <a:pt x="3177" y="65"/>
                  </a:lnTo>
                  <a:lnTo>
                    <a:pt x="3177" y="66"/>
                  </a:lnTo>
                  <a:lnTo>
                    <a:pt x="3177" y="68"/>
                  </a:lnTo>
                  <a:lnTo>
                    <a:pt x="3174" y="71"/>
                  </a:lnTo>
                  <a:lnTo>
                    <a:pt x="3174" y="72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4"/>
                  </a:lnTo>
                  <a:lnTo>
                    <a:pt x="3174" y="76"/>
                  </a:lnTo>
                  <a:lnTo>
                    <a:pt x="3173" y="76"/>
                  </a:lnTo>
                  <a:lnTo>
                    <a:pt x="3170" y="76"/>
                  </a:lnTo>
                  <a:lnTo>
                    <a:pt x="3170" y="76"/>
                  </a:lnTo>
                  <a:lnTo>
                    <a:pt x="3170" y="74"/>
                  </a:lnTo>
                  <a:lnTo>
                    <a:pt x="3171" y="74"/>
                  </a:lnTo>
                  <a:lnTo>
                    <a:pt x="3171" y="71"/>
                  </a:lnTo>
                  <a:lnTo>
                    <a:pt x="3171" y="65"/>
                  </a:lnTo>
                  <a:lnTo>
                    <a:pt x="3171" y="61"/>
                  </a:lnTo>
                  <a:lnTo>
                    <a:pt x="3173" y="60"/>
                  </a:lnTo>
                  <a:lnTo>
                    <a:pt x="3173" y="60"/>
                  </a:lnTo>
                  <a:lnTo>
                    <a:pt x="3173" y="58"/>
                  </a:lnTo>
                  <a:lnTo>
                    <a:pt x="3173" y="58"/>
                  </a:lnTo>
                  <a:lnTo>
                    <a:pt x="3174" y="57"/>
                  </a:lnTo>
                  <a:lnTo>
                    <a:pt x="3174" y="55"/>
                  </a:lnTo>
                  <a:lnTo>
                    <a:pt x="3176" y="55"/>
                  </a:lnTo>
                  <a:close/>
                  <a:moveTo>
                    <a:pt x="729" y="55"/>
                  </a:moveTo>
                  <a:lnTo>
                    <a:pt x="727" y="55"/>
                  </a:lnTo>
                  <a:lnTo>
                    <a:pt x="727" y="55"/>
                  </a:lnTo>
                  <a:lnTo>
                    <a:pt x="726" y="57"/>
                  </a:lnTo>
                  <a:lnTo>
                    <a:pt x="724" y="58"/>
                  </a:lnTo>
                  <a:lnTo>
                    <a:pt x="722" y="58"/>
                  </a:lnTo>
                  <a:lnTo>
                    <a:pt x="722" y="60"/>
                  </a:lnTo>
                  <a:lnTo>
                    <a:pt x="724" y="60"/>
                  </a:lnTo>
                  <a:lnTo>
                    <a:pt x="724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6" y="63"/>
                  </a:lnTo>
                  <a:lnTo>
                    <a:pt x="727" y="63"/>
                  </a:lnTo>
                  <a:lnTo>
                    <a:pt x="729" y="63"/>
                  </a:lnTo>
                  <a:lnTo>
                    <a:pt x="730" y="63"/>
                  </a:lnTo>
                  <a:lnTo>
                    <a:pt x="730" y="63"/>
                  </a:lnTo>
                  <a:lnTo>
                    <a:pt x="732" y="63"/>
                  </a:lnTo>
                  <a:lnTo>
                    <a:pt x="732" y="63"/>
                  </a:lnTo>
                  <a:lnTo>
                    <a:pt x="733" y="61"/>
                  </a:lnTo>
                  <a:lnTo>
                    <a:pt x="733" y="61"/>
                  </a:lnTo>
                  <a:lnTo>
                    <a:pt x="732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0" y="58"/>
                  </a:lnTo>
                  <a:lnTo>
                    <a:pt x="732" y="60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3" y="58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2" y="55"/>
                  </a:lnTo>
                  <a:lnTo>
                    <a:pt x="730" y="55"/>
                  </a:lnTo>
                  <a:lnTo>
                    <a:pt x="729" y="55"/>
                  </a:lnTo>
                  <a:close/>
                  <a:moveTo>
                    <a:pt x="286" y="52"/>
                  </a:moveTo>
                  <a:lnTo>
                    <a:pt x="286" y="52"/>
                  </a:lnTo>
                  <a:lnTo>
                    <a:pt x="287" y="54"/>
                  </a:lnTo>
                  <a:lnTo>
                    <a:pt x="287" y="55"/>
                  </a:lnTo>
                  <a:lnTo>
                    <a:pt x="287" y="55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89" y="52"/>
                  </a:lnTo>
                  <a:lnTo>
                    <a:pt x="290" y="54"/>
                  </a:lnTo>
                  <a:lnTo>
                    <a:pt x="290" y="57"/>
                  </a:lnTo>
                  <a:lnTo>
                    <a:pt x="292" y="58"/>
                  </a:lnTo>
                  <a:lnTo>
                    <a:pt x="292" y="60"/>
                  </a:lnTo>
                  <a:lnTo>
                    <a:pt x="292" y="58"/>
                  </a:lnTo>
                  <a:lnTo>
                    <a:pt x="292" y="58"/>
                  </a:lnTo>
                  <a:lnTo>
                    <a:pt x="292" y="57"/>
                  </a:lnTo>
                  <a:lnTo>
                    <a:pt x="290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2" y="54"/>
                  </a:lnTo>
                  <a:lnTo>
                    <a:pt x="293" y="54"/>
                  </a:lnTo>
                  <a:lnTo>
                    <a:pt x="293" y="55"/>
                  </a:lnTo>
                  <a:lnTo>
                    <a:pt x="293" y="55"/>
                  </a:lnTo>
                  <a:lnTo>
                    <a:pt x="293" y="57"/>
                  </a:lnTo>
                  <a:lnTo>
                    <a:pt x="293" y="58"/>
                  </a:lnTo>
                  <a:lnTo>
                    <a:pt x="293" y="58"/>
                  </a:lnTo>
                  <a:lnTo>
                    <a:pt x="293" y="60"/>
                  </a:lnTo>
                  <a:lnTo>
                    <a:pt x="295" y="60"/>
                  </a:lnTo>
                  <a:lnTo>
                    <a:pt x="297" y="61"/>
                  </a:lnTo>
                  <a:lnTo>
                    <a:pt x="297" y="61"/>
                  </a:lnTo>
                  <a:lnTo>
                    <a:pt x="297" y="63"/>
                  </a:lnTo>
                  <a:lnTo>
                    <a:pt x="297" y="63"/>
                  </a:lnTo>
                  <a:lnTo>
                    <a:pt x="295" y="65"/>
                  </a:lnTo>
                  <a:lnTo>
                    <a:pt x="295" y="65"/>
                  </a:lnTo>
                  <a:lnTo>
                    <a:pt x="295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8" y="69"/>
                  </a:lnTo>
                  <a:lnTo>
                    <a:pt x="300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4" y="76"/>
                  </a:lnTo>
                  <a:lnTo>
                    <a:pt x="306" y="77"/>
                  </a:lnTo>
                  <a:lnTo>
                    <a:pt x="306" y="77"/>
                  </a:lnTo>
                  <a:lnTo>
                    <a:pt x="306" y="79"/>
                  </a:lnTo>
                  <a:lnTo>
                    <a:pt x="304" y="80"/>
                  </a:lnTo>
                  <a:lnTo>
                    <a:pt x="304" y="80"/>
                  </a:lnTo>
                  <a:lnTo>
                    <a:pt x="303" y="82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0" y="82"/>
                  </a:lnTo>
                  <a:lnTo>
                    <a:pt x="298" y="82"/>
                  </a:lnTo>
                  <a:lnTo>
                    <a:pt x="298" y="82"/>
                  </a:lnTo>
                  <a:lnTo>
                    <a:pt x="297" y="80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6"/>
                  </a:lnTo>
                  <a:lnTo>
                    <a:pt x="295" y="72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2" y="66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2" y="65"/>
                  </a:lnTo>
                  <a:lnTo>
                    <a:pt x="292" y="66"/>
                  </a:lnTo>
                  <a:lnTo>
                    <a:pt x="292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3" y="65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0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4" y="55"/>
                  </a:lnTo>
                  <a:lnTo>
                    <a:pt x="282" y="57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2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6" y="52"/>
                  </a:lnTo>
                  <a:close/>
                  <a:moveTo>
                    <a:pt x="732" y="50"/>
                  </a:moveTo>
                  <a:lnTo>
                    <a:pt x="732" y="50"/>
                  </a:lnTo>
                  <a:lnTo>
                    <a:pt x="732" y="50"/>
                  </a:lnTo>
                  <a:lnTo>
                    <a:pt x="732" y="50"/>
                  </a:lnTo>
                  <a:lnTo>
                    <a:pt x="732" y="54"/>
                  </a:lnTo>
                  <a:lnTo>
                    <a:pt x="732" y="54"/>
                  </a:lnTo>
                  <a:lnTo>
                    <a:pt x="733" y="55"/>
                  </a:lnTo>
                  <a:lnTo>
                    <a:pt x="735" y="54"/>
                  </a:lnTo>
                  <a:lnTo>
                    <a:pt x="737" y="54"/>
                  </a:lnTo>
                  <a:lnTo>
                    <a:pt x="737" y="54"/>
                  </a:lnTo>
                  <a:lnTo>
                    <a:pt x="735" y="55"/>
                  </a:lnTo>
                  <a:lnTo>
                    <a:pt x="735" y="55"/>
                  </a:lnTo>
                  <a:lnTo>
                    <a:pt x="735" y="57"/>
                  </a:lnTo>
                  <a:lnTo>
                    <a:pt x="735" y="57"/>
                  </a:lnTo>
                  <a:lnTo>
                    <a:pt x="735" y="58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7" y="61"/>
                  </a:lnTo>
                  <a:lnTo>
                    <a:pt x="735" y="61"/>
                  </a:lnTo>
                  <a:lnTo>
                    <a:pt x="735" y="63"/>
                  </a:lnTo>
                  <a:lnTo>
                    <a:pt x="733" y="65"/>
                  </a:lnTo>
                  <a:lnTo>
                    <a:pt x="732" y="65"/>
                  </a:lnTo>
                  <a:lnTo>
                    <a:pt x="732" y="65"/>
                  </a:lnTo>
                  <a:lnTo>
                    <a:pt x="730" y="66"/>
                  </a:lnTo>
                  <a:lnTo>
                    <a:pt x="729" y="72"/>
                  </a:lnTo>
                  <a:lnTo>
                    <a:pt x="729" y="71"/>
                  </a:lnTo>
                  <a:lnTo>
                    <a:pt x="729" y="69"/>
                  </a:lnTo>
                  <a:lnTo>
                    <a:pt x="729" y="68"/>
                  </a:lnTo>
                  <a:lnTo>
                    <a:pt x="727" y="66"/>
                  </a:lnTo>
                  <a:lnTo>
                    <a:pt x="726" y="65"/>
                  </a:lnTo>
                  <a:lnTo>
                    <a:pt x="724" y="63"/>
                  </a:lnTo>
                  <a:lnTo>
                    <a:pt x="722" y="61"/>
                  </a:lnTo>
                  <a:lnTo>
                    <a:pt x="722" y="60"/>
                  </a:lnTo>
                  <a:lnTo>
                    <a:pt x="722" y="60"/>
                  </a:lnTo>
                  <a:lnTo>
                    <a:pt x="722" y="57"/>
                  </a:lnTo>
                  <a:lnTo>
                    <a:pt x="722" y="55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1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4"/>
                  </a:lnTo>
                  <a:lnTo>
                    <a:pt x="722" y="50"/>
                  </a:lnTo>
                  <a:lnTo>
                    <a:pt x="724" y="50"/>
                  </a:lnTo>
                  <a:lnTo>
                    <a:pt x="724" y="54"/>
                  </a:lnTo>
                  <a:lnTo>
                    <a:pt x="724" y="55"/>
                  </a:lnTo>
                  <a:lnTo>
                    <a:pt x="724" y="55"/>
                  </a:lnTo>
                  <a:lnTo>
                    <a:pt x="726" y="55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9" y="54"/>
                  </a:lnTo>
                  <a:lnTo>
                    <a:pt x="730" y="54"/>
                  </a:lnTo>
                  <a:lnTo>
                    <a:pt x="730" y="52"/>
                  </a:lnTo>
                  <a:lnTo>
                    <a:pt x="730" y="52"/>
                  </a:lnTo>
                  <a:lnTo>
                    <a:pt x="732" y="52"/>
                  </a:lnTo>
                  <a:lnTo>
                    <a:pt x="732" y="50"/>
                  </a:lnTo>
                  <a:close/>
                  <a:moveTo>
                    <a:pt x="393" y="47"/>
                  </a:moveTo>
                  <a:lnTo>
                    <a:pt x="393" y="49"/>
                  </a:lnTo>
                  <a:lnTo>
                    <a:pt x="393" y="49"/>
                  </a:lnTo>
                  <a:lnTo>
                    <a:pt x="393" y="50"/>
                  </a:lnTo>
                  <a:lnTo>
                    <a:pt x="393" y="49"/>
                  </a:lnTo>
                  <a:lnTo>
                    <a:pt x="391" y="49"/>
                  </a:lnTo>
                  <a:lnTo>
                    <a:pt x="393" y="49"/>
                  </a:lnTo>
                  <a:lnTo>
                    <a:pt x="393" y="47"/>
                  </a:lnTo>
                  <a:close/>
                  <a:moveTo>
                    <a:pt x="304" y="38"/>
                  </a:moveTo>
                  <a:lnTo>
                    <a:pt x="304" y="39"/>
                  </a:lnTo>
                  <a:lnTo>
                    <a:pt x="304" y="39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306" y="38"/>
                  </a:lnTo>
                  <a:lnTo>
                    <a:pt x="304" y="38"/>
                  </a:lnTo>
                  <a:close/>
                  <a:moveTo>
                    <a:pt x="1804" y="36"/>
                  </a:moveTo>
                  <a:lnTo>
                    <a:pt x="1802" y="36"/>
                  </a:lnTo>
                  <a:lnTo>
                    <a:pt x="1799" y="38"/>
                  </a:lnTo>
                  <a:lnTo>
                    <a:pt x="1796" y="41"/>
                  </a:lnTo>
                  <a:lnTo>
                    <a:pt x="1796" y="41"/>
                  </a:lnTo>
                  <a:lnTo>
                    <a:pt x="1798" y="41"/>
                  </a:lnTo>
                  <a:lnTo>
                    <a:pt x="1801" y="43"/>
                  </a:lnTo>
                  <a:lnTo>
                    <a:pt x="1801" y="43"/>
                  </a:lnTo>
                  <a:lnTo>
                    <a:pt x="1802" y="41"/>
                  </a:lnTo>
                  <a:lnTo>
                    <a:pt x="1802" y="41"/>
                  </a:lnTo>
                  <a:lnTo>
                    <a:pt x="1804" y="39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8"/>
                  </a:lnTo>
                  <a:lnTo>
                    <a:pt x="1806" y="36"/>
                  </a:lnTo>
                  <a:lnTo>
                    <a:pt x="1804" y="36"/>
                  </a:lnTo>
                  <a:lnTo>
                    <a:pt x="1804" y="36"/>
                  </a:lnTo>
                  <a:close/>
                  <a:moveTo>
                    <a:pt x="837" y="36"/>
                  </a:moveTo>
                  <a:lnTo>
                    <a:pt x="841" y="36"/>
                  </a:lnTo>
                  <a:lnTo>
                    <a:pt x="844" y="39"/>
                  </a:lnTo>
                  <a:lnTo>
                    <a:pt x="844" y="39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5" y="41"/>
                  </a:lnTo>
                  <a:lnTo>
                    <a:pt x="844" y="41"/>
                  </a:lnTo>
                  <a:lnTo>
                    <a:pt x="844" y="39"/>
                  </a:lnTo>
                  <a:lnTo>
                    <a:pt x="841" y="38"/>
                  </a:lnTo>
                  <a:lnTo>
                    <a:pt x="841" y="38"/>
                  </a:lnTo>
                  <a:lnTo>
                    <a:pt x="837" y="36"/>
                  </a:lnTo>
                  <a:lnTo>
                    <a:pt x="836" y="36"/>
                  </a:lnTo>
                  <a:lnTo>
                    <a:pt x="837" y="36"/>
                  </a:lnTo>
                  <a:close/>
                  <a:moveTo>
                    <a:pt x="0" y="33"/>
                  </a:moveTo>
                  <a:lnTo>
                    <a:pt x="0" y="33"/>
                  </a:lnTo>
                  <a:lnTo>
                    <a:pt x="2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3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3"/>
                  </a:lnTo>
                  <a:close/>
                  <a:moveTo>
                    <a:pt x="2660" y="30"/>
                  </a:moveTo>
                  <a:lnTo>
                    <a:pt x="2662" y="30"/>
                  </a:lnTo>
                  <a:lnTo>
                    <a:pt x="2660" y="33"/>
                  </a:lnTo>
                  <a:lnTo>
                    <a:pt x="2660" y="35"/>
                  </a:lnTo>
                  <a:lnTo>
                    <a:pt x="2659" y="36"/>
                  </a:lnTo>
                  <a:lnTo>
                    <a:pt x="2659" y="36"/>
                  </a:lnTo>
                  <a:lnTo>
                    <a:pt x="2657" y="36"/>
                  </a:lnTo>
                  <a:lnTo>
                    <a:pt x="2656" y="36"/>
                  </a:lnTo>
                  <a:lnTo>
                    <a:pt x="2654" y="38"/>
                  </a:lnTo>
                  <a:lnTo>
                    <a:pt x="2654" y="38"/>
                  </a:lnTo>
                  <a:lnTo>
                    <a:pt x="2656" y="36"/>
                  </a:lnTo>
                  <a:lnTo>
                    <a:pt x="2657" y="35"/>
                  </a:lnTo>
                  <a:lnTo>
                    <a:pt x="2659" y="33"/>
                  </a:lnTo>
                  <a:lnTo>
                    <a:pt x="2660" y="32"/>
                  </a:lnTo>
                  <a:lnTo>
                    <a:pt x="2660" y="30"/>
                  </a:lnTo>
                  <a:close/>
                  <a:moveTo>
                    <a:pt x="431" y="28"/>
                  </a:moveTo>
                  <a:lnTo>
                    <a:pt x="432" y="28"/>
                  </a:lnTo>
                  <a:lnTo>
                    <a:pt x="434" y="28"/>
                  </a:lnTo>
                  <a:lnTo>
                    <a:pt x="435" y="28"/>
                  </a:lnTo>
                  <a:lnTo>
                    <a:pt x="435" y="28"/>
                  </a:lnTo>
                  <a:lnTo>
                    <a:pt x="435" y="30"/>
                  </a:lnTo>
                  <a:lnTo>
                    <a:pt x="434" y="30"/>
                  </a:lnTo>
                  <a:lnTo>
                    <a:pt x="432" y="32"/>
                  </a:lnTo>
                  <a:lnTo>
                    <a:pt x="431" y="32"/>
                  </a:lnTo>
                  <a:lnTo>
                    <a:pt x="427" y="32"/>
                  </a:lnTo>
                  <a:lnTo>
                    <a:pt x="427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31" y="28"/>
                  </a:lnTo>
                  <a:close/>
                  <a:moveTo>
                    <a:pt x="699" y="27"/>
                  </a:moveTo>
                  <a:lnTo>
                    <a:pt x="699" y="27"/>
                  </a:lnTo>
                  <a:lnTo>
                    <a:pt x="700" y="28"/>
                  </a:lnTo>
                  <a:lnTo>
                    <a:pt x="700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2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28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0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2"/>
                  </a:lnTo>
                  <a:lnTo>
                    <a:pt x="703" y="33"/>
                  </a:lnTo>
                  <a:lnTo>
                    <a:pt x="703" y="35"/>
                  </a:lnTo>
                  <a:lnTo>
                    <a:pt x="703" y="35"/>
                  </a:lnTo>
                  <a:lnTo>
                    <a:pt x="703" y="36"/>
                  </a:lnTo>
                  <a:lnTo>
                    <a:pt x="703" y="35"/>
                  </a:lnTo>
                  <a:lnTo>
                    <a:pt x="702" y="35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3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2"/>
                  </a:lnTo>
                  <a:lnTo>
                    <a:pt x="702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9" y="33"/>
                  </a:lnTo>
                  <a:lnTo>
                    <a:pt x="699" y="32"/>
                  </a:lnTo>
                  <a:lnTo>
                    <a:pt x="699" y="32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697" y="30"/>
                  </a:lnTo>
                  <a:lnTo>
                    <a:pt x="697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2"/>
                  </a:lnTo>
                  <a:lnTo>
                    <a:pt x="696" y="30"/>
                  </a:lnTo>
                  <a:lnTo>
                    <a:pt x="696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7" y="30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9" y="28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7" y="27"/>
                  </a:lnTo>
                  <a:lnTo>
                    <a:pt x="699" y="27"/>
                  </a:lnTo>
                  <a:close/>
                  <a:moveTo>
                    <a:pt x="1799" y="27"/>
                  </a:moveTo>
                  <a:lnTo>
                    <a:pt x="1799" y="27"/>
                  </a:lnTo>
                  <a:lnTo>
                    <a:pt x="1799" y="30"/>
                  </a:lnTo>
                  <a:lnTo>
                    <a:pt x="1799" y="30"/>
                  </a:lnTo>
                  <a:lnTo>
                    <a:pt x="1801" y="32"/>
                  </a:lnTo>
                  <a:lnTo>
                    <a:pt x="1802" y="32"/>
                  </a:lnTo>
                  <a:lnTo>
                    <a:pt x="1804" y="32"/>
                  </a:lnTo>
                  <a:lnTo>
                    <a:pt x="1804" y="32"/>
                  </a:lnTo>
                  <a:lnTo>
                    <a:pt x="1802" y="33"/>
                  </a:lnTo>
                  <a:lnTo>
                    <a:pt x="1802" y="33"/>
                  </a:lnTo>
                  <a:lnTo>
                    <a:pt x="1802" y="35"/>
                  </a:lnTo>
                  <a:lnTo>
                    <a:pt x="1802" y="35"/>
                  </a:lnTo>
                  <a:lnTo>
                    <a:pt x="1804" y="35"/>
                  </a:lnTo>
                  <a:lnTo>
                    <a:pt x="1806" y="36"/>
                  </a:lnTo>
                  <a:lnTo>
                    <a:pt x="1807" y="36"/>
                  </a:lnTo>
                  <a:lnTo>
                    <a:pt x="1807" y="38"/>
                  </a:lnTo>
                  <a:lnTo>
                    <a:pt x="1806" y="39"/>
                  </a:lnTo>
                  <a:lnTo>
                    <a:pt x="1801" y="43"/>
                  </a:lnTo>
                  <a:lnTo>
                    <a:pt x="1799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5" y="36"/>
                  </a:lnTo>
                  <a:lnTo>
                    <a:pt x="1795" y="36"/>
                  </a:lnTo>
                  <a:lnTo>
                    <a:pt x="1796" y="36"/>
                  </a:lnTo>
                  <a:lnTo>
                    <a:pt x="1798" y="35"/>
                  </a:lnTo>
                  <a:lnTo>
                    <a:pt x="1798" y="33"/>
                  </a:lnTo>
                  <a:lnTo>
                    <a:pt x="1796" y="33"/>
                  </a:lnTo>
                  <a:lnTo>
                    <a:pt x="1796" y="32"/>
                  </a:lnTo>
                  <a:lnTo>
                    <a:pt x="1795" y="30"/>
                  </a:lnTo>
                  <a:lnTo>
                    <a:pt x="1795" y="30"/>
                  </a:lnTo>
                  <a:lnTo>
                    <a:pt x="1796" y="28"/>
                  </a:lnTo>
                  <a:lnTo>
                    <a:pt x="1798" y="28"/>
                  </a:lnTo>
                  <a:lnTo>
                    <a:pt x="1799" y="27"/>
                  </a:lnTo>
                  <a:close/>
                  <a:moveTo>
                    <a:pt x="2872" y="25"/>
                  </a:moveTo>
                  <a:lnTo>
                    <a:pt x="2873" y="25"/>
                  </a:lnTo>
                  <a:lnTo>
                    <a:pt x="2873" y="25"/>
                  </a:lnTo>
                  <a:lnTo>
                    <a:pt x="2875" y="27"/>
                  </a:lnTo>
                  <a:lnTo>
                    <a:pt x="2875" y="27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28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0"/>
                  </a:lnTo>
                  <a:lnTo>
                    <a:pt x="2875" y="32"/>
                  </a:lnTo>
                  <a:lnTo>
                    <a:pt x="2875" y="32"/>
                  </a:lnTo>
                  <a:lnTo>
                    <a:pt x="2873" y="32"/>
                  </a:lnTo>
                  <a:lnTo>
                    <a:pt x="2873" y="32"/>
                  </a:lnTo>
                  <a:lnTo>
                    <a:pt x="2872" y="32"/>
                  </a:lnTo>
                  <a:lnTo>
                    <a:pt x="2870" y="30"/>
                  </a:lnTo>
                  <a:lnTo>
                    <a:pt x="2870" y="30"/>
                  </a:lnTo>
                  <a:lnTo>
                    <a:pt x="2870" y="28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0" y="27"/>
                  </a:lnTo>
                  <a:lnTo>
                    <a:pt x="2872" y="25"/>
                  </a:lnTo>
                  <a:close/>
                  <a:moveTo>
                    <a:pt x="268" y="25"/>
                  </a:moveTo>
                  <a:lnTo>
                    <a:pt x="271" y="27"/>
                  </a:lnTo>
                  <a:lnTo>
                    <a:pt x="275" y="27"/>
                  </a:lnTo>
                  <a:lnTo>
                    <a:pt x="278" y="28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81" y="32"/>
                  </a:lnTo>
                  <a:lnTo>
                    <a:pt x="281" y="36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81" y="39"/>
                  </a:lnTo>
                  <a:lnTo>
                    <a:pt x="279" y="43"/>
                  </a:lnTo>
                  <a:lnTo>
                    <a:pt x="279" y="44"/>
                  </a:lnTo>
                  <a:lnTo>
                    <a:pt x="279" y="46"/>
                  </a:lnTo>
                  <a:lnTo>
                    <a:pt x="279" y="47"/>
                  </a:lnTo>
                  <a:lnTo>
                    <a:pt x="279" y="47"/>
                  </a:lnTo>
                  <a:lnTo>
                    <a:pt x="279" y="49"/>
                  </a:lnTo>
                  <a:lnTo>
                    <a:pt x="279" y="49"/>
                  </a:lnTo>
                  <a:lnTo>
                    <a:pt x="279" y="50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79" y="52"/>
                  </a:lnTo>
                  <a:lnTo>
                    <a:pt x="281" y="50"/>
                  </a:lnTo>
                  <a:lnTo>
                    <a:pt x="281" y="50"/>
                  </a:lnTo>
                  <a:lnTo>
                    <a:pt x="281" y="54"/>
                  </a:lnTo>
                  <a:lnTo>
                    <a:pt x="282" y="54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81" y="55"/>
                  </a:lnTo>
                  <a:lnTo>
                    <a:pt x="279" y="55"/>
                  </a:lnTo>
                  <a:lnTo>
                    <a:pt x="278" y="55"/>
                  </a:lnTo>
                  <a:lnTo>
                    <a:pt x="278" y="54"/>
                  </a:lnTo>
                  <a:lnTo>
                    <a:pt x="276" y="52"/>
                  </a:lnTo>
                  <a:lnTo>
                    <a:pt x="278" y="50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2"/>
                  </a:lnTo>
                  <a:lnTo>
                    <a:pt x="275" y="50"/>
                  </a:lnTo>
                  <a:lnTo>
                    <a:pt x="275" y="46"/>
                  </a:lnTo>
                  <a:lnTo>
                    <a:pt x="275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6" y="39"/>
                  </a:lnTo>
                  <a:lnTo>
                    <a:pt x="276" y="36"/>
                  </a:lnTo>
                  <a:lnTo>
                    <a:pt x="276" y="35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3" y="32"/>
                  </a:lnTo>
                  <a:lnTo>
                    <a:pt x="273" y="30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1" y="33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3" y="36"/>
                  </a:lnTo>
                  <a:lnTo>
                    <a:pt x="271" y="35"/>
                  </a:lnTo>
                  <a:lnTo>
                    <a:pt x="271" y="35"/>
                  </a:lnTo>
                  <a:lnTo>
                    <a:pt x="271" y="33"/>
                  </a:lnTo>
                  <a:lnTo>
                    <a:pt x="270" y="33"/>
                  </a:lnTo>
                  <a:lnTo>
                    <a:pt x="270" y="30"/>
                  </a:lnTo>
                  <a:lnTo>
                    <a:pt x="270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7" y="28"/>
                  </a:lnTo>
                  <a:lnTo>
                    <a:pt x="267" y="28"/>
                  </a:lnTo>
                  <a:lnTo>
                    <a:pt x="267" y="30"/>
                  </a:lnTo>
                  <a:lnTo>
                    <a:pt x="267" y="33"/>
                  </a:lnTo>
                  <a:lnTo>
                    <a:pt x="265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3" y="32"/>
                  </a:lnTo>
                  <a:lnTo>
                    <a:pt x="262" y="32"/>
                  </a:lnTo>
                  <a:lnTo>
                    <a:pt x="262" y="30"/>
                  </a:lnTo>
                  <a:lnTo>
                    <a:pt x="262" y="30"/>
                  </a:lnTo>
                  <a:lnTo>
                    <a:pt x="262" y="28"/>
                  </a:lnTo>
                  <a:lnTo>
                    <a:pt x="262" y="28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3" y="27"/>
                  </a:lnTo>
                  <a:lnTo>
                    <a:pt x="265" y="27"/>
                  </a:lnTo>
                  <a:lnTo>
                    <a:pt x="265" y="27"/>
                  </a:lnTo>
                  <a:lnTo>
                    <a:pt x="267" y="25"/>
                  </a:lnTo>
                  <a:lnTo>
                    <a:pt x="268" y="25"/>
                  </a:lnTo>
                  <a:lnTo>
                    <a:pt x="268" y="25"/>
                  </a:lnTo>
                  <a:lnTo>
                    <a:pt x="268" y="25"/>
                  </a:lnTo>
                  <a:close/>
                  <a:moveTo>
                    <a:pt x="2780" y="20"/>
                  </a:moveTo>
                  <a:lnTo>
                    <a:pt x="2782" y="20"/>
                  </a:lnTo>
                  <a:lnTo>
                    <a:pt x="2783" y="20"/>
                  </a:lnTo>
                  <a:lnTo>
                    <a:pt x="2783" y="22"/>
                  </a:lnTo>
                  <a:lnTo>
                    <a:pt x="2783" y="24"/>
                  </a:lnTo>
                  <a:lnTo>
                    <a:pt x="2783" y="25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3" y="27"/>
                  </a:lnTo>
                  <a:lnTo>
                    <a:pt x="2782" y="25"/>
                  </a:lnTo>
                  <a:lnTo>
                    <a:pt x="2780" y="24"/>
                  </a:lnTo>
                  <a:lnTo>
                    <a:pt x="2779" y="24"/>
                  </a:lnTo>
                  <a:lnTo>
                    <a:pt x="2777" y="24"/>
                  </a:lnTo>
                  <a:lnTo>
                    <a:pt x="2777" y="24"/>
                  </a:lnTo>
                  <a:lnTo>
                    <a:pt x="2775" y="24"/>
                  </a:lnTo>
                  <a:lnTo>
                    <a:pt x="2775" y="22"/>
                  </a:lnTo>
                  <a:lnTo>
                    <a:pt x="2777" y="22"/>
                  </a:lnTo>
                  <a:lnTo>
                    <a:pt x="2777" y="22"/>
                  </a:lnTo>
                  <a:lnTo>
                    <a:pt x="2777" y="20"/>
                  </a:lnTo>
                  <a:lnTo>
                    <a:pt x="2777" y="20"/>
                  </a:lnTo>
                  <a:lnTo>
                    <a:pt x="2779" y="20"/>
                  </a:lnTo>
                  <a:lnTo>
                    <a:pt x="2780" y="20"/>
                  </a:lnTo>
                  <a:close/>
                  <a:moveTo>
                    <a:pt x="3280" y="20"/>
                  </a:moveTo>
                  <a:lnTo>
                    <a:pt x="3277" y="22"/>
                  </a:lnTo>
                  <a:lnTo>
                    <a:pt x="3274" y="24"/>
                  </a:lnTo>
                  <a:lnTo>
                    <a:pt x="3271" y="25"/>
                  </a:lnTo>
                  <a:lnTo>
                    <a:pt x="3269" y="27"/>
                  </a:lnTo>
                  <a:lnTo>
                    <a:pt x="3267" y="27"/>
                  </a:lnTo>
                  <a:lnTo>
                    <a:pt x="3267" y="28"/>
                  </a:lnTo>
                  <a:lnTo>
                    <a:pt x="3274" y="27"/>
                  </a:lnTo>
                  <a:lnTo>
                    <a:pt x="3275" y="27"/>
                  </a:lnTo>
                  <a:lnTo>
                    <a:pt x="3278" y="24"/>
                  </a:lnTo>
                  <a:lnTo>
                    <a:pt x="3280" y="24"/>
                  </a:lnTo>
                  <a:lnTo>
                    <a:pt x="3280" y="20"/>
                  </a:lnTo>
                  <a:lnTo>
                    <a:pt x="3280" y="20"/>
                  </a:lnTo>
                  <a:close/>
                  <a:moveTo>
                    <a:pt x="615" y="19"/>
                  </a:moveTo>
                  <a:lnTo>
                    <a:pt x="615" y="19"/>
                  </a:lnTo>
                  <a:lnTo>
                    <a:pt x="617" y="20"/>
                  </a:lnTo>
                  <a:lnTo>
                    <a:pt x="615" y="20"/>
                  </a:lnTo>
                  <a:lnTo>
                    <a:pt x="614" y="20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4" y="22"/>
                  </a:lnTo>
                  <a:lnTo>
                    <a:pt x="615" y="22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4"/>
                  </a:lnTo>
                  <a:lnTo>
                    <a:pt x="614" y="25"/>
                  </a:lnTo>
                  <a:lnTo>
                    <a:pt x="614" y="25"/>
                  </a:lnTo>
                  <a:lnTo>
                    <a:pt x="612" y="25"/>
                  </a:lnTo>
                  <a:lnTo>
                    <a:pt x="610" y="27"/>
                  </a:lnTo>
                  <a:lnTo>
                    <a:pt x="610" y="27"/>
                  </a:lnTo>
                  <a:lnTo>
                    <a:pt x="612" y="28"/>
                  </a:lnTo>
                  <a:lnTo>
                    <a:pt x="610" y="28"/>
                  </a:lnTo>
                  <a:lnTo>
                    <a:pt x="610" y="28"/>
                  </a:lnTo>
                  <a:lnTo>
                    <a:pt x="609" y="25"/>
                  </a:lnTo>
                  <a:lnTo>
                    <a:pt x="610" y="25"/>
                  </a:lnTo>
                  <a:lnTo>
                    <a:pt x="610" y="24"/>
                  </a:lnTo>
                  <a:lnTo>
                    <a:pt x="610" y="24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2"/>
                  </a:lnTo>
                  <a:lnTo>
                    <a:pt x="610" y="20"/>
                  </a:lnTo>
                  <a:lnTo>
                    <a:pt x="612" y="19"/>
                  </a:lnTo>
                  <a:lnTo>
                    <a:pt x="614" y="19"/>
                  </a:lnTo>
                  <a:lnTo>
                    <a:pt x="614" y="20"/>
                  </a:lnTo>
                  <a:lnTo>
                    <a:pt x="614" y="20"/>
                  </a:lnTo>
                  <a:lnTo>
                    <a:pt x="614" y="19"/>
                  </a:lnTo>
                  <a:lnTo>
                    <a:pt x="615" y="19"/>
                  </a:lnTo>
                  <a:close/>
                  <a:moveTo>
                    <a:pt x="3744" y="17"/>
                  </a:moveTo>
                  <a:lnTo>
                    <a:pt x="3745" y="17"/>
                  </a:lnTo>
                  <a:lnTo>
                    <a:pt x="3744" y="19"/>
                  </a:lnTo>
                  <a:lnTo>
                    <a:pt x="3744" y="20"/>
                  </a:lnTo>
                  <a:lnTo>
                    <a:pt x="3744" y="20"/>
                  </a:lnTo>
                  <a:lnTo>
                    <a:pt x="3744" y="22"/>
                  </a:lnTo>
                  <a:lnTo>
                    <a:pt x="3742" y="22"/>
                  </a:lnTo>
                  <a:lnTo>
                    <a:pt x="3740" y="20"/>
                  </a:lnTo>
                  <a:lnTo>
                    <a:pt x="3740" y="19"/>
                  </a:lnTo>
                  <a:lnTo>
                    <a:pt x="3742" y="17"/>
                  </a:lnTo>
                  <a:lnTo>
                    <a:pt x="3744" y="17"/>
                  </a:lnTo>
                  <a:close/>
                  <a:moveTo>
                    <a:pt x="696" y="16"/>
                  </a:moveTo>
                  <a:lnTo>
                    <a:pt x="696" y="17"/>
                  </a:lnTo>
                  <a:lnTo>
                    <a:pt x="697" y="17"/>
                  </a:lnTo>
                  <a:lnTo>
                    <a:pt x="696" y="19"/>
                  </a:lnTo>
                  <a:lnTo>
                    <a:pt x="697" y="19"/>
                  </a:lnTo>
                  <a:lnTo>
                    <a:pt x="697" y="19"/>
                  </a:lnTo>
                  <a:lnTo>
                    <a:pt x="697" y="20"/>
                  </a:lnTo>
                  <a:lnTo>
                    <a:pt x="697" y="20"/>
                  </a:lnTo>
                  <a:lnTo>
                    <a:pt x="696" y="20"/>
                  </a:lnTo>
                  <a:lnTo>
                    <a:pt x="694" y="19"/>
                  </a:lnTo>
                  <a:lnTo>
                    <a:pt x="694" y="17"/>
                  </a:lnTo>
                  <a:lnTo>
                    <a:pt x="694" y="17"/>
                  </a:lnTo>
                  <a:lnTo>
                    <a:pt x="696" y="16"/>
                  </a:lnTo>
                  <a:close/>
                  <a:moveTo>
                    <a:pt x="421" y="11"/>
                  </a:moveTo>
                  <a:lnTo>
                    <a:pt x="421" y="11"/>
                  </a:lnTo>
                  <a:lnTo>
                    <a:pt x="423" y="11"/>
                  </a:lnTo>
                  <a:lnTo>
                    <a:pt x="423" y="13"/>
                  </a:lnTo>
                  <a:lnTo>
                    <a:pt x="424" y="13"/>
                  </a:lnTo>
                  <a:lnTo>
                    <a:pt x="426" y="13"/>
                  </a:lnTo>
                  <a:lnTo>
                    <a:pt x="426" y="14"/>
                  </a:lnTo>
                  <a:lnTo>
                    <a:pt x="423" y="14"/>
                  </a:lnTo>
                  <a:lnTo>
                    <a:pt x="421" y="14"/>
                  </a:lnTo>
                  <a:lnTo>
                    <a:pt x="420" y="14"/>
                  </a:lnTo>
                  <a:lnTo>
                    <a:pt x="420" y="14"/>
                  </a:lnTo>
                  <a:lnTo>
                    <a:pt x="418" y="14"/>
                  </a:lnTo>
                  <a:lnTo>
                    <a:pt x="416" y="13"/>
                  </a:lnTo>
                  <a:lnTo>
                    <a:pt x="415" y="13"/>
                  </a:lnTo>
                  <a:lnTo>
                    <a:pt x="416" y="13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6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18" y="11"/>
                  </a:lnTo>
                  <a:lnTo>
                    <a:pt x="420" y="11"/>
                  </a:lnTo>
                  <a:lnTo>
                    <a:pt x="420" y="11"/>
                  </a:lnTo>
                  <a:lnTo>
                    <a:pt x="421" y="11"/>
                  </a:lnTo>
                  <a:close/>
                  <a:moveTo>
                    <a:pt x="352" y="9"/>
                  </a:moveTo>
                  <a:lnTo>
                    <a:pt x="353" y="9"/>
                  </a:lnTo>
                  <a:lnTo>
                    <a:pt x="355" y="9"/>
                  </a:lnTo>
                  <a:lnTo>
                    <a:pt x="353" y="9"/>
                  </a:lnTo>
                  <a:lnTo>
                    <a:pt x="353" y="9"/>
                  </a:lnTo>
                  <a:lnTo>
                    <a:pt x="353" y="11"/>
                  </a:lnTo>
                  <a:lnTo>
                    <a:pt x="353" y="11"/>
                  </a:lnTo>
                  <a:lnTo>
                    <a:pt x="355" y="11"/>
                  </a:lnTo>
                  <a:lnTo>
                    <a:pt x="357" y="11"/>
                  </a:lnTo>
                  <a:lnTo>
                    <a:pt x="358" y="11"/>
                  </a:lnTo>
                  <a:lnTo>
                    <a:pt x="360" y="11"/>
                  </a:lnTo>
                  <a:lnTo>
                    <a:pt x="361" y="11"/>
                  </a:lnTo>
                  <a:lnTo>
                    <a:pt x="363" y="11"/>
                  </a:lnTo>
                  <a:lnTo>
                    <a:pt x="363" y="11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7" y="14"/>
                  </a:lnTo>
                  <a:lnTo>
                    <a:pt x="355" y="14"/>
                  </a:lnTo>
                  <a:lnTo>
                    <a:pt x="355" y="14"/>
                  </a:lnTo>
                  <a:lnTo>
                    <a:pt x="353" y="14"/>
                  </a:lnTo>
                  <a:lnTo>
                    <a:pt x="350" y="13"/>
                  </a:lnTo>
                  <a:lnTo>
                    <a:pt x="349" y="13"/>
                  </a:lnTo>
                  <a:lnTo>
                    <a:pt x="349" y="11"/>
                  </a:lnTo>
                  <a:lnTo>
                    <a:pt x="349" y="11"/>
                  </a:lnTo>
                  <a:lnTo>
                    <a:pt x="349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2" y="9"/>
                  </a:lnTo>
                  <a:close/>
                  <a:moveTo>
                    <a:pt x="724" y="8"/>
                  </a:moveTo>
                  <a:lnTo>
                    <a:pt x="724" y="8"/>
                  </a:lnTo>
                  <a:lnTo>
                    <a:pt x="726" y="8"/>
                  </a:lnTo>
                  <a:lnTo>
                    <a:pt x="726" y="9"/>
                  </a:lnTo>
                  <a:lnTo>
                    <a:pt x="726" y="9"/>
                  </a:lnTo>
                  <a:lnTo>
                    <a:pt x="727" y="11"/>
                  </a:lnTo>
                  <a:lnTo>
                    <a:pt x="729" y="11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3"/>
                  </a:lnTo>
                  <a:lnTo>
                    <a:pt x="729" y="14"/>
                  </a:lnTo>
                  <a:lnTo>
                    <a:pt x="729" y="16"/>
                  </a:lnTo>
                  <a:lnTo>
                    <a:pt x="729" y="17"/>
                  </a:lnTo>
                  <a:lnTo>
                    <a:pt x="727" y="17"/>
                  </a:lnTo>
                  <a:lnTo>
                    <a:pt x="727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6" y="19"/>
                  </a:lnTo>
                  <a:lnTo>
                    <a:pt x="726" y="19"/>
                  </a:lnTo>
                  <a:lnTo>
                    <a:pt x="724" y="19"/>
                  </a:lnTo>
                  <a:lnTo>
                    <a:pt x="724" y="20"/>
                  </a:lnTo>
                  <a:lnTo>
                    <a:pt x="722" y="19"/>
                  </a:lnTo>
                  <a:lnTo>
                    <a:pt x="724" y="19"/>
                  </a:lnTo>
                  <a:lnTo>
                    <a:pt x="724" y="17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6" y="14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3"/>
                  </a:lnTo>
                  <a:lnTo>
                    <a:pt x="727" y="11"/>
                  </a:lnTo>
                  <a:lnTo>
                    <a:pt x="726" y="11"/>
                  </a:lnTo>
                  <a:lnTo>
                    <a:pt x="726" y="11"/>
                  </a:lnTo>
                  <a:lnTo>
                    <a:pt x="724" y="9"/>
                  </a:lnTo>
                  <a:lnTo>
                    <a:pt x="724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1" y="9"/>
                  </a:lnTo>
                  <a:lnTo>
                    <a:pt x="722" y="9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2" y="8"/>
                  </a:lnTo>
                  <a:lnTo>
                    <a:pt x="724" y="8"/>
                  </a:lnTo>
                  <a:lnTo>
                    <a:pt x="724" y="8"/>
                  </a:lnTo>
                  <a:lnTo>
                    <a:pt x="724" y="8"/>
                  </a:lnTo>
                  <a:close/>
                  <a:moveTo>
                    <a:pt x="618" y="5"/>
                  </a:moveTo>
                  <a:lnTo>
                    <a:pt x="618" y="5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20" y="5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7" y="11"/>
                  </a:lnTo>
                  <a:lnTo>
                    <a:pt x="617" y="11"/>
                  </a:lnTo>
                  <a:lnTo>
                    <a:pt x="615" y="13"/>
                  </a:lnTo>
                  <a:lnTo>
                    <a:pt x="614" y="14"/>
                  </a:lnTo>
                  <a:lnTo>
                    <a:pt x="612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21" y="14"/>
                  </a:lnTo>
                  <a:lnTo>
                    <a:pt x="621" y="14"/>
                  </a:lnTo>
                  <a:lnTo>
                    <a:pt x="623" y="14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3"/>
                  </a:lnTo>
                  <a:lnTo>
                    <a:pt x="625" y="11"/>
                  </a:lnTo>
                  <a:lnTo>
                    <a:pt x="629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4" y="11"/>
                  </a:lnTo>
                  <a:lnTo>
                    <a:pt x="636" y="13"/>
                  </a:lnTo>
                  <a:lnTo>
                    <a:pt x="640" y="11"/>
                  </a:lnTo>
                  <a:lnTo>
                    <a:pt x="642" y="11"/>
                  </a:lnTo>
                  <a:lnTo>
                    <a:pt x="642" y="11"/>
                  </a:lnTo>
                  <a:lnTo>
                    <a:pt x="640" y="11"/>
                  </a:lnTo>
                  <a:lnTo>
                    <a:pt x="639" y="13"/>
                  </a:lnTo>
                  <a:lnTo>
                    <a:pt x="637" y="13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4" y="14"/>
                  </a:lnTo>
                  <a:lnTo>
                    <a:pt x="636" y="14"/>
                  </a:lnTo>
                  <a:lnTo>
                    <a:pt x="639" y="16"/>
                  </a:lnTo>
                  <a:lnTo>
                    <a:pt x="640" y="16"/>
                  </a:lnTo>
                  <a:lnTo>
                    <a:pt x="644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6"/>
                  </a:lnTo>
                  <a:lnTo>
                    <a:pt x="642" y="16"/>
                  </a:lnTo>
                  <a:lnTo>
                    <a:pt x="640" y="16"/>
                  </a:lnTo>
                  <a:lnTo>
                    <a:pt x="639" y="17"/>
                  </a:lnTo>
                  <a:lnTo>
                    <a:pt x="637" y="17"/>
                  </a:lnTo>
                  <a:lnTo>
                    <a:pt x="637" y="16"/>
                  </a:lnTo>
                  <a:lnTo>
                    <a:pt x="637" y="16"/>
                  </a:lnTo>
                  <a:lnTo>
                    <a:pt x="636" y="16"/>
                  </a:lnTo>
                  <a:lnTo>
                    <a:pt x="634" y="16"/>
                  </a:lnTo>
                  <a:lnTo>
                    <a:pt x="631" y="16"/>
                  </a:lnTo>
                  <a:lnTo>
                    <a:pt x="628" y="16"/>
                  </a:lnTo>
                  <a:lnTo>
                    <a:pt x="628" y="16"/>
                  </a:lnTo>
                  <a:lnTo>
                    <a:pt x="629" y="16"/>
                  </a:lnTo>
                  <a:lnTo>
                    <a:pt x="629" y="17"/>
                  </a:lnTo>
                  <a:lnTo>
                    <a:pt x="628" y="17"/>
                  </a:lnTo>
                  <a:lnTo>
                    <a:pt x="628" y="19"/>
                  </a:lnTo>
                  <a:lnTo>
                    <a:pt x="625" y="19"/>
                  </a:lnTo>
                  <a:lnTo>
                    <a:pt x="621" y="19"/>
                  </a:lnTo>
                  <a:lnTo>
                    <a:pt x="621" y="17"/>
                  </a:lnTo>
                  <a:lnTo>
                    <a:pt x="621" y="17"/>
                  </a:lnTo>
                  <a:lnTo>
                    <a:pt x="623" y="17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5" y="14"/>
                  </a:lnTo>
                  <a:lnTo>
                    <a:pt x="623" y="16"/>
                  </a:lnTo>
                  <a:lnTo>
                    <a:pt x="621" y="16"/>
                  </a:lnTo>
                  <a:lnTo>
                    <a:pt x="618" y="16"/>
                  </a:lnTo>
                  <a:lnTo>
                    <a:pt x="618" y="16"/>
                  </a:lnTo>
                  <a:lnTo>
                    <a:pt x="615" y="17"/>
                  </a:lnTo>
                  <a:lnTo>
                    <a:pt x="610" y="19"/>
                  </a:lnTo>
                  <a:lnTo>
                    <a:pt x="610" y="19"/>
                  </a:lnTo>
                  <a:lnTo>
                    <a:pt x="606" y="19"/>
                  </a:lnTo>
                  <a:lnTo>
                    <a:pt x="606" y="17"/>
                  </a:lnTo>
                  <a:lnTo>
                    <a:pt x="604" y="17"/>
                  </a:lnTo>
                  <a:lnTo>
                    <a:pt x="603" y="17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3" y="16"/>
                  </a:lnTo>
                  <a:lnTo>
                    <a:pt x="601" y="16"/>
                  </a:lnTo>
                  <a:lnTo>
                    <a:pt x="599" y="16"/>
                  </a:lnTo>
                  <a:lnTo>
                    <a:pt x="599" y="14"/>
                  </a:lnTo>
                  <a:lnTo>
                    <a:pt x="599" y="14"/>
                  </a:lnTo>
                  <a:lnTo>
                    <a:pt x="603" y="13"/>
                  </a:lnTo>
                  <a:lnTo>
                    <a:pt x="604" y="13"/>
                  </a:lnTo>
                  <a:lnTo>
                    <a:pt x="604" y="13"/>
                  </a:lnTo>
                  <a:lnTo>
                    <a:pt x="609" y="13"/>
                  </a:lnTo>
                  <a:lnTo>
                    <a:pt x="610" y="11"/>
                  </a:lnTo>
                  <a:lnTo>
                    <a:pt x="612" y="11"/>
                  </a:lnTo>
                  <a:lnTo>
                    <a:pt x="612" y="9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6"/>
                  </a:lnTo>
                  <a:lnTo>
                    <a:pt x="610" y="6"/>
                  </a:lnTo>
                  <a:lnTo>
                    <a:pt x="614" y="8"/>
                  </a:lnTo>
                  <a:lnTo>
                    <a:pt x="614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7" y="8"/>
                  </a:lnTo>
                  <a:lnTo>
                    <a:pt x="617" y="6"/>
                  </a:lnTo>
                  <a:lnTo>
                    <a:pt x="615" y="6"/>
                  </a:lnTo>
                  <a:lnTo>
                    <a:pt x="615" y="6"/>
                  </a:lnTo>
                  <a:lnTo>
                    <a:pt x="615" y="5"/>
                  </a:lnTo>
                  <a:lnTo>
                    <a:pt x="617" y="5"/>
                  </a:lnTo>
                  <a:lnTo>
                    <a:pt x="618" y="5"/>
                  </a:lnTo>
                  <a:close/>
                  <a:moveTo>
                    <a:pt x="275" y="3"/>
                  </a:moveTo>
                  <a:lnTo>
                    <a:pt x="275" y="3"/>
                  </a:lnTo>
                  <a:lnTo>
                    <a:pt x="275" y="5"/>
                  </a:lnTo>
                  <a:lnTo>
                    <a:pt x="276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8" y="5"/>
                  </a:lnTo>
                  <a:lnTo>
                    <a:pt x="276" y="6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5" y="8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5" y="11"/>
                  </a:lnTo>
                  <a:lnTo>
                    <a:pt x="276" y="11"/>
                  </a:lnTo>
                  <a:lnTo>
                    <a:pt x="278" y="9"/>
                  </a:lnTo>
                  <a:lnTo>
                    <a:pt x="279" y="9"/>
                  </a:lnTo>
                  <a:lnTo>
                    <a:pt x="281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8"/>
                  </a:lnTo>
                  <a:lnTo>
                    <a:pt x="282" y="9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1" y="11"/>
                  </a:lnTo>
                  <a:lnTo>
                    <a:pt x="279" y="11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8" y="13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6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3" y="14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5" y="17"/>
                  </a:lnTo>
                  <a:lnTo>
                    <a:pt x="276" y="17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0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81" y="22"/>
                  </a:lnTo>
                  <a:lnTo>
                    <a:pt x="282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2"/>
                  </a:lnTo>
                  <a:lnTo>
                    <a:pt x="284" y="24"/>
                  </a:lnTo>
                  <a:lnTo>
                    <a:pt x="286" y="24"/>
                  </a:lnTo>
                  <a:lnTo>
                    <a:pt x="286" y="24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6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4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2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81" y="25"/>
                  </a:lnTo>
                  <a:lnTo>
                    <a:pt x="279" y="25"/>
                  </a:lnTo>
                  <a:lnTo>
                    <a:pt x="278" y="27"/>
                  </a:lnTo>
                  <a:lnTo>
                    <a:pt x="276" y="27"/>
                  </a:lnTo>
                  <a:lnTo>
                    <a:pt x="276" y="25"/>
                  </a:lnTo>
                  <a:lnTo>
                    <a:pt x="275" y="25"/>
                  </a:lnTo>
                  <a:lnTo>
                    <a:pt x="273" y="25"/>
                  </a:lnTo>
                  <a:lnTo>
                    <a:pt x="273" y="25"/>
                  </a:lnTo>
                  <a:lnTo>
                    <a:pt x="271" y="24"/>
                  </a:lnTo>
                  <a:lnTo>
                    <a:pt x="270" y="24"/>
                  </a:lnTo>
                  <a:lnTo>
                    <a:pt x="270" y="22"/>
                  </a:lnTo>
                  <a:lnTo>
                    <a:pt x="268" y="22"/>
                  </a:lnTo>
                  <a:lnTo>
                    <a:pt x="267" y="22"/>
                  </a:lnTo>
                  <a:lnTo>
                    <a:pt x="267" y="20"/>
                  </a:lnTo>
                  <a:lnTo>
                    <a:pt x="265" y="20"/>
                  </a:lnTo>
                  <a:lnTo>
                    <a:pt x="265" y="20"/>
                  </a:lnTo>
                  <a:lnTo>
                    <a:pt x="263" y="20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3" y="19"/>
                  </a:lnTo>
                  <a:lnTo>
                    <a:pt x="265" y="19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8" y="19"/>
                  </a:lnTo>
                  <a:lnTo>
                    <a:pt x="268" y="19"/>
                  </a:lnTo>
                  <a:lnTo>
                    <a:pt x="268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4"/>
                  </a:lnTo>
                  <a:lnTo>
                    <a:pt x="271" y="13"/>
                  </a:lnTo>
                  <a:lnTo>
                    <a:pt x="270" y="13"/>
                  </a:lnTo>
                  <a:lnTo>
                    <a:pt x="270" y="13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0" y="11"/>
                  </a:lnTo>
                  <a:lnTo>
                    <a:pt x="270" y="11"/>
                  </a:lnTo>
                  <a:lnTo>
                    <a:pt x="268" y="11"/>
                  </a:lnTo>
                  <a:lnTo>
                    <a:pt x="268" y="9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71" y="6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3" y="3"/>
                  </a:lnTo>
                  <a:lnTo>
                    <a:pt x="275" y="3"/>
                  </a:lnTo>
                  <a:close/>
                  <a:moveTo>
                    <a:pt x="711" y="2"/>
                  </a:moveTo>
                  <a:lnTo>
                    <a:pt x="711" y="2"/>
                  </a:lnTo>
                  <a:lnTo>
                    <a:pt x="713" y="2"/>
                  </a:lnTo>
                  <a:lnTo>
                    <a:pt x="713" y="3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4" y="5"/>
                  </a:lnTo>
                  <a:lnTo>
                    <a:pt x="716" y="6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21" y="8"/>
                  </a:lnTo>
                  <a:lnTo>
                    <a:pt x="719" y="8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4" y="9"/>
                  </a:lnTo>
                  <a:lnTo>
                    <a:pt x="713" y="9"/>
                  </a:lnTo>
                  <a:lnTo>
                    <a:pt x="713" y="9"/>
                  </a:lnTo>
                  <a:lnTo>
                    <a:pt x="711" y="9"/>
                  </a:lnTo>
                  <a:lnTo>
                    <a:pt x="711" y="9"/>
                  </a:lnTo>
                  <a:lnTo>
                    <a:pt x="713" y="8"/>
                  </a:lnTo>
                  <a:lnTo>
                    <a:pt x="713" y="8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3" y="6"/>
                  </a:lnTo>
                  <a:lnTo>
                    <a:pt x="711" y="6"/>
                  </a:lnTo>
                  <a:lnTo>
                    <a:pt x="710" y="6"/>
                  </a:lnTo>
                  <a:lnTo>
                    <a:pt x="710" y="6"/>
                  </a:lnTo>
                  <a:lnTo>
                    <a:pt x="708" y="6"/>
                  </a:lnTo>
                  <a:lnTo>
                    <a:pt x="708" y="6"/>
                  </a:lnTo>
                  <a:lnTo>
                    <a:pt x="708" y="5"/>
                  </a:lnTo>
                  <a:lnTo>
                    <a:pt x="710" y="5"/>
                  </a:lnTo>
                  <a:lnTo>
                    <a:pt x="710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3"/>
                  </a:lnTo>
                  <a:lnTo>
                    <a:pt x="711" y="2"/>
                  </a:lnTo>
                  <a:lnTo>
                    <a:pt x="711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8" y="2"/>
                  </a:lnTo>
                  <a:lnTo>
                    <a:pt x="708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1" y="2"/>
                  </a:lnTo>
                  <a:close/>
                  <a:moveTo>
                    <a:pt x="304" y="0"/>
                  </a:moveTo>
                  <a:lnTo>
                    <a:pt x="306" y="2"/>
                  </a:lnTo>
                  <a:lnTo>
                    <a:pt x="306" y="2"/>
                  </a:lnTo>
                  <a:lnTo>
                    <a:pt x="304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8" y="3"/>
                  </a:lnTo>
                  <a:lnTo>
                    <a:pt x="304" y="5"/>
                  </a:lnTo>
                  <a:lnTo>
                    <a:pt x="303" y="6"/>
                  </a:lnTo>
                  <a:lnTo>
                    <a:pt x="301" y="8"/>
                  </a:lnTo>
                  <a:lnTo>
                    <a:pt x="303" y="8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8" y="8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09" y="8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11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7"/>
                  </a:lnTo>
                  <a:lnTo>
                    <a:pt x="311" y="20"/>
                  </a:lnTo>
                  <a:lnTo>
                    <a:pt x="311" y="22"/>
                  </a:lnTo>
                  <a:lnTo>
                    <a:pt x="312" y="24"/>
                  </a:lnTo>
                  <a:lnTo>
                    <a:pt x="314" y="25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28"/>
                  </a:lnTo>
                  <a:lnTo>
                    <a:pt x="314" y="30"/>
                  </a:lnTo>
                  <a:lnTo>
                    <a:pt x="314" y="33"/>
                  </a:lnTo>
                  <a:lnTo>
                    <a:pt x="317" y="35"/>
                  </a:lnTo>
                  <a:lnTo>
                    <a:pt x="319" y="38"/>
                  </a:lnTo>
                  <a:lnTo>
                    <a:pt x="319" y="39"/>
                  </a:lnTo>
                  <a:lnTo>
                    <a:pt x="320" y="43"/>
                  </a:lnTo>
                  <a:lnTo>
                    <a:pt x="319" y="43"/>
                  </a:lnTo>
                  <a:lnTo>
                    <a:pt x="319" y="44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2" y="47"/>
                  </a:lnTo>
                  <a:lnTo>
                    <a:pt x="322" y="49"/>
                  </a:lnTo>
                  <a:lnTo>
                    <a:pt x="322" y="50"/>
                  </a:lnTo>
                  <a:lnTo>
                    <a:pt x="322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2"/>
                  </a:lnTo>
                  <a:lnTo>
                    <a:pt x="323" y="54"/>
                  </a:lnTo>
                  <a:lnTo>
                    <a:pt x="325" y="55"/>
                  </a:lnTo>
                  <a:lnTo>
                    <a:pt x="327" y="57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63"/>
                  </a:lnTo>
                  <a:lnTo>
                    <a:pt x="330" y="63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6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2"/>
                  </a:lnTo>
                  <a:lnTo>
                    <a:pt x="328" y="72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7" y="72"/>
                  </a:lnTo>
                  <a:lnTo>
                    <a:pt x="327" y="72"/>
                  </a:lnTo>
                  <a:lnTo>
                    <a:pt x="325" y="72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5" y="77"/>
                  </a:lnTo>
                  <a:lnTo>
                    <a:pt x="325" y="77"/>
                  </a:lnTo>
                  <a:lnTo>
                    <a:pt x="323" y="79"/>
                  </a:lnTo>
                  <a:lnTo>
                    <a:pt x="323" y="79"/>
                  </a:lnTo>
                  <a:lnTo>
                    <a:pt x="322" y="77"/>
                  </a:lnTo>
                  <a:lnTo>
                    <a:pt x="320" y="77"/>
                  </a:lnTo>
                  <a:lnTo>
                    <a:pt x="320" y="76"/>
                  </a:lnTo>
                  <a:lnTo>
                    <a:pt x="320" y="74"/>
                  </a:lnTo>
                  <a:lnTo>
                    <a:pt x="320" y="72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8"/>
                  </a:lnTo>
                  <a:lnTo>
                    <a:pt x="320" y="66"/>
                  </a:lnTo>
                  <a:lnTo>
                    <a:pt x="320" y="65"/>
                  </a:lnTo>
                  <a:lnTo>
                    <a:pt x="322" y="65"/>
                  </a:lnTo>
                  <a:lnTo>
                    <a:pt x="322" y="63"/>
                  </a:lnTo>
                  <a:lnTo>
                    <a:pt x="323" y="63"/>
                  </a:lnTo>
                  <a:lnTo>
                    <a:pt x="323" y="61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23" y="60"/>
                  </a:lnTo>
                  <a:lnTo>
                    <a:pt x="323" y="60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0"/>
                  </a:lnTo>
                  <a:lnTo>
                    <a:pt x="323" y="57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3" y="55"/>
                  </a:lnTo>
                  <a:lnTo>
                    <a:pt x="322" y="55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9" y="55"/>
                  </a:lnTo>
                  <a:lnTo>
                    <a:pt x="317" y="55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8"/>
                  </a:lnTo>
                  <a:lnTo>
                    <a:pt x="316" y="58"/>
                  </a:lnTo>
                  <a:lnTo>
                    <a:pt x="316" y="57"/>
                  </a:lnTo>
                  <a:lnTo>
                    <a:pt x="316" y="55"/>
                  </a:lnTo>
                  <a:lnTo>
                    <a:pt x="316" y="54"/>
                  </a:lnTo>
                  <a:lnTo>
                    <a:pt x="316" y="52"/>
                  </a:lnTo>
                  <a:lnTo>
                    <a:pt x="316" y="50"/>
                  </a:lnTo>
                  <a:lnTo>
                    <a:pt x="316" y="47"/>
                  </a:lnTo>
                  <a:lnTo>
                    <a:pt x="314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1" y="47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12" y="46"/>
                  </a:lnTo>
                  <a:lnTo>
                    <a:pt x="309" y="46"/>
                  </a:lnTo>
                  <a:lnTo>
                    <a:pt x="309" y="46"/>
                  </a:lnTo>
                  <a:lnTo>
                    <a:pt x="308" y="46"/>
                  </a:lnTo>
                  <a:lnTo>
                    <a:pt x="309" y="46"/>
                  </a:lnTo>
                  <a:lnTo>
                    <a:pt x="309" y="47"/>
                  </a:lnTo>
                  <a:lnTo>
                    <a:pt x="308" y="49"/>
                  </a:lnTo>
                  <a:lnTo>
                    <a:pt x="308" y="50"/>
                  </a:lnTo>
                  <a:lnTo>
                    <a:pt x="306" y="49"/>
                  </a:lnTo>
                  <a:lnTo>
                    <a:pt x="304" y="47"/>
                  </a:lnTo>
                  <a:lnTo>
                    <a:pt x="304" y="47"/>
                  </a:lnTo>
                  <a:lnTo>
                    <a:pt x="304" y="46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303" y="43"/>
                  </a:lnTo>
                  <a:lnTo>
                    <a:pt x="298" y="41"/>
                  </a:lnTo>
                  <a:lnTo>
                    <a:pt x="298" y="39"/>
                  </a:lnTo>
                  <a:lnTo>
                    <a:pt x="298" y="38"/>
                  </a:lnTo>
                  <a:lnTo>
                    <a:pt x="297" y="36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3" y="33"/>
                  </a:lnTo>
                  <a:lnTo>
                    <a:pt x="292" y="32"/>
                  </a:lnTo>
                  <a:lnTo>
                    <a:pt x="292" y="30"/>
                  </a:lnTo>
                  <a:lnTo>
                    <a:pt x="292" y="30"/>
                  </a:lnTo>
                  <a:lnTo>
                    <a:pt x="293" y="28"/>
                  </a:lnTo>
                  <a:lnTo>
                    <a:pt x="298" y="28"/>
                  </a:lnTo>
                  <a:lnTo>
                    <a:pt x="298" y="27"/>
                  </a:lnTo>
                  <a:lnTo>
                    <a:pt x="298" y="27"/>
                  </a:lnTo>
                  <a:lnTo>
                    <a:pt x="295" y="27"/>
                  </a:lnTo>
                  <a:lnTo>
                    <a:pt x="293" y="27"/>
                  </a:lnTo>
                  <a:lnTo>
                    <a:pt x="292" y="27"/>
                  </a:lnTo>
                  <a:lnTo>
                    <a:pt x="290" y="27"/>
                  </a:lnTo>
                  <a:lnTo>
                    <a:pt x="290" y="27"/>
                  </a:lnTo>
                  <a:lnTo>
                    <a:pt x="287" y="25"/>
                  </a:lnTo>
                  <a:lnTo>
                    <a:pt x="287" y="25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89" y="19"/>
                  </a:lnTo>
                  <a:lnTo>
                    <a:pt x="290" y="17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0" y="13"/>
                  </a:lnTo>
                  <a:lnTo>
                    <a:pt x="292" y="11"/>
                  </a:lnTo>
                  <a:lnTo>
                    <a:pt x="293" y="11"/>
                  </a:lnTo>
                  <a:lnTo>
                    <a:pt x="295" y="11"/>
                  </a:lnTo>
                  <a:lnTo>
                    <a:pt x="297" y="11"/>
                  </a:lnTo>
                  <a:lnTo>
                    <a:pt x="298" y="11"/>
                  </a:lnTo>
                  <a:lnTo>
                    <a:pt x="301" y="11"/>
                  </a:lnTo>
                  <a:lnTo>
                    <a:pt x="304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6" y="14"/>
                  </a:lnTo>
                  <a:lnTo>
                    <a:pt x="304" y="13"/>
                  </a:lnTo>
                  <a:lnTo>
                    <a:pt x="301" y="11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303" y="5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4" name="Freeform 355"/>
            <p:cNvSpPr>
              <a:spLocks noEditPoints="1"/>
            </p:cNvSpPr>
            <p:nvPr/>
          </p:nvSpPr>
          <p:spPr bwMode="auto">
            <a:xfrm>
              <a:off x="1283734" y="2521280"/>
              <a:ext cx="7580523" cy="309927"/>
            </a:xfrm>
            <a:custGeom>
              <a:avLst/>
              <a:gdLst>
                <a:gd name="T0" fmla="*/ 2578 w 3889"/>
                <a:gd name="T1" fmla="*/ 103 h 159"/>
                <a:gd name="T2" fmla="*/ 822 w 3889"/>
                <a:gd name="T3" fmla="*/ 95 h 159"/>
                <a:gd name="T4" fmla="*/ 1287 w 3889"/>
                <a:gd name="T5" fmla="*/ 95 h 159"/>
                <a:gd name="T6" fmla="*/ 934 w 3889"/>
                <a:gd name="T7" fmla="*/ 93 h 159"/>
                <a:gd name="T8" fmla="*/ 3411 w 3889"/>
                <a:gd name="T9" fmla="*/ 95 h 159"/>
                <a:gd name="T10" fmla="*/ 1339 w 3889"/>
                <a:gd name="T11" fmla="*/ 96 h 159"/>
                <a:gd name="T12" fmla="*/ 1356 w 3889"/>
                <a:gd name="T13" fmla="*/ 98 h 159"/>
                <a:gd name="T14" fmla="*/ 1367 w 3889"/>
                <a:gd name="T15" fmla="*/ 95 h 159"/>
                <a:gd name="T16" fmla="*/ 1377 w 3889"/>
                <a:gd name="T17" fmla="*/ 112 h 159"/>
                <a:gd name="T18" fmla="*/ 1351 w 3889"/>
                <a:gd name="T19" fmla="*/ 120 h 159"/>
                <a:gd name="T20" fmla="*/ 1337 w 3889"/>
                <a:gd name="T21" fmla="*/ 104 h 159"/>
                <a:gd name="T22" fmla="*/ 1243 w 3889"/>
                <a:gd name="T23" fmla="*/ 90 h 159"/>
                <a:gd name="T24" fmla="*/ 1255 w 3889"/>
                <a:gd name="T25" fmla="*/ 84 h 159"/>
                <a:gd name="T26" fmla="*/ 779 w 3889"/>
                <a:gd name="T27" fmla="*/ 84 h 159"/>
                <a:gd name="T28" fmla="*/ 3453 w 3889"/>
                <a:gd name="T29" fmla="*/ 81 h 159"/>
                <a:gd name="T30" fmla="*/ 3884 w 3889"/>
                <a:gd name="T31" fmla="*/ 74 h 159"/>
                <a:gd name="T32" fmla="*/ 3877 w 3889"/>
                <a:gd name="T33" fmla="*/ 115 h 159"/>
                <a:gd name="T34" fmla="*/ 3865 w 3889"/>
                <a:gd name="T35" fmla="*/ 128 h 159"/>
                <a:gd name="T36" fmla="*/ 3818 w 3889"/>
                <a:gd name="T37" fmla="*/ 158 h 159"/>
                <a:gd name="T38" fmla="*/ 3840 w 3889"/>
                <a:gd name="T39" fmla="*/ 134 h 159"/>
                <a:gd name="T40" fmla="*/ 3873 w 3889"/>
                <a:gd name="T41" fmla="*/ 93 h 159"/>
                <a:gd name="T42" fmla="*/ 3043 w 3889"/>
                <a:gd name="T43" fmla="*/ 79 h 159"/>
                <a:gd name="T44" fmla="*/ 3005 w 3889"/>
                <a:gd name="T45" fmla="*/ 98 h 159"/>
                <a:gd name="T46" fmla="*/ 3012 w 3889"/>
                <a:gd name="T47" fmla="*/ 115 h 159"/>
                <a:gd name="T48" fmla="*/ 3005 w 3889"/>
                <a:gd name="T49" fmla="*/ 114 h 159"/>
                <a:gd name="T50" fmla="*/ 3012 w 3889"/>
                <a:gd name="T51" fmla="*/ 79 h 159"/>
                <a:gd name="T52" fmla="*/ 3277 w 3889"/>
                <a:gd name="T53" fmla="*/ 74 h 159"/>
                <a:gd name="T54" fmla="*/ 741 w 3889"/>
                <a:gd name="T55" fmla="*/ 71 h 159"/>
                <a:gd name="T56" fmla="*/ 913 w 3889"/>
                <a:gd name="T57" fmla="*/ 63 h 159"/>
                <a:gd name="T58" fmla="*/ 1227 w 3889"/>
                <a:gd name="T59" fmla="*/ 69 h 159"/>
                <a:gd name="T60" fmla="*/ 3792 w 3889"/>
                <a:gd name="T61" fmla="*/ 82 h 159"/>
                <a:gd name="T62" fmla="*/ 3794 w 3889"/>
                <a:gd name="T63" fmla="*/ 120 h 159"/>
                <a:gd name="T64" fmla="*/ 3786 w 3889"/>
                <a:gd name="T65" fmla="*/ 68 h 159"/>
                <a:gd name="T66" fmla="*/ 3778 w 3889"/>
                <a:gd name="T67" fmla="*/ 84 h 159"/>
                <a:gd name="T68" fmla="*/ 3764 w 3889"/>
                <a:gd name="T69" fmla="*/ 71 h 159"/>
                <a:gd name="T70" fmla="*/ 1197 w 3889"/>
                <a:gd name="T71" fmla="*/ 62 h 159"/>
                <a:gd name="T72" fmla="*/ 494 w 3889"/>
                <a:gd name="T73" fmla="*/ 54 h 159"/>
                <a:gd name="T74" fmla="*/ 531 w 3889"/>
                <a:gd name="T75" fmla="*/ 69 h 159"/>
                <a:gd name="T76" fmla="*/ 519 w 3889"/>
                <a:gd name="T77" fmla="*/ 85 h 159"/>
                <a:gd name="T78" fmla="*/ 727 w 3889"/>
                <a:gd name="T79" fmla="*/ 52 h 159"/>
                <a:gd name="T80" fmla="*/ 727 w 3889"/>
                <a:gd name="T81" fmla="*/ 73 h 159"/>
                <a:gd name="T82" fmla="*/ 725 w 3889"/>
                <a:gd name="T83" fmla="*/ 55 h 159"/>
                <a:gd name="T84" fmla="*/ 859 w 3889"/>
                <a:gd name="T85" fmla="*/ 55 h 159"/>
                <a:gd name="T86" fmla="*/ 874 w 3889"/>
                <a:gd name="T87" fmla="*/ 36 h 159"/>
                <a:gd name="T88" fmla="*/ 751 w 3889"/>
                <a:gd name="T89" fmla="*/ 44 h 159"/>
                <a:gd name="T90" fmla="*/ 33 w 3889"/>
                <a:gd name="T91" fmla="*/ 33 h 159"/>
                <a:gd name="T92" fmla="*/ 826 w 3889"/>
                <a:gd name="T93" fmla="*/ 30 h 159"/>
                <a:gd name="T94" fmla="*/ 817 w 3889"/>
                <a:gd name="T95" fmla="*/ 57 h 159"/>
                <a:gd name="T96" fmla="*/ 814 w 3889"/>
                <a:gd name="T97" fmla="*/ 54 h 159"/>
                <a:gd name="T98" fmla="*/ 2676 w 3889"/>
                <a:gd name="T99" fmla="*/ 21 h 159"/>
                <a:gd name="T100" fmla="*/ 2752 w 3889"/>
                <a:gd name="T101" fmla="*/ 17 h 159"/>
                <a:gd name="T102" fmla="*/ 806 w 3889"/>
                <a:gd name="T103" fmla="*/ 32 h 159"/>
                <a:gd name="T104" fmla="*/ 806 w 3889"/>
                <a:gd name="T105" fmla="*/ 17 h 159"/>
                <a:gd name="T106" fmla="*/ 46 w 3889"/>
                <a:gd name="T107" fmla="*/ 16 h 159"/>
                <a:gd name="T108" fmla="*/ 676 w 3889"/>
                <a:gd name="T109" fmla="*/ 19 h 159"/>
                <a:gd name="T110" fmla="*/ 2507 w 3889"/>
                <a:gd name="T111" fmla="*/ 19 h 159"/>
                <a:gd name="T112" fmla="*/ 2696 w 3889"/>
                <a:gd name="T113" fmla="*/ 24 h 159"/>
                <a:gd name="T114" fmla="*/ 2860 w 3889"/>
                <a:gd name="T115" fmla="*/ 21 h 159"/>
                <a:gd name="T116" fmla="*/ 2835 w 3889"/>
                <a:gd name="T117" fmla="*/ 13 h 159"/>
                <a:gd name="T118" fmla="*/ 2846 w 3889"/>
                <a:gd name="T119" fmla="*/ 8 h 159"/>
                <a:gd name="T120" fmla="*/ 782 w 3889"/>
                <a:gd name="T121" fmla="*/ 2 h 159"/>
                <a:gd name="T122" fmla="*/ 2528 w 3889"/>
                <a:gd name="T123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9" h="159">
                  <a:moveTo>
                    <a:pt x="771" y="99"/>
                  </a:moveTo>
                  <a:lnTo>
                    <a:pt x="771" y="99"/>
                  </a:lnTo>
                  <a:lnTo>
                    <a:pt x="773" y="101"/>
                  </a:lnTo>
                  <a:lnTo>
                    <a:pt x="773" y="101"/>
                  </a:lnTo>
                  <a:lnTo>
                    <a:pt x="773" y="103"/>
                  </a:lnTo>
                  <a:lnTo>
                    <a:pt x="771" y="104"/>
                  </a:lnTo>
                  <a:lnTo>
                    <a:pt x="771" y="106"/>
                  </a:lnTo>
                  <a:lnTo>
                    <a:pt x="771" y="107"/>
                  </a:lnTo>
                  <a:lnTo>
                    <a:pt x="771" y="107"/>
                  </a:lnTo>
                  <a:lnTo>
                    <a:pt x="770" y="109"/>
                  </a:lnTo>
                  <a:lnTo>
                    <a:pt x="770" y="107"/>
                  </a:lnTo>
                  <a:lnTo>
                    <a:pt x="770" y="106"/>
                  </a:lnTo>
                  <a:lnTo>
                    <a:pt x="770" y="104"/>
                  </a:lnTo>
                  <a:lnTo>
                    <a:pt x="771" y="101"/>
                  </a:lnTo>
                  <a:lnTo>
                    <a:pt x="771" y="99"/>
                  </a:lnTo>
                  <a:lnTo>
                    <a:pt x="771" y="99"/>
                  </a:lnTo>
                  <a:close/>
                  <a:moveTo>
                    <a:pt x="2588" y="95"/>
                  </a:moveTo>
                  <a:lnTo>
                    <a:pt x="2588" y="96"/>
                  </a:lnTo>
                  <a:lnTo>
                    <a:pt x="2589" y="96"/>
                  </a:lnTo>
                  <a:lnTo>
                    <a:pt x="2591" y="96"/>
                  </a:lnTo>
                  <a:lnTo>
                    <a:pt x="2594" y="96"/>
                  </a:lnTo>
                  <a:lnTo>
                    <a:pt x="2589" y="98"/>
                  </a:lnTo>
                  <a:lnTo>
                    <a:pt x="2586" y="99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4" y="101"/>
                  </a:lnTo>
                  <a:lnTo>
                    <a:pt x="2583" y="103"/>
                  </a:lnTo>
                  <a:lnTo>
                    <a:pt x="2581" y="103"/>
                  </a:lnTo>
                  <a:lnTo>
                    <a:pt x="2580" y="104"/>
                  </a:lnTo>
                  <a:lnTo>
                    <a:pt x="2578" y="104"/>
                  </a:lnTo>
                  <a:lnTo>
                    <a:pt x="2577" y="103"/>
                  </a:lnTo>
                  <a:lnTo>
                    <a:pt x="2578" y="103"/>
                  </a:lnTo>
                  <a:lnTo>
                    <a:pt x="2581" y="103"/>
                  </a:lnTo>
                  <a:lnTo>
                    <a:pt x="2583" y="101"/>
                  </a:lnTo>
                  <a:lnTo>
                    <a:pt x="2584" y="99"/>
                  </a:lnTo>
                  <a:lnTo>
                    <a:pt x="2586" y="98"/>
                  </a:lnTo>
                  <a:lnTo>
                    <a:pt x="2588" y="96"/>
                  </a:lnTo>
                  <a:lnTo>
                    <a:pt x="2588" y="96"/>
                  </a:lnTo>
                  <a:lnTo>
                    <a:pt x="2588" y="95"/>
                  </a:lnTo>
                  <a:close/>
                  <a:moveTo>
                    <a:pt x="2204" y="95"/>
                  </a:moveTo>
                  <a:lnTo>
                    <a:pt x="2206" y="95"/>
                  </a:lnTo>
                  <a:lnTo>
                    <a:pt x="2208" y="95"/>
                  </a:lnTo>
                  <a:lnTo>
                    <a:pt x="2208" y="96"/>
                  </a:lnTo>
                  <a:lnTo>
                    <a:pt x="2208" y="98"/>
                  </a:lnTo>
                  <a:lnTo>
                    <a:pt x="2208" y="99"/>
                  </a:lnTo>
                  <a:lnTo>
                    <a:pt x="2208" y="99"/>
                  </a:lnTo>
                  <a:lnTo>
                    <a:pt x="2206" y="99"/>
                  </a:lnTo>
                  <a:lnTo>
                    <a:pt x="2204" y="99"/>
                  </a:lnTo>
                  <a:lnTo>
                    <a:pt x="2203" y="98"/>
                  </a:lnTo>
                  <a:lnTo>
                    <a:pt x="2204" y="98"/>
                  </a:lnTo>
                  <a:lnTo>
                    <a:pt x="2204" y="96"/>
                  </a:lnTo>
                  <a:lnTo>
                    <a:pt x="2204" y="95"/>
                  </a:lnTo>
                  <a:close/>
                  <a:moveTo>
                    <a:pt x="822" y="95"/>
                  </a:moveTo>
                  <a:lnTo>
                    <a:pt x="823" y="95"/>
                  </a:lnTo>
                  <a:lnTo>
                    <a:pt x="823" y="98"/>
                  </a:lnTo>
                  <a:lnTo>
                    <a:pt x="823" y="99"/>
                  </a:lnTo>
                  <a:lnTo>
                    <a:pt x="822" y="101"/>
                  </a:lnTo>
                  <a:lnTo>
                    <a:pt x="820" y="101"/>
                  </a:lnTo>
                  <a:lnTo>
                    <a:pt x="820" y="99"/>
                  </a:lnTo>
                  <a:lnTo>
                    <a:pt x="818" y="99"/>
                  </a:lnTo>
                  <a:lnTo>
                    <a:pt x="818" y="98"/>
                  </a:lnTo>
                  <a:lnTo>
                    <a:pt x="820" y="96"/>
                  </a:lnTo>
                  <a:lnTo>
                    <a:pt x="820" y="95"/>
                  </a:lnTo>
                  <a:lnTo>
                    <a:pt x="822" y="95"/>
                  </a:lnTo>
                  <a:close/>
                  <a:moveTo>
                    <a:pt x="1287" y="95"/>
                  </a:moveTo>
                  <a:lnTo>
                    <a:pt x="1288" y="95"/>
                  </a:lnTo>
                  <a:lnTo>
                    <a:pt x="1288" y="95"/>
                  </a:lnTo>
                  <a:lnTo>
                    <a:pt x="1288" y="98"/>
                  </a:lnTo>
                  <a:lnTo>
                    <a:pt x="1290" y="98"/>
                  </a:lnTo>
                  <a:lnTo>
                    <a:pt x="1290" y="99"/>
                  </a:lnTo>
                  <a:lnTo>
                    <a:pt x="1290" y="99"/>
                  </a:lnTo>
                  <a:lnTo>
                    <a:pt x="1290" y="101"/>
                  </a:lnTo>
                  <a:lnTo>
                    <a:pt x="1288" y="101"/>
                  </a:lnTo>
                  <a:lnTo>
                    <a:pt x="1288" y="101"/>
                  </a:lnTo>
                  <a:lnTo>
                    <a:pt x="1287" y="101"/>
                  </a:lnTo>
                  <a:lnTo>
                    <a:pt x="1287" y="101"/>
                  </a:lnTo>
                  <a:lnTo>
                    <a:pt x="1285" y="101"/>
                  </a:lnTo>
                  <a:lnTo>
                    <a:pt x="1284" y="101"/>
                  </a:lnTo>
                  <a:lnTo>
                    <a:pt x="1284" y="101"/>
                  </a:lnTo>
                  <a:lnTo>
                    <a:pt x="1282" y="101"/>
                  </a:lnTo>
                  <a:lnTo>
                    <a:pt x="1280" y="103"/>
                  </a:lnTo>
                  <a:lnTo>
                    <a:pt x="1280" y="101"/>
                  </a:lnTo>
                  <a:lnTo>
                    <a:pt x="1279" y="101"/>
                  </a:lnTo>
                  <a:lnTo>
                    <a:pt x="1280" y="101"/>
                  </a:lnTo>
                  <a:lnTo>
                    <a:pt x="1280" y="101"/>
                  </a:lnTo>
                  <a:lnTo>
                    <a:pt x="1282" y="101"/>
                  </a:lnTo>
                  <a:lnTo>
                    <a:pt x="1284" y="99"/>
                  </a:lnTo>
                  <a:lnTo>
                    <a:pt x="1285" y="99"/>
                  </a:lnTo>
                  <a:lnTo>
                    <a:pt x="1287" y="99"/>
                  </a:lnTo>
                  <a:lnTo>
                    <a:pt x="1288" y="99"/>
                  </a:lnTo>
                  <a:lnTo>
                    <a:pt x="1288" y="98"/>
                  </a:lnTo>
                  <a:lnTo>
                    <a:pt x="1288" y="98"/>
                  </a:lnTo>
                  <a:lnTo>
                    <a:pt x="1288" y="96"/>
                  </a:lnTo>
                  <a:lnTo>
                    <a:pt x="1287" y="96"/>
                  </a:lnTo>
                  <a:lnTo>
                    <a:pt x="1287" y="96"/>
                  </a:lnTo>
                  <a:lnTo>
                    <a:pt x="1287" y="95"/>
                  </a:lnTo>
                  <a:lnTo>
                    <a:pt x="1287" y="95"/>
                  </a:lnTo>
                  <a:close/>
                  <a:moveTo>
                    <a:pt x="938" y="93"/>
                  </a:moveTo>
                  <a:lnTo>
                    <a:pt x="940" y="93"/>
                  </a:lnTo>
                  <a:lnTo>
                    <a:pt x="941" y="93"/>
                  </a:lnTo>
                  <a:lnTo>
                    <a:pt x="943" y="93"/>
                  </a:lnTo>
                  <a:lnTo>
                    <a:pt x="945" y="93"/>
                  </a:lnTo>
                  <a:lnTo>
                    <a:pt x="945" y="93"/>
                  </a:lnTo>
                  <a:lnTo>
                    <a:pt x="945" y="95"/>
                  </a:lnTo>
                  <a:lnTo>
                    <a:pt x="945" y="95"/>
                  </a:lnTo>
                  <a:lnTo>
                    <a:pt x="943" y="95"/>
                  </a:lnTo>
                  <a:lnTo>
                    <a:pt x="941" y="95"/>
                  </a:lnTo>
                  <a:lnTo>
                    <a:pt x="941" y="95"/>
                  </a:lnTo>
                  <a:lnTo>
                    <a:pt x="940" y="96"/>
                  </a:lnTo>
                  <a:lnTo>
                    <a:pt x="938" y="96"/>
                  </a:lnTo>
                  <a:lnTo>
                    <a:pt x="935" y="98"/>
                  </a:lnTo>
                  <a:lnTo>
                    <a:pt x="935" y="98"/>
                  </a:lnTo>
                  <a:lnTo>
                    <a:pt x="934" y="98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101"/>
                  </a:lnTo>
                  <a:lnTo>
                    <a:pt x="929" y="99"/>
                  </a:lnTo>
                  <a:lnTo>
                    <a:pt x="929" y="99"/>
                  </a:lnTo>
                  <a:lnTo>
                    <a:pt x="930" y="99"/>
                  </a:lnTo>
                  <a:lnTo>
                    <a:pt x="932" y="98"/>
                  </a:lnTo>
                  <a:lnTo>
                    <a:pt x="932" y="96"/>
                  </a:lnTo>
                  <a:lnTo>
                    <a:pt x="934" y="95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4" y="93"/>
                  </a:lnTo>
                  <a:lnTo>
                    <a:pt x="935" y="93"/>
                  </a:lnTo>
                  <a:lnTo>
                    <a:pt x="937" y="93"/>
                  </a:lnTo>
                  <a:lnTo>
                    <a:pt x="938" y="93"/>
                  </a:lnTo>
                  <a:close/>
                  <a:moveTo>
                    <a:pt x="3422" y="88"/>
                  </a:moveTo>
                  <a:lnTo>
                    <a:pt x="3422" y="88"/>
                  </a:lnTo>
                  <a:lnTo>
                    <a:pt x="3422" y="88"/>
                  </a:lnTo>
                  <a:lnTo>
                    <a:pt x="3422" y="88"/>
                  </a:lnTo>
                  <a:lnTo>
                    <a:pt x="3425" y="90"/>
                  </a:lnTo>
                  <a:lnTo>
                    <a:pt x="3427" y="90"/>
                  </a:lnTo>
                  <a:lnTo>
                    <a:pt x="3427" y="92"/>
                  </a:lnTo>
                  <a:lnTo>
                    <a:pt x="3425" y="92"/>
                  </a:lnTo>
                  <a:lnTo>
                    <a:pt x="3423" y="92"/>
                  </a:lnTo>
                  <a:lnTo>
                    <a:pt x="3423" y="93"/>
                  </a:lnTo>
                  <a:lnTo>
                    <a:pt x="3422" y="93"/>
                  </a:lnTo>
                  <a:lnTo>
                    <a:pt x="3422" y="93"/>
                  </a:lnTo>
                  <a:lnTo>
                    <a:pt x="3422" y="95"/>
                  </a:lnTo>
                  <a:lnTo>
                    <a:pt x="3422" y="95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2" y="96"/>
                  </a:lnTo>
                  <a:lnTo>
                    <a:pt x="3420" y="98"/>
                  </a:lnTo>
                  <a:lnTo>
                    <a:pt x="3420" y="98"/>
                  </a:lnTo>
                  <a:lnTo>
                    <a:pt x="3420" y="96"/>
                  </a:lnTo>
                  <a:lnTo>
                    <a:pt x="3419" y="96"/>
                  </a:lnTo>
                  <a:lnTo>
                    <a:pt x="3419" y="96"/>
                  </a:lnTo>
                  <a:lnTo>
                    <a:pt x="3417" y="96"/>
                  </a:lnTo>
                  <a:lnTo>
                    <a:pt x="3415" y="95"/>
                  </a:lnTo>
                  <a:lnTo>
                    <a:pt x="3412" y="95"/>
                  </a:lnTo>
                  <a:lnTo>
                    <a:pt x="3412" y="95"/>
                  </a:lnTo>
                  <a:lnTo>
                    <a:pt x="3411" y="95"/>
                  </a:lnTo>
                  <a:lnTo>
                    <a:pt x="3409" y="96"/>
                  </a:lnTo>
                  <a:lnTo>
                    <a:pt x="3408" y="95"/>
                  </a:lnTo>
                  <a:lnTo>
                    <a:pt x="3408" y="93"/>
                  </a:lnTo>
                  <a:lnTo>
                    <a:pt x="3408" y="93"/>
                  </a:lnTo>
                  <a:lnTo>
                    <a:pt x="3411" y="92"/>
                  </a:lnTo>
                  <a:lnTo>
                    <a:pt x="3412" y="92"/>
                  </a:lnTo>
                  <a:lnTo>
                    <a:pt x="3414" y="92"/>
                  </a:lnTo>
                  <a:lnTo>
                    <a:pt x="3414" y="92"/>
                  </a:lnTo>
                  <a:lnTo>
                    <a:pt x="3415" y="93"/>
                  </a:lnTo>
                  <a:lnTo>
                    <a:pt x="3415" y="92"/>
                  </a:lnTo>
                  <a:lnTo>
                    <a:pt x="3417" y="92"/>
                  </a:lnTo>
                  <a:lnTo>
                    <a:pt x="3417" y="90"/>
                  </a:lnTo>
                  <a:lnTo>
                    <a:pt x="3419" y="88"/>
                  </a:lnTo>
                  <a:lnTo>
                    <a:pt x="3420" y="88"/>
                  </a:lnTo>
                  <a:lnTo>
                    <a:pt x="3422" y="88"/>
                  </a:lnTo>
                  <a:close/>
                  <a:moveTo>
                    <a:pt x="1337" y="87"/>
                  </a:moveTo>
                  <a:lnTo>
                    <a:pt x="1337" y="87"/>
                  </a:lnTo>
                  <a:lnTo>
                    <a:pt x="1339" y="88"/>
                  </a:lnTo>
                  <a:lnTo>
                    <a:pt x="1340" y="90"/>
                  </a:lnTo>
                  <a:lnTo>
                    <a:pt x="1340" y="90"/>
                  </a:lnTo>
                  <a:lnTo>
                    <a:pt x="1340" y="92"/>
                  </a:lnTo>
                  <a:lnTo>
                    <a:pt x="1340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2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3"/>
                  </a:lnTo>
                  <a:lnTo>
                    <a:pt x="1339" y="95"/>
                  </a:lnTo>
                  <a:lnTo>
                    <a:pt x="1339" y="96"/>
                  </a:lnTo>
                  <a:lnTo>
                    <a:pt x="1342" y="98"/>
                  </a:lnTo>
                  <a:lnTo>
                    <a:pt x="1342" y="99"/>
                  </a:lnTo>
                  <a:lnTo>
                    <a:pt x="1342" y="99"/>
                  </a:lnTo>
                  <a:lnTo>
                    <a:pt x="1345" y="103"/>
                  </a:lnTo>
                  <a:lnTo>
                    <a:pt x="1345" y="103"/>
                  </a:lnTo>
                  <a:lnTo>
                    <a:pt x="1345" y="104"/>
                  </a:lnTo>
                  <a:lnTo>
                    <a:pt x="1347" y="104"/>
                  </a:lnTo>
                  <a:lnTo>
                    <a:pt x="1347" y="104"/>
                  </a:lnTo>
                  <a:lnTo>
                    <a:pt x="1348" y="106"/>
                  </a:lnTo>
                  <a:lnTo>
                    <a:pt x="1348" y="106"/>
                  </a:lnTo>
                  <a:lnTo>
                    <a:pt x="1350" y="106"/>
                  </a:lnTo>
                  <a:lnTo>
                    <a:pt x="1351" y="109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6" y="109"/>
                  </a:lnTo>
                  <a:lnTo>
                    <a:pt x="1358" y="109"/>
                  </a:lnTo>
                  <a:lnTo>
                    <a:pt x="1356" y="107"/>
                  </a:lnTo>
                  <a:lnTo>
                    <a:pt x="1358" y="107"/>
                  </a:lnTo>
                  <a:lnTo>
                    <a:pt x="1361" y="109"/>
                  </a:lnTo>
                  <a:lnTo>
                    <a:pt x="1362" y="107"/>
                  </a:lnTo>
                  <a:lnTo>
                    <a:pt x="1359" y="106"/>
                  </a:lnTo>
                  <a:lnTo>
                    <a:pt x="1359" y="106"/>
                  </a:lnTo>
                  <a:lnTo>
                    <a:pt x="1358" y="103"/>
                  </a:lnTo>
                  <a:lnTo>
                    <a:pt x="1356" y="101"/>
                  </a:lnTo>
                  <a:lnTo>
                    <a:pt x="1355" y="101"/>
                  </a:lnTo>
                  <a:lnTo>
                    <a:pt x="1355" y="99"/>
                  </a:lnTo>
                  <a:lnTo>
                    <a:pt x="1355" y="99"/>
                  </a:lnTo>
                  <a:lnTo>
                    <a:pt x="1355" y="98"/>
                  </a:lnTo>
                  <a:lnTo>
                    <a:pt x="1356" y="96"/>
                  </a:lnTo>
                  <a:lnTo>
                    <a:pt x="1356" y="96"/>
                  </a:lnTo>
                  <a:lnTo>
                    <a:pt x="1358" y="96"/>
                  </a:lnTo>
                  <a:lnTo>
                    <a:pt x="1356" y="98"/>
                  </a:lnTo>
                  <a:lnTo>
                    <a:pt x="1356" y="99"/>
                  </a:lnTo>
                  <a:lnTo>
                    <a:pt x="1358" y="99"/>
                  </a:lnTo>
                  <a:lnTo>
                    <a:pt x="1358" y="99"/>
                  </a:lnTo>
                  <a:lnTo>
                    <a:pt x="1358" y="101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59" y="104"/>
                  </a:lnTo>
                  <a:lnTo>
                    <a:pt x="1361" y="106"/>
                  </a:lnTo>
                  <a:lnTo>
                    <a:pt x="1361" y="107"/>
                  </a:lnTo>
                  <a:lnTo>
                    <a:pt x="1361" y="106"/>
                  </a:lnTo>
                  <a:lnTo>
                    <a:pt x="1361" y="106"/>
                  </a:lnTo>
                  <a:lnTo>
                    <a:pt x="1362" y="107"/>
                  </a:lnTo>
                  <a:lnTo>
                    <a:pt x="1364" y="107"/>
                  </a:lnTo>
                  <a:lnTo>
                    <a:pt x="1364" y="106"/>
                  </a:lnTo>
                  <a:lnTo>
                    <a:pt x="1366" y="106"/>
                  </a:lnTo>
                  <a:lnTo>
                    <a:pt x="1366" y="106"/>
                  </a:lnTo>
                  <a:lnTo>
                    <a:pt x="1367" y="106"/>
                  </a:lnTo>
                  <a:lnTo>
                    <a:pt x="1369" y="106"/>
                  </a:lnTo>
                  <a:lnTo>
                    <a:pt x="1370" y="106"/>
                  </a:lnTo>
                  <a:lnTo>
                    <a:pt x="1370" y="106"/>
                  </a:lnTo>
                  <a:lnTo>
                    <a:pt x="1370" y="104"/>
                  </a:lnTo>
                  <a:lnTo>
                    <a:pt x="1369" y="104"/>
                  </a:lnTo>
                  <a:lnTo>
                    <a:pt x="1369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4"/>
                  </a:lnTo>
                  <a:lnTo>
                    <a:pt x="1367" y="103"/>
                  </a:lnTo>
                  <a:lnTo>
                    <a:pt x="1367" y="99"/>
                  </a:lnTo>
                  <a:lnTo>
                    <a:pt x="1369" y="98"/>
                  </a:lnTo>
                  <a:lnTo>
                    <a:pt x="1369" y="96"/>
                  </a:lnTo>
                  <a:lnTo>
                    <a:pt x="1367" y="95"/>
                  </a:lnTo>
                  <a:lnTo>
                    <a:pt x="1367" y="95"/>
                  </a:lnTo>
                  <a:lnTo>
                    <a:pt x="1369" y="96"/>
                  </a:lnTo>
                  <a:lnTo>
                    <a:pt x="1369" y="96"/>
                  </a:lnTo>
                  <a:lnTo>
                    <a:pt x="1369" y="98"/>
                  </a:lnTo>
                  <a:lnTo>
                    <a:pt x="1369" y="99"/>
                  </a:lnTo>
                  <a:lnTo>
                    <a:pt x="1370" y="101"/>
                  </a:lnTo>
                  <a:lnTo>
                    <a:pt x="1372" y="103"/>
                  </a:lnTo>
                  <a:lnTo>
                    <a:pt x="1373" y="104"/>
                  </a:lnTo>
                  <a:lnTo>
                    <a:pt x="1375" y="104"/>
                  </a:lnTo>
                  <a:lnTo>
                    <a:pt x="1375" y="106"/>
                  </a:lnTo>
                  <a:lnTo>
                    <a:pt x="1377" y="107"/>
                  </a:lnTo>
                  <a:lnTo>
                    <a:pt x="1380" y="107"/>
                  </a:lnTo>
                  <a:lnTo>
                    <a:pt x="1381" y="107"/>
                  </a:lnTo>
                  <a:lnTo>
                    <a:pt x="1383" y="107"/>
                  </a:lnTo>
                  <a:lnTo>
                    <a:pt x="1383" y="107"/>
                  </a:lnTo>
                  <a:lnTo>
                    <a:pt x="1384" y="107"/>
                  </a:lnTo>
                  <a:lnTo>
                    <a:pt x="1386" y="107"/>
                  </a:lnTo>
                  <a:lnTo>
                    <a:pt x="1386" y="107"/>
                  </a:lnTo>
                  <a:lnTo>
                    <a:pt x="1384" y="107"/>
                  </a:lnTo>
                  <a:lnTo>
                    <a:pt x="1386" y="109"/>
                  </a:lnTo>
                  <a:lnTo>
                    <a:pt x="1386" y="110"/>
                  </a:lnTo>
                  <a:lnTo>
                    <a:pt x="1384" y="110"/>
                  </a:lnTo>
                  <a:lnTo>
                    <a:pt x="1384" y="110"/>
                  </a:lnTo>
                  <a:lnTo>
                    <a:pt x="1383" y="110"/>
                  </a:lnTo>
                  <a:lnTo>
                    <a:pt x="1381" y="109"/>
                  </a:lnTo>
                  <a:lnTo>
                    <a:pt x="1381" y="109"/>
                  </a:lnTo>
                  <a:lnTo>
                    <a:pt x="1380" y="109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80" y="110"/>
                  </a:lnTo>
                  <a:lnTo>
                    <a:pt x="1378" y="110"/>
                  </a:lnTo>
                  <a:lnTo>
                    <a:pt x="1378" y="110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3" y="112"/>
                  </a:lnTo>
                  <a:lnTo>
                    <a:pt x="1372" y="112"/>
                  </a:lnTo>
                  <a:lnTo>
                    <a:pt x="1372" y="110"/>
                  </a:lnTo>
                  <a:lnTo>
                    <a:pt x="1370" y="109"/>
                  </a:lnTo>
                  <a:lnTo>
                    <a:pt x="1367" y="107"/>
                  </a:lnTo>
                  <a:lnTo>
                    <a:pt x="1366" y="107"/>
                  </a:lnTo>
                  <a:lnTo>
                    <a:pt x="1366" y="107"/>
                  </a:lnTo>
                  <a:lnTo>
                    <a:pt x="1364" y="107"/>
                  </a:lnTo>
                  <a:lnTo>
                    <a:pt x="1364" y="107"/>
                  </a:lnTo>
                  <a:lnTo>
                    <a:pt x="1364" y="109"/>
                  </a:lnTo>
                  <a:lnTo>
                    <a:pt x="1364" y="109"/>
                  </a:lnTo>
                  <a:lnTo>
                    <a:pt x="1364" y="110"/>
                  </a:lnTo>
                  <a:lnTo>
                    <a:pt x="1362" y="110"/>
                  </a:lnTo>
                  <a:lnTo>
                    <a:pt x="1361" y="110"/>
                  </a:lnTo>
                  <a:lnTo>
                    <a:pt x="1361" y="110"/>
                  </a:lnTo>
                  <a:lnTo>
                    <a:pt x="1359" y="112"/>
                  </a:lnTo>
                  <a:lnTo>
                    <a:pt x="1358" y="112"/>
                  </a:lnTo>
                  <a:lnTo>
                    <a:pt x="1356" y="114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5"/>
                  </a:lnTo>
                  <a:lnTo>
                    <a:pt x="1356" y="115"/>
                  </a:lnTo>
                  <a:lnTo>
                    <a:pt x="1356" y="117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8" y="120"/>
                  </a:lnTo>
                  <a:lnTo>
                    <a:pt x="1359" y="120"/>
                  </a:lnTo>
                  <a:lnTo>
                    <a:pt x="1359" y="121"/>
                  </a:lnTo>
                  <a:lnTo>
                    <a:pt x="1356" y="120"/>
                  </a:lnTo>
                  <a:lnTo>
                    <a:pt x="1351" y="120"/>
                  </a:lnTo>
                  <a:lnTo>
                    <a:pt x="1351" y="118"/>
                  </a:lnTo>
                  <a:lnTo>
                    <a:pt x="1353" y="118"/>
                  </a:lnTo>
                  <a:lnTo>
                    <a:pt x="1353" y="118"/>
                  </a:lnTo>
                  <a:lnTo>
                    <a:pt x="1355" y="118"/>
                  </a:lnTo>
                  <a:lnTo>
                    <a:pt x="1355" y="117"/>
                  </a:lnTo>
                  <a:lnTo>
                    <a:pt x="1355" y="117"/>
                  </a:lnTo>
                  <a:lnTo>
                    <a:pt x="1355" y="115"/>
                  </a:lnTo>
                  <a:lnTo>
                    <a:pt x="1353" y="115"/>
                  </a:lnTo>
                  <a:lnTo>
                    <a:pt x="1355" y="114"/>
                  </a:lnTo>
                  <a:lnTo>
                    <a:pt x="1355" y="114"/>
                  </a:lnTo>
                  <a:lnTo>
                    <a:pt x="1355" y="112"/>
                  </a:lnTo>
                  <a:lnTo>
                    <a:pt x="1353" y="112"/>
                  </a:lnTo>
                  <a:lnTo>
                    <a:pt x="1353" y="110"/>
                  </a:lnTo>
                  <a:lnTo>
                    <a:pt x="1351" y="110"/>
                  </a:lnTo>
                  <a:lnTo>
                    <a:pt x="1351" y="109"/>
                  </a:lnTo>
                  <a:lnTo>
                    <a:pt x="1351" y="109"/>
                  </a:lnTo>
                  <a:lnTo>
                    <a:pt x="1348" y="107"/>
                  </a:lnTo>
                  <a:lnTo>
                    <a:pt x="1347" y="107"/>
                  </a:lnTo>
                  <a:lnTo>
                    <a:pt x="1344" y="103"/>
                  </a:lnTo>
                  <a:lnTo>
                    <a:pt x="1340" y="101"/>
                  </a:lnTo>
                  <a:lnTo>
                    <a:pt x="1340" y="99"/>
                  </a:lnTo>
                  <a:lnTo>
                    <a:pt x="1339" y="99"/>
                  </a:lnTo>
                  <a:lnTo>
                    <a:pt x="1339" y="98"/>
                  </a:lnTo>
                  <a:lnTo>
                    <a:pt x="1339" y="99"/>
                  </a:lnTo>
                  <a:lnTo>
                    <a:pt x="1340" y="101"/>
                  </a:lnTo>
                  <a:lnTo>
                    <a:pt x="1339" y="103"/>
                  </a:lnTo>
                  <a:lnTo>
                    <a:pt x="1339" y="103"/>
                  </a:lnTo>
                  <a:lnTo>
                    <a:pt x="1339" y="104"/>
                  </a:lnTo>
                  <a:lnTo>
                    <a:pt x="1340" y="106"/>
                  </a:lnTo>
                  <a:lnTo>
                    <a:pt x="1340" y="106"/>
                  </a:lnTo>
                  <a:lnTo>
                    <a:pt x="1339" y="106"/>
                  </a:lnTo>
                  <a:lnTo>
                    <a:pt x="1337" y="104"/>
                  </a:lnTo>
                  <a:lnTo>
                    <a:pt x="1337" y="103"/>
                  </a:lnTo>
                  <a:lnTo>
                    <a:pt x="1336" y="101"/>
                  </a:lnTo>
                  <a:lnTo>
                    <a:pt x="1336" y="99"/>
                  </a:lnTo>
                  <a:lnTo>
                    <a:pt x="1336" y="99"/>
                  </a:lnTo>
                  <a:lnTo>
                    <a:pt x="1336" y="98"/>
                  </a:lnTo>
                  <a:lnTo>
                    <a:pt x="1336" y="98"/>
                  </a:lnTo>
                  <a:lnTo>
                    <a:pt x="1337" y="96"/>
                  </a:lnTo>
                  <a:lnTo>
                    <a:pt x="1337" y="96"/>
                  </a:lnTo>
                  <a:lnTo>
                    <a:pt x="1337" y="95"/>
                  </a:lnTo>
                  <a:lnTo>
                    <a:pt x="1337" y="93"/>
                  </a:lnTo>
                  <a:lnTo>
                    <a:pt x="1337" y="92"/>
                  </a:lnTo>
                  <a:lnTo>
                    <a:pt x="1336" y="92"/>
                  </a:lnTo>
                  <a:lnTo>
                    <a:pt x="1336" y="90"/>
                  </a:lnTo>
                  <a:lnTo>
                    <a:pt x="1337" y="90"/>
                  </a:lnTo>
                  <a:lnTo>
                    <a:pt x="1336" y="90"/>
                  </a:lnTo>
                  <a:lnTo>
                    <a:pt x="1336" y="88"/>
                  </a:lnTo>
                  <a:lnTo>
                    <a:pt x="1336" y="88"/>
                  </a:lnTo>
                  <a:lnTo>
                    <a:pt x="1337" y="88"/>
                  </a:lnTo>
                  <a:lnTo>
                    <a:pt x="1337" y="88"/>
                  </a:lnTo>
                  <a:lnTo>
                    <a:pt x="1337" y="87"/>
                  </a:lnTo>
                  <a:close/>
                  <a:moveTo>
                    <a:pt x="1255" y="84"/>
                  </a:moveTo>
                  <a:lnTo>
                    <a:pt x="1254" y="84"/>
                  </a:lnTo>
                  <a:lnTo>
                    <a:pt x="1254" y="85"/>
                  </a:lnTo>
                  <a:lnTo>
                    <a:pt x="1254" y="85"/>
                  </a:lnTo>
                  <a:lnTo>
                    <a:pt x="1254" y="87"/>
                  </a:lnTo>
                  <a:lnTo>
                    <a:pt x="1252" y="87"/>
                  </a:lnTo>
                  <a:lnTo>
                    <a:pt x="1250" y="88"/>
                  </a:lnTo>
                  <a:lnTo>
                    <a:pt x="1249" y="88"/>
                  </a:lnTo>
                  <a:lnTo>
                    <a:pt x="1247" y="90"/>
                  </a:lnTo>
                  <a:lnTo>
                    <a:pt x="1246" y="90"/>
                  </a:lnTo>
                  <a:lnTo>
                    <a:pt x="1244" y="90"/>
                  </a:lnTo>
                  <a:lnTo>
                    <a:pt x="1243" y="90"/>
                  </a:lnTo>
                  <a:lnTo>
                    <a:pt x="1243" y="90"/>
                  </a:lnTo>
                  <a:lnTo>
                    <a:pt x="1241" y="90"/>
                  </a:lnTo>
                  <a:lnTo>
                    <a:pt x="1241" y="90"/>
                  </a:lnTo>
                  <a:lnTo>
                    <a:pt x="1239" y="90"/>
                  </a:lnTo>
                  <a:lnTo>
                    <a:pt x="1238" y="92"/>
                  </a:lnTo>
                  <a:lnTo>
                    <a:pt x="1235" y="92"/>
                  </a:lnTo>
                  <a:lnTo>
                    <a:pt x="1235" y="92"/>
                  </a:lnTo>
                  <a:lnTo>
                    <a:pt x="1236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8" y="90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6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9" y="88"/>
                  </a:lnTo>
                  <a:lnTo>
                    <a:pt x="1241" y="88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1" y="87"/>
                  </a:lnTo>
                  <a:lnTo>
                    <a:pt x="1243" y="87"/>
                  </a:lnTo>
                  <a:lnTo>
                    <a:pt x="1244" y="85"/>
                  </a:lnTo>
                  <a:lnTo>
                    <a:pt x="1246" y="85"/>
                  </a:lnTo>
                  <a:lnTo>
                    <a:pt x="1247" y="85"/>
                  </a:lnTo>
                  <a:lnTo>
                    <a:pt x="1249" y="85"/>
                  </a:lnTo>
                  <a:lnTo>
                    <a:pt x="1249" y="85"/>
                  </a:lnTo>
                  <a:lnTo>
                    <a:pt x="1250" y="85"/>
                  </a:lnTo>
                  <a:lnTo>
                    <a:pt x="1252" y="85"/>
                  </a:lnTo>
                  <a:lnTo>
                    <a:pt x="1254" y="84"/>
                  </a:lnTo>
                  <a:lnTo>
                    <a:pt x="1255" y="84"/>
                  </a:lnTo>
                  <a:close/>
                  <a:moveTo>
                    <a:pt x="787" y="84"/>
                  </a:moveTo>
                  <a:lnTo>
                    <a:pt x="787" y="84"/>
                  </a:lnTo>
                  <a:lnTo>
                    <a:pt x="787" y="84"/>
                  </a:lnTo>
                  <a:lnTo>
                    <a:pt x="788" y="84"/>
                  </a:lnTo>
                  <a:lnTo>
                    <a:pt x="790" y="84"/>
                  </a:lnTo>
                  <a:lnTo>
                    <a:pt x="790" y="85"/>
                  </a:lnTo>
                  <a:lnTo>
                    <a:pt x="790" y="85"/>
                  </a:lnTo>
                  <a:lnTo>
                    <a:pt x="790" y="87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7" y="87"/>
                  </a:lnTo>
                  <a:lnTo>
                    <a:pt x="787" y="87"/>
                  </a:lnTo>
                  <a:lnTo>
                    <a:pt x="785" y="87"/>
                  </a:lnTo>
                  <a:lnTo>
                    <a:pt x="785" y="88"/>
                  </a:lnTo>
                  <a:lnTo>
                    <a:pt x="784" y="88"/>
                  </a:lnTo>
                  <a:lnTo>
                    <a:pt x="784" y="90"/>
                  </a:lnTo>
                  <a:lnTo>
                    <a:pt x="782" y="90"/>
                  </a:lnTo>
                  <a:lnTo>
                    <a:pt x="781" y="90"/>
                  </a:lnTo>
                  <a:lnTo>
                    <a:pt x="779" y="92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7" y="90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7" y="87"/>
                  </a:lnTo>
                  <a:lnTo>
                    <a:pt x="777" y="87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7" y="85"/>
                  </a:lnTo>
                  <a:lnTo>
                    <a:pt x="779" y="84"/>
                  </a:lnTo>
                  <a:lnTo>
                    <a:pt x="779" y="84"/>
                  </a:lnTo>
                  <a:lnTo>
                    <a:pt x="781" y="84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4" y="84"/>
                  </a:lnTo>
                  <a:lnTo>
                    <a:pt x="785" y="84"/>
                  </a:lnTo>
                  <a:lnTo>
                    <a:pt x="785" y="84"/>
                  </a:lnTo>
                  <a:lnTo>
                    <a:pt x="787" y="84"/>
                  </a:lnTo>
                  <a:close/>
                  <a:moveTo>
                    <a:pt x="915" y="82"/>
                  </a:moveTo>
                  <a:lnTo>
                    <a:pt x="916" y="82"/>
                  </a:lnTo>
                  <a:lnTo>
                    <a:pt x="915" y="84"/>
                  </a:lnTo>
                  <a:lnTo>
                    <a:pt x="913" y="84"/>
                  </a:lnTo>
                  <a:lnTo>
                    <a:pt x="910" y="85"/>
                  </a:lnTo>
                  <a:lnTo>
                    <a:pt x="908" y="85"/>
                  </a:lnTo>
                  <a:lnTo>
                    <a:pt x="907" y="85"/>
                  </a:lnTo>
                  <a:lnTo>
                    <a:pt x="908" y="84"/>
                  </a:lnTo>
                  <a:lnTo>
                    <a:pt x="910" y="84"/>
                  </a:lnTo>
                  <a:lnTo>
                    <a:pt x="913" y="82"/>
                  </a:lnTo>
                  <a:lnTo>
                    <a:pt x="915" y="82"/>
                  </a:lnTo>
                  <a:lnTo>
                    <a:pt x="915" y="82"/>
                  </a:lnTo>
                  <a:close/>
                  <a:moveTo>
                    <a:pt x="3458" y="79"/>
                  </a:move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60" y="79"/>
                  </a:lnTo>
                  <a:lnTo>
                    <a:pt x="3458" y="81"/>
                  </a:lnTo>
                  <a:lnTo>
                    <a:pt x="3456" y="81"/>
                  </a:lnTo>
                  <a:lnTo>
                    <a:pt x="3455" y="82"/>
                  </a:lnTo>
                  <a:lnTo>
                    <a:pt x="3453" y="82"/>
                  </a:lnTo>
                  <a:lnTo>
                    <a:pt x="3453" y="82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3" y="81"/>
                  </a:lnTo>
                  <a:lnTo>
                    <a:pt x="3455" y="79"/>
                  </a:lnTo>
                  <a:lnTo>
                    <a:pt x="3456" y="79"/>
                  </a:lnTo>
                  <a:lnTo>
                    <a:pt x="3458" y="79"/>
                  </a:lnTo>
                  <a:close/>
                  <a:moveTo>
                    <a:pt x="916" y="77"/>
                  </a:moveTo>
                  <a:lnTo>
                    <a:pt x="916" y="77"/>
                  </a:lnTo>
                  <a:lnTo>
                    <a:pt x="916" y="79"/>
                  </a:lnTo>
                  <a:lnTo>
                    <a:pt x="915" y="81"/>
                  </a:lnTo>
                  <a:lnTo>
                    <a:pt x="915" y="81"/>
                  </a:lnTo>
                  <a:lnTo>
                    <a:pt x="913" y="81"/>
                  </a:lnTo>
                  <a:lnTo>
                    <a:pt x="911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81"/>
                  </a:lnTo>
                  <a:lnTo>
                    <a:pt x="913" y="79"/>
                  </a:lnTo>
                  <a:lnTo>
                    <a:pt x="915" y="77"/>
                  </a:lnTo>
                  <a:lnTo>
                    <a:pt x="915" y="77"/>
                  </a:lnTo>
                  <a:lnTo>
                    <a:pt x="916" y="77"/>
                  </a:lnTo>
                  <a:close/>
                  <a:moveTo>
                    <a:pt x="762" y="74"/>
                  </a:moveTo>
                  <a:lnTo>
                    <a:pt x="762" y="74"/>
                  </a:lnTo>
                  <a:lnTo>
                    <a:pt x="762" y="76"/>
                  </a:lnTo>
                  <a:lnTo>
                    <a:pt x="762" y="76"/>
                  </a:lnTo>
                  <a:lnTo>
                    <a:pt x="760" y="76"/>
                  </a:lnTo>
                  <a:lnTo>
                    <a:pt x="760" y="77"/>
                  </a:lnTo>
                  <a:lnTo>
                    <a:pt x="758" y="77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58" y="76"/>
                  </a:lnTo>
                  <a:lnTo>
                    <a:pt x="760" y="74"/>
                  </a:lnTo>
                  <a:lnTo>
                    <a:pt x="762" y="74"/>
                  </a:lnTo>
                  <a:close/>
                  <a:moveTo>
                    <a:pt x="3884" y="74"/>
                  </a:moveTo>
                  <a:lnTo>
                    <a:pt x="3885" y="74"/>
                  </a:lnTo>
                  <a:lnTo>
                    <a:pt x="3887" y="74"/>
                  </a:lnTo>
                  <a:lnTo>
                    <a:pt x="3889" y="76"/>
                  </a:lnTo>
                  <a:lnTo>
                    <a:pt x="3887" y="77"/>
                  </a:lnTo>
                  <a:lnTo>
                    <a:pt x="3887" y="79"/>
                  </a:lnTo>
                  <a:lnTo>
                    <a:pt x="3887" y="81"/>
                  </a:lnTo>
                  <a:lnTo>
                    <a:pt x="3887" y="82"/>
                  </a:lnTo>
                  <a:lnTo>
                    <a:pt x="3885" y="84"/>
                  </a:lnTo>
                  <a:lnTo>
                    <a:pt x="3885" y="84"/>
                  </a:lnTo>
                  <a:lnTo>
                    <a:pt x="3885" y="85"/>
                  </a:lnTo>
                  <a:lnTo>
                    <a:pt x="3885" y="87"/>
                  </a:lnTo>
                  <a:lnTo>
                    <a:pt x="3885" y="88"/>
                  </a:lnTo>
                  <a:lnTo>
                    <a:pt x="3885" y="88"/>
                  </a:lnTo>
                  <a:lnTo>
                    <a:pt x="3885" y="92"/>
                  </a:lnTo>
                  <a:lnTo>
                    <a:pt x="3885" y="92"/>
                  </a:lnTo>
                  <a:lnTo>
                    <a:pt x="3884" y="93"/>
                  </a:lnTo>
                  <a:lnTo>
                    <a:pt x="3884" y="93"/>
                  </a:lnTo>
                  <a:lnTo>
                    <a:pt x="3884" y="95"/>
                  </a:lnTo>
                  <a:lnTo>
                    <a:pt x="3884" y="96"/>
                  </a:lnTo>
                  <a:lnTo>
                    <a:pt x="3882" y="96"/>
                  </a:lnTo>
                  <a:lnTo>
                    <a:pt x="3882" y="98"/>
                  </a:lnTo>
                  <a:lnTo>
                    <a:pt x="3882" y="103"/>
                  </a:lnTo>
                  <a:lnTo>
                    <a:pt x="3882" y="104"/>
                  </a:lnTo>
                  <a:lnTo>
                    <a:pt x="3882" y="106"/>
                  </a:lnTo>
                  <a:lnTo>
                    <a:pt x="3882" y="106"/>
                  </a:lnTo>
                  <a:lnTo>
                    <a:pt x="3882" y="107"/>
                  </a:lnTo>
                  <a:lnTo>
                    <a:pt x="3882" y="109"/>
                  </a:lnTo>
                  <a:lnTo>
                    <a:pt x="3881" y="109"/>
                  </a:lnTo>
                  <a:lnTo>
                    <a:pt x="3877" y="112"/>
                  </a:lnTo>
                  <a:lnTo>
                    <a:pt x="3877" y="114"/>
                  </a:lnTo>
                  <a:lnTo>
                    <a:pt x="3877" y="114"/>
                  </a:lnTo>
                  <a:lnTo>
                    <a:pt x="3877" y="115"/>
                  </a:lnTo>
                  <a:lnTo>
                    <a:pt x="3877" y="115"/>
                  </a:lnTo>
                  <a:lnTo>
                    <a:pt x="3877" y="117"/>
                  </a:lnTo>
                  <a:lnTo>
                    <a:pt x="3877" y="117"/>
                  </a:lnTo>
                  <a:lnTo>
                    <a:pt x="3874" y="117"/>
                  </a:lnTo>
                  <a:lnTo>
                    <a:pt x="3874" y="117"/>
                  </a:lnTo>
                  <a:lnTo>
                    <a:pt x="3874" y="114"/>
                  </a:lnTo>
                  <a:lnTo>
                    <a:pt x="3876" y="114"/>
                  </a:lnTo>
                  <a:lnTo>
                    <a:pt x="3876" y="114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4" y="112"/>
                  </a:lnTo>
                  <a:lnTo>
                    <a:pt x="3873" y="112"/>
                  </a:lnTo>
                  <a:lnTo>
                    <a:pt x="3873" y="114"/>
                  </a:lnTo>
                  <a:lnTo>
                    <a:pt x="3870" y="118"/>
                  </a:lnTo>
                  <a:lnTo>
                    <a:pt x="3868" y="118"/>
                  </a:lnTo>
                  <a:lnTo>
                    <a:pt x="3868" y="120"/>
                  </a:lnTo>
                  <a:lnTo>
                    <a:pt x="3870" y="118"/>
                  </a:lnTo>
                  <a:lnTo>
                    <a:pt x="3871" y="118"/>
                  </a:lnTo>
                  <a:lnTo>
                    <a:pt x="3873" y="118"/>
                  </a:lnTo>
                  <a:lnTo>
                    <a:pt x="3873" y="118"/>
                  </a:lnTo>
                  <a:lnTo>
                    <a:pt x="3874" y="120"/>
                  </a:lnTo>
                  <a:lnTo>
                    <a:pt x="3874" y="120"/>
                  </a:lnTo>
                  <a:lnTo>
                    <a:pt x="3874" y="121"/>
                  </a:lnTo>
                  <a:lnTo>
                    <a:pt x="3873" y="123"/>
                  </a:lnTo>
                  <a:lnTo>
                    <a:pt x="3871" y="123"/>
                  </a:lnTo>
                  <a:lnTo>
                    <a:pt x="3871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70" y="123"/>
                  </a:lnTo>
                  <a:lnTo>
                    <a:pt x="3865" y="126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8"/>
                  </a:lnTo>
                  <a:lnTo>
                    <a:pt x="3865" y="129"/>
                  </a:lnTo>
                  <a:lnTo>
                    <a:pt x="3863" y="131"/>
                  </a:lnTo>
                  <a:lnTo>
                    <a:pt x="3860" y="133"/>
                  </a:lnTo>
                  <a:lnTo>
                    <a:pt x="3859" y="134"/>
                  </a:lnTo>
                  <a:lnTo>
                    <a:pt x="3857" y="134"/>
                  </a:lnTo>
                  <a:lnTo>
                    <a:pt x="3855" y="136"/>
                  </a:lnTo>
                  <a:lnTo>
                    <a:pt x="3854" y="136"/>
                  </a:lnTo>
                  <a:lnTo>
                    <a:pt x="3851" y="136"/>
                  </a:lnTo>
                  <a:lnTo>
                    <a:pt x="3848" y="139"/>
                  </a:lnTo>
                  <a:lnTo>
                    <a:pt x="3844" y="139"/>
                  </a:lnTo>
                  <a:lnTo>
                    <a:pt x="3844" y="140"/>
                  </a:lnTo>
                  <a:lnTo>
                    <a:pt x="3843" y="142"/>
                  </a:lnTo>
                  <a:lnTo>
                    <a:pt x="3843" y="142"/>
                  </a:lnTo>
                  <a:lnTo>
                    <a:pt x="3841" y="142"/>
                  </a:lnTo>
                  <a:lnTo>
                    <a:pt x="3841" y="142"/>
                  </a:lnTo>
                  <a:lnTo>
                    <a:pt x="3840" y="142"/>
                  </a:lnTo>
                  <a:lnTo>
                    <a:pt x="3838" y="142"/>
                  </a:lnTo>
                  <a:lnTo>
                    <a:pt x="3836" y="142"/>
                  </a:lnTo>
                  <a:lnTo>
                    <a:pt x="3835" y="142"/>
                  </a:lnTo>
                  <a:lnTo>
                    <a:pt x="3835" y="144"/>
                  </a:lnTo>
                  <a:lnTo>
                    <a:pt x="3835" y="144"/>
                  </a:lnTo>
                  <a:lnTo>
                    <a:pt x="3835" y="145"/>
                  </a:lnTo>
                  <a:lnTo>
                    <a:pt x="3835" y="147"/>
                  </a:lnTo>
                  <a:lnTo>
                    <a:pt x="3833" y="150"/>
                  </a:lnTo>
                  <a:lnTo>
                    <a:pt x="3833" y="150"/>
                  </a:lnTo>
                  <a:lnTo>
                    <a:pt x="3832" y="151"/>
                  </a:lnTo>
                  <a:lnTo>
                    <a:pt x="3830" y="153"/>
                  </a:lnTo>
                  <a:lnTo>
                    <a:pt x="3829" y="155"/>
                  </a:lnTo>
                  <a:lnTo>
                    <a:pt x="3822" y="156"/>
                  </a:lnTo>
                  <a:lnTo>
                    <a:pt x="3818" y="158"/>
                  </a:lnTo>
                  <a:lnTo>
                    <a:pt x="3816" y="158"/>
                  </a:lnTo>
                  <a:lnTo>
                    <a:pt x="3814" y="158"/>
                  </a:lnTo>
                  <a:lnTo>
                    <a:pt x="3811" y="159"/>
                  </a:lnTo>
                  <a:lnTo>
                    <a:pt x="3808" y="158"/>
                  </a:lnTo>
                  <a:lnTo>
                    <a:pt x="3805" y="158"/>
                  </a:lnTo>
                  <a:lnTo>
                    <a:pt x="3800" y="156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5"/>
                  </a:lnTo>
                  <a:lnTo>
                    <a:pt x="3799" y="153"/>
                  </a:lnTo>
                  <a:lnTo>
                    <a:pt x="3803" y="153"/>
                  </a:lnTo>
                  <a:lnTo>
                    <a:pt x="3807" y="153"/>
                  </a:lnTo>
                  <a:lnTo>
                    <a:pt x="3810" y="153"/>
                  </a:lnTo>
                  <a:lnTo>
                    <a:pt x="3811" y="153"/>
                  </a:lnTo>
                  <a:lnTo>
                    <a:pt x="3813" y="151"/>
                  </a:lnTo>
                  <a:lnTo>
                    <a:pt x="3814" y="151"/>
                  </a:lnTo>
                  <a:lnTo>
                    <a:pt x="3816" y="151"/>
                  </a:lnTo>
                  <a:lnTo>
                    <a:pt x="3818" y="151"/>
                  </a:lnTo>
                  <a:lnTo>
                    <a:pt x="3819" y="150"/>
                  </a:lnTo>
                  <a:lnTo>
                    <a:pt x="3821" y="150"/>
                  </a:lnTo>
                  <a:lnTo>
                    <a:pt x="3821" y="148"/>
                  </a:lnTo>
                  <a:lnTo>
                    <a:pt x="3822" y="148"/>
                  </a:lnTo>
                  <a:lnTo>
                    <a:pt x="3822" y="148"/>
                  </a:lnTo>
                  <a:lnTo>
                    <a:pt x="3825" y="147"/>
                  </a:lnTo>
                  <a:lnTo>
                    <a:pt x="3827" y="145"/>
                  </a:lnTo>
                  <a:lnTo>
                    <a:pt x="3829" y="140"/>
                  </a:lnTo>
                  <a:lnTo>
                    <a:pt x="3832" y="139"/>
                  </a:lnTo>
                  <a:lnTo>
                    <a:pt x="3835" y="137"/>
                  </a:lnTo>
                  <a:lnTo>
                    <a:pt x="3838" y="136"/>
                  </a:lnTo>
                  <a:lnTo>
                    <a:pt x="3838" y="136"/>
                  </a:lnTo>
                  <a:lnTo>
                    <a:pt x="3840" y="134"/>
                  </a:lnTo>
                  <a:lnTo>
                    <a:pt x="3841" y="133"/>
                  </a:lnTo>
                  <a:lnTo>
                    <a:pt x="3843" y="133"/>
                  </a:lnTo>
                  <a:lnTo>
                    <a:pt x="3843" y="131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4" y="129"/>
                  </a:lnTo>
                  <a:lnTo>
                    <a:pt x="3843" y="129"/>
                  </a:lnTo>
                  <a:lnTo>
                    <a:pt x="3843" y="128"/>
                  </a:lnTo>
                  <a:lnTo>
                    <a:pt x="3843" y="128"/>
                  </a:lnTo>
                  <a:lnTo>
                    <a:pt x="3846" y="125"/>
                  </a:lnTo>
                  <a:lnTo>
                    <a:pt x="3849" y="123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20"/>
                  </a:lnTo>
                  <a:lnTo>
                    <a:pt x="3854" y="118"/>
                  </a:lnTo>
                  <a:lnTo>
                    <a:pt x="3854" y="117"/>
                  </a:lnTo>
                  <a:lnTo>
                    <a:pt x="3857" y="115"/>
                  </a:lnTo>
                  <a:lnTo>
                    <a:pt x="3860" y="112"/>
                  </a:lnTo>
                  <a:lnTo>
                    <a:pt x="3863" y="110"/>
                  </a:lnTo>
                  <a:lnTo>
                    <a:pt x="3863" y="109"/>
                  </a:lnTo>
                  <a:lnTo>
                    <a:pt x="3865" y="107"/>
                  </a:lnTo>
                  <a:lnTo>
                    <a:pt x="3865" y="106"/>
                  </a:lnTo>
                  <a:lnTo>
                    <a:pt x="3866" y="106"/>
                  </a:lnTo>
                  <a:lnTo>
                    <a:pt x="3866" y="104"/>
                  </a:lnTo>
                  <a:lnTo>
                    <a:pt x="3868" y="103"/>
                  </a:lnTo>
                  <a:lnTo>
                    <a:pt x="3868" y="101"/>
                  </a:lnTo>
                  <a:lnTo>
                    <a:pt x="3868" y="99"/>
                  </a:lnTo>
                  <a:lnTo>
                    <a:pt x="3871" y="98"/>
                  </a:lnTo>
                  <a:lnTo>
                    <a:pt x="3871" y="96"/>
                  </a:lnTo>
                  <a:lnTo>
                    <a:pt x="3871" y="95"/>
                  </a:lnTo>
                  <a:lnTo>
                    <a:pt x="3873" y="93"/>
                  </a:lnTo>
                  <a:lnTo>
                    <a:pt x="3873" y="93"/>
                  </a:lnTo>
                  <a:lnTo>
                    <a:pt x="3873" y="92"/>
                  </a:lnTo>
                  <a:lnTo>
                    <a:pt x="3874" y="92"/>
                  </a:lnTo>
                  <a:lnTo>
                    <a:pt x="3873" y="90"/>
                  </a:lnTo>
                  <a:lnTo>
                    <a:pt x="3874" y="90"/>
                  </a:lnTo>
                  <a:lnTo>
                    <a:pt x="3876" y="88"/>
                  </a:lnTo>
                  <a:lnTo>
                    <a:pt x="3876" y="87"/>
                  </a:lnTo>
                  <a:lnTo>
                    <a:pt x="3877" y="85"/>
                  </a:lnTo>
                  <a:lnTo>
                    <a:pt x="3877" y="84"/>
                  </a:lnTo>
                  <a:lnTo>
                    <a:pt x="3877" y="82"/>
                  </a:lnTo>
                  <a:lnTo>
                    <a:pt x="3877" y="81"/>
                  </a:lnTo>
                  <a:lnTo>
                    <a:pt x="3877" y="79"/>
                  </a:lnTo>
                  <a:lnTo>
                    <a:pt x="3877" y="77"/>
                  </a:lnTo>
                  <a:lnTo>
                    <a:pt x="3879" y="77"/>
                  </a:lnTo>
                  <a:lnTo>
                    <a:pt x="3882" y="74"/>
                  </a:lnTo>
                  <a:lnTo>
                    <a:pt x="3882" y="74"/>
                  </a:lnTo>
                  <a:lnTo>
                    <a:pt x="3884" y="74"/>
                  </a:lnTo>
                  <a:close/>
                  <a:moveTo>
                    <a:pt x="3043" y="73"/>
                  </a:moveTo>
                  <a:lnTo>
                    <a:pt x="3043" y="74"/>
                  </a:lnTo>
                  <a:lnTo>
                    <a:pt x="3043" y="76"/>
                  </a:lnTo>
                  <a:lnTo>
                    <a:pt x="3043" y="77"/>
                  </a:lnTo>
                  <a:lnTo>
                    <a:pt x="3045" y="76"/>
                  </a:lnTo>
                  <a:lnTo>
                    <a:pt x="3046" y="76"/>
                  </a:lnTo>
                  <a:lnTo>
                    <a:pt x="3048" y="76"/>
                  </a:lnTo>
                  <a:lnTo>
                    <a:pt x="3050" y="76"/>
                  </a:lnTo>
                  <a:lnTo>
                    <a:pt x="3048" y="76"/>
                  </a:lnTo>
                  <a:lnTo>
                    <a:pt x="3048" y="76"/>
                  </a:lnTo>
                  <a:lnTo>
                    <a:pt x="3046" y="76"/>
                  </a:lnTo>
                  <a:lnTo>
                    <a:pt x="3046" y="77"/>
                  </a:lnTo>
                  <a:lnTo>
                    <a:pt x="3046" y="77"/>
                  </a:lnTo>
                  <a:lnTo>
                    <a:pt x="3045" y="79"/>
                  </a:lnTo>
                  <a:lnTo>
                    <a:pt x="3043" y="79"/>
                  </a:lnTo>
                  <a:lnTo>
                    <a:pt x="3043" y="79"/>
                  </a:lnTo>
                  <a:lnTo>
                    <a:pt x="3042" y="81"/>
                  </a:lnTo>
                  <a:lnTo>
                    <a:pt x="3039" y="79"/>
                  </a:lnTo>
                  <a:lnTo>
                    <a:pt x="3039" y="81"/>
                  </a:lnTo>
                  <a:lnTo>
                    <a:pt x="3039" y="81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9" y="82"/>
                  </a:lnTo>
                  <a:lnTo>
                    <a:pt x="3037" y="81"/>
                  </a:lnTo>
                  <a:lnTo>
                    <a:pt x="3034" y="81"/>
                  </a:lnTo>
                  <a:lnTo>
                    <a:pt x="3032" y="81"/>
                  </a:lnTo>
                  <a:lnTo>
                    <a:pt x="3032" y="82"/>
                  </a:lnTo>
                  <a:lnTo>
                    <a:pt x="3020" y="84"/>
                  </a:lnTo>
                  <a:lnTo>
                    <a:pt x="3018" y="85"/>
                  </a:lnTo>
                  <a:lnTo>
                    <a:pt x="3017" y="85"/>
                  </a:lnTo>
                  <a:lnTo>
                    <a:pt x="3015" y="87"/>
                  </a:lnTo>
                  <a:lnTo>
                    <a:pt x="3013" y="87"/>
                  </a:lnTo>
                  <a:lnTo>
                    <a:pt x="3013" y="88"/>
                  </a:lnTo>
                  <a:lnTo>
                    <a:pt x="3013" y="88"/>
                  </a:lnTo>
                  <a:lnTo>
                    <a:pt x="3013" y="90"/>
                  </a:lnTo>
                  <a:lnTo>
                    <a:pt x="3012" y="90"/>
                  </a:lnTo>
                  <a:lnTo>
                    <a:pt x="3010" y="88"/>
                  </a:lnTo>
                  <a:lnTo>
                    <a:pt x="3009" y="90"/>
                  </a:lnTo>
                  <a:lnTo>
                    <a:pt x="3007" y="90"/>
                  </a:lnTo>
                  <a:lnTo>
                    <a:pt x="3005" y="92"/>
                  </a:lnTo>
                  <a:lnTo>
                    <a:pt x="3007" y="93"/>
                  </a:lnTo>
                  <a:lnTo>
                    <a:pt x="3007" y="93"/>
                  </a:lnTo>
                  <a:lnTo>
                    <a:pt x="3009" y="93"/>
                  </a:lnTo>
                  <a:lnTo>
                    <a:pt x="3009" y="95"/>
                  </a:lnTo>
                  <a:lnTo>
                    <a:pt x="3007" y="95"/>
                  </a:lnTo>
                  <a:lnTo>
                    <a:pt x="3007" y="96"/>
                  </a:lnTo>
                  <a:lnTo>
                    <a:pt x="3007" y="96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8"/>
                  </a:lnTo>
                  <a:lnTo>
                    <a:pt x="3005" y="99"/>
                  </a:lnTo>
                  <a:lnTo>
                    <a:pt x="3005" y="99"/>
                  </a:lnTo>
                  <a:lnTo>
                    <a:pt x="3005" y="101"/>
                  </a:lnTo>
                  <a:lnTo>
                    <a:pt x="3004" y="101"/>
                  </a:lnTo>
                  <a:lnTo>
                    <a:pt x="3002" y="101"/>
                  </a:lnTo>
                  <a:lnTo>
                    <a:pt x="3001" y="101"/>
                  </a:lnTo>
                  <a:lnTo>
                    <a:pt x="2999" y="103"/>
                  </a:lnTo>
                  <a:lnTo>
                    <a:pt x="3001" y="104"/>
                  </a:lnTo>
                  <a:lnTo>
                    <a:pt x="3002" y="106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4" y="107"/>
                  </a:lnTo>
                  <a:lnTo>
                    <a:pt x="3005" y="109"/>
                  </a:lnTo>
                  <a:lnTo>
                    <a:pt x="3007" y="109"/>
                  </a:lnTo>
                  <a:lnTo>
                    <a:pt x="3012" y="109"/>
                  </a:lnTo>
                  <a:lnTo>
                    <a:pt x="3013" y="107"/>
                  </a:lnTo>
                  <a:lnTo>
                    <a:pt x="3015" y="106"/>
                  </a:lnTo>
                  <a:lnTo>
                    <a:pt x="3018" y="106"/>
                  </a:lnTo>
                  <a:lnTo>
                    <a:pt x="3018" y="106"/>
                  </a:lnTo>
                  <a:lnTo>
                    <a:pt x="3017" y="106"/>
                  </a:lnTo>
                  <a:lnTo>
                    <a:pt x="3015" y="107"/>
                  </a:lnTo>
                  <a:lnTo>
                    <a:pt x="3013" y="109"/>
                  </a:lnTo>
                  <a:lnTo>
                    <a:pt x="3012" y="110"/>
                  </a:lnTo>
                  <a:lnTo>
                    <a:pt x="3010" y="110"/>
                  </a:lnTo>
                  <a:lnTo>
                    <a:pt x="3010" y="112"/>
                  </a:lnTo>
                  <a:lnTo>
                    <a:pt x="3010" y="114"/>
                  </a:lnTo>
                  <a:lnTo>
                    <a:pt x="3012" y="114"/>
                  </a:lnTo>
                  <a:lnTo>
                    <a:pt x="3012" y="114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2" y="115"/>
                  </a:lnTo>
                  <a:lnTo>
                    <a:pt x="3010" y="114"/>
                  </a:lnTo>
                  <a:lnTo>
                    <a:pt x="3009" y="114"/>
                  </a:lnTo>
                  <a:lnTo>
                    <a:pt x="3009" y="114"/>
                  </a:lnTo>
                  <a:lnTo>
                    <a:pt x="3009" y="115"/>
                  </a:lnTo>
                  <a:lnTo>
                    <a:pt x="3009" y="117"/>
                  </a:lnTo>
                  <a:lnTo>
                    <a:pt x="3009" y="118"/>
                  </a:lnTo>
                  <a:lnTo>
                    <a:pt x="3010" y="120"/>
                  </a:lnTo>
                  <a:lnTo>
                    <a:pt x="3015" y="120"/>
                  </a:lnTo>
                  <a:lnTo>
                    <a:pt x="3020" y="120"/>
                  </a:lnTo>
                  <a:lnTo>
                    <a:pt x="3020" y="120"/>
                  </a:lnTo>
                  <a:lnTo>
                    <a:pt x="3020" y="121"/>
                  </a:lnTo>
                  <a:lnTo>
                    <a:pt x="3015" y="120"/>
                  </a:lnTo>
                  <a:lnTo>
                    <a:pt x="3012" y="121"/>
                  </a:lnTo>
                  <a:lnTo>
                    <a:pt x="3010" y="123"/>
                  </a:lnTo>
                  <a:lnTo>
                    <a:pt x="3010" y="123"/>
                  </a:lnTo>
                  <a:lnTo>
                    <a:pt x="3009" y="125"/>
                  </a:lnTo>
                  <a:lnTo>
                    <a:pt x="3004" y="123"/>
                  </a:lnTo>
                  <a:lnTo>
                    <a:pt x="3004" y="123"/>
                  </a:lnTo>
                  <a:lnTo>
                    <a:pt x="3005" y="123"/>
                  </a:lnTo>
                  <a:lnTo>
                    <a:pt x="3009" y="123"/>
                  </a:lnTo>
                  <a:lnTo>
                    <a:pt x="3010" y="123"/>
                  </a:lnTo>
                  <a:lnTo>
                    <a:pt x="3010" y="121"/>
                  </a:lnTo>
                  <a:lnTo>
                    <a:pt x="3009" y="121"/>
                  </a:lnTo>
                  <a:lnTo>
                    <a:pt x="3007" y="120"/>
                  </a:lnTo>
                  <a:lnTo>
                    <a:pt x="3007" y="120"/>
                  </a:lnTo>
                  <a:lnTo>
                    <a:pt x="3007" y="118"/>
                  </a:lnTo>
                  <a:lnTo>
                    <a:pt x="3005" y="117"/>
                  </a:lnTo>
                  <a:lnTo>
                    <a:pt x="3005" y="114"/>
                  </a:lnTo>
                  <a:lnTo>
                    <a:pt x="3005" y="114"/>
                  </a:lnTo>
                  <a:lnTo>
                    <a:pt x="3005" y="112"/>
                  </a:lnTo>
                  <a:lnTo>
                    <a:pt x="3004" y="110"/>
                  </a:lnTo>
                  <a:lnTo>
                    <a:pt x="3002" y="109"/>
                  </a:lnTo>
                  <a:lnTo>
                    <a:pt x="3001" y="107"/>
                  </a:lnTo>
                  <a:lnTo>
                    <a:pt x="2999" y="107"/>
                  </a:lnTo>
                  <a:lnTo>
                    <a:pt x="2998" y="106"/>
                  </a:lnTo>
                  <a:lnTo>
                    <a:pt x="2998" y="104"/>
                  </a:lnTo>
                  <a:lnTo>
                    <a:pt x="2998" y="103"/>
                  </a:lnTo>
                  <a:lnTo>
                    <a:pt x="2999" y="101"/>
                  </a:lnTo>
                  <a:lnTo>
                    <a:pt x="2999" y="98"/>
                  </a:lnTo>
                  <a:lnTo>
                    <a:pt x="3001" y="96"/>
                  </a:lnTo>
                  <a:lnTo>
                    <a:pt x="3004" y="96"/>
                  </a:lnTo>
                  <a:lnTo>
                    <a:pt x="3004" y="95"/>
                  </a:lnTo>
                  <a:lnTo>
                    <a:pt x="3004" y="93"/>
                  </a:lnTo>
                  <a:lnTo>
                    <a:pt x="3005" y="92"/>
                  </a:lnTo>
                  <a:lnTo>
                    <a:pt x="3005" y="90"/>
                  </a:lnTo>
                  <a:lnTo>
                    <a:pt x="3007" y="88"/>
                  </a:lnTo>
                  <a:lnTo>
                    <a:pt x="3009" y="87"/>
                  </a:lnTo>
                  <a:lnTo>
                    <a:pt x="3010" y="84"/>
                  </a:lnTo>
                  <a:lnTo>
                    <a:pt x="3009" y="82"/>
                  </a:lnTo>
                  <a:lnTo>
                    <a:pt x="3007" y="81"/>
                  </a:lnTo>
                  <a:lnTo>
                    <a:pt x="3009" y="81"/>
                  </a:lnTo>
                  <a:lnTo>
                    <a:pt x="3009" y="81"/>
                  </a:lnTo>
                  <a:lnTo>
                    <a:pt x="3010" y="82"/>
                  </a:lnTo>
                  <a:lnTo>
                    <a:pt x="3010" y="82"/>
                  </a:lnTo>
                  <a:lnTo>
                    <a:pt x="3012" y="84"/>
                  </a:lnTo>
                  <a:lnTo>
                    <a:pt x="3012" y="82"/>
                  </a:lnTo>
                  <a:lnTo>
                    <a:pt x="3012" y="82"/>
                  </a:lnTo>
                  <a:lnTo>
                    <a:pt x="3012" y="81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79"/>
                  </a:lnTo>
                  <a:lnTo>
                    <a:pt x="3012" y="81"/>
                  </a:lnTo>
                  <a:lnTo>
                    <a:pt x="3013" y="82"/>
                  </a:lnTo>
                  <a:lnTo>
                    <a:pt x="3015" y="82"/>
                  </a:lnTo>
                  <a:lnTo>
                    <a:pt x="3018" y="82"/>
                  </a:lnTo>
                  <a:lnTo>
                    <a:pt x="3021" y="81"/>
                  </a:lnTo>
                  <a:lnTo>
                    <a:pt x="3023" y="81"/>
                  </a:lnTo>
                  <a:lnTo>
                    <a:pt x="3024" y="81"/>
                  </a:lnTo>
                  <a:lnTo>
                    <a:pt x="3028" y="81"/>
                  </a:lnTo>
                  <a:lnTo>
                    <a:pt x="3029" y="81"/>
                  </a:lnTo>
                  <a:lnTo>
                    <a:pt x="3031" y="81"/>
                  </a:lnTo>
                  <a:lnTo>
                    <a:pt x="3034" y="81"/>
                  </a:lnTo>
                  <a:lnTo>
                    <a:pt x="3037" y="79"/>
                  </a:lnTo>
                  <a:lnTo>
                    <a:pt x="3040" y="79"/>
                  </a:lnTo>
                  <a:lnTo>
                    <a:pt x="3040" y="79"/>
                  </a:lnTo>
                  <a:lnTo>
                    <a:pt x="3042" y="79"/>
                  </a:lnTo>
                  <a:lnTo>
                    <a:pt x="3042" y="79"/>
                  </a:lnTo>
                  <a:lnTo>
                    <a:pt x="3043" y="79"/>
                  </a:lnTo>
                  <a:lnTo>
                    <a:pt x="3043" y="77"/>
                  </a:lnTo>
                  <a:lnTo>
                    <a:pt x="3042" y="76"/>
                  </a:lnTo>
                  <a:lnTo>
                    <a:pt x="3042" y="74"/>
                  </a:lnTo>
                  <a:lnTo>
                    <a:pt x="3042" y="73"/>
                  </a:lnTo>
                  <a:lnTo>
                    <a:pt x="3043" y="73"/>
                  </a:lnTo>
                  <a:close/>
                  <a:moveTo>
                    <a:pt x="3274" y="73"/>
                  </a:moveTo>
                  <a:lnTo>
                    <a:pt x="3274" y="73"/>
                  </a:lnTo>
                  <a:lnTo>
                    <a:pt x="3274" y="73"/>
                  </a:lnTo>
                  <a:lnTo>
                    <a:pt x="3275" y="73"/>
                  </a:lnTo>
                  <a:lnTo>
                    <a:pt x="3275" y="73"/>
                  </a:lnTo>
                  <a:lnTo>
                    <a:pt x="3277" y="73"/>
                  </a:lnTo>
                  <a:lnTo>
                    <a:pt x="3277" y="73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7" y="74"/>
                  </a:lnTo>
                  <a:lnTo>
                    <a:pt x="3275" y="74"/>
                  </a:lnTo>
                  <a:lnTo>
                    <a:pt x="3275" y="76"/>
                  </a:lnTo>
                  <a:lnTo>
                    <a:pt x="3274" y="76"/>
                  </a:lnTo>
                  <a:lnTo>
                    <a:pt x="3272" y="74"/>
                  </a:lnTo>
                  <a:lnTo>
                    <a:pt x="3272" y="74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2" y="73"/>
                  </a:lnTo>
                  <a:lnTo>
                    <a:pt x="3274" y="73"/>
                  </a:lnTo>
                  <a:close/>
                  <a:moveTo>
                    <a:pt x="741" y="71"/>
                  </a:moveTo>
                  <a:lnTo>
                    <a:pt x="743" y="74"/>
                  </a:lnTo>
                  <a:lnTo>
                    <a:pt x="741" y="77"/>
                  </a:lnTo>
                  <a:lnTo>
                    <a:pt x="741" y="81"/>
                  </a:lnTo>
                  <a:lnTo>
                    <a:pt x="741" y="82"/>
                  </a:lnTo>
                  <a:lnTo>
                    <a:pt x="741" y="82"/>
                  </a:lnTo>
                  <a:lnTo>
                    <a:pt x="741" y="84"/>
                  </a:lnTo>
                  <a:lnTo>
                    <a:pt x="741" y="85"/>
                  </a:lnTo>
                  <a:lnTo>
                    <a:pt x="740" y="84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36" y="79"/>
                  </a:lnTo>
                  <a:lnTo>
                    <a:pt x="736" y="79"/>
                  </a:lnTo>
                  <a:lnTo>
                    <a:pt x="738" y="77"/>
                  </a:lnTo>
                  <a:lnTo>
                    <a:pt x="740" y="79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0" y="76"/>
                  </a:lnTo>
                  <a:lnTo>
                    <a:pt x="740" y="76"/>
                  </a:lnTo>
                  <a:lnTo>
                    <a:pt x="741" y="76"/>
                  </a:lnTo>
                  <a:lnTo>
                    <a:pt x="741" y="73"/>
                  </a:lnTo>
                  <a:lnTo>
                    <a:pt x="741" y="71"/>
                  </a:lnTo>
                  <a:lnTo>
                    <a:pt x="741" y="71"/>
                  </a:lnTo>
                  <a:close/>
                  <a:moveTo>
                    <a:pt x="754" y="71"/>
                  </a:moveTo>
                  <a:lnTo>
                    <a:pt x="754" y="71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2" y="73"/>
                  </a:lnTo>
                  <a:lnTo>
                    <a:pt x="751" y="73"/>
                  </a:lnTo>
                  <a:lnTo>
                    <a:pt x="751" y="73"/>
                  </a:lnTo>
                  <a:lnTo>
                    <a:pt x="752" y="71"/>
                  </a:lnTo>
                  <a:lnTo>
                    <a:pt x="752" y="71"/>
                  </a:lnTo>
                  <a:lnTo>
                    <a:pt x="754" y="71"/>
                  </a:lnTo>
                  <a:close/>
                  <a:moveTo>
                    <a:pt x="3338" y="65"/>
                  </a:moveTo>
                  <a:lnTo>
                    <a:pt x="3340" y="65"/>
                  </a:lnTo>
                  <a:lnTo>
                    <a:pt x="3340" y="66"/>
                  </a:lnTo>
                  <a:lnTo>
                    <a:pt x="3340" y="66"/>
                  </a:lnTo>
                  <a:lnTo>
                    <a:pt x="3338" y="66"/>
                  </a:lnTo>
                  <a:lnTo>
                    <a:pt x="3338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7" y="68"/>
                  </a:lnTo>
                  <a:lnTo>
                    <a:pt x="3335" y="68"/>
                  </a:lnTo>
                  <a:lnTo>
                    <a:pt x="3335" y="68"/>
                  </a:lnTo>
                  <a:lnTo>
                    <a:pt x="3335" y="66"/>
                  </a:lnTo>
                  <a:lnTo>
                    <a:pt x="3333" y="66"/>
                  </a:lnTo>
                  <a:lnTo>
                    <a:pt x="3335" y="65"/>
                  </a:lnTo>
                  <a:lnTo>
                    <a:pt x="3335" y="65"/>
                  </a:lnTo>
                  <a:lnTo>
                    <a:pt x="3337" y="65"/>
                  </a:lnTo>
                  <a:lnTo>
                    <a:pt x="3338" y="65"/>
                  </a:lnTo>
                  <a:lnTo>
                    <a:pt x="3338" y="65"/>
                  </a:lnTo>
                  <a:lnTo>
                    <a:pt x="3338" y="65"/>
                  </a:lnTo>
                  <a:close/>
                  <a:moveTo>
                    <a:pt x="913" y="63"/>
                  </a:moveTo>
                  <a:lnTo>
                    <a:pt x="913" y="63"/>
                  </a:lnTo>
                  <a:lnTo>
                    <a:pt x="913" y="63"/>
                  </a:lnTo>
                  <a:lnTo>
                    <a:pt x="911" y="65"/>
                  </a:lnTo>
                  <a:lnTo>
                    <a:pt x="910" y="65"/>
                  </a:lnTo>
                  <a:lnTo>
                    <a:pt x="910" y="65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6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10" y="68"/>
                  </a:lnTo>
                  <a:lnTo>
                    <a:pt x="908" y="68"/>
                  </a:lnTo>
                  <a:lnTo>
                    <a:pt x="907" y="68"/>
                  </a:lnTo>
                  <a:lnTo>
                    <a:pt x="905" y="68"/>
                  </a:lnTo>
                  <a:lnTo>
                    <a:pt x="905" y="68"/>
                  </a:lnTo>
                  <a:lnTo>
                    <a:pt x="904" y="68"/>
                  </a:lnTo>
                  <a:lnTo>
                    <a:pt x="902" y="68"/>
                  </a:lnTo>
                  <a:lnTo>
                    <a:pt x="904" y="66"/>
                  </a:lnTo>
                  <a:lnTo>
                    <a:pt x="905" y="66"/>
                  </a:lnTo>
                  <a:lnTo>
                    <a:pt x="907" y="66"/>
                  </a:lnTo>
                  <a:lnTo>
                    <a:pt x="908" y="65"/>
                  </a:lnTo>
                  <a:lnTo>
                    <a:pt x="910" y="63"/>
                  </a:lnTo>
                  <a:lnTo>
                    <a:pt x="913" y="63"/>
                  </a:lnTo>
                  <a:close/>
                  <a:moveTo>
                    <a:pt x="1219" y="63"/>
                  </a:moveTo>
                  <a:lnTo>
                    <a:pt x="1222" y="63"/>
                  </a:lnTo>
                  <a:lnTo>
                    <a:pt x="1225" y="65"/>
                  </a:lnTo>
                  <a:lnTo>
                    <a:pt x="1225" y="66"/>
                  </a:lnTo>
                  <a:lnTo>
                    <a:pt x="1227" y="66"/>
                  </a:lnTo>
                  <a:lnTo>
                    <a:pt x="1228" y="66"/>
                  </a:lnTo>
                  <a:lnTo>
                    <a:pt x="1230" y="68"/>
                  </a:lnTo>
                  <a:lnTo>
                    <a:pt x="1228" y="69"/>
                  </a:lnTo>
                  <a:lnTo>
                    <a:pt x="1228" y="69"/>
                  </a:lnTo>
                  <a:lnTo>
                    <a:pt x="1227" y="69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5" y="69"/>
                  </a:lnTo>
                  <a:lnTo>
                    <a:pt x="1224" y="69"/>
                  </a:lnTo>
                  <a:lnTo>
                    <a:pt x="1221" y="68"/>
                  </a:lnTo>
                  <a:lnTo>
                    <a:pt x="1219" y="68"/>
                  </a:lnTo>
                  <a:lnTo>
                    <a:pt x="1217" y="66"/>
                  </a:lnTo>
                  <a:lnTo>
                    <a:pt x="1217" y="65"/>
                  </a:lnTo>
                  <a:lnTo>
                    <a:pt x="1217" y="63"/>
                  </a:lnTo>
                  <a:lnTo>
                    <a:pt x="1217" y="63"/>
                  </a:lnTo>
                  <a:lnTo>
                    <a:pt x="1219" y="63"/>
                  </a:lnTo>
                  <a:close/>
                  <a:moveTo>
                    <a:pt x="3781" y="62"/>
                  </a:moveTo>
                  <a:lnTo>
                    <a:pt x="3781" y="63"/>
                  </a:lnTo>
                  <a:lnTo>
                    <a:pt x="3781" y="63"/>
                  </a:lnTo>
                  <a:lnTo>
                    <a:pt x="3783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4" y="65"/>
                  </a:lnTo>
                  <a:lnTo>
                    <a:pt x="3786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5"/>
                  </a:lnTo>
                  <a:lnTo>
                    <a:pt x="3788" y="66"/>
                  </a:lnTo>
                  <a:lnTo>
                    <a:pt x="3788" y="68"/>
                  </a:lnTo>
                  <a:lnTo>
                    <a:pt x="3789" y="71"/>
                  </a:lnTo>
                  <a:lnTo>
                    <a:pt x="3789" y="73"/>
                  </a:lnTo>
                  <a:lnTo>
                    <a:pt x="3791" y="76"/>
                  </a:lnTo>
                  <a:lnTo>
                    <a:pt x="3791" y="76"/>
                  </a:lnTo>
                  <a:lnTo>
                    <a:pt x="3791" y="79"/>
                  </a:lnTo>
                  <a:lnTo>
                    <a:pt x="3792" y="82"/>
                  </a:lnTo>
                  <a:lnTo>
                    <a:pt x="3792" y="85"/>
                  </a:lnTo>
                  <a:lnTo>
                    <a:pt x="3792" y="87"/>
                  </a:lnTo>
                  <a:lnTo>
                    <a:pt x="3792" y="88"/>
                  </a:lnTo>
                  <a:lnTo>
                    <a:pt x="3791" y="92"/>
                  </a:lnTo>
                  <a:lnTo>
                    <a:pt x="3789" y="93"/>
                  </a:lnTo>
                  <a:lnTo>
                    <a:pt x="3791" y="95"/>
                  </a:lnTo>
                  <a:lnTo>
                    <a:pt x="3792" y="98"/>
                  </a:lnTo>
                  <a:lnTo>
                    <a:pt x="3792" y="99"/>
                  </a:lnTo>
                  <a:lnTo>
                    <a:pt x="3792" y="103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4" y="106"/>
                  </a:lnTo>
                  <a:lnTo>
                    <a:pt x="3792" y="104"/>
                  </a:lnTo>
                  <a:lnTo>
                    <a:pt x="3791" y="103"/>
                  </a:lnTo>
                  <a:lnTo>
                    <a:pt x="3791" y="103"/>
                  </a:lnTo>
                  <a:lnTo>
                    <a:pt x="3789" y="104"/>
                  </a:lnTo>
                  <a:lnTo>
                    <a:pt x="3789" y="107"/>
                  </a:lnTo>
                  <a:lnTo>
                    <a:pt x="3791" y="109"/>
                  </a:lnTo>
                  <a:lnTo>
                    <a:pt x="3792" y="112"/>
                  </a:lnTo>
                  <a:lnTo>
                    <a:pt x="3792" y="112"/>
                  </a:lnTo>
                  <a:lnTo>
                    <a:pt x="3792" y="114"/>
                  </a:lnTo>
                  <a:lnTo>
                    <a:pt x="3794" y="115"/>
                  </a:lnTo>
                  <a:lnTo>
                    <a:pt x="3795" y="117"/>
                  </a:lnTo>
                  <a:lnTo>
                    <a:pt x="3799" y="117"/>
                  </a:lnTo>
                  <a:lnTo>
                    <a:pt x="3799" y="118"/>
                  </a:lnTo>
                  <a:lnTo>
                    <a:pt x="3799" y="120"/>
                  </a:lnTo>
                  <a:lnTo>
                    <a:pt x="3799" y="120"/>
                  </a:lnTo>
                  <a:lnTo>
                    <a:pt x="3797" y="120"/>
                  </a:lnTo>
                  <a:lnTo>
                    <a:pt x="3797" y="118"/>
                  </a:lnTo>
                  <a:lnTo>
                    <a:pt x="3795" y="118"/>
                  </a:lnTo>
                  <a:lnTo>
                    <a:pt x="3794" y="118"/>
                  </a:lnTo>
                  <a:lnTo>
                    <a:pt x="3794" y="120"/>
                  </a:lnTo>
                  <a:lnTo>
                    <a:pt x="3794" y="125"/>
                  </a:lnTo>
                  <a:lnTo>
                    <a:pt x="3792" y="128"/>
                  </a:lnTo>
                  <a:lnTo>
                    <a:pt x="3792" y="125"/>
                  </a:lnTo>
                  <a:lnTo>
                    <a:pt x="3792" y="118"/>
                  </a:lnTo>
                  <a:lnTo>
                    <a:pt x="3792" y="115"/>
                  </a:lnTo>
                  <a:lnTo>
                    <a:pt x="3789" y="115"/>
                  </a:lnTo>
                  <a:lnTo>
                    <a:pt x="3786" y="114"/>
                  </a:lnTo>
                  <a:lnTo>
                    <a:pt x="3786" y="114"/>
                  </a:lnTo>
                  <a:lnTo>
                    <a:pt x="3789" y="114"/>
                  </a:lnTo>
                  <a:lnTo>
                    <a:pt x="3791" y="114"/>
                  </a:lnTo>
                  <a:lnTo>
                    <a:pt x="3789" y="110"/>
                  </a:lnTo>
                  <a:lnTo>
                    <a:pt x="3788" y="109"/>
                  </a:lnTo>
                  <a:lnTo>
                    <a:pt x="3788" y="106"/>
                  </a:lnTo>
                  <a:lnTo>
                    <a:pt x="3788" y="104"/>
                  </a:lnTo>
                  <a:lnTo>
                    <a:pt x="3789" y="101"/>
                  </a:lnTo>
                  <a:lnTo>
                    <a:pt x="3791" y="101"/>
                  </a:lnTo>
                  <a:lnTo>
                    <a:pt x="3791" y="99"/>
                  </a:lnTo>
                  <a:lnTo>
                    <a:pt x="3791" y="96"/>
                  </a:lnTo>
                  <a:lnTo>
                    <a:pt x="3789" y="95"/>
                  </a:lnTo>
                  <a:lnTo>
                    <a:pt x="3788" y="95"/>
                  </a:lnTo>
                  <a:lnTo>
                    <a:pt x="3789" y="92"/>
                  </a:lnTo>
                  <a:lnTo>
                    <a:pt x="3791" y="88"/>
                  </a:lnTo>
                  <a:lnTo>
                    <a:pt x="3792" y="87"/>
                  </a:lnTo>
                  <a:lnTo>
                    <a:pt x="3792" y="84"/>
                  </a:lnTo>
                  <a:lnTo>
                    <a:pt x="3791" y="81"/>
                  </a:lnTo>
                  <a:lnTo>
                    <a:pt x="3789" y="77"/>
                  </a:lnTo>
                  <a:lnTo>
                    <a:pt x="3789" y="76"/>
                  </a:lnTo>
                  <a:lnTo>
                    <a:pt x="3789" y="74"/>
                  </a:lnTo>
                  <a:lnTo>
                    <a:pt x="3788" y="73"/>
                  </a:lnTo>
                  <a:lnTo>
                    <a:pt x="3788" y="69"/>
                  </a:lnTo>
                  <a:lnTo>
                    <a:pt x="3786" y="68"/>
                  </a:lnTo>
                  <a:lnTo>
                    <a:pt x="3786" y="68"/>
                  </a:lnTo>
                  <a:lnTo>
                    <a:pt x="3784" y="68"/>
                  </a:lnTo>
                  <a:lnTo>
                    <a:pt x="3783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1" y="66"/>
                  </a:lnTo>
                  <a:lnTo>
                    <a:pt x="3780" y="66"/>
                  </a:lnTo>
                  <a:lnTo>
                    <a:pt x="3780" y="68"/>
                  </a:lnTo>
                  <a:lnTo>
                    <a:pt x="3780" y="68"/>
                  </a:lnTo>
                  <a:lnTo>
                    <a:pt x="3778" y="68"/>
                  </a:lnTo>
                  <a:lnTo>
                    <a:pt x="3778" y="66"/>
                  </a:lnTo>
                  <a:lnTo>
                    <a:pt x="3777" y="68"/>
                  </a:lnTo>
                  <a:lnTo>
                    <a:pt x="3777" y="68"/>
                  </a:lnTo>
                  <a:lnTo>
                    <a:pt x="3773" y="69"/>
                  </a:lnTo>
                  <a:lnTo>
                    <a:pt x="3773" y="69"/>
                  </a:lnTo>
                  <a:lnTo>
                    <a:pt x="3773" y="71"/>
                  </a:lnTo>
                  <a:lnTo>
                    <a:pt x="3772" y="73"/>
                  </a:lnTo>
                  <a:lnTo>
                    <a:pt x="3772" y="74"/>
                  </a:lnTo>
                  <a:lnTo>
                    <a:pt x="3773" y="74"/>
                  </a:lnTo>
                  <a:lnTo>
                    <a:pt x="3775" y="76"/>
                  </a:lnTo>
                  <a:lnTo>
                    <a:pt x="3775" y="76"/>
                  </a:lnTo>
                  <a:lnTo>
                    <a:pt x="3773" y="76"/>
                  </a:lnTo>
                  <a:lnTo>
                    <a:pt x="3775" y="77"/>
                  </a:lnTo>
                  <a:lnTo>
                    <a:pt x="3778" y="77"/>
                  </a:lnTo>
                  <a:lnTo>
                    <a:pt x="3778" y="79"/>
                  </a:lnTo>
                  <a:lnTo>
                    <a:pt x="3778" y="81"/>
                  </a:lnTo>
                  <a:lnTo>
                    <a:pt x="3778" y="81"/>
                  </a:lnTo>
                  <a:lnTo>
                    <a:pt x="3778" y="82"/>
                  </a:lnTo>
                  <a:lnTo>
                    <a:pt x="3778" y="82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80" y="84"/>
                  </a:lnTo>
                  <a:lnTo>
                    <a:pt x="3778" y="84"/>
                  </a:lnTo>
                  <a:lnTo>
                    <a:pt x="3778" y="85"/>
                  </a:lnTo>
                  <a:lnTo>
                    <a:pt x="3778" y="85"/>
                  </a:lnTo>
                  <a:lnTo>
                    <a:pt x="3778" y="87"/>
                  </a:lnTo>
                  <a:lnTo>
                    <a:pt x="3777" y="87"/>
                  </a:lnTo>
                  <a:lnTo>
                    <a:pt x="3777" y="88"/>
                  </a:lnTo>
                  <a:lnTo>
                    <a:pt x="3775" y="88"/>
                  </a:lnTo>
                  <a:lnTo>
                    <a:pt x="3775" y="88"/>
                  </a:lnTo>
                  <a:lnTo>
                    <a:pt x="3777" y="87"/>
                  </a:lnTo>
                  <a:lnTo>
                    <a:pt x="3777" y="87"/>
                  </a:lnTo>
                  <a:lnTo>
                    <a:pt x="3777" y="85"/>
                  </a:lnTo>
                  <a:lnTo>
                    <a:pt x="3777" y="85"/>
                  </a:lnTo>
                  <a:lnTo>
                    <a:pt x="3778" y="84"/>
                  </a:lnTo>
                  <a:lnTo>
                    <a:pt x="3778" y="84"/>
                  </a:lnTo>
                  <a:lnTo>
                    <a:pt x="3777" y="82"/>
                  </a:lnTo>
                  <a:lnTo>
                    <a:pt x="3777" y="82"/>
                  </a:lnTo>
                  <a:lnTo>
                    <a:pt x="3777" y="81"/>
                  </a:lnTo>
                  <a:lnTo>
                    <a:pt x="3778" y="79"/>
                  </a:lnTo>
                  <a:lnTo>
                    <a:pt x="3778" y="79"/>
                  </a:lnTo>
                  <a:lnTo>
                    <a:pt x="3777" y="79"/>
                  </a:lnTo>
                  <a:lnTo>
                    <a:pt x="3775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0" y="81"/>
                  </a:lnTo>
                  <a:lnTo>
                    <a:pt x="3773" y="79"/>
                  </a:lnTo>
                  <a:lnTo>
                    <a:pt x="3773" y="79"/>
                  </a:lnTo>
                  <a:lnTo>
                    <a:pt x="3772" y="77"/>
                  </a:lnTo>
                  <a:lnTo>
                    <a:pt x="3770" y="76"/>
                  </a:lnTo>
                  <a:lnTo>
                    <a:pt x="3770" y="74"/>
                  </a:lnTo>
                  <a:lnTo>
                    <a:pt x="3770" y="73"/>
                  </a:lnTo>
                  <a:lnTo>
                    <a:pt x="3766" y="71"/>
                  </a:lnTo>
                  <a:lnTo>
                    <a:pt x="3764" y="71"/>
                  </a:lnTo>
                  <a:lnTo>
                    <a:pt x="3764" y="71"/>
                  </a:lnTo>
                  <a:lnTo>
                    <a:pt x="3762" y="69"/>
                  </a:lnTo>
                  <a:lnTo>
                    <a:pt x="3764" y="69"/>
                  </a:lnTo>
                  <a:lnTo>
                    <a:pt x="3766" y="69"/>
                  </a:lnTo>
                  <a:lnTo>
                    <a:pt x="3767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9"/>
                  </a:lnTo>
                  <a:lnTo>
                    <a:pt x="3769" y="68"/>
                  </a:lnTo>
                  <a:lnTo>
                    <a:pt x="3769" y="68"/>
                  </a:lnTo>
                  <a:lnTo>
                    <a:pt x="3769" y="66"/>
                  </a:lnTo>
                  <a:lnTo>
                    <a:pt x="3769" y="66"/>
                  </a:lnTo>
                  <a:lnTo>
                    <a:pt x="3769" y="65"/>
                  </a:lnTo>
                  <a:lnTo>
                    <a:pt x="3769" y="63"/>
                  </a:lnTo>
                  <a:lnTo>
                    <a:pt x="3770" y="63"/>
                  </a:lnTo>
                  <a:lnTo>
                    <a:pt x="3770" y="63"/>
                  </a:lnTo>
                  <a:lnTo>
                    <a:pt x="3772" y="65"/>
                  </a:lnTo>
                  <a:lnTo>
                    <a:pt x="3772" y="65"/>
                  </a:lnTo>
                  <a:lnTo>
                    <a:pt x="3773" y="65"/>
                  </a:lnTo>
                  <a:lnTo>
                    <a:pt x="3772" y="66"/>
                  </a:lnTo>
                  <a:lnTo>
                    <a:pt x="3772" y="66"/>
                  </a:lnTo>
                  <a:lnTo>
                    <a:pt x="3773" y="66"/>
                  </a:lnTo>
                  <a:lnTo>
                    <a:pt x="3777" y="65"/>
                  </a:lnTo>
                  <a:lnTo>
                    <a:pt x="3777" y="65"/>
                  </a:lnTo>
                  <a:lnTo>
                    <a:pt x="3780" y="65"/>
                  </a:lnTo>
                  <a:lnTo>
                    <a:pt x="3780" y="63"/>
                  </a:lnTo>
                  <a:lnTo>
                    <a:pt x="3781" y="62"/>
                  </a:lnTo>
                  <a:close/>
                  <a:moveTo>
                    <a:pt x="1195" y="58"/>
                  </a:moveTo>
                  <a:lnTo>
                    <a:pt x="1195" y="58"/>
                  </a:lnTo>
                  <a:lnTo>
                    <a:pt x="1195" y="58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7" y="62"/>
                  </a:lnTo>
                  <a:lnTo>
                    <a:pt x="1197" y="62"/>
                  </a:lnTo>
                  <a:lnTo>
                    <a:pt x="1197" y="63"/>
                  </a:lnTo>
                  <a:lnTo>
                    <a:pt x="1198" y="63"/>
                  </a:lnTo>
                  <a:lnTo>
                    <a:pt x="1200" y="65"/>
                  </a:lnTo>
                  <a:lnTo>
                    <a:pt x="1202" y="65"/>
                  </a:lnTo>
                  <a:lnTo>
                    <a:pt x="1202" y="66"/>
                  </a:lnTo>
                  <a:lnTo>
                    <a:pt x="1200" y="66"/>
                  </a:lnTo>
                  <a:lnTo>
                    <a:pt x="1198" y="66"/>
                  </a:lnTo>
                  <a:lnTo>
                    <a:pt x="1194" y="66"/>
                  </a:lnTo>
                  <a:lnTo>
                    <a:pt x="1192" y="66"/>
                  </a:lnTo>
                  <a:lnTo>
                    <a:pt x="1192" y="66"/>
                  </a:lnTo>
                  <a:lnTo>
                    <a:pt x="1192" y="65"/>
                  </a:lnTo>
                  <a:lnTo>
                    <a:pt x="1194" y="63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62"/>
                  </a:lnTo>
                  <a:lnTo>
                    <a:pt x="1194" y="58"/>
                  </a:lnTo>
                  <a:lnTo>
                    <a:pt x="1195" y="58"/>
                  </a:lnTo>
                  <a:close/>
                  <a:moveTo>
                    <a:pt x="1299" y="55"/>
                  </a:moveTo>
                  <a:lnTo>
                    <a:pt x="1299" y="57"/>
                  </a:lnTo>
                  <a:lnTo>
                    <a:pt x="1299" y="58"/>
                  </a:lnTo>
                  <a:lnTo>
                    <a:pt x="1299" y="63"/>
                  </a:lnTo>
                  <a:lnTo>
                    <a:pt x="1301" y="63"/>
                  </a:lnTo>
                  <a:lnTo>
                    <a:pt x="1304" y="68"/>
                  </a:lnTo>
                  <a:lnTo>
                    <a:pt x="1304" y="68"/>
                  </a:lnTo>
                  <a:lnTo>
                    <a:pt x="1299" y="65"/>
                  </a:lnTo>
                  <a:lnTo>
                    <a:pt x="1299" y="63"/>
                  </a:lnTo>
                  <a:lnTo>
                    <a:pt x="1298" y="60"/>
                  </a:lnTo>
                  <a:lnTo>
                    <a:pt x="1298" y="58"/>
                  </a:lnTo>
                  <a:lnTo>
                    <a:pt x="1298" y="58"/>
                  </a:lnTo>
                  <a:lnTo>
                    <a:pt x="1299" y="55"/>
                  </a:lnTo>
                  <a:close/>
                  <a:moveTo>
                    <a:pt x="494" y="54"/>
                  </a:moveTo>
                  <a:lnTo>
                    <a:pt x="495" y="54"/>
                  </a:lnTo>
                  <a:lnTo>
                    <a:pt x="497" y="55"/>
                  </a:lnTo>
                  <a:lnTo>
                    <a:pt x="498" y="58"/>
                  </a:lnTo>
                  <a:lnTo>
                    <a:pt x="500" y="60"/>
                  </a:lnTo>
                  <a:lnTo>
                    <a:pt x="500" y="62"/>
                  </a:lnTo>
                  <a:lnTo>
                    <a:pt x="501" y="62"/>
                  </a:lnTo>
                  <a:lnTo>
                    <a:pt x="501" y="62"/>
                  </a:lnTo>
                  <a:lnTo>
                    <a:pt x="501" y="63"/>
                  </a:lnTo>
                  <a:lnTo>
                    <a:pt x="503" y="63"/>
                  </a:lnTo>
                  <a:lnTo>
                    <a:pt x="503" y="65"/>
                  </a:lnTo>
                  <a:lnTo>
                    <a:pt x="505" y="65"/>
                  </a:lnTo>
                  <a:lnTo>
                    <a:pt x="505" y="65"/>
                  </a:lnTo>
                  <a:lnTo>
                    <a:pt x="506" y="65"/>
                  </a:lnTo>
                  <a:lnTo>
                    <a:pt x="505" y="66"/>
                  </a:lnTo>
                  <a:lnTo>
                    <a:pt x="506" y="68"/>
                  </a:lnTo>
                  <a:lnTo>
                    <a:pt x="506" y="68"/>
                  </a:lnTo>
                  <a:lnTo>
                    <a:pt x="509" y="68"/>
                  </a:lnTo>
                  <a:lnTo>
                    <a:pt x="513" y="68"/>
                  </a:lnTo>
                  <a:lnTo>
                    <a:pt x="514" y="68"/>
                  </a:lnTo>
                  <a:lnTo>
                    <a:pt x="517" y="69"/>
                  </a:lnTo>
                  <a:lnTo>
                    <a:pt x="519" y="68"/>
                  </a:lnTo>
                  <a:lnTo>
                    <a:pt x="519" y="68"/>
                  </a:lnTo>
                  <a:lnTo>
                    <a:pt x="520" y="66"/>
                  </a:lnTo>
                  <a:lnTo>
                    <a:pt x="524" y="66"/>
                  </a:lnTo>
                  <a:lnTo>
                    <a:pt x="524" y="66"/>
                  </a:lnTo>
                  <a:lnTo>
                    <a:pt x="527" y="66"/>
                  </a:lnTo>
                  <a:lnTo>
                    <a:pt x="527" y="66"/>
                  </a:lnTo>
                  <a:lnTo>
                    <a:pt x="528" y="66"/>
                  </a:lnTo>
                  <a:lnTo>
                    <a:pt x="531" y="68"/>
                  </a:lnTo>
                  <a:lnTo>
                    <a:pt x="531" y="68"/>
                  </a:lnTo>
                  <a:lnTo>
                    <a:pt x="531" y="69"/>
                  </a:lnTo>
                  <a:lnTo>
                    <a:pt x="531" y="69"/>
                  </a:lnTo>
                  <a:lnTo>
                    <a:pt x="530" y="69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27" y="68"/>
                  </a:lnTo>
                  <a:lnTo>
                    <a:pt x="525" y="68"/>
                  </a:lnTo>
                  <a:lnTo>
                    <a:pt x="524" y="68"/>
                  </a:lnTo>
                  <a:lnTo>
                    <a:pt x="522" y="68"/>
                  </a:lnTo>
                  <a:lnTo>
                    <a:pt x="520" y="68"/>
                  </a:lnTo>
                  <a:lnTo>
                    <a:pt x="519" y="69"/>
                  </a:lnTo>
                  <a:lnTo>
                    <a:pt x="514" y="69"/>
                  </a:lnTo>
                  <a:lnTo>
                    <a:pt x="511" y="69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09" y="71"/>
                  </a:lnTo>
                  <a:lnTo>
                    <a:pt x="509" y="73"/>
                  </a:lnTo>
                  <a:lnTo>
                    <a:pt x="509" y="73"/>
                  </a:lnTo>
                  <a:lnTo>
                    <a:pt x="511" y="73"/>
                  </a:lnTo>
                  <a:lnTo>
                    <a:pt x="511" y="73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3" y="76"/>
                  </a:lnTo>
                  <a:lnTo>
                    <a:pt x="514" y="77"/>
                  </a:lnTo>
                  <a:lnTo>
                    <a:pt x="516" y="77"/>
                  </a:lnTo>
                  <a:lnTo>
                    <a:pt x="516" y="79"/>
                  </a:lnTo>
                  <a:lnTo>
                    <a:pt x="517" y="81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2"/>
                  </a:lnTo>
                  <a:lnTo>
                    <a:pt x="519" y="84"/>
                  </a:lnTo>
                  <a:lnTo>
                    <a:pt x="519" y="84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9" y="85"/>
                  </a:lnTo>
                  <a:lnTo>
                    <a:pt x="517" y="84"/>
                  </a:lnTo>
                  <a:lnTo>
                    <a:pt x="516" y="81"/>
                  </a:lnTo>
                  <a:lnTo>
                    <a:pt x="514" y="79"/>
                  </a:lnTo>
                  <a:lnTo>
                    <a:pt x="514" y="77"/>
                  </a:lnTo>
                  <a:lnTo>
                    <a:pt x="511" y="76"/>
                  </a:lnTo>
                  <a:lnTo>
                    <a:pt x="509" y="74"/>
                  </a:lnTo>
                  <a:lnTo>
                    <a:pt x="508" y="73"/>
                  </a:lnTo>
                  <a:lnTo>
                    <a:pt x="508" y="73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71"/>
                  </a:lnTo>
                  <a:lnTo>
                    <a:pt x="506" y="69"/>
                  </a:lnTo>
                  <a:lnTo>
                    <a:pt x="506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0" y="68"/>
                  </a:lnTo>
                  <a:lnTo>
                    <a:pt x="498" y="66"/>
                  </a:lnTo>
                  <a:lnTo>
                    <a:pt x="500" y="66"/>
                  </a:lnTo>
                  <a:lnTo>
                    <a:pt x="501" y="68"/>
                  </a:lnTo>
                  <a:lnTo>
                    <a:pt x="503" y="68"/>
                  </a:lnTo>
                  <a:lnTo>
                    <a:pt x="503" y="68"/>
                  </a:lnTo>
                  <a:lnTo>
                    <a:pt x="505" y="68"/>
                  </a:lnTo>
                  <a:lnTo>
                    <a:pt x="503" y="66"/>
                  </a:lnTo>
                  <a:lnTo>
                    <a:pt x="501" y="65"/>
                  </a:lnTo>
                  <a:lnTo>
                    <a:pt x="500" y="62"/>
                  </a:lnTo>
                  <a:lnTo>
                    <a:pt x="494" y="55"/>
                  </a:lnTo>
                  <a:lnTo>
                    <a:pt x="494" y="54"/>
                  </a:lnTo>
                  <a:close/>
                  <a:moveTo>
                    <a:pt x="727" y="52"/>
                  </a:moveTo>
                  <a:lnTo>
                    <a:pt x="727" y="54"/>
                  </a:lnTo>
                  <a:lnTo>
                    <a:pt x="729" y="55"/>
                  </a:lnTo>
                  <a:lnTo>
                    <a:pt x="729" y="55"/>
                  </a:lnTo>
                  <a:lnTo>
                    <a:pt x="730" y="55"/>
                  </a:lnTo>
                  <a:lnTo>
                    <a:pt x="730" y="55"/>
                  </a:lnTo>
                  <a:lnTo>
                    <a:pt x="732" y="57"/>
                  </a:lnTo>
                  <a:lnTo>
                    <a:pt x="732" y="60"/>
                  </a:lnTo>
                  <a:lnTo>
                    <a:pt x="733" y="60"/>
                  </a:lnTo>
                  <a:lnTo>
                    <a:pt x="735" y="60"/>
                  </a:lnTo>
                  <a:lnTo>
                    <a:pt x="735" y="60"/>
                  </a:lnTo>
                  <a:lnTo>
                    <a:pt x="736" y="62"/>
                  </a:lnTo>
                  <a:lnTo>
                    <a:pt x="736" y="63"/>
                  </a:lnTo>
                  <a:lnTo>
                    <a:pt x="735" y="63"/>
                  </a:lnTo>
                  <a:lnTo>
                    <a:pt x="735" y="65"/>
                  </a:lnTo>
                  <a:lnTo>
                    <a:pt x="735" y="65"/>
                  </a:lnTo>
                  <a:lnTo>
                    <a:pt x="735" y="66"/>
                  </a:lnTo>
                  <a:lnTo>
                    <a:pt x="736" y="68"/>
                  </a:lnTo>
                  <a:lnTo>
                    <a:pt x="735" y="68"/>
                  </a:lnTo>
                  <a:lnTo>
                    <a:pt x="735" y="69"/>
                  </a:lnTo>
                  <a:lnTo>
                    <a:pt x="735" y="69"/>
                  </a:lnTo>
                  <a:lnTo>
                    <a:pt x="733" y="71"/>
                  </a:lnTo>
                  <a:lnTo>
                    <a:pt x="733" y="73"/>
                  </a:lnTo>
                  <a:lnTo>
                    <a:pt x="730" y="74"/>
                  </a:lnTo>
                  <a:lnTo>
                    <a:pt x="729" y="76"/>
                  </a:lnTo>
                  <a:lnTo>
                    <a:pt x="729" y="76"/>
                  </a:lnTo>
                  <a:lnTo>
                    <a:pt x="729" y="77"/>
                  </a:lnTo>
                  <a:lnTo>
                    <a:pt x="729" y="79"/>
                  </a:lnTo>
                  <a:lnTo>
                    <a:pt x="729" y="77"/>
                  </a:lnTo>
                  <a:lnTo>
                    <a:pt x="727" y="77"/>
                  </a:lnTo>
                  <a:lnTo>
                    <a:pt x="727" y="76"/>
                  </a:lnTo>
                  <a:lnTo>
                    <a:pt x="727" y="74"/>
                  </a:lnTo>
                  <a:lnTo>
                    <a:pt x="727" y="73"/>
                  </a:lnTo>
                  <a:lnTo>
                    <a:pt x="727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22" y="69"/>
                  </a:lnTo>
                  <a:lnTo>
                    <a:pt x="721" y="68"/>
                  </a:lnTo>
                  <a:lnTo>
                    <a:pt x="721" y="68"/>
                  </a:lnTo>
                  <a:lnTo>
                    <a:pt x="722" y="66"/>
                  </a:lnTo>
                  <a:lnTo>
                    <a:pt x="725" y="68"/>
                  </a:lnTo>
                  <a:lnTo>
                    <a:pt x="729" y="69"/>
                  </a:lnTo>
                  <a:lnTo>
                    <a:pt x="729" y="71"/>
                  </a:lnTo>
                  <a:lnTo>
                    <a:pt x="729" y="73"/>
                  </a:lnTo>
                  <a:lnTo>
                    <a:pt x="730" y="71"/>
                  </a:lnTo>
                  <a:lnTo>
                    <a:pt x="730" y="71"/>
                  </a:lnTo>
                  <a:lnTo>
                    <a:pt x="730" y="68"/>
                  </a:lnTo>
                  <a:lnTo>
                    <a:pt x="732" y="68"/>
                  </a:lnTo>
                  <a:lnTo>
                    <a:pt x="732" y="66"/>
                  </a:lnTo>
                  <a:lnTo>
                    <a:pt x="733" y="65"/>
                  </a:lnTo>
                  <a:lnTo>
                    <a:pt x="733" y="65"/>
                  </a:lnTo>
                  <a:lnTo>
                    <a:pt x="733" y="63"/>
                  </a:lnTo>
                  <a:lnTo>
                    <a:pt x="733" y="63"/>
                  </a:lnTo>
                  <a:lnTo>
                    <a:pt x="732" y="63"/>
                  </a:lnTo>
                  <a:lnTo>
                    <a:pt x="730" y="63"/>
                  </a:lnTo>
                  <a:lnTo>
                    <a:pt x="730" y="62"/>
                  </a:lnTo>
                  <a:lnTo>
                    <a:pt x="730" y="60"/>
                  </a:lnTo>
                  <a:lnTo>
                    <a:pt x="730" y="60"/>
                  </a:lnTo>
                  <a:lnTo>
                    <a:pt x="730" y="58"/>
                  </a:lnTo>
                  <a:lnTo>
                    <a:pt x="729" y="60"/>
                  </a:lnTo>
                  <a:lnTo>
                    <a:pt x="727" y="60"/>
                  </a:lnTo>
                  <a:lnTo>
                    <a:pt x="727" y="58"/>
                  </a:lnTo>
                  <a:lnTo>
                    <a:pt x="727" y="57"/>
                  </a:lnTo>
                  <a:lnTo>
                    <a:pt x="727" y="55"/>
                  </a:lnTo>
                  <a:lnTo>
                    <a:pt x="725" y="55"/>
                  </a:lnTo>
                  <a:lnTo>
                    <a:pt x="725" y="55"/>
                  </a:lnTo>
                  <a:lnTo>
                    <a:pt x="725" y="54"/>
                  </a:lnTo>
                  <a:lnTo>
                    <a:pt x="725" y="54"/>
                  </a:lnTo>
                  <a:lnTo>
                    <a:pt x="727" y="52"/>
                  </a:lnTo>
                  <a:close/>
                  <a:moveTo>
                    <a:pt x="878" y="35"/>
                  </a:moveTo>
                  <a:lnTo>
                    <a:pt x="878" y="36"/>
                  </a:lnTo>
                  <a:lnTo>
                    <a:pt x="878" y="36"/>
                  </a:lnTo>
                  <a:lnTo>
                    <a:pt x="878" y="38"/>
                  </a:lnTo>
                  <a:lnTo>
                    <a:pt x="878" y="38"/>
                  </a:lnTo>
                  <a:lnTo>
                    <a:pt x="880" y="41"/>
                  </a:lnTo>
                  <a:lnTo>
                    <a:pt x="880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1" y="41"/>
                  </a:lnTo>
                  <a:lnTo>
                    <a:pt x="880" y="43"/>
                  </a:lnTo>
                  <a:lnTo>
                    <a:pt x="880" y="44"/>
                  </a:lnTo>
                  <a:lnTo>
                    <a:pt x="878" y="46"/>
                  </a:lnTo>
                  <a:lnTo>
                    <a:pt x="878" y="46"/>
                  </a:lnTo>
                  <a:lnTo>
                    <a:pt x="877" y="47"/>
                  </a:lnTo>
                  <a:lnTo>
                    <a:pt x="874" y="47"/>
                  </a:lnTo>
                  <a:lnTo>
                    <a:pt x="872" y="49"/>
                  </a:lnTo>
                  <a:lnTo>
                    <a:pt x="870" y="51"/>
                  </a:lnTo>
                  <a:lnTo>
                    <a:pt x="870" y="52"/>
                  </a:lnTo>
                  <a:lnTo>
                    <a:pt x="869" y="52"/>
                  </a:lnTo>
                  <a:lnTo>
                    <a:pt x="867" y="52"/>
                  </a:lnTo>
                  <a:lnTo>
                    <a:pt x="867" y="52"/>
                  </a:lnTo>
                  <a:lnTo>
                    <a:pt x="864" y="54"/>
                  </a:lnTo>
                  <a:lnTo>
                    <a:pt x="863" y="54"/>
                  </a:lnTo>
                  <a:lnTo>
                    <a:pt x="861" y="54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5"/>
                  </a:lnTo>
                  <a:lnTo>
                    <a:pt x="859" y="57"/>
                  </a:lnTo>
                  <a:lnTo>
                    <a:pt x="858" y="55"/>
                  </a:lnTo>
                  <a:lnTo>
                    <a:pt x="858" y="54"/>
                  </a:lnTo>
                  <a:lnTo>
                    <a:pt x="858" y="54"/>
                  </a:lnTo>
                  <a:lnTo>
                    <a:pt x="859" y="54"/>
                  </a:lnTo>
                  <a:lnTo>
                    <a:pt x="861" y="51"/>
                  </a:lnTo>
                  <a:lnTo>
                    <a:pt x="863" y="49"/>
                  </a:lnTo>
                  <a:lnTo>
                    <a:pt x="863" y="49"/>
                  </a:lnTo>
                  <a:lnTo>
                    <a:pt x="864" y="51"/>
                  </a:lnTo>
                  <a:lnTo>
                    <a:pt x="866" y="49"/>
                  </a:lnTo>
                  <a:lnTo>
                    <a:pt x="866" y="49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7"/>
                  </a:lnTo>
                  <a:lnTo>
                    <a:pt x="867" y="49"/>
                  </a:lnTo>
                  <a:lnTo>
                    <a:pt x="867" y="51"/>
                  </a:lnTo>
                  <a:lnTo>
                    <a:pt x="869" y="51"/>
                  </a:lnTo>
                  <a:lnTo>
                    <a:pt x="869" y="51"/>
                  </a:lnTo>
                  <a:lnTo>
                    <a:pt x="869" y="49"/>
                  </a:lnTo>
                  <a:lnTo>
                    <a:pt x="870" y="47"/>
                  </a:lnTo>
                  <a:lnTo>
                    <a:pt x="870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4"/>
                  </a:lnTo>
                  <a:lnTo>
                    <a:pt x="872" y="43"/>
                  </a:lnTo>
                  <a:lnTo>
                    <a:pt x="874" y="43"/>
                  </a:lnTo>
                  <a:lnTo>
                    <a:pt x="874" y="43"/>
                  </a:lnTo>
                  <a:lnTo>
                    <a:pt x="875" y="43"/>
                  </a:lnTo>
                  <a:lnTo>
                    <a:pt x="875" y="41"/>
                  </a:lnTo>
                  <a:lnTo>
                    <a:pt x="874" y="40"/>
                  </a:lnTo>
                  <a:lnTo>
                    <a:pt x="874" y="38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4" y="36"/>
                  </a:lnTo>
                  <a:lnTo>
                    <a:pt x="875" y="38"/>
                  </a:lnTo>
                  <a:lnTo>
                    <a:pt x="875" y="38"/>
                  </a:lnTo>
                  <a:lnTo>
                    <a:pt x="877" y="36"/>
                  </a:lnTo>
                  <a:lnTo>
                    <a:pt x="878" y="35"/>
                  </a:lnTo>
                  <a:lnTo>
                    <a:pt x="878" y="35"/>
                  </a:lnTo>
                  <a:close/>
                  <a:moveTo>
                    <a:pt x="762" y="35"/>
                  </a:moveTo>
                  <a:lnTo>
                    <a:pt x="763" y="35"/>
                  </a:lnTo>
                  <a:lnTo>
                    <a:pt x="763" y="35"/>
                  </a:lnTo>
                  <a:lnTo>
                    <a:pt x="765" y="35"/>
                  </a:lnTo>
                  <a:lnTo>
                    <a:pt x="765" y="36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38"/>
                  </a:lnTo>
                  <a:lnTo>
                    <a:pt x="765" y="40"/>
                  </a:lnTo>
                  <a:lnTo>
                    <a:pt x="765" y="40"/>
                  </a:lnTo>
                  <a:lnTo>
                    <a:pt x="763" y="41"/>
                  </a:lnTo>
                  <a:lnTo>
                    <a:pt x="763" y="41"/>
                  </a:lnTo>
                  <a:lnTo>
                    <a:pt x="762" y="41"/>
                  </a:lnTo>
                  <a:lnTo>
                    <a:pt x="758" y="43"/>
                  </a:lnTo>
                  <a:lnTo>
                    <a:pt x="757" y="41"/>
                  </a:lnTo>
                  <a:lnTo>
                    <a:pt x="757" y="43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5" y="41"/>
                  </a:lnTo>
                  <a:lnTo>
                    <a:pt x="754" y="43"/>
                  </a:lnTo>
                  <a:lnTo>
                    <a:pt x="752" y="43"/>
                  </a:lnTo>
                  <a:lnTo>
                    <a:pt x="752" y="44"/>
                  </a:lnTo>
                  <a:lnTo>
                    <a:pt x="752" y="44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51" y="43"/>
                  </a:lnTo>
                  <a:lnTo>
                    <a:pt x="751" y="41"/>
                  </a:lnTo>
                  <a:lnTo>
                    <a:pt x="751" y="41"/>
                  </a:lnTo>
                  <a:lnTo>
                    <a:pt x="752" y="40"/>
                  </a:lnTo>
                  <a:lnTo>
                    <a:pt x="751" y="40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4" y="40"/>
                  </a:lnTo>
                  <a:lnTo>
                    <a:pt x="754" y="38"/>
                  </a:lnTo>
                  <a:lnTo>
                    <a:pt x="757" y="36"/>
                  </a:lnTo>
                  <a:lnTo>
                    <a:pt x="760" y="35"/>
                  </a:lnTo>
                  <a:lnTo>
                    <a:pt x="762" y="35"/>
                  </a:lnTo>
                  <a:lnTo>
                    <a:pt x="762" y="35"/>
                  </a:lnTo>
                  <a:close/>
                  <a:moveTo>
                    <a:pt x="35" y="33"/>
                  </a:moveTo>
                  <a:lnTo>
                    <a:pt x="36" y="33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5" y="33"/>
                  </a:lnTo>
                  <a:close/>
                  <a:moveTo>
                    <a:pt x="35" y="27"/>
                  </a:moveTo>
                  <a:lnTo>
                    <a:pt x="39" y="29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8" y="32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5" y="27"/>
                  </a:lnTo>
                  <a:close/>
                  <a:moveTo>
                    <a:pt x="823" y="25"/>
                  </a:moveTo>
                  <a:lnTo>
                    <a:pt x="825" y="27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5" y="29"/>
                  </a:lnTo>
                  <a:lnTo>
                    <a:pt x="826" y="27"/>
                  </a:lnTo>
                  <a:lnTo>
                    <a:pt x="826" y="27"/>
                  </a:lnTo>
                  <a:lnTo>
                    <a:pt x="828" y="27"/>
                  </a:lnTo>
                  <a:lnTo>
                    <a:pt x="826" y="30"/>
                  </a:lnTo>
                  <a:lnTo>
                    <a:pt x="826" y="30"/>
                  </a:lnTo>
                  <a:lnTo>
                    <a:pt x="826" y="32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9" y="30"/>
                  </a:lnTo>
                  <a:lnTo>
                    <a:pt x="831" y="30"/>
                  </a:lnTo>
                  <a:lnTo>
                    <a:pt x="831" y="30"/>
                  </a:lnTo>
                  <a:lnTo>
                    <a:pt x="831" y="32"/>
                  </a:lnTo>
                  <a:lnTo>
                    <a:pt x="829" y="33"/>
                  </a:lnTo>
                  <a:lnTo>
                    <a:pt x="828" y="35"/>
                  </a:lnTo>
                  <a:lnTo>
                    <a:pt x="826" y="36"/>
                  </a:lnTo>
                  <a:lnTo>
                    <a:pt x="825" y="38"/>
                  </a:lnTo>
                  <a:lnTo>
                    <a:pt x="823" y="40"/>
                  </a:lnTo>
                  <a:lnTo>
                    <a:pt x="823" y="40"/>
                  </a:lnTo>
                  <a:lnTo>
                    <a:pt x="823" y="41"/>
                  </a:lnTo>
                  <a:lnTo>
                    <a:pt x="826" y="43"/>
                  </a:lnTo>
                  <a:lnTo>
                    <a:pt x="826" y="43"/>
                  </a:lnTo>
                  <a:lnTo>
                    <a:pt x="826" y="44"/>
                  </a:lnTo>
                  <a:lnTo>
                    <a:pt x="825" y="44"/>
                  </a:lnTo>
                  <a:lnTo>
                    <a:pt x="823" y="44"/>
                  </a:lnTo>
                  <a:lnTo>
                    <a:pt x="823" y="46"/>
                  </a:lnTo>
                  <a:lnTo>
                    <a:pt x="825" y="47"/>
                  </a:lnTo>
                  <a:lnTo>
                    <a:pt x="825" y="49"/>
                  </a:lnTo>
                  <a:lnTo>
                    <a:pt x="823" y="49"/>
                  </a:lnTo>
                  <a:lnTo>
                    <a:pt x="823" y="51"/>
                  </a:lnTo>
                  <a:lnTo>
                    <a:pt x="822" y="52"/>
                  </a:lnTo>
                  <a:lnTo>
                    <a:pt x="820" y="52"/>
                  </a:lnTo>
                  <a:lnTo>
                    <a:pt x="820" y="52"/>
                  </a:lnTo>
                  <a:lnTo>
                    <a:pt x="818" y="54"/>
                  </a:lnTo>
                  <a:lnTo>
                    <a:pt x="818" y="55"/>
                  </a:lnTo>
                  <a:lnTo>
                    <a:pt x="818" y="55"/>
                  </a:lnTo>
                  <a:lnTo>
                    <a:pt x="818" y="57"/>
                  </a:lnTo>
                  <a:lnTo>
                    <a:pt x="817" y="57"/>
                  </a:lnTo>
                  <a:lnTo>
                    <a:pt x="817" y="57"/>
                  </a:lnTo>
                  <a:lnTo>
                    <a:pt x="815" y="58"/>
                  </a:lnTo>
                  <a:lnTo>
                    <a:pt x="812" y="60"/>
                  </a:lnTo>
                  <a:lnTo>
                    <a:pt x="811" y="60"/>
                  </a:lnTo>
                  <a:lnTo>
                    <a:pt x="811" y="62"/>
                  </a:lnTo>
                  <a:lnTo>
                    <a:pt x="811" y="62"/>
                  </a:lnTo>
                  <a:lnTo>
                    <a:pt x="809" y="62"/>
                  </a:lnTo>
                  <a:lnTo>
                    <a:pt x="809" y="60"/>
                  </a:lnTo>
                  <a:lnTo>
                    <a:pt x="807" y="62"/>
                  </a:lnTo>
                  <a:lnTo>
                    <a:pt x="807" y="62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3"/>
                  </a:lnTo>
                  <a:lnTo>
                    <a:pt x="806" y="62"/>
                  </a:lnTo>
                  <a:lnTo>
                    <a:pt x="806" y="60"/>
                  </a:lnTo>
                  <a:lnTo>
                    <a:pt x="806" y="60"/>
                  </a:lnTo>
                  <a:lnTo>
                    <a:pt x="806" y="58"/>
                  </a:lnTo>
                  <a:lnTo>
                    <a:pt x="806" y="58"/>
                  </a:lnTo>
                  <a:lnTo>
                    <a:pt x="806" y="57"/>
                  </a:lnTo>
                  <a:lnTo>
                    <a:pt x="807" y="58"/>
                  </a:lnTo>
                  <a:lnTo>
                    <a:pt x="807" y="57"/>
                  </a:lnTo>
                  <a:lnTo>
                    <a:pt x="807" y="54"/>
                  </a:lnTo>
                  <a:lnTo>
                    <a:pt x="809" y="52"/>
                  </a:lnTo>
                  <a:lnTo>
                    <a:pt x="809" y="52"/>
                  </a:lnTo>
                  <a:lnTo>
                    <a:pt x="809" y="55"/>
                  </a:lnTo>
                  <a:lnTo>
                    <a:pt x="809" y="58"/>
                  </a:lnTo>
                  <a:lnTo>
                    <a:pt x="811" y="58"/>
                  </a:lnTo>
                  <a:lnTo>
                    <a:pt x="812" y="55"/>
                  </a:lnTo>
                  <a:lnTo>
                    <a:pt x="812" y="55"/>
                  </a:lnTo>
                  <a:lnTo>
                    <a:pt x="814" y="55"/>
                  </a:lnTo>
                  <a:lnTo>
                    <a:pt x="814" y="54"/>
                  </a:lnTo>
                  <a:lnTo>
                    <a:pt x="814" y="54"/>
                  </a:lnTo>
                  <a:lnTo>
                    <a:pt x="815" y="54"/>
                  </a:lnTo>
                  <a:lnTo>
                    <a:pt x="815" y="52"/>
                  </a:lnTo>
                  <a:lnTo>
                    <a:pt x="817" y="51"/>
                  </a:lnTo>
                  <a:lnTo>
                    <a:pt x="817" y="49"/>
                  </a:lnTo>
                  <a:lnTo>
                    <a:pt x="815" y="47"/>
                  </a:lnTo>
                  <a:lnTo>
                    <a:pt x="815" y="47"/>
                  </a:lnTo>
                  <a:lnTo>
                    <a:pt x="814" y="47"/>
                  </a:lnTo>
                  <a:lnTo>
                    <a:pt x="814" y="46"/>
                  </a:lnTo>
                  <a:lnTo>
                    <a:pt x="814" y="44"/>
                  </a:lnTo>
                  <a:lnTo>
                    <a:pt x="814" y="44"/>
                  </a:lnTo>
                  <a:lnTo>
                    <a:pt x="812" y="43"/>
                  </a:lnTo>
                  <a:lnTo>
                    <a:pt x="812" y="43"/>
                  </a:lnTo>
                  <a:lnTo>
                    <a:pt x="811" y="43"/>
                  </a:lnTo>
                  <a:lnTo>
                    <a:pt x="811" y="41"/>
                  </a:lnTo>
                  <a:lnTo>
                    <a:pt x="812" y="40"/>
                  </a:lnTo>
                  <a:lnTo>
                    <a:pt x="812" y="38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4" y="36"/>
                  </a:lnTo>
                  <a:lnTo>
                    <a:pt x="814" y="35"/>
                  </a:lnTo>
                  <a:lnTo>
                    <a:pt x="815" y="35"/>
                  </a:lnTo>
                  <a:lnTo>
                    <a:pt x="817" y="33"/>
                  </a:lnTo>
                  <a:lnTo>
                    <a:pt x="818" y="32"/>
                  </a:lnTo>
                  <a:lnTo>
                    <a:pt x="822" y="30"/>
                  </a:lnTo>
                  <a:lnTo>
                    <a:pt x="822" y="29"/>
                  </a:lnTo>
                  <a:lnTo>
                    <a:pt x="822" y="27"/>
                  </a:lnTo>
                  <a:lnTo>
                    <a:pt x="823" y="25"/>
                  </a:lnTo>
                  <a:close/>
                  <a:moveTo>
                    <a:pt x="2674" y="19"/>
                  </a:moveTo>
                  <a:lnTo>
                    <a:pt x="2676" y="19"/>
                  </a:lnTo>
                  <a:lnTo>
                    <a:pt x="2676" y="21"/>
                  </a:lnTo>
                  <a:lnTo>
                    <a:pt x="2676" y="21"/>
                  </a:lnTo>
                  <a:lnTo>
                    <a:pt x="2676" y="22"/>
                  </a:lnTo>
                  <a:lnTo>
                    <a:pt x="2676" y="24"/>
                  </a:lnTo>
                  <a:lnTo>
                    <a:pt x="2676" y="25"/>
                  </a:lnTo>
                  <a:lnTo>
                    <a:pt x="2676" y="25"/>
                  </a:lnTo>
                  <a:lnTo>
                    <a:pt x="2674" y="24"/>
                  </a:lnTo>
                  <a:lnTo>
                    <a:pt x="2673" y="22"/>
                  </a:lnTo>
                  <a:lnTo>
                    <a:pt x="2674" y="21"/>
                  </a:lnTo>
                  <a:lnTo>
                    <a:pt x="2674" y="21"/>
                  </a:lnTo>
                  <a:lnTo>
                    <a:pt x="2674" y="19"/>
                  </a:lnTo>
                  <a:close/>
                  <a:moveTo>
                    <a:pt x="2752" y="17"/>
                  </a:moveTo>
                  <a:lnTo>
                    <a:pt x="2752" y="19"/>
                  </a:lnTo>
                  <a:lnTo>
                    <a:pt x="2753" y="19"/>
                  </a:lnTo>
                  <a:lnTo>
                    <a:pt x="2755" y="21"/>
                  </a:lnTo>
                  <a:lnTo>
                    <a:pt x="2755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1"/>
                  </a:lnTo>
                  <a:lnTo>
                    <a:pt x="2756" y="22"/>
                  </a:lnTo>
                  <a:lnTo>
                    <a:pt x="2756" y="24"/>
                  </a:lnTo>
                  <a:lnTo>
                    <a:pt x="2756" y="24"/>
                  </a:lnTo>
                  <a:lnTo>
                    <a:pt x="2755" y="24"/>
                  </a:lnTo>
                  <a:lnTo>
                    <a:pt x="2753" y="24"/>
                  </a:lnTo>
                  <a:lnTo>
                    <a:pt x="2753" y="25"/>
                  </a:lnTo>
                  <a:lnTo>
                    <a:pt x="2748" y="24"/>
                  </a:lnTo>
                  <a:lnTo>
                    <a:pt x="2745" y="24"/>
                  </a:lnTo>
                  <a:lnTo>
                    <a:pt x="2745" y="24"/>
                  </a:lnTo>
                  <a:lnTo>
                    <a:pt x="2747" y="22"/>
                  </a:lnTo>
                  <a:lnTo>
                    <a:pt x="2747" y="21"/>
                  </a:lnTo>
                  <a:lnTo>
                    <a:pt x="2748" y="21"/>
                  </a:lnTo>
                  <a:lnTo>
                    <a:pt x="2750" y="21"/>
                  </a:lnTo>
                  <a:lnTo>
                    <a:pt x="2750" y="19"/>
                  </a:lnTo>
                  <a:lnTo>
                    <a:pt x="2752" y="17"/>
                  </a:lnTo>
                  <a:close/>
                  <a:moveTo>
                    <a:pt x="807" y="16"/>
                  </a:moveTo>
                  <a:lnTo>
                    <a:pt x="807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1" y="17"/>
                  </a:lnTo>
                  <a:lnTo>
                    <a:pt x="812" y="19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2" y="21"/>
                  </a:lnTo>
                  <a:lnTo>
                    <a:pt x="811" y="21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2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11" y="24"/>
                  </a:lnTo>
                  <a:lnTo>
                    <a:pt x="809" y="25"/>
                  </a:lnTo>
                  <a:lnTo>
                    <a:pt x="809" y="25"/>
                  </a:lnTo>
                  <a:lnTo>
                    <a:pt x="806" y="27"/>
                  </a:lnTo>
                  <a:lnTo>
                    <a:pt x="806" y="27"/>
                  </a:lnTo>
                  <a:lnTo>
                    <a:pt x="806" y="29"/>
                  </a:lnTo>
                  <a:lnTo>
                    <a:pt x="806" y="30"/>
                  </a:lnTo>
                  <a:lnTo>
                    <a:pt x="806" y="30"/>
                  </a:lnTo>
                  <a:lnTo>
                    <a:pt x="806" y="32"/>
                  </a:lnTo>
                  <a:lnTo>
                    <a:pt x="807" y="32"/>
                  </a:lnTo>
                  <a:lnTo>
                    <a:pt x="807" y="32"/>
                  </a:lnTo>
                  <a:lnTo>
                    <a:pt x="806" y="33"/>
                  </a:lnTo>
                  <a:lnTo>
                    <a:pt x="806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6" y="33"/>
                  </a:lnTo>
                  <a:lnTo>
                    <a:pt x="806" y="32"/>
                  </a:lnTo>
                  <a:lnTo>
                    <a:pt x="804" y="32"/>
                  </a:lnTo>
                  <a:lnTo>
                    <a:pt x="804" y="30"/>
                  </a:lnTo>
                  <a:lnTo>
                    <a:pt x="803" y="30"/>
                  </a:lnTo>
                  <a:lnTo>
                    <a:pt x="801" y="30"/>
                  </a:lnTo>
                  <a:lnTo>
                    <a:pt x="799" y="32"/>
                  </a:lnTo>
                  <a:lnTo>
                    <a:pt x="798" y="33"/>
                  </a:lnTo>
                  <a:lnTo>
                    <a:pt x="798" y="33"/>
                  </a:lnTo>
                  <a:lnTo>
                    <a:pt x="798" y="32"/>
                  </a:lnTo>
                  <a:lnTo>
                    <a:pt x="798" y="32"/>
                  </a:lnTo>
                  <a:lnTo>
                    <a:pt x="801" y="30"/>
                  </a:lnTo>
                  <a:lnTo>
                    <a:pt x="799" y="30"/>
                  </a:lnTo>
                  <a:lnTo>
                    <a:pt x="798" y="30"/>
                  </a:lnTo>
                  <a:lnTo>
                    <a:pt x="798" y="29"/>
                  </a:lnTo>
                  <a:lnTo>
                    <a:pt x="798" y="29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7"/>
                  </a:lnTo>
                  <a:lnTo>
                    <a:pt x="799" y="25"/>
                  </a:lnTo>
                  <a:lnTo>
                    <a:pt x="799" y="25"/>
                  </a:lnTo>
                  <a:lnTo>
                    <a:pt x="801" y="24"/>
                  </a:lnTo>
                  <a:lnTo>
                    <a:pt x="801" y="24"/>
                  </a:lnTo>
                  <a:lnTo>
                    <a:pt x="801" y="22"/>
                  </a:lnTo>
                  <a:lnTo>
                    <a:pt x="801" y="22"/>
                  </a:lnTo>
                  <a:lnTo>
                    <a:pt x="799" y="22"/>
                  </a:lnTo>
                  <a:lnTo>
                    <a:pt x="801" y="21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1" y="19"/>
                  </a:lnTo>
                  <a:lnTo>
                    <a:pt x="803" y="19"/>
                  </a:lnTo>
                  <a:lnTo>
                    <a:pt x="804" y="19"/>
                  </a:lnTo>
                  <a:lnTo>
                    <a:pt x="806" y="17"/>
                  </a:lnTo>
                  <a:lnTo>
                    <a:pt x="806" y="17"/>
                  </a:lnTo>
                  <a:lnTo>
                    <a:pt x="807" y="17"/>
                  </a:lnTo>
                  <a:lnTo>
                    <a:pt x="807" y="16"/>
                  </a:lnTo>
                  <a:lnTo>
                    <a:pt x="807" y="16"/>
                  </a:lnTo>
                  <a:close/>
                  <a:moveTo>
                    <a:pt x="799" y="13"/>
                  </a:moveTo>
                  <a:lnTo>
                    <a:pt x="801" y="14"/>
                  </a:lnTo>
                  <a:lnTo>
                    <a:pt x="801" y="14"/>
                  </a:lnTo>
                  <a:lnTo>
                    <a:pt x="801" y="16"/>
                  </a:lnTo>
                  <a:lnTo>
                    <a:pt x="799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6"/>
                  </a:lnTo>
                  <a:lnTo>
                    <a:pt x="798" y="14"/>
                  </a:lnTo>
                  <a:lnTo>
                    <a:pt x="798" y="13"/>
                  </a:lnTo>
                  <a:lnTo>
                    <a:pt x="799" y="13"/>
                  </a:lnTo>
                  <a:close/>
                  <a:moveTo>
                    <a:pt x="41" y="13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9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3"/>
                  </a:lnTo>
                  <a:close/>
                  <a:moveTo>
                    <a:pt x="678" y="11"/>
                  </a:moveTo>
                  <a:lnTo>
                    <a:pt x="680" y="11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8" y="13"/>
                  </a:lnTo>
                  <a:lnTo>
                    <a:pt x="680" y="13"/>
                  </a:lnTo>
                  <a:lnTo>
                    <a:pt x="681" y="13"/>
                  </a:lnTo>
                  <a:lnTo>
                    <a:pt x="681" y="13"/>
                  </a:lnTo>
                  <a:lnTo>
                    <a:pt x="683" y="13"/>
                  </a:lnTo>
                  <a:lnTo>
                    <a:pt x="683" y="14"/>
                  </a:lnTo>
                  <a:lnTo>
                    <a:pt x="683" y="14"/>
                  </a:lnTo>
                  <a:lnTo>
                    <a:pt x="684" y="14"/>
                  </a:lnTo>
                  <a:lnTo>
                    <a:pt x="683" y="16"/>
                  </a:lnTo>
                  <a:lnTo>
                    <a:pt x="683" y="17"/>
                  </a:lnTo>
                  <a:lnTo>
                    <a:pt x="683" y="17"/>
                  </a:lnTo>
                  <a:lnTo>
                    <a:pt x="683" y="19"/>
                  </a:lnTo>
                  <a:lnTo>
                    <a:pt x="681" y="19"/>
                  </a:lnTo>
                  <a:lnTo>
                    <a:pt x="683" y="19"/>
                  </a:lnTo>
                  <a:lnTo>
                    <a:pt x="683" y="21"/>
                  </a:lnTo>
                  <a:lnTo>
                    <a:pt x="683" y="22"/>
                  </a:lnTo>
                  <a:lnTo>
                    <a:pt x="681" y="22"/>
                  </a:lnTo>
                  <a:lnTo>
                    <a:pt x="678" y="21"/>
                  </a:lnTo>
                  <a:lnTo>
                    <a:pt x="676" y="19"/>
                  </a:lnTo>
                  <a:lnTo>
                    <a:pt x="676" y="19"/>
                  </a:lnTo>
                  <a:lnTo>
                    <a:pt x="676" y="17"/>
                  </a:lnTo>
                  <a:lnTo>
                    <a:pt x="676" y="16"/>
                  </a:lnTo>
                  <a:lnTo>
                    <a:pt x="676" y="16"/>
                  </a:lnTo>
                  <a:lnTo>
                    <a:pt x="675" y="16"/>
                  </a:lnTo>
                  <a:lnTo>
                    <a:pt x="673" y="16"/>
                  </a:lnTo>
                  <a:lnTo>
                    <a:pt x="673" y="14"/>
                  </a:lnTo>
                  <a:lnTo>
                    <a:pt x="673" y="14"/>
                  </a:lnTo>
                  <a:lnTo>
                    <a:pt x="675" y="11"/>
                  </a:lnTo>
                  <a:lnTo>
                    <a:pt x="678" y="11"/>
                  </a:lnTo>
                  <a:close/>
                  <a:moveTo>
                    <a:pt x="2515" y="10"/>
                  </a:moveTo>
                  <a:lnTo>
                    <a:pt x="2515" y="10"/>
                  </a:lnTo>
                  <a:lnTo>
                    <a:pt x="2515" y="11"/>
                  </a:lnTo>
                  <a:lnTo>
                    <a:pt x="2515" y="11"/>
                  </a:lnTo>
                  <a:lnTo>
                    <a:pt x="2515" y="13"/>
                  </a:lnTo>
                  <a:lnTo>
                    <a:pt x="2515" y="13"/>
                  </a:lnTo>
                  <a:lnTo>
                    <a:pt x="2514" y="14"/>
                  </a:lnTo>
                  <a:lnTo>
                    <a:pt x="2514" y="16"/>
                  </a:lnTo>
                  <a:lnTo>
                    <a:pt x="2515" y="16"/>
                  </a:lnTo>
                  <a:lnTo>
                    <a:pt x="2515" y="17"/>
                  </a:lnTo>
                  <a:lnTo>
                    <a:pt x="2514" y="19"/>
                  </a:lnTo>
                  <a:lnTo>
                    <a:pt x="2510" y="19"/>
                  </a:lnTo>
                  <a:lnTo>
                    <a:pt x="2510" y="22"/>
                  </a:lnTo>
                  <a:lnTo>
                    <a:pt x="2509" y="24"/>
                  </a:lnTo>
                  <a:lnTo>
                    <a:pt x="2509" y="25"/>
                  </a:lnTo>
                  <a:lnTo>
                    <a:pt x="2509" y="27"/>
                  </a:lnTo>
                  <a:lnTo>
                    <a:pt x="2506" y="30"/>
                  </a:lnTo>
                  <a:lnTo>
                    <a:pt x="2504" y="32"/>
                  </a:lnTo>
                  <a:lnTo>
                    <a:pt x="2504" y="32"/>
                  </a:lnTo>
                  <a:lnTo>
                    <a:pt x="2502" y="30"/>
                  </a:lnTo>
                  <a:lnTo>
                    <a:pt x="2504" y="25"/>
                  </a:lnTo>
                  <a:lnTo>
                    <a:pt x="2507" y="19"/>
                  </a:lnTo>
                  <a:lnTo>
                    <a:pt x="2509" y="16"/>
                  </a:lnTo>
                  <a:lnTo>
                    <a:pt x="2510" y="14"/>
                  </a:lnTo>
                  <a:lnTo>
                    <a:pt x="2512" y="13"/>
                  </a:lnTo>
                  <a:lnTo>
                    <a:pt x="2514" y="11"/>
                  </a:lnTo>
                  <a:lnTo>
                    <a:pt x="2515" y="10"/>
                  </a:lnTo>
                  <a:close/>
                  <a:moveTo>
                    <a:pt x="2696" y="6"/>
                  </a:moveTo>
                  <a:lnTo>
                    <a:pt x="2700" y="8"/>
                  </a:lnTo>
                  <a:lnTo>
                    <a:pt x="2700" y="8"/>
                  </a:lnTo>
                  <a:lnTo>
                    <a:pt x="2701" y="16"/>
                  </a:lnTo>
                  <a:lnTo>
                    <a:pt x="2701" y="17"/>
                  </a:lnTo>
                  <a:lnTo>
                    <a:pt x="2701" y="19"/>
                  </a:lnTo>
                  <a:lnTo>
                    <a:pt x="2700" y="19"/>
                  </a:lnTo>
                  <a:lnTo>
                    <a:pt x="2698" y="22"/>
                  </a:lnTo>
                  <a:lnTo>
                    <a:pt x="2696" y="22"/>
                  </a:lnTo>
                  <a:lnTo>
                    <a:pt x="2698" y="24"/>
                  </a:lnTo>
                  <a:lnTo>
                    <a:pt x="2698" y="24"/>
                  </a:lnTo>
                  <a:lnTo>
                    <a:pt x="2700" y="25"/>
                  </a:lnTo>
                  <a:lnTo>
                    <a:pt x="2701" y="24"/>
                  </a:lnTo>
                  <a:lnTo>
                    <a:pt x="2703" y="25"/>
                  </a:lnTo>
                  <a:lnTo>
                    <a:pt x="2704" y="27"/>
                  </a:lnTo>
                  <a:lnTo>
                    <a:pt x="2706" y="29"/>
                  </a:lnTo>
                  <a:lnTo>
                    <a:pt x="2706" y="30"/>
                  </a:lnTo>
                  <a:lnTo>
                    <a:pt x="2704" y="32"/>
                  </a:lnTo>
                  <a:lnTo>
                    <a:pt x="2703" y="30"/>
                  </a:lnTo>
                  <a:lnTo>
                    <a:pt x="2703" y="30"/>
                  </a:lnTo>
                  <a:lnTo>
                    <a:pt x="2701" y="30"/>
                  </a:lnTo>
                  <a:lnTo>
                    <a:pt x="2701" y="30"/>
                  </a:lnTo>
                  <a:lnTo>
                    <a:pt x="2701" y="29"/>
                  </a:lnTo>
                  <a:lnTo>
                    <a:pt x="2700" y="27"/>
                  </a:lnTo>
                  <a:lnTo>
                    <a:pt x="2698" y="29"/>
                  </a:lnTo>
                  <a:lnTo>
                    <a:pt x="2696" y="24"/>
                  </a:lnTo>
                  <a:lnTo>
                    <a:pt x="2696" y="24"/>
                  </a:lnTo>
                  <a:lnTo>
                    <a:pt x="2695" y="22"/>
                  </a:lnTo>
                  <a:lnTo>
                    <a:pt x="2693" y="19"/>
                  </a:lnTo>
                  <a:lnTo>
                    <a:pt x="2692" y="19"/>
                  </a:lnTo>
                  <a:lnTo>
                    <a:pt x="2692" y="14"/>
                  </a:lnTo>
                  <a:lnTo>
                    <a:pt x="2689" y="11"/>
                  </a:lnTo>
                  <a:lnTo>
                    <a:pt x="2689" y="10"/>
                  </a:lnTo>
                  <a:lnTo>
                    <a:pt x="2690" y="8"/>
                  </a:lnTo>
                  <a:lnTo>
                    <a:pt x="2693" y="6"/>
                  </a:lnTo>
                  <a:lnTo>
                    <a:pt x="2696" y="6"/>
                  </a:lnTo>
                  <a:close/>
                  <a:moveTo>
                    <a:pt x="2849" y="2"/>
                  </a:moveTo>
                  <a:lnTo>
                    <a:pt x="2851" y="3"/>
                  </a:lnTo>
                  <a:lnTo>
                    <a:pt x="2853" y="3"/>
                  </a:lnTo>
                  <a:lnTo>
                    <a:pt x="2854" y="3"/>
                  </a:lnTo>
                  <a:lnTo>
                    <a:pt x="2854" y="3"/>
                  </a:lnTo>
                  <a:lnTo>
                    <a:pt x="2853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5"/>
                  </a:lnTo>
                  <a:lnTo>
                    <a:pt x="2846" y="6"/>
                  </a:lnTo>
                  <a:lnTo>
                    <a:pt x="2849" y="6"/>
                  </a:lnTo>
                  <a:lnTo>
                    <a:pt x="2849" y="8"/>
                  </a:lnTo>
                  <a:lnTo>
                    <a:pt x="2854" y="13"/>
                  </a:lnTo>
                  <a:lnTo>
                    <a:pt x="2857" y="14"/>
                  </a:lnTo>
                  <a:lnTo>
                    <a:pt x="2859" y="16"/>
                  </a:lnTo>
                  <a:lnTo>
                    <a:pt x="2862" y="17"/>
                  </a:lnTo>
                  <a:lnTo>
                    <a:pt x="2862" y="17"/>
                  </a:lnTo>
                  <a:lnTo>
                    <a:pt x="2862" y="19"/>
                  </a:lnTo>
                  <a:lnTo>
                    <a:pt x="2862" y="21"/>
                  </a:lnTo>
                  <a:lnTo>
                    <a:pt x="2862" y="21"/>
                  </a:lnTo>
                  <a:lnTo>
                    <a:pt x="2860" y="21"/>
                  </a:lnTo>
                  <a:lnTo>
                    <a:pt x="2860" y="22"/>
                  </a:lnTo>
                  <a:lnTo>
                    <a:pt x="2860" y="22"/>
                  </a:lnTo>
                  <a:lnTo>
                    <a:pt x="2860" y="25"/>
                  </a:lnTo>
                  <a:lnTo>
                    <a:pt x="2860" y="25"/>
                  </a:lnTo>
                  <a:lnTo>
                    <a:pt x="2859" y="25"/>
                  </a:lnTo>
                  <a:lnTo>
                    <a:pt x="2859" y="24"/>
                  </a:lnTo>
                  <a:lnTo>
                    <a:pt x="2857" y="24"/>
                  </a:lnTo>
                  <a:lnTo>
                    <a:pt x="2857" y="24"/>
                  </a:lnTo>
                  <a:lnTo>
                    <a:pt x="2859" y="25"/>
                  </a:lnTo>
                  <a:lnTo>
                    <a:pt x="2859" y="25"/>
                  </a:lnTo>
                  <a:lnTo>
                    <a:pt x="2857" y="25"/>
                  </a:lnTo>
                  <a:lnTo>
                    <a:pt x="2857" y="25"/>
                  </a:lnTo>
                  <a:lnTo>
                    <a:pt x="2854" y="25"/>
                  </a:lnTo>
                  <a:lnTo>
                    <a:pt x="2853" y="25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4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3" y="27"/>
                  </a:lnTo>
                  <a:lnTo>
                    <a:pt x="2851" y="25"/>
                  </a:lnTo>
                  <a:lnTo>
                    <a:pt x="2851" y="24"/>
                  </a:lnTo>
                  <a:lnTo>
                    <a:pt x="2851" y="24"/>
                  </a:lnTo>
                  <a:lnTo>
                    <a:pt x="2851" y="22"/>
                  </a:lnTo>
                  <a:lnTo>
                    <a:pt x="2848" y="22"/>
                  </a:lnTo>
                  <a:lnTo>
                    <a:pt x="2846" y="22"/>
                  </a:lnTo>
                  <a:lnTo>
                    <a:pt x="2841" y="17"/>
                  </a:lnTo>
                  <a:lnTo>
                    <a:pt x="2840" y="16"/>
                  </a:lnTo>
                  <a:lnTo>
                    <a:pt x="2838" y="14"/>
                  </a:lnTo>
                  <a:lnTo>
                    <a:pt x="2835" y="13"/>
                  </a:lnTo>
                  <a:lnTo>
                    <a:pt x="2835" y="13"/>
                  </a:lnTo>
                  <a:lnTo>
                    <a:pt x="2837" y="13"/>
                  </a:lnTo>
                  <a:lnTo>
                    <a:pt x="2835" y="10"/>
                  </a:lnTo>
                  <a:lnTo>
                    <a:pt x="2838" y="13"/>
                  </a:lnTo>
                  <a:lnTo>
                    <a:pt x="2838" y="13"/>
                  </a:lnTo>
                  <a:lnTo>
                    <a:pt x="2840" y="13"/>
                  </a:lnTo>
                  <a:lnTo>
                    <a:pt x="2840" y="13"/>
                  </a:lnTo>
                  <a:lnTo>
                    <a:pt x="2840" y="14"/>
                  </a:lnTo>
                  <a:lnTo>
                    <a:pt x="2840" y="14"/>
                  </a:lnTo>
                  <a:lnTo>
                    <a:pt x="2841" y="16"/>
                  </a:lnTo>
                  <a:lnTo>
                    <a:pt x="2841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6"/>
                  </a:lnTo>
                  <a:lnTo>
                    <a:pt x="2843" y="14"/>
                  </a:lnTo>
                  <a:lnTo>
                    <a:pt x="2843" y="14"/>
                  </a:lnTo>
                  <a:lnTo>
                    <a:pt x="2845" y="14"/>
                  </a:lnTo>
                  <a:lnTo>
                    <a:pt x="2845" y="14"/>
                  </a:lnTo>
                  <a:lnTo>
                    <a:pt x="2848" y="16"/>
                  </a:lnTo>
                  <a:lnTo>
                    <a:pt x="2849" y="16"/>
                  </a:lnTo>
                  <a:lnTo>
                    <a:pt x="2849" y="16"/>
                  </a:lnTo>
                  <a:lnTo>
                    <a:pt x="2849" y="14"/>
                  </a:lnTo>
                  <a:lnTo>
                    <a:pt x="2849" y="14"/>
                  </a:lnTo>
                  <a:lnTo>
                    <a:pt x="2848" y="14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3"/>
                  </a:lnTo>
                  <a:lnTo>
                    <a:pt x="2848" y="10"/>
                  </a:lnTo>
                  <a:lnTo>
                    <a:pt x="2846" y="10"/>
                  </a:lnTo>
                  <a:lnTo>
                    <a:pt x="2846" y="10"/>
                  </a:lnTo>
                  <a:lnTo>
                    <a:pt x="2846" y="8"/>
                  </a:lnTo>
                  <a:lnTo>
                    <a:pt x="2845" y="8"/>
                  </a:lnTo>
                  <a:lnTo>
                    <a:pt x="2845" y="8"/>
                  </a:lnTo>
                  <a:lnTo>
                    <a:pt x="2843" y="8"/>
                  </a:lnTo>
                  <a:lnTo>
                    <a:pt x="2841" y="10"/>
                  </a:lnTo>
                  <a:lnTo>
                    <a:pt x="2841" y="10"/>
                  </a:lnTo>
                  <a:lnTo>
                    <a:pt x="2840" y="10"/>
                  </a:lnTo>
                  <a:lnTo>
                    <a:pt x="2840" y="10"/>
                  </a:lnTo>
                  <a:lnTo>
                    <a:pt x="2840" y="8"/>
                  </a:lnTo>
                  <a:lnTo>
                    <a:pt x="2841" y="8"/>
                  </a:lnTo>
                  <a:lnTo>
                    <a:pt x="2843" y="6"/>
                  </a:lnTo>
                  <a:lnTo>
                    <a:pt x="2843" y="6"/>
                  </a:lnTo>
                  <a:lnTo>
                    <a:pt x="2843" y="5"/>
                  </a:lnTo>
                  <a:lnTo>
                    <a:pt x="2843" y="5"/>
                  </a:lnTo>
                  <a:lnTo>
                    <a:pt x="2843" y="3"/>
                  </a:lnTo>
                  <a:lnTo>
                    <a:pt x="2843" y="3"/>
                  </a:lnTo>
                  <a:lnTo>
                    <a:pt x="2846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3"/>
                  </a:lnTo>
                  <a:lnTo>
                    <a:pt x="2848" y="5"/>
                  </a:lnTo>
                  <a:lnTo>
                    <a:pt x="2849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5"/>
                  </a:lnTo>
                  <a:lnTo>
                    <a:pt x="2851" y="3"/>
                  </a:lnTo>
                  <a:lnTo>
                    <a:pt x="2849" y="3"/>
                  </a:lnTo>
                  <a:lnTo>
                    <a:pt x="2849" y="2"/>
                  </a:lnTo>
                  <a:close/>
                  <a:moveTo>
                    <a:pt x="777" y="0"/>
                  </a:moveTo>
                  <a:lnTo>
                    <a:pt x="779" y="0"/>
                  </a:lnTo>
                  <a:lnTo>
                    <a:pt x="781" y="2"/>
                  </a:lnTo>
                  <a:lnTo>
                    <a:pt x="782" y="2"/>
                  </a:lnTo>
                  <a:lnTo>
                    <a:pt x="781" y="3"/>
                  </a:lnTo>
                  <a:lnTo>
                    <a:pt x="781" y="3"/>
                  </a:lnTo>
                  <a:lnTo>
                    <a:pt x="777" y="3"/>
                  </a:lnTo>
                  <a:lnTo>
                    <a:pt x="776" y="3"/>
                  </a:lnTo>
                  <a:lnTo>
                    <a:pt x="776" y="5"/>
                  </a:lnTo>
                  <a:lnTo>
                    <a:pt x="773" y="5"/>
                  </a:lnTo>
                  <a:lnTo>
                    <a:pt x="771" y="6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70" y="8"/>
                  </a:lnTo>
                  <a:lnTo>
                    <a:pt x="768" y="8"/>
                  </a:lnTo>
                  <a:lnTo>
                    <a:pt x="768" y="8"/>
                  </a:lnTo>
                  <a:lnTo>
                    <a:pt x="770" y="6"/>
                  </a:lnTo>
                  <a:lnTo>
                    <a:pt x="773" y="3"/>
                  </a:lnTo>
                  <a:lnTo>
                    <a:pt x="777" y="0"/>
                  </a:lnTo>
                  <a:close/>
                  <a:moveTo>
                    <a:pt x="2525" y="0"/>
                  </a:moveTo>
                  <a:lnTo>
                    <a:pt x="2526" y="0"/>
                  </a:lnTo>
                  <a:lnTo>
                    <a:pt x="2528" y="0"/>
                  </a:lnTo>
                  <a:lnTo>
                    <a:pt x="2528" y="0"/>
                  </a:lnTo>
                  <a:lnTo>
                    <a:pt x="2529" y="0"/>
                  </a:lnTo>
                  <a:lnTo>
                    <a:pt x="2532" y="0"/>
                  </a:lnTo>
                  <a:lnTo>
                    <a:pt x="2534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6" y="0"/>
                  </a:lnTo>
                  <a:lnTo>
                    <a:pt x="2534" y="2"/>
                  </a:lnTo>
                  <a:lnTo>
                    <a:pt x="2532" y="2"/>
                  </a:lnTo>
                  <a:lnTo>
                    <a:pt x="2529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8" y="3"/>
                  </a:lnTo>
                  <a:lnTo>
                    <a:pt x="2526" y="3"/>
                  </a:lnTo>
                  <a:lnTo>
                    <a:pt x="2525" y="3"/>
                  </a:lnTo>
                  <a:lnTo>
                    <a:pt x="2525" y="3"/>
                  </a:lnTo>
                  <a:lnTo>
                    <a:pt x="2525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3" y="2"/>
                  </a:lnTo>
                  <a:lnTo>
                    <a:pt x="2520" y="2"/>
                  </a:lnTo>
                  <a:lnTo>
                    <a:pt x="2521" y="0"/>
                  </a:lnTo>
                  <a:lnTo>
                    <a:pt x="2523" y="0"/>
                  </a:lnTo>
                  <a:lnTo>
                    <a:pt x="2525" y="0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5" name="Freeform 356"/>
            <p:cNvSpPr>
              <a:spLocks noEditPoints="1"/>
            </p:cNvSpPr>
            <p:nvPr/>
          </p:nvSpPr>
          <p:spPr bwMode="auto">
            <a:xfrm>
              <a:off x="1141441" y="2365342"/>
              <a:ext cx="5746305" cy="196872"/>
            </a:xfrm>
            <a:custGeom>
              <a:avLst/>
              <a:gdLst>
                <a:gd name="T0" fmla="*/ 2575 w 2948"/>
                <a:gd name="T1" fmla="*/ 85 h 101"/>
                <a:gd name="T2" fmla="*/ 2558 w 2948"/>
                <a:gd name="T3" fmla="*/ 96 h 101"/>
                <a:gd name="T4" fmla="*/ 2552 w 2948"/>
                <a:gd name="T5" fmla="*/ 90 h 101"/>
                <a:gd name="T6" fmla="*/ 2561 w 2948"/>
                <a:gd name="T7" fmla="*/ 82 h 101"/>
                <a:gd name="T8" fmla="*/ 817 w 2948"/>
                <a:gd name="T9" fmla="*/ 79 h 101"/>
                <a:gd name="T10" fmla="*/ 775 w 2948"/>
                <a:gd name="T11" fmla="*/ 93 h 101"/>
                <a:gd name="T12" fmla="*/ 776 w 2948"/>
                <a:gd name="T13" fmla="*/ 83 h 101"/>
                <a:gd name="T14" fmla="*/ 2612 w 2948"/>
                <a:gd name="T15" fmla="*/ 74 h 101"/>
                <a:gd name="T16" fmla="*/ 141 w 2948"/>
                <a:gd name="T17" fmla="*/ 71 h 101"/>
                <a:gd name="T18" fmla="*/ 2946 w 2948"/>
                <a:gd name="T19" fmla="*/ 74 h 101"/>
                <a:gd name="T20" fmla="*/ 841 w 2948"/>
                <a:gd name="T21" fmla="*/ 61 h 101"/>
                <a:gd name="T22" fmla="*/ 836 w 2948"/>
                <a:gd name="T23" fmla="*/ 64 h 101"/>
                <a:gd name="T24" fmla="*/ 188 w 2948"/>
                <a:gd name="T25" fmla="*/ 61 h 101"/>
                <a:gd name="T26" fmla="*/ 696 w 2948"/>
                <a:gd name="T27" fmla="*/ 61 h 101"/>
                <a:gd name="T28" fmla="*/ 4 w 2948"/>
                <a:gd name="T29" fmla="*/ 61 h 101"/>
                <a:gd name="T30" fmla="*/ 461 w 2948"/>
                <a:gd name="T31" fmla="*/ 71 h 101"/>
                <a:gd name="T32" fmla="*/ 888 w 2948"/>
                <a:gd name="T33" fmla="*/ 58 h 101"/>
                <a:gd name="T34" fmla="*/ 2938 w 2948"/>
                <a:gd name="T35" fmla="*/ 50 h 101"/>
                <a:gd name="T36" fmla="*/ 27 w 2948"/>
                <a:gd name="T37" fmla="*/ 47 h 101"/>
                <a:gd name="T38" fmla="*/ 866 w 2948"/>
                <a:gd name="T39" fmla="*/ 52 h 101"/>
                <a:gd name="T40" fmla="*/ 861 w 2948"/>
                <a:gd name="T41" fmla="*/ 44 h 101"/>
                <a:gd name="T42" fmla="*/ 4 w 2948"/>
                <a:gd name="T43" fmla="*/ 42 h 101"/>
                <a:gd name="T44" fmla="*/ 2708 w 2948"/>
                <a:gd name="T45" fmla="*/ 34 h 101"/>
                <a:gd name="T46" fmla="*/ 2930 w 2948"/>
                <a:gd name="T47" fmla="*/ 34 h 101"/>
                <a:gd name="T48" fmla="*/ 2 w 2948"/>
                <a:gd name="T49" fmla="*/ 30 h 101"/>
                <a:gd name="T50" fmla="*/ 2728 w 2948"/>
                <a:gd name="T51" fmla="*/ 30 h 101"/>
                <a:gd name="T52" fmla="*/ 2724 w 2948"/>
                <a:gd name="T53" fmla="*/ 42 h 101"/>
                <a:gd name="T54" fmla="*/ 2728 w 2948"/>
                <a:gd name="T55" fmla="*/ 28 h 101"/>
                <a:gd name="T56" fmla="*/ 2823 w 2948"/>
                <a:gd name="T57" fmla="*/ 30 h 101"/>
                <a:gd name="T58" fmla="*/ 2848 w 2948"/>
                <a:gd name="T59" fmla="*/ 50 h 101"/>
                <a:gd name="T60" fmla="*/ 2828 w 2948"/>
                <a:gd name="T61" fmla="*/ 66 h 101"/>
                <a:gd name="T62" fmla="*/ 2812 w 2948"/>
                <a:gd name="T63" fmla="*/ 50 h 101"/>
                <a:gd name="T64" fmla="*/ 2809 w 2948"/>
                <a:gd name="T65" fmla="*/ 34 h 101"/>
                <a:gd name="T66" fmla="*/ 2755 w 2948"/>
                <a:gd name="T67" fmla="*/ 30 h 101"/>
                <a:gd name="T68" fmla="*/ 2751 w 2948"/>
                <a:gd name="T69" fmla="*/ 25 h 101"/>
                <a:gd name="T70" fmla="*/ 2758 w 2948"/>
                <a:gd name="T71" fmla="*/ 30 h 101"/>
                <a:gd name="T72" fmla="*/ 2760 w 2948"/>
                <a:gd name="T73" fmla="*/ 23 h 101"/>
                <a:gd name="T74" fmla="*/ 2818 w 2948"/>
                <a:gd name="T75" fmla="*/ 20 h 101"/>
                <a:gd name="T76" fmla="*/ 740 w 2948"/>
                <a:gd name="T77" fmla="*/ 25 h 101"/>
                <a:gd name="T78" fmla="*/ 2725 w 2948"/>
                <a:gd name="T79" fmla="*/ 22 h 101"/>
                <a:gd name="T80" fmla="*/ 2714 w 2948"/>
                <a:gd name="T81" fmla="*/ 36 h 101"/>
                <a:gd name="T82" fmla="*/ 2716 w 2948"/>
                <a:gd name="T83" fmla="*/ 25 h 101"/>
                <a:gd name="T84" fmla="*/ 2719 w 2948"/>
                <a:gd name="T85" fmla="*/ 17 h 101"/>
                <a:gd name="T86" fmla="*/ 2727 w 2948"/>
                <a:gd name="T87" fmla="*/ 19 h 101"/>
                <a:gd name="T88" fmla="*/ 2905 w 2948"/>
                <a:gd name="T89" fmla="*/ 17 h 101"/>
                <a:gd name="T90" fmla="*/ 8 w 2948"/>
                <a:gd name="T91" fmla="*/ 6 h 101"/>
                <a:gd name="T92" fmla="*/ 2877 w 2948"/>
                <a:gd name="T93" fmla="*/ 3 h 101"/>
                <a:gd name="T94" fmla="*/ 2894 w 2948"/>
                <a:gd name="T95" fmla="*/ 30 h 101"/>
                <a:gd name="T96" fmla="*/ 2891 w 2948"/>
                <a:gd name="T97" fmla="*/ 46 h 101"/>
                <a:gd name="T98" fmla="*/ 2875 w 2948"/>
                <a:gd name="T99" fmla="*/ 39 h 101"/>
                <a:gd name="T100" fmla="*/ 2875 w 2948"/>
                <a:gd name="T101" fmla="*/ 30 h 101"/>
                <a:gd name="T102" fmla="*/ 2862 w 2948"/>
                <a:gd name="T103" fmla="*/ 12 h 101"/>
                <a:gd name="T104" fmla="*/ 2872 w 2948"/>
                <a:gd name="T105" fmla="*/ 11 h 101"/>
                <a:gd name="T106" fmla="*/ 2885 w 2948"/>
                <a:gd name="T107" fmla="*/ 17 h 101"/>
                <a:gd name="T108" fmla="*/ 787 w 2948"/>
                <a:gd name="T109" fmla="*/ 1 h 101"/>
                <a:gd name="T110" fmla="*/ 776 w 2948"/>
                <a:gd name="T111" fmla="*/ 6 h 101"/>
                <a:gd name="T112" fmla="*/ 759 w 2948"/>
                <a:gd name="T113" fmla="*/ 23 h 101"/>
                <a:gd name="T114" fmla="*/ 721 w 2948"/>
                <a:gd name="T115" fmla="*/ 44 h 101"/>
                <a:gd name="T116" fmla="*/ 683 w 2948"/>
                <a:gd name="T117" fmla="*/ 38 h 101"/>
                <a:gd name="T118" fmla="*/ 701 w 2948"/>
                <a:gd name="T119" fmla="*/ 27 h 101"/>
                <a:gd name="T120" fmla="*/ 705 w 2948"/>
                <a:gd name="T121" fmla="*/ 12 h 101"/>
                <a:gd name="T122" fmla="*/ 721 w 2948"/>
                <a:gd name="T123" fmla="*/ 12 h 101"/>
                <a:gd name="T124" fmla="*/ 765 w 2948"/>
                <a:gd name="T125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8" h="101">
                  <a:moveTo>
                    <a:pt x="2569" y="79"/>
                  </a:moveTo>
                  <a:lnTo>
                    <a:pt x="2569" y="79"/>
                  </a:lnTo>
                  <a:lnTo>
                    <a:pt x="2571" y="79"/>
                  </a:lnTo>
                  <a:lnTo>
                    <a:pt x="2571" y="79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1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2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4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0"/>
                  </a:lnTo>
                  <a:lnTo>
                    <a:pt x="2575" y="82"/>
                  </a:lnTo>
                  <a:lnTo>
                    <a:pt x="2575" y="82"/>
                  </a:lnTo>
                  <a:lnTo>
                    <a:pt x="2574" y="83"/>
                  </a:lnTo>
                  <a:lnTo>
                    <a:pt x="2574" y="83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4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5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5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6"/>
                  </a:lnTo>
                  <a:lnTo>
                    <a:pt x="2574" y="88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4" y="90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1"/>
                  </a:lnTo>
                  <a:lnTo>
                    <a:pt x="2572" y="93"/>
                  </a:lnTo>
                  <a:lnTo>
                    <a:pt x="2571" y="93"/>
                  </a:lnTo>
                  <a:lnTo>
                    <a:pt x="2571" y="93"/>
                  </a:lnTo>
                  <a:lnTo>
                    <a:pt x="2569" y="94"/>
                  </a:lnTo>
                  <a:lnTo>
                    <a:pt x="2568" y="94"/>
                  </a:lnTo>
                  <a:lnTo>
                    <a:pt x="2566" y="94"/>
                  </a:lnTo>
                  <a:lnTo>
                    <a:pt x="2564" y="94"/>
                  </a:lnTo>
                  <a:lnTo>
                    <a:pt x="2564" y="96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3" y="97"/>
                  </a:lnTo>
                  <a:lnTo>
                    <a:pt x="2561" y="97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1" y="96"/>
                  </a:lnTo>
                  <a:lnTo>
                    <a:pt x="2560" y="96"/>
                  </a:lnTo>
                  <a:lnTo>
                    <a:pt x="2560" y="96"/>
                  </a:lnTo>
                  <a:lnTo>
                    <a:pt x="2558" y="96"/>
                  </a:lnTo>
                  <a:lnTo>
                    <a:pt x="2558" y="97"/>
                  </a:lnTo>
                  <a:lnTo>
                    <a:pt x="2557" y="97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99"/>
                  </a:lnTo>
                  <a:lnTo>
                    <a:pt x="2555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101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3" y="99"/>
                  </a:lnTo>
                  <a:lnTo>
                    <a:pt x="2552" y="99"/>
                  </a:lnTo>
                  <a:lnTo>
                    <a:pt x="2550" y="101"/>
                  </a:lnTo>
                  <a:lnTo>
                    <a:pt x="2550" y="101"/>
                  </a:lnTo>
                  <a:lnTo>
                    <a:pt x="2550" y="99"/>
                  </a:lnTo>
                  <a:lnTo>
                    <a:pt x="2550" y="99"/>
                  </a:lnTo>
                  <a:lnTo>
                    <a:pt x="2552" y="97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3" y="94"/>
                  </a:lnTo>
                  <a:lnTo>
                    <a:pt x="2552" y="93"/>
                  </a:lnTo>
                  <a:lnTo>
                    <a:pt x="2552" y="93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1"/>
                  </a:lnTo>
                  <a:lnTo>
                    <a:pt x="2552" y="90"/>
                  </a:lnTo>
                  <a:lnTo>
                    <a:pt x="2552" y="90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88"/>
                  </a:lnTo>
                  <a:lnTo>
                    <a:pt x="2552" y="90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1"/>
                  </a:lnTo>
                  <a:lnTo>
                    <a:pt x="2553" y="90"/>
                  </a:lnTo>
                  <a:lnTo>
                    <a:pt x="2553" y="90"/>
                  </a:lnTo>
                  <a:lnTo>
                    <a:pt x="2555" y="88"/>
                  </a:lnTo>
                  <a:lnTo>
                    <a:pt x="2555" y="86"/>
                  </a:lnTo>
                  <a:lnTo>
                    <a:pt x="2555" y="86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7" y="85"/>
                  </a:lnTo>
                  <a:lnTo>
                    <a:pt x="2558" y="85"/>
                  </a:lnTo>
                  <a:lnTo>
                    <a:pt x="2558" y="86"/>
                  </a:lnTo>
                  <a:lnTo>
                    <a:pt x="2560" y="86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88"/>
                  </a:lnTo>
                  <a:lnTo>
                    <a:pt x="2561" y="90"/>
                  </a:lnTo>
                  <a:lnTo>
                    <a:pt x="2563" y="90"/>
                  </a:lnTo>
                  <a:lnTo>
                    <a:pt x="2563" y="90"/>
                  </a:lnTo>
                  <a:lnTo>
                    <a:pt x="2563" y="88"/>
                  </a:lnTo>
                  <a:lnTo>
                    <a:pt x="2563" y="86"/>
                  </a:lnTo>
                  <a:lnTo>
                    <a:pt x="2563" y="85"/>
                  </a:lnTo>
                  <a:lnTo>
                    <a:pt x="2561" y="83"/>
                  </a:lnTo>
                  <a:lnTo>
                    <a:pt x="2561" y="82"/>
                  </a:lnTo>
                  <a:lnTo>
                    <a:pt x="2561" y="82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1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3" y="80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4" y="79"/>
                  </a:lnTo>
                  <a:lnTo>
                    <a:pt x="2566" y="79"/>
                  </a:lnTo>
                  <a:lnTo>
                    <a:pt x="2568" y="79"/>
                  </a:lnTo>
                  <a:lnTo>
                    <a:pt x="2569" y="79"/>
                  </a:lnTo>
                  <a:close/>
                  <a:moveTo>
                    <a:pt x="792" y="74"/>
                  </a:moveTo>
                  <a:lnTo>
                    <a:pt x="794" y="74"/>
                  </a:lnTo>
                  <a:lnTo>
                    <a:pt x="795" y="77"/>
                  </a:lnTo>
                  <a:lnTo>
                    <a:pt x="798" y="75"/>
                  </a:lnTo>
                  <a:lnTo>
                    <a:pt x="798" y="75"/>
                  </a:lnTo>
                  <a:lnTo>
                    <a:pt x="798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3" y="77"/>
                  </a:lnTo>
                  <a:lnTo>
                    <a:pt x="808" y="77"/>
                  </a:lnTo>
                  <a:lnTo>
                    <a:pt x="811" y="77"/>
                  </a:lnTo>
                  <a:lnTo>
                    <a:pt x="817" y="79"/>
                  </a:lnTo>
                  <a:lnTo>
                    <a:pt x="822" y="80"/>
                  </a:lnTo>
                  <a:lnTo>
                    <a:pt x="828" y="80"/>
                  </a:lnTo>
                  <a:lnTo>
                    <a:pt x="830" y="80"/>
                  </a:lnTo>
                  <a:lnTo>
                    <a:pt x="839" y="80"/>
                  </a:lnTo>
                  <a:lnTo>
                    <a:pt x="839" y="82"/>
                  </a:lnTo>
                  <a:lnTo>
                    <a:pt x="839" y="82"/>
                  </a:lnTo>
                  <a:lnTo>
                    <a:pt x="830" y="82"/>
                  </a:lnTo>
                  <a:lnTo>
                    <a:pt x="822" y="80"/>
                  </a:lnTo>
                  <a:lnTo>
                    <a:pt x="819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3" y="82"/>
                  </a:lnTo>
                  <a:lnTo>
                    <a:pt x="813" y="82"/>
                  </a:lnTo>
                  <a:lnTo>
                    <a:pt x="811" y="83"/>
                  </a:lnTo>
                  <a:lnTo>
                    <a:pt x="808" y="83"/>
                  </a:lnTo>
                  <a:lnTo>
                    <a:pt x="800" y="85"/>
                  </a:lnTo>
                  <a:lnTo>
                    <a:pt x="797" y="85"/>
                  </a:lnTo>
                  <a:lnTo>
                    <a:pt x="795" y="85"/>
                  </a:lnTo>
                  <a:lnTo>
                    <a:pt x="794" y="85"/>
                  </a:lnTo>
                  <a:lnTo>
                    <a:pt x="792" y="85"/>
                  </a:lnTo>
                  <a:lnTo>
                    <a:pt x="792" y="85"/>
                  </a:lnTo>
                  <a:lnTo>
                    <a:pt x="789" y="85"/>
                  </a:lnTo>
                  <a:lnTo>
                    <a:pt x="783" y="86"/>
                  </a:lnTo>
                  <a:lnTo>
                    <a:pt x="781" y="88"/>
                  </a:lnTo>
                  <a:lnTo>
                    <a:pt x="778" y="90"/>
                  </a:lnTo>
                  <a:lnTo>
                    <a:pt x="776" y="91"/>
                  </a:lnTo>
                  <a:lnTo>
                    <a:pt x="776" y="91"/>
                  </a:lnTo>
                  <a:lnTo>
                    <a:pt x="775" y="93"/>
                  </a:lnTo>
                  <a:lnTo>
                    <a:pt x="775" y="93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6" y="94"/>
                  </a:lnTo>
                  <a:lnTo>
                    <a:pt x="772" y="94"/>
                  </a:lnTo>
                  <a:lnTo>
                    <a:pt x="772" y="94"/>
                  </a:lnTo>
                  <a:lnTo>
                    <a:pt x="770" y="96"/>
                  </a:lnTo>
                  <a:lnTo>
                    <a:pt x="770" y="96"/>
                  </a:lnTo>
                  <a:lnTo>
                    <a:pt x="770" y="97"/>
                  </a:lnTo>
                  <a:lnTo>
                    <a:pt x="770" y="97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8" y="94"/>
                  </a:lnTo>
                  <a:lnTo>
                    <a:pt x="767" y="96"/>
                  </a:lnTo>
                  <a:lnTo>
                    <a:pt x="767" y="97"/>
                  </a:lnTo>
                  <a:lnTo>
                    <a:pt x="767" y="97"/>
                  </a:lnTo>
                  <a:lnTo>
                    <a:pt x="765" y="97"/>
                  </a:lnTo>
                  <a:lnTo>
                    <a:pt x="765" y="96"/>
                  </a:lnTo>
                  <a:lnTo>
                    <a:pt x="765" y="96"/>
                  </a:lnTo>
                  <a:lnTo>
                    <a:pt x="765" y="94"/>
                  </a:lnTo>
                  <a:lnTo>
                    <a:pt x="764" y="93"/>
                  </a:lnTo>
                  <a:lnTo>
                    <a:pt x="762" y="93"/>
                  </a:lnTo>
                  <a:lnTo>
                    <a:pt x="762" y="93"/>
                  </a:lnTo>
                  <a:lnTo>
                    <a:pt x="764" y="91"/>
                  </a:lnTo>
                  <a:lnTo>
                    <a:pt x="764" y="91"/>
                  </a:lnTo>
                  <a:lnTo>
                    <a:pt x="765" y="91"/>
                  </a:lnTo>
                  <a:lnTo>
                    <a:pt x="765" y="93"/>
                  </a:lnTo>
                  <a:lnTo>
                    <a:pt x="765" y="93"/>
                  </a:lnTo>
                  <a:lnTo>
                    <a:pt x="767" y="91"/>
                  </a:lnTo>
                  <a:lnTo>
                    <a:pt x="768" y="90"/>
                  </a:lnTo>
                  <a:lnTo>
                    <a:pt x="773" y="86"/>
                  </a:lnTo>
                  <a:lnTo>
                    <a:pt x="775" y="85"/>
                  </a:lnTo>
                  <a:lnTo>
                    <a:pt x="776" y="83"/>
                  </a:lnTo>
                  <a:lnTo>
                    <a:pt x="781" y="80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9"/>
                  </a:lnTo>
                  <a:lnTo>
                    <a:pt x="784" y="77"/>
                  </a:lnTo>
                  <a:lnTo>
                    <a:pt x="784" y="77"/>
                  </a:lnTo>
                  <a:lnTo>
                    <a:pt x="786" y="75"/>
                  </a:lnTo>
                  <a:lnTo>
                    <a:pt x="787" y="75"/>
                  </a:lnTo>
                  <a:lnTo>
                    <a:pt x="789" y="75"/>
                  </a:lnTo>
                  <a:lnTo>
                    <a:pt x="790" y="74"/>
                  </a:lnTo>
                  <a:lnTo>
                    <a:pt x="792" y="74"/>
                  </a:lnTo>
                  <a:close/>
                  <a:moveTo>
                    <a:pt x="2629" y="74"/>
                  </a:moveTo>
                  <a:lnTo>
                    <a:pt x="2629" y="74"/>
                  </a:lnTo>
                  <a:lnTo>
                    <a:pt x="2629" y="75"/>
                  </a:lnTo>
                  <a:lnTo>
                    <a:pt x="2629" y="79"/>
                  </a:lnTo>
                  <a:lnTo>
                    <a:pt x="2629" y="79"/>
                  </a:lnTo>
                  <a:lnTo>
                    <a:pt x="2631" y="79"/>
                  </a:lnTo>
                  <a:lnTo>
                    <a:pt x="2632" y="80"/>
                  </a:lnTo>
                  <a:lnTo>
                    <a:pt x="2631" y="82"/>
                  </a:lnTo>
                  <a:lnTo>
                    <a:pt x="2626" y="82"/>
                  </a:lnTo>
                  <a:lnTo>
                    <a:pt x="2624" y="80"/>
                  </a:lnTo>
                  <a:lnTo>
                    <a:pt x="2623" y="80"/>
                  </a:lnTo>
                  <a:lnTo>
                    <a:pt x="2621" y="82"/>
                  </a:lnTo>
                  <a:lnTo>
                    <a:pt x="2620" y="79"/>
                  </a:lnTo>
                  <a:lnTo>
                    <a:pt x="2618" y="79"/>
                  </a:lnTo>
                  <a:lnTo>
                    <a:pt x="2616" y="77"/>
                  </a:lnTo>
                  <a:lnTo>
                    <a:pt x="2613" y="77"/>
                  </a:lnTo>
                  <a:lnTo>
                    <a:pt x="2612" y="77"/>
                  </a:lnTo>
                  <a:lnTo>
                    <a:pt x="2605" y="77"/>
                  </a:lnTo>
                  <a:lnTo>
                    <a:pt x="2604" y="77"/>
                  </a:lnTo>
                  <a:lnTo>
                    <a:pt x="2607" y="77"/>
                  </a:lnTo>
                  <a:lnTo>
                    <a:pt x="2610" y="75"/>
                  </a:lnTo>
                  <a:lnTo>
                    <a:pt x="2612" y="74"/>
                  </a:lnTo>
                  <a:lnTo>
                    <a:pt x="2612" y="75"/>
                  </a:lnTo>
                  <a:lnTo>
                    <a:pt x="2613" y="75"/>
                  </a:lnTo>
                  <a:lnTo>
                    <a:pt x="2615" y="74"/>
                  </a:lnTo>
                  <a:lnTo>
                    <a:pt x="2616" y="75"/>
                  </a:lnTo>
                  <a:lnTo>
                    <a:pt x="2618" y="75"/>
                  </a:lnTo>
                  <a:lnTo>
                    <a:pt x="2623" y="77"/>
                  </a:lnTo>
                  <a:lnTo>
                    <a:pt x="2623" y="74"/>
                  </a:lnTo>
                  <a:lnTo>
                    <a:pt x="2626" y="75"/>
                  </a:lnTo>
                  <a:lnTo>
                    <a:pt x="2628" y="75"/>
                  </a:lnTo>
                  <a:lnTo>
                    <a:pt x="2628" y="74"/>
                  </a:lnTo>
                  <a:lnTo>
                    <a:pt x="2629" y="74"/>
                  </a:lnTo>
                  <a:close/>
                  <a:moveTo>
                    <a:pt x="71" y="72"/>
                  </a:moveTo>
                  <a:lnTo>
                    <a:pt x="75" y="74"/>
                  </a:lnTo>
                  <a:lnTo>
                    <a:pt x="75" y="74"/>
                  </a:lnTo>
                  <a:lnTo>
                    <a:pt x="76" y="74"/>
                  </a:lnTo>
                  <a:lnTo>
                    <a:pt x="78" y="74"/>
                  </a:lnTo>
                  <a:lnTo>
                    <a:pt x="78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76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1" y="74"/>
                  </a:lnTo>
                  <a:lnTo>
                    <a:pt x="71" y="72"/>
                  </a:lnTo>
                  <a:lnTo>
                    <a:pt x="71" y="72"/>
                  </a:lnTo>
                  <a:close/>
                  <a:moveTo>
                    <a:pt x="141" y="71"/>
                  </a:moveTo>
                  <a:lnTo>
                    <a:pt x="142" y="71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4" y="72"/>
                  </a:lnTo>
                  <a:lnTo>
                    <a:pt x="142" y="72"/>
                  </a:lnTo>
                  <a:lnTo>
                    <a:pt x="141" y="72"/>
                  </a:lnTo>
                  <a:lnTo>
                    <a:pt x="138" y="74"/>
                  </a:lnTo>
                  <a:lnTo>
                    <a:pt x="138" y="7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6" y="77"/>
                  </a:lnTo>
                  <a:lnTo>
                    <a:pt x="136" y="77"/>
                  </a:lnTo>
                  <a:lnTo>
                    <a:pt x="133" y="77"/>
                  </a:lnTo>
                  <a:lnTo>
                    <a:pt x="120" y="80"/>
                  </a:lnTo>
                  <a:lnTo>
                    <a:pt x="119" y="79"/>
                  </a:lnTo>
                  <a:lnTo>
                    <a:pt x="117" y="77"/>
                  </a:lnTo>
                  <a:lnTo>
                    <a:pt x="119" y="75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41" y="71"/>
                  </a:lnTo>
                  <a:close/>
                  <a:moveTo>
                    <a:pt x="2937" y="68"/>
                  </a:moveTo>
                  <a:lnTo>
                    <a:pt x="2938" y="69"/>
                  </a:lnTo>
                  <a:lnTo>
                    <a:pt x="2938" y="69"/>
                  </a:lnTo>
                  <a:lnTo>
                    <a:pt x="2938" y="71"/>
                  </a:lnTo>
                  <a:lnTo>
                    <a:pt x="2940" y="71"/>
                  </a:lnTo>
                  <a:lnTo>
                    <a:pt x="2940" y="71"/>
                  </a:lnTo>
                  <a:lnTo>
                    <a:pt x="2941" y="71"/>
                  </a:lnTo>
                  <a:lnTo>
                    <a:pt x="2941" y="72"/>
                  </a:lnTo>
                  <a:lnTo>
                    <a:pt x="2943" y="72"/>
                  </a:lnTo>
                  <a:lnTo>
                    <a:pt x="2944" y="72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4"/>
                  </a:lnTo>
                  <a:lnTo>
                    <a:pt x="2946" y="75"/>
                  </a:lnTo>
                  <a:lnTo>
                    <a:pt x="2948" y="75"/>
                  </a:lnTo>
                  <a:lnTo>
                    <a:pt x="2946" y="77"/>
                  </a:lnTo>
                  <a:lnTo>
                    <a:pt x="2943" y="75"/>
                  </a:lnTo>
                  <a:lnTo>
                    <a:pt x="2941" y="74"/>
                  </a:lnTo>
                  <a:lnTo>
                    <a:pt x="2938" y="71"/>
                  </a:lnTo>
                  <a:lnTo>
                    <a:pt x="2937" y="69"/>
                  </a:lnTo>
                  <a:lnTo>
                    <a:pt x="2937" y="68"/>
                  </a:lnTo>
                  <a:lnTo>
                    <a:pt x="2937" y="68"/>
                  </a:lnTo>
                  <a:close/>
                  <a:moveTo>
                    <a:pt x="79" y="64"/>
                  </a:moveTo>
                  <a:lnTo>
                    <a:pt x="81" y="66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8"/>
                  </a:lnTo>
                  <a:lnTo>
                    <a:pt x="82" y="66"/>
                  </a:lnTo>
                  <a:lnTo>
                    <a:pt x="79" y="66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3" y="66"/>
                  </a:lnTo>
                  <a:lnTo>
                    <a:pt x="76" y="66"/>
                  </a:lnTo>
                  <a:lnTo>
                    <a:pt x="79" y="64"/>
                  </a:lnTo>
                  <a:close/>
                  <a:moveTo>
                    <a:pt x="841" y="61"/>
                  </a:moveTo>
                  <a:lnTo>
                    <a:pt x="843" y="61"/>
                  </a:lnTo>
                  <a:lnTo>
                    <a:pt x="843" y="61"/>
                  </a:lnTo>
                  <a:lnTo>
                    <a:pt x="844" y="61"/>
                  </a:lnTo>
                  <a:lnTo>
                    <a:pt x="843" y="63"/>
                  </a:lnTo>
                  <a:lnTo>
                    <a:pt x="841" y="63"/>
                  </a:lnTo>
                  <a:lnTo>
                    <a:pt x="839" y="63"/>
                  </a:lnTo>
                  <a:lnTo>
                    <a:pt x="838" y="64"/>
                  </a:lnTo>
                  <a:lnTo>
                    <a:pt x="839" y="64"/>
                  </a:lnTo>
                  <a:lnTo>
                    <a:pt x="841" y="64"/>
                  </a:lnTo>
                  <a:lnTo>
                    <a:pt x="841" y="64"/>
                  </a:lnTo>
                  <a:lnTo>
                    <a:pt x="841" y="66"/>
                  </a:lnTo>
                  <a:lnTo>
                    <a:pt x="839" y="66"/>
                  </a:lnTo>
                  <a:lnTo>
                    <a:pt x="839" y="66"/>
                  </a:lnTo>
                  <a:lnTo>
                    <a:pt x="838" y="66"/>
                  </a:lnTo>
                  <a:lnTo>
                    <a:pt x="838" y="68"/>
                  </a:lnTo>
                  <a:lnTo>
                    <a:pt x="839" y="69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6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68"/>
                  </a:lnTo>
                  <a:lnTo>
                    <a:pt x="835" y="64"/>
                  </a:lnTo>
                  <a:lnTo>
                    <a:pt x="833" y="64"/>
                  </a:lnTo>
                  <a:lnTo>
                    <a:pt x="833" y="64"/>
                  </a:lnTo>
                  <a:lnTo>
                    <a:pt x="835" y="63"/>
                  </a:lnTo>
                  <a:lnTo>
                    <a:pt x="835" y="63"/>
                  </a:lnTo>
                  <a:lnTo>
                    <a:pt x="836" y="63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6" y="64"/>
                  </a:lnTo>
                  <a:lnTo>
                    <a:pt x="838" y="63"/>
                  </a:lnTo>
                  <a:lnTo>
                    <a:pt x="838" y="63"/>
                  </a:lnTo>
                  <a:lnTo>
                    <a:pt x="839" y="61"/>
                  </a:lnTo>
                  <a:lnTo>
                    <a:pt x="841" y="61"/>
                  </a:lnTo>
                  <a:close/>
                  <a:moveTo>
                    <a:pt x="75" y="60"/>
                  </a:moveTo>
                  <a:lnTo>
                    <a:pt x="75" y="60"/>
                  </a:lnTo>
                  <a:lnTo>
                    <a:pt x="76" y="60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5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5" y="60"/>
                  </a:lnTo>
                  <a:lnTo>
                    <a:pt x="75" y="60"/>
                  </a:lnTo>
                  <a:close/>
                  <a:moveTo>
                    <a:pt x="188" y="58"/>
                  </a:moveTo>
                  <a:lnTo>
                    <a:pt x="190" y="60"/>
                  </a:lnTo>
                  <a:lnTo>
                    <a:pt x="193" y="63"/>
                  </a:lnTo>
                  <a:lnTo>
                    <a:pt x="194" y="63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1" y="63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88" y="61"/>
                  </a:lnTo>
                  <a:lnTo>
                    <a:pt x="187" y="61"/>
                  </a:lnTo>
                  <a:lnTo>
                    <a:pt x="187" y="60"/>
                  </a:lnTo>
                  <a:lnTo>
                    <a:pt x="188" y="58"/>
                  </a:lnTo>
                  <a:close/>
                  <a:moveTo>
                    <a:pt x="2918" y="58"/>
                  </a:moveTo>
                  <a:lnTo>
                    <a:pt x="2919" y="60"/>
                  </a:lnTo>
                  <a:lnTo>
                    <a:pt x="2921" y="60"/>
                  </a:lnTo>
                  <a:lnTo>
                    <a:pt x="2921" y="61"/>
                  </a:lnTo>
                  <a:lnTo>
                    <a:pt x="2921" y="63"/>
                  </a:lnTo>
                  <a:lnTo>
                    <a:pt x="2921" y="64"/>
                  </a:lnTo>
                  <a:lnTo>
                    <a:pt x="2919" y="64"/>
                  </a:lnTo>
                  <a:lnTo>
                    <a:pt x="2918" y="64"/>
                  </a:lnTo>
                  <a:lnTo>
                    <a:pt x="2913" y="63"/>
                  </a:lnTo>
                  <a:lnTo>
                    <a:pt x="2913" y="63"/>
                  </a:lnTo>
                  <a:lnTo>
                    <a:pt x="2911" y="63"/>
                  </a:lnTo>
                  <a:lnTo>
                    <a:pt x="2910" y="61"/>
                  </a:lnTo>
                  <a:lnTo>
                    <a:pt x="2910" y="61"/>
                  </a:lnTo>
                  <a:lnTo>
                    <a:pt x="2911" y="60"/>
                  </a:lnTo>
                  <a:lnTo>
                    <a:pt x="2913" y="60"/>
                  </a:lnTo>
                  <a:lnTo>
                    <a:pt x="2914" y="58"/>
                  </a:lnTo>
                  <a:lnTo>
                    <a:pt x="2918" y="58"/>
                  </a:lnTo>
                  <a:close/>
                  <a:moveTo>
                    <a:pt x="708" y="58"/>
                  </a:moveTo>
                  <a:lnTo>
                    <a:pt x="708" y="58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7" y="61"/>
                  </a:lnTo>
                  <a:lnTo>
                    <a:pt x="705" y="61"/>
                  </a:lnTo>
                  <a:lnTo>
                    <a:pt x="705" y="63"/>
                  </a:lnTo>
                  <a:lnTo>
                    <a:pt x="705" y="63"/>
                  </a:lnTo>
                  <a:lnTo>
                    <a:pt x="702" y="63"/>
                  </a:lnTo>
                  <a:lnTo>
                    <a:pt x="701" y="61"/>
                  </a:lnTo>
                  <a:lnTo>
                    <a:pt x="699" y="61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7" y="60"/>
                  </a:lnTo>
                  <a:lnTo>
                    <a:pt x="701" y="60"/>
                  </a:lnTo>
                  <a:lnTo>
                    <a:pt x="702" y="60"/>
                  </a:lnTo>
                  <a:lnTo>
                    <a:pt x="704" y="60"/>
                  </a:lnTo>
                  <a:lnTo>
                    <a:pt x="705" y="58"/>
                  </a:lnTo>
                  <a:lnTo>
                    <a:pt x="708" y="58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4" y="60"/>
                  </a:lnTo>
                  <a:lnTo>
                    <a:pt x="142" y="61"/>
                  </a:lnTo>
                  <a:lnTo>
                    <a:pt x="138" y="63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6" y="63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9" y="61"/>
                  </a:lnTo>
                  <a:lnTo>
                    <a:pt x="141" y="60"/>
                  </a:lnTo>
                  <a:lnTo>
                    <a:pt x="144" y="58"/>
                  </a:lnTo>
                  <a:lnTo>
                    <a:pt x="150" y="57"/>
                  </a:lnTo>
                  <a:lnTo>
                    <a:pt x="150" y="57"/>
                  </a:lnTo>
                  <a:close/>
                  <a:moveTo>
                    <a:pt x="5" y="57"/>
                  </a:moveTo>
                  <a:lnTo>
                    <a:pt x="5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7"/>
                  </a:lnTo>
                  <a:close/>
                  <a:moveTo>
                    <a:pt x="445" y="57"/>
                  </a:moveTo>
                  <a:lnTo>
                    <a:pt x="447" y="57"/>
                  </a:lnTo>
                  <a:lnTo>
                    <a:pt x="450" y="60"/>
                  </a:lnTo>
                  <a:lnTo>
                    <a:pt x="451" y="61"/>
                  </a:lnTo>
                  <a:lnTo>
                    <a:pt x="453" y="63"/>
                  </a:lnTo>
                  <a:lnTo>
                    <a:pt x="455" y="63"/>
                  </a:lnTo>
                  <a:lnTo>
                    <a:pt x="456" y="63"/>
                  </a:lnTo>
                  <a:lnTo>
                    <a:pt x="456" y="64"/>
                  </a:lnTo>
                  <a:lnTo>
                    <a:pt x="458" y="66"/>
                  </a:lnTo>
                  <a:lnTo>
                    <a:pt x="459" y="66"/>
                  </a:lnTo>
                  <a:lnTo>
                    <a:pt x="459" y="68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69"/>
                  </a:lnTo>
                  <a:lnTo>
                    <a:pt x="461" y="71"/>
                  </a:lnTo>
                  <a:lnTo>
                    <a:pt x="463" y="72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3" y="74"/>
                  </a:lnTo>
                  <a:lnTo>
                    <a:pt x="461" y="74"/>
                  </a:lnTo>
                  <a:lnTo>
                    <a:pt x="461" y="72"/>
                  </a:lnTo>
                  <a:lnTo>
                    <a:pt x="459" y="69"/>
                  </a:lnTo>
                  <a:lnTo>
                    <a:pt x="458" y="68"/>
                  </a:lnTo>
                  <a:lnTo>
                    <a:pt x="455" y="64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8" y="60"/>
                  </a:lnTo>
                  <a:lnTo>
                    <a:pt x="447" y="57"/>
                  </a:lnTo>
                  <a:lnTo>
                    <a:pt x="445" y="57"/>
                  </a:lnTo>
                  <a:close/>
                  <a:moveTo>
                    <a:pt x="893" y="52"/>
                  </a:moveTo>
                  <a:lnTo>
                    <a:pt x="895" y="52"/>
                  </a:lnTo>
                  <a:lnTo>
                    <a:pt x="895" y="53"/>
                  </a:lnTo>
                  <a:lnTo>
                    <a:pt x="895" y="55"/>
                  </a:lnTo>
                  <a:lnTo>
                    <a:pt x="896" y="55"/>
                  </a:lnTo>
                  <a:lnTo>
                    <a:pt x="898" y="58"/>
                  </a:lnTo>
                  <a:lnTo>
                    <a:pt x="899" y="60"/>
                  </a:lnTo>
                  <a:lnTo>
                    <a:pt x="899" y="63"/>
                  </a:lnTo>
                  <a:lnTo>
                    <a:pt x="899" y="64"/>
                  </a:lnTo>
                  <a:lnTo>
                    <a:pt x="899" y="66"/>
                  </a:lnTo>
                  <a:lnTo>
                    <a:pt x="898" y="66"/>
                  </a:lnTo>
                  <a:lnTo>
                    <a:pt x="898" y="66"/>
                  </a:lnTo>
                  <a:lnTo>
                    <a:pt x="896" y="68"/>
                  </a:lnTo>
                  <a:lnTo>
                    <a:pt x="896" y="64"/>
                  </a:lnTo>
                  <a:lnTo>
                    <a:pt x="893" y="61"/>
                  </a:lnTo>
                  <a:lnTo>
                    <a:pt x="891" y="60"/>
                  </a:lnTo>
                  <a:lnTo>
                    <a:pt x="890" y="60"/>
                  </a:lnTo>
                  <a:lnTo>
                    <a:pt x="888" y="60"/>
                  </a:lnTo>
                  <a:lnTo>
                    <a:pt x="888" y="58"/>
                  </a:lnTo>
                  <a:lnTo>
                    <a:pt x="890" y="58"/>
                  </a:lnTo>
                  <a:lnTo>
                    <a:pt x="890" y="58"/>
                  </a:lnTo>
                  <a:lnTo>
                    <a:pt x="891" y="58"/>
                  </a:lnTo>
                  <a:lnTo>
                    <a:pt x="893" y="57"/>
                  </a:lnTo>
                  <a:lnTo>
                    <a:pt x="891" y="57"/>
                  </a:lnTo>
                  <a:lnTo>
                    <a:pt x="891" y="55"/>
                  </a:lnTo>
                  <a:lnTo>
                    <a:pt x="891" y="53"/>
                  </a:lnTo>
                  <a:lnTo>
                    <a:pt x="891" y="52"/>
                  </a:lnTo>
                  <a:lnTo>
                    <a:pt x="893" y="52"/>
                  </a:lnTo>
                  <a:close/>
                  <a:moveTo>
                    <a:pt x="617" y="49"/>
                  </a:moveTo>
                  <a:lnTo>
                    <a:pt x="619" y="49"/>
                  </a:lnTo>
                  <a:lnTo>
                    <a:pt x="620" y="50"/>
                  </a:lnTo>
                  <a:lnTo>
                    <a:pt x="622" y="52"/>
                  </a:lnTo>
                  <a:lnTo>
                    <a:pt x="622" y="53"/>
                  </a:lnTo>
                  <a:lnTo>
                    <a:pt x="620" y="55"/>
                  </a:lnTo>
                  <a:lnTo>
                    <a:pt x="619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7" y="57"/>
                  </a:lnTo>
                  <a:lnTo>
                    <a:pt x="615" y="57"/>
                  </a:lnTo>
                  <a:lnTo>
                    <a:pt x="615" y="55"/>
                  </a:lnTo>
                  <a:lnTo>
                    <a:pt x="614" y="57"/>
                  </a:lnTo>
                  <a:lnTo>
                    <a:pt x="614" y="55"/>
                  </a:lnTo>
                  <a:lnTo>
                    <a:pt x="615" y="55"/>
                  </a:lnTo>
                  <a:lnTo>
                    <a:pt x="617" y="53"/>
                  </a:lnTo>
                  <a:lnTo>
                    <a:pt x="619" y="53"/>
                  </a:lnTo>
                  <a:lnTo>
                    <a:pt x="619" y="52"/>
                  </a:lnTo>
                  <a:lnTo>
                    <a:pt x="619" y="50"/>
                  </a:lnTo>
                  <a:lnTo>
                    <a:pt x="617" y="49"/>
                  </a:lnTo>
                  <a:close/>
                  <a:moveTo>
                    <a:pt x="2933" y="49"/>
                  </a:moveTo>
                  <a:lnTo>
                    <a:pt x="2935" y="49"/>
                  </a:lnTo>
                  <a:lnTo>
                    <a:pt x="2937" y="50"/>
                  </a:lnTo>
                  <a:lnTo>
                    <a:pt x="2938" y="50"/>
                  </a:lnTo>
                  <a:lnTo>
                    <a:pt x="2938" y="52"/>
                  </a:lnTo>
                  <a:lnTo>
                    <a:pt x="2938" y="55"/>
                  </a:lnTo>
                  <a:lnTo>
                    <a:pt x="2938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7"/>
                  </a:lnTo>
                  <a:lnTo>
                    <a:pt x="2937" y="55"/>
                  </a:lnTo>
                  <a:lnTo>
                    <a:pt x="2937" y="53"/>
                  </a:lnTo>
                  <a:lnTo>
                    <a:pt x="2935" y="53"/>
                  </a:lnTo>
                  <a:lnTo>
                    <a:pt x="2935" y="52"/>
                  </a:lnTo>
                  <a:lnTo>
                    <a:pt x="2935" y="53"/>
                  </a:lnTo>
                  <a:lnTo>
                    <a:pt x="2933" y="53"/>
                  </a:lnTo>
                  <a:lnTo>
                    <a:pt x="2933" y="52"/>
                  </a:lnTo>
                  <a:lnTo>
                    <a:pt x="2933" y="50"/>
                  </a:lnTo>
                  <a:lnTo>
                    <a:pt x="2933" y="49"/>
                  </a:lnTo>
                  <a:close/>
                  <a:moveTo>
                    <a:pt x="21" y="47"/>
                  </a:moveTo>
                  <a:lnTo>
                    <a:pt x="21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1" y="47"/>
                  </a:lnTo>
                  <a:close/>
                  <a:moveTo>
                    <a:pt x="24" y="44"/>
                  </a:moveTo>
                  <a:lnTo>
                    <a:pt x="26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4"/>
                  </a:lnTo>
                  <a:close/>
                  <a:moveTo>
                    <a:pt x="863" y="44"/>
                  </a:moveTo>
                  <a:lnTo>
                    <a:pt x="865" y="44"/>
                  </a:lnTo>
                  <a:lnTo>
                    <a:pt x="865" y="44"/>
                  </a:lnTo>
                  <a:lnTo>
                    <a:pt x="865" y="46"/>
                  </a:lnTo>
                  <a:lnTo>
                    <a:pt x="865" y="46"/>
                  </a:lnTo>
                  <a:lnTo>
                    <a:pt x="865" y="47"/>
                  </a:lnTo>
                  <a:lnTo>
                    <a:pt x="865" y="47"/>
                  </a:lnTo>
                  <a:lnTo>
                    <a:pt x="866" y="47"/>
                  </a:lnTo>
                  <a:lnTo>
                    <a:pt x="866" y="49"/>
                  </a:lnTo>
                  <a:lnTo>
                    <a:pt x="865" y="49"/>
                  </a:lnTo>
                  <a:lnTo>
                    <a:pt x="865" y="50"/>
                  </a:lnTo>
                  <a:lnTo>
                    <a:pt x="866" y="49"/>
                  </a:lnTo>
                  <a:lnTo>
                    <a:pt x="868" y="49"/>
                  </a:lnTo>
                  <a:lnTo>
                    <a:pt x="868" y="49"/>
                  </a:lnTo>
                  <a:lnTo>
                    <a:pt x="869" y="49"/>
                  </a:lnTo>
                  <a:lnTo>
                    <a:pt x="871" y="47"/>
                  </a:lnTo>
                  <a:lnTo>
                    <a:pt x="871" y="47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2" y="46"/>
                  </a:lnTo>
                  <a:lnTo>
                    <a:pt x="874" y="46"/>
                  </a:lnTo>
                  <a:lnTo>
                    <a:pt x="872" y="47"/>
                  </a:lnTo>
                  <a:lnTo>
                    <a:pt x="871" y="49"/>
                  </a:lnTo>
                  <a:lnTo>
                    <a:pt x="869" y="50"/>
                  </a:lnTo>
                  <a:lnTo>
                    <a:pt x="868" y="50"/>
                  </a:lnTo>
                  <a:lnTo>
                    <a:pt x="866" y="50"/>
                  </a:lnTo>
                  <a:lnTo>
                    <a:pt x="866" y="52"/>
                  </a:lnTo>
                  <a:lnTo>
                    <a:pt x="868" y="52"/>
                  </a:lnTo>
                  <a:lnTo>
                    <a:pt x="869" y="52"/>
                  </a:lnTo>
                  <a:lnTo>
                    <a:pt x="869" y="52"/>
                  </a:lnTo>
                  <a:lnTo>
                    <a:pt x="871" y="50"/>
                  </a:lnTo>
                  <a:lnTo>
                    <a:pt x="871" y="50"/>
                  </a:lnTo>
                  <a:lnTo>
                    <a:pt x="872" y="50"/>
                  </a:lnTo>
                  <a:lnTo>
                    <a:pt x="872" y="52"/>
                  </a:lnTo>
                  <a:lnTo>
                    <a:pt x="871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69" y="57"/>
                  </a:lnTo>
                  <a:lnTo>
                    <a:pt x="866" y="58"/>
                  </a:lnTo>
                  <a:lnTo>
                    <a:pt x="866" y="58"/>
                  </a:lnTo>
                  <a:lnTo>
                    <a:pt x="866" y="57"/>
                  </a:lnTo>
                  <a:lnTo>
                    <a:pt x="866" y="53"/>
                  </a:lnTo>
                  <a:lnTo>
                    <a:pt x="865" y="53"/>
                  </a:lnTo>
                  <a:lnTo>
                    <a:pt x="863" y="52"/>
                  </a:lnTo>
                  <a:lnTo>
                    <a:pt x="863" y="50"/>
                  </a:lnTo>
                  <a:lnTo>
                    <a:pt x="861" y="50"/>
                  </a:lnTo>
                  <a:lnTo>
                    <a:pt x="861" y="50"/>
                  </a:lnTo>
                  <a:lnTo>
                    <a:pt x="863" y="49"/>
                  </a:lnTo>
                  <a:lnTo>
                    <a:pt x="863" y="47"/>
                  </a:lnTo>
                  <a:lnTo>
                    <a:pt x="863" y="46"/>
                  </a:lnTo>
                  <a:lnTo>
                    <a:pt x="861" y="46"/>
                  </a:lnTo>
                  <a:lnTo>
                    <a:pt x="861" y="47"/>
                  </a:lnTo>
                  <a:lnTo>
                    <a:pt x="861" y="47"/>
                  </a:lnTo>
                  <a:lnTo>
                    <a:pt x="860" y="47"/>
                  </a:lnTo>
                  <a:lnTo>
                    <a:pt x="860" y="47"/>
                  </a:lnTo>
                  <a:lnTo>
                    <a:pt x="858" y="47"/>
                  </a:lnTo>
                  <a:lnTo>
                    <a:pt x="861" y="47"/>
                  </a:lnTo>
                  <a:lnTo>
                    <a:pt x="861" y="46"/>
                  </a:lnTo>
                  <a:lnTo>
                    <a:pt x="861" y="44"/>
                  </a:lnTo>
                  <a:lnTo>
                    <a:pt x="861" y="44"/>
                  </a:lnTo>
                  <a:lnTo>
                    <a:pt x="863" y="44"/>
                  </a:lnTo>
                  <a:lnTo>
                    <a:pt x="863" y="44"/>
                  </a:lnTo>
                  <a:close/>
                  <a:moveTo>
                    <a:pt x="2773" y="42"/>
                  </a:moveTo>
                  <a:lnTo>
                    <a:pt x="2773" y="42"/>
                  </a:lnTo>
                  <a:lnTo>
                    <a:pt x="2774" y="42"/>
                  </a:lnTo>
                  <a:lnTo>
                    <a:pt x="2774" y="44"/>
                  </a:lnTo>
                  <a:lnTo>
                    <a:pt x="2773" y="46"/>
                  </a:lnTo>
                  <a:lnTo>
                    <a:pt x="2769" y="46"/>
                  </a:lnTo>
                  <a:lnTo>
                    <a:pt x="2768" y="44"/>
                  </a:lnTo>
                  <a:lnTo>
                    <a:pt x="2766" y="44"/>
                  </a:lnTo>
                  <a:lnTo>
                    <a:pt x="2766" y="44"/>
                  </a:lnTo>
                  <a:lnTo>
                    <a:pt x="2768" y="42"/>
                  </a:lnTo>
                  <a:lnTo>
                    <a:pt x="2768" y="44"/>
                  </a:lnTo>
                  <a:lnTo>
                    <a:pt x="2771" y="44"/>
                  </a:lnTo>
                  <a:lnTo>
                    <a:pt x="2773" y="44"/>
                  </a:lnTo>
                  <a:lnTo>
                    <a:pt x="2773" y="42"/>
                  </a:lnTo>
                  <a:lnTo>
                    <a:pt x="2773" y="42"/>
                  </a:lnTo>
                  <a:close/>
                  <a:moveTo>
                    <a:pt x="15" y="41"/>
                  </a:moveTo>
                  <a:lnTo>
                    <a:pt x="18" y="42"/>
                  </a:lnTo>
                  <a:lnTo>
                    <a:pt x="19" y="42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5" y="41"/>
                  </a:lnTo>
                  <a:close/>
                  <a:moveTo>
                    <a:pt x="7" y="39"/>
                  </a:moveTo>
                  <a:lnTo>
                    <a:pt x="7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close/>
                  <a:moveTo>
                    <a:pt x="59" y="34"/>
                  </a:moveTo>
                  <a:lnTo>
                    <a:pt x="59" y="34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9" y="34"/>
                  </a:lnTo>
                  <a:close/>
                  <a:moveTo>
                    <a:pt x="2768" y="34"/>
                  </a:moveTo>
                  <a:lnTo>
                    <a:pt x="2768" y="34"/>
                  </a:lnTo>
                  <a:lnTo>
                    <a:pt x="2766" y="34"/>
                  </a:lnTo>
                  <a:lnTo>
                    <a:pt x="2768" y="36"/>
                  </a:lnTo>
                  <a:lnTo>
                    <a:pt x="2769" y="36"/>
                  </a:lnTo>
                  <a:lnTo>
                    <a:pt x="2771" y="38"/>
                  </a:lnTo>
                  <a:lnTo>
                    <a:pt x="2771" y="38"/>
                  </a:lnTo>
                  <a:lnTo>
                    <a:pt x="2773" y="38"/>
                  </a:lnTo>
                  <a:lnTo>
                    <a:pt x="2771" y="36"/>
                  </a:lnTo>
                  <a:lnTo>
                    <a:pt x="2771" y="36"/>
                  </a:lnTo>
                  <a:lnTo>
                    <a:pt x="2769" y="34"/>
                  </a:lnTo>
                  <a:lnTo>
                    <a:pt x="2769" y="34"/>
                  </a:lnTo>
                  <a:lnTo>
                    <a:pt x="2768" y="34"/>
                  </a:lnTo>
                  <a:close/>
                  <a:moveTo>
                    <a:pt x="2708" y="33"/>
                  </a:move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8" y="34"/>
                  </a:lnTo>
                  <a:lnTo>
                    <a:pt x="2706" y="34"/>
                  </a:lnTo>
                  <a:lnTo>
                    <a:pt x="2706" y="34"/>
                  </a:lnTo>
                  <a:lnTo>
                    <a:pt x="2705" y="34"/>
                  </a:lnTo>
                  <a:lnTo>
                    <a:pt x="2705" y="36"/>
                  </a:lnTo>
                  <a:lnTo>
                    <a:pt x="2702" y="36"/>
                  </a:lnTo>
                  <a:lnTo>
                    <a:pt x="2700" y="38"/>
                  </a:lnTo>
                  <a:lnTo>
                    <a:pt x="2700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698" y="39"/>
                  </a:lnTo>
                  <a:lnTo>
                    <a:pt x="2700" y="38"/>
                  </a:lnTo>
                  <a:lnTo>
                    <a:pt x="2700" y="38"/>
                  </a:lnTo>
                  <a:lnTo>
                    <a:pt x="2702" y="36"/>
                  </a:lnTo>
                  <a:lnTo>
                    <a:pt x="2703" y="34"/>
                  </a:lnTo>
                  <a:lnTo>
                    <a:pt x="2705" y="34"/>
                  </a:lnTo>
                  <a:lnTo>
                    <a:pt x="2706" y="34"/>
                  </a:lnTo>
                  <a:lnTo>
                    <a:pt x="2708" y="33"/>
                  </a:lnTo>
                  <a:close/>
                  <a:moveTo>
                    <a:pt x="2933" y="33"/>
                  </a:moveTo>
                  <a:lnTo>
                    <a:pt x="2935" y="34"/>
                  </a:lnTo>
                  <a:lnTo>
                    <a:pt x="2933" y="36"/>
                  </a:lnTo>
                  <a:lnTo>
                    <a:pt x="2933" y="36"/>
                  </a:lnTo>
                  <a:lnTo>
                    <a:pt x="2933" y="38"/>
                  </a:lnTo>
                  <a:lnTo>
                    <a:pt x="2933" y="38"/>
                  </a:lnTo>
                  <a:lnTo>
                    <a:pt x="2933" y="39"/>
                  </a:lnTo>
                  <a:lnTo>
                    <a:pt x="2933" y="39"/>
                  </a:lnTo>
                  <a:lnTo>
                    <a:pt x="2932" y="39"/>
                  </a:lnTo>
                  <a:lnTo>
                    <a:pt x="2932" y="39"/>
                  </a:lnTo>
                  <a:lnTo>
                    <a:pt x="2930" y="39"/>
                  </a:lnTo>
                  <a:lnTo>
                    <a:pt x="2930" y="38"/>
                  </a:lnTo>
                  <a:lnTo>
                    <a:pt x="2930" y="36"/>
                  </a:lnTo>
                  <a:lnTo>
                    <a:pt x="2930" y="34"/>
                  </a:lnTo>
                  <a:lnTo>
                    <a:pt x="2932" y="34"/>
                  </a:lnTo>
                  <a:lnTo>
                    <a:pt x="2932" y="34"/>
                  </a:lnTo>
                  <a:lnTo>
                    <a:pt x="2933" y="33"/>
                  </a:lnTo>
                  <a:close/>
                  <a:moveTo>
                    <a:pt x="2773" y="31"/>
                  </a:moveTo>
                  <a:lnTo>
                    <a:pt x="2773" y="31"/>
                  </a:lnTo>
                  <a:lnTo>
                    <a:pt x="2773" y="33"/>
                  </a:lnTo>
                  <a:lnTo>
                    <a:pt x="2771" y="33"/>
                  </a:lnTo>
                  <a:lnTo>
                    <a:pt x="2771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69" y="33"/>
                  </a:lnTo>
                  <a:lnTo>
                    <a:pt x="2771" y="34"/>
                  </a:lnTo>
                  <a:lnTo>
                    <a:pt x="2773" y="34"/>
                  </a:lnTo>
                  <a:lnTo>
                    <a:pt x="2773" y="34"/>
                  </a:lnTo>
                  <a:lnTo>
                    <a:pt x="2774" y="34"/>
                  </a:lnTo>
                  <a:lnTo>
                    <a:pt x="2776" y="34"/>
                  </a:lnTo>
                  <a:lnTo>
                    <a:pt x="2776" y="33"/>
                  </a:lnTo>
                  <a:lnTo>
                    <a:pt x="2776" y="33"/>
                  </a:lnTo>
                  <a:lnTo>
                    <a:pt x="2776" y="31"/>
                  </a:lnTo>
                  <a:lnTo>
                    <a:pt x="2776" y="33"/>
                  </a:lnTo>
                  <a:lnTo>
                    <a:pt x="2774" y="33"/>
                  </a:lnTo>
                  <a:lnTo>
                    <a:pt x="2774" y="31"/>
                  </a:lnTo>
                  <a:lnTo>
                    <a:pt x="2773" y="31"/>
                  </a:lnTo>
                  <a:close/>
                  <a:moveTo>
                    <a:pt x="2" y="30"/>
                  </a:moveTo>
                  <a:lnTo>
                    <a:pt x="4" y="30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close/>
                  <a:moveTo>
                    <a:pt x="385" y="30"/>
                  </a:moveTo>
                  <a:lnTo>
                    <a:pt x="387" y="30"/>
                  </a:lnTo>
                  <a:lnTo>
                    <a:pt x="387" y="31"/>
                  </a:lnTo>
                  <a:lnTo>
                    <a:pt x="388" y="33"/>
                  </a:lnTo>
                  <a:lnTo>
                    <a:pt x="390" y="33"/>
                  </a:lnTo>
                  <a:lnTo>
                    <a:pt x="390" y="34"/>
                  </a:lnTo>
                  <a:lnTo>
                    <a:pt x="390" y="38"/>
                  </a:lnTo>
                  <a:lnTo>
                    <a:pt x="392" y="38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9"/>
                  </a:lnTo>
                  <a:lnTo>
                    <a:pt x="392" y="38"/>
                  </a:lnTo>
                  <a:lnTo>
                    <a:pt x="390" y="38"/>
                  </a:lnTo>
                  <a:lnTo>
                    <a:pt x="388" y="34"/>
                  </a:lnTo>
                  <a:lnTo>
                    <a:pt x="387" y="31"/>
                  </a:lnTo>
                  <a:lnTo>
                    <a:pt x="384" y="30"/>
                  </a:lnTo>
                  <a:lnTo>
                    <a:pt x="385" y="30"/>
                  </a:lnTo>
                  <a:close/>
                  <a:moveTo>
                    <a:pt x="880" y="28"/>
                  </a:moveTo>
                  <a:lnTo>
                    <a:pt x="880" y="30"/>
                  </a:lnTo>
                  <a:lnTo>
                    <a:pt x="880" y="31"/>
                  </a:lnTo>
                  <a:lnTo>
                    <a:pt x="879" y="33"/>
                  </a:lnTo>
                  <a:lnTo>
                    <a:pt x="877" y="34"/>
                  </a:lnTo>
                  <a:lnTo>
                    <a:pt x="876" y="36"/>
                  </a:lnTo>
                  <a:lnTo>
                    <a:pt x="876" y="34"/>
                  </a:lnTo>
                  <a:lnTo>
                    <a:pt x="876" y="34"/>
                  </a:lnTo>
                  <a:lnTo>
                    <a:pt x="876" y="33"/>
                  </a:lnTo>
                  <a:lnTo>
                    <a:pt x="877" y="31"/>
                  </a:lnTo>
                  <a:lnTo>
                    <a:pt x="879" y="30"/>
                  </a:lnTo>
                  <a:lnTo>
                    <a:pt x="880" y="28"/>
                  </a:lnTo>
                  <a:close/>
                  <a:moveTo>
                    <a:pt x="2728" y="28"/>
                  </a:moveTo>
                  <a:lnTo>
                    <a:pt x="2728" y="28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8" y="30"/>
                  </a:lnTo>
                  <a:lnTo>
                    <a:pt x="2727" y="30"/>
                  </a:lnTo>
                  <a:lnTo>
                    <a:pt x="2727" y="30"/>
                  </a:lnTo>
                  <a:lnTo>
                    <a:pt x="2725" y="30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5" y="31"/>
                  </a:lnTo>
                  <a:lnTo>
                    <a:pt x="2724" y="33"/>
                  </a:lnTo>
                  <a:lnTo>
                    <a:pt x="2722" y="33"/>
                  </a:lnTo>
                  <a:lnTo>
                    <a:pt x="2722" y="33"/>
                  </a:lnTo>
                  <a:lnTo>
                    <a:pt x="2721" y="34"/>
                  </a:lnTo>
                  <a:lnTo>
                    <a:pt x="2721" y="34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1" y="36"/>
                  </a:lnTo>
                  <a:lnTo>
                    <a:pt x="2722" y="36"/>
                  </a:lnTo>
                  <a:lnTo>
                    <a:pt x="2722" y="38"/>
                  </a:lnTo>
                  <a:lnTo>
                    <a:pt x="2722" y="38"/>
                  </a:lnTo>
                  <a:lnTo>
                    <a:pt x="2721" y="38"/>
                  </a:lnTo>
                  <a:lnTo>
                    <a:pt x="2721" y="38"/>
                  </a:lnTo>
                  <a:lnTo>
                    <a:pt x="2719" y="38"/>
                  </a:lnTo>
                  <a:lnTo>
                    <a:pt x="2719" y="39"/>
                  </a:lnTo>
                  <a:lnTo>
                    <a:pt x="2719" y="39"/>
                  </a:lnTo>
                  <a:lnTo>
                    <a:pt x="2721" y="39"/>
                  </a:lnTo>
                  <a:lnTo>
                    <a:pt x="2721" y="39"/>
                  </a:lnTo>
                  <a:lnTo>
                    <a:pt x="2722" y="39"/>
                  </a:lnTo>
                  <a:lnTo>
                    <a:pt x="2724" y="39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1"/>
                  </a:lnTo>
                  <a:lnTo>
                    <a:pt x="2724" y="42"/>
                  </a:lnTo>
                  <a:lnTo>
                    <a:pt x="2725" y="42"/>
                  </a:lnTo>
                  <a:lnTo>
                    <a:pt x="2725" y="42"/>
                  </a:lnTo>
                  <a:lnTo>
                    <a:pt x="2724" y="42"/>
                  </a:lnTo>
                  <a:lnTo>
                    <a:pt x="2722" y="42"/>
                  </a:lnTo>
                  <a:lnTo>
                    <a:pt x="2719" y="41"/>
                  </a:lnTo>
                  <a:lnTo>
                    <a:pt x="2717" y="39"/>
                  </a:lnTo>
                  <a:lnTo>
                    <a:pt x="2716" y="39"/>
                  </a:lnTo>
                  <a:lnTo>
                    <a:pt x="2716" y="38"/>
                  </a:lnTo>
                  <a:lnTo>
                    <a:pt x="2716" y="38"/>
                  </a:lnTo>
                  <a:lnTo>
                    <a:pt x="2716" y="39"/>
                  </a:lnTo>
                  <a:lnTo>
                    <a:pt x="2717" y="39"/>
                  </a:lnTo>
                  <a:lnTo>
                    <a:pt x="2717" y="39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8"/>
                  </a:lnTo>
                  <a:lnTo>
                    <a:pt x="2719" y="36"/>
                  </a:lnTo>
                  <a:lnTo>
                    <a:pt x="2719" y="34"/>
                  </a:lnTo>
                  <a:lnTo>
                    <a:pt x="2721" y="33"/>
                  </a:lnTo>
                  <a:lnTo>
                    <a:pt x="2722" y="31"/>
                  </a:lnTo>
                  <a:lnTo>
                    <a:pt x="2724" y="31"/>
                  </a:lnTo>
                  <a:lnTo>
                    <a:pt x="2724" y="31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4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30"/>
                  </a:lnTo>
                  <a:lnTo>
                    <a:pt x="2725" y="28"/>
                  </a:lnTo>
                  <a:lnTo>
                    <a:pt x="2727" y="28"/>
                  </a:lnTo>
                  <a:lnTo>
                    <a:pt x="2727" y="28"/>
                  </a:lnTo>
                  <a:lnTo>
                    <a:pt x="2728" y="28"/>
                  </a:lnTo>
                  <a:close/>
                  <a:moveTo>
                    <a:pt x="2782" y="28"/>
                  </a:moveTo>
                  <a:lnTo>
                    <a:pt x="2780" y="28"/>
                  </a:lnTo>
                  <a:lnTo>
                    <a:pt x="2780" y="30"/>
                  </a:lnTo>
                  <a:lnTo>
                    <a:pt x="2780" y="30"/>
                  </a:lnTo>
                  <a:lnTo>
                    <a:pt x="2780" y="31"/>
                  </a:lnTo>
                  <a:lnTo>
                    <a:pt x="2780" y="31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3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0" y="34"/>
                  </a:lnTo>
                  <a:lnTo>
                    <a:pt x="2782" y="34"/>
                  </a:lnTo>
                  <a:lnTo>
                    <a:pt x="2784" y="34"/>
                  </a:lnTo>
                  <a:lnTo>
                    <a:pt x="2784" y="33"/>
                  </a:lnTo>
                  <a:lnTo>
                    <a:pt x="2784" y="33"/>
                  </a:lnTo>
                  <a:lnTo>
                    <a:pt x="2784" y="31"/>
                  </a:lnTo>
                  <a:lnTo>
                    <a:pt x="2784" y="30"/>
                  </a:lnTo>
                  <a:lnTo>
                    <a:pt x="2784" y="30"/>
                  </a:lnTo>
                  <a:lnTo>
                    <a:pt x="2784" y="28"/>
                  </a:lnTo>
                  <a:lnTo>
                    <a:pt x="2784" y="28"/>
                  </a:lnTo>
                  <a:lnTo>
                    <a:pt x="2782" y="28"/>
                  </a:lnTo>
                  <a:lnTo>
                    <a:pt x="2782" y="28"/>
                  </a:lnTo>
                  <a:close/>
                  <a:moveTo>
                    <a:pt x="2818" y="27"/>
                  </a:moveTo>
                  <a:lnTo>
                    <a:pt x="2818" y="27"/>
                  </a:lnTo>
                  <a:lnTo>
                    <a:pt x="2818" y="27"/>
                  </a:lnTo>
                  <a:lnTo>
                    <a:pt x="2818" y="27"/>
                  </a:lnTo>
                  <a:lnTo>
                    <a:pt x="2820" y="28"/>
                  </a:lnTo>
                  <a:lnTo>
                    <a:pt x="2821" y="28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1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3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5" y="30"/>
                  </a:lnTo>
                  <a:lnTo>
                    <a:pt x="2826" y="31"/>
                  </a:lnTo>
                  <a:lnTo>
                    <a:pt x="2828" y="33"/>
                  </a:lnTo>
                  <a:lnTo>
                    <a:pt x="2828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4"/>
                  </a:lnTo>
                  <a:lnTo>
                    <a:pt x="2829" y="33"/>
                  </a:lnTo>
                  <a:lnTo>
                    <a:pt x="2829" y="33"/>
                  </a:lnTo>
                  <a:lnTo>
                    <a:pt x="2829" y="34"/>
                  </a:lnTo>
                  <a:lnTo>
                    <a:pt x="2831" y="36"/>
                  </a:lnTo>
                  <a:lnTo>
                    <a:pt x="2833" y="36"/>
                  </a:lnTo>
                  <a:lnTo>
                    <a:pt x="2833" y="36"/>
                  </a:lnTo>
                  <a:lnTo>
                    <a:pt x="2839" y="39"/>
                  </a:lnTo>
                  <a:lnTo>
                    <a:pt x="2842" y="41"/>
                  </a:lnTo>
                  <a:lnTo>
                    <a:pt x="2842" y="42"/>
                  </a:lnTo>
                  <a:lnTo>
                    <a:pt x="2842" y="42"/>
                  </a:lnTo>
                  <a:lnTo>
                    <a:pt x="2842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4" y="44"/>
                  </a:lnTo>
                  <a:lnTo>
                    <a:pt x="2845" y="46"/>
                  </a:lnTo>
                  <a:lnTo>
                    <a:pt x="2847" y="47"/>
                  </a:lnTo>
                  <a:lnTo>
                    <a:pt x="2847" y="49"/>
                  </a:lnTo>
                  <a:lnTo>
                    <a:pt x="2847" y="50"/>
                  </a:lnTo>
                  <a:lnTo>
                    <a:pt x="2847" y="50"/>
                  </a:lnTo>
                  <a:lnTo>
                    <a:pt x="2848" y="50"/>
                  </a:lnTo>
                  <a:lnTo>
                    <a:pt x="2848" y="52"/>
                  </a:lnTo>
                  <a:lnTo>
                    <a:pt x="2847" y="53"/>
                  </a:lnTo>
                  <a:lnTo>
                    <a:pt x="2847" y="55"/>
                  </a:lnTo>
                  <a:lnTo>
                    <a:pt x="2847" y="55"/>
                  </a:lnTo>
                  <a:lnTo>
                    <a:pt x="2845" y="55"/>
                  </a:lnTo>
                  <a:lnTo>
                    <a:pt x="2845" y="55"/>
                  </a:lnTo>
                  <a:lnTo>
                    <a:pt x="2844" y="53"/>
                  </a:lnTo>
                  <a:lnTo>
                    <a:pt x="2844" y="53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60"/>
                  </a:lnTo>
                  <a:lnTo>
                    <a:pt x="2844" y="60"/>
                  </a:lnTo>
                  <a:lnTo>
                    <a:pt x="2844" y="61"/>
                  </a:lnTo>
                  <a:lnTo>
                    <a:pt x="2842" y="61"/>
                  </a:lnTo>
                  <a:lnTo>
                    <a:pt x="2839" y="63"/>
                  </a:lnTo>
                  <a:lnTo>
                    <a:pt x="2839" y="63"/>
                  </a:lnTo>
                  <a:lnTo>
                    <a:pt x="2837" y="61"/>
                  </a:lnTo>
                  <a:lnTo>
                    <a:pt x="2836" y="61"/>
                  </a:lnTo>
                  <a:lnTo>
                    <a:pt x="2833" y="60"/>
                  </a:lnTo>
                  <a:lnTo>
                    <a:pt x="2829" y="60"/>
                  </a:lnTo>
                  <a:lnTo>
                    <a:pt x="2828" y="61"/>
                  </a:lnTo>
                  <a:lnTo>
                    <a:pt x="2828" y="63"/>
                  </a:lnTo>
                  <a:lnTo>
                    <a:pt x="2828" y="63"/>
                  </a:lnTo>
                  <a:lnTo>
                    <a:pt x="2829" y="63"/>
                  </a:lnTo>
                  <a:lnTo>
                    <a:pt x="2829" y="63"/>
                  </a:lnTo>
                  <a:lnTo>
                    <a:pt x="2828" y="64"/>
                  </a:lnTo>
                  <a:lnTo>
                    <a:pt x="2828" y="64"/>
                  </a:lnTo>
                  <a:lnTo>
                    <a:pt x="2828" y="66"/>
                  </a:lnTo>
                  <a:lnTo>
                    <a:pt x="2828" y="66"/>
                  </a:lnTo>
                  <a:lnTo>
                    <a:pt x="2828" y="68"/>
                  </a:lnTo>
                  <a:lnTo>
                    <a:pt x="2828" y="68"/>
                  </a:lnTo>
                  <a:lnTo>
                    <a:pt x="2826" y="68"/>
                  </a:lnTo>
                  <a:lnTo>
                    <a:pt x="2826" y="68"/>
                  </a:lnTo>
                  <a:lnTo>
                    <a:pt x="2825" y="68"/>
                  </a:lnTo>
                  <a:lnTo>
                    <a:pt x="2825" y="68"/>
                  </a:lnTo>
                  <a:lnTo>
                    <a:pt x="2823" y="68"/>
                  </a:lnTo>
                  <a:lnTo>
                    <a:pt x="2821" y="68"/>
                  </a:lnTo>
                  <a:lnTo>
                    <a:pt x="2821" y="66"/>
                  </a:lnTo>
                  <a:lnTo>
                    <a:pt x="2820" y="66"/>
                  </a:lnTo>
                  <a:lnTo>
                    <a:pt x="2821" y="66"/>
                  </a:lnTo>
                  <a:lnTo>
                    <a:pt x="2821" y="66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4"/>
                  </a:lnTo>
                  <a:lnTo>
                    <a:pt x="2821" y="63"/>
                  </a:lnTo>
                  <a:lnTo>
                    <a:pt x="2821" y="63"/>
                  </a:lnTo>
                  <a:lnTo>
                    <a:pt x="2820" y="61"/>
                  </a:lnTo>
                  <a:lnTo>
                    <a:pt x="2820" y="60"/>
                  </a:lnTo>
                  <a:lnTo>
                    <a:pt x="2818" y="57"/>
                  </a:lnTo>
                  <a:lnTo>
                    <a:pt x="2817" y="55"/>
                  </a:lnTo>
                  <a:lnTo>
                    <a:pt x="2817" y="55"/>
                  </a:lnTo>
                  <a:lnTo>
                    <a:pt x="2817" y="57"/>
                  </a:lnTo>
                  <a:lnTo>
                    <a:pt x="2817" y="57"/>
                  </a:lnTo>
                  <a:lnTo>
                    <a:pt x="2817" y="55"/>
                  </a:lnTo>
                  <a:lnTo>
                    <a:pt x="2817" y="53"/>
                  </a:lnTo>
                  <a:lnTo>
                    <a:pt x="2815" y="53"/>
                  </a:lnTo>
                  <a:lnTo>
                    <a:pt x="2815" y="53"/>
                  </a:lnTo>
                  <a:lnTo>
                    <a:pt x="2814" y="52"/>
                  </a:lnTo>
                  <a:lnTo>
                    <a:pt x="2814" y="52"/>
                  </a:lnTo>
                  <a:lnTo>
                    <a:pt x="2812" y="50"/>
                  </a:lnTo>
                  <a:lnTo>
                    <a:pt x="2812" y="50"/>
                  </a:lnTo>
                  <a:lnTo>
                    <a:pt x="2814" y="49"/>
                  </a:lnTo>
                  <a:lnTo>
                    <a:pt x="2814" y="49"/>
                  </a:lnTo>
                  <a:lnTo>
                    <a:pt x="2814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7"/>
                  </a:lnTo>
                  <a:lnTo>
                    <a:pt x="2812" y="46"/>
                  </a:lnTo>
                  <a:lnTo>
                    <a:pt x="2812" y="46"/>
                  </a:lnTo>
                  <a:lnTo>
                    <a:pt x="2810" y="44"/>
                  </a:lnTo>
                  <a:lnTo>
                    <a:pt x="2807" y="42"/>
                  </a:lnTo>
                  <a:lnTo>
                    <a:pt x="2804" y="39"/>
                  </a:lnTo>
                  <a:lnTo>
                    <a:pt x="2803" y="39"/>
                  </a:lnTo>
                  <a:lnTo>
                    <a:pt x="2803" y="39"/>
                  </a:lnTo>
                  <a:lnTo>
                    <a:pt x="2804" y="39"/>
                  </a:lnTo>
                  <a:lnTo>
                    <a:pt x="2804" y="38"/>
                  </a:lnTo>
                  <a:lnTo>
                    <a:pt x="2803" y="38"/>
                  </a:lnTo>
                  <a:lnTo>
                    <a:pt x="2804" y="38"/>
                  </a:lnTo>
                  <a:lnTo>
                    <a:pt x="2804" y="38"/>
                  </a:lnTo>
                  <a:lnTo>
                    <a:pt x="2806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8"/>
                  </a:lnTo>
                  <a:lnTo>
                    <a:pt x="2807" y="36"/>
                  </a:lnTo>
                  <a:lnTo>
                    <a:pt x="2809" y="36"/>
                  </a:lnTo>
                  <a:lnTo>
                    <a:pt x="2809" y="36"/>
                  </a:lnTo>
                  <a:lnTo>
                    <a:pt x="2807" y="36"/>
                  </a:lnTo>
                  <a:lnTo>
                    <a:pt x="2807" y="36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4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09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2" y="33"/>
                  </a:lnTo>
                  <a:lnTo>
                    <a:pt x="2814" y="33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1"/>
                  </a:lnTo>
                  <a:lnTo>
                    <a:pt x="2814" y="30"/>
                  </a:lnTo>
                  <a:lnTo>
                    <a:pt x="2817" y="28"/>
                  </a:lnTo>
                  <a:lnTo>
                    <a:pt x="2818" y="27"/>
                  </a:lnTo>
                  <a:close/>
                  <a:moveTo>
                    <a:pt x="2751" y="25"/>
                  </a:moveTo>
                  <a:lnTo>
                    <a:pt x="2751" y="25"/>
                  </a:lnTo>
                  <a:lnTo>
                    <a:pt x="2751" y="25"/>
                  </a:lnTo>
                  <a:lnTo>
                    <a:pt x="2752" y="27"/>
                  </a:lnTo>
                  <a:lnTo>
                    <a:pt x="2752" y="27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2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4" y="28"/>
                  </a:lnTo>
                  <a:lnTo>
                    <a:pt x="2755" y="28"/>
                  </a:lnTo>
                  <a:lnTo>
                    <a:pt x="2755" y="28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5" y="30"/>
                  </a:lnTo>
                  <a:lnTo>
                    <a:pt x="2754" y="30"/>
                  </a:lnTo>
                  <a:lnTo>
                    <a:pt x="2752" y="30"/>
                  </a:lnTo>
                  <a:lnTo>
                    <a:pt x="2751" y="28"/>
                  </a:lnTo>
                  <a:lnTo>
                    <a:pt x="2751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28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30"/>
                  </a:lnTo>
                  <a:lnTo>
                    <a:pt x="2749" y="28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0"/>
                  </a:lnTo>
                  <a:lnTo>
                    <a:pt x="2751" y="31"/>
                  </a:lnTo>
                  <a:lnTo>
                    <a:pt x="2751" y="31"/>
                  </a:lnTo>
                  <a:lnTo>
                    <a:pt x="2749" y="31"/>
                  </a:lnTo>
                  <a:lnTo>
                    <a:pt x="2749" y="31"/>
                  </a:lnTo>
                  <a:lnTo>
                    <a:pt x="2747" y="31"/>
                  </a:lnTo>
                  <a:lnTo>
                    <a:pt x="2747" y="30"/>
                  </a:lnTo>
                  <a:lnTo>
                    <a:pt x="2746" y="30"/>
                  </a:lnTo>
                  <a:lnTo>
                    <a:pt x="2746" y="28"/>
                  </a:lnTo>
                  <a:lnTo>
                    <a:pt x="2747" y="28"/>
                  </a:lnTo>
                  <a:lnTo>
                    <a:pt x="2747" y="28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7" y="27"/>
                  </a:lnTo>
                  <a:lnTo>
                    <a:pt x="2749" y="27"/>
                  </a:lnTo>
                  <a:lnTo>
                    <a:pt x="2751" y="27"/>
                  </a:lnTo>
                  <a:lnTo>
                    <a:pt x="2751" y="25"/>
                  </a:lnTo>
                  <a:close/>
                  <a:moveTo>
                    <a:pt x="2757" y="20"/>
                  </a:moveTo>
                  <a:lnTo>
                    <a:pt x="2757" y="22"/>
                  </a:lnTo>
                  <a:lnTo>
                    <a:pt x="2758" y="22"/>
                  </a:lnTo>
                  <a:lnTo>
                    <a:pt x="2758" y="22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60" y="25"/>
                  </a:lnTo>
                  <a:lnTo>
                    <a:pt x="2760" y="25"/>
                  </a:lnTo>
                  <a:lnTo>
                    <a:pt x="2760" y="27"/>
                  </a:lnTo>
                  <a:lnTo>
                    <a:pt x="2760" y="27"/>
                  </a:lnTo>
                  <a:lnTo>
                    <a:pt x="2762" y="28"/>
                  </a:lnTo>
                  <a:lnTo>
                    <a:pt x="2762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28"/>
                  </a:lnTo>
                  <a:lnTo>
                    <a:pt x="2763" y="30"/>
                  </a:lnTo>
                  <a:lnTo>
                    <a:pt x="2762" y="30"/>
                  </a:lnTo>
                  <a:lnTo>
                    <a:pt x="2762" y="28"/>
                  </a:lnTo>
                  <a:lnTo>
                    <a:pt x="2760" y="28"/>
                  </a:lnTo>
                  <a:lnTo>
                    <a:pt x="2758" y="28"/>
                  </a:lnTo>
                  <a:lnTo>
                    <a:pt x="2758" y="28"/>
                  </a:lnTo>
                  <a:lnTo>
                    <a:pt x="2758" y="30"/>
                  </a:lnTo>
                  <a:lnTo>
                    <a:pt x="2760" y="30"/>
                  </a:lnTo>
                  <a:lnTo>
                    <a:pt x="2760" y="30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60" y="31"/>
                  </a:lnTo>
                  <a:lnTo>
                    <a:pt x="2758" y="31"/>
                  </a:lnTo>
                  <a:lnTo>
                    <a:pt x="2758" y="31"/>
                  </a:lnTo>
                  <a:lnTo>
                    <a:pt x="2758" y="30"/>
                  </a:lnTo>
                  <a:lnTo>
                    <a:pt x="2757" y="28"/>
                  </a:lnTo>
                  <a:lnTo>
                    <a:pt x="2755" y="27"/>
                  </a:lnTo>
                  <a:lnTo>
                    <a:pt x="2754" y="27"/>
                  </a:lnTo>
                  <a:lnTo>
                    <a:pt x="2754" y="27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5"/>
                  </a:lnTo>
                  <a:lnTo>
                    <a:pt x="2752" y="23"/>
                  </a:lnTo>
                  <a:lnTo>
                    <a:pt x="2752" y="23"/>
                  </a:lnTo>
                  <a:lnTo>
                    <a:pt x="2754" y="22"/>
                  </a:lnTo>
                  <a:lnTo>
                    <a:pt x="2754" y="22"/>
                  </a:lnTo>
                  <a:lnTo>
                    <a:pt x="2754" y="23"/>
                  </a:lnTo>
                  <a:lnTo>
                    <a:pt x="2754" y="23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4" y="25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5" y="23"/>
                  </a:lnTo>
                  <a:lnTo>
                    <a:pt x="2757" y="23"/>
                  </a:lnTo>
                  <a:lnTo>
                    <a:pt x="2757" y="23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5"/>
                  </a:lnTo>
                  <a:lnTo>
                    <a:pt x="2757" y="23"/>
                  </a:lnTo>
                  <a:lnTo>
                    <a:pt x="2758" y="23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58" y="25"/>
                  </a:lnTo>
                  <a:lnTo>
                    <a:pt x="2760" y="23"/>
                  </a:lnTo>
                  <a:lnTo>
                    <a:pt x="2760" y="23"/>
                  </a:lnTo>
                  <a:lnTo>
                    <a:pt x="2758" y="23"/>
                  </a:lnTo>
                  <a:lnTo>
                    <a:pt x="2758" y="23"/>
                  </a:lnTo>
                  <a:lnTo>
                    <a:pt x="2757" y="22"/>
                  </a:lnTo>
                  <a:lnTo>
                    <a:pt x="2757" y="22"/>
                  </a:lnTo>
                  <a:lnTo>
                    <a:pt x="2757" y="20"/>
                  </a:lnTo>
                  <a:close/>
                  <a:moveTo>
                    <a:pt x="2542" y="20"/>
                  </a:moveTo>
                  <a:lnTo>
                    <a:pt x="2542" y="23"/>
                  </a:lnTo>
                  <a:lnTo>
                    <a:pt x="2542" y="23"/>
                  </a:lnTo>
                  <a:lnTo>
                    <a:pt x="2541" y="22"/>
                  </a:lnTo>
                  <a:lnTo>
                    <a:pt x="2542" y="20"/>
                  </a:lnTo>
                  <a:close/>
                  <a:moveTo>
                    <a:pt x="2881" y="20"/>
                  </a:moveTo>
                  <a:lnTo>
                    <a:pt x="2880" y="22"/>
                  </a:lnTo>
                  <a:lnTo>
                    <a:pt x="2880" y="23"/>
                  </a:lnTo>
                  <a:lnTo>
                    <a:pt x="2880" y="25"/>
                  </a:lnTo>
                  <a:lnTo>
                    <a:pt x="2881" y="25"/>
                  </a:lnTo>
                  <a:lnTo>
                    <a:pt x="2881" y="25"/>
                  </a:lnTo>
                  <a:lnTo>
                    <a:pt x="2883" y="23"/>
                  </a:lnTo>
                  <a:lnTo>
                    <a:pt x="2883" y="22"/>
                  </a:lnTo>
                  <a:lnTo>
                    <a:pt x="2883" y="20"/>
                  </a:lnTo>
                  <a:lnTo>
                    <a:pt x="2881" y="20"/>
                  </a:lnTo>
                  <a:lnTo>
                    <a:pt x="2881" y="20"/>
                  </a:lnTo>
                  <a:close/>
                  <a:moveTo>
                    <a:pt x="2818" y="20"/>
                  </a:moveTo>
                  <a:lnTo>
                    <a:pt x="2820" y="20"/>
                  </a:lnTo>
                  <a:lnTo>
                    <a:pt x="2820" y="22"/>
                  </a:lnTo>
                  <a:lnTo>
                    <a:pt x="2820" y="23"/>
                  </a:lnTo>
                  <a:lnTo>
                    <a:pt x="2818" y="23"/>
                  </a:lnTo>
                  <a:lnTo>
                    <a:pt x="2818" y="23"/>
                  </a:lnTo>
                  <a:lnTo>
                    <a:pt x="2818" y="22"/>
                  </a:lnTo>
                  <a:lnTo>
                    <a:pt x="2818" y="22"/>
                  </a:lnTo>
                  <a:lnTo>
                    <a:pt x="2818" y="20"/>
                  </a:lnTo>
                  <a:lnTo>
                    <a:pt x="2818" y="20"/>
                  </a:lnTo>
                  <a:lnTo>
                    <a:pt x="2818" y="20"/>
                  </a:lnTo>
                  <a:close/>
                  <a:moveTo>
                    <a:pt x="2796" y="19"/>
                  </a:moveTo>
                  <a:lnTo>
                    <a:pt x="2795" y="19"/>
                  </a:lnTo>
                  <a:lnTo>
                    <a:pt x="2793" y="19"/>
                  </a:lnTo>
                  <a:lnTo>
                    <a:pt x="2793" y="19"/>
                  </a:lnTo>
                  <a:lnTo>
                    <a:pt x="2792" y="19"/>
                  </a:lnTo>
                  <a:lnTo>
                    <a:pt x="2790" y="19"/>
                  </a:lnTo>
                  <a:lnTo>
                    <a:pt x="2788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2"/>
                  </a:lnTo>
                  <a:lnTo>
                    <a:pt x="2788" y="22"/>
                  </a:lnTo>
                  <a:lnTo>
                    <a:pt x="2790" y="25"/>
                  </a:lnTo>
                  <a:lnTo>
                    <a:pt x="2792" y="27"/>
                  </a:lnTo>
                  <a:lnTo>
                    <a:pt x="2793" y="27"/>
                  </a:lnTo>
                  <a:lnTo>
                    <a:pt x="2795" y="27"/>
                  </a:lnTo>
                  <a:lnTo>
                    <a:pt x="2795" y="25"/>
                  </a:lnTo>
                  <a:lnTo>
                    <a:pt x="2796" y="23"/>
                  </a:lnTo>
                  <a:lnTo>
                    <a:pt x="2796" y="22"/>
                  </a:lnTo>
                  <a:lnTo>
                    <a:pt x="2796" y="22"/>
                  </a:lnTo>
                  <a:lnTo>
                    <a:pt x="2798" y="23"/>
                  </a:lnTo>
                  <a:lnTo>
                    <a:pt x="2798" y="23"/>
                  </a:lnTo>
                  <a:lnTo>
                    <a:pt x="2798" y="22"/>
                  </a:lnTo>
                  <a:lnTo>
                    <a:pt x="2798" y="20"/>
                  </a:lnTo>
                  <a:lnTo>
                    <a:pt x="2796" y="19"/>
                  </a:lnTo>
                  <a:lnTo>
                    <a:pt x="2796" y="19"/>
                  </a:lnTo>
                  <a:close/>
                  <a:moveTo>
                    <a:pt x="757" y="19"/>
                  </a:moveTo>
                  <a:lnTo>
                    <a:pt x="756" y="19"/>
                  </a:lnTo>
                  <a:lnTo>
                    <a:pt x="753" y="20"/>
                  </a:lnTo>
                  <a:lnTo>
                    <a:pt x="751" y="22"/>
                  </a:lnTo>
                  <a:lnTo>
                    <a:pt x="748" y="23"/>
                  </a:lnTo>
                  <a:lnTo>
                    <a:pt x="745" y="25"/>
                  </a:lnTo>
                  <a:lnTo>
                    <a:pt x="743" y="25"/>
                  </a:lnTo>
                  <a:lnTo>
                    <a:pt x="740" y="25"/>
                  </a:lnTo>
                  <a:lnTo>
                    <a:pt x="738" y="25"/>
                  </a:lnTo>
                  <a:lnTo>
                    <a:pt x="738" y="27"/>
                  </a:lnTo>
                  <a:lnTo>
                    <a:pt x="740" y="27"/>
                  </a:lnTo>
                  <a:lnTo>
                    <a:pt x="742" y="27"/>
                  </a:lnTo>
                  <a:lnTo>
                    <a:pt x="742" y="28"/>
                  </a:lnTo>
                  <a:lnTo>
                    <a:pt x="742" y="30"/>
                  </a:lnTo>
                  <a:lnTo>
                    <a:pt x="743" y="30"/>
                  </a:lnTo>
                  <a:lnTo>
                    <a:pt x="745" y="31"/>
                  </a:lnTo>
                  <a:lnTo>
                    <a:pt x="746" y="30"/>
                  </a:lnTo>
                  <a:lnTo>
                    <a:pt x="748" y="30"/>
                  </a:lnTo>
                  <a:lnTo>
                    <a:pt x="749" y="27"/>
                  </a:lnTo>
                  <a:lnTo>
                    <a:pt x="751" y="25"/>
                  </a:lnTo>
                  <a:lnTo>
                    <a:pt x="754" y="23"/>
                  </a:lnTo>
                  <a:lnTo>
                    <a:pt x="756" y="22"/>
                  </a:lnTo>
                  <a:lnTo>
                    <a:pt x="756" y="20"/>
                  </a:lnTo>
                  <a:lnTo>
                    <a:pt x="757" y="19"/>
                  </a:lnTo>
                  <a:lnTo>
                    <a:pt x="757" y="19"/>
                  </a:lnTo>
                  <a:close/>
                  <a:moveTo>
                    <a:pt x="2728" y="16"/>
                  </a:move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7"/>
                  </a:lnTo>
                  <a:lnTo>
                    <a:pt x="2728" y="19"/>
                  </a:lnTo>
                  <a:lnTo>
                    <a:pt x="2728" y="19"/>
                  </a:lnTo>
                  <a:lnTo>
                    <a:pt x="2728" y="20"/>
                  </a:lnTo>
                  <a:lnTo>
                    <a:pt x="2728" y="22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8" y="23"/>
                  </a:lnTo>
                  <a:lnTo>
                    <a:pt x="2727" y="22"/>
                  </a:lnTo>
                  <a:lnTo>
                    <a:pt x="2727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5" y="22"/>
                  </a:lnTo>
                  <a:lnTo>
                    <a:pt x="2724" y="22"/>
                  </a:lnTo>
                  <a:lnTo>
                    <a:pt x="2724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2"/>
                  </a:lnTo>
                  <a:lnTo>
                    <a:pt x="2721" y="23"/>
                  </a:lnTo>
                  <a:lnTo>
                    <a:pt x="2719" y="23"/>
                  </a:lnTo>
                  <a:lnTo>
                    <a:pt x="2719" y="23"/>
                  </a:lnTo>
                  <a:lnTo>
                    <a:pt x="2717" y="23"/>
                  </a:lnTo>
                  <a:lnTo>
                    <a:pt x="2717" y="25"/>
                  </a:lnTo>
                  <a:lnTo>
                    <a:pt x="2716" y="25"/>
                  </a:lnTo>
                  <a:lnTo>
                    <a:pt x="2716" y="27"/>
                  </a:lnTo>
                  <a:lnTo>
                    <a:pt x="2716" y="27"/>
                  </a:lnTo>
                  <a:lnTo>
                    <a:pt x="2716" y="28"/>
                  </a:lnTo>
                  <a:lnTo>
                    <a:pt x="2716" y="28"/>
                  </a:lnTo>
                  <a:lnTo>
                    <a:pt x="2714" y="28"/>
                  </a:lnTo>
                  <a:lnTo>
                    <a:pt x="2714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0"/>
                  </a:lnTo>
                  <a:lnTo>
                    <a:pt x="2716" y="31"/>
                  </a:lnTo>
                  <a:lnTo>
                    <a:pt x="2716" y="33"/>
                  </a:lnTo>
                  <a:lnTo>
                    <a:pt x="2714" y="33"/>
                  </a:lnTo>
                  <a:lnTo>
                    <a:pt x="2713" y="33"/>
                  </a:lnTo>
                  <a:lnTo>
                    <a:pt x="2711" y="34"/>
                  </a:lnTo>
                  <a:lnTo>
                    <a:pt x="2711" y="34"/>
                  </a:lnTo>
                  <a:lnTo>
                    <a:pt x="2711" y="36"/>
                  </a:lnTo>
                  <a:lnTo>
                    <a:pt x="2713" y="36"/>
                  </a:lnTo>
                  <a:lnTo>
                    <a:pt x="2714" y="36"/>
                  </a:lnTo>
                  <a:lnTo>
                    <a:pt x="2714" y="36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4" y="38"/>
                  </a:lnTo>
                  <a:lnTo>
                    <a:pt x="2713" y="38"/>
                  </a:lnTo>
                  <a:lnTo>
                    <a:pt x="2711" y="36"/>
                  </a:lnTo>
                  <a:lnTo>
                    <a:pt x="2711" y="36"/>
                  </a:lnTo>
                  <a:lnTo>
                    <a:pt x="2710" y="36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0" y="34"/>
                  </a:lnTo>
                  <a:lnTo>
                    <a:pt x="2711" y="34"/>
                  </a:lnTo>
                  <a:lnTo>
                    <a:pt x="2714" y="33"/>
                  </a:lnTo>
                  <a:lnTo>
                    <a:pt x="2714" y="33"/>
                  </a:lnTo>
                  <a:lnTo>
                    <a:pt x="2714" y="31"/>
                  </a:lnTo>
                  <a:lnTo>
                    <a:pt x="2714" y="31"/>
                  </a:lnTo>
                  <a:lnTo>
                    <a:pt x="2713" y="31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30"/>
                  </a:lnTo>
                  <a:lnTo>
                    <a:pt x="2713" y="28"/>
                  </a:lnTo>
                  <a:lnTo>
                    <a:pt x="2713" y="28"/>
                  </a:lnTo>
                  <a:lnTo>
                    <a:pt x="2714" y="28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7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4" y="25"/>
                  </a:lnTo>
                  <a:lnTo>
                    <a:pt x="2716" y="25"/>
                  </a:lnTo>
                  <a:lnTo>
                    <a:pt x="2716" y="25"/>
                  </a:lnTo>
                  <a:lnTo>
                    <a:pt x="2717" y="25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7" y="23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2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9" y="20"/>
                  </a:lnTo>
                  <a:lnTo>
                    <a:pt x="2717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9"/>
                  </a:lnTo>
                  <a:lnTo>
                    <a:pt x="2714" y="17"/>
                  </a:lnTo>
                  <a:lnTo>
                    <a:pt x="2713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7"/>
                  </a:lnTo>
                  <a:lnTo>
                    <a:pt x="2714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6" y="19"/>
                  </a:lnTo>
                  <a:lnTo>
                    <a:pt x="2717" y="19"/>
                  </a:lnTo>
                  <a:lnTo>
                    <a:pt x="2717" y="19"/>
                  </a:lnTo>
                  <a:lnTo>
                    <a:pt x="2717" y="17"/>
                  </a:lnTo>
                  <a:lnTo>
                    <a:pt x="2717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9" y="17"/>
                  </a:lnTo>
                  <a:lnTo>
                    <a:pt x="2717" y="17"/>
                  </a:lnTo>
                  <a:lnTo>
                    <a:pt x="2717" y="19"/>
                  </a:lnTo>
                  <a:lnTo>
                    <a:pt x="2719" y="19"/>
                  </a:lnTo>
                  <a:lnTo>
                    <a:pt x="2719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19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1" y="20"/>
                  </a:lnTo>
                  <a:lnTo>
                    <a:pt x="2722" y="20"/>
                  </a:lnTo>
                  <a:lnTo>
                    <a:pt x="2722" y="20"/>
                  </a:lnTo>
                  <a:lnTo>
                    <a:pt x="2722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4" y="20"/>
                  </a:lnTo>
                  <a:lnTo>
                    <a:pt x="2725" y="20"/>
                  </a:lnTo>
                  <a:lnTo>
                    <a:pt x="2727" y="20"/>
                  </a:lnTo>
                  <a:lnTo>
                    <a:pt x="2727" y="20"/>
                  </a:lnTo>
                  <a:lnTo>
                    <a:pt x="2725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4" y="19"/>
                  </a:lnTo>
                  <a:lnTo>
                    <a:pt x="2725" y="19"/>
                  </a:lnTo>
                  <a:lnTo>
                    <a:pt x="2727" y="19"/>
                  </a:lnTo>
                  <a:lnTo>
                    <a:pt x="2727" y="20"/>
                  </a:lnTo>
                  <a:lnTo>
                    <a:pt x="2727" y="19"/>
                  </a:lnTo>
                  <a:lnTo>
                    <a:pt x="2727" y="19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7"/>
                  </a:lnTo>
                  <a:lnTo>
                    <a:pt x="2727" y="16"/>
                  </a:lnTo>
                  <a:lnTo>
                    <a:pt x="2728" y="16"/>
                  </a:lnTo>
                  <a:lnTo>
                    <a:pt x="2728" y="16"/>
                  </a:lnTo>
                  <a:close/>
                  <a:moveTo>
                    <a:pt x="2544" y="12"/>
                  </a:moveTo>
                  <a:lnTo>
                    <a:pt x="2546" y="12"/>
                  </a:lnTo>
                  <a:lnTo>
                    <a:pt x="2544" y="14"/>
                  </a:lnTo>
                  <a:lnTo>
                    <a:pt x="2544" y="17"/>
                  </a:lnTo>
                  <a:lnTo>
                    <a:pt x="2544" y="19"/>
                  </a:lnTo>
                  <a:lnTo>
                    <a:pt x="2544" y="20"/>
                  </a:lnTo>
                  <a:lnTo>
                    <a:pt x="2544" y="20"/>
                  </a:lnTo>
                  <a:lnTo>
                    <a:pt x="2544" y="23"/>
                  </a:lnTo>
                  <a:lnTo>
                    <a:pt x="2544" y="23"/>
                  </a:lnTo>
                  <a:lnTo>
                    <a:pt x="2542" y="20"/>
                  </a:lnTo>
                  <a:lnTo>
                    <a:pt x="2541" y="19"/>
                  </a:lnTo>
                  <a:lnTo>
                    <a:pt x="2541" y="19"/>
                  </a:lnTo>
                  <a:lnTo>
                    <a:pt x="2542" y="19"/>
                  </a:lnTo>
                  <a:lnTo>
                    <a:pt x="2542" y="17"/>
                  </a:lnTo>
                  <a:lnTo>
                    <a:pt x="2544" y="16"/>
                  </a:lnTo>
                  <a:lnTo>
                    <a:pt x="2544" y="12"/>
                  </a:lnTo>
                  <a:lnTo>
                    <a:pt x="2544" y="12"/>
                  </a:lnTo>
                  <a:close/>
                  <a:moveTo>
                    <a:pt x="2905" y="11"/>
                  </a:moveTo>
                  <a:lnTo>
                    <a:pt x="2907" y="12"/>
                  </a:lnTo>
                  <a:lnTo>
                    <a:pt x="2907" y="14"/>
                  </a:lnTo>
                  <a:lnTo>
                    <a:pt x="2907" y="16"/>
                  </a:lnTo>
                  <a:lnTo>
                    <a:pt x="2907" y="16"/>
                  </a:lnTo>
                  <a:lnTo>
                    <a:pt x="2907" y="17"/>
                  </a:lnTo>
                  <a:lnTo>
                    <a:pt x="2905" y="17"/>
                  </a:lnTo>
                  <a:lnTo>
                    <a:pt x="2905" y="17"/>
                  </a:lnTo>
                  <a:lnTo>
                    <a:pt x="2903" y="17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6"/>
                  </a:lnTo>
                  <a:lnTo>
                    <a:pt x="2903" y="14"/>
                  </a:lnTo>
                  <a:lnTo>
                    <a:pt x="2903" y="12"/>
                  </a:lnTo>
                  <a:lnTo>
                    <a:pt x="2905" y="11"/>
                  </a:lnTo>
                  <a:lnTo>
                    <a:pt x="2905" y="11"/>
                  </a:lnTo>
                  <a:close/>
                  <a:moveTo>
                    <a:pt x="251" y="11"/>
                  </a:moveTo>
                  <a:lnTo>
                    <a:pt x="251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3" y="14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4" y="16"/>
                  </a:lnTo>
                  <a:lnTo>
                    <a:pt x="253" y="16"/>
                  </a:lnTo>
                  <a:lnTo>
                    <a:pt x="251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1"/>
                  </a:lnTo>
                  <a:lnTo>
                    <a:pt x="251" y="11"/>
                  </a:lnTo>
                  <a:close/>
                  <a:moveTo>
                    <a:pt x="8" y="6"/>
                  </a:moveTo>
                  <a:lnTo>
                    <a:pt x="1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887" y="5"/>
                  </a:moveTo>
                  <a:lnTo>
                    <a:pt x="888" y="5"/>
                  </a:lnTo>
                  <a:lnTo>
                    <a:pt x="888" y="6"/>
                  </a:lnTo>
                  <a:lnTo>
                    <a:pt x="888" y="8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88" y="11"/>
                  </a:lnTo>
                  <a:lnTo>
                    <a:pt x="888" y="12"/>
                  </a:lnTo>
                  <a:lnTo>
                    <a:pt x="887" y="12"/>
                  </a:lnTo>
                  <a:lnTo>
                    <a:pt x="887" y="9"/>
                  </a:lnTo>
                  <a:lnTo>
                    <a:pt x="887" y="8"/>
                  </a:lnTo>
                  <a:lnTo>
                    <a:pt x="887" y="6"/>
                  </a:lnTo>
                  <a:lnTo>
                    <a:pt x="887" y="6"/>
                  </a:lnTo>
                  <a:lnTo>
                    <a:pt x="887" y="5"/>
                  </a:lnTo>
                  <a:close/>
                  <a:moveTo>
                    <a:pt x="2795" y="3"/>
                  </a:moveTo>
                  <a:lnTo>
                    <a:pt x="2796" y="5"/>
                  </a:lnTo>
                  <a:lnTo>
                    <a:pt x="2796" y="6"/>
                  </a:lnTo>
                  <a:lnTo>
                    <a:pt x="2798" y="5"/>
                  </a:lnTo>
                  <a:lnTo>
                    <a:pt x="2798" y="6"/>
                  </a:lnTo>
                  <a:lnTo>
                    <a:pt x="2798" y="8"/>
                  </a:lnTo>
                  <a:lnTo>
                    <a:pt x="2796" y="6"/>
                  </a:lnTo>
                  <a:lnTo>
                    <a:pt x="2795" y="8"/>
                  </a:lnTo>
                  <a:lnTo>
                    <a:pt x="2793" y="6"/>
                  </a:lnTo>
                  <a:lnTo>
                    <a:pt x="2795" y="6"/>
                  </a:lnTo>
                  <a:lnTo>
                    <a:pt x="2795" y="5"/>
                  </a:lnTo>
                  <a:lnTo>
                    <a:pt x="2795" y="3"/>
                  </a:lnTo>
                  <a:close/>
                  <a:moveTo>
                    <a:pt x="2870" y="1"/>
                  </a:moveTo>
                  <a:lnTo>
                    <a:pt x="2872" y="1"/>
                  </a:lnTo>
                  <a:lnTo>
                    <a:pt x="2874" y="3"/>
                  </a:lnTo>
                  <a:lnTo>
                    <a:pt x="2875" y="3"/>
                  </a:lnTo>
                  <a:lnTo>
                    <a:pt x="2875" y="3"/>
                  </a:lnTo>
                  <a:lnTo>
                    <a:pt x="2877" y="3"/>
                  </a:lnTo>
                  <a:lnTo>
                    <a:pt x="2877" y="3"/>
                  </a:lnTo>
                  <a:lnTo>
                    <a:pt x="2878" y="5"/>
                  </a:lnTo>
                  <a:lnTo>
                    <a:pt x="2878" y="5"/>
                  </a:lnTo>
                  <a:lnTo>
                    <a:pt x="2881" y="6"/>
                  </a:lnTo>
                  <a:lnTo>
                    <a:pt x="2883" y="6"/>
                  </a:lnTo>
                  <a:lnTo>
                    <a:pt x="2883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5" y="8"/>
                  </a:lnTo>
                  <a:lnTo>
                    <a:pt x="2886" y="8"/>
                  </a:lnTo>
                  <a:lnTo>
                    <a:pt x="2886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8" y="9"/>
                  </a:lnTo>
                  <a:lnTo>
                    <a:pt x="2889" y="11"/>
                  </a:lnTo>
                  <a:lnTo>
                    <a:pt x="2889" y="11"/>
                  </a:lnTo>
                  <a:lnTo>
                    <a:pt x="2889" y="12"/>
                  </a:lnTo>
                  <a:lnTo>
                    <a:pt x="2889" y="14"/>
                  </a:lnTo>
                  <a:lnTo>
                    <a:pt x="2889" y="16"/>
                  </a:lnTo>
                  <a:lnTo>
                    <a:pt x="2889" y="17"/>
                  </a:lnTo>
                  <a:lnTo>
                    <a:pt x="2888" y="19"/>
                  </a:lnTo>
                  <a:lnTo>
                    <a:pt x="2888" y="20"/>
                  </a:lnTo>
                  <a:lnTo>
                    <a:pt x="2888" y="20"/>
                  </a:lnTo>
                  <a:lnTo>
                    <a:pt x="2889" y="22"/>
                  </a:lnTo>
                  <a:lnTo>
                    <a:pt x="2889" y="23"/>
                  </a:lnTo>
                  <a:lnTo>
                    <a:pt x="2889" y="23"/>
                  </a:lnTo>
                  <a:lnTo>
                    <a:pt x="2891" y="25"/>
                  </a:lnTo>
                  <a:lnTo>
                    <a:pt x="2891" y="27"/>
                  </a:lnTo>
                  <a:lnTo>
                    <a:pt x="2892" y="27"/>
                  </a:lnTo>
                  <a:lnTo>
                    <a:pt x="2892" y="28"/>
                  </a:lnTo>
                  <a:lnTo>
                    <a:pt x="2892" y="30"/>
                  </a:lnTo>
                  <a:lnTo>
                    <a:pt x="2894" y="30"/>
                  </a:lnTo>
                  <a:lnTo>
                    <a:pt x="2894" y="31"/>
                  </a:lnTo>
                  <a:lnTo>
                    <a:pt x="2896" y="31"/>
                  </a:lnTo>
                  <a:lnTo>
                    <a:pt x="2896" y="33"/>
                  </a:lnTo>
                  <a:lnTo>
                    <a:pt x="2897" y="33"/>
                  </a:lnTo>
                  <a:lnTo>
                    <a:pt x="2897" y="34"/>
                  </a:lnTo>
                  <a:lnTo>
                    <a:pt x="2899" y="34"/>
                  </a:lnTo>
                  <a:lnTo>
                    <a:pt x="2899" y="34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9" y="36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8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39"/>
                  </a:lnTo>
                  <a:lnTo>
                    <a:pt x="2897" y="41"/>
                  </a:lnTo>
                  <a:lnTo>
                    <a:pt x="2897" y="41"/>
                  </a:lnTo>
                  <a:lnTo>
                    <a:pt x="2896" y="41"/>
                  </a:lnTo>
                  <a:lnTo>
                    <a:pt x="2896" y="42"/>
                  </a:lnTo>
                  <a:lnTo>
                    <a:pt x="2894" y="42"/>
                  </a:lnTo>
                  <a:lnTo>
                    <a:pt x="2894" y="42"/>
                  </a:lnTo>
                  <a:lnTo>
                    <a:pt x="2892" y="42"/>
                  </a:lnTo>
                  <a:lnTo>
                    <a:pt x="2892" y="44"/>
                  </a:lnTo>
                  <a:lnTo>
                    <a:pt x="2891" y="44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6"/>
                  </a:lnTo>
                  <a:lnTo>
                    <a:pt x="2891" y="47"/>
                  </a:lnTo>
                  <a:lnTo>
                    <a:pt x="2891" y="47"/>
                  </a:lnTo>
                  <a:lnTo>
                    <a:pt x="2889" y="47"/>
                  </a:lnTo>
                  <a:lnTo>
                    <a:pt x="2889" y="47"/>
                  </a:lnTo>
                  <a:lnTo>
                    <a:pt x="2889" y="46"/>
                  </a:lnTo>
                  <a:lnTo>
                    <a:pt x="2888" y="46"/>
                  </a:lnTo>
                  <a:lnTo>
                    <a:pt x="2886" y="46"/>
                  </a:lnTo>
                  <a:lnTo>
                    <a:pt x="2886" y="46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4"/>
                  </a:lnTo>
                  <a:lnTo>
                    <a:pt x="2885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3" y="42"/>
                  </a:lnTo>
                  <a:lnTo>
                    <a:pt x="2881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4"/>
                  </a:lnTo>
                  <a:lnTo>
                    <a:pt x="2880" y="42"/>
                  </a:lnTo>
                  <a:lnTo>
                    <a:pt x="2878" y="42"/>
                  </a:lnTo>
                  <a:lnTo>
                    <a:pt x="2877" y="42"/>
                  </a:lnTo>
                  <a:lnTo>
                    <a:pt x="2877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2"/>
                  </a:lnTo>
                  <a:lnTo>
                    <a:pt x="2875" y="41"/>
                  </a:lnTo>
                  <a:lnTo>
                    <a:pt x="2875" y="41"/>
                  </a:lnTo>
                  <a:lnTo>
                    <a:pt x="2875" y="39"/>
                  </a:lnTo>
                  <a:lnTo>
                    <a:pt x="2875" y="39"/>
                  </a:lnTo>
                  <a:lnTo>
                    <a:pt x="2877" y="39"/>
                  </a:lnTo>
                  <a:lnTo>
                    <a:pt x="2877" y="39"/>
                  </a:lnTo>
                  <a:lnTo>
                    <a:pt x="2878" y="39"/>
                  </a:lnTo>
                  <a:lnTo>
                    <a:pt x="2880" y="39"/>
                  </a:lnTo>
                  <a:lnTo>
                    <a:pt x="2881" y="39"/>
                  </a:lnTo>
                  <a:lnTo>
                    <a:pt x="2881" y="41"/>
                  </a:lnTo>
                  <a:lnTo>
                    <a:pt x="2881" y="41"/>
                  </a:lnTo>
                  <a:lnTo>
                    <a:pt x="2880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78" y="41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0" y="42"/>
                  </a:lnTo>
                  <a:lnTo>
                    <a:pt x="2881" y="42"/>
                  </a:lnTo>
                  <a:lnTo>
                    <a:pt x="2883" y="42"/>
                  </a:lnTo>
                  <a:lnTo>
                    <a:pt x="2885" y="42"/>
                  </a:lnTo>
                  <a:lnTo>
                    <a:pt x="2885" y="44"/>
                  </a:lnTo>
                  <a:lnTo>
                    <a:pt x="2886" y="42"/>
                  </a:lnTo>
                  <a:lnTo>
                    <a:pt x="2886" y="42"/>
                  </a:lnTo>
                  <a:lnTo>
                    <a:pt x="2886" y="41"/>
                  </a:lnTo>
                  <a:lnTo>
                    <a:pt x="2886" y="41"/>
                  </a:lnTo>
                  <a:lnTo>
                    <a:pt x="2886" y="39"/>
                  </a:lnTo>
                  <a:lnTo>
                    <a:pt x="2886" y="38"/>
                  </a:lnTo>
                  <a:lnTo>
                    <a:pt x="2886" y="38"/>
                  </a:lnTo>
                  <a:lnTo>
                    <a:pt x="2885" y="36"/>
                  </a:lnTo>
                  <a:lnTo>
                    <a:pt x="2885" y="36"/>
                  </a:lnTo>
                  <a:lnTo>
                    <a:pt x="2883" y="34"/>
                  </a:lnTo>
                  <a:lnTo>
                    <a:pt x="2881" y="34"/>
                  </a:lnTo>
                  <a:lnTo>
                    <a:pt x="2880" y="33"/>
                  </a:lnTo>
                  <a:lnTo>
                    <a:pt x="2877" y="31"/>
                  </a:lnTo>
                  <a:lnTo>
                    <a:pt x="2875" y="30"/>
                  </a:lnTo>
                  <a:lnTo>
                    <a:pt x="2872" y="30"/>
                  </a:lnTo>
                  <a:lnTo>
                    <a:pt x="2870" y="28"/>
                  </a:lnTo>
                  <a:lnTo>
                    <a:pt x="2870" y="27"/>
                  </a:lnTo>
                  <a:lnTo>
                    <a:pt x="2869" y="27"/>
                  </a:lnTo>
                  <a:lnTo>
                    <a:pt x="2869" y="25"/>
                  </a:lnTo>
                  <a:lnTo>
                    <a:pt x="2867" y="25"/>
                  </a:lnTo>
                  <a:lnTo>
                    <a:pt x="2867" y="25"/>
                  </a:lnTo>
                  <a:lnTo>
                    <a:pt x="2869" y="25"/>
                  </a:lnTo>
                  <a:lnTo>
                    <a:pt x="2869" y="25"/>
                  </a:lnTo>
                  <a:lnTo>
                    <a:pt x="2870" y="25"/>
                  </a:lnTo>
                  <a:lnTo>
                    <a:pt x="2870" y="27"/>
                  </a:lnTo>
                  <a:lnTo>
                    <a:pt x="2870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5"/>
                  </a:lnTo>
                  <a:lnTo>
                    <a:pt x="2872" y="23"/>
                  </a:lnTo>
                  <a:lnTo>
                    <a:pt x="2872" y="23"/>
                  </a:lnTo>
                  <a:lnTo>
                    <a:pt x="2872" y="22"/>
                  </a:lnTo>
                  <a:lnTo>
                    <a:pt x="2870" y="22"/>
                  </a:lnTo>
                  <a:lnTo>
                    <a:pt x="2870" y="20"/>
                  </a:lnTo>
                  <a:lnTo>
                    <a:pt x="2869" y="20"/>
                  </a:lnTo>
                  <a:lnTo>
                    <a:pt x="2867" y="19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7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6" y="14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4" y="12"/>
                  </a:lnTo>
                  <a:lnTo>
                    <a:pt x="2862" y="12"/>
                  </a:lnTo>
                  <a:lnTo>
                    <a:pt x="2862" y="12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11"/>
                  </a:lnTo>
                  <a:lnTo>
                    <a:pt x="2862" y="9"/>
                  </a:lnTo>
                  <a:lnTo>
                    <a:pt x="2864" y="9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4" y="11"/>
                  </a:lnTo>
                  <a:lnTo>
                    <a:pt x="2866" y="12"/>
                  </a:lnTo>
                  <a:lnTo>
                    <a:pt x="2866" y="14"/>
                  </a:lnTo>
                  <a:lnTo>
                    <a:pt x="2867" y="16"/>
                  </a:lnTo>
                  <a:lnTo>
                    <a:pt x="2867" y="16"/>
                  </a:lnTo>
                  <a:lnTo>
                    <a:pt x="2869" y="16"/>
                  </a:lnTo>
                  <a:lnTo>
                    <a:pt x="2867" y="17"/>
                  </a:lnTo>
                  <a:lnTo>
                    <a:pt x="2869" y="17"/>
                  </a:lnTo>
                  <a:lnTo>
                    <a:pt x="2869" y="19"/>
                  </a:lnTo>
                  <a:lnTo>
                    <a:pt x="2870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9"/>
                  </a:lnTo>
                  <a:lnTo>
                    <a:pt x="2872" y="17"/>
                  </a:lnTo>
                  <a:lnTo>
                    <a:pt x="2872" y="17"/>
                  </a:lnTo>
                  <a:lnTo>
                    <a:pt x="2874" y="16"/>
                  </a:lnTo>
                  <a:lnTo>
                    <a:pt x="2872" y="16"/>
                  </a:lnTo>
                  <a:lnTo>
                    <a:pt x="2872" y="14"/>
                  </a:lnTo>
                  <a:lnTo>
                    <a:pt x="2872" y="14"/>
                  </a:lnTo>
                  <a:lnTo>
                    <a:pt x="2874" y="14"/>
                  </a:lnTo>
                  <a:lnTo>
                    <a:pt x="2874" y="14"/>
                  </a:lnTo>
                  <a:lnTo>
                    <a:pt x="2874" y="12"/>
                  </a:lnTo>
                  <a:lnTo>
                    <a:pt x="2872" y="11"/>
                  </a:lnTo>
                  <a:lnTo>
                    <a:pt x="2872" y="11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0" y="9"/>
                  </a:lnTo>
                  <a:lnTo>
                    <a:pt x="2872" y="9"/>
                  </a:lnTo>
                  <a:lnTo>
                    <a:pt x="2872" y="9"/>
                  </a:lnTo>
                  <a:lnTo>
                    <a:pt x="2872" y="11"/>
                  </a:lnTo>
                  <a:lnTo>
                    <a:pt x="2874" y="12"/>
                  </a:lnTo>
                  <a:lnTo>
                    <a:pt x="2874" y="12"/>
                  </a:lnTo>
                  <a:lnTo>
                    <a:pt x="2875" y="14"/>
                  </a:lnTo>
                  <a:lnTo>
                    <a:pt x="2875" y="14"/>
                  </a:lnTo>
                  <a:lnTo>
                    <a:pt x="2875" y="16"/>
                  </a:lnTo>
                  <a:lnTo>
                    <a:pt x="2875" y="16"/>
                  </a:lnTo>
                  <a:lnTo>
                    <a:pt x="2875" y="17"/>
                  </a:lnTo>
                  <a:lnTo>
                    <a:pt x="2877" y="17"/>
                  </a:lnTo>
                  <a:lnTo>
                    <a:pt x="2877" y="19"/>
                  </a:lnTo>
                  <a:lnTo>
                    <a:pt x="2877" y="19"/>
                  </a:lnTo>
                  <a:lnTo>
                    <a:pt x="2878" y="20"/>
                  </a:lnTo>
                  <a:lnTo>
                    <a:pt x="2878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20"/>
                  </a:lnTo>
                  <a:lnTo>
                    <a:pt x="2880" y="19"/>
                  </a:lnTo>
                  <a:lnTo>
                    <a:pt x="2880" y="19"/>
                  </a:lnTo>
                  <a:lnTo>
                    <a:pt x="2880" y="17"/>
                  </a:lnTo>
                  <a:lnTo>
                    <a:pt x="2878" y="17"/>
                  </a:lnTo>
                  <a:lnTo>
                    <a:pt x="2878" y="17"/>
                  </a:lnTo>
                  <a:lnTo>
                    <a:pt x="2880" y="17"/>
                  </a:lnTo>
                  <a:lnTo>
                    <a:pt x="2880" y="17"/>
                  </a:lnTo>
                  <a:lnTo>
                    <a:pt x="2881" y="19"/>
                  </a:lnTo>
                  <a:lnTo>
                    <a:pt x="2883" y="19"/>
                  </a:lnTo>
                  <a:lnTo>
                    <a:pt x="2883" y="19"/>
                  </a:lnTo>
                  <a:lnTo>
                    <a:pt x="2885" y="17"/>
                  </a:lnTo>
                  <a:lnTo>
                    <a:pt x="2885" y="17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6"/>
                  </a:lnTo>
                  <a:lnTo>
                    <a:pt x="2886" y="14"/>
                  </a:lnTo>
                  <a:lnTo>
                    <a:pt x="2886" y="14"/>
                  </a:lnTo>
                  <a:lnTo>
                    <a:pt x="2885" y="12"/>
                  </a:lnTo>
                  <a:lnTo>
                    <a:pt x="2885" y="11"/>
                  </a:lnTo>
                  <a:lnTo>
                    <a:pt x="2883" y="9"/>
                  </a:lnTo>
                  <a:lnTo>
                    <a:pt x="2881" y="9"/>
                  </a:lnTo>
                  <a:lnTo>
                    <a:pt x="2881" y="9"/>
                  </a:lnTo>
                  <a:lnTo>
                    <a:pt x="2880" y="9"/>
                  </a:lnTo>
                  <a:lnTo>
                    <a:pt x="2880" y="9"/>
                  </a:lnTo>
                  <a:lnTo>
                    <a:pt x="2878" y="8"/>
                  </a:lnTo>
                  <a:lnTo>
                    <a:pt x="2877" y="8"/>
                  </a:lnTo>
                  <a:lnTo>
                    <a:pt x="2877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5" y="8"/>
                  </a:lnTo>
                  <a:lnTo>
                    <a:pt x="2874" y="8"/>
                  </a:lnTo>
                  <a:lnTo>
                    <a:pt x="2874" y="8"/>
                  </a:lnTo>
                  <a:lnTo>
                    <a:pt x="2874" y="6"/>
                  </a:lnTo>
                  <a:lnTo>
                    <a:pt x="2872" y="6"/>
                  </a:lnTo>
                  <a:lnTo>
                    <a:pt x="2872" y="5"/>
                  </a:lnTo>
                  <a:lnTo>
                    <a:pt x="2870" y="3"/>
                  </a:lnTo>
                  <a:lnTo>
                    <a:pt x="2870" y="1"/>
                  </a:lnTo>
                  <a:lnTo>
                    <a:pt x="2870" y="1"/>
                  </a:lnTo>
                  <a:lnTo>
                    <a:pt x="2870" y="1"/>
                  </a:lnTo>
                  <a:close/>
                  <a:moveTo>
                    <a:pt x="781" y="0"/>
                  </a:moveTo>
                  <a:lnTo>
                    <a:pt x="783" y="0"/>
                  </a:lnTo>
                  <a:lnTo>
                    <a:pt x="783" y="1"/>
                  </a:lnTo>
                  <a:lnTo>
                    <a:pt x="786" y="1"/>
                  </a:lnTo>
                  <a:lnTo>
                    <a:pt x="787" y="1"/>
                  </a:lnTo>
                  <a:lnTo>
                    <a:pt x="790" y="1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5" y="3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797" y="6"/>
                  </a:lnTo>
                  <a:lnTo>
                    <a:pt x="795" y="6"/>
                  </a:lnTo>
                  <a:lnTo>
                    <a:pt x="792" y="8"/>
                  </a:lnTo>
                  <a:lnTo>
                    <a:pt x="792" y="8"/>
                  </a:lnTo>
                  <a:lnTo>
                    <a:pt x="792" y="6"/>
                  </a:lnTo>
                  <a:lnTo>
                    <a:pt x="792" y="6"/>
                  </a:lnTo>
                  <a:lnTo>
                    <a:pt x="790" y="5"/>
                  </a:lnTo>
                  <a:lnTo>
                    <a:pt x="786" y="5"/>
                  </a:lnTo>
                  <a:lnTo>
                    <a:pt x="786" y="3"/>
                  </a:lnTo>
                  <a:lnTo>
                    <a:pt x="783" y="3"/>
                  </a:lnTo>
                  <a:lnTo>
                    <a:pt x="778" y="3"/>
                  </a:lnTo>
                  <a:lnTo>
                    <a:pt x="775" y="3"/>
                  </a:lnTo>
                  <a:lnTo>
                    <a:pt x="775" y="3"/>
                  </a:lnTo>
                  <a:lnTo>
                    <a:pt x="773" y="3"/>
                  </a:lnTo>
                  <a:lnTo>
                    <a:pt x="772" y="3"/>
                  </a:lnTo>
                  <a:lnTo>
                    <a:pt x="772" y="3"/>
                  </a:lnTo>
                  <a:lnTo>
                    <a:pt x="770" y="5"/>
                  </a:lnTo>
                  <a:lnTo>
                    <a:pt x="767" y="5"/>
                  </a:lnTo>
                  <a:lnTo>
                    <a:pt x="764" y="6"/>
                  </a:lnTo>
                  <a:lnTo>
                    <a:pt x="762" y="8"/>
                  </a:lnTo>
                  <a:lnTo>
                    <a:pt x="764" y="8"/>
                  </a:lnTo>
                  <a:lnTo>
                    <a:pt x="770" y="6"/>
                  </a:lnTo>
                  <a:lnTo>
                    <a:pt x="773" y="6"/>
                  </a:lnTo>
                  <a:lnTo>
                    <a:pt x="775" y="6"/>
                  </a:lnTo>
                  <a:lnTo>
                    <a:pt x="776" y="6"/>
                  </a:lnTo>
                  <a:lnTo>
                    <a:pt x="784" y="6"/>
                  </a:lnTo>
                  <a:lnTo>
                    <a:pt x="784" y="6"/>
                  </a:lnTo>
                  <a:lnTo>
                    <a:pt x="786" y="8"/>
                  </a:lnTo>
                  <a:lnTo>
                    <a:pt x="784" y="8"/>
                  </a:lnTo>
                  <a:lnTo>
                    <a:pt x="783" y="9"/>
                  </a:lnTo>
                  <a:lnTo>
                    <a:pt x="779" y="9"/>
                  </a:lnTo>
                  <a:lnTo>
                    <a:pt x="779" y="9"/>
                  </a:lnTo>
                  <a:lnTo>
                    <a:pt x="778" y="9"/>
                  </a:lnTo>
                  <a:lnTo>
                    <a:pt x="776" y="9"/>
                  </a:lnTo>
                  <a:lnTo>
                    <a:pt x="775" y="9"/>
                  </a:lnTo>
                  <a:lnTo>
                    <a:pt x="773" y="9"/>
                  </a:lnTo>
                  <a:lnTo>
                    <a:pt x="770" y="9"/>
                  </a:lnTo>
                  <a:lnTo>
                    <a:pt x="770" y="9"/>
                  </a:lnTo>
                  <a:lnTo>
                    <a:pt x="772" y="9"/>
                  </a:lnTo>
                  <a:lnTo>
                    <a:pt x="772" y="11"/>
                  </a:lnTo>
                  <a:lnTo>
                    <a:pt x="772" y="12"/>
                  </a:lnTo>
                  <a:lnTo>
                    <a:pt x="772" y="12"/>
                  </a:lnTo>
                  <a:lnTo>
                    <a:pt x="770" y="12"/>
                  </a:lnTo>
                  <a:lnTo>
                    <a:pt x="768" y="12"/>
                  </a:lnTo>
                  <a:lnTo>
                    <a:pt x="767" y="12"/>
                  </a:lnTo>
                  <a:lnTo>
                    <a:pt x="765" y="14"/>
                  </a:lnTo>
                  <a:lnTo>
                    <a:pt x="764" y="16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7"/>
                  </a:lnTo>
                  <a:lnTo>
                    <a:pt x="762" y="17"/>
                  </a:lnTo>
                  <a:lnTo>
                    <a:pt x="759" y="19"/>
                  </a:lnTo>
                  <a:lnTo>
                    <a:pt x="759" y="19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59" y="23"/>
                  </a:lnTo>
                  <a:lnTo>
                    <a:pt x="754" y="25"/>
                  </a:lnTo>
                  <a:lnTo>
                    <a:pt x="751" y="28"/>
                  </a:lnTo>
                  <a:lnTo>
                    <a:pt x="749" y="30"/>
                  </a:lnTo>
                  <a:lnTo>
                    <a:pt x="749" y="30"/>
                  </a:lnTo>
                  <a:lnTo>
                    <a:pt x="748" y="31"/>
                  </a:lnTo>
                  <a:lnTo>
                    <a:pt x="743" y="33"/>
                  </a:lnTo>
                  <a:lnTo>
                    <a:pt x="740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8" y="34"/>
                  </a:lnTo>
                  <a:lnTo>
                    <a:pt x="737" y="33"/>
                  </a:lnTo>
                  <a:lnTo>
                    <a:pt x="735" y="33"/>
                  </a:lnTo>
                  <a:lnTo>
                    <a:pt x="734" y="34"/>
                  </a:lnTo>
                  <a:lnTo>
                    <a:pt x="732" y="34"/>
                  </a:lnTo>
                  <a:lnTo>
                    <a:pt x="731" y="36"/>
                  </a:lnTo>
                  <a:lnTo>
                    <a:pt x="729" y="36"/>
                  </a:lnTo>
                  <a:lnTo>
                    <a:pt x="729" y="38"/>
                  </a:lnTo>
                  <a:lnTo>
                    <a:pt x="727" y="38"/>
                  </a:lnTo>
                  <a:lnTo>
                    <a:pt x="727" y="38"/>
                  </a:lnTo>
                  <a:lnTo>
                    <a:pt x="729" y="39"/>
                  </a:lnTo>
                  <a:lnTo>
                    <a:pt x="729" y="39"/>
                  </a:lnTo>
                  <a:lnTo>
                    <a:pt x="727" y="39"/>
                  </a:lnTo>
                  <a:lnTo>
                    <a:pt x="727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1"/>
                  </a:lnTo>
                  <a:lnTo>
                    <a:pt x="729" y="42"/>
                  </a:lnTo>
                  <a:lnTo>
                    <a:pt x="727" y="42"/>
                  </a:lnTo>
                  <a:lnTo>
                    <a:pt x="726" y="44"/>
                  </a:lnTo>
                  <a:lnTo>
                    <a:pt x="724" y="44"/>
                  </a:lnTo>
                  <a:lnTo>
                    <a:pt x="723" y="44"/>
                  </a:lnTo>
                  <a:lnTo>
                    <a:pt x="721" y="44"/>
                  </a:lnTo>
                  <a:lnTo>
                    <a:pt x="720" y="44"/>
                  </a:lnTo>
                  <a:lnTo>
                    <a:pt x="715" y="46"/>
                  </a:lnTo>
                  <a:lnTo>
                    <a:pt x="713" y="46"/>
                  </a:lnTo>
                  <a:lnTo>
                    <a:pt x="713" y="46"/>
                  </a:lnTo>
                  <a:lnTo>
                    <a:pt x="710" y="46"/>
                  </a:lnTo>
                  <a:lnTo>
                    <a:pt x="704" y="47"/>
                  </a:lnTo>
                  <a:lnTo>
                    <a:pt x="702" y="47"/>
                  </a:lnTo>
                  <a:lnTo>
                    <a:pt x="699" y="47"/>
                  </a:lnTo>
                  <a:lnTo>
                    <a:pt x="696" y="47"/>
                  </a:lnTo>
                  <a:lnTo>
                    <a:pt x="694" y="47"/>
                  </a:lnTo>
                  <a:lnTo>
                    <a:pt x="688" y="46"/>
                  </a:lnTo>
                  <a:lnTo>
                    <a:pt x="688" y="44"/>
                  </a:lnTo>
                  <a:lnTo>
                    <a:pt x="688" y="42"/>
                  </a:lnTo>
                  <a:lnTo>
                    <a:pt x="686" y="44"/>
                  </a:lnTo>
                  <a:lnTo>
                    <a:pt x="685" y="44"/>
                  </a:lnTo>
                  <a:lnTo>
                    <a:pt x="685" y="42"/>
                  </a:lnTo>
                  <a:lnTo>
                    <a:pt x="679" y="42"/>
                  </a:lnTo>
                  <a:lnTo>
                    <a:pt x="677" y="42"/>
                  </a:lnTo>
                  <a:lnTo>
                    <a:pt x="677" y="42"/>
                  </a:lnTo>
                  <a:lnTo>
                    <a:pt x="674" y="39"/>
                  </a:lnTo>
                  <a:lnTo>
                    <a:pt x="674" y="39"/>
                  </a:lnTo>
                  <a:lnTo>
                    <a:pt x="672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1" y="38"/>
                  </a:lnTo>
                  <a:lnTo>
                    <a:pt x="674" y="38"/>
                  </a:lnTo>
                  <a:lnTo>
                    <a:pt x="677" y="39"/>
                  </a:lnTo>
                  <a:lnTo>
                    <a:pt x="680" y="41"/>
                  </a:lnTo>
                  <a:lnTo>
                    <a:pt x="680" y="41"/>
                  </a:lnTo>
                  <a:lnTo>
                    <a:pt x="683" y="39"/>
                  </a:lnTo>
                  <a:lnTo>
                    <a:pt x="685" y="39"/>
                  </a:lnTo>
                  <a:lnTo>
                    <a:pt x="685" y="39"/>
                  </a:lnTo>
                  <a:lnTo>
                    <a:pt x="683" y="38"/>
                  </a:lnTo>
                  <a:lnTo>
                    <a:pt x="683" y="36"/>
                  </a:lnTo>
                  <a:lnTo>
                    <a:pt x="683" y="36"/>
                  </a:lnTo>
                  <a:lnTo>
                    <a:pt x="686" y="36"/>
                  </a:lnTo>
                  <a:lnTo>
                    <a:pt x="688" y="38"/>
                  </a:lnTo>
                  <a:lnTo>
                    <a:pt x="688" y="38"/>
                  </a:lnTo>
                  <a:lnTo>
                    <a:pt x="690" y="38"/>
                  </a:lnTo>
                  <a:lnTo>
                    <a:pt x="693" y="38"/>
                  </a:lnTo>
                  <a:lnTo>
                    <a:pt x="693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6" y="39"/>
                  </a:lnTo>
                  <a:lnTo>
                    <a:pt x="694" y="39"/>
                  </a:lnTo>
                  <a:lnTo>
                    <a:pt x="696" y="38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6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6" y="34"/>
                  </a:lnTo>
                  <a:lnTo>
                    <a:pt x="697" y="34"/>
                  </a:lnTo>
                  <a:lnTo>
                    <a:pt x="699" y="34"/>
                  </a:lnTo>
                  <a:lnTo>
                    <a:pt x="699" y="34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3"/>
                  </a:lnTo>
                  <a:lnTo>
                    <a:pt x="699" y="31"/>
                  </a:lnTo>
                  <a:lnTo>
                    <a:pt x="699" y="30"/>
                  </a:lnTo>
                  <a:lnTo>
                    <a:pt x="699" y="30"/>
                  </a:lnTo>
                  <a:lnTo>
                    <a:pt x="701" y="28"/>
                  </a:lnTo>
                  <a:lnTo>
                    <a:pt x="701" y="28"/>
                  </a:lnTo>
                  <a:lnTo>
                    <a:pt x="701" y="27"/>
                  </a:lnTo>
                  <a:lnTo>
                    <a:pt x="702" y="27"/>
                  </a:lnTo>
                  <a:lnTo>
                    <a:pt x="704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7"/>
                  </a:lnTo>
                  <a:lnTo>
                    <a:pt x="707" y="28"/>
                  </a:lnTo>
                  <a:lnTo>
                    <a:pt x="710" y="27"/>
                  </a:lnTo>
                  <a:lnTo>
                    <a:pt x="712" y="27"/>
                  </a:lnTo>
                  <a:lnTo>
                    <a:pt x="713" y="25"/>
                  </a:lnTo>
                  <a:lnTo>
                    <a:pt x="715" y="25"/>
                  </a:lnTo>
                  <a:lnTo>
                    <a:pt x="715" y="25"/>
                  </a:lnTo>
                  <a:lnTo>
                    <a:pt x="715" y="23"/>
                  </a:lnTo>
                  <a:lnTo>
                    <a:pt x="715" y="23"/>
                  </a:lnTo>
                  <a:lnTo>
                    <a:pt x="713" y="23"/>
                  </a:lnTo>
                  <a:lnTo>
                    <a:pt x="713" y="22"/>
                  </a:lnTo>
                  <a:lnTo>
                    <a:pt x="713" y="22"/>
                  </a:lnTo>
                  <a:lnTo>
                    <a:pt x="712" y="20"/>
                  </a:lnTo>
                  <a:lnTo>
                    <a:pt x="710" y="20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9"/>
                  </a:lnTo>
                  <a:lnTo>
                    <a:pt x="708" y="17"/>
                  </a:lnTo>
                  <a:lnTo>
                    <a:pt x="707" y="16"/>
                  </a:lnTo>
                  <a:lnTo>
                    <a:pt x="707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4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4" y="11"/>
                  </a:lnTo>
                  <a:lnTo>
                    <a:pt x="699" y="11"/>
                  </a:lnTo>
                  <a:lnTo>
                    <a:pt x="699" y="9"/>
                  </a:lnTo>
                  <a:lnTo>
                    <a:pt x="697" y="9"/>
                  </a:lnTo>
                  <a:lnTo>
                    <a:pt x="697" y="8"/>
                  </a:lnTo>
                  <a:lnTo>
                    <a:pt x="697" y="8"/>
                  </a:lnTo>
                  <a:lnTo>
                    <a:pt x="694" y="6"/>
                  </a:lnTo>
                  <a:lnTo>
                    <a:pt x="694" y="5"/>
                  </a:lnTo>
                  <a:lnTo>
                    <a:pt x="694" y="5"/>
                  </a:lnTo>
                  <a:lnTo>
                    <a:pt x="696" y="5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699" y="6"/>
                  </a:lnTo>
                  <a:lnTo>
                    <a:pt x="705" y="8"/>
                  </a:lnTo>
                  <a:lnTo>
                    <a:pt x="705" y="8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7" y="9"/>
                  </a:lnTo>
                  <a:lnTo>
                    <a:pt x="708" y="11"/>
                  </a:lnTo>
                  <a:lnTo>
                    <a:pt x="710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715" y="14"/>
                  </a:lnTo>
                  <a:lnTo>
                    <a:pt x="718" y="14"/>
                  </a:lnTo>
                  <a:lnTo>
                    <a:pt x="718" y="12"/>
                  </a:lnTo>
                  <a:lnTo>
                    <a:pt x="718" y="12"/>
                  </a:lnTo>
                  <a:lnTo>
                    <a:pt x="720" y="12"/>
                  </a:lnTo>
                  <a:lnTo>
                    <a:pt x="720" y="12"/>
                  </a:lnTo>
                  <a:lnTo>
                    <a:pt x="721" y="12"/>
                  </a:lnTo>
                  <a:lnTo>
                    <a:pt x="721" y="14"/>
                  </a:lnTo>
                  <a:lnTo>
                    <a:pt x="720" y="14"/>
                  </a:lnTo>
                  <a:lnTo>
                    <a:pt x="721" y="14"/>
                  </a:lnTo>
                  <a:lnTo>
                    <a:pt x="721" y="16"/>
                  </a:lnTo>
                  <a:lnTo>
                    <a:pt x="721" y="16"/>
                  </a:lnTo>
                  <a:lnTo>
                    <a:pt x="723" y="16"/>
                  </a:lnTo>
                  <a:lnTo>
                    <a:pt x="723" y="16"/>
                  </a:lnTo>
                  <a:lnTo>
                    <a:pt x="726" y="17"/>
                  </a:lnTo>
                  <a:lnTo>
                    <a:pt x="726" y="17"/>
                  </a:lnTo>
                  <a:lnTo>
                    <a:pt x="727" y="19"/>
                  </a:lnTo>
                  <a:lnTo>
                    <a:pt x="731" y="22"/>
                  </a:lnTo>
                  <a:lnTo>
                    <a:pt x="731" y="22"/>
                  </a:lnTo>
                  <a:lnTo>
                    <a:pt x="734" y="22"/>
                  </a:lnTo>
                  <a:lnTo>
                    <a:pt x="737" y="20"/>
                  </a:lnTo>
                  <a:lnTo>
                    <a:pt x="738" y="22"/>
                  </a:lnTo>
                  <a:lnTo>
                    <a:pt x="738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0" y="20"/>
                  </a:lnTo>
                  <a:lnTo>
                    <a:pt x="745" y="20"/>
                  </a:lnTo>
                  <a:lnTo>
                    <a:pt x="748" y="19"/>
                  </a:lnTo>
                  <a:lnTo>
                    <a:pt x="751" y="17"/>
                  </a:lnTo>
                  <a:lnTo>
                    <a:pt x="753" y="16"/>
                  </a:lnTo>
                  <a:lnTo>
                    <a:pt x="756" y="14"/>
                  </a:lnTo>
                  <a:lnTo>
                    <a:pt x="757" y="12"/>
                  </a:lnTo>
                  <a:lnTo>
                    <a:pt x="757" y="11"/>
                  </a:lnTo>
                  <a:lnTo>
                    <a:pt x="759" y="9"/>
                  </a:lnTo>
                  <a:lnTo>
                    <a:pt x="759" y="9"/>
                  </a:lnTo>
                  <a:lnTo>
                    <a:pt x="759" y="8"/>
                  </a:lnTo>
                  <a:lnTo>
                    <a:pt x="761" y="6"/>
                  </a:lnTo>
                  <a:lnTo>
                    <a:pt x="762" y="6"/>
                  </a:lnTo>
                  <a:lnTo>
                    <a:pt x="764" y="5"/>
                  </a:lnTo>
                  <a:lnTo>
                    <a:pt x="765" y="3"/>
                  </a:lnTo>
                  <a:lnTo>
                    <a:pt x="772" y="1"/>
                  </a:lnTo>
                  <a:lnTo>
                    <a:pt x="775" y="0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6" name="Freeform 357"/>
            <p:cNvSpPr>
              <a:spLocks noEditPoints="1"/>
            </p:cNvSpPr>
            <p:nvPr/>
          </p:nvSpPr>
          <p:spPr bwMode="auto">
            <a:xfrm>
              <a:off x="1090761" y="2217201"/>
              <a:ext cx="9597966" cy="233907"/>
            </a:xfrm>
            <a:custGeom>
              <a:avLst/>
              <a:gdLst>
                <a:gd name="T0" fmla="*/ 990 w 4924"/>
                <a:gd name="T1" fmla="*/ 87 h 120"/>
                <a:gd name="T2" fmla="*/ 974 w 4924"/>
                <a:gd name="T3" fmla="*/ 79 h 120"/>
                <a:gd name="T4" fmla="*/ 2841 w 4924"/>
                <a:gd name="T5" fmla="*/ 76 h 120"/>
                <a:gd name="T6" fmla="*/ 957 w 4924"/>
                <a:gd name="T7" fmla="*/ 79 h 120"/>
                <a:gd name="T8" fmla="*/ 2773 w 4924"/>
                <a:gd name="T9" fmla="*/ 82 h 120"/>
                <a:gd name="T10" fmla="*/ 2783 w 4924"/>
                <a:gd name="T11" fmla="*/ 81 h 120"/>
                <a:gd name="T12" fmla="*/ 2788 w 4924"/>
                <a:gd name="T13" fmla="*/ 84 h 120"/>
                <a:gd name="T14" fmla="*/ 2778 w 4924"/>
                <a:gd name="T15" fmla="*/ 85 h 120"/>
                <a:gd name="T16" fmla="*/ 2769 w 4924"/>
                <a:gd name="T17" fmla="*/ 99 h 120"/>
                <a:gd name="T18" fmla="*/ 2777 w 4924"/>
                <a:gd name="T19" fmla="*/ 114 h 120"/>
                <a:gd name="T20" fmla="*/ 2767 w 4924"/>
                <a:gd name="T21" fmla="*/ 118 h 120"/>
                <a:gd name="T22" fmla="*/ 2765 w 4924"/>
                <a:gd name="T23" fmla="*/ 103 h 120"/>
                <a:gd name="T24" fmla="*/ 2769 w 4924"/>
                <a:gd name="T25" fmla="*/ 84 h 120"/>
                <a:gd name="T26" fmla="*/ 2609 w 4924"/>
                <a:gd name="T27" fmla="*/ 71 h 120"/>
                <a:gd name="T28" fmla="*/ 2600 w 4924"/>
                <a:gd name="T29" fmla="*/ 68 h 120"/>
                <a:gd name="T30" fmla="*/ 2778 w 4924"/>
                <a:gd name="T31" fmla="*/ 70 h 120"/>
                <a:gd name="T32" fmla="*/ 2884 w 4924"/>
                <a:gd name="T33" fmla="*/ 63 h 120"/>
                <a:gd name="T34" fmla="*/ 932 w 4924"/>
                <a:gd name="T35" fmla="*/ 79 h 120"/>
                <a:gd name="T36" fmla="*/ 933 w 4924"/>
                <a:gd name="T37" fmla="*/ 66 h 120"/>
                <a:gd name="T38" fmla="*/ 689 w 4924"/>
                <a:gd name="T39" fmla="*/ 68 h 120"/>
                <a:gd name="T40" fmla="*/ 2832 w 4924"/>
                <a:gd name="T41" fmla="*/ 76 h 120"/>
                <a:gd name="T42" fmla="*/ 2799 w 4924"/>
                <a:gd name="T43" fmla="*/ 76 h 120"/>
                <a:gd name="T44" fmla="*/ 2811 w 4924"/>
                <a:gd name="T45" fmla="*/ 87 h 120"/>
                <a:gd name="T46" fmla="*/ 2808 w 4924"/>
                <a:gd name="T47" fmla="*/ 92 h 120"/>
                <a:gd name="T48" fmla="*/ 2821 w 4924"/>
                <a:gd name="T49" fmla="*/ 84 h 120"/>
                <a:gd name="T50" fmla="*/ 2830 w 4924"/>
                <a:gd name="T51" fmla="*/ 95 h 120"/>
                <a:gd name="T52" fmla="*/ 2814 w 4924"/>
                <a:gd name="T53" fmla="*/ 107 h 120"/>
                <a:gd name="T54" fmla="*/ 2803 w 4924"/>
                <a:gd name="T55" fmla="*/ 115 h 120"/>
                <a:gd name="T56" fmla="*/ 2799 w 4924"/>
                <a:gd name="T57" fmla="*/ 104 h 120"/>
                <a:gd name="T58" fmla="*/ 2808 w 4924"/>
                <a:gd name="T59" fmla="*/ 96 h 120"/>
                <a:gd name="T60" fmla="*/ 2797 w 4924"/>
                <a:gd name="T61" fmla="*/ 87 h 120"/>
                <a:gd name="T62" fmla="*/ 2789 w 4924"/>
                <a:gd name="T63" fmla="*/ 63 h 120"/>
                <a:gd name="T64" fmla="*/ 4002 w 4924"/>
                <a:gd name="T65" fmla="*/ 76 h 120"/>
                <a:gd name="T66" fmla="*/ 4017 w 4924"/>
                <a:gd name="T67" fmla="*/ 77 h 120"/>
                <a:gd name="T68" fmla="*/ 4011 w 4924"/>
                <a:gd name="T69" fmla="*/ 79 h 120"/>
                <a:gd name="T70" fmla="*/ 4006 w 4924"/>
                <a:gd name="T71" fmla="*/ 87 h 120"/>
                <a:gd name="T72" fmla="*/ 3983 w 4924"/>
                <a:gd name="T73" fmla="*/ 103 h 120"/>
                <a:gd name="T74" fmla="*/ 4000 w 4924"/>
                <a:gd name="T75" fmla="*/ 87 h 120"/>
                <a:gd name="T76" fmla="*/ 3988 w 4924"/>
                <a:gd name="T77" fmla="*/ 65 h 120"/>
                <a:gd name="T78" fmla="*/ 2587 w 4924"/>
                <a:gd name="T79" fmla="*/ 58 h 120"/>
                <a:gd name="T80" fmla="*/ 2901 w 4924"/>
                <a:gd name="T81" fmla="*/ 74 h 120"/>
                <a:gd name="T82" fmla="*/ 2847 w 4924"/>
                <a:gd name="T83" fmla="*/ 57 h 120"/>
                <a:gd name="T84" fmla="*/ 1036 w 4924"/>
                <a:gd name="T85" fmla="*/ 49 h 120"/>
                <a:gd name="T86" fmla="*/ 840 w 4924"/>
                <a:gd name="T87" fmla="*/ 51 h 120"/>
                <a:gd name="T88" fmla="*/ 828 w 4924"/>
                <a:gd name="T89" fmla="*/ 52 h 120"/>
                <a:gd name="T90" fmla="*/ 2799 w 4924"/>
                <a:gd name="T91" fmla="*/ 46 h 120"/>
                <a:gd name="T92" fmla="*/ 2859 w 4924"/>
                <a:gd name="T93" fmla="*/ 40 h 120"/>
                <a:gd name="T94" fmla="*/ 2620 w 4924"/>
                <a:gd name="T95" fmla="*/ 51 h 120"/>
                <a:gd name="T96" fmla="*/ 832 w 4924"/>
                <a:gd name="T97" fmla="*/ 38 h 120"/>
                <a:gd name="T98" fmla="*/ 821 w 4924"/>
                <a:gd name="T99" fmla="*/ 38 h 120"/>
                <a:gd name="T100" fmla="*/ 2592 w 4924"/>
                <a:gd name="T101" fmla="*/ 33 h 120"/>
                <a:gd name="T102" fmla="*/ 1015 w 4924"/>
                <a:gd name="T103" fmla="*/ 33 h 120"/>
                <a:gd name="T104" fmla="*/ 2849 w 4924"/>
                <a:gd name="T105" fmla="*/ 27 h 120"/>
                <a:gd name="T106" fmla="*/ 0 w 4924"/>
                <a:gd name="T107" fmla="*/ 25 h 120"/>
                <a:gd name="T108" fmla="*/ 682 w 4924"/>
                <a:gd name="T109" fmla="*/ 30 h 120"/>
                <a:gd name="T110" fmla="*/ 1376 w 4924"/>
                <a:gd name="T111" fmla="*/ 32 h 120"/>
                <a:gd name="T112" fmla="*/ 1362 w 4924"/>
                <a:gd name="T113" fmla="*/ 38 h 120"/>
                <a:gd name="T114" fmla="*/ 1364 w 4924"/>
                <a:gd name="T115" fmla="*/ 29 h 120"/>
                <a:gd name="T116" fmla="*/ 760 w 4924"/>
                <a:gd name="T117" fmla="*/ 21 h 120"/>
                <a:gd name="T118" fmla="*/ 749 w 4924"/>
                <a:gd name="T119" fmla="*/ 21 h 120"/>
                <a:gd name="T120" fmla="*/ 2859 w 4924"/>
                <a:gd name="T121" fmla="*/ 14 h 120"/>
                <a:gd name="T122" fmla="*/ 2871 w 4924"/>
                <a:gd name="T123" fmla="*/ 5 h 120"/>
                <a:gd name="T124" fmla="*/ 2657 w 4924"/>
                <a:gd name="T125" fmla="*/ 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24" h="120">
                  <a:moveTo>
                    <a:pt x="2802" y="76"/>
                  </a:moveTo>
                  <a:lnTo>
                    <a:pt x="2802" y="76"/>
                  </a:lnTo>
                  <a:lnTo>
                    <a:pt x="2802" y="76"/>
                  </a:lnTo>
                  <a:lnTo>
                    <a:pt x="2800" y="76"/>
                  </a:lnTo>
                  <a:lnTo>
                    <a:pt x="2800" y="77"/>
                  </a:lnTo>
                  <a:lnTo>
                    <a:pt x="2800" y="79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81"/>
                  </a:lnTo>
                  <a:lnTo>
                    <a:pt x="2803" y="79"/>
                  </a:lnTo>
                  <a:lnTo>
                    <a:pt x="2803" y="76"/>
                  </a:lnTo>
                  <a:lnTo>
                    <a:pt x="2803" y="76"/>
                  </a:lnTo>
                  <a:lnTo>
                    <a:pt x="2802" y="76"/>
                  </a:lnTo>
                  <a:close/>
                  <a:moveTo>
                    <a:pt x="987" y="76"/>
                  </a:moveTo>
                  <a:lnTo>
                    <a:pt x="987" y="76"/>
                  </a:lnTo>
                  <a:lnTo>
                    <a:pt x="987" y="77"/>
                  </a:lnTo>
                  <a:lnTo>
                    <a:pt x="987" y="77"/>
                  </a:lnTo>
                  <a:lnTo>
                    <a:pt x="985" y="79"/>
                  </a:lnTo>
                  <a:lnTo>
                    <a:pt x="987" y="79"/>
                  </a:lnTo>
                  <a:lnTo>
                    <a:pt x="987" y="81"/>
                  </a:lnTo>
                  <a:lnTo>
                    <a:pt x="987" y="82"/>
                  </a:lnTo>
                  <a:lnTo>
                    <a:pt x="987" y="82"/>
                  </a:lnTo>
                  <a:lnTo>
                    <a:pt x="987" y="84"/>
                  </a:lnTo>
                  <a:lnTo>
                    <a:pt x="988" y="84"/>
                  </a:lnTo>
                  <a:lnTo>
                    <a:pt x="988" y="85"/>
                  </a:lnTo>
                  <a:lnTo>
                    <a:pt x="988" y="85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2" y="87"/>
                  </a:lnTo>
                  <a:lnTo>
                    <a:pt x="990" y="88"/>
                  </a:lnTo>
                  <a:lnTo>
                    <a:pt x="988" y="88"/>
                  </a:lnTo>
                  <a:lnTo>
                    <a:pt x="988" y="87"/>
                  </a:lnTo>
                  <a:lnTo>
                    <a:pt x="987" y="87"/>
                  </a:lnTo>
                  <a:lnTo>
                    <a:pt x="985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4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2" y="87"/>
                  </a:lnTo>
                  <a:lnTo>
                    <a:pt x="980" y="87"/>
                  </a:lnTo>
                  <a:lnTo>
                    <a:pt x="980" y="85"/>
                  </a:lnTo>
                  <a:lnTo>
                    <a:pt x="980" y="85"/>
                  </a:lnTo>
                  <a:lnTo>
                    <a:pt x="982" y="85"/>
                  </a:lnTo>
                  <a:lnTo>
                    <a:pt x="980" y="85"/>
                  </a:lnTo>
                  <a:lnTo>
                    <a:pt x="980" y="84"/>
                  </a:lnTo>
                  <a:lnTo>
                    <a:pt x="979" y="82"/>
                  </a:lnTo>
                  <a:lnTo>
                    <a:pt x="977" y="82"/>
                  </a:lnTo>
                  <a:lnTo>
                    <a:pt x="977" y="82"/>
                  </a:lnTo>
                  <a:lnTo>
                    <a:pt x="976" y="84"/>
                  </a:lnTo>
                  <a:lnTo>
                    <a:pt x="976" y="84"/>
                  </a:lnTo>
                  <a:lnTo>
                    <a:pt x="976" y="82"/>
                  </a:lnTo>
                  <a:lnTo>
                    <a:pt x="976" y="82"/>
                  </a:lnTo>
                  <a:lnTo>
                    <a:pt x="976" y="81"/>
                  </a:lnTo>
                  <a:lnTo>
                    <a:pt x="976" y="81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4" y="79"/>
                  </a:lnTo>
                  <a:lnTo>
                    <a:pt x="976" y="79"/>
                  </a:lnTo>
                  <a:lnTo>
                    <a:pt x="976" y="79"/>
                  </a:lnTo>
                  <a:lnTo>
                    <a:pt x="977" y="79"/>
                  </a:lnTo>
                  <a:lnTo>
                    <a:pt x="977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79" y="79"/>
                  </a:lnTo>
                  <a:lnTo>
                    <a:pt x="980" y="79"/>
                  </a:lnTo>
                  <a:lnTo>
                    <a:pt x="982" y="77"/>
                  </a:lnTo>
                  <a:lnTo>
                    <a:pt x="984" y="77"/>
                  </a:lnTo>
                  <a:lnTo>
                    <a:pt x="985" y="77"/>
                  </a:lnTo>
                  <a:lnTo>
                    <a:pt x="985" y="77"/>
                  </a:lnTo>
                  <a:lnTo>
                    <a:pt x="985" y="76"/>
                  </a:lnTo>
                  <a:lnTo>
                    <a:pt x="987" y="76"/>
                  </a:lnTo>
                  <a:close/>
                  <a:moveTo>
                    <a:pt x="2843" y="74"/>
                  </a:moveTo>
                  <a:lnTo>
                    <a:pt x="2843" y="74"/>
                  </a:lnTo>
                  <a:lnTo>
                    <a:pt x="2844" y="76"/>
                  </a:lnTo>
                  <a:lnTo>
                    <a:pt x="2843" y="77"/>
                  </a:lnTo>
                  <a:lnTo>
                    <a:pt x="2841" y="79"/>
                  </a:lnTo>
                  <a:lnTo>
                    <a:pt x="2841" y="79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41" y="81"/>
                  </a:lnTo>
                  <a:lnTo>
                    <a:pt x="2838" y="81"/>
                  </a:lnTo>
                  <a:lnTo>
                    <a:pt x="2838" y="81"/>
                  </a:lnTo>
                  <a:lnTo>
                    <a:pt x="2840" y="79"/>
                  </a:lnTo>
                  <a:lnTo>
                    <a:pt x="2840" y="77"/>
                  </a:lnTo>
                  <a:lnTo>
                    <a:pt x="2840" y="76"/>
                  </a:lnTo>
                  <a:lnTo>
                    <a:pt x="2840" y="76"/>
                  </a:lnTo>
                  <a:lnTo>
                    <a:pt x="2841" y="76"/>
                  </a:lnTo>
                  <a:lnTo>
                    <a:pt x="2841" y="74"/>
                  </a:lnTo>
                  <a:lnTo>
                    <a:pt x="2843" y="74"/>
                  </a:lnTo>
                  <a:close/>
                  <a:moveTo>
                    <a:pt x="2824" y="74"/>
                  </a:moveTo>
                  <a:lnTo>
                    <a:pt x="2825" y="76"/>
                  </a:lnTo>
                  <a:lnTo>
                    <a:pt x="2829" y="77"/>
                  </a:lnTo>
                  <a:lnTo>
                    <a:pt x="2829" y="79"/>
                  </a:lnTo>
                  <a:lnTo>
                    <a:pt x="2829" y="81"/>
                  </a:lnTo>
                  <a:lnTo>
                    <a:pt x="2827" y="82"/>
                  </a:lnTo>
                  <a:lnTo>
                    <a:pt x="2827" y="82"/>
                  </a:lnTo>
                  <a:lnTo>
                    <a:pt x="2825" y="81"/>
                  </a:lnTo>
                  <a:lnTo>
                    <a:pt x="2825" y="81"/>
                  </a:lnTo>
                  <a:lnTo>
                    <a:pt x="2824" y="79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4" y="79"/>
                  </a:lnTo>
                  <a:lnTo>
                    <a:pt x="2825" y="79"/>
                  </a:lnTo>
                  <a:lnTo>
                    <a:pt x="2825" y="77"/>
                  </a:lnTo>
                  <a:lnTo>
                    <a:pt x="2825" y="76"/>
                  </a:lnTo>
                  <a:lnTo>
                    <a:pt x="2824" y="74"/>
                  </a:lnTo>
                  <a:lnTo>
                    <a:pt x="2824" y="74"/>
                  </a:lnTo>
                  <a:close/>
                  <a:moveTo>
                    <a:pt x="962" y="71"/>
                  </a:moveTo>
                  <a:lnTo>
                    <a:pt x="962" y="71"/>
                  </a:lnTo>
                  <a:lnTo>
                    <a:pt x="962" y="73"/>
                  </a:lnTo>
                  <a:lnTo>
                    <a:pt x="962" y="74"/>
                  </a:lnTo>
                  <a:lnTo>
                    <a:pt x="963" y="74"/>
                  </a:lnTo>
                  <a:lnTo>
                    <a:pt x="965" y="76"/>
                  </a:lnTo>
                  <a:lnTo>
                    <a:pt x="965" y="77"/>
                  </a:lnTo>
                  <a:lnTo>
                    <a:pt x="963" y="77"/>
                  </a:lnTo>
                  <a:lnTo>
                    <a:pt x="962" y="79"/>
                  </a:lnTo>
                  <a:lnTo>
                    <a:pt x="958" y="79"/>
                  </a:lnTo>
                  <a:lnTo>
                    <a:pt x="957" y="79"/>
                  </a:lnTo>
                  <a:lnTo>
                    <a:pt x="955" y="79"/>
                  </a:lnTo>
                  <a:lnTo>
                    <a:pt x="955" y="77"/>
                  </a:lnTo>
                  <a:lnTo>
                    <a:pt x="958" y="76"/>
                  </a:lnTo>
                  <a:lnTo>
                    <a:pt x="958" y="74"/>
                  </a:lnTo>
                  <a:lnTo>
                    <a:pt x="962" y="71"/>
                  </a:lnTo>
                  <a:lnTo>
                    <a:pt x="962" y="71"/>
                  </a:lnTo>
                  <a:close/>
                  <a:moveTo>
                    <a:pt x="2769" y="70"/>
                  </a:moveTo>
                  <a:lnTo>
                    <a:pt x="2769" y="71"/>
                  </a:lnTo>
                  <a:lnTo>
                    <a:pt x="2769" y="73"/>
                  </a:lnTo>
                  <a:lnTo>
                    <a:pt x="2770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2" y="73"/>
                  </a:lnTo>
                  <a:lnTo>
                    <a:pt x="2773" y="73"/>
                  </a:lnTo>
                  <a:lnTo>
                    <a:pt x="2773" y="74"/>
                  </a:lnTo>
                  <a:lnTo>
                    <a:pt x="2775" y="76"/>
                  </a:lnTo>
                  <a:lnTo>
                    <a:pt x="2775" y="76"/>
                  </a:lnTo>
                  <a:lnTo>
                    <a:pt x="2773" y="76"/>
                  </a:lnTo>
                  <a:lnTo>
                    <a:pt x="2773" y="76"/>
                  </a:lnTo>
                  <a:lnTo>
                    <a:pt x="2775" y="77"/>
                  </a:lnTo>
                  <a:lnTo>
                    <a:pt x="2777" y="79"/>
                  </a:lnTo>
                  <a:lnTo>
                    <a:pt x="2778" y="81"/>
                  </a:lnTo>
                  <a:lnTo>
                    <a:pt x="2780" y="81"/>
                  </a:lnTo>
                  <a:lnTo>
                    <a:pt x="2778" y="81"/>
                  </a:lnTo>
                  <a:lnTo>
                    <a:pt x="2777" y="81"/>
                  </a:lnTo>
                  <a:lnTo>
                    <a:pt x="2775" y="79"/>
                  </a:lnTo>
                  <a:lnTo>
                    <a:pt x="2775" y="79"/>
                  </a:lnTo>
                  <a:lnTo>
                    <a:pt x="2773" y="79"/>
                  </a:lnTo>
                  <a:lnTo>
                    <a:pt x="2773" y="81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2"/>
                  </a:lnTo>
                  <a:lnTo>
                    <a:pt x="2773" y="84"/>
                  </a:lnTo>
                  <a:lnTo>
                    <a:pt x="2772" y="84"/>
                  </a:lnTo>
                  <a:lnTo>
                    <a:pt x="2772" y="84"/>
                  </a:lnTo>
                  <a:lnTo>
                    <a:pt x="2772" y="85"/>
                  </a:lnTo>
                  <a:lnTo>
                    <a:pt x="2773" y="87"/>
                  </a:lnTo>
                  <a:lnTo>
                    <a:pt x="2773" y="87"/>
                  </a:lnTo>
                  <a:lnTo>
                    <a:pt x="2775" y="85"/>
                  </a:lnTo>
                  <a:lnTo>
                    <a:pt x="2775" y="85"/>
                  </a:lnTo>
                  <a:lnTo>
                    <a:pt x="2775" y="87"/>
                  </a:lnTo>
                  <a:lnTo>
                    <a:pt x="2775" y="87"/>
                  </a:lnTo>
                  <a:lnTo>
                    <a:pt x="2775" y="88"/>
                  </a:lnTo>
                  <a:lnTo>
                    <a:pt x="2777" y="88"/>
                  </a:lnTo>
                  <a:lnTo>
                    <a:pt x="2777" y="87"/>
                  </a:lnTo>
                  <a:lnTo>
                    <a:pt x="2777" y="85"/>
                  </a:lnTo>
                  <a:lnTo>
                    <a:pt x="2777" y="85"/>
                  </a:lnTo>
                  <a:lnTo>
                    <a:pt x="2778" y="84"/>
                  </a:lnTo>
                  <a:lnTo>
                    <a:pt x="2778" y="84"/>
                  </a:lnTo>
                  <a:lnTo>
                    <a:pt x="2780" y="84"/>
                  </a:lnTo>
                  <a:lnTo>
                    <a:pt x="2780" y="82"/>
                  </a:lnTo>
                  <a:lnTo>
                    <a:pt x="2780" y="81"/>
                  </a:lnTo>
                  <a:lnTo>
                    <a:pt x="2778" y="79"/>
                  </a:lnTo>
                  <a:lnTo>
                    <a:pt x="2778" y="79"/>
                  </a:lnTo>
                  <a:lnTo>
                    <a:pt x="2780" y="79"/>
                  </a:lnTo>
                  <a:lnTo>
                    <a:pt x="2781" y="81"/>
                  </a:lnTo>
                  <a:lnTo>
                    <a:pt x="2781" y="82"/>
                  </a:lnTo>
                  <a:lnTo>
                    <a:pt x="2783" y="84"/>
                  </a:lnTo>
                  <a:lnTo>
                    <a:pt x="2784" y="84"/>
                  </a:lnTo>
                  <a:lnTo>
                    <a:pt x="2786" y="84"/>
                  </a:lnTo>
                  <a:lnTo>
                    <a:pt x="2786" y="82"/>
                  </a:lnTo>
                  <a:lnTo>
                    <a:pt x="2786" y="82"/>
                  </a:lnTo>
                  <a:lnTo>
                    <a:pt x="2784" y="81"/>
                  </a:lnTo>
                  <a:lnTo>
                    <a:pt x="2783" y="81"/>
                  </a:lnTo>
                  <a:lnTo>
                    <a:pt x="2783" y="79"/>
                  </a:lnTo>
                  <a:lnTo>
                    <a:pt x="2783" y="77"/>
                  </a:lnTo>
                  <a:lnTo>
                    <a:pt x="2781" y="77"/>
                  </a:lnTo>
                  <a:lnTo>
                    <a:pt x="2783" y="77"/>
                  </a:lnTo>
                  <a:lnTo>
                    <a:pt x="2783" y="79"/>
                  </a:lnTo>
                  <a:lnTo>
                    <a:pt x="2784" y="79"/>
                  </a:lnTo>
                  <a:lnTo>
                    <a:pt x="2784" y="77"/>
                  </a:lnTo>
                  <a:lnTo>
                    <a:pt x="2784" y="77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4" y="76"/>
                  </a:lnTo>
                  <a:lnTo>
                    <a:pt x="2788" y="74"/>
                  </a:lnTo>
                  <a:lnTo>
                    <a:pt x="2788" y="74"/>
                  </a:lnTo>
                  <a:lnTo>
                    <a:pt x="2789" y="74"/>
                  </a:lnTo>
                  <a:lnTo>
                    <a:pt x="2788" y="76"/>
                  </a:lnTo>
                  <a:lnTo>
                    <a:pt x="2788" y="76"/>
                  </a:lnTo>
                  <a:lnTo>
                    <a:pt x="2788" y="77"/>
                  </a:lnTo>
                  <a:lnTo>
                    <a:pt x="2788" y="77"/>
                  </a:lnTo>
                  <a:lnTo>
                    <a:pt x="2786" y="77"/>
                  </a:lnTo>
                  <a:lnTo>
                    <a:pt x="2786" y="77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9" y="79"/>
                  </a:lnTo>
                  <a:lnTo>
                    <a:pt x="2789" y="79"/>
                  </a:lnTo>
                  <a:lnTo>
                    <a:pt x="2788" y="79"/>
                  </a:lnTo>
                  <a:lnTo>
                    <a:pt x="2788" y="79"/>
                  </a:lnTo>
                  <a:lnTo>
                    <a:pt x="2788" y="81"/>
                  </a:lnTo>
                  <a:lnTo>
                    <a:pt x="2786" y="79"/>
                  </a:lnTo>
                  <a:lnTo>
                    <a:pt x="2788" y="81"/>
                  </a:lnTo>
                  <a:lnTo>
                    <a:pt x="2788" y="82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8" y="84"/>
                  </a:lnTo>
                  <a:lnTo>
                    <a:pt x="2786" y="84"/>
                  </a:lnTo>
                  <a:lnTo>
                    <a:pt x="2786" y="84"/>
                  </a:lnTo>
                  <a:lnTo>
                    <a:pt x="2786" y="85"/>
                  </a:lnTo>
                  <a:lnTo>
                    <a:pt x="2786" y="85"/>
                  </a:lnTo>
                  <a:lnTo>
                    <a:pt x="2786" y="87"/>
                  </a:lnTo>
                  <a:lnTo>
                    <a:pt x="2786" y="87"/>
                  </a:lnTo>
                  <a:lnTo>
                    <a:pt x="2788" y="87"/>
                  </a:lnTo>
                  <a:lnTo>
                    <a:pt x="2786" y="87"/>
                  </a:lnTo>
                  <a:lnTo>
                    <a:pt x="2784" y="87"/>
                  </a:lnTo>
                  <a:lnTo>
                    <a:pt x="2784" y="87"/>
                  </a:lnTo>
                  <a:lnTo>
                    <a:pt x="2784" y="85"/>
                  </a:lnTo>
                  <a:lnTo>
                    <a:pt x="2783" y="84"/>
                  </a:lnTo>
                  <a:lnTo>
                    <a:pt x="2783" y="85"/>
                  </a:lnTo>
                  <a:lnTo>
                    <a:pt x="2783" y="85"/>
                  </a:lnTo>
                  <a:lnTo>
                    <a:pt x="2783" y="87"/>
                  </a:lnTo>
                  <a:lnTo>
                    <a:pt x="2781" y="88"/>
                  </a:lnTo>
                  <a:lnTo>
                    <a:pt x="2781" y="88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90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0" y="88"/>
                  </a:lnTo>
                  <a:lnTo>
                    <a:pt x="2781" y="88"/>
                  </a:lnTo>
                  <a:lnTo>
                    <a:pt x="2781" y="87"/>
                  </a:lnTo>
                  <a:lnTo>
                    <a:pt x="2781" y="87"/>
                  </a:lnTo>
                  <a:lnTo>
                    <a:pt x="2781" y="85"/>
                  </a:lnTo>
                  <a:lnTo>
                    <a:pt x="2780" y="85"/>
                  </a:lnTo>
                  <a:lnTo>
                    <a:pt x="2778" y="85"/>
                  </a:lnTo>
                  <a:lnTo>
                    <a:pt x="2777" y="85"/>
                  </a:lnTo>
                  <a:lnTo>
                    <a:pt x="2777" y="87"/>
                  </a:lnTo>
                  <a:lnTo>
                    <a:pt x="2777" y="88"/>
                  </a:lnTo>
                  <a:lnTo>
                    <a:pt x="2778" y="88"/>
                  </a:lnTo>
                  <a:lnTo>
                    <a:pt x="2778" y="90"/>
                  </a:lnTo>
                  <a:lnTo>
                    <a:pt x="2778" y="90"/>
                  </a:lnTo>
                  <a:lnTo>
                    <a:pt x="2777" y="90"/>
                  </a:lnTo>
                  <a:lnTo>
                    <a:pt x="2775" y="90"/>
                  </a:lnTo>
                  <a:lnTo>
                    <a:pt x="2775" y="92"/>
                  </a:lnTo>
                  <a:lnTo>
                    <a:pt x="2775" y="92"/>
                  </a:lnTo>
                  <a:lnTo>
                    <a:pt x="2775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0"/>
                  </a:lnTo>
                  <a:lnTo>
                    <a:pt x="2773" y="92"/>
                  </a:lnTo>
                  <a:lnTo>
                    <a:pt x="2773" y="92"/>
                  </a:lnTo>
                  <a:lnTo>
                    <a:pt x="2773" y="93"/>
                  </a:lnTo>
                  <a:lnTo>
                    <a:pt x="2773" y="95"/>
                  </a:lnTo>
                  <a:lnTo>
                    <a:pt x="2772" y="95"/>
                  </a:lnTo>
                  <a:lnTo>
                    <a:pt x="2772" y="93"/>
                  </a:lnTo>
                  <a:lnTo>
                    <a:pt x="2772" y="93"/>
                  </a:lnTo>
                  <a:lnTo>
                    <a:pt x="2772" y="95"/>
                  </a:lnTo>
                  <a:lnTo>
                    <a:pt x="2772" y="96"/>
                  </a:lnTo>
                  <a:lnTo>
                    <a:pt x="2772" y="98"/>
                  </a:lnTo>
                  <a:lnTo>
                    <a:pt x="2772" y="98"/>
                  </a:lnTo>
                  <a:lnTo>
                    <a:pt x="2770" y="98"/>
                  </a:lnTo>
                  <a:lnTo>
                    <a:pt x="2770" y="98"/>
                  </a:lnTo>
                  <a:lnTo>
                    <a:pt x="2769" y="98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99"/>
                  </a:lnTo>
                  <a:lnTo>
                    <a:pt x="2769" y="101"/>
                  </a:lnTo>
                  <a:lnTo>
                    <a:pt x="2769" y="101"/>
                  </a:lnTo>
                  <a:lnTo>
                    <a:pt x="2767" y="103"/>
                  </a:lnTo>
                  <a:lnTo>
                    <a:pt x="2769" y="103"/>
                  </a:lnTo>
                  <a:lnTo>
                    <a:pt x="2769" y="103"/>
                  </a:lnTo>
                  <a:lnTo>
                    <a:pt x="2770" y="101"/>
                  </a:lnTo>
                  <a:lnTo>
                    <a:pt x="2770" y="103"/>
                  </a:lnTo>
                  <a:lnTo>
                    <a:pt x="2769" y="104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9" y="106"/>
                  </a:lnTo>
                  <a:lnTo>
                    <a:pt x="2767" y="107"/>
                  </a:lnTo>
                  <a:lnTo>
                    <a:pt x="2767" y="107"/>
                  </a:lnTo>
                  <a:lnTo>
                    <a:pt x="2767" y="109"/>
                  </a:lnTo>
                  <a:lnTo>
                    <a:pt x="2769" y="109"/>
                  </a:lnTo>
                  <a:lnTo>
                    <a:pt x="2769" y="110"/>
                  </a:lnTo>
                  <a:lnTo>
                    <a:pt x="2767" y="110"/>
                  </a:lnTo>
                  <a:lnTo>
                    <a:pt x="2767" y="110"/>
                  </a:lnTo>
                  <a:lnTo>
                    <a:pt x="2767" y="112"/>
                  </a:lnTo>
                  <a:lnTo>
                    <a:pt x="2767" y="114"/>
                  </a:lnTo>
                  <a:lnTo>
                    <a:pt x="2770" y="114"/>
                  </a:lnTo>
                  <a:lnTo>
                    <a:pt x="2773" y="114"/>
                  </a:lnTo>
                  <a:lnTo>
                    <a:pt x="2773" y="115"/>
                  </a:lnTo>
                  <a:lnTo>
                    <a:pt x="2773" y="115"/>
                  </a:lnTo>
                  <a:lnTo>
                    <a:pt x="2775" y="115"/>
                  </a:lnTo>
                  <a:lnTo>
                    <a:pt x="2775" y="115"/>
                  </a:lnTo>
                  <a:lnTo>
                    <a:pt x="2775" y="114"/>
                  </a:lnTo>
                  <a:lnTo>
                    <a:pt x="2777" y="114"/>
                  </a:lnTo>
                  <a:lnTo>
                    <a:pt x="2778" y="112"/>
                  </a:lnTo>
                  <a:lnTo>
                    <a:pt x="2778" y="112"/>
                  </a:lnTo>
                  <a:lnTo>
                    <a:pt x="2777" y="112"/>
                  </a:lnTo>
                  <a:lnTo>
                    <a:pt x="2777" y="114"/>
                  </a:lnTo>
                  <a:lnTo>
                    <a:pt x="2778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4"/>
                  </a:lnTo>
                  <a:lnTo>
                    <a:pt x="2777" y="115"/>
                  </a:lnTo>
                  <a:lnTo>
                    <a:pt x="2777" y="115"/>
                  </a:lnTo>
                  <a:lnTo>
                    <a:pt x="2777" y="117"/>
                  </a:lnTo>
                  <a:lnTo>
                    <a:pt x="2777" y="117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18"/>
                  </a:lnTo>
                  <a:lnTo>
                    <a:pt x="2777" y="120"/>
                  </a:lnTo>
                  <a:lnTo>
                    <a:pt x="2775" y="120"/>
                  </a:lnTo>
                  <a:lnTo>
                    <a:pt x="2773" y="120"/>
                  </a:lnTo>
                  <a:lnTo>
                    <a:pt x="2775" y="120"/>
                  </a:lnTo>
                  <a:lnTo>
                    <a:pt x="2775" y="117"/>
                  </a:lnTo>
                  <a:lnTo>
                    <a:pt x="2773" y="117"/>
                  </a:lnTo>
                  <a:lnTo>
                    <a:pt x="2773" y="115"/>
                  </a:lnTo>
                  <a:lnTo>
                    <a:pt x="2772" y="115"/>
                  </a:lnTo>
                  <a:lnTo>
                    <a:pt x="2772" y="117"/>
                  </a:lnTo>
                  <a:lnTo>
                    <a:pt x="2770" y="115"/>
                  </a:lnTo>
                  <a:lnTo>
                    <a:pt x="2769" y="114"/>
                  </a:lnTo>
                  <a:lnTo>
                    <a:pt x="2769" y="114"/>
                  </a:lnTo>
                  <a:lnTo>
                    <a:pt x="2769" y="115"/>
                  </a:lnTo>
                  <a:lnTo>
                    <a:pt x="2769" y="115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767" y="118"/>
                  </a:lnTo>
                  <a:lnTo>
                    <a:pt x="2769" y="118"/>
                  </a:lnTo>
                  <a:lnTo>
                    <a:pt x="2767" y="120"/>
                  </a:lnTo>
                  <a:lnTo>
                    <a:pt x="2767" y="118"/>
                  </a:lnTo>
                  <a:lnTo>
                    <a:pt x="2767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5" y="118"/>
                  </a:lnTo>
                  <a:lnTo>
                    <a:pt x="2764" y="118"/>
                  </a:lnTo>
                  <a:lnTo>
                    <a:pt x="2765" y="117"/>
                  </a:lnTo>
                  <a:lnTo>
                    <a:pt x="2765" y="117"/>
                  </a:lnTo>
                  <a:lnTo>
                    <a:pt x="2767" y="115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5" y="114"/>
                  </a:lnTo>
                  <a:lnTo>
                    <a:pt x="2764" y="112"/>
                  </a:lnTo>
                  <a:lnTo>
                    <a:pt x="2764" y="112"/>
                  </a:lnTo>
                  <a:lnTo>
                    <a:pt x="2762" y="112"/>
                  </a:lnTo>
                  <a:lnTo>
                    <a:pt x="2762" y="112"/>
                  </a:lnTo>
                  <a:lnTo>
                    <a:pt x="2762" y="110"/>
                  </a:lnTo>
                  <a:lnTo>
                    <a:pt x="2762" y="109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2" y="107"/>
                  </a:lnTo>
                  <a:lnTo>
                    <a:pt x="2764" y="107"/>
                  </a:lnTo>
                  <a:lnTo>
                    <a:pt x="2765" y="107"/>
                  </a:lnTo>
                  <a:lnTo>
                    <a:pt x="2765" y="106"/>
                  </a:lnTo>
                  <a:lnTo>
                    <a:pt x="2765" y="104"/>
                  </a:lnTo>
                  <a:lnTo>
                    <a:pt x="2764" y="104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2" y="103"/>
                  </a:lnTo>
                  <a:lnTo>
                    <a:pt x="2764" y="103"/>
                  </a:lnTo>
                  <a:lnTo>
                    <a:pt x="2765" y="103"/>
                  </a:lnTo>
                  <a:lnTo>
                    <a:pt x="2765" y="101"/>
                  </a:lnTo>
                  <a:lnTo>
                    <a:pt x="2765" y="101"/>
                  </a:lnTo>
                  <a:lnTo>
                    <a:pt x="2764" y="101"/>
                  </a:lnTo>
                  <a:lnTo>
                    <a:pt x="2764" y="99"/>
                  </a:lnTo>
                  <a:lnTo>
                    <a:pt x="2765" y="99"/>
                  </a:lnTo>
                  <a:lnTo>
                    <a:pt x="2767" y="99"/>
                  </a:lnTo>
                  <a:lnTo>
                    <a:pt x="2767" y="99"/>
                  </a:lnTo>
                  <a:lnTo>
                    <a:pt x="2767" y="98"/>
                  </a:lnTo>
                  <a:lnTo>
                    <a:pt x="2769" y="98"/>
                  </a:lnTo>
                  <a:lnTo>
                    <a:pt x="2769" y="96"/>
                  </a:lnTo>
                  <a:lnTo>
                    <a:pt x="2767" y="95"/>
                  </a:lnTo>
                  <a:lnTo>
                    <a:pt x="2767" y="95"/>
                  </a:lnTo>
                  <a:lnTo>
                    <a:pt x="2765" y="95"/>
                  </a:lnTo>
                  <a:lnTo>
                    <a:pt x="2767" y="95"/>
                  </a:lnTo>
                  <a:lnTo>
                    <a:pt x="2769" y="95"/>
                  </a:lnTo>
                  <a:lnTo>
                    <a:pt x="2770" y="95"/>
                  </a:lnTo>
                  <a:lnTo>
                    <a:pt x="2770" y="93"/>
                  </a:lnTo>
                  <a:lnTo>
                    <a:pt x="2770" y="93"/>
                  </a:lnTo>
                  <a:lnTo>
                    <a:pt x="2770" y="92"/>
                  </a:lnTo>
                  <a:lnTo>
                    <a:pt x="2772" y="92"/>
                  </a:lnTo>
                  <a:lnTo>
                    <a:pt x="2772" y="92"/>
                  </a:lnTo>
                  <a:lnTo>
                    <a:pt x="2772" y="90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8"/>
                  </a:lnTo>
                  <a:lnTo>
                    <a:pt x="2772" y="87"/>
                  </a:lnTo>
                  <a:lnTo>
                    <a:pt x="2770" y="87"/>
                  </a:lnTo>
                  <a:lnTo>
                    <a:pt x="2770" y="85"/>
                  </a:lnTo>
                  <a:lnTo>
                    <a:pt x="2769" y="85"/>
                  </a:lnTo>
                  <a:lnTo>
                    <a:pt x="2769" y="84"/>
                  </a:lnTo>
                  <a:lnTo>
                    <a:pt x="2769" y="84"/>
                  </a:lnTo>
                  <a:lnTo>
                    <a:pt x="2770" y="84"/>
                  </a:lnTo>
                  <a:lnTo>
                    <a:pt x="2770" y="82"/>
                  </a:lnTo>
                  <a:lnTo>
                    <a:pt x="2772" y="81"/>
                  </a:lnTo>
                  <a:lnTo>
                    <a:pt x="2772" y="82"/>
                  </a:lnTo>
                  <a:lnTo>
                    <a:pt x="2772" y="81"/>
                  </a:lnTo>
                  <a:lnTo>
                    <a:pt x="2772" y="81"/>
                  </a:lnTo>
                  <a:lnTo>
                    <a:pt x="2770" y="81"/>
                  </a:lnTo>
                  <a:lnTo>
                    <a:pt x="2772" y="79"/>
                  </a:lnTo>
                  <a:lnTo>
                    <a:pt x="2772" y="77"/>
                  </a:lnTo>
                  <a:lnTo>
                    <a:pt x="2773" y="77"/>
                  </a:lnTo>
                  <a:lnTo>
                    <a:pt x="2772" y="76"/>
                  </a:lnTo>
                  <a:lnTo>
                    <a:pt x="2772" y="74"/>
                  </a:lnTo>
                  <a:lnTo>
                    <a:pt x="2770" y="74"/>
                  </a:lnTo>
                  <a:lnTo>
                    <a:pt x="2769" y="74"/>
                  </a:lnTo>
                  <a:lnTo>
                    <a:pt x="2767" y="74"/>
                  </a:lnTo>
                  <a:lnTo>
                    <a:pt x="2767" y="76"/>
                  </a:lnTo>
                  <a:lnTo>
                    <a:pt x="2767" y="76"/>
                  </a:lnTo>
                  <a:lnTo>
                    <a:pt x="2765" y="76"/>
                  </a:lnTo>
                  <a:lnTo>
                    <a:pt x="2764" y="74"/>
                  </a:lnTo>
                  <a:lnTo>
                    <a:pt x="2765" y="74"/>
                  </a:lnTo>
                  <a:lnTo>
                    <a:pt x="2765" y="74"/>
                  </a:lnTo>
                  <a:lnTo>
                    <a:pt x="2765" y="73"/>
                  </a:lnTo>
                  <a:lnTo>
                    <a:pt x="2765" y="73"/>
                  </a:lnTo>
                  <a:lnTo>
                    <a:pt x="2767" y="71"/>
                  </a:lnTo>
                  <a:lnTo>
                    <a:pt x="2767" y="71"/>
                  </a:lnTo>
                  <a:lnTo>
                    <a:pt x="2769" y="70"/>
                  </a:lnTo>
                  <a:close/>
                  <a:moveTo>
                    <a:pt x="2601" y="68"/>
                  </a:moveTo>
                  <a:lnTo>
                    <a:pt x="2603" y="68"/>
                  </a:lnTo>
                  <a:lnTo>
                    <a:pt x="2606" y="70"/>
                  </a:lnTo>
                  <a:lnTo>
                    <a:pt x="2606" y="70"/>
                  </a:lnTo>
                  <a:lnTo>
                    <a:pt x="2608" y="70"/>
                  </a:lnTo>
                  <a:lnTo>
                    <a:pt x="2609" y="71"/>
                  </a:lnTo>
                  <a:lnTo>
                    <a:pt x="2609" y="73"/>
                  </a:lnTo>
                  <a:lnTo>
                    <a:pt x="2608" y="71"/>
                  </a:lnTo>
                  <a:lnTo>
                    <a:pt x="2608" y="71"/>
                  </a:lnTo>
                  <a:lnTo>
                    <a:pt x="2606" y="71"/>
                  </a:lnTo>
                  <a:lnTo>
                    <a:pt x="2606" y="73"/>
                  </a:lnTo>
                  <a:lnTo>
                    <a:pt x="2606" y="73"/>
                  </a:lnTo>
                  <a:lnTo>
                    <a:pt x="2606" y="74"/>
                  </a:lnTo>
                  <a:lnTo>
                    <a:pt x="2606" y="76"/>
                  </a:lnTo>
                  <a:lnTo>
                    <a:pt x="2606" y="77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9"/>
                  </a:lnTo>
                  <a:lnTo>
                    <a:pt x="2606" y="77"/>
                  </a:lnTo>
                  <a:lnTo>
                    <a:pt x="2605" y="77"/>
                  </a:lnTo>
                  <a:lnTo>
                    <a:pt x="2605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6"/>
                  </a:lnTo>
                  <a:lnTo>
                    <a:pt x="2606" y="74"/>
                  </a:lnTo>
                  <a:lnTo>
                    <a:pt x="2605" y="73"/>
                  </a:lnTo>
                  <a:lnTo>
                    <a:pt x="2603" y="71"/>
                  </a:lnTo>
                  <a:lnTo>
                    <a:pt x="2601" y="71"/>
                  </a:lnTo>
                  <a:lnTo>
                    <a:pt x="2601" y="71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0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70"/>
                  </a:lnTo>
                  <a:lnTo>
                    <a:pt x="2601" y="68"/>
                  </a:lnTo>
                  <a:lnTo>
                    <a:pt x="2600" y="68"/>
                  </a:lnTo>
                  <a:lnTo>
                    <a:pt x="2601" y="68"/>
                  </a:lnTo>
                  <a:close/>
                  <a:moveTo>
                    <a:pt x="2780" y="66"/>
                  </a:moveTo>
                  <a:lnTo>
                    <a:pt x="2781" y="68"/>
                  </a:lnTo>
                  <a:lnTo>
                    <a:pt x="2783" y="68"/>
                  </a:lnTo>
                  <a:lnTo>
                    <a:pt x="2784" y="68"/>
                  </a:lnTo>
                  <a:lnTo>
                    <a:pt x="2784" y="68"/>
                  </a:lnTo>
                  <a:lnTo>
                    <a:pt x="2783" y="68"/>
                  </a:lnTo>
                  <a:lnTo>
                    <a:pt x="2783" y="68"/>
                  </a:lnTo>
                  <a:lnTo>
                    <a:pt x="2783" y="70"/>
                  </a:lnTo>
                  <a:lnTo>
                    <a:pt x="2784" y="70"/>
                  </a:lnTo>
                  <a:lnTo>
                    <a:pt x="2784" y="70"/>
                  </a:lnTo>
                  <a:lnTo>
                    <a:pt x="2784" y="71"/>
                  </a:lnTo>
                  <a:lnTo>
                    <a:pt x="2783" y="71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3"/>
                  </a:lnTo>
                  <a:lnTo>
                    <a:pt x="2783" y="74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3" y="76"/>
                  </a:lnTo>
                  <a:lnTo>
                    <a:pt x="2781" y="76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4"/>
                  </a:lnTo>
                  <a:lnTo>
                    <a:pt x="2780" y="73"/>
                  </a:lnTo>
                  <a:lnTo>
                    <a:pt x="2780" y="73"/>
                  </a:lnTo>
                  <a:lnTo>
                    <a:pt x="2778" y="71"/>
                  </a:lnTo>
                  <a:lnTo>
                    <a:pt x="2778" y="70"/>
                  </a:lnTo>
                  <a:lnTo>
                    <a:pt x="2777" y="70"/>
                  </a:lnTo>
                  <a:lnTo>
                    <a:pt x="2777" y="70"/>
                  </a:lnTo>
                  <a:lnTo>
                    <a:pt x="2778" y="70"/>
                  </a:lnTo>
                  <a:lnTo>
                    <a:pt x="2778" y="70"/>
                  </a:lnTo>
                  <a:lnTo>
                    <a:pt x="2778" y="71"/>
                  </a:lnTo>
                  <a:lnTo>
                    <a:pt x="2780" y="71"/>
                  </a:lnTo>
                  <a:lnTo>
                    <a:pt x="2781" y="71"/>
                  </a:lnTo>
                  <a:lnTo>
                    <a:pt x="2781" y="71"/>
                  </a:lnTo>
                  <a:lnTo>
                    <a:pt x="2783" y="70"/>
                  </a:lnTo>
                  <a:lnTo>
                    <a:pt x="2781" y="70"/>
                  </a:lnTo>
                  <a:lnTo>
                    <a:pt x="2780" y="68"/>
                  </a:lnTo>
                  <a:lnTo>
                    <a:pt x="2780" y="68"/>
                  </a:lnTo>
                  <a:lnTo>
                    <a:pt x="2780" y="66"/>
                  </a:lnTo>
                  <a:lnTo>
                    <a:pt x="2780" y="66"/>
                  </a:lnTo>
                  <a:close/>
                  <a:moveTo>
                    <a:pt x="2884" y="63"/>
                  </a:moveTo>
                  <a:lnTo>
                    <a:pt x="2884" y="65"/>
                  </a:lnTo>
                  <a:lnTo>
                    <a:pt x="2884" y="65"/>
                  </a:lnTo>
                  <a:lnTo>
                    <a:pt x="2885" y="66"/>
                  </a:lnTo>
                  <a:lnTo>
                    <a:pt x="2887" y="65"/>
                  </a:lnTo>
                  <a:lnTo>
                    <a:pt x="2888" y="66"/>
                  </a:lnTo>
                  <a:lnTo>
                    <a:pt x="2888" y="68"/>
                  </a:lnTo>
                  <a:lnTo>
                    <a:pt x="2890" y="70"/>
                  </a:lnTo>
                  <a:lnTo>
                    <a:pt x="2890" y="71"/>
                  </a:lnTo>
                  <a:lnTo>
                    <a:pt x="2888" y="71"/>
                  </a:lnTo>
                  <a:lnTo>
                    <a:pt x="2885" y="71"/>
                  </a:lnTo>
                  <a:lnTo>
                    <a:pt x="2884" y="71"/>
                  </a:lnTo>
                  <a:lnTo>
                    <a:pt x="2882" y="70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8"/>
                  </a:lnTo>
                  <a:lnTo>
                    <a:pt x="2879" y="66"/>
                  </a:lnTo>
                  <a:lnTo>
                    <a:pt x="2879" y="65"/>
                  </a:lnTo>
                  <a:lnTo>
                    <a:pt x="2881" y="65"/>
                  </a:lnTo>
                  <a:lnTo>
                    <a:pt x="2881" y="65"/>
                  </a:lnTo>
                  <a:lnTo>
                    <a:pt x="2884" y="63"/>
                  </a:lnTo>
                  <a:close/>
                  <a:moveTo>
                    <a:pt x="943" y="63"/>
                  </a:moveTo>
                  <a:lnTo>
                    <a:pt x="943" y="65"/>
                  </a:lnTo>
                  <a:lnTo>
                    <a:pt x="943" y="66"/>
                  </a:lnTo>
                  <a:lnTo>
                    <a:pt x="941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9" y="68"/>
                  </a:lnTo>
                  <a:lnTo>
                    <a:pt x="938" y="68"/>
                  </a:lnTo>
                  <a:lnTo>
                    <a:pt x="936" y="68"/>
                  </a:lnTo>
                  <a:lnTo>
                    <a:pt x="936" y="70"/>
                  </a:lnTo>
                  <a:lnTo>
                    <a:pt x="936" y="70"/>
                  </a:lnTo>
                  <a:lnTo>
                    <a:pt x="936" y="71"/>
                  </a:lnTo>
                  <a:lnTo>
                    <a:pt x="936" y="73"/>
                  </a:lnTo>
                  <a:lnTo>
                    <a:pt x="936" y="74"/>
                  </a:lnTo>
                  <a:lnTo>
                    <a:pt x="938" y="74"/>
                  </a:lnTo>
                  <a:lnTo>
                    <a:pt x="939" y="74"/>
                  </a:lnTo>
                  <a:lnTo>
                    <a:pt x="939" y="76"/>
                  </a:lnTo>
                  <a:lnTo>
                    <a:pt x="938" y="77"/>
                  </a:lnTo>
                  <a:lnTo>
                    <a:pt x="938" y="77"/>
                  </a:lnTo>
                  <a:lnTo>
                    <a:pt x="936" y="79"/>
                  </a:lnTo>
                  <a:lnTo>
                    <a:pt x="938" y="79"/>
                  </a:lnTo>
                  <a:lnTo>
                    <a:pt x="938" y="81"/>
                  </a:lnTo>
                  <a:lnTo>
                    <a:pt x="936" y="82"/>
                  </a:lnTo>
                  <a:lnTo>
                    <a:pt x="933" y="82"/>
                  </a:lnTo>
                  <a:lnTo>
                    <a:pt x="932" y="82"/>
                  </a:lnTo>
                  <a:lnTo>
                    <a:pt x="932" y="82"/>
                  </a:lnTo>
                  <a:lnTo>
                    <a:pt x="933" y="81"/>
                  </a:lnTo>
                  <a:lnTo>
                    <a:pt x="933" y="79"/>
                  </a:lnTo>
                  <a:lnTo>
                    <a:pt x="933" y="77"/>
                  </a:lnTo>
                  <a:lnTo>
                    <a:pt x="932" y="77"/>
                  </a:lnTo>
                  <a:lnTo>
                    <a:pt x="932" y="77"/>
                  </a:lnTo>
                  <a:lnTo>
                    <a:pt x="932" y="79"/>
                  </a:lnTo>
                  <a:lnTo>
                    <a:pt x="932" y="81"/>
                  </a:lnTo>
                  <a:lnTo>
                    <a:pt x="930" y="81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30" y="82"/>
                  </a:lnTo>
                  <a:lnTo>
                    <a:pt x="928" y="81"/>
                  </a:lnTo>
                  <a:lnTo>
                    <a:pt x="928" y="79"/>
                  </a:lnTo>
                  <a:lnTo>
                    <a:pt x="927" y="79"/>
                  </a:lnTo>
                  <a:lnTo>
                    <a:pt x="925" y="77"/>
                  </a:lnTo>
                  <a:lnTo>
                    <a:pt x="924" y="77"/>
                  </a:lnTo>
                  <a:lnTo>
                    <a:pt x="924" y="77"/>
                  </a:lnTo>
                  <a:lnTo>
                    <a:pt x="922" y="77"/>
                  </a:lnTo>
                  <a:lnTo>
                    <a:pt x="922" y="74"/>
                  </a:lnTo>
                  <a:lnTo>
                    <a:pt x="922" y="74"/>
                  </a:lnTo>
                  <a:lnTo>
                    <a:pt x="922" y="73"/>
                  </a:lnTo>
                  <a:lnTo>
                    <a:pt x="922" y="73"/>
                  </a:lnTo>
                  <a:lnTo>
                    <a:pt x="921" y="73"/>
                  </a:lnTo>
                  <a:lnTo>
                    <a:pt x="921" y="71"/>
                  </a:lnTo>
                  <a:lnTo>
                    <a:pt x="922" y="71"/>
                  </a:lnTo>
                  <a:lnTo>
                    <a:pt x="924" y="70"/>
                  </a:lnTo>
                  <a:lnTo>
                    <a:pt x="925" y="70"/>
                  </a:lnTo>
                  <a:lnTo>
                    <a:pt x="927" y="68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0" y="66"/>
                  </a:lnTo>
                  <a:lnTo>
                    <a:pt x="930" y="65"/>
                  </a:lnTo>
                  <a:lnTo>
                    <a:pt x="930" y="65"/>
                  </a:lnTo>
                  <a:lnTo>
                    <a:pt x="932" y="65"/>
                  </a:lnTo>
                  <a:lnTo>
                    <a:pt x="932" y="65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6"/>
                  </a:lnTo>
                  <a:lnTo>
                    <a:pt x="933" y="65"/>
                  </a:lnTo>
                  <a:lnTo>
                    <a:pt x="933" y="63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6" y="65"/>
                  </a:lnTo>
                  <a:lnTo>
                    <a:pt x="938" y="65"/>
                  </a:lnTo>
                  <a:lnTo>
                    <a:pt x="939" y="63"/>
                  </a:lnTo>
                  <a:lnTo>
                    <a:pt x="939" y="63"/>
                  </a:lnTo>
                  <a:lnTo>
                    <a:pt x="941" y="63"/>
                  </a:lnTo>
                  <a:lnTo>
                    <a:pt x="943" y="63"/>
                  </a:lnTo>
                  <a:close/>
                  <a:moveTo>
                    <a:pt x="690" y="62"/>
                  </a:moveTo>
                  <a:lnTo>
                    <a:pt x="692" y="63"/>
                  </a:lnTo>
                  <a:lnTo>
                    <a:pt x="694" y="65"/>
                  </a:lnTo>
                  <a:lnTo>
                    <a:pt x="695" y="66"/>
                  </a:lnTo>
                  <a:lnTo>
                    <a:pt x="697" y="66"/>
                  </a:lnTo>
                  <a:lnTo>
                    <a:pt x="698" y="66"/>
                  </a:lnTo>
                  <a:lnTo>
                    <a:pt x="698" y="66"/>
                  </a:lnTo>
                  <a:lnTo>
                    <a:pt x="700" y="68"/>
                  </a:lnTo>
                  <a:lnTo>
                    <a:pt x="700" y="68"/>
                  </a:lnTo>
                  <a:lnTo>
                    <a:pt x="701" y="70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701" y="71"/>
                  </a:lnTo>
                  <a:lnTo>
                    <a:pt x="698" y="73"/>
                  </a:lnTo>
                  <a:lnTo>
                    <a:pt x="695" y="73"/>
                  </a:lnTo>
                  <a:lnTo>
                    <a:pt x="695" y="73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90" y="70"/>
                  </a:lnTo>
                  <a:lnTo>
                    <a:pt x="689" y="68"/>
                  </a:lnTo>
                  <a:lnTo>
                    <a:pt x="687" y="68"/>
                  </a:lnTo>
                  <a:lnTo>
                    <a:pt x="686" y="68"/>
                  </a:lnTo>
                  <a:lnTo>
                    <a:pt x="682" y="68"/>
                  </a:lnTo>
                  <a:lnTo>
                    <a:pt x="682" y="66"/>
                  </a:lnTo>
                  <a:lnTo>
                    <a:pt x="684" y="65"/>
                  </a:lnTo>
                  <a:lnTo>
                    <a:pt x="687" y="63"/>
                  </a:lnTo>
                  <a:lnTo>
                    <a:pt x="690" y="62"/>
                  </a:lnTo>
                  <a:close/>
                  <a:moveTo>
                    <a:pt x="2819" y="62"/>
                  </a:moveTo>
                  <a:lnTo>
                    <a:pt x="2819" y="63"/>
                  </a:lnTo>
                  <a:lnTo>
                    <a:pt x="2821" y="65"/>
                  </a:lnTo>
                  <a:lnTo>
                    <a:pt x="2822" y="65"/>
                  </a:lnTo>
                  <a:lnTo>
                    <a:pt x="2824" y="66"/>
                  </a:lnTo>
                  <a:lnTo>
                    <a:pt x="2827" y="68"/>
                  </a:lnTo>
                  <a:lnTo>
                    <a:pt x="2829" y="68"/>
                  </a:lnTo>
                  <a:lnTo>
                    <a:pt x="2829" y="68"/>
                  </a:lnTo>
                  <a:lnTo>
                    <a:pt x="2830" y="68"/>
                  </a:lnTo>
                  <a:lnTo>
                    <a:pt x="2832" y="68"/>
                  </a:lnTo>
                  <a:lnTo>
                    <a:pt x="2832" y="70"/>
                  </a:lnTo>
                  <a:lnTo>
                    <a:pt x="2832" y="70"/>
                  </a:lnTo>
                  <a:lnTo>
                    <a:pt x="2830" y="70"/>
                  </a:lnTo>
                  <a:lnTo>
                    <a:pt x="2832" y="73"/>
                  </a:lnTo>
                  <a:lnTo>
                    <a:pt x="2833" y="76"/>
                  </a:lnTo>
                  <a:lnTo>
                    <a:pt x="2836" y="79"/>
                  </a:lnTo>
                  <a:lnTo>
                    <a:pt x="2836" y="79"/>
                  </a:lnTo>
                  <a:lnTo>
                    <a:pt x="2835" y="79"/>
                  </a:lnTo>
                  <a:lnTo>
                    <a:pt x="2833" y="82"/>
                  </a:lnTo>
                  <a:lnTo>
                    <a:pt x="2833" y="81"/>
                  </a:lnTo>
                  <a:lnTo>
                    <a:pt x="2833" y="81"/>
                  </a:lnTo>
                  <a:lnTo>
                    <a:pt x="2835" y="77"/>
                  </a:lnTo>
                  <a:lnTo>
                    <a:pt x="2833" y="77"/>
                  </a:lnTo>
                  <a:lnTo>
                    <a:pt x="2832" y="76"/>
                  </a:lnTo>
                  <a:lnTo>
                    <a:pt x="2832" y="76"/>
                  </a:lnTo>
                  <a:lnTo>
                    <a:pt x="2829" y="73"/>
                  </a:lnTo>
                  <a:lnTo>
                    <a:pt x="2829" y="71"/>
                  </a:lnTo>
                  <a:lnTo>
                    <a:pt x="2825" y="71"/>
                  </a:lnTo>
                  <a:lnTo>
                    <a:pt x="2824" y="71"/>
                  </a:lnTo>
                  <a:lnTo>
                    <a:pt x="2822" y="71"/>
                  </a:lnTo>
                  <a:lnTo>
                    <a:pt x="2821" y="70"/>
                  </a:lnTo>
                  <a:lnTo>
                    <a:pt x="2821" y="68"/>
                  </a:lnTo>
                  <a:lnTo>
                    <a:pt x="2819" y="66"/>
                  </a:lnTo>
                  <a:lnTo>
                    <a:pt x="2818" y="65"/>
                  </a:lnTo>
                  <a:lnTo>
                    <a:pt x="2818" y="63"/>
                  </a:lnTo>
                  <a:lnTo>
                    <a:pt x="2818" y="62"/>
                  </a:lnTo>
                  <a:lnTo>
                    <a:pt x="2819" y="62"/>
                  </a:lnTo>
                  <a:close/>
                  <a:moveTo>
                    <a:pt x="2786" y="62"/>
                  </a:moveTo>
                  <a:lnTo>
                    <a:pt x="2789" y="63"/>
                  </a:lnTo>
                  <a:lnTo>
                    <a:pt x="2791" y="63"/>
                  </a:lnTo>
                  <a:lnTo>
                    <a:pt x="2791" y="65"/>
                  </a:lnTo>
                  <a:lnTo>
                    <a:pt x="2791" y="65"/>
                  </a:lnTo>
                  <a:lnTo>
                    <a:pt x="2791" y="66"/>
                  </a:lnTo>
                  <a:lnTo>
                    <a:pt x="2792" y="66"/>
                  </a:lnTo>
                  <a:lnTo>
                    <a:pt x="2792" y="66"/>
                  </a:lnTo>
                  <a:lnTo>
                    <a:pt x="2792" y="68"/>
                  </a:lnTo>
                  <a:lnTo>
                    <a:pt x="2794" y="68"/>
                  </a:lnTo>
                  <a:lnTo>
                    <a:pt x="2794" y="70"/>
                  </a:lnTo>
                  <a:lnTo>
                    <a:pt x="2792" y="70"/>
                  </a:lnTo>
                  <a:lnTo>
                    <a:pt x="2792" y="71"/>
                  </a:lnTo>
                  <a:lnTo>
                    <a:pt x="2794" y="74"/>
                  </a:lnTo>
                  <a:lnTo>
                    <a:pt x="2794" y="74"/>
                  </a:lnTo>
                  <a:lnTo>
                    <a:pt x="2795" y="76"/>
                  </a:lnTo>
                  <a:lnTo>
                    <a:pt x="2797" y="74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6"/>
                  </a:lnTo>
                  <a:lnTo>
                    <a:pt x="2799" y="74"/>
                  </a:lnTo>
                  <a:lnTo>
                    <a:pt x="2799" y="73"/>
                  </a:lnTo>
                  <a:lnTo>
                    <a:pt x="2800" y="73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0" y="74"/>
                  </a:lnTo>
                  <a:lnTo>
                    <a:pt x="2803" y="74"/>
                  </a:lnTo>
                  <a:lnTo>
                    <a:pt x="2803" y="74"/>
                  </a:lnTo>
                  <a:lnTo>
                    <a:pt x="2806" y="74"/>
                  </a:lnTo>
                  <a:lnTo>
                    <a:pt x="2808" y="74"/>
                  </a:lnTo>
                  <a:lnTo>
                    <a:pt x="2808" y="74"/>
                  </a:lnTo>
                  <a:lnTo>
                    <a:pt x="2806" y="76"/>
                  </a:lnTo>
                  <a:lnTo>
                    <a:pt x="2806" y="76"/>
                  </a:lnTo>
                  <a:lnTo>
                    <a:pt x="2805" y="76"/>
                  </a:lnTo>
                  <a:lnTo>
                    <a:pt x="2805" y="77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79"/>
                  </a:lnTo>
                  <a:lnTo>
                    <a:pt x="2805" y="81"/>
                  </a:lnTo>
                  <a:lnTo>
                    <a:pt x="2805" y="81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06" y="82"/>
                  </a:lnTo>
                  <a:lnTo>
                    <a:pt x="2811" y="85"/>
                  </a:lnTo>
                  <a:lnTo>
                    <a:pt x="2814" y="87"/>
                  </a:lnTo>
                  <a:lnTo>
                    <a:pt x="2816" y="88"/>
                  </a:lnTo>
                  <a:lnTo>
                    <a:pt x="2814" y="88"/>
                  </a:lnTo>
                  <a:lnTo>
                    <a:pt x="2813" y="88"/>
                  </a:lnTo>
                  <a:lnTo>
                    <a:pt x="2810" y="87"/>
                  </a:lnTo>
                  <a:lnTo>
                    <a:pt x="2810" y="87"/>
                  </a:lnTo>
                  <a:lnTo>
                    <a:pt x="2811" y="87"/>
                  </a:lnTo>
                  <a:lnTo>
                    <a:pt x="2811" y="85"/>
                  </a:lnTo>
                  <a:lnTo>
                    <a:pt x="2810" y="85"/>
                  </a:lnTo>
                  <a:lnTo>
                    <a:pt x="2808" y="85"/>
                  </a:lnTo>
                  <a:lnTo>
                    <a:pt x="2808" y="84"/>
                  </a:lnTo>
                  <a:lnTo>
                    <a:pt x="2808" y="85"/>
                  </a:lnTo>
                  <a:lnTo>
                    <a:pt x="2806" y="85"/>
                  </a:lnTo>
                  <a:lnTo>
                    <a:pt x="2805" y="87"/>
                  </a:lnTo>
                  <a:lnTo>
                    <a:pt x="2805" y="87"/>
                  </a:lnTo>
                  <a:lnTo>
                    <a:pt x="2805" y="88"/>
                  </a:lnTo>
                  <a:lnTo>
                    <a:pt x="2803" y="88"/>
                  </a:lnTo>
                  <a:lnTo>
                    <a:pt x="2803" y="87"/>
                  </a:lnTo>
                  <a:lnTo>
                    <a:pt x="2805" y="85"/>
                  </a:lnTo>
                  <a:lnTo>
                    <a:pt x="2803" y="82"/>
                  </a:lnTo>
                  <a:lnTo>
                    <a:pt x="2802" y="81"/>
                  </a:lnTo>
                  <a:lnTo>
                    <a:pt x="2800" y="82"/>
                  </a:lnTo>
                  <a:lnTo>
                    <a:pt x="2799" y="82"/>
                  </a:lnTo>
                  <a:lnTo>
                    <a:pt x="2799" y="84"/>
                  </a:lnTo>
                  <a:lnTo>
                    <a:pt x="2800" y="84"/>
                  </a:lnTo>
                  <a:lnTo>
                    <a:pt x="2799" y="85"/>
                  </a:lnTo>
                  <a:lnTo>
                    <a:pt x="2800" y="85"/>
                  </a:lnTo>
                  <a:lnTo>
                    <a:pt x="2802" y="88"/>
                  </a:lnTo>
                  <a:lnTo>
                    <a:pt x="2803" y="88"/>
                  </a:lnTo>
                  <a:lnTo>
                    <a:pt x="2803" y="88"/>
                  </a:lnTo>
                  <a:lnTo>
                    <a:pt x="2802" y="90"/>
                  </a:lnTo>
                  <a:lnTo>
                    <a:pt x="2802" y="92"/>
                  </a:lnTo>
                  <a:lnTo>
                    <a:pt x="2802" y="92"/>
                  </a:lnTo>
                  <a:lnTo>
                    <a:pt x="2803" y="92"/>
                  </a:lnTo>
                  <a:lnTo>
                    <a:pt x="2805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6" y="92"/>
                  </a:lnTo>
                  <a:lnTo>
                    <a:pt x="2808" y="92"/>
                  </a:lnTo>
                  <a:lnTo>
                    <a:pt x="2808" y="92"/>
                  </a:lnTo>
                  <a:lnTo>
                    <a:pt x="2810" y="93"/>
                  </a:lnTo>
                  <a:lnTo>
                    <a:pt x="2811" y="93"/>
                  </a:lnTo>
                  <a:lnTo>
                    <a:pt x="2811" y="92"/>
                  </a:lnTo>
                  <a:lnTo>
                    <a:pt x="2811" y="92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90"/>
                  </a:lnTo>
                  <a:lnTo>
                    <a:pt x="2813" y="88"/>
                  </a:lnTo>
                  <a:lnTo>
                    <a:pt x="2813" y="88"/>
                  </a:lnTo>
                  <a:lnTo>
                    <a:pt x="2814" y="90"/>
                  </a:lnTo>
                  <a:lnTo>
                    <a:pt x="2814" y="92"/>
                  </a:lnTo>
                  <a:lnTo>
                    <a:pt x="2814" y="92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3"/>
                  </a:lnTo>
                  <a:lnTo>
                    <a:pt x="2814" y="95"/>
                  </a:lnTo>
                  <a:lnTo>
                    <a:pt x="2816" y="95"/>
                  </a:lnTo>
                  <a:lnTo>
                    <a:pt x="2819" y="93"/>
                  </a:lnTo>
                  <a:lnTo>
                    <a:pt x="2819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3"/>
                  </a:lnTo>
                  <a:lnTo>
                    <a:pt x="2822" y="92"/>
                  </a:lnTo>
                  <a:lnTo>
                    <a:pt x="2821" y="92"/>
                  </a:lnTo>
                  <a:lnTo>
                    <a:pt x="2821" y="90"/>
                  </a:lnTo>
                  <a:lnTo>
                    <a:pt x="2821" y="90"/>
                  </a:lnTo>
                  <a:lnTo>
                    <a:pt x="2821" y="88"/>
                  </a:lnTo>
                  <a:lnTo>
                    <a:pt x="2821" y="88"/>
                  </a:lnTo>
                  <a:lnTo>
                    <a:pt x="2821" y="87"/>
                  </a:lnTo>
                  <a:lnTo>
                    <a:pt x="2821" y="85"/>
                  </a:lnTo>
                  <a:lnTo>
                    <a:pt x="2821" y="84"/>
                  </a:lnTo>
                  <a:lnTo>
                    <a:pt x="2822" y="84"/>
                  </a:lnTo>
                  <a:lnTo>
                    <a:pt x="2822" y="85"/>
                  </a:lnTo>
                  <a:lnTo>
                    <a:pt x="2822" y="85"/>
                  </a:lnTo>
                  <a:lnTo>
                    <a:pt x="2824" y="85"/>
                  </a:lnTo>
                  <a:lnTo>
                    <a:pt x="2824" y="87"/>
                  </a:lnTo>
                  <a:lnTo>
                    <a:pt x="2825" y="88"/>
                  </a:lnTo>
                  <a:lnTo>
                    <a:pt x="2827" y="88"/>
                  </a:lnTo>
                  <a:lnTo>
                    <a:pt x="2825" y="87"/>
                  </a:lnTo>
                  <a:lnTo>
                    <a:pt x="2825" y="87"/>
                  </a:lnTo>
                  <a:lnTo>
                    <a:pt x="2825" y="85"/>
                  </a:lnTo>
                  <a:lnTo>
                    <a:pt x="2825" y="85"/>
                  </a:lnTo>
                  <a:lnTo>
                    <a:pt x="2825" y="84"/>
                  </a:lnTo>
                  <a:lnTo>
                    <a:pt x="2827" y="84"/>
                  </a:lnTo>
                  <a:lnTo>
                    <a:pt x="2829" y="85"/>
                  </a:lnTo>
                  <a:lnTo>
                    <a:pt x="2829" y="85"/>
                  </a:lnTo>
                  <a:lnTo>
                    <a:pt x="2830" y="87"/>
                  </a:lnTo>
                  <a:lnTo>
                    <a:pt x="2830" y="88"/>
                  </a:lnTo>
                  <a:lnTo>
                    <a:pt x="2829" y="88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9" y="90"/>
                  </a:lnTo>
                  <a:lnTo>
                    <a:pt x="2827" y="90"/>
                  </a:lnTo>
                  <a:lnTo>
                    <a:pt x="2827" y="90"/>
                  </a:lnTo>
                  <a:lnTo>
                    <a:pt x="2825" y="92"/>
                  </a:lnTo>
                  <a:lnTo>
                    <a:pt x="2825" y="92"/>
                  </a:lnTo>
                  <a:lnTo>
                    <a:pt x="2827" y="93"/>
                  </a:lnTo>
                  <a:lnTo>
                    <a:pt x="2827" y="93"/>
                  </a:lnTo>
                  <a:lnTo>
                    <a:pt x="2829" y="93"/>
                  </a:lnTo>
                  <a:lnTo>
                    <a:pt x="2830" y="93"/>
                  </a:lnTo>
                  <a:lnTo>
                    <a:pt x="2830" y="95"/>
                  </a:lnTo>
                  <a:lnTo>
                    <a:pt x="2832" y="95"/>
                  </a:lnTo>
                  <a:lnTo>
                    <a:pt x="2830" y="95"/>
                  </a:lnTo>
                  <a:lnTo>
                    <a:pt x="2827" y="95"/>
                  </a:lnTo>
                  <a:lnTo>
                    <a:pt x="2827" y="95"/>
                  </a:lnTo>
                  <a:lnTo>
                    <a:pt x="2825" y="95"/>
                  </a:lnTo>
                  <a:lnTo>
                    <a:pt x="2824" y="95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4" y="96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827" y="98"/>
                  </a:lnTo>
                  <a:lnTo>
                    <a:pt x="2827" y="98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9" y="99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7" y="101"/>
                  </a:lnTo>
                  <a:lnTo>
                    <a:pt x="2825" y="103"/>
                  </a:lnTo>
                  <a:lnTo>
                    <a:pt x="2825" y="103"/>
                  </a:lnTo>
                  <a:lnTo>
                    <a:pt x="2824" y="103"/>
                  </a:lnTo>
                  <a:lnTo>
                    <a:pt x="2824" y="104"/>
                  </a:lnTo>
                  <a:lnTo>
                    <a:pt x="2821" y="106"/>
                  </a:lnTo>
                  <a:lnTo>
                    <a:pt x="2821" y="106"/>
                  </a:lnTo>
                  <a:lnTo>
                    <a:pt x="2819" y="106"/>
                  </a:lnTo>
                  <a:lnTo>
                    <a:pt x="2819" y="107"/>
                  </a:lnTo>
                  <a:lnTo>
                    <a:pt x="2816" y="106"/>
                  </a:lnTo>
                  <a:lnTo>
                    <a:pt x="2813" y="104"/>
                  </a:lnTo>
                  <a:lnTo>
                    <a:pt x="2811" y="106"/>
                  </a:lnTo>
                  <a:lnTo>
                    <a:pt x="2811" y="106"/>
                  </a:lnTo>
                  <a:lnTo>
                    <a:pt x="2813" y="106"/>
                  </a:lnTo>
                  <a:lnTo>
                    <a:pt x="2814" y="107"/>
                  </a:lnTo>
                  <a:lnTo>
                    <a:pt x="2813" y="107"/>
                  </a:lnTo>
                  <a:lnTo>
                    <a:pt x="2813" y="107"/>
                  </a:lnTo>
                  <a:lnTo>
                    <a:pt x="2813" y="109"/>
                  </a:lnTo>
                  <a:lnTo>
                    <a:pt x="2813" y="109"/>
                  </a:lnTo>
                  <a:lnTo>
                    <a:pt x="2811" y="109"/>
                  </a:lnTo>
                  <a:lnTo>
                    <a:pt x="2811" y="109"/>
                  </a:lnTo>
                  <a:lnTo>
                    <a:pt x="2811" y="110"/>
                  </a:lnTo>
                  <a:lnTo>
                    <a:pt x="2810" y="110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08" y="112"/>
                  </a:lnTo>
                  <a:lnTo>
                    <a:pt x="2810" y="112"/>
                  </a:lnTo>
                  <a:lnTo>
                    <a:pt x="2811" y="112"/>
                  </a:lnTo>
                  <a:lnTo>
                    <a:pt x="2813" y="112"/>
                  </a:lnTo>
                  <a:lnTo>
                    <a:pt x="2813" y="112"/>
                  </a:lnTo>
                  <a:lnTo>
                    <a:pt x="2814" y="114"/>
                  </a:lnTo>
                  <a:lnTo>
                    <a:pt x="2814" y="114"/>
                  </a:lnTo>
                  <a:lnTo>
                    <a:pt x="2814" y="115"/>
                  </a:lnTo>
                  <a:lnTo>
                    <a:pt x="2811" y="117"/>
                  </a:lnTo>
                  <a:lnTo>
                    <a:pt x="2808" y="118"/>
                  </a:lnTo>
                  <a:lnTo>
                    <a:pt x="2806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2" y="118"/>
                  </a:lnTo>
                  <a:lnTo>
                    <a:pt x="2800" y="117"/>
                  </a:lnTo>
                  <a:lnTo>
                    <a:pt x="2800" y="117"/>
                  </a:lnTo>
                  <a:lnTo>
                    <a:pt x="2802" y="115"/>
                  </a:lnTo>
                  <a:lnTo>
                    <a:pt x="2803" y="115"/>
                  </a:lnTo>
                  <a:lnTo>
                    <a:pt x="2805" y="117"/>
                  </a:lnTo>
                  <a:lnTo>
                    <a:pt x="2805" y="117"/>
                  </a:lnTo>
                  <a:lnTo>
                    <a:pt x="2805" y="115"/>
                  </a:lnTo>
                  <a:lnTo>
                    <a:pt x="2803" y="115"/>
                  </a:lnTo>
                  <a:lnTo>
                    <a:pt x="2800" y="114"/>
                  </a:lnTo>
                  <a:lnTo>
                    <a:pt x="2799" y="115"/>
                  </a:lnTo>
                  <a:lnTo>
                    <a:pt x="2797" y="115"/>
                  </a:lnTo>
                  <a:lnTo>
                    <a:pt x="2795" y="115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4"/>
                  </a:lnTo>
                  <a:lnTo>
                    <a:pt x="2794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2"/>
                  </a:lnTo>
                  <a:lnTo>
                    <a:pt x="2792" y="110"/>
                  </a:lnTo>
                  <a:lnTo>
                    <a:pt x="2792" y="109"/>
                  </a:lnTo>
                  <a:lnTo>
                    <a:pt x="2792" y="109"/>
                  </a:lnTo>
                  <a:lnTo>
                    <a:pt x="2792" y="107"/>
                  </a:lnTo>
                  <a:lnTo>
                    <a:pt x="2792" y="106"/>
                  </a:lnTo>
                  <a:lnTo>
                    <a:pt x="2792" y="104"/>
                  </a:lnTo>
                  <a:lnTo>
                    <a:pt x="2792" y="106"/>
                  </a:lnTo>
                  <a:lnTo>
                    <a:pt x="2792" y="107"/>
                  </a:lnTo>
                  <a:lnTo>
                    <a:pt x="2794" y="107"/>
                  </a:lnTo>
                  <a:lnTo>
                    <a:pt x="2795" y="109"/>
                  </a:lnTo>
                  <a:lnTo>
                    <a:pt x="2795" y="107"/>
                  </a:lnTo>
                  <a:lnTo>
                    <a:pt x="2795" y="107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6"/>
                  </a:lnTo>
                  <a:lnTo>
                    <a:pt x="2795" y="107"/>
                  </a:lnTo>
                  <a:lnTo>
                    <a:pt x="2797" y="107"/>
                  </a:lnTo>
                  <a:lnTo>
                    <a:pt x="2797" y="106"/>
                  </a:lnTo>
                  <a:lnTo>
                    <a:pt x="2799" y="106"/>
                  </a:lnTo>
                  <a:lnTo>
                    <a:pt x="2799" y="106"/>
                  </a:lnTo>
                  <a:lnTo>
                    <a:pt x="2799" y="104"/>
                  </a:lnTo>
                  <a:lnTo>
                    <a:pt x="2799" y="104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797" y="103"/>
                  </a:lnTo>
                  <a:lnTo>
                    <a:pt x="2800" y="104"/>
                  </a:lnTo>
                  <a:lnTo>
                    <a:pt x="2800" y="104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6"/>
                  </a:lnTo>
                  <a:lnTo>
                    <a:pt x="2802" y="107"/>
                  </a:lnTo>
                  <a:lnTo>
                    <a:pt x="2803" y="109"/>
                  </a:lnTo>
                  <a:lnTo>
                    <a:pt x="2803" y="109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5" y="107"/>
                  </a:lnTo>
                  <a:lnTo>
                    <a:pt x="2806" y="106"/>
                  </a:lnTo>
                  <a:lnTo>
                    <a:pt x="2806" y="104"/>
                  </a:lnTo>
                  <a:lnTo>
                    <a:pt x="2806" y="103"/>
                  </a:lnTo>
                  <a:lnTo>
                    <a:pt x="2806" y="103"/>
                  </a:lnTo>
                  <a:lnTo>
                    <a:pt x="2808" y="103"/>
                  </a:lnTo>
                  <a:lnTo>
                    <a:pt x="2808" y="103"/>
                  </a:lnTo>
                  <a:lnTo>
                    <a:pt x="2810" y="103"/>
                  </a:lnTo>
                  <a:lnTo>
                    <a:pt x="2810" y="101"/>
                  </a:lnTo>
                  <a:lnTo>
                    <a:pt x="2813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4" y="101"/>
                  </a:lnTo>
                  <a:lnTo>
                    <a:pt x="2813" y="99"/>
                  </a:lnTo>
                  <a:lnTo>
                    <a:pt x="2813" y="99"/>
                  </a:lnTo>
                  <a:lnTo>
                    <a:pt x="2811" y="98"/>
                  </a:lnTo>
                  <a:lnTo>
                    <a:pt x="2808" y="96"/>
                  </a:lnTo>
                  <a:lnTo>
                    <a:pt x="2808" y="96"/>
                  </a:lnTo>
                  <a:lnTo>
                    <a:pt x="2806" y="95"/>
                  </a:lnTo>
                  <a:lnTo>
                    <a:pt x="2805" y="95"/>
                  </a:lnTo>
                  <a:lnTo>
                    <a:pt x="2803" y="95"/>
                  </a:lnTo>
                  <a:lnTo>
                    <a:pt x="2803" y="95"/>
                  </a:lnTo>
                  <a:lnTo>
                    <a:pt x="2802" y="95"/>
                  </a:lnTo>
                  <a:lnTo>
                    <a:pt x="2802" y="95"/>
                  </a:lnTo>
                  <a:lnTo>
                    <a:pt x="2802" y="92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90"/>
                  </a:lnTo>
                  <a:lnTo>
                    <a:pt x="2800" y="88"/>
                  </a:lnTo>
                  <a:lnTo>
                    <a:pt x="2800" y="88"/>
                  </a:lnTo>
                  <a:lnTo>
                    <a:pt x="2799" y="88"/>
                  </a:lnTo>
                  <a:lnTo>
                    <a:pt x="2799" y="88"/>
                  </a:lnTo>
                  <a:lnTo>
                    <a:pt x="2797" y="88"/>
                  </a:lnTo>
                  <a:lnTo>
                    <a:pt x="2795" y="88"/>
                  </a:lnTo>
                  <a:lnTo>
                    <a:pt x="2795" y="88"/>
                  </a:lnTo>
                  <a:lnTo>
                    <a:pt x="2795" y="87"/>
                  </a:lnTo>
                  <a:lnTo>
                    <a:pt x="2794" y="87"/>
                  </a:lnTo>
                  <a:lnTo>
                    <a:pt x="2794" y="87"/>
                  </a:lnTo>
                  <a:lnTo>
                    <a:pt x="2792" y="87"/>
                  </a:lnTo>
                  <a:lnTo>
                    <a:pt x="2791" y="87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1" y="85"/>
                  </a:lnTo>
                  <a:lnTo>
                    <a:pt x="2792" y="85"/>
                  </a:lnTo>
                  <a:lnTo>
                    <a:pt x="2792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4" y="85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7"/>
                  </a:lnTo>
                  <a:lnTo>
                    <a:pt x="2797" y="85"/>
                  </a:lnTo>
                  <a:lnTo>
                    <a:pt x="2797" y="84"/>
                  </a:lnTo>
                  <a:lnTo>
                    <a:pt x="2797" y="82"/>
                  </a:lnTo>
                  <a:lnTo>
                    <a:pt x="2797" y="81"/>
                  </a:lnTo>
                  <a:lnTo>
                    <a:pt x="2797" y="81"/>
                  </a:lnTo>
                  <a:lnTo>
                    <a:pt x="2797" y="79"/>
                  </a:lnTo>
                  <a:lnTo>
                    <a:pt x="2797" y="77"/>
                  </a:lnTo>
                  <a:lnTo>
                    <a:pt x="2799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7" y="77"/>
                  </a:lnTo>
                  <a:lnTo>
                    <a:pt x="2795" y="77"/>
                  </a:lnTo>
                  <a:lnTo>
                    <a:pt x="2795" y="79"/>
                  </a:lnTo>
                  <a:lnTo>
                    <a:pt x="2795" y="79"/>
                  </a:lnTo>
                  <a:lnTo>
                    <a:pt x="2794" y="77"/>
                  </a:lnTo>
                  <a:lnTo>
                    <a:pt x="2794" y="76"/>
                  </a:lnTo>
                  <a:lnTo>
                    <a:pt x="2792" y="76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3"/>
                  </a:lnTo>
                  <a:lnTo>
                    <a:pt x="2791" y="71"/>
                  </a:lnTo>
                  <a:lnTo>
                    <a:pt x="2791" y="70"/>
                  </a:lnTo>
                  <a:lnTo>
                    <a:pt x="2791" y="68"/>
                  </a:lnTo>
                  <a:lnTo>
                    <a:pt x="2791" y="68"/>
                  </a:lnTo>
                  <a:lnTo>
                    <a:pt x="2792" y="68"/>
                  </a:lnTo>
                  <a:lnTo>
                    <a:pt x="2792" y="68"/>
                  </a:lnTo>
                  <a:lnTo>
                    <a:pt x="2791" y="66"/>
                  </a:lnTo>
                  <a:lnTo>
                    <a:pt x="2791" y="65"/>
                  </a:lnTo>
                  <a:lnTo>
                    <a:pt x="2791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9" y="63"/>
                  </a:lnTo>
                  <a:lnTo>
                    <a:pt x="2788" y="63"/>
                  </a:lnTo>
                  <a:lnTo>
                    <a:pt x="2786" y="62"/>
                  </a:lnTo>
                  <a:lnTo>
                    <a:pt x="2786" y="62"/>
                  </a:lnTo>
                  <a:close/>
                  <a:moveTo>
                    <a:pt x="3989" y="60"/>
                  </a:moveTo>
                  <a:lnTo>
                    <a:pt x="3989" y="62"/>
                  </a:lnTo>
                  <a:lnTo>
                    <a:pt x="3991" y="62"/>
                  </a:lnTo>
                  <a:lnTo>
                    <a:pt x="3989" y="62"/>
                  </a:lnTo>
                  <a:lnTo>
                    <a:pt x="3989" y="63"/>
                  </a:lnTo>
                  <a:lnTo>
                    <a:pt x="3991" y="65"/>
                  </a:lnTo>
                  <a:lnTo>
                    <a:pt x="3994" y="65"/>
                  </a:lnTo>
                  <a:lnTo>
                    <a:pt x="3995" y="65"/>
                  </a:lnTo>
                  <a:lnTo>
                    <a:pt x="3995" y="65"/>
                  </a:lnTo>
                  <a:lnTo>
                    <a:pt x="3997" y="66"/>
                  </a:lnTo>
                  <a:lnTo>
                    <a:pt x="3995" y="68"/>
                  </a:lnTo>
                  <a:lnTo>
                    <a:pt x="3995" y="70"/>
                  </a:lnTo>
                  <a:lnTo>
                    <a:pt x="3995" y="70"/>
                  </a:lnTo>
                  <a:lnTo>
                    <a:pt x="3995" y="71"/>
                  </a:lnTo>
                  <a:lnTo>
                    <a:pt x="3997" y="71"/>
                  </a:lnTo>
                  <a:lnTo>
                    <a:pt x="3999" y="70"/>
                  </a:lnTo>
                  <a:lnTo>
                    <a:pt x="3999" y="70"/>
                  </a:lnTo>
                  <a:lnTo>
                    <a:pt x="4000" y="70"/>
                  </a:lnTo>
                  <a:lnTo>
                    <a:pt x="4000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2" y="71"/>
                  </a:lnTo>
                  <a:lnTo>
                    <a:pt x="4000" y="73"/>
                  </a:lnTo>
                  <a:lnTo>
                    <a:pt x="3999" y="73"/>
                  </a:lnTo>
                  <a:lnTo>
                    <a:pt x="3999" y="74"/>
                  </a:lnTo>
                  <a:lnTo>
                    <a:pt x="3999" y="74"/>
                  </a:lnTo>
                  <a:lnTo>
                    <a:pt x="4000" y="74"/>
                  </a:lnTo>
                  <a:lnTo>
                    <a:pt x="4002" y="76"/>
                  </a:lnTo>
                  <a:lnTo>
                    <a:pt x="4003" y="74"/>
                  </a:lnTo>
                  <a:lnTo>
                    <a:pt x="4003" y="73"/>
                  </a:lnTo>
                  <a:lnTo>
                    <a:pt x="4003" y="70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8"/>
                  </a:lnTo>
                  <a:lnTo>
                    <a:pt x="4003" y="66"/>
                  </a:lnTo>
                  <a:lnTo>
                    <a:pt x="4005" y="65"/>
                  </a:lnTo>
                  <a:lnTo>
                    <a:pt x="4005" y="66"/>
                  </a:lnTo>
                  <a:lnTo>
                    <a:pt x="4005" y="68"/>
                  </a:lnTo>
                  <a:lnTo>
                    <a:pt x="4005" y="68"/>
                  </a:lnTo>
                  <a:lnTo>
                    <a:pt x="4005" y="70"/>
                  </a:lnTo>
                  <a:lnTo>
                    <a:pt x="4005" y="71"/>
                  </a:lnTo>
                  <a:lnTo>
                    <a:pt x="4005" y="73"/>
                  </a:lnTo>
                  <a:lnTo>
                    <a:pt x="4006" y="73"/>
                  </a:lnTo>
                  <a:lnTo>
                    <a:pt x="4006" y="73"/>
                  </a:lnTo>
                  <a:lnTo>
                    <a:pt x="4010" y="73"/>
                  </a:lnTo>
                  <a:lnTo>
                    <a:pt x="4011" y="71"/>
                  </a:lnTo>
                  <a:lnTo>
                    <a:pt x="4011" y="70"/>
                  </a:lnTo>
                  <a:lnTo>
                    <a:pt x="4010" y="68"/>
                  </a:lnTo>
                  <a:lnTo>
                    <a:pt x="4011" y="68"/>
                  </a:lnTo>
                  <a:lnTo>
                    <a:pt x="4011" y="68"/>
                  </a:lnTo>
                  <a:lnTo>
                    <a:pt x="4013" y="68"/>
                  </a:lnTo>
                  <a:lnTo>
                    <a:pt x="4014" y="70"/>
                  </a:lnTo>
                  <a:lnTo>
                    <a:pt x="4016" y="70"/>
                  </a:lnTo>
                  <a:lnTo>
                    <a:pt x="4016" y="73"/>
                  </a:lnTo>
                  <a:lnTo>
                    <a:pt x="4016" y="73"/>
                  </a:lnTo>
                  <a:lnTo>
                    <a:pt x="4014" y="74"/>
                  </a:lnTo>
                  <a:lnTo>
                    <a:pt x="4014" y="76"/>
                  </a:lnTo>
                  <a:lnTo>
                    <a:pt x="4016" y="77"/>
                  </a:lnTo>
                  <a:lnTo>
                    <a:pt x="4017" y="77"/>
                  </a:lnTo>
                  <a:lnTo>
                    <a:pt x="4017" y="77"/>
                  </a:lnTo>
                  <a:lnTo>
                    <a:pt x="4019" y="77"/>
                  </a:lnTo>
                  <a:lnTo>
                    <a:pt x="4019" y="76"/>
                  </a:lnTo>
                  <a:lnTo>
                    <a:pt x="4019" y="74"/>
                  </a:lnTo>
                  <a:lnTo>
                    <a:pt x="4019" y="74"/>
                  </a:lnTo>
                  <a:lnTo>
                    <a:pt x="4019" y="73"/>
                  </a:lnTo>
                  <a:lnTo>
                    <a:pt x="4017" y="70"/>
                  </a:lnTo>
                  <a:lnTo>
                    <a:pt x="4017" y="68"/>
                  </a:lnTo>
                  <a:lnTo>
                    <a:pt x="4016" y="66"/>
                  </a:lnTo>
                  <a:lnTo>
                    <a:pt x="4014" y="66"/>
                  </a:lnTo>
                  <a:lnTo>
                    <a:pt x="4016" y="66"/>
                  </a:lnTo>
                  <a:lnTo>
                    <a:pt x="4017" y="66"/>
                  </a:lnTo>
                  <a:lnTo>
                    <a:pt x="4019" y="65"/>
                  </a:lnTo>
                  <a:lnTo>
                    <a:pt x="4019" y="65"/>
                  </a:lnTo>
                  <a:lnTo>
                    <a:pt x="4019" y="66"/>
                  </a:lnTo>
                  <a:lnTo>
                    <a:pt x="4019" y="68"/>
                  </a:lnTo>
                  <a:lnTo>
                    <a:pt x="4019" y="70"/>
                  </a:lnTo>
                  <a:lnTo>
                    <a:pt x="4021" y="73"/>
                  </a:lnTo>
                  <a:lnTo>
                    <a:pt x="4024" y="73"/>
                  </a:lnTo>
                  <a:lnTo>
                    <a:pt x="4024" y="74"/>
                  </a:lnTo>
                  <a:lnTo>
                    <a:pt x="4022" y="76"/>
                  </a:lnTo>
                  <a:lnTo>
                    <a:pt x="4022" y="77"/>
                  </a:lnTo>
                  <a:lnTo>
                    <a:pt x="4022" y="79"/>
                  </a:lnTo>
                  <a:lnTo>
                    <a:pt x="4021" y="81"/>
                  </a:lnTo>
                  <a:lnTo>
                    <a:pt x="4019" y="81"/>
                  </a:lnTo>
                  <a:lnTo>
                    <a:pt x="4019" y="81"/>
                  </a:lnTo>
                  <a:lnTo>
                    <a:pt x="4017" y="79"/>
                  </a:lnTo>
                  <a:lnTo>
                    <a:pt x="4016" y="79"/>
                  </a:lnTo>
                  <a:lnTo>
                    <a:pt x="4014" y="77"/>
                  </a:lnTo>
                  <a:lnTo>
                    <a:pt x="4014" y="79"/>
                  </a:lnTo>
                  <a:lnTo>
                    <a:pt x="4013" y="79"/>
                  </a:lnTo>
                  <a:lnTo>
                    <a:pt x="4013" y="77"/>
                  </a:lnTo>
                  <a:lnTo>
                    <a:pt x="4011" y="79"/>
                  </a:lnTo>
                  <a:lnTo>
                    <a:pt x="4011" y="79"/>
                  </a:lnTo>
                  <a:lnTo>
                    <a:pt x="4010" y="77"/>
                  </a:lnTo>
                  <a:lnTo>
                    <a:pt x="4008" y="77"/>
                  </a:lnTo>
                  <a:lnTo>
                    <a:pt x="4008" y="77"/>
                  </a:lnTo>
                  <a:lnTo>
                    <a:pt x="4008" y="76"/>
                  </a:lnTo>
                  <a:lnTo>
                    <a:pt x="4010" y="76"/>
                  </a:lnTo>
                  <a:lnTo>
                    <a:pt x="4010" y="76"/>
                  </a:lnTo>
                  <a:lnTo>
                    <a:pt x="4011" y="76"/>
                  </a:lnTo>
                  <a:lnTo>
                    <a:pt x="4011" y="76"/>
                  </a:lnTo>
                  <a:lnTo>
                    <a:pt x="4011" y="74"/>
                  </a:lnTo>
                  <a:lnTo>
                    <a:pt x="4014" y="74"/>
                  </a:lnTo>
                  <a:lnTo>
                    <a:pt x="4014" y="73"/>
                  </a:lnTo>
                  <a:lnTo>
                    <a:pt x="4014" y="71"/>
                  </a:lnTo>
                  <a:lnTo>
                    <a:pt x="4014" y="71"/>
                  </a:lnTo>
                  <a:lnTo>
                    <a:pt x="4013" y="71"/>
                  </a:lnTo>
                  <a:lnTo>
                    <a:pt x="4011" y="71"/>
                  </a:lnTo>
                  <a:lnTo>
                    <a:pt x="4011" y="73"/>
                  </a:lnTo>
                  <a:lnTo>
                    <a:pt x="4010" y="74"/>
                  </a:lnTo>
                  <a:lnTo>
                    <a:pt x="4008" y="74"/>
                  </a:lnTo>
                  <a:lnTo>
                    <a:pt x="4006" y="74"/>
                  </a:lnTo>
                  <a:lnTo>
                    <a:pt x="4005" y="74"/>
                  </a:lnTo>
                  <a:lnTo>
                    <a:pt x="4005" y="76"/>
                  </a:lnTo>
                  <a:lnTo>
                    <a:pt x="4006" y="77"/>
                  </a:lnTo>
                  <a:lnTo>
                    <a:pt x="4008" y="79"/>
                  </a:lnTo>
                  <a:lnTo>
                    <a:pt x="4008" y="79"/>
                  </a:lnTo>
                  <a:lnTo>
                    <a:pt x="4008" y="82"/>
                  </a:lnTo>
                  <a:lnTo>
                    <a:pt x="4008" y="84"/>
                  </a:lnTo>
                  <a:lnTo>
                    <a:pt x="4008" y="84"/>
                  </a:lnTo>
                  <a:lnTo>
                    <a:pt x="4006" y="85"/>
                  </a:lnTo>
                  <a:lnTo>
                    <a:pt x="4008" y="87"/>
                  </a:lnTo>
                  <a:lnTo>
                    <a:pt x="4008" y="87"/>
                  </a:lnTo>
                  <a:lnTo>
                    <a:pt x="4006" y="87"/>
                  </a:lnTo>
                  <a:lnTo>
                    <a:pt x="4006" y="88"/>
                  </a:lnTo>
                  <a:lnTo>
                    <a:pt x="4006" y="88"/>
                  </a:lnTo>
                  <a:lnTo>
                    <a:pt x="4010" y="88"/>
                  </a:lnTo>
                  <a:lnTo>
                    <a:pt x="4011" y="88"/>
                  </a:lnTo>
                  <a:lnTo>
                    <a:pt x="4011" y="90"/>
                  </a:lnTo>
                  <a:lnTo>
                    <a:pt x="4013" y="90"/>
                  </a:lnTo>
                  <a:lnTo>
                    <a:pt x="4011" y="90"/>
                  </a:lnTo>
                  <a:lnTo>
                    <a:pt x="4010" y="90"/>
                  </a:lnTo>
                  <a:lnTo>
                    <a:pt x="4008" y="90"/>
                  </a:lnTo>
                  <a:lnTo>
                    <a:pt x="4008" y="92"/>
                  </a:lnTo>
                  <a:lnTo>
                    <a:pt x="4011" y="93"/>
                  </a:lnTo>
                  <a:lnTo>
                    <a:pt x="4010" y="93"/>
                  </a:lnTo>
                  <a:lnTo>
                    <a:pt x="4010" y="93"/>
                  </a:lnTo>
                  <a:lnTo>
                    <a:pt x="4008" y="93"/>
                  </a:lnTo>
                  <a:lnTo>
                    <a:pt x="4008" y="93"/>
                  </a:lnTo>
                  <a:lnTo>
                    <a:pt x="4006" y="93"/>
                  </a:lnTo>
                  <a:lnTo>
                    <a:pt x="4006" y="95"/>
                  </a:lnTo>
                  <a:lnTo>
                    <a:pt x="4008" y="96"/>
                  </a:lnTo>
                  <a:lnTo>
                    <a:pt x="4006" y="98"/>
                  </a:lnTo>
                  <a:lnTo>
                    <a:pt x="4003" y="98"/>
                  </a:lnTo>
                  <a:lnTo>
                    <a:pt x="4000" y="98"/>
                  </a:lnTo>
                  <a:lnTo>
                    <a:pt x="3997" y="96"/>
                  </a:lnTo>
                  <a:lnTo>
                    <a:pt x="3995" y="96"/>
                  </a:lnTo>
                  <a:lnTo>
                    <a:pt x="3994" y="96"/>
                  </a:lnTo>
                  <a:lnTo>
                    <a:pt x="3992" y="95"/>
                  </a:lnTo>
                  <a:lnTo>
                    <a:pt x="3992" y="95"/>
                  </a:lnTo>
                  <a:lnTo>
                    <a:pt x="3991" y="95"/>
                  </a:lnTo>
                  <a:lnTo>
                    <a:pt x="3988" y="96"/>
                  </a:lnTo>
                  <a:lnTo>
                    <a:pt x="3986" y="98"/>
                  </a:lnTo>
                  <a:lnTo>
                    <a:pt x="3983" y="99"/>
                  </a:lnTo>
                  <a:lnTo>
                    <a:pt x="3983" y="101"/>
                  </a:lnTo>
                  <a:lnTo>
                    <a:pt x="3983" y="103"/>
                  </a:lnTo>
                  <a:lnTo>
                    <a:pt x="3981" y="103"/>
                  </a:lnTo>
                  <a:lnTo>
                    <a:pt x="3981" y="101"/>
                  </a:lnTo>
                  <a:lnTo>
                    <a:pt x="3981" y="99"/>
                  </a:lnTo>
                  <a:lnTo>
                    <a:pt x="3983" y="99"/>
                  </a:lnTo>
                  <a:lnTo>
                    <a:pt x="3983" y="98"/>
                  </a:lnTo>
                  <a:lnTo>
                    <a:pt x="3983" y="96"/>
                  </a:lnTo>
                  <a:lnTo>
                    <a:pt x="3984" y="96"/>
                  </a:lnTo>
                  <a:lnTo>
                    <a:pt x="3986" y="96"/>
                  </a:lnTo>
                  <a:lnTo>
                    <a:pt x="3988" y="95"/>
                  </a:lnTo>
                  <a:lnTo>
                    <a:pt x="3991" y="93"/>
                  </a:lnTo>
                  <a:lnTo>
                    <a:pt x="3994" y="93"/>
                  </a:lnTo>
                  <a:lnTo>
                    <a:pt x="3997" y="95"/>
                  </a:lnTo>
                  <a:lnTo>
                    <a:pt x="3997" y="95"/>
                  </a:lnTo>
                  <a:lnTo>
                    <a:pt x="3999" y="95"/>
                  </a:lnTo>
                  <a:lnTo>
                    <a:pt x="4000" y="95"/>
                  </a:lnTo>
                  <a:lnTo>
                    <a:pt x="4000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2" y="96"/>
                  </a:lnTo>
                  <a:lnTo>
                    <a:pt x="4003" y="96"/>
                  </a:lnTo>
                  <a:lnTo>
                    <a:pt x="4005" y="95"/>
                  </a:lnTo>
                  <a:lnTo>
                    <a:pt x="4005" y="93"/>
                  </a:lnTo>
                  <a:lnTo>
                    <a:pt x="4003" y="93"/>
                  </a:lnTo>
                  <a:lnTo>
                    <a:pt x="4005" y="92"/>
                  </a:lnTo>
                  <a:lnTo>
                    <a:pt x="4006" y="90"/>
                  </a:lnTo>
                  <a:lnTo>
                    <a:pt x="4006" y="88"/>
                  </a:lnTo>
                  <a:lnTo>
                    <a:pt x="4005" y="88"/>
                  </a:lnTo>
                  <a:lnTo>
                    <a:pt x="4005" y="87"/>
                  </a:lnTo>
                  <a:lnTo>
                    <a:pt x="4003" y="87"/>
                  </a:lnTo>
                  <a:lnTo>
                    <a:pt x="4002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4000" y="87"/>
                  </a:lnTo>
                  <a:lnTo>
                    <a:pt x="3999" y="85"/>
                  </a:lnTo>
                  <a:lnTo>
                    <a:pt x="4000" y="85"/>
                  </a:lnTo>
                  <a:lnTo>
                    <a:pt x="4002" y="85"/>
                  </a:lnTo>
                  <a:lnTo>
                    <a:pt x="4003" y="85"/>
                  </a:lnTo>
                  <a:lnTo>
                    <a:pt x="4003" y="85"/>
                  </a:lnTo>
                  <a:lnTo>
                    <a:pt x="4005" y="84"/>
                  </a:lnTo>
                  <a:lnTo>
                    <a:pt x="4005" y="82"/>
                  </a:lnTo>
                  <a:lnTo>
                    <a:pt x="4005" y="82"/>
                  </a:lnTo>
                  <a:lnTo>
                    <a:pt x="4005" y="81"/>
                  </a:lnTo>
                  <a:lnTo>
                    <a:pt x="4005" y="81"/>
                  </a:lnTo>
                  <a:lnTo>
                    <a:pt x="4005" y="79"/>
                  </a:lnTo>
                  <a:lnTo>
                    <a:pt x="4005" y="79"/>
                  </a:lnTo>
                  <a:lnTo>
                    <a:pt x="4000" y="77"/>
                  </a:lnTo>
                  <a:lnTo>
                    <a:pt x="3997" y="76"/>
                  </a:lnTo>
                  <a:lnTo>
                    <a:pt x="3994" y="76"/>
                  </a:lnTo>
                  <a:lnTo>
                    <a:pt x="3994" y="74"/>
                  </a:lnTo>
                  <a:lnTo>
                    <a:pt x="3995" y="73"/>
                  </a:lnTo>
                  <a:lnTo>
                    <a:pt x="3995" y="73"/>
                  </a:lnTo>
                  <a:lnTo>
                    <a:pt x="3994" y="73"/>
                  </a:lnTo>
                  <a:lnTo>
                    <a:pt x="3991" y="71"/>
                  </a:lnTo>
                  <a:lnTo>
                    <a:pt x="3989" y="71"/>
                  </a:lnTo>
                  <a:lnTo>
                    <a:pt x="3989" y="71"/>
                  </a:lnTo>
                  <a:lnTo>
                    <a:pt x="3989" y="70"/>
                  </a:lnTo>
                  <a:lnTo>
                    <a:pt x="3991" y="70"/>
                  </a:lnTo>
                  <a:lnTo>
                    <a:pt x="3992" y="70"/>
                  </a:lnTo>
                  <a:lnTo>
                    <a:pt x="3994" y="70"/>
                  </a:lnTo>
                  <a:lnTo>
                    <a:pt x="3994" y="68"/>
                  </a:lnTo>
                  <a:lnTo>
                    <a:pt x="3994" y="66"/>
                  </a:lnTo>
                  <a:lnTo>
                    <a:pt x="3992" y="66"/>
                  </a:lnTo>
                  <a:lnTo>
                    <a:pt x="3991" y="65"/>
                  </a:lnTo>
                  <a:lnTo>
                    <a:pt x="3988" y="65"/>
                  </a:lnTo>
                  <a:lnTo>
                    <a:pt x="3986" y="66"/>
                  </a:lnTo>
                  <a:lnTo>
                    <a:pt x="3984" y="66"/>
                  </a:lnTo>
                  <a:lnTo>
                    <a:pt x="3983" y="65"/>
                  </a:lnTo>
                  <a:lnTo>
                    <a:pt x="3981" y="65"/>
                  </a:lnTo>
                  <a:lnTo>
                    <a:pt x="3984" y="65"/>
                  </a:lnTo>
                  <a:lnTo>
                    <a:pt x="3986" y="65"/>
                  </a:lnTo>
                  <a:lnTo>
                    <a:pt x="3988" y="65"/>
                  </a:lnTo>
                  <a:lnTo>
                    <a:pt x="3989" y="62"/>
                  </a:lnTo>
                  <a:lnTo>
                    <a:pt x="3989" y="62"/>
                  </a:lnTo>
                  <a:lnTo>
                    <a:pt x="3989" y="60"/>
                  </a:lnTo>
                  <a:close/>
                  <a:moveTo>
                    <a:pt x="2587" y="58"/>
                  </a:moveTo>
                  <a:lnTo>
                    <a:pt x="2589" y="58"/>
                  </a:lnTo>
                  <a:lnTo>
                    <a:pt x="2589" y="58"/>
                  </a:lnTo>
                  <a:lnTo>
                    <a:pt x="2590" y="58"/>
                  </a:lnTo>
                  <a:lnTo>
                    <a:pt x="2590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0"/>
                  </a:lnTo>
                  <a:lnTo>
                    <a:pt x="2587" y="62"/>
                  </a:lnTo>
                  <a:lnTo>
                    <a:pt x="2587" y="63"/>
                  </a:lnTo>
                  <a:lnTo>
                    <a:pt x="2589" y="65"/>
                  </a:lnTo>
                  <a:lnTo>
                    <a:pt x="2590" y="65"/>
                  </a:lnTo>
                  <a:lnTo>
                    <a:pt x="2590" y="65"/>
                  </a:lnTo>
                  <a:lnTo>
                    <a:pt x="2589" y="65"/>
                  </a:lnTo>
                  <a:lnTo>
                    <a:pt x="2589" y="65"/>
                  </a:lnTo>
                  <a:lnTo>
                    <a:pt x="2587" y="63"/>
                  </a:lnTo>
                  <a:lnTo>
                    <a:pt x="2586" y="63"/>
                  </a:lnTo>
                  <a:lnTo>
                    <a:pt x="2584" y="62"/>
                  </a:lnTo>
                  <a:lnTo>
                    <a:pt x="2584" y="60"/>
                  </a:lnTo>
                  <a:lnTo>
                    <a:pt x="2584" y="60"/>
                  </a:lnTo>
                  <a:lnTo>
                    <a:pt x="2586" y="58"/>
                  </a:lnTo>
                  <a:lnTo>
                    <a:pt x="2587" y="58"/>
                  </a:lnTo>
                  <a:close/>
                  <a:moveTo>
                    <a:pt x="2895" y="55"/>
                  </a:moveTo>
                  <a:lnTo>
                    <a:pt x="2895" y="55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898" y="57"/>
                  </a:lnTo>
                  <a:lnTo>
                    <a:pt x="2901" y="58"/>
                  </a:lnTo>
                  <a:lnTo>
                    <a:pt x="2901" y="60"/>
                  </a:lnTo>
                  <a:lnTo>
                    <a:pt x="2904" y="62"/>
                  </a:lnTo>
                  <a:lnTo>
                    <a:pt x="2904" y="62"/>
                  </a:lnTo>
                  <a:lnTo>
                    <a:pt x="2903" y="63"/>
                  </a:lnTo>
                  <a:lnTo>
                    <a:pt x="2904" y="63"/>
                  </a:lnTo>
                  <a:lnTo>
                    <a:pt x="2906" y="65"/>
                  </a:lnTo>
                  <a:lnTo>
                    <a:pt x="2907" y="63"/>
                  </a:lnTo>
                  <a:lnTo>
                    <a:pt x="2909" y="63"/>
                  </a:lnTo>
                  <a:lnTo>
                    <a:pt x="2909" y="65"/>
                  </a:lnTo>
                  <a:lnTo>
                    <a:pt x="2909" y="65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6" y="66"/>
                  </a:lnTo>
                  <a:lnTo>
                    <a:pt x="2904" y="66"/>
                  </a:lnTo>
                  <a:lnTo>
                    <a:pt x="2903" y="65"/>
                  </a:lnTo>
                  <a:lnTo>
                    <a:pt x="2901" y="65"/>
                  </a:lnTo>
                  <a:lnTo>
                    <a:pt x="2901" y="65"/>
                  </a:lnTo>
                  <a:lnTo>
                    <a:pt x="2903" y="68"/>
                  </a:lnTo>
                  <a:lnTo>
                    <a:pt x="2903" y="71"/>
                  </a:lnTo>
                  <a:lnTo>
                    <a:pt x="2903" y="73"/>
                  </a:lnTo>
                  <a:lnTo>
                    <a:pt x="2903" y="74"/>
                  </a:lnTo>
                  <a:lnTo>
                    <a:pt x="2903" y="76"/>
                  </a:lnTo>
                  <a:lnTo>
                    <a:pt x="2901" y="77"/>
                  </a:lnTo>
                  <a:lnTo>
                    <a:pt x="2901" y="76"/>
                  </a:lnTo>
                  <a:lnTo>
                    <a:pt x="2901" y="76"/>
                  </a:lnTo>
                  <a:lnTo>
                    <a:pt x="2901" y="74"/>
                  </a:lnTo>
                  <a:lnTo>
                    <a:pt x="2903" y="74"/>
                  </a:lnTo>
                  <a:lnTo>
                    <a:pt x="2903" y="74"/>
                  </a:lnTo>
                  <a:lnTo>
                    <a:pt x="2903" y="73"/>
                  </a:lnTo>
                  <a:lnTo>
                    <a:pt x="2901" y="71"/>
                  </a:lnTo>
                  <a:lnTo>
                    <a:pt x="2901" y="70"/>
                  </a:lnTo>
                  <a:lnTo>
                    <a:pt x="2901" y="70"/>
                  </a:lnTo>
                  <a:lnTo>
                    <a:pt x="2901" y="68"/>
                  </a:lnTo>
                  <a:lnTo>
                    <a:pt x="2900" y="66"/>
                  </a:lnTo>
                  <a:lnTo>
                    <a:pt x="2898" y="65"/>
                  </a:lnTo>
                  <a:lnTo>
                    <a:pt x="2896" y="65"/>
                  </a:lnTo>
                  <a:lnTo>
                    <a:pt x="2896" y="63"/>
                  </a:lnTo>
                  <a:lnTo>
                    <a:pt x="2896" y="62"/>
                  </a:lnTo>
                  <a:lnTo>
                    <a:pt x="2895" y="58"/>
                  </a:lnTo>
                  <a:lnTo>
                    <a:pt x="2893" y="60"/>
                  </a:lnTo>
                  <a:lnTo>
                    <a:pt x="2893" y="60"/>
                  </a:lnTo>
                  <a:lnTo>
                    <a:pt x="2892" y="62"/>
                  </a:lnTo>
                  <a:lnTo>
                    <a:pt x="2892" y="60"/>
                  </a:lnTo>
                  <a:lnTo>
                    <a:pt x="2893" y="57"/>
                  </a:lnTo>
                  <a:lnTo>
                    <a:pt x="2895" y="55"/>
                  </a:lnTo>
                  <a:close/>
                  <a:moveTo>
                    <a:pt x="2843" y="54"/>
                  </a:moveTo>
                  <a:lnTo>
                    <a:pt x="2843" y="54"/>
                  </a:lnTo>
                  <a:lnTo>
                    <a:pt x="2844" y="54"/>
                  </a:lnTo>
                  <a:lnTo>
                    <a:pt x="2844" y="55"/>
                  </a:lnTo>
                  <a:lnTo>
                    <a:pt x="2844" y="55"/>
                  </a:lnTo>
                  <a:lnTo>
                    <a:pt x="2846" y="55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9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7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58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0"/>
                  </a:lnTo>
                  <a:lnTo>
                    <a:pt x="2847" y="62"/>
                  </a:lnTo>
                  <a:lnTo>
                    <a:pt x="2847" y="60"/>
                  </a:lnTo>
                  <a:lnTo>
                    <a:pt x="2846" y="60"/>
                  </a:lnTo>
                  <a:lnTo>
                    <a:pt x="2846" y="60"/>
                  </a:lnTo>
                  <a:lnTo>
                    <a:pt x="2844" y="58"/>
                  </a:lnTo>
                  <a:lnTo>
                    <a:pt x="2844" y="58"/>
                  </a:lnTo>
                  <a:lnTo>
                    <a:pt x="2844" y="57"/>
                  </a:lnTo>
                  <a:lnTo>
                    <a:pt x="2844" y="57"/>
                  </a:lnTo>
                  <a:lnTo>
                    <a:pt x="2843" y="57"/>
                  </a:lnTo>
                  <a:lnTo>
                    <a:pt x="2841" y="57"/>
                  </a:lnTo>
                  <a:lnTo>
                    <a:pt x="2843" y="55"/>
                  </a:lnTo>
                  <a:lnTo>
                    <a:pt x="2843" y="55"/>
                  </a:lnTo>
                  <a:lnTo>
                    <a:pt x="2843" y="54"/>
                  </a:lnTo>
                  <a:close/>
                  <a:moveTo>
                    <a:pt x="1007" y="44"/>
                  </a:moveTo>
                  <a:lnTo>
                    <a:pt x="1014" y="46"/>
                  </a:lnTo>
                  <a:lnTo>
                    <a:pt x="1021" y="46"/>
                  </a:lnTo>
                  <a:lnTo>
                    <a:pt x="1025" y="47"/>
                  </a:lnTo>
                  <a:lnTo>
                    <a:pt x="1026" y="47"/>
                  </a:lnTo>
                  <a:lnTo>
                    <a:pt x="1028" y="47"/>
                  </a:lnTo>
                  <a:lnTo>
                    <a:pt x="1029" y="47"/>
                  </a:lnTo>
                  <a:lnTo>
                    <a:pt x="1029" y="49"/>
                  </a:lnTo>
                  <a:lnTo>
                    <a:pt x="1031" y="49"/>
                  </a:lnTo>
                  <a:lnTo>
                    <a:pt x="1033" y="49"/>
                  </a:lnTo>
                  <a:lnTo>
                    <a:pt x="1034" y="49"/>
                  </a:lnTo>
                  <a:lnTo>
                    <a:pt x="1036" y="49"/>
                  </a:lnTo>
                  <a:lnTo>
                    <a:pt x="1036" y="51"/>
                  </a:lnTo>
                  <a:lnTo>
                    <a:pt x="1034" y="52"/>
                  </a:lnTo>
                  <a:lnTo>
                    <a:pt x="1033" y="52"/>
                  </a:lnTo>
                  <a:lnTo>
                    <a:pt x="1029" y="52"/>
                  </a:lnTo>
                  <a:lnTo>
                    <a:pt x="1026" y="51"/>
                  </a:lnTo>
                  <a:lnTo>
                    <a:pt x="1020" y="51"/>
                  </a:lnTo>
                  <a:lnTo>
                    <a:pt x="1017" y="51"/>
                  </a:lnTo>
                  <a:lnTo>
                    <a:pt x="1015" y="51"/>
                  </a:lnTo>
                  <a:lnTo>
                    <a:pt x="1014" y="51"/>
                  </a:lnTo>
                  <a:lnTo>
                    <a:pt x="1012" y="51"/>
                  </a:lnTo>
                  <a:lnTo>
                    <a:pt x="1010" y="49"/>
                  </a:lnTo>
                  <a:lnTo>
                    <a:pt x="1007" y="47"/>
                  </a:lnTo>
                  <a:lnTo>
                    <a:pt x="1006" y="46"/>
                  </a:lnTo>
                  <a:lnTo>
                    <a:pt x="1007" y="44"/>
                  </a:lnTo>
                  <a:close/>
                  <a:moveTo>
                    <a:pt x="829" y="43"/>
                  </a:moveTo>
                  <a:lnTo>
                    <a:pt x="831" y="43"/>
                  </a:lnTo>
                  <a:lnTo>
                    <a:pt x="831" y="44"/>
                  </a:lnTo>
                  <a:lnTo>
                    <a:pt x="831" y="46"/>
                  </a:lnTo>
                  <a:lnTo>
                    <a:pt x="831" y="46"/>
                  </a:lnTo>
                  <a:lnTo>
                    <a:pt x="832" y="44"/>
                  </a:lnTo>
                  <a:lnTo>
                    <a:pt x="832" y="44"/>
                  </a:lnTo>
                  <a:lnTo>
                    <a:pt x="832" y="46"/>
                  </a:lnTo>
                  <a:lnTo>
                    <a:pt x="832" y="47"/>
                  </a:lnTo>
                  <a:lnTo>
                    <a:pt x="831" y="47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2" y="49"/>
                  </a:lnTo>
                  <a:lnTo>
                    <a:pt x="834" y="47"/>
                  </a:lnTo>
                  <a:lnTo>
                    <a:pt x="835" y="49"/>
                  </a:lnTo>
                  <a:lnTo>
                    <a:pt x="837" y="51"/>
                  </a:lnTo>
                  <a:lnTo>
                    <a:pt x="839" y="51"/>
                  </a:lnTo>
                  <a:lnTo>
                    <a:pt x="840" y="51"/>
                  </a:lnTo>
                  <a:lnTo>
                    <a:pt x="842" y="51"/>
                  </a:lnTo>
                  <a:lnTo>
                    <a:pt x="842" y="49"/>
                  </a:lnTo>
                  <a:lnTo>
                    <a:pt x="845" y="49"/>
                  </a:lnTo>
                  <a:lnTo>
                    <a:pt x="846" y="49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1"/>
                  </a:lnTo>
                  <a:lnTo>
                    <a:pt x="848" y="52"/>
                  </a:lnTo>
                  <a:lnTo>
                    <a:pt x="846" y="52"/>
                  </a:lnTo>
                  <a:lnTo>
                    <a:pt x="848" y="54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50" y="55"/>
                  </a:lnTo>
                  <a:lnTo>
                    <a:pt x="848" y="57"/>
                  </a:lnTo>
                  <a:lnTo>
                    <a:pt x="846" y="57"/>
                  </a:lnTo>
                  <a:lnTo>
                    <a:pt x="843" y="57"/>
                  </a:lnTo>
                  <a:lnTo>
                    <a:pt x="843" y="57"/>
                  </a:lnTo>
                  <a:lnTo>
                    <a:pt x="843" y="55"/>
                  </a:lnTo>
                  <a:lnTo>
                    <a:pt x="842" y="55"/>
                  </a:lnTo>
                  <a:lnTo>
                    <a:pt x="842" y="54"/>
                  </a:lnTo>
                  <a:lnTo>
                    <a:pt x="842" y="52"/>
                  </a:lnTo>
                  <a:lnTo>
                    <a:pt x="842" y="52"/>
                  </a:lnTo>
                  <a:lnTo>
                    <a:pt x="840" y="52"/>
                  </a:lnTo>
                  <a:lnTo>
                    <a:pt x="839" y="54"/>
                  </a:lnTo>
                  <a:lnTo>
                    <a:pt x="839" y="52"/>
                  </a:lnTo>
                  <a:lnTo>
                    <a:pt x="837" y="51"/>
                  </a:lnTo>
                  <a:lnTo>
                    <a:pt x="835" y="51"/>
                  </a:lnTo>
                  <a:lnTo>
                    <a:pt x="834" y="51"/>
                  </a:lnTo>
                  <a:lnTo>
                    <a:pt x="832" y="52"/>
                  </a:lnTo>
                  <a:lnTo>
                    <a:pt x="831" y="52"/>
                  </a:lnTo>
                  <a:lnTo>
                    <a:pt x="829" y="54"/>
                  </a:lnTo>
                  <a:lnTo>
                    <a:pt x="828" y="52"/>
                  </a:lnTo>
                  <a:lnTo>
                    <a:pt x="826" y="51"/>
                  </a:lnTo>
                  <a:lnTo>
                    <a:pt x="824" y="51"/>
                  </a:lnTo>
                  <a:lnTo>
                    <a:pt x="820" y="51"/>
                  </a:lnTo>
                  <a:lnTo>
                    <a:pt x="816" y="52"/>
                  </a:lnTo>
                  <a:lnTo>
                    <a:pt x="813" y="52"/>
                  </a:lnTo>
                  <a:lnTo>
                    <a:pt x="813" y="51"/>
                  </a:lnTo>
                  <a:lnTo>
                    <a:pt x="816" y="51"/>
                  </a:lnTo>
                  <a:lnTo>
                    <a:pt x="820" y="49"/>
                  </a:lnTo>
                  <a:lnTo>
                    <a:pt x="821" y="51"/>
                  </a:lnTo>
                  <a:lnTo>
                    <a:pt x="828" y="49"/>
                  </a:lnTo>
                  <a:lnTo>
                    <a:pt x="828" y="47"/>
                  </a:lnTo>
                  <a:lnTo>
                    <a:pt x="828" y="47"/>
                  </a:lnTo>
                  <a:lnTo>
                    <a:pt x="828" y="46"/>
                  </a:lnTo>
                  <a:lnTo>
                    <a:pt x="828" y="44"/>
                  </a:lnTo>
                  <a:lnTo>
                    <a:pt x="829" y="43"/>
                  </a:lnTo>
                  <a:lnTo>
                    <a:pt x="829" y="43"/>
                  </a:lnTo>
                  <a:close/>
                  <a:moveTo>
                    <a:pt x="2786" y="40"/>
                  </a:moveTo>
                  <a:lnTo>
                    <a:pt x="2789" y="40"/>
                  </a:lnTo>
                  <a:lnTo>
                    <a:pt x="2791" y="41"/>
                  </a:lnTo>
                  <a:lnTo>
                    <a:pt x="2791" y="43"/>
                  </a:lnTo>
                  <a:lnTo>
                    <a:pt x="2792" y="44"/>
                  </a:lnTo>
                  <a:lnTo>
                    <a:pt x="2794" y="44"/>
                  </a:lnTo>
                  <a:lnTo>
                    <a:pt x="2795" y="44"/>
                  </a:lnTo>
                  <a:lnTo>
                    <a:pt x="2797" y="43"/>
                  </a:lnTo>
                  <a:lnTo>
                    <a:pt x="2799" y="43"/>
                  </a:lnTo>
                  <a:lnTo>
                    <a:pt x="2802" y="43"/>
                  </a:lnTo>
                  <a:lnTo>
                    <a:pt x="2802" y="44"/>
                  </a:lnTo>
                  <a:lnTo>
                    <a:pt x="2802" y="46"/>
                  </a:lnTo>
                  <a:lnTo>
                    <a:pt x="2800" y="44"/>
                  </a:lnTo>
                  <a:lnTo>
                    <a:pt x="2800" y="46"/>
                  </a:lnTo>
                  <a:lnTo>
                    <a:pt x="2799" y="46"/>
                  </a:lnTo>
                  <a:lnTo>
                    <a:pt x="2799" y="46"/>
                  </a:lnTo>
                  <a:lnTo>
                    <a:pt x="2800" y="47"/>
                  </a:lnTo>
                  <a:lnTo>
                    <a:pt x="2802" y="47"/>
                  </a:lnTo>
                  <a:lnTo>
                    <a:pt x="2803" y="47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5" y="49"/>
                  </a:lnTo>
                  <a:lnTo>
                    <a:pt x="2803" y="49"/>
                  </a:lnTo>
                  <a:lnTo>
                    <a:pt x="2803" y="49"/>
                  </a:lnTo>
                  <a:lnTo>
                    <a:pt x="2802" y="49"/>
                  </a:lnTo>
                  <a:lnTo>
                    <a:pt x="2797" y="47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5" y="46"/>
                  </a:lnTo>
                  <a:lnTo>
                    <a:pt x="2794" y="47"/>
                  </a:lnTo>
                  <a:lnTo>
                    <a:pt x="2792" y="47"/>
                  </a:lnTo>
                  <a:lnTo>
                    <a:pt x="2792" y="47"/>
                  </a:lnTo>
                  <a:lnTo>
                    <a:pt x="2792" y="49"/>
                  </a:lnTo>
                  <a:lnTo>
                    <a:pt x="2792" y="49"/>
                  </a:lnTo>
                  <a:lnTo>
                    <a:pt x="2791" y="49"/>
                  </a:lnTo>
                  <a:lnTo>
                    <a:pt x="2789" y="47"/>
                  </a:lnTo>
                  <a:lnTo>
                    <a:pt x="2788" y="47"/>
                  </a:lnTo>
                  <a:lnTo>
                    <a:pt x="2788" y="46"/>
                  </a:lnTo>
                  <a:lnTo>
                    <a:pt x="2784" y="44"/>
                  </a:lnTo>
                  <a:lnTo>
                    <a:pt x="2784" y="43"/>
                  </a:lnTo>
                  <a:lnTo>
                    <a:pt x="2786" y="43"/>
                  </a:lnTo>
                  <a:lnTo>
                    <a:pt x="2786" y="43"/>
                  </a:lnTo>
                  <a:lnTo>
                    <a:pt x="2786" y="41"/>
                  </a:lnTo>
                  <a:lnTo>
                    <a:pt x="2786" y="41"/>
                  </a:lnTo>
                  <a:lnTo>
                    <a:pt x="2786" y="40"/>
                  </a:lnTo>
                  <a:close/>
                  <a:moveTo>
                    <a:pt x="2857" y="40"/>
                  </a:moveTo>
                  <a:lnTo>
                    <a:pt x="2859" y="40"/>
                  </a:lnTo>
                  <a:lnTo>
                    <a:pt x="2859" y="40"/>
                  </a:lnTo>
                  <a:lnTo>
                    <a:pt x="2860" y="41"/>
                  </a:lnTo>
                  <a:lnTo>
                    <a:pt x="2862" y="41"/>
                  </a:lnTo>
                  <a:lnTo>
                    <a:pt x="2860" y="43"/>
                  </a:lnTo>
                  <a:lnTo>
                    <a:pt x="2859" y="43"/>
                  </a:lnTo>
                  <a:lnTo>
                    <a:pt x="2854" y="43"/>
                  </a:lnTo>
                  <a:lnTo>
                    <a:pt x="2851" y="41"/>
                  </a:lnTo>
                  <a:lnTo>
                    <a:pt x="2851" y="41"/>
                  </a:lnTo>
                  <a:lnTo>
                    <a:pt x="2852" y="41"/>
                  </a:lnTo>
                  <a:lnTo>
                    <a:pt x="2854" y="41"/>
                  </a:lnTo>
                  <a:lnTo>
                    <a:pt x="2855" y="41"/>
                  </a:lnTo>
                  <a:lnTo>
                    <a:pt x="2857" y="41"/>
                  </a:lnTo>
                  <a:lnTo>
                    <a:pt x="2857" y="41"/>
                  </a:lnTo>
                  <a:lnTo>
                    <a:pt x="2857" y="40"/>
                  </a:lnTo>
                  <a:lnTo>
                    <a:pt x="2857" y="40"/>
                  </a:lnTo>
                  <a:close/>
                  <a:moveTo>
                    <a:pt x="2597" y="36"/>
                  </a:moveTo>
                  <a:lnTo>
                    <a:pt x="2601" y="40"/>
                  </a:lnTo>
                  <a:lnTo>
                    <a:pt x="2603" y="41"/>
                  </a:lnTo>
                  <a:lnTo>
                    <a:pt x="2605" y="43"/>
                  </a:lnTo>
                  <a:lnTo>
                    <a:pt x="2608" y="43"/>
                  </a:lnTo>
                  <a:lnTo>
                    <a:pt x="2609" y="43"/>
                  </a:lnTo>
                  <a:lnTo>
                    <a:pt x="2613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4" y="44"/>
                  </a:lnTo>
                  <a:lnTo>
                    <a:pt x="2616" y="44"/>
                  </a:lnTo>
                  <a:lnTo>
                    <a:pt x="2616" y="44"/>
                  </a:lnTo>
                  <a:lnTo>
                    <a:pt x="2617" y="44"/>
                  </a:lnTo>
                  <a:lnTo>
                    <a:pt x="2619" y="46"/>
                  </a:lnTo>
                  <a:lnTo>
                    <a:pt x="2619" y="49"/>
                  </a:lnTo>
                  <a:lnTo>
                    <a:pt x="2620" y="51"/>
                  </a:lnTo>
                  <a:lnTo>
                    <a:pt x="2620" y="51"/>
                  </a:lnTo>
                  <a:lnTo>
                    <a:pt x="2620" y="52"/>
                  </a:lnTo>
                  <a:lnTo>
                    <a:pt x="2622" y="54"/>
                  </a:lnTo>
                  <a:lnTo>
                    <a:pt x="2624" y="55"/>
                  </a:lnTo>
                  <a:lnTo>
                    <a:pt x="2625" y="57"/>
                  </a:lnTo>
                  <a:lnTo>
                    <a:pt x="2627" y="58"/>
                  </a:lnTo>
                  <a:lnTo>
                    <a:pt x="2625" y="58"/>
                  </a:lnTo>
                  <a:lnTo>
                    <a:pt x="2624" y="57"/>
                  </a:lnTo>
                  <a:lnTo>
                    <a:pt x="2624" y="57"/>
                  </a:lnTo>
                  <a:lnTo>
                    <a:pt x="2622" y="58"/>
                  </a:lnTo>
                  <a:lnTo>
                    <a:pt x="2622" y="57"/>
                  </a:lnTo>
                  <a:lnTo>
                    <a:pt x="2622" y="55"/>
                  </a:lnTo>
                  <a:lnTo>
                    <a:pt x="2619" y="54"/>
                  </a:lnTo>
                  <a:lnTo>
                    <a:pt x="2619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4"/>
                  </a:lnTo>
                  <a:lnTo>
                    <a:pt x="2620" y="52"/>
                  </a:lnTo>
                  <a:lnTo>
                    <a:pt x="2619" y="52"/>
                  </a:lnTo>
                  <a:lnTo>
                    <a:pt x="2619" y="49"/>
                  </a:lnTo>
                  <a:lnTo>
                    <a:pt x="2619" y="49"/>
                  </a:lnTo>
                  <a:lnTo>
                    <a:pt x="2616" y="46"/>
                  </a:lnTo>
                  <a:lnTo>
                    <a:pt x="2616" y="46"/>
                  </a:lnTo>
                  <a:lnTo>
                    <a:pt x="2605" y="43"/>
                  </a:lnTo>
                  <a:lnTo>
                    <a:pt x="2603" y="41"/>
                  </a:lnTo>
                  <a:lnTo>
                    <a:pt x="2601" y="40"/>
                  </a:lnTo>
                  <a:lnTo>
                    <a:pt x="2600" y="40"/>
                  </a:lnTo>
                  <a:lnTo>
                    <a:pt x="2595" y="38"/>
                  </a:lnTo>
                  <a:lnTo>
                    <a:pt x="2597" y="36"/>
                  </a:lnTo>
                  <a:close/>
                  <a:moveTo>
                    <a:pt x="834" y="36"/>
                  </a:moveTo>
                  <a:lnTo>
                    <a:pt x="834" y="36"/>
                  </a:lnTo>
                  <a:lnTo>
                    <a:pt x="834" y="38"/>
                  </a:lnTo>
                  <a:lnTo>
                    <a:pt x="832" y="38"/>
                  </a:lnTo>
                  <a:lnTo>
                    <a:pt x="829" y="40"/>
                  </a:lnTo>
                  <a:lnTo>
                    <a:pt x="829" y="40"/>
                  </a:lnTo>
                  <a:lnTo>
                    <a:pt x="829" y="38"/>
                  </a:lnTo>
                  <a:lnTo>
                    <a:pt x="832" y="36"/>
                  </a:lnTo>
                  <a:lnTo>
                    <a:pt x="832" y="36"/>
                  </a:lnTo>
                  <a:lnTo>
                    <a:pt x="834" y="36"/>
                  </a:lnTo>
                  <a:close/>
                  <a:moveTo>
                    <a:pt x="4918" y="36"/>
                  </a:moveTo>
                  <a:lnTo>
                    <a:pt x="4918" y="36"/>
                  </a:lnTo>
                  <a:lnTo>
                    <a:pt x="4918" y="38"/>
                  </a:lnTo>
                  <a:lnTo>
                    <a:pt x="4919" y="40"/>
                  </a:lnTo>
                  <a:lnTo>
                    <a:pt x="4921" y="38"/>
                  </a:lnTo>
                  <a:lnTo>
                    <a:pt x="4923" y="38"/>
                  </a:lnTo>
                  <a:lnTo>
                    <a:pt x="4923" y="36"/>
                  </a:lnTo>
                  <a:lnTo>
                    <a:pt x="4923" y="36"/>
                  </a:lnTo>
                  <a:lnTo>
                    <a:pt x="4924" y="36"/>
                  </a:lnTo>
                  <a:lnTo>
                    <a:pt x="4924" y="40"/>
                  </a:lnTo>
                  <a:lnTo>
                    <a:pt x="4923" y="41"/>
                  </a:lnTo>
                  <a:lnTo>
                    <a:pt x="4921" y="43"/>
                  </a:lnTo>
                  <a:lnTo>
                    <a:pt x="4918" y="43"/>
                  </a:lnTo>
                  <a:lnTo>
                    <a:pt x="4916" y="40"/>
                  </a:lnTo>
                  <a:lnTo>
                    <a:pt x="4916" y="38"/>
                  </a:lnTo>
                  <a:lnTo>
                    <a:pt x="4918" y="36"/>
                  </a:lnTo>
                  <a:lnTo>
                    <a:pt x="4918" y="36"/>
                  </a:lnTo>
                  <a:close/>
                  <a:moveTo>
                    <a:pt x="821" y="35"/>
                  </a:moveTo>
                  <a:lnTo>
                    <a:pt x="823" y="36"/>
                  </a:lnTo>
                  <a:lnTo>
                    <a:pt x="824" y="36"/>
                  </a:lnTo>
                  <a:lnTo>
                    <a:pt x="824" y="38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3" y="38"/>
                  </a:lnTo>
                  <a:lnTo>
                    <a:pt x="823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8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6"/>
                  </a:lnTo>
                  <a:lnTo>
                    <a:pt x="821" y="35"/>
                  </a:lnTo>
                  <a:close/>
                  <a:moveTo>
                    <a:pt x="835" y="35"/>
                  </a:moveTo>
                  <a:lnTo>
                    <a:pt x="837" y="35"/>
                  </a:lnTo>
                  <a:lnTo>
                    <a:pt x="837" y="35"/>
                  </a:lnTo>
                  <a:lnTo>
                    <a:pt x="837" y="36"/>
                  </a:lnTo>
                  <a:lnTo>
                    <a:pt x="835" y="36"/>
                  </a:lnTo>
                  <a:lnTo>
                    <a:pt x="835" y="35"/>
                  </a:lnTo>
                  <a:lnTo>
                    <a:pt x="835" y="35"/>
                  </a:lnTo>
                  <a:lnTo>
                    <a:pt x="835" y="35"/>
                  </a:lnTo>
                  <a:close/>
                  <a:moveTo>
                    <a:pt x="818" y="35"/>
                  </a:moveTo>
                  <a:lnTo>
                    <a:pt x="818" y="35"/>
                  </a:lnTo>
                  <a:lnTo>
                    <a:pt x="818" y="35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820" y="38"/>
                  </a:lnTo>
                  <a:lnTo>
                    <a:pt x="820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18" y="38"/>
                  </a:lnTo>
                  <a:lnTo>
                    <a:pt x="818" y="38"/>
                  </a:lnTo>
                  <a:lnTo>
                    <a:pt x="816" y="36"/>
                  </a:lnTo>
                  <a:lnTo>
                    <a:pt x="816" y="36"/>
                  </a:lnTo>
                  <a:lnTo>
                    <a:pt x="816" y="35"/>
                  </a:lnTo>
                  <a:lnTo>
                    <a:pt x="816" y="35"/>
                  </a:lnTo>
                  <a:lnTo>
                    <a:pt x="818" y="35"/>
                  </a:lnTo>
                  <a:close/>
                  <a:moveTo>
                    <a:pt x="2592" y="33"/>
                  </a:moveTo>
                  <a:lnTo>
                    <a:pt x="2594" y="35"/>
                  </a:lnTo>
                  <a:lnTo>
                    <a:pt x="2595" y="36"/>
                  </a:lnTo>
                  <a:lnTo>
                    <a:pt x="2594" y="36"/>
                  </a:lnTo>
                  <a:lnTo>
                    <a:pt x="2590" y="36"/>
                  </a:lnTo>
                  <a:lnTo>
                    <a:pt x="2589" y="36"/>
                  </a:lnTo>
                  <a:lnTo>
                    <a:pt x="2589" y="36"/>
                  </a:lnTo>
                  <a:lnTo>
                    <a:pt x="2590" y="35"/>
                  </a:lnTo>
                  <a:lnTo>
                    <a:pt x="2592" y="33"/>
                  </a:lnTo>
                  <a:close/>
                  <a:moveTo>
                    <a:pt x="774" y="32"/>
                  </a:moveTo>
                  <a:lnTo>
                    <a:pt x="777" y="32"/>
                  </a:lnTo>
                  <a:lnTo>
                    <a:pt x="780" y="36"/>
                  </a:lnTo>
                  <a:lnTo>
                    <a:pt x="780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6"/>
                  </a:lnTo>
                  <a:lnTo>
                    <a:pt x="777" y="35"/>
                  </a:lnTo>
                  <a:lnTo>
                    <a:pt x="774" y="32"/>
                  </a:lnTo>
                  <a:lnTo>
                    <a:pt x="774" y="32"/>
                  </a:lnTo>
                  <a:close/>
                  <a:moveTo>
                    <a:pt x="1017" y="29"/>
                  </a:moveTo>
                  <a:lnTo>
                    <a:pt x="1021" y="29"/>
                  </a:lnTo>
                  <a:lnTo>
                    <a:pt x="1021" y="29"/>
                  </a:lnTo>
                  <a:lnTo>
                    <a:pt x="1018" y="30"/>
                  </a:lnTo>
                  <a:lnTo>
                    <a:pt x="1018" y="30"/>
                  </a:lnTo>
                  <a:lnTo>
                    <a:pt x="1018" y="32"/>
                  </a:lnTo>
                  <a:lnTo>
                    <a:pt x="1018" y="33"/>
                  </a:lnTo>
                  <a:lnTo>
                    <a:pt x="1018" y="33"/>
                  </a:lnTo>
                  <a:lnTo>
                    <a:pt x="1017" y="35"/>
                  </a:lnTo>
                  <a:lnTo>
                    <a:pt x="1017" y="35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5" y="33"/>
                  </a:lnTo>
                  <a:lnTo>
                    <a:pt x="1014" y="32"/>
                  </a:lnTo>
                  <a:lnTo>
                    <a:pt x="1014" y="30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0" y="32"/>
                  </a:lnTo>
                  <a:lnTo>
                    <a:pt x="1009" y="30"/>
                  </a:lnTo>
                  <a:lnTo>
                    <a:pt x="1010" y="30"/>
                  </a:lnTo>
                  <a:lnTo>
                    <a:pt x="1010" y="29"/>
                  </a:lnTo>
                  <a:lnTo>
                    <a:pt x="1012" y="29"/>
                  </a:lnTo>
                  <a:lnTo>
                    <a:pt x="1014" y="29"/>
                  </a:lnTo>
                  <a:lnTo>
                    <a:pt x="1015" y="29"/>
                  </a:lnTo>
                  <a:lnTo>
                    <a:pt x="1017" y="29"/>
                  </a:lnTo>
                  <a:close/>
                  <a:moveTo>
                    <a:pt x="2846" y="25"/>
                  </a:moveTo>
                  <a:lnTo>
                    <a:pt x="2851" y="25"/>
                  </a:lnTo>
                  <a:lnTo>
                    <a:pt x="2854" y="25"/>
                  </a:lnTo>
                  <a:lnTo>
                    <a:pt x="2855" y="27"/>
                  </a:lnTo>
                  <a:lnTo>
                    <a:pt x="2855" y="27"/>
                  </a:lnTo>
                  <a:lnTo>
                    <a:pt x="2855" y="29"/>
                  </a:lnTo>
                  <a:lnTo>
                    <a:pt x="2859" y="30"/>
                  </a:lnTo>
                  <a:lnTo>
                    <a:pt x="2860" y="32"/>
                  </a:lnTo>
                  <a:lnTo>
                    <a:pt x="2860" y="32"/>
                  </a:lnTo>
                  <a:lnTo>
                    <a:pt x="2859" y="32"/>
                  </a:lnTo>
                  <a:lnTo>
                    <a:pt x="2857" y="30"/>
                  </a:lnTo>
                  <a:lnTo>
                    <a:pt x="2855" y="30"/>
                  </a:lnTo>
                  <a:lnTo>
                    <a:pt x="2854" y="29"/>
                  </a:lnTo>
                  <a:lnTo>
                    <a:pt x="2854" y="29"/>
                  </a:lnTo>
                  <a:lnTo>
                    <a:pt x="2854" y="27"/>
                  </a:lnTo>
                  <a:lnTo>
                    <a:pt x="2852" y="27"/>
                  </a:lnTo>
                  <a:lnTo>
                    <a:pt x="2851" y="27"/>
                  </a:lnTo>
                  <a:lnTo>
                    <a:pt x="2849" y="25"/>
                  </a:lnTo>
                  <a:lnTo>
                    <a:pt x="2849" y="27"/>
                  </a:lnTo>
                  <a:lnTo>
                    <a:pt x="2849" y="27"/>
                  </a:lnTo>
                  <a:lnTo>
                    <a:pt x="2847" y="27"/>
                  </a:lnTo>
                  <a:lnTo>
                    <a:pt x="2846" y="27"/>
                  </a:lnTo>
                  <a:lnTo>
                    <a:pt x="2846" y="27"/>
                  </a:lnTo>
                  <a:lnTo>
                    <a:pt x="2844" y="27"/>
                  </a:lnTo>
                  <a:lnTo>
                    <a:pt x="2844" y="29"/>
                  </a:lnTo>
                  <a:lnTo>
                    <a:pt x="2843" y="29"/>
                  </a:lnTo>
                  <a:lnTo>
                    <a:pt x="2843" y="30"/>
                  </a:lnTo>
                  <a:lnTo>
                    <a:pt x="2841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0" y="30"/>
                  </a:lnTo>
                  <a:lnTo>
                    <a:pt x="2841" y="29"/>
                  </a:lnTo>
                  <a:lnTo>
                    <a:pt x="2841" y="29"/>
                  </a:lnTo>
                  <a:lnTo>
                    <a:pt x="2840" y="27"/>
                  </a:lnTo>
                  <a:lnTo>
                    <a:pt x="2838" y="27"/>
                  </a:lnTo>
                  <a:lnTo>
                    <a:pt x="2836" y="25"/>
                  </a:lnTo>
                  <a:lnTo>
                    <a:pt x="2836" y="25"/>
                  </a:lnTo>
                  <a:lnTo>
                    <a:pt x="2838" y="25"/>
                  </a:lnTo>
                  <a:lnTo>
                    <a:pt x="2841" y="27"/>
                  </a:lnTo>
                  <a:lnTo>
                    <a:pt x="2843" y="27"/>
                  </a:lnTo>
                  <a:lnTo>
                    <a:pt x="2844" y="25"/>
                  </a:lnTo>
                  <a:lnTo>
                    <a:pt x="2844" y="25"/>
                  </a:lnTo>
                  <a:lnTo>
                    <a:pt x="2846" y="25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6" y="24"/>
                  </a:lnTo>
                  <a:lnTo>
                    <a:pt x="8" y="24"/>
                  </a:lnTo>
                  <a:close/>
                  <a:moveTo>
                    <a:pt x="686" y="22"/>
                  </a:moveTo>
                  <a:lnTo>
                    <a:pt x="686" y="22"/>
                  </a:lnTo>
                  <a:lnTo>
                    <a:pt x="686" y="22"/>
                  </a:lnTo>
                  <a:lnTo>
                    <a:pt x="687" y="24"/>
                  </a:lnTo>
                  <a:lnTo>
                    <a:pt x="687" y="24"/>
                  </a:lnTo>
                  <a:lnTo>
                    <a:pt x="689" y="24"/>
                  </a:lnTo>
                  <a:lnTo>
                    <a:pt x="689" y="25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7" y="29"/>
                  </a:lnTo>
                  <a:lnTo>
                    <a:pt x="689" y="29"/>
                  </a:lnTo>
                  <a:lnTo>
                    <a:pt x="689" y="29"/>
                  </a:lnTo>
                  <a:lnTo>
                    <a:pt x="689" y="30"/>
                  </a:lnTo>
                  <a:lnTo>
                    <a:pt x="687" y="30"/>
                  </a:lnTo>
                  <a:lnTo>
                    <a:pt x="687" y="32"/>
                  </a:lnTo>
                  <a:lnTo>
                    <a:pt x="687" y="32"/>
                  </a:lnTo>
                  <a:lnTo>
                    <a:pt x="689" y="33"/>
                  </a:lnTo>
                  <a:lnTo>
                    <a:pt x="690" y="32"/>
                  </a:lnTo>
                  <a:lnTo>
                    <a:pt x="690" y="33"/>
                  </a:lnTo>
                  <a:lnTo>
                    <a:pt x="690" y="33"/>
                  </a:lnTo>
                  <a:lnTo>
                    <a:pt x="689" y="33"/>
                  </a:lnTo>
                  <a:lnTo>
                    <a:pt x="687" y="35"/>
                  </a:lnTo>
                  <a:lnTo>
                    <a:pt x="686" y="33"/>
                  </a:lnTo>
                  <a:lnTo>
                    <a:pt x="684" y="32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82" y="29"/>
                  </a:lnTo>
                  <a:lnTo>
                    <a:pt x="682" y="29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2" y="27"/>
                  </a:lnTo>
                  <a:lnTo>
                    <a:pt x="681" y="25"/>
                  </a:lnTo>
                  <a:lnTo>
                    <a:pt x="679" y="24"/>
                  </a:lnTo>
                  <a:lnTo>
                    <a:pt x="679" y="24"/>
                  </a:lnTo>
                  <a:lnTo>
                    <a:pt x="681" y="24"/>
                  </a:lnTo>
                  <a:lnTo>
                    <a:pt x="682" y="22"/>
                  </a:lnTo>
                  <a:lnTo>
                    <a:pt x="684" y="22"/>
                  </a:lnTo>
                  <a:lnTo>
                    <a:pt x="686" y="22"/>
                  </a:lnTo>
                  <a:close/>
                  <a:moveTo>
                    <a:pt x="1361" y="19"/>
                  </a:moveTo>
                  <a:lnTo>
                    <a:pt x="1362" y="21"/>
                  </a:lnTo>
                  <a:lnTo>
                    <a:pt x="1364" y="22"/>
                  </a:lnTo>
                  <a:lnTo>
                    <a:pt x="1364" y="22"/>
                  </a:lnTo>
                  <a:lnTo>
                    <a:pt x="1365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2"/>
                  </a:lnTo>
                  <a:lnTo>
                    <a:pt x="1367" y="24"/>
                  </a:lnTo>
                  <a:lnTo>
                    <a:pt x="1368" y="24"/>
                  </a:lnTo>
                  <a:lnTo>
                    <a:pt x="1370" y="25"/>
                  </a:lnTo>
                  <a:lnTo>
                    <a:pt x="1372" y="25"/>
                  </a:lnTo>
                  <a:lnTo>
                    <a:pt x="1373" y="27"/>
                  </a:lnTo>
                  <a:lnTo>
                    <a:pt x="1373" y="27"/>
                  </a:lnTo>
                  <a:lnTo>
                    <a:pt x="1375" y="27"/>
                  </a:lnTo>
                  <a:lnTo>
                    <a:pt x="1376" y="29"/>
                  </a:lnTo>
                  <a:lnTo>
                    <a:pt x="1376" y="29"/>
                  </a:lnTo>
                  <a:lnTo>
                    <a:pt x="1376" y="30"/>
                  </a:lnTo>
                  <a:lnTo>
                    <a:pt x="1376" y="30"/>
                  </a:lnTo>
                  <a:lnTo>
                    <a:pt x="1376" y="32"/>
                  </a:lnTo>
                  <a:lnTo>
                    <a:pt x="1378" y="33"/>
                  </a:lnTo>
                  <a:lnTo>
                    <a:pt x="1379" y="35"/>
                  </a:lnTo>
                  <a:lnTo>
                    <a:pt x="1381" y="35"/>
                  </a:lnTo>
                  <a:lnTo>
                    <a:pt x="1381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6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79" y="38"/>
                  </a:lnTo>
                  <a:lnTo>
                    <a:pt x="1381" y="38"/>
                  </a:lnTo>
                  <a:lnTo>
                    <a:pt x="1379" y="38"/>
                  </a:lnTo>
                  <a:lnTo>
                    <a:pt x="1378" y="38"/>
                  </a:lnTo>
                  <a:lnTo>
                    <a:pt x="1376" y="38"/>
                  </a:lnTo>
                  <a:lnTo>
                    <a:pt x="1375" y="38"/>
                  </a:lnTo>
                  <a:lnTo>
                    <a:pt x="1375" y="38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6"/>
                  </a:lnTo>
                  <a:lnTo>
                    <a:pt x="1376" y="35"/>
                  </a:lnTo>
                  <a:lnTo>
                    <a:pt x="1375" y="35"/>
                  </a:lnTo>
                  <a:lnTo>
                    <a:pt x="1373" y="33"/>
                  </a:lnTo>
                  <a:lnTo>
                    <a:pt x="1372" y="33"/>
                  </a:lnTo>
                  <a:lnTo>
                    <a:pt x="1370" y="35"/>
                  </a:lnTo>
                  <a:lnTo>
                    <a:pt x="1370" y="36"/>
                  </a:lnTo>
                  <a:lnTo>
                    <a:pt x="1368" y="38"/>
                  </a:lnTo>
                  <a:lnTo>
                    <a:pt x="1365" y="38"/>
                  </a:lnTo>
                  <a:lnTo>
                    <a:pt x="1365" y="38"/>
                  </a:lnTo>
                  <a:lnTo>
                    <a:pt x="1364" y="38"/>
                  </a:lnTo>
                  <a:lnTo>
                    <a:pt x="1364" y="38"/>
                  </a:lnTo>
                  <a:lnTo>
                    <a:pt x="1362" y="38"/>
                  </a:lnTo>
                  <a:lnTo>
                    <a:pt x="1361" y="36"/>
                  </a:lnTo>
                  <a:lnTo>
                    <a:pt x="1359" y="35"/>
                  </a:lnTo>
                  <a:lnTo>
                    <a:pt x="1357" y="35"/>
                  </a:lnTo>
                  <a:lnTo>
                    <a:pt x="1359" y="35"/>
                  </a:lnTo>
                  <a:lnTo>
                    <a:pt x="1357" y="33"/>
                  </a:lnTo>
                  <a:lnTo>
                    <a:pt x="1357" y="33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6" y="32"/>
                  </a:lnTo>
                  <a:lnTo>
                    <a:pt x="1356" y="32"/>
                  </a:lnTo>
                  <a:lnTo>
                    <a:pt x="1356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0"/>
                  </a:lnTo>
                  <a:lnTo>
                    <a:pt x="1357" y="32"/>
                  </a:lnTo>
                  <a:lnTo>
                    <a:pt x="1357" y="32"/>
                  </a:lnTo>
                  <a:lnTo>
                    <a:pt x="1359" y="30"/>
                  </a:lnTo>
                  <a:lnTo>
                    <a:pt x="1359" y="32"/>
                  </a:lnTo>
                  <a:lnTo>
                    <a:pt x="1359" y="32"/>
                  </a:lnTo>
                  <a:lnTo>
                    <a:pt x="1359" y="33"/>
                  </a:lnTo>
                  <a:lnTo>
                    <a:pt x="1359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3"/>
                  </a:lnTo>
                  <a:lnTo>
                    <a:pt x="1361" y="32"/>
                  </a:lnTo>
                  <a:lnTo>
                    <a:pt x="1364" y="32"/>
                  </a:lnTo>
                  <a:lnTo>
                    <a:pt x="1364" y="32"/>
                  </a:lnTo>
                  <a:lnTo>
                    <a:pt x="1364" y="30"/>
                  </a:lnTo>
                  <a:lnTo>
                    <a:pt x="1364" y="30"/>
                  </a:lnTo>
                  <a:lnTo>
                    <a:pt x="1362" y="29"/>
                  </a:lnTo>
                  <a:lnTo>
                    <a:pt x="1362" y="29"/>
                  </a:lnTo>
                  <a:lnTo>
                    <a:pt x="1364" y="29"/>
                  </a:lnTo>
                  <a:lnTo>
                    <a:pt x="1364" y="27"/>
                  </a:lnTo>
                  <a:lnTo>
                    <a:pt x="1364" y="27"/>
                  </a:lnTo>
                  <a:lnTo>
                    <a:pt x="1364" y="25"/>
                  </a:lnTo>
                  <a:lnTo>
                    <a:pt x="1362" y="24"/>
                  </a:lnTo>
                  <a:lnTo>
                    <a:pt x="1362" y="24"/>
                  </a:lnTo>
                  <a:lnTo>
                    <a:pt x="1362" y="22"/>
                  </a:lnTo>
                  <a:lnTo>
                    <a:pt x="1362" y="22"/>
                  </a:lnTo>
                  <a:lnTo>
                    <a:pt x="1361" y="21"/>
                  </a:lnTo>
                  <a:lnTo>
                    <a:pt x="1361" y="19"/>
                  </a:lnTo>
                  <a:lnTo>
                    <a:pt x="1361" y="19"/>
                  </a:lnTo>
                  <a:close/>
                  <a:moveTo>
                    <a:pt x="747" y="13"/>
                  </a:moveTo>
                  <a:lnTo>
                    <a:pt x="747" y="14"/>
                  </a:lnTo>
                  <a:lnTo>
                    <a:pt x="747" y="14"/>
                  </a:lnTo>
                  <a:lnTo>
                    <a:pt x="746" y="14"/>
                  </a:lnTo>
                  <a:lnTo>
                    <a:pt x="746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2" y="19"/>
                  </a:lnTo>
                  <a:lnTo>
                    <a:pt x="752" y="21"/>
                  </a:lnTo>
                  <a:lnTo>
                    <a:pt x="755" y="19"/>
                  </a:lnTo>
                  <a:lnTo>
                    <a:pt x="757" y="19"/>
                  </a:lnTo>
                  <a:lnTo>
                    <a:pt x="758" y="21"/>
                  </a:lnTo>
                  <a:lnTo>
                    <a:pt x="760" y="19"/>
                  </a:lnTo>
                  <a:lnTo>
                    <a:pt x="763" y="19"/>
                  </a:lnTo>
                  <a:lnTo>
                    <a:pt x="763" y="21"/>
                  </a:lnTo>
                  <a:lnTo>
                    <a:pt x="761" y="21"/>
                  </a:lnTo>
                  <a:lnTo>
                    <a:pt x="760" y="21"/>
                  </a:lnTo>
                  <a:lnTo>
                    <a:pt x="760" y="21"/>
                  </a:lnTo>
                  <a:lnTo>
                    <a:pt x="760" y="22"/>
                  </a:lnTo>
                  <a:lnTo>
                    <a:pt x="763" y="22"/>
                  </a:lnTo>
                  <a:lnTo>
                    <a:pt x="766" y="24"/>
                  </a:lnTo>
                  <a:lnTo>
                    <a:pt x="769" y="24"/>
                  </a:lnTo>
                  <a:lnTo>
                    <a:pt x="771" y="24"/>
                  </a:lnTo>
                  <a:lnTo>
                    <a:pt x="772" y="24"/>
                  </a:lnTo>
                  <a:lnTo>
                    <a:pt x="772" y="24"/>
                  </a:lnTo>
                  <a:lnTo>
                    <a:pt x="774" y="24"/>
                  </a:lnTo>
                  <a:lnTo>
                    <a:pt x="775" y="24"/>
                  </a:lnTo>
                  <a:lnTo>
                    <a:pt x="775" y="24"/>
                  </a:lnTo>
                  <a:lnTo>
                    <a:pt x="774" y="25"/>
                  </a:lnTo>
                  <a:lnTo>
                    <a:pt x="774" y="25"/>
                  </a:lnTo>
                  <a:lnTo>
                    <a:pt x="774" y="29"/>
                  </a:lnTo>
                  <a:lnTo>
                    <a:pt x="775" y="30"/>
                  </a:lnTo>
                  <a:lnTo>
                    <a:pt x="774" y="30"/>
                  </a:lnTo>
                  <a:lnTo>
                    <a:pt x="774" y="30"/>
                  </a:lnTo>
                  <a:lnTo>
                    <a:pt x="774" y="29"/>
                  </a:lnTo>
                  <a:lnTo>
                    <a:pt x="772" y="27"/>
                  </a:lnTo>
                  <a:lnTo>
                    <a:pt x="772" y="25"/>
                  </a:lnTo>
                  <a:lnTo>
                    <a:pt x="771" y="25"/>
                  </a:lnTo>
                  <a:lnTo>
                    <a:pt x="769" y="25"/>
                  </a:lnTo>
                  <a:lnTo>
                    <a:pt x="766" y="24"/>
                  </a:lnTo>
                  <a:lnTo>
                    <a:pt x="766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3" y="24"/>
                  </a:lnTo>
                  <a:lnTo>
                    <a:pt x="760" y="22"/>
                  </a:lnTo>
                  <a:lnTo>
                    <a:pt x="757" y="22"/>
                  </a:lnTo>
                  <a:lnTo>
                    <a:pt x="755" y="22"/>
                  </a:lnTo>
                  <a:lnTo>
                    <a:pt x="753" y="24"/>
                  </a:lnTo>
                  <a:lnTo>
                    <a:pt x="750" y="21"/>
                  </a:lnTo>
                  <a:lnTo>
                    <a:pt x="749" y="21"/>
                  </a:lnTo>
                  <a:lnTo>
                    <a:pt x="749" y="21"/>
                  </a:lnTo>
                  <a:lnTo>
                    <a:pt x="747" y="19"/>
                  </a:lnTo>
                  <a:lnTo>
                    <a:pt x="744" y="18"/>
                  </a:lnTo>
                  <a:lnTo>
                    <a:pt x="744" y="16"/>
                  </a:lnTo>
                  <a:lnTo>
                    <a:pt x="744" y="14"/>
                  </a:lnTo>
                  <a:lnTo>
                    <a:pt x="744" y="13"/>
                  </a:lnTo>
                  <a:lnTo>
                    <a:pt x="747" y="13"/>
                  </a:lnTo>
                  <a:close/>
                  <a:moveTo>
                    <a:pt x="2860" y="8"/>
                  </a:moveTo>
                  <a:lnTo>
                    <a:pt x="2862" y="8"/>
                  </a:lnTo>
                  <a:lnTo>
                    <a:pt x="2862" y="10"/>
                  </a:lnTo>
                  <a:lnTo>
                    <a:pt x="2862" y="10"/>
                  </a:lnTo>
                  <a:lnTo>
                    <a:pt x="2863" y="11"/>
                  </a:lnTo>
                  <a:lnTo>
                    <a:pt x="2865" y="13"/>
                  </a:lnTo>
                  <a:lnTo>
                    <a:pt x="2865" y="13"/>
                  </a:lnTo>
                  <a:lnTo>
                    <a:pt x="2865" y="14"/>
                  </a:lnTo>
                  <a:lnTo>
                    <a:pt x="2866" y="16"/>
                  </a:lnTo>
                  <a:lnTo>
                    <a:pt x="2866" y="16"/>
                  </a:lnTo>
                  <a:lnTo>
                    <a:pt x="2868" y="16"/>
                  </a:lnTo>
                  <a:lnTo>
                    <a:pt x="2870" y="18"/>
                  </a:lnTo>
                  <a:lnTo>
                    <a:pt x="2870" y="18"/>
                  </a:lnTo>
                  <a:lnTo>
                    <a:pt x="2871" y="19"/>
                  </a:lnTo>
                  <a:lnTo>
                    <a:pt x="2871" y="19"/>
                  </a:lnTo>
                  <a:lnTo>
                    <a:pt x="2870" y="19"/>
                  </a:lnTo>
                  <a:lnTo>
                    <a:pt x="2870" y="19"/>
                  </a:lnTo>
                  <a:lnTo>
                    <a:pt x="2868" y="18"/>
                  </a:lnTo>
                  <a:lnTo>
                    <a:pt x="2865" y="18"/>
                  </a:lnTo>
                  <a:lnTo>
                    <a:pt x="2862" y="16"/>
                  </a:lnTo>
                  <a:lnTo>
                    <a:pt x="2860" y="16"/>
                  </a:lnTo>
                  <a:lnTo>
                    <a:pt x="2860" y="14"/>
                  </a:lnTo>
                  <a:lnTo>
                    <a:pt x="2860" y="14"/>
                  </a:lnTo>
                  <a:lnTo>
                    <a:pt x="2859" y="14"/>
                  </a:lnTo>
                  <a:lnTo>
                    <a:pt x="2859" y="14"/>
                  </a:lnTo>
                  <a:lnTo>
                    <a:pt x="2857" y="13"/>
                  </a:lnTo>
                  <a:lnTo>
                    <a:pt x="2854" y="11"/>
                  </a:lnTo>
                  <a:lnTo>
                    <a:pt x="2854" y="10"/>
                  </a:lnTo>
                  <a:lnTo>
                    <a:pt x="2855" y="8"/>
                  </a:lnTo>
                  <a:lnTo>
                    <a:pt x="2860" y="8"/>
                  </a:lnTo>
                  <a:close/>
                  <a:moveTo>
                    <a:pt x="2873" y="5"/>
                  </a:move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3" y="5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4" y="6"/>
                  </a:lnTo>
                  <a:lnTo>
                    <a:pt x="2876" y="6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8"/>
                  </a:lnTo>
                  <a:lnTo>
                    <a:pt x="2876" y="10"/>
                  </a:lnTo>
                  <a:lnTo>
                    <a:pt x="2874" y="10"/>
                  </a:lnTo>
                  <a:lnTo>
                    <a:pt x="2871" y="11"/>
                  </a:lnTo>
                  <a:lnTo>
                    <a:pt x="2871" y="11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10"/>
                  </a:lnTo>
                  <a:lnTo>
                    <a:pt x="2871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3" y="8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6"/>
                  </a:lnTo>
                  <a:lnTo>
                    <a:pt x="2871" y="5"/>
                  </a:lnTo>
                  <a:lnTo>
                    <a:pt x="2873" y="5"/>
                  </a:lnTo>
                  <a:lnTo>
                    <a:pt x="2873" y="5"/>
                  </a:lnTo>
                  <a:close/>
                  <a:moveTo>
                    <a:pt x="2654" y="0"/>
                  </a:moveTo>
                  <a:lnTo>
                    <a:pt x="2655" y="0"/>
                  </a:lnTo>
                  <a:lnTo>
                    <a:pt x="2655" y="2"/>
                  </a:lnTo>
                  <a:lnTo>
                    <a:pt x="2658" y="3"/>
                  </a:lnTo>
                  <a:lnTo>
                    <a:pt x="2658" y="3"/>
                  </a:lnTo>
                  <a:lnTo>
                    <a:pt x="2657" y="3"/>
                  </a:lnTo>
                  <a:lnTo>
                    <a:pt x="2657" y="5"/>
                  </a:lnTo>
                  <a:lnTo>
                    <a:pt x="2657" y="6"/>
                  </a:lnTo>
                  <a:lnTo>
                    <a:pt x="2657" y="6"/>
                  </a:lnTo>
                  <a:lnTo>
                    <a:pt x="2657" y="8"/>
                  </a:lnTo>
                  <a:lnTo>
                    <a:pt x="2658" y="8"/>
                  </a:lnTo>
                  <a:lnTo>
                    <a:pt x="2658" y="8"/>
                  </a:lnTo>
                  <a:lnTo>
                    <a:pt x="2660" y="11"/>
                  </a:lnTo>
                  <a:lnTo>
                    <a:pt x="2661" y="11"/>
                  </a:lnTo>
                  <a:lnTo>
                    <a:pt x="2663" y="11"/>
                  </a:lnTo>
                  <a:lnTo>
                    <a:pt x="2663" y="11"/>
                  </a:lnTo>
                  <a:lnTo>
                    <a:pt x="2665" y="13"/>
                  </a:lnTo>
                  <a:lnTo>
                    <a:pt x="2665" y="13"/>
                  </a:lnTo>
                  <a:lnTo>
                    <a:pt x="2663" y="14"/>
                  </a:lnTo>
                  <a:lnTo>
                    <a:pt x="2661" y="13"/>
                  </a:lnTo>
                  <a:lnTo>
                    <a:pt x="2660" y="13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60" y="14"/>
                  </a:lnTo>
                  <a:lnTo>
                    <a:pt x="2658" y="13"/>
                  </a:lnTo>
                  <a:lnTo>
                    <a:pt x="2658" y="11"/>
                  </a:lnTo>
                  <a:lnTo>
                    <a:pt x="2658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7" y="8"/>
                  </a:lnTo>
                  <a:lnTo>
                    <a:pt x="2655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8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4" y="6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2" y="5"/>
                  </a:lnTo>
                  <a:lnTo>
                    <a:pt x="2650" y="3"/>
                  </a:lnTo>
                  <a:lnTo>
                    <a:pt x="2650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49" y="3"/>
                  </a:lnTo>
                  <a:lnTo>
                    <a:pt x="2650" y="2"/>
                  </a:lnTo>
                  <a:lnTo>
                    <a:pt x="2652" y="3"/>
                  </a:lnTo>
                  <a:lnTo>
                    <a:pt x="2652" y="3"/>
                  </a:lnTo>
                  <a:lnTo>
                    <a:pt x="2654" y="3"/>
                  </a:lnTo>
                  <a:lnTo>
                    <a:pt x="2654" y="3"/>
                  </a:lnTo>
                  <a:lnTo>
                    <a:pt x="2654" y="2"/>
                  </a:lnTo>
                  <a:lnTo>
                    <a:pt x="2652" y="2"/>
                  </a:lnTo>
                  <a:lnTo>
                    <a:pt x="2652" y="0"/>
                  </a:lnTo>
                  <a:lnTo>
                    <a:pt x="2654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7" name="Freeform 358"/>
            <p:cNvSpPr>
              <a:spLocks noEditPoints="1"/>
            </p:cNvSpPr>
            <p:nvPr/>
          </p:nvSpPr>
          <p:spPr bwMode="auto">
            <a:xfrm>
              <a:off x="1252546" y="1336153"/>
              <a:ext cx="9034642" cy="945373"/>
            </a:xfrm>
            <a:custGeom>
              <a:avLst/>
              <a:gdLst>
                <a:gd name="T0" fmla="*/ 2730 w 4635"/>
                <a:gd name="T1" fmla="*/ 449 h 485"/>
                <a:gd name="T2" fmla="*/ 2720 w 4635"/>
                <a:gd name="T3" fmla="*/ 455 h 485"/>
                <a:gd name="T4" fmla="*/ 2731 w 4635"/>
                <a:gd name="T5" fmla="*/ 452 h 485"/>
                <a:gd name="T6" fmla="*/ 1030 w 4635"/>
                <a:gd name="T7" fmla="*/ 443 h 485"/>
                <a:gd name="T8" fmla="*/ 1033 w 4635"/>
                <a:gd name="T9" fmla="*/ 440 h 485"/>
                <a:gd name="T10" fmla="*/ 2780 w 4635"/>
                <a:gd name="T11" fmla="*/ 444 h 485"/>
                <a:gd name="T12" fmla="*/ 2779 w 4635"/>
                <a:gd name="T13" fmla="*/ 444 h 485"/>
                <a:gd name="T14" fmla="*/ 491 w 4635"/>
                <a:gd name="T15" fmla="*/ 433 h 485"/>
                <a:gd name="T16" fmla="*/ 1289 w 4635"/>
                <a:gd name="T17" fmla="*/ 433 h 485"/>
                <a:gd name="T18" fmla="*/ 1307 w 4635"/>
                <a:gd name="T19" fmla="*/ 446 h 485"/>
                <a:gd name="T20" fmla="*/ 1306 w 4635"/>
                <a:gd name="T21" fmla="*/ 452 h 485"/>
                <a:gd name="T22" fmla="*/ 1285 w 4635"/>
                <a:gd name="T23" fmla="*/ 454 h 485"/>
                <a:gd name="T24" fmla="*/ 584 w 4635"/>
                <a:gd name="T25" fmla="*/ 433 h 485"/>
                <a:gd name="T26" fmla="*/ 573 w 4635"/>
                <a:gd name="T27" fmla="*/ 447 h 485"/>
                <a:gd name="T28" fmla="*/ 614 w 4635"/>
                <a:gd name="T29" fmla="*/ 441 h 485"/>
                <a:gd name="T30" fmla="*/ 614 w 4635"/>
                <a:gd name="T31" fmla="*/ 451 h 485"/>
                <a:gd name="T32" fmla="*/ 611 w 4635"/>
                <a:gd name="T33" fmla="*/ 462 h 485"/>
                <a:gd name="T34" fmla="*/ 584 w 4635"/>
                <a:gd name="T35" fmla="*/ 465 h 485"/>
                <a:gd name="T36" fmla="*/ 562 w 4635"/>
                <a:gd name="T37" fmla="*/ 485 h 485"/>
                <a:gd name="T38" fmla="*/ 560 w 4635"/>
                <a:gd name="T39" fmla="*/ 471 h 485"/>
                <a:gd name="T40" fmla="*/ 530 w 4635"/>
                <a:gd name="T41" fmla="*/ 476 h 485"/>
                <a:gd name="T42" fmla="*/ 562 w 4635"/>
                <a:gd name="T43" fmla="*/ 457 h 485"/>
                <a:gd name="T44" fmla="*/ 529 w 4635"/>
                <a:gd name="T45" fmla="*/ 454 h 485"/>
                <a:gd name="T46" fmla="*/ 511 w 4635"/>
                <a:gd name="T47" fmla="*/ 451 h 485"/>
                <a:gd name="T48" fmla="*/ 558 w 4635"/>
                <a:gd name="T49" fmla="*/ 440 h 485"/>
                <a:gd name="T50" fmla="*/ 491 w 4635"/>
                <a:gd name="T51" fmla="*/ 430 h 485"/>
                <a:gd name="T52" fmla="*/ 891 w 4635"/>
                <a:gd name="T53" fmla="*/ 424 h 485"/>
                <a:gd name="T54" fmla="*/ 491 w 4635"/>
                <a:gd name="T55" fmla="*/ 424 h 485"/>
                <a:gd name="T56" fmla="*/ 2563 w 4635"/>
                <a:gd name="T57" fmla="*/ 413 h 485"/>
                <a:gd name="T58" fmla="*/ 2812 w 4635"/>
                <a:gd name="T59" fmla="*/ 411 h 485"/>
                <a:gd name="T60" fmla="*/ 2809 w 4635"/>
                <a:gd name="T61" fmla="*/ 411 h 485"/>
                <a:gd name="T62" fmla="*/ 2824 w 4635"/>
                <a:gd name="T63" fmla="*/ 413 h 485"/>
                <a:gd name="T64" fmla="*/ 3346 w 4635"/>
                <a:gd name="T65" fmla="*/ 408 h 485"/>
                <a:gd name="T66" fmla="*/ 3613 w 4635"/>
                <a:gd name="T67" fmla="*/ 402 h 485"/>
                <a:gd name="T68" fmla="*/ 585 w 4635"/>
                <a:gd name="T69" fmla="*/ 389 h 485"/>
                <a:gd name="T70" fmla="*/ 585 w 4635"/>
                <a:gd name="T71" fmla="*/ 402 h 485"/>
                <a:gd name="T72" fmla="*/ 3636 w 4635"/>
                <a:gd name="T73" fmla="*/ 389 h 485"/>
                <a:gd name="T74" fmla="*/ 3635 w 4635"/>
                <a:gd name="T75" fmla="*/ 388 h 485"/>
                <a:gd name="T76" fmla="*/ 2728 w 4635"/>
                <a:gd name="T77" fmla="*/ 378 h 485"/>
                <a:gd name="T78" fmla="*/ 2719 w 4635"/>
                <a:gd name="T79" fmla="*/ 389 h 485"/>
                <a:gd name="T80" fmla="*/ 2708 w 4635"/>
                <a:gd name="T81" fmla="*/ 386 h 485"/>
                <a:gd name="T82" fmla="*/ 2723 w 4635"/>
                <a:gd name="T83" fmla="*/ 377 h 485"/>
                <a:gd name="T84" fmla="*/ 4631 w 4635"/>
                <a:gd name="T85" fmla="*/ 373 h 485"/>
                <a:gd name="T86" fmla="*/ 3638 w 4635"/>
                <a:gd name="T87" fmla="*/ 373 h 485"/>
                <a:gd name="T88" fmla="*/ 804 w 4635"/>
                <a:gd name="T89" fmla="*/ 362 h 485"/>
                <a:gd name="T90" fmla="*/ 3584 w 4635"/>
                <a:gd name="T91" fmla="*/ 364 h 485"/>
                <a:gd name="T92" fmla="*/ 3583 w 4635"/>
                <a:gd name="T93" fmla="*/ 366 h 485"/>
                <a:gd name="T94" fmla="*/ 3329 w 4635"/>
                <a:gd name="T95" fmla="*/ 355 h 485"/>
                <a:gd name="T96" fmla="*/ 3340 w 4635"/>
                <a:gd name="T97" fmla="*/ 355 h 485"/>
                <a:gd name="T98" fmla="*/ 95 w 4635"/>
                <a:gd name="T99" fmla="*/ 339 h 485"/>
                <a:gd name="T100" fmla="*/ 95 w 4635"/>
                <a:gd name="T101" fmla="*/ 339 h 485"/>
                <a:gd name="T102" fmla="*/ 4472 w 4635"/>
                <a:gd name="T103" fmla="*/ 301 h 485"/>
                <a:gd name="T104" fmla="*/ 4368 w 4635"/>
                <a:gd name="T105" fmla="*/ 290 h 485"/>
                <a:gd name="T106" fmla="*/ 3769 w 4635"/>
                <a:gd name="T107" fmla="*/ 221 h 485"/>
                <a:gd name="T108" fmla="*/ 3818 w 4635"/>
                <a:gd name="T109" fmla="*/ 221 h 485"/>
                <a:gd name="T110" fmla="*/ 3811 w 4635"/>
                <a:gd name="T111" fmla="*/ 233 h 485"/>
                <a:gd name="T112" fmla="*/ 3775 w 4635"/>
                <a:gd name="T113" fmla="*/ 236 h 485"/>
                <a:gd name="T114" fmla="*/ 3777 w 4635"/>
                <a:gd name="T115" fmla="*/ 249 h 485"/>
                <a:gd name="T116" fmla="*/ 3764 w 4635"/>
                <a:gd name="T117" fmla="*/ 236 h 485"/>
                <a:gd name="T118" fmla="*/ 1303 w 4635"/>
                <a:gd name="T119" fmla="*/ 3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35" h="485">
                  <a:moveTo>
                    <a:pt x="2763" y="451"/>
                  </a:moveTo>
                  <a:lnTo>
                    <a:pt x="2764" y="451"/>
                  </a:lnTo>
                  <a:lnTo>
                    <a:pt x="2766" y="454"/>
                  </a:lnTo>
                  <a:lnTo>
                    <a:pt x="2766" y="455"/>
                  </a:lnTo>
                  <a:lnTo>
                    <a:pt x="2766" y="455"/>
                  </a:lnTo>
                  <a:lnTo>
                    <a:pt x="2766" y="457"/>
                  </a:lnTo>
                  <a:lnTo>
                    <a:pt x="2768" y="458"/>
                  </a:lnTo>
                  <a:lnTo>
                    <a:pt x="2768" y="458"/>
                  </a:lnTo>
                  <a:lnTo>
                    <a:pt x="2768" y="460"/>
                  </a:lnTo>
                  <a:lnTo>
                    <a:pt x="2764" y="458"/>
                  </a:lnTo>
                  <a:lnTo>
                    <a:pt x="2763" y="458"/>
                  </a:lnTo>
                  <a:lnTo>
                    <a:pt x="2758" y="455"/>
                  </a:lnTo>
                  <a:lnTo>
                    <a:pt x="2758" y="454"/>
                  </a:lnTo>
                  <a:lnTo>
                    <a:pt x="2758" y="452"/>
                  </a:lnTo>
                  <a:lnTo>
                    <a:pt x="2760" y="452"/>
                  </a:lnTo>
                  <a:lnTo>
                    <a:pt x="2761" y="451"/>
                  </a:lnTo>
                  <a:lnTo>
                    <a:pt x="2763" y="451"/>
                  </a:lnTo>
                  <a:close/>
                  <a:moveTo>
                    <a:pt x="2730" y="449"/>
                  </a:moveTo>
                  <a:lnTo>
                    <a:pt x="2731" y="449"/>
                  </a:lnTo>
                  <a:lnTo>
                    <a:pt x="2731" y="449"/>
                  </a:lnTo>
                  <a:lnTo>
                    <a:pt x="2733" y="451"/>
                  </a:lnTo>
                  <a:lnTo>
                    <a:pt x="2735" y="449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5" y="451"/>
                  </a:lnTo>
                  <a:lnTo>
                    <a:pt x="2733" y="452"/>
                  </a:lnTo>
                  <a:lnTo>
                    <a:pt x="2731" y="454"/>
                  </a:lnTo>
                  <a:lnTo>
                    <a:pt x="2730" y="455"/>
                  </a:lnTo>
                  <a:lnTo>
                    <a:pt x="2728" y="455"/>
                  </a:lnTo>
                  <a:lnTo>
                    <a:pt x="2727" y="455"/>
                  </a:lnTo>
                  <a:lnTo>
                    <a:pt x="2725" y="457"/>
                  </a:lnTo>
                  <a:lnTo>
                    <a:pt x="2720" y="457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5"/>
                  </a:lnTo>
                  <a:lnTo>
                    <a:pt x="2720" y="454"/>
                  </a:lnTo>
                  <a:lnTo>
                    <a:pt x="2719" y="454"/>
                  </a:lnTo>
                  <a:lnTo>
                    <a:pt x="2717" y="454"/>
                  </a:lnTo>
                  <a:lnTo>
                    <a:pt x="2719" y="454"/>
                  </a:lnTo>
                  <a:lnTo>
                    <a:pt x="2720" y="454"/>
                  </a:lnTo>
                  <a:lnTo>
                    <a:pt x="2720" y="454"/>
                  </a:lnTo>
                  <a:lnTo>
                    <a:pt x="2722" y="454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2" y="455"/>
                  </a:lnTo>
                  <a:lnTo>
                    <a:pt x="2723" y="455"/>
                  </a:lnTo>
                  <a:lnTo>
                    <a:pt x="2725" y="454"/>
                  </a:lnTo>
                  <a:lnTo>
                    <a:pt x="2727" y="454"/>
                  </a:lnTo>
                  <a:lnTo>
                    <a:pt x="2727" y="454"/>
                  </a:lnTo>
                  <a:lnTo>
                    <a:pt x="2728" y="452"/>
                  </a:lnTo>
                  <a:lnTo>
                    <a:pt x="2730" y="452"/>
                  </a:lnTo>
                  <a:lnTo>
                    <a:pt x="2731" y="452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1" y="451"/>
                  </a:lnTo>
                  <a:lnTo>
                    <a:pt x="2730" y="449"/>
                  </a:lnTo>
                  <a:lnTo>
                    <a:pt x="2730" y="449"/>
                  </a:lnTo>
                  <a:close/>
                  <a:moveTo>
                    <a:pt x="0" y="444"/>
                  </a:moveTo>
                  <a:lnTo>
                    <a:pt x="3" y="444"/>
                  </a:lnTo>
                  <a:lnTo>
                    <a:pt x="5" y="444"/>
                  </a:lnTo>
                  <a:lnTo>
                    <a:pt x="7" y="446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0" y="444"/>
                  </a:lnTo>
                  <a:lnTo>
                    <a:pt x="0" y="444"/>
                  </a:lnTo>
                  <a:close/>
                  <a:moveTo>
                    <a:pt x="1032" y="443"/>
                  </a:moveTo>
                  <a:lnTo>
                    <a:pt x="1032" y="443"/>
                  </a:lnTo>
                  <a:lnTo>
                    <a:pt x="1030" y="443"/>
                  </a:lnTo>
                  <a:lnTo>
                    <a:pt x="1027" y="446"/>
                  </a:lnTo>
                  <a:lnTo>
                    <a:pt x="1027" y="444"/>
                  </a:lnTo>
                  <a:lnTo>
                    <a:pt x="1028" y="443"/>
                  </a:lnTo>
                  <a:lnTo>
                    <a:pt x="1032" y="443"/>
                  </a:lnTo>
                  <a:close/>
                  <a:moveTo>
                    <a:pt x="1035" y="440"/>
                  </a:moveTo>
                  <a:lnTo>
                    <a:pt x="1036" y="440"/>
                  </a:lnTo>
                  <a:lnTo>
                    <a:pt x="1038" y="440"/>
                  </a:lnTo>
                  <a:lnTo>
                    <a:pt x="1039" y="443"/>
                  </a:lnTo>
                  <a:lnTo>
                    <a:pt x="1041" y="443"/>
                  </a:lnTo>
                  <a:lnTo>
                    <a:pt x="1039" y="443"/>
                  </a:lnTo>
                  <a:lnTo>
                    <a:pt x="1038" y="441"/>
                  </a:lnTo>
                  <a:lnTo>
                    <a:pt x="1036" y="441"/>
                  </a:lnTo>
                  <a:lnTo>
                    <a:pt x="1035" y="441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3"/>
                  </a:lnTo>
                  <a:lnTo>
                    <a:pt x="1033" y="441"/>
                  </a:lnTo>
                  <a:lnTo>
                    <a:pt x="1033" y="440"/>
                  </a:lnTo>
                  <a:lnTo>
                    <a:pt x="1035" y="440"/>
                  </a:lnTo>
                  <a:close/>
                  <a:moveTo>
                    <a:pt x="2774" y="435"/>
                  </a:moveTo>
                  <a:lnTo>
                    <a:pt x="2776" y="436"/>
                  </a:lnTo>
                  <a:lnTo>
                    <a:pt x="2777" y="436"/>
                  </a:lnTo>
                  <a:lnTo>
                    <a:pt x="2779" y="436"/>
                  </a:lnTo>
                  <a:lnTo>
                    <a:pt x="2780" y="436"/>
                  </a:lnTo>
                  <a:lnTo>
                    <a:pt x="2780" y="438"/>
                  </a:lnTo>
                  <a:lnTo>
                    <a:pt x="2780" y="438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0" y="440"/>
                  </a:lnTo>
                  <a:lnTo>
                    <a:pt x="2782" y="440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1"/>
                  </a:lnTo>
                  <a:lnTo>
                    <a:pt x="2782" y="443"/>
                  </a:lnTo>
                  <a:lnTo>
                    <a:pt x="2780" y="443"/>
                  </a:lnTo>
                  <a:lnTo>
                    <a:pt x="2780" y="444"/>
                  </a:lnTo>
                  <a:lnTo>
                    <a:pt x="2782" y="444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2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6"/>
                  </a:lnTo>
                  <a:lnTo>
                    <a:pt x="2783" y="447"/>
                  </a:lnTo>
                  <a:lnTo>
                    <a:pt x="2782" y="447"/>
                  </a:lnTo>
                  <a:lnTo>
                    <a:pt x="2780" y="446"/>
                  </a:lnTo>
                  <a:lnTo>
                    <a:pt x="2779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7" y="446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9" y="444"/>
                  </a:lnTo>
                  <a:lnTo>
                    <a:pt x="2777" y="441"/>
                  </a:lnTo>
                  <a:lnTo>
                    <a:pt x="2777" y="440"/>
                  </a:lnTo>
                  <a:lnTo>
                    <a:pt x="2776" y="440"/>
                  </a:lnTo>
                  <a:lnTo>
                    <a:pt x="2774" y="440"/>
                  </a:lnTo>
                  <a:lnTo>
                    <a:pt x="2771" y="440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1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2" y="438"/>
                  </a:lnTo>
                  <a:lnTo>
                    <a:pt x="2774" y="436"/>
                  </a:lnTo>
                  <a:lnTo>
                    <a:pt x="2774" y="436"/>
                  </a:lnTo>
                  <a:lnTo>
                    <a:pt x="2772" y="436"/>
                  </a:lnTo>
                  <a:lnTo>
                    <a:pt x="2772" y="436"/>
                  </a:lnTo>
                  <a:lnTo>
                    <a:pt x="2774" y="435"/>
                  </a:lnTo>
                  <a:close/>
                  <a:moveTo>
                    <a:pt x="489" y="433"/>
                  </a:moveTo>
                  <a:lnTo>
                    <a:pt x="491" y="433"/>
                  </a:lnTo>
                  <a:lnTo>
                    <a:pt x="491" y="433"/>
                  </a:lnTo>
                  <a:lnTo>
                    <a:pt x="491" y="435"/>
                  </a:lnTo>
                  <a:lnTo>
                    <a:pt x="491" y="435"/>
                  </a:lnTo>
                  <a:lnTo>
                    <a:pt x="491" y="436"/>
                  </a:lnTo>
                  <a:lnTo>
                    <a:pt x="491" y="436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89" y="440"/>
                  </a:lnTo>
                  <a:lnTo>
                    <a:pt x="489" y="440"/>
                  </a:lnTo>
                  <a:lnTo>
                    <a:pt x="488" y="438"/>
                  </a:lnTo>
                  <a:lnTo>
                    <a:pt x="488" y="436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8" y="433"/>
                  </a:lnTo>
                  <a:lnTo>
                    <a:pt x="489" y="433"/>
                  </a:lnTo>
                  <a:close/>
                  <a:moveTo>
                    <a:pt x="1285" y="432"/>
                  </a:moveTo>
                  <a:lnTo>
                    <a:pt x="1289" y="433"/>
                  </a:lnTo>
                  <a:lnTo>
                    <a:pt x="1290" y="433"/>
                  </a:lnTo>
                  <a:lnTo>
                    <a:pt x="1292" y="433"/>
                  </a:lnTo>
                  <a:lnTo>
                    <a:pt x="1292" y="435"/>
                  </a:lnTo>
                  <a:lnTo>
                    <a:pt x="1293" y="436"/>
                  </a:lnTo>
                  <a:lnTo>
                    <a:pt x="1293" y="436"/>
                  </a:lnTo>
                  <a:lnTo>
                    <a:pt x="1295" y="438"/>
                  </a:lnTo>
                  <a:lnTo>
                    <a:pt x="1296" y="440"/>
                  </a:lnTo>
                  <a:lnTo>
                    <a:pt x="1298" y="440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4" y="441"/>
                  </a:lnTo>
                  <a:lnTo>
                    <a:pt x="1306" y="443"/>
                  </a:lnTo>
                  <a:lnTo>
                    <a:pt x="1309" y="443"/>
                  </a:lnTo>
                  <a:lnTo>
                    <a:pt x="1311" y="443"/>
                  </a:lnTo>
                  <a:lnTo>
                    <a:pt x="1311" y="444"/>
                  </a:lnTo>
                  <a:lnTo>
                    <a:pt x="1309" y="446"/>
                  </a:lnTo>
                  <a:lnTo>
                    <a:pt x="1307" y="446"/>
                  </a:lnTo>
                  <a:lnTo>
                    <a:pt x="1307" y="446"/>
                  </a:lnTo>
                  <a:lnTo>
                    <a:pt x="1309" y="447"/>
                  </a:lnTo>
                  <a:lnTo>
                    <a:pt x="1311" y="447"/>
                  </a:lnTo>
                  <a:lnTo>
                    <a:pt x="1312" y="447"/>
                  </a:lnTo>
                  <a:lnTo>
                    <a:pt x="1312" y="446"/>
                  </a:lnTo>
                  <a:lnTo>
                    <a:pt x="1314" y="446"/>
                  </a:lnTo>
                  <a:lnTo>
                    <a:pt x="1314" y="447"/>
                  </a:lnTo>
                  <a:lnTo>
                    <a:pt x="1312" y="449"/>
                  </a:lnTo>
                  <a:lnTo>
                    <a:pt x="1311" y="451"/>
                  </a:lnTo>
                  <a:lnTo>
                    <a:pt x="1311" y="451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9" y="452"/>
                  </a:lnTo>
                  <a:lnTo>
                    <a:pt x="1307" y="452"/>
                  </a:lnTo>
                  <a:lnTo>
                    <a:pt x="1307" y="451"/>
                  </a:lnTo>
                  <a:lnTo>
                    <a:pt x="1307" y="451"/>
                  </a:lnTo>
                  <a:lnTo>
                    <a:pt x="1307" y="452"/>
                  </a:lnTo>
                  <a:lnTo>
                    <a:pt x="1306" y="452"/>
                  </a:lnTo>
                  <a:lnTo>
                    <a:pt x="1306" y="452"/>
                  </a:lnTo>
                  <a:lnTo>
                    <a:pt x="1304" y="451"/>
                  </a:lnTo>
                  <a:lnTo>
                    <a:pt x="1303" y="451"/>
                  </a:lnTo>
                  <a:lnTo>
                    <a:pt x="1300" y="452"/>
                  </a:lnTo>
                  <a:lnTo>
                    <a:pt x="1298" y="452"/>
                  </a:lnTo>
                  <a:lnTo>
                    <a:pt x="1295" y="451"/>
                  </a:lnTo>
                  <a:lnTo>
                    <a:pt x="1295" y="451"/>
                  </a:lnTo>
                  <a:lnTo>
                    <a:pt x="1293" y="451"/>
                  </a:lnTo>
                  <a:lnTo>
                    <a:pt x="1293" y="451"/>
                  </a:lnTo>
                  <a:lnTo>
                    <a:pt x="1293" y="452"/>
                  </a:lnTo>
                  <a:lnTo>
                    <a:pt x="1293" y="452"/>
                  </a:lnTo>
                  <a:lnTo>
                    <a:pt x="1290" y="454"/>
                  </a:lnTo>
                  <a:lnTo>
                    <a:pt x="1287" y="457"/>
                  </a:lnTo>
                  <a:lnTo>
                    <a:pt x="1285" y="458"/>
                  </a:lnTo>
                  <a:lnTo>
                    <a:pt x="1284" y="458"/>
                  </a:lnTo>
                  <a:lnTo>
                    <a:pt x="1284" y="457"/>
                  </a:lnTo>
                  <a:lnTo>
                    <a:pt x="1285" y="457"/>
                  </a:lnTo>
                  <a:lnTo>
                    <a:pt x="1285" y="455"/>
                  </a:lnTo>
                  <a:lnTo>
                    <a:pt x="1285" y="454"/>
                  </a:lnTo>
                  <a:lnTo>
                    <a:pt x="1287" y="452"/>
                  </a:lnTo>
                  <a:lnTo>
                    <a:pt x="1287" y="451"/>
                  </a:lnTo>
                  <a:lnTo>
                    <a:pt x="1287" y="451"/>
                  </a:lnTo>
                  <a:lnTo>
                    <a:pt x="1287" y="449"/>
                  </a:lnTo>
                  <a:lnTo>
                    <a:pt x="1285" y="449"/>
                  </a:lnTo>
                  <a:lnTo>
                    <a:pt x="1285" y="447"/>
                  </a:lnTo>
                  <a:lnTo>
                    <a:pt x="1284" y="444"/>
                  </a:lnTo>
                  <a:lnTo>
                    <a:pt x="1282" y="443"/>
                  </a:lnTo>
                  <a:lnTo>
                    <a:pt x="1282" y="443"/>
                  </a:lnTo>
                  <a:lnTo>
                    <a:pt x="1282" y="441"/>
                  </a:lnTo>
                  <a:lnTo>
                    <a:pt x="1284" y="440"/>
                  </a:lnTo>
                  <a:lnTo>
                    <a:pt x="1285" y="436"/>
                  </a:lnTo>
                  <a:lnTo>
                    <a:pt x="1285" y="435"/>
                  </a:lnTo>
                  <a:lnTo>
                    <a:pt x="1285" y="433"/>
                  </a:lnTo>
                  <a:lnTo>
                    <a:pt x="1285" y="432"/>
                  </a:lnTo>
                  <a:close/>
                  <a:moveTo>
                    <a:pt x="582" y="432"/>
                  </a:moveTo>
                  <a:lnTo>
                    <a:pt x="584" y="433"/>
                  </a:lnTo>
                  <a:lnTo>
                    <a:pt x="584" y="433"/>
                  </a:lnTo>
                  <a:lnTo>
                    <a:pt x="585" y="433"/>
                  </a:lnTo>
                  <a:lnTo>
                    <a:pt x="588" y="433"/>
                  </a:lnTo>
                  <a:lnTo>
                    <a:pt x="592" y="435"/>
                  </a:lnTo>
                  <a:lnTo>
                    <a:pt x="593" y="435"/>
                  </a:lnTo>
                  <a:lnTo>
                    <a:pt x="592" y="436"/>
                  </a:lnTo>
                  <a:lnTo>
                    <a:pt x="587" y="440"/>
                  </a:lnTo>
                  <a:lnTo>
                    <a:pt x="584" y="441"/>
                  </a:lnTo>
                  <a:lnTo>
                    <a:pt x="581" y="441"/>
                  </a:lnTo>
                  <a:lnTo>
                    <a:pt x="579" y="441"/>
                  </a:lnTo>
                  <a:lnTo>
                    <a:pt x="579" y="441"/>
                  </a:lnTo>
                  <a:lnTo>
                    <a:pt x="577" y="443"/>
                  </a:lnTo>
                  <a:lnTo>
                    <a:pt x="577" y="444"/>
                  </a:lnTo>
                  <a:lnTo>
                    <a:pt x="576" y="444"/>
                  </a:lnTo>
                  <a:lnTo>
                    <a:pt x="576" y="444"/>
                  </a:lnTo>
                  <a:lnTo>
                    <a:pt x="576" y="446"/>
                  </a:lnTo>
                  <a:lnTo>
                    <a:pt x="576" y="446"/>
                  </a:lnTo>
                  <a:lnTo>
                    <a:pt x="574" y="446"/>
                  </a:lnTo>
                  <a:lnTo>
                    <a:pt x="573" y="447"/>
                  </a:lnTo>
                  <a:lnTo>
                    <a:pt x="574" y="447"/>
                  </a:lnTo>
                  <a:lnTo>
                    <a:pt x="577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4" y="449"/>
                  </a:lnTo>
                  <a:lnTo>
                    <a:pt x="585" y="449"/>
                  </a:lnTo>
                  <a:lnTo>
                    <a:pt x="587" y="449"/>
                  </a:lnTo>
                  <a:lnTo>
                    <a:pt x="587" y="449"/>
                  </a:lnTo>
                  <a:lnTo>
                    <a:pt x="593" y="449"/>
                  </a:lnTo>
                  <a:lnTo>
                    <a:pt x="598" y="449"/>
                  </a:lnTo>
                  <a:lnTo>
                    <a:pt x="599" y="449"/>
                  </a:lnTo>
                  <a:lnTo>
                    <a:pt x="604" y="447"/>
                  </a:lnTo>
                  <a:lnTo>
                    <a:pt x="606" y="446"/>
                  </a:lnTo>
                  <a:lnTo>
                    <a:pt x="606" y="444"/>
                  </a:lnTo>
                  <a:lnTo>
                    <a:pt x="609" y="443"/>
                  </a:lnTo>
                  <a:lnTo>
                    <a:pt x="612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1"/>
                  </a:lnTo>
                  <a:lnTo>
                    <a:pt x="614" y="443"/>
                  </a:lnTo>
                  <a:lnTo>
                    <a:pt x="614" y="443"/>
                  </a:lnTo>
                  <a:lnTo>
                    <a:pt x="612" y="444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6"/>
                  </a:lnTo>
                  <a:lnTo>
                    <a:pt x="611" y="447"/>
                  </a:lnTo>
                  <a:lnTo>
                    <a:pt x="614" y="446"/>
                  </a:lnTo>
                  <a:lnTo>
                    <a:pt x="615" y="446"/>
                  </a:lnTo>
                  <a:lnTo>
                    <a:pt x="615" y="446"/>
                  </a:lnTo>
                  <a:lnTo>
                    <a:pt x="615" y="447"/>
                  </a:lnTo>
                  <a:lnTo>
                    <a:pt x="615" y="447"/>
                  </a:lnTo>
                  <a:lnTo>
                    <a:pt x="614" y="449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1"/>
                  </a:lnTo>
                  <a:lnTo>
                    <a:pt x="614" y="452"/>
                  </a:lnTo>
                  <a:lnTo>
                    <a:pt x="612" y="452"/>
                  </a:lnTo>
                  <a:lnTo>
                    <a:pt x="612" y="452"/>
                  </a:lnTo>
                  <a:lnTo>
                    <a:pt x="611" y="454"/>
                  </a:lnTo>
                  <a:lnTo>
                    <a:pt x="611" y="454"/>
                  </a:lnTo>
                  <a:lnTo>
                    <a:pt x="609" y="455"/>
                  </a:lnTo>
                  <a:lnTo>
                    <a:pt x="609" y="455"/>
                  </a:lnTo>
                  <a:lnTo>
                    <a:pt x="611" y="455"/>
                  </a:lnTo>
                  <a:lnTo>
                    <a:pt x="611" y="457"/>
                  </a:lnTo>
                  <a:lnTo>
                    <a:pt x="607" y="457"/>
                  </a:lnTo>
                  <a:lnTo>
                    <a:pt x="607" y="457"/>
                  </a:lnTo>
                  <a:lnTo>
                    <a:pt x="607" y="458"/>
                  </a:lnTo>
                  <a:lnTo>
                    <a:pt x="606" y="460"/>
                  </a:lnTo>
                  <a:lnTo>
                    <a:pt x="606" y="460"/>
                  </a:lnTo>
                  <a:lnTo>
                    <a:pt x="607" y="462"/>
                  </a:lnTo>
                  <a:lnTo>
                    <a:pt x="607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3"/>
                  </a:lnTo>
                  <a:lnTo>
                    <a:pt x="611" y="463"/>
                  </a:lnTo>
                  <a:lnTo>
                    <a:pt x="609" y="465"/>
                  </a:lnTo>
                  <a:lnTo>
                    <a:pt x="607" y="465"/>
                  </a:lnTo>
                  <a:lnTo>
                    <a:pt x="606" y="465"/>
                  </a:lnTo>
                  <a:lnTo>
                    <a:pt x="604" y="465"/>
                  </a:lnTo>
                  <a:lnTo>
                    <a:pt x="603" y="465"/>
                  </a:lnTo>
                  <a:lnTo>
                    <a:pt x="603" y="465"/>
                  </a:lnTo>
                  <a:lnTo>
                    <a:pt x="601" y="466"/>
                  </a:lnTo>
                  <a:lnTo>
                    <a:pt x="598" y="465"/>
                  </a:lnTo>
                  <a:lnTo>
                    <a:pt x="596" y="463"/>
                  </a:lnTo>
                  <a:lnTo>
                    <a:pt x="595" y="462"/>
                  </a:lnTo>
                  <a:lnTo>
                    <a:pt x="590" y="462"/>
                  </a:lnTo>
                  <a:lnTo>
                    <a:pt x="587" y="462"/>
                  </a:lnTo>
                  <a:lnTo>
                    <a:pt x="585" y="462"/>
                  </a:lnTo>
                  <a:lnTo>
                    <a:pt x="584" y="463"/>
                  </a:lnTo>
                  <a:lnTo>
                    <a:pt x="584" y="465"/>
                  </a:lnTo>
                  <a:lnTo>
                    <a:pt x="582" y="466"/>
                  </a:lnTo>
                  <a:lnTo>
                    <a:pt x="581" y="466"/>
                  </a:lnTo>
                  <a:lnTo>
                    <a:pt x="581" y="466"/>
                  </a:lnTo>
                  <a:lnTo>
                    <a:pt x="584" y="470"/>
                  </a:lnTo>
                  <a:lnTo>
                    <a:pt x="587" y="471"/>
                  </a:lnTo>
                  <a:lnTo>
                    <a:pt x="587" y="473"/>
                  </a:lnTo>
                  <a:lnTo>
                    <a:pt x="587" y="473"/>
                  </a:lnTo>
                  <a:lnTo>
                    <a:pt x="584" y="473"/>
                  </a:lnTo>
                  <a:lnTo>
                    <a:pt x="582" y="473"/>
                  </a:lnTo>
                  <a:lnTo>
                    <a:pt x="581" y="474"/>
                  </a:lnTo>
                  <a:lnTo>
                    <a:pt x="579" y="476"/>
                  </a:lnTo>
                  <a:lnTo>
                    <a:pt x="577" y="477"/>
                  </a:lnTo>
                  <a:lnTo>
                    <a:pt x="573" y="479"/>
                  </a:lnTo>
                  <a:lnTo>
                    <a:pt x="568" y="482"/>
                  </a:lnTo>
                  <a:lnTo>
                    <a:pt x="566" y="482"/>
                  </a:lnTo>
                  <a:lnTo>
                    <a:pt x="565" y="484"/>
                  </a:lnTo>
                  <a:lnTo>
                    <a:pt x="563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4"/>
                  </a:lnTo>
                  <a:lnTo>
                    <a:pt x="558" y="482"/>
                  </a:lnTo>
                  <a:lnTo>
                    <a:pt x="560" y="482"/>
                  </a:lnTo>
                  <a:lnTo>
                    <a:pt x="562" y="482"/>
                  </a:lnTo>
                  <a:lnTo>
                    <a:pt x="563" y="481"/>
                  </a:lnTo>
                  <a:lnTo>
                    <a:pt x="565" y="481"/>
                  </a:lnTo>
                  <a:lnTo>
                    <a:pt x="565" y="481"/>
                  </a:lnTo>
                  <a:lnTo>
                    <a:pt x="566" y="479"/>
                  </a:lnTo>
                  <a:lnTo>
                    <a:pt x="573" y="474"/>
                  </a:lnTo>
                  <a:lnTo>
                    <a:pt x="574" y="471"/>
                  </a:lnTo>
                  <a:lnTo>
                    <a:pt x="574" y="470"/>
                  </a:lnTo>
                  <a:lnTo>
                    <a:pt x="574" y="468"/>
                  </a:lnTo>
                  <a:lnTo>
                    <a:pt x="573" y="466"/>
                  </a:lnTo>
                  <a:lnTo>
                    <a:pt x="571" y="466"/>
                  </a:lnTo>
                  <a:lnTo>
                    <a:pt x="566" y="468"/>
                  </a:lnTo>
                  <a:lnTo>
                    <a:pt x="563" y="470"/>
                  </a:lnTo>
                  <a:lnTo>
                    <a:pt x="560" y="471"/>
                  </a:lnTo>
                  <a:lnTo>
                    <a:pt x="557" y="473"/>
                  </a:lnTo>
                  <a:lnTo>
                    <a:pt x="558" y="473"/>
                  </a:lnTo>
                  <a:lnTo>
                    <a:pt x="557" y="474"/>
                  </a:lnTo>
                  <a:lnTo>
                    <a:pt x="557" y="476"/>
                  </a:lnTo>
                  <a:lnTo>
                    <a:pt x="557" y="477"/>
                  </a:lnTo>
                  <a:lnTo>
                    <a:pt x="557" y="477"/>
                  </a:lnTo>
                  <a:lnTo>
                    <a:pt x="557" y="479"/>
                  </a:lnTo>
                  <a:lnTo>
                    <a:pt x="555" y="479"/>
                  </a:lnTo>
                  <a:lnTo>
                    <a:pt x="555" y="479"/>
                  </a:lnTo>
                  <a:lnTo>
                    <a:pt x="554" y="481"/>
                  </a:lnTo>
                  <a:lnTo>
                    <a:pt x="552" y="481"/>
                  </a:lnTo>
                  <a:lnTo>
                    <a:pt x="551" y="482"/>
                  </a:lnTo>
                  <a:lnTo>
                    <a:pt x="543" y="481"/>
                  </a:lnTo>
                  <a:lnTo>
                    <a:pt x="538" y="479"/>
                  </a:lnTo>
                  <a:lnTo>
                    <a:pt x="532" y="479"/>
                  </a:lnTo>
                  <a:lnTo>
                    <a:pt x="530" y="479"/>
                  </a:lnTo>
                  <a:lnTo>
                    <a:pt x="530" y="477"/>
                  </a:lnTo>
                  <a:lnTo>
                    <a:pt x="530" y="476"/>
                  </a:lnTo>
                  <a:lnTo>
                    <a:pt x="532" y="476"/>
                  </a:lnTo>
                  <a:lnTo>
                    <a:pt x="533" y="476"/>
                  </a:lnTo>
                  <a:lnTo>
                    <a:pt x="540" y="474"/>
                  </a:lnTo>
                  <a:lnTo>
                    <a:pt x="540" y="473"/>
                  </a:lnTo>
                  <a:lnTo>
                    <a:pt x="540" y="471"/>
                  </a:lnTo>
                  <a:lnTo>
                    <a:pt x="538" y="470"/>
                  </a:lnTo>
                  <a:lnTo>
                    <a:pt x="540" y="468"/>
                  </a:lnTo>
                  <a:lnTo>
                    <a:pt x="543" y="466"/>
                  </a:lnTo>
                  <a:lnTo>
                    <a:pt x="546" y="465"/>
                  </a:lnTo>
                  <a:lnTo>
                    <a:pt x="547" y="463"/>
                  </a:lnTo>
                  <a:lnTo>
                    <a:pt x="549" y="462"/>
                  </a:lnTo>
                  <a:lnTo>
                    <a:pt x="543" y="458"/>
                  </a:lnTo>
                  <a:lnTo>
                    <a:pt x="543" y="457"/>
                  </a:lnTo>
                  <a:lnTo>
                    <a:pt x="546" y="457"/>
                  </a:lnTo>
                  <a:lnTo>
                    <a:pt x="551" y="458"/>
                  </a:lnTo>
                  <a:lnTo>
                    <a:pt x="554" y="458"/>
                  </a:lnTo>
                  <a:lnTo>
                    <a:pt x="558" y="458"/>
                  </a:lnTo>
                  <a:lnTo>
                    <a:pt x="562" y="457"/>
                  </a:lnTo>
                  <a:lnTo>
                    <a:pt x="562" y="455"/>
                  </a:lnTo>
                  <a:lnTo>
                    <a:pt x="562" y="455"/>
                  </a:lnTo>
                  <a:lnTo>
                    <a:pt x="558" y="454"/>
                  </a:lnTo>
                  <a:lnTo>
                    <a:pt x="555" y="452"/>
                  </a:lnTo>
                  <a:lnTo>
                    <a:pt x="549" y="452"/>
                  </a:lnTo>
                  <a:lnTo>
                    <a:pt x="544" y="451"/>
                  </a:lnTo>
                  <a:lnTo>
                    <a:pt x="541" y="451"/>
                  </a:lnTo>
                  <a:lnTo>
                    <a:pt x="536" y="451"/>
                  </a:lnTo>
                  <a:lnTo>
                    <a:pt x="536" y="452"/>
                  </a:lnTo>
                  <a:lnTo>
                    <a:pt x="536" y="454"/>
                  </a:lnTo>
                  <a:lnTo>
                    <a:pt x="536" y="454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5" y="455"/>
                  </a:lnTo>
                  <a:lnTo>
                    <a:pt x="533" y="455"/>
                  </a:lnTo>
                  <a:lnTo>
                    <a:pt x="532" y="454"/>
                  </a:lnTo>
                  <a:lnTo>
                    <a:pt x="529" y="454"/>
                  </a:lnTo>
                  <a:lnTo>
                    <a:pt x="525" y="454"/>
                  </a:lnTo>
                  <a:lnTo>
                    <a:pt x="522" y="454"/>
                  </a:lnTo>
                  <a:lnTo>
                    <a:pt x="519" y="454"/>
                  </a:lnTo>
                  <a:lnTo>
                    <a:pt x="514" y="454"/>
                  </a:lnTo>
                  <a:lnTo>
                    <a:pt x="514" y="455"/>
                  </a:lnTo>
                  <a:lnTo>
                    <a:pt x="514" y="455"/>
                  </a:lnTo>
                  <a:lnTo>
                    <a:pt x="514" y="457"/>
                  </a:lnTo>
                  <a:lnTo>
                    <a:pt x="513" y="457"/>
                  </a:lnTo>
                  <a:lnTo>
                    <a:pt x="513" y="457"/>
                  </a:lnTo>
                  <a:lnTo>
                    <a:pt x="511" y="457"/>
                  </a:lnTo>
                  <a:lnTo>
                    <a:pt x="511" y="457"/>
                  </a:lnTo>
                  <a:lnTo>
                    <a:pt x="511" y="458"/>
                  </a:lnTo>
                  <a:lnTo>
                    <a:pt x="510" y="458"/>
                  </a:lnTo>
                  <a:lnTo>
                    <a:pt x="508" y="457"/>
                  </a:lnTo>
                  <a:lnTo>
                    <a:pt x="508" y="455"/>
                  </a:lnTo>
                  <a:lnTo>
                    <a:pt x="506" y="454"/>
                  </a:lnTo>
                  <a:lnTo>
                    <a:pt x="506" y="451"/>
                  </a:lnTo>
                  <a:lnTo>
                    <a:pt x="511" y="451"/>
                  </a:lnTo>
                  <a:lnTo>
                    <a:pt x="514" y="451"/>
                  </a:lnTo>
                  <a:lnTo>
                    <a:pt x="514" y="451"/>
                  </a:lnTo>
                  <a:lnTo>
                    <a:pt x="516" y="449"/>
                  </a:lnTo>
                  <a:lnTo>
                    <a:pt x="529" y="447"/>
                  </a:lnTo>
                  <a:lnTo>
                    <a:pt x="535" y="444"/>
                  </a:lnTo>
                  <a:lnTo>
                    <a:pt x="535" y="444"/>
                  </a:lnTo>
                  <a:lnTo>
                    <a:pt x="535" y="446"/>
                  </a:lnTo>
                  <a:lnTo>
                    <a:pt x="535" y="446"/>
                  </a:lnTo>
                  <a:lnTo>
                    <a:pt x="536" y="446"/>
                  </a:lnTo>
                  <a:lnTo>
                    <a:pt x="540" y="444"/>
                  </a:lnTo>
                  <a:lnTo>
                    <a:pt x="544" y="444"/>
                  </a:lnTo>
                  <a:lnTo>
                    <a:pt x="544" y="443"/>
                  </a:lnTo>
                  <a:lnTo>
                    <a:pt x="546" y="443"/>
                  </a:lnTo>
                  <a:lnTo>
                    <a:pt x="546" y="443"/>
                  </a:lnTo>
                  <a:lnTo>
                    <a:pt x="552" y="441"/>
                  </a:lnTo>
                  <a:lnTo>
                    <a:pt x="557" y="440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2" y="436"/>
                  </a:lnTo>
                  <a:lnTo>
                    <a:pt x="570" y="435"/>
                  </a:lnTo>
                  <a:lnTo>
                    <a:pt x="571" y="435"/>
                  </a:lnTo>
                  <a:lnTo>
                    <a:pt x="577" y="433"/>
                  </a:lnTo>
                  <a:lnTo>
                    <a:pt x="579" y="433"/>
                  </a:lnTo>
                  <a:lnTo>
                    <a:pt x="582" y="432"/>
                  </a:lnTo>
                  <a:close/>
                  <a:moveTo>
                    <a:pt x="497" y="425"/>
                  </a:moveTo>
                  <a:lnTo>
                    <a:pt x="497" y="425"/>
                  </a:lnTo>
                  <a:lnTo>
                    <a:pt x="497" y="427"/>
                  </a:lnTo>
                  <a:lnTo>
                    <a:pt x="497" y="429"/>
                  </a:lnTo>
                  <a:lnTo>
                    <a:pt x="495" y="430"/>
                  </a:lnTo>
                  <a:lnTo>
                    <a:pt x="494" y="432"/>
                  </a:lnTo>
                  <a:lnTo>
                    <a:pt x="492" y="432"/>
                  </a:lnTo>
                  <a:lnTo>
                    <a:pt x="491" y="432"/>
                  </a:lnTo>
                  <a:lnTo>
                    <a:pt x="491" y="432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30"/>
                  </a:lnTo>
                  <a:lnTo>
                    <a:pt x="491" y="429"/>
                  </a:lnTo>
                  <a:lnTo>
                    <a:pt x="491" y="429"/>
                  </a:lnTo>
                  <a:lnTo>
                    <a:pt x="489" y="429"/>
                  </a:lnTo>
                  <a:lnTo>
                    <a:pt x="491" y="429"/>
                  </a:lnTo>
                  <a:lnTo>
                    <a:pt x="492" y="427"/>
                  </a:lnTo>
                  <a:lnTo>
                    <a:pt x="497" y="425"/>
                  </a:lnTo>
                  <a:lnTo>
                    <a:pt x="497" y="425"/>
                  </a:lnTo>
                  <a:close/>
                  <a:moveTo>
                    <a:pt x="891" y="422"/>
                  </a:moveTo>
                  <a:lnTo>
                    <a:pt x="891" y="422"/>
                  </a:lnTo>
                  <a:lnTo>
                    <a:pt x="893" y="424"/>
                  </a:lnTo>
                  <a:lnTo>
                    <a:pt x="894" y="424"/>
                  </a:lnTo>
                  <a:lnTo>
                    <a:pt x="894" y="425"/>
                  </a:lnTo>
                  <a:lnTo>
                    <a:pt x="894" y="425"/>
                  </a:lnTo>
                  <a:lnTo>
                    <a:pt x="893" y="429"/>
                  </a:lnTo>
                  <a:lnTo>
                    <a:pt x="891" y="429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1" y="424"/>
                  </a:lnTo>
                  <a:lnTo>
                    <a:pt x="891" y="422"/>
                  </a:lnTo>
                  <a:close/>
                  <a:moveTo>
                    <a:pt x="2777" y="419"/>
                  </a:moveTo>
                  <a:lnTo>
                    <a:pt x="2779" y="419"/>
                  </a:lnTo>
                  <a:lnTo>
                    <a:pt x="2780" y="419"/>
                  </a:lnTo>
                  <a:lnTo>
                    <a:pt x="2782" y="421"/>
                  </a:lnTo>
                  <a:lnTo>
                    <a:pt x="2783" y="422"/>
                  </a:lnTo>
                  <a:lnTo>
                    <a:pt x="2782" y="422"/>
                  </a:lnTo>
                  <a:lnTo>
                    <a:pt x="2780" y="422"/>
                  </a:lnTo>
                  <a:lnTo>
                    <a:pt x="2779" y="422"/>
                  </a:lnTo>
                  <a:lnTo>
                    <a:pt x="2776" y="421"/>
                  </a:lnTo>
                  <a:lnTo>
                    <a:pt x="2777" y="419"/>
                  </a:lnTo>
                  <a:close/>
                  <a:moveTo>
                    <a:pt x="484" y="419"/>
                  </a:moveTo>
                  <a:lnTo>
                    <a:pt x="486" y="419"/>
                  </a:lnTo>
                  <a:lnTo>
                    <a:pt x="488" y="421"/>
                  </a:lnTo>
                  <a:lnTo>
                    <a:pt x="489" y="422"/>
                  </a:lnTo>
                  <a:lnTo>
                    <a:pt x="491" y="422"/>
                  </a:lnTo>
                  <a:lnTo>
                    <a:pt x="491" y="422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1" y="425"/>
                  </a:lnTo>
                  <a:lnTo>
                    <a:pt x="491" y="425"/>
                  </a:lnTo>
                  <a:lnTo>
                    <a:pt x="488" y="427"/>
                  </a:lnTo>
                  <a:lnTo>
                    <a:pt x="488" y="427"/>
                  </a:lnTo>
                  <a:lnTo>
                    <a:pt x="486" y="427"/>
                  </a:lnTo>
                  <a:lnTo>
                    <a:pt x="486" y="425"/>
                  </a:lnTo>
                  <a:lnTo>
                    <a:pt x="486" y="424"/>
                  </a:lnTo>
                  <a:lnTo>
                    <a:pt x="486" y="422"/>
                  </a:lnTo>
                  <a:lnTo>
                    <a:pt x="484" y="422"/>
                  </a:lnTo>
                  <a:lnTo>
                    <a:pt x="484" y="421"/>
                  </a:lnTo>
                  <a:lnTo>
                    <a:pt x="484" y="421"/>
                  </a:lnTo>
                  <a:lnTo>
                    <a:pt x="483" y="421"/>
                  </a:lnTo>
                  <a:lnTo>
                    <a:pt x="483" y="419"/>
                  </a:lnTo>
                  <a:lnTo>
                    <a:pt x="483" y="419"/>
                  </a:lnTo>
                  <a:lnTo>
                    <a:pt x="484" y="419"/>
                  </a:lnTo>
                  <a:close/>
                  <a:moveTo>
                    <a:pt x="2563" y="413"/>
                  </a:moveTo>
                  <a:lnTo>
                    <a:pt x="2564" y="414"/>
                  </a:lnTo>
                  <a:lnTo>
                    <a:pt x="2567" y="416"/>
                  </a:lnTo>
                  <a:lnTo>
                    <a:pt x="2577" y="419"/>
                  </a:lnTo>
                  <a:lnTo>
                    <a:pt x="2578" y="421"/>
                  </a:lnTo>
                  <a:lnTo>
                    <a:pt x="2580" y="422"/>
                  </a:lnTo>
                  <a:lnTo>
                    <a:pt x="2582" y="422"/>
                  </a:lnTo>
                  <a:lnTo>
                    <a:pt x="2578" y="421"/>
                  </a:lnTo>
                  <a:lnTo>
                    <a:pt x="2572" y="419"/>
                  </a:lnTo>
                  <a:lnTo>
                    <a:pt x="2569" y="418"/>
                  </a:lnTo>
                  <a:lnTo>
                    <a:pt x="2569" y="418"/>
                  </a:lnTo>
                  <a:lnTo>
                    <a:pt x="2567" y="418"/>
                  </a:lnTo>
                  <a:lnTo>
                    <a:pt x="2566" y="418"/>
                  </a:lnTo>
                  <a:lnTo>
                    <a:pt x="2564" y="416"/>
                  </a:lnTo>
                  <a:lnTo>
                    <a:pt x="2564" y="416"/>
                  </a:lnTo>
                  <a:lnTo>
                    <a:pt x="2563" y="414"/>
                  </a:lnTo>
                  <a:lnTo>
                    <a:pt x="2563" y="413"/>
                  </a:lnTo>
                  <a:close/>
                  <a:moveTo>
                    <a:pt x="2810" y="411"/>
                  </a:moveTo>
                  <a:lnTo>
                    <a:pt x="2812" y="411"/>
                  </a:lnTo>
                  <a:lnTo>
                    <a:pt x="2812" y="413"/>
                  </a:lnTo>
                  <a:lnTo>
                    <a:pt x="2813" y="414"/>
                  </a:lnTo>
                  <a:lnTo>
                    <a:pt x="2815" y="418"/>
                  </a:lnTo>
                  <a:lnTo>
                    <a:pt x="2815" y="419"/>
                  </a:lnTo>
                  <a:lnTo>
                    <a:pt x="2813" y="419"/>
                  </a:lnTo>
                  <a:lnTo>
                    <a:pt x="2812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9"/>
                  </a:lnTo>
                  <a:lnTo>
                    <a:pt x="2810" y="418"/>
                  </a:lnTo>
                  <a:lnTo>
                    <a:pt x="2810" y="416"/>
                  </a:lnTo>
                  <a:lnTo>
                    <a:pt x="2810" y="416"/>
                  </a:lnTo>
                  <a:lnTo>
                    <a:pt x="2810" y="414"/>
                  </a:lnTo>
                  <a:lnTo>
                    <a:pt x="2810" y="414"/>
                  </a:lnTo>
                  <a:lnTo>
                    <a:pt x="2810" y="413"/>
                  </a:lnTo>
                  <a:lnTo>
                    <a:pt x="2809" y="413"/>
                  </a:lnTo>
                  <a:lnTo>
                    <a:pt x="2809" y="411"/>
                  </a:lnTo>
                  <a:lnTo>
                    <a:pt x="2809" y="411"/>
                  </a:lnTo>
                  <a:lnTo>
                    <a:pt x="2810" y="411"/>
                  </a:lnTo>
                  <a:close/>
                  <a:moveTo>
                    <a:pt x="3351" y="408"/>
                  </a:moveTo>
                  <a:lnTo>
                    <a:pt x="3353" y="408"/>
                  </a:lnTo>
                  <a:lnTo>
                    <a:pt x="3353" y="410"/>
                  </a:lnTo>
                  <a:lnTo>
                    <a:pt x="3351" y="411"/>
                  </a:lnTo>
                  <a:lnTo>
                    <a:pt x="3346" y="411"/>
                  </a:lnTo>
                  <a:lnTo>
                    <a:pt x="3345" y="411"/>
                  </a:lnTo>
                  <a:lnTo>
                    <a:pt x="3345" y="411"/>
                  </a:lnTo>
                  <a:lnTo>
                    <a:pt x="3346" y="410"/>
                  </a:lnTo>
                  <a:lnTo>
                    <a:pt x="3349" y="408"/>
                  </a:lnTo>
                  <a:lnTo>
                    <a:pt x="3351" y="408"/>
                  </a:lnTo>
                  <a:close/>
                  <a:moveTo>
                    <a:pt x="2824" y="406"/>
                  </a:moveTo>
                  <a:lnTo>
                    <a:pt x="2824" y="406"/>
                  </a:lnTo>
                  <a:lnTo>
                    <a:pt x="2824" y="408"/>
                  </a:lnTo>
                  <a:lnTo>
                    <a:pt x="2824" y="410"/>
                  </a:lnTo>
                  <a:lnTo>
                    <a:pt x="2824" y="410"/>
                  </a:lnTo>
                  <a:lnTo>
                    <a:pt x="2824" y="411"/>
                  </a:lnTo>
                  <a:lnTo>
                    <a:pt x="2824" y="413"/>
                  </a:lnTo>
                  <a:lnTo>
                    <a:pt x="2823" y="413"/>
                  </a:lnTo>
                  <a:lnTo>
                    <a:pt x="2823" y="414"/>
                  </a:lnTo>
                  <a:lnTo>
                    <a:pt x="2823" y="414"/>
                  </a:lnTo>
                  <a:lnTo>
                    <a:pt x="2821" y="416"/>
                  </a:lnTo>
                  <a:lnTo>
                    <a:pt x="2821" y="413"/>
                  </a:lnTo>
                  <a:lnTo>
                    <a:pt x="2821" y="413"/>
                  </a:lnTo>
                  <a:lnTo>
                    <a:pt x="2823" y="411"/>
                  </a:lnTo>
                  <a:lnTo>
                    <a:pt x="2823" y="411"/>
                  </a:lnTo>
                  <a:lnTo>
                    <a:pt x="2823" y="410"/>
                  </a:lnTo>
                  <a:lnTo>
                    <a:pt x="2821" y="410"/>
                  </a:lnTo>
                  <a:lnTo>
                    <a:pt x="2823" y="410"/>
                  </a:lnTo>
                  <a:lnTo>
                    <a:pt x="2824" y="406"/>
                  </a:lnTo>
                  <a:lnTo>
                    <a:pt x="2824" y="406"/>
                  </a:lnTo>
                  <a:close/>
                  <a:moveTo>
                    <a:pt x="3343" y="406"/>
                  </a:moveTo>
                  <a:lnTo>
                    <a:pt x="3345" y="406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6" y="408"/>
                  </a:lnTo>
                  <a:lnTo>
                    <a:pt x="3345" y="408"/>
                  </a:lnTo>
                  <a:lnTo>
                    <a:pt x="3343" y="408"/>
                  </a:lnTo>
                  <a:lnTo>
                    <a:pt x="3342" y="408"/>
                  </a:lnTo>
                  <a:lnTo>
                    <a:pt x="3340" y="408"/>
                  </a:lnTo>
                  <a:lnTo>
                    <a:pt x="3340" y="406"/>
                  </a:lnTo>
                  <a:lnTo>
                    <a:pt x="3340" y="406"/>
                  </a:lnTo>
                  <a:lnTo>
                    <a:pt x="3343" y="406"/>
                  </a:lnTo>
                  <a:close/>
                  <a:moveTo>
                    <a:pt x="3646" y="395"/>
                  </a:moveTo>
                  <a:lnTo>
                    <a:pt x="3647" y="397"/>
                  </a:lnTo>
                  <a:lnTo>
                    <a:pt x="3649" y="397"/>
                  </a:lnTo>
                  <a:lnTo>
                    <a:pt x="3646" y="399"/>
                  </a:lnTo>
                  <a:lnTo>
                    <a:pt x="3643" y="399"/>
                  </a:lnTo>
                  <a:lnTo>
                    <a:pt x="3638" y="399"/>
                  </a:lnTo>
                  <a:lnTo>
                    <a:pt x="3632" y="399"/>
                  </a:lnTo>
                  <a:lnTo>
                    <a:pt x="3629" y="400"/>
                  </a:lnTo>
                  <a:lnTo>
                    <a:pt x="3624" y="402"/>
                  </a:lnTo>
                  <a:lnTo>
                    <a:pt x="3614" y="402"/>
                  </a:lnTo>
                  <a:lnTo>
                    <a:pt x="3613" y="402"/>
                  </a:lnTo>
                  <a:lnTo>
                    <a:pt x="3613" y="400"/>
                  </a:lnTo>
                  <a:lnTo>
                    <a:pt x="3611" y="400"/>
                  </a:lnTo>
                  <a:lnTo>
                    <a:pt x="3610" y="400"/>
                  </a:lnTo>
                  <a:lnTo>
                    <a:pt x="3608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400"/>
                  </a:lnTo>
                  <a:lnTo>
                    <a:pt x="3606" y="399"/>
                  </a:lnTo>
                  <a:lnTo>
                    <a:pt x="3610" y="399"/>
                  </a:lnTo>
                  <a:lnTo>
                    <a:pt x="3619" y="399"/>
                  </a:lnTo>
                  <a:lnTo>
                    <a:pt x="3624" y="399"/>
                  </a:lnTo>
                  <a:lnTo>
                    <a:pt x="3625" y="399"/>
                  </a:lnTo>
                  <a:lnTo>
                    <a:pt x="3629" y="399"/>
                  </a:lnTo>
                  <a:lnTo>
                    <a:pt x="3632" y="397"/>
                  </a:lnTo>
                  <a:lnTo>
                    <a:pt x="3636" y="397"/>
                  </a:lnTo>
                  <a:lnTo>
                    <a:pt x="3644" y="395"/>
                  </a:lnTo>
                  <a:lnTo>
                    <a:pt x="3646" y="395"/>
                  </a:lnTo>
                  <a:close/>
                  <a:moveTo>
                    <a:pt x="585" y="389"/>
                  </a:moveTo>
                  <a:lnTo>
                    <a:pt x="585" y="389"/>
                  </a:lnTo>
                  <a:lnTo>
                    <a:pt x="585" y="389"/>
                  </a:lnTo>
                  <a:lnTo>
                    <a:pt x="585" y="391"/>
                  </a:lnTo>
                  <a:lnTo>
                    <a:pt x="585" y="391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7" y="392"/>
                  </a:lnTo>
                  <a:lnTo>
                    <a:pt x="588" y="394"/>
                  </a:lnTo>
                  <a:lnTo>
                    <a:pt x="587" y="394"/>
                  </a:lnTo>
                  <a:lnTo>
                    <a:pt x="587" y="394"/>
                  </a:lnTo>
                  <a:lnTo>
                    <a:pt x="585" y="394"/>
                  </a:lnTo>
                  <a:lnTo>
                    <a:pt x="585" y="395"/>
                  </a:lnTo>
                  <a:lnTo>
                    <a:pt x="585" y="397"/>
                  </a:lnTo>
                  <a:lnTo>
                    <a:pt x="585" y="397"/>
                  </a:lnTo>
                  <a:lnTo>
                    <a:pt x="585" y="399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5" y="402"/>
                  </a:lnTo>
                  <a:lnTo>
                    <a:pt x="584" y="402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2" y="400"/>
                  </a:lnTo>
                  <a:lnTo>
                    <a:pt x="582" y="399"/>
                  </a:lnTo>
                  <a:lnTo>
                    <a:pt x="582" y="397"/>
                  </a:lnTo>
                  <a:lnTo>
                    <a:pt x="582" y="395"/>
                  </a:lnTo>
                  <a:lnTo>
                    <a:pt x="582" y="394"/>
                  </a:lnTo>
                  <a:lnTo>
                    <a:pt x="582" y="394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2" y="392"/>
                  </a:lnTo>
                  <a:lnTo>
                    <a:pt x="584" y="391"/>
                  </a:lnTo>
                  <a:lnTo>
                    <a:pt x="584" y="391"/>
                  </a:lnTo>
                  <a:lnTo>
                    <a:pt x="584" y="389"/>
                  </a:lnTo>
                  <a:lnTo>
                    <a:pt x="585" y="389"/>
                  </a:lnTo>
                  <a:close/>
                  <a:moveTo>
                    <a:pt x="3641" y="386"/>
                  </a:moveTo>
                  <a:lnTo>
                    <a:pt x="3636" y="389"/>
                  </a:lnTo>
                  <a:lnTo>
                    <a:pt x="3635" y="389"/>
                  </a:lnTo>
                  <a:lnTo>
                    <a:pt x="3629" y="389"/>
                  </a:lnTo>
                  <a:lnTo>
                    <a:pt x="3624" y="391"/>
                  </a:lnTo>
                  <a:lnTo>
                    <a:pt x="3621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6" y="391"/>
                  </a:lnTo>
                  <a:lnTo>
                    <a:pt x="3610" y="388"/>
                  </a:lnTo>
                  <a:lnTo>
                    <a:pt x="3610" y="388"/>
                  </a:lnTo>
                  <a:lnTo>
                    <a:pt x="3611" y="388"/>
                  </a:lnTo>
                  <a:lnTo>
                    <a:pt x="3616" y="388"/>
                  </a:lnTo>
                  <a:lnTo>
                    <a:pt x="3619" y="389"/>
                  </a:lnTo>
                  <a:lnTo>
                    <a:pt x="3622" y="389"/>
                  </a:lnTo>
                  <a:lnTo>
                    <a:pt x="3625" y="389"/>
                  </a:lnTo>
                  <a:lnTo>
                    <a:pt x="3627" y="389"/>
                  </a:lnTo>
                  <a:lnTo>
                    <a:pt x="3629" y="388"/>
                  </a:lnTo>
                  <a:lnTo>
                    <a:pt x="3633" y="388"/>
                  </a:lnTo>
                  <a:lnTo>
                    <a:pt x="3635" y="388"/>
                  </a:lnTo>
                  <a:lnTo>
                    <a:pt x="3636" y="388"/>
                  </a:lnTo>
                  <a:lnTo>
                    <a:pt x="3641" y="386"/>
                  </a:lnTo>
                  <a:close/>
                  <a:moveTo>
                    <a:pt x="4625" y="373"/>
                  </a:moveTo>
                  <a:lnTo>
                    <a:pt x="4628" y="375"/>
                  </a:lnTo>
                  <a:lnTo>
                    <a:pt x="4630" y="375"/>
                  </a:lnTo>
                  <a:lnTo>
                    <a:pt x="4633" y="375"/>
                  </a:lnTo>
                  <a:lnTo>
                    <a:pt x="4635" y="377"/>
                  </a:lnTo>
                  <a:lnTo>
                    <a:pt x="4635" y="378"/>
                  </a:lnTo>
                  <a:lnTo>
                    <a:pt x="4631" y="377"/>
                  </a:lnTo>
                  <a:lnTo>
                    <a:pt x="4627" y="377"/>
                  </a:lnTo>
                  <a:lnTo>
                    <a:pt x="4625" y="375"/>
                  </a:lnTo>
                  <a:lnTo>
                    <a:pt x="4625" y="373"/>
                  </a:lnTo>
                  <a:close/>
                  <a:moveTo>
                    <a:pt x="2730" y="372"/>
                  </a:moveTo>
                  <a:lnTo>
                    <a:pt x="2730" y="373"/>
                  </a:lnTo>
                  <a:lnTo>
                    <a:pt x="2730" y="373"/>
                  </a:lnTo>
                  <a:lnTo>
                    <a:pt x="2728" y="375"/>
                  </a:lnTo>
                  <a:lnTo>
                    <a:pt x="2727" y="377"/>
                  </a:lnTo>
                  <a:lnTo>
                    <a:pt x="2728" y="378"/>
                  </a:lnTo>
                  <a:lnTo>
                    <a:pt x="2727" y="378"/>
                  </a:lnTo>
                  <a:lnTo>
                    <a:pt x="2727" y="380"/>
                  </a:lnTo>
                  <a:lnTo>
                    <a:pt x="2727" y="380"/>
                  </a:lnTo>
                  <a:lnTo>
                    <a:pt x="2725" y="381"/>
                  </a:lnTo>
                  <a:lnTo>
                    <a:pt x="2723" y="381"/>
                  </a:lnTo>
                  <a:lnTo>
                    <a:pt x="2720" y="383"/>
                  </a:lnTo>
                  <a:lnTo>
                    <a:pt x="2720" y="384"/>
                  </a:lnTo>
                  <a:lnTo>
                    <a:pt x="2723" y="386"/>
                  </a:lnTo>
                  <a:lnTo>
                    <a:pt x="2725" y="386"/>
                  </a:lnTo>
                  <a:lnTo>
                    <a:pt x="2725" y="386"/>
                  </a:lnTo>
                  <a:lnTo>
                    <a:pt x="2725" y="388"/>
                  </a:lnTo>
                  <a:lnTo>
                    <a:pt x="2723" y="388"/>
                  </a:lnTo>
                  <a:lnTo>
                    <a:pt x="2720" y="386"/>
                  </a:lnTo>
                  <a:lnTo>
                    <a:pt x="2719" y="386"/>
                  </a:lnTo>
                  <a:lnTo>
                    <a:pt x="2717" y="388"/>
                  </a:lnTo>
                  <a:lnTo>
                    <a:pt x="2719" y="388"/>
                  </a:lnTo>
                  <a:lnTo>
                    <a:pt x="2719" y="388"/>
                  </a:lnTo>
                  <a:lnTo>
                    <a:pt x="2719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7" y="389"/>
                  </a:lnTo>
                  <a:lnTo>
                    <a:pt x="2716" y="389"/>
                  </a:lnTo>
                  <a:lnTo>
                    <a:pt x="2716" y="389"/>
                  </a:lnTo>
                  <a:lnTo>
                    <a:pt x="2714" y="391"/>
                  </a:lnTo>
                  <a:lnTo>
                    <a:pt x="2714" y="389"/>
                  </a:lnTo>
                  <a:lnTo>
                    <a:pt x="2712" y="389"/>
                  </a:lnTo>
                  <a:lnTo>
                    <a:pt x="2711" y="389"/>
                  </a:lnTo>
                  <a:lnTo>
                    <a:pt x="2711" y="389"/>
                  </a:lnTo>
                  <a:lnTo>
                    <a:pt x="2709" y="391"/>
                  </a:lnTo>
                  <a:lnTo>
                    <a:pt x="2709" y="391"/>
                  </a:lnTo>
                  <a:lnTo>
                    <a:pt x="2711" y="389"/>
                  </a:lnTo>
                  <a:lnTo>
                    <a:pt x="2711" y="388"/>
                  </a:lnTo>
                  <a:lnTo>
                    <a:pt x="2711" y="388"/>
                  </a:lnTo>
                  <a:lnTo>
                    <a:pt x="2709" y="386"/>
                  </a:lnTo>
                  <a:lnTo>
                    <a:pt x="2709" y="386"/>
                  </a:lnTo>
                  <a:lnTo>
                    <a:pt x="2708" y="386"/>
                  </a:lnTo>
                  <a:lnTo>
                    <a:pt x="2708" y="386"/>
                  </a:lnTo>
                  <a:lnTo>
                    <a:pt x="2709" y="384"/>
                  </a:lnTo>
                  <a:lnTo>
                    <a:pt x="2712" y="383"/>
                  </a:lnTo>
                  <a:lnTo>
                    <a:pt x="2712" y="383"/>
                  </a:lnTo>
                  <a:lnTo>
                    <a:pt x="2712" y="381"/>
                  </a:lnTo>
                  <a:lnTo>
                    <a:pt x="2716" y="380"/>
                  </a:lnTo>
                  <a:lnTo>
                    <a:pt x="2719" y="378"/>
                  </a:lnTo>
                  <a:lnTo>
                    <a:pt x="2719" y="380"/>
                  </a:lnTo>
                  <a:lnTo>
                    <a:pt x="2720" y="380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20" y="378"/>
                  </a:lnTo>
                  <a:lnTo>
                    <a:pt x="2719" y="377"/>
                  </a:lnTo>
                  <a:lnTo>
                    <a:pt x="2720" y="377"/>
                  </a:lnTo>
                  <a:lnTo>
                    <a:pt x="2720" y="375"/>
                  </a:lnTo>
                  <a:lnTo>
                    <a:pt x="2722" y="377"/>
                  </a:lnTo>
                  <a:lnTo>
                    <a:pt x="2722" y="377"/>
                  </a:lnTo>
                  <a:lnTo>
                    <a:pt x="2723" y="377"/>
                  </a:lnTo>
                  <a:lnTo>
                    <a:pt x="2723" y="377"/>
                  </a:lnTo>
                  <a:lnTo>
                    <a:pt x="2723" y="375"/>
                  </a:lnTo>
                  <a:lnTo>
                    <a:pt x="2725" y="375"/>
                  </a:lnTo>
                  <a:lnTo>
                    <a:pt x="2727" y="375"/>
                  </a:lnTo>
                  <a:lnTo>
                    <a:pt x="2727" y="375"/>
                  </a:lnTo>
                  <a:lnTo>
                    <a:pt x="2728" y="373"/>
                  </a:lnTo>
                  <a:lnTo>
                    <a:pt x="2730" y="373"/>
                  </a:lnTo>
                  <a:lnTo>
                    <a:pt x="2730" y="372"/>
                  </a:lnTo>
                  <a:close/>
                  <a:moveTo>
                    <a:pt x="4630" y="370"/>
                  </a:moveTo>
                  <a:lnTo>
                    <a:pt x="4631" y="370"/>
                  </a:lnTo>
                  <a:lnTo>
                    <a:pt x="4633" y="370"/>
                  </a:lnTo>
                  <a:lnTo>
                    <a:pt x="4633" y="372"/>
                  </a:lnTo>
                  <a:lnTo>
                    <a:pt x="4633" y="372"/>
                  </a:lnTo>
                  <a:lnTo>
                    <a:pt x="4635" y="372"/>
                  </a:lnTo>
                  <a:lnTo>
                    <a:pt x="4635" y="372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3"/>
                  </a:lnTo>
                  <a:lnTo>
                    <a:pt x="4631" y="375"/>
                  </a:lnTo>
                  <a:lnTo>
                    <a:pt x="4630" y="373"/>
                  </a:lnTo>
                  <a:lnTo>
                    <a:pt x="4628" y="373"/>
                  </a:lnTo>
                  <a:lnTo>
                    <a:pt x="4628" y="373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28" y="372"/>
                  </a:lnTo>
                  <a:lnTo>
                    <a:pt x="4630" y="370"/>
                  </a:lnTo>
                  <a:lnTo>
                    <a:pt x="4628" y="370"/>
                  </a:lnTo>
                  <a:lnTo>
                    <a:pt x="4628" y="370"/>
                  </a:lnTo>
                  <a:lnTo>
                    <a:pt x="4630" y="370"/>
                  </a:lnTo>
                  <a:close/>
                  <a:moveTo>
                    <a:pt x="3619" y="367"/>
                  </a:moveTo>
                  <a:lnTo>
                    <a:pt x="3624" y="369"/>
                  </a:lnTo>
                  <a:lnTo>
                    <a:pt x="3632" y="370"/>
                  </a:lnTo>
                  <a:lnTo>
                    <a:pt x="3636" y="370"/>
                  </a:lnTo>
                  <a:lnTo>
                    <a:pt x="3638" y="373"/>
                  </a:lnTo>
                  <a:lnTo>
                    <a:pt x="3630" y="372"/>
                  </a:lnTo>
                  <a:lnTo>
                    <a:pt x="3625" y="372"/>
                  </a:lnTo>
                  <a:lnTo>
                    <a:pt x="3622" y="370"/>
                  </a:lnTo>
                  <a:lnTo>
                    <a:pt x="3618" y="370"/>
                  </a:lnTo>
                  <a:lnTo>
                    <a:pt x="3613" y="370"/>
                  </a:lnTo>
                  <a:lnTo>
                    <a:pt x="3610" y="372"/>
                  </a:lnTo>
                  <a:lnTo>
                    <a:pt x="3608" y="373"/>
                  </a:lnTo>
                  <a:lnTo>
                    <a:pt x="3605" y="375"/>
                  </a:lnTo>
                  <a:lnTo>
                    <a:pt x="3600" y="375"/>
                  </a:lnTo>
                  <a:lnTo>
                    <a:pt x="3599" y="375"/>
                  </a:lnTo>
                  <a:lnTo>
                    <a:pt x="3599" y="373"/>
                  </a:lnTo>
                  <a:lnTo>
                    <a:pt x="3603" y="372"/>
                  </a:lnTo>
                  <a:lnTo>
                    <a:pt x="3606" y="372"/>
                  </a:lnTo>
                  <a:lnTo>
                    <a:pt x="3610" y="370"/>
                  </a:lnTo>
                  <a:lnTo>
                    <a:pt x="3614" y="369"/>
                  </a:lnTo>
                  <a:lnTo>
                    <a:pt x="3619" y="367"/>
                  </a:lnTo>
                  <a:close/>
                  <a:moveTo>
                    <a:pt x="800" y="361"/>
                  </a:moveTo>
                  <a:lnTo>
                    <a:pt x="804" y="362"/>
                  </a:lnTo>
                  <a:lnTo>
                    <a:pt x="804" y="362"/>
                  </a:lnTo>
                  <a:lnTo>
                    <a:pt x="806" y="362"/>
                  </a:lnTo>
                  <a:lnTo>
                    <a:pt x="806" y="364"/>
                  </a:lnTo>
                  <a:lnTo>
                    <a:pt x="804" y="366"/>
                  </a:lnTo>
                  <a:lnTo>
                    <a:pt x="801" y="364"/>
                  </a:lnTo>
                  <a:lnTo>
                    <a:pt x="798" y="361"/>
                  </a:lnTo>
                  <a:lnTo>
                    <a:pt x="800" y="361"/>
                  </a:lnTo>
                  <a:close/>
                  <a:moveTo>
                    <a:pt x="3584" y="355"/>
                  </a:moveTo>
                  <a:lnTo>
                    <a:pt x="3586" y="356"/>
                  </a:lnTo>
                  <a:lnTo>
                    <a:pt x="3586" y="356"/>
                  </a:lnTo>
                  <a:lnTo>
                    <a:pt x="3586" y="358"/>
                  </a:lnTo>
                  <a:lnTo>
                    <a:pt x="3583" y="358"/>
                  </a:lnTo>
                  <a:lnTo>
                    <a:pt x="3581" y="359"/>
                  </a:lnTo>
                  <a:lnTo>
                    <a:pt x="3581" y="359"/>
                  </a:lnTo>
                  <a:lnTo>
                    <a:pt x="3583" y="361"/>
                  </a:lnTo>
                  <a:lnTo>
                    <a:pt x="3583" y="361"/>
                  </a:lnTo>
                  <a:lnTo>
                    <a:pt x="3584" y="362"/>
                  </a:lnTo>
                  <a:lnTo>
                    <a:pt x="3584" y="364"/>
                  </a:lnTo>
                  <a:lnTo>
                    <a:pt x="3586" y="364"/>
                  </a:lnTo>
                  <a:lnTo>
                    <a:pt x="3588" y="366"/>
                  </a:lnTo>
                  <a:lnTo>
                    <a:pt x="3588" y="367"/>
                  </a:lnTo>
                  <a:lnTo>
                    <a:pt x="3588" y="369"/>
                  </a:lnTo>
                  <a:lnTo>
                    <a:pt x="3588" y="369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9" y="370"/>
                  </a:lnTo>
                  <a:lnTo>
                    <a:pt x="3588" y="372"/>
                  </a:lnTo>
                  <a:lnTo>
                    <a:pt x="3586" y="372"/>
                  </a:lnTo>
                  <a:lnTo>
                    <a:pt x="3584" y="370"/>
                  </a:lnTo>
                  <a:lnTo>
                    <a:pt x="3584" y="370"/>
                  </a:lnTo>
                  <a:lnTo>
                    <a:pt x="3583" y="370"/>
                  </a:lnTo>
                  <a:lnTo>
                    <a:pt x="3583" y="370"/>
                  </a:lnTo>
                  <a:lnTo>
                    <a:pt x="3583" y="369"/>
                  </a:lnTo>
                  <a:lnTo>
                    <a:pt x="3583" y="367"/>
                  </a:lnTo>
                  <a:lnTo>
                    <a:pt x="3583" y="366"/>
                  </a:lnTo>
                  <a:lnTo>
                    <a:pt x="3581" y="362"/>
                  </a:lnTo>
                  <a:lnTo>
                    <a:pt x="3580" y="361"/>
                  </a:lnTo>
                  <a:lnTo>
                    <a:pt x="3578" y="361"/>
                  </a:lnTo>
                  <a:lnTo>
                    <a:pt x="3578" y="361"/>
                  </a:lnTo>
                  <a:lnTo>
                    <a:pt x="3578" y="359"/>
                  </a:lnTo>
                  <a:lnTo>
                    <a:pt x="3578" y="359"/>
                  </a:lnTo>
                  <a:lnTo>
                    <a:pt x="3578" y="358"/>
                  </a:lnTo>
                  <a:lnTo>
                    <a:pt x="3580" y="358"/>
                  </a:lnTo>
                  <a:lnTo>
                    <a:pt x="3581" y="356"/>
                  </a:lnTo>
                  <a:lnTo>
                    <a:pt x="3584" y="355"/>
                  </a:lnTo>
                  <a:close/>
                  <a:moveTo>
                    <a:pt x="3329" y="355"/>
                  </a:moveTo>
                  <a:lnTo>
                    <a:pt x="3332" y="355"/>
                  </a:lnTo>
                  <a:lnTo>
                    <a:pt x="3334" y="356"/>
                  </a:lnTo>
                  <a:lnTo>
                    <a:pt x="3334" y="356"/>
                  </a:lnTo>
                  <a:lnTo>
                    <a:pt x="3332" y="358"/>
                  </a:lnTo>
                  <a:lnTo>
                    <a:pt x="3331" y="358"/>
                  </a:lnTo>
                  <a:lnTo>
                    <a:pt x="3329" y="356"/>
                  </a:lnTo>
                  <a:lnTo>
                    <a:pt x="3329" y="355"/>
                  </a:lnTo>
                  <a:close/>
                  <a:moveTo>
                    <a:pt x="4609" y="355"/>
                  </a:moveTo>
                  <a:lnTo>
                    <a:pt x="4611" y="355"/>
                  </a:lnTo>
                  <a:lnTo>
                    <a:pt x="4613" y="355"/>
                  </a:lnTo>
                  <a:lnTo>
                    <a:pt x="4613" y="355"/>
                  </a:lnTo>
                  <a:lnTo>
                    <a:pt x="4613" y="356"/>
                  </a:lnTo>
                  <a:lnTo>
                    <a:pt x="4611" y="356"/>
                  </a:lnTo>
                  <a:lnTo>
                    <a:pt x="4611" y="356"/>
                  </a:lnTo>
                  <a:lnTo>
                    <a:pt x="4611" y="358"/>
                  </a:lnTo>
                  <a:lnTo>
                    <a:pt x="4611" y="358"/>
                  </a:lnTo>
                  <a:lnTo>
                    <a:pt x="4609" y="358"/>
                  </a:lnTo>
                  <a:lnTo>
                    <a:pt x="4608" y="358"/>
                  </a:lnTo>
                  <a:lnTo>
                    <a:pt x="4608" y="356"/>
                  </a:lnTo>
                  <a:lnTo>
                    <a:pt x="4606" y="355"/>
                  </a:lnTo>
                  <a:lnTo>
                    <a:pt x="4606" y="355"/>
                  </a:lnTo>
                  <a:lnTo>
                    <a:pt x="4608" y="355"/>
                  </a:lnTo>
                  <a:lnTo>
                    <a:pt x="4609" y="355"/>
                  </a:lnTo>
                  <a:close/>
                  <a:moveTo>
                    <a:pt x="3340" y="355"/>
                  </a:moveTo>
                  <a:lnTo>
                    <a:pt x="3340" y="355"/>
                  </a:lnTo>
                  <a:lnTo>
                    <a:pt x="3340" y="356"/>
                  </a:lnTo>
                  <a:lnTo>
                    <a:pt x="3342" y="358"/>
                  </a:lnTo>
                  <a:lnTo>
                    <a:pt x="3342" y="359"/>
                  </a:lnTo>
                  <a:lnTo>
                    <a:pt x="3338" y="359"/>
                  </a:lnTo>
                  <a:lnTo>
                    <a:pt x="3337" y="356"/>
                  </a:lnTo>
                  <a:lnTo>
                    <a:pt x="3337" y="356"/>
                  </a:lnTo>
                  <a:lnTo>
                    <a:pt x="3338" y="355"/>
                  </a:lnTo>
                  <a:lnTo>
                    <a:pt x="3338" y="355"/>
                  </a:lnTo>
                  <a:lnTo>
                    <a:pt x="3340" y="355"/>
                  </a:lnTo>
                  <a:close/>
                  <a:moveTo>
                    <a:pt x="3338" y="351"/>
                  </a:moveTo>
                  <a:lnTo>
                    <a:pt x="3338" y="353"/>
                  </a:lnTo>
                  <a:lnTo>
                    <a:pt x="3338" y="353"/>
                  </a:lnTo>
                  <a:lnTo>
                    <a:pt x="3337" y="355"/>
                  </a:lnTo>
                  <a:lnTo>
                    <a:pt x="3335" y="355"/>
                  </a:lnTo>
                  <a:lnTo>
                    <a:pt x="3332" y="353"/>
                  </a:lnTo>
                  <a:lnTo>
                    <a:pt x="3332" y="353"/>
                  </a:lnTo>
                  <a:lnTo>
                    <a:pt x="3338" y="351"/>
                  </a:lnTo>
                  <a:close/>
                  <a:moveTo>
                    <a:pt x="95" y="339"/>
                  </a:moveTo>
                  <a:lnTo>
                    <a:pt x="103" y="342"/>
                  </a:lnTo>
                  <a:lnTo>
                    <a:pt x="104" y="343"/>
                  </a:lnTo>
                  <a:lnTo>
                    <a:pt x="100" y="343"/>
                  </a:lnTo>
                  <a:lnTo>
                    <a:pt x="93" y="345"/>
                  </a:lnTo>
                  <a:lnTo>
                    <a:pt x="93" y="345"/>
                  </a:lnTo>
                  <a:lnTo>
                    <a:pt x="92" y="345"/>
                  </a:lnTo>
                  <a:lnTo>
                    <a:pt x="90" y="345"/>
                  </a:lnTo>
                  <a:lnTo>
                    <a:pt x="89" y="343"/>
                  </a:lnTo>
                  <a:lnTo>
                    <a:pt x="87" y="342"/>
                  </a:lnTo>
                  <a:lnTo>
                    <a:pt x="85" y="342"/>
                  </a:lnTo>
                  <a:lnTo>
                    <a:pt x="85" y="340"/>
                  </a:lnTo>
                  <a:lnTo>
                    <a:pt x="85" y="340"/>
                  </a:lnTo>
                  <a:lnTo>
                    <a:pt x="87" y="340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90" y="339"/>
                  </a:lnTo>
                  <a:lnTo>
                    <a:pt x="92" y="339"/>
                  </a:lnTo>
                  <a:lnTo>
                    <a:pt x="95" y="339"/>
                  </a:lnTo>
                  <a:close/>
                  <a:moveTo>
                    <a:pt x="1172" y="326"/>
                  </a:moveTo>
                  <a:lnTo>
                    <a:pt x="1175" y="326"/>
                  </a:lnTo>
                  <a:lnTo>
                    <a:pt x="1175" y="328"/>
                  </a:lnTo>
                  <a:lnTo>
                    <a:pt x="1175" y="328"/>
                  </a:lnTo>
                  <a:lnTo>
                    <a:pt x="1178" y="328"/>
                  </a:lnTo>
                  <a:lnTo>
                    <a:pt x="1178" y="329"/>
                  </a:lnTo>
                  <a:lnTo>
                    <a:pt x="1177" y="329"/>
                  </a:lnTo>
                  <a:lnTo>
                    <a:pt x="1175" y="329"/>
                  </a:lnTo>
                  <a:lnTo>
                    <a:pt x="1170" y="329"/>
                  </a:lnTo>
                  <a:lnTo>
                    <a:pt x="1167" y="328"/>
                  </a:lnTo>
                  <a:lnTo>
                    <a:pt x="1167" y="328"/>
                  </a:lnTo>
                  <a:lnTo>
                    <a:pt x="1169" y="328"/>
                  </a:lnTo>
                  <a:lnTo>
                    <a:pt x="1169" y="326"/>
                  </a:lnTo>
                  <a:lnTo>
                    <a:pt x="1172" y="326"/>
                  </a:lnTo>
                  <a:close/>
                  <a:moveTo>
                    <a:pt x="4469" y="301"/>
                  </a:moveTo>
                  <a:lnTo>
                    <a:pt x="4469" y="301"/>
                  </a:lnTo>
                  <a:lnTo>
                    <a:pt x="4471" y="301"/>
                  </a:lnTo>
                  <a:lnTo>
                    <a:pt x="4472" y="301"/>
                  </a:lnTo>
                  <a:lnTo>
                    <a:pt x="4472" y="303"/>
                  </a:lnTo>
                  <a:lnTo>
                    <a:pt x="4474" y="304"/>
                  </a:lnTo>
                  <a:lnTo>
                    <a:pt x="4474" y="304"/>
                  </a:lnTo>
                  <a:lnTo>
                    <a:pt x="4472" y="306"/>
                  </a:lnTo>
                  <a:lnTo>
                    <a:pt x="4471" y="307"/>
                  </a:lnTo>
                  <a:lnTo>
                    <a:pt x="4471" y="307"/>
                  </a:lnTo>
                  <a:lnTo>
                    <a:pt x="4469" y="307"/>
                  </a:lnTo>
                  <a:lnTo>
                    <a:pt x="4467" y="306"/>
                  </a:lnTo>
                  <a:lnTo>
                    <a:pt x="4467" y="304"/>
                  </a:lnTo>
                  <a:lnTo>
                    <a:pt x="4467" y="303"/>
                  </a:lnTo>
                  <a:lnTo>
                    <a:pt x="4467" y="301"/>
                  </a:lnTo>
                  <a:lnTo>
                    <a:pt x="4469" y="301"/>
                  </a:lnTo>
                  <a:lnTo>
                    <a:pt x="4469" y="301"/>
                  </a:lnTo>
                  <a:close/>
                  <a:moveTo>
                    <a:pt x="4367" y="288"/>
                  </a:moveTo>
                  <a:lnTo>
                    <a:pt x="4370" y="288"/>
                  </a:lnTo>
                  <a:lnTo>
                    <a:pt x="4370" y="290"/>
                  </a:lnTo>
                  <a:lnTo>
                    <a:pt x="4370" y="290"/>
                  </a:lnTo>
                  <a:lnTo>
                    <a:pt x="4368" y="290"/>
                  </a:lnTo>
                  <a:lnTo>
                    <a:pt x="4367" y="291"/>
                  </a:lnTo>
                  <a:lnTo>
                    <a:pt x="4365" y="291"/>
                  </a:lnTo>
                  <a:lnTo>
                    <a:pt x="4363" y="291"/>
                  </a:lnTo>
                  <a:lnTo>
                    <a:pt x="4362" y="291"/>
                  </a:lnTo>
                  <a:lnTo>
                    <a:pt x="4362" y="291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90"/>
                  </a:lnTo>
                  <a:lnTo>
                    <a:pt x="4362" y="288"/>
                  </a:lnTo>
                  <a:lnTo>
                    <a:pt x="4365" y="288"/>
                  </a:lnTo>
                  <a:lnTo>
                    <a:pt x="4367" y="288"/>
                  </a:lnTo>
                  <a:close/>
                  <a:moveTo>
                    <a:pt x="3763" y="216"/>
                  </a:moveTo>
                  <a:lnTo>
                    <a:pt x="3763" y="216"/>
                  </a:lnTo>
                  <a:lnTo>
                    <a:pt x="3764" y="217"/>
                  </a:lnTo>
                  <a:lnTo>
                    <a:pt x="3767" y="219"/>
                  </a:lnTo>
                  <a:lnTo>
                    <a:pt x="3767" y="219"/>
                  </a:lnTo>
                  <a:lnTo>
                    <a:pt x="3769" y="219"/>
                  </a:lnTo>
                  <a:lnTo>
                    <a:pt x="3769" y="221"/>
                  </a:lnTo>
                  <a:lnTo>
                    <a:pt x="3769" y="222"/>
                  </a:lnTo>
                  <a:lnTo>
                    <a:pt x="3767" y="224"/>
                  </a:lnTo>
                  <a:lnTo>
                    <a:pt x="3769" y="225"/>
                  </a:lnTo>
                  <a:lnTo>
                    <a:pt x="3770" y="228"/>
                  </a:lnTo>
                  <a:lnTo>
                    <a:pt x="3772" y="228"/>
                  </a:lnTo>
                  <a:lnTo>
                    <a:pt x="3775" y="230"/>
                  </a:lnTo>
                  <a:lnTo>
                    <a:pt x="3786" y="232"/>
                  </a:lnTo>
                  <a:lnTo>
                    <a:pt x="3796" y="232"/>
                  </a:lnTo>
                  <a:lnTo>
                    <a:pt x="3807" y="230"/>
                  </a:lnTo>
                  <a:lnTo>
                    <a:pt x="3811" y="228"/>
                  </a:lnTo>
                  <a:lnTo>
                    <a:pt x="3815" y="227"/>
                  </a:lnTo>
                  <a:lnTo>
                    <a:pt x="3819" y="227"/>
                  </a:lnTo>
                  <a:lnTo>
                    <a:pt x="3821" y="227"/>
                  </a:lnTo>
                  <a:lnTo>
                    <a:pt x="3821" y="225"/>
                  </a:lnTo>
                  <a:lnTo>
                    <a:pt x="3818" y="224"/>
                  </a:lnTo>
                  <a:lnTo>
                    <a:pt x="3816" y="222"/>
                  </a:lnTo>
                  <a:lnTo>
                    <a:pt x="3816" y="221"/>
                  </a:lnTo>
                  <a:lnTo>
                    <a:pt x="3818" y="221"/>
                  </a:lnTo>
                  <a:lnTo>
                    <a:pt x="3819" y="221"/>
                  </a:lnTo>
                  <a:lnTo>
                    <a:pt x="3819" y="219"/>
                  </a:lnTo>
                  <a:lnTo>
                    <a:pt x="3819" y="219"/>
                  </a:lnTo>
                  <a:lnTo>
                    <a:pt x="3821" y="217"/>
                  </a:lnTo>
                  <a:lnTo>
                    <a:pt x="3823" y="217"/>
                  </a:lnTo>
                  <a:lnTo>
                    <a:pt x="3826" y="217"/>
                  </a:lnTo>
                  <a:lnTo>
                    <a:pt x="3827" y="221"/>
                  </a:lnTo>
                  <a:lnTo>
                    <a:pt x="3830" y="224"/>
                  </a:lnTo>
                  <a:lnTo>
                    <a:pt x="3837" y="225"/>
                  </a:lnTo>
                  <a:lnTo>
                    <a:pt x="3837" y="227"/>
                  </a:lnTo>
                  <a:lnTo>
                    <a:pt x="3837" y="227"/>
                  </a:lnTo>
                  <a:lnTo>
                    <a:pt x="3832" y="227"/>
                  </a:lnTo>
                  <a:lnTo>
                    <a:pt x="3826" y="228"/>
                  </a:lnTo>
                  <a:lnTo>
                    <a:pt x="3818" y="232"/>
                  </a:lnTo>
                  <a:lnTo>
                    <a:pt x="3816" y="232"/>
                  </a:lnTo>
                  <a:lnTo>
                    <a:pt x="3816" y="232"/>
                  </a:lnTo>
                  <a:lnTo>
                    <a:pt x="3815" y="232"/>
                  </a:lnTo>
                  <a:lnTo>
                    <a:pt x="3811" y="233"/>
                  </a:lnTo>
                  <a:lnTo>
                    <a:pt x="3807" y="233"/>
                  </a:lnTo>
                  <a:lnTo>
                    <a:pt x="3802" y="235"/>
                  </a:lnTo>
                  <a:lnTo>
                    <a:pt x="3796" y="235"/>
                  </a:lnTo>
                  <a:lnTo>
                    <a:pt x="3789" y="235"/>
                  </a:lnTo>
                  <a:lnTo>
                    <a:pt x="3789" y="238"/>
                  </a:lnTo>
                  <a:lnTo>
                    <a:pt x="3791" y="241"/>
                  </a:lnTo>
                  <a:lnTo>
                    <a:pt x="3793" y="243"/>
                  </a:lnTo>
                  <a:lnTo>
                    <a:pt x="3791" y="243"/>
                  </a:lnTo>
                  <a:lnTo>
                    <a:pt x="3789" y="243"/>
                  </a:lnTo>
                  <a:lnTo>
                    <a:pt x="3789" y="243"/>
                  </a:lnTo>
                  <a:lnTo>
                    <a:pt x="3786" y="243"/>
                  </a:lnTo>
                  <a:lnTo>
                    <a:pt x="3785" y="241"/>
                  </a:lnTo>
                  <a:lnTo>
                    <a:pt x="3782" y="239"/>
                  </a:lnTo>
                  <a:lnTo>
                    <a:pt x="3780" y="238"/>
                  </a:lnTo>
                  <a:lnTo>
                    <a:pt x="3780" y="236"/>
                  </a:lnTo>
                  <a:lnTo>
                    <a:pt x="3780" y="236"/>
                  </a:lnTo>
                  <a:lnTo>
                    <a:pt x="3778" y="235"/>
                  </a:lnTo>
                  <a:lnTo>
                    <a:pt x="3775" y="236"/>
                  </a:lnTo>
                  <a:lnTo>
                    <a:pt x="3772" y="236"/>
                  </a:lnTo>
                  <a:lnTo>
                    <a:pt x="3774" y="238"/>
                  </a:lnTo>
                  <a:lnTo>
                    <a:pt x="3775" y="238"/>
                  </a:lnTo>
                  <a:lnTo>
                    <a:pt x="3777" y="238"/>
                  </a:lnTo>
                  <a:lnTo>
                    <a:pt x="3777" y="239"/>
                  </a:lnTo>
                  <a:lnTo>
                    <a:pt x="3777" y="243"/>
                  </a:lnTo>
                  <a:lnTo>
                    <a:pt x="3778" y="246"/>
                  </a:lnTo>
                  <a:lnTo>
                    <a:pt x="3782" y="249"/>
                  </a:lnTo>
                  <a:lnTo>
                    <a:pt x="3783" y="251"/>
                  </a:lnTo>
                  <a:lnTo>
                    <a:pt x="3783" y="254"/>
                  </a:lnTo>
                  <a:lnTo>
                    <a:pt x="3783" y="254"/>
                  </a:lnTo>
                  <a:lnTo>
                    <a:pt x="3782" y="254"/>
                  </a:lnTo>
                  <a:lnTo>
                    <a:pt x="3780" y="254"/>
                  </a:lnTo>
                  <a:lnTo>
                    <a:pt x="3777" y="254"/>
                  </a:lnTo>
                  <a:lnTo>
                    <a:pt x="3775" y="254"/>
                  </a:lnTo>
                  <a:lnTo>
                    <a:pt x="3774" y="252"/>
                  </a:lnTo>
                  <a:lnTo>
                    <a:pt x="3775" y="251"/>
                  </a:lnTo>
                  <a:lnTo>
                    <a:pt x="3777" y="249"/>
                  </a:lnTo>
                  <a:lnTo>
                    <a:pt x="3775" y="247"/>
                  </a:lnTo>
                  <a:lnTo>
                    <a:pt x="3774" y="244"/>
                  </a:lnTo>
                  <a:lnTo>
                    <a:pt x="3774" y="243"/>
                  </a:lnTo>
                  <a:lnTo>
                    <a:pt x="3772" y="241"/>
                  </a:lnTo>
                  <a:lnTo>
                    <a:pt x="3769" y="241"/>
                  </a:lnTo>
                  <a:lnTo>
                    <a:pt x="3767" y="241"/>
                  </a:lnTo>
                  <a:lnTo>
                    <a:pt x="3766" y="239"/>
                  </a:lnTo>
                  <a:lnTo>
                    <a:pt x="3764" y="239"/>
                  </a:lnTo>
                  <a:lnTo>
                    <a:pt x="3761" y="239"/>
                  </a:lnTo>
                  <a:lnTo>
                    <a:pt x="3759" y="239"/>
                  </a:lnTo>
                  <a:lnTo>
                    <a:pt x="3756" y="239"/>
                  </a:lnTo>
                  <a:lnTo>
                    <a:pt x="3755" y="239"/>
                  </a:lnTo>
                  <a:lnTo>
                    <a:pt x="3753" y="238"/>
                  </a:lnTo>
                  <a:lnTo>
                    <a:pt x="3755" y="238"/>
                  </a:lnTo>
                  <a:lnTo>
                    <a:pt x="3758" y="238"/>
                  </a:lnTo>
                  <a:lnTo>
                    <a:pt x="3759" y="238"/>
                  </a:lnTo>
                  <a:lnTo>
                    <a:pt x="3763" y="236"/>
                  </a:lnTo>
                  <a:lnTo>
                    <a:pt x="3764" y="236"/>
                  </a:lnTo>
                  <a:lnTo>
                    <a:pt x="3766" y="235"/>
                  </a:lnTo>
                  <a:lnTo>
                    <a:pt x="3767" y="233"/>
                  </a:lnTo>
                  <a:lnTo>
                    <a:pt x="3767" y="232"/>
                  </a:lnTo>
                  <a:lnTo>
                    <a:pt x="3767" y="228"/>
                  </a:lnTo>
                  <a:lnTo>
                    <a:pt x="3764" y="227"/>
                  </a:lnTo>
                  <a:lnTo>
                    <a:pt x="3761" y="225"/>
                  </a:lnTo>
                  <a:lnTo>
                    <a:pt x="3763" y="224"/>
                  </a:lnTo>
                  <a:lnTo>
                    <a:pt x="3764" y="222"/>
                  </a:lnTo>
                  <a:lnTo>
                    <a:pt x="3766" y="222"/>
                  </a:lnTo>
                  <a:lnTo>
                    <a:pt x="3767" y="221"/>
                  </a:lnTo>
                  <a:lnTo>
                    <a:pt x="3764" y="219"/>
                  </a:lnTo>
                  <a:lnTo>
                    <a:pt x="3761" y="217"/>
                  </a:lnTo>
                  <a:lnTo>
                    <a:pt x="3761" y="217"/>
                  </a:lnTo>
                  <a:lnTo>
                    <a:pt x="3761" y="216"/>
                  </a:lnTo>
                  <a:lnTo>
                    <a:pt x="3763" y="216"/>
                  </a:lnTo>
                  <a:close/>
                  <a:moveTo>
                    <a:pt x="1319" y="0"/>
                  </a:moveTo>
                  <a:lnTo>
                    <a:pt x="1311" y="2"/>
                  </a:lnTo>
                  <a:lnTo>
                    <a:pt x="1303" y="3"/>
                  </a:lnTo>
                  <a:lnTo>
                    <a:pt x="1271" y="8"/>
                  </a:lnTo>
                  <a:lnTo>
                    <a:pt x="1263" y="9"/>
                  </a:lnTo>
                  <a:lnTo>
                    <a:pt x="1263" y="9"/>
                  </a:lnTo>
                  <a:lnTo>
                    <a:pt x="1262" y="9"/>
                  </a:lnTo>
                  <a:lnTo>
                    <a:pt x="1265" y="8"/>
                  </a:lnTo>
                  <a:lnTo>
                    <a:pt x="1270" y="8"/>
                  </a:lnTo>
                  <a:lnTo>
                    <a:pt x="1309" y="0"/>
                  </a:lnTo>
                  <a:lnTo>
                    <a:pt x="1314" y="0"/>
                  </a:lnTo>
                  <a:lnTo>
                    <a:pt x="1319" y="0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" name="Подзаголовок 1">
            <a:extLst>
              <a:ext uri="{FF2B5EF4-FFF2-40B4-BE49-F238E27FC236}">
                <a16:creationId xmlns:a16="http://schemas.microsoft.com/office/drawing/2014/main" id="{EAE0719A-738E-4F9C-866E-D511FE1261D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" y="998396"/>
            <a:ext cx="4661734" cy="5485354"/>
          </a:xfrm>
        </p:spPr>
        <p:txBody>
          <a:bodyPr numCol="1">
            <a:normAutofit fontScale="25000" lnSpcReduction="20000"/>
          </a:bodyPr>
          <a:lstStyle/>
          <a:p>
            <a:pPr marL="342900" lvl="0" indent="-342900" algn="l">
              <a:lnSpc>
                <a:spcPct val="22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8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показать потенциал применения приемов работы с картой для решения задач формирования УУД;</a:t>
            </a:r>
          </a:p>
          <a:p>
            <a:pPr marL="342900" lvl="0" indent="-342900" algn="l">
              <a:lnSpc>
                <a:spcPct val="22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endParaRPr lang="ru-RU" sz="8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l">
              <a:lnSpc>
                <a:spcPct val="17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80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ru-RU" sz="8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ривести примеры заданий картографического практикума для уроков географии, которые формируют метапредметные умения разного уровня</a:t>
            </a:r>
            <a:endParaRPr lang="ru-RU" sz="8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l">
              <a:lnSpc>
                <a:spcPct val="220000"/>
              </a:lnSpc>
            </a:pPr>
            <a:endParaRPr lang="ru-RU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3893367F-6AC2-4FEF-AC18-F88A6C1F86D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96795839"/>
      </p:ext>
    </p:extLst>
  </p:cSld>
  <p:clrMapOvr>
    <a:masterClrMapping/>
  </p:clrMapOvr>
  <p:transition spd="slow">
    <p:wip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231776" y="1156399"/>
            <a:ext cx="5180013" cy="51229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6. Создание географического образа территории.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0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Используя карты атласа, составьте географический «портрет» России.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Используя физическую карту России, составьте описание речной системы реки Лены. Обозначьте на контурной карте основные географические объекты, относящиеся к этой речной системе.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BD941C8B-CF83-416B-B3E3-A5A9B0A54D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297" y="1167284"/>
            <a:ext cx="6403676" cy="5122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8425178"/>
      </p:ext>
    </p:extLst>
  </p:cSld>
  <p:clrMapOvr>
    <a:masterClrMapping/>
  </p:clrMapOvr>
  <p:transition spd="slow">
    <p:wip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оиск ответа на вопрос,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описание объекта, отбор информации,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выделение существенных признаков понятия,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работа с разными информационными источниками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346596" y="205664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2045429144"/>
      </p:ext>
    </p:extLst>
  </p:cSld>
  <p:clrMapOvr>
    <a:masterClrMapping/>
  </p:clrMapOvr>
  <p:transition spd="slow">
    <p:wip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6399212" y="1028700"/>
            <a:ext cx="5788025" cy="56938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Ознакомьтесь с картами, включенными в географический атлас, опишите их виды, заполнив таблицу в тетради. По результатам работы сделайте выводы.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Вид географических карт атласа</a:t>
            </a: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Что изображено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Физическая карта полушарий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Физическая карта России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3. Политическая карта мира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BCB1E7FF-DD3F-4AC4-9E10-4183A479FA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790" y="1536668"/>
            <a:ext cx="6063343" cy="4292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9753824"/>
      </p:ext>
    </p:extLst>
  </p:cSld>
  <p:clrMapOvr>
    <a:masterClrMapping/>
  </p:clrMapOvr>
  <p:transition spd="slow">
    <p:wip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3BDB8F6-9255-4D63-8451-7AFD315AE2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41" y="274639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927D52-9FF3-4B8F-8AC7-22B20B7F2E96}"/>
              </a:ext>
            </a:extLst>
          </p:cNvPr>
          <p:cNvSpPr txBox="1"/>
          <p:nvPr/>
        </p:nvSpPr>
        <p:spPr>
          <a:xfrm>
            <a:off x="6399212" y="1028700"/>
            <a:ext cx="5788025" cy="5786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В одном из своих произведений В.В. Набоков пишет: «В кабинете…нашелся в книжном шкафу великолепный атлас. Балтийское море показалось ему похожим на коленопреклоненную женщину. Италия – на ботфорт, Цейлон – на каплю воды». Найдите на карте Скандинавский п-ов, п-ов Камчатка, материк Южная Америка, озеро Байкал, Россия.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Какие образы у Вас складываются? Ответы напишите напротив каждого географического объекта.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DA155746-4025-45BD-B754-D407BC51CA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99022"/>
            <a:ext cx="6094412" cy="6094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573115"/>
      </p:ext>
    </p:extLst>
  </p:cSld>
  <p:clrMapOvr>
    <a:masterClrMapping/>
  </p:clrMapOvr>
  <p:transition spd="slow">
    <p:wip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поиск ответа на вопрос,</a:t>
            </a:r>
            <a:endParaRPr lang="ru-RU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ts val="1800"/>
              </a:lnSpc>
              <a:spcBef>
                <a:spcPts val="0"/>
              </a:spcBef>
            </a:pP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отбор информации, создание описательного текста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346596" y="205664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3256874017"/>
      </p:ext>
    </p:extLst>
  </p:cSld>
  <p:clrMapOvr>
    <a:masterClrMapping/>
  </p:clrMapOvr>
  <p:transition spd="slow">
    <p:wip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9CEDC81-3CB3-4E86-9F64-E36FB2575B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lnSpc>
                <a:spcPct val="150000"/>
              </a:lnSpc>
            </a:pPr>
            <a:r>
              <a:rPr lang="ru-RU" sz="3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ЗАКЛЮЧЕНИЕ</a:t>
            </a:r>
            <a:endParaRPr lang="ru-RU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FEEC1B-381A-4CCD-8ECA-1F81B291D888}"/>
              </a:ext>
            </a:extLst>
          </p:cNvPr>
          <p:cNvSpPr txBox="1"/>
          <p:nvPr/>
        </p:nvSpPr>
        <p:spPr>
          <a:xfrm>
            <a:off x="227012" y="1127922"/>
            <a:ext cx="11582400" cy="51215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Приемы работы с географической картой могут широко применяться для формирования разнообразных метапредметных умений в процессе обучения географии.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Работа с географической картой обеспечивает визуализацию природных явлений, понятий, что упрощает процесс их понимания, усвоения, облегчает осуществление логических операций анализа, синтеза, выявление причинно-следственных связей, формирование умозаключений.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500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Задания по географической карте могут быть и должны быть использованы при формировании познавательных, личностных и коммуникативных УУД.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1502328"/>
      </p:ext>
    </p:extLst>
  </p:cSld>
  <p:clrMapOvr>
    <a:masterClrMapping/>
  </p:clrMapOvr>
  <p:transition spd="slow">
    <p:wip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Box 43"/>
          <p:cNvSpPr txBox="1"/>
          <p:nvPr/>
        </p:nvSpPr>
        <p:spPr>
          <a:xfrm>
            <a:off x="836612" y="1600201"/>
            <a:ext cx="1028700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География представляет собой предмет, аккумулирующий в себе огромные возможности для формирования умений прикладного характера, связывающих научные знания с человеческими потребностями.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endParaRPr lang="ru-RU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Сегодня общество поставило перед системой школьного образования ряд задач, решение которых носит перспективный и прогностический характер.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endParaRPr lang="ru-RU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Это значит, что образовательные результаты, которые достигнуты обучающимися уже сегодня, будут востребованы в течение всей их жизни.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endParaRPr lang="ru-RU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решении этих задач достаточно значимую роль играет география.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B5AA45B-F51F-44DE-96E6-F1EF78875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2" y="274639"/>
            <a:ext cx="11658599" cy="170656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МЕСТО МЕТАПРЕДМЕТНЫХ УМЕНИЙ НА УРОКАХ ГЕОГРАФИИ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val="196825881"/>
      </p:ext>
    </p:extLst>
  </p:cSld>
  <p:clrMapOvr>
    <a:masterClrMapping/>
  </p:clrMapOvr>
  <p:transition spd="slow">
    <p:wip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Shape 1427"/>
          <p:cNvSpPr/>
          <p:nvPr/>
        </p:nvSpPr>
        <p:spPr>
          <a:xfrm flipV="1">
            <a:off x="2467757" y="2686357"/>
            <a:ext cx="7511236" cy="2"/>
          </a:xfrm>
          <a:prstGeom prst="line">
            <a:avLst/>
          </a:prstGeom>
          <a:noFill/>
          <a:ln w="63500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algn="ctr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92" name="Shape 1428"/>
          <p:cNvSpPr/>
          <p:nvPr/>
        </p:nvSpPr>
        <p:spPr>
          <a:xfrm flipV="1">
            <a:off x="2683198" y="4666258"/>
            <a:ext cx="7117476" cy="1"/>
          </a:xfrm>
          <a:prstGeom prst="line">
            <a:avLst/>
          </a:prstGeom>
          <a:noFill/>
          <a:ln w="63500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algn="ctr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93" name="Shape 1429"/>
          <p:cNvSpPr/>
          <p:nvPr/>
        </p:nvSpPr>
        <p:spPr>
          <a:xfrm>
            <a:off x="2573583" y="3676308"/>
            <a:ext cx="7336706" cy="1"/>
          </a:xfrm>
          <a:prstGeom prst="line">
            <a:avLst/>
          </a:prstGeom>
          <a:noFill/>
          <a:ln w="63500" cap="flat">
            <a:solidFill>
              <a:schemeClr val="bg1">
                <a:lumMod val="75000"/>
              </a:schemeClr>
            </a:solidFill>
            <a:prstDash val="solid"/>
            <a:miter lim="400000"/>
          </a:ln>
          <a:effectLst/>
        </p:spPr>
        <p:txBody>
          <a:bodyPr wrap="square" lIns="25400" tIns="25400" rIns="25400" bIns="25400" numCol="1" anchor="ctr">
            <a:noAutofit/>
          </a:bodyPr>
          <a:lstStyle/>
          <a:p>
            <a:pPr algn="ctr">
              <a:defRPr sz="1200">
                <a:solidFill>
                  <a:srgbClr val="000000"/>
                </a:solidFill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95" name="Shape 1431"/>
          <p:cNvSpPr/>
          <p:nvPr/>
        </p:nvSpPr>
        <p:spPr>
          <a:xfrm>
            <a:off x="455611" y="1356954"/>
            <a:ext cx="2797203" cy="1688262"/>
          </a:xfrm>
          <a:prstGeom prst="rect">
            <a:avLst/>
          </a:prstGeom>
          <a:solidFill>
            <a:schemeClr val="accent1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Утверждение Личностно Ориентированной Парадигмы Образования В Целом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6" name="Shape 1432"/>
          <p:cNvSpPr/>
          <p:nvPr/>
        </p:nvSpPr>
        <p:spPr>
          <a:xfrm>
            <a:off x="-1" y="4945571"/>
            <a:ext cx="3378663" cy="1637790"/>
          </a:xfrm>
          <a:prstGeom prst="rect">
            <a:avLst/>
          </a:prstGeom>
          <a:solidFill>
            <a:schemeClr val="accent3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усиление метапредметной образовательной функции географии в учебно-воспитательном процессе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7" name="Shape 1433"/>
          <p:cNvSpPr/>
          <p:nvPr/>
        </p:nvSpPr>
        <p:spPr>
          <a:xfrm>
            <a:off x="8694001" y="1624668"/>
            <a:ext cx="3297137" cy="1432922"/>
          </a:xfrm>
          <a:prstGeom prst="rect">
            <a:avLst/>
          </a:prstGeom>
          <a:solidFill>
            <a:schemeClr val="accent4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algn="ctr">
              <a:defRPr sz="1800" cap="none">
                <a:solidFill>
                  <a:srgbClr val="000000"/>
                </a:solidFill>
              </a:defRPr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РЕАЛИЗАЦИЯ СИСТЕМНО-ДЕЯТЕЛЬНОСТНОГО ПОДХОДА В ОБРАЗОВАНИИ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 algn="ctr">
              <a:defRPr sz="1800" cap="none">
                <a:solidFill>
                  <a:srgbClr val="000000"/>
                </a:solidFill>
              </a:defRPr>
            </a:pPr>
            <a:endParaRPr lang="en-US" sz="1400" cap="none" dirty="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98" name="Shape 1434"/>
          <p:cNvSpPr/>
          <p:nvPr/>
        </p:nvSpPr>
        <p:spPr>
          <a:xfrm>
            <a:off x="8358406" y="4295025"/>
            <a:ext cx="3632731" cy="2029575"/>
          </a:xfrm>
          <a:prstGeom prst="rect">
            <a:avLst/>
          </a:prstGeom>
          <a:solidFill>
            <a:schemeClr val="accent6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функциональной грамотности как способности максимально быстро адаптироваться во внешней среде и активно в ней функционировать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9" name="Shape 1435"/>
          <p:cNvSpPr/>
          <p:nvPr/>
        </p:nvSpPr>
        <p:spPr>
          <a:xfrm>
            <a:off x="9050913" y="3057591"/>
            <a:ext cx="2910900" cy="989948"/>
          </a:xfrm>
          <a:prstGeom prst="rect">
            <a:avLst/>
          </a:prstGeom>
          <a:solidFill>
            <a:schemeClr val="accent5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algn="ctr">
              <a:defRPr sz="1800" cap="none">
                <a:solidFill>
                  <a:srgbClr val="000000"/>
                </a:solidFill>
              </a:defRPr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РЕАЛИЗАЦИЯ КОМПЕТЕНТНОСТНОГО ПОДХОДА В ОБРАЗОВАНИИ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 algn="ctr">
              <a:defRPr sz="1800" cap="none">
                <a:solidFill>
                  <a:srgbClr val="000000"/>
                </a:solidFill>
              </a:defRPr>
            </a:pPr>
            <a:endParaRPr lang="en-US" sz="1400" cap="none" dirty="0">
              <a:solidFill>
                <a:schemeClr val="bg1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100" name="Shape 1436"/>
          <p:cNvSpPr/>
          <p:nvPr/>
        </p:nvSpPr>
        <p:spPr>
          <a:xfrm>
            <a:off x="227012" y="3305075"/>
            <a:ext cx="3586875" cy="1149941"/>
          </a:xfrm>
          <a:prstGeom prst="rect">
            <a:avLst/>
          </a:prstGeom>
          <a:solidFill>
            <a:schemeClr val="accent2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0" tIns="0" rIns="0" bIns="0" numCol="1" anchor="ctr">
            <a:noAutofit/>
          </a:bodyPr>
          <a:lstStyle>
            <a:lvl1pPr defTabSz="584200">
              <a:lnSpc>
                <a:spcPct val="100000"/>
              </a:lnSpc>
              <a:spcBef>
                <a:spcPts val="0"/>
              </a:spcBef>
              <a:defRPr sz="1500" cap="all">
                <a:solidFill>
                  <a:srgbClr val="FFFFFF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600" dirty="0">
                <a:solidFill>
                  <a:schemeClr val="bg1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ориентация на планируемые результаты (предметные, метапредметные, личностные)</a:t>
            </a:r>
            <a:endParaRPr lang="ru-RU" sz="1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098794" y="1561743"/>
            <a:ext cx="3999176" cy="3999173"/>
            <a:chOff x="1908152" y="3682407"/>
            <a:chExt cx="7271228" cy="7271224"/>
          </a:xfrm>
        </p:grpSpPr>
        <p:sp>
          <p:nvSpPr>
            <p:cNvPr id="24" name="Oval 5"/>
            <p:cNvSpPr>
              <a:spLocks noChangeArrowheads="1"/>
            </p:cNvSpPr>
            <p:nvPr/>
          </p:nvSpPr>
          <p:spPr bwMode="auto">
            <a:xfrm>
              <a:off x="1908152" y="3682407"/>
              <a:ext cx="7271228" cy="7271224"/>
            </a:xfrm>
            <a:prstGeom prst="ellipse">
              <a:avLst/>
            </a:prstGeom>
            <a:solidFill>
              <a:schemeClr val="tx1">
                <a:alpha val="13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1" name="Freeform 6"/>
            <p:cNvSpPr>
              <a:spLocks/>
            </p:cNvSpPr>
            <p:nvPr/>
          </p:nvSpPr>
          <p:spPr bwMode="auto">
            <a:xfrm>
              <a:off x="3738671" y="10365704"/>
              <a:ext cx="22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2" name="Freeform 7"/>
            <p:cNvSpPr>
              <a:spLocks/>
            </p:cNvSpPr>
            <p:nvPr/>
          </p:nvSpPr>
          <p:spPr bwMode="auto">
            <a:xfrm>
              <a:off x="7847805" y="4699361"/>
              <a:ext cx="203391" cy="111229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3" name="Freeform 8"/>
            <p:cNvSpPr>
              <a:spLocks/>
            </p:cNvSpPr>
            <p:nvPr/>
          </p:nvSpPr>
          <p:spPr bwMode="auto">
            <a:xfrm>
              <a:off x="7733397" y="4858261"/>
              <a:ext cx="114407" cy="133475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2067051" y="6596617"/>
              <a:ext cx="133475" cy="270129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5" name="Freeform 10"/>
            <p:cNvSpPr>
              <a:spLocks/>
            </p:cNvSpPr>
            <p:nvPr/>
          </p:nvSpPr>
          <p:spPr bwMode="auto">
            <a:xfrm>
              <a:off x="3195236" y="4584954"/>
              <a:ext cx="136653" cy="92161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6" name="Freeform 11"/>
            <p:cNvSpPr>
              <a:spLocks/>
            </p:cNvSpPr>
            <p:nvPr/>
          </p:nvSpPr>
          <p:spPr bwMode="auto">
            <a:xfrm>
              <a:off x="3376381" y="4381563"/>
              <a:ext cx="765894" cy="451274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7" name="Freeform 12"/>
            <p:cNvSpPr>
              <a:spLocks noEditPoints="1"/>
            </p:cNvSpPr>
            <p:nvPr/>
          </p:nvSpPr>
          <p:spPr bwMode="auto">
            <a:xfrm>
              <a:off x="2089297" y="4810591"/>
              <a:ext cx="3162094" cy="5625029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8" name="Freeform 13"/>
            <p:cNvSpPr>
              <a:spLocks/>
            </p:cNvSpPr>
            <p:nvPr/>
          </p:nvSpPr>
          <p:spPr bwMode="auto">
            <a:xfrm>
              <a:off x="3058582" y="4699361"/>
              <a:ext cx="295553" cy="111229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9" name="Freeform 14"/>
            <p:cNvSpPr>
              <a:spLocks/>
            </p:cNvSpPr>
            <p:nvPr/>
          </p:nvSpPr>
          <p:spPr bwMode="auto">
            <a:xfrm>
              <a:off x="3172990" y="4810591"/>
              <a:ext cx="66738" cy="47670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3261973" y="4832837"/>
              <a:ext cx="92162" cy="69916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5680419" y="4584954"/>
              <a:ext cx="429028" cy="158899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2" name="Freeform 17"/>
            <p:cNvSpPr>
              <a:spLocks/>
            </p:cNvSpPr>
            <p:nvPr/>
          </p:nvSpPr>
          <p:spPr bwMode="auto">
            <a:xfrm>
              <a:off x="3827654" y="3796814"/>
              <a:ext cx="2122893" cy="1083692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3" name="Freeform 18"/>
            <p:cNvSpPr>
              <a:spLocks/>
            </p:cNvSpPr>
            <p:nvPr/>
          </p:nvSpPr>
          <p:spPr bwMode="auto">
            <a:xfrm>
              <a:off x="4323420" y="4495971"/>
              <a:ext cx="47670" cy="6673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4" name="Freeform 19"/>
            <p:cNvSpPr>
              <a:spLocks/>
            </p:cNvSpPr>
            <p:nvPr/>
          </p:nvSpPr>
          <p:spPr bwMode="auto">
            <a:xfrm>
              <a:off x="3036336" y="6800008"/>
              <a:ext cx="362290" cy="177967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5" name="Freeform 20"/>
            <p:cNvSpPr>
              <a:spLocks/>
            </p:cNvSpPr>
            <p:nvPr/>
          </p:nvSpPr>
          <p:spPr bwMode="auto">
            <a:xfrm>
              <a:off x="3261973" y="6685600"/>
              <a:ext cx="69916" cy="6673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3261973" y="7070136"/>
              <a:ext cx="92162" cy="8898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7" name="Freeform 22"/>
            <p:cNvSpPr>
              <a:spLocks/>
            </p:cNvSpPr>
            <p:nvPr/>
          </p:nvSpPr>
          <p:spPr bwMode="auto">
            <a:xfrm>
              <a:off x="3738671" y="7025645"/>
              <a:ext cx="88984" cy="88984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8" name="Freeform 23"/>
            <p:cNvSpPr>
              <a:spLocks/>
            </p:cNvSpPr>
            <p:nvPr/>
          </p:nvSpPr>
          <p:spPr bwMode="auto">
            <a:xfrm>
              <a:off x="3443118" y="6955729"/>
              <a:ext cx="247883" cy="158899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9" name="Freeform 24"/>
            <p:cNvSpPr>
              <a:spLocks/>
            </p:cNvSpPr>
            <p:nvPr/>
          </p:nvSpPr>
          <p:spPr bwMode="auto">
            <a:xfrm>
              <a:off x="8232341" y="8560610"/>
              <a:ext cx="270129" cy="654664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0" name="Freeform 25"/>
            <p:cNvSpPr>
              <a:spLocks/>
            </p:cNvSpPr>
            <p:nvPr/>
          </p:nvSpPr>
          <p:spPr bwMode="auto">
            <a:xfrm>
              <a:off x="6875341" y="5827545"/>
              <a:ext cx="114407" cy="11440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6627459" y="5827545"/>
              <a:ext cx="66738" cy="6673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2" name="Freeform 27"/>
            <p:cNvSpPr>
              <a:spLocks/>
            </p:cNvSpPr>
            <p:nvPr/>
          </p:nvSpPr>
          <p:spPr bwMode="auto">
            <a:xfrm>
              <a:off x="7078732" y="5964198"/>
              <a:ext cx="158899" cy="111229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3" name="Freeform 28"/>
            <p:cNvSpPr>
              <a:spLocks/>
            </p:cNvSpPr>
            <p:nvPr/>
          </p:nvSpPr>
          <p:spPr bwMode="auto">
            <a:xfrm>
              <a:off x="6039532" y="5083897"/>
              <a:ext cx="203391" cy="203391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4" name="Freeform 29"/>
            <p:cNvSpPr>
              <a:spLocks/>
            </p:cNvSpPr>
            <p:nvPr/>
          </p:nvSpPr>
          <p:spPr bwMode="auto">
            <a:xfrm>
              <a:off x="6153939" y="4924998"/>
              <a:ext cx="451274" cy="429028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5" name="Freeform 30"/>
            <p:cNvSpPr>
              <a:spLocks noEditPoints="1"/>
            </p:cNvSpPr>
            <p:nvPr/>
          </p:nvSpPr>
          <p:spPr bwMode="auto">
            <a:xfrm>
              <a:off x="5724911" y="4403809"/>
              <a:ext cx="3295570" cy="5307231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6" name="Freeform 31"/>
            <p:cNvSpPr>
              <a:spLocks/>
            </p:cNvSpPr>
            <p:nvPr/>
          </p:nvSpPr>
          <p:spPr bwMode="auto">
            <a:xfrm>
              <a:off x="7011995" y="5150635"/>
              <a:ext cx="66738" cy="88984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685CE085-03D5-47E0-98D8-4D8273F272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Концептуальные положения ФГОС по географии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41804147"/>
      </p:ext>
    </p:extLst>
  </p:cSld>
  <p:clrMapOvr>
    <a:masterClrMapping/>
  </p:clrMapOvr>
  <p:transition spd="slow">
    <p:wip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1"/>
          <p:cNvSpPr>
            <a:spLocks/>
          </p:cNvSpPr>
          <p:nvPr/>
        </p:nvSpPr>
        <p:spPr bwMode="auto">
          <a:xfrm>
            <a:off x="4406183" y="1096689"/>
            <a:ext cx="6911951" cy="3094311"/>
          </a:xfrm>
          <a:custGeom>
            <a:avLst/>
            <a:gdLst/>
            <a:ahLst/>
            <a:cxnLst/>
            <a:rect l="0" t="0" r="r" b="b"/>
            <a:pathLst>
              <a:path w="21576" h="21592">
                <a:moveTo>
                  <a:pt x="19480" y="19500"/>
                </a:moveTo>
                <a:cubicBezTo>
                  <a:pt x="19507" y="19513"/>
                  <a:pt x="19612" y="19311"/>
                  <a:pt x="19622" y="19387"/>
                </a:cubicBezTo>
                <a:cubicBezTo>
                  <a:pt x="19633" y="19462"/>
                  <a:pt x="19570" y="19753"/>
                  <a:pt x="19543" y="19778"/>
                </a:cubicBezTo>
                <a:cubicBezTo>
                  <a:pt x="19517" y="19803"/>
                  <a:pt x="19422" y="19853"/>
                  <a:pt x="19438" y="19715"/>
                </a:cubicBezTo>
                <a:cubicBezTo>
                  <a:pt x="19454" y="19576"/>
                  <a:pt x="19338" y="19576"/>
                  <a:pt x="19396" y="19437"/>
                </a:cubicBezTo>
                <a:cubicBezTo>
                  <a:pt x="19396" y="19437"/>
                  <a:pt x="19454" y="19488"/>
                  <a:pt x="19480" y="19500"/>
                </a:cubicBezTo>
                <a:close/>
                <a:moveTo>
                  <a:pt x="19033" y="18568"/>
                </a:moveTo>
                <a:cubicBezTo>
                  <a:pt x="19038" y="18606"/>
                  <a:pt x="19107" y="18618"/>
                  <a:pt x="19107" y="18744"/>
                </a:cubicBezTo>
                <a:cubicBezTo>
                  <a:pt x="19107" y="18870"/>
                  <a:pt x="19107" y="18946"/>
                  <a:pt x="19122" y="18971"/>
                </a:cubicBezTo>
                <a:cubicBezTo>
                  <a:pt x="19138" y="18996"/>
                  <a:pt x="19222" y="18971"/>
                  <a:pt x="19259" y="19122"/>
                </a:cubicBezTo>
                <a:cubicBezTo>
                  <a:pt x="19296" y="19273"/>
                  <a:pt x="19322" y="19135"/>
                  <a:pt x="19343" y="19072"/>
                </a:cubicBezTo>
                <a:cubicBezTo>
                  <a:pt x="19365" y="19009"/>
                  <a:pt x="19438" y="19097"/>
                  <a:pt x="19459" y="19147"/>
                </a:cubicBezTo>
                <a:cubicBezTo>
                  <a:pt x="19480" y="19198"/>
                  <a:pt x="19538" y="19047"/>
                  <a:pt x="19617" y="18996"/>
                </a:cubicBezTo>
                <a:cubicBezTo>
                  <a:pt x="19696" y="18946"/>
                  <a:pt x="19686" y="18958"/>
                  <a:pt x="19707" y="18883"/>
                </a:cubicBezTo>
                <a:cubicBezTo>
                  <a:pt x="19727" y="18807"/>
                  <a:pt x="19743" y="18606"/>
                  <a:pt x="19791" y="18454"/>
                </a:cubicBezTo>
                <a:cubicBezTo>
                  <a:pt x="19838" y="18303"/>
                  <a:pt x="20007" y="18074"/>
                  <a:pt x="20007" y="17872"/>
                </a:cubicBezTo>
                <a:cubicBezTo>
                  <a:pt x="20007" y="17671"/>
                  <a:pt x="19896" y="17169"/>
                  <a:pt x="19838" y="16954"/>
                </a:cubicBezTo>
                <a:cubicBezTo>
                  <a:pt x="19780" y="16740"/>
                  <a:pt x="19757" y="16519"/>
                  <a:pt x="19762" y="16406"/>
                </a:cubicBezTo>
                <a:cubicBezTo>
                  <a:pt x="19768" y="16293"/>
                  <a:pt x="19585" y="16299"/>
                  <a:pt x="19538" y="16211"/>
                </a:cubicBezTo>
                <a:cubicBezTo>
                  <a:pt x="19491" y="16123"/>
                  <a:pt x="19486" y="15858"/>
                  <a:pt x="19459" y="15706"/>
                </a:cubicBezTo>
                <a:cubicBezTo>
                  <a:pt x="19433" y="15555"/>
                  <a:pt x="19380" y="15455"/>
                  <a:pt x="19328" y="15316"/>
                </a:cubicBezTo>
                <a:cubicBezTo>
                  <a:pt x="19275" y="15177"/>
                  <a:pt x="19249" y="14862"/>
                  <a:pt x="19233" y="14888"/>
                </a:cubicBezTo>
                <a:cubicBezTo>
                  <a:pt x="19217" y="14913"/>
                  <a:pt x="19170" y="15278"/>
                  <a:pt x="19207" y="15392"/>
                </a:cubicBezTo>
                <a:cubicBezTo>
                  <a:pt x="19244" y="15505"/>
                  <a:pt x="19191" y="15732"/>
                  <a:pt x="19165" y="15883"/>
                </a:cubicBezTo>
                <a:cubicBezTo>
                  <a:pt x="19138" y="16035"/>
                  <a:pt x="19075" y="15858"/>
                  <a:pt x="19023" y="15782"/>
                </a:cubicBezTo>
                <a:cubicBezTo>
                  <a:pt x="18970" y="15707"/>
                  <a:pt x="18896" y="15656"/>
                  <a:pt x="18860" y="15568"/>
                </a:cubicBezTo>
                <a:cubicBezTo>
                  <a:pt x="18823" y="15480"/>
                  <a:pt x="18923" y="15240"/>
                  <a:pt x="18896" y="15152"/>
                </a:cubicBezTo>
                <a:cubicBezTo>
                  <a:pt x="18870" y="15064"/>
                  <a:pt x="18728" y="15140"/>
                  <a:pt x="18712" y="15140"/>
                </a:cubicBezTo>
                <a:cubicBezTo>
                  <a:pt x="18697" y="15140"/>
                  <a:pt x="18665" y="15014"/>
                  <a:pt x="18634" y="15014"/>
                </a:cubicBezTo>
                <a:cubicBezTo>
                  <a:pt x="18602" y="15014"/>
                  <a:pt x="18607" y="15266"/>
                  <a:pt x="18607" y="15266"/>
                </a:cubicBezTo>
                <a:cubicBezTo>
                  <a:pt x="18607" y="15266"/>
                  <a:pt x="18576" y="15177"/>
                  <a:pt x="18528" y="15064"/>
                </a:cubicBezTo>
                <a:cubicBezTo>
                  <a:pt x="18481" y="14951"/>
                  <a:pt x="18533" y="15140"/>
                  <a:pt x="18486" y="15253"/>
                </a:cubicBezTo>
                <a:cubicBezTo>
                  <a:pt x="18439" y="15366"/>
                  <a:pt x="18455" y="15329"/>
                  <a:pt x="18433" y="15455"/>
                </a:cubicBezTo>
                <a:cubicBezTo>
                  <a:pt x="18413" y="15581"/>
                  <a:pt x="18365" y="15530"/>
                  <a:pt x="18318" y="15404"/>
                </a:cubicBezTo>
                <a:cubicBezTo>
                  <a:pt x="18270" y="15278"/>
                  <a:pt x="18244" y="15366"/>
                  <a:pt x="18212" y="15404"/>
                </a:cubicBezTo>
                <a:cubicBezTo>
                  <a:pt x="18181" y="15442"/>
                  <a:pt x="18155" y="15656"/>
                  <a:pt x="18139" y="15706"/>
                </a:cubicBezTo>
                <a:cubicBezTo>
                  <a:pt x="18123" y="15757"/>
                  <a:pt x="17972" y="15616"/>
                  <a:pt x="17945" y="15679"/>
                </a:cubicBezTo>
                <a:cubicBezTo>
                  <a:pt x="17919" y="15742"/>
                  <a:pt x="17949" y="16148"/>
                  <a:pt x="17949" y="16198"/>
                </a:cubicBezTo>
                <a:cubicBezTo>
                  <a:pt x="17949" y="16249"/>
                  <a:pt x="17839" y="16223"/>
                  <a:pt x="17802" y="16287"/>
                </a:cubicBezTo>
                <a:cubicBezTo>
                  <a:pt x="17765" y="16350"/>
                  <a:pt x="17708" y="16312"/>
                  <a:pt x="17671" y="16312"/>
                </a:cubicBezTo>
                <a:cubicBezTo>
                  <a:pt x="17634" y="16312"/>
                  <a:pt x="17508" y="16551"/>
                  <a:pt x="17466" y="16614"/>
                </a:cubicBezTo>
                <a:cubicBezTo>
                  <a:pt x="17423" y="16677"/>
                  <a:pt x="17352" y="16904"/>
                  <a:pt x="17373" y="16967"/>
                </a:cubicBezTo>
                <a:cubicBezTo>
                  <a:pt x="17394" y="17030"/>
                  <a:pt x="17508" y="17181"/>
                  <a:pt x="17481" y="17207"/>
                </a:cubicBezTo>
                <a:cubicBezTo>
                  <a:pt x="17455" y="17232"/>
                  <a:pt x="17439" y="17408"/>
                  <a:pt x="17502" y="17559"/>
                </a:cubicBezTo>
                <a:cubicBezTo>
                  <a:pt x="17565" y="17711"/>
                  <a:pt x="17544" y="17749"/>
                  <a:pt x="17550" y="17824"/>
                </a:cubicBezTo>
                <a:cubicBezTo>
                  <a:pt x="17555" y="17900"/>
                  <a:pt x="17581" y="17925"/>
                  <a:pt x="17623" y="18051"/>
                </a:cubicBezTo>
                <a:cubicBezTo>
                  <a:pt x="17665" y="18177"/>
                  <a:pt x="17550" y="18278"/>
                  <a:pt x="17534" y="18354"/>
                </a:cubicBezTo>
                <a:cubicBezTo>
                  <a:pt x="17518" y="18429"/>
                  <a:pt x="17571" y="18542"/>
                  <a:pt x="17602" y="18606"/>
                </a:cubicBezTo>
                <a:cubicBezTo>
                  <a:pt x="17634" y="18668"/>
                  <a:pt x="17713" y="18631"/>
                  <a:pt x="17760" y="18593"/>
                </a:cubicBezTo>
                <a:cubicBezTo>
                  <a:pt x="17808" y="18555"/>
                  <a:pt x="17860" y="18454"/>
                  <a:pt x="17892" y="18442"/>
                </a:cubicBezTo>
                <a:cubicBezTo>
                  <a:pt x="17923" y="18429"/>
                  <a:pt x="18102" y="18548"/>
                  <a:pt x="18102" y="18548"/>
                </a:cubicBezTo>
                <a:cubicBezTo>
                  <a:pt x="18102" y="18548"/>
                  <a:pt x="18123" y="18227"/>
                  <a:pt x="18160" y="18126"/>
                </a:cubicBezTo>
                <a:cubicBezTo>
                  <a:pt x="18197" y="18026"/>
                  <a:pt x="18313" y="18114"/>
                  <a:pt x="18313" y="18114"/>
                </a:cubicBezTo>
                <a:cubicBezTo>
                  <a:pt x="18313" y="18114"/>
                  <a:pt x="18360" y="18038"/>
                  <a:pt x="18486" y="17975"/>
                </a:cubicBezTo>
                <a:cubicBezTo>
                  <a:pt x="18612" y="17912"/>
                  <a:pt x="18560" y="18038"/>
                  <a:pt x="18607" y="18076"/>
                </a:cubicBezTo>
                <a:cubicBezTo>
                  <a:pt x="18654" y="18114"/>
                  <a:pt x="18717" y="18139"/>
                  <a:pt x="18754" y="18202"/>
                </a:cubicBezTo>
                <a:cubicBezTo>
                  <a:pt x="18791" y="18265"/>
                  <a:pt x="18754" y="18416"/>
                  <a:pt x="18749" y="18479"/>
                </a:cubicBezTo>
                <a:cubicBezTo>
                  <a:pt x="18744" y="18542"/>
                  <a:pt x="18839" y="18517"/>
                  <a:pt x="18844" y="18454"/>
                </a:cubicBezTo>
                <a:cubicBezTo>
                  <a:pt x="18849" y="18391"/>
                  <a:pt x="18875" y="18328"/>
                  <a:pt x="18928" y="18253"/>
                </a:cubicBezTo>
                <a:cubicBezTo>
                  <a:pt x="18981" y="18177"/>
                  <a:pt x="18938" y="18366"/>
                  <a:pt x="18960" y="18479"/>
                </a:cubicBezTo>
                <a:cubicBezTo>
                  <a:pt x="18981" y="18593"/>
                  <a:pt x="19012" y="18326"/>
                  <a:pt x="19012" y="18454"/>
                </a:cubicBezTo>
                <a:cubicBezTo>
                  <a:pt x="19012" y="18492"/>
                  <a:pt x="19028" y="18530"/>
                  <a:pt x="19033" y="18568"/>
                </a:cubicBezTo>
                <a:close/>
                <a:moveTo>
                  <a:pt x="168" y="3457"/>
                </a:moveTo>
                <a:cubicBezTo>
                  <a:pt x="95" y="3469"/>
                  <a:pt x="0" y="3558"/>
                  <a:pt x="0" y="3558"/>
                </a:cubicBezTo>
                <a:cubicBezTo>
                  <a:pt x="0" y="3558"/>
                  <a:pt x="26" y="3671"/>
                  <a:pt x="74" y="3747"/>
                </a:cubicBezTo>
                <a:cubicBezTo>
                  <a:pt x="121" y="3822"/>
                  <a:pt x="237" y="3822"/>
                  <a:pt x="237" y="3822"/>
                </a:cubicBezTo>
                <a:cubicBezTo>
                  <a:pt x="237" y="3822"/>
                  <a:pt x="316" y="3835"/>
                  <a:pt x="347" y="3772"/>
                </a:cubicBezTo>
                <a:cubicBezTo>
                  <a:pt x="379" y="3709"/>
                  <a:pt x="416" y="3721"/>
                  <a:pt x="437" y="3734"/>
                </a:cubicBezTo>
                <a:cubicBezTo>
                  <a:pt x="458" y="3747"/>
                  <a:pt x="421" y="3911"/>
                  <a:pt x="363" y="3898"/>
                </a:cubicBezTo>
                <a:cubicBezTo>
                  <a:pt x="305" y="3885"/>
                  <a:pt x="237" y="3911"/>
                  <a:pt x="189" y="3999"/>
                </a:cubicBezTo>
                <a:cubicBezTo>
                  <a:pt x="142" y="4087"/>
                  <a:pt x="100" y="4100"/>
                  <a:pt x="121" y="4200"/>
                </a:cubicBezTo>
                <a:cubicBezTo>
                  <a:pt x="142" y="4301"/>
                  <a:pt x="221" y="4427"/>
                  <a:pt x="226" y="4490"/>
                </a:cubicBezTo>
                <a:cubicBezTo>
                  <a:pt x="232" y="4553"/>
                  <a:pt x="321" y="4452"/>
                  <a:pt x="331" y="4389"/>
                </a:cubicBezTo>
                <a:cubicBezTo>
                  <a:pt x="342" y="4326"/>
                  <a:pt x="395" y="4326"/>
                  <a:pt x="379" y="4465"/>
                </a:cubicBezTo>
                <a:cubicBezTo>
                  <a:pt x="363" y="4604"/>
                  <a:pt x="431" y="4629"/>
                  <a:pt x="431" y="4629"/>
                </a:cubicBezTo>
                <a:cubicBezTo>
                  <a:pt x="431" y="4629"/>
                  <a:pt x="463" y="4503"/>
                  <a:pt x="479" y="4528"/>
                </a:cubicBezTo>
                <a:cubicBezTo>
                  <a:pt x="495" y="4553"/>
                  <a:pt x="547" y="4667"/>
                  <a:pt x="547" y="4667"/>
                </a:cubicBezTo>
                <a:cubicBezTo>
                  <a:pt x="547" y="4667"/>
                  <a:pt x="616" y="4553"/>
                  <a:pt x="637" y="4629"/>
                </a:cubicBezTo>
                <a:cubicBezTo>
                  <a:pt x="658" y="4704"/>
                  <a:pt x="605" y="4767"/>
                  <a:pt x="573" y="4805"/>
                </a:cubicBezTo>
                <a:cubicBezTo>
                  <a:pt x="542" y="4843"/>
                  <a:pt x="426" y="4944"/>
                  <a:pt x="400" y="4982"/>
                </a:cubicBezTo>
                <a:cubicBezTo>
                  <a:pt x="374" y="5019"/>
                  <a:pt x="274" y="5133"/>
                  <a:pt x="247" y="5133"/>
                </a:cubicBezTo>
                <a:cubicBezTo>
                  <a:pt x="221" y="5133"/>
                  <a:pt x="210" y="5284"/>
                  <a:pt x="258" y="5272"/>
                </a:cubicBezTo>
                <a:cubicBezTo>
                  <a:pt x="305" y="5259"/>
                  <a:pt x="437" y="5145"/>
                  <a:pt x="473" y="5108"/>
                </a:cubicBezTo>
                <a:cubicBezTo>
                  <a:pt x="510" y="5070"/>
                  <a:pt x="524" y="5233"/>
                  <a:pt x="618" y="5119"/>
                </a:cubicBezTo>
                <a:cubicBezTo>
                  <a:pt x="713" y="5006"/>
                  <a:pt x="742" y="4830"/>
                  <a:pt x="768" y="4843"/>
                </a:cubicBezTo>
                <a:cubicBezTo>
                  <a:pt x="794" y="4856"/>
                  <a:pt x="800" y="4944"/>
                  <a:pt x="842" y="4969"/>
                </a:cubicBezTo>
                <a:cubicBezTo>
                  <a:pt x="884" y="4994"/>
                  <a:pt x="921" y="4894"/>
                  <a:pt x="947" y="4856"/>
                </a:cubicBezTo>
                <a:cubicBezTo>
                  <a:pt x="973" y="4818"/>
                  <a:pt x="994" y="4667"/>
                  <a:pt x="968" y="4679"/>
                </a:cubicBezTo>
                <a:cubicBezTo>
                  <a:pt x="942" y="4692"/>
                  <a:pt x="873" y="4679"/>
                  <a:pt x="873" y="4679"/>
                </a:cubicBezTo>
                <a:cubicBezTo>
                  <a:pt x="873" y="4679"/>
                  <a:pt x="947" y="4579"/>
                  <a:pt x="947" y="4516"/>
                </a:cubicBezTo>
                <a:cubicBezTo>
                  <a:pt x="947" y="4452"/>
                  <a:pt x="957" y="4351"/>
                  <a:pt x="1000" y="4314"/>
                </a:cubicBezTo>
                <a:cubicBezTo>
                  <a:pt x="1042" y="4276"/>
                  <a:pt x="1042" y="4301"/>
                  <a:pt x="1015" y="4452"/>
                </a:cubicBezTo>
                <a:cubicBezTo>
                  <a:pt x="989" y="4604"/>
                  <a:pt x="1068" y="4540"/>
                  <a:pt x="1099" y="4477"/>
                </a:cubicBezTo>
                <a:cubicBezTo>
                  <a:pt x="1131" y="4414"/>
                  <a:pt x="1169" y="4586"/>
                  <a:pt x="1227" y="4498"/>
                </a:cubicBezTo>
                <a:cubicBezTo>
                  <a:pt x="1285" y="4409"/>
                  <a:pt x="1268" y="4238"/>
                  <a:pt x="1299" y="4238"/>
                </a:cubicBezTo>
                <a:cubicBezTo>
                  <a:pt x="1331" y="4238"/>
                  <a:pt x="1389" y="4377"/>
                  <a:pt x="1420" y="4326"/>
                </a:cubicBezTo>
                <a:cubicBezTo>
                  <a:pt x="1452" y="4276"/>
                  <a:pt x="1533" y="4431"/>
                  <a:pt x="1585" y="4431"/>
                </a:cubicBezTo>
                <a:cubicBezTo>
                  <a:pt x="1638" y="4431"/>
                  <a:pt x="1815" y="4553"/>
                  <a:pt x="1846" y="4553"/>
                </a:cubicBezTo>
                <a:cubicBezTo>
                  <a:pt x="1878" y="4553"/>
                  <a:pt x="1973" y="4641"/>
                  <a:pt x="1978" y="4805"/>
                </a:cubicBezTo>
                <a:cubicBezTo>
                  <a:pt x="1983" y="4969"/>
                  <a:pt x="2015" y="4956"/>
                  <a:pt x="2046" y="4956"/>
                </a:cubicBezTo>
                <a:cubicBezTo>
                  <a:pt x="2078" y="4956"/>
                  <a:pt x="2151" y="5019"/>
                  <a:pt x="2151" y="5082"/>
                </a:cubicBezTo>
                <a:cubicBezTo>
                  <a:pt x="2151" y="5145"/>
                  <a:pt x="2130" y="5398"/>
                  <a:pt x="2183" y="5461"/>
                </a:cubicBezTo>
                <a:cubicBezTo>
                  <a:pt x="2236" y="5523"/>
                  <a:pt x="2283" y="5625"/>
                  <a:pt x="2304" y="5599"/>
                </a:cubicBezTo>
                <a:cubicBezTo>
                  <a:pt x="2325" y="5574"/>
                  <a:pt x="2304" y="5372"/>
                  <a:pt x="2278" y="5347"/>
                </a:cubicBezTo>
                <a:cubicBezTo>
                  <a:pt x="2251" y="5322"/>
                  <a:pt x="2267" y="5234"/>
                  <a:pt x="2257" y="5183"/>
                </a:cubicBezTo>
                <a:cubicBezTo>
                  <a:pt x="2246" y="5133"/>
                  <a:pt x="2288" y="5133"/>
                  <a:pt x="2304" y="5221"/>
                </a:cubicBezTo>
                <a:cubicBezTo>
                  <a:pt x="2320" y="5309"/>
                  <a:pt x="2362" y="5473"/>
                  <a:pt x="2388" y="5473"/>
                </a:cubicBezTo>
                <a:cubicBezTo>
                  <a:pt x="2415" y="5473"/>
                  <a:pt x="2472" y="5625"/>
                  <a:pt x="2457" y="5713"/>
                </a:cubicBezTo>
                <a:cubicBezTo>
                  <a:pt x="2441" y="5801"/>
                  <a:pt x="2462" y="5980"/>
                  <a:pt x="2509" y="5980"/>
                </a:cubicBezTo>
                <a:cubicBezTo>
                  <a:pt x="2557" y="5980"/>
                  <a:pt x="2625" y="6104"/>
                  <a:pt x="2646" y="6116"/>
                </a:cubicBezTo>
                <a:cubicBezTo>
                  <a:pt x="2667" y="6128"/>
                  <a:pt x="2679" y="6238"/>
                  <a:pt x="2679" y="6276"/>
                </a:cubicBezTo>
                <a:cubicBezTo>
                  <a:pt x="2679" y="6314"/>
                  <a:pt x="2720" y="6481"/>
                  <a:pt x="2720" y="6570"/>
                </a:cubicBezTo>
                <a:cubicBezTo>
                  <a:pt x="2720" y="6658"/>
                  <a:pt x="2704" y="7011"/>
                  <a:pt x="2699" y="7149"/>
                </a:cubicBezTo>
                <a:cubicBezTo>
                  <a:pt x="2693" y="7288"/>
                  <a:pt x="2741" y="7527"/>
                  <a:pt x="2793" y="7653"/>
                </a:cubicBezTo>
                <a:cubicBezTo>
                  <a:pt x="2846" y="7780"/>
                  <a:pt x="2836" y="8062"/>
                  <a:pt x="2868" y="8112"/>
                </a:cubicBezTo>
                <a:cubicBezTo>
                  <a:pt x="2899" y="8163"/>
                  <a:pt x="2978" y="8258"/>
                  <a:pt x="3025" y="8246"/>
                </a:cubicBezTo>
                <a:cubicBezTo>
                  <a:pt x="3072" y="8233"/>
                  <a:pt x="3104" y="8321"/>
                  <a:pt x="3146" y="8498"/>
                </a:cubicBezTo>
                <a:cubicBezTo>
                  <a:pt x="3188" y="8674"/>
                  <a:pt x="3230" y="8964"/>
                  <a:pt x="3262" y="8989"/>
                </a:cubicBezTo>
                <a:cubicBezTo>
                  <a:pt x="3293" y="9014"/>
                  <a:pt x="3346" y="9103"/>
                  <a:pt x="3319" y="9166"/>
                </a:cubicBezTo>
                <a:cubicBezTo>
                  <a:pt x="3293" y="9229"/>
                  <a:pt x="3251" y="9367"/>
                  <a:pt x="3298" y="9367"/>
                </a:cubicBezTo>
                <a:cubicBezTo>
                  <a:pt x="3346" y="9367"/>
                  <a:pt x="3361" y="9304"/>
                  <a:pt x="3398" y="9418"/>
                </a:cubicBezTo>
                <a:cubicBezTo>
                  <a:pt x="3435" y="9531"/>
                  <a:pt x="3483" y="9594"/>
                  <a:pt x="3477" y="9670"/>
                </a:cubicBezTo>
                <a:cubicBezTo>
                  <a:pt x="3472" y="9745"/>
                  <a:pt x="3519" y="9770"/>
                  <a:pt x="3540" y="9783"/>
                </a:cubicBezTo>
                <a:cubicBezTo>
                  <a:pt x="3561" y="9796"/>
                  <a:pt x="3609" y="10023"/>
                  <a:pt x="3656" y="9922"/>
                </a:cubicBezTo>
                <a:cubicBezTo>
                  <a:pt x="3703" y="9821"/>
                  <a:pt x="3593" y="9670"/>
                  <a:pt x="3561" y="9607"/>
                </a:cubicBezTo>
                <a:cubicBezTo>
                  <a:pt x="3530" y="9544"/>
                  <a:pt x="3561" y="9405"/>
                  <a:pt x="3488" y="9267"/>
                </a:cubicBezTo>
                <a:cubicBezTo>
                  <a:pt x="3414" y="9128"/>
                  <a:pt x="3425" y="9027"/>
                  <a:pt x="3372" y="8926"/>
                </a:cubicBezTo>
                <a:cubicBezTo>
                  <a:pt x="3319" y="8826"/>
                  <a:pt x="3277" y="8737"/>
                  <a:pt x="3330" y="8649"/>
                </a:cubicBezTo>
                <a:cubicBezTo>
                  <a:pt x="3382" y="8561"/>
                  <a:pt x="3388" y="8737"/>
                  <a:pt x="3409" y="8851"/>
                </a:cubicBezTo>
                <a:cubicBezTo>
                  <a:pt x="3430" y="8964"/>
                  <a:pt x="3540" y="9191"/>
                  <a:pt x="3588" y="9292"/>
                </a:cubicBezTo>
                <a:cubicBezTo>
                  <a:pt x="3635" y="9393"/>
                  <a:pt x="3719" y="9745"/>
                  <a:pt x="3745" y="9745"/>
                </a:cubicBezTo>
                <a:cubicBezTo>
                  <a:pt x="3772" y="9745"/>
                  <a:pt x="3845" y="9947"/>
                  <a:pt x="3845" y="9947"/>
                </a:cubicBezTo>
                <a:cubicBezTo>
                  <a:pt x="3845" y="9947"/>
                  <a:pt x="3887" y="10111"/>
                  <a:pt x="3872" y="10161"/>
                </a:cubicBezTo>
                <a:cubicBezTo>
                  <a:pt x="3856" y="10211"/>
                  <a:pt x="3893" y="10401"/>
                  <a:pt x="3930" y="10451"/>
                </a:cubicBezTo>
                <a:cubicBezTo>
                  <a:pt x="3966" y="10502"/>
                  <a:pt x="4127" y="10503"/>
                  <a:pt x="4135" y="10691"/>
                </a:cubicBezTo>
                <a:cubicBezTo>
                  <a:pt x="4137" y="10740"/>
                  <a:pt x="4163" y="10981"/>
                  <a:pt x="4221" y="10981"/>
                </a:cubicBezTo>
                <a:cubicBezTo>
                  <a:pt x="4279" y="10981"/>
                  <a:pt x="4356" y="10918"/>
                  <a:pt x="4371" y="10955"/>
                </a:cubicBezTo>
                <a:cubicBezTo>
                  <a:pt x="4387" y="10993"/>
                  <a:pt x="4435" y="11144"/>
                  <a:pt x="4466" y="11056"/>
                </a:cubicBezTo>
                <a:cubicBezTo>
                  <a:pt x="4498" y="10968"/>
                  <a:pt x="4503" y="10930"/>
                  <a:pt x="4550" y="10930"/>
                </a:cubicBezTo>
                <a:cubicBezTo>
                  <a:pt x="4598" y="10930"/>
                  <a:pt x="4619" y="11018"/>
                  <a:pt x="4645" y="11081"/>
                </a:cubicBezTo>
                <a:cubicBezTo>
                  <a:pt x="4671" y="11144"/>
                  <a:pt x="4745" y="11308"/>
                  <a:pt x="4782" y="11296"/>
                </a:cubicBezTo>
                <a:cubicBezTo>
                  <a:pt x="4819" y="11283"/>
                  <a:pt x="4866" y="11396"/>
                  <a:pt x="4892" y="11359"/>
                </a:cubicBezTo>
                <a:cubicBezTo>
                  <a:pt x="4919" y="11321"/>
                  <a:pt x="4961" y="11384"/>
                  <a:pt x="4982" y="11409"/>
                </a:cubicBezTo>
                <a:cubicBezTo>
                  <a:pt x="5003" y="11434"/>
                  <a:pt x="5047" y="11528"/>
                  <a:pt x="5042" y="11679"/>
                </a:cubicBezTo>
                <a:cubicBezTo>
                  <a:pt x="5036" y="11830"/>
                  <a:pt x="5113" y="11863"/>
                  <a:pt x="5145" y="11901"/>
                </a:cubicBezTo>
                <a:cubicBezTo>
                  <a:pt x="5176" y="11938"/>
                  <a:pt x="5218" y="12026"/>
                  <a:pt x="5245" y="12090"/>
                </a:cubicBezTo>
                <a:cubicBezTo>
                  <a:pt x="5271" y="12152"/>
                  <a:pt x="5329" y="12165"/>
                  <a:pt x="5345" y="12203"/>
                </a:cubicBezTo>
                <a:cubicBezTo>
                  <a:pt x="5360" y="12241"/>
                  <a:pt x="5371" y="12316"/>
                  <a:pt x="5418" y="12254"/>
                </a:cubicBezTo>
                <a:cubicBezTo>
                  <a:pt x="5466" y="12190"/>
                  <a:pt x="5455" y="12077"/>
                  <a:pt x="5455" y="12077"/>
                </a:cubicBezTo>
                <a:cubicBezTo>
                  <a:pt x="5455" y="12077"/>
                  <a:pt x="5508" y="12052"/>
                  <a:pt x="5534" y="12102"/>
                </a:cubicBezTo>
                <a:cubicBezTo>
                  <a:pt x="5560" y="12152"/>
                  <a:pt x="5576" y="12316"/>
                  <a:pt x="5592" y="12341"/>
                </a:cubicBezTo>
                <a:cubicBezTo>
                  <a:pt x="5608" y="12367"/>
                  <a:pt x="5639" y="12556"/>
                  <a:pt x="5618" y="12694"/>
                </a:cubicBezTo>
                <a:cubicBezTo>
                  <a:pt x="5597" y="12833"/>
                  <a:pt x="5602" y="12972"/>
                  <a:pt x="5581" y="12972"/>
                </a:cubicBezTo>
                <a:cubicBezTo>
                  <a:pt x="5560" y="12972"/>
                  <a:pt x="5502" y="13104"/>
                  <a:pt x="5471" y="13142"/>
                </a:cubicBezTo>
                <a:cubicBezTo>
                  <a:pt x="5439" y="13179"/>
                  <a:pt x="5387" y="13387"/>
                  <a:pt x="5392" y="13451"/>
                </a:cubicBezTo>
                <a:cubicBezTo>
                  <a:pt x="5397" y="13514"/>
                  <a:pt x="5415" y="13713"/>
                  <a:pt x="5405" y="13801"/>
                </a:cubicBezTo>
                <a:cubicBezTo>
                  <a:pt x="5394" y="13890"/>
                  <a:pt x="5355" y="13980"/>
                  <a:pt x="5371" y="14118"/>
                </a:cubicBezTo>
                <a:cubicBezTo>
                  <a:pt x="5387" y="14257"/>
                  <a:pt x="5497" y="14295"/>
                  <a:pt x="5502" y="14421"/>
                </a:cubicBezTo>
                <a:cubicBezTo>
                  <a:pt x="5508" y="14547"/>
                  <a:pt x="5587" y="14824"/>
                  <a:pt x="5597" y="14950"/>
                </a:cubicBezTo>
                <a:cubicBezTo>
                  <a:pt x="5608" y="15076"/>
                  <a:pt x="5664" y="15222"/>
                  <a:pt x="5664" y="15398"/>
                </a:cubicBezTo>
                <a:cubicBezTo>
                  <a:pt x="5664" y="15575"/>
                  <a:pt x="5823" y="15681"/>
                  <a:pt x="5850" y="15694"/>
                </a:cubicBezTo>
                <a:cubicBezTo>
                  <a:pt x="5876" y="15706"/>
                  <a:pt x="5923" y="15820"/>
                  <a:pt x="5960" y="15857"/>
                </a:cubicBezTo>
                <a:cubicBezTo>
                  <a:pt x="5997" y="15895"/>
                  <a:pt x="6029" y="15971"/>
                  <a:pt x="6055" y="16072"/>
                </a:cubicBezTo>
                <a:cubicBezTo>
                  <a:pt x="6081" y="16173"/>
                  <a:pt x="6076" y="16324"/>
                  <a:pt x="6076" y="16362"/>
                </a:cubicBezTo>
                <a:cubicBezTo>
                  <a:pt x="6076" y="16399"/>
                  <a:pt x="6060" y="16790"/>
                  <a:pt x="6044" y="17017"/>
                </a:cubicBezTo>
                <a:cubicBezTo>
                  <a:pt x="6029" y="17244"/>
                  <a:pt x="6082" y="17458"/>
                  <a:pt x="6051" y="17521"/>
                </a:cubicBezTo>
                <a:cubicBezTo>
                  <a:pt x="6019" y="17584"/>
                  <a:pt x="5960" y="17609"/>
                  <a:pt x="5992" y="17685"/>
                </a:cubicBezTo>
                <a:cubicBezTo>
                  <a:pt x="6023" y="17761"/>
                  <a:pt x="5955" y="17811"/>
                  <a:pt x="5955" y="17849"/>
                </a:cubicBezTo>
                <a:cubicBezTo>
                  <a:pt x="5955" y="17887"/>
                  <a:pt x="5997" y="18088"/>
                  <a:pt x="5976" y="18176"/>
                </a:cubicBezTo>
                <a:cubicBezTo>
                  <a:pt x="5955" y="18265"/>
                  <a:pt x="5939" y="18391"/>
                  <a:pt x="5923" y="18466"/>
                </a:cubicBezTo>
                <a:cubicBezTo>
                  <a:pt x="5907" y="18542"/>
                  <a:pt x="5871" y="18618"/>
                  <a:pt x="5881" y="18731"/>
                </a:cubicBezTo>
                <a:cubicBezTo>
                  <a:pt x="5892" y="18845"/>
                  <a:pt x="5839" y="18807"/>
                  <a:pt x="5839" y="18920"/>
                </a:cubicBezTo>
                <a:cubicBezTo>
                  <a:pt x="5839" y="19034"/>
                  <a:pt x="5886" y="18983"/>
                  <a:pt x="5876" y="19122"/>
                </a:cubicBezTo>
                <a:cubicBezTo>
                  <a:pt x="5865" y="19261"/>
                  <a:pt x="5839" y="19298"/>
                  <a:pt x="5839" y="19399"/>
                </a:cubicBezTo>
                <a:cubicBezTo>
                  <a:pt x="5839" y="19500"/>
                  <a:pt x="5865" y="19639"/>
                  <a:pt x="5865" y="19676"/>
                </a:cubicBezTo>
                <a:cubicBezTo>
                  <a:pt x="5865" y="19714"/>
                  <a:pt x="5839" y="19840"/>
                  <a:pt x="5802" y="19941"/>
                </a:cubicBezTo>
                <a:cubicBezTo>
                  <a:pt x="5765" y="20042"/>
                  <a:pt x="5739" y="20105"/>
                  <a:pt x="5744" y="20168"/>
                </a:cubicBezTo>
                <a:cubicBezTo>
                  <a:pt x="5750" y="20231"/>
                  <a:pt x="5786" y="20306"/>
                  <a:pt x="5781" y="20344"/>
                </a:cubicBezTo>
                <a:cubicBezTo>
                  <a:pt x="5776" y="20382"/>
                  <a:pt x="5729" y="20508"/>
                  <a:pt x="5734" y="20596"/>
                </a:cubicBezTo>
                <a:cubicBezTo>
                  <a:pt x="5739" y="20685"/>
                  <a:pt x="5786" y="20647"/>
                  <a:pt x="5797" y="20710"/>
                </a:cubicBezTo>
                <a:cubicBezTo>
                  <a:pt x="5807" y="20773"/>
                  <a:pt x="5734" y="20823"/>
                  <a:pt x="5765" y="20886"/>
                </a:cubicBezTo>
                <a:cubicBezTo>
                  <a:pt x="5797" y="20949"/>
                  <a:pt x="5839" y="20937"/>
                  <a:pt x="5829" y="21088"/>
                </a:cubicBezTo>
                <a:cubicBezTo>
                  <a:pt x="5818" y="21239"/>
                  <a:pt x="5886" y="21277"/>
                  <a:pt x="5902" y="21315"/>
                </a:cubicBezTo>
                <a:cubicBezTo>
                  <a:pt x="5918" y="21353"/>
                  <a:pt x="5949" y="21441"/>
                  <a:pt x="5976" y="21441"/>
                </a:cubicBezTo>
                <a:cubicBezTo>
                  <a:pt x="6002" y="21441"/>
                  <a:pt x="6023" y="21403"/>
                  <a:pt x="6034" y="21264"/>
                </a:cubicBezTo>
                <a:cubicBezTo>
                  <a:pt x="6044" y="21126"/>
                  <a:pt x="6118" y="21239"/>
                  <a:pt x="6065" y="21340"/>
                </a:cubicBezTo>
                <a:cubicBezTo>
                  <a:pt x="6013" y="21441"/>
                  <a:pt x="5986" y="21491"/>
                  <a:pt x="6002" y="21491"/>
                </a:cubicBezTo>
                <a:cubicBezTo>
                  <a:pt x="6018" y="21491"/>
                  <a:pt x="6097" y="21592"/>
                  <a:pt x="6139" y="21592"/>
                </a:cubicBezTo>
                <a:cubicBezTo>
                  <a:pt x="6181" y="21592"/>
                  <a:pt x="6265" y="21541"/>
                  <a:pt x="6281" y="21529"/>
                </a:cubicBezTo>
                <a:cubicBezTo>
                  <a:pt x="6297" y="21516"/>
                  <a:pt x="6412" y="21478"/>
                  <a:pt x="6423" y="21441"/>
                </a:cubicBezTo>
                <a:cubicBezTo>
                  <a:pt x="6433" y="21403"/>
                  <a:pt x="6333" y="21416"/>
                  <a:pt x="6286" y="21378"/>
                </a:cubicBezTo>
                <a:cubicBezTo>
                  <a:pt x="6239" y="21340"/>
                  <a:pt x="6155" y="21151"/>
                  <a:pt x="6144" y="21075"/>
                </a:cubicBezTo>
                <a:cubicBezTo>
                  <a:pt x="6133" y="21000"/>
                  <a:pt x="6133" y="20848"/>
                  <a:pt x="6170" y="20798"/>
                </a:cubicBezTo>
                <a:cubicBezTo>
                  <a:pt x="6207" y="20747"/>
                  <a:pt x="6297" y="20571"/>
                  <a:pt x="6318" y="20533"/>
                </a:cubicBezTo>
                <a:cubicBezTo>
                  <a:pt x="6339" y="20496"/>
                  <a:pt x="6370" y="20319"/>
                  <a:pt x="6354" y="20294"/>
                </a:cubicBezTo>
                <a:cubicBezTo>
                  <a:pt x="6339" y="20269"/>
                  <a:pt x="6260" y="20294"/>
                  <a:pt x="6249" y="20256"/>
                </a:cubicBezTo>
                <a:cubicBezTo>
                  <a:pt x="6239" y="20218"/>
                  <a:pt x="6239" y="20168"/>
                  <a:pt x="6291" y="20080"/>
                </a:cubicBezTo>
                <a:cubicBezTo>
                  <a:pt x="6344" y="19991"/>
                  <a:pt x="6370" y="19866"/>
                  <a:pt x="6391" y="19828"/>
                </a:cubicBezTo>
                <a:cubicBezTo>
                  <a:pt x="6412" y="19790"/>
                  <a:pt x="6454" y="19714"/>
                  <a:pt x="6470" y="19626"/>
                </a:cubicBezTo>
                <a:cubicBezTo>
                  <a:pt x="6486" y="19538"/>
                  <a:pt x="6454" y="19588"/>
                  <a:pt x="6423" y="19588"/>
                </a:cubicBezTo>
                <a:cubicBezTo>
                  <a:pt x="6391" y="19588"/>
                  <a:pt x="6376" y="19450"/>
                  <a:pt x="6376" y="19386"/>
                </a:cubicBezTo>
                <a:cubicBezTo>
                  <a:pt x="6376" y="19324"/>
                  <a:pt x="6454" y="19412"/>
                  <a:pt x="6512" y="19437"/>
                </a:cubicBezTo>
                <a:cubicBezTo>
                  <a:pt x="6570" y="19462"/>
                  <a:pt x="6544" y="19374"/>
                  <a:pt x="6539" y="19299"/>
                </a:cubicBezTo>
                <a:cubicBezTo>
                  <a:pt x="6533" y="19223"/>
                  <a:pt x="6549" y="19097"/>
                  <a:pt x="6581" y="19135"/>
                </a:cubicBezTo>
                <a:cubicBezTo>
                  <a:pt x="6612" y="19172"/>
                  <a:pt x="6775" y="19122"/>
                  <a:pt x="6796" y="19109"/>
                </a:cubicBezTo>
                <a:cubicBezTo>
                  <a:pt x="6818" y="19097"/>
                  <a:pt x="6875" y="18870"/>
                  <a:pt x="6896" y="18807"/>
                </a:cubicBezTo>
                <a:cubicBezTo>
                  <a:pt x="6917" y="18744"/>
                  <a:pt x="6923" y="18681"/>
                  <a:pt x="6896" y="18643"/>
                </a:cubicBezTo>
                <a:cubicBezTo>
                  <a:pt x="6870" y="18605"/>
                  <a:pt x="6797" y="18458"/>
                  <a:pt x="6786" y="18420"/>
                </a:cubicBezTo>
                <a:cubicBezTo>
                  <a:pt x="6776" y="18382"/>
                  <a:pt x="6812" y="18164"/>
                  <a:pt x="6823" y="18101"/>
                </a:cubicBezTo>
                <a:cubicBezTo>
                  <a:pt x="6833" y="18038"/>
                  <a:pt x="6823" y="18466"/>
                  <a:pt x="6896" y="18517"/>
                </a:cubicBezTo>
                <a:cubicBezTo>
                  <a:pt x="6970" y="18567"/>
                  <a:pt x="7012" y="18592"/>
                  <a:pt x="7080" y="18441"/>
                </a:cubicBezTo>
                <a:cubicBezTo>
                  <a:pt x="7149" y="18290"/>
                  <a:pt x="7202" y="18189"/>
                  <a:pt x="7207" y="18088"/>
                </a:cubicBezTo>
                <a:cubicBezTo>
                  <a:pt x="7212" y="17987"/>
                  <a:pt x="7228" y="17887"/>
                  <a:pt x="7254" y="17849"/>
                </a:cubicBezTo>
                <a:cubicBezTo>
                  <a:pt x="7280" y="17811"/>
                  <a:pt x="7302" y="17838"/>
                  <a:pt x="7333" y="17674"/>
                </a:cubicBezTo>
                <a:cubicBezTo>
                  <a:pt x="7365" y="17511"/>
                  <a:pt x="7391" y="17635"/>
                  <a:pt x="7422" y="17496"/>
                </a:cubicBezTo>
                <a:cubicBezTo>
                  <a:pt x="7454" y="17357"/>
                  <a:pt x="7370" y="17181"/>
                  <a:pt x="7433" y="17080"/>
                </a:cubicBezTo>
                <a:cubicBezTo>
                  <a:pt x="7496" y="16979"/>
                  <a:pt x="7606" y="16853"/>
                  <a:pt x="7606" y="16853"/>
                </a:cubicBezTo>
                <a:cubicBezTo>
                  <a:pt x="7606" y="16853"/>
                  <a:pt x="7638" y="16815"/>
                  <a:pt x="7701" y="16778"/>
                </a:cubicBezTo>
                <a:cubicBezTo>
                  <a:pt x="7764" y="16740"/>
                  <a:pt x="7833" y="16765"/>
                  <a:pt x="7854" y="16689"/>
                </a:cubicBezTo>
                <a:cubicBezTo>
                  <a:pt x="7875" y="16614"/>
                  <a:pt x="7896" y="16450"/>
                  <a:pt x="7927" y="16362"/>
                </a:cubicBezTo>
                <a:cubicBezTo>
                  <a:pt x="7959" y="16274"/>
                  <a:pt x="7996" y="16135"/>
                  <a:pt x="7980" y="16072"/>
                </a:cubicBezTo>
                <a:cubicBezTo>
                  <a:pt x="7964" y="16009"/>
                  <a:pt x="8022" y="15732"/>
                  <a:pt x="8017" y="15656"/>
                </a:cubicBezTo>
                <a:cubicBezTo>
                  <a:pt x="8012" y="15581"/>
                  <a:pt x="7964" y="15404"/>
                  <a:pt x="8043" y="15253"/>
                </a:cubicBezTo>
                <a:cubicBezTo>
                  <a:pt x="8122" y="15101"/>
                  <a:pt x="8206" y="14875"/>
                  <a:pt x="8211" y="14812"/>
                </a:cubicBezTo>
                <a:cubicBezTo>
                  <a:pt x="8217" y="14749"/>
                  <a:pt x="8280" y="14484"/>
                  <a:pt x="8275" y="14358"/>
                </a:cubicBezTo>
                <a:cubicBezTo>
                  <a:pt x="8269" y="14232"/>
                  <a:pt x="8211" y="14081"/>
                  <a:pt x="8175" y="14043"/>
                </a:cubicBezTo>
                <a:cubicBezTo>
                  <a:pt x="8138" y="14005"/>
                  <a:pt x="8059" y="13993"/>
                  <a:pt x="8027" y="13891"/>
                </a:cubicBezTo>
                <a:cubicBezTo>
                  <a:pt x="7996" y="13791"/>
                  <a:pt x="7906" y="13690"/>
                  <a:pt x="7875" y="13715"/>
                </a:cubicBezTo>
                <a:cubicBezTo>
                  <a:pt x="7843" y="13740"/>
                  <a:pt x="7791" y="13766"/>
                  <a:pt x="7749" y="13702"/>
                </a:cubicBezTo>
                <a:cubicBezTo>
                  <a:pt x="7706" y="13640"/>
                  <a:pt x="7638" y="13564"/>
                  <a:pt x="7612" y="13514"/>
                </a:cubicBezTo>
                <a:cubicBezTo>
                  <a:pt x="7585" y="13463"/>
                  <a:pt x="7517" y="13426"/>
                  <a:pt x="7486" y="13426"/>
                </a:cubicBezTo>
                <a:cubicBezTo>
                  <a:pt x="7454" y="13426"/>
                  <a:pt x="7459" y="13375"/>
                  <a:pt x="7412" y="13526"/>
                </a:cubicBezTo>
                <a:cubicBezTo>
                  <a:pt x="7365" y="13677"/>
                  <a:pt x="7412" y="13728"/>
                  <a:pt x="7328" y="13702"/>
                </a:cubicBezTo>
                <a:cubicBezTo>
                  <a:pt x="7244" y="13677"/>
                  <a:pt x="7338" y="13665"/>
                  <a:pt x="7386" y="13514"/>
                </a:cubicBezTo>
                <a:cubicBezTo>
                  <a:pt x="7433" y="13362"/>
                  <a:pt x="7380" y="13274"/>
                  <a:pt x="7328" y="13312"/>
                </a:cubicBezTo>
                <a:cubicBezTo>
                  <a:pt x="7275" y="13350"/>
                  <a:pt x="7312" y="13426"/>
                  <a:pt x="7228" y="13463"/>
                </a:cubicBezTo>
                <a:cubicBezTo>
                  <a:pt x="7144" y="13501"/>
                  <a:pt x="7144" y="13375"/>
                  <a:pt x="7196" y="13350"/>
                </a:cubicBezTo>
                <a:cubicBezTo>
                  <a:pt x="7249" y="13325"/>
                  <a:pt x="7343" y="13211"/>
                  <a:pt x="7343" y="13161"/>
                </a:cubicBezTo>
                <a:cubicBezTo>
                  <a:pt x="7343" y="13110"/>
                  <a:pt x="7333" y="12972"/>
                  <a:pt x="7291" y="12972"/>
                </a:cubicBezTo>
                <a:cubicBezTo>
                  <a:pt x="7249" y="12972"/>
                  <a:pt x="7259" y="12846"/>
                  <a:pt x="7196" y="12682"/>
                </a:cubicBezTo>
                <a:cubicBezTo>
                  <a:pt x="7133" y="12518"/>
                  <a:pt x="7043" y="12332"/>
                  <a:pt x="6980" y="12358"/>
                </a:cubicBezTo>
                <a:cubicBezTo>
                  <a:pt x="6917" y="12383"/>
                  <a:pt x="6881" y="12505"/>
                  <a:pt x="6849" y="12367"/>
                </a:cubicBezTo>
                <a:cubicBezTo>
                  <a:pt x="6818" y="12228"/>
                  <a:pt x="6781" y="12203"/>
                  <a:pt x="6760" y="12128"/>
                </a:cubicBezTo>
                <a:cubicBezTo>
                  <a:pt x="6738" y="12052"/>
                  <a:pt x="6686" y="12128"/>
                  <a:pt x="6670" y="12090"/>
                </a:cubicBezTo>
                <a:cubicBezTo>
                  <a:pt x="6654" y="12052"/>
                  <a:pt x="6654" y="12052"/>
                  <a:pt x="6654" y="12052"/>
                </a:cubicBezTo>
                <a:cubicBezTo>
                  <a:pt x="6654" y="12052"/>
                  <a:pt x="6586" y="12090"/>
                  <a:pt x="6623" y="11976"/>
                </a:cubicBezTo>
                <a:cubicBezTo>
                  <a:pt x="6660" y="11863"/>
                  <a:pt x="6675" y="11648"/>
                  <a:pt x="6660" y="11661"/>
                </a:cubicBezTo>
                <a:cubicBezTo>
                  <a:pt x="6644" y="11674"/>
                  <a:pt x="6617" y="11850"/>
                  <a:pt x="6591" y="11838"/>
                </a:cubicBezTo>
                <a:cubicBezTo>
                  <a:pt x="6565" y="11825"/>
                  <a:pt x="6586" y="11800"/>
                  <a:pt x="6533" y="11724"/>
                </a:cubicBezTo>
                <a:cubicBezTo>
                  <a:pt x="6481" y="11648"/>
                  <a:pt x="6397" y="11712"/>
                  <a:pt x="6397" y="11775"/>
                </a:cubicBezTo>
                <a:cubicBezTo>
                  <a:pt x="6397" y="11838"/>
                  <a:pt x="6370" y="11888"/>
                  <a:pt x="6370" y="11888"/>
                </a:cubicBezTo>
                <a:cubicBezTo>
                  <a:pt x="6370" y="11888"/>
                  <a:pt x="6354" y="11850"/>
                  <a:pt x="6339" y="11775"/>
                </a:cubicBezTo>
                <a:cubicBezTo>
                  <a:pt x="6323" y="11699"/>
                  <a:pt x="6249" y="11687"/>
                  <a:pt x="6212" y="11762"/>
                </a:cubicBezTo>
                <a:cubicBezTo>
                  <a:pt x="6176" y="11838"/>
                  <a:pt x="6155" y="11573"/>
                  <a:pt x="6128" y="11573"/>
                </a:cubicBezTo>
                <a:cubicBezTo>
                  <a:pt x="6102" y="11573"/>
                  <a:pt x="6049" y="11636"/>
                  <a:pt x="6023" y="11749"/>
                </a:cubicBezTo>
                <a:cubicBezTo>
                  <a:pt x="5997" y="11863"/>
                  <a:pt x="6007" y="12027"/>
                  <a:pt x="5986" y="12014"/>
                </a:cubicBezTo>
                <a:cubicBezTo>
                  <a:pt x="5965" y="12001"/>
                  <a:pt x="5960" y="11787"/>
                  <a:pt x="5965" y="11712"/>
                </a:cubicBezTo>
                <a:cubicBezTo>
                  <a:pt x="5970" y="11636"/>
                  <a:pt x="6028" y="11510"/>
                  <a:pt x="5986" y="11485"/>
                </a:cubicBezTo>
                <a:cubicBezTo>
                  <a:pt x="5944" y="11460"/>
                  <a:pt x="5881" y="11611"/>
                  <a:pt x="5855" y="11623"/>
                </a:cubicBezTo>
                <a:cubicBezTo>
                  <a:pt x="5828" y="11636"/>
                  <a:pt x="5776" y="11724"/>
                  <a:pt x="5744" y="11825"/>
                </a:cubicBezTo>
                <a:cubicBezTo>
                  <a:pt x="5713" y="11926"/>
                  <a:pt x="5697" y="11989"/>
                  <a:pt x="5665" y="12027"/>
                </a:cubicBezTo>
                <a:cubicBezTo>
                  <a:pt x="5634" y="12065"/>
                  <a:pt x="5586" y="12027"/>
                  <a:pt x="5597" y="11989"/>
                </a:cubicBezTo>
                <a:cubicBezTo>
                  <a:pt x="5607" y="11951"/>
                  <a:pt x="5508" y="11812"/>
                  <a:pt x="5492" y="11863"/>
                </a:cubicBezTo>
                <a:cubicBezTo>
                  <a:pt x="5476" y="11913"/>
                  <a:pt x="5429" y="11951"/>
                  <a:pt x="5381" y="12001"/>
                </a:cubicBezTo>
                <a:cubicBezTo>
                  <a:pt x="5334" y="12052"/>
                  <a:pt x="5292" y="11939"/>
                  <a:pt x="5281" y="11888"/>
                </a:cubicBezTo>
                <a:cubicBezTo>
                  <a:pt x="5271" y="11838"/>
                  <a:pt x="5250" y="11825"/>
                  <a:pt x="5244" y="11661"/>
                </a:cubicBezTo>
                <a:cubicBezTo>
                  <a:pt x="5239" y="11497"/>
                  <a:pt x="5255" y="11321"/>
                  <a:pt x="5271" y="11220"/>
                </a:cubicBezTo>
                <a:cubicBezTo>
                  <a:pt x="5287" y="11119"/>
                  <a:pt x="5192" y="10918"/>
                  <a:pt x="5155" y="10930"/>
                </a:cubicBezTo>
                <a:cubicBezTo>
                  <a:pt x="5118" y="10943"/>
                  <a:pt x="5081" y="11031"/>
                  <a:pt x="5045" y="11018"/>
                </a:cubicBezTo>
                <a:cubicBezTo>
                  <a:pt x="5008" y="11006"/>
                  <a:pt x="5024" y="10981"/>
                  <a:pt x="4966" y="10981"/>
                </a:cubicBezTo>
                <a:cubicBezTo>
                  <a:pt x="4908" y="10981"/>
                  <a:pt x="4955" y="10955"/>
                  <a:pt x="4966" y="10842"/>
                </a:cubicBezTo>
                <a:cubicBezTo>
                  <a:pt x="4976" y="10729"/>
                  <a:pt x="4945" y="10578"/>
                  <a:pt x="5003" y="10476"/>
                </a:cubicBezTo>
                <a:cubicBezTo>
                  <a:pt x="5060" y="10376"/>
                  <a:pt x="5039" y="10136"/>
                  <a:pt x="5003" y="10124"/>
                </a:cubicBezTo>
                <a:cubicBezTo>
                  <a:pt x="4966" y="10111"/>
                  <a:pt x="4897" y="10162"/>
                  <a:pt x="4850" y="10149"/>
                </a:cubicBezTo>
                <a:cubicBezTo>
                  <a:pt x="4803" y="10136"/>
                  <a:pt x="4766" y="10237"/>
                  <a:pt x="4781" y="10351"/>
                </a:cubicBezTo>
                <a:cubicBezTo>
                  <a:pt x="4797" y="10464"/>
                  <a:pt x="4755" y="10540"/>
                  <a:pt x="4739" y="10527"/>
                </a:cubicBezTo>
                <a:cubicBezTo>
                  <a:pt x="4724" y="10514"/>
                  <a:pt x="4703" y="10451"/>
                  <a:pt x="4645" y="10552"/>
                </a:cubicBezTo>
                <a:cubicBezTo>
                  <a:pt x="4587" y="10653"/>
                  <a:pt x="4566" y="10615"/>
                  <a:pt x="4508" y="10502"/>
                </a:cubicBezTo>
                <a:cubicBezTo>
                  <a:pt x="4450" y="10388"/>
                  <a:pt x="4387" y="10275"/>
                  <a:pt x="4376" y="10098"/>
                </a:cubicBezTo>
                <a:cubicBezTo>
                  <a:pt x="4366" y="9922"/>
                  <a:pt x="4361" y="9745"/>
                  <a:pt x="4382" y="9644"/>
                </a:cubicBezTo>
                <a:cubicBezTo>
                  <a:pt x="4403" y="9544"/>
                  <a:pt x="4403" y="9367"/>
                  <a:pt x="4371" y="9342"/>
                </a:cubicBezTo>
                <a:cubicBezTo>
                  <a:pt x="4340" y="9317"/>
                  <a:pt x="4408" y="9191"/>
                  <a:pt x="4445" y="9166"/>
                </a:cubicBezTo>
                <a:cubicBezTo>
                  <a:pt x="4482" y="9140"/>
                  <a:pt x="4539" y="9027"/>
                  <a:pt x="4550" y="8977"/>
                </a:cubicBezTo>
                <a:cubicBezTo>
                  <a:pt x="4560" y="8926"/>
                  <a:pt x="4613" y="8939"/>
                  <a:pt x="4671" y="8939"/>
                </a:cubicBezTo>
                <a:cubicBezTo>
                  <a:pt x="4729" y="8939"/>
                  <a:pt x="4739" y="8939"/>
                  <a:pt x="4797" y="9015"/>
                </a:cubicBezTo>
                <a:cubicBezTo>
                  <a:pt x="4855" y="9090"/>
                  <a:pt x="4866" y="8977"/>
                  <a:pt x="4866" y="8939"/>
                </a:cubicBezTo>
                <a:cubicBezTo>
                  <a:pt x="4866" y="8901"/>
                  <a:pt x="4898" y="8874"/>
                  <a:pt x="4961" y="8887"/>
                </a:cubicBezTo>
                <a:cubicBezTo>
                  <a:pt x="5024" y="8899"/>
                  <a:pt x="5102" y="8788"/>
                  <a:pt x="5118" y="8826"/>
                </a:cubicBezTo>
                <a:cubicBezTo>
                  <a:pt x="5134" y="8863"/>
                  <a:pt x="5165" y="9015"/>
                  <a:pt x="5197" y="8964"/>
                </a:cubicBezTo>
                <a:cubicBezTo>
                  <a:pt x="5229" y="8914"/>
                  <a:pt x="5239" y="8826"/>
                  <a:pt x="5250" y="8977"/>
                </a:cubicBezTo>
                <a:cubicBezTo>
                  <a:pt x="5260" y="9128"/>
                  <a:pt x="5286" y="9355"/>
                  <a:pt x="5334" y="9393"/>
                </a:cubicBezTo>
                <a:cubicBezTo>
                  <a:pt x="5381" y="9431"/>
                  <a:pt x="5355" y="9582"/>
                  <a:pt x="5402" y="9595"/>
                </a:cubicBezTo>
                <a:cubicBezTo>
                  <a:pt x="5450" y="9607"/>
                  <a:pt x="5471" y="9355"/>
                  <a:pt x="5455" y="9267"/>
                </a:cubicBezTo>
                <a:cubicBezTo>
                  <a:pt x="5439" y="9178"/>
                  <a:pt x="5407" y="8914"/>
                  <a:pt x="5381" y="8851"/>
                </a:cubicBezTo>
                <a:cubicBezTo>
                  <a:pt x="5355" y="8788"/>
                  <a:pt x="5399" y="8631"/>
                  <a:pt x="5452" y="8581"/>
                </a:cubicBezTo>
                <a:cubicBezTo>
                  <a:pt x="5504" y="8530"/>
                  <a:pt x="5586" y="8271"/>
                  <a:pt x="5623" y="8196"/>
                </a:cubicBezTo>
                <a:cubicBezTo>
                  <a:pt x="5660" y="8120"/>
                  <a:pt x="5780" y="8098"/>
                  <a:pt x="5749" y="7998"/>
                </a:cubicBezTo>
                <a:cubicBezTo>
                  <a:pt x="5717" y="7897"/>
                  <a:pt x="5686" y="7792"/>
                  <a:pt x="5686" y="7717"/>
                </a:cubicBezTo>
                <a:cubicBezTo>
                  <a:pt x="5686" y="7641"/>
                  <a:pt x="5718" y="7666"/>
                  <a:pt x="5734" y="7717"/>
                </a:cubicBezTo>
                <a:cubicBezTo>
                  <a:pt x="5749" y="7767"/>
                  <a:pt x="5812" y="7641"/>
                  <a:pt x="5797" y="7578"/>
                </a:cubicBezTo>
                <a:cubicBezTo>
                  <a:pt x="5781" y="7515"/>
                  <a:pt x="5786" y="7427"/>
                  <a:pt x="5823" y="7440"/>
                </a:cubicBezTo>
                <a:cubicBezTo>
                  <a:pt x="5860" y="7452"/>
                  <a:pt x="5870" y="7376"/>
                  <a:pt x="5855" y="7326"/>
                </a:cubicBezTo>
                <a:cubicBezTo>
                  <a:pt x="5839" y="7276"/>
                  <a:pt x="5891" y="7213"/>
                  <a:pt x="5928" y="7238"/>
                </a:cubicBezTo>
                <a:cubicBezTo>
                  <a:pt x="5965" y="7263"/>
                  <a:pt x="6087" y="7283"/>
                  <a:pt x="6102" y="7233"/>
                </a:cubicBezTo>
                <a:cubicBezTo>
                  <a:pt x="6118" y="7182"/>
                  <a:pt x="6044" y="7074"/>
                  <a:pt x="6044" y="6973"/>
                </a:cubicBezTo>
                <a:cubicBezTo>
                  <a:pt x="6044" y="6872"/>
                  <a:pt x="6107" y="6784"/>
                  <a:pt x="6144" y="6771"/>
                </a:cubicBezTo>
                <a:cubicBezTo>
                  <a:pt x="6181" y="6759"/>
                  <a:pt x="6228" y="6771"/>
                  <a:pt x="6233" y="6734"/>
                </a:cubicBezTo>
                <a:cubicBezTo>
                  <a:pt x="6238" y="6696"/>
                  <a:pt x="6291" y="6595"/>
                  <a:pt x="6296" y="6683"/>
                </a:cubicBezTo>
                <a:cubicBezTo>
                  <a:pt x="6302" y="6771"/>
                  <a:pt x="6296" y="6922"/>
                  <a:pt x="6338" y="6922"/>
                </a:cubicBezTo>
                <a:cubicBezTo>
                  <a:pt x="6381" y="6922"/>
                  <a:pt x="6433" y="6809"/>
                  <a:pt x="6449" y="6797"/>
                </a:cubicBezTo>
                <a:cubicBezTo>
                  <a:pt x="6465" y="6784"/>
                  <a:pt x="6565" y="6734"/>
                  <a:pt x="6586" y="6721"/>
                </a:cubicBezTo>
                <a:cubicBezTo>
                  <a:pt x="6607" y="6708"/>
                  <a:pt x="6733" y="6683"/>
                  <a:pt x="6717" y="6595"/>
                </a:cubicBezTo>
                <a:cubicBezTo>
                  <a:pt x="6701" y="6507"/>
                  <a:pt x="6686" y="6419"/>
                  <a:pt x="6670" y="6381"/>
                </a:cubicBezTo>
                <a:cubicBezTo>
                  <a:pt x="6654" y="6343"/>
                  <a:pt x="6638" y="6393"/>
                  <a:pt x="6617" y="6456"/>
                </a:cubicBezTo>
                <a:cubicBezTo>
                  <a:pt x="6596" y="6519"/>
                  <a:pt x="6559" y="6519"/>
                  <a:pt x="6549" y="6469"/>
                </a:cubicBezTo>
                <a:cubicBezTo>
                  <a:pt x="6538" y="6419"/>
                  <a:pt x="6554" y="6267"/>
                  <a:pt x="6517" y="6318"/>
                </a:cubicBezTo>
                <a:cubicBezTo>
                  <a:pt x="6480" y="6368"/>
                  <a:pt x="6475" y="6419"/>
                  <a:pt x="6454" y="6393"/>
                </a:cubicBezTo>
                <a:cubicBezTo>
                  <a:pt x="6433" y="6368"/>
                  <a:pt x="6412" y="6280"/>
                  <a:pt x="6412" y="6280"/>
                </a:cubicBezTo>
                <a:cubicBezTo>
                  <a:pt x="6412" y="6280"/>
                  <a:pt x="6465" y="6217"/>
                  <a:pt x="6428" y="6104"/>
                </a:cubicBezTo>
                <a:cubicBezTo>
                  <a:pt x="6391" y="5990"/>
                  <a:pt x="6338" y="6015"/>
                  <a:pt x="6286" y="6078"/>
                </a:cubicBezTo>
                <a:cubicBezTo>
                  <a:pt x="6233" y="6141"/>
                  <a:pt x="6238" y="6129"/>
                  <a:pt x="6175" y="6166"/>
                </a:cubicBezTo>
                <a:cubicBezTo>
                  <a:pt x="6112" y="6204"/>
                  <a:pt x="6081" y="6242"/>
                  <a:pt x="6081" y="6242"/>
                </a:cubicBezTo>
                <a:cubicBezTo>
                  <a:pt x="6081" y="6242"/>
                  <a:pt x="6098" y="6046"/>
                  <a:pt x="6135" y="5970"/>
                </a:cubicBezTo>
                <a:cubicBezTo>
                  <a:pt x="6172" y="5895"/>
                  <a:pt x="6286" y="5927"/>
                  <a:pt x="6317" y="5851"/>
                </a:cubicBezTo>
                <a:cubicBezTo>
                  <a:pt x="6349" y="5776"/>
                  <a:pt x="6433" y="5889"/>
                  <a:pt x="6433" y="5889"/>
                </a:cubicBezTo>
                <a:cubicBezTo>
                  <a:pt x="6433" y="5889"/>
                  <a:pt x="6475" y="5788"/>
                  <a:pt x="6475" y="5851"/>
                </a:cubicBezTo>
                <a:cubicBezTo>
                  <a:pt x="6475" y="5914"/>
                  <a:pt x="6465" y="6078"/>
                  <a:pt x="6496" y="6078"/>
                </a:cubicBezTo>
                <a:cubicBezTo>
                  <a:pt x="6528" y="6078"/>
                  <a:pt x="6617" y="5977"/>
                  <a:pt x="6580" y="5952"/>
                </a:cubicBezTo>
                <a:cubicBezTo>
                  <a:pt x="6544" y="5927"/>
                  <a:pt x="6603" y="5880"/>
                  <a:pt x="6640" y="5817"/>
                </a:cubicBezTo>
                <a:cubicBezTo>
                  <a:pt x="6677" y="5754"/>
                  <a:pt x="6749" y="5826"/>
                  <a:pt x="6770" y="5801"/>
                </a:cubicBezTo>
                <a:cubicBezTo>
                  <a:pt x="6791" y="5776"/>
                  <a:pt x="6806" y="5662"/>
                  <a:pt x="6843" y="5662"/>
                </a:cubicBezTo>
                <a:cubicBezTo>
                  <a:pt x="6880" y="5662"/>
                  <a:pt x="6896" y="5776"/>
                  <a:pt x="6843" y="5851"/>
                </a:cubicBezTo>
                <a:cubicBezTo>
                  <a:pt x="6791" y="5927"/>
                  <a:pt x="6786" y="6116"/>
                  <a:pt x="6759" y="6166"/>
                </a:cubicBezTo>
                <a:cubicBezTo>
                  <a:pt x="6733" y="6217"/>
                  <a:pt x="6749" y="6280"/>
                  <a:pt x="6791" y="6267"/>
                </a:cubicBezTo>
                <a:cubicBezTo>
                  <a:pt x="6833" y="6255"/>
                  <a:pt x="6870" y="6280"/>
                  <a:pt x="6906" y="6255"/>
                </a:cubicBezTo>
                <a:cubicBezTo>
                  <a:pt x="6943" y="6229"/>
                  <a:pt x="6964" y="6280"/>
                  <a:pt x="6975" y="6317"/>
                </a:cubicBezTo>
                <a:cubicBezTo>
                  <a:pt x="6985" y="6355"/>
                  <a:pt x="7017" y="6280"/>
                  <a:pt x="7017" y="6280"/>
                </a:cubicBezTo>
                <a:cubicBezTo>
                  <a:pt x="7017" y="6280"/>
                  <a:pt x="7086" y="6242"/>
                  <a:pt x="7106" y="6305"/>
                </a:cubicBezTo>
                <a:cubicBezTo>
                  <a:pt x="7127" y="6368"/>
                  <a:pt x="7143" y="6267"/>
                  <a:pt x="7127" y="6204"/>
                </a:cubicBezTo>
                <a:cubicBezTo>
                  <a:pt x="7112" y="6141"/>
                  <a:pt x="7091" y="6078"/>
                  <a:pt x="7075" y="6003"/>
                </a:cubicBezTo>
                <a:cubicBezTo>
                  <a:pt x="7059" y="5927"/>
                  <a:pt x="7038" y="5902"/>
                  <a:pt x="6996" y="5927"/>
                </a:cubicBezTo>
                <a:cubicBezTo>
                  <a:pt x="6954" y="5952"/>
                  <a:pt x="6943" y="5902"/>
                  <a:pt x="6917" y="5864"/>
                </a:cubicBezTo>
                <a:cubicBezTo>
                  <a:pt x="6891" y="5826"/>
                  <a:pt x="6870" y="5914"/>
                  <a:pt x="6891" y="5826"/>
                </a:cubicBezTo>
                <a:cubicBezTo>
                  <a:pt x="6912" y="5738"/>
                  <a:pt x="6922" y="5713"/>
                  <a:pt x="6938" y="5637"/>
                </a:cubicBezTo>
                <a:cubicBezTo>
                  <a:pt x="6954" y="5561"/>
                  <a:pt x="7022" y="5423"/>
                  <a:pt x="6954" y="5385"/>
                </a:cubicBezTo>
                <a:cubicBezTo>
                  <a:pt x="6885" y="5347"/>
                  <a:pt x="6864" y="5322"/>
                  <a:pt x="6854" y="5246"/>
                </a:cubicBezTo>
                <a:cubicBezTo>
                  <a:pt x="6843" y="5171"/>
                  <a:pt x="6764" y="5032"/>
                  <a:pt x="6743" y="5032"/>
                </a:cubicBezTo>
                <a:cubicBezTo>
                  <a:pt x="6722" y="5032"/>
                  <a:pt x="6622" y="5077"/>
                  <a:pt x="6616" y="5014"/>
                </a:cubicBezTo>
                <a:cubicBezTo>
                  <a:pt x="6611" y="4951"/>
                  <a:pt x="6586" y="4767"/>
                  <a:pt x="6559" y="4704"/>
                </a:cubicBezTo>
                <a:cubicBezTo>
                  <a:pt x="6533" y="4641"/>
                  <a:pt x="6433" y="4364"/>
                  <a:pt x="6417" y="4339"/>
                </a:cubicBezTo>
                <a:cubicBezTo>
                  <a:pt x="6401" y="4314"/>
                  <a:pt x="6381" y="4326"/>
                  <a:pt x="6333" y="4477"/>
                </a:cubicBezTo>
                <a:cubicBezTo>
                  <a:pt x="6286" y="4629"/>
                  <a:pt x="6244" y="4654"/>
                  <a:pt x="6207" y="4616"/>
                </a:cubicBezTo>
                <a:cubicBezTo>
                  <a:pt x="6170" y="4578"/>
                  <a:pt x="6130" y="4617"/>
                  <a:pt x="6093" y="4517"/>
                </a:cubicBezTo>
                <a:cubicBezTo>
                  <a:pt x="6056" y="4416"/>
                  <a:pt x="6165" y="4377"/>
                  <a:pt x="6149" y="4314"/>
                </a:cubicBezTo>
                <a:cubicBezTo>
                  <a:pt x="6133" y="4251"/>
                  <a:pt x="6049" y="4225"/>
                  <a:pt x="5996" y="4213"/>
                </a:cubicBezTo>
                <a:cubicBezTo>
                  <a:pt x="5944" y="4200"/>
                  <a:pt x="5907" y="4062"/>
                  <a:pt x="5828" y="4049"/>
                </a:cubicBezTo>
                <a:cubicBezTo>
                  <a:pt x="5749" y="4036"/>
                  <a:pt x="5654" y="4074"/>
                  <a:pt x="5628" y="4074"/>
                </a:cubicBezTo>
                <a:cubicBezTo>
                  <a:pt x="5602" y="4074"/>
                  <a:pt x="5602" y="4162"/>
                  <a:pt x="5591" y="4301"/>
                </a:cubicBezTo>
                <a:cubicBezTo>
                  <a:pt x="5581" y="4440"/>
                  <a:pt x="5628" y="4477"/>
                  <a:pt x="5581" y="4503"/>
                </a:cubicBezTo>
                <a:cubicBezTo>
                  <a:pt x="5533" y="4528"/>
                  <a:pt x="5512" y="4540"/>
                  <a:pt x="5560" y="4591"/>
                </a:cubicBezTo>
                <a:cubicBezTo>
                  <a:pt x="5607" y="4641"/>
                  <a:pt x="5670" y="4843"/>
                  <a:pt x="5670" y="4843"/>
                </a:cubicBezTo>
                <a:cubicBezTo>
                  <a:pt x="5670" y="4843"/>
                  <a:pt x="5670" y="4956"/>
                  <a:pt x="5633" y="5019"/>
                </a:cubicBezTo>
                <a:cubicBezTo>
                  <a:pt x="5597" y="5082"/>
                  <a:pt x="5560" y="5145"/>
                  <a:pt x="5539" y="5070"/>
                </a:cubicBezTo>
                <a:cubicBezTo>
                  <a:pt x="5518" y="4994"/>
                  <a:pt x="5460" y="5007"/>
                  <a:pt x="5476" y="5082"/>
                </a:cubicBezTo>
                <a:cubicBezTo>
                  <a:pt x="5491" y="5158"/>
                  <a:pt x="5523" y="5196"/>
                  <a:pt x="5523" y="5272"/>
                </a:cubicBezTo>
                <a:cubicBezTo>
                  <a:pt x="5523" y="5347"/>
                  <a:pt x="5570" y="5536"/>
                  <a:pt x="5539" y="5599"/>
                </a:cubicBezTo>
                <a:cubicBezTo>
                  <a:pt x="5507" y="5662"/>
                  <a:pt x="5470" y="5612"/>
                  <a:pt x="5444" y="5625"/>
                </a:cubicBezTo>
                <a:cubicBezTo>
                  <a:pt x="5418" y="5637"/>
                  <a:pt x="5391" y="5524"/>
                  <a:pt x="5413" y="5499"/>
                </a:cubicBezTo>
                <a:cubicBezTo>
                  <a:pt x="5434" y="5473"/>
                  <a:pt x="5407" y="5284"/>
                  <a:pt x="5407" y="5284"/>
                </a:cubicBezTo>
                <a:cubicBezTo>
                  <a:pt x="5407" y="5284"/>
                  <a:pt x="5344" y="5499"/>
                  <a:pt x="5349" y="5385"/>
                </a:cubicBezTo>
                <a:cubicBezTo>
                  <a:pt x="5355" y="5272"/>
                  <a:pt x="5323" y="5259"/>
                  <a:pt x="5323" y="5171"/>
                </a:cubicBezTo>
                <a:cubicBezTo>
                  <a:pt x="5323" y="5083"/>
                  <a:pt x="5277" y="4960"/>
                  <a:pt x="5230" y="4985"/>
                </a:cubicBezTo>
                <a:cubicBezTo>
                  <a:pt x="5182" y="5011"/>
                  <a:pt x="5139" y="5032"/>
                  <a:pt x="5050" y="4994"/>
                </a:cubicBezTo>
                <a:cubicBezTo>
                  <a:pt x="4960" y="4956"/>
                  <a:pt x="4923" y="4931"/>
                  <a:pt x="4850" y="4843"/>
                </a:cubicBezTo>
                <a:cubicBezTo>
                  <a:pt x="4776" y="4755"/>
                  <a:pt x="4750" y="4818"/>
                  <a:pt x="4713" y="4830"/>
                </a:cubicBezTo>
                <a:cubicBezTo>
                  <a:pt x="4676" y="4843"/>
                  <a:pt x="4692" y="4654"/>
                  <a:pt x="4645" y="4629"/>
                </a:cubicBezTo>
                <a:cubicBezTo>
                  <a:pt x="4597" y="4604"/>
                  <a:pt x="4628" y="4575"/>
                  <a:pt x="4617" y="4412"/>
                </a:cubicBezTo>
                <a:cubicBezTo>
                  <a:pt x="4606" y="4248"/>
                  <a:pt x="4576" y="4289"/>
                  <a:pt x="4692" y="4112"/>
                </a:cubicBezTo>
                <a:cubicBezTo>
                  <a:pt x="4808" y="3936"/>
                  <a:pt x="4792" y="3860"/>
                  <a:pt x="4881" y="3835"/>
                </a:cubicBezTo>
                <a:cubicBezTo>
                  <a:pt x="4971" y="3810"/>
                  <a:pt x="5004" y="3949"/>
                  <a:pt x="5004" y="3886"/>
                </a:cubicBezTo>
                <a:cubicBezTo>
                  <a:pt x="5004" y="3823"/>
                  <a:pt x="5034" y="3482"/>
                  <a:pt x="5034" y="3608"/>
                </a:cubicBezTo>
                <a:cubicBezTo>
                  <a:pt x="5034" y="3734"/>
                  <a:pt x="5139" y="3747"/>
                  <a:pt x="5092" y="3835"/>
                </a:cubicBezTo>
                <a:cubicBezTo>
                  <a:pt x="5044" y="3923"/>
                  <a:pt x="5071" y="3936"/>
                  <a:pt x="5108" y="3936"/>
                </a:cubicBezTo>
                <a:cubicBezTo>
                  <a:pt x="5144" y="3936"/>
                  <a:pt x="5213" y="3847"/>
                  <a:pt x="5213" y="3847"/>
                </a:cubicBezTo>
                <a:cubicBezTo>
                  <a:pt x="5213" y="3847"/>
                  <a:pt x="5297" y="3759"/>
                  <a:pt x="5318" y="3835"/>
                </a:cubicBezTo>
                <a:cubicBezTo>
                  <a:pt x="5339" y="3910"/>
                  <a:pt x="5339" y="3986"/>
                  <a:pt x="5376" y="3986"/>
                </a:cubicBezTo>
                <a:cubicBezTo>
                  <a:pt x="5413" y="3986"/>
                  <a:pt x="5491" y="3885"/>
                  <a:pt x="5423" y="3797"/>
                </a:cubicBezTo>
                <a:cubicBezTo>
                  <a:pt x="5355" y="3709"/>
                  <a:pt x="5313" y="3721"/>
                  <a:pt x="5271" y="3621"/>
                </a:cubicBezTo>
                <a:cubicBezTo>
                  <a:pt x="5229" y="3520"/>
                  <a:pt x="5239" y="3558"/>
                  <a:pt x="5192" y="3583"/>
                </a:cubicBezTo>
                <a:cubicBezTo>
                  <a:pt x="5144" y="3608"/>
                  <a:pt x="5144" y="3545"/>
                  <a:pt x="5128" y="3545"/>
                </a:cubicBezTo>
                <a:cubicBezTo>
                  <a:pt x="5113" y="3545"/>
                  <a:pt x="5087" y="3570"/>
                  <a:pt x="5076" y="3520"/>
                </a:cubicBezTo>
                <a:cubicBezTo>
                  <a:pt x="5065" y="3469"/>
                  <a:pt x="5081" y="3457"/>
                  <a:pt x="5134" y="3457"/>
                </a:cubicBezTo>
                <a:cubicBezTo>
                  <a:pt x="5186" y="3457"/>
                  <a:pt x="5250" y="3495"/>
                  <a:pt x="5250" y="3495"/>
                </a:cubicBezTo>
                <a:cubicBezTo>
                  <a:pt x="5250" y="3495"/>
                  <a:pt x="5313" y="3444"/>
                  <a:pt x="5328" y="3431"/>
                </a:cubicBezTo>
                <a:cubicBezTo>
                  <a:pt x="5344" y="3419"/>
                  <a:pt x="5428" y="3394"/>
                  <a:pt x="5413" y="3280"/>
                </a:cubicBezTo>
                <a:cubicBezTo>
                  <a:pt x="5397" y="3167"/>
                  <a:pt x="5344" y="3167"/>
                  <a:pt x="5328" y="3129"/>
                </a:cubicBezTo>
                <a:cubicBezTo>
                  <a:pt x="5313" y="3091"/>
                  <a:pt x="5360" y="3041"/>
                  <a:pt x="5386" y="3016"/>
                </a:cubicBezTo>
                <a:cubicBezTo>
                  <a:pt x="5413" y="2990"/>
                  <a:pt x="5486" y="3016"/>
                  <a:pt x="5486" y="3016"/>
                </a:cubicBezTo>
                <a:cubicBezTo>
                  <a:pt x="5486" y="3016"/>
                  <a:pt x="5534" y="3028"/>
                  <a:pt x="5534" y="2978"/>
                </a:cubicBezTo>
                <a:cubicBezTo>
                  <a:pt x="5534" y="2928"/>
                  <a:pt x="5523" y="2864"/>
                  <a:pt x="5555" y="2902"/>
                </a:cubicBezTo>
                <a:cubicBezTo>
                  <a:pt x="5586" y="2940"/>
                  <a:pt x="5555" y="3053"/>
                  <a:pt x="5602" y="3028"/>
                </a:cubicBezTo>
                <a:cubicBezTo>
                  <a:pt x="5649" y="3003"/>
                  <a:pt x="5660" y="3028"/>
                  <a:pt x="5686" y="3066"/>
                </a:cubicBezTo>
                <a:cubicBezTo>
                  <a:pt x="5712" y="3104"/>
                  <a:pt x="5681" y="3255"/>
                  <a:pt x="5655" y="3280"/>
                </a:cubicBezTo>
                <a:cubicBezTo>
                  <a:pt x="5628" y="3305"/>
                  <a:pt x="5586" y="3356"/>
                  <a:pt x="5644" y="3369"/>
                </a:cubicBezTo>
                <a:cubicBezTo>
                  <a:pt x="5702" y="3381"/>
                  <a:pt x="5744" y="3381"/>
                  <a:pt x="5744" y="3381"/>
                </a:cubicBezTo>
                <a:cubicBezTo>
                  <a:pt x="5744" y="3381"/>
                  <a:pt x="5781" y="3293"/>
                  <a:pt x="5797" y="3217"/>
                </a:cubicBezTo>
                <a:cubicBezTo>
                  <a:pt x="5812" y="3142"/>
                  <a:pt x="5839" y="3192"/>
                  <a:pt x="5860" y="3217"/>
                </a:cubicBezTo>
                <a:cubicBezTo>
                  <a:pt x="5881" y="3242"/>
                  <a:pt x="5960" y="3280"/>
                  <a:pt x="5886" y="3331"/>
                </a:cubicBezTo>
                <a:cubicBezTo>
                  <a:pt x="5812" y="3381"/>
                  <a:pt x="5797" y="3444"/>
                  <a:pt x="5781" y="3507"/>
                </a:cubicBezTo>
                <a:cubicBezTo>
                  <a:pt x="5765" y="3570"/>
                  <a:pt x="5760" y="3608"/>
                  <a:pt x="5692" y="3570"/>
                </a:cubicBezTo>
                <a:cubicBezTo>
                  <a:pt x="5623" y="3532"/>
                  <a:pt x="5586" y="3545"/>
                  <a:pt x="5570" y="3608"/>
                </a:cubicBezTo>
                <a:cubicBezTo>
                  <a:pt x="5555" y="3671"/>
                  <a:pt x="5565" y="3873"/>
                  <a:pt x="5592" y="3847"/>
                </a:cubicBezTo>
                <a:cubicBezTo>
                  <a:pt x="5618" y="3822"/>
                  <a:pt x="5644" y="3822"/>
                  <a:pt x="5676" y="3797"/>
                </a:cubicBezTo>
                <a:cubicBezTo>
                  <a:pt x="5707" y="3772"/>
                  <a:pt x="5833" y="3822"/>
                  <a:pt x="5865" y="3810"/>
                </a:cubicBezTo>
                <a:cubicBezTo>
                  <a:pt x="5897" y="3797"/>
                  <a:pt x="5949" y="3936"/>
                  <a:pt x="5965" y="3910"/>
                </a:cubicBezTo>
                <a:cubicBezTo>
                  <a:pt x="5981" y="3885"/>
                  <a:pt x="6013" y="3961"/>
                  <a:pt x="6044" y="4011"/>
                </a:cubicBezTo>
                <a:cubicBezTo>
                  <a:pt x="6076" y="4062"/>
                  <a:pt x="6065" y="3898"/>
                  <a:pt x="6123" y="3998"/>
                </a:cubicBezTo>
                <a:cubicBezTo>
                  <a:pt x="6181" y="4100"/>
                  <a:pt x="6149" y="4100"/>
                  <a:pt x="6181" y="4100"/>
                </a:cubicBezTo>
                <a:cubicBezTo>
                  <a:pt x="6212" y="4100"/>
                  <a:pt x="6281" y="4112"/>
                  <a:pt x="6281" y="4112"/>
                </a:cubicBezTo>
                <a:cubicBezTo>
                  <a:pt x="6281" y="4112"/>
                  <a:pt x="6286" y="3986"/>
                  <a:pt x="6339" y="4011"/>
                </a:cubicBezTo>
                <a:cubicBezTo>
                  <a:pt x="6391" y="4036"/>
                  <a:pt x="6439" y="4175"/>
                  <a:pt x="6433" y="4074"/>
                </a:cubicBezTo>
                <a:cubicBezTo>
                  <a:pt x="6428" y="3974"/>
                  <a:pt x="6438" y="3898"/>
                  <a:pt x="6396" y="3822"/>
                </a:cubicBezTo>
                <a:cubicBezTo>
                  <a:pt x="6354" y="3747"/>
                  <a:pt x="6286" y="3696"/>
                  <a:pt x="6275" y="3658"/>
                </a:cubicBezTo>
                <a:cubicBezTo>
                  <a:pt x="6265" y="3621"/>
                  <a:pt x="6254" y="3570"/>
                  <a:pt x="6270" y="3545"/>
                </a:cubicBezTo>
                <a:cubicBezTo>
                  <a:pt x="6286" y="3520"/>
                  <a:pt x="6360" y="3557"/>
                  <a:pt x="6402" y="3621"/>
                </a:cubicBezTo>
                <a:cubicBezTo>
                  <a:pt x="6444" y="3684"/>
                  <a:pt x="6481" y="3747"/>
                  <a:pt x="6512" y="3696"/>
                </a:cubicBezTo>
                <a:cubicBezTo>
                  <a:pt x="6544" y="3646"/>
                  <a:pt x="6581" y="3621"/>
                  <a:pt x="6596" y="3583"/>
                </a:cubicBezTo>
                <a:cubicBezTo>
                  <a:pt x="6612" y="3545"/>
                  <a:pt x="6649" y="3431"/>
                  <a:pt x="6649" y="3431"/>
                </a:cubicBezTo>
                <a:cubicBezTo>
                  <a:pt x="6649" y="3431"/>
                  <a:pt x="6491" y="3381"/>
                  <a:pt x="6470" y="3318"/>
                </a:cubicBezTo>
                <a:cubicBezTo>
                  <a:pt x="6449" y="3255"/>
                  <a:pt x="6375" y="3167"/>
                  <a:pt x="6354" y="3167"/>
                </a:cubicBezTo>
                <a:cubicBezTo>
                  <a:pt x="6333" y="3167"/>
                  <a:pt x="6275" y="3255"/>
                  <a:pt x="6254" y="3129"/>
                </a:cubicBezTo>
                <a:cubicBezTo>
                  <a:pt x="6233" y="3003"/>
                  <a:pt x="6233" y="2852"/>
                  <a:pt x="6212" y="2839"/>
                </a:cubicBezTo>
                <a:cubicBezTo>
                  <a:pt x="6191" y="2826"/>
                  <a:pt x="5970" y="2751"/>
                  <a:pt x="5939" y="2713"/>
                </a:cubicBezTo>
                <a:cubicBezTo>
                  <a:pt x="5907" y="2675"/>
                  <a:pt x="5781" y="2587"/>
                  <a:pt x="5734" y="2524"/>
                </a:cubicBezTo>
                <a:cubicBezTo>
                  <a:pt x="5686" y="2461"/>
                  <a:pt x="5618" y="2373"/>
                  <a:pt x="5576" y="2373"/>
                </a:cubicBezTo>
                <a:cubicBezTo>
                  <a:pt x="5534" y="2373"/>
                  <a:pt x="5360" y="2423"/>
                  <a:pt x="5329" y="2411"/>
                </a:cubicBezTo>
                <a:cubicBezTo>
                  <a:pt x="5297" y="2398"/>
                  <a:pt x="5202" y="2436"/>
                  <a:pt x="5165" y="2448"/>
                </a:cubicBezTo>
                <a:cubicBezTo>
                  <a:pt x="5129" y="2461"/>
                  <a:pt x="5213" y="2625"/>
                  <a:pt x="5134" y="2663"/>
                </a:cubicBezTo>
                <a:cubicBezTo>
                  <a:pt x="5055" y="2701"/>
                  <a:pt x="5065" y="2726"/>
                  <a:pt x="5081" y="2537"/>
                </a:cubicBezTo>
                <a:cubicBezTo>
                  <a:pt x="5097" y="2348"/>
                  <a:pt x="5029" y="2297"/>
                  <a:pt x="4960" y="2373"/>
                </a:cubicBezTo>
                <a:cubicBezTo>
                  <a:pt x="4892" y="2448"/>
                  <a:pt x="4781" y="2499"/>
                  <a:pt x="4808" y="2587"/>
                </a:cubicBezTo>
                <a:cubicBezTo>
                  <a:pt x="4834" y="2675"/>
                  <a:pt x="4802" y="2739"/>
                  <a:pt x="4855" y="2826"/>
                </a:cubicBezTo>
                <a:cubicBezTo>
                  <a:pt x="4908" y="2915"/>
                  <a:pt x="4929" y="2940"/>
                  <a:pt x="4997" y="2927"/>
                </a:cubicBezTo>
                <a:cubicBezTo>
                  <a:pt x="5065" y="2915"/>
                  <a:pt x="5134" y="2953"/>
                  <a:pt x="5134" y="2953"/>
                </a:cubicBezTo>
                <a:cubicBezTo>
                  <a:pt x="5134" y="2953"/>
                  <a:pt x="5134" y="3104"/>
                  <a:pt x="5108" y="3129"/>
                </a:cubicBezTo>
                <a:cubicBezTo>
                  <a:pt x="5081" y="3154"/>
                  <a:pt x="5039" y="3154"/>
                  <a:pt x="5029" y="3230"/>
                </a:cubicBezTo>
                <a:cubicBezTo>
                  <a:pt x="5018" y="3305"/>
                  <a:pt x="4965" y="3344"/>
                  <a:pt x="4965" y="3305"/>
                </a:cubicBezTo>
                <a:cubicBezTo>
                  <a:pt x="4965" y="3268"/>
                  <a:pt x="4992" y="3142"/>
                  <a:pt x="4955" y="3079"/>
                </a:cubicBezTo>
                <a:cubicBezTo>
                  <a:pt x="4918" y="3016"/>
                  <a:pt x="4908" y="3003"/>
                  <a:pt x="4865" y="3066"/>
                </a:cubicBezTo>
                <a:cubicBezTo>
                  <a:pt x="4823" y="3129"/>
                  <a:pt x="4818" y="3154"/>
                  <a:pt x="4797" y="3053"/>
                </a:cubicBezTo>
                <a:cubicBezTo>
                  <a:pt x="4776" y="2953"/>
                  <a:pt x="4713" y="2864"/>
                  <a:pt x="4713" y="2864"/>
                </a:cubicBezTo>
                <a:cubicBezTo>
                  <a:pt x="4713" y="2864"/>
                  <a:pt x="4671" y="2739"/>
                  <a:pt x="4639" y="2675"/>
                </a:cubicBezTo>
                <a:cubicBezTo>
                  <a:pt x="4608" y="2612"/>
                  <a:pt x="4550" y="2625"/>
                  <a:pt x="4545" y="2688"/>
                </a:cubicBezTo>
                <a:cubicBezTo>
                  <a:pt x="4539" y="2751"/>
                  <a:pt x="4555" y="2814"/>
                  <a:pt x="4576" y="2928"/>
                </a:cubicBezTo>
                <a:cubicBezTo>
                  <a:pt x="4597" y="3041"/>
                  <a:pt x="4607" y="3185"/>
                  <a:pt x="4570" y="3197"/>
                </a:cubicBezTo>
                <a:cubicBezTo>
                  <a:pt x="4533" y="3210"/>
                  <a:pt x="4539" y="3293"/>
                  <a:pt x="4502" y="3318"/>
                </a:cubicBezTo>
                <a:cubicBezTo>
                  <a:pt x="4466" y="3344"/>
                  <a:pt x="4450" y="3280"/>
                  <a:pt x="4450" y="3179"/>
                </a:cubicBezTo>
                <a:cubicBezTo>
                  <a:pt x="4450" y="3079"/>
                  <a:pt x="4434" y="2990"/>
                  <a:pt x="4445" y="2953"/>
                </a:cubicBezTo>
                <a:cubicBezTo>
                  <a:pt x="4455" y="2915"/>
                  <a:pt x="4403" y="2978"/>
                  <a:pt x="4350" y="2953"/>
                </a:cubicBezTo>
                <a:cubicBezTo>
                  <a:pt x="4297" y="2927"/>
                  <a:pt x="4255" y="3003"/>
                  <a:pt x="4308" y="3041"/>
                </a:cubicBezTo>
                <a:cubicBezTo>
                  <a:pt x="4360" y="3079"/>
                  <a:pt x="4371" y="3230"/>
                  <a:pt x="4324" y="3268"/>
                </a:cubicBezTo>
                <a:cubicBezTo>
                  <a:pt x="4276" y="3305"/>
                  <a:pt x="4097" y="3268"/>
                  <a:pt x="4039" y="3268"/>
                </a:cubicBezTo>
                <a:cubicBezTo>
                  <a:pt x="3982" y="3268"/>
                  <a:pt x="3898" y="3305"/>
                  <a:pt x="3882" y="3230"/>
                </a:cubicBezTo>
                <a:cubicBezTo>
                  <a:pt x="3866" y="3154"/>
                  <a:pt x="3929" y="3104"/>
                  <a:pt x="3966" y="3104"/>
                </a:cubicBezTo>
                <a:cubicBezTo>
                  <a:pt x="4003" y="3104"/>
                  <a:pt x="4113" y="3116"/>
                  <a:pt x="4155" y="2978"/>
                </a:cubicBezTo>
                <a:cubicBezTo>
                  <a:pt x="4197" y="2839"/>
                  <a:pt x="4103" y="2814"/>
                  <a:pt x="4061" y="2814"/>
                </a:cubicBezTo>
                <a:cubicBezTo>
                  <a:pt x="4019" y="2814"/>
                  <a:pt x="3987" y="2776"/>
                  <a:pt x="3940" y="2663"/>
                </a:cubicBezTo>
                <a:cubicBezTo>
                  <a:pt x="3892" y="2549"/>
                  <a:pt x="3971" y="2474"/>
                  <a:pt x="3961" y="2423"/>
                </a:cubicBezTo>
                <a:cubicBezTo>
                  <a:pt x="3950" y="2373"/>
                  <a:pt x="3898" y="2411"/>
                  <a:pt x="3850" y="2411"/>
                </a:cubicBezTo>
                <a:cubicBezTo>
                  <a:pt x="3803" y="2411"/>
                  <a:pt x="3729" y="2323"/>
                  <a:pt x="3729" y="2423"/>
                </a:cubicBezTo>
                <a:cubicBezTo>
                  <a:pt x="3729" y="2524"/>
                  <a:pt x="3787" y="2814"/>
                  <a:pt x="3750" y="2751"/>
                </a:cubicBezTo>
                <a:cubicBezTo>
                  <a:pt x="3713" y="2688"/>
                  <a:pt x="3719" y="2600"/>
                  <a:pt x="3692" y="2524"/>
                </a:cubicBezTo>
                <a:cubicBezTo>
                  <a:pt x="3666" y="2448"/>
                  <a:pt x="3624" y="2461"/>
                  <a:pt x="3571" y="2474"/>
                </a:cubicBezTo>
                <a:cubicBezTo>
                  <a:pt x="3519" y="2486"/>
                  <a:pt x="3429" y="2524"/>
                  <a:pt x="3403" y="2512"/>
                </a:cubicBezTo>
                <a:cubicBezTo>
                  <a:pt x="3377" y="2499"/>
                  <a:pt x="3398" y="2499"/>
                  <a:pt x="3340" y="2436"/>
                </a:cubicBezTo>
                <a:cubicBezTo>
                  <a:pt x="3282" y="2373"/>
                  <a:pt x="3256" y="2385"/>
                  <a:pt x="3214" y="2323"/>
                </a:cubicBezTo>
                <a:cubicBezTo>
                  <a:pt x="3172" y="2259"/>
                  <a:pt x="3208" y="2234"/>
                  <a:pt x="3135" y="2221"/>
                </a:cubicBezTo>
                <a:cubicBezTo>
                  <a:pt x="3061" y="2209"/>
                  <a:pt x="3066" y="2310"/>
                  <a:pt x="2993" y="2285"/>
                </a:cubicBezTo>
                <a:cubicBezTo>
                  <a:pt x="2919" y="2259"/>
                  <a:pt x="2898" y="2297"/>
                  <a:pt x="2824" y="2285"/>
                </a:cubicBezTo>
                <a:cubicBezTo>
                  <a:pt x="2751" y="2272"/>
                  <a:pt x="2714" y="2259"/>
                  <a:pt x="2703" y="2348"/>
                </a:cubicBezTo>
                <a:cubicBezTo>
                  <a:pt x="2693" y="2436"/>
                  <a:pt x="2672" y="2587"/>
                  <a:pt x="2640" y="2587"/>
                </a:cubicBezTo>
                <a:cubicBezTo>
                  <a:pt x="2609" y="2587"/>
                  <a:pt x="2572" y="2675"/>
                  <a:pt x="2672" y="2688"/>
                </a:cubicBezTo>
                <a:cubicBezTo>
                  <a:pt x="2772" y="2701"/>
                  <a:pt x="2714" y="2814"/>
                  <a:pt x="2803" y="2801"/>
                </a:cubicBezTo>
                <a:cubicBezTo>
                  <a:pt x="2893" y="2789"/>
                  <a:pt x="2972" y="2789"/>
                  <a:pt x="2993" y="2688"/>
                </a:cubicBezTo>
                <a:cubicBezTo>
                  <a:pt x="3014" y="2587"/>
                  <a:pt x="3030" y="2587"/>
                  <a:pt x="3040" y="2625"/>
                </a:cubicBezTo>
                <a:cubicBezTo>
                  <a:pt x="3051" y="2663"/>
                  <a:pt x="3130" y="2890"/>
                  <a:pt x="3130" y="2890"/>
                </a:cubicBezTo>
                <a:cubicBezTo>
                  <a:pt x="3130" y="2890"/>
                  <a:pt x="3182" y="2990"/>
                  <a:pt x="3203" y="3016"/>
                </a:cubicBezTo>
                <a:cubicBezTo>
                  <a:pt x="3224" y="3041"/>
                  <a:pt x="3182" y="3154"/>
                  <a:pt x="3140" y="3091"/>
                </a:cubicBezTo>
                <a:cubicBezTo>
                  <a:pt x="3098" y="3028"/>
                  <a:pt x="3019" y="3041"/>
                  <a:pt x="2987" y="2978"/>
                </a:cubicBezTo>
                <a:cubicBezTo>
                  <a:pt x="2956" y="2915"/>
                  <a:pt x="2871" y="2888"/>
                  <a:pt x="2834" y="2901"/>
                </a:cubicBezTo>
                <a:cubicBezTo>
                  <a:pt x="2797" y="2913"/>
                  <a:pt x="2677" y="2890"/>
                  <a:pt x="2656" y="2890"/>
                </a:cubicBezTo>
                <a:cubicBezTo>
                  <a:pt x="2635" y="2890"/>
                  <a:pt x="2567" y="3016"/>
                  <a:pt x="2567" y="3016"/>
                </a:cubicBezTo>
                <a:cubicBezTo>
                  <a:pt x="2567" y="3016"/>
                  <a:pt x="2540" y="2915"/>
                  <a:pt x="2525" y="2864"/>
                </a:cubicBezTo>
                <a:cubicBezTo>
                  <a:pt x="2509" y="2814"/>
                  <a:pt x="2482" y="2915"/>
                  <a:pt x="2461" y="2928"/>
                </a:cubicBezTo>
                <a:cubicBezTo>
                  <a:pt x="2440" y="2940"/>
                  <a:pt x="2377" y="2827"/>
                  <a:pt x="2314" y="2877"/>
                </a:cubicBezTo>
                <a:cubicBezTo>
                  <a:pt x="2251" y="2928"/>
                  <a:pt x="2272" y="2978"/>
                  <a:pt x="2183" y="2965"/>
                </a:cubicBezTo>
                <a:cubicBezTo>
                  <a:pt x="2093" y="2953"/>
                  <a:pt x="2072" y="2915"/>
                  <a:pt x="2041" y="2927"/>
                </a:cubicBezTo>
                <a:cubicBezTo>
                  <a:pt x="2009" y="2940"/>
                  <a:pt x="2009" y="2940"/>
                  <a:pt x="2009" y="2940"/>
                </a:cubicBezTo>
                <a:cubicBezTo>
                  <a:pt x="2009" y="2940"/>
                  <a:pt x="2014" y="2990"/>
                  <a:pt x="1977" y="3041"/>
                </a:cubicBezTo>
                <a:cubicBezTo>
                  <a:pt x="1941" y="3091"/>
                  <a:pt x="1914" y="3154"/>
                  <a:pt x="1888" y="3079"/>
                </a:cubicBezTo>
                <a:cubicBezTo>
                  <a:pt x="1862" y="3003"/>
                  <a:pt x="1846" y="3003"/>
                  <a:pt x="1830" y="2990"/>
                </a:cubicBezTo>
                <a:cubicBezTo>
                  <a:pt x="1814" y="2978"/>
                  <a:pt x="1783" y="2915"/>
                  <a:pt x="1714" y="2953"/>
                </a:cubicBezTo>
                <a:cubicBezTo>
                  <a:pt x="1646" y="2990"/>
                  <a:pt x="1572" y="2767"/>
                  <a:pt x="1551" y="2767"/>
                </a:cubicBezTo>
                <a:cubicBezTo>
                  <a:pt x="1530" y="2767"/>
                  <a:pt x="1309" y="2877"/>
                  <a:pt x="1267" y="2852"/>
                </a:cubicBezTo>
                <a:cubicBezTo>
                  <a:pt x="1225" y="2826"/>
                  <a:pt x="1103" y="2716"/>
                  <a:pt x="1061" y="2729"/>
                </a:cubicBezTo>
                <a:cubicBezTo>
                  <a:pt x="1019" y="2741"/>
                  <a:pt x="934" y="2767"/>
                  <a:pt x="934" y="2767"/>
                </a:cubicBezTo>
                <a:cubicBezTo>
                  <a:pt x="934" y="2767"/>
                  <a:pt x="846" y="2726"/>
                  <a:pt x="831" y="2726"/>
                </a:cubicBezTo>
                <a:cubicBezTo>
                  <a:pt x="815" y="2726"/>
                  <a:pt x="757" y="2789"/>
                  <a:pt x="731" y="2726"/>
                </a:cubicBezTo>
                <a:cubicBezTo>
                  <a:pt x="704" y="2663"/>
                  <a:pt x="657" y="2625"/>
                  <a:pt x="657" y="2625"/>
                </a:cubicBezTo>
                <a:cubicBezTo>
                  <a:pt x="657" y="2625"/>
                  <a:pt x="636" y="2764"/>
                  <a:pt x="599" y="2789"/>
                </a:cubicBezTo>
                <a:cubicBezTo>
                  <a:pt x="562" y="2814"/>
                  <a:pt x="483" y="2864"/>
                  <a:pt x="468" y="2839"/>
                </a:cubicBezTo>
                <a:cubicBezTo>
                  <a:pt x="452" y="2814"/>
                  <a:pt x="315" y="2940"/>
                  <a:pt x="315" y="2940"/>
                </a:cubicBezTo>
                <a:cubicBezTo>
                  <a:pt x="315" y="2940"/>
                  <a:pt x="238" y="2980"/>
                  <a:pt x="217" y="2968"/>
                </a:cubicBezTo>
                <a:cubicBezTo>
                  <a:pt x="196" y="2955"/>
                  <a:pt x="105" y="3053"/>
                  <a:pt x="115" y="3104"/>
                </a:cubicBezTo>
                <a:cubicBezTo>
                  <a:pt x="126" y="3155"/>
                  <a:pt x="115" y="3255"/>
                  <a:pt x="199" y="3255"/>
                </a:cubicBezTo>
                <a:cubicBezTo>
                  <a:pt x="283" y="3255"/>
                  <a:pt x="289" y="3331"/>
                  <a:pt x="320" y="3344"/>
                </a:cubicBezTo>
                <a:cubicBezTo>
                  <a:pt x="352" y="3356"/>
                  <a:pt x="362" y="3344"/>
                  <a:pt x="399" y="3419"/>
                </a:cubicBezTo>
                <a:cubicBezTo>
                  <a:pt x="436" y="3495"/>
                  <a:pt x="436" y="3570"/>
                  <a:pt x="389" y="3558"/>
                </a:cubicBezTo>
                <a:cubicBezTo>
                  <a:pt x="341" y="3545"/>
                  <a:pt x="289" y="3520"/>
                  <a:pt x="257" y="3457"/>
                </a:cubicBezTo>
                <a:cubicBezTo>
                  <a:pt x="226" y="3394"/>
                  <a:pt x="226" y="3394"/>
                  <a:pt x="226" y="3394"/>
                </a:cubicBezTo>
                <a:lnTo>
                  <a:pt x="168" y="3457"/>
                </a:lnTo>
                <a:close/>
                <a:moveTo>
                  <a:pt x="5013" y="6847"/>
                </a:moveTo>
                <a:cubicBezTo>
                  <a:pt x="5019" y="6771"/>
                  <a:pt x="4998" y="6583"/>
                  <a:pt x="5019" y="6482"/>
                </a:cubicBezTo>
                <a:cubicBezTo>
                  <a:pt x="5040" y="6381"/>
                  <a:pt x="5103" y="6343"/>
                  <a:pt x="5145" y="6330"/>
                </a:cubicBezTo>
                <a:cubicBezTo>
                  <a:pt x="5187" y="6318"/>
                  <a:pt x="5277" y="6393"/>
                  <a:pt x="5292" y="6381"/>
                </a:cubicBezTo>
                <a:cubicBezTo>
                  <a:pt x="5308" y="6368"/>
                  <a:pt x="5382" y="6368"/>
                  <a:pt x="5418" y="6381"/>
                </a:cubicBezTo>
                <a:cubicBezTo>
                  <a:pt x="5455" y="6393"/>
                  <a:pt x="5508" y="6620"/>
                  <a:pt x="5482" y="6633"/>
                </a:cubicBezTo>
                <a:cubicBezTo>
                  <a:pt x="5455" y="6646"/>
                  <a:pt x="5413" y="6583"/>
                  <a:pt x="5413" y="6494"/>
                </a:cubicBezTo>
                <a:cubicBezTo>
                  <a:pt x="5413" y="6406"/>
                  <a:pt x="5376" y="6658"/>
                  <a:pt x="5397" y="6734"/>
                </a:cubicBezTo>
                <a:cubicBezTo>
                  <a:pt x="5418" y="6809"/>
                  <a:pt x="5355" y="6898"/>
                  <a:pt x="5334" y="6898"/>
                </a:cubicBezTo>
                <a:cubicBezTo>
                  <a:pt x="5313" y="6898"/>
                  <a:pt x="5297" y="6784"/>
                  <a:pt x="5303" y="6671"/>
                </a:cubicBezTo>
                <a:cubicBezTo>
                  <a:pt x="5308" y="6557"/>
                  <a:pt x="5271" y="6457"/>
                  <a:pt x="5213" y="6469"/>
                </a:cubicBezTo>
                <a:cubicBezTo>
                  <a:pt x="5155" y="6482"/>
                  <a:pt x="5129" y="6595"/>
                  <a:pt x="5108" y="6633"/>
                </a:cubicBezTo>
                <a:cubicBezTo>
                  <a:pt x="5087" y="6671"/>
                  <a:pt x="5087" y="6885"/>
                  <a:pt x="5092" y="6935"/>
                </a:cubicBezTo>
                <a:cubicBezTo>
                  <a:pt x="5098" y="6986"/>
                  <a:pt x="5098" y="7164"/>
                  <a:pt x="5045" y="7150"/>
                </a:cubicBezTo>
                <a:cubicBezTo>
                  <a:pt x="4998" y="7137"/>
                  <a:pt x="5008" y="6923"/>
                  <a:pt x="5013" y="6847"/>
                </a:cubicBezTo>
                <a:close/>
                <a:moveTo>
                  <a:pt x="5350" y="7074"/>
                </a:moveTo>
                <a:cubicBezTo>
                  <a:pt x="5355" y="7036"/>
                  <a:pt x="5450" y="6948"/>
                  <a:pt x="5450" y="6948"/>
                </a:cubicBezTo>
                <a:cubicBezTo>
                  <a:pt x="5450" y="6948"/>
                  <a:pt x="5561" y="6646"/>
                  <a:pt x="5576" y="6671"/>
                </a:cubicBezTo>
                <a:cubicBezTo>
                  <a:pt x="5592" y="6696"/>
                  <a:pt x="5703" y="6633"/>
                  <a:pt x="5724" y="6696"/>
                </a:cubicBezTo>
                <a:cubicBezTo>
                  <a:pt x="5745" y="6759"/>
                  <a:pt x="5703" y="6771"/>
                  <a:pt x="5650" y="6822"/>
                </a:cubicBezTo>
                <a:cubicBezTo>
                  <a:pt x="5597" y="6873"/>
                  <a:pt x="5581" y="6860"/>
                  <a:pt x="5561" y="6923"/>
                </a:cubicBezTo>
                <a:cubicBezTo>
                  <a:pt x="5540" y="6986"/>
                  <a:pt x="5471" y="7011"/>
                  <a:pt x="5440" y="7086"/>
                </a:cubicBezTo>
                <a:cubicBezTo>
                  <a:pt x="5408" y="7162"/>
                  <a:pt x="5352" y="7207"/>
                  <a:pt x="5340" y="7149"/>
                </a:cubicBezTo>
                <a:cubicBezTo>
                  <a:pt x="5324" y="7074"/>
                  <a:pt x="5345" y="7112"/>
                  <a:pt x="5350" y="7074"/>
                </a:cubicBezTo>
                <a:close/>
                <a:moveTo>
                  <a:pt x="4882" y="6041"/>
                </a:moveTo>
                <a:cubicBezTo>
                  <a:pt x="4950" y="5978"/>
                  <a:pt x="5024" y="5801"/>
                  <a:pt x="5056" y="5877"/>
                </a:cubicBezTo>
                <a:cubicBezTo>
                  <a:pt x="5087" y="5952"/>
                  <a:pt x="5145" y="6041"/>
                  <a:pt x="5182" y="6053"/>
                </a:cubicBezTo>
                <a:cubicBezTo>
                  <a:pt x="5219" y="6066"/>
                  <a:pt x="5171" y="6217"/>
                  <a:pt x="5155" y="6230"/>
                </a:cubicBezTo>
                <a:cubicBezTo>
                  <a:pt x="5140" y="6242"/>
                  <a:pt x="5082" y="6204"/>
                  <a:pt x="5034" y="6204"/>
                </a:cubicBezTo>
                <a:cubicBezTo>
                  <a:pt x="4987" y="6204"/>
                  <a:pt x="4998" y="6129"/>
                  <a:pt x="4977" y="6141"/>
                </a:cubicBezTo>
                <a:cubicBezTo>
                  <a:pt x="4956" y="6154"/>
                  <a:pt x="4908" y="6179"/>
                  <a:pt x="4877" y="6217"/>
                </a:cubicBezTo>
                <a:cubicBezTo>
                  <a:pt x="4845" y="6255"/>
                  <a:pt x="4793" y="6247"/>
                  <a:pt x="4793" y="6179"/>
                </a:cubicBezTo>
                <a:cubicBezTo>
                  <a:pt x="4793" y="6079"/>
                  <a:pt x="4813" y="6104"/>
                  <a:pt x="4882" y="6041"/>
                </a:cubicBezTo>
                <a:close/>
                <a:moveTo>
                  <a:pt x="2699" y="5852"/>
                </a:moveTo>
                <a:cubicBezTo>
                  <a:pt x="2715" y="5852"/>
                  <a:pt x="2793" y="6003"/>
                  <a:pt x="2815" y="6053"/>
                </a:cubicBezTo>
                <a:cubicBezTo>
                  <a:pt x="2836" y="6104"/>
                  <a:pt x="2836" y="6242"/>
                  <a:pt x="2809" y="6255"/>
                </a:cubicBezTo>
                <a:cubicBezTo>
                  <a:pt x="2783" y="6268"/>
                  <a:pt x="2767" y="6116"/>
                  <a:pt x="2762" y="6053"/>
                </a:cubicBezTo>
                <a:cubicBezTo>
                  <a:pt x="2757" y="5990"/>
                  <a:pt x="2704" y="5990"/>
                  <a:pt x="2678" y="5952"/>
                </a:cubicBezTo>
                <a:cubicBezTo>
                  <a:pt x="2651" y="5915"/>
                  <a:pt x="2593" y="5729"/>
                  <a:pt x="2636" y="5763"/>
                </a:cubicBezTo>
                <a:cubicBezTo>
                  <a:pt x="2651" y="5776"/>
                  <a:pt x="2683" y="5852"/>
                  <a:pt x="2699" y="5852"/>
                </a:cubicBezTo>
                <a:close/>
                <a:moveTo>
                  <a:pt x="5234" y="4033"/>
                </a:moveTo>
                <a:cubicBezTo>
                  <a:pt x="5220" y="4070"/>
                  <a:pt x="5297" y="4125"/>
                  <a:pt x="5312" y="4074"/>
                </a:cubicBezTo>
                <a:cubicBezTo>
                  <a:pt x="5326" y="4024"/>
                  <a:pt x="5269" y="3940"/>
                  <a:pt x="5234" y="4033"/>
                </a:cubicBezTo>
                <a:close/>
                <a:moveTo>
                  <a:pt x="5438" y="4108"/>
                </a:moveTo>
                <a:cubicBezTo>
                  <a:pt x="5382" y="4146"/>
                  <a:pt x="5434" y="4243"/>
                  <a:pt x="5469" y="4209"/>
                </a:cubicBezTo>
                <a:cubicBezTo>
                  <a:pt x="5504" y="4176"/>
                  <a:pt x="5487" y="4074"/>
                  <a:pt x="5438" y="4108"/>
                </a:cubicBezTo>
                <a:close/>
                <a:moveTo>
                  <a:pt x="3961" y="1991"/>
                </a:moveTo>
                <a:cubicBezTo>
                  <a:pt x="3935" y="2046"/>
                  <a:pt x="3961" y="2218"/>
                  <a:pt x="3951" y="2234"/>
                </a:cubicBezTo>
                <a:cubicBezTo>
                  <a:pt x="3940" y="2251"/>
                  <a:pt x="3954" y="2327"/>
                  <a:pt x="3982" y="2310"/>
                </a:cubicBezTo>
                <a:cubicBezTo>
                  <a:pt x="4010" y="2293"/>
                  <a:pt x="4024" y="2134"/>
                  <a:pt x="4045" y="2134"/>
                </a:cubicBezTo>
                <a:cubicBezTo>
                  <a:pt x="4067" y="2134"/>
                  <a:pt x="4175" y="2075"/>
                  <a:pt x="4193" y="2167"/>
                </a:cubicBezTo>
                <a:cubicBezTo>
                  <a:pt x="4210" y="2259"/>
                  <a:pt x="4210" y="2218"/>
                  <a:pt x="4259" y="2226"/>
                </a:cubicBezTo>
                <a:cubicBezTo>
                  <a:pt x="4308" y="2234"/>
                  <a:pt x="4347" y="2109"/>
                  <a:pt x="4351" y="2066"/>
                </a:cubicBezTo>
                <a:cubicBezTo>
                  <a:pt x="4354" y="2024"/>
                  <a:pt x="4326" y="1940"/>
                  <a:pt x="4259" y="1957"/>
                </a:cubicBezTo>
                <a:cubicBezTo>
                  <a:pt x="4193" y="1974"/>
                  <a:pt x="3989" y="1932"/>
                  <a:pt x="3961" y="1991"/>
                </a:cubicBezTo>
                <a:close/>
                <a:moveTo>
                  <a:pt x="4091" y="2436"/>
                </a:moveTo>
                <a:cubicBezTo>
                  <a:pt x="4067" y="2473"/>
                  <a:pt x="4081" y="2596"/>
                  <a:pt x="4119" y="2604"/>
                </a:cubicBezTo>
                <a:cubicBezTo>
                  <a:pt x="4158" y="2613"/>
                  <a:pt x="4224" y="2545"/>
                  <a:pt x="4231" y="2596"/>
                </a:cubicBezTo>
                <a:cubicBezTo>
                  <a:pt x="4238" y="2646"/>
                  <a:pt x="4263" y="2873"/>
                  <a:pt x="4326" y="2798"/>
                </a:cubicBezTo>
                <a:cubicBezTo>
                  <a:pt x="4389" y="2722"/>
                  <a:pt x="4386" y="2655"/>
                  <a:pt x="4403" y="2646"/>
                </a:cubicBezTo>
                <a:cubicBezTo>
                  <a:pt x="4421" y="2638"/>
                  <a:pt x="4400" y="2453"/>
                  <a:pt x="4372" y="2411"/>
                </a:cubicBezTo>
                <a:cubicBezTo>
                  <a:pt x="4344" y="2369"/>
                  <a:pt x="4252" y="2394"/>
                  <a:pt x="4228" y="2420"/>
                </a:cubicBezTo>
                <a:cubicBezTo>
                  <a:pt x="4203" y="2445"/>
                  <a:pt x="4130" y="2377"/>
                  <a:pt x="4091" y="2436"/>
                </a:cubicBezTo>
                <a:close/>
                <a:moveTo>
                  <a:pt x="4487" y="2512"/>
                </a:moveTo>
                <a:cubicBezTo>
                  <a:pt x="4491" y="2535"/>
                  <a:pt x="4519" y="2579"/>
                  <a:pt x="4565" y="2562"/>
                </a:cubicBezTo>
                <a:cubicBezTo>
                  <a:pt x="4610" y="2545"/>
                  <a:pt x="4677" y="2529"/>
                  <a:pt x="4708" y="2520"/>
                </a:cubicBezTo>
                <a:cubicBezTo>
                  <a:pt x="4740" y="2512"/>
                  <a:pt x="4747" y="2386"/>
                  <a:pt x="4712" y="2377"/>
                </a:cubicBezTo>
                <a:cubicBezTo>
                  <a:pt x="4677" y="2369"/>
                  <a:pt x="4649" y="2294"/>
                  <a:pt x="4617" y="2319"/>
                </a:cubicBezTo>
                <a:cubicBezTo>
                  <a:pt x="4586" y="2344"/>
                  <a:pt x="4477" y="2453"/>
                  <a:pt x="4487" y="2512"/>
                </a:cubicBezTo>
                <a:close/>
                <a:moveTo>
                  <a:pt x="4477" y="2159"/>
                </a:moveTo>
                <a:cubicBezTo>
                  <a:pt x="4462" y="2247"/>
                  <a:pt x="4617" y="2293"/>
                  <a:pt x="4600" y="2193"/>
                </a:cubicBezTo>
                <a:cubicBezTo>
                  <a:pt x="4582" y="2092"/>
                  <a:pt x="4494" y="2058"/>
                  <a:pt x="4477" y="2159"/>
                </a:cubicBezTo>
                <a:close/>
                <a:moveTo>
                  <a:pt x="4505" y="1730"/>
                </a:moveTo>
                <a:cubicBezTo>
                  <a:pt x="4460" y="1705"/>
                  <a:pt x="4386" y="1672"/>
                  <a:pt x="4386" y="1646"/>
                </a:cubicBezTo>
                <a:cubicBezTo>
                  <a:pt x="4386" y="1621"/>
                  <a:pt x="4365" y="1764"/>
                  <a:pt x="4403" y="1806"/>
                </a:cubicBezTo>
                <a:cubicBezTo>
                  <a:pt x="4442" y="1848"/>
                  <a:pt x="4505" y="1924"/>
                  <a:pt x="4551" y="1966"/>
                </a:cubicBezTo>
                <a:cubicBezTo>
                  <a:pt x="4596" y="2008"/>
                  <a:pt x="4684" y="2016"/>
                  <a:pt x="4712" y="2100"/>
                </a:cubicBezTo>
                <a:cubicBezTo>
                  <a:pt x="4740" y="2184"/>
                  <a:pt x="4835" y="2251"/>
                  <a:pt x="4835" y="2251"/>
                </a:cubicBezTo>
                <a:lnTo>
                  <a:pt x="4947" y="2277"/>
                </a:lnTo>
                <a:cubicBezTo>
                  <a:pt x="4947" y="2277"/>
                  <a:pt x="5024" y="2234"/>
                  <a:pt x="5105" y="2251"/>
                </a:cubicBezTo>
                <a:cubicBezTo>
                  <a:pt x="5185" y="2268"/>
                  <a:pt x="5304" y="2294"/>
                  <a:pt x="5371" y="2285"/>
                </a:cubicBezTo>
                <a:cubicBezTo>
                  <a:pt x="5438" y="2277"/>
                  <a:pt x="5448" y="2226"/>
                  <a:pt x="5455" y="2193"/>
                </a:cubicBezTo>
                <a:cubicBezTo>
                  <a:pt x="5462" y="2159"/>
                  <a:pt x="5333" y="2092"/>
                  <a:pt x="5301" y="2100"/>
                </a:cubicBezTo>
                <a:cubicBezTo>
                  <a:pt x="5269" y="2108"/>
                  <a:pt x="5090" y="2108"/>
                  <a:pt x="5038" y="2100"/>
                </a:cubicBezTo>
                <a:cubicBezTo>
                  <a:pt x="4985" y="2091"/>
                  <a:pt x="4919" y="2091"/>
                  <a:pt x="4877" y="2100"/>
                </a:cubicBezTo>
                <a:cubicBezTo>
                  <a:pt x="4835" y="2108"/>
                  <a:pt x="4803" y="2033"/>
                  <a:pt x="4771" y="1991"/>
                </a:cubicBezTo>
                <a:cubicBezTo>
                  <a:pt x="4740" y="1949"/>
                  <a:pt x="4670" y="1815"/>
                  <a:pt x="4628" y="1797"/>
                </a:cubicBezTo>
                <a:cubicBezTo>
                  <a:pt x="4586" y="1781"/>
                  <a:pt x="4593" y="1781"/>
                  <a:pt x="4505" y="1730"/>
                </a:cubicBezTo>
                <a:close/>
                <a:moveTo>
                  <a:pt x="8905" y="3478"/>
                </a:moveTo>
                <a:cubicBezTo>
                  <a:pt x="8891" y="3534"/>
                  <a:pt x="8863" y="3537"/>
                  <a:pt x="8891" y="3654"/>
                </a:cubicBezTo>
                <a:cubicBezTo>
                  <a:pt x="8919" y="3772"/>
                  <a:pt x="8940" y="3839"/>
                  <a:pt x="8965" y="3831"/>
                </a:cubicBezTo>
                <a:cubicBezTo>
                  <a:pt x="8989" y="3822"/>
                  <a:pt x="9074" y="3814"/>
                  <a:pt x="9084" y="3881"/>
                </a:cubicBezTo>
                <a:cubicBezTo>
                  <a:pt x="9095" y="3949"/>
                  <a:pt x="9123" y="4008"/>
                  <a:pt x="9182" y="3965"/>
                </a:cubicBezTo>
                <a:cubicBezTo>
                  <a:pt x="9242" y="3923"/>
                  <a:pt x="9291" y="3898"/>
                  <a:pt x="9305" y="3848"/>
                </a:cubicBezTo>
                <a:cubicBezTo>
                  <a:pt x="9319" y="3797"/>
                  <a:pt x="9414" y="3789"/>
                  <a:pt x="9414" y="3789"/>
                </a:cubicBezTo>
                <a:cubicBezTo>
                  <a:pt x="9414" y="3789"/>
                  <a:pt x="9491" y="3646"/>
                  <a:pt x="9463" y="3588"/>
                </a:cubicBezTo>
                <a:cubicBezTo>
                  <a:pt x="9435" y="3529"/>
                  <a:pt x="9368" y="3486"/>
                  <a:pt x="9336" y="3478"/>
                </a:cubicBezTo>
                <a:cubicBezTo>
                  <a:pt x="9305" y="3470"/>
                  <a:pt x="9273" y="3537"/>
                  <a:pt x="9203" y="3537"/>
                </a:cubicBezTo>
                <a:cubicBezTo>
                  <a:pt x="9133" y="3537"/>
                  <a:pt x="9088" y="3604"/>
                  <a:pt x="9059" y="3537"/>
                </a:cubicBezTo>
                <a:cubicBezTo>
                  <a:pt x="9032" y="3470"/>
                  <a:pt x="8916" y="3436"/>
                  <a:pt x="8905" y="3478"/>
                </a:cubicBezTo>
                <a:close/>
                <a:moveTo>
                  <a:pt x="5917" y="1814"/>
                </a:moveTo>
                <a:cubicBezTo>
                  <a:pt x="5956" y="1882"/>
                  <a:pt x="5978" y="1840"/>
                  <a:pt x="6026" y="1865"/>
                </a:cubicBezTo>
                <a:cubicBezTo>
                  <a:pt x="6074" y="1890"/>
                  <a:pt x="6113" y="2075"/>
                  <a:pt x="6138" y="2100"/>
                </a:cubicBezTo>
                <a:cubicBezTo>
                  <a:pt x="6164" y="2125"/>
                  <a:pt x="6199" y="2100"/>
                  <a:pt x="6215" y="2049"/>
                </a:cubicBezTo>
                <a:cubicBezTo>
                  <a:pt x="6231" y="1999"/>
                  <a:pt x="6254" y="1823"/>
                  <a:pt x="6254" y="1823"/>
                </a:cubicBezTo>
                <a:cubicBezTo>
                  <a:pt x="6254" y="1823"/>
                  <a:pt x="6254" y="1991"/>
                  <a:pt x="6292" y="2024"/>
                </a:cubicBezTo>
                <a:cubicBezTo>
                  <a:pt x="6331" y="2058"/>
                  <a:pt x="6427" y="1999"/>
                  <a:pt x="6453" y="2008"/>
                </a:cubicBezTo>
                <a:cubicBezTo>
                  <a:pt x="6478" y="2016"/>
                  <a:pt x="6629" y="2066"/>
                  <a:pt x="6671" y="2117"/>
                </a:cubicBezTo>
                <a:cubicBezTo>
                  <a:pt x="6712" y="2167"/>
                  <a:pt x="6815" y="2201"/>
                  <a:pt x="6844" y="2310"/>
                </a:cubicBezTo>
                <a:cubicBezTo>
                  <a:pt x="6873" y="2419"/>
                  <a:pt x="6876" y="2797"/>
                  <a:pt x="6892" y="2839"/>
                </a:cubicBezTo>
                <a:cubicBezTo>
                  <a:pt x="6908" y="2881"/>
                  <a:pt x="6962" y="2705"/>
                  <a:pt x="6975" y="2663"/>
                </a:cubicBezTo>
                <a:cubicBezTo>
                  <a:pt x="6988" y="2621"/>
                  <a:pt x="7055" y="2646"/>
                  <a:pt x="7078" y="2705"/>
                </a:cubicBezTo>
                <a:cubicBezTo>
                  <a:pt x="7100" y="2764"/>
                  <a:pt x="7151" y="2907"/>
                  <a:pt x="7148" y="2965"/>
                </a:cubicBezTo>
                <a:cubicBezTo>
                  <a:pt x="7145" y="3024"/>
                  <a:pt x="7136" y="3116"/>
                  <a:pt x="7116" y="3083"/>
                </a:cubicBezTo>
                <a:cubicBezTo>
                  <a:pt x="7097" y="3049"/>
                  <a:pt x="7065" y="3058"/>
                  <a:pt x="7078" y="2990"/>
                </a:cubicBezTo>
                <a:cubicBezTo>
                  <a:pt x="7091" y="2923"/>
                  <a:pt x="7097" y="2780"/>
                  <a:pt x="7071" y="2780"/>
                </a:cubicBezTo>
                <a:cubicBezTo>
                  <a:pt x="7046" y="2780"/>
                  <a:pt x="7023" y="2780"/>
                  <a:pt x="7023" y="2780"/>
                </a:cubicBezTo>
                <a:cubicBezTo>
                  <a:pt x="7023" y="2780"/>
                  <a:pt x="6975" y="2747"/>
                  <a:pt x="6943" y="2873"/>
                </a:cubicBezTo>
                <a:cubicBezTo>
                  <a:pt x="6911" y="2999"/>
                  <a:pt x="6937" y="3125"/>
                  <a:pt x="6959" y="3125"/>
                </a:cubicBezTo>
                <a:cubicBezTo>
                  <a:pt x="6982" y="3125"/>
                  <a:pt x="7033" y="3125"/>
                  <a:pt x="7033" y="3158"/>
                </a:cubicBezTo>
                <a:cubicBezTo>
                  <a:pt x="7033" y="3192"/>
                  <a:pt x="6978" y="3293"/>
                  <a:pt x="6982" y="3352"/>
                </a:cubicBezTo>
                <a:cubicBezTo>
                  <a:pt x="6985" y="3411"/>
                  <a:pt x="7026" y="3612"/>
                  <a:pt x="7039" y="3654"/>
                </a:cubicBezTo>
                <a:cubicBezTo>
                  <a:pt x="7052" y="3696"/>
                  <a:pt x="7119" y="3738"/>
                  <a:pt x="7139" y="3747"/>
                </a:cubicBezTo>
                <a:cubicBezTo>
                  <a:pt x="7158" y="3755"/>
                  <a:pt x="7094" y="3763"/>
                  <a:pt x="7110" y="3822"/>
                </a:cubicBezTo>
                <a:cubicBezTo>
                  <a:pt x="7126" y="3881"/>
                  <a:pt x="7151" y="4024"/>
                  <a:pt x="7187" y="4057"/>
                </a:cubicBezTo>
                <a:cubicBezTo>
                  <a:pt x="7222" y="4091"/>
                  <a:pt x="7321" y="4242"/>
                  <a:pt x="7334" y="4310"/>
                </a:cubicBezTo>
                <a:cubicBezTo>
                  <a:pt x="7347" y="4377"/>
                  <a:pt x="7424" y="4259"/>
                  <a:pt x="7440" y="4251"/>
                </a:cubicBezTo>
                <a:cubicBezTo>
                  <a:pt x="7456" y="4243"/>
                  <a:pt x="7453" y="4427"/>
                  <a:pt x="7498" y="4436"/>
                </a:cubicBezTo>
                <a:cubicBezTo>
                  <a:pt x="7543" y="4444"/>
                  <a:pt x="7559" y="4419"/>
                  <a:pt x="7597" y="4343"/>
                </a:cubicBezTo>
                <a:cubicBezTo>
                  <a:pt x="7636" y="4268"/>
                  <a:pt x="7626" y="4167"/>
                  <a:pt x="7629" y="4091"/>
                </a:cubicBezTo>
                <a:cubicBezTo>
                  <a:pt x="7633" y="4016"/>
                  <a:pt x="7629" y="3957"/>
                  <a:pt x="7671" y="3982"/>
                </a:cubicBezTo>
                <a:cubicBezTo>
                  <a:pt x="7713" y="4007"/>
                  <a:pt x="7735" y="3965"/>
                  <a:pt x="7732" y="3881"/>
                </a:cubicBezTo>
                <a:cubicBezTo>
                  <a:pt x="7729" y="3797"/>
                  <a:pt x="7694" y="3696"/>
                  <a:pt x="7761" y="3671"/>
                </a:cubicBezTo>
                <a:cubicBezTo>
                  <a:pt x="7828" y="3646"/>
                  <a:pt x="7863" y="3537"/>
                  <a:pt x="7905" y="3537"/>
                </a:cubicBezTo>
                <a:cubicBezTo>
                  <a:pt x="7947" y="3537"/>
                  <a:pt x="8062" y="3579"/>
                  <a:pt x="8075" y="3537"/>
                </a:cubicBezTo>
                <a:cubicBezTo>
                  <a:pt x="8088" y="3495"/>
                  <a:pt x="8143" y="3244"/>
                  <a:pt x="8178" y="3236"/>
                </a:cubicBezTo>
                <a:cubicBezTo>
                  <a:pt x="8213" y="3227"/>
                  <a:pt x="8306" y="3268"/>
                  <a:pt x="8389" y="3234"/>
                </a:cubicBezTo>
                <a:cubicBezTo>
                  <a:pt x="8473" y="3201"/>
                  <a:pt x="8563" y="3075"/>
                  <a:pt x="8591" y="3083"/>
                </a:cubicBezTo>
                <a:cubicBezTo>
                  <a:pt x="8620" y="3091"/>
                  <a:pt x="8691" y="3091"/>
                  <a:pt x="8668" y="3041"/>
                </a:cubicBezTo>
                <a:cubicBezTo>
                  <a:pt x="8646" y="2990"/>
                  <a:pt x="8614" y="2873"/>
                  <a:pt x="8566" y="2873"/>
                </a:cubicBezTo>
                <a:cubicBezTo>
                  <a:pt x="8517" y="2873"/>
                  <a:pt x="8510" y="2614"/>
                  <a:pt x="8522" y="2614"/>
                </a:cubicBezTo>
                <a:cubicBezTo>
                  <a:pt x="8535" y="2614"/>
                  <a:pt x="8652" y="2713"/>
                  <a:pt x="8649" y="2797"/>
                </a:cubicBezTo>
                <a:cubicBezTo>
                  <a:pt x="8646" y="2881"/>
                  <a:pt x="8668" y="2990"/>
                  <a:pt x="8732" y="2957"/>
                </a:cubicBezTo>
                <a:cubicBezTo>
                  <a:pt x="8797" y="2923"/>
                  <a:pt x="8787" y="2797"/>
                  <a:pt x="8774" y="2764"/>
                </a:cubicBezTo>
                <a:cubicBezTo>
                  <a:pt x="8761" y="2730"/>
                  <a:pt x="8752" y="2646"/>
                  <a:pt x="8739" y="2587"/>
                </a:cubicBezTo>
                <a:cubicBezTo>
                  <a:pt x="8726" y="2528"/>
                  <a:pt x="8695" y="2344"/>
                  <a:pt x="8763" y="2327"/>
                </a:cubicBezTo>
                <a:cubicBezTo>
                  <a:pt x="8830" y="2310"/>
                  <a:pt x="8957" y="2503"/>
                  <a:pt x="8954" y="2369"/>
                </a:cubicBezTo>
                <a:cubicBezTo>
                  <a:pt x="8950" y="2234"/>
                  <a:pt x="8954" y="2091"/>
                  <a:pt x="8973" y="2016"/>
                </a:cubicBezTo>
                <a:cubicBezTo>
                  <a:pt x="8992" y="1940"/>
                  <a:pt x="9034" y="1890"/>
                  <a:pt x="9011" y="1865"/>
                </a:cubicBezTo>
                <a:cubicBezTo>
                  <a:pt x="8989" y="1840"/>
                  <a:pt x="8960" y="1898"/>
                  <a:pt x="8938" y="1772"/>
                </a:cubicBezTo>
                <a:cubicBezTo>
                  <a:pt x="8915" y="1646"/>
                  <a:pt x="8957" y="1554"/>
                  <a:pt x="8982" y="1503"/>
                </a:cubicBezTo>
                <a:cubicBezTo>
                  <a:pt x="9008" y="1453"/>
                  <a:pt x="9143" y="1125"/>
                  <a:pt x="9217" y="1075"/>
                </a:cubicBezTo>
                <a:cubicBezTo>
                  <a:pt x="9290" y="1024"/>
                  <a:pt x="9342" y="831"/>
                  <a:pt x="9290" y="789"/>
                </a:cubicBezTo>
                <a:cubicBezTo>
                  <a:pt x="9239" y="747"/>
                  <a:pt x="9136" y="672"/>
                  <a:pt x="9069" y="806"/>
                </a:cubicBezTo>
                <a:cubicBezTo>
                  <a:pt x="9002" y="941"/>
                  <a:pt x="8963" y="1066"/>
                  <a:pt x="8886" y="1024"/>
                </a:cubicBezTo>
                <a:cubicBezTo>
                  <a:pt x="8809" y="982"/>
                  <a:pt x="8798" y="760"/>
                  <a:pt x="8754" y="645"/>
                </a:cubicBezTo>
                <a:cubicBezTo>
                  <a:pt x="8690" y="479"/>
                  <a:pt x="8729" y="151"/>
                  <a:pt x="8662" y="176"/>
                </a:cubicBezTo>
                <a:cubicBezTo>
                  <a:pt x="8594" y="201"/>
                  <a:pt x="8594" y="201"/>
                  <a:pt x="8594" y="201"/>
                </a:cubicBezTo>
                <a:cubicBezTo>
                  <a:pt x="8594" y="201"/>
                  <a:pt x="8516" y="167"/>
                  <a:pt x="8467" y="192"/>
                </a:cubicBezTo>
                <a:cubicBezTo>
                  <a:pt x="8403" y="225"/>
                  <a:pt x="8361" y="318"/>
                  <a:pt x="8324" y="298"/>
                </a:cubicBezTo>
                <a:cubicBezTo>
                  <a:pt x="8253" y="259"/>
                  <a:pt x="8188" y="349"/>
                  <a:pt x="8170" y="358"/>
                </a:cubicBezTo>
                <a:cubicBezTo>
                  <a:pt x="8013" y="440"/>
                  <a:pt x="7887" y="328"/>
                  <a:pt x="7863" y="320"/>
                </a:cubicBezTo>
                <a:cubicBezTo>
                  <a:pt x="7845" y="314"/>
                  <a:pt x="7973" y="355"/>
                  <a:pt x="8073" y="320"/>
                </a:cubicBezTo>
                <a:cubicBezTo>
                  <a:pt x="8149" y="293"/>
                  <a:pt x="8277" y="230"/>
                  <a:pt x="8340" y="205"/>
                </a:cubicBezTo>
                <a:cubicBezTo>
                  <a:pt x="8403" y="180"/>
                  <a:pt x="8353" y="120"/>
                  <a:pt x="8330" y="114"/>
                </a:cubicBezTo>
                <a:cubicBezTo>
                  <a:pt x="8249" y="93"/>
                  <a:pt x="8126" y="13"/>
                  <a:pt x="8029" y="1"/>
                </a:cubicBezTo>
                <a:cubicBezTo>
                  <a:pt x="7952" y="-8"/>
                  <a:pt x="7903" y="47"/>
                  <a:pt x="7827" y="52"/>
                </a:cubicBezTo>
                <a:cubicBezTo>
                  <a:pt x="7729" y="58"/>
                  <a:pt x="7613" y="44"/>
                  <a:pt x="7537" y="157"/>
                </a:cubicBezTo>
                <a:cubicBezTo>
                  <a:pt x="7469" y="256"/>
                  <a:pt x="7383" y="267"/>
                  <a:pt x="7376" y="285"/>
                </a:cubicBezTo>
                <a:cubicBezTo>
                  <a:pt x="7338" y="386"/>
                  <a:pt x="7302" y="638"/>
                  <a:pt x="7267" y="571"/>
                </a:cubicBezTo>
                <a:cubicBezTo>
                  <a:pt x="7232" y="504"/>
                  <a:pt x="7225" y="336"/>
                  <a:pt x="7180" y="403"/>
                </a:cubicBezTo>
                <a:cubicBezTo>
                  <a:pt x="7135" y="470"/>
                  <a:pt x="7177" y="638"/>
                  <a:pt x="7139" y="755"/>
                </a:cubicBezTo>
                <a:cubicBezTo>
                  <a:pt x="7100" y="873"/>
                  <a:pt x="6991" y="856"/>
                  <a:pt x="6959" y="814"/>
                </a:cubicBezTo>
                <a:cubicBezTo>
                  <a:pt x="6927" y="773"/>
                  <a:pt x="6895" y="739"/>
                  <a:pt x="6767" y="755"/>
                </a:cubicBezTo>
                <a:cubicBezTo>
                  <a:pt x="6638" y="773"/>
                  <a:pt x="6497" y="873"/>
                  <a:pt x="6526" y="974"/>
                </a:cubicBezTo>
                <a:cubicBezTo>
                  <a:pt x="6555" y="1075"/>
                  <a:pt x="6468" y="1133"/>
                  <a:pt x="6446" y="1083"/>
                </a:cubicBezTo>
                <a:cubicBezTo>
                  <a:pt x="6424" y="1033"/>
                  <a:pt x="6321" y="1142"/>
                  <a:pt x="6327" y="1243"/>
                </a:cubicBezTo>
                <a:cubicBezTo>
                  <a:pt x="6334" y="1343"/>
                  <a:pt x="6311" y="1461"/>
                  <a:pt x="6257" y="1436"/>
                </a:cubicBezTo>
                <a:cubicBezTo>
                  <a:pt x="6202" y="1411"/>
                  <a:pt x="6164" y="1495"/>
                  <a:pt x="6161" y="1579"/>
                </a:cubicBezTo>
                <a:cubicBezTo>
                  <a:pt x="6157" y="1663"/>
                  <a:pt x="6036" y="1722"/>
                  <a:pt x="6026" y="1722"/>
                </a:cubicBezTo>
                <a:cubicBezTo>
                  <a:pt x="6016" y="1722"/>
                  <a:pt x="5859" y="1714"/>
                  <a:pt x="5917" y="1814"/>
                </a:cubicBezTo>
                <a:close/>
                <a:moveTo>
                  <a:pt x="5197" y="9973"/>
                </a:moveTo>
                <a:cubicBezTo>
                  <a:pt x="5192" y="10099"/>
                  <a:pt x="5245" y="10061"/>
                  <a:pt x="5308" y="10061"/>
                </a:cubicBezTo>
                <a:cubicBezTo>
                  <a:pt x="5371" y="10061"/>
                  <a:pt x="5482" y="10036"/>
                  <a:pt x="5503" y="10098"/>
                </a:cubicBezTo>
                <a:cubicBezTo>
                  <a:pt x="5524" y="10162"/>
                  <a:pt x="5618" y="10262"/>
                  <a:pt x="5645" y="10313"/>
                </a:cubicBezTo>
                <a:cubicBezTo>
                  <a:pt x="5671" y="10363"/>
                  <a:pt x="5755" y="10376"/>
                  <a:pt x="5761" y="10325"/>
                </a:cubicBezTo>
                <a:cubicBezTo>
                  <a:pt x="5766" y="10275"/>
                  <a:pt x="5703" y="10136"/>
                  <a:pt x="5666" y="10149"/>
                </a:cubicBezTo>
                <a:cubicBezTo>
                  <a:pt x="5629" y="10162"/>
                  <a:pt x="5550" y="10061"/>
                  <a:pt x="5508" y="9973"/>
                </a:cubicBezTo>
                <a:cubicBezTo>
                  <a:pt x="5466" y="9884"/>
                  <a:pt x="5387" y="9884"/>
                  <a:pt x="5355" y="9884"/>
                </a:cubicBezTo>
                <a:cubicBezTo>
                  <a:pt x="5324" y="9885"/>
                  <a:pt x="5197" y="9973"/>
                  <a:pt x="5197" y="9973"/>
                </a:cubicBezTo>
                <a:close/>
                <a:moveTo>
                  <a:pt x="5581" y="9620"/>
                </a:moveTo>
                <a:cubicBezTo>
                  <a:pt x="5533" y="9632"/>
                  <a:pt x="5545" y="9771"/>
                  <a:pt x="5603" y="9746"/>
                </a:cubicBezTo>
                <a:cubicBezTo>
                  <a:pt x="5661" y="9721"/>
                  <a:pt x="5629" y="9607"/>
                  <a:pt x="5581" y="9620"/>
                </a:cubicBezTo>
                <a:close/>
                <a:moveTo>
                  <a:pt x="5608" y="10664"/>
                </a:moveTo>
                <a:cubicBezTo>
                  <a:pt x="5560" y="10684"/>
                  <a:pt x="5571" y="10909"/>
                  <a:pt x="5629" y="10868"/>
                </a:cubicBezTo>
                <a:cubicBezTo>
                  <a:pt x="5687" y="10827"/>
                  <a:pt x="5655" y="10643"/>
                  <a:pt x="5608" y="10664"/>
                </a:cubicBezTo>
                <a:close/>
                <a:moveTo>
                  <a:pt x="6302" y="10525"/>
                </a:moveTo>
                <a:cubicBezTo>
                  <a:pt x="6254" y="10546"/>
                  <a:pt x="6266" y="10771"/>
                  <a:pt x="6323" y="10729"/>
                </a:cubicBezTo>
                <a:cubicBezTo>
                  <a:pt x="6381" y="10689"/>
                  <a:pt x="6350" y="10504"/>
                  <a:pt x="6302" y="10525"/>
                </a:cubicBezTo>
                <a:close/>
                <a:moveTo>
                  <a:pt x="5824" y="10578"/>
                </a:moveTo>
                <a:cubicBezTo>
                  <a:pt x="5824" y="10578"/>
                  <a:pt x="5881" y="10603"/>
                  <a:pt x="5918" y="10603"/>
                </a:cubicBezTo>
                <a:cubicBezTo>
                  <a:pt x="5955" y="10603"/>
                  <a:pt x="5976" y="10653"/>
                  <a:pt x="6008" y="10691"/>
                </a:cubicBezTo>
                <a:cubicBezTo>
                  <a:pt x="6039" y="10729"/>
                  <a:pt x="6097" y="10641"/>
                  <a:pt x="6118" y="10641"/>
                </a:cubicBezTo>
                <a:cubicBezTo>
                  <a:pt x="6139" y="10641"/>
                  <a:pt x="6166" y="10792"/>
                  <a:pt x="6171" y="10628"/>
                </a:cubicBezTo>
                <a:cubicBezTo>
                  <a:pt x="6176" y="10464"/>
                  <a:pt x="6108" y="10388"/>
                  <a:pt x="6066" y="10363"/>
                </a:cubicBezTo>
                <a:cubicBezTo>
                  <a:pt x="6023" y="10338"/>
                  <a:pt x="5976" y="10363"/>
                  <a:pt x="5945" y="10376"/>
                </a:cubicBezTo>
                <a:cubicBezTo>
                  <a:pt x="5913" y="10388"/>
                  <a:pt x="5824" y="10578"/>
                  <a:pt x="5824" y="10578"/>
                </a:cubicBezTo>
                <a:close/>
                <a:moveTo>
                  <a:pt x="10053" y="8120"/>
                </a:moveTo>
                <a:cubicBezTo>
                  <a:pt x="9991" y="8203"/>
                  <a:pt x="9932" y="8334"/>
                  <a:pt x="9916" y="8334"/>
                </a:cubicBezTo>
                <a:cubicBezTo>
                  <a:pt x="9901" y="8334"/>
                  <a:pt x="9853" y="8423"/>
                  <a:pt x="9822" y="8612"/>
                </a:cubicBezTo>
                <a:cubicBezTo>
                  <a:pt x="9790" y="8801"/>
                  <a:pt x="9827" y="8964"/>
                  <a:pt x="9769" y="9028"/>
                </a:cubicBezTo>
                <a:cubicBezTo>
                  <a:pt x="9711" y="9090"/>
                  <a:pt x="9586" y="9191"/>
                  <a:pt x="9544" y="9292"/>
                </a:cubicBezTo>
                <a:cubicBezTo>
                  <a:pt x="9502" y="9393"/>
                  <a:pt x="9469" y="9783"/>
                  <a:pt x="9416" y="9947"/>
                </a:cubicBezTo>
                <a:cubicBezTo>
                  <a:pt x="9364" y="10111"/>
                  <a:pt x="9416" y="10262"/>
                  <a:pt x="9427" y="10363"/>
                </a:cubicBezTo>
                <a:cubicBezTo>
                  <a:pt x="9438" y="10464"/>
                  <a:pt x="9474" y="10653"/>
                  <a:pt x="9416" y="10830"/>
                </a:cubicBezTo>
                <a:cubicBezTo>
                  <a:pt x="9359" y="11006"/>
                  <a:pt x="9364" y="11094"/>
                  <a:pt x="9338" y="11107"/>
                </a:cubicBezTo>
                <a:cubicBezTo>
                  <a:pt x="9311" y="11120"/>
                  <a:pt x="9364" y="11170"/>
                  <a:pt x="9375" y="11296"/>
                </a:cubicBezTo>
                <a:cubicBezTo>
                  <a:pt x="9385" y="11422"/>
                  <a:pt x="9327" y="11548"/>
                  <a:pt x="9427" y="11661"/>
                </a:cubicBezTo>
                <a:cubicBezTo>
                  <a:pt x="9527" y="11775"/>
                  <a:pt x="9619" y="11780"/>
                  <a:pt x="9645" y="11931"/>
                </a:cubicBezTo>
                <a:cubicBezTo>
                  <a:pt x="9671" y="12083"/>
                  <a:pt x="9759" y="12430"/>
                  <a:pt x="9759" y="12430"/>
                </a:cubicBezTo>
                <a:cubicBezTo>
                  <a:pt x="9759" y="12430"/>
                  <a:pt x="9853" y="12632"/>
                  <a:pt x="9901" y="12720"/>
                </a:cubicBezTo>
                <a:cubicBezTo>
                  <a:pt x="9948" y="12809"/>
                  <a:pt x="9964" y="12758"/>
                  <a:pt x="9974" y="12670"/>
                </a:cubicBezTo>
                <a:cubicBezTo>
                  <a:pt x="9985" y="12581"/>
                  <a:pt x="10048" y="12569"/>
                  <a:pt x="10122" y="12569"/>
                </a:cubicBezTo>
                <a:cubicBezTo>
                  <a:pt x="10195" y="12569"/>
                  <a:pt x="10248" y="12607"/>
                  <a:pt x="10321" y="12582"/>
                </a:cubicBezTo>
                <a:cubicBezTo>
                  <a:pt x="10395" y="12556"/>
                  <a:pt x="10449" y="12339"/>
                  <a:pt x="10475" y="12314"/>
                </a:cubicBezTo>
                <a:cubicBezTo>
                  <a:pt x="10501" y="12289"/>
                  <a:pt x="10611" y="12254"/>
                  <a:pt x="10679" y="12355"/>
                </a:cubicBezTo>
                <a:cubicBezTo>
                  <a:pt x="10748" y="12456"/>
                  <a:pt x="10737" y="12594"/>
                  <a:pt x="10774" y="12682"/>
                </a:cubicBezTo>
                <a:cubicBezTo>
                  <a:pt x="10811" y="12771"/>
                  <a:pt x="10874" y="12720"/>
                  <a:pt x="10921" y="12632"/>
                </a:cubicBezTo>
                <a:cubicBezTo>
                  <a:pt x="10969" y="12544"/>
                  <a:pt x="10947" y="12582"/>
                  <a:pt x="11005" y="12657"/>
                </a:cubicBezTo>
                <a:cubicBezTo>
                  <a:pt x="11063" y="12733"/>
                  <a:pt x="11090" y="12809"/>
                  <a:pt x="11037" y="12922"/>
                </a:cubicBezTo>
                <a:cubicBezTo>
                  <a:pt x="10984" y="13035"/>
                  <a:pt x="11016" y="13212"/>
                  <a:pt x="10984" y="13388"/>
                </a:cubicBezTo>
                <a:cubicBezTo>
                  <a:pt x="10953" y="13565"/>
                  <a:pt x="11014" y="13564"/>
                  <a:pt x="11072" y="13640"/>
                </a:cubicBezTo>
                <a:cubicBezTo>
                  <a:pt x="11130" y="13715"/>
                  <a:pt x="11179" y="14208"/>
                  <a:pt x="11210" y="14296"/>
                </a:cubicBezTo>
                <a:cubicBezTo>
                  <a:pt x="11242" y="14384"/>
                  <a:pt x="11200" y="14636"/>
                  <a:pt x="11237" y="14787"/>
                </a:cubicBezTo>
                <a:cubicBezTo>
                  <a:pt x="11274" y="14939"/>
                  <a:pt x="11291" y="15030"/>
                  <a:pt x="11248" y="15106"/>
                </a:cubicBezTo>
                <a:cubicBezTo>
                  <a:pt x="11206" y="15182"/>
                  <a:pt x="11153" y="15329"/>
                  <a:pt x="11147" y="15581"/>
                </a:cubicBezTo>
                <a:cubicBezTo>
                  <a:pt x="11142" y="15833"/>
                  <a:pt x="11169" y="16009"/>
                  <a:pt x="11189" y="16098"/>
                </a:cubicBezTo>
                <a:cubicBezTo>
                  <a:pt x="11210" y="16186"/>
                  <a:pt x="11263" y="16425"/>
                  <a:pt x="11290" y="16514"/>
                </a:cubicBezTo>
                <a:cubicBezTo>
                  <a:pt x="11316" y="16602"/>
                  <a:pt x="11406" y="16765"/>
                  <a:pt x="11412" y="16904"/>
                </a:cubicBezTo>
                <a:cubicBezTo>
                  <a:pt x="11417" y="17042"/>
                  <a:pt x="11342" y="17257"/>
                  <a:pt x="11368" y="17333"/>
                </a:cubicBezTo>
                <a:cubicBezTo>
                  <a:pt x="11395" y="17409"/>
                  <a:pt x="11410" y="17522"/>
                  <a:pt x="11458" y="17623"/>
                </a:cubicBezTo>
                <a:cubicBezTo>
                  <a:pt x="11505" y="17724"/>
                  <a:pt x="11521" y="17938"/>
                  <a:pt x="11521" y="17938"/>
                </a:cubicBezTo>
                <a:cubicBezTo>
                  <a:pt x="11521" y="17938"/>
                  <a:pt x="11537" y="18026"/>
                  <a:pt x="11542" y="18164"/>
                </a:cubicBezTo>
                <a:cubicBezTo>
                  <a:pt x="11547" y="18303"/>
                  <a:pt x="11552" y="18391"/>
                  <a:pt x="11605" y="18455"/>
                </a:cubicBezTo>
                <a:cubicBezTo>
                  <a:pt x="11658" y="18518"/>
                  <a:pt x="11694" y="18530"/>
                  <a:pt x="11721" y="18467"/>
                </a:cubicBezTo>
                <a:cubicBezTo>
                  <a:pt x="11747" y="18404"/>
                  <a:pt x="11859" y="18281"/>
                  <a:pt x="11927" y="18293"/>
                </a:cubicBezTo>
                <a:cubicBezTo>
                  <a:pt x="11996" y="18306"/>
                  <a:pt x="12094" y="18329"/>
                  <a:pt x="12163" y="18215"/>
                </a:cubicBezTo>
                <a:cubicBezTo>
                  <a:pt x="12231" y="18101"/>
                  <a:pt x="12331" y="17799"/>
                  <a:pt x="12368" y="17711"/>
                </a:cubicBezTo>
                <a:cubicBezTo>
                  <a:pt x="12405" y="17623"/>
                  <a:pt x="12489" y="17459"/>
                  <a:pt x="12478" y="17358"/>
                </a:cubicBezTo>
                <a:cubicBezTo>
                  <a:pt x="12468" y="17257"/>
                  <a:pt x="12407" y="17094"/>
                  <a:pt x="12449" y="17044"/>
                </a:cubicBezTo>
                <a:cubicBezTo>
                  <a:pt x="12491" y="16994"/>
                  <a:pt x="12631" y="16955"/>
                  <a:pt x="12636" y="16879"/>
                </a:cubicBezTo>
                <a:cubicBezTo>
                  <a:pt x="12641" y="16803"/>
                  <a:pt x="12599" y="16489"/>
                  <a:pt x="12589" y="16425"/>
                </a:cubicBezTo>
                <a:cubicBezTo>
                  <a:pt x="12578" y="16363"/>
                  <a:pt x="12615" y="16249"/>
                  <a:pt x="12657" y="16123"/>
                </a:cubicBezTo>
                <a:cubicBezTo>
                  <a:pt x="12699" y="15997"/>
                  <a:pt x="12799" y="15858"/>
                  <a:pt x="12820" y="15807"/>
                </a:cubicBezTo>
                <a:cubicBezTo>
                  <a:pt x="12841" y="15757"/>
                  <a:pt x="12931" y="15594"/>
                  <a:pt x="12941" y="15430"/>
                </a:cubicBezTo>
                <a:cubicBezTo>
                  <a:pt x="12952" y="15266"/>
                  <a:pt x="12920" y="15064"/>
                  <a:pt x="12941" y="14976"/>
                </a:cubicBezTo>
                <a:cubicBezTo>
                  <a:pt x="12962" y="14888"/>
                  <a:pt x="12947" y="14813"/>
                  <a:pt x="12899" y="14712"/>
                </a:cubicBezTo>
                <a:cubicBezTo>
                  <a:pt x="12852" y="14611"/>
                  <a:pt x="12849" y="14378"/>
                  <a:pt x="12833" y="14328"/>
                </a:cubicBezTo>
                <a:cubicBezTo>
                  <a:pt x="12817" y="14278"/>
                  <a:pt x="12841" y="13943"/>
                  <a:pt x="12873" y="13917"/>
                </a:cubicBezTo>
                <a:cubicBezTo>
                  <a:pt x="12904" y="13892"/>
                  <a:pt x="12973" y="13640"/>
                  <a:pt x="13015" y="13527"/>
                </a:cubicBezTo>
                <a:cubicBezTo>
                  <a:pt x="13057" y="13414"/>
                  <a:pt x="13178" y="13061"/>
                  <a:pt x="13236" y="13036"/>
                </a:cubicBezTo>
                <a:cubicBezTo>
                  <a:pt x="13294" y="13010"/>
                  <a:pt x="13383" y="12809"/>
                  <a:pt x="13388" y="12695"/>
                </a:cubicBezTo>
                <a:cubicBezTo>
                  <a:pt x="13394" y="12582"/>
                  <a:pt x="13546" y="12153"/>
                  <a:pt x="13552" y="12065"/>
                </a:cubicBezTo>
                <a:cubicBezTo>
                  <a:pt x="13557" y="11977"/>
                  <a:pt x="13620" y="11649"/>
                  <a:pt x="13594" y="11573"/>
                </a:cubicBezTo>
                <a:cubicBezTo>
                  <a:pt x="13567" y="11498"/>
                  <a:pt x="13362" y="11687"/>
                  <a:pt x="13336" y="11712"/>
                </a:cubicBezTo>
                <a:cubicBezTo>
                  <a:pt x="13310" y="11737"/>
                  <a:pt x="13236" y="11838"/>
                  <a:pt x="13152" y="11826"/>
                </a:cubicBezTo>
                <a:cubicBezTo>
                  <a:pt x="13068" y="11813"/>
                  <a:pt x="13104" y="11649"/>
                  <a:pt x="13099" y="11573"/>
                </a:cubicBezTo>
                <a:cubicBezTo>
                  <a:pt x="13094" y="11498"/>
                  <a:pt x="13005" y="11208"/>
                  <a:pt x="12983" y="11196"/>
                </a:cubicBezTo>
                <a:cubicBezTo>
                  <a:pt x="12962" y="11183"/>
                  <a:pt x="12899" y="11032"/>
                  <a:pt x="12873" y="10880"/>
                </a:cubicBezTo>
                <a:cubicBezTo>
                  <a:pt x="12847" y="10729"/>
                  <a:pt x="12736" y="10630"/>
                  <a:pt x="12694" y="10516"/>
                </a:cubicBezTo>
                <a:cubicBezTo>
                  <a:pt x="12652" y="10403"/>
                  <a:pt x="12699" y="10049"/>
                  <a:pt x="12657" y="9872"/>
                </a:cubicBezTo>
                <a:cubicBezTo>
                  <a:pt x="12615" y="9696"/>
                  <a:pt x="12578" y="9469"/>
                  <a:pt x="12542" y="9305"/>
                </a:cubicBezTo>
                <a:cubicBezTo>
                  <a:pt x="12505" y="9141"/>
                  <a:pt x="12457" y="9002"/>
                  <a:pt x="12447" y="8927"/>
                </a:cubicBezTo>
                <a:cubicBezTo>
                  <a:pt x="12436" y="8851"/>
                  <a:pt x="12405" y="8612"/>
                  <a:pt x="12342" y="8650"/>
                </a:cubicBezTo>
                <a:cubicBezTo>
                  <a:pt x="12279" y="8688"/>
                  <a:pt x="12199" y="8688"/>
                  <a:pt x="12147" y="8839"/>
                </a:cubicBezTo>
                <a:cubicBezTo>
                  <a:pt x="12094" y="8990"/>
                  <a:pt x="12073" y="9002"/>
                  <a:pt x="12063" y="8952"/>
                </a:cubicBezTo>
                <a:cubicBezTo>
                  <a:pt x="12052" y="8902"/>
                  <a:pt x="12216" y="8688"/>
                  <a:pt x="12194" y="8625"/>
                </a:cubicBezTo>
                <a:cubicBezTo>
                  <a:pt x="12173" y="8562"/>
                  <a:pt x="12047" y="8587"/>
                  <a:pt x="11979" y="8587"/>
                </a:cubicBezTo>
                <a:cubicBezTo>
                  <a:pt x="11910" y="8587"/>
                  <a:pt x="11852" y="8486"/>
                  <a:pt x="11800" y="8461"/>
                </a:cubicBezTo>
                <a:cubicBezTo>
                  <a:pt x="11747" y="8435"/>
                  <a:pt x="11722" y="8694"/>
                  <a:pt x="11670" y="8820"/>
                </a:cubicBezTo>
                <a:cubicBezTo>
                  <a:pt x="11617" y="8946"/>
                  <a:pt x="11537" y="8751"/>
                  <a:pt x="11489" y="8751"/>
                </a:cubicBezTo>
                <a:cubicBezTo>
                  <a:pt x="11442" y="8751"/>
                  <a:pt x="11353" y="8587"/>
                  <a:pt x="11353" y="8587"/>
                </a:cubicBezTo>
                <a:cubicBezTo>
                  <a:pt x="11353" y="8587"/>
                  <a:pt x="11263" y="8499"/>
                  <a:pt x="11226" y="8499"/>
                </a:cubicBezTo>
                <a:cubicBezTo>
                  <a:pt x="11189" y="8499"/>
                  <a:pt x="11116" y="8335"/>
                  <a:pt x="11095" y="8335"/>
                </a:cubicBezTo>
                <a:cubicBezTo>
                  <a:pt x="11074" y="8335"/>
                  <a:pt x="11016" y="8221"/>
                  <a:pt x="11058" y="8171"/>
                </a:cubicBezTo>
                <a:cubicBezTo>
                  <a:pt x="11100" y="8121"/>
                  <a:pt x="11190" y="8231"/>
                  <a:pt x="11148" y="7954"/>
                </a:cubicBezTo>
                <a:cubicBezTo>
                  <a:pt x="11106" y="7676"/>
                  <a:pt x="10963" y="7730"/>
                  <a:pt x="10926" y="7768"/>
                </a:cubicBezTo>
                <a:cubicBezTo>
                  <a:pt x="10890" y="7806"/>
                  <a:pt x="10627" y="7793"/>
                  <a:pt x="10606" y="7793"/>
                </a:cubicBezTo>
                <a:cubicBezTo>
                  <a:pt x="10585" y="7793"/>
                  <a:pt x="10432" y="7919"/>
                  <a:pt x="10385" y="7970"/>
                </a:cubicBezTo>
                <a:cubicBezTo>
                  <a:pt x="10337" y="8020"/>
                  <a:pt x="10253" y="8083"/>
                  <a:pt x="10232" y="8108"/>
                </a:cubicBezTo>
                <a:cubicBezTo>
                  <a:pt x="10211" y="8133"/>
                  <a:pt x="10100" y="8057"/>
                  <a:pt x="10053" y="8120"/>
                </a:cubicBezTo>
                <a:close/>
                <a:moveTo>
                  <a:pt x="12426" y="13691"/>
                </a:moveTo>
                <a:cubicBezTo>
                  <a:pt x="12378" y="13665"/>
                  <a:pt x="12394" y="13376"/>
                  <a:pt x="12410" y="13313"/>
                </a:cubicBezTo>
                <a:cubicBezTo>
                  <a:pt x="12426" y="13249"/>
                  <a:pt x="12517" y="13233"/>
                  <a:pt x="12531" y="13287"/>
                </a:cubicBezTo>
                <a:cubicBezTo>
                  <a:pt x="12557" y="13388"/>
                  <a:pt x="12473" y="13716"/>
                  <a:pt x="12426" y="13691"/>
                </a:cubicBezTo>
                <a:close/>
                <a:moveTo>
                  <a:pt x="13488" y="15152"/>
                </a:moveTo>
                <a:cubicBezTo>
                  <a:pt x="13422" y="15107"/>
                  <a:pt x="13415" y="15316"/>
                  <a:pt x="13362" y="15455"/>
                </a:cubicBezTo>
                <a:cubicBezTo>
                  <a:pt x="13309" y="15593"/>
                  <a:pt x="13252" y="15707"/>
                  <a:pt x="13231" y="15694"/>
                </a:cubicBezTo>
                <a:cubicBezTo>
                  <a:pt x="13209" y="15682"/>
                  <a:pt x="13094" y="15783"/>
                  <a:pt x="13131" y="15971"/>
                </a:cubicBezTo>
                <a:cubicBezTo>
                  <a:pt x="13167" y="16160"/>
                  <a:pt x="13162" y="16350"/>
                  <a:pt x="13125" y="16438"/>
                </a:cubicBezTo>
                <a:cubicBezTo>
                  <a:pt x="13088" y="16526"/>
                  <a:pt x="13157" y="16778"/>
                  <a:pt x="13147" y="16917"/>
                </a:cubicBezTo>
                <a:cubicBezTo>
                  <a:pt x="13136" y="17055"/>
                  <a:pt x="13162" y="17143"/>
                  <a:pt x="13236" y="17143"/>
                </a:cubicBezTo>
                <a:cubicBezTo>
                  <a:pt x="13310" y="17143"/>
                  <a:pt x="13336" y="17081"/>
                  <a:pt x="13367" y="16917"/>
                </a:cubicBezTo>
                <a:cubicBezTo>
                  <a:pt x="13399" y="16753"/>
                  <a:pt x="13404" y="16589"/>
                  <a:pt x="13436" y="16451"/>
                </a:cubicBezTo>
                <a:cubicBezTo>
                  <a:pt x="13467" y="16312"/>
                  <a:pt x="13494" y="16022"/>
                  <a:pt x="13509" y="15946"/>
                </a:cubicBezTo>
                <a:cubicBezTo>
                  <a:pt x="13525" y="15871"/>
                  <a:pt x="13557" y="15631"/>
                  <a:pt x="13552" y="15493"/>
                </a:cubicBezTo>
                <a:cubicBezTo>
                  <a:pt x="13546" y="15354"/>
                  <a:pt x="13525" y="15177"/>
                  <a:pt x="13488" y="15152"/>
                </a:cubicBezTo>
                <a:close/>
                <a:moveTo>
                  <a:pt x="15398" y="11914"/>
                </a:moveTo>
                <a:cubicBezTo>
                  <a:pt x="15364" y="11950"/>
                  <a:pt x="15329" y="12556"/>
                  <a:pt x="15392" y="12607"/>
                </a:cubicBezTo>
                <a:cubicBezTo>
                  <a:pt x="15455" y="12657"/>
                  <a:pt x="15498" y="12229"/>
                  <a:pt x="15477" y="12166"/>
                </a:cubicBezTo>
                <a:cubicBezTo>
                  <a:pt x="15456" y="12103"/>
                  <a:pt x="15445" y="11863"/>
                  <a:pt x="15398" y="11914"/>
                </a:cubicBezTo>
                <a:close/>
                <a:moveTo>
                  <a:pt x="10969" y="7213"/>
                </a:moveTo>
                <a:cubicBezTo>
                  <a:pt x="10919" y="7213"/>
                  <a:pt x="10895" y="7402"/>
                  <a:pt x="10926" y="7465"/>
                </a:cubicBezTo>
                <a:cubicBezTo>
                  <a:pt x="10958" y="7528"/>
                  <a:pt x="10990" y="7515"/>
                  <a:pt x="11016" y="7427"/>
                </a:cubicBezTo>
                <a:cubicBezTo>
                  <a:pt x="11042" y="7339"/>
                  <a:pt x="10995" y="7213"/>
                  <a:pt x="10969" y="7213"/>
                </a:cubicBezTo>
                <a:close/>
                <a:moveTo>
                  <a:pt x="10569" y="7414"/>
                </a:moveTo>
                <a:cubicBezTo>
                  <a:pt x="10556" y="7462"/>
                  <a:pt x="10611" y="7478"/>
                  <a:pt x="10621" y="7427"/>
                </a:cubicBezTo>
                <a:cubicBezTo>
                  <a:pt x="10632" y="7376"/>
                  <a:pt x="10605" y="7276"/>
                  <a:pt x="10569" y="7414"/>
                </a:cubicBezTo>
                <a:close/>
                <a:moveTo>
                  <a:pt x="11195" y="7629"/>
                </a:moveTo>
                <a:cubicBezTo>
                  <a:pt x="11175" y="7656"/>
                  <a:pt x="11226" y="7742"/>
                  <a:pt x="11253" y="7767"/>
                </a:cubicBezTo>
                <a:cubicBezTo>
                  <a:pt x="11279" y="7792"/>
                  <a:pt x="11300" y="7868"/>
                  <a:pt x="11321" y="7881"/>
                </a:cubicBezTo>
                <a:cubicBezTo>
                  <a:pt x="11342" y="7893"/>
                  <a:pt x="11410" y="7881"/>
                  <a:pt x="11389" y="7755"/>
                </a:cubicBezTo>
                <a:cubicBezTo>
                  <a:pt x="11368" y="7629"/>
                  <a:pt x="11321" y="7629"/>
                  <a:pt x="11305" y="7629"/>
                </a:cubicBezTo>
                <a:cubicBezTo>
                  <a:pt x="11289" y="7629"/>
                  <a:pt x="11221" y="7591"/>
                  <a:pt x="11195" y="7629"/>
                </a:cubicBezTo>
                <a:close/>
                <a:moveTo>
                  <a:pt x="9937" y="5083"/>
                </a:moveTo>
                <a:cubicBezTo>
                  <a:pt x="9890" y="5102"/>
                  <a:pt x="9885" y="5222"/>
                  <a:pt x="9853" y="5222"/>
                </a:cubicBezTo>
                <a:cubicBezTo>
                  <a:pt x="9822" y="5222"/>
                  <a:pt x="9785" y="5247"/>
                  <a:pt x="9795" y="5335"/>
                </a:cubicBezTo>
                <a:cubicBezTo>
                  <a:pt x="9806" y="5423"/>
                  <a:pt x="9827" y="5486"/>
                  <a:pt x="9795" y="5524"/>
                </a:cubicBezTo>
                <a:cubicBezTo>
                  <a:pt x="9764" y="5562"/>
                  <a:pt x="9801" y="5713"/>
                  <a:pt x="9843" y="5725"/>
                </a:cubicBezTo>
                <a:cubicBezTo>
                  <a:pt x="9885" y="5738"/>
                  <a:pt x="9932" y="5663"/>
                  <a:pt x="9969" y="5625"/>
                </a:cubicBezTo>
                <a:cubicBezTo>
                  <a:pt x="10006" y="5587"/>
                  <a:pt x="10058" y="5511"/>
                  <a:pt x="10058" y="5398"/>
                </a:cubicBezTo>
                <a:cubicBezTo>
                  <a:pt x="10058" y="5284"/>
                  <a:pt x="10048" y="5183"/>
                  <a:pt x="10027" y="5133"/>
                </a:cubicBezTo>
                <a:cubicBezTo>
                  <a:pt x="10006" y="5083"/>
                  <a:pt x="9969" y="5070"/>
                  <a:pt x="9937" y="5083"/>
                </a:cubicBezTo>
                <a:close/>
                <a:moveTo>
                  <a:pt x="9995" y="4705"/>
                </a:moveTo>
                <a:cubicBezTo>
                  <a:pt x="9953" y="4739"/>
                  <a:pt x="9969" y="4868"/>
                  <a:pt x="9990" y="4932"/>
                </a:cubicBezTo>
                <a:cubicBezTo>
                  <a:pt x="10011" y="4994"/>
                  <a:pt x="10048" y="5133"/>
                  <a:pt x="10100" y="5184"/>
                </a:cubicBezTo>
                <a:cubicBezTo>
                  <a:pt x="10153" y="5234"/>
                  <a:pt x="10264" y="5285"/>
                  <a:pt x="10222" y="5335"/>
                </a:cubicBezTo>
                <a:cubicBezTo>
                  <a:pt x="10179" y="5386"/>
                  <a:pt x="10058" y="5634"/>
                  <a:pt x="10047" y="5709"/>
                </a:cubicBezTo>
                <a:cubicBezTo>
                  <a:pt x="10037" y="5785"/>
                  <a:pt x="10185" y="5751"/>
                  <a:pt x="10185" y="5751"/>
                </a:cubicBezTo>
                <a:cubicBezTo>
                  <a:pt x="10185" y="5751"/>
                  <a:pt x="10153" y="5839"/>
                  <a:pt x="10179" y="5864"/>
                </a:cubicBezTo>
                <a:cubicBezTo>
                  <a:pt x="10206" y="5889"/>
                  <a:pt x="10222" y="5776"/>
                  <a:pt x="10264" y="5776"/>
                </a:cubicBezTo>
                <a:cubicBezTo>
                  <a:pt x="10306" y="5776"/>
                  <a:pt x="10390" y="5839"/>
                  <a:pt x="10432" y="5839"/>
                </a:cubicBezTo>
                <a:cubicBezTo>
                  <a:pt x="10474" y="5839"/>
                  <a:pt x="10542" y="5700"/>
                  <a:pt x="10537" y="5612"/>
                </a:cubicBezTo>
                <a:cubicBezTo>
                  <a:pt x="10532" y="5524"/>
                  <a:pt x="10479" y="5385"/>
                  <a:pt x="10432" y="5335"/>
                </a:cubicBezTo>
                <a:cubicBezTo>
                  <a:pt x="10385" y="5284"/>
                  <a:pt x="10332" y="5058"/>
                  <a:pt x="10300" y="5007"/>
                </a:cubicBezTo>
                <a:cubicBezTo>
                  <a:pt x="10269" y="4957"/>
                  <a:pt x="10417" y="4790"/>
                  <a:pt x="10380" y="4702"/>
                </a:cubicBezTo>
                <a:cubicBezTo>
                  <a:pt x="10344" y="4614"/>
                  <a:pt x="10232" y="4667"/>
                  <a:pt x="10190" y="4604"/>
                </a:cubicBezTo>
                <a:cubicBezTo>
                  <a:pt x="10148" y="4541"/>
                  <a:pt x="10111" y="4617"/>
                  <a:pt x="10085" y="4692"/>
                </a:cubicBezTo>
                <a:cubicBezTo>
                  <a:pt x="10058" y="4768"/>
                  <a:pt x="10027" y="4679"/>
                  <a:pt x="9995" y="4705"/>
                </a:cubicBezTo>
                <a:close/>
                <a:moveTo>
                  <a:pt x="10311" y="6809"/>
                </a:moveTo>
                <a:cubicBezTo>
                  <a:pt x="10293" y="6887"/>
                  <a:pt x="10185" y="6835"/>
                  <a:pt x="10121" y="6835"/>
                </a:cubicBezTo>
                <a:cubicBezTo>
                  <a:pt x="10058" y="6835"/>
                  <a:pt x="9932" y="6784"/>
                  <a:pt x="9880" y="6835"/>
                </a:cubicBezTo>
                <a:cubicBezTo>
                  <a:pt x="9827" y="6885"/>
                  <a:pt x="9837" y="7137"/>
                  <a:pt x="9853" y="7251"/>
                </a:cubicBezTo>
                <a:cubicBezTo>
                  <a:pt x="9869" y="7364"/>
                  <a:pt x="9848" y="7427"/>
                  <a:pt x="9827" y="7465"/>
                </a:cubicBezTo>
                <a:cubicBezTo>
                  <a:pt x="9806" y="7503"/>
                  <a:pt x="9801" y="7616"/>
                  <a:pt x="9827" y="7666"/>
                </a:cubicBezTo>
                <a:cubicBezTo>
                  <a:pt x="9853" y="7717"/>
                  <a:pt x="9874" y="7830"/>
                  <a:pt x="9895" y="7843"/>
                </a:cubicBezTo>
                <a:cubicBezTo>
                  <a:pt x="9916" y="7855"/>
                  <a:pt x="9985" y="7805"/>
                  <a:pt x="10011" y="7868"/>
                </a:cubicBezTo>
                <a:cubicBezTo>
                  <a:pt x="10037" y="7931"/>
                  <a:pt x="10064" y="8083"/>
                  <a:pt x="10079" y="8045"/>
                </a:cubicBezTo>
                <a:cubicBezTo>
                  <a:pt x="10095" y="8007"/>
                  <a:pt x="10116" y="7843"/>
                  <a:pt x="10142" y="7881"/>
                </a:cubicBezTo>
                <a:cubicBezTo>
                  <a:pt x="10169" y="7918"/>
                  <a:pt x="10232" y="7868"/>
                  <a:pt x="10279" y="7855"/>
                </a:cubicBezTo>
                <a:cubicBezTo>
                  <a:pt x="10327" y="7843"/>
                  <a:pt x="10353" y="7717"/>
                  <a:pt x="10400" y="7654"/>
                </a:cubicBezTo>
                <a:cubicBezTo>
                  <a:pt x="10448" y="7591"/>
                  <a:pt x="10421" y="7591"/>
                  <a:pt x="10406" y="7515"/>
                </a:cubicBezTo>
                <a:cubicBezTo>
                  <a:pt x="10390" y="7440"/>
                  <a:pt x="10453" y="7351"/>
                  <a:pt x="10490" y="7263"/>
                </a:cubicBezTo>
                <a:cubicBezTo>
                  <a:pt x="10527" y="7175"/>
                  <a:pt x="10595" y="7251"/>
                  <a:pt x="10611" y="7150"/>
                </a:cubicBezTo>
                <a:cubicBezTo>
                  <a:pt x="10627" y="7049"/>
                  <a:pt x="10632" y="6873"/>
                  <a:pt x="10674" y="6885"/>
                </a:cubicBezTo>
                <a:cubicBezTo>
                  <a:pt x="10716" y="6898"/>
                  <a:pt x="10774" y="6960"/>
                  <a:pt x="10811" y="6960"/>
                </a:cubicBezTo>
                <a:cubicBezTo>
                  <a:pt x="10847" y="6960"/>
                  <a:pt x="10926" y="6822"/>
                  <a:pt x="10947" y="6797"/>
                </a:cubicBezTo>
                <a:cubicBezTo>
                  <a:pt x="10969" y="6772"/>
                  <a:pt x="11047" y="6784"/>
                  <a:pt x="11058" y="6898"/>
                </a:cubicBezTo>
                <a:cubicBezTo>
                  <a:pt x="11069" y="7011"/>
                  <a:pt x="11158" y="7150"/>
                  <a:pt x="11179" y="7175"/>
                </a:cubicBezTo>
                <a:cubicBezTo>
                  <a:pt x="11200" y="7200"/>
                  <a:pt x="11337" y="7301"/>
                  <a:pt x="11358" y="7339"/>
                </a:cubicBezTo>
                <a:cubicBezTo>
                  <a:pt x="11379" y="7376"/>
                  <a:pt x="11410" y="7490"/>
                  <a:pt x="11421" y="7591"/>
                </a:cubicBezTo>
                <a:cubicBezTo>
                  <a:pt x="11431" y="7691"/>
                  <a:pt x="11494" y="7812"/>
                  <a:pt x="11500" y="7723"/>
                </a:cubicBezTo>
                <a:cubicBezTo>
                  <a:pt x="11505" y="7636"/>
                  <a:pt x="11447" y="7351"/>
                  <a:pt x="11484" y="7364"/>
                </a:cubicBezTo>
                <a:cubicBezTo>
                  <a:pt x="11521" y="7376"/>
                  <a:pt x="11563" y="7339"/>
                  <a:pt x="11563" y="7339"/>
                </a:cubicBezTo>
                <a:cubicBezTo>
                  <a:pt x="11563" y="7339"/>
                  <a:pt x="11463" y="7175"/>
                  <a:pt x="11426" y="7137"/>
                </a:cubicBezTo>
                <a:cubicBezTo>
                  <a:pt x="11389" y="7099"/>
                  <a:pt x="11321" y="7024"/>
                  <a:pt x="11289" y="6898"/>
                </a:cubicBezTo>
                <a:cubicBezTo>
                  <a:pt x="11258" y="6771"/>
                  <a:pt x="11179" y="6746"/>
                  <a:pt x="11184" y="6620"/>
                </a:cubicBezTo>
                <a:cubicBezTo>
                  <a:pt x="11189" y="6494"/>
                  <a:pt x="11263" y="6570"/>
                  <a:pt x="11305" y="6671"/>
                </a:cubicBezTo>
                <a:cubicBezTo>
                  <a:pt x="11347" y="6771"/>
                  <a:pt x="11452" y="6910"/>
                  <a:pt x="11489" y="6998"/>
                </a:cubicBezTo>
                <a:cubicBezTo>
                  <a:pt x="11526" y="7086"/>
                  <a:pt x="11584" y="7124"/>
                  <a:pt x="11600" y="7238"/>
                </a:cubicBezTo>
                <a:cubicBezTo>
                  <a:pt x="11615" y="7351"/>
                  <a:pt x="11663" y="7477"/>
                  <a:pt x="11679" y="7528"/>
                </a:cubicBezTo>
                <a:cubicBezTo>
                  <a:pt x="11694" y="7578"/>
                  <a:pt x="11704" y="7979"/>
                  <a:pt x="11720" y="8042"/>
                </a:cubicBezTo>
                <a:cubicBezTo>
                  <a:pt x="11735" y="8105"/>
                  <a:pt x="11831" y="7906"/>
                  <a:pt x="11857" y="7855"/>
                </a:cubicBezTo>
                <a:cubicBezTo>
                  <a:pt x="11884" y="7805"/>
                  <a:pt x="11931" y="7780"/>
                  <a:pt x="11936" y="7679"/>
                </a:cubicBezTo>
                <a:cubicBezTo>
                  <a:pt x="11942" y="7578"/>
                  <a:pt x="11873" y="7502"/>
                  <a:pt x="11852" y="7465"/>
                </a:cubicBezTo>
                <a:cubicBezTo>
                  <a:pt x="11831" y="7427"/>
                  <a:pt x="11905" y="7389"/>
                  <a:pt x="11931" y="7339"/>
                </a:cubicBezTo>
                <a:cubicBezTo>
                  <a:pt x="11957" y="7288"/>
                  <a:pt x="12005" y="7200"/>
                  <a:pt x="12026" y="7275"/>
                </a:cubicBezTo>
                <a:cubicBezTo>
                  <a:pt x="12047" y="7351"/>
                  <a:pt x="12036" y="7654"/>
                  <a:pt x="12047" y="7704"/>
                </a:cubicBezTo>
                <a:cubicBezTo>
                  <a:pt x="12057" y="7754"/>
                  <a:pt x="12163" y="7830"/>
                  <a:pt x="12184" y="7893"/>
                </a:cubicBezTo>
                <a:cubicBezTo>
                  <a:pt x="12205" y="7956"/>
                  <a:pt x="12294" y="7981"/>
                  <a:pt x="12310" y="7943"/>
                </a:cubicBezTo>
                <a:cubicBezTo>
                  <a:pt x="12326" y="7906"/>
                  <a:pt x="12410" y="7969"/>
                  <a:pt x="12431" y="7981"/>
                </a:cubicBezTo>
                <a:cubicBezTo>
                  <a:pt x="12452" y="7994"/>
                  <a:pt x="12515" y="7956"/>
                  <a:pt x="12557" y="7931"/>
                </a:cubicBezTo>
                <a:cubicBezTo>
                  <a:pt x="12599" y="7906"/>
                  <a:pt x="12641" y="7830"/>
                  <a:pt x="12636" y="7994"/>
                </a:cubicBezTo>
                <a:cubicBezTo>
                  <a:pt x="12631" y="8158"/>
                  <a:pt x="12615" y="8410"/>
                  <a:pt x="12562" y="8535"/>
                </a:cubicBezTo>
                <a:cubicBezTo>
                  <a:pt x="12510" y="8662"/>
                  <a:pt x="12531" y="8725"/>
                  <a:pt x="12478" y="8725"/>
                </a:cubicBezTo>
                <a:cubicBezTo>
                  <a:pt x="12426" y="8725"/>
                  <a:pt x="12383" y="8725"/>
                  <a:pt x="12373" y="8926"/>
                </a:cubicBezTo>
                <a:cubicBezTo>
                  <a:pt x="12363" y="9128"/>
                  <a:pt x="12441" y="9216"/>
                  <a:pt x="12484" y="9204"/>
                </a:cubicBezTo>
                <a:cubicBezTo>
                  <a:pt x="12526" y="9191"/>
                  <a:pt x="12631" y="9090"/>
                  <a:pt x="12641" y="9178"/>
                </a:cubicBezTo>
                <a:cubicBezTo>
                  <a:pt x="12652" y="9267"/>
                  <a:pt x="12710" y="9456"/>
                  <a:pt x="12720" y="9594"/>
                </a:cubicBezTo>
                <a:cubicBezTo>
                  <a:pt x="12731" y="9733"/>
                  <a:pt x="12788" y="9682"/>
                  <a:pt x="12794" y="9809"/>
                </a:cubicBezTo>
                <a:cubicBezTo>
                  <a:pt x="12799" y="9935"/>
                  <a:pt x="12852" y="10237"/>
                  <a:pt x="12873" y="10275"/>
                </a:cubicBezTo>
                <a:cubicBezTo>
                  <a:pt x="12894" y="10313"/>
                  <a:pt x="12989" y="10514"/>
                  <a:pt x="13004" y="10590"/>
                </a:cubicBezTo>
                <a:cubicBezTo>
                  <a:pt x="13020" y="10665"/>
                  <a:pt x="13041" y="10767"/>
                  <a:pt x="13057" y="10955"/>
                </a:cubicBezTo>
                <a:cubicBezTo>
                  <a:pt x="13073" y="11144"/>
                  <a:pt x="13088" y="11396"/>
                  <a:pt x="13131" y="11434"/>
                </a:cubicBezTo>
                <a:cubicBezTo>
                  <a:pt x="13173" y="11472"/>
                  <a:pt x="13315" y="11371"/>
                  <a:pt x="13341" y="11334"/>
                </a:cubicBezTo>
                <a:cubicBezTo>
                  <a:pt x="13367" y="11296"/>
                  <a:pt x="13541" y="11094"/>
                  <a:pt x="13604" y="11081"/>
                </a:cubicBezTo>
                <a:cubicBezTo>
                  <a:pt x="13667" y="11069"/>
                  <a:pt x="13678" y="10968"/>
                  <a:pt x="13756" y="10930"/>
                </a:cubicBezTo>
                <a:cubicBezTo>
                  <a:pt x="13835" y="10892"/>
                  <a:pt x="13893" y="10754"/>
                  <a:pt x="13946" y="10653"/>
                </a:cubicBezTo>
                <a:cubicBezTo>
                  <a:pt x="13998" y="10552"/>
                  <a:pt x="14062" y="10300"/>
                  <a:pt x="14083" y="10212"/>
                </a:cubicBezTo>
                <a:cubicBezTo>
                  <a:pt x="14104" y="10124"/>
                  <a:pt x="14156" y="10060"/>
                  <a:pt x="14130" y="9960"/>
                </a:cubicBezTo>
                <a:cubicBezTo>
                  <a:pt x="14104" y="9859"/>
                  <a:pt x="13993" y="9708"/>
                  <a:pt x="13951" y="9695"/>
                </a:cubicBezTo>
                <a:cubicBezTo>
                  <a:pt x="13909" y="9682"/>
                  <a:pt x="13914" y="9519"/>
                  <a:pt x="13888" y="9519"/>
                </a:cubicBezTo>
                <a:cubicBezTo>
                  <a:pt x="13862" y="9519"/>
                  <a:pt x="13867" y="9607"/>
                  <a:pt x="13814" y="9670"/>
                </a:cubicBezTo>
                <a:cubicBezTo>
                  <a:pt x="13762" y="9733"/>
                  <a:pt x="13709" y="9859"/>
                  <a:pt x="13672" y="9834"/>
                </a:cubicBezTo>
                <a:cubicBezTo>
                  <a:pt x="13636" y="9809"/>
                  <a:pt x="13683" y="9745"/>
                  <a:pt x="13625" y="9632"/>
                </a:cubicBezTo>
                <a:cubicBezTo>
                  <a:pt x="13567" y="9519"/>
                  <a:pt x="13546" y="9493"/>
                  <a:pt x="13546" y="9406"/>
                </a:cubicBezTo>
                <a:cubicBezTo>
                  <a:pt x="13546" y="9317"/>
                  <a:pt x="13430" y="9153"/>
                  <a:pt x="13420" y="9027"/>
                </a:cubicBezTo>
                <a:cubicBezTo>
                  <a:pt x="13409" y="8901"/>
                  <a:pt x="13499" y="8725"/>
                  <a:pt x="13525" y="8838"/>
                </a:cubicBezTo>
                <a:cubicBezTo>
                  <a:pt x="13551" y="8952"/>
                  <a:pt x="13572" y="9128"/>
                  <a:pt x="13641" y="9204"/>
                </a:cubicBezTo>
                <a:cubicBezTo>
                  <a:pt x="13709" y="9279"/>
                  <a:pt x="13772" y="9406"/>
                  <a:pt x="13804" y="9430"/>
                </a:cubicBezTo>
                <a:cubicBezTo>
                  <a:pt x="13835" y="9456"/>
                  <a:pt x="13914" y="9292"/>
                  <a:pt x="13941" y="9317"/>
                </a:cubicBezTo>
                <a:cubicBezTo>
                  <a:pt x="13967" y="9342"/>
                  <a:pt x="14020" y="9569"/>
                  <a:pt x="14067" y="9607"/>
                </a:cubicBezTo>
                <a:cubicBezTo>
                  <a:pt x="14114" y="9644"/>
                  <a:pt x="14272" y="9657"/>
                  <a:pt x="14298" y="9657"/>
                </a:cubicBezTo>
                <a:cubicBezTo>
                  <a:pt x="14325" y="9657"/>
                  <a:pt x="14435" y="9670"/>
                  <a:pt x="14456" y="9594"/>
                </a:cubicBezTo>
                <a:cubicBezTo>
                  <a:pt x="14477" y="9519"/>
                  <a:pt x="14493" y="9519"/>
                  <a:pt x="14519" y="9519"/>
                </a:cubicBezTo>
                <a:cubicBezTo>
                  <a:pt x="14546" y="9519"/>
                  <a:pt x="14593" y="9745"/>
                  <a:pt x="14630" y="9771"/>
                </a:cubicBezTo>
                <a:cubicBezTo>
                  <a:pt x="14667" y="9796"/>
                  <a:pt x="14735" y="9783"/>
                  <a:pt x="14730" y="9947"/>
                </a:cubicBezTo>
                <a:cubicBezTo>
                  <a:pt x="14725" y="10111"/>
                  <a:pt x="14761" y="10250"/>
                  <a:pt x="14798" y="10262"/>
                </a:cubicBezTo>
                <a:cubicBezTo>
                  <a:pt x="14835" y="10275"/>
                  <a:pt x="14919" y="10073"/>
                  <a:pt x="14919" y="10073"/>
                </a:cubicBezTo>
                <a:cubicBezTo>
                  <a:pt x="14919" y="10073"/>
                  <a:pt x="14919" y="10388"/>
                  <a:pt x="14914" y="10502"/>
                </a:cubicBezTo>
                <a:cubicBezTo>
                  <a:pt x="14909" y="10615"/>
                  <a:pt x="14972" y="11031"/>
                  <a:pt x="14972" y="11031"/>
                </a:cubicBezTo>
                <a:cubicBezTo>
                  <a:pt x="14972" y="11031"/>
                  <a:pt x="15051" y="11422"/>
                  <a:pt x="15072" y="11510"/>
                </a:cubicBezTo>
                <a:cubicBezTo>
                  <a:pt x="15093" y="11598"/>
                  <a:pt x="15182" y="11863"/>
                  <a:pt x="15182" y="11976"/>
                </a:cubicBezTo>
                <a:cubicBezTo>
                  <a:pt x="15182" y="12090"/>
                  <a:pt x="15193" y="12266"/>
                  <a:pt x="15224" y="12266"/>
                </a:cubicBezTo>
                <a:cubicBezTo>
                  <a:pt x="15256" y="12266"/>
                  <a:pt x="15287" y="12065"/>
                  <a:pt x="15324" y="11939"/>
                </a:cubicBezTo>
                <a:cubicBezTo>
                  <a:pt x="15361" y="11813"/>
                  <a:pt x="15401" y="11700"/>
                  <a:pt x="15417" y="11574"/>
                </a:cubicBezTo>
                <a:cubicBezTo>
                  <a:pt x="15433" y="11448"/>
                  <a:pt x="15403" y="11157"/>
                  <a:pt x="15403" y="11069"/>
                </a:cubicBezTo>
                <a:cubicBezTo>
                  <a:pt x="15403" y="10981"/>
                  <a:pt x="15435" y="10905"/>
                  <a:pt x="15508" y="10829"/>
                </a:cubicBezTo>
                <a:cubicBezTo>
                  <a:pt x="15582" y="10754"/>
                  <a:pt x="15634" y="10540"/>
                  <a:pt x="15697" y="10426"/>
                </a:cubicBezTo>
                <a:cubicBezTo>
                  <a:pt x="15761" y="10313"/>
                  <a:pt x="15755" y="10124"/>
                  <a:pt x="15882" y="10124"/>
                </a:cubicBezTo>
                <a:cubicBezTo>
                  <a:pt x="16008" y="10124"/>
                  <a:pt x="15998" y="10124"/>
                  <a:pt x="16029" y="10048"/>
                </a:cubicBezTo>
                <a:cubicBezTo>
                  <a:pt x="16061" y="9973"/>
                  <a:pt x="16092" y="9922"/>
                  <a:pt x="16108" y="10061"/>
                </a:cubicBezTo>
                <a:cubicBezTo>
                  <a:pt x="16124" y="10200"/>
                  <a:pt x="16213" y="10401"/>
                  <a:pt x="16229" y="10452"/>
                </a:cubicBezTo>
                <a:cubicBezTo>
                  <a:pt x="16245" y="10502"/>
                  <a:pt x="16276" y="10641"/>
                  <a:pt x="16271" y="10792"/>
                </a:cubicBezTo>
                <a:cubicBezTo>
                  <a:pt x="16266" y="10943"/>
                  <a:pt x="16239" y="11357"/>
                  <a:pt x="16266" y="11357"/>
                </a:cubicBezTo>
                <a:cubicBezTo>
                  <a:pt x="16292" y="11357"/>
                  <a:pt x="16382" y="10905"/>
                  <a:pt x="16382" y="10905"/>
                </a:cubicBezTo>
                <a:cubicBezTo>
                  <a:pt x="16382" y="10905"/>
                  <a:pt x="16497" y="10716"/>
                  <a:pt x="16492" y="10918"/>
                </a:cubicBezTo>
                <a:cubicBezTo>
                  <a:pt x="16487" y="11119"/>
                  <a:pt x="16502" y="11334"/>
                  <a:pt x="16502" y="11460"/>
                </a:cubicBezTo>
                <a:cubicBezTo>
                  <a:pt x="16502" y="11586"/>
                  <a:pt x="16597" y="11888"/>
                  <a:pt x="16597" y="11813"/>
                </a:cubicBezTo>
                <a:cubicBezTo>
                  <a:pt x="16597" y="11737"/>
                  <a:pt x="16639" y="11523"/>
                  <a:pt x="16639" y="11410"/>
                </a:cubicBezTo>
                <a:cubicBezTo>
                  <a:pt x="16639" y="11296"/>
                  <a:pt x="16666" y="11346"/>
                  <a:pt x="16734" y="11460"/>
                </a:cubicBezTo>
                <a:cubicBezTo>
                  <a:pt x="16802" y="11573"/>
                  <a:pt x="16850" y="11800"/>
                  <a:pt x="16850" y="11800"/>
                </a:cubicBezTo>
                <a:cubicBezTo>
                  <a:pt x="16850" y="11800"/>
                  <a:pt x="16916" y="12225"/>
                  <a:pt x="16926" y="12288"/>
                </a:cubicBezTo>
                <a:cubicBezTo>
                  <a:pt x="16937" y="12351"/>
                  <a:pt x="17013" y="11989"/>
                  <a:pt x="17029" y="11914"/>
                </a:cubicBezTo>
                <a:cubicBezTo>
                  <a:pt x="17044" y="11838"/>
                  <a:pt x="17055" y="11800"/>
                  <a:pt x="17097" y="11775"/>
                </a:cubicBezTo>
                <a:cubicBezTo>
                  <a:pt x="17139" y="11750"/>
                  <a:pt x="17192" y="11750"/>
                  <a:pt x="17208" y="11611"/>
                </a:cubicBezTo>
                <a:cubicBezTo>
                  <a:pt x="17223" y="11472"/>
                  <a:pt x="17271" y="11309"/>
                  <a:pt x="17208" y="11120"/>
                </a:cubicBezTo>
                <a:cubicBezTo>
                  <a:pt x="17144" y="10930"/>
                  <a:pt x="17113" y="10805"/>
                  <a:pt x="17065" y="10716"/>
                </a:cubicBezTo>
                <a:cubicBezTo>
                  <a:pt x="17018" y="10628"/>
                  <a:pt x="16981" y="10401"/>
                  <a:pt x="16981" y="10401"/>
                </a:cubicBezTo>
                <a:cubicBezTo>
                  <a:pt x="16981" y="10401"/>
                  <a:pt x="17081" y="10187"/>
                  <a:pt x="17113" y="10111"/>
                </a:cubicBezTo>
                <a:cubicBezTo>
                  <a:pt x="17144" y="10036"/>
                  <a:pt x="17192" y="10086"/>
                  <a:pt x="17197" y="10174"/>
                </a:cubicBezTo>
                <a:cubicBezTo>
                  <a:pt x="17202" y="10262"/>
                  <a:pt x="17150" y="10338"/>
                  <a:pt x="17139" y="10527"/>
                </a:cubicBezTo>
                <a:cubicBezTo>
                  <a:pt x="17129" y="10716"/>
                  <a:pt x="17202" y="10779"/>
                  <a:pt x="17223" y="10716"/>
                </a:cubicBezTo>
                <a:cubicBezTo>
                  <a:pt x="17244" y="10653"/>
                  <a:pt x="17297" y="10502"/>
                  <a:pt x="17297" y="10464"/>
                </a:cubicBezTo>
                <a:cubicBezTo>
                  <a:pt x="17297" y="10427"/>
                  <a:pt x="17260" y="10439"/>
                  <a:pt x="17255" y="10300"/>
                </a:cubicBezTo>
                <a:cubicBezTo>
                  <a:pt x="17250" y="10162"/>
                  <a:pt x="17323" y="10061"/>
                  <a:pt x="17349" y="10099"/>
                </a:cubicBezTo>
                <a:cubicBezTo>
                  <a:pt x="17376" y="10137"/>
                  <a:pt x="17544" y="10049"/>
                  <a:pt x="17623" y="9948"/>
                </a:cubicBezTo>
                <a:cubicBezTo>
                  <a:pt x="17702" y="9847"/>
                  <a:pt x="17749" y="9633"/>
                  <a:pt x="17797" y="9544"/>
                </a:cubicBezTo>
                <a:cubicBezTo>
                  <a:pt x="17844" y="9456"/>
                  <a:pt x="18007" y="9166"/>
                  <a:pt x="17997" y="9028"/>
                </a:cubicBezTo>
                <a:cubicBezTo>
                  <a:pt x="17986" y="8889"/>
                  <a:pt x="18002" y="8700"/>
                  <a:pt x="17960" y="8524"/>
                </a:cubicBezTo>
                <a:cubicBezTo>
                  <a:pt x="17918" y="8347"/>
                  <a:pt x="17865" y="8234"/>
                  <a:pt x="17844" y="8158"/>
                </a:cubicBezTo>
                <a:cubicBezTo>
                  <a:pt x="17823" y="8083"/>
                  <a:pt x="17933" y="8070"/>
                  <a:pt x="17986" y="7956"/>
                </a:cubicBezTo>
                <a:cubicBezTo>
                  <a:pt x="18039" y="7843"/>
                  <a:pt x="17986" y="7742"/>
                  <a:pt x="17960" y="7755"/>
                </a:cubicBezTo>
                <a:cubicBezTo>
                  <a:pt x="17933" y="7767"/>
                  <a:pt x="17865" y="7805"/>
                  <a:pt x="17839" y="7793"/>
                </a:cubicBezTo>
                <a:cubicBezTo>
                  <a:pt x="17813" y="7780"/>
                  <a:pt x="17797" y="7717"/>
                  <a:pt x="17755" y="7641"/>
                </a:cubicBezTo>
                <a:cubicBezTo>
                  <a:pt x="17712" y="7566"/>
                  <a:pt x="17765" y="7452"/>
                  <a:pt x="17792" y="7465"/>
                </a:cubicBezTo>
                <a:cubicBezTo>
                  <a:pt x="17818" y="7478"/>
                  <a:pt x="17886" y="7339"/>
                  <a:pt x="17918" y="7276"/>
                </a:cubicBezTo>
                <a:cubicBezTo>
                  <a:pt x="17949" y="7213"/>
                  <a:pt x="17997" y="7163"/>
                  <a:pt x="17981" y="7226"/>
                </a:cubicBezTo>
                <a:cubicBezTo>
                  <a:pt x="17965" y="7289"/>
                  <a:pt x="17928" y="7516"/>
                  <a:pt x="17970" y="7528"/>
                </a:cubicBezTo>
                <a:cubicBezTo>
                  <a:pt x="18012" y="7541"/>
                  <a:pt x="18112" y="7339"/>
                  <a:pt x="18128" y="7352"/>
                </a:cubicBezTo>
                <a:cubicBezTo>
                  <a:pt x="18144" y="7364"/>
                  <a:pt x="18170" y="7528"/>
                  <a:pt x="18154" y="7603"/>
                </a:cubicBezTo>
                <a:cubicBezTo>
                  <a:pt x="18139" y="7679"/>
                  <a:pt x="18139" y="7805"/>
                  <a:pt x="18160" y="7793"/>
                </a:cubicBezTo>
                <a:cubicBezTo>
                  <a:pt x="18181" y="7780"/>
                  <a:pt x="18223" y="7667"/>
                  <a:pt x="18233" y="7705"/>
                </a:cubicBezTo>
                <a:cubicBezTo>
                  <a:pt x="18244" y="7742"/>
                  <a:pt x="18297" y="7818"/>
                  <a:pt x="18270" y="7957"/>
                </a:cubicBezTo>
                <a:cubicBezTo>
                  <a:pt x="18244" y="8095"/>
                  <a:pt x="18191" y="8146"/>
                  <a:pt x="18254" y="8234"/>
                </a:cubicBezTo>
                <a:cubicBezTo>
                  <a:pt x="18318" y="8322"/>
                  <a:pt x="18338" y="8246"/>
                  <a:pt x="18386" y="8183"/>
                </a:cubicBezTo>
                <a:cubicBezTo>
                  <a:pt x="18433" y="8121"/>
                  <a:pt x="18465" y="7843"/>
                  <a:pt x="18438" y="7755"/>
                </a:cubicBezTo>
                <a:cubicBezTo>
                  <a:pt x="18412" y="7667"/>
                  <a:pt x="18349" y="7490"/>
                  <a:pt x="18349" y="7427"/>
                </a:cubicBezTo>
                <a:cubicBezTo>
                  <a:pt x="18349" y="7364"/>
                  <a:pt x="18454" y="7364"/>
                  <a:pt x="18454" y="7263"/>
                </a:cubicBezTo>
                <a:cubicBezTo>
                  <a:pt x="18454" y="7163"/>
                  <a:pt x="18491" y="7087"/>
                  <a:pt x="18528" y="7049"/>
                </a:cubicBezTo>
                <a:cubicBezTo>
                  <a:pt x="18565" y="7011"/>
                  <a:pt x="18612" y="6847"/>
                  <a:pt x="18628" y="6898"/>
                </a:cubicBezTo>
                <a:cubicBezTo>
                  <a:pt x="18644" y="6948"/>
                  <a:pt x="18738" y="7011"/>
                  <a:pt x="18764" y="6936"/>
                </a:cubicBezTo>
                <a:cubicBezTo>
                  <a:pt x="18791" y="6860"/>
                  <a:pt x="18928" y="6583"/>
                  <a:pt x="19012" y="6431"/>
                </a:cubicBezTo>
                <a:cubicBezTo>
                  <a:pt x="19096" y="6280"/>
                  <a:pt x="19128" y="6104"/>
                  <a:pt x="19149" y="5928"/>
                </a:cubicBezTo>
                <a:cubicBezTo>
                  <a:pt x="19170" y="5751"/>
                  <a:pt x="19201" y="5637"/>
                  <a:pt x="19191" y="5499"/>
                </a:cubicBezTo>
                <a:cubicBezTo>
                  <a:pt x="19180" y="5360"/>
                  <a:pt x="19143" y="5260"/>
                  <a:pt x="19096" y="5272"/>
                </a:cubicBezTo>
                <a:cubicBezTo>
                  <a:pt x="19048" y="5285"/>
                  <a:pt x="19022" y="5348"/>
                  <a:pt x="18975" y="5348"/>
                </a:cubicBezTo>
                <a:cubicBezTo>
                  <a:pt x="18928" y="5348"/>
                  <a:pt x="18965" y="5171"/>
                  <a:pt x="18943" y="5171"/>
                </a:cubicBezTo>
                <a:cubicBezTo>
                  <a:pt x="18922" y="5171"/>
                  <a:pt x="18875" y="5335"/>
                  <a:pt x="18849" y="5247"/>
                </a:cubicBezTo>
                <a:cubicBezTo>
                  <a:pt x="18822" y="5159"/>
                  <a:pt x="18922" y="5045"/>
                  <a:pt x="19001" y="4982"/>
                </a:cubicBezTo>
                <a:cubicBezTo>
                  <a:pt x="19080" y="4919"/>
                  <a:pt x="19212" y="4554"/>
                  <a:pt x="19264" y="4541"/>
                </a:cubicBezTo>
                <a:cubicBezTo>
                  <a:pt x="19317" y="4528"/>
                  <a:pt x="19448" y="4566"/>
                  <a:pt x="19564" y="4554"/>
                </a:cubicBezTo>
                <a:cubicBezTo>
                  <a:pt x="19680" y="4541"/>
                  <a:pt x="19717" y="4428"/>
                  <a:pt x="19754" y="4491"/>
                </a:cubicBezTo>
                <a:cubicBezTo>
                  <a:pt x="19790" y="4554"/>
                  <a:pt x="19869" y="4629"/>
                  <a:pt x="19917" y="4617"/>
                </a:cubicBezTo>
                <a:cubicBezTo>
                  <a:pt x="19964" y="4604"/>
                  <a:pt x="19943" y="4617"/>
                  <a:pt x="20017" y="4491"/>
                </a:cubicBezTo>
                <a:cubicBezTo>
                  <a:pt x="20090" y="4365"/>
                  <a:pt x="20159" y="4302"/>
                  <a:pt x="20195" y="4201"/>
                </a:cubicBezTo>
                <a:cubicBezTo>
                  <a:pt x="20232" y="4100"/>
                  <a:pt x="20332" y="4025"/>
                  <a:pt x="20337" y="4125"/>
                </a:cubicBezTo>
                <a:cubicBezTo>
                  <a:pt x="20343" y="4226"/>
                  <a:pt x="20327" y="4327"/>
                  <a:pt x="20369" y="4327"/>
                </a:cubicBezTo>
                <a:cubicBezTo>
                  <a:pt x="20411" y="4327"/>
                  <a:pt x="20474" y="4226"/>
                  <a:pt x="20527" y="4176"/>
                </a:cubicBezTo>
                <a:cubicBezTo>
                  <a:pt x="20579" y="4125"/>
                  <a:pt x="20622" y="4062"/>
                  <a:pt x="20622" y="4062"/>
                </a:cubicBezTo>
                <a:cubicBezTo>
                  <a:pt x="20622" y="4062"/>
                  <a:pt x="20406" y="4415"/>
                  <a:pt x="20353" y="4491"/>
                </a:cubicBezTo>
                <a:cubicBezTo>
                  <a:pt x="20301" y="4566"/>
                  <a:pt x="20174" y="4617"/>
                  <a:pt x="20122" y="4768"/>
                </a:cubicBezTo>
                <a:cubicBezTo>
                  <a:pt x="20069" y="4919"/>
                  <a:pt x="20038" y="4970"/>
                  <a:pt x="20043" y="5134"/>
                </a:cubicBezTo>
                <a:cubicBezTo>
                  <a:pt x="20048" y="5297"/>
                  <a:pt x="20137" y="5512"/>
                  <a:pt x="20095" y="5663"/>
                </a:cubicBezTo>
                <a:cubicBezTo>
                  <a:pt x="20053" y="5814"/>
                  <a:pt x="20038" y="6029"/>
                  <a:pt x="20038" y="6029"/>
                </a:cubicBezTo>
                <a:cubicBezTo>
                  <a:pt x="20038" y="6029"/>
                  <a:pt x="20101" y="5814"/>
                  <a:pt x="20190" y="5675"/>
                </a:cubicBezTo>
                <a:cubicBezTo>
                  <a:pt x="20280" y="5537"/>
                  <a:pt x="20332" y="5348"/>
                  <a:pt x="20364" y="5272"/>
                </a:cubicBezTo>
                <a:cubicBezTo>
                  <a:pt x="20395" y="5197"/>
                  <a:pt x="20490" y="5184"/>
                  <a:pt x="20490" y="5096"/>
                </a:cubicBezTo>
                <a:cubicBezTo>
                  <a:pt x="20490" y="5008"/>
                  <a:pt x="20516" y="4894"/>
                  <a:pt x="20532" y="4793"/>
                </a:cubicBezTo>
                <a:cubicBezTo>
                  <a:pt x="20548" y="4693"/>
                  <a:pt x="20501" y="4718"/>
                  <a:pt x="20532" y="4592"/>
                </a:cubicBezTo>
                <a:cubicBezTo>
                  <a:pt x="20564" y="4466"/>
                  <a:pt x="20558" y="4365"/>
                  <a:pt x="20716" y="4365"/>
                </a:cubicBezTo>
                <a:cubicBezTo>
                  <a:pt x="20874" y="4365"/>
                  <a:pt x="20821" y="4390"/>
                  <a:pt x="20948" y="4377"/>
                </a:cubicBezTo>
                <a:cubicBezTo>
                  <a:pt x="21074" y="4365"/>
                  <a:pt x="21121" y="4214"/>
                  <a:pt x="21242" y="4138"/>
                </a:cubicBezTo>
                <a:cubicBezTo>
                  <a:pt x="21363" y="4062"/>
                  <a:pt x="21458" y="4012"/>
                  <a:pt x="21495" y="4050"/>
                </a:cubicBezTo>
                <a:cubicBezTo>
                  <a:pt x="21532" y="4088"/>
                  <a:pt x="21590" y="4062"/>
                  <a:pt x="21553" y="3974"/>
                </a:cubicBezTo>
                <a:cubicBezTo>
                  <a:pt x="21516" y="3886"/>
                  <a:pt x="21432" y="3760"/>
                  <a:pt x="21474" y="3735"/>
                </a:cubicBezTo>
                <a:cubicBezTo>
                  <a:pt x="21516" y="3709"/>
                  <a:pt x="21558" y="3697"/>
                  <a:pt x="21574" y="3596"/>
                </a:cubicBezTo>
                <a:cubicBezTo>
                  <a:pt x="21590" y="3495"/>
                  <a:pt x="21516" y="3319"/>
                  <a:pt x="21558" y="3218"/>
                </a:cubicBezTo>
                <a:cubicBezTo>
                  <a:pt x="21600" y="3117"/>
                  <a:pt x="21526" y="2991"/>
                  <a:pt x="21474" y="2966"/>
                </a:cubicBezTo>
                <a:cubicBezTo>
                  <a:pt x="21421" y="2941"/>
                  <a:pt x="21216" y="2991"/>
                  <a:pt x="21174" y="2941"/>
                </a:cubicBezTo>
                <a:cubicBezTo>
                  <a:pt x="21132" y="2891"/>
                  <a:pt x="21063" y="2827"/>
                  <a:pt x="21042" y="2865"/>
                </a:cubicBezTo>
                <a:cubicBezTo>
                  <a:pt x="21021" y="2903"/>
                  <a:pt x="20974" y="3105"/>
                  <a:pt x="20974" y="3105"/>
                </a:cubicBezTo>
                <a:cubicBezTo>
                  <a:pt x="20974" y="3105"/>
                  <a:pt x="20937" y="3130"/>
                  <a:pt x="20905" y="3017"/>
                </a:cubicBezTo>
                <a:cubicBezTo>
                  <a:pt x="20874" y="2903"/>
                  <a:pt x="20700" y="2916"/>
                  <a:pt x="20648" y="2916"/>
                </a:cubicBezTo>
                <a:cubicBezTo>
                  <a:pt x="20595" y="2916"/>
                  <a:pt x="20537" y="2941"/>
                  <a:pt x="20479" y="2954"/>
                </a:cubicBezTo>
                <a:cubicBezTo>
                  <a:pt x="20422" y="2966"/>
                  <a:pt x="20390" y="3004"/>
                  <a:pt x="20348" y="2916"/>
                </a:cubicBezTo>
                <a:cubicBezTo>
                  <a:pt x="20306" y="2827"/>
                  <a:pt x="20248" y="2790"/>
                  <a:pt x="20227" y="2752"/>
                </a:cubicBezTo>
                <a:cubicBezTo>
                  <a:pt x="20206" y="2714"/>
                  <a:pt x="20090" y="2714"/>
                  <a:pt x="20001" y="2739"/>
                </a:cubicBezTo>
                <a:cubicBezTo>
                  <a:pt x="19911" y="2765"/>
                  <a:pt x="19822" y="2765"/>
                  <a:pt x="19822" y="2765"/>
                </a:cubicBezTo>
                <a:cubicBezTo>
                  <a:pt x="19822" y="2765"/>
                  <a:pt x="19780" y="2727"/>
                  <a:pt x="19717" y="2639"/>
                </a:cubicBezTo>
                <a:cubicBezTo>
                  <a:pt x="19654" y="2550"/>
                  <a:pt x="19590" y="2487"/>
                  <a:pt x="19569" y="2487"/>
                </a:cubicBezTo>
                <a:cubicBezTo>
                  <a:pt x="19548" y="2487"/>
                  <a:pt x="19385" y="2550"/>
                  <a:pt x="19348" y="2487"/>
                </a:cubicBezTo>
                <a:cubicBezTo>
                  <a:pt x="19312" y="2424"/>
                  <a:pt x="19275" y="2386"/>
                  <a:pt x="19249" y="2386"/>
                </a:cubicBezTo>
                <a:cubicBezTo>
                  <a:pt x="19222" y="2386"/>
                  <a:pt x="19201" y="2286"/>
                  <a:pt x="19233" y="2286"/>
                </a:cubicBezTo>
                <a:cubicBezTo>
                  <a:pt x="19264" y="2286"/>
                  <a:pt x="19412" y="2185"/>
                  <a:pt x="19412" y="2185"/>
                </a:cubicBezTo>
                <a:cubicBezTo>
                  <a:pt x="19412" y="2185"/>
                  <a:pt x="19369" y="2046"/>
                  <a:pt x="19317" y="2046"/>
                </a:cubicBezTo>
                <a:cubicBezTo>
                  <a:pt x="19264" y="2046"/>
                  <a:pt x="19170" y="1983"/>
                  <a:pt x="19143" y="1983"/>
                </a:cubicBezTo>
                <a:cubicBezTo>
                  <a:pt x="19117" y="1983"/>
                  <a:pt x="19138" y="2046"/>
                  <a:pt x="19085" y="2021"/>
                </a:cubicBezTo>
                <a:cubicBezTo>
                  <a:pt x="19033" y="1996"/>
                  <a:pt x="18962" y="2073"/>
                  <a:pt x="18949" y="1996"/>
                </a:cubicBezTo>
                <a:cubicBezTo>
                  <a:pt x="18926" y="1859"/>
                  <a:pt x="18843" y="2122"/>
                  <a:pt x="18922" y="2172"/>
                </a:cubicBezTo>
                <a:cubicBezTo>
                  <a:pt x="19001" y="2222"/>
                  <a:pt x="19075" y="2172"/>
                  <a:pt x="19096" y="2248"/>
                </a:cubicBezTo>
                <a:cubicBezTo>
                  <a:pt x="19117" y="2323"/>
                  <a:pt x="19096" y="2361"/>
                  <a:pt x="19096" y="2412"/>
                </a:cubicBezTo>
                <a:cubicBezTo>
                  <a:pt x="19096" y="2462"/>
                  <a:pt x="19054" y="2601"/>
                  <a:pt x="19028" y="2626"/>
                </a:cubicBezTo>
                <a:cubicBezTo>
                  <a:pt x="19001" y="2651"/>
                  <a:pt x="18970" y="2588"/>
                  <a:pt x="18917" y="2651"/>
                </a:cubicBezTo>
                <a:cubicBezTo>
                  <a:pt x="18865" y="2714"/>
                  <a:pt x="18733" y="2664"/>
                  <a:pt x="18717" y="2702"/>
                </a:cubicBezTo>
                <a:cubicBezTo>
                  <a:pt x="18701" y="2739"/>
                  <a:pt x="18670" y="2601"/>
                  <a:pt x="18644" y="2626"/>
                </a:cubicBezTo>
                <a:cubicBezTo>
                  <a:pt x="18617" y="2651"/>
                  <a:pt x="18549" y="2815"/>
                  <a:pt x="18512" y="2802"/>
                </a:cubicBezTo>
                <a:cubicBezTo>
                  <a:pt x="18475" y="2790"/>
                  <a:pt x="18428" y="2702"/>
                  <a:pt x="18428" y="2601"/>
                </a:cubicBezTo>
                <a:cubicBezTo>
                  <a:pt x="18428" y="2500"/>
                  <a:pt x="18412" y="2374"/>
                  <a:pt x="18396" y="2349"/>
                </a:cubicBezTo>
                <a:cubicBezTo>
                  <a:pt x="18380" y="2323"/>
                  <a:pt x="18265" y="2311"/>
                  <a:pt x="18223" y="2323"/>
                </a:cubicBezTo>
                <a:cubicBezTo>
                  <a:pt x="18180" y="2336"/>
                  <a:pt x="18049" y="2361"/>
                  <a:pt x="18028" y="2412"/>
                </a:cubicBezTo>
                <a:cubicBezTo>
                  <a:pt x="18007" y="2462"/>
                  <a:pt x="17949" y="2500"/>
                  <a:pt x="17912" y="2500"/>
                </a:cubicBezTo>
                <a:cubicBezTo>
                  <a:pt x="17875" y="2500"/>
                  <a:pt x="17844" y="2412"/>
                  <a:pt x="17765" y="2386"/>
                </a:cubicBezTo>
                <a:cubicBezTo>
                  <a:pt x="17686" y="2361"/>
                  <a:pt x="17512" y="2349"/>
                  <a:pt x="17491" y="2361"/>
                </a:cubicBezTo>
                <a:cubicBezTo>
                  <a:pt x="17470" y="2374"/>
                  <a:pt x="17402" y="2336"/>
                  <a:pt x="17428" y="2286"/>
                </a:cubicBezTo>
                <a:cubicBezTo>
                  <a:pt x="17455" y="2235"/>
                  <a:pt x="17533" y="2071"/>
                  <a:pt x="17486" y="1996"/>
                </a:cubicBezTo>
                <a:cubicBezTo>
                  <a:pt x="17439" y="1920"/>
                  <a:pt x="17333" y="1920"/>
                  <a:pt x="17286" y="1908"/>
                </a:cubicBezTo>
                <a:cubicBezTo>
                  <a:pt x="17239" y="1895"/>
                  <a:pt x="17192" y="1870"/>
                  <a:pt x="17118" y="1895"/>
                </a:cubicBezTo>
                <a:cubicBezTo>
                  <a:pt x="17044" y="1920"/>
                  <a:pt x="17028" y="2008"/>
                  <a:pt x="16997" y="1933"/>
                </a:cubicBezTo>
                <a:cubicBezTo>
                  <a:pt x="16965" y="1857"/>
                  <a:pt x="17076" y="1971"/>
                  <a:pt x="16965" y="1857"/>
                </a:cubicBezTo>
                <a:cubicBezTo>
                  <a:pt x="16855" y="1744"/>
                  <a:pt x="16791" y="1856"/>
                  <a:pt x="16770" y="1794"/>
                </a:cubicBezTo>
                <a:cubicBezTo>
                  <a:pt x="16712" y="1617"/>
                  <a:pt x="16844" y="1706"/>
                  <a:pt x="16692" y="1895"/>
                </a:cubicBezTo>
                <a:cubicBezTo>
                  <a:pt x="16613" y="1992"/>
                  <a:pt x="16560" y="2009"/>
                  <a:pt x="16539" y="2021"/>
                </a:cubicBezTo>
                <a:cubicBezTo>
                  <a:pt x="16518" y="2034"/>
                  <a:pt x="16372" y="1974"/>
                  <a:pt x="16371" y="1933"/>
                </a:cubicBezTo>
                <a:cubicBezTo>
                  <a:pt x="16366" y="1617"/>
                  <a:pt x="16297" y="1946"/>
                  <a:pt x="16245" y="1996"/>
                </a:cubicBezTo>
                <a:cubicBezTo>
                  <a:pt x="16192" y="2046"/>
                  <a:pt x="16155" y="2122"/>
                  <a:pt x="16103" y="2097"/>
                </a:cubicBezTo>
                <a:cubicBezTo>
                  <a:pt x="16050" y="2071"/>
                  <a:pt x="15966" y="2071"/>
                  <a:pt x="15913" y="2122"/>
                </a:cubicBezTo>
                <a:cubicBezTo>
                  <a:pt x="15861" y="2172"/>
                  <a:pt x="15824" y="2172"/>
                  <a:pt x="15771" y="2260"/>
                </a:cubicBezTo>
                <a:cubicBezTo>
                  <a:pt x="15718" y="2349"/>
                  <a:pt x="15619" y="2399"/>
                  <a:pt x="15619" y="2399"/>
                </a:cubicBezTo>
                <a:cubicBezTo>
                  <a:pt x="15619" y="2399"/>
                  <a:pt x="15529" y="2386"/>
                  <a:pt x="15482" y="2386"/>
                </a:cubicBezTo>
                <a:cubicBezTo>
                  <a:pt x="15434" y="2386"/>
                  <a:pt x="15371" y="2386"/>
                  <a:pt x="15413" y="2475"/>
                </a:cubicBezTo>
                <a:cubicBezTo>
                  <a:pt x="15456" y="2563"/>
                  <a:pt x="15582" y="2651"/>
                  <a:pt x="15598" y="2702"/>
                </a:cubicBezTo>
                <a:cubicBezTo>
                  <a:pt x="15613" y="2752"/>
                  <a:pt x="15634" y="2903"/>
                  <a:pt x="15608" y="2941"/>
                </a:cubicBezTo>
                <a:cubicBezTo>
                  <a:pt x="15582" y="2979"/>
                  <a:pt x="15540" y="2966"/>
                  <a:pt x="15535" y="2853"/>
                </a:cubicBezTo>
                <a:cubicBezTo>
                  <a:pt x="15529" y="2740"/>
                  <a:pt x="15524" y="2727"/>
                  <a:pt x="15461" y="2676"/>
                </a:cubicBezTo>
                <a:cubicBezTo>
                  <a:pt x="15398" y="2626"/>
                  <a:pt x="15403" y="2664"/>
                  <a:pt x="15350" y="2550"/>
                </a:cubicBezTo>
                <a:cubicBezTo>
                  <a:pt x="15298" y="2437"/>
                  <a:pt x="15240" y="2449"/>
                  <a:pt x="15214" y="2525"/>
                </a:cubicBezTo>
                <a:cubicBezTo>
                  <a:pt x="15187" y="2601"/>
                  <a:pt x="15203" y="2752"/>
                  <a:pt x="15171" y="2765"/>
                </a:cubicBezTo>
                <a:cubicBezTo>
                  <a:pt x="15140" y="2777"/>
                  <a:pt x="15103" y="2828"/>
                  <a:pt x="15098" y="2714"/>
                </a:cubicBezTo>
                <a:cubicBezTo>
                  <a:pt x="15092" y="2601"/>
                  <a:pt x="15092" y="2386"/>
                  <a:pt x="15056" y="2513"/>
                </a:cubicBezTo>
                <a:cubicBezTo>
                  <a:pt x="15019" y="2639"/>
                  <a:pt x="15003" y="2639"/>
                  <a:pt x="15003" y="2702"/>
                </a:cubicBezTo>
                <a:cubicBezTo>
                  <a:pt x="15003" y="2765"/>
                  <a:pt x="15035" y="2827"/>
                  <a:pt x="15024" y="2941"/>
                </a:cubicBezTo>
                <a:cubicBezTo>
                  <a:pt x="15014" y="3054"/>
                  <a:pt x="15014" y="3130"/>
                  <a:pt x="15029" y="3130"/>
                </a:cubicBezTo>
                <a:cubicBezTo>
                  <a:pt x="15045" y="3130"/>
                  <a:pt x="15082" y="3017"/>
                  <a:pt x="15129" y="2991"/>
                </a:cubicBezTo>
                <a:cubicBezTo>
                  <a:pt x="15177" y="2966"/>
                  <a:pt x="15261" y="2903"/>
                  <a:pt x="15266" y="3017"/>
                </a:cubicBezTo>
                <a:cubicBezTo>
                  <a:pt x="15271" y="3130"/>
                  <a:pt x="15324" y="3168"/>
                  <a:pt x="15271" y="3218"/>
                </a:cubicBezTo>
                <a:cubicBezTo>
                  <a:pt x="15219" y="3269"/>
                  <a:pt x="15161" y="3243"/>
                  <a:pt x="15150" y="3168"/>
                </a:cubicBezTo>
                <a:cubicBezTo>
                  <a:pt x="15140" y="3092"/>
                  <a:pt x="15103" y="3092"/>
                  <a:pt x="15066" y="3155"/>
                </a:cubicBezTo>
                <a:cubicBezTo>
                  <a:pt x="15029" y="3218"/>
                  <a:pt x="14950" y="3445"/>
                  <a:pt x="14950" y="3445"/>
                </a:cubicBezTo>
                <a:cubicBezTo>
                  <a:pt x="14950" y="3445"/>
                  <a:pt x="14824" y="3584"/>
                  <a:pt x="14808" y="3559"/>
                </a:cubicBezTo>
                <a:cubicBezTo>
                  <a:pt x="14793" y="3534"/>
                  <a:pt x="14850" y="3395"/>
                  <a:pt x="14893" y="3332"/>
                </a:cubicBezTo>
                <a:cubicBezTo>
                  <a:pt x="14935" y="3269"/>
                  <a:pt x="14966" y="3130"/>
                  <a:pt x="14950" y="3092"/>
                </a:cubicBezTo>
                <a:cubicBezTo>
                  <a:pt x="14935" y="3054"/>
                  <a:pt x="14914" y="2815"/>
                  <a:pt x="14924" y="2752"/>
                </a:cubicBezTo>
                <a:cubicBezTo>
                  <a:pt x="14935" y="2689"/>
                  <a:pt x="14982" y="2601"/>
                  <a:pt x="14930" y="2538"/>
                </a:cubicBezTo>
                <a:cubicBezTo>
                  <a:pt x="14877" y="2475"/>
                  <a:pt x="14840" y="2399"/>
                  <a:pt x="14798" y="2361"/>
                </a:cubicBezTo>
                <a:cubicBezTo>
                  <a:pt x="14756" y="2324"/>
                  <a:pt x="14709" y="2513"/>
                  <a:pt x="14672" y="2563"/>
                </a:cubicBezTo>
                <a:cubicBezTo>
                  <a:pt x="14635" y="2614"/>
                  <a:pt x="14640" y="2676"/>
                  <a:pt x="14593" y="2689"/>
                </a:cubicBezTo>
                <a:cubicBezTo>
                  <a:pt x="14545" y="2702"/>
                  <a:pt x="14514" y="2853"/>
                  <a:pt x="14593" y="2941"/>
                </a:cubicBezTo>
                <a:cubicBezTo>
                  <a:pt x="14672" y="3029"/>
                  <a:pt x="14698" y="3092"/>
                  <a:pt x="14677" y="3143"/>
                </a:cubicBezTo>
                <a:cubicBezTo>
                  <a:pt x="14656" y="3193"/>
                  <a:pt x="14566" y="3118"/>
                  <a:pt x="14566" y="3118"/>
                </a:cubicBezTo>
                <a:cubicBezTo>
                  <a:pt x="14566" y="3118"/>
                  <a:pt x="14498" y="3042"/>
                  <a:pt x="14456" y="3042"/>
                </a:cubicBezTo>
                <a:cubicBezTo>
                  <a:pt x="14414" y="3042"/>
                  <a:pt x="14361" y="2979"/>
                  <a:pt x="14319" y="2966"/>
                </a:cubicBezTo>
                <a:cubicBezTo>
                  <a:pt x="14277" y="2954"/>
                  <a:pt x="14193" y="2954"/>
                  <a:pt x="14172" y="3004"/>
                </a:cubicBezTo>
                <a:cubicBezTo>
                  <a:pt x="14151" y="3054"/>
                  <a:pt x="14098" y="3206"/>
                  <a:pt x="14056" y="3155"/>
                </a:cubicBezTo>
                <a:cubicBezTo>
                  <a:pt x="14014" y="3105"/>
                  <a:pt x="14014" y="3054"/>
                  <a:pt x="13956" y="3105"/>
                </a:cubicBezTo>
                <a:cubicBezTo>
                  <a:pt x="13898" y="3155"/>
                  <a:pt x="13841" y="3067"/>
                  <a:pt x="13809" y="3143"/>
                </a:cubicBezTo>
                <a:cubicBezTo>
                  <a:pt x="13777" y="3218"/>
                  <a:pt x="13804" y="3218"/>
                  <a:pt x="13704" y="3143"/>
                </a:cubicBezTo>
                <a:cubicBezTo>
                  <a:pt x="13604" y="3067"/>
                  <a:pt x="13625" y="3193"/>
                  <a:pt x="13530" y="3231"/>
                </a:cubicBezTo>
                <a:cubicBezTo>
                  <a:pt x="13435" y="3269"/>
                  <a:pt x="13377" y="3193"/>
                  <a:pt x="13351" y="3269"/>
                </a:cubicBezTo>
                <a:cubicBezTo>
                  <a:pt x="13325" y="3345"/>
                  <a:pt x="13288" y="3483"/>
                  <a:pt x="13272" y="3395"/>
                </a:cubicBezTo>
                <a:cubicBezTo>
                  <a:pt x="13257" y="3307"/>
                  <a:pt x="13325" y="3155"/>
                  <a:pt x="13299" y="3105"/>
                </a:cubicBezTo>
                <a:cubicBezTo>
                  <a:pt x="13272" y="3054"/>
                  <a:pt x="13162" y="3080"/>
                  <a:pt x="13146" y="3117"/>
                </a:cubicBezTo>
                <a:cubicBezTo>
                  <a:pt x="13130" y="3155"/>
                  <a:pt x="13141" y="3294"/>
                  <a:pt x="13151" y="3345"/>
                </a:cubicBezTo>
                <a:cubicBezTo>
                  <a:pt x="13162" y="3395"/>
                  <a:pt x="13178" y="3596"/>
                  <a:pt x="13146" y="3559"/>
                </a:cubicBezTo>
                <a:cubicBezTo>
                  <a:pt x="13114" y="3521"/>
                  <a:pt x="13120" y="3395"/>
                  <a:pt x="13088" y="3407"/>
                </a:cubicBezTo>
                <a:cubicBezTo>
                  <a:pt x="13057" y="3420"/>
                  <a:pt x="13020" y="3458"/>
                  <a:pt x="13004" y="3483"/>
                </a:cubicBezTo>
                <a:cubicBezTo>
                  <a:pt x="12988" y="3508"/>
                  <a:pt x="12925" y="3508"/>
                  <a:pt x="12909" y="3559"/>
                </a:cubicBezTo>
                <a:cubicBezTo>
                  <a:pt x="12894" y="3609"/>
                  <a:pt x="12915" y="3748"/>
                  <a:pt x="12888" y="3760"/>
                </a:cubicBezTo>
                <a:cubicBezTo>
                  <a:pt x="12862" y="3773"/>
                  <a:pt x="12841" y="3823"/>
                  <a:pt x="12783" y="3735"/>
                </a:cubicBezTo>
                <a:cubicBezTo>
                  <a:pt x="12725" y="3647"/>
                  <a:pt x="12725" y="3697"/>
                  <a:pt x="12709" y="3722"/>
                </a:cubicBezTo>
                <a:cubicBezTo>
                  <a:pt x="12694" y="3748"/>
                  <a:pt x="12620" y="3848"/>
                  <a:pt x="12615" y="3735"/>
                </a:cubicBezTo>
                <a:cubicBezTo>
                  <a:pt x="12610" y="3622"/>
                  <a:pt x="12625" y="3584"/>
                  <a:pt x="12578" y="3508"/>
                </a:cubicBezTo>
                <a:cubicBezTo>
                  <a:pt x="12531" y="3432"/>
                  <a:pt x="12567" y="3432"/>
                  <a:pt x="12631" y="3483"/>
                </a:cubicBezTo>
                <a:cubicBezTo>
                  <a:pt x="12694" y="3533"/>
                  <a:pt x="12773" y="3559"/>
                  <a:pt x="12888" y="3470"/>
                </a:cubicBezTo>
                <a:cubicBezTo>
                  <a:pt x="13004" y="3382"/>
                  <a:pt x="13051" y="3345"/>
                  <a:pt x="13004" y="3294"/>
                </a:cubicBezTo>
                <a:cubicBezTo>
                  <a:pt x="12957" y="3244"/>
                  <a:pt x="12919" y="3083"/>
                  <a:pt x="12845" y="3058"/>
                </a:cubicBezTo>
                <a:cubicBezTo>
                  <a:pt x="12772" y="3033"/>
                  <a:pt x="12662" y="3143"/>
                  <a:pt x="12546" y="3042"/>
                </a:cubicBezTo>
                <a:cubicBezTo>
                  <a:pt x="12431" y="2941"/>
                  <a:pt x="12404" y="2903"/>
                  <a:pt x="12357" y="2878"/>
                </a:cubicBezTo>
                <a:cubicBezTo>
                  <a:pt x="12310" y="2853"/>
                  <a:pt x="12021" y="2549"/>
                  <a:pt x="11889" y="2599"/>
                </a:cubicBezTo>
                <a:cubicBezTo>
                  <a:pt x="11758" y="2650"/>
                  <a:pt x="11394" y="3067"/>
                  <a:pt x="11373" y="3105"/>
                </a:cubicBezTo>
                <a:cubicBezTo>
                  <a:pt x="11352" y="3143"/>
                  <a:pt x="11321" y="3294"/>
                  <a:pt x="11252" y="3420"/>
                </a:cubicBezTo>
                <a:cubicBezTo>
                  <a:pt x="11184" y="3546"/>
                  <a:pt x="11065" y="3671"/>
                  <a:pt x="10965" y="3721"/>
                </a:cubicBezTo>
                <a:cubicBezTo>
                  <a:pt x="10865" y="3771"/>
                  <a:pt x="10742" y="4139"/>
                  <a:pt x="10742" y="4189"/>
                </a:cubicBezTo>
                <a:cubicBezTo>
                  <a:pt x="10742" y="4239"/>
                  <a:pt x="10784" y="4428"/>
                  <a:pt x="10774" y="4466"/>
                </a:cubicBezTo>
                <a:cubicBezTo>
                  <a:pt x="10763" y="4504"/>
                  <a:pt x="10795" y="4693"/>
                  <a:pt x="10853" y="4743"/>
                </a:cubicBezTo>
                <a:cubicBezTo>
                  <a:pt x="10910" y="4794"/>
                  <a:pt x="11010" y="4781"/>
                  <a:pt x="11016" y="4706"/>
                </a:cubicBezTo>
                <a:cubicBezTo>
                  <a:pt x="11021" y="4630"/>
                  <a:pt x="11100" y="4466"/>
                  <a:pt x="11105" y="4580"/>
                </a:cubicBezTo>
                <a:cubicBezTo>
                  <a:pt x="11110" y="4693"/>
                  <a:pt x="11163" y="4869"/>
                  <a:pt x="11152" y="4945"/>
                </a:cubicBezTo>
                <a:cubicBezTo>
                  <a:pt x="11142" y="5020"/>
                  <a:pt x="11152" y="5096"/>
                  <a:pt x="11189" y="5084"/>
                </a:cubicBezTo>
                <a:cubicBezTo>
                  <a:pt x="11226" y="5071"/>
                  <a:pt x="11421" y="4970"/>
                  <a:pt x="11421" y="4970"/>
                </a:cubicBezTo>
                <a:cubicBezTo>
                  <a:pt x="11421" y="4970"/>
                  <a:pt x="11484" y="4907"/>
                  <a:pt x="11473" y="4806"/>
                </a:cubicBezTo>
                <a:cubicBezTo>
                  <a:pt x="11463" y="4706"/>
                  <a:pt x="11542" y="4567"/>
                  <a:pt x="11558" y="4529"/>
                </a:cubicBezTo>
                <a:cubicBezTo>
                  <a:pt x="11573" y="4491"/>
                  <a:pt x="11631" y="4340"/>
                  <a:pt x="11563" y="4290"/>
                </a:cubicBezTo>
                <a:cubicBezTo>
                  <a:pt x="11494" y="4239"/>
                  <a:pt x="11442" y="4226"/>
                  <a:pt x="11515" y="4075"/>
                </a:cubicBezTo>
                <a:cubicBezTo>
                  <a:pt x="11589" y="3924"/>
                  <a:pt x="11636" y="4075"/>
                  <a:pt x="11731" y="3849"/>
                </a:cubicBezTo>
                <a:cubicBezTo>
                  <a:pt x="11826" y="3622"/>
                  <a:pt x="11710" y="3559"/>
                  <a:pt x="11810" y="3546"/>
                </a:cubicBezTo>
                <a:cubicBezTo>
                  <a:pt x="11910" y="3534"/>
                  <a:pt x="12015" y="3521"/>
                  <a:pt x="11994" y="3596"/>
                </a:cubicBezTo>
                <a:cubicBezTo>
                  <a:pt x="11973" y="3672"/>
                  <a:pt x="11852" y="3836"/>
                  <a:pt x="11784" y="3911"/>
                </a:cubicBezTo>
                <a:cubicBezTo>
                  <a:pt x="11715" y="3987"/>
                  <a:pt x="11726" y="4126"/>
                  <a:pt x="11752" y="4201"/>
                </a:cubicBezTo>
                <a:cubicBezTo>
                  <a:pt x="11778" y="4277"/>
                  <a:pt x="11789" y="4453"/>
                  <a:pt x="11836" y="4428"/>
                </a:cubicBezTo>
                <a:cubicBezTo>
                  <a:pt x="11884" y="4403"/>
                  <a:pt x="11941" y="4315"/>
                  <a:pt x="11994" y="4327"/>
                </a:cubicBezTo>
                <a:cubicBezTo>
                  <a:pt x="12046" y="4340"/>
                  <a:pt x="12152" y="4315"/>
                  <a:pt x="12168" y="4315"/>
                </a:cubicBezTo>
                <a:cubicBezTo>
                  <a:pt x="12184" y="4315"/>
                  <a:pt x="12257" y="4491"/>
                  <a:pt x="12215" y="4517"/>
                </a:cubicBezTo>
                <a:cubicBezTo>
                  <a:pt x="12173" y="4542"/>
                  <a:pt x="12120" y="4529"/>
                  <a:pt x="12031" y="4542"/>
                </a:cubicBezTo>
                <a:cubicBezTo>
                  <a:pt x="11941" y="4554"/>
                  <a:pt x="11841" y="4554"/>
                  <a:pt x="11841" y="4592"/>
                </a:cubicBezTo>
                <a:cubicBezTo>
                  <a:pt x="11841" y="4630"/>
                  <a:pt x="11962" y="4718"/>
                  <a:pt x="11920" y="4781"/>
                </a:cubicBezTo>
                <a:cubicBezTo>
                  <a:pt x="11878" y="4844"/>
                  <a:pt x="11836" y="4769"/>
                  <a:pt x="11784" y="4756"/>
                </a:cubicBezTo>
                <a:cubicBezTo>
                  <a:pt x="11731" y="4743"/>
                  <a:pt x="11699" y="4920"/>
                  <a:pt x="11684" y="5021"/>
                </a:cubicBezTo>
                <a:cubicBezTo>
                  <a:pt x="11668" y="5121"/>
                  <a:pt x="11710" y="5298"/>
                  <a:pt x="11631" y="5235"/>
                </a:cubicBezTo>
                <a:cubicBezTo>
                  <a:pt x="11552" y="5172"/>
                  <a:pt x="11494" y="5172"/>
                  <a:pt x="11473" y="5197"/>
                </a:cubicBezTo>
                <a:cubicBezTo>
                  <a:pt x="11452" y="5222"/>
                  <a:pt x="11414" y="5175"/>
                  <a:pt x="11361" y="5213"/>
                </a:cubicBezTo>
                <a:cubicBezTo>
                  <a:pt x="11308" y="5251"/>
                  <a:pt x="11305" y="5248"/>
                  <a:pt x="11236" y="5248"/>
                </a:cubicBezTo>
                <a:cubicBezTo>
                  <a:pt x="11168" y="5248"/>
                  <a:pt x="11168" y="5248"/>
                  <a:pt x="11168" y="5248"/>
                </a:cubicBezTo>
                <a:lnTo>
                  <a:pt x="11126" y="5260"/>
                </a:lnTo>
                <a:cubicBezTo>
                  <a:pt x="11126" y="5260"/>
                  <a:pt x="11084" y="5197"/>
                  <a:pt x="11079" y="5096"/>
                </a:cubicBezTo>
                <a:cubicBezTo>
                  <a:pt x="11073" y="4995"/>
                  <a:pt x="11100" y="4882"/>
                  <a:pt x="11073" y="4857"/>
                </a:cubicBezTo>
                <a:cubicBezTo>
                  <a:pt x="11047" y="4832"/>
                  <a:pt x="10952" y="4869"/>
                  <a:pt x="10937" y="4945"/>
                </a:cubicBezTo>
                <a:cubicBezTo>
                  <a:pt x="10921" y="5021"/>
                  <a:pt x="10905" y="5159"/>
                  <a:pt x="10926" y="5222"/>
                </a:cubicBezTo>
                <a:cubicBezTo>
                  <a:pt x="10947" y="5285"/>
                  <a:pt x="11010" y="5411"/>
                  <a:pt x="10952" y="5374"/>
                </a:cubicBezTo>
                <a:cubicBezTo>
                  <a:pt x="10894" y="5336"/>
                  <a:pt x="10821" y="5323"/>
                  <a:pt x="10779" y="5399"/>
                </a:cubicBezTo>
                <a:cubicBezTo>
                  <a:pt x="10737" y="5475"/>
                  <a:pt x="10663" y="5638"/>
                  <a:pt x="10663" y="5638"/>
                </a:cubicBezTo>
                <a:cubicBezTo>
                  <a:pt x="10663" y="5638"/>
                  <a:pt x="10531" y="5664"/>
                  <a:pt x="10531" y="5739"/>
                </a:cubicBezTo>
                <a:cubicBezTo>
                  <a:pt x="10531" y="5815"/>
                  <a:pt x="10531" y="5915"/>
                  <a:pt x="10484" y="5928"/>
                </a:cubicBezTo>
                <a:cubicBezTo>
                  <a:pt x="10437" y="5941"/>
                  <a:pt x="10374" y="5978"/>
                  <a:pt x="10310" y="6004"/>
                </a:cubicBezTo>
                <a:cubicBezTo>
                  <a:pt x="10247" y="6029"/>
                  <a:pt x="10253" y="6092"/>
                  <a:pt x="10179" y="6105"/>
                </a:cubicBezTo>
                <a:cubicBezTo>
                  <a:pt x="10105" y="6117"/>
                  <a:pt x="10095" y="6193"/>
                  <a:pt x="10163" y="6218"/>
                </a:cubicBezTo>
                <a:cubicBezTo>
                  <a:pt x="10232" y="6243"/>
                  <a:pt x="10337" y="6344"/>
                  <a:pt x="10342" y="6457"/>
                </a:cubicBezTo>
                <a:cubicBezTo>
                  <a:pt x="10348" y="6570"/>
                  <a:pt x="10337" y="6696"/>
                  <a:pt x="10311" y="6809"/>
                </a:cubicBezTo>
                <a:close/>
                <a:moveTo>
                  <a:pt x="12473" y="4364"/>
                </a:moveTo>
                <a:cubicBezTo>
                  <a:pt x="12447" y="4453"/>
                  <a:pt x="12308" y="4357"/>
                  <a:pt x="12326" y="4238"/>
                </a:cubicBezTo>
                <a:cubicBezTo>
                  <a:pt x="12352" y="4062"/>
                  <a:pt x="12499" y="4276"/>
                  <a:pt x="12473" y="4364"/>
                </a:cubicBezTo>
                <a:close/>
                <a:moveTo>
                  <a:pt x="12147" y="7036"/>
                </a:moveTo>
                <a:cubicBezTo>
                  <a:pt x="12115" y="7011"/>
                  <a:pt x="12157" y="6860"/>
                  <a:pt x="12189" y="6809"/>
                </a:cubicBezTo>
                <a:cubicBezTo>
                  <a:pt x="12221" y="6759"/>
                  <a:pt x="12257" y="6633"/>
                  <a:pt x="12289" y="6507"/>
                </a:cubicBezTo>
                <a:cubicBezTo>
                  <a:pt x="12320" y="6381"/>
                  <a:pt x="12363" y="6368"/>
                  <a:pt x="12389" y="6381"/>
                </a:cubicBezTo>
                <a:cubicBezTo>
                  <a:pt x="12415" y="6394"/>
                  <a:pt x="12473" y="6620"/>
                  <a:pt x="12489" y="6696"/>
                </a:cubicBezTo>
                <a:cubicBezTo>
                  <a:pt x="12505" y="6772"/>
                  <a:pt x="12557" y="6671"/>
                  <a:pt x="12578" y="6646"/>
                </a:cubicBezTo>
                <a:cubicBezTo>
                  <a:pt x="12599" y="6620"/>
                  <a:pt x="12631" y="6545"/>
                  <a:pt x="12636" y="6482"/>
                </a:cubicBezTo>
                <a:cubicBezTo>
                  <a:pt x="12641" y="6419"/>
                  <a:pt x="12689" y="6381"/>
                  <a:pt x="12741" y="6381"/>
                </a:cubicBezTo>
                <a:cubicBezTo>
                  <a:pt x="12794" y="6381"/>
                  <a:pt x="12747" y="6482"/>
                  <a:pt x="12710" y="6507"/>
                </a:cubicBezTo>
                <a:cubicBezTo>
                  <a:pt x="12673" y="6532"/>
                  <a:pt x="12694" y="6583"/>
                  <a:pt x="12757" y="6633"/>
                </a:cubicBezTo>
                <a:cubicBezTo>
                  <a:pt x="12820" y="6683"/>
                  <a:pt x="12878" y="6822"/>
                  <a:pt x="12947" y="6910"/>
                </a:cubicBezTo>
                <a:cubicBezTo>
                  <a:pt x="13015" y="6998"/>
                  <a:pt x="13025" y="7175"/>
                  <a:pt x="12983" y="7200"/>
                </a:cubicBezTo>
                <a:cubicBezTo>
                  <a:pt x="12941" y="7225"/>
                  <a:pt x="12815" y="7251"/>
                  <a:pt x="12768" y="7238"/>
                </a:cubicBezTo>
                <a:cubicBezTo>
                  <a:pt x="12720" y="7225"/>
                  <a:pt x="12662" y="7112"/>
                  <a:pt x="12594" y="7087"/>
                </a:cubicBezTo>
                <a:cubicBezTo>
                  <a:pt x="12526" y="7061"/>
                  <a:pt x="12442" y="7074"/>
                  <a:pt x="12415" y="7162"/>
                </a:cubicBezTo>
                <a:cubicBezTo>
                  <a:pt x="12389" y="7251"/>
                  <a:pt x="12294" y="7213"/>
                  <a:pt x="12252" y="7213"/>
                </a:cubicBezTo>
                <a:cubicBezTo>
                  <a:pt x="12210" y="7213"/>
                  <a:pt x="12157" y="7339"/>
                  <a:pt x="12147" y="7289"/>
                </a:cubicBezTo>
                <a:cubicBezTo>
                  <a:pt x="12147" y="7289"/>
                  <a:pt x="12179" y="7061"/>
                  <a:pt x="12147" y="7036"/>
                </a:cubicBezTo>
                <a:close/>
                <a:moveTo>
                  <a:pt x="13509" y="6406"/>
                </a:moveTo>
                <a:cubicBezTo>
                  <a:pt x="13552" y="6343"/>
                  <a:pt x="13594" y="6268"/>
                  <a:pt x="13609" y="6242"/>
                </a:cubicBezTo>
                <a:cubicBezTo>
                  <a:pt x="13625" y="6217"/>
                  <a:pt x="13730" y="6280"/>
                  <a:pt x="13746" y="6355"/>
                </a:cubicBezTo>
                <a:cubicBezTo>
                  <a:pt x="13762" y="6431"/>
                  <a:pt x="13825" y="6545"/>
                  <a:pt x="13804" y="6583"/>
                </a:cubicBezTo>
                <a:cubicBezTo>
                  <a:pt x="13783" y="6620"/>
                  <a:pt x="13688" y="6658"/>
                  <a:pt x="13657" y="6583"/>
                </a:cubicBezTo>
                <a:cubicBezTo>
                  <a:pt x="13625" y="6507"/>
                  <a:pt x="13552" y="6595"/>
                  <a:pt x="13546" y="6734"/>
                </a:cubicBezTo>
                <a:cubicBezTo>
                  <a:pt x="13541" y="6873"/>
                  <a:pt x="13567" y="6772"/>
                  <a:pt x="13599" y="6822"/>
                </a:cubicBezTo>
                <a:cubicBezTo>
                  <a:pt x="13630" y="6873"/>
                  <a:pt x="13641" y="6948"/>
                  <a:pt x="13662" y="7024"/>
                </a:cubicBezTo>
                <a:cubicBezTo>
                  <a:pt x="13683" y="7099"/>
                  <a:pt x="13720" y="7074"/>
                  <a:pt x="13746" y="7137"/>
                </a:cubicBezTo>
                <a:cubicBezTo>
                  <a:pt x="13772" y="7200"/>
                  <a:pt x="13672" y="7276"/>
                  <a:pt x="13714" y="7351"/>
                </a:cubicBezTo>
                <a:cubicBezTo>
                  <a:pt x="13756" y="7427"/>
                  <a:pt x="13778" y="7729"/>
                  <a:pt x="13783" y="7805"/>
                </a:cubicBezTo>
                <a:cubicBezTo>
                  <a:pt x="13788" y="7881"/>
                  <a:pt x="13667" y="7918"/>
                  <a:pt x="13630" y="7906"/>
                </a:cubicBezTo>
                <a:cubicBezTo>
                  <a:pt x="13593" y="7893"/>
                  <a:pt x="13483" y="7805"/>
                  <a:pt x="13446" y="7780"/>
                </a:cubicBezTo>
                <a:cubicBezTo>
                  <a:pt x="13409" y="7755"/>
                  <a:pt x="13388" y="7440"/>
                  <a:pt x="13436" y="7452"/>
                </a:cubicBezTo>
                <a:cubicBezTo>
                  <a:pt x="13483" y="7465"/>
                  <a:pt x="13494" y="7427"/>
                  <a:pt x="13546" y="7314"/>
                </a:cubicBezTo>
                <a:cubicBezTo>
                  <a:pt x="13599" y="7200"/>
                  <a:pt x="13467" y="7150"/>
                  <a:pt x="13430" y="7125"/>
                </a:cubicBezTo>
                <a:cubicBezTo>
                  <a:pt x="13393" y="7099"/>
                  <a:pt x="13320" y="6822"/>
                  <a:pt x="13294" y="6734"/>
                </a:cubicBezTo>
                <a:cubicBezTo>
                  <a:pt x="13267" y="6646"/>
                  <a:pt x="13288" y="6508"/>
                  <a:pt x="13352" y="6406"/>
                </a:cubicBezTo>
                <a:cubicBezTo>
                  <a:pt x="13383" y="6355"/>
                  <a:pt x="13467" y="6469"/>
                  <a:pt x="13509" y="6406"/>
                </a:cubicBezTo>
                <a:close/>
                <a:moveTo>
                  <a:pt x="13936" y="2625"/>
                </a:moveTo>
                <a:cubicBezTo>
                  <a:pt x="13909" y="2613"/>
                  <a:pt x="13893" y="2512"/>
                  <a:pt x="13962" y="2424"/>
                </a:cubicBezTo>
                <a:cubicBezTo>
                  <a:pt x="14030" y="2335"/>
                  <a:pt x="14104" y="2222"/>
                  <a:pt x="14183" y="2197"/>
                </a:cubicBezTo>
                <a:cubicBezTo>
                  <a:pt x="14262" y="2172"/>
                  <a:pt x="14441" y="2159"/>
                  <a:pt x="14504" y="2197"/>
                </a:cubicBezTo>
                <a:cubicBezTo>
                  <a:pt x="14567" y="2235"/>
                  <a:pt x="14662" y="2033"/>
                  <a:pt x="14688" y="1945"/>
                </a:cubicBezTo>
                <a:cubicBezTo>
                  <a:pt x="14714" y="1857"/>
                  <a:pt x="14604" y="1794"/>
                  <a:pt x="14572" y="1894"/>
                </a:cubicBezTo>
                <a:cubicBezTo>
                  <a:pt x="14540" y="1995"/>
                  <a:pt x="14388" y="1970"/>
                  <a:pt x="14356" y="1945"/>
                </a:cubicBezTo>
                <a:cubicBezTo>
                  <a:pt x="14325" y="1920"/>
                  <a:pt x="14072" y="2046"/>
                  <a:pt x="14020" y="2046"/>
                </a:cubicBezTo>
                <a:cubicBezTo>
                  <a:pt x="13967" y="2046"/>
                  <a:pt x="13946" y="2197"/>
                  <a:pt x="13873" y="2272"/>
                </a:cubicBezTo>
                <a:cubicBezTo>
                  <a:pt x="13799" y="2348"/>
                  <a:pt x="13699" y="2461"/>
                  <a:pt x="13662" y="2499"/>
                </a:cubicBezTo>
                <a:cubicBezTo>
                  <a:pt x="13625" y="2537"/>
                  <a:pt x="13589" y="2689"/>
                  <a:pt x="13620" y="2714"/>
                </a:cubicBezTo>
                <a:cubicBezTo>
                  <a:pt x="13652" y="2739"/>
                  <a:pt x="13720" y="2751"/>
                  <a:pt x="13778" y="2827"/>
                </a:cubicBezTo>
                <a:cubicBezTo>
                  <a:pt x="13836" y="2903"/>
                  <a:pt x="13918" y="2933"/>
                  <a:pt x="13956" y="2840"/>
                </a:cubicBezTo>
                <a:cubicBezTo>
                  <a:pt x="13988" y="2764"/>
                  <a:pt x="13962" y="2638"/>
                  <a:pt x="13936" y="2625"/>
                </a:cubicBezTo>
                <a:close/>
                <a:moveTo>
                  <a:pt x="19280" y="5348"/>
                </a:moveTo>
                <a:cubicBezTo>
                  <a:pt x="19250" y="5368"/>
                  <a:pt x="19159" y="5322"/>
                  <a:pt x="19191" y="5499"/>
                </a:cubicBezTo>
                <a:cubicBezTo>
                  <a:pt x="19222" y="5675"/>
                  <a:pt x="19228" y="5801"/>
                  <a:pt x="19222" y="5940"/>
                </a:cubicBezTo>
                <a:cubicBezTo>
                  <a:pt x="19217" y="6079"/>
                  <a:pt x="19222" y="6368"/>
                  <a:pt x="19233" y="6406"/>
                </a:cubicBezTo>
                <a:cubicBezTo>
                  <a:pt x="19244" y="6444"/>
                  <a:pt x="19285" y="6532"/>
                  <a:pt x="19312" y="6507"/>
                </a:cubicBezTo>
                <a:cubicBezTo>
                  <a:pt x="19338" y="6482"/>
                  <a:pt x="19301" y="6230"/>
                  <a:pt x="19301" y="6179"/>
                </a:cubicBezTo>
                <a:cubicBezTo>
                  <a:pt x="19301" y="6129"/>
                  <a:pt x="19338" y="6053"/>
                  <a:pt x="19359" y="6041"/>
                </a:cubicBezTo>
                <a:cubicBezTo>
                  <a:pt x="19380" y="6028"/>
                  <a:pt x="19359" y="5814"/>
                  <a:pt x="19333" y="5725"/>
                </a:cubicBezTo>
                <a:cubicBezTo>
                  <a:pt x="19307" y="5637"/>
                  <a:pt x="19270" y="5587"/>
                  <a:pt x="19291" y="5574"/>
                </a:cubicBezTo>
                <a:cubicBezTo>
                  <a:pt x="19312" y="5562"/>
                  <a:pt x="19338" y="5461"/>
                  <a:pt x="19322" y="5435"/>
                </a:cubicBezTo>
                <a:cubicBezTo>
                  <a:pt x="19307" y="5410"/>
                  <a:pt x="19317" y="5322"/>
                  <a:pt x="19280" y="5348"/>
                </a:cubicBezTo>
                <a:close/>
                <a:moveTo>
                  <a:pt x="19228" y="6633"/>
                </a:moveTo>
                <a:cubicBezTo>
                  <a:pt x="19189" y="6656"/>
                  <a:pt x="19175" y="6784"/>
                  <a:pt x="19175" y="6822"/>
                </a:cubicBezTo>
                <a:cubicBezTo>
                  <a:pt x="19175" y="6860"/>
                  <a:pt x="19028" y="6935"/>
                  <a:pt x="19075" y="7036"/>
                </a:cubicBezTo>
                <a:cubicBezTo>
                  <a:pt x="19122" y="7137"/>
                  <a:pt x="19170" y="7061"/>
                  <a:pt x="19244" y="7049"/>
                </a:cubicBezTo>
                <a:cubicBezTo>
                  <a:pt x="19317" y="7036"/>
                  <a:pt x="19386" y="6986"/>
                  <a:pt x="19386" y="6986"/>
                </a:cubicBezTo>
                <a:cubicBezTo>
                  <a:pt x="19386" y="6986"/>
                  <a:pt x="19496" y="6998"/>
                  <a:pt x="19480" y="6873"/>
                </a:cubicBezTo>
                <a:cubicBezTo>
                  <a:pt x="19465" y="6746"/>
                  <a:pt x="19349" y="6734"/>
                  <a:pt x="19328" y="6746"/>
                </a:cubicBezTo>
                <a:cubicBezTo>
                  <a:pt x="19307" y="6759"/>
                  <a:pt x="19270" y="6608"/>
                  <a:pt x="19228" y="6633"/>
                </a:cubicBezTo>
                <a:close/>
                <a:moveTo>
                  <a:pt x="19107" y="7125"/>
                </a:moveTo>
                <a:cubicBezTo>
                  <a:pt x="19068" y="7180"/>
                  <a:pt x="19091" y="7402"/>
                  <a:pt x="19059" y="7553"/>
                </a:cubicBezTo>
                <a:cubicBezTo>
                  <a:pt x="19028" y="7704"/>
                  <a:pt x="19002" y="7843"/>
                  <a:pt x="18981" y="7843"/>
                </a:cubicBezTo>
                <a:cubicBezTo>
                  <a:pt x="18959" y="7843"/>
                  <a:pt x="18849" y="7944"/>
                  <a:pt x="18817" y="8019"/>
                </a:cubicBezTo>
                <a:cubicBezTo>
                  <a:pt x="18786" y="8095"/>
                  <a:pt x="18633" y="7956"/>
                  <a:pt x="18612" y="8019"/>
                </a:cubicBezTo>
                <a:cubicBezTo>
                  <a:pt x="18591" y="8083"/>
                  <a:pt x="18549" y="8158"/>
                  <a:pt x="18523" y="8208"/>
                </a:cubicBezTo>
                <a:cubicBezTo>
                  <a:pt x="18496" y="8259"/>
                  <a:pt x="18423" y="8221"/>
                  <a:pt x="18439" y="8372"/>
                </a:cubicBezTo>
                <a:cubicBezTo>
                  <a:pt x="18454" y="8523"/>
                  <a:pt x="18491" y="8662"/>
                  <a:pt x="18523" y="8662"/>
                </a:cubicBezTo>
                <a:cubicBezTo>
                  <a:pt x="18554" y="8662"/>
                  <a:pt x="18597" y="8612"/>
                  <a:pt x="18597" y="8473"/>
                </a:cubicBezTo>
                <a:cubicBezTo>
                  <a:pt x="18597" y="8334"/>
                  <a:pt x="18670" y="8473"/>
                  <a:pt x="18707" y="8460"/>
                </a:cubicBezTo>
                <a:cubicBezTo>
                  <a:pt x="18744" y="8448"/>
                  <a:pt x="18765" y="8360"/>
                  <a:pt x="18781" y="8259"/>
                </a:cubicBezTo>
                <a:cubicBezTo>
                  <a:pt x="18796" y="8158"/>
                  <a:pt x="18760" y="8309"/>
                  <a:pt x="18823" y="8347"/>
                </a:cubicBezTo>
                <a:cubicBezTo>
                  <a:pt x="18886" y="8385"/>
                  <a:pt x="18907" y="8284"/>
                  <a:pt x="18907" y="8246"/>
                </a:cubicBezTo>
                <a:cubicBezTo>
                  <a:pt x="18907" y="8208"/>
                  <a:pt x="19023" y="8145"/>
                  <a:pt x="19044" y="8108"/>
                </a:cubicBezTo>
                <a:cubicBezTo>
                  <a:pt x="19065" y="8070"/>
                  <a:pt x="19149" y="8007"/>
                  <a:pt x="19154" y="7956"/>
                </a:cubicBezTo>
                <a:cubicBezTo>
                  <a:pt x="19159" y="7906"/>
                  <a:pt x="19154" y="7616"/>
                  <a:pt x="19180" y="7591"/>
                </a:cubicBezTo>
                <a:cubicBezTo>
                  <a:pt x="19207" y="7565"/>
                  <a:pt x="19244" y="7565"/>
                  <a:pt x="19202" y="7389"/>
                </a:cubicBezTo>
                <a:cubicBezTo>
                  <a:pt x="19159" y="7213"/>
                  <a:pt x="19159" y="7049"/>
                  <a:pt x="19107" y="7125"/>
                </a:cubicBezTo>
                <a:close/>
                <a:moveTo>
                  <a:pt x="17949" y="9607"/>
                </a:moveTo>
                <a:cubicBezTo>
                  <a:pt x="17871" y="9636"/>
                  <a:pt x="17823" y="10036"/>
                  <a:pt x="17886" y="10023"/>
                </a:cubicBezTo>
                <a:cubicBezTo>
                  <a:pt x="17949" y="10011"/>
                  <a:pt x="18018" y="9582"/>
                  <a:pt x="17949" y="9607"/>
                </a:cubicBezTo>
                <a:close/>
                <a:moveTo>
                  <a:pt x="21272" y="20360"/>
                </a:moveTo>
                <a:cubicBezTo>
                  <a:pt x="21251" y="20385"/>
                  <a:pt x="21272" y="20524"/>
                  <a:pt x="21293" y="20574"/>
                </a:cubicBezTo>
                <a:cubicBezTo>
                  <a:pt x="21314" y="20625"/>
                  <a:pt x="21324" y="20801"/>
                  <a:pt x="21319" y="20852"/>
                </a:cubicBezTo>
                <a:cubicBezTo>
                  <a:pt x="21314" y="20902"/>
                  <a:pt x="21225" y="20965"/>
                  <a:pt x="21267" y="21028"/>
                </a:cubicBezTo>
                <a:cubicBezTo>
                  <a:pt x="21309" y="21091"/>
                  <a:pt x="21388" y="21028"/>
                  <a:pt x="21377" y="21104"/>
                </a:cubicBezTo>
                <a:cubicBezTo>
                  <a:pt x="21367" y="21179"/>
                  <a:pt x="21324" y="21280"/>
                  <a:pt x="21372" y="21305"/>
                </a:cubicBezTo>
                <a:cubicBezTo>
                  <a:pt x="21419" y="21331"/>
                  <a:pt x="21435" y="21217"/>
                  <a:pt x="21456" y="21129"/>
                </a:cubicBezTo>
                <a:cubicBezTo>
                  <a:pt x="21477" y="21041"/>
                  <a:pt x="21493" y="20965"/>
                  <a:pt x="21530" y="20915"/>
                </a:cubicBezTo>
                <a:cubicBezTo>
                  <a:pt x="21566" y="20864"/>
                  <a:pt x="21530" y="20751"/>
                  <a:pt x="21509" y="20751"/>
                </a:cubicBezTo>
                <a:cubicBezTo>
                  <a:pt x="21488" y="20751"/>
                  <a:pt x="21477" y="20814"/>
                  <a:pt x="21430" y="20751"/>
                </a:cubicBezTo>
                <a:cubicBezTo>
                  <a:pt x="21382" y="20688"/>
                  <a:pt x="21393" y="20713"/>
                  <a:pt x="21361" y="20587"/>
                </a:cubicBezTo>
                <a:cubicBezTo>
                  <a:pt x="21330" y="20461"/>
                  <a:pt x="21324" y="20297"/>
                  <a:pt x="21272" y="20360"/>
                </a:cubicBezTo>
                <a:close/>
                <a:moveTo>
                  <a:pt x="21153" y="19337"/>
                </a:moveTo>
                <a:cubicBezTo>
                  <a:pt x="21145" y="19398"/>
                  <a:pt x="21101" y="19412"/>
                  <a:pt x="21069" y="19475"/>
                </a:cubicBezTo>
                <a:cubicBezTo>
                  <a:pt x="21038" y="19538"/>
                  <a:pt x="21069" y="19563"/>
                  <a:pt x="20979" y="19690"/>
                </a:cubicBezTo>
                <a:cubicBezTo>
                  <a:pt x="20890" y="19816"/>
                  <a:pt x="20780" y="19954"/>
                  <a:pt x="20759" y="20067"/>
                </a:cubicBezTo>
                <a:cubicBezTo>
                  <a:pt x="20738" y="20181"/>
                  <a:pt x="20780" y="20244"/>
                  <a:pt x="20864" y="20256"/>
                </a:cubicBezTo>
                <a:cubicBezTo>
                  <a:pt x="20948" y="20269"/>
                  <a:pt x="20927" y="20307"/>
                  <a:pt x="20985" y="20156"/>
                </a:cubicBezTo>
                <a:cubicBezTo>
                  <a:pt x="21043" y="20004"/>
                  <a:pt x="21095" y="19916"/>
                  <a:pt x="21164" y="19790"/>
                </a:cubicBezTo>
                <a:cubicBezTo>
                  <a:pt x="21232" y="19664"/>
                  <a:pt x="21232" y="19475"/>
                  <a:pt x="21232" y="19475"/>
                </a:cubicBezTo>
                <a:cubicBezTo>
                  <a:pt x="21232" y="19475"/>
                  <a:pt x="21158" y="19299"/>
                  <a:pt x="21153" y="19337"/>
                </a:cubicBezTo>
                <a:close/>
                <a:moveTo>
                  <a:pt x="16334" y="12506"/>
                </a:moveTo>
                <a:cubicBezTo>
                  <a:pt x="16269" y="12537"/>
                  <a:pt x="16429" y="12809"/>
                  <a:pt x="16445" y="12846"/>
                </a:cubicBezTo>
                <a:cubicBezTo>
                  <a:pt x="16461" y="12884"/>
                  <a:pt x="16603" y="13174"/>
                  <a:pt x="16603" y="13312"/>
                </a:cubicBezTo>
                <a:cubicBezTo>
                  <a:pt x="16603" y="13451"/>
                  <a:pt x="16649" y="13882"/>
                  <a:pt x="16675" y="13933"/>
                </a:cubicBezTo>
                <a:cubicBezTo>
                  <a:pt x="16701" y="13983"/>
                  <a:pt x="16881" y="14069"/>
                  <a:pt x="16903" y="14170"/>
                </a:cubicBezTo>
                <a:cubicBezTo>
                  <a:pt x="16924" y="14270"/>
                  <a:pt x="16971" y="14296"/>
                  <a:pt x="16971" y="14157"/>
                </a:cubicBezTo>
                <a:cubicBezTo>
                  <a:pt x="16971" y="14018"/>
                  <a:pt x="16981" y="13854"/>
                  <a:pt x="17008" y="13779"/>
                </a:cubicBezTo>
                <a:cubicBezTo>
                  <a:pt x="17034" y="13703"/>
                  <a:pt x="17023" y="13590"/>
                  <a:pt x="16981" y="13602"/>
                </a:cubicBezTo>
                <a:cubicBezTo>
                  <a:pt x="16939" y="13615"/>
                  <a:pt x="16903" y="13439"/>
                  <a:pt x="16834" y="13325"/>
                </a:cubicBezTo>
                <a:cubicBezTo>
                  <a:pt x="16766" y="13212"/>
                  <a:pt x="16713" y="13136"/>
                  <a:pt x="16650" y="12972"/>
                </a:cubicBezTo>
                <a:cubicBezTo>
                  <a:pt x="16587" y="12809"/>
                  <a:pt x="16508" y="12708"/>
                  <a:pt x="16466" y="12619"/>
                </a:cubicBezTo>
                <a:cubicBezTo>
                  <a:pt x="16424" y="12531"/>
                  <a:pt x="16361" y="12493"/>
                  <a:pt x="16334" y="12506"/>
                </a:cubicBezTo>
                <a:close/>
                <a:moveTo>
                  <a:pt x="16539" y="11838"/>
                </a:moveTo>
                <a:cubicBezTo>
                  <a:pt x="16498" y="11850"/>
                  <a:pt x="16498" y="12040"/>
                  <a:pt x="16518" y="12103"/>
                </a:cubicBezTo>
                <a:cubicBezTo>
                  <a:pt x="16539" y="12166"/>
                  <a:pt x="16582" y="12128"/>
                  <a:pt x="16608" y="12355"/>
                </a:cubicBezTo>
                <a:cubicBezTo>
                  <a:pt x="16634" y="12582"/>
                  <a:pt x="16687" y="12809"/>
                  <a:pt x="16708" y="12897"/>
                </a:cubicBezTo>
                <a:cubicBezTo>
                  <a:pt x="16729" y="12985"/>
                  <a:pt x="16818" y="13111"/>
                  <a:pt x="16850" y="13174"/>
                </a:cubicBezTo>
                <a:cubicBezTo>
                  <a:pt x="16881" y="13237"/>
                  <a:pt x="16929" y="13149"/>
                  <a:pt x="16908" y="13073"/>
                </a:cubicBezTo>
                <a:cubicBezTo>
                  <a:pt x="16887" y="12997"/>
                  <a:pt x="16845" y="12884"/>
                  <a:pt x="16839" y="12796"/>
                </a:cubicBezTo>
                <a:cubicBezTo>
                  <a:pt x="16834" y="12708"/>
                  <a:pt x="16808" y="12569"/>
                  <a:pt x="16766" y="12417"/>
                </a:cubicBezTo>
                <a:cubicBezTo>
                  <a:pt x="16724" y="12266"/>
                  <a:pt x="16687" y="12229"/>
                  <a:pt x="16660" y="12128"/>
                </a:cubicBezTo>
                <a:cubicBezTo>
                  <a:pt x="16634" y="12027"/>
                  <a:pt x="16539" y="11838"/>
                  <a:pt x="16539" y="11838"/>
                </a:cubicBezTo>
                <a:close/>
                <a:moveTo>
                  <a:pt x="16981" y="14220"/>
                </a:moveTo>
                <a:cubicBezTo>
                  <a:pt x="16943" y="14335"/>
                  <a:pt x="16992" y="14421"/>
                  <a:pt x="17008" y="14446"/>
                </a:cubicBezTo>
                <a:cubicBezTo>
                  <a:pt x="17023" y="14472"/>
                  <a:pt x="17081" y="14497"/>
                  <a:pt x="17134" y="14484"/>
                </a:cubicBezTo>
                <a:cubicBezTo>
                  <a:pt x="17187" y="14472"/>
                  <a:pt x="17260" y="14434"/>
                  <a:pt x="17202" y="14358"/>
                </a:cubicBezTo>
                <a:cubicBezTo>
                  <a:pt x="17144" y="14283"/>
                  <a:pt x="17076" y="14358"/>
                  <a:pt x="17055" y="14258"/>
                </a:cubicBezTo>
                <a:cubicBezTo>
                  <a:pt x="17034" y="14157"/>
                  <a:pt x="17003" y="14157"/>
                  <a:pt x="16981" y="14220"/>
                </a:cubicBezTo>
                <a:close/>
                <a:moveTo>
                  <a:pt x="17287" y="14321"/>
                </a:moveTo>
                <a:cubicBezTo>
                  <a:pt x="17250" y="14358"/>
                  <a:pt x="17192" y="14383"/>
                  <a:pt x="17234" y="14472"/>
                </a:cubicBezTo>
                <a:cubicBezTo>
                  <a:pt x="17276" y="14560"/>
                  <a:pt x="17302" y="14598"/>
                  <a:pt x="17365" y="14585"/>
                </a:cubicBezTo>
                <a:cubicBezTo>
                  <a:pt x="17429" y="14573"/>
                  <a:pt x="17523" y="14661"/>
                  <a:pt x="17528" y="14585"/>
                </a:cubicBezTo>
                <a:cubicBezTo>
                  <a:pt x="17534" y="14510"/>
                  <a:pt x="17471" y="14396"/>
                  <a:pt x="17445" y="14396"/>
                </a:cubicBezTo>
                <a:cubicBezTo>
                  <a:pt x="17418" y="14396"/>
                  <a:pt x="17287" y="14321"/>
                  <a:pt x="17287" y="14321"/>
                </a:cubicBezTo>
                <a:close/>
                <a:moveTo>
                  <a:pt x="17802" y="14737"/>
                </a:moveTo>
                <a:cubicBezTo>
                  <a:pt x="17790" y="14849"/>
                  <a:pt x="17881" y="14901"/>
                  <a:pt x="17886" y="14774"/>
                </a:cubicBezTo>
                <a:cubicBezTo>
                  <a:pt x="17891" y="14648"/>
                  <a:pt x="17813" y="14636"/>
                  <a:pt x="17802" y="14737"/>
                </a:cubicBezTo>
                <a:close/>
                <a:moveTo>
                  <a:pt x="18081" y="14825"/>
                </a:moveTo>
                <a:cubicBezTo>
                  <a:pt x="18089" y="14963"/>
                  <a:pt x="18197" y="14749"/>
                  <a:pt x="18197" y="14749"/>
                </a:cubicBezTo>
                <a:cubicBezTo>
                  <a:pt x="18197" y="14749"/>
                  <a:pt x="18281" y="14724"/>
                  <a:pt x="18281" y="14636"/>
                </a:cubicBezTo>
                <a:cubicBezTo>
                  <a:pt x="18281" y="14548"/>
                  <a:pt x="18197" y="14434"/>
                  <a:pt x="18165" y="14535"/>
                </a:cubicBezTo>
                <a:cubicBezTo>
                  <a:pt x="18134" y="14636"/>
                  <a:pt x="18076" y="14737"/>
                  <a:pt x="18081" y="14825"/>
                </a:cubicBezTo>
                <a:close/>
                <a:moveTo>
                  <a:pt x="17849" y="13413"/>
                </a:moveTo>
                <a:cubicBezTo>
                  <a:pt x="17818" y="13438"/>
                  <a:pt x="17823" y="13502"/>
                  <a:pt x="17813" y="13627"/>
                </a:cubicBezTo>
                <a:cubicBezTo>
                  <a:pt x="17802" y="13754"/>
                  <a:pt x="17755" y="13842"/>
                  <a:pt x="17797" y="13905"/>
                </a:cubicBezTo>
                <a:cubicBezTo>
                  <a:pt x="17839" y="13968"/>
                  <a:pt x="17918" y="13691"/>
                  <a:pt x="17939" y="13779"/>
                </a:cubicBezTo>
                <a:cubicBezTo>
                  <a:pt x="17960" y="13867"/>
                  <a:pt x="17934" y="13905"/>
                  <a:pt x="17971" y="14018"/>
                </a:cubicBezTo>
                <a:cubicBezTo>
                  <a:pt x="18007" y="14132"/>
                  <a:pt x="18076" y="14119"/>
                  <a:pt x="18076" y="14119"/>
                </a:cubicBezTo>
                <a:cubicBezTo>
                  <a:pt x="18076" y="14119"/>
                  <a:pt x="18070" y="13816"/>
                  <a:pt x="18013" y="13741"/>
                </a:cubicBezTo>
                <a:cubicBezTo>
                  <a:pt x="17955" y="13665"/>
                  <a:pt x="17918" y="13577"/>
                  <a:pt x="17986" y="13602"/>
                </a:cubicBezTo>
                <a:cubicBezTo>
                  <a:pt x="18055" y="13627"/>
                  <a:pt x="18091" y="13565"/>
                  <a:pt x="18076" y="13489"/>
                </a:cubicBezTo>
                <a:cubicBezTo>
                  <a:pt x="18060" y="13414"/>
                  <a:pt x="17960" y="13451"/>
                  <a:pt x="17928" y="13464"/>
                </a:cubicBezTo>
                <a:cubicBezTo>
                  <a:pt x="17897" y="13476"/>
                  <a:pt x="17849" y="13413"/>
                  <a:pt x="17849" y="13413"/>
                </a:cubicBezTo>
                <a:close/>
                <a:moveTo>
                  <a:pt x="17881" y="13161"/>
                </a:moveTo>
                <a:cubicBezTo>
                  <a:pt x="17844" y="13249"/>
                  <a:pt x="17871" y="13338"/>
                  <a:pt x="17928" y="13325"/>
                </a:cubicBezTo>
                <a:cubicBezTo>
                  <a:pt x="17986" y="13312"/>
                  <a:pt x="18107" y="13275"/>
                  <a:pt x="18134" y="13275"/>
                </a:cubicBezTo>
                <a:cubicBezTo>
                  <a:pt x="18160" y="13275"/>
                  <a:pt x="18197" y="13111"/>
                  <a:pt x="18176" y="13111"/>
                </a:cubicBezTo>
                <a:cubicBezTo>
                  <a:pt x="18155" y="13111"/>
                  <a:pt x="18007" y="13174"/>
                  <a:pt x="17992" y="13186"/>
                </a:cubicBezTo>
                <a:cubicBezTo>
                  <a:pt x="17976" y="13199"/>
                  <a:pt x="17881" y="13161"/>
                  <a:pt x="17881" y="13161"/>
                </a:cubicBezTo>
                <a:close/>
                <a:moveTo>
                  <a:pt x="18418" y="12985"/>
                </a:moveTo>
                <a:cubicBezTo>
                  <a:pt x="18369" y="12935"/>
                  <a:pt x="18281" y="13401"/>
                  <a:pt x="18344" y="13438"/>
                </a:cubicBezTo>
                <a:cubicBezTo>
                  <a:pt x="18407" y="13476"/>
                  <a:pt x="18454" y="13022"/>
                  <a:pt x="18418" y="12985"/>
                </a:cubicBezTo>
                <a:close/>
                <a:moveTo>
                  <a:pt x="17697" y="12317"/>
                </a:moveTo>
                <a:cubicBezTo>
                  <a:pt x="17695" y="12228"/>
                  <a:pt x="17613" y="12342"/>
                  <a:pt x="17607" y="12430"/>
                </a:cubicBezTo>
                <a:cubicBezTo>
                  <a:pt x="17602" y="12519"/>
                  <a:pt x="17665" y="12594"/>
                  <a:pt x="17565" y="12594"/>
                </a:cubicBezTo>
                <a:cubicBezTo>
                  <a:pt x="17465" y="12594"/>
                  <a:pt x="17460" y="12783"/>
                  <a:pt x="17439" y="12821"/>
                </a:cubicBezTo>
                <a:cubicBezTo>
                  <a:pt x="17418" y="12859"/>
                  <a:pt x="17397" y="12871"/>
                  <a:pt x="17355" y="12897"/>
                </a:cubicBezTo>
                <a:cubicBezTo>
                  <a:pt x="17313" y="12922"/>
                  <a:pt x="17302" y="13022"/>
                  <a:pt x="17292" y="13086"/>
                </a:cubicBezTo>
                <a:cubicBezTo>
                  <a:pt x="17281" y="13149"/>
                  <a:pt x="17208" y="12972"/>
                  <a:pt x="17187" y="13022"/>
                </a:cubicBezTo>
                <a:cubicBezTo>
                  <a:pt x="17166" y="13073"/>
                  <a:pt x="17181" y="13313"/>
                  <a:pt x="17218" y="13514"/>
                </a:cubicBezTo>
                <a:cubicBezTo>
                  <a:pt x="17255" y="13716"/>
                  <a:pt x="17350" y="13842"/>
                  <a:pt x="17376" y="13842"/>
                </a:cubicBezTo>
                <a:cubicBezTo>
                  <a:pt x="17402" y="13842"/>
                  <a:pt x="17455" y="13842"/>
                  <a:pt x="17492" y="13867"/>
                </a:cubicBezTo>
                <a:cubicBezTo>
                  <a:pt x="17529" y="13892"/>
                  <a:pt x="17650" y="13917"/>
                  <a:pt x="17644" y="13804"/>
                </a:cubicBezTo>
                <a:cubicBezTo>
                  <a:pt x="17639" y="13691"/>
                  <a:pt x="17628" y="13514"/>
                  <a:pt x="17681" y="13401"/>
                </a:cubicBezTo>
                <a:cubicBezTo>
                  <a:pt x="17734" y="13287"/>
                  <a:pt x="17786" y="13224"/>
                  <a:pt x="17760" y="13060"/>
                </a:cubicBezTo>
                <a:cubicBezTo>
                  <a:pt x="17734" y="12897"/>
                  <a:pt x="17681" y="12796"/>
                  <a:pt x="17718" y="12720"/>
                </a:cubicBezTo>
                <a:cubicBezTo>
                  <a:pt x="17755" y="12645"/>
                  <a:pt x="17797" y="12619"/>
                  <a:pt x="17797" y="12556"/>
                </a:cubicBezTo>
                <a:cubicBezTo>
                  <a:pt x="17797" y="12493"/>
                  <a:pt x="17707" y="12733"/>
                  <a:pt x="17697" y="12317"/>
                </a:cubicBezTo>
                <a:close/>
                <a:moveTo>
                  <a:pt x="17955" y="10540"/>
                </a:moveTo>
                <a:cubicBezTo>
                  <a:pt x="17918" y="10540"/>
                  <a:pt x="17960" y="10679"/>
                  <a:pt x="17907" y="10767"/>
                </a:cubicBezTo>
                <a:cubicBezTo>
                  <a:pt x="17855" y="10855"/>
                  <a:pt x="17797" y="10893"/>
                  <a:pt x="17828" y="11044"/>
                </a:cubicBezTo>
                <a:cubicBezTo>
                  <a:pt x="17860" y="11195"/>
                  <a:pt x="17970" y="11309"/>
                  <a:pt x="17944" y="11372"/>
                </a:cubicBezTo>
                <a:cubicBezTo>
                  <a:pt x="17918" y="11435"/>
                  <a:pt x="17839" y="11561"/>
                  <a:pt x="17828" y="11674"/>
                </a:cubicBezTo>
                <a:cubicBezTo>
                  <a:pt x="17818" y="11787"/>
                  <a:pt x="17955" y="11497"/>
                  <a:pt x="17991" y="11384"/>
                </a:cubicBezTo>
                <a:cubicBezTo>
                  <a:pt x="18028" y="11271"/>
                  <a:pt x="18102" y="11334"/>
                  <a:pt x="18118" y="11271"/>
                </a:cubicBezTo>
                <a:cubicBezTo>
                  <a:pt x="18133" y="11208"/>
                  <a:pt x="18133" y="11208"/>
                  <a:pt x="18133" y="11208"/>
                </a:cubicBezTo>
                <a:cubicBezTo>
                  <a:pt x="18133" y="11208"/>
                  <a:pt x="18076" y="11183"/>
                  <a:pt x="18028" y="11145"/>
                </a:cubicBezTo>
                <a:cubicBezTo>
                  <a:pt x="17981" y="11107"/>
                  <a:pt x="17923" y="11246"/>
                  <a:pt x="17949" y="11044"/>
                </a:cubicBezTo>
                <a:cubicBezTo>
                  <a:pt x="17976" y="10842"/>
                  <a:pt x="18055" y="10880"/>
                  <a:pt x="18039" y="10729"/>
                </a:cubicBezTo>
                <a:cubicBezTo>
                  <a:pt x="18023" y="10578"/>
                  <a:pt x="17971" y="10540"/>
                  <a:pt x="17955" y="10540"/>
                </a:cubicBezTo>
                <a:close/>
                <a:moveTo>
                  <a:pt x="18002" y="11636"/>
                </a:moveTo>
                <a:cubicBezTo>
                  <a:pt x="17984" y="11652"/>
                  <a:pt x="17939" y="11876"/>
                  <a:pt x="17997" y="11876"/>
                </a:cubicBezTo>
                <a:cubicBezTo>
                  <a:pt x="18055" y="11876"/>
                  <a:pt x="18155" y="11914"/>
                  <a:pt x="18133" y="11850"/>
                </a:cubicBezTo>
                <a:cubicBezTo>
                  <a:pt x="18113" y="11787"/>
                  <a:pt x="18060" y="11586"/>
                  <a:pt x="18002" y="11636"/>
                </a:cubicBezTo>
                <a:close/>
                <a:moveTo>
                  <a:pt x="18176" y="11447"/>
                </a:moveTo>
                <a:cubicBezTo>
                  <a:pt x="18155" y="11444"/>
                  <a:pt x="18086" y="11712"/>
                  <a:pt x="18181" y="11699"/>
                </a:cubicBezTo>
                <a:cubicBezTo>
                  <a:pt x="18276" y="11687"/>
                  <a:pt x="18249" y="11460"/>
                  <a:pt x="18176" y="11447"/>
                </a:cubicBezTo>
                <a:close/>
                <a:moveTo>
                  <a:pt x="18191" y="11914"/>
                </a:moveTo>
                <a:cubicBezTo>
                  <a:pt x="18118" y="12141"/>
                  <a:pt x="18123" y="12090"/>
                  <a:pt x="18070" y="12040"/>
                </a:cubicBezTo>
                <a:cubicBezTo>
                  <a:pt x="18018" y="11989"/>
                  <a:pt x="17934" y="12153"/>
                  <a:pt x="17949" y="12216"/>
                </a:cubicBezTo>
                <a:cubicBezTo>
                  <a:pt x="17965" y="12279"/>
                  <a:pt x="18081" y="12204"/>
                  <a:pt x="18107" y="12317"/>
                </a:cubicBezTo>
                <a:cubicBezTo>
                  <a:pt x="18134" y="12430"/>
                  <a:pt x="18134" y="12443"/>
                  <a:pt x="18186" y="12417"/>
                </a:cubicBezTo>
                <a:cubicBezTo>
                  <a:pt x="18239" y="12392"/>
                  <a:pt x="18291" y="12216"/>
                  <a:pt x="18276" y="12128"/>
                </a:cubicBezTo>
                <a:cubicBezTo>
                  <a:pt x="18260" y="12040"/>
                  <a:pt x="18191" y="11914"/>
                  <a:pt x="18191" y="11914"/>
                </a:cubicBezTo>
                <a:close/>
                <a:moveTo>
                  <a:pt x="18549" y="13401"/>
                </a:moveTo>
                <a:cubicBezTo>
                  <a:pt x="18510" y="13495"/>
                  <a:pt x="18491" y="13502"/>
                  <a:pt x="18581" y="13539"/>
                </a:cubicBezTo>
                <a:cubicBezTo>
                  <a:pt x="18670" y="13577"/>
                  <a:pt x="18697" y="13577"/>
                  <a:pt x="18660" y="13678"/>
                </a:cubicBezTo>
                <a:cubicBezTo>
                  <a:pt x="18623" y="13779"/>
                  <a:pt x="18597" y="13905"/>
                  <a:pt x="18628" y="13917"/>
                </a:cubicBezTo>
                <a:cubicBezTo>
                  <a:pt x="18660" y="13930"/>
                  <a:pt x="18754" y="13867"/>
                  <a:pt x="18765" y="13917"/>
                </a:cubicBezTo>
                <a:cubicBezTo>
                  <a:pt x="18775" y="13968"/>
                  <a:pt x="18744" y="13980"/>
                  <a:pt x="18849" y="14018"/>
                </a:cubicBezTo>
                <a:cubicBezTo>
                  <a:pt x="18954" y="14056"/>
                  <a:pt x="18975" y="14144"/>
                  <a:pt x="18996" y="14195"/>
                </a:cubicBezTo>
                <a:cubicBezTo>
                  <a:pt x="19017" y="14245"/>
                  <a:pt x="19081" y="14409"/>
                  <a:pt x="19038" y="14409"/>
                </a:cubicBezTo>
                <a:cubicBezTo>
                  <a:pt x="18996" y="14409"/>
                  <a:pt x="18949" y="14535"/>
                  <a:pt x="18981" y="14548"/>
                </a:cubicBezTo>
                <a:cubicBezTo>
                  <a:pt x="19012" y="14560"/>
                  <a:pt x="19107" y="14510"/>
                  <a:pt x="19112" y="14548"/>
                </a:cubicBezTo>
                <a:cubicBezTo>
                  <a:pt x="19117" y="14585"/>
                  <a:pt x="19170" y="14825"/>
                  <a:pt x="19222" y="14812"/>
                </a:cubicBezTo>
                <a:cubicBezTo>
                  <a:pt x="19275" y="14800"/>
                  <a:pt x="19307" y="14573"/>
                  <a:pt x="19333" y="14510"/>
                </a:cubicBezTo>
                <a:cubicBezTo>
                  <a:pt x="19359" y="14447"/>
                  <a:pt x="19464" y="14409"/>
                  <a:pt x="19475" y="14522"/>
                </a:cubicBezTo>
                <a:cubicBezTo>
                  <a:pt x="19486" y="14636"/>
                  <a:pt x="19517" y="14749"/>
                  <a:pt x="19580" y="14825"/>
                </a:cubicBezTo>
                <a:cubicBezTo>
                  <a:pt x="19643" y="14901"/>
                  <a:pt x="19717" y="14976"/>
                  <a:pt x="19722" y="14913"/>
                </a:cubicBezTo>
                <a:cubicBezTo>
                  <a:pt x="19727" y="14850"/>
                  <a:pt x="19691" y="14611"/>
                  <a:pt x="19649" y="14573"/>
                </a:cubicBezTo>
                <a:cubicBezTo>
                  <a:pt x="19606" y="14535"/>
                  <a:pt x="19533" y="14321"/>
                  <a:pt x="19533" y="14232"/>
                </a:cubicBezTo>
                <a:cubicBezTo>
                  <a:pt x="19533" y="14145"/>
                  <a:pt x="19470" y="14119"/>
                  <a:pt x="19438" y="14056"/>
                </a:cubicBezTo>
                <a:cubicBezTo>
                  <a:pt x="19407" y="13993"/>
                  <a:pt x="19380" y="13817"/>
                  <a:pt x="19301" y="13779"/>
                </a:cubicBezTo>
                <a:cubicBezTo>
                  <a:pt x="19222" y="13741"/>
                  <a:pt x="19202" y="13678"/>
                  <a:pt x="19117" y="13577"/>
                </a:cubicBezTo>
                <a:cubicBezTo>
                  <a:pt x="19033" y="13476"/>
                  <a:pt x="18844" y="13476"/>
                  <a:pt x="18838" y="13540"/>
                </a:cubicBezTo>
                <a:cubicBezTo>
                  <a:pt x="18833" y="13602"/>
                  <a:pt x="18838" y="13540"/>
                  <a:pt x="18775" y="13489"/>
                </a:cubicBezTo>
                <a:cubicBezTo>
                  <a:pt x="18712" y="13439"/>
                  <a:pt x="18665" y="13489"/>
                  <a:pt x="18649" y="13401"/>
                </a:cubicBezTo>
                <a:cubicBezTo>
                  <a:pt x="18633" y="13312"/>
                  <a:pt x="18597" y="13287"/>
                  <a:pt x="18549" y="13401"/>
                </a:cubicBezTo>
                <a:close/>
                <a:moveTo>
                  <a:pt x="18549" y="13401"/>
                </a:moveTo>
              </a:path>
            </a:pathLst>
          </a:custGeom>
          <a:pattFill prst="wdDnDiag">
            <a:fgClr>
              <a:schemeClr val="bg1">
                <a:lumMod val="65000"/>
              </a:schemeClr>
            </a:fgClr>
            <a:bgClr>
              <a:prstClr val="white"/>
            </a:bgClr>
          </a:pattFill>
          <a:ln>
            <a:noFill/>
          </a:ln>
        </p:spPr>
        <p:txBody>
          <a:bodyPr lIns="0" tIns="0" rIns="0" bIns="0"/>
          <a:lstStyle/>
          <a:p>
            <a:pPr>
              <a:defRPr/>
            </a:pPr>
            <a:endParaRPr lang="en-US" sz="1800" dirty="0">
              <a:latin typeface="Roboto Light"/>
              <a:cs typeface="Roboto Light"/>
            </a:endParaRPr>
          </a:p>
        </p:txBody>
      </p:sp>
      <p:sp>
        <p:nvSpPr>
          <p:cNvPr id="7" name="Oval 6"/>
          <p:cNvSpPr>
            <a:spLocks noChangeAspect="1"/>
          </p:cNvSpPr>
          <p:nvPr/>
        </p:nvSpPr>
        <p:spPr bwMode="auto">
          <a:xfrm>
            <a:off x="5114834" y="2778883"/>
            <a:ext cx="391242" cy="39124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en-US" sz="999" dirty="0">
                <a:latin typeface="Roboto Light"/>
                <a:cs typeface="Roboto Light"/>
              </a:rPr>
              <a:t>33%</a:t>
            </a:r>
          </a:p>
        </p:txBody>
      </p:sp>
      <p:sp>
        <p:nvSpPr>
          <p:cNvPr id="8" name="Oval 7"/>
          <p:cNvSpPr>
            <a:spLocks noChangeAspect="1"/>
          </p:cNvSpPr>
          <p:nvPr/>
        </p:nvSpPr>
        <p:spPr bwMode="auto">
          <a:xfrm>
            <a:off x="7961447" y="3564060"/>
            <a:ext cx="391242" cy="39124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en-US" sz="999" dirty="0">
                <a:latin typeface="Roboto Light"/>
                <a:cs typeface="Roboto Light"/>
              </a:rPr>
              <a:t>80%</a:t>
            </a:r>
          </a:p>
        </p:txBody>
      </p:sp>
      <p:sp>
        <p:nvSpPr>
          <p:cNvPr id="9" name="Oval 8"/>
          <p:cNvSpPr>
            <a:spLocks noChangeAspect="1"/>
          </p:cNvSpPr>
          <p:nvPr/>
        </p:nvSpPr>
        <p:spPr bwMode="auto">
          <a:xfrm>
            <a:off x="9548941" y="2758885"/>
            <a:ext cx="391242" cy="39011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en-US" sz="999" dirty="0">
                <a:latin typeface="Roboto Light"/>
                <a:cs typeface="Roboto Light"/>
              </a:rPr>
              <a:t>75%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17372" y="1386338"/>
            <a:ext cx="466792" cy="466730"/>
            <a:chOff x="17298985" y="4351814"/>
            <a:chExt cx="1388351" cy="1388169"/>
          </a:xfrm>
        </p:grpSpPr>
        <p:sp>
          <p:nvSpPr>
            <p:cNvPr id="54" name="Oval 53"/>
            <p:cNvSpPr/>
            <p:nvPr/>
          </p:nvSpPr>
          <p:spPr>
            <a:xfrm>
              <a:off x="17298985" y="4351814"/>
              <a:ext cx="1388351" cy="138816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09" tIns="45705" rIns="91409" bIns="45705" rtlCol="0" anchor="ctr"/>
            <a:lstStyle/>
            <a:p>
              <a:pPr algn="ctr"/>
              <a:endParaRPr lang="id-ID" sz="1999">
                <a:latin typeface="Roboto Light"/>
                <a:cs typeface="Roboto Light"/>
              </a:endParaRPr>
            </a:p>
          </p:txBody>
        </p:sp>
        <p:sp>
          <p:nvSpPr>
            <p:cNvPr id="55" name="Freeform 6"/>
            <p:cNvSpPr>
              <a:spLocks noChangeArrowheads="1"/>
            </p:cNvSpPr>
            <p:nvPr/>
          </p:nvSpPr>
          <p:spPr bwMode="auto">
            <a:xfrm>
              <a:off x="17640413" y="4702250"/>
              <a:ext cx="709067" cy="695025"/>
            </a:xfrm>
            <a:custGeom>
              <a:avLst/>
              <a:gdLst>
                <a:gd name="T0" fmla="*/ 425 w 444"/>
                <a:gd name="T1" fmla="*/ 17 h 435"/>
                <a:gd name="T2" fmla="*/ 425 w 444"/>
                <a:gd name="T3" fmla="*/ 17 h 435"/>
                <a:gd name="T4" fmla="*/ 345 w 444"/>
                <a:gd name="T5" fmla="*/ 35 h 435"/>
                <a:gd name="T6" fmla="*/ 0 w 444"/>
                <a:gd name="T7" fmla="*/ 222 h 435"/>
                <a:gd name="T8" fmla="*/ 195 w 444"/>
                <a:gd name="T9" fmla="*/ 248 h 435"/>
                <a:gd name="T10" fmla="*/ 221 w 444"/>
                <a:gd name="T11" fmla="*/ 434 h 435"/>
                <a:gd name="T12" fmla="*/ 399 w 444"/>
                <a:gd name="T13" fmla="*/ 89 h 435"/>
                <a:gd name="T14" fmla="*/ 425 w 444"/>
                <a:gd name="T15" fmla="*/ 17 h 435"/>
                <a:gd name="T16" fmla="*/ 381 w 444"/>
                <a:gd name="T17" fmla="*/ 62 h 435"/>
                <a:gd name="T18" fmla="*/ 381 w 444"/>
                <a:gd name="T19" fmla="*/ 62 h 435"/>
                <a:gd name="T20" fmla="*/ 239 w 444"/>
                <a:gd name="T21" fmla="*/ 319 h 435"/>
                <a:gd name="T22" fmla="*/ 230 w 444"/>
                <a:gd name="T23" fmla="*/ 204 h 435"/>
                <a:gd name="T24" fmla="*/ 381 w 444"/>
                <a:gd name="T25" fmla="*/ 6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35">
                  <a:moveTo>
                    <a:pt x="425" y="17"/>
                  </a:moveTo>
                  <a:lnTo>
                    <a:pt x="425" y="17"/>
                  </a:lnTo>
                  <a:cubicBezTo>
                    <a:pt x="408" y="0"/>
                    <a:pt x="399" y="17"/>
                    <a:pt x="345" y="35"/>
                  </a:cubicBezTo>
                  <a:cubicBezTo>
                    <a:pt x="221" y="97"/>
                    <a:pt x="0" y="222"/>
                    <a:pt x="0" y="222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1" y="434"/>
                    <a:pt x="345" y="222"/>
                    <a:pt x="399" y="89"/>
                  </a:cubicBezTo>
                  <a:cubicBezTo>
                    <a:pt x="425" y="44"/>
                    <a:pt x="443" y="26"/>
                    <a:pt x="425" y="17"/>
                  </a:cubicBezTo>
                  <a:close/>
                  <a:moveTo>
                    <a:pt x="381" y="62"/>
                  </a:moveTo>
                  <a:lnTo>
                    <a:pt x="381" y="62"/>
                  </a:lnTo>
                  <a:cubicBezTo>
                    <a:pt x="239" y="319"/>
                    <a:pt x="239" y="319"/>
                    <a:pt x="239" y="319"/>
                  </a:cubicBezTo>
                  <a:cubicBezTo>
                    <a:pt x="230" y="204"/>
                    <a:pt x="230" y="204"/>
                    <a:pt x="230" y="204"/>
                  </a:cubicBezTo>
                  <a:lnTo>
                    <a:pt x="381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999">
                <a:latin typeface="Roboto Light"/>
                <a:cs typeface="Roboto Light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-6829" y="3277842"/>
            <a:ext cx="466792" cy="466730"/>
            <a:chOff x="17333273" y="6967086"/>
            <a:chExt cx="1388351" cy="1388169"/>
          </a:xfrm>
        </p:grpSpPr>
        <p:sp>
          <p:nvSpPr>
            <p:cNvPr id="57" name="Oval 56"/>
            <p:cNvSpPr/>
            <p:nvPr/>
          </p:nvSpPr>
          <p:spPr>
            <a:xfrm>
              <a:off x="17333273" y="6967086"/>
              <a:ext cx="1388351" cy="138816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09" tIns="45705" rIns="91409" bIns="45705" rtlCol="0" anchor="ctr"/>
            <a:lstStyle/>
            <a:p>
              <a:pPr algn="ctr"/>
              <a:endParaRPr lang="id-ID" sz="1999">
                <a:latin typeface="Roboto Light"/>
                <a:cs typeface="Roboto Light"/>
              </a:endParaRPr>
            </a:p>
          </p:txBody>
        </p:sp>
        <p:sp>
          <p:nvSpPr>
            <p:cNvPr id="58" name="Freeform 52"/>
            <p:cNvSpPr>
              <a:spLocks noChangeArrowheads="1"/>
            </p:cNvSpPr>
            <p:nvPr/>
          </p:nvSpPr>
          <p:spPr bwMode="auto">
            <a:xfrm>
              <a:off x="17714642" y="7279803"/>
              <a:ext cx="695668" cy="721197"/>
            </a:xfrm>
            <a:custGeom>
              <a:avLst/>
              <a:gdLst>
                <a:gd name="T0" fmla="*/ 133 w 479"/>
                <a:gd name="T1" fmla="*/ 497 h 498"/>
                <a:gd name="T2" fmla="*/ 133 w 479"/>
                <a:gd name="T3" fmla="*/ 497 h 498"/>
                <a:gd name="T4" fmla="*/ 53 w 479"/>
                <a:gd name="T5" fmla="*/ 460 h 498"/>
                <a:gd name="T6" fmla="*/ 53 w 479"/>
                <a:gd name="T7" fmla="*/ 284 h 498"/>
                <a:gd name="T8" fmla="*/ 301 w 479"/>
                <a:gd name="T9" fmla="*/ 35 h 498"/>
                <a:gd name="T10" fmla="*/ 390 w 479"/>
                <a:gd name="T11" fmla="*/ 9 h 498"/>
                <a:gd name="T12" fmla="*/ 452 w 479"/>
                <a:gd name="T13" fmla="*/ 71 h 498"/>
                <a:gd name="T14" fmla="*/ 425 w 479"/>
                <a:gd name="T15" fmla="*/ 159 h 498"/>
                <a:gd name="T16" fmla="*/ 195 w 479"/>
                <a:gd name="T17" fmla="*/ 390 h 498"/>
                <a:gd name="T18" fmla="*/ 150 w 479"/>
                <a:gd name="T19" fmla="*/ 416 h 498"/>
                <a:gd name="T20" fmla="*/ 106 w 479"/>
                <a:gd name="T21" fmla="*/ 399 h 498"/>
                <a:gd name="T22" fmla="*/ 115 w 479"/>
                <a:gd name="T23" fmla="*/ 319 h 498"/>
                <a:gd name="T24" fmla="*/ 284 w 479"/>
                <a:gd name="T25" fmla="*/ 150 h 498"/>
                <a:gd name="T26" fmla="*/ 309 w 479"/>
                <a:gd name="T27" fmla="*/ 150 h 498"/>
                <a:gd name="T28" fmla="*/ 309 w 479"/>
                <a:gd name="T29" fmla="*/ 178 h 498"/>
                <a:gd name="T30" fmla="*/ 142 w 479"/>
                <a:gd name="T31" fmla="*/ 345 h 498"/>
                <a:gd name="T32" fmla="*/ 133 w 479"/>
                <a:gd name="T33" fmla="*/ 381 h 498"/>
                <a:gd name="T34" fmla="*/ 142 w 479"/>
                <a:gd name="T35" fmla="*/ 381 h 498"/>
                <a:gd name="T36" fmla="*/ 168 w 479"/>
                <a:gd name="T37" fmla="*/ 372 h 498"/>
                <a:gd name="T38" fmla="*/ 399 w 479"/>
                <a:gd name="T39" fmla="*/ 133 h 498"/>
                <a:gd name="T40" fmla="*/ 416 w 479"/>
                <a:gd name="T41" fmla="*/ 80 h 498"/>
                <a:gd name="T42" fmla="*/ 381 w 479"/>
                <a:gd name="T43" fmla="*/ 44 h 498"/>
                <a:gd name="T44" fmla="*/ 328 w 479"/>
                <a:gd name="T45" fmla="*/ 62 h 498"/>
                <a:gd name="T46" fmla="*/ 80 w 479"/>
                <a:gd name="T47" fmla="*/ 301 h 498"/>
                <a:gd name="T48" fmla="*/ 80 w 479"/>
                <a:gd name="T49" fmla="*/ 434 h 498"/>
                <a:gd name="T50" fmla="*/ 203 w 479"/>
                <a:gd name="T51" fmla="*/ 425 h 498"/>
                <a:gd name="T52" fmla="*/ 452 w 479"/>
                <a:gd name="T53" fmla="*/ 186 h 498"/>
                <a:gd name="T54" fmla="*/ 478 w 479"/>
                <a:gd name="T55" fmla="*/ 186 h 498"/>
                <a:gd name="T56" fmla="*/ 478 w 479"/>
                <a:gd name="T57" fmla="*/ 203 h 498"/>
                <a:gd name="T58" fmla="*/ 230 w 479"/>
                <a:gd name="T59" fmla="*/ 452 h 498"/>
                <a:gd name="T60" fmla="*/ 133 w 479"/>
                <a:gd name="T61" fmla="*/ 49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79" h="498">
                  <a:moveTo>
                    <a:pt x="133" y="497"/>
                  </a:moveTo>
                  <a:lnTo>
                    <a:pt x="133" y="497"/>
                  </a:lnTo>
                  <a:cubicBezTo>
                    <a:pt x="106" y="497"/>
                    <a:pt x="71" y="478"/>
                    <a:pt x="53" y="460"/>
                  </a:cubicBezTo>
                  <a:cubicBezTo>
                    <a:pt x="9" y="416"/>
                    <a:pt x="0" y="337"/>
                    <a:pt x="53" y="284"/>
                  </a:cubicBezTo>
                  <a:cubicBezTo>
                    <a:pt x="89" y="248"/>
                    <a:pt x="230" y="106"/>
                    <a:pt x="301" y="35"/>
                  </a:cubicBezTo>
                  <a:cubicBezTo>
                    <a:pt x="328" y="9"/>
                    <a:pt x="363" y="0"/>
                    <a:pt x="390" y="9"/>
                  </a:cubicBezTo>
                  <a:cubicBezTo>
                    <a:pt x="416" y="18"/>
                    <a:pt x="443" y="44"/>
                    <a:pt x="452" y="71"/>
                  </a:cubicBezTo>
                  <a:cubicBezTo>
                    <a:pt x="461" y="97"/>
                    <a:pt x="452" y="133"/>
                    <a:pt x="425" y="159"/>
                  </a:cubicBezTo>
                  <a:cubicBezTo>
                    <a:pt x="195" y="390"/>
                    <a:pt x="195" y="390"/>
                    <a:pt x="195" y="390"/>
                  </a:cubicBezTo>
                  <a:cubicBezTo>
                    <a:pt x="177" y="407"/>
                    <a:pt x="159" y="416"/>
                    <a:pt x="150" y="416"/>
                  </a:cubicBezTo>
                  <a:cubicBezTo>
                    <a:pt x="133" y="416"/>
                    <a:pt x="115" y="416"/>
                    <a:pt x="106" y="399"/>
                  </a:cubicBezTo>
                  <a:cubicBezTo>
                    <a:pt x="89" y="381"/>
                    <a:pt x="89" y="354"/>
                    <a:pt x="115" y="319"/>
                  </a:cubicBezTo>
                  <a:cubicBezTo>
                    <a:pt x="284" y="150"/>
                    <a:pt x="284" y="150"/>
                    <a:pt x="284" y="150"/>
                  </a:cubicBezTo>
                  <a:cubicBezTo>
                    <a:pt x="293" y="150"/>
                    <a:pt x="301" y="150"/>
                    <a:pt x="309" y="150"/>
                  </a:cubicBezTo>
                  <a:cubicBezTo>
                    <a:pt x="309" y="159"/>
                    <a:pt x="309" y="168"/>
                    <a:pt x="309" y="178"/>
                  </a:cubicBezTo>
                  <a:cubicBezTo>
                    <a:pt x="142" y="345"/>
                    <a:pt x="142" y="345"/>
                    <a:pt x="142" y="345"/>
                  </a:cubicBezTo>
                  <a:cubicBezTo>
                    <a:pt x="124" y="354"/>
                    <a:pt x="124" y="372"/>
                    <a:pt x="133" y="381"/>
                  </a:cubicBezTo>
                  <a:lnTo>
                    <a:pt x="142" y="381"/>
                  </a:lnTo>
                  <a:cubicBezTo>
                    <a:pt x="150" y="381"/>
                    <a:pt x="159" y="372"/>
                    <a:pt x="168" y="372"/>
                  </a:cubicBezTo>
                  <a:cubicBezTo>
                    <a:pt x="399" y="133"/>
                    <a:pt x="399" y="133"/>
                    <a:pt x="399" y="133"/>
                  </a:cubicBezTo>
                  <a:cubicBezTo>
                    <a:pt x="416" y="115"/>
                    <a:pt x="425" y="97"/>
                    <a:pt x="416" y="80"/>
                  </a:cubicBezTo>
                  <a:cubicBezTo>
                    <a:pt x="416" y="62"/>
                    <a:pt x="399" y="44"/>
                    <a:pt x="381" y="44"/>
                  </a:cubicBezTo>
                  <a:cubicBezTo>
                    <a:pt x="363" y="35"/>
                    <a:pt x="346" y="44"/>
                    <a:pt x="328" y="62"/>
                  </a:cubicBezTo>
                  <a:cubicBezTo>
                    <a:pt x="256" y="133"/>
                    <a:pt x="115" y="275"/>
                    <a:pt x="80" y="301"/>
                  </a:cubicBezTo>
                  <a:cubicBezTo>
                    <a:pt x="36" y="354"/>
                    <a:pt x="44" y="407"/>
                    <a:pt x="80" y="434"/>
                  </a:cubicBezTo>
                  <a:cubicBezTo>
                    <a:pt x="106" y="460"/>
                    <a:pt x="159" y="478"/>
                    <a:pt x="203" y="425"/>
                  </a:cubicBezTo>
                  <a:cubicBezTo>
                    <a:pt x="452" y="186"/>
                    <a:pt x="452" y="186"/>
                    <a:pt x="452" y="186"/>
                  </a:cubicBezTo>
                  <a:cubicBezTo>
                    <a:pt x="461" y="178"/>
                    <a:pt x="469" y="178"/>
                    <a:pt x="478" y="186"/>
                  </a:cubicBezTo>
                  <a:lnTo>
                    <a:pt x="478" y="203"/>
                  </a:lnTo>
                  <a:cubicBezTo>
                    <a:pt x="230" y="452"/>
                    <a:pt x="230" y="452"/>
                    <a:pt x="230" y="452"/>
                  </a:cubicBezTo>
                  <a:cubicBezTo>
                    <a:pt x="203" y="478"/>
                    <a:pt x="168" y="497"/>
                    <a:pt x="133" y="49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999">
                <a:latin typeface="Roboto Light"/>
                <a:cs typeface="Roboto Light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17372" y="5061882"/>
            <a:ext cx="466792" cy="466730"/>
            <a:chOff x="17333272" y="9579770"/>
            <a:chExt cx="1388351" cy="1388169"/>
          </a:xfrm>
        </p:grpSpPr>
        <p:sp>
          <p:nvSpPr>
            <p:cNvPr id="60" name="Oval 59"/>
            <p:cNvSpPr/>
            <p:nvPr/>
          </p:nvSpPr>
          <p:spPr>
            <a:xfrm>
              <a:off x="17333272" y="9579770"/>
              <a:ext cx="1388351" cy="138816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09" tIns="45705" rIns="91409" bIns="45705" rtlCol="0" anchor="ctr"/>
            <a:lstStyle/>
            <a:p>
              <a:pPr algn="ctr"/>
              <a:endParaRPr lang="id-ID" sz="1999">
                <a:latin typeface="Roboto Light"/>
                <a:cs typeface="Roboto Light"/>
              </a:endParaRPr>
            </a:p>
          </p:txBody>
        </p:sp>
        <p:sp>
          <p:nvSpPr>
            <p:cNvPr id="61" name="Freeform 104"/>
            <p:cNvSpPr>
              <a:spLocks noChangeArrowheads="1"/>
            </p:cNvSpPr>
            <p:nvPr/>
          </p:nvSpPr>
          <p:spPr bwMode="auto">
            <a:xfrm>
              <a:off x="17756187" y="9982200"/>
              <a:ext cx="596031" cy="400869"/>
            </a:xfrm>
            <a:custGeom>
              <a:avLst/>
              <a:gdLst>
                <a:gd name="T0" fmla="*/ 203 w 497"/>
                <a:gd name="T1" fmla="*/ 257 h 337"/>
                <a:gd name="T2" fmla="*/ 203 w 497"/>
                <a:gd name="T3" fmla="*/ 257 h 337"/>
                <a:gd name="T4" fmla="*/ 221 w 497"/>
                <a:gd name="T5" fmla="*/ 327 h 337"/>
                <a:gd name="T6" fmla="*/ 283 w 497"/>
                <a:gd name="T7" fmla="*/ 310 h 337"/>
                <a:gd name="T8" fmla="*/ 398 w 497"/>
                <a:gd name="T9" fmla="*/ 9 h 337"/>
                <a:gd name="T10" fmla="*/ 203 w 497"/>
                <a:gd name="T11" fmla="*/ 257 h 337"/>
                <a:gd name="T12" fmla="*/ 248 w 497"/>
                <a:gd name="T13" fmla="*/ 71 h 337"/>
                <a:gd name="T14" fmla="*/ 248 w 497"/>
                <a:gd name="T15" fmla="*/ 71 h 337"/>
                <a:gd name="T16" fmla="*/ 274 w 497"/>
                <a:gd name="T17" fmla="*/ 71 h 337"/>
                <a:gd name="T18" fmla="*/ 310 w 497"/>
                <a:gd name="T19" fmla="*/ 26 h 337"/>
                <a:gd name="T20" fmla="*/ 248 w 497"/>
                <a:gd name="T21" fmla="*/ 17 h 337"/>
                <a:gd name="T22" fmla="*/ 0 w 497"/>
                <a:gd name="T23" fmla="*/ 283 h 337"/>
                <a:gd name="T24" fmla="*/ 0 w 497"/>
                <a:gd name="T25" fmla="*/ 310 h 337"/>
                <a:gd name="T26" fmla="*/ 26 w 497"/>
                <a:gd name="T27" fmla="*/ 336 h 337"/>
                <a:gd name="T28" fmla="*/ 53 w 497"/>
                <a:gd name="T29" fmla="*/ 310 h 337"/>
                <a:gd name="T30" fmla="*/ 53 w 497"/>
                <a:gd name="T31" fmla="*/ 283 h 337"/>
                <a:gd name="T32" fmla="*/ 248 w 497"/>
                <a:gd name="T33" fmla="*/ 71 h 337"/>
                <a:gd name="T34" fmla="*/ 425 w 497"/>
                <a:gd name="T35" fmla="*/ 98 h 337"/>
                <a:gd name="T36" fmla="*/ 425 w 497"/>
                <a:gd name="T37" fmla="*/ 98 h 337"/>
                <a:gd name="T38" fmla="*/ 407 w 497"/>
                <a:gd name="T39" fmla="*/ 151 h 337"/>
                <a:gd name="T40" fmla="*/ 442 w 497"/>
                <a:gd name="T41" fmla="*/ 283 h 337"/>
                <a:gd name="T42" fmla="*/ 442 w 497"/>
                <a:gd name="T43" fmla="*/ 310 h 337"/>
                <a:gd name="T44" fmla="*/ 469 w 497"/>
                <a:gd name="T45" fmla="*/ 336 h 337"/>
                <a:gd name="T46" fmla="*/ 469 w 497"/>
                <a:gd name="T47" fmla="*/ 336 h 337"/>
                <a:gd name="T48" fmla="*/ 496 w 497"/>
                <a:gd name="T49" fmla="*/ 310 h 337"/>
                <a:gd name="T50" fmla="*/ 496 w 497"/>
                <a:gd name="T51" fmla="*/ 283 h 337"/>
                <a:gd name="T52" fmla="*/ 425 w 497"/>
                <a:gd name="T53" fmla="*/ 9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7" h="337">
                  <a:moveTo>
                    <a:pt x="203" y="257"/>
                  </a:moveTo>
                  <a:lnTo>
                    <a:pt x="203" y="257"/>
                  </a:lnTo>
                  <a:cubicBezTo>
                    <a:pt x="186" y="283"/>
                    <a:pt x="194" y="310"/>
                    <a:pt x="221" y="327"/>
                  </a:cubicBezTo>
                  <a:cubicBezTo>
                    <a:pt x="239" y="336"/>
                    <a:pt x="266" y="336"/>
                    <a:pt x="283" y="310"/>
                  </a:cubicBezTo>
                  <a:cubicBezTo>
                    <a:pt x="301" y="274"/>
                    <a:pt x="407" y="9"/>
                    <a:pt x="398" y="9"/>
                  </a:cubicBezTo>
                  <a:cubicBezTo>
                    <a:pt x="389" y="0"/>
                    <a:pt x="221" y="230"/>
                    <a:pt x="203" y="257"/>
                  </a:cubicBezTo>
                  <a:close/>
                  <a:moveTo>
                    <a:pt x="248" y="71"/>
                  </a:moveTo>
                  <a:lnTo>
                    <a:pt x="248" y="71"/>
                  </a:lnTo>
                  <a:cubicBezTo>
                    <a:pt x="257" y="71"/>
                    <a:pt x="266" y="71"/>
                    <a:pt x="274" y="71"/>
                  </a:cubicBezTo>
                  <a:cubicBezTo>
                    <a:pt x="292" y="53"/>
                    <a:pt x="301" y="44"/>
                    <a:pt x="310" y="26"/>
                  </a:cubicBezTo>
                  <a:cubicBezTo>
                    <a:pt x="292" y="17"/>
                    <a:pt x="274" y="17"/>
                    <a:pt x="248" y="17"/>
                  </a:cubicBezTo>
                  <a:cubicBezTo>
                    <a:pt x="106" y="17"/>
                    <a:pt x="0" y="133"/>
                    <a:pt x="0" y="283"/>
                  </a:cubicBezTo>
                  <a:cubicBezTo>
                    <a:pt x="0" y="292"/>
                    <a:pt x="0" y="301"/>
                    <a:pt x="0" y="310"/>
                  </a:cubicBezTo>
                  <a:cubicBezTo>
                    <a:pt x="0" y="327"/>
                    <a:pt x="17" y="336"/>
                    <a:pt x="26" y="336"/>
                  </a:cubicBezTo>
                  <a:cubicBezTo>
                    <a:pt x="44" y="336"/>
                    <a:pt x="53" y="319"/>
                    <a:pt x="53" y="310"/>
                  </a:cubicBezTo>
                  <a:cubicBezTo>
                    <a:pt x="53" y="301"/>
                    <a:pt x="53" y="292"/>
                    <a:pt x="53" y="283"/>
                  </a:cubicBezTo>
                  <a:cubicBezTo>
                    <a:pt x="53" y="160"/>
                    <a:pt x="132" y="71"/>
                    <a:pt x="248" y="71"/>
                  </a:cubicBezTo>
                  <a:close/>
                  <a:moveTo>
                    <a:pt x="425" y="98"/>
                  </a:moveTo>
                  <a:lnTo>
                    <a:pt x="425" y="98"/>
                  </a:lnTo>
                  <a:cubicBezTo>
                    <a:pt x="416" y="115"/>
                    <a:pt x="416" y="133"/>
                    <a:pt x="407" y="151"/>
                  </a:cubicBezTo>
                  <a:cubicBezTo>
                    <a:pt x="433" y="186"/>
                    <a:pt x="442" y="239"/>
                    <a:pt x="442" y="283"/>
                  </a:cubicBezTo>
                  <a:cubicBezTo>
                    <a:pt x="442" y="292"/>
                    <a:pt x="442" y="301"/>
                    <a:pt x="442" y="310"/>
                  </a:cubicBezTo>
                  <a:cubicBezTo>
                    <a:pt x="442" y="319"/>
                    <a:pt x="451" y="336"/>
                    <a:pt x="469" y="336"/>
                  </a:cubicBezTo>
                  <a:lnTo>
                    <a:pt x="469" y="336"/>
                  </a:lnTo>
                  <a:cubicBezTo>
                    <a:pt x="478" y="336"/>
                    <a:pt x="496" y="327"/>
                    <a:pt x="496" y="310"/>
                  </a:cubicBezTo>
                  <a:cubicBezTo>
                    <a:pt x="496" y="301"/>
                    <a:pt x="496" y="292"/>
                    <a:pt x="496" y="283"/>
                  </a:cubicBezTo>
                  <a:cubicBezTo>
                    <a:pt x="496" y="213"/>
                    <a:pt x="469" y="151"/>
                    <a:pt x="425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999">
                <a:latin typeface="Roboto Light"/>
                <a:cs typeface="Roboto Light"/>
              </a:endParaRPr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280873" y="1447800"/>
            <a:ext cx="4346156" cy="1478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ts val="1800"/>
              </a:lnSpc>
              <a:spcBef>
                <a:spcPts val="240"/>
              </a:spcBef>
              <a:spcAft>
                <a:spcPts val="240"/>
              </a:spcAft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1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Под метапредметными умениями понимаются обобщенные способы деятельности, применимые как в рамках образовательного процесса, так и в реальных жизненных ситуациях.</a:t>
            </a:r>
            <a:endParaRPr lang="ru-R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649845" y="3277842"/>
            <a:ext cx="4346156" cy="148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Метапредметный подход предполагает </a:t>
            </a:r>
            <a:r>
              <a:rPr lang="ru-RU" sz="18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знания</a:t>
            </a:r>
            <a:r>
              <a:rPr lang="ru-RU" sz="1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– не сведения для запоминания, а </a:t>
            </a:r>
            <a:r>
              <a:rPr lang="ru-RU" sz="18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знания для осмысленного использования в своей практической деятельности</a:t>
            </a:r>
            <a:endParaRPr lang="ru-RU" sz="18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49846" y="4874474"/>
            <a:ext cx="5215966" cy="17677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8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ОСНОВНАЯ ИДЕЯ – переориентация учебного пространства от человека «знающего» к человеку «умеющему». Главное –не объем сформированных знаний, а как усвоенные знания и умения научить применять в деятельности</a:t>
            </a:r>
            <a:endParaRPr lang="ru-RU" sz="18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833CC38-1CA8-4A0F-B993-A5BF3AC3FB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МЕТАПРЕДМЕТНОСТЬ</a:t>
            </a:r>
            <a:endParaRPr lang="ru-RU" dirty="0"/>
          </a:p>
        </p:txBody>
      </p:sp>
      <p:grpSp>
        <p:nvGrpSpPr>
          <p:cNvPr id="22" name="Group 52">
            <a:extLst>
              <a:ext uri="{FF2B5EF4-FFF2-40B4-BE49-F238E27FC236}">
                <a16:creationId xmlns:a16="http://schemas.microsoft.com/office/drawing/2014/main" id="{C0CEA566-60E6-47DC-BCDD-14FF6310602D}"/>
              </a:ext>
            </a:extLst>
          </p:cNvPr>
          <p:cNvGrpSpPr/>
          <p:nvPr/>
        </p:nvGrpSpPr>
        <p:grpSpPr>
          <a:xfrm>
            <a:off x="5774609" y="4301969"/>
            <a:ext cx="466792" cy="466730"/>
            <a:chOff x="17298985" y="4351814"/>
            <a:chExt cx="1388351" cy="1388169"/>
          </a:xfrm>
        </p:grpSpPr>
        <p:sp>
          <p:nvSpPr>
            <p:cNvPr id="23" name="Oval 53">
              <a:extLst>
                <a:ext uri="{FF2B5EF4-FFF2-40B4-BE49-F238E27FC236}">
                  <a16:creationId xmlns:a16="http://schemas.microsoft.com/office/drawing/2014/main" id="{C1E90507-0362-43F5-9082-07E9F6CAB7FB}"/>
                </a:ext>
              </a:extLst>
            </p:cNvPr>
            <p:cNvSpPr/>
            <p:nvPr/>
          </p:nvSpPr>
          <p:spPr>
            <a:xfrm>
              <a:off x="17298985" y="4351814"/>
              <a:ext cx="1388351" cy="138816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09" tIns="45705" rIns="91409" bIns="45705" rtlCol="0" anchor="ctr"/>
            <a:lstStyle/>
            <a:p>
              <a:pPr algn="ctr"/>
              <a:endParaRPr lang="id-ID" sz="1999">
                <a:latin typeface="Roboto Light"/>
                <a:cs typeface="Roboto Light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B9F1CBE2-819C-41B3-ADE3-B2D9AF739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40413" y="4702250"/>
              <a:ext cx="709067" cy="695025"/>
            </a:xfrm>
            <a:custGeom>
              <a:avLst/>
              <a:gdLst>
                <a:gd name="T0" fmla="*/ 425 w 444"/>
                <a:gd name="T1" fmla="*/ 17 h 435"/>
                <a:gd name="T2" fmla="*/ 425 w 444"/>
                <a:gd name="T3" fmla="*/ 17 h 435"/>
                <a:gd name="T4" fmla="*/ 345 w 444"/>
                <a:gd name="T5" fmla="*/ 35 h 435"/>
                <a:gd name="T6" fmla="*/ 0 w 444"/>
                <a:gd name="T7" fmla="*/ 222 h 435"/>
                <a:gd name="T8" fmla="*/ 195 w 444"/>
                <a:gd name="T9" fmla="*/ 248 h 435"/>
                <a:gd name="T10" fmla="*/ 221 w 444"/>
                <a:gd name="T11" fmla="*/ 434 h 435"/>
                <a:gd name="T12" fmla="*/ 399 w 444"/>
                <a:gd name="T13" fmla="*/ 89 h 435"/>
                <a:gd name="T14" fmla="*/ 425 w 444"/>
                <a:gd name="T15" fmla="*/ 17 h 435"/>
                <a:gd name="T16" fmla="*/ 381 w 444"/>
                <a:gd name="T17" fmla="*/ 62 h 435"/>
                <a:gd name="T18" fmla="*/ 381 w 444"/>
                <a:gd name="T19" fmla="*/ 62 h 435"/>
                <a:gd name="T20" fmla="*/ 239 w 444"/>
                <a:gd name="T21" fmla="*/ 319 h 435"/>
                <a:gd name="T22" fmla="*/ 230 w 444"/>
                <a:gd name="T23" fmla="*/ 204 h 435"/>
                <a:gd name="T24" fmla="*/ 381 w 444"/>
                <a:gd name="T25" fmla="*/ 6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35">
                  <a:moveTo>
                    <a:pt x="425" y="17"/>
                  </a:moveTo>
                  <a:lnTo>
                    <a:pt x="425" y="17"/>
                  </a:lnTo>
                  <a:cubicBezTo>
                    <a:pt x="408" y="0"/>
                    <a:pt x="399" y="17"/>
                    <a:pt x="345" y="35"/>
                  </a:cubicBezTo>
                  <a:cubicBezTo>
                    <a:pt x="221" y="97"/>
                    <a:pt x="0" y="222"/>
                    <a:pt x="0" y="222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1" y="434"/>
                    <a:pt x="345" y="222"/>
                    <a:pt x="399" y="89"/>
                  </a:cubicBezTo>
                  <a:cubicBezTo>
                    <a:pt x="425" y="44"/>
                    <a:pt x="443" y="26"/>
                    <a:pt x="425" y="17"/>
                  </a:cubicBezTo>
                  <a:close/>
                  <a:moveTo>
                    <a:pt x="381" y="62"/>
                  </a:moveTo>
                  <a:lnTo>
                    <a:pt x="381" y="62"/>
                  </a:lnTo>
                  <a:cubicBezTo>
                    <a:pt x="239" y="319"/>
                    <a:pt x="239" y="319"/>
                    <a:pt x="239" y="319"/>
                  </a:cubicBezTo>
                  <a:cubicBezTo>
                    <a:pt x="230" y="204"/>
                    <a:pt x="230" y="204"/>
                    <a:pt x="230" y="204"/>
                  </a:cubicBezTo>
                  <a:lnTo>
                    <a:pt x="381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999">
                <a:latin typeface="Roboto Light"/>
                <a:cs typeface="Roboto Light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3D4FC4B4-EC31-449C-960A-55A9C7507459}"/>
              </a:ext>
            </a:extLst>
          </p:cNvPr>
          <p:cNvSpPr txBox="1"/>
          <p:nvPr/>
        </p:nvSpPr>
        <p:spPr>
          <a:xfrm>
            <a:off x="6323014" y="4190999"/>
            <a:ext cx="5865811" cy="17163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8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Основным объектом оценки метапредметных умений служит сформированность ряда регулятивных, коммуникативных и познавательных универсальных действий учащихся, которые направлены на анализ своей познавательной деятельности и управление ею.</a:t>
            </a:r>
            <a:endParaRPr lang="ru-RU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5057034"/>
      </p:ext>
    </p:extLst>
  </p:cSld>
  <p:clrMapOvr>
    <a:masterClrMapping/>
  </p:clrMapOvr>
  <p:transition spd="slow">
    <p:wip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455612" y="1371600"/>
            <a:ext cx="6634902" cy="47705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ru-RU" sz="24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Умение давать определение понятиям.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А) На физической карте полушарий найдите: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о. Мадагаскар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о. Новая Гвинея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о. Великобритания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endParaRPr lang="ru-RU" sz="2400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Назовите общие признаки найденных объектов. На основе найденных признаков составьте свой вариант определения понятия «остров».</a:t>
            </a:r>
            <a:endParaRPr lang="ru-RU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EB157D99-E702-44D1-9C30-E3AE99D73E5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19239" y="996606"/>
            <a:ext cx="2213974" cy="3086406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6624515F-5C9A-4B9E-821C-DF3B5719B0B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3680" y="4200525"/>
            <a:ext cx="4231117" cy="2657475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C5D34EA1-5F6A-454B-A21B-0C751EC8D59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0683" y="963949"/>
            <a:ext cx="2028387" cy="31893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2954999"/>
      </p:ext>
    </p:extLst>
  </p:cSld>
  <p:clrMapOvr>
    <a:masterClrMapping/>
  </p:clrMapOvr>
  <p:transition spd="slow">
    <p:wip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roup 830"/>
          <p:cNvGrpSpPr/>
          <p:nvPr/>
        </p:nvGrpSpPr>
        <p:grpSpPr>
          <a:xfrm>
            <a:off x="735585" y="2127579"/>
            <a:ext cx="6774480" cy="3369246"/>
            <a:chOff x="1471171" y="4255157"/>
            <a:chExt cx="13548960" cy="6738492"/>
          </a:xfrm>
        </p:grpSpPr>
        <p:sp>
          <p:nvSpPr>
            <p:cNvPr id="124" name="Freeform: Shape 110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chemeClr val="bg1">
                  <a:lumMod val="75000"/>
                </a:schemeClr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5" name="Freeform: Shape 1101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6" name="Freeform: Shape 1102"/>
            <p:cNvSpPr/>
            <p:nvPr/>
          </p:nvSpPr>
          <p:spPr>
            <a:xfrm>
              <a:off x="9446705" y="9072864"/>
              <a:ext cx="274399" cy="5218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" h="117">
                  <a:moveTo>
                    <a:pt x="50" y="0"/>
                  </a:moveTo>
                  <a:cubicBezTo>
                    <a:pt x="48" y="2"/>
                    <a:pt x="49" y="7"/>
                    <a:pt x="48" y="9"/>
                  </a:cubicBezTo>
                  <a:cubicBezTo>
                    <a:pt x="43" y="14"/>
                    <a:pt x="34" y="25"/>
                    <a:pt x="27" y="29"/>
                  </a:cubicBezTo>
                  <a:cubicBezTo>
                    <a:pt x="18" y="34"/>
                    <a:pt x="8" y="33"/>
                    <a:pt x="8" y="47"/>
                  </a:cubicBezTo>
                  <a:cubicBezTo>
                    <a:pt x="8" y="52"/>
                    <a:pt x="12" y="60"/>
                    <a:pt x="12" y="63"/>
                  </a:cubicBezTo>
                  <a:cubicBezTo>
                    <a:pt x="12" y="64"/>
                    <a:pt x="6" y="76"/>
                    <a:pt x="6" y="76"/>
                  </a:cubicBezTo>
                  <a:cubicBezTo>
                    <a:pt x="6" y="76"/>
                    <a:pt x="0" y="81"/>
                    <a:pt x="0" y="82"/>
                  </a:cubicBezTo>
                  <a:cubicBezTo>
                    <a:pt x="0" y="87"/>
                    <a:pt x="0" y="91"/>
                    <a:pt x="4" y="94"/>
                  </a:cubicBezTo>
                  <a:cubicBezTo>
                    <a:pt x="4" y="96"/>
                    <a:pt x="4" y="97"/>
                    <a:pt x="4" y="101"/>
                  </a:cubicBezTo>
                  <a:cubicBezTo>
                    <a:pt x="4" y="109"/>
                    <a:pt x="10" y="117"/>
                    <a:pt x="17" y="117"/>
                  </a:cubicBezTo>
                  <a:cubicBezTo>
                    <a:pt x="35" y="117"/>
                    <a:pt x="38" y="98"/>
                    <a:pt x="44" y="84"/>
                  </a:cubicBezTo>
                  <a:cubicBezTo>
                    <a:pt x="50" y="67"/>
                    <a:pt x="57" y="53"/>
                    <a:pt x="57" y="31"/>
                  </a:cubicBezTo>
                  <a:cubicBezTo>
                    <a:pt x="57" y="31"/>
                    <a:pt x="60" y="32"/>
                    <a:pt x="62" y="33"/>
                  </a:cubicBezTo>
                  <a:lnTo>
                    <a:pt x="62" y="28"/>
                  </a:lnTo>
                  <a:cubicBezTo>
                    <a:pt x="59" y="21"/>
                    <a:pt x="60" y="1"/>
                    <a:pt x="5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7" name="Freeform: Shape 1103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8" name="Freeform: Shape 1104"/>
            <p:cNvSpPr/>
            <p:nvPr/>
          </p:nvSpPr>
          <p:spPr>
            <a:xfrm>
              <a:off x="10836687" y="8227191"/>
              <a:ext cx="67475" cy="143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" h="33">
                  <a:moveTo>
                    <a:pt x="0" y="24"/>
                  </a:moveTo>
                  <a:cubicBezTo>
                    <a:pt x="0" y="28"/>
                    <a:pt x="3" y="33"/>
                    <a:pt x="7" y="33"/>
                  </a:cubicBezTo>
                  <a:cubicBezTo>
                    <a:pt x="13" y="33"/>
                    <a:pt x="16" y="26"/>
                    <a:pt x="16" y="20"/>
                  </a:cubicBezTo>
                  <a:cubicBezTo>
                    <a:pt x="16" y="11"/>
                    <a:pt x="8" y="7"/>
                    <a:pt x="4" y="0"/>
                  </a:cubicBezTo>
                  <a:cubicBezTo>
                    <a:pt x="4" y="9"/>
                    <a:pt x="0" y="16"/>
                    <a:pt x="0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29" name="Freeform: Shape 1105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0" name="Freeform: Shape 1106"/>
            <p:cNvSpPr/>
            <p:nvPr/>
          </p:nvSpPr>
          <p:spPr>
            <a:xfrm>
              <a:off x="11430466" y="8384633"/>
              <a:ext cx="395853" cy="42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" h="96">
                  <a:moveTo>
                    <a:pt x="87" y="92"/>
                  </a:moveTo>
                  <a:cubicBezTo>
                    <a:pt x="87" y="90"/>
                    <a:pt x="86" y="85"/>
                    <a:pt x="89" y="84"/>
                  </a:cubicBezTo>
                  <a:lnTo>
                    <a:pt x="89" y="72"/>
                  </a:lnTo>
                  <a:cubicBezTo>
                    <a:pt x="89" y="68"/>
                    <a:pt x="85" y="68"/>
                    <a:pt x="83" y="66"/>
                  </a:cubicBezTo>
                  <a:cubicBezTo>
                    <a:pt x="80" y="62"/>
                    <a:pt x="76" y="61"/>
                    <a:pt x="76" y="55"/>
                  </a:cubicBezTo>
                  <a:cubicBezTo>
                    <a:pt x="73" y="55"/>
                    <a:pt x="70" y="53"/>
                    <a:pt x="70" y="50"/>
                  </a:cubicBezTo>
                  <a:lnTo>
                    <a:pt x="72" y="47"/>
                  </a:lnTo>
                  <a:cubicBezTo>
                    <a:pt x="71" y="46"/>
                    <a:pt x="70" y="44"/>
                    <a:pt x="69" y="44"/>
                  </a:cubicBezTo>
                  <a:lnTo>
                    <a:pt x="67" y="44"/>
                  </a:lnTo>
                  <a:lnTo>
                    <a:pt x="67" y="43"/>
                  </a:lnTo>
                  <a:cubicBezTo>
                    <a:pt x="67" y="38"/>
                    <a:pt x="62" y="36"/>
                    <a:pt x="58" y="35"/>
                  </a:cubicBezTo>
                  <a:cubicBezTo>
                    <a:pt x="50" y="33"/>
                    <a:pt x="46" y="29"/>
                    <a:pt x="41" y="23"/>
                  </a:cubicBezTo>
                  <a:cubicBezTo>
                    <a:pt x="38" y="20"/>
                    <a:pt x="36" y="16"/>
                    <a:pt x="31" y="15"/>
                  </a:cubicBezTo>
                  <a:cubicBezTo>
                    <a:pt x="30" y="15"/>
                    <a:pt x="28" y="15"/>
                    <a:pt x="28" y="13"/>
                  </a:cubicBezTo>
                  <a:cubicBezTo>
                    <a:pt x="26" y="9"/>
                    <a:pt x="23" y="4"/>
                    <a:pt x="17" y="2"/>
                  </a:cubicBezTo>
                  <a:lnTo>
                    <a:pt x="7" y="2"/>
                  </a:lnTo>
                  <a:cubicBezTo>
                    <a:pt x="5" y="1"/>
                    <a:pt x="4" y="0"/>
                    <a:pt x="2" y="0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5" y="13"/>
                    <a:pt x="8" y="14"/>
                  </a:cubicBezTo>
                  <a:cubicBezTo>
                    <a:pt x="10" y="14"/>
                    <a:pt x="13" y="14"/>
                    <a:pt x="14" y="16"/>
                  </a:cubicBezTo>
                  <a:cubicBezTo>
                    <a:pt x="16" y="20"/>
                    <a:pt x="17" y="22"/>
                    <a:pt x="19" y="25"/>
                  </a:cubicBezTo>
                  <a:cubicBezTo>
                    <a:pt x="21" y="30"/>
                    <a:pt x="28" y="28"/>
                    <a:pt x="30" y="35"/>
                  </a:cubicBezTo>
                  <a:cubicBezTo>
                    <a:pt x="30" y="38"/>
                    <a:pt x="32" y="45"/>
                    <a:pt x="34" y="46"/>
                  </a:cubicBezTo>
                  <a:cubicBezTo>
                    <a:pt x="35" y="46"/>
                    <a:pt x="38" y="46"/>
                    <a:pt x="38" y="47"/>
                  </a:cubicBezTo>
                  <a:cubicBezTo>
                    <a:pt x="39" y="48"/>
                    <a:pt x="38" y="50"/>
                    <a:pt x="40" y="50"/>
                  </a:cubicBezTo>
                  <a:cubicBezTo>
                    <a:pt x="40" y="50"/>
                    <a:pt x="44" y="56"/>
                    <a:pt x="45" y="57"/>
                  </a:cubicBezTo>
                  <a:cubicBezTo>
                    <a:pt x="48" y="64"/>
                    <a:pt x="50" y="69"/>
                    <a:pt x="56" y="75"/>
                  </a:cubicBezTo>
                  <a:cubicBezTo>
                    <a:pt x="62" y="80"/>
                    <a:pt x="67" y="83"/>
                    <a:pt x="72" y="88"/>
                  </a:cubicBezTo>
                  <a:cubicBezTo>
                    <a:pt x="73" y="89"/>
                    <a:pt x="78" y="96"/>
                    <a:pt x="80" y="96"/>
                  </a:cubicBezTo>
                  <a:cubicBezTo>
                    <a:pt x="82" y="96"/>
                    <a:pt x="87" y="96"/>
                    <a:pt x="87" y="9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1" name="Freeform: Shape 1107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2" name="Freeform: Shape 1108"/>
            <p:cNvSpPr/>
            <p:nvPr/>
          </p:nvSpPr>
          <p:spPr>
            <a:xfrm>
              <a:off x="11947774" y="8330652"/>
              <a:ext cx="377860" cy="4183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94">
                  <a:moveTo>
                    <a:pt x="0" y="52"/>
                  </a:moveTo>
                  <a:cubicBezTo>
                    <a:pt x="0" y="54"/>
                    <a:pt x="3" y="64"/>
                    <a:pt x="4" y="65"/>
                  </a:cubicBezTo>
                  <a:cubicBezTo>
                    <a:pt x="6" y="65"/>
                    <a:pt x="8" y="65"/>
                    <a:pt x="8" y="67"/>
                  </a:cubicBezTo>
                  <a:lnTo>
                    <a:pt x="8" y="68"/>
                  </a:lnTo>
                  <a:cubicBezTo>
                    <a:pt x="12" y="74"/>
                    <a:pt x="7" y="84"/>
                    <a:pt x="18" y="84"/>
                  </a:cubicBezTo>
                  <a:cubicBezTo>
                    <a:pt x="20" y="84"/>
                    <a:pt x="22" y="82"/>
                    <a:pt x="24" y="83"/>
                  </a:cubicBezTo>
                  <a:cubicBezTo>
                    <a:pt x="24" y="84"/>
                    <a:pt x="24" y="87"/>
                    <a:pt x="25" y="87"/>
                  </a:cubicBezTo>
                  <a:cubicBezTo>
                    <a:pt x="26" y="87"/>
                    <a:pt x="26" y="88"/>
                    <a:pt x="27" y="88"/>
                  </a:cubicBezTo>
                  <a:cubicBezTo>
                    <a:pt x="31" y="88"/>
                    <a:pt x="32" y="85"/>
                    <a:pt x="34" y="85"/>
                  </a:cubicBezTo>
                  <a:cubicBezTo>
                    <a:pt x="40" y="85"/>
                    <a:pt x="43" y="89"/>
                    <a:pt x="48" y="90"/>
                  </a:cubicBezTo>
                  <a:cubicBezTo>
                    <a:pt x="48" y="92"/>
                    <a:pt x="48" y="94"/>
                    <a:pt x="52" y="94"/>
                  </a:cubicBezTo>
                  <a:cubicBezTo>
                    <a:pt x="55" y="94"/>
                    <a:pt x="56" y="91"/>
                    <a:pt x="61" y="90"/>
                  </a:cubicBezTo>
                  <a:cubicBezTo>
                    <a:pt x="61" y="86"/>
                    <a:pt x="64" y="82"/>
                    <a:pt x="64" y="80"/>
                  </a:cubicBezTo>
                  <a:cubicBezTo>
                    <a:pt x="64" y="78"/>
                    <a:pt x="63" y="77"/>
                    <a:pt x="63" y="75"/>
                  </a:cubicBezTo>
                  <a:cubicBezTo>
                    <a:pt x="63" y="74"/>
                    <a:pt x="66" y="69"/>
                    <a:pt x="69" y="68"/>
                  </a:cubicBezTo>
                  <a:cubicBezTo>
                    <a:pt x="69" y="64"/>
                    <a:pt x="72" y="62"/>
                    <a:pt x="73" y="55"/>
                  </a:cubicBezTo>
                  <a:lnTo>
                    <a:pt x="75" y="52"/>
                  </a:lnTo>
                  <a:cubicBezTo>
                    <a:pt x="75" y="52"/>
                    <a:pt x="76" y="52"/>
                    <a:pt x="78" y="52"/>
                  </a:cubicBezTo>
                  <a:cubicBezTo>
                    <a:pt x="81" y="52"/>
                    <a:pt x="83" y="53"/>
                    <a:pt x="84" y="48"/>
                  </a:cubicBezTo>
                  <a:cubicBezTo>
                    <a:pt x="79" y="48"/>
                    <a:pt x="71" y="34"/>
                    <a:pt x="71" y="29"/>
                  </a:cubicBezTo>
                  <a:cubicBezTo>
                    <a:pt x="71" y="28"/>
                    <a:pt x="72" y="28"/>
                    <a:pt x="73" y="27"/>
                  </a:cubicBezTo>
                  <a:cubicBezTo>
                    <a:pt x="73" y="26"/>
                    <a:pt x="72" y="25"/>
                    <a:pt x="72" y="25"/>
                  </a:cubicBezTo>
                  <a:cubicBezTo>
                    <a:pt x="72" y="25"/>
                    <a:pt x="80" y="22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16"/>
                    <a:pt x="85" y="18"/>
                    <a:pt x="85" y="15"/>
                  </a:cubicBezTo>
                  <a:cubicBezTo>
                    <a:pt x="85" y="10"/>
                    <a:pt x="73" y="13"/>
                    <a:pt x="73" y="7"/>
                  </a:cubicBezTo>
                  <a:cubicBezTo>
                    <a:pt x="73" y="3"/>
                    <a:pt x="74" y="0"/>
                    <a:pt x="68" y="0"/>
                  </a:cubicBezTo>
                  <a:cubicBezTo>
                    <a:pt x="64" y="0"/>
                    <a:pt x="57" y="11"/>
                    <a:pt x="55" y="15"/>
                  </a:cubicBezTo>
                  <a:cubicBezTo>
                    <a:pt x="54" y="18"/>
                    <a:pt x="47" y="16"/>
                    <a:pt x="44" y="19"/>
                  </a:cubicBezTo>
                  <a:cubicBezTo>
                    <a:pt x="44" y="20"/>
                    <a:pt x="43" y="21"/>
                    <a:pt x="43" y="22"/>
                  </a:cubicBezTo>
                  <a:cubicBezTo>
                    <a:pt x="41" y="22"/>
                    <a:pt x="42" y="23"/>
                    <a:pt x="40" y="23"/>
                  </a:cubicBezTo>
                  <a:cubicBezTo>
                    <a:pt x="40" y="23"/>
                    <a:pt x="36" y="26"/>
                    <a:pt x="38" y="27"/>
                  </a:cubicBezTo>
                  <a:cubicBezTo>
                    <a:pt x="35" y="29"/>
                    <a:pt x="35" y="32"/>
                    <a:pt x="31" y="33"/>
                  </a:cubicBezTo>
                  <a:cubicBezTo>
                    <a:pt x="27" y="34"/>
                    <a:pt x="24" y="34"/>
                    <a:pt x="22" y="36"/>
                  </a:cubicBezTo>
                  <a:cubicBezTo>
                    <a:pt x="18" y="40"/>
                    <a:pt x="20" y="49"/>
                    <a:pt x="10" y="49"/>
                  </a:cubicBezTo>
                  <a:cubicBezTo>
                    <a:pt x="6" y="49"/>
                    <a:pt x="0" y="47"/>
                    <a:pt x="0" y="5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3" name="Freeform: Shape 1109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4" name="Freeform: Shape 1110"/>
            <p:cNvSpPr/>
            <p:nvPr/>
          </p:nvSpPr>
          <p:spPr>
            <a:xfrm>
              <a:off x="12321135" y="8533077"/>
              <a:ext cx="233912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62">
                  <a:moveTo>
                    <a:pt x="21" y="11"/>
                  </a:moveTo>
                  <a:cubicBezTo>
                    <a:pt x="26" y="11"/>
                    <a:pt x="28" y="10"/>
                    <a:pt x="32" y="10"/>
                  </a:cubicBezTo>
                  <a:cubicBezTo>
                    <a:pt x="36" y="10"/>
                    <a:pt x="39" y="12"/>
                    <a:pt x="43" y="12"/>
                  </a:cubicBezTo>
                  <a:cubicBezTo>
                    <a:pt x="49" y="12"/>
                    <a:pt x="51" y="7"/>
                    <a:pt x="52" y="2"/>
                  </a:cubicBezTo>
                  <a:cubicBezTo>
                    <a:pt x="52" y="2"/>
                    <a:pt x="53" y="1"/>
                    <a:pt x="53" y="0"/>
                  </a:cubicBezTo>
                  <a:lnTo>
                    <a:pt x="51" y="0"/>
                  </a:lnTo>
                  <a:cubicBezTo>
                    <a:pt x="48" y="2"/>
                    <a:pt x="43" y="5"/>
                    <a:pt x="42" y="7"/>
                  </a:cubicBezTo>
                  <a:lnTo>
                    <a:pt x="40" y="7"/>
                  </a:lnTo>
                  <a:lnTo>
                    <a:pt x="19" y="3"/>
                  </a:lnTo>
                  <a:cubicBezTo>
                    <a:pt x="11" y="3"/>
                    <a:pt x="7" y="13"/>
                    <a:pt x="7" y="20"/>
                  </a:cubicBezTo>
                  <a:cubicBezTo>
                    <a:pt x="7" y="22"/>
                    <a:pt x="5" y="23"/>
                    <a:pt x="5" y="24"/>
                  </a:cubicBezTo>
                  <a:cubicBezTo>
                    <a:pt x="3" y="31"/>
                    <a:pt x="0" y="34"/>
                    <a:pt x="0" y="40"/>
                  </a:cubicBezTo>
                  <a:cubicBezTo>
                    <a:pt x="0" y="44"/>
                    <a:pt x="3" y="44"/>
                    <a:pt x="5" y="44"/>
                  </a:cubicBezTo>
                  <a:lnTo>
                    <a:pt x="5" y="59"/>
                  </a:lnTo>
                  <a:cubicBezTo>
                    <a:pt x="5" y="60"/>
                    <a:pt x="8" y="62"/>
                    <a:pt x="10" y="62"/>
                  </a:cubicBezTo>
                  <a:cubicBezTo>
                    <a:pt x="13" y="62"/>
                    <a:pt x="15" y="52"/>
                    <a:pt x="15" y="50"/>
                  </a:cubicBezTo>
                  <a:cubicBezTo>
                    <a:pt x="15" y="47"/>
                    <a:pt x="12" y="45"/>
                    <a:pt x="12" y="41"/>
                  </a:cubicBezTo>
                  <a:cubicBezTo>
                    <a:pt x="12" y="39"/>
                    <a:pt x="14" y="37"/>
                    <a:pt x="16" y="37"/>
                  </a:cubicBezTo>
                  <a:cubicBezTo>
                    <a:pt x="17" y="37"/>
                    <a:pt x="18" y="37"/>
                    <a:pt x="19" y="37"/>
                  </a:cubicBezTo>
                  <a:lnTo>
                    <a:pt x="18" y="43"/>
                  </a:lnTo>
                  <a:cubicBezTo>
                    <a:pt x="18" y="47"/>
                    <a:pt x="22" y="49"/>
                    <a:pt x="22" y="52"/>
                  </a:cubicBezTo>
                  <a:cubicBezTo>
                    <a:pt x="22" y="53"/>
                    <a:pt x="23" y="54"/>
                    <a:pt x="22" y="55"/>
                  </a:cubicBezTo>
                  <a:lnTo>
                    <a:pt x="26" y="55"/>
                  </a:lnTo>
                  <a:cubicBezTo>
                    <a:pt x="26" y="52"/>
                    <a:pt x="33" y="52"/>
                    <a:pt x="33" y="49"/>
                  </a:cubicBezTo>
                  <a:cubicBezTo>
                    <a:pt x="32" y="49"/>
                    <a:pt x="29" y="45"/>
                    <a:pt x="29" y="43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28" y="41"/>
                    <a:pt x="22" y="30"/>
                    <a:pt x="22" y="29"/>
                  </a:cubicBezTo>
                  <a:cubicBezTo>
                    <a:pt x="30" y="29"/>
                    <a:pt x="31" y="23"/>
                    <a:pt x="38" y="21"/>
                  </a:cubicBezTo>
                  <a:lnTo>
                    <a:pt x="38" y="19"/>
                  </a:lnTo>
                  <a:cubicBezTo>
                    <a:pt x="36" y="18"/>
                    <a:pt x="20" y="23"/>
                    <a:pt x="20" y="24"/>
                  </a:cubicBezTo>
                  <a:lnTo>
                    <a:pt x="21" y="23"/>
                  </a:lnTo>
                  <a:cubicBezTo>
                    <a:pt x="20" y="24"/>
                    <a:pt x="19" y="25"/>
                    <a:pt x="18" y="25"/>
                  </a:cubicBezTo>
                  <a:cubicBezTo>
                    <a:pt x="13" y="25"/>
                    <a:pt x="11" y="20"/>
                    <a:pt x="11" y="15"/>
                  </a:cubicBezTo>
                  <a:cubicBezTo>
                    <a:pt x="11" y="10"/>
                    <a:pt x="16" y="11"/>
                    <a:pt x="21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5" name="Freeform: Shape 1111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6" name="Freeform: Shape 1112"/>
            <p:cNvSpPr/>
            <p:nvPr/>
          </p:nvSpPr>
          <p:spPr>
            <a:xfrm>
              <a:off x="11817323" y="8816473"/>
              <a:ext cx="38235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" h="26">
                  <a:moveTo>
                    <a:pt x="76" y="23"/>
                  </a:moveTo>
                  <a:cubicBezTo>
                    <a:pt x="80" y="23"/>
                    <a:pt x="80" y="25"/>
                    <a:pt x="82" y="25"/>
                  </a:cubicBezTo>
                  <a:cubicBezTo>
                    <a:pt x="83" y="25"/>
                    <a:pt x="85" y="23"/>
                    <a:pt x="86" y="22"/>
                  </a:cubicBezTo>
                  <a:cubicBezTo>
                    <a:pt x="84" y="20"/>
                    <a:pt x="84" y="20"/>
                    <a:pt x="81" y="19"/>
                  </a:cubicBezTo>
                  <a:cubicBezTo>
                    <a:pt x="78" y="18"/>
                    <a:pt x="76" y="20"/>
                    <a:pt x="74" y="18"/>
                  </a:cubicBezTo>
                  <a:cubicBezTo>
                    <a:pt x="73" y="18"/>
                    <a:pt x="73" y="16"/>
                    <a:pt x="72" y="16"/>
                  </a:cubicBezTo>
                  <a:cubicBezTo>
                    <a:pt x="66" y="16"/>
                    <a:pt x="62" y="15"/>
                    <a:pt x="59" y="12"/>
                  </a:cubicBezTo>
                  <a:cubicBezTo>
                    <a:pt x="60" y="12"/>
                    <a:pt x="70" y="11"/>
                    <a:pt x="70" y="10"/>
                  </a:cubicBezTo>
                  <a:lnTo>
                    <a:pt x="68" y="10"/>
                  </a:lnTo>
                  <a:lnTo>
                    <a:pt x="59" y="11"/>
                  </a:lnTo>
                  <a:cubicBezTo>
                    <a:pt x="53" y="11"/>
                    <a:pt x="51" y="6"/>
                    <a:pt x="45" y="6"/>
                  </a:cubicBezTo>
                  <a:cubicBezTo>
                    <a:pt x="42" y="6"/>
                    <a:pt x="41" y="10"/>
                    <a:pt x="37" y="10"/>
                  </a:cubicBezTo>
                  <a:cubicBezTo>
                    <a:pt x="27" y="10"/>
                    <a:pt x="23" y="0"/>
                    <a:pt x="14" y="0"/>
                  </a:cubicBezTo>
                  <a:cubicBezTo>
                    <a:pt x="12" y="0"/>
                    <a:pt x="11" y="2"/>
                    <a:pt x="9" y="2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5" y="1"/>
                    <a:pt x="0" y="6"/>
                    <a:pt x="0" y="7"/>
                  </a:cubicBezTo>
                  <a:cubicBezTo>
                    <a:pt x="4" y="7"/>
                    <a:pt x="6" y="11"/>
                    <a:pt x="9" y="14"/>
                  </a:cubicBezTo>
                  <a:cubicBezTo>
                    <a:pt x="12" y="17"/>
                    <a:pt x="17" y="14"/>
                    <a:pt x="21" y="15"/>
                  </a:cubicBezTo>
                  <a:cubicBezTo>
                    <a:pt x="27" y="17"/>
                    <a:pt x="32" y="17"/>
                    <a:pt x="37" y="17"/>
                  </a:cubicBezTo>
                  <a:cubicBezTo>
                    <a:pt x="40" y="17"/>
                    <a:pt x="41" y="21"/>
                    <a:pt x="45" y="21"/>
                  </a:cubicBezTo>
                  <a:cubicBezTo>
                    <a:pt x="56" y="21"/>
                    <a:pt x="67" y="22"/>
                    <a:pt x="76" y="26"/>
                  </a:cubicBezTo>
                  <a:cubicBezTo>
                    <a:pt x="76" y="25"/>
                    <a:pt x="75" y="23"/>
                    <a:pt x="76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7" name="Freeform: Shape 1113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8" name="Freeform: Shape 1114"/>
            <p:cNvSpPr/>
            <p:nvPr/>
          </p:nvSpPr>
          <p:spPr>
            <a:xfrm>
              <a:off x="12361620" y="8906439"/>
              <a:ext cx="11245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7">
                  <a:moveTo>
                    <a:pt x="18" y="7"/>
                  </a:moveTo>
                  <a:cubicBezTo>
                    <a:pt x="21" y="6"/>
                    <a:pt x="24" y="4"/>
                    <a:pt x="26" y="0"/>
                  </a:cubicBezTo>
                  <a:cubicBezTo>
                    <a:pt x="23" y="2"/>
                    <a:pt x="22" y="4"/>
                    <a:pt x="18" y="4"/>
                  </a:cubicBezTo>
                  <a:cubicBezTo>
                    <a:pt x="13" y="4"/>
                    <a:pt x="11" y="2"/>
                    <a:pt x="6" y="2"/>
                  </a:cubicBezTo>
                  <a:cubicBezTo>
                    <a:pt x="4" y="2"/>
                    <a:pt x="0" y="1"/>
                    <a:pt x="0" y="4"/>
                  </a:cubicBezTo>
                  <a:cubicBezTo>
                    <a:pt x="0" y="7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39" name="Freeform: Shape 1115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0" name="Freeform: Shape 1116"/>
            <p:cNvSpPr/>
            <p:nvPr/>
          </p:nvSpPr>
          <p:spPr>
            <a:xfrm>
              <a:off x="12244663" y="8915436"/>
              <a:ext cx="80970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2" y="0"/>
                  </a:move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3" y="1"/>
                    <a:pt x="0" y="1"/>
                    <a:pt x="0" y="4"/>
                  </a:cubicBezTo>
                  <a:cubicBezTo>
                    <a:pt x="0" y="5"/>
                    <a:pt x="4" y="6"/>
                    <a:pt x="7" y="6"/>
                  </a:cubicBezTo>
                  <a:cubicBezTo>
                    <a:pt x="9" y="6"/>
                    <a:pt x="10" y="4"/>
                    <a:pt x="14" y="3"/>
                  </a:cubicBezTo>
                  <a:lnTo>
                    <a:pt x="16" y="4"/>
                  </a:lnTo>
                  <a:lnTo>
                    <a:pt x="19" y="4"/>
                  </a:lnTo>
                  <a:cubicBezTo>
                    <a:pt x="18" y="4"/>
                    <a:pt x="19" y="2"/>
                    <a:pt x="19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1" name="Freeform: Shape 1117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2" name="Freeform: Shape 1118"/>
            <p:cNvSpPr/>
            <p:nvPr/>
          </p:nvSpPr>
          <p:spPr>
            <a:xfrm>
              <a:off x="12334618" y="8951421"/>
              <a:ext cx="5398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9">
                  <a:moveTo>
                    <a:pt x="8" y="0"/>
                  </a:moveTo>
                  <a:lnTo>
                    <a:pt x="6" y="0"/>
                  </a:lnTo>
                  <a:cubicBezTo>
                    <a:pt x="3" y="0"/>
                    <a:pt x="0" y="-1"/>
                    <a:pt x="0" y="2"/>
                  </a:cubicBezTo>
                  <a:cubicBezTo>
                    <a:pt x="0" y="5"/>
                    <a:pt x="4" y="5"/>
                    <a:pt x="7" y="5"/>
                  </a:cubicBezTo>
                  <a:cubicBezTo>
                    <a:pt x="7" y="6"/>
                    <a:pt x="8" y="9"/>
                    <a:pt x="9" y="9"/>
                  </a:cubicBezTo>
                  <a:lnTo>
                    <a:pt x="10" y="9"/>
                  </a:lnTo>
                  <a:cubicBezTo>
                    <a:pt x="11" y="9"/>
                    <a:pt x="13" y="8"/>
                    <a:pt x="13" y="7"/>
                  </a:cubicBezTo>
                  <a:cubicBezTo>
                    <a:pt x="13" y="3"/>
                    <a:pt x="8" y="4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3" name="Freeform: Shape 1119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4" name="Freeform: Shape 1120"/>
            <p:cNvSpPr/>
            <p:nvPr/>
          </p:nvSpPr>
          <p:spPr>
            <a:xfrm>
              <a:off x="12217674" y="891543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5" name="Freeform: Shape 1121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6" name="Freeform: Shape 1122"/>
            <p:cNvSpPr/>
            <p:nvPr/>
          </p:nvSpPr>
          <p:spPr>
            <a:xfrm>
              <a:off x="12501069" y="8919934"/>
              <a:ext cx="13045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6">
                  <a:moveTo>
                    <a:pt x="12" y="7"/>
                  </a:moveTo>
                  <a:cubicBezTo>
                    <a:pt x="17" y="7"/>
                    <a:pt x="27" y="5"/>
                    <a:pt x="30" y="1"/>
                  </a:cubicBezTo>
                  <a:cubicBezTo>
                    <a:pt x="27" y="-1"/>
                    <a:pt x="14" y="0"/>
                    <a:pt x="11" y="3"/>
                  </a:cubicBezTo>
                  <a:cubicBezTo>
                    <a:pt x="11" y="4"/>
                    <a:pt x="11" y="6"/>
                    <a:pt x="10" y="6"/>
                  </a:cubicBezTo>
                  <a:cubicBezTo>
                    <a:pt x="5" y="7"/>
                    <a:pt x="0" y="7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10" y="13"/>
                    <a:pt x="12" y="12"/>
                  </a:cubicBezTo>
                  <a:cubicBezTo>
                    <a:pt x="12" y="11"/>
                    <a:pt x="11" y="7"/>
                    <a:pt x="1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7" name="Freeform: Shape 1123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8" name="Freeform: Shape 1124"/>
            <p:cNvSpPr/>
            <p:nvPr/>
          </p:nvSpPr>
          <p:spPr>
            <a:xfrm>
              <a:off x="12896921" y="8807475"/>
              <a:ext cx="22492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12">
                  <a:moveTo>
                    <a:pt x="6" y="3"/>
                  </a:moveTo>
                  <a:cubicBezTo>
                    <a:pt x="6" y="1"/>
                    <a:pt x="6" y="2"/>
                    <a:pt x="5" y="0"/>
                  </a:cubicBezTo>
                  <a:cubicBezTo>
                    <a:pt x="3" y="0"/>
                    <a:pt x="3" y="3"/>
                    <a:pt x="3" y="5"/>
                  </a:cubicBezTo>
                  <a:cubicBezTo>
                    <a:pt x="3" y="7"/>
                    <a:pt x="0" y="7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4" y="9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49" name="Freeform: Shape 1125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0" name="Freeform: Shape 1126"/>
            <p:cNvSpPr/>
            <p:nvPr/>
          </p:nvSpPr>
          <p:spPr>
            <a:xfrm>
              <a:off x="12595533" y="8713012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4" y="7"/>
                    <a:pt x="6" y="7"/>
                  </a:cubicBezTo>
                  <a:cubicBezTo>
                    <a:pt x="6" y="7"/>
                    <a:pt x="8" y="4"/>
                    <a:pt x="8" y="3"/>
                  </a:cubicBezTo>
                  <a:cubicBezTo>
                    <a:pt x="8" y="0"/>
                    <a:pt x="0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1" name="Freeform: Shape 1127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2" name="Freeform: Shape 1128"/>
            <p:cNvSpPr/>
            <p:nvPr/>
          </p:nvSpPr>
          <p:spPr>
            <a:xfrm>
              <a:off x="12667507" y="8708512"/>
              <a:ext cx="103461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7">
                  <a:moveTo>
                    <a:pt x="0" y="3"/>
                  </a:moveTo>
                  <a:cubicBezTo>
                    <a:pt x="0" y="3"/>
                    <a:pt x="4" y="4"/>
                    <a:pt x="5" y="4"/>
                  </a:cubicBezTo>
                  <a:lnTo>
                    <a:pt x="12" y="4"/>
                  </a:lnTo>
                  <a:cubicBezTo>
                    <a:pt x="16" y="4"/>
                    <a:pt x="18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4" y="4"/>
                    <a:pt x="20" y="3"/>
                    <a:pt x="20" y="1"/>
                  </a:cubicBezTo>
                  <a:lnTo>
                    <a:pt x="19" y="1"/>
                  </a:lnTo>
                  <a:cubicBezTo>
                    <a:pt x="18" y="1"/>
                    <a:pt x="15" y="2"/>
                    <a:pt x="15" y="0"/>
                  </a:cubicBezTo>
                  <a:lnTo>
                    <a:pt x="2" y="0"/>
                  </a:lnTo>
                  <a:cubicBezTo>
                    <a:pt x="1" y="1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3" name="Freeform: Shape 1129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4" name="Freeform: Shape 1130"/>
            <p:cNvSpPr/>
            <p:nvPr/>
          </p:nvSpPr>
          <p:spPr>
            <a:xfrm>
              <a:off x="12649512" y="8510586"/>
              <a:ext cx="40485" cy="98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23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9"/>
                    <a:pt x="2" y="10"/>
                    <a:pt x="2" y="14"/>
                  </a:cubicBezTo>
                  <a:lnTo>
                    <a:pt x="2" y="18"/>
                  </a:lnTo>
                  <a:cubicBezTo>
                    <a:pt x="2" y="19"/>
                    <a:pt x="3" y="23"/>
                    <a:pt x="6" y="23"/>
                  </a:cubicBezTo>
                  <a:cubicBezTo>
                    <a:pt x="4" y="21"/>
                    <a:pt x="4" y="20"/>
                    <a:pt x="2" y="18"/>
                  </a:cubicBezTo>
                  <a:lnTo>
                    <a:pt x="2" y="16"/>
                  </a:lnTo>
                  <a:cubicBezTo>
                    <a:pt x="5" y="16"/>
                    <a:pt x="8" y="16"/>
                    <a:pt x="9" y="15"/>
                  </a:cubicBezTo>
                  <a:cubicBezTo>
                    <a:pt x="9" y="13"/>
                    <a:pt x="7" y="13"/>
                    <a:pt x="7" y="11"/>
                  </a:cubicBezTo>
                  <a:cubicBezTo>
                    <a:pt x="7" y="9"/>
                    <a:pt x="10" y="9"/>
                    <a:pt x="10" y="7"/>
                  </a:cubicBezTo>
                  <a:cubicBezTo>
                    <a:pt x="5" y="6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5" name="Freeform: Shape 1131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6" name="Freeform: Shape 1132"/>
            <p:cNvSpPr/>
            <p:nvPr/>
          </p:nvSpPr>
          <p:spPr>
            <a:xfrm>
              <a:off x="13454713" y="8753495"/>
              <a:ext cx="139448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19">
                  <a:moveTo>
                    <a:pt x="0" y="12"/>
                  </a:moveTo>
                  <a:cubicBezTo>
                    <a:pt x="1" y="16"/>
                    <a:pt x="6" y="15"/>
                    <a:pt x="8" y="18"/>
                  </a:cubicBezTo>
                  <a:lnTo>
                    <a:pt x="7" y="17"/>
                  </a:lnTo>
                  <a:cubicBezTo>
                    <a:pt x="9" y="18"/>
                    <a:pt x="11" y="19"/>
                    <a:pt x="12" y="19"/>
                  </a:cubicBezTo>
                  <a:cubicBezTo>
                    <a:pt x="18" y="19"/>
                    <a:pt x="21" y="16"/>
                    <a:pt x="26" y="15"/>
                  </a:cubicBezTo>
                  <a:cubicBezTo>
                    <a:pt x="26" y="10"/>
                    <a:pt x="32" y="11"/>
                    <a:pt x="32" y="4"/>
                  </a:cubicBezTo>
                  <a:cubicBezTo>
                    <a:pt x="32" y="3"/>
                    <a:pt x="32" y="0"/>
                    <a:pt x="30" y="0"/>
                  </a:cubicBezTo>
                  <a:cubicBezTo>
                    <a:pt x="25" y="0"/>
                    <a:pt x="27" y="6"/>
                    <a:pt x="23" y="9"/>
                  </a:cubicBezTo>
                  <a:cubicBezTo>
                    <a:pt x="20" y="10"/>
                    <a:pt x="16" y="10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7" name="Freeform: Shape 1133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8" name="Freeform: Shape 1134"/>
            <p:cNvSpPr/>
            <p:nvPr/>
          </p:nvSpPr>
          <p:spPr>
            <a:xfrm>
              <a:off x="12775454" y="8605051"/>
              <a:ext cx="764715" cy="3958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89">
                  <a:moveTo>
                    <a:pt x="136" y="47"/>
                  </a:moveTo>
                  <a:cubicBezTo>
                    <a:pt x="129" y="44"/>
                    <a:pt x="129" y="36"/>
                    <a:pt x="120" y="33"/>
                  </a:cubicBezTo>
                  <a:cubicBezTo>
                    <a:pt x="118" y="33"/>
                    <a:pt x="116" y="33"/>
                    <a:pt x="116" y="30"/>
                  </a:cubicBezTo>
                  <a:cubicBezTo>
                    <a:pt x="112" y="30"/>
                    <a:pt x="110" y="26"/>
                    <a:pt x="107" y="26"/>
                  </a:cubicBezTo>
                  <a:cubicBezTo>
                    <a:pt x="100" y="26"/>
                    <a:pt x="91" y="23"/>
                    <a:pt x="86" y="20"/>
                  </a:cubicBezTo>
                  <a:lnTo>
                    <a:pt x="86" y="19"/>
                  </a:lnTo>
                  <a:lnTo>
                    <a:pt x="85" y="19"/>
                  </a:lnTo>
                  <a:lnTo>
                    <a:pt x="86" y="19"/>
                  </a:lnTo>
                  <a:cubicBezTo>
                    <a:pt x="84" y="19"/>
                    <a:pt x="82" y="18"/>
                    <a:pt x="81" y="17"/>
                  </a:cubicBezTo>
                  <a:lnTo>
                    <a:pt x="73" y="17"/>
                  </a:lnTo>
                  <a:cubicBezTo>
                    <a:pt x="71" y="16"/>
                    <a:pt x="68" y="12"/>
                    <a:pt x="65" y="11"/>
                  </a:cubicBezTo>
                  <a:cubicBezTo>
                    <a:pt x="64" y="11"/>
                    <a:pt x="62" y="11"/>
                    <a:pt x="61" y="9"/>
                  </a:cubicBezTo>
                  <a:cubicBezTo>
                    <a:pt x="58" y="10"/>
                    <a:pt x="54" y="16"/>
                    <a:pt x="52" y="16"/>
                  </a:cubicBezTo>
                  <a:cubicBezTo>
                    <a:pt x="48" y="17"/>
                    <a:pt x="47" y="18"/>
                    <a:pt x="44" y="20"/>
                  </a:cubicBezTo>
                  <a:cubicBezTo>
                    <a:pt x="44" y="21"/>
                    <a:pt x="41" y="25"/>
                    <a:pt x="39" y="25"/>
                  </a:cubicBezTo>
                  <a:cubicBezTo>
                    <a:pt x="38" y="25"/>
                    <a:pt x="33" y="21"/>
                    <a:pt x="33" y="19"/>
                  </a:cubicBezTo>
                  <a:cubicBezTo>
                    <a:pt x="31" y="19"/>
                    <a:pt x="29" y="18"/>
                    <a:pt x="29" y="17"/>
                  </a:cubicBezTo>
                  <a:lnTo>
                    <a:pt x="29" y="6"/>
                  </a:lnTo>
                  <a:cubicBezTo>
                    <a:pt x="23" y="5"/>
                    <a:pt x="20" y="0"/>
                    <a:pt x="14" y="0"/>
                  </a:cubicBezTo>
                  <a:cubicBezTo>
                    <a:pt x="9" y="0"/>
                    <a:pt x="7" y="5"/>
                    <a:pt x="4" y="5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2"/>
                    <a:pt x="7" y="10"/>
                    <a:pt x="9" y="14"/>
                  </a:cubicBezTo>
                  <a:cubicBezTo>
                    <a:pt x="9" y="15"/>
                    <a:pt x="10" y="17"/>
                    <a:pt x="11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8" y="18"/>
                    <a:pt x="20" y="17"/>
                    <a:pt x="23" y="17"/>
                  </a:cubicBezTo>
                  <a:lnTo>
                    <a:pt x="25" y="17"/>
                  </a:lnTo>
                  <a:cubicBezTo>
                    <a:pt x="23" y="20"/>
                    <a:pt x="14" y="20"/>
                    <a:pt x="10" y="22"/>
                  </a:cubicBezTo>
                  <a:cubicBezTo>
                    <a:pt x="11" y="24"/>
                    <a:pt x="14" y="23"/>
                    <a:pt x="16" y="25"/>
                  </a:cubicBezTo>
                  <a:cubicBezTo>
                    <a:pt x="17" y="27"/>
                    <a:pt x="16" y="29"/>
                    <a:pt x="17" y="32"/>
                  </a:cubicBezTo>
                  <a:cubicBezTo>
                    <a:pt x="17" y="33"/>
                    <a:pt x="19" y="33"/>
                    <a:pt x="20" y="33"/>
                  </a:cubicBezTo>
                  <a:cubicBezTo>
                    <a:pt x="22" y="33"/>
                    <a:pt x="23" y="30"/>
                    <a:pt x="24" y="27"/>
                  </a:cubicBezTo>
                  <a:lnTo>
                    <a:pt x="24" y="30"/>
                  </a:lnTo>
                  <a:cubicBezTo>
                    <a:pt x="29" y="29"/>
                    <a:pt x="31" y="36"/>
                    <a:pt x="35" y="36"/>
                  </a:cubicBezTo>
                  <a:cubicBezTo>
                    <a:pt x="40" y="36"/>
                    <a:pt x="48" y="38"/>
                    <a:pt x="51" y="39"/>
                  </a:cubicBezTo>
                  <a:cubicBezTo>
                    <a:pt x="54" y="41"/>
                    <a:pt x="63" y="44"/>
                    <a:pt x="64" y="47"/>
                  </a:cubicBezTo>
                  <a:cubicBezTo>
                    <a:pt x="65" y="52"/>
                    <a:pt x="63" y="56"/>
                    <a:pt x="68" y="60"/>
                  </a:cubicBezTo>
                  <a:cubicBezTo>
                    <a:pt x="66" y="61"/>
                    <a:pt x="60" y="63"/>
                    <a:pt x="60" y="66"/>
                  </a:cubicBezTo>
                  <a:cubicBezTo>
                    <a:pt x="60" y="69"/>
                    <a:pt x="63" y="69"/>
                    <a:pt x="65" y="69"/>
                  </a:cubicBezTo>
                  <a:lnTo>
                    <a:pt x="71" y="69"/>
                  </a:lnTo>
                  <a:cubicBezTo>
                    <a:pt x="71" y="67"/>
                    <a:pt x="74" y="67"/>
                    <a:pt x="76" y="67"/>
                  </a:cubicBezTo>
                  <a:cubicBezTo>
                    <a:pt x="83" y="67"/>
                    <a:pt x="85" y="76"/>
                    <a:pt x="93" y="76"/>
                  </a:cubicBezTo>
                  <a:lnTo>
                    <a:pt x="104" y="76"/>
                  </a:lnTo>
                  <a:cubicBezTo>
                    <a:pt x="104" y="74"/>
                    <a:pt x="107" y="73"/>
                    <a:pt x="106" y="69"/>
                  </a:cubicBezTo>
                  <a:cubicBezTo>
                    <a:pt x="110" y="67"/>
                    <a:pt x="110" y="61"/>
                    <a:pt x="117" y="61"/>
                  </a:cubicBezTo>
                  <a:cubicBezTo>
                    <a:pt x="126" y="61"/>
                    <a:pt x="132" y="70"/>
                    <a:pt x="138" y="76"/>
                  </a:cubicBezTo>
                  <a:cubicBezTo>
                    <a:pt x="138" y="76"/>
                    <a:pt x="141" y="77"/>
                    <a:pt x="141" y="78"/>
                  </a:cubicBezTo>
                  <a:cubicBezTo>
                    <a:pt x="141" y="81"/>
                    <a:pt x="148" y="84"/>
                    <a:pt x="152" y="85"/>
                  </a:cubicBezTo>
                  <a:lnTo>
                    <a:pt x="159" y="85"/>
                  </a:lnTo>
                  <a:cubicBezTo>
                    <a:pt x="160" y="86"/>
                    <a:pt x="165" y="89"/>
                    <a:pt x="165" y="89"/>
                  </a:cubicBezTo>
                  <a:lnTo>
                    <a:pt x="167" y="89"/>
                  </a:lnTo>
                  <a:cubicBezTo>
                    <a:pt x="167" y="87"/>
                    <a:pt x="169" y="85"/>
                    <a:pt x="171" y="84"/>
                  </a:cubicBezTo>
                  <a:cubicBezTo>
                    <a:pt x="170" y="84"/>
                    <a:pt x="166" y="84"/>
                    <a:pt x="165" y="83"/>
                  </a:cubicBezTo>
                  <a:cubicBezTo>
                    <a:pt x="165" y="82"/>
                    <a:pt x="164" y="80"/>
                    <a:pt x="162" y="79"/>
                  </a:cubicBezTo>
                  <a:cubicBezTo>
                    <a:pt x="161" y="79"/>
                    <a:pt x="159" y="80"/>
                    <a:pt x="158" y="79"/>
                  </a:cubicBezTo>
                  <a:cubicBezTo>
                    <a:pt x="158" y="77"/>
                    <a:pt x="157" y="76"/>
                    <a:pt x="156" y="76"/>
                  </a:cubicBezTo>
                  <a:cubicBezTo>
                    <a:pt x="154" y="76"/>
                    <a:pt x="151" y="74"/>
                    <a:pt x="150" y="73"/>
                  </a:cubicBezTo>
                  <a:cubicBezTo>
                    <a:pt x="147" y="69"/>
                    <a:pt x="148" y="67"/>
                    <a:pt x="145" y="64"/>
                  </a:cubicBezTo>
                  <a:cubicBezTo>
                    <a:pt x="144" y="63"/>
                    <a:pt x="139" y="58"/>
                    <a:pt x="139" y="57"/>
                  </a:cubicBezTo>
                  <a:cubicBezTo>
                    <a:pt x="139" y="54"/>
                    <a:pt x="145" y="56"/>
                    <a:pt x="145" y="52"/>
                  </a:cubicBezTo>
                  <a:cubicBezTo>
                    <a:pt x="145" y="46"/>
                    <a:pt x="139" y="49"/>
                    <a:pt x="136" y="4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59" name="Freeform: Shape 1135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0" name="Freeform: Shape 1136"/>
            <p:cNvSpPr/>
            <p:nvPr/>
          </p:nvSpPr>
          <p:spPr>
            <a:xfrm>
              <a:off x="13558175" y="8695017"/>
              <a:ext cx="71973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6">
                  <a:moveTo>
                    <a:pt x="11" y="8"/>
                  </a:moveTo>
                  <a:cubicBezTo>
                    <a:pt x="8" y="5"/>
                    <a:pt x="5" y="1"/>
                    <a:pt x="0" y="0"/>
                  </a:cubicBezTo>
                  <a:cubicBezTo>
                    <a:pt x="1" y="2"/>
                    <a:pt x="2" y="2"/>
                    <a:pt x="5" y="3"/>
                  </a:cubicBezTo>
                  <a:cubicBezTo>
                    <a:pt x="9" y="6"/>
                    <a:pt x="8" y="9"/>
                    <a:pt x="12" y="11"/>
                  </a:cubicBezTo>
                  <a:cubicBezTo>
                    <a:pt x="11" y="14"/>
                    <a:pt x="11" y="16"/>
                    <a:pt x="15" y="16"/>
                  </a:cubicBezTo>
                  <a:cubicBezTo>
                    <a:pt x="15" y="17"/>
                    <a:pt x="16" y="16"/>
                    <a:pt x="17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0"/>
                    <a:pt x="14" y="11"/>
                    <a:pt x="11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1" name="Freeform: Shape 1137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2" name="Freeform: Shape 1138"/>
            <p:cNvSpPr/>
            <p:nvPr/>
          </p:nvSpPr>
          <p:spPr>
            <a:xfrm>
              <a:off x="13693125" y="880296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0" y="0"/>
                  </a:moveTo>
                  <a:cubicBezTo>
                    <a:pt x="-1" y="3"/>
                    <a:pt x="0" y="6"/>
                    <a:pt x="3" y="7"/>
                  </a:cubicBezTo>
                  <a:lnTo>
                    <a:pt x="3" y="9"/>
                  </a:lnTo>
                  <a:cubicBezTo>
                    <a:pt x="3" y="10"/>
                    <a:pt x="4" y="11"/>
                    <a:pt x="5" y="11"/>
                  </a:cubicBezTo>
                  <a:cubicBezTo>
                    <a:pt x="6" y="11"/>
                    <a:pt x="7" y="9"/>
                    <a:pt x="7" y="9"/>
                  </a:cubicBezTo>
                  <a:cubicBezTo>
                    <a:pt x="7" y="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3" name="Freeform: Shape 1139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4" name="Freeform: Shape 1140"/>
            <p:cNvSpPr/>
            <p:nvPr/>
          </p:nvSpPr>
          <p:spPr>
            <a:xfrm>
              <a:off x="13949529" y="8982911"/>
              <a:ext cx="1799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2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5" name="Freeform: Shape 1141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6" name="Freeform: Shape 1142"/>
            <p:cNvSpPr/>
            <p:nvPr/>
          </p:nvSpPr>
          <p:spPr>
            <a:xfrm>
              <a:off x="13891051" y="8960419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9" y="5"/>
                  </a:cubicBezTo>
                  <a:lnTo>
                    <a:pt x="10" y="4"/>
                  </a:lnTo>
                  <a:cubicBezTo>
                    <a:pt x="8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7" name="Freeform: Shape 1143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8" name="Freeform: Shape 1144"/>
            <p:cNvSpPr/>
            <p:nvPr/>
          </p:nvSpPr>
          <p:spPr>
            <a:xfrm>
              <a:off x="13900048" y="8906439"/>
              <a:ext cx="3148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0">
                  <a:moveTo>
                    <a:pt x="0" y="0"/>
                  </a:moveTo>
                  <a:cubicBezTo>
                    <a:pt x="0" y="3"/>
                    <a:pt x="6" y="10"/>
                    <a:pt x="8" y="10"/>
                  </a:cubicBezTo>
                  <a:cubicBezTo>
                    <a:pt x="7" y="6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69" name="Freeform: Shape 1145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0" name="Freeform: Shape 1146"/>
            <p:cNvSpPr/>
            <p:nvPr/>
          </p:nvSpPr>
          <p:spPr>
            <a:xfrm>
              <a:off x="13819078" y="8874950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1" y="1"/>
                  </a:moveTo>
                  <a:lnTo>
                    <a:pt x="0" y="1"/>
                  </a:lnTo>
                  <a:cubicBezTo>
                    <a:pt x="0" y="4"/>
                    <a:pt x="7" y="7"/>
                    <a:pt x="9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0" y="3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1" name="Freeform: Shape 1147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2" name="Freeform: Shape 1148"/>
            <p:cNvSpPr/>
            <p:nvPr/>
          </p:nvSpPr>
          <p:spPr>
            <a:xfrm>
              <a:off x="13760600" y="8843463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4" y="4"/>
                  </a:lnTo>
                  <a:lnTo>
                    <a:pt x="7" y="4"/>
                  </a:lnTo>
                  <a:cubicBezTo>
                    <a:pt x="5" y="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3" name="Freeform: Shape 1149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4" name="Freeform: Shape 1150"/>
            <p:cNvSpPr/>
            <p:nvPr/>
          </p:nvSpPr>
          <p:spPr>
            <a:xfrm>
              <a:off x="13301771" y="10233431"/>
              <a:ext cx="139448" cy="1349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1">
                  <a:moveTo>
                    <a:pt x="16" y="3"/>
                  </a:moveTo>
                  <a:cubicBezTo>
                    <a:pt x="16" y="3"/>
                    <a:pt x="0" y="-2"/>
                    <a:pt x="0" y="3"/>
                  </a:cubicBezTo>
                  <a:cubicBezTo>
                    <a:pt x="0" y="10"/>
                    <a:pt x="9" y="31"/>
                    <a:pt x="18" y="31"/>
                  </a:cubicBezTo>
                  <a:cubicBezTo>
                    <a:pt x="25" y="31"/>
                    <a:pt x="32" y="16"/>
                    <a:pt x="32" y="9"/>
                  </a:cubicBezTo>
                  <a:cubicBezTo>
                    <a:pt x="32" y="6"/>
                    <a:pt x="30" y="4"/>
                    <a:pt x="29" y="0"/>
                  </a:cubicBezTo>
                  <a:cubicBezTo>
                    <a:pt x="25" y="1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5" name="Freeform: Shape 1151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6" name="Freeform: Shape 1152"/>
            <p:cNvSpPr/>
            <p:nvPr/>
          </p:nvSpPr>
          <p:spPr>
            <a:xfrm>
              <a:off x="13427724" y="10197446"/>
              <a:ext cx="1349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7" name="Freeform: Shape 1153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8" name="Freeform: Shape 1154"/>
            <p:cNvSpPr/>
            <p:nvPr/>
          </p:nvSpPr>
          <p:spPr>
            <a:xfrm>
              <a:off x="12995885" y="10017524"/>
              <a:ext cx="40485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3">
                  <a:moveTo>
                    <a:pt x="0" y="2"/>
                  </a:moveTo>
                  <a:cubicBezTo>
                    <a:pt x="2" y="4"/>
                    <a:pt x="7" y="4"/>
                    <a:pt x="10" y="2"/>
                  </a:cubicBezTo>
                  <a:cubicBezTo>
                    <a:pt x="6" y="0"/>
                    <a:pt x="5" y="-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79" name="Freeform: Shape 1155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0" name="Freeform: Shape 1156"/>
            <p:cNvSpPr/>
            <p:nvPr/>
          </p:nvSpPr>
          <p:spPr>
            <a:xfrm>
              <a:off x="12743978" y="9027881"/>
              <a:ext cx="49482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4">
                  <a:moveTo>
                    <a:pt x="9" y="4"/>
                  </a:moveTo>
                  <a:lnTo>
                    <a:pt x="12" y="4"/>
                  </a:lnTo>
                  <a:lnTo>
                    <a:pt x="12" y="0"/>
                  </a:lnTo>
                  <a:cubicBezTo>
                    <a:pt x="8" y="-1"/>
                    <a:pt x="6" y="0"/>
                    <a:pt x="0" y="1"/>
                  </a:cubicBezTo>
                  <a:cubicBezTo>
                    <a:pt x="1" y="2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1" name="Freeform: Shape 1157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2" name="Freeform: Shape 1158"/>
            <p:cNvSpPr/>
            <p:nvPr/>
          </p:nvSpPr>
          <p:spPr>
            <a:xfrm>
              <a:off x="12114212" y="9005390"/>
              <a:ext cx="1524933" cy="1156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258">
                  <a:moveTo>
                    <a:pt x="332" y="125"/>
                  </a:moveTo>
                  <a:cubicBezTo>
                    <a:pt x="326" y="119"/>
                    <a:pt x="315" y="114"/>
                    <a:pt x="315" y="102"/>
                  </a:cubicBezTo>
                  <a:cubicBezTo>
                    <a:pt x="312" y="102"/>
                    <a:pt x="306" y="102"/>
                    <a:pt x="305" y="99"/>
                  </a:cubicBezTo>
                  <a:cubicBezTo>
                    <a:pt x="304" y="94"/>
                    <a:pt x="304" y="89"/>
                    <a:pt x="300" y="85"/>
                  </a:cubicBezTo>
                  <a:cubicBezTo>
                    <a:pt x="295" y="80"/>
                    <a:pt x="282" y="77"/>
                    <a:pt x="280" y="70"/>
                  </a:cubicBezTo>
                  <a:cubicBezTo>
                    <a:pt x="278" y="63"/>
                    <a:pt x="275" y="59"/>
                    <a:pt x="273" y="51"/>
                  </a:cubicBezTo>
                  <a:cubicBezTo>
                    <a:pt x="271" y="47"/>
                    <a:pt x="271" y="37"/>
                    <a:pt x="268" y="35"/>
                  </a:cubicBezTo>
                  <a:cubicBezTo>
                    <a:pt x="267" y="34"/>
                    <a:pt x="261" y="32"/>
                    <a:pt x="258" y="31"/>
                  </a:cubicBezTo>
                  <a:cubicBezTo>
                    <a:pt x="255" y="29"/>
                    <a:pt x="256" y="24"/>
                    <a:pt x="255" y="20"/>
                  </a:cubicBezTo>
                  <a:cubicBezTo>
                    <a:pt x="253" y="14"/>
                    <a:pt x="249" y="8"/>
                    <a:pt x="248" y="0"/>
                  </a:cubicBezTo>
                  <a:cubicBezTo>
                    <a:pt x="243" y="3"/>
                    <a:pt x="245" y="7"/>
                    <a:pt x="240" y="10"/>
                  </a:cubicBezTo>
                  <a:lnTo>
                    <a:pt x="240" y="37"/>
                  </a:lnTo>
                  <a:cubicBezTo>
                    <a:pt x="238" y="44"/>
                    <a:pt x="237" y="62"/>
                    <a:pt x="228" y="62"/>
                  </a:cubicBezTo>
                  <a:cubicBezTo>
                    <a:pt x="222" y="62"/>
                    <a:pt x="220" y="55"/>
                    <a:pt x="217" y="54"/>
                  </a:cubicBezTo>
                  <a:cubicBezTo>
                    <a:pt x="209" y="50"/>
                    <a:pt x="205" y="49"/>
                    <a:pt x="197" y="46"/>
                  </a:cubicBezTo>
                  <a:cubicBezTo>
                    <a:pt x="195" y="46"/>
                    <a:pt x="195" y="41"/>
                    <a:pt x="193" y="40"/>
                  </a:cubicBezTo>
                  <a:cubicBezTo>
                    <a:pt x="192" y="39"/>
                    <a:pt x="188" y="40"/>
                    <a:pt x="188" y="37"/>
                  </a:cubicBezTo>
                  <a:lnTo>
                    <a:pt x="191" y="22"/>
                  </a:lnTo>
                  <a:cubicBezTo>
                    <a:pt x="193" y="21"/>
                    <a:pt x="198" y="20"/>
                    <a:pt x="198" y="17"/>
                  </a:cubicBezTo>
                  <a:cubicBezTo>
                    <a:pt x="198" y="14"/>
                    <a:pt x="194" y="11"/>
                    <a:pt x="192" y="11"/>
                  </a:cubicBezTo>
                  <a:cubicBezTo>
                    <a:pt x="189" y="11"/>
                    <a:pt x="188" y="14"/>
                    <a:pt x="184" y="14"/>
                  </a:cubicBezTo>
                  <a:cubicBezTo>
                    <a:pt x="173" y="14"/>
                    <a:pt x="167" y="9"/>
                    <a:pt x="157" y="6"/>
                  </a:cubicBezTo>
                  <a:cubicBezTo>
                    <a:pt x="158" y="8"/>
                    <a:pt x="161" y="9"/>
                    <a:pt x="163" y="12"/>
                  </a:cubicBezTo>
                  <a:cubicBezTo>
                    <a:pt x="161" y="12"/>
                    <a:pt x="159" y="14"/>
                    <a:pt x="157" y="14"/>
                  </a:cubicBezTo>
                  <a:cubicBezTo>
                    <a:pt x="152" y="14"/>
                    <a:pt x="140" y="17"/>
                    <a:pt x="140" y="21"/>
                  </a:cubicBezTo>
                  <a:cubicBezTo>
                    <a:pt x="140" y="25"/>
                    <a:pt x="136" y="27"/>
                    <a:pt x="136" y="31"/>
                  </a:cubicBezTo>
                  <a:cubicBezTo>
                    <a:pt x="136" y="34"/>
                    <a:pt x="137" y="36"/>
                    <a:pt x="135" y="39"/>
                  </a:cubicBezTo>
                  <a:cubicBezTo>
                    <a:pt x="135" y="39"/>
                    <a:pt x="132" y="36"/>
                    <a:pt x="130" y="36"/>
                  </a:cubicBezTo>
                  <a:cubicBezTo>
                    <a:pt x="128" y="36"/>
                    <a:pt x="125" y="37"/>
                    <a:pt x="124" y="40"/>
                  </a:cubicBezTo>
                  <a:cubicBezTo>
                    <a:pt x="123" y="34"/>
                    <a:pt x="120" y="29"/>
                    <a:pt x="115" y="29"/>
                  </a:cubicBezTo>
                  <a:cubicBezTo>
                    <a:pt x="109" y="29"/>
                    <a:pt x="107" y="34"/>
                    <a:pt x="99" y="34"/>
                  </a:cubicBezTo>
                  <a:cubicBezTo>
                    <a:pt x="99" y="41"/>
                    <a:pt x="93" y="42"/>
                    <a:pt x="93" y="50"/>
                  </a:cubicBezTo>
                  <a:cubicBezTo>
                    <a:pt x="91" y="50"/>
                    <a:pt x="89" y="49"/>
                    <a:pt x="87" y="48"/>
                  </a:cubicBezTo>
                  <a:cubicBezTo>
                    <a:pt x="85" y="52"/>
                    <a:pt x="87" y="56"/>
                    <a:pt x="83" y="58"/>
                  </a:cubicBezTo>
                  <a:cubicBezTo>
                    <a:pt x="82" y="56"/>
                    <a:pt x="80" y="55"/>
                    <a:pt x="79" y="52"/>
                  </a:cubicBezTo>
                  <a:cubicBezTo>
                    <a:pt x="76" y="54"/>
                    <a:pt x="75" y="57"/>
                    <a:pt x="75" y="59"/>
                  </a:cubicBezTo>
                  <a:lnTo>
                    <a:pt x="75" y="64"/>
                  </a:lnTo>
                  <a:cubicBezTo>
                    <a:pt x="75" y="75"/>
                    <a:pt x="51" y="83"/>
                    <a:pt x="40" y="85"/>
                  </a:cubicBezTo>
                  <a:cubicBezTo>
                    <a:pt x="35" y="86"/>
                    <a:pt x="24" y="86"/>
                    <a:pt x="20" y="90"/>
                  </a:cubicBezTo>
                  <a:cubicBezTo>
                    <a:pt x="17" y="93"/>
                    <a:pt x="10" y="100"/>
                    <a:pt x="5" y="101"/>
                  </a:cubicBezTo>
                  <a:cubicBezTo>
                    <a:pt x="5" y="100"/>
                    <a:pt x="5" y="99"/>
                    <a:pt x="5" y="98"/>
                  </a:cubicBezTo>
                  <a:cubicBezTo>
                    <a:pt x="3" y="99"/>
                    <a:pt x="1" y="99"/>
                    <a:pt x="1" y="102"/>
                  </a:cubicBezTo>
                  <a:lnTo>
                    <a:pt x="1" y="119"/>
                  </a:lnTo>
                  <a:cubicBezTo>
                    <a:pt x="1" y="126"/>
                    <a:pt x="5" y="130"/>
                    <a:pt x="5" y="134"/>
                  </a:cubicBezTo>
                  <a:cubicBezTo>
                    <a:pt x="5" y="135"/>
                    <a:pt x="6" y="137"/>
                    <a:pt x="5" y="138"/>
                  </a:cubicBezTo>
                  <a:cubicBezTo>
                    <a:pt x="4" y="137"/>
                    <a:pt x="3" y="135"/>
                    <a:pt x="2" y="134"/>
                  </a:cubicBezTo>
                  <a:cubicBezTo>
                    <a:pt x="1" y="135"/>
                    <a:pt x="1" y="137"/>
                    <a:pt x="0" y="138"/>
                  </a:cubicBezTo>
                  <a:cubicBezTo>
                    <a:pt x="-1" y="142"/>
                    <a:pt x="5" y="144"/>
                    <a:pt x="6" y="148"/>
                  </a:cubicBezTo>
                  <a:cubicBezTo>
                    <a:pt x="10" y="160"/>
                    <a:pt x="11" y="164"/>
                    <a:pt x="15" y="177"/>
                  </a:cubicBezTo>
                  <a:cubicBezTo>
                    <a:pt x="16" y="182"/>
                    <a:pt x="20" y="187"/>
                    <a:pt x="20" y="195"/>
                  </a:cubicBezTo>
                  <a:cubicBezTo>
                    <a:pt x="20" y="202"/>
                    <a:pt x="14" y="205"/>
                    <a:pt x="14" y="209"/>
                  </a:cubicBezTo>
                  <a:cubicBezTo>
                    <a:pt x="14" y="213"/>
                    <a:pt x="28" y="219"/>
                    <a:pt x="33" y="219"/>
                  </a:cubicBezTo>
                  <a:cubicBezTo>
                    <a:pt x="46" y="219"/>
                    <a:pt x="51" y="210"/>
                    <a:pt x="61" y="210"/>
                  </a:cubicBezTo>
                  <a:cubicBezTo>
                    <a:pt x="65" y="210"/>
                    <a:pt x="65" y="207"/>
                    <a:pt x="69" y="210"/>
                  </a:cubicBezTo>
                  <a:cubicBezTo>
                    <a:pt x="76" y="210"/>
                    <a:pt x="81" y="208"/>
                    <a:pt x="87" y="207"/>
                  </a:cubicBezTo>
                  <a:cubicBezTo>
                    <a:pt x="89" y="192"/>
                    <a:pt x="108" y="198"/>
                    <a:pt x="123" y="193"/>
                  </a:cubicBezTo>
                  <a:cubicBezTo>
                    <a:pt x="129" y="191"/>
                    <a:pt x="132" y="186"/>
                    <a:pt x="142" y="186"/>
                  </a:cubicBezTo>
                  <a:cubicBezTo>
                    <a:pt x="152" y="186"/>
                    <a:pt x="170" y="189"/>
                    <a:pt x="174" y="195"/>
                  </a:cubicBezTo>
                  <a:cubicBezTo>
                    <a:pt x="177" y="198"/>
                    <a:pt x="183" y="212"/>
                    <a:pt x="185" y="212"/>
                  </a:cubicBezTo>
                  <a:cubicBezTo>
                    <a:pt x="185" y="212"/>
                    <a:pt x="184" y="218"/>
                    <a:pt x="188" y="218"/>
                  </a:cubicBezTo>
                  <a:cubicBezTo>
                    <a:pt x="194" y="218"/>
                    <a:pt x="201" y="202"/>
                    <a:pt x="207" y="197"/>
                  </a:cubicBezTo>
                  <a:cubicBezTo>
                    <a:pt x="207" y="202"/>
                    <a:pt x="205" y="217"/>
                    <a:pt x="198" y="219"/>
                  </a:cubicBezTo>
                  <a:cubicBezTo>
                    <a:pt x="198" y="220"/>
                    <a:pt x="200" y="221"/>
                    <a:pt x="201" y="221"/>
                  </a:cubicBezTo>
                  <a:cubicBezTo>
                    <a:pt x="205" y="221"/>
                    <a:pt x="206" y="216"/>
                    <a:pt x="208" y="215"/>
                  </a:cubicBezTo>
                  <a:cubicBezTo>
                    <a:pt x="208" y="214"/>
                    <a:pt x="209" y="213"/>
                    <a:pt x="209" y="212"/>
                  </a:cubicBezTo>
                  <a:cubicBezTo>
                    <a:pt x="210" y="213"/>
                    <a:pt x="212" y="214"/>
                    <a:pt x="212" y="218"/>
                  </a:cubicBezTo>
                  <a:cubicBezTo>
                    <a:pt x="212" y="221"/>
                    <a:pt x="211" y="222"/>
                    <a:pt x="210" y="224"/>
                  </a:cubicBezTo>
                  <a:lnTo>
                    <a:pt x="213" y="224"/>
                  </a:lnTo>
                  <a:cubicBezTo>
                    <a:pt x="216" y="224"/>
                    <a:pt x="217" y="224"/>
                    <a:pt x="219" y="222"/>
                  </a:cubicBezTo>
                  <a:lnTo>
                    <a:pt x="220" y="224"/>
                  </a:lnTo>
                  <a:cubicBezTo>
                    <a:pt x="220" y="227"/>
                    <a:pt x="224" y="231"/>
                    <a:pt x="224" y="235"/>
                  </a:cubicBezTo>
                  <a:cubicBezTo>
                    <a:pt x="224" y="248"/>
                    <a:pt x="243" y="255"/>
                    <a:pt x="254" y="255"/>
                  </a:cubicBezTo>
                  <a:cubicBezTo>
                    <a:pt x="261" y="255"/>
                    <a:pt x="259" y="249"/>
                    <a:pt x="266" y="249"/>
                  </a:cubicBezTo>
                  <a:cubicBezTo>
                    <a:pt x="267" y="251"/>
                    <a:pt x="279" y="257"/>
                    <a:pt x="281" y="258"/>
                  </a:cubicBezTo>
                  <a:cubicBezTo>
                    <a:pt x="283" y="244"/>
                    <a:pt x="308" y="250"/>
                    <a:pt x="311" y="236"/>
                  </a:cubicBezTo>
                  <a:lnTo>
                    <a:pt x="311" y="237"/>
                  </a:lnTo>
                  <a:cubicBezTo>
                    <a:pt x="311" y="226"/>
                    <a:pt x="317" y="217"/>
                    <a:pt x="319" y="210"/>
                  </a:cubicBezTo>
                  <a:cubicBezTo>
                    <a:pt x="322" y="201"/>
                    <a:pt x="328" y="198"/>
                    <a:pt x="333" y="189"/>
                  </a:cubicBezTo>
                  <a:cubicBezTo>
                    <a:pt x="335" y="187"/>
                    <a:pt x="333" y="186"/>
                    <a:pt x="335" y="184"/>
                  </a:cubicBezTo>
                  <a:lnTo>
                    <a:pt x="335" y="175"/>
                  </a:lnTo>
                  <a:cubicBezTo>
                    <a:pt x="338" y="172"/>
                    <a:pt x="340" y="163"/>
                    <a:pt x="340" y="157"/>
                  </a:cubicBezTo>
                  <a:cubicBezTo>
                    <a:pt x="340" y="148"/>
                    <a:pt x="336" y="132"/>
                    <a:pt x="332" y="1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3" name="Freeform: Shape 1159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4" name="Freeform: Shape 1160"/>
            <p:cNvSpPr/>
            <p:nvPr/>
          </p:nvSpPr>
          <p:spPr>
            <a:xfrm>
              <a:off x="14129450" y="10233431"/>
              <a:ext cx="283394" cy="283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64">
                  <a:moveTo>
                    <a:pt x="60" y="4"/>
                  </a:moveTo>
                  <a:cubicBezTo>
                    <a:pt x="59" y="5"/>
                    <a:pt x="57" y="7"/>
                    <a:pt x="56" y="7"/>
                  </a:cubicBezTo>
                  <a:cubicBezTo>
                    <a:pt x="54" y="7"/>
                    <a:pt x="54" y="5"/>
                    <a:pt x="54" y="3"/>
                  </a:cubicBezTo>
                  <a:cubicBezTo>
                    <a:pt x="53" y="3"/>
                    <a:pt x="52" y="2"/>
                    <a:pt x="52" y="0"/>
                  </a:cubicBezTo>
                  <a:cubicBezTo>
                    <a:pt x="49" y="1"/>
                    <a:pt x="45" y="6"/>
                    <a:pt x="45" y="10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2" y="12"/>
                    <a:pt x="40" y="12"/>
                    <a:pt x="39" y="15"/>
                  </a:cubicBezTo>
                  <a:cubicBezTo>
                    <a:pt x="39" y="16"/>
                    <a:pt x="39" y="18"/>
                    <a:pt x="39" y="18"/>
                  </a:cubicBezTo>
                  <a:cubicBezTo>
                    <a:pt x="39" y="18"/>
                    <a:pt x="35" y="24"/>
                    <a:pt x="33" y="25"/>
                  </a:cubicBezTo>
                  <a:cubicBezTo>
                    <a:pt x="28" y="28"/>
                    <a:pt x="24" y="35"/>
                    <a:pt x="17" y="35"/>
                  </a:cubicBezTo>
                  <a:cubicBezTo>
                    <a:pt x="15" y="35"/>
                    <a:pt x="13" y="37"/>
                    <a:pt x="12" y="39"/>
                  </a:cubicBezTo>
                  <a:cubicBezTo>
                    <a:pt x="9" y="43"/>
                    <a:pt x="0" y="47"/>
                    <a:pt x="0" y="55"/>
                  </a:cubicBezTo>
                  <a:cubicBezTo>
                    <a:pt x="0" y="56"/>
                    <a:pt x="1" y="56"/>
                    <a:pt x="2" y="56"/>
                  </a:cubicBezTo>
                  <a:cubicBezTo>
                    <a:pt x="2" y="58"/>
                    <a:pt x="13" y="62"/>
                    <a:pt x="15" y="62"/>
                  </a:cubicBezTo>
                  <a:cubicBezTo>
                    <a:pt x="17" y="62"/>
                    <a:pt x="20" y="64"/>
                    <a:pt x="22" y="64"/>
                  </a:cubicBezTo>
                  <a:cubicBezTo>
                    <a:pt x="25" y="64"/>
                    <a:pt x="30" y="59"/>
                    <a:pt x="33" y="56"/>
                  </a:cubicBezTo>
                  <a:cubicBezTo>
                    <a:pt x="33" y="56"/>
                    <a:pt x="41" y="40"/>
                    <a:pt x="42" y="36"/>
                  </a:cubicBezTo>
                  <a:cubicBezTo>
                    <a:pt x="44" y="36"/>
                    <a:pt x="51" y="34"/>
                    <a:pt x="53" y="34"/>
                  </a:cubicBezTo>
                  <a:cubicBezTo>
                    <a:pt x="54" y="31"/>
                    <a:pt x="52" y="30"/>
                    <a:pt x="53" y="25"/>
                  </a:cubicBezTo>
                  <a:cubicBezTo>
                    <a:pt x="57" y="25"/>
                    <a:pt x="64" y="14"/>
                    <a:pt x="64" y="10"/>
                  </a:cubicBezTo>
                  <a:cubicBezTo>
                    <a:pt x="63" y="10"/>
                    <a:pt x="63" y="8"/>
                    <a:pt x="63" y="6"/>
                  </a:cubicBezTo>
                  <a:cubicBezTo>
                    <a:pt x="62" y="6"/>
                    <a:pt x="61" y="6"/>
                    <a:pt x="6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5" name="Freeform: Shape 1161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6" name="Freeform: Shape 1162"/>
            <p:cNvSpPr/>
            <p:nvPr/>
          </p:nvSpPr>
          <p:spPr>
            <a:xfrm>
              <a:off x="14363375" y="9959035"/>
              <a:ext cx="215919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" h="70">
                  <a:moveTo>
                    <a:pt x="47" y="31"/>
                  </a:moveTo>
                  <a:cubicBezTo>
                    <a:pt x="42" y="31"/>
                    <a:pt x="42" y="34"/>
                    <a:pt x="37" y="34"/>
                  </a:cubicBezTo>
                  <a:cubicBezTo>
                    <a:pt x="29" y="34"/>
                    <a:pt x="25" y="30"/>
                    <a:pt x="25" y="22"/>
                  </a:cubicBezTo>
                  <a:lnTo>
                    <a:pt x="24" y="22"/>
                  </a:lnTo>
                  <a:cubicBezTo>
                    <a:pt x="22" y="22"/>
                    <a:pt x="21" y="23"/>
                    <a:pt x="21" y="25"/>
                  </a:cubicBezTo>
                  <a:lnTo>
                    <a:pt x="19" y="25"/>
                  </a:lnTo>
                  <a:cubicBezTo>
                    <a:pt x="18" y="23"/>
                    <a:pt x="14" y="17"/>
                    <a:pt x="14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4" y="12"/>
                    <a:pt x="14" y="10"/>
                    <a:pt x="12" y="9"/>
                  </a:cubicBezTo>
                  <a:cubicBezTo>
                    <a:pt x="9" y="5"/>
                    <a:pt x="4" y="5"/>
                    <a:pt x="0" y="0"/>
                  </a:cubicBezTo>
                  <a:cubicBezTo>
                    <a:pt x="2" y="7"/>
                    <a:pt x="7" y="17"/>
                    <a:pt x="14" y="18"/>
                  </a:cubicBezTo>
                  <a:cubicBezTo>
                    <a:pt x="13" y="19"/>
                    <a:pt x="12" y="20"/>
                    <a:pt x="12" y="21"/>
                  </a:cubicBezTo>
                  <a:cubicBezTo>
                    <a:pt x="12" y="23"/>
                    <a:pt x="15" y="25"/>
                    <a:pt x="16" y="27"/>
                  </a:cubicBezTo>
                  <a:cubicBezTo>
                    <a:pt x="16" y="28"/>
                    <a:pt x="17" y="30"/>
                    <a:pt x="17" y="32"/>
                  </a:cubicBezTo>
                  <a:cubicBezTo>
                    <a:pt x="17" y="37"/>
                    <a:pt x="16" y="41"/>
                    <a:pt x="14" y="44"/>
                  </a:cubicBezTo>
                  <a:cubicBezTo>
                    <a:pt x="12" y="45"/>
                    <a:pt x="9" y="46"/>
                    <a:pt x="9" y="49"/>
                  </a:cubicBezTo>
                  <a:cubicBezTo>
                    <a:pt x="9" y="54"/>
                    <a:pt x="20" y="52"/>
                    <a:pt x="20" y="58"/>
                  </a:cubicBezTo>
                  <a:cubicBezTo>
                    <a:pt x="20" y="61"/>
                    <a:pt x="17" y="63"/>
                    <a:pt x="17" y="66"/>
                  </a:cubicBezTo>
                  <a:cubicBezTo>
                    <a:pt x="17" y="69"/>
                    <a:pt x="18" y="70"/>
                    <a:pt x="21" y="70"/>
                  </a:cubicBezTo>
                  <a:cubicBezTo>
                    <a:pt x="27" y="70"/>
                    <a:pt x="29" y="64"/>
                    <a:pt x="32" y="60"/>
                  </a:cubicBezTo>
                  <a:cubicBezTo>
                    <a:pt x="32" y="59"/>
                    <a:pt x="36" y="56"/>
                    <a:pt x="36" y="54"/>
                  </a:cubicBezTo>
                  <a:cubicBezTo>
                    <a:pt x="36" y="53"/>
                    <a:pt x="35" y="52"/>
                    <a:pt x="35" y="51"/>
                  </a:cubicBezTo>
                  <a:cubicBezTo>
                    <a:pt x="35" y="49"/>
                    <a:pt x="38" y="48"/>
                    <a:pt x="41" y="47"/>
                  </a:cubicBezTo>
                  <a:lnTo>
                    <a:pt x="42" y="46"/>
                  </a:lnTo>
                  <a:lnTo>
                    <a:pt x="43" y="48"/>
                  </a:lnTo>
                  <a:cubicBezTo>
                    <a:pt x="46" y="43"/>
                    <a:pt x="45" y="37"/>
                    <a:pt x="49" y="33"/>
                  </a:cubicBezTo>
                  <a:cubicBezTo>
                    <a:pt x="48" y="32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7" name="Freeform: Shape 1163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8" name="Freeform: Shape 1164"/>
            <p:cNvSpPr/>
            <p:nvPr/>
          </p:nvSpPr>
          <p:spPr>
            <a:xfrm>
              <a:off x="14529815" y="926180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6"/>
                  </a:moveTo>
                  <a:lnTo>
                    <a:pt x="10" y="2"/>
                  </a:lnTo>
                  <a:cubicBezTo>
                    <a:pt x="9" y="2"/>
                    <a:pt x="8" y="1"/>
                    <a:pt x="7" y="0"/>
                  </a:cubicBezTo>
                  <a:cubicBezTo>
                    <a:pt x="4" y="1"/>
                    <a:pt x="0" y="2"/>
                    <a:pt x="0" y="5"/>
                  </a:cubicBezTo>
                  <a:cubicBezTo>
                    <a:pt x="0" y="7"/>
                    <a:pt x="4" y="7"/>
                    <a:pt x="6" y="7"/>
                  </a:cubicBezTo>
                  <a:cubicBezTo>
                    <a:pt x="9" y="7"/>
                    <a:pt x="9" y="8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89" name="Freeform: Shape 1165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0" name="Freeform: Shape 1166"/>
            <p:cNvSpPr/>
            <p:nvPr/>
          </p:nvSpPr>
          <p:spPr>
            <a:xfrm>
              <a:off x="14583781" y="9221309"/>
              <a:ext cx="35987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7">
                  <a:moveTo>
                    <a:pt x="0" y="4"/>
                  </a:moveTo>
                  <a:cubicBezTo>
                    <a:pt x="0" y="5"/>
                    <a:pt x="1" y="7"/>
                    <a:pt x="2" y="7"/>
                  </a:cubicBezTo>
                  <a:cubicBezTo>
                    <a:pt x="5" y="7"/>
                    <a:pt x="6" y="4"/>
                    <a:pt x="9" y="3"/>
                  </a:cubicBezTo>
                  <a:lnTo>
                    <a:pt x="9" y="0"/>
                  </a:lnTo>
                  <a:cubicBezTo>
                    <a:pt x="7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1" name="Freeform: Shape 1167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2" name="Freeform: Shape 1168"/>
            <p:cNvSpPr/>
            <p:nvPr/>
          </p:nvSpPr>
          <p:spPr>
            <a:xfrm>
              <a:off x="12451587" y="8222693"/>
              <a:ext cx="166438" cy="1574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6">
                  <a:moveTo>
                    <a:pt x="27" y="0"/>
                  </a:moveTo>
                  <a:cubicBezTo>
                    <a:pt x="27" y="0"/>
                    <a:pt x="27" y="4"/>
                    <a:pt x="26" y="6"/>
                  </a:cubicBezTo>
                  <a:cubicBezTo>
                    <a:pt x="25" y="7"/>
                    <a:pt x="21" y="6"/>
                    <a:pt x="20" y="10"/>
                  </a:cubicBezTo>
                  <a:cubicBezTo>
                    <a:pt x="19" y="10"/>
                    <a:pt x="18" y="11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3"/>
                    <a:pt x="15" y="9"/>
                    <a:pt x="11" y="9"/>
                  </a:cubicBezTo>
                  <a:cubicBezTo>
                    <a:pt x="7" y="9"/>
                    <a:pt x="8" y="14"/>
                    <a:pt x="2" y="14"/>
                  </a:cubicBezTo>
                  <a:cubicBezTo>
                    <a:pt x="2" y="17"/>
                    <a:pt x="1" y="19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25"/>
                    <a:pt x="-1" y="29"/>
                    <a:pt x="1" y="30"/>
                  </a:cubicBezTo>
                  <a:cubicBezTo>
                    <a:pt x="4" y="30"/>
                    <a:pt x="4" y="21"/>
                    <a:pt x="7" y="19"/>
                  </a:cubicBezTo>
                  <a:cubicBezTo>
                    <a:pt x="7" y="19"/>
                    <a:pt x="9" y="20"/>
                    <a:pt x="10" y="21"/>
                  </a:cubicBezTo>
                  <a:lnTo>
                    <a:pt x="10" y="20"/>
                  </a:lnTo>
                  <a:cubicBezTo>
                    <a:pt x="11" y="20"/>
                    <a:pt x="11" y="21"/>
                    <a:pt x="13" y="21"/>
                  </a:cubicBezTo>
                  <a:cubicBezTo>
                    <a:pt x="13" y="20"/>
                    <a:pt x="13" y="19"/>
                    <a:pt x="13" y="19"/>
                  </a:cubicBezTo>
                  <a:lnTo>
                    <a:pt x="17" y="19"/>
                  </a:lnTo>
                  <a:cubicBezTo>
                    <a:pt x="17" y="20"/>
                    <a:pt x="18" y="20"/>
                    <a:pt x="18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9"/>
                    <a:pt x="20" y="34"/>
                    <a:pt x="23" y="34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9" y="36"/>
                    <a:pt x="30" y="34"/>
                    <a:pt x="30" y="32"/>
                  </a:cubicBezTo>
                  <a:cubicBezTo>
                    <a:pt x="30" y="29"/>
                    <a:pt x="27" y="28"/>
                    <a:pt x="27" y="26"/>
                  </a:cubicBezTo>
                  <a:cubicBezTo>
                    <a:pt x="27" y="25"/>
                    <a:pt x="28" y="24"/>
                    <a:pt x="30" y="23"/>
                  </a:cubicBezTo>
                  <a:cubicBezTo>
                    <a:pt x="30" y="24"/>
                    <a:pt x="31" y="24"/>
                    <a:pt x="31" y="25"/>
                  </a:cubicBezTo>
                  <a:lnTo>
                    <a:pt x="31" y="24"/>
                  </a:lnTo>
                  <a:cubicBezTo>
                    <a:pt x="31" y="24"/>
                    <a:pt x="33" y="30"/>
                    <a:pt x="34" y="30"/>
                  </a:cubicBezTo>
                  <a:cubicBezTo>
                    <a:pt x="34" y="26"/>
                    <a:pt x="38" y="25"/>
                    <a:pt x="38" y="22"/>
                  </a:cubicBezTo>
                  <a:cubicBezTo>
                    <a:pt x="38" y="19"/>
                    <a:pt x="33" y="4"/>
                    <a:pt x="31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3" name="Freeform: Shape 1169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4" name="Freeform: Shape 1170"/>
            <p:cNvSpPr/>
            <p:nvPr/>
          </p:nvSpPr>
          <p:spPr>
            <a:xfrm>
              <a:off x="12289647" y="8177697"/>
              <a:ext cx="8097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0">
                  <a:moveTo>
                    <a:pt x="0" y="20"/>
                  </a:moveTo>
                  <a:lnTo>
                    <a:pt x="2" y="20"/>
                  </a:lnTo>
                  <a:cubicBezTo>
                    <a:pt x="5" y="18"/>
                    <a:pt x="10" y="15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6"/>
                    <a:pt x="18" y="5"/>
                    <a:pt x="19" y="4"/>
                  </a:cubicBezTo>
                  <a:cubicBezTo>
                    <a:pt x="18" y="4"/>
                    <a:pt x="17" y="3"/>
                    <a:pt x="17" y="0"/>
                  </a:cubicBezTo>
                  <a:cubicBezTo>
                    <a:pt x="16" y="1"/>
                    <a:pt x="16" y="2"/>
                    <a:pt x="15" y="4"/>
                  </a:cubicBezTo>
                  <a:cubicBezTo>
                    <a:pt x="12" y="9"/>
                    <a:pt x="3" y="12"/>
                    <a:pt x="0" y="2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5" name="Freeform: Shape 1171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6" name="Freeform: Shape 1172"/>
            <p:cNvSpPr/>
            <p:nvPr/>
          </p:nvSpPr>
          <p:spPr>
            <a:xfrm>
              <a:off x="12357122" y="7885318"/>
              <a:ext cx="152943" cy="229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52">
                  <a:moveTo>
                    <a:pt x="0" y="31"/>
                  </a:moveTo>
                  <a:cubicBezTo>
                    <a:pt x="0" y="32"/>
                    <a:pt x="5" y="35"/>
                    <a:pt x="6" y="35"/>
                  </a:cubicBezTo>
                  <a:cubicBezTo>
                    <a:pt x="7" y="35"/>
                    <a:pt x="7" y="34"/>
                    <a:pt x="8" y="34"/>
                  </a:cubicBezTo>
                  <a:lnTo>
                    <a:pt x="9" y="34"/>
                  </a:lnTo>
                  <a:lnTo>
                    <a:pt x="9" y="36"/>
                  </a:lnTo>
                  <a:cubicBezTo>
                    <a:pt x="9" y="37"/>
                    <a:pt x="8" y="37"/>
                    <a:pt x="8" y="39"/>
                  </a:cubicBezTo>
                  <a:cubicBezTo>
                    <a:pt x="8" y="40"/>
                    <a:pt x="10" y="42"/>
                    <a:pt x="12" y="42"/>
                  </a:cubicBezTo>
                  <a:cubicBezTo>
                    <a:pt x="13" y="43"/>
                    <a:pt x="14" y="41"/>
                    <a:pt x="16" y="41"/>
                  </a:cubicBezTo>
                  <a:cubicBezTo>
                    <a:pt x="20" y="41"/>
                    <a:pt x="20" y="47"/>
                    <a:pt x="24" y="47"/>
                  </a:cubicBezTo>
                  <a:cubicBezTo>
                    <a:pt x="23" y="45"/>
                    <a:pt x="22" y="44"/>
                    <a:pt x="24" y="42"/>
                  </a:cubicBezTo>
                  <a:cubicBezTo>
                    <a:pt x="25" y="44"/>
                    <a:pt x="32" y="47"/>
                    <a:pt x="33" y="50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0"/>
                    <a:pt x="35" y="49"/>
                    <a:pt x="35" y="49"/>
                  </a:cubicBezTo>
                  <a:cubicBezTo>
                    <a:pt x="34" y="48"/>
                    <a:pt x="32" y="47"/>
                    <a:pt x="32" y="45"/>
                  </a:cubicBezTo>
                  <a:cubicBezTo>
                    <a:pt x="32" y="45"/>
                    <a:pt x="30" y="46"/>
                    <a:pt x="30" y="45"/>
                  </a:cubicBezTo>
                  <a:cubicBezTo>
                    <a:pt x="30" y="44"/>
                    <a:pt x="32" y="44"/>
                    <a:pt x="32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2"/>
                    <a:pt x="29" y="44"/>
                    <a:pt x="28" y="43"/>
                  </a:cubicBezTo>
                  <a:cubicBezTo>
                    <a:pt x="26" y="43"/>
                    <a:pt x="25" y="37"/>
                    <a:pt x="22" y="37"/>
                  </a:cubicBezTo>
                  <a:cubicBezTo>
                    <a:pt x="21" y="37"/>
                    <a:pt x="19" y="38"/>
                    <a:pt x="19" y="39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6" y="39"/>
                    <a:pt x="13" y="33"/>
                    <a:pt x="13" y="29"/>
                  </a:cubicBezTo>
                  <a:cubicBezTo>
                    <a:pt x="13" y="23"/>
                    <a:pt x="18" y="23"/>
                    <a:pt x="18" y="17"/>
                  </a:cubicBezTo>
                  <a:cubicBezTo>
                    <a:pt x="18" y="13"/>
                    <a:pt x="14" y="9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5"/>
                    <a:pt x="10" y="5"/>
                  </a:cubicBezTo>
                  <a:cubicBezTo>
                    <a:pt x="7" y="5"/>
                    <a:pt x="8" y="0"/>
                    <a:pt x="5" y="0"/>
                  </a:cubicBezTo>
                  <a:cubicBezTo>
                    <a:pt x="3" y="0"/>
                    <a:pt x="2" y="3"/>
                    <a:pt x="2" y="5"/>
                  </a:cubicBezTo>
                  <a:cubicBezTo>
                    <a:pt x="2" y="9"/>
                    <a:pt x="4" y="11"/>
                    <a:pt x="4" y="14"/>
                  </a:cubicBezTo>
                  <a:cubicBezTo>
                    <a:pt x="4" y="16"/>
                    <a:pt x="3" y="20"/>
                    <a:pt x="2" y="22"/>
                  </a:cubicBezTo>
                  <a:cubicBezTo>
                    <a:pt x="-1" y="21"/>
                    <a:pt x="0" y="26"/>
                    <a:pt x="0" y="3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7" name="Freeform: Shape 1173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8" name="Freeform: Shape 1174"/>
            <p:cNvSpPr/>
            <p:nvPr/>
          </p:nvSpPr>
          <p:spPr>
            <a:xfrm>
              <a:off x="12523559" y="8119219"/>
              <a:ext cx="49482" cy="8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1">
                  <a:moveTo>
                    <a:pt x="8" y="2"/>
                  </a:moveTo>
                  <a:cubicBezTo>
                    <a:pt x="6" y="2"/>
                    <a:pt x="4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3" y="11"/>
                    <a:pt x="1" y="10"/>
                  </a:cubicBezTo>
                  <a:lnTo>
                    <a:pt x="1" y="12"/>
                  </a:lnTo>
                  <a:cubicBezTo>
                    <a:pt x="2" y="13"/>
                    <a:pt x="4" y="15"/>
                    <a:pt x="5" y="15"/>
                  </a:cubicBezTo>
                  <a:lnTo>
                    <a:pt x="5" y="17"/>
                  </a:lnTo>
                  <a:cubicBezTo>
                    <a:pt x="4" y="19"/>
                    <a:pt x="5" y="21"/>
                    <a:pt x="7" y="21"/>
                  </a:cubicBezTo>
                  <a:cubicBezTo>
                    <a:pt x="7" y="21"/>
                    <a:pt x="8" y="21"/>
                    <a:pt x="9" y="21"/>
                  </a:cubicBezTo>
                  <a:lnTo>
                    <a:pt x="9" y="19"/>
                  </a:lnTo>
                  <a:cubicBezTo>
                    <a:pt x="8" y="19"/>
                    <a:pt x="7" y="16"/>
                    <a:pt x="7" y="14"/>
                  </a:cubicBezTo>
                  <a:lnTo>
                    <a:pt x="11" y="14"/>
                  </a:lnTo>
                  <a:cubicBezTo>
                    <a:pt x="11" y="13"/>
                    <a:pt x="12" y="12"/>
                    <a:pt x="12" y="11"/>
                  </a:cubicBezTo>
                  <a:lnTo>
                    <a:pt x="10" y="9"/>
                  </a:lnTo>
                  <a:cubicBezTo>
                    <a:pt x="10" y="9"/>
                    <a:pt x="10" y="6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199" name="Freeform: Shape 1175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0" name="Freeform: Shape 1176"/>
            <p:cNvSpPr/>
            <p:nvPr/>
          </p:nvSpPr>
          <p:spPr>
            <a:xfrm>
              <a:off x="12442590" y="8146221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1" y="8"/>
                    <a:pt x="1" y="13"/>
                  </a:cubicBezTo>
                  <a:cubicBezTo>
                    <a:pt x="3" y="11"/>
                    <a:pt x="10" y="9"/>
                    <a:pt x="10" y="5"/>
                  </a:cubicBezTo>
                  <a:cubicBezTo>
                    <a:pt x="10" y="3"/>
                    <a:pt x="5" y="2"/>
                    <a:pt x="3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1" name="Freeform: Shape 1177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2" name="Freeform: Shape 1178"/>
            <p:cNvSpPr/>
            <p:nvPr/>
          </p:nvSpPr>
          <p:spPr>
            <a:xfrm>
              <a:off x="12469580" y="8182208"/>
              <a:ext cx="35987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16">
                  <a:moveTo>
                    <a:pt x="5" y="0"/>
                  </a:moveTo>
                  <a:cubicBezTo>
                    <a:pt x="4" y="1"/>
                    <a:pt x="2" y="7"/>
                    <a:pt x="2" y="8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5" y="16"/>
                    <a:pt x="6" y="16"/>
                  </a:cubicBezTo>
                  <a:lnTo>
                    <a:pt x="7" y="15"/>
                  </a:lnTo>
                  <a:cubicBezTo>
                    <a:pt x="7" y="13"/>
                    <a:pt x="6" y="14"/>
                    <a:pt x="6" y="11"/>
                  </a:cubicBezTo>
                  <a:cubicBezTo>
                    <a:pt x="6" y="8"/>
                    <a:pt x="9" y="6"/>
                    <a:pt x="9" y="3"/>
                  </a:cubicBezTo>
                  <a:cubicBezTo>
                    <a:pt x="9" y="2"/>
                    <a:pt x="8" y="-1"/>
                    <a:pt x="5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3" name="Freeform: Shape 1179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4" name="Freeform: Shape 1180"/>
            <p:cNvSpPr/>
            <p:nvPr/>
          </p:nvSpPr>
          <p:spPr>
            <a:xfrm>
              <a:off x="12505566" y="8186706"/>
              <a:ext cx="1799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9">
                  <a:moveTo>
                    <a:pt x="0" y="9"/>
                  </a:moveTo>
                  <a:lnTo>
                    <a:pt x="1" y="9"/>
                  </a:lnTo>
                  <a:cubicBezTo>
                    <a:pt x="1" y="5"/>
                    <a:pt x="4" y="4"/>
                    <a:pt x="5" y="0"/>
                  </a:cubicBezTo>
                  <a:lnTo>
                    <a:pt x="2" y="0"/>
                  </a:lnTo>
                  <a:cubicBezTo>
                    <a:pt x="2" y="4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5" name="Freeform: Shape 1181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6" name="Freeform: Shape 1182"/>
            <p:cNvSpPr/>
            <p:nvPr/>
          </p:nvSpPr>
          <p:spPr>
            <a:xfrm>
              <a:off x="12514550" y="8213696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6" y="0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7" name="Freeform: Shape 1183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8" name="Freeform: Shape 1184"/>
            <p:cNvSpPr/>
            <p:nvPr/>
          </p:nvSpPr>
          <p:spPr>
            <a:xfrm>
              <a:off x="12487574" y="811921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6" y="3"/>
                    <a:pt x="3" y="3"/>
                    <a:pt x="2" y="0"/>
                  </a:cubicBezTo>
                  <a:lnTo>
                    <a:pt x="0" y="0"/>
                  </a:lnTo>
                  <a:cubicBezTo>
                    <a:pt x="0" y="2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6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09" name="Freeform: Shape 1185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0" name="Freeform: Shape 1186"/>
            <p:cNvSpPr/>
            <p:nvPr/>
          </p:nvSpPr>
          <p:spPr>
            <a:xfrm>
              <a:off x="12384112" y="8083232"/>
              <a:ext cx="40485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0">
                  <a:moveTo>
                    <a:pt x="8" y="10"/>
                  </a:moveTo>
                  <a:cubicBezTo>
                    <a:pt x="9" y="10"/>
                    <a:pt x="10" y="7"/>
                    <a:pt x="10" y="5"/>
                  </a:cubicBezTo>
                  <a:cubicBezTo>
                    <a:pt x="9" y="2"/>
                    <a:pt x="6" y="2"/>
                    <a:pt x="3" y="0"/>
                  </a:cubicBezTo>
                  <a:lnTo>
                    <a:pt x="0" y="0"/>
                  </a:lnTo>
                  <a:cubicBezTo>
                    <a:pt x="0" y="0"/>
                    <a:pt x="6" y="10"/>
                    <a:pt x="8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1" name="Freeform: Shape 1187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2" name="Freeform: Shape 1188"/>
            <p:cNvSpPr/>
            <p:nvPr/>
          </p:nvSpPr>
          <p:spPr>
            <a:xfrm>
              <a:off x="12433593" y="8087743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2" y="0"/>
                    <a:pt x="2" y="0"/>
                  </a:cubicBezTo>
                  <a:cubicBezTo>
                    <a:pt x="2" y="-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3" name="Freeform: Shape 1189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4" name="Freeform: Shape 1190"/>
            <p:cNvSpPr/>
            <p:nvPr/>
          </p:nvSpPr>
          <p:spPr>
            <a:xfrm>
              <a:off x="12366118" y="7610921"/>
              <a:ext cx="58478" cy="11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26">
                  <a:moveTo>
                    <a:pt x="11" y="0"/>
                  </a:moveTo>
                  <a:cubicBezTo>
                    <a:pt x="7" y="0"/>
                    <a:pt x="0" y="11"/>
                    <a:pt x="0" y="18"/>
                  </a:cubicBezTo>
                  <a:cubicBezTo>
                    <a:pt x="0" y="22"/>
                    <a:pt x="0" y="26"/>
                    <a:pt x="5" y="26"/>
                  </a:cubicBezTo>
                  <a:cubicBezTo>
                    <a:pt x="12" y="26"/>
                    <a:pt x="18" y="0"/>
                    <a:pt x="1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5" name="Freeform: Shape 1191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6" name="Freeform: Shape 1192"/>
            <p:cNvSpPr/>
            <p:nvPr/>
          </p:nvSpPr>
          <p:spPr>
            <a:xfrm>
              <a:off x="11925282" y="7817843"/>
              <a:ext cx="85468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7">
                  <a:moveTo>
                    <a:pt x="20" y="4"/>
                  </a:moveTo>
                  <a:cubicBezTo>
                    <a:pt x="20" y="2"/>
                    <a:pt x="18" y="0"/>
                    <a:pt x="17" y="0"/>
                  </a:cubicBezTo>
                  <a:cubicBezTo>
                    <a:pt x="13" y="0"/>
                    <a:pt x="3" y="7"/>
                    <a:pt x="0" y="7"/>
                  </a:cubicBezTo>
                  <a:cubicBezTo>
                    <a:pt x="-1" y="7"/>
                    <a:pt x="0" y="10"/>
                    <a:pt x="0" y="12"/>
                  </a:cubicBezTo>
                  <a:cubicBezTo>
                    <a:pt x="0" y="15"/>
                    <a:pt x="3" y="17"/>
                    <a:pt x="7" y="17"/>
                  </a:cubicBezTo>
                  <a:cubicBezTo>
                    <a:pt x="12" y="17"/>
                    <a:pt x="20" y="8"/>
                    <a:pt x="20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7" name="Freeform: Shape 1193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8" name="Freeform: Shape 1194"/>
            <p:cNvSpPr/>
            <p:nvPr/>
          </p:nvSpPr>
          <p:spPr>
            <a:xfrm>
              <a:off x="11803828" y="8650034"/>
              <a:ext cx="6297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3">
                  <a:moveTo>
                    <a:pt x="9" y="11"/>
                  </a:moveTo>
                  <a:cubicBezTo>
                    <a:pt x="10" y="11"/>
                    <a:pt x="11" y="13"/>
                    <a:pt x="12" y="13"/>
                  </a:cubicBezTo>
                  <a:lnTo>
                    <a:pt x="15" y="13"/>
                  </a:lnTo>
                  <a:cubicBezTo>
                    <a:pt x="14" y="12"/>
                    <a:pt x="14" y="11"/>
                    <a:pt x="14" y="10"/>
                  </a:cubicBezTo>
                  <a:cubicBezTo>
                    <a:pt x="10" y="10"/>
                    <a:pt x="8" y="4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ubicBezTo>
                    <a:pt x="0" y="6"/>
                    <a:pt x="5" y="4"/>
                    <a:pt x="7" y="7"/>
                  </a:cubicBezTo>
                  <a:cubicBezTo>
                    <a:pt x="7" y="8"/>
                    <a:pt x="8" y="11"/>
                    <a:pt x="9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19" name="Freeform: Shape 1195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0" name="Freeform: Shape 1196"/>
            <p:cNvSpPr/>
            <p:nvPr/>
          </p:nvSpPr>
          <p:spPr>
            <a:xfrm>
              <a:off x="11902778" y="8695017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2" y="5"/>
                  </a:moveTo>
                  <a:cubicBezTo>
                    <a:pt x="4" y="5"/>
                    <a:pt x="5" y="3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1" name="Freeform: Shape 1197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2" name="Freeform: Shape 1198"/>
            <p:cNvSpPr/>
            <p:nvPr/>
          </p:nvSpPr>
          <p:spPr>
            <a:xfrm>
              <a:off x="11565417" y="8636539"/>
              <a:ext cx="1799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8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3" y="7"/>
                    <a:pt x="5" y="8"/>
                  </a:cubicBezTo>
                  <a:cubicBezTo>
                    <a:pt x="5" y="5"/>
                    <a:pt x="4" y="3"/>
                    <a:pt x="2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3" name="Freeform: Shape 1199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4" name="Freeform: Shape 1200"/>
            <p:cNvSpPr/>
            <p:nvPr/>
          </p:nvSpPr>
          <p:spPr>
            <a:xfrm>
              <a:off x="11515934" y="8555569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1" y="0"/>
                  </a:moveTo>
                  <a:lnTo>
                    <a:pt x="0" y="0"/>
                  </a:lnTo>
                  <a:cubicBezTo>
                    <a:pt x="1" y="2"/>
                    <a:pt x="4" y="7"/>
                    <a:pt x="6" y="7"/>
                  </a:cubicBezTo>
                  <a:cubicBezTo>
                    <a:pt x="8" y="7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5" name="Freeform: Shape 1201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6" name="Freeform: Shape 1202"/>
            <p:cNvSpPr/>
            <p:nvPr/>
          </p:nvSpPr>
          <p:spPr>
            <a:xfrm>
              <a:off x="12730483" y="7255540"/>
              <a:ext cx="85468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25">
                  <a:moveTo>
                    <a:pt x="0" y="7"/>
                  </a:move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5" y="9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lnTo>
                    <a:pt x="8" y="14"/>
                  </a:lnTo>
                  <a:lnTo>
                    <a:pt x="5" y="19"/>
                  </a:lnTo>
                  <a:cubicBezTo>
                    <a:pt x="5" y="20"/>
                    <a:pt x="7" y="24"/>
                    <a:pt x="9" y="24"/>
                  </a:cubicBezTo>
                  <a:lnTo>
                    <a:pt x="9" y="22"/>
                  </a:lnTo>
                  <a:cubicBezTo>
                    <a:pt x="9" y="23"/>
                    <a:pt x="9" y="25"/>
                    <a:pt x="10" y="25"/>
                  </a:cubicBezTo>
                  <a:cubicBezTo>
                    <a:pt x="14" y="25"/>
                    <a:pt x="17" y="16"/>
                    <a:pt x="18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lnTo>
                    <a:pt x="18" y="5"/>
                  </a:lnTo>
                  <a:cubicBezTo>
                    <a:pt x="17" y="5"/>
                    <a:pt x="17" y="3"/>
                    <a:pt x="17" y="2"/>
                  </a:cubicBezTo>
                  <a:cubicBezTo>
                    <a:pt x="14" y="2"/>
                    <a:pt x="12" y="0"/>
                    <a:pt x="10" y="0"/>
                  </a:cubicBezTo>
                  <a:cubicBezTo>
                    <a:pt x="9" y="0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7" name="Freeform: Shape 1203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8" name="Freeform: Shape 1204"/>
            <p:cNvSpPr/>
            <p:nvPr/>
          </p:nvSpPr>
          <p:spPr>
            <a:xfrm>
              <a:off x="12833945" y="7228550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15"/>
                  </a:moveTo>
                  <a:cubicBezTo>
                    <a:pt x="8" y="15"/>
                    <a:pt x="9" y="11"/>
                    <a:pt x="11" y="8"/>
                  </a:cubicBezTo>
                  <a:cubicBezTo>
                    <a:pt x="13" y="8"/>
                    <a:pt x="14" y="10"/>
                    <a:pt x="16" y="10"/>
                  </a:cubicBezTo>
                  <a:cubicBezTo>
                    <a:pt x="19" y="10"/>
                    <a:pt x="23" y="0"/>
                    <a:pt x="16" y="0"/>
                  </a:cubicBezTo>
                  <a:cubicBezTo>
                    <a:pt x="12" y="0"/>
                    <a:pt x="11" y="4"/>
                    <a:pt x="6" y="3"/>
                  </a:cubicBezTo>
                  <a:lnTo>
                    <a:pt x="0" y="8"/>
                  </a:lnTo>
                  <a:cubicBezTo>
                    <a:pt x="0" y="9"/>
                    <a:pt x="1" y="10"/>
                    <a:pt x="3" y="11"/>
                  </a:cubicBezTo>
                  <a:cubicBezTo>
                    <a:pt x="3" y="12"/>
                    <a:pt x="3" y="15"/>
                    <a:pt x="5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29" name="Freeform: Shape 1205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0" name="Freeform: Shape 1206"/>
            <p:cNvSpPr/>
            <p:nvPr/>
          </p:nvSpPr>
          <p:spPr>
            <a:xfrm>
              <a:off x="12779965" y="6922677"/>
              <a:ext cx="422842" cy="3418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" h="77">
                  <a:moveTo>
                    <a:pt x="49" y="47"/>
                  </a:moveTo>
                  <a:cubicBezTo>
                    <a:pt x="46" y="47"/>
                    <a:pt x="44" y="56"/>
                    <a:pt x="39" y="56"/>
                  </a:cubicBezTo>
                  <a:lnTo>
                    <a:pt x="21" y="56"/>
                  </a:lnTo>
                  <a:cubicBezTo>
                    <a:pt x="13" y="56"/>
                    <a:pt x="10" y="64"/>
                    <a:pt x="4" y="68"/>
                  </a:cubicBezTo>
                  <a:cubicBezTo>
                    <a:pt x="3" y="69"/>
                    <a:pt x="0" y="69"/>
                    <a:pt x="0" y="70"/>
                  </a:cubicBezTo>
                  <a:cubicBezTo>
                    <a:pt x="0" y="71"/>
                    <a:pt x="2" y="71"/>
                    <a:pt x="4" y="71"/>
                  </a:cubicBezTo>
                  <a:cubicBezTo>
                    <a:pt x="11" y="71"/>
                    <a:pt x="16" y="69"/>
                    <a:pt x="20" y="67"/>
                  </a:cubicBezTo>
                  <a:cubicBezTo>
                    <a:pt x="22" y="66"/>
                    <a:pt x="24" y="68"/>
                    <a:pt x="26" y="66"/>
                  </a:cubicBezTo>
                  <a:cubicBezTo>
                    <a:pt x="27" y="66"/>
                    <a:pt x="27" y="64"/>
                    <a:pt x="29" y="64"/>
                  </a:cubicBezTo>
                  <a:cubicBezTo>
                    <a:pt x="33" y="64"/>
                    <a:pt x="35" y="66"/>
                    <a:pt x="38" y="66"/>
                  </a:cubicBezTo>
                  <a:cubicBezTo>
                    <a:pt x="38" y="68"/>
                    <a:pt x="37" y="70"/>
                    <a:pt x="37" y="71"/>
                  </a:cubicBezTo>
                  <a:cubicBezTo>
                    <a:pt x="37" y="72"/>
                    <a:pt x="37" y="74"/>
                    <a:pt x="37" y="74"/>
                  </a:cubicBezTo>
                  <a:cubicBezTo>
                    <a:pt x="39" y="74"/>
                    <a:pt x="39" y="76"/>
                    <a:pt x="42" y="77"/>
                  </a:cubicBezTo>
                  <a:cubicBezTo>
                    <a:pt x="43" y="74"/>
                    <a:pt x="47" y="69"/>
                    <a:pt x="49" y="69"/>
                  </a:cubicBezTo>
                  <a:cubicBezTo>
                    <a:pt x="49" y="69"/>
                    <a:pt x="51" y="69"/>
                    <a:pt x="52" y="69"/>
                  </a:cubicBezTo>
                  <a:cubicBezTo>
                    <a:pt x="51" y="69"/>
                    <a:pt x="49" y="65"/>
                    <a:pt x="49" y="64"/>
                  </a:cubicBezTo>
                  <a:cubicBezTo>
                    <a:pt x="49" y="63"/>
                    <a:pt x="49" y="62"/>
                    <a:pt x="50" y="62"/>
                  </a:cubicBezTo>
                  <a:cubicBezTo>
                    <a:pt x="53" y="62"/>
                    <a:pt x="53" y="67"/>
                    <a:pt x="59" y="67"/>
                  </a:cubicBezTo>
                  <a:cubicBezTo>
                    <a:pt x="61" y="67"/>
                    <a:pt x="63" y="65"/>
                    <a:pt x="65" y="63"/>
                  </a:cubicBezTo>
                  <a:lnTo>
                    <a:pt x="68" y="63"/>
                  </a:lnTo>
                  <a:cubicBezTo>
                    <a:pt x="68" y="64"/>
                    <a:pt x="69" y="65"/>
                    <a:pt x="69" y="65"/>
                  </a:cubicBezTo>
                  <a:cubicBezTo>
                    <a:pt x="70" y="61"/>
                    <a:pt x="73" y="60"/>
                    <a:pt x="77" y="58"/>
                  </a:cubicBezTo>
                  <a:cubicBezTo>
                    <a:pt x="77" y="60"/>
                    <a:pt x="76" y="60"/>
                    <a:pt x="77" y="62"/>
                  </a:cubicBezTo>
                  <a:cubicBezTo>
                    <a:pt x="80" y="61"/>
                    <a:pt x="80" y="58"/>
                    <a:pt x="84" y="56"/>
                  </a:cubicBezTo>
                  <a:cubicBezTo>
                    <a:pt x="83" y="54"/>
                    <a:pt x="83" y="53"/>
                    <a:pt x="83" y="51"/>
                  </a:cubicBezTo>
                  <a:cubicBezTo>
                    <a:pt x="83" y="47"/>
                    <a:pt x="86" y="45"/>
                    <a:pt x="86" y="42"/>
                  </a:cubicBezTo>
                  <a:cubicBezTo>
                    <a:pt x="86" y="39"/>
                    <a:pt x="85" y="30"/>
                    <a:pt x="88" y="29"/>
                  </a:cubicBezTo>
                  <a:cubicBezTo>
                    <a:pt x="89" y="29"/>
                    <a:pt x="90" y="29"/>
                    <a:pt x="90" y="29"/>
                  </a:cubicBezTo>
                  <a:lnTo>
                    <a:pt x="90" y="27"/>
                  </a:lnTo>
                  <a:cubicBezTo>
                    <a:pt x="90" y="23"/>
                    <a:pt x="95" y="22"/>
                    <a:pt x="95" y="18"/>
                  </a:cubicBezTo>
                  <a:cubicBezTo>
                    <a:pt x="95" y="14"/>
                    <a:pt x="90" y="11"/>
                    <a:pt x="90" y="7"/>
                  </a:cubicBezTo>
                  <a:cubicBezTo>
                    <a:pt x="90" y="5"/>
                    <a:pt x="91" y="3"/>
                    <a:pt x="90" y="1"/>
                  </a:cubicBezTo>
                  <a:cubicBezTo>
                    <a:pt x="90" y="1"/>
                    <a:pt x="89" y="0"/>
                    <a:pt x="87" y="0"/>
                  </a:cubicBezTo>
                  <a:cubicBezTo>
                    <a:pt x="85" y="0"/>
                    <a:pt x="86" y="2"/>
                    <a:pt x="87" y="2"/>
                  </a:cubicBezTo>
                  <a:lnTo>
                    <a:pt x="88" y="3"/>
                  </a:lnTo>
                  <a:cubicBezTo>
                    <a:pt x="84" y="6"/>
                    <a:pt x="85" y="2"/>
                    <a:pt x="84" y="2"/>
                  </a:cubicBezTo>
                  <a:cubicBezTo>
                    <a:pt x="80" y="2"/>
                    <a:pt x="77" y="9"/>
                    <a:pt x="77" y="13"/>
                  </a:cubicBezTo>
                  <a:cubicBezTo>
                    <a:pt x="77" y="14"/>
                    <a:pt x="79" y="14"/>
                    <a:pt x="79" y="16"/>
                  </a:cubicBezTo>
                  <a:cubicBezTo>
                    <a:pt x="79" y="26"/>
                    <a:pt x="69" y="38"/>
                    <a:pt x="62" y="41"/>
                  </a:cubicBezTo>
                  <a:cubicBezTo>
                    <a:pt x="59" y="42"/>
                    <a:pt x="58" y="44"/>
                    <a:pt x="53" y="44"/>
                  </a:cubicBezTo>
                  <a:cubicBezTo>
                    <a:pt x="53" y="44"/>
                    <a:pt x="52" y="44"/>
                    <a:pt x="52" y="43"/>
                  </a:cubicBezTo>
                  <a:cubicBezTo>
                    <a:pt x="52" y="42"/>
                    <a:pt x="53" y="41"/>
                    <a:pt x="53" y="4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1" name="Freeform: Shape 1207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2" name="Freeform: Shape 1208"/>
            <p:cNvSpPr/>
            <p:nvPr/>
          </p:nvSpPr>
          <p:spPr>
            <a:xfrm>
              <a:off x="13126336" y="6733748"/>
              <a:ext cx="211422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0">
                  <a:moveTo>
                    <a:pt x="5" y="23"/>
                  </a:moveTo>
                  <a:cubicBezTo>
                    <a:pt x="5" y="25"/>
                    <a:pt x="0" y="27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lnTo>
                    <a:pt x="1" y="40"/>
                  </a:lnTo>
                  <a:lnTo>
                    <a:pt x="3" y="40"/>
                  </a:lnTo>
                  <a:cubicBezTo>
                    <a:pt x="5" y="38"/>
                    <a:pt x="8" y="39"/>
                    <a:pt x="10" y="36"/>
                  </a:cubicBezTo>
                  <a:cubicBezTo>
                    <a:pt x="9" y="35"/>
                    <a:pt x="5" y="35"/>
                    <a:pt x="5" y="32"/>
                  </a:cubicBezTo>
                  <a:cubicBezTo>
                    <a:pt x="5" y="27"/>
                    <a:pt x="10" y="30"/>
                    <a:pt x="13" y="30"/>
                  </a:cubicBezTo>
                  <a:cubicBezTo>
                    <a:pt x="13" y="29"/>
                    <a:pt x="15" y="28"/>
                    <a:pt x="15" y="27"/>
                  </a:cubicBezTo>
                  <a:cubicBezTo>
                    <a:pt x="20" y="31"/>
                    <a:pt x="23" y="31"/>
                    <a:pt x="28" y="34"/>
                  </a:cubicBezTo>
                  <a:cubicBezTo>
                    <a:pt x="30" y="31"/>
                    <a:pt x="33" y="24"/>
                    <a:pt x="39" y="24"/>
                  </a:cubicBezTo>
                  <a:cubicBezTo>
                    <a:pt x="43" y="24"/>
                    <a:pt x="45" y="23"/>
                    <a:pt x="48" y="21"/>
                  </a:cubicBezTo>
                  <a:cubicBezTo>
                    <a:pt x="47" y="21"/>
                    <a:pt x="44" y="19"/>
                    <a:pt x="44" y="17"/>
                  </a:cubicBezTo>
                  <a:cubicBezTo>
                    <a:pt x="44" y="16"/>
                    <a:pt x="45" y="15"/>
                    <a:pt x="46" y="14"/>
                  </a:cubicBezTo>
                  <a:cubicBezTo>
                    <a:pt x="44" y="13"/>
                    <a:pt x="42" y="14"/>
                    <a:pt x="40" y="14"/>
                  </a:cubicBezTo>
                  <a:cubicBezTo>
                    <a:pt x="28" y="14"/>
                    <a:pt x="25" y="5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10"/>
                    <a:pt x="15" y="22"/>
                    <a:pt x="10" y="22"/>
                  </a:cubicBezTo>
                  <a:cubicBezTo>
                    <a:pt x="8" y="22"/>
                    <a:pt x="7" y="22"/>
                    <a:pt x="6" y="22"/>
                  </a:cubicBezTo>
                  <a:lnTo>
                    <a:pt x="7" y="22"/>
                  </a:lnTo>
                  <a:cubicBezTo>
                    <a:pt x="6" y="22"/>
                    <a:pt x="6" y="21"/>
                    <a:pt x="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3" name="Freeform: Shape 1209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4" name="Freeform: Shape 1210"/>
            <p:cNvSpPr/>
            <p:nvPr/>
          </p:nvSpPr>
          <p:spPr>
            <a:xfrm>
              <a:off x="13337757" y="677871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1" y="4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7" y="3"/>
                    <a:pt x="8" y="1"/>
                  </a:cubicBezTo>
                  <a:lnTo>
                    <a:pt x="7" y="0"/>
                  </a:lnTo>
                  <a:cubicBezTo>
                    <a:pt x="5" y="0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5" name="Freeform: Shape 1211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6" name="Freeform: Shape 1212"/>
            <p:cNvSpPr/>
            <p:nvPr/>
          </p:nvSpPr>
          <p:spPr>
            <a:xfrm>
              <a:off x="13369245" y="677871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7" name="Freeform: Shape 1213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8" name="Freeform: Shape 1214"/>
            <p:cNvSpPr/>
            <p:nvPr/>
          </p:nvSpPr>
          <p:spPr>
            <a:xfrm>
              <a:off x="13414229" y="6729248"/>
              <a:ext cx="44984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8">
                  <a:moveTo>
                    <a:pt x="6" y="0"/>
                  </a:moveTo>
                  <a:cubicBezTo>
                    <a:pt x="3" y="0"/>
                    <a:pt x="0" y="6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4" y="8"/>
                    <a:pt x="4" y="2"/>
                    <a:pt x="11" y="2"/>
                  </a:cubicBezTo>
                  <a:lnTo>
                    <a:pt x="11" y="0"/>
                  </a:lnTo>
                  <a:cubicBezTo>
                    <a:pt x="10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39" name="Freeform: Shape 1215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0" name="Freeform: Shape 1216"/>
            <p:cNvSpPr/>
            <p:nvPr/>
          </p:nvSpPr>
          <p:spPr>
            <a:xfrm>
              <a:off x="13499696" y="6688763"/>
              <a:ext cx="22492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6">
                  <a:moveTo>
                    <a:pt x="1" y="6"/>
                  </a:moveTo>
                  <a:cubicBezTo>
                    <a:pt x="4" y="6"/>
                    <a:pt x="6" y="2"/>
                    <a:pt x="6" y="0"/>
                  </a:cubicBezTo>
                  <a:cubicBezTo>
                    <a:pt x="5" y="0"/>
                    <a:pt x="2" y="0"/>
                    <a:pt x="1" y="2"/>
                  </a:cubicBezTo>
                  <a:cubicBezTo>
                    <a:pt x="1" y="3"/>
                    <a:pt x="2" y="4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1" name="Freeform: Shape 1217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2" name="Freeform: Shape 1218"/>
            <p:cNvSpPr/>
            <p:nvPr/>
          </p:nvSpPr>
          <p:spPr>
            <a:xfrm>
              <a:off x="13193810" y="6283914"/>
              <a:ext cx="103461" cy="409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92">
                  <a:moveTo>
                    <a:pt x="13" y="14"/>
                  </a:moveTo>
                  <a:cubicBezTo>
                    <a:pt x="11" y="10"/>
                    <a:pt x="9" y="6"/>
                    <a:pt x="9" y="0"/>
                  </a:cubicBezTo>
                  <a:lnTo>
                    <a:pt x="7" y="0"/>
                  </a:lnTo>
                  <a:lnTo>
                    <a:pt x="7" y="6"/>
                  </a:lnTo>
                  <a:cubicBezTo>
                    <a:pt x="7" y="8"/>
                    <a:pt x="6" y="8"/>
                    <a:pt x="6" y="10"/>
                  </a:cubicBezTo>
                  <a:cubicBezTo>
                    <a:pt x="1" y="11"/>
                    <a:pt x="0" y="19"/>
                    <a:pt x="0" y="25"/>
                  </a:cubicBezTo>
                  <a:cubicBezTo>
                    <a:pt x="0" y="30"/>
                    <a:pt x="4" y="31"/>
                    <a:pt x="4" y="36"/>
                  </a:cubicBezTo>
                  <a:lnTo>
                    <a:pt x="4" y="53"/>
                  </a:lnTo>
                  <a:cubicBezTo>
                    <a:pt x="4" y="57"/>
                    <a:pt x="3" y="58"/>
                    <a:pt x="3" y="62"/>
                  </a:cubicBezTo>
                  <a:cubicBezTo>
                    <a:pt x="3" y="66"/>
                    <a:pt x="5" y="67"/>
                    <a:pt x="5" y="71"/>
                  </a:cubicBezTo>
                  <a:cubicBezTo>
                    <a:pt x="5" y="75"/>
                    <a:pt x="3" y="79"/>
                    <a:pt x="3" y="84"/>
                  </a:cubicBezTo>
                  <a:cubicBezTo>
                    <a:pt x="3" y="86"/>
                    <a:pt x="2" y="92"/>
                    <a:pt x="3" y="92"/>
                  </a:cubicBezTo>
                  <a:cubicBezTo>
                    <a:pt x="7" y="92"/>
                    <a:pt x="7" y="86"/>
                    <a:pt x="10" y="86"/>
                  </a:cubicBezTo>
                  <a:lnTo>
                    <a:pt x="13" y="86"/>
                  </a:lnTo>
                  <a:cubicBezTo>
                    <a:pt x="14" y="88"/>
                    <a:pt x="15" y="90"/>
                    <a:pt x="17" y="89"/>
                  </a:cubicBezTo>
                  <a:cubicBezTo>
                    <a:pt x="15" y="84"/>
                    <a:pt x="9" y="81"/>
                    <a:pt x="9" y="74"/>
                  </a:cubicBezTo>
                  <a:cubicBezTo>
                    <a:pt x="9" y="66"/>
                    <a:pt x="10" y="57"/>
                    <a:pt x="18" y="57"/>
                  </a:cubicBezTo>
                  <a:cubicBezTo>
                    <a:pt x="20" y="57"/>
                    <a:pt x="22" y="58"/>
                    <a:pt x="24" y="61"/>
                  </a:cubicBezTo>
                  <a:cubicBezTo>
                    <a:pt x="22" y="53"/>
                    <a:pt x="18" y="48"/>
                    <a:pt x="16" y="40"/>
                  </a:cubicBezTo>
                  <a:cubicBezTo>
                    <a:pt x="15" y="38"/>
                    <a:pt x="13" y="35"/>
                    <a:pt x="14" y="32"/>
                  </a:cubicBezTo>
                  <a:lnTo>
                    <a:pt x="14" y="25"/>
                  </a:lnTo>
                  <a:cubicBezTo>
                    <a:pt x="11" y="21"/>
                    <a:pt x="14" y="18"/>
                    <a:pt x="13" y="1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3" name="Freeform: Shape 1219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4" name="Freeform: Shape 1220"/>
            <p:cNvSpPr/>
            <p:nvPr/>
          </p:nvSpPr>
          <p:spPr>
            <a:xfrm>
              <a:off x="9766086" y="4839952"/>
              <a:ext cx="661254" cy="4813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" h="108">
                  <a:moveTo>
                    <a:pt x="5" y="96"/>
                  </a:moveTo>
                  <a:cubicBezTo>
                    <a:pt x="5" y="96"/>
                    <a:pt x="13" y="95"/>
                    <a:pt x="14" y="96"/>
                  </a:cubicBezTo>
                  <a:cubicBezTo>
                    <a:pt x="19" y="97"/>
                    <a:pt x="16" y="102"/>
                    <a:pt x="18" y="106"/>
                  </a:cubicBezTo>
                  <a:cubicBezTo>
                    <a:pt x="19" y="108"/>
                    <a:pt x="24" y="106"/>
                    <a:pt x="26" y="106"/>
                  </a:cubicBezTo>
                  <a:cubicBezTo>
                    <a:pt x="27" y="106"/>
                    <a:pt x="27" y="108"/>
                    <a:pt x="28" y="108"/>
                  </a:cubicBezTo>
                  <a:lnTo>
                    <a:pt x="51" y="108"/>
                  </a:lnTo>
                  <a:lnTo>
                    <a:pt x="50" y="107"/>
                  </a:lnTo>
                  <a:cubicBezTo>
                    <a:pt x="43" y="101"/>
                    <a:pt x="34" y="98"/>
                    <a:pt x="34" y="87"/>
                  </a:cubicBezTo>
                  <a:cubicBezTo>
                    <a:pt x="34" y="68"/>
                    <a:pt x="54" y="49"/>
                    <a:pt x="69" y="45"/>
                  </a:cubicBezTo>
                  <a:cubicBezTo>
                    <a:pt x="75" y="43"/>
                    <a:pt x="76" y="36"/>
                    <a:pt x="83" y="36"/>
                  </a:cubicBezTo>
                  <a:cubicBezTo>
                    <a:pt x="87" y="36"/>
                    <a:pt x="88" y="31"/>
                    <a:pt x="90" y="30"/>
                  </a:cubicBezTo>
                  <a:cubicBezTo>
                    <a:pt x="100" y="25"/>
                    <a:pt x="107" y="27"/>
                    <a:pt x="118" y="22"/>
                  </a:cubicBezTo>
                  <a:cubicBezTo>
                    <a:pt x="125" y="19"/>
                    <a:pt x="148" y="17"/>
                    <a:pt x="148" y="7"/>
                  </a:cubicBezTo>
                  <a:cubicBezTo>
                    <a:pt x="148" y="4"/>
                    <a:pt x="139" y="0"/>
                    <a:pt x="136" y="0"/>
                  </a:cubicBezTo>
                  <a:cubicBezTo>
                    <a:pt x="121" y="0"/>
                    <a:pt x="107" y="16"/>
                    <a:pt x="91" y="16"/>
                  </a:cubicBezTo>
                  <a:cubicBezTo>
                    <a:pt x="88" y="16"/>
                    <a:pt x="86" y="13"/>
                    <a:pt x="83" y="13"/>
                  </a:cubicBezTo>
                  <a:cubicBezTo>
                    <a:pt x="77" y="13"/>
                    <a:pt x="77" y="16"/>
                    <a:pt x="73" y="16"/>
                  </a:cubicBezTo>
                  <a:cubicBezTo>
                    <a:pt x="62" y="16"/>
                    <a:pt x="54" y="31"/>
                    <a:pt x="46" y="31"/>
                  </a:cubicBezTo>
                  <a:cubicBezTo>
                    <a:pt x="42" y="31"/>
                    <a:pt x="39" y="33"/>
                    <a:pt x="35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32" y="37"/>
                    <a:pt x="34" y="38"/>
                    <a:pt x="34" y="41"/>
                  </a:cubicBezTo>
                  <a:cubicBezTo>
                    <a:pt x="34" y="49"/>
                    <a:pt x="18" y="54"/>
                    <a:pt x="18" y="59"/>
                  </a:cubicBezTo>
                  <a:cubicBezTo>
                    <a:pt x="18" y="61"/>
                    <a:pt x="23" y="62"/>
                    <a:pt x="23" y="65"/>
                  </a:cubicBezTo>
                  <a:cubicBezTo>
                    <a:pt x="18" y="66"/>
                    <a:pt x="9" y="68"/>
                    <a:pt x="9" y="73"/>
                  </a:cubicBezTo>
                  <a:lnTo>
                    <a:pt x="9" y="78"/>
                  </a:lnTo>
                  <a:cubicBezTo>
                    <a:pt x="9" y="83"/>
                    <a:pt x="0" y="83"/>
                    <a:pt x="0" y="90"/>
                  </a:cubicBezTo>
                  <a:cubicBezTo>
                    <a:pt x="0" y="93"/>
                    <a:pt x="5" y="96"/>
                    <a:pt x="5" y="9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5" name="Freeform: Shape 1221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6" name="Freeform: Shape 1222"/>
            <p:cNvSpPr/>
            <p:nvPr/>
          </p:nvSpPr>
          <p:spPr>
            <a:xfrm>
              <a:off x="9982005" y="5312276"/>
              <a:ext cx="4498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7" name="Freeform: Shape 1223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8" name="Freeform: Shape 1224"/>
            <p:cNvSpPr/>
            <p:nvPr/>
          </p:nvSpPr>
          <p:spPr>
            <a:xfrm>
              <a:off x="9991003" y="531677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49" name="Freeform: Shape 1225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598" y="520"/>
                  </a:moveTo>
                  <a:cubicBezTo>
                    <a:pt x="595" y="520"/>
                    <a:pt x="590" y="521"/>
                    <a:pt x="584" y="521"/>
                  </a:cubicBezTo>
                  <a:cubicBezTo>
                    <a:pt x="581" y="521"/>
                    <a:pt x="573" y="522"/>
                    <a:pt x="571" y="520"/>
                  </a:cubicBezTo>
                  <a:cubicBezTo>
                    <a:pt x="569" y="518"/>
                    <a:pt x="568" y="515"/>
                    <a:pt x="566" y="514"/>
                  </a:cubicBezTo>
                  <a:cubicBezTo>
                    <a:pt x="563" y="513"/>
                    <a:pt x="559" y="515"/>
                    <a:pt x="557" y="512"/>
                  </a:cubicBezTo>
                  <a:cubicBezTo>
                    <a:pt x="555" y="508"/>
                    <a:pt x="558" y="506"/>
                    <a:pt x="556" y="503"/>
                  </a:cubicBezTo>
                  <a:cubicBezTo>
                    <a:pt x="554" y="500"/>
                    <a:pt x="552" y="500"/>
                    <a:pt x="552" y="498"/>
                  </a:cubicBezTo>
                  <a:lnTo>
                    <a:pt x="556" y="498"/>
                  </a:lnTo>
                  <a:cubicBezTo>
                    <a:pt x="560" y="493"/>
                    <a:pt x="560" y="486"/>
                    <a:pt x="564" y="484"/>
                  </a:cubicBezTo>
                  <a:cubicBezTo>
                    <a:pt x="556" y="480"/>
                    <a:pt x="544" y="462"/>
                    <a:pt x="544" y="452"/>
                  </a:cubicBezTo>
                  <a:cubicBezTo>
                    <a:pt x="544" y="449"/>
                    <a:pt x="538" y="444"/>
                    <a:pt x="538" y="440"/>
                  </a:cubicBezTo>
                  <a:cubicBezTo>
                    <a:pt x="538" y="438"/>
                    <a:pt x="543" y="427"/>
                    <a:pt x="545" y="426"/>
                  </a:cubicBezTo>
                  <a:cubicBezTo>
                    <a:pt x="546" y="426"/>
                    <a:pt x="555" y="422"/>
                    <a:pt x="556" y="421"/>
                  </a:cubicBezTo>
                  <a:cubicBezTo>
                    <a:pt x="564" y="418"/>
                    <a:pt x="568" y="416"/>
                    <a:pt x="578" y="416"/>
                  </a:cubicBezTo>
                  <a:cubicBezTo>
                    <a:pt x="594" y="416"/>
                    <a:pt x="597" y="424"/>
                    <a:pt x="603" y="433"/>
                  </a:cubicBezTo>
                  <a:cubicBezTo>
                    <a:pt x="598" y="436"/>
                    <a:pt x="593" y="433"/>
                    <a:pt x="587" y="433"/>
                  </a:cubicBezTo>
                  <a:cubicBezTo>
                    <a:pt x="579" y="433"/>
                    <a:pt x="567" y="441"/>
                    <a:pt x="566" y="440"/>
                  </a:cubicBezTo>
                  <a:cubicBezTo>
                    <a:pt x="566" y="446"/>
                    <a:pt x="571" y="446"/>
                    <a:pt x="573" y="449"/>
                  </a:cubicBezTo>
                  <a:cubicBezTo>
                    <a:pt x="579" y="459"/>
                    <a:pt x="587" y="463"/>
                    <a:pt x="587" y="475"/>
                  </a:cubicBezTo>
                  <a:cubicBezTo>
                    <a:pt x="589" y="473"/>
                    <a:pt x="595" y="470"/>
                    <a:pt x="597" y="470"/>
                  </a:cubicBezTo>
                  <a:cubicBezTo>
                    <a:pt x="597" y="475"/>
                    <a:pt x="602" y="477"/>
                    <a:pt x="602" y="481"/>
                  </a:cubicBezTo>
                  <a:lnTo>
                    <a:pt x="593" y="481"/>
                  </a:lnTo>
                  <a:cubicBezTo>
                    <a:pt x="590" y="481"/>
                    <a:pt x="588" y="484"/>
                    <a:pt x="587" y="489"/>
                  </a:cubicBezTo>
                  <a:cubicBezTo>
                    <a:pt x="593" y="490"/>
                    <a:pt x="598" y="495"/>
                    <a:pt x="598" y="501"/>
                  </a:cubicBezTo>
                  <a:cubicBezTo>
                    <a:pt x="598" y="504"/>
                    <a:pt x="595" y="505"/>
                    <a:pt x="595" y="508"/>
                  </a:cubicBezTo>
                  <a:cubicBezTo>
                    <a:pt x="595" y="511"/>
                    <a:pt x="598" y="514"/>
                    <a:pt x="598" y="514"/>
                  </a:cubicBezTo>
                  <a:close/>
                  <a:moveTo>
                    <a:pt x="661" y="524"/>
                  </a:moveTo>
                  <a:cubicBezTo>
                    <a:pt x="661" y="523"/>
                    <a:pt x="661" y="522"/>
                    <a:pt x="660" y="522"/>
                  </a:cubicBezTo>
                  <a:cubicBezTo>
                    <a:pt x="661" y="522"/>
                    <a:pt x="661" y="523"/>
                    <a:pt x="661" y="524"/>
                  </a:cubicBezTo>
                  <a:close/>
                  <a:moveTo>
                    <a:pt x="671" y="534"/>
                  </a:moveTo>
                  <a:cubicBezTo>
                    <a:pt x="668" y="534"/>
                    <a:pt x="666" y="531"/>
                    <a:pt x="663" y="531"/>
                  </a:cubicBezTo>
                  <a:cubicBezTo>
                    <a:pt x="663" y="531"/>
                    <a:pt x="663" y="533"/>
                    <a:pt x="662" y="533"/>
                  </a:cubicBezTo>
                  <a:cubicBezTo>
                    <a:pt x="661" y="532"/>
                    <a:pt x="661" y="529"/>
                    <a:pt x="661" y="527"/>
                  </a:cubicBezTo>
                  <a:cubicBezTo>
                    <a:pt x="661" y="529"/>
                    <a:pt x="662" y="530"/>
                    <a:pt x="662" y="532"/>
                  </a:cubicBezTo>
                  <a:cubicBezTo>
                    <a:pt x="665" y="528"/>
                    <a:pt x="668" y="534"/>
                    <a:pt x="671" y="534"/>
                  </a:cubicBezTo>
                  <a:close/>
                  <a:moveTo>
                    <a:pt x="438" y="587"/>
                  </a:moveTo>
                  <a:lnTo>
                    <a:pt x="438" y="588"/>
                  </a:lnTo>
                  <a:cubicBezTo>
                    <a:pt x="438" y="587"/>
                    <a:pt x="438" y="587"/>
                    <a:pt x="438" y="587"/>
                  </a:cubicBezTo>
                  <a:close/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 dirty="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0" name="Freeform: Shape 1226"/>
            <p:cNvSpPr/>
            <p:nvPr/>
          </p:nvSpPr>
          <p:spPr>
            <a:xfrm>
              <a:off x="9590638" y="6661773"/>
              <a:ext cx="287893" cy="4678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05">
                  <a:moveTo>
                    <a:pt x="60" y="104"/>
                  </a:moveTo>
                  <a:cubicBezTo>
                    <a:pt x="57" y="104"/>
                    <a:pt x="52" y="105"/>
                    <a:pt x="46" y="105"/>
                  </a:cubicBezTo>
                  <a:cubicBezTo>
                    <a:pt x="43" y="105"/>
                    <a:pt x="35" y="106"/>
                    <a:pt x="33" y="104"/>
                  </a:cubicBezTo>
                  <a:cubicBezTo>
                    <a:pt x="31" y="102"/>
                    <a:pt x="30" y="99"/>
                    <a:pt x="28" y="98"/>
                  </a:cubicBezTo>
                  <a:cubicBezTo>
                    <a:pt x="25" y="97"/>
                    <a:pt x="21" y="99"/>
                    <a:pt x="19" y="96"/>
                  </a:cubicBezTo>
                  <a:cubicBezTo>
                    <a:pt x="17" y="92"/>
                    <a:pt x="20" y="90"/>
                    <a:pt x="18" y="87"/>
                  </a:cubicBezTo>
                  <a:cubicBezTo>
                    <a:pt x="16" y="84"/>
                    <a:pt x="14" y="84"/>
                    <a:pt x="14" y="82"/>
                  </a:cubicBezTo>
                  <a:lnTo>
                    <a:pt x="18" y="82"/>
                  </a:lnTo>
                  <a:cubicBezTo>
                    <a:pt x="22" y="77"/>
                    <a:pt x="22" y="70"/>
                    <a:pt x="26" y="68"/>
                  </a:cubicBezTo>
                  <a:cubicBezTo>
                    <a:pt x="18" y="64"/>
                    <a:pt x="6" y="46"/>
                    <a:pt x="6" y="36"/>
                  </a:cubicBezTo>
                  <a:cubicBezTo>
                    <a:pt x="6" y="33"/>
                    <a:pt x="0" y="28"/>
                    <a:pt x="0" y="24"/>
                  </a:cubicBezTo>
                  <a:cubicBezTo>
                    <a:pt x="0" y="22"/>
                    <a:pt x="5" y="11"/>
                    <a:pt x="7" y="10"/>
                  </a:cubicBezTo>
                  <a:cubicBezTo>
                    <a:pt x="8" y="10"/>
                    <a:pt x="17" y="6"/>
                    <a:pt x="18" y="5"/>
                  </a:cubicBezTo>
                  <a:cubicBezTo>
                    <a:pt x="26" y="2"/>
                    <a:pt x="30" y="0"/>
                    <a:pt x="40" y="0"/>
                  </a:cubicBezTo>
                  <a:cubicBezTo>
                    <a:pt x="56" y="0"/>
                    <a:pt x="59" y="8"/>
                    <a:pt x="65" y="17"/>
                  </a:cubicBezTo>
                  <a:cubicBezTo>
                    <a:pt x="60" y="20"/>
                    <a:pt x="55" y="17"/>
                    <a:pt x="49" y="17"/>
                  </a:cubicBezTo>
                  <a:cubicBezTo>
                    <a:pt x="41" y="17"/>
                    <a:pt x="29" y="25"/>
                    <a:pt x="28" y="24"/>
                  </a:cubicBezTo>
                  <a:cubicBezTo>
                    <a:pt x="28" y="30"/>
                    <a:pt x="33" y="30"/>
                    <a:pt x="35" y="33"/>
                  </a:cubicBezTo>
                  <a:cubicBezTo>
                    <a:pt x="41" y="43"/>
                    <a:pt x="49" y="47"/>
                    <a:pt x="49" y="59"/>
                  </a:cubicBezTo>
                  <a:cubicBezTo>
                    <a:pt x="51" y="57"/>
                    <a:pt x="57" y="54"/>
                    <a:pt x="59" y="54"/>
                  </a:cubicBezTo>
                  <a:cubicBezTo>
                    <a:pt x="59" y="59"/>
                    <a:pt x="64" y="61"/>
                    <a:pt x="64" y="65"/>
                  </a:cubicBezTo>
                  <a:lnTo>
                    <a:pt x="55" y="65"/>
                  </a:lnTo>
                  <a:cubicBezTo>
                    <a:pt x="52" y="65"/>
                    <a:pt x="50" y="68"/>
                    <a:pt x="49" y="73"/>
                  </a:cubicBezTo>
                  <a:cubicBezTo>
                    <a:pt x="55" y="74"/>
                    <a:pt x="60" y="79"/>
                    <a:pt x="60" y="85"/>
                  </a:cubicBezTo>
                  <a:cubicBezTo>
                    <a:pt x="60" y="88"/>
                    <a:pt x="57" y="89"/>
                    <a:pt x="57" y="92"/>
                  </a:cubicBezTo>
                  <a:cubicBezTo>
                    <a:pt x="57" y="95"/>
                    <a:pt x="60" y="98"/>
                    <a:pt x="60" y="9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1" name="Freeform: Shape 1227"/>
            <p:cNvSpPr/>
            <p:nvPr/>
          </p:nvSpPr>
          <p:spPr>
            <a:xfrm>
              <a:off x="10139446" y="7138584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2" name="Freeform: Shape 1228"/>
            <p:cNvSpPr/>
            <p:nvPr/>
          </p:nvSpPr>
          <p:spPr>
            <a:xfrm>
              <a:off x="10143945" y="7161076"/>
              <a:ext cx="40485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7">
                  <a:moveTo>
                    <a:pt x="10" y="7"/>
                  </a:moveTo>
                  <a:cubicBezTo>
                    <a:pt x="7" y="7"/>
                    <a:pt x="5" y="4"/>
                    <a:pt x="2" y="4"/>
                  </a:cubicBezTo>
                  <a:cubicBezTo>
                    <a:pt x="2" y="4"/>
                    <a:pt x="2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4" y="1"/>
                    <a:pt x="7" y="7"/>
                    <a:pt x="10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3" name="Freeform: Shape 1229"/>
            <p:cNvSpPr/>
            <p:nvPr/>
          </p:nvSpPr>
          <p:spPr>
            <a:xfrm>
              <a:off x="9140806" y="743098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4" name="Freeform: Shape 1230"/>
            <p:cNvSpPr/>
            <p:nvPr/>
          </p:nvSpPr>
          <p:spPr>
            <a:xfrm>
              <a:off x="7170551" y="4790470"/>
              <a:ext cx="7849580" cy="520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6" h="1157">
                  <a:moveTo>
                    <a:pt x="1684" y="153"/>
                  </a:moveTo>
                  <a:cubicBezTo>
                    <a:pt x="1661" y="139"/>
                    <a:pt x="1629" y="124"/>
                    <a:pt x="1595" y="124"/>
                  </a:cubicBezTo>
                  <a:cubicBezTo>
                    <a:pt x="1586" y="124"/>
                    <a:pt x="1579" y="126"/>
                    <a:pt x="1580" y="130"/>
                  </a:cubicBezTo>
                  <a:cubicBezTo>
                    <a:pt x="1589" y="159"/>
                    <a:pt x="1567" y="130"/>
                    <a:pt x="1561" y="130"/>
                  </a:cubicBezTo>
                  <a:lnTo>
                    <a:pt x="1493" y="129"/>
                  </a:lnTo>
                  <a:cubicBezTo>
                    <a:pt x="1489" y="114"/>
                    <a:pt x="1479" y="108"/>
                    <a:pt x="1459" y="108"/>
                  </a:cubicBezTo>
                  <a:cubicBezTo>
                    <a:pt x="1448" y="108"/>
                    <a:pt x="1431" y="113"/>
                    <a:pt x="1425" y="107"/>
                  </a:cubicBezTo>
                  <a:cubicBezTo>
                    <a:pt x="1419" y="102"/>
                    <a:pt x="1419" y="94"/>
                    <a:pt x="1410" y="92"/>
                  </a:cubicBezTo>
                  <a:cubicBezTo>
                    <a:pt x="1392" y="86"/>
                    <a:pt x="1372" y="82"/>
                    <a:pt x="1349" y="82"/>
                  </a:cubicBezTo>
                  <a:cubicBezTo>
                    <a:pt x="1326" y="82"/>
                    <a:pt x="1323" y="94"/>
                    <a:pt x="1321" y="105"/>
                  </a:cubicBezTo>
                  <a:lnTo>
                    <a:pt x="1274" y="105"/>
                  </a:lnTo>
                  <a:cubicBezTo>
                    <a:pt x="1266" y="105"/>
                    <a:pt x="1264" y="98"/>
                    <a:pt x="1255" y="98"/>
                  </a:cubicBezTo>
                  <a:cubicBezTo>
                    <a:pt x="1254" y="102"/>
                    <a:pt x="1252" y="111"/>
                    <a:pt x="1247" y="111"/>
                  </a:cubicBezTo>
                  <a:cubicBezTo>
                    <a:pt x="1235" y="111"/>
                    <a:pt x="1229" y="96"/>
                    <a:pt x="1229" y="87"/>
                  </a:cubicBezTo>
                  <a:cubicBezTo>
                    <a:pt x="1229" y="86"/>
                    <a:pt x="1254" y="70"/>
                    <a:pt x="1192" y="65"/>
                  </a:cubicBezTo>
                  <a:cubicBezTo>
                    <a:pt x="1185" y="64"/>
                    <a:pt x="1181" y="68"/>
                    <a:pt x="1181" y="77"/>
                  </a:cubicBezTo>
                  <a:lnTo>
                    <a:pt x="1148" y="77"/>
                  </a:lnTo>
                  <a:cubicBezTo>
                    <a:pt x="1138" y="74"/>
                    <a:pt x="1087" y="69"/>
                    <a:pt x="1080" y="58"/>
                  </a:cubicBezTo>
                  <a:cubicBezTo>
                    <a:pt x="1042" y="89"/>
                    <a:pt x="1050" y="70"/>
                    <a:pt x="1050" y="70"/>
                  </a:cubicBezTo>
                  <a:cubicBezTo>
                    <a:pt x="1060" y="58"/>
                    <a:pt x="1149" y="34"/>
                    <a:pt x="1075" y="16"/>
                  </a:cubicBezTo>
                  <a:lnTo>
                    <a:pt x="1045" y="16"/>
                  </a:lnTo>
                  <a:cubicBezTo>
                    <a:pt x="1042" y="8"/>
                    <a:pt x="1035" y="0"/>
                    <a:pt x="1022" y="0"/>
                  </a:cubicBezTo>
                  <a:cubicBezTo>
                    <a:pt x="1007" y="0"/>
                    <a:pt x="1001" y="12"/>
                    <a:pt x="993" y="18"/>
                  </a:cubicBezTo>
                  <a:cubicBezTo>
                    <a:pt x="987" y="23"/>
                    <a:pt x="949" y="38"/>
                    <a:pt x="952" y="24"/>
                  </a:cubicBezTo>
                  <a:cubicBezTo>
                    <a:pt x="942" y="27"/>
                    <a:pt x="900" y="30"/>
                    <a:pt x="879" y="49"/>
                  </a:cubicBezTo>
                  <a:cubicBezTo>
                    <a:pt x="874" y="53"/>
                    <a:pt x="873" y="65"/>
                    <a:pt x="866" y="65"/>
                  </a:cubicBezTo>
                  <a:cubicBezTo>
                    <a:pt x="856" y="65"/>
                    <a:pt x="820" y="62"/>
                    <a:pt x="820" y="79"/>
                  </a:cubicBezTo>
                  <a:cubicBezTo>
                    <a:pt x="820" y="82"/>
                    <a:pt x="823" y="86"/>
                    <a:pt x="824" y="91"/>
                  </a:cubicBezTo>
                  <a:cubicBezTo>
                    <a:pt x="817" y="94"/>
                    <a:pt x="815" y="91"/>
                    <a:pt x="794" y="91"/>
                  </a:cubicBezTo>
                  <a:cubicBezTo>
                    <a:pt x="777" y="114"/>
                    <a:pt x="778" y="87"/>
                    <a:pt x="774" y="82"/>
                  </a:cubicBezTo>
                  <a:cubicBezTo>
                    <a:pt x="773" y="91"/>
                    <a:pt x="766" y="95"/>
                    <a:pt x="759" y="99"/>
                  </a:cubicBezTo>
                  <a:cubicBezTo>
                    <a:pt x="761" y="107"/>
                    <a:pt x="774" y="116"/>
                    <a:pt x="765" y="126"/>
                  </a:cubicBezTo>
                  <a:cubicBezTo>
                    <a:pt x="758" y="133"/>
                    <a:pt x="777" y="155"/>
                    <a:pt x="767" y="155"/>
                  </a:cubicBezTo>
                  <a:cubicBezTo>
                    <a:pt x="755" y="155"/>
                    <a:pt x="751" y="110"/>
                    <a:pt x="751" y="101"/>
                  </a:cubicBezTo>
                  <a:cubicBezTo>
                    <a:pt x="751" y="91"/>
                    <a:pt x="768" y="87"/>
                    <a:pt x="743" y="82"/>
                  </a:cubicBezTo>
                  <a:cubicBezTo>
                    <a:pt x="729" y="79"/>
                    <a:pt x="705" y="100"/>
                    <a:pt x="705" y="111"/>
                  </a:cubicBezTo>
                  <a:cubicBezTo>
                    <a:pt x="705" y="125"/>
                    <a:pt x="712" y="134"/>
                    <a:pt x="719" y="141"/>
                  </a:cubicBezTo>
                  <a:cubicBezTo>
                    <a:pt x="735" y="166"/>
                    <a:pt x="696" y="138"/>
                    <a:pt x="681" y="134"/>
                  </a:cubicBezTo>
                  <a:cubicBezTo>
                    <a:pt x="641" y="123"/>
                    <a:pt x="654" y="137"/>
                    <a:pt x="654" y="139"/>
                  </a:cubicBezTo>
                  <a:cubicBezTo>
                    <a:pt x="652" y="162"/>
                    <a:pt x="643" y="144"/>
                    <a:pt x="637" y="144"/>
                  </a:cubicBezTo>
                  <a:cubicBezTo>
                    <a:pt x="628" y="144"/>
                    <a:pt x="610" y="156"/>
                    <a:pt x="596" y="150"/>
                  </a:cubicBezTo>
                  <a:cubicBezTo>
                    <a:pt x="589" y="132"/>
                    <a:pt x="545" y="172"/>
                    <a:pt x="534" y="172"/>
                  </a:cubicBezTo>
                  <a:cubicBezTo>
                    <a:pt x="530" y="172"/>
                    <a:pt x="525" y="169"/>
                    <a:pt x="526" y="166"/>
                  </a:cubicBezTo>
                  <a:cubicBezTo>
                    <a:pt x="531" y="154"/>
                    <a:pt x="524" y="128"/>
                    <a:pt x="511" y="168"/>
                  </a:cubicBezTo>
                  <a:cubicBezTo>
                    <a:pt x="511" y="170"/>
                    <a:pt x="516" y="171"/>
                    <a:pt x="516" y="176"/>
                  </a:cubicBezTo>
                  <a:cubicBezTo>
                    <a:pt x="516" y="187"/>
                    <a:pt x="501" y="179"/>
                    <a:pt x="492" y="182"/>
                  </a:cubicBezTo>
                  <a:cubicBezTo>
                    <a:pt x="484" y="185"/>
                    <a:pt x="488" y="213"/>
                    <a:pt x="454" y="199"/>
                  </a:cubicBezTo>
                  <a:lnTo>
                    <a:pt x="454" y="210"/>
                  </a:lnTo>
                  <a:cubicBezTo>
                    <a:pt x="437" y="209"/>
                    <a:pt x="439" y="191"/>
                    <a:pt x="433" y="182"/>
                  </a:cubicBezTo>
                  <a:cubicBezTo>
                    <a:pt x="446" y="182"/>
                    <a:pt x="453" y="182"/>
                    <a:pt x="465" y="185"/>
                  </a:cubicBezTo>
                  <a:cubicBezTo>
                    <a:pt x="481" y="189"/>
                    <a:pt x="515" y="169"/>
                    <a:pt x="464" y="153"/>
                  </a:cubicBezTo>
                  <a:cubicBezTo>
                    <a:pt x="450" y="148"/>
                    <a:pt x="418" y="132"/>
                    <a:pt x="408" y="132"/>
                  </a:cubicBezTo>
                  <a:cubicBezTo>
                    <a:pt x="407" y="132"/>
                    <a:pt x="407" y="131"/>
                    <a:pt x="400" y="132"/>
                  </a:cubicBezTo>
                  <a:cubicBezTo>
                    <a:pt x="399" y="132"/>
                    <a:pt x="393" y="131"/>
                    <a:pt x="390" y="130"/>
                  </a:cubicBezTo>
                  <a:cubicBezTo>
                    <a:pt x="390" y="129"/>
                    <a:pt x="388" y="128"/>
                    <a:pt x="385" y="126"/>
                  </a:cubicBezTo>
                  <a:cubicBezTo>
                    <a:pt x="392" y="124"/>
                    <a:pt x="394" y="126"/>
                    <a:pt x="397" y="119"/>
                  </a:cubicBezTo>
                  <a:cubicBezTo>
                    <a:pt x="394" y="117"/>
                    <a:pt x="388" y="114"/>
                    <a:pt x="387" y="114"/>
                  </a:cubicBezTo>
                  <a:cubicBezTo>
                    <a:pt x="384" y="114"/>
                    <a:pt x="383" y="116"/>
                    <a:pt x="382" y="119"/>
                  </a:cubicBezTo>
                  <a:cubicBezTo>
                    <a:pt x="379" y="118"/>
                    <a:pt x="379" y="116"/>
                    <a:pt x="379" y="112"/>
                  </a:cubicBezTo>
                  <a:cubicBezTo>
                    <a:pt x="374" y="115"/>
                    <a:pt x="372" y="116"/>
                    <a:pt x="368" y="120"/>
                  </a:cubicBezTo>
                  <a:cubicBezTo>
                    <a:pt x="367" y="118"/>
                    <a:pt x="367" y="117"/>
                    <a:pt x="366" y="115"/>
                  </a:cubicBezTo>
                  <a:cubicBezTo>
                    <a:pt x="361" y="117"/>
                    <a:pt x="360" y="124"/>
                    <a:pt x="354" y="124"/>
                  </a:cubicBezTo>
                  <a:cubicBezTo>
                    <a:pt x="355" y="119"/>
                    <a:pt x="360" y="118"/>
                    <a:pt x="360" y="114"/>
                  </a:cubicBezTo>
                  <a:cubicBezTo>
                    <a:pt x="360" y="110"/>
                    <a:pt x="349" y="117"/>
                    <a:pt x="344" y="117"/>
                  </a:cubicBezTo>
                  <a:cubicBezTo>
                    <a:pt x="342" y="117"/>
                    <a:pt x="340" y="115"/>
                    <a:pt x="338" y="113"/>
                  </a:cubicBezTo>
                  <a:cubicBezTo>
                    <a:pt x="337" y="115"/>
                    <a:pt x="332" y="116"/>
                    <a:pt x="332" y="117"/>
                  </a:cubicBezTo>
                  <a:cubicBezTo>
                    <a:pt x="332" y="120"/>
                    <a:pt x="334" y="120"/>
                    <a:pt x="336" y="121"/>
                  </a:cubicBezTo>
                  <a:cubicBezTo>
                    <a:pt x="331" y="124"/>
                    <a:pt x="326" y="123"/>
                    <a:pt x="322" y="129"/>
                  </a:cubicBezTo>
                  <a:lnTo>
                    <a:pt x="322" y="124"/>
                  </a:lnTo>
                  <a:cubicBezTo>
                    <a:pt x="316" y="125"/>
                    <a:pt x="315" y="132"/>
                    <a:pt x="311" y="133"/>
                  </a:cubicBezTo>
                  <a:lnTo>
                    <a:pt x="311" y="129"/>
                  </a:lnTo>
                  <a:cubicBezTo>
                    <a:pt x="307" y="130"/>
                    <a:pt x="301" y="129"/>
                    <a:pt x="298" y="133"/>
                  </a:cubicBezTo>
                  <a:cubicBezTo>
                    <a:pt x="299" y="134"/>
                    <a:pt x="299" y="133"/>
                    <a:pt x="301" y="135"/>
                  </a:cubicBezTo>
                  <a:cubicBezTo>
                    <a:pt x="299" y="136"/>
                    <a:pt x="297" y="136"/>
                    <a:pt x="295" y="136"/>
                  </a:cubicBezTo>
                  <a:cubicBezTo>
                    <a:pt x="292" y="136"/>
                    <a:pt x="289" y="138"/>
                    <a:pt x="288" y="140"/>
                  </a:cubicBezTo>
                  <a:cubicBezTo>
                    <a:pt x="291" y="140"/>
                    <a:pt x="291" y="140"/>
                    <a:pt x="293" y="141"/>
                  </a:cubicBezTo>
                  <a:cubicBezTo>
                    <a:pt x="292" y="141"/>
                    <a:pt x="289" y="148"/>
                    <a:pt x="287" y="148"/>
                  </a:cubicBezTo>
                  <a:cubicBezTo>
                    <a:pt x="284" y="148"/>
                    <a:pt x="283" y="145"/>
                    <a:pt x="277" y="145"/>
                  </a:cubicBezTo>
                  <a:cubicBezTo>
                    <a:pt x="279" y="143"/>
                    <a:pt x="278" y="142"/>
                    <a:pt x="277" y="140"/>
                  </a:cubicBezTo>
                  <a:cubicBezTo>
                    <a:pt x="276" y="141"/>
                    <a:pt x="275" y="142"/>
                    <a:pt x="274" y="144"/>
                  </a:cubicBezTo>
                  <a:cubicBezTo>
                    <a:pt x="273" y="144"/>
                    <a:pt x="273" y="143"/>
                    <a:pt x="272" y="143"/>
                  </a:cubicBezTo>
                  <a:cubicBezTo>
                    <a:pt x="269" y="143"/>
                    <a:pt x="268" y="145"/>
                    <a:pt x="267" y="147"/>
                  </a:cubicBezTo>
                  <a:cubicBezTo>
                    <a:pt x="267" y="147"/>
                    <a:pt x="270" y="148"/>
                    <a:pt x="272" y="148"/>
                  </a:cubicBezTo>
                  <a:cubicBezTo>
                    <a:pt x="271" y="149"/>
                    <a:pt x="267" y="151"/>
                    <a:pt x="266" y="153"/>
                  </a:cubicBezTo>
                  <a:cubicBezTo>
                    <a:pt x="273" y="153"/>
                    <a:pt x="276" y="149"/>
                    <a:pt x="283" y="147"/>
                  </a:cubicBezTo>
                  <a:cubicBezTo>
                    <a:pt x="282" y="154"/>
                    <a:pt x="274" y="164"/>
                    <a:pt x="267" y="166"/>
                  </a:cubicBezTo>
                  <a:cubicBezTo>
                    <a:pt x="261" y="168"/>
                    <a:pt x="257" y="173"/>
                    <a:pt x="253" y="178"/>
                  </a:cubicBezTo>
                  <a:cubicBezTo>
                    <a:pt x="253" y="179"/>
                    <a:pt x="251" y="185"/>
                    <a:pt x="251" y="185"/>
                  </a:cubicBezTo>
                  <a:cubicBezTo>
                    <a:pt x="248" y="185"/>
                    <a:pt x="249" y="195"/>
                    <a:pt x="245" y="197"/>
                  </a:cubicBezTo>
                  <a:cubicBezTo>
                    <a:pt x="236" y="204"/>
                    <a:pt x="231" y="214"/>
                    <a:pt x="218" y="218"/>
                  </a:cubicBezTo>
                  <a:cubicBezTo>
                    <a:pt x="221" y="218"/>
                    <a:pt x="222" y="219"/>
                    <a:pt x="225" y="220"/>
                  </a:cubicBezTo>
                  <a:cubicBezTo>
                    <a:pt x="215" y="219"/>
                    <a:pt x="213" y="226"/>
                    <a:pt x="208" y="227"/>
                  </a:cubicBezTo>
                  <a:cubicBezTo>
                    <a:pt x="202" y="229"/>
                    <a:pt x="198" y="232"/>
                    <a:pt x="195" y="238"/>
                  </a:cubicBezTo>
                  <a:cubicBezTo>
                    <a:pt x="193" y="240"/>
                    <a:pt x="188" y="240"/>
                    <a:pt x="188" y="244"/>
                  </a:cubicBezTo>
                  <a:cubicBezTo>
                    <a:pt x="188" y="252"/>
                    <a:pt x="189" y="260"/>
                    <a:pt x="193" y="265"/>
                  </a:cubicBezTo>
                  <a:cubicBezTo>
                    <a:pt x="192" y="268"/>
                    <a:pt x="189" y="271"/>
                    <a:pt x="189" y="273"/>
                  </a:cubicBezTo>
                  <a:cubicBezTo>
                    <a:pt x="192" y="272"/>
                    <a:pt x="192" y="272"/>
                    <a:pt x="196" y="272"/>
                  </a:cubicBezTo>
                  <a:lnTo>
                    <a:pt x="196" y="276"/>
                  </a:lnTo>
                  <a:cubicBezTo>
                    <a:pt x="195" y="277"/>
                    <a:pt x="191" y="278"/>
                    <a:pt x="191" y="281"/>
                  </a:cubicBezTo>
                  <a:cubicBezTo>
                    <a:pt x="191" y="282"/>
                    <a:pt x="203" y="289"/>
                    <a:pt x="204" y="289"/>
                  </a:cubicBezTo>
                  <a:cubicBezTo>
                    <a:pt x="217" y="289"/>
                    <a:pt x="226" y="278"/>
                    <a:pt x="233" y="269"/>
                  </a:cubicBezTo>
                  <a:cubicBezTo>
                    <a:pt x="234" y="271"/>
                    <a:pt x="235" y="274"/>
                    <a:pt x="239" y="276"/>
                  </a:cubicBezTo>
                  <a:cubicBezTo>
                    <a:pt x="238" y="277"/>
                    <a:pt x="237" y="278"/>
                    <a:pt x="237" y="280"/>
                  </a:cubicBezTo>
                  <a:cubicBezTo>
                    <a:pt x="237" y="285"/>
                    <a:pt x="242" y="286"/>
                    <a:pt x="243" y="291"/>
                  </a:cubicBezTo>
                  <a:cubicBezTo>
                    <a:pt x="245" y="297"/>
                    <a:pt x="244" y="301"/>
                    <a:pt x="249" y="306"/>
                  </a:cubicBezTo>
                  <a:cubicBezTo>
                    <a:pt x="249" y="308"/>
                    <a:pt x="249" y="309"/>
                    <a:pt x="249" y="310"/>
                  </a:cubicBezTo>
                  <a:cubicBezTo>
                    <a:pt x="249" y="311"/>
                    <a:pt x="253" y="323"/>
                    <a:pt x="256" y="323"/>
                  </a:cubicBezTo>
                  <a:cubicBezTo>
                    <a:pt x="263" y="323"/>
                    <a:pt x="265" y="314"/>
                    <a:pt x="270" y="314"/>
                  </a:cubicBezTo>
                  <a:lnTo>
                    <a:pt x="277" y="314"/>
                  </a:lnTo>
                  <a:cubicBezTo>
                    <a:pt x="279" y="308"/>
                    <a:pt x="286" y="308"/>
                    <a:pt x="287" y="300"/>
                  </a:cubicBezTo>
                  <a:cubicBezTo>
                    <a:pt x="285" y="300"/>
                    <a:pt x="282" y="298"/>
                    <a:pt x="282" y="295"/>
                  </a:cubicBezTo>
                  <a:cubicBezTo>
                    <a:pt x="282" y="288"/>
                    <a:pt x="284" y="280"/>
                    <a:pt x="291" y="280"/>
                  </a:cubicBezTo>
                  <a:cubicBezTo>
                    <a:pt x="293" y="280"/>
                    <a:pt x="302" y="272"/>
                    <a:pt x="302" y="268"/>
                  </a:cubicBezTo>
                  <a:cubicBezTo>
                    <a:pt x="302" y="262"/>
                    <a:pt x="294" y="257"/>
                    <a:pt x="289" y="256"/>
                  </a:cubicBezTo>
                  <a:cubicBezTo>
                    <a:pt x="289" y="254"/>
                    <a:pt x="288" y="252"/>
                    <a:pt x="287" y="251"/>
                  </a:cubicBezTo>
                  <a:lnTo>
                    <a:pt x="287" y="245"/>
                  </a:lnTo>
                  <a:cubicBezTo>
                    <a:pt x="291" y="243"/>
                    <a:pt x="288" y="237"/>
                    <a:pt x="291" y="233"/>
                  </a:cubicBezTo>
                  <a:cubicBezTo>
                    <a:pt x="293" y="228"/>
                    <a:pt x="299" y="227"/>
                    <a:pt x="304" y="224"/>
                  </a:cubicBezTo>
                  <a:cubicBezTo>
                    <a:pt x="310" y="220"/>
                    <a:pt x="324" y="214"/>
                    <a:pt x="324" y="208"/>
                  </a:cubicBezTo>
                  <a:cubicBezTo>
                    <a:pt x="324" y="206"/>
                    <a:pt x="324" y="204"/>
                    <a:pt x="324" y="201"/>
                  </a:cubicBezTo>
                  <a:cubicBezTo>
                    <a:pt x="324" y="192"/>
                    <a:pt x="332" y="189"/>
                    <a:pt x="341" y="189"/>
                  </a:cubicBezTo>
                  <a:cubicBezTo>
                    <a:pt x="349" y="189"/>
                    <a:pt x="359" y="190"/>
                    <a:pt x="359" y="198"/>
                  </a:cubicBezTo>
                  <a:cubicBezTo>
                    <a:pt x="359" y="202"/>
                    <a:pt x="351" y="204"/>
                    <a:pt x="347" y="206"/>
                  </a:cubicBezTo>
                  <a:cubicBezTo>
                    <a:pt x="339" y="211"/>
                    <a:pt x="333" y="227"/>
                    <a:pt x="321" y="227"/>
                  </a:cubicBezTo>
                  <a:cubicBezTo>
                    <a:pt x="321" y="229"/>
                    <a:pt x="321" y="231"/>
                    <a:pt x="321" y="233"/>
                  </a:cubicBezTo>
                  <a:cubicBezTo>
                    <a:pt x="321" y="236"/>
                    <a:pt x="323" y="243"/>
                    <a:pt x="326" y="244"/>
                  </a:cubicBezTo>
                  <a:cubicBezTo>
                    <a:pt x="325" y="246"/>
                    <a:pt x="322" y="248"/>
                    <a:pt x="322" y="251"/>
                  </a:cubicBezTo>
                  <a:cubicBezTo>
                    <a:pt x="322" y="257"/>
                    <a:pt x="329" y="261"/>
                    <a:pt x="335" y="261"/>
                  </a:cubicBezTo>
                  <a:cubicBezTo>
                    <a:pt x="335" y="264"/>
                    <a:pt x="337" y="265"/>
                    <a:pt x="341" y="265"/>
                  </a:cubicBezTo>
                  <a:cubicBezTo>
                    <a:pt x="346" y="265"/>
                    <a:pt x="353" y="262"/>
                    <a:pt x="359" y="261"/>
                  </a:cubicBezTo>
                  <a:cubicBezTo>
                    <a:pt x="365" y="261"/>
                    <a:pt x="378" y="261"/>
                    <a:pt x="381" y="255"/>
                  </a:cubicBezTo>
                  <a:cubicBezTo>
                    <a:pt x="384" y="258"/>
                    <a:pt x="387" y="259"/>
                    <a:pt x="389" y="265"/>
                  </a:cubicBezTo>
                  <a:cubicBezTo>
                    <a:pt x="385" y="268"/>
                    <a:pt x="376" y="272"/>
                    <a:pt x="372" y="272"/>
                  </a:cubicBezTo>
                  <a:cubicBezTo>
                    <a:pt x="367" y="272"/>
                    <a:pt x="364" y="269"/>
                    <a:pt x="357" y="269"/>
                  </a:cubicBezTo>
                  <a:cubicBezTo>
                    <a:pt x="351" y="269"/>
                    <a:pt x="336" y="276"/>
                    <a:pt x="341" y="280"/>
                  </a:cubicBezTo>
                  <a:cubicBezTo>
                    <a:pt x="356" y="294"/>
                    <a:pt x="348" y="299"/>
                    <a:pt x="344" y="299"/>
                  </a:cubicBezTo>
                  <a:cubicBezTo>
                    <a:pt x="338" y="299"/>
                    <a:pt x="337" y="292"/>
                    <a:pt x="333" y="292"/>
                  </a:cubicBezTo>
                  <a:cubicBezTo>
                    <a:pt x="327" y="292"/>
                    <a:pt x="321" y="305"/>
                    <a:pt x="321" y="312"/>
                  </a:cubicBezTo>
                  <a:cubicBezTo>
                    <a:pt x="321" y="324"/>
                    <a:pt x="311" y="323"/>
                    <a:pt x="311" y="333"/>
                  </a:cubicBezTo>
                  <a:cubicBezTo>
                    <a:pt x="307" y="333"/>
                    <a:pt x="303" y="333"/>
                    <a:pt x="300" y="333"/>
                  </a:cubicBezTo>
                  <a:cubicBezTo>
                    <a:pt x="300" y="333"/>
                    <a:pt x="301" y="331"/>
                    <a:pt x="301" y="330"/>
                  </a:cubicBezTo>
                  <a:cubicBezTo>
                    <a:pt x="299" y="330"/>
                    <a:pt x="295" y="329"/>
                    <a:pt x="291" y="329"/>
                  </a:cubicBezTo>
                  <a:cubicBezTo>
                    <a:pt x="287" y="329"/>
                    <a:pt x="283" y="333"/>
                    <a:pt x="280" y="334"/>
                  </a:cubicBezTo>
                  <a:cubicBezTo>
                    <a:pt x="276" y="337"/>
                    <a:pt x="272" y="336"/>
                    <a:pt x="267" y="338"/>
                  </a:cubicBezTo>
                  <a:cubicBezTo>
                    <a:pt x="265" y="339"/>
                    <a:pt x="265" y="341"/>
                    <a:pt x="262" y="341"/>
                  </a:cubicBezTo>
                  <a:lnTo>
                    <a:pt x="257" y="337"/>
                  </a:lnTo>
                  <a:cubicBezTo>
                    <a:pt x="257" y="336"/>
                    <a:pt x="258" y="335"/>
                    <a:pt x="258" y="333"/>
                  </a:cubicBezTo>
                  <a:cubicBezTo>
                    <a:pt x="252" y="333"/>
                    <a:pt x="246" y="340"/>
                    <a:pt x="238" y="340"/>
                  </a:cubicBezTo>
                  <a:cubicBezTo>
                    <a:pt x="237" y="340"/>
                    <a:pt x="236" y="337"/>
                    <a:pt x="236" y="336"/>
                  </a:cubicBezTo>
                  <a:cubicBezTo>
                    <a:pt x="233" y="336"/>
                    <a:pt x="232" y="334"/>
                    <a:pt x="229" y="334"/>
                  </a:cubicBezTo>
                  <a:cubicBezTo>
                    <a:pt x="229" y="334"/>
                    <a:pt x="229" y="333"/>
                    <a:pt x="229" y="331"/>
                  </a:cubicBezTo>
                  <a:cubicBezTo>
                    <a:pt x="227" y="331"/>
                    <a:pt x="225" y="329"/>
                    <a:pt x="225" y="326"/>
                  </a:cubicBezTo>
                  <a:cubicBezTo>
                    <a:pt x="225" y="321"/>
                    <a:pt x="229" y="318"/>
                    <a:pt x="232" y="315"/>
                  </a:cubicBezTo>
                  <a:cubicBezTo>
                    <a:pt x="233" y="314"/>
                    <a:pt x="235" y="314"/>
                    <a:pt x="235" y="312"/>
                  </a:cubicBezTo>
                  <a:lnTo>
                    <a:pt x="235" y="310"/>
                  </a:lnTo>
                  <a:cubicBezTo>
                    <a:pt x="233" y="310"/>
                    <a:pt x="230" y="310"/>
                    <a:pt x="230" y="306"/>
                  </a:cubicBezTo>
                  <a:cubicBezTo>
                    <a:pt x="230" y="304"/>
                    <a:pt x="230" y="302"/>
                    <a:pt x="232" y="299"/>
                  </a:cubicBezTo>
                  <a:lnTo>
                    <a:pt x="232" y="295"/>
                  </a:lnTo>
                  <a:cubicBezTo>
                    <a:pt x="224" y="301"/>
                    <a:pt x="213" y="301"/>
                    <a:pt x="213" y="314"/>
                  </a:cubicBezTo>
                  <a:cubicBezTo>
                    <a:pt x="213" y="321"/>
                    <a:pt x="217" y="323"/>
                    <a:pt x="219" y="331"/>
                  </a:cubicBezTo>
                  <a:cubicBezTo>
                    <a:pt x="219" y="332"/>
                    <a:pt x="221" y="337"/>
                    <a:pt x="221" y="339"/>
                  </a:cubicBezTo>
                  <a:cubicBezTo>
                    <a:pt x="221" y="341"/>
                    <a:pt x="216" y="344"/>
                    <a:pt x="214" y="344"/>
                  </a:cubicBezTo>
                  <a:cubicBezTo>
                    <a:pt x="212" y="344"/>
                    <a:pt x="209" y="342"/>
                    <a:pt x="207" y="344"/>
                  </a:cubicBezTo>
                  <a:cubicBezTo>
                    <a:pt x="206" y="345"/>
                    <a:pt x="205" y="347"/>
                    <a:pt x="204" y="346"/>
                  </a:cubicBezTo>
                  <a:cubicBezTo>
                    <a:pt x="202" y="347"/>
                    <a:pt x="204" y="346"/>
                    <a:pt x="201" y="346"/>
                  </a:cubicBezTo>
                  <a:cubicBezTo>
                    <a:pt x="194" y="346"/>
                    <a:pt x="189" y="351"/>
                    <a:pt x="185" y="355"/>
                  </a:cubicBezTo>
                  <a:cubicBezTo>
                    <a:pt x="185" y="355"/>
                    <a:pt x="182" y="357"/>
                    <a:pt x="182" y="358"/>
                  </a:cubicBezTo>
                  <a:cubicBezTo>
                    <a:pt x="182" y="362"/>
                    <a:pt x="183" y="365"/>
                    <a:pt x="181" y="368"/>
                  </a:cubicBezTo>
                  <a:cubicBezTo>
                    <a:pt x="180" y="369"/>
                    <a:pt x="168" y="374"/>
                    <a:pt x="166" y="374"/>
                  </a:cubicBezTo>
                  <a:cubicBezTo>
                    <a:pt x="165" y="374"/>
                    <a:pt x="164" y="375"/>
                    <a:pt x="162" y="375"/>
                  </a:cubicBezTo>
                  <a:cubicBezTo>
                    <a:pt x="160" y="382"/>
                    <a:pt x="158" y="389"/>
                    <a:pt x="149" y="389"/>
                  </a:cubicBezTo>
                  <a:cubicBezTo>
                    <a:pt x="148" y="391"/>
                    <a:pt x="146" y="393"/>
                    <a:pt x="144" y="393"/>
                  </a:cubicBezTo>
                  <a:cubicBezTo>
                    <a:pt x="140" y="393"/>
                    <a:pt x="137" y="391"/>
                    <a:pt x="135" y="389"/>
                  </a:cubicBezTo>
                  <a:lnTo>
                    <a:pt x="132" y="389"/>
                  </a:lnTo>
                  <a:lnTo>
                    <a:pt x="132" y="391"/>
                  </a:lnTo>
                  <a:cubicBezTo>
                    <a:pt x="132" y="393"/>
                    <a:pt x="131" y="397"/>
                    <a:pt x="134" y="398"/>
                  </a:cubicBezTo>
                  <a:lnTo>
                    <a:pt x="134" y="400"/>
                  </a:lnTo>
                  <a:cubicBezTo>
                    <a:pt x="132" y="400"/>
                    <a:pt x="129" y="401"/>
                    <a:pt x="127" y="401"/>
                  </a:cubicBezTo>
                  <a:cubicBezTo>
                    <a:pt x="124" y="401"/>
                    <a:pt x="120" y="400"/>
                    <a:pt x="119" y="398"/>
                  </a:cubicBezTo>
                  <a:cubicBezTo>
                    <a:pt x="116" y="399"/>
                    <a:pt x="107" y="401"/>
                    <a:pt x="107" y="403"/>
                  </a:cubicBezTo>
                  <a:cubicBezTo>
                    <a:pt x="107" y="404"/>
                    <a:pt x="107" y="404"/>
                    <a:pt x="108" y="404"/>
                  </a:cubicBezTo>
                  <a:cubicBezTo>
                    <a:pt x="108" y="409"/>
                    <a:pt x="121" y="411"/>
                    <a:pt x="125" y="413"/>
                  </a:cubicBezTo>
                  <a:cubicBezTo>
                    <a:pt x="127" y="413"/>
                    <a:pt x="127" y="414"/>
                    <a:pt x="129" y="415"/>
                  </a:cubicBezTo>
                  <a:cubicBezTo>
                    <a:pt x="129" y="420"/>
                    <a:pt x="131" y="425"/>
                    <a:pt x="137" y="425"/>
                  </a:cubicBezTo>
                  <a:cubicBezTo>
                    <a:pt x="137" y="427"/>
                    <a:pt x="139" y="427"/>
                    <a:pt x="139" y="430"/>
                  </a:cubicBezTo>
                  <a:cubicBezTo>
                    <a:pt x="139" y="431"/>
                    <a:pt x="138" y="433"/>
                    <a:pt x="137" y="434"/>
                  </a:cubicBezTo>
                  <a:lnTo>
                    <a:pt x="138" y="433"/>
                  </a:lnTo>
                  <a:cubicBezTo>
                    <a:pt x="138" y="435"/>
                    <a:pt x="138" y="440"/>
                    <a:pt x="138" y="442"/>
                  </a:cubicBezTo>
                  <a:cubicBezTo>
                    <a:pt x="138" y="447"/>
                    <a:pt x="134" y="449"/>
                    <a:pt x="134" y="455"/>
                  </a:cubicBezTo>
                  <a:cubicBezTo>
                    <a:pt x="134" y="455"/>
                    <a:pt x="129" y="456"/>
                    <a:pt x="127" y="456"/>
                  </a:cubicBezTo>
                  <a:cubicBezTo>
                    <a:pt x="124" y="456"/>
                    <a:pt x="122" y="454"/>
                    <a:pt x="119" y="455"/>
                  </a:cubicBezTo>
                  <a:lnTo>
                    <a:pt x="104" y="455"/>
                  </a:lnTo>
                  <a:cubicBezTo>
                    <a:pt x="103" y="455"/>
                    <a:pt x="101" y="455"/>
                    <a:pt x="99" y="453"/>
                  </a:cubicBezTo>
                  <a:lnTo>
                    <a:pt x="86" y="453"/>
                  </a:lnTo>
                  <a:cubicBezTo>
                    <a:pt x="84" y="454"/>
                    <a:pt x="83" y="452"/>
                    <a:pt x="82" y="452"/>
                  </a:cubicBezTo>
                  <a:cubicBezTo>
                    <a:pt x="80" y="452"/>
                    <a:pt x="70" y="458"/>
                    <a:pt x="70" y="460"/>
                  </a:cubicBezTo>
                  <a:cubicBezTo>
                    <a:pt x="70" y="463"/>
                    <a:pt x="73" y="467"/>
                    <a:pt x="73" y="472"/>
                  </a:cubicBezTo>
                  <a:cubicBezTo>
                    <a:pt x="73" y="479"/>
                    <a:pt x="70" y="487"/>
                    <a:pt x="70" y="494"/>
                  </a:cubicBezTo>
                  <a:cubicBezTo>
                    <a:pt x="70" y="496"/>
                    <a:pt x="67" y="497"/>
                    <a:pt x="67" y="501"/>
                  </a:cubicBezTo>
                  <a:cubicBezTo>
                    <a:pt x="67" y="503"/>
                    <a:pt x="69" y="505"/>
                    <a:pt x="72" y="505"/>
                  </a:cubicBezTo>
                  <a:lnTo>
                    <a:pt x="72" y="517"/>
                  </a:lnTo>
                  <a:cubicBezTo>
                    <a:pt x="72" y="518"/>
                    <a:pt x="72" y="520"/>
                    <a:pt x="74" y="520"/>
                  </a:cubicBezTo>
                  <a:cubicBezTo>
                    <a:pt x="79" y="520"/>
                    <a:pt x="82" y="517"/>
                    <a:pt x="87" y="517"/>
                  </a:cubicBezTo>
                  <a:cubicBezTo>
                    <a:pt x="94" y="517"/>
                    <a:pt x="94" y="528"/>
                    <a:pt x="99" y="528"/>
                  </a:cubicBezTo>
                  <a:cubicBezTo>
                    <a:pt x="105" y="528"/>
                    <a:pt x="109" y="522"/>
                    <a:pt x="116" y="522"/>
                  </a:cubicBezTo>
                  <a:cubicBezTo>
                    <a:pt x="117" y="522"/>
                    <a:pt x="122" y="521"/>
                    <a:pt x="125" y="522"/>
                  </a:cubicBezTo>
                  <a:cubicBezTo>
                    <a:pt x="131" y="523"/>
                    <a:pt x="132" y="516"/>
                    <a:pt x="135" y="514"/>
                  </a:cubicBezTo>
                  <a:cubicBezTo>
                    <a:pt x="141" y="511"/>
                    <a:pt x="143" y="508"/>
                    <a:pt x="147" y="502"/>
                  </a:cubicBezTo>
                  <a:cubicBezTo>
                    <a:pt x="145" y="501"/>
                    <a:pt x="144" y="500"/>
                    <a:pt x="144" y="498"/>
                  </a:cubicBezTo>
                  <a:cubicBezTo>
                    <a:pt x="144" y="492"/>
                    <a:pt x="153" y="479"/>
                    <a:pt x="158" y="478"/>
                  </a:cubicBezTo>
                  <a:cubicBezTo>
                    <a:pt x="164" y="476"/>
                    <a:pt x="171" y="475"/>
                    <a:pt x="172" y="468"/>
                  </a:cubicBezTo>
                  <a:lnTo>
                    <a:pt x="171" y="462"/>
                  </a:lnTo>
                  <a:cubicBezTo>
                    <a:pt x="171" y="458"/>
                    <a:pt x="175" y="455"/>
                    <a:pt x="180" y="455"/>
                  </a:cubicBezTo>
                  <a:cubicBezTo>
                    <a:pt x="186" y="455"/>
                    <a:pt x="190" y="458"/>
                    <a:pt x="197" y="458"/>
                  </a:cubicBezTo>
                  <a:cubicBezTo>
                    <a:pt x="203" y="458"/>
                    <a:pt x="207" y="453"/>
                    <a:pt x="212" y="450"/>
                  </a:cubicBezTo>
                  <a:cubicBezTo>
                    <a:pt x="215" y="449"/>
                    <a:pt x="215" y="445"/>
                    <a:pt x="221" y="445"/>
                  </a:cubicBezTo>
                  <a:cubicBezTo>
                    <a:pt x="232" y="445"/>
                    <a:pt x="234" y="457"/>
                    <a:pt x="239" y="464"/>
                  </a:cubicBezTo>
                  <a:cubicBezTo>
                    <a:pt x="240" y="466"/>
                    <a:pt x="244" y="467"/>
                    <a:pt x="246" y="469"/>
                  </a:cubicBezTo>
                  <a:cubicBezTo>
                    <a:pt x="251" y="474"/>
                    <a:pt x="253" y="477"/>
                    <a:pt x="263" y="479"/>
                  </a:cubicBezTo>
                  <a:cubicBezTo>
                    <a:pt x="263" y="481"/>
                    <a:pt x="267" y="482"/>
                    <a:pt x="268" y="482"/>
                  </a:cubicBezTo>
                  <a:cubicBezTo>
                    <a:pt x="269" y="484"/>
                    <a:pt x="276" y="491"/>
                    <a:pt x="276" y="491"/>
                  </a:cubicBezTo>
                  <a:cubicBezTo>
                    <a:pt x="277" y="493"/>
                    <a:pt x="279" y="495"/>
                    <a:pt x="279" y="499"/>
                  </a:cubicBezTo>
                  <a:cubicBezTo>
                    <a:pt x="279" y="503"/>
                    <a:pt x="278" y="507"/>
                    <a:pt x="274" y="507"/>
                  </a:cubicBezTo>
                  <a:cubicBezTo>
                    <a:pt x="274" y="508"/>
                    <a:pt x="276" y="509"/>
                    <a:pt x="277" y="509"/>
                  </a:cubicBezTo>
                  <a:cubicBezTo>
                    <a:pt x="282" y="509"/>
                    <a:pt x="281" y="503"/>
                    <a:pt x="284" y="500"/>
                  </a:cubicBezTo>
                  <a:cubicBezTo>
                    <a:pt x="284" y="500"/>
                    <a:pt x="288" y="500"/>
                    <a:pt x="288" y="499"/>
                  </a:cubicBezTo>
                  <a:cubicBezTo>
                    <a:pt x="288" y="495"/>
                    <a:pt x="283" y="494"/>
                    <a:pt x="283" y="490"/>
                  </a:cubicBezTo>
                  <a:cubicBezTo>
                    <a:pt x="283" y="487"/>
                    <a:pt x="285" y="485"/>
                    <a:pt x="289" y="485"/>
                  </a:cubicBezTo>
                  <a:cubicBezTo>
                    <a:pt x="294" y="485"/>
                    <a:pt x="296" y="489"/>
                    <a:pt x="298" y="490"/>
                  </a:cubicBezTo>
                  <a:cubicBezTo>
                    <a:pt x="299" y="483"/>
                    <a:pt x="292" y="481"/>
                    <a:pt x="286" y="478"/>
                  </a:cubicBezTo>
                  <a:cubicBezTo>
                    <a:pt x="284" y="477"/>
                    <a:pt x="277" y="476"/>
                    <a:pt x="279" y="472"/>
                  </a:cubicBezTo>
                  <a:cubicBezTo>
                    <a:pt x="279" y="472"/>
                    <a:pt x="279" y="471"/>
                    <a:pt x="279" y="470"/>
                  </a:cubicBezTo>
                  <a:cubicBezTo>
                    <a:pt x="275" y="470"/>
                    <a:pt x="272" y="472"/>
                    <a:pt x="267" y="470"/>
                  </a:cubicBezTo>
                  <a:cubicBezTo>
                    <a:pt x="265" y="468"/>
                    <a:pt x="263" y="463"/>
                    <a:pt x="262" y="459"/>
                  </a:cubicBezTo>
                  <a:cubicBezTo>
                    <a:pt x="261" y="457"/>
                    <a:pt x="258" y="452"/>
                    <a:pt x="254" y="450"/>
                  </a:cubicBezTo>
                  <a:cubicBezTo>
                    <a:pt x="251" y="449"/>
                    <a:pt x="248" y="447"/>
                    <a:pt x="248" y="443"/>
                  </a:cubicBezTo>
                  <a:cubicBezTo>
                    <a:pt x="248" y="441"/>
                    <a:pt x="248" y="439"/>
                    <a:pt x="249" y="437"/>
                  </a:cubicBezTo>
                  <a:cubicBezTo>
                    <a:pt x="248" y="437"/>
                    <a:pt x="247" y="436"/>
                    <a:pt x="247" y="436"/>
                  </a:cubicBezTo>
                  <a:cubicBezTo>
                    <a:pt x="247" y="432"/>
                    <a:pt x="254" y="432"/>
                    <a:pt x="257" y="430"/>
                  </a:cubicBezTo>
                  <a:cubicBezTo>
                    <a:pt x="259" y="432"/>
                    <a:pt x="257" y="438"/>
                    <a:pt x="261" y="438"/>
                  </a:cubicBezTo>
                  <a:lnTo>
                    <a:pt x="270" y="438"/>
                  </a:lnTo>
                  <a:cubicBezTo>
                    <a:pt x="270" y="445"/>
                    <a:pt x="277" y="455"/>
                    <a:pt x="284" y="455"/>
                  </a:cubicBezTo>
                  <a:lnTo>
                    <a:pt x="288" y="455"/>
                  </a:lnTo>
                  <a:cubicBezTo>
                    <a:pt x="288" y="459"/>
                    <a:pt x="293" y="460"/>
                    <a:pt x="297" y="462"/>
                  </a:cubicBezTo>
                  <a:cubicBezTo>
                    <a:pt x="301" y="464"/>
                    <a:pt x="307" y="470"/>
                    <a:pt x="307" y="474"/>
                  </a:cubicBezTo>
                  <a:lnTo>
                    <a:pt x="307" y="482"/>
                  </a:lnTo>
                  <a:cubicBezTo>
                    <a:pt x="307" y="488"/>
                    <a:pt x="313" y="491"/>
                    <a:pt x="316" y="494"/>
                  </a:cubicBezTo>
                  <a:cubicBezTo>
                    <a:pt x="319" y="497"/>
                    <a:pt x="321" y="500"/>
                    <a:pt x="322" y="504"/>
                  </a:cubicBezTo>
                  <a:cubicBezTo>
                    <a:pt x="322" y="504"/>
                    <a:pt x="323" y="507"/>
                    <a:pt x="324" y="507"/>
                  </a:cubicBezTo>
                  <a:lnTo>
                    <a:pt x="329" y="507"/>
                  </a:lnTo>
                  <a:cubicBezTo>
                    <a:pt x="328" y="508"/>
                    <a:pt x="325" y="509"/>
                    <a:pt x="325" y="512"/>
                  </a:cubicBezTo>
                  <a:cubicBezTo>
                    <a:pt x="325" y="516"/>
                    <a:pt x="329" y="521"/>
                    <a:pt x="334" y="521"/>
                  </a:cubicBezTo>
                  <a:lnTo>
                    <a:pt x="338" y="521"/>
                  </a:lnTo>
                  <a:cubicBezTo>
                    <a:pt x="335" y="520"/>
                    <a:pt x="338" y="516"/>
                    <a:pt x="338" y="515"/>
                  </a:cubicBezTo>
                  <a:cubicBezTo>
                    <a:pt x="338" y="512"/>
                    <a:pt x="337" y="511"/>
                    <a:pt x="336" y="509"/>
                  </a:cubicBezTo>
                  <a:lnTo>
                    <a:pt x="336" y="507"/>
                  </a:lnTo>
                  <a:cubicBezTo>
                    <a:pt x="338" y="508"/>
                    <a:pt x="341" y="511"/>
                    <a:pt x="344" y="512"/>
                  </a:cubicBezTo>
                  <a:cubicBezTo>
                    <a:pt x="345" y="509"/>
                    <a:pt x="348" y="511"/>
                    <a:pt x="349" y="510"/>
                  </a:cubicBezTo>
                  <a:cubicBezTo>
                    <a:pt x="349" y="509"/>
                    <a:pt x="348" y="508"/>
                    <a:pt x="348" y="507"/>
                  </a:cubicBezTo>
                  <a:cubicBezTo>
                    <a:pt x="346" y="507"/>
                    <a:pt x="338" y="500"/>
                    <a:pt x="338" y="499"/>
                  </a:cubicBezTo>
                  <a:cubicBezTo>
                    <a:pt x="338" y="498"/>
                    <a:pt x="339" y="497"/>
                    <a:pt x="339" y="495"/>
                  </a:cubicBezTo>
                  <a:lnTo>
                    <a:pt x="334" y="489"/>
                  </a:lnTo>
                  <a:cubicBezTo>
                    <a:pt x="334" y="487"/>
                    <a:pt x="336" y="485"/>
                    <a:pt x="337" y="485"/>
                  </a:cubicBezTo>
                  <a:cubicBezTo>
                    <a:pt x="339" y="485"/>
                    <a:pt x="340" y="490"/>
                    <a:pt x="344" y="490"/>
                  </a:cubicBezTo>
                  <a:cubicBezTo>
                    <a:pt x="345" y="488"/>
                    <a:pt x="345" y="486"/>
                    <a:pt x="344" y="483"/>
                  </a:cubicBezTo>
                  <a:cubicBezTo>
                    <a:pt x="348" y="482"/>
                    <a:pt x="349" y="480"/>
                    <a:pt x="355" y="480"/>
                  </a:cubicBezTo>
                  <a:cubicBezTo>
                    <a:pt x="360" y="480"/>
                    <a:pt x="363" y="485"/>
                    <a:pt x="367" y="485"/>
                  </a:cubicBezTo>
                  <a:cubicBezTo>
                    <a:pt x="370" y="485"/>
                    <a:pt x="371" y="482"/>
                    <a:pt x="375" y="480"/>
                  </a:cubicBezTo>
                  <a:cubicBezTo>
                    <a:pt x="378" y="478"/>
                    <a:pt x="380" y="480"/>
                    <a:pt x="383" y="479"/>
                  </a:cubicBezTo>
                  <a:cubicBezTo>
                    <a:pt x="384" y="478"/>
                    <a:pt x="386" y="479"/>
                    <a:pt x="387" y="478"/>
                  </a:cubicBezTo>
                  <a:cubicBezTo>
                    <a:pt x="385" y="475"/>
                    <a:pt x="377" y="471"/>
                    <a:pt x="377" y="465"/>
                  </a:cubicBezTo>
                  <a:cubicBezTo>
                    <a:pt x="377" y="461"/>
                    <a:pt x="382" y="455"/>
                    <a:pt x="385" y="452"/>
                  </a:cubicBezTo>
                  <a:lnTo>
                    <a:pt x="385" y="444"/>
                  </a:lnTo>
                  <a:cubicBezTo>
                    <a:pt x="386" y="443"/>
                    <a:pt x="386" y="445"/>
                    <a:pt x="387" y="440"/>
                  </a:cubicBezTo>
                  <a:cubicBezTo>
                    <a:pt x="387" y="437"/>
                    <a:pt x="390" y="436"/>
                    <a:pt x="393" y="435"/>
                  </a:cubicBezTo>
                  <a:cubicBezTo>
                    <a:pt x="393" y="433"/>
                    <a:pt x="393" y="432"/>
                    <a:pt x="393" y="431"/>
                  </a:cubicBezTo>
                  <a:cubicBezTo>
                    <a:pt x="399" y="429"/>
                    <a:pt x="400" y="421"/>
                    <a:pt x="406" y="421"/>
                  </a:cubicBezTo>
                  <a:cubicBezTo>
                    <a:pt x="412" y="421"/>
                    <a:pt x="425" y="443"/>
                    <a:pt x="429" y="443"/>
                  </a:cubicBezTo>
                  <a:cubicBezTo>
                    <a:pt x="434" y="443"/>
                    <a:pt x="448" y="437"/>
                    <a:pt x="450" y="434"/>
                  </a:cubicBezTo>
                  <a:lnTo>
                    <a:pt x="442" y="433"/>
                  </a:lnTo>
                  <a:cubicBezTo>
                    <a:pt x="441" y="433"/>
                    <a:pt x="437" y="432"/>
                    <a:pt x="437" y="428"/>
                  </a:cubicBezTo>
                  <a:cubicBezTo>
                    <a:pt x="437" y="426"/>
                    <a:pt x="459" y="418"/>
                    <a:pt x="466" y="415"/>
                  </a:cubicBezTo>
                  <a:cubicBezTo>
                    <a:pt x="466" y="415"/>
                    <a:pt x="462" y="420"/>
                    <a:pt x="461" y="420"/>
                  </a:cubicBezTo>
                  <a:cubicBezTo>
                    <a:pt x="462" y="422"/>
                    <a:pt x="469" y="430"/>
                    <a:pt x="452" y="434"/>
                  </a:cubicBezTo>
                  <a:cubicBezTo>
                    <a:pt x="460" y="452"/>
                    <a:pt x="494" y="449"/>
                    <a:pt x="494" y="472"/>
                  </a:cubicBezTo>
                  <a:lnTo>
                    <a:pt x="495" y="472"/>
                  </a:lnTo>
                  <a:cubicBezTo>
                    <a:pt x="497" y="472"/>
                    <a:pt x="499" y="471"/>
                    <a:pt x="501" y="471"/>
                  </a:cubicBezTo>
                  <a:cubicBezTo>
                    <a:pt x="492" y="471"/>
                    <a:pt x="488" y="479"/>
                    <a:pt x="481" y="479"/>
                  </a:cubicBezTo>
                  <a:lnTo>
                    <a:pt x="464" y="479"/>
                  </a:lnTo>
                  <a:cubicBezTo>
                    <a:pt x="460" y="478"/>
                    <a:pt x="449" y="476"/>
                    <a:pt x="449" y="473"/>
                  </a:cubicBezTo>
                  <a:cubicBezTo>
                    <a:pt x="442" y="473"/>
                    <a:pt x="442" y="468"/>
                    <a:pt x="434" y="468"/>
                  </a:cubicBezTo>
                  <a:cubicBezTo>
                    <a:pt x="429" y="468"/>
                    <a:pt x="421" y="469"/>
                    <a:pt x="417" y="471"/>
                  </a:cubicBezTo>
                  <a:cubicBezTo>
                    <a:pt x="414" y="473"/>
                    <a:pt x="409" y="477"/>
                    <a:pt x="405" y="477"/>
                  </a:cubicBezTo>
                  <a:lnTo>
                    <a:pt x="396" y="477"/>
                  </a:lnTo>
                  <a:cubicBezTo>
                    <a:pt x="394" y="477"/>
                    <a:pt x="389" y="476"/>
                    <a:pt x="389" y="478"/>
                  </a:cubicBezTo>
                  <a:cubicBezTo>
                    <a:pt x="389" y="481"/>
                    <a:pt x="390" y="480"/>
                    <a:pt x="391" y="482"/>
                  </a:cubicBezTo>
                  <a:cubicBezTo>
                    <a:pt x="386" y="485"/>
                    <a:pt x="364" y="483"/>
                    <a:pt x="364" y="492"/>
                  </a:cubicBezTo>
                  <a:cubicBezTo>
                    <a:pt x="364" y="494"/>
                    <a:pt x="367" y="494"/>
                    <a:pt x="369" y="494"/>
                  </a:cubicBezTo>
                  <a:cubicBezTo>
                    <a:pt x="369" y="495"/>
                    <a:pt x="369" y="495"/>
                    <a:pt x="369" y="497"/>
                  </a:cubicBezTo>
                  <a:cubicBezTo>
                    <a:pt x="369" y="503"/>
                    <a:pt x="366" y="502"/>
                    <a:pt x="363" y="505"/>
                  </a:cubicBezTo>
                  <a:cubicBezTo>
                    <a:pt x="367" y="507"/>
                    <a:pt x="370" y="507"/>
                    <a:pt x="373" y="511"/>
                  </a:cubicBezTo>
                  <a:cubicBezTo>
                    <a:pt x="370" y="514"/>
                    <a:pt x="379" y="518"/>
                    <a:pt x="380" y="520"/>
                  </a:cubicBezTo>
                  <a:cubicBezTo>
                    <a:pt x="380" y="521"/>
                    <a:pt x="379" y="522"/>
                    <a:pt x="378" y="522"/>
                  </a:cubicBezTo>
                  <a:lnTo>
                    <a:pt x="382" y="522"/>
                  </a:lnTo>
                  <a:cubicBezTo>
                    <a:pt x="387" y="519"/>
                    <a:pt x="390" y="527"/>
                    <a:pt x="396" y="527"/>
                  </a:cubicBezTo>
                  <a:cubicBezTo>
                    <a:pt x="401" y="527"/>
                    <a:pt x="400" y="520"/>
                    <a:pt x="406" y="520"/>
                  </a:cubicBezTo>
                  <a:cubicBezTo>
                    <a:pt x="412" y="520"/>
                    <a:pt x="415" y="528"/>
                    <a:pt x="421" y="528"/>
                  </a:cubicBezTo>
                  <a:cubicBezTo>
                    <a:pt x="429" y="528"/>
                    <a:pt x="431" y="524"/>
                    <a:pt x="436" y="520"/>
                  </a:cubicBezTo>
                  <a:cubicBezTo>
                    <a:pt x="437" y="522"/>
                    <a:pt x="439" y="523"/>
                    <a:pt x="442" y="523"/>
                  </a:cubicBezTo>
                  <a:cubicBezTo>
                    <a:pt x="444" y="523"/>
                    <a:pt x="445" y="521"/>
                    <a:pt x="447" y="520"/>
                  </a:cubicBezTo>
                  <a:lnTo>
                    <a:pt x="447" y="523"/>
                  </a:lnTo>
                  <a:cubicBezTo>
                    <a:pt x="447" y="523"/>
                    <a:pt x="445" y="524"/>
                    <a:pt x="445" y="526"/>
                  </a:cubicBezTo>
                  <a:cubicBezTo>
                    <a:pt x="445" y="530"/>
                    <a:pt x="447" y="534"/>
                    <a:pt x="447" y="539"/>
                  </a:cubicBezTo>
                  <a:cubicBezTo>
                    <a:pt x="447" y="545"/>
                    <a:pt x="441" y="547"/>
                    <a:pt x="439" y="553"/>
                  </a:cubicBezTo>
                  <a:cubicBezTo>
                    <a:pt x="437" y="559"/>
                    <a:pt x="436" y="562"/>
                    <a:pt x="434" y="568"/>
                  </a:cubicBezTo>
                  <a:cubicBezTo>
                    <a:pt x="434" y="570"/>
                    <a:pt x="432" y="570"/>
                    <a:pt x="432" y="572"/>
                  </a:cubicBezTo>
                  <a:lnTo>
                    <a:pt x="434" y="576"/>
                  </a:lnTo>
                  <a:cubicBezTo>
                    <a:pt x="433" y="575"/>
                    <a:pt x="433" y="574"/>
                    <a:pt x="432" y="574"/>
                  </a:cubicBezTo>
                  <a:cubicBezTo>
                    <a:pt x="429" y="575"/>
                    <a:pt x="429" y="576"/>
                    <a:pt x="424" y="576"/>
                  </a:cubicBezTo>
                  <a:cubicBezTo>
                    <a:pt x="418" y="576"/>
                    <a:pt x="414" y="572"/>
                    <a:pt x="409" y="572"/>
                  </a:cubicBezTo>
                  <a:cubicBezTo>
                    <a:pt x="399" y="572"/>
                    <a:pt x="397" y="577"/>
                    <a:pt x="387" y="577"/>
                  </a:cubicBezTo>
                  <a:cubicBezTo>
                    <a:pt x="377" y="577"/>
                    <a:pt x="364" y="572"/>
                    <a:pt x="354" y="568"/>
                  </a:cubicBezTo>
                  <a:cubicBezTo>
                    <a:pt x="349" y="567"/>
                    <a:pt x="343" y="569"/>
                    <a:pt x="340" y="566"/>
                  </a:cubicBezTo>
                  <a:cubicBezTo>
                    <a:pt x="339" y="564"/>
                    <a:pt x="336" y="563"/>
                    <a:pt x="336" y="559"/>
                  </a:cubicBezTo>
                  <a:lnTo>
                    <a:pt x="329" y="559"/>
                  </a:lnTo>
                  <a:lnTo>
                    <a:pt x="328" y="558"/>
                  </a:lnTo>
                  <a:cubicBezTo>
                    <a:pt x="319" y="561"/>
                    <a:pt x="312" y="561"/>
                    <a:pt x="312" y="571"/>
                  </a:cubicBezTo>
                  <a:lnTo>
                    <a:pt x="312" y="577"/>
                  </a:lnTo>
                  <a:cubicBezTo>
                    <a:pt x="312" y="578"/>
                    <a:pt x="308" y="581"/>
                    <a:pt x="306" y="581"/>
                  </a:cubicBezTo>
                  <a:cubicBezTo>
                    <a:pt x="284" y="581"/>
                    <a:pt x="277" y="557"/>
                    <a:pt x="258" y="557"/>
                  </a:cubicBezTo>
                  <a:lnTo>
                    <a:pt x="249" y="557"/>
                  </a:lnTo>
                  <a:cubicBezTo>
                    <a:pt x="244" y="557"/>
                    <a:pt x="236" y="551"/>
                    <a:pt x="236" y="544"/>
                  </a:cubicBezTo>
                  <a:cubicBezTo>
                    <a:pt x="236" y="539"/>
                    <a:pt x="240" y="536"/>
                    <a:pt x="240" y="532"/>
                  </a:cubicBezTo>
                  <a:cubicBezTo>
                    <a:pt x="240" y="530"/>
                    <a:pt x="236" y="528"/>
                    <a:pt x="236" y="526"/>
                  </a:cubicBezTo>
                  <a:cubicBezTo>
                    <a:pt x="236" y="522"/>
                    <a:pt x="241" y="522"/>
                    <a:pt x="241" y="518"/>
                  </a:cubicBezTo>
                  <a:cubicBezTo>
                    <a:pt x="239" y="518"/>
                    <a:pt x="238" y="520"/>
                    <a:pt x="236" y="520"/>
                  </a:cubicBezTo>
                  <a:cubicBezTo>
                    <a:pt x="231" y="520"/>
                    <a:pt x="233" y="515"/>
                    <a:pt x="227" y="515"/>
                  </a:cubicBezTo>
                  <a:cubicBezTo>
                    <a:pt x="222" y="515"/>
                    <a:pt x="221" y="519"/>
                    <a:pt x="215" y="519"/>
                  </a:cubicBezTo>
                  <a:cubicBezTo>
                    <a:pt x="212" y="519"/>
                    <a:pt x="211" y="517"/>
                    <a:pt x="207" y="517"/>
                  </a:cubicBezTo>
                  <a:cubicBezTo>
                    <a:pt x="202" y="517"/>
                    <a:pt x="197" y="521"/>
                    <a:pt x="194" y="521"/>
                  </a:cubicBezTo>
                  <a:cubicBezTo>
                    <a:pt x="192" y="521"/>
                    <a:pt x="188" y="518"/>
                    <a:pt x="184" y="518"/>
                  </a:cubicBezTo>
                  <a:cubicBezTo>
                    <a:pt x="171" y="518"/>
                    <a:pt x="149" y="526"/>
                    <a:pt x="137" y="532"/>
                  </a:cubicBezTo>
                  <a:cubicBezTo>
                    <a:pt x="134" y="534"/>
                    <a:pt x="132" y="538"/>
                    <a:pt x="126" y="538"/>
                  </a:cubicBezTo>
                  <a:cubicBezTo>
                    <a:pt x="116" y="538"/>
                    <a:pt x="108" y="535"/>
                    <a:pt x="101" y="530"/>
                  </a:cubicBezTo>
                  <a:cubicBezTo>
                    <a:pt x="98" y="532"/>
                    <a:pt x="97" y="535"/>
                    <a:pt x="95" y="538"/>
                  </a:cubicBezTo>
                  <a:cubicBezTo>
                    <a:pt x="88" y="547"/>
                    <a:pt x="78" y="556"/>
                    <a:pt x="70" y="566"/>
                  </a:cubicBezTo>
                  <a:cubicBezTo>
                    <a:pt x="64" y="574"/>
                    <a:pt x="69" y="578"/>
                    <a:pt x="65" y="589"/>
                  </a:cubicBezTo>
                  <a:cubicBezTo>
                    <a:pt x="64" y="594"/>
                    <a:pt x="57" y="600"/>
                    <a:pt x="52" y="603"/>
                  </a:cubicBezTo>
                  <a:cubicBezTo>
                    <a:pt x="47" y="606"/>
                    <a:pt x="39" y="605"/>
                    <a:pt x="35" y="611"/>
                  </a:cubicBezTo>
                  <a:cubicBezTo>
                    <a:pt x="28" y="620"/>
                    <a:pt x="19" y="636"/>
                    <a:pt x="15" y="648"/>
                  </a:cubicBezTo>
                  <a:cubicBezTo>
                    <a:pt x="14" y="652"/>
                    <a:pt x="7" y="656"/>
                    <a:pt x="7" y="662"/>
                  </a:cubicBezTo>
                  <a:cubicBezTo>
                    <a:pt x="7" y="674"/>
                    <a:pt x="13" y="682"/>
                    <a:pt x="13" y="695"/>
                  </a:cubicBezTo>
                  <a:cubicBezTo>
                    <a:pt x="13" y="702"/>
                    <a:pt x="7" y="719"/>
                    <a:pt x="0" y="722"/>
                  </a:cubicBezTo>
                  <a:cubicBezTo>
                    <a:pt x="2" y="726"/>
                    <a:pt x="5" y="727"/>
                    <a:pt x="5" y="732"/>
                  </a:cubicBezTo>
                  <a:cubicBezTo>
                    <a:pt x="5" y="734"/>
                    <a:pt x="6" y="737"/>
                    <a:pt x="6" y="741"/>
                  </a:cubicBezTo>
                  <a:cubicBezTo>
                    <a:pt x="7" y="743"/>
                    <a:pt x="8" y="743"/>
                    <a:pt x="9" y="745"/>
                  </a:cubicBezTo>
                  <a:cubicBezTo>
                    <a:pt x="9" y="746"/>
                    <a:pt x="25" y="760"/>
                    <a:pt x="27" y="762"/>
                  </a:cubicBezTo>
                  <a:cubicBezTo>
                    <a:pt x="34" y="767"/>
                    <a:pt x="36" y="775"/>
                    <a:pt x="42" y="783"/>
                  </a:cubicBezTo>
                  <a:cubicBezTo>
                    <a:pt x="48" y="793"/>
                    <a:pt x="65" y="803"/>
                    <a:pt x="73" y="809"/>
                  </a:cubicBezTo>
                  <a:cubicBezTo>
                    <a:pt x="75" y="810"/>
                    <a:pt x="79" y="811"/>
                    <a:pt x="82" y="811"/>
                  </a:cubicBezTo>
                  <a:cubicBezTo>
                    <a:pt x="94" y="811"/>
                    <a:pt x="99" y="805"/>
                    <a:pt x="111" y="805"/>
                  </a:cubicBezTo>
                  <a:cubicBezTo>
                    <a:pt x="116" y="805"/>
                    <a:pt x="124" y="810"/>
                    <a:pt x="128" y="810"/>
                  </a:cubicBezTo>
                  <a:cubicBezTo>
                    <a:pt x="132" y="810"/>
                    <a:pt x="134" y="806"/>
                    <a:pt x="139" y="805"/>
                  </a:cubicBezTo>
                  <a:cubicBezTo>
                    <a:pt x="150" y="801"/>
                    <a:pt x="161" y="794"/>
                    <a:pt x="175" y="794"/>
                  </a:cubicBezTo>
                  <a:cubicBezTo>
                    <a:pt x="188" y="794"/>
                    <a:pt x="190" y="811"/>
                    <a:pt x="199" y="811"/>
                  </a:cubicBezTo>
                  <a:lnTo>
                    <a:pt x="211" y="811"/>
                  </a:lnTo>
                  <a:cubicBezTo>
                    <a:pt x="221" y="811"/>
                    <a:pt x="226" y="817"/>
                    <a:pt x="230" y="824"/>
                  </a:cubicBezTo>
                  <a:cubicBezTo>
                    <a:pt x="227" y="826"/>
                    <a:pt x="227" y="835"/>
                    <a:pt x="227" y="839"/>
                  </a:cubicBezTo>
                  <a:cubicBezTo>
                    <a:pt x="227" y="840"/>
                    <a:pt x="225" y="841"/>
                    <a:pt x="227" y="843"/>
                  </a:cubicBezTo>
                  <a:cubicBezTo>
                    <a:pt x="225" y="844"/>
                    <a:pt x="220" y="852"/>
                    <a:pt x="220" y="855"/>
                  </a:cubicBezTo>
                  <a:cubicBezTo>
                    <a:pt x="220" y="869"/>
                    <a:pt x="237" y="879"/>
                    <a:pt x="244" y="889"/>
                  </a:cubicBezTo>
                  <a:cubicBezTo>
                    <a:pt x="248" y="894"/>
                    <a:pt x="247" y="901"/>
                    <a:pt x="249" y="907"/>
                  </a:cubicBezTo>
                  <a:cubicBezTo>
                    <a:pt x="253" y="914"/>
                    <a:pt x="255" y="919"/>
                    <a:pt x="257" y="931"/>
                  </a:cubicBezTo>
                  <a:cubicBezTo>
                    <a:pt x="258" y="938"/>
                    <a:pt x="261" y="941"/>
                    <a:pt x="261" y="948"/>
                  </a:cubicBezTo>
                  <a:cubicBezTo>
                    <a:pt x="261" y="964"/>
                    <a:pt x="242" y="969"/>
                    <a:pt x="242" y="990"/>
                  </a:cubicBezTo>
                  <a:cubicBezTo>
                    <a:pt x="242" y="1009"/>
                    <a:pt x="251" y="1020"/>
                    <a:pt x="259" y="1034"/>
                  </a:cubicBezTo>
                  <a:cubicBezTo>
                    <a:pt x="262" y="1038"/>
                    <a:pt x="265" y="1040"/>
                    <a:pt x="265" y="1044"/>
                  </a:cubicBezTo>
                  <a:lnTo>
                    <a:pt x="265" y="1052"/>
                  </a:lnTo>
                  <a:cubicBezTo>
                    <a:pt x="265" y="1078"/>
                    <a:pt x="279" y="1095"/>
                    <a:pt x="289" y="1113"/>
                  </a:cubicBezTo>
                  <a:cubicBezTo>
                    <a:pt x="291" y="1116"/>
                    <a:pt x="299" y="1125"/>
                    <a:pt x="299" y="1130"/>
                  </a:cubicBezTo>
                  <a:cubicBezTo>
                    <a:pt x="299" y="1133"/>
                    <a:pt x="298" y="1135"/>
                    <a:pt x="296" y="1138"/>
                  </a:cubicBezTo>
                  <a:cubicBezTo>
                    <a:pt x="298" y="1140"/>
                    <a:pt x="301" y="1147"/>
                    <a:pt x="301" y="1152"/>
                  </a:cubicBezTo>
                  <a:cubicBezTo>
                    <a:pt x="301" y="1152"/>
                    <a:pt x="302" y="1151"/>
                    <a:pt x="304" y="1151"/>
                  </a:cubicBezTo>
                  <a:cubicBezTo>
                    <a:pt x="306" y="1154"/>
                    <a:pt x="308" y="1157"/>
                    <a:pt x="313" y="1157"/>
                  </a:cubicBezTo>
                  <a:cubicBezTo>
                    <a:pt x="324" y="1157"/>
                    <a:pt x="332" y="1148"/>
                    <a:pt x="344" y="1148"/>
                  </a:cubicBezTo>
                  <a:cubicBezTo>
                    <a:pt x="347" y="1148"/>
                    <a:pt x="349" y="1151"/>
                    <a:pt x="353" y="1151"/>
                  </a:cubicBezTo>
                  <a:cubicBezTo>
                    <a:pt x="355" y="1151"/>
                    <a:pt x="357" y="1149"/>
                    <a:pt x="361" y="1149"/>
                  </a:cubicBezTo>
                  <a:cubicBezTo>
                    <a:pt x="363" y="1144"/>
                    <a:pt x="370" y="1146"/>
                    <a:pt x="375" y="1144"/>
                  </a:cubicBezTo>
                  <a:cubicBezTo>
                    <a:pt x="387" y="1138"/>
                    <a:pt x="390" y="1129"/>
                    <a:pt x="398" y="1120"/>
                  </a:cubicBezTo>
                  <a:cubicBezTo>
                    <a:pt x="402" y="1114"/>
                    <a:pt x="403" y="1107"/>
                    <a:pt x="409" y="1100"/>
                  </a:cubicBezTo>
                  <a:cubicBezTo>
                    <a:pt x="413" y="1097"/>
                    <a:pt x="421" y="1090"/>
                    <a:pt x="421" y="1082"/>
                  </a:cubicBezTo>
                  <a:cubicBezTo>
                    <a:pt x="421" y="1080"/>
                    <a:pt x="419" y="1077"/>
                    <a:pt x="417" y="1076"/>
                  </a:cubicBezTo>
                  <a:cubicBezTo>
                    <a:pt x="420" y="1069"/>
                    <a:pt x="424" y="1066"/>
                    <a:pt x="432" y="1062"/>
                  </a:cubicBezTo>
                  <a:cubicBezTo>
                    <a:pt x="434" y="1061"/>
                    <a:pt x="439" y="1062"/>
                    <a:pt x="441" y="1060"/>
                  </a:cubicBezTo>
                  <a:cubicBezTo>
                    <a:pt x="442" y="1057"/>
                    <a:pt x="443" y="1048"/>
                    <a:pt x="443" y="1043"/>
                  </a:cubicBezTo>
                  <a:cubicBezTo>
                    <a:pt x="443" y="1034"/>
                    <a:pt x="434" y="1030"/>
                    <a:pt x="434" y="1023"/>
                  </a:cubicBezTo>
                  <a:cubicBezTo>
                    <a:pt x="434" y="1020"/>
                    <a:pt x="439" y="1015"/>
                    <a:pt x="443" y="1014"/>
                  </a:cubicBezTo>
                  <a:cubicBezTo>
                    <a:pt x="447" y="995"/>
                    <a:pt x="486" y="997"/>
                    <a:pt x="486" y="974"/>
                  </a:cubicBezTo>
                  <a:cubicBezTo>
                    <a:pt x="486" y="972"/>
                    <a:pt x="485" y="970"/>
                    <a:pt x="483" y="968"/>
                  </a:cubicBezTo>
                  <a:cubicBezTo>
                    <a:pt x="483" y="960"/>
                    <a:pt x="484" y="954"/>
                    <a:pt x="484" y="950"/>
                  </a:cubicBezTo>
                  <a:lnTo>
                    <a:pt x="484" y="943"/>
                  </a:lnTo>
                  <a:cubicBezTo>
                    <a:pt x="484" y="942"/>
                    <a:pt x="486" y="940"/>
                    <a:pt x="486" y="938"/>
                  </a:cubicBezTo>
                  <a:cubicBezTo>
                    <a:pt x="486" y="932"/>
                    <a:pt x="475" y="927"/>
                    <a:pt x="475" y="917"/>
                  </a:cubicBezTo>
                  <a:cubicBezTo>
                    <a:pt x="475" y="908"/>
                    <a:pt x="473" y="904"/>
                    <a:pt x="473" y="895"/>
                  </a:cubicBezTo>
                  <a:cubicBezTo>
                    <a:pt x="473" y="887"/>
                    <a:pt x="481" y="884"/>
                    <a:pt x="483" y="877"/>
                  </a:cubicBezTo>
                  <a:cubicBezTo>
                    <a:pt x="490" y="851"/>
                    <a:pt x="511" y="846"/>
                    <a:pt x="531" y="831"/>
                  </a:cubicBezTo>
                  <a:cubicBezTo>
                    <a:pt x="542" y="822"/>
                    <a:pt x="546" y="811"/>
                    <a:pt x="554" y="800"/>
                  </a:cubicBezTo>
                  <a:cubicBezTo>
                    <a:pt x="562" y="790"/>
                    <a:pt x="575" y="767"/>
                    <a:pt x="575" y="751"/>
                  </a:cubicBezTo>
                  <a:cubicBezTo>
                    <a:pt x="575" y="749"/>
                    <a:pt x="574" y="748"/>
                    <a:pt x="573" y="746"/>
                  </a:cubicBezTo>
                  <a:cubicBezTo>
                    <a:pt x="563" y="749"/>
                    <a:pt x="552" y="753"/>
                    <a:pt x="541" y="755"/>
                  </a:cubicBezTo>
                  <a:cubicBezTo>
                    <a:pt x="536" y="756"/>
                    <a:pt x="533" y="753"/>
                    <a:pt x="529" y="755"/>
                  </a:cubicBezTo>
                  <a:cubicBezTo>
                    <a:pt x="525" y="756"/>
                    <a:pt x="524" y="760"/>
                    <a:pt x="520" y="760"/>
                  </a:cubicBezTo>
                  <a:cubicBezTo>
                    <a:pt x="515" y="760"/>
                    <a:pt x="511" y="751"/>
                    <a:pt x="507" y="748"/>
                  </a:cubicBezTo>
                  <a:cubicBezTo>
                    <a:pt x="510" y="744"/>
                    <a:pt x="507" y="743"/>
                    <a:pt x="507" y="739"/>
                  </a:cubicBezTo>
                  <a:cubicBezTo>
                    <a:pt x="498" y="739"/>
                    <a:pt x="495" y="726"/>
                    <a:pt x="490" y="723"/>
                  </a:cubicBezTo>
                  <a:cubicBezTo>
                    <a:pt x="485" y="719"/>
                    <a:pt x="482" y="719"/>
                    <a:pt x="477" y="713"/>
                  </a:cubicBezTo>
                  <a:cubicBezTo>
                    <a:pt x="471" y="709"/>
                    <a:pt x="475" y="701"/>
                    <a:pt x="469" y="693"/>
                  </a:cubicBezTo>
                  <a:cubicBezTo>
                    <a:pt x="465" y="688"/>
                    <a:pt x="459" y="688"/>
                    <a:pt x="456" y="680"/>
                  </a:cubicBezTo>
                  <a:lnTo>
                    <a:pt x="456" y="664"/>
                  </a:lnTo>
                  <a:cubicBezTo>
                    <a:pt x="452" y="660"/>
                    <a:pt x="443" y="647"/>
                    <a:pt x="444" y="641"/>
                  </a:cubicBezTo>
                  <a:lnTo>
                    <a:pt x="416" y="592"/>
                  </a:lnTo>
                  <a:lnTo>
                    <a:pt x="416" y="587"/>
                  </a:lnTo>
                  <a:cubicBezTo>
                    <a:pt x="421" y="592"/>
                    <a:pt x="426" y="605"/>
                    <a:pt x="432" y="606"/>
                  </a:cubicBezTo>
                  <a:cubicBezTo>
                    <a:pt x="433" y="603"/>
                    <a:pt x="437" y="595"/>
                    <a:pt x="438" y="591"/>
                  </a:cubicBezTo>
                  <a:cubicBezTo>
                    <a:pt x="437" y="595"/>
                    <a:pt x="436" y="598"/>
                    <a:pt x="436" y="600"/>
                  </a:cubicBezTo>
                  <a:cubicBezTo>
                    <a:pt x="436" y="601"/>
                    <a:pt x="441" y="606"/>
                    <a:pt x="441" y="607"/>
                  </a:cubicBezTo>
                  <a:cubicBezTo>
                    <a:pt x="445" y="612"/>
                    <a:pt x="448" y="617"/>
                    <a:pt x="451" y="622"/>
                  </a:cubicBezTo>
                  <a:cubicBezTo>
                    <a:pt x="452" y="624"/>
                    <a:pt x="454" y="627"/>
                    <a:pt x="455" y="629"/>
                  </a:cubicBezTo>
                  <a:cubicBezTo>
                    <a:pt x="456" y="631"/>
                    <a:pt x="455" y="635"/>
                    <a:pt x="457" y="637"/>
                  </a:cubicBezTo>
                  <a:cubicBezTo>
                    <a:pt x="458" y="638"/>
                    <a:pt x="462" y="638"/>
                    <a:pt x="463" y="639"/>
                  </a:cubicBezTo>
                  <a:cubicBezTo>
                    <a:pt x="464" y="640"/>
                    <a:pt x="465" y="641"/>
                    <a:pt x="467" y="643"/>
                  </a:cubicBezTo>
                  <a:cubicBezTo>
                    <a:pt x="468" y="648"/>
                    <a:pt x="472" y="650"/>
                    <a:pt x="472" y="657"/>
                  </a:cubicBezTo>
                  <a:cubicBezTo>
                    <a:pt x="472" y="668"/>
                    <a:pt x="474" y="674"/>
                    <a:pt x="485" y="676"/>
                  </a:cubicBezTo>
                  <a:cubicBezTo>
                    <a:pt x="485" y="683"/>
                    <a:pt x="493" y="693"/>
                    <a:pt x="496" y="697"/>
                  </a:cubicBezTo>
                  <a:cubicBezTo>
                    <a:pt x="500" y="700"/>
                    <a:pt x="505" y="703"/>
                    <a:pt x="503" y="710"/>
                  </a:cubicBezTo>
                  <a:cubicBezTo>
                    <a:pt x="502" y="712"/>
                    <a:pt x="500" y="718"/>
                    <a:pt x="504" y="718"/>
                  </a:cubicBezTo>
                  <a:cubicBezTo>
                    <a:pt x="504" y="724"/>
                    <a:pt x="506" y="729"/>
                    <a:pt x="509" y="733"/>
                  </a:cubicBezTo>
                  <a:cubicBezTo>
                    <a:pt x="511" y="736"/>
                    <a:pt x="508" y="736"/>
                    <a:pt x="509" y="737"/>
                  </a:cubicBezTo>
                  <a:cubicBezTo>
                    <a:pt x="510" y="737"/>
                    <a:pt x="518" y="740"/>
                    <a:pt x="518" y="740"/>
                  </a:cubicBezTo>
                  <a:lnTo>
                    <a:pt x="520" y="740"/>
                  </a:lnTo>
                  <a:cubicBezTo>
                    <a:pt x="526" y="740"/>
                    <a:pt x="527" y="737"/>
                    <a:pt x="532" y="733"/>
                  </a:cubicBezTo>
                  <a:lnTo>
                    <a:pt x="541" y="733"/>
                  </a:lnTo>
                  <a:cubicBezTo>
                    <a:pt x="545" y="732"/>
                    <a:pt x="557" y="723"/>
                    <a:pt x="561" y="723"/>
                  </a:cubicBezTo>
                  <a:cubicBezTo>
                    <a:pt x="568" y="721"/>
                    <a:pt x="577" y="719"/>
                    <a:pt x="584" y="715"/>
                  </a:cubicBezTo>
                  <a:cubicBezTo>
                    <a:pt x="583" y="715"/>
                    <a:pt x="583" y="713"/>
                    <a:pt x="583" y="713"/>
                  </a:cubicBezTo>
                  <a:cubicBezTo>
                    <a:pt x="583" y="706"/>
                    <a:pt x="601" y="703"/>
                    <a:pt x="609" y="701"/>
                  </a:cubicBezTo>
                  <a:cubicBezTo>
                    <a:pt x="609" y="698"/>
                    <a:pt x="614" y="693"/>
                    <a:pt x="617" y="693"/>
                  </a:cubicBezTo>
                  <a:cubicBezTo>
                    <a:pt x="621" y="693"/>
                    <a:pt x="621" y="684"/>
                    <a:pt x="626" y="684"/>
                  </a:cubicBezTo>
                  <a:cubicBezTo>
                    <a:pt x="629" y="684"/>
                    <a:pt x="629" y="679"/>
                    <a:pt x="630" y="676"/>
                  </a:cubicBezTo>
                  <a:cubicBezTo>
                    <a:pt x="631" y="672"/>
                    <a:pt x="634" y="671"/>
                    <a:pt x="639" y="671"/>
                  </a:cubicBezTo>
                  <a:cubicBezTo>
                    <a:pt x="639" y="664"/>
                    <a:pt x="647" y="661"/>
                    <a:pt x="647" y="655"/>
                  </a:cubicBezTo>
                  <a:cubicBezTo>
                    <a:pt x="647" y="652"/>
                    <a:pt x="643" y="653"/>
                    <a:pt x="642" y="650"/>
                  </a:cubicBezTo>
                  <a:cubicBezTo>
                    <a:pt x="640" y="649"/>
                    <a:pt x="639" y="644"/>
                    <a:pt x="636" y="643"/>
                  </a:cubicBezTo>
                  <a:cubicBezTo>
                    <a:pt x="627" y="640"/>
                    <a:pt x="622" y="639"/>
                    <a:pt x="618" y="630"/>
                  </a:cubicBezTo>
                  <a:lnTo>
                    <a:pt x="618" y="620"/>
                  </a:lnTo>
                  <a:cubicBezTo>
                    <a:pt x="607" y="628"/>
                    <a:pt x="605" y="640"/>
                    <a:pt x="586" y="640"/>
                  </a:cubicBezTo>
                  <a:cubicBezTo>
                    <a:pt x="581" y="640"/>
                    <a:pt x="573" y="638"/>
                    <a:pt x="573" y="633"/>
                  </a:cubicBezTo>
                  <a:cubicBezTo>
                    <a:pt x="573" y="630"/>
                    <a:pt x="576" y="628"/>
                    <a:pt x="576" y="624"/>
                  </a:cubicBezTo>
                  <a:cubicBezTo>
                    <a:pt x="576" y="623"/>
                    <a:pt x="576" y="622"/>
                    <a:pt x="575" y="621"/>
                  </a:cubicBezTo>
                  <a:cubicBezTo>
                    <a:pt x="572" y="621"/>
                    <a:pt x="573" y="625"/>
                    <a:pt x="569" y="626"/>
                  </a:cubicBezTo>
                  <a:cubicBezTo>
                    <a:pt x="569" y="624"/>
                    <a:pt x="567" y="622"/>
                    <a:pt x="567" y="619"/>
                  </a:cubicBezTo>
                  <a:cubicBezTo>
                    <a:pt x="560" y="618"/>
                    <a:pt x="552" y="605"/>
                    <a:pt x="550" y="598"/>
                  </a:cubicBezTo>
                  <a:cubicBezTo>
                    <a:pt x="550" y="595"/>
                    <a:pt x="550" y="594"/>
                    <a:pt x="550" y="591"/>
                  </a:cubicBezTo>
                  <a:cubicBezTo>
                    <a:pt x="550" y="587"/>
                    <a:pt x="551" y="582"/>
                    <a:pt x="556" y="582"/>
                  </a:cubicBezTo>
                  <a:cubicBezTo>
                    <a:pt x="564" y="582"/>
                    <a:pt x="571" y="591"/>
                    <a:pt x="574" y="597"/>
                  </a:cubicBezTo>
                  <a:cubicBezTo>
                    <a:pt x="574" y="598"/>
                    <a:pt x="573" y="601"/>
                    <a:pt x="575" y="603"/>
                  </a:cubicBezTo>
                  <a:cubicBezTo>
                    <a:pt x="578" y="606"/>
                    <a:pt x="583" y="604"/>
                    <a:pt x="587" y="608"/>
                  </a:cubicBezTo>
                  <a:cubicBezTo>
                    <a:pt x="590" y="611"/>
                    <a:pt x="592" y="615"/>
                    <a:pt x="597" y="616"/>
                  </a:cubicBezTo>
                  <a:lnTo>
                    <a:pt x="612" y="616"/>
                  </a:lnTo>
                  <a:cubicBezTo>
                    <a:pt x="613" y="614"/>
                    <a:pt x="614" y="612"/>
                    <a:pt x="618" y="612"/>
                  </a:cubicBezTo>
                  <a:cubicBezTo>
                    <a:pt x="624" y="612"/>
                    <a:pt x="624" y="620"/>
                    <a:pt x="627" y="624"/>
                  </a:cubicBezTo>
                  <a:cubicBezTo>
                    <a:pt x="627" y="624"/>
                    <a:pt x="636" y="626"/>
                    <a:pt x="637" y="626"/>
                  </a:cubicBezTo>
                  <a:cubicBezTo>
                    <a:pt x="645" y="626"/>
                    <a:pt x="658" y="630"/>
                    <a:pt x="664" y="630"/>
                  </a:cubicBezTo>
                  <a:lnTo>
                    <a:pt x="666" y="630"/>
                  </a:lnTo>
                  <a:lnTo>
                    <a:pt x="676" y="629"/>
                  </a:lnTo>
                  <a:cubicBezTo>
                    <a:pt x="676" y="628"/>
                    <a:pt x="677" y="628"/>
                    <a:pt x="678" y="627"/>
                  </a:cubicBezTo>
                  <a:lnTo>
                    <a:pt x="686" y="629"/>
                  </a:lnTo>
                  <a:cubicBezTo>
                    <a:pt x="689" y="629"/>
                    <a:pt x="690" y="627"/>
                    <a:pt x="694" y="627"/>
                  </a:cubicBezTo>
                  <a:cubicBezTo>
                    <a:pt x="697" y="627"/>
                    <a:pt x="699" y="626"/>
                    <a:pt x="703" y="627"/>
                  </a:cubicBezTo>
                  <a:cubicBezTo>
                    <a:pt x="706" y="628"/>
                    <a:pt x="708" y="635"/>
                    <a:pt x="710" y="639"/>
                  </a:cubicBezTo>
                  <a:cubicBezTo>
                    <a:pt x="713" y="643"/>
                    <a:pt x="722" y="649"/>
                    <a:pt x="728" y="649"/>
                  </a:cubicBezTo>
                  <a:cubicBezTo>
                    <a:pt x="730" y="649"/>
                    <a:pt x="732" y="649"/>
                    <a:pt x="735" y="650"/>
                  </a:cubicBezTo>
                  <a:cubicBezTo>
                    <a:pt x="733" y="651"/>
                    <a:pt x="733" y="653"/>
                    <a:pt x="731" y="654"/>
                  </a:cubicBezTo>
                  <a:cubicBezTo>
                    <a:pt x="728" y="655"/>
                    <a:pt x="726" y="653"/>
                    <a:pt x="723" y="655"/>
                  </a:cubicBezTo>
                  <a:cubicBezTo>
                    <a:pt x="728" y="660"/>
                    <a:pt x="731" y="669"/>
                    <a:pt x="740" y="669"/>
                  </a:cubicBezTo>
                  <a:cubicBezTo>
                    <a:pt x="748" y="669"/>
                    <a:pt x="748" y="659"/>
                    <a:pt x="752" y="655"/>
                  </a:cubicBezTo>
                  <a:lnTo>
                    <a:pt x="755" y="655"/>
                  </a:lnTo>
                  <a:cubicBezTo>
                    <a:pt x="755" y="656"/>
                    <a:pt x="753" y="658"/>
                    <a:pt x="753" y="659"/>
                  </a:cubicBezTo>
                  <a:cubicBezTo>
                    <a:pt x="753" y="663"/>
                    <a:pt x="756" y="667"/>
                    <a:pt x="756" y="671"/>
                  </a:cubicBezTo>
                  <a:cubicBezTo>
                    <a:pt x="756" y="675"/>
                    <a:pt x="755" y="676"/>
                    <a:pt x="755" y="680"/>
                  </a:cubicBezTo>
                  <a:lnTo>
                    <a:pt x="754" y="680"/>
                  </a:lnTo>
                  <a:cubicBezTo>
                    <a:pt x="754" y="680"/>
                    <a:pt x="755" y="683"/>
                    <a:pt x="755" y="684"/>
                  </a:cubicBezTo>
                  <a:cubicBezTo>
                    <a:pt x="755" y="689"/>
                    <a:pt x="758" y="695"/>
                    <a:pt x="759" y="701"/>
                  </a:cubicBezTo>
                  <a:cubicBezTo>
                    <a:pt x="762" y="707"/>
                    <a:pt x="767" y="717"/>
                    <a:pt x="768" y="722"/>
                  </a:cubicBezTo>
                  <a:cubicBezTo>
                    <a:pt x="769" y="725"/>
                    <a:pt x="769" y="727"/>
                    <a:pt x="772" y="731"/>
                  </a:cubicBezTo>
                  <a:cubicBezTo>
                    <a:pt x="775" y="735"/>
                    <a:pt x="773" y="739"/>
                    <a:pt x="775" y="743"/>
                  </a:cubicBezTo>
                  <a:cubicBezTo>
                    <a:pt x="776" y="746"/>
                    <a:pt x="781" y="749"/>
                    <a:pt x="782" y="753"/>
                  </a:cubicBezTo>
                  <a:cubicBezTo>
                    <a:pt x="784" y="759"/>
                    <a:pt x="787" y="765"/>
                    <a:pt x="789" y="772"/>
                  </a:cubicBezTo>
                  <a:cubicBezTo>
                    <a:pt x="790" y="773"/>
                    <a:pt x="791" y="775"/>
                    <a:pt x="792" y="775"/>
                  </a:cubicBezTo>
                  <a:cubicBezTo>
                    <a:pt x="793" y="777"/>
                    <a:pt x="794" y="778"/>
                    <a:pt x="797" y="778"/>
                  </a:cubicBezTo>
                  <a:cubicBezTo>
                    <a:pt x="799" y="778"/>
                    <a:pt x="799" y="774"/>
                    <a:pt x="800" y="772"/>
                  </a:cubicBezTo>
                  <a:cubicBezTo>
                    <a:pt x="802" y="769"/>
                    <a:pt x="803" y="770"/>
                    <a:pt x="806" y="769"/>
                  </a:cubicBezTo>
                  <a:cubicBezTo>
                    <a:pt x="808" y="767"/>
                    <a:pt x="808" y="760"/>
                    <a:pt x="812" y="759"/>
                  </a:cubicBezTo>
                  <a:cubicBezTo>
                    <a:pt x="813" y="758"/>
                    <a:pt x="815" y="758"/>
                    <a:pt x="815" y="757"/>
                  </a:cubicBezTo>
                  <a:lnTo>
                    <a:pt x="816" y="757"/>
                  </a:lnTo>
                  <a:lnTo>
                    <a:pt x="815" y="749"/>
                  </a:lnTo>
                  <a:cubicBezTo>
                    <a:pt x="815" y="743"/>
                    <a:pt x="818" y="739"/>
                    <a:pt x="818" y="732"/>
                  </a:cubicBezTo>
                  <a:cubicBezTo>
                    <a:pt x="818" y="727"/>
                    <a:pt x="816" y="724"/>
                    <a:pt x="816" y="719"/>
                  </a:cubicBezTo>
                  <a:cubicBezTo>
                    <a:pt x="816" y="712"/>
                    <a:pt x="822" y="711"/>
                    <a:pt x="828" y="710"/>
                  </a:cubicBezTo>
                  <a:cubicBezTo>
                    <a:pt x="830" y="709"/>
                    <a:pt x="833" y="705"/>
                    <a:pt x="835" y="703"/>
                  </a:cubicBezTo>
                  <a:cubicBezTo>
                    <a:pt x="841" y="697"/>
                    <a:pt x="847" y="691"/>
                    <a:pt x="852" y="685"/>
                  </a:cubicBezTo>
                  <a:cubicBezTo>
                    <a:pt x="857" y="681"/>
                    <a:pt x="866" y="679"/>
                    <a:pt x="871" y="674"/>
                  </a:cubicBezTo>
                  <a:cubicBezTo>
                    <a:pt x="873" y="671"/>
                    <a:pt x="873" y="668"/>
                    <a:pt x="875" y="664"/>
                  </a:cubicBezTo>
                  <a:cubicBezTo>
                    <a:pt x="875" y="661"/>
                    <a:pt x="881" y="661"/>
                    <a:pt x="884" y="657"/>
                  </a:cubicBezTo>
                  <a:cubicBezTo>
                    <a:pt x="886" y="658"/>
                    <a:pt x="886" y="660"/>
                    <a:pt x="891" y="660"/>
                  </a:cubicBezTo>
                  <a:cubicBezTo>
                    <a:pt x="898" y="660"/>
                    <a:pt x="907" y="658"/>
                    <a:pt x="907" y="649"/>
                  </a:cubicBezTo>
                  <a:cubicBezTo>
                    <a:pt x="911" y="650"/>
                    <a:pt x="916" y="651"/>
                    <a:pt x="917" y="656"/>
                  </a:cubicBezTo>
                  <a:cubicBezTo>
                    <a:pt x="918" y="659"/>
                    <a:pt x="918" y="664"/>
                    <a:pt x="920" y="667"/>
                  </a:cubicBezTo>
                  <a:cubicBezTo>
                    <a:pt x="923" y="671"/>
                    <a:pt x="926" y="674"/>
                    <a:pt x="930" y="677"/>
                  </a:cubicBezTo>
                  <a:cubicBezTo>
                    <a:pt x="933" y="681"/>
                    <a:pt x="937" y="687"/>
                    <a:pt x="939" y="693"/>
                  </a:cubicBezTo>
                  <a:cubicBezTo>
                    <a:pt x="939" y="694"/>
                    <a:pt x="940" y="695"/>
                    <a:pt x="940" y="697"/>
                  </a:cubicBezTo>
                  <a:cubicBezTo>
                    <a:pt x="940" y="700"/>
                    <a:pt x="939" y="701"/>
                    <a:pt x="939" y="705"/>
                  </a:cubicBezTo>
                  <a:cubicBezTo>
                    <a:pt x="939" y="709"/>
                    <a:pt x="939" y="713"/>
                    <a:pt x="944" y="713"/>
                  </a:cubicBezTo>
                  <a:cubicBezTo>
                    <a:pt x="952" y="713"/>
                    <a:pt x="954" y="704"/>
                    <a:pt x="959" y="699"/>
                  </a:cubicBezTo>
                  <a:cubicBezTo>
                    <a:pt x="961" y="701"/>
                    <a:pt x="960" y="702"/>
                    <a:pt x="962" y="704"/>
                  </a:cubicBezTo>
                  <a:cubicBezTo>
                    <a:pt x="962" y="705"/>
                    <a:pt x="965" y="704"/>
                    <a:pt x="966" y="705"/>
                  </a:cubicBezTo>
                  <a:cubicBezTo>
                    <a:pt x="969" y="710"/>
                    <a:pt x="964" y="719"/>
                    <a:pt x="967" y="719"/>
                  </a:cubicBezTo>
                  <a:cubicBezTo>
                    <a:pt x="967" y="728"/>
                    <a:pt x="975" y="736"/>
                    <a:pt x="975" y="749"/>
                  </a:cubicBezTo>
                  <a:cubicBezTo>
                    <a:pt x="975" y="752"/>
                    <a:pt x="973" y="759"/>
                    <a:pt x="975" y="760"/>
                  </a:cubicBezTo>
                  <a:lnTo>
                    <a:pt x="974" y="760"/>
                  </a:lnTo>
                  <a:cubicBezTo>
                    <a:pt x="973" y="764"/>
                    <a:pt x="972" y="767"/>
                    <a:pt x="972" y="771"/>
                  </a:cubicBezTo>
                  <a:cubicBezTo>
                    <a:pt x="972" y="772"/>
                    <a:pt x="972" y="773"/>
                    <a:pt x="972" y="773"/>
                  </a:cubicBezTo>
                  <a:cubicBezTo>
                    <a:pt x="975" y="775"/>
                    <a:pt x="973" y="773"/>
                    <a:pt x="976" y="773"/>
                  </a:cubicBezTo>
                  <a:cubicBezTo>
                    <a:pt x="981" y="773"/>
                    <a:pt x="983" y="784"/>
                    <a:pt x="985" y="788"/>
                  </a:cubicBezTo>
                  <a:cubicBezTo>
                    <a:pt x="988" y="795"/>
                    <a:pt x="989" y="801"/>
                    <a:pt x="992" y="810"/>
                  </a:cubicBezTo>
                  <a:cubicBezTo>
                    <a:pt x="995" y="819"/>
                    <a:pt x="1003" y="828"/>
                    <a:pt x="1012" y="831"/>
                  </a:cubicBezTo>
                  <a:cubicBezTo>
                    <a:pt x="1014" y="832"/>
                    <a:pt x="1014" y="834"/>
                    <a:pt x="1017" y="834"/>
                  </a:cubicBezTo>
                  <a:cubicBezTo>
                    <a:pt x="1018" y="834"/>
                    <a:pt x="1019" y="833"/>
                    <a:pt x="1019" y="833"/>
                  </a:cubicBezTo>
                  <a:cubicBezTo>
                    <a:pt x="1020" y="833"/>
                    <a:pt x="1021" y="833"/>
                    <a:pt x="1023" y="832"/>
                  </a:cubicBezTo>
                  <a:cubicBezTo>
                    <a:pt x="1022" y="829"/>
                    <a:pt x="1022" y="828"/>
                    <a:pt x="1020" y="824"/>
                  </a:cubicBezTo>
                  <a:cubicBezTo>
                    <a:pt x="1019" y="820"/>
                    <a:pt x="1015" y="819"/>
                    <a:pt x="1015" y="813"/>
                  </a:cubicBezTo>
                  <a:cubicBezTo>
                    <a:pt x="1015" y="810"/>
                    <a:pt x="1016" y="810"/>
                    <a:pt x="1016" y="807"/>
                  </a:cubicBezTo>
                  <a:cubicBezTo>
                    <a:pt x="1016" y="793"/>
                    <a:pt x="999" y="791"/>
                    <a:pt x="990" y="783"/>
                  </a:cubicBezTo>
                  <a:cubicBezTo>
                    <a:pt x="989" y="781"/>
                    <a:pt x="988" y="775"/>
                    <a:pt x="987" y="773"/>
                  </a:cubicBezTo>
                  <a:lnTo>
                    <a:pt x="988" y="773"/>
                  </a:lnTo>
                  <a:cubicBezTo>
                    <a:pt x="988" y="765"/>
                    <a:pt x="978" y="769"/>
                    <a:pt x="978" y="759"/>
                  </a:cubicBezTo>
                  <a:cubicBezTo>
                    <a:pt x="978" y="751"/>
                    <a:pt x="986" y="749"/>
                    <a:pt x="986" y="740"/>
                  </a:cubicBezTo>
                  <a:cubicBezTo>
                    <a:pt x="986" y="738"/>
                    <a:pt x="985" y="737"/>
                    <a:pt x="985" y="734"/>
                  </a:cubicBezTo>
                  <a:cubicBezTo>
                    <a:pt x="985" y="733"/>
                    <a:pt x="984" y="731"/>
                    <a:pt x="987" y="731"/>
                  </a:cubicBezTo>
                  <a:cubicBezTo>
                    <a:pt x="990" y="731"/>
                    <a:pt x="993" y="732"/>
                    <a:pt x="994" y="735"/>
                  </a:cubicBezTo>
                  <a:cubicBezTo>
                    <a:pt x="994" y="735"/>
                    <a:pt x="995" y="739"/>
                    <a:pt x="996" y="739"/>
                  </a:cubicBezTo>
                  <a:cubicBezTo>
                    <a:pt x="1001" y="740"/>
                    <a:pt x="1005" y="740"/>
                    <a:pt x="1009" y="745"/>
                  </a:cubicBezTo>
                  <a:cubicBezTo>
                    <a:pt x="1012" y="749"/>
                    <a:pt x="1009" y="753"/>
                    <a:pt x="1016" y="753"/>
                  </a:cubicBezTo>
                  <a:cubicBezTo>
                    <a:pt x="1016" y="757"/>
                    <a:pt x="1022" y="759"/>
                    <a:pt x="1026" y="759"/>
                  </a:cubicBezTo>
                  <a:cubicBezTo>
                    <a:pt x="1027" y="760"/>
                    <a:pt x="1027" y="762"/>
                    <a:pt x="1028" y="763"/>
                  </a:cubicBezTo>
                  <a:cubicBezTo>
                    <a:pt x="1027" y="764"/>
                    <a:pt x="1027" y="765"/>
                    <a:pt x="1027" y="767"/>
                  </a:cubicBezTo>
                  <a:cubicBezTo>
                    <a:pt x="1027" y="769"/>
                    <a:pt x="1028" y="773"/>
                    <a:pt x="1029" y="773"/>
                  </a:cubicBezTo>
                  <a:cubicBezTo>
                    <a:pt x="1030" y="773"/>
                    <a:pt x="1037" y="769"/>
                    <a:pt x="1037" y="766"/>
                  </a:cubicBezTo>
                  <a:lnTo>
                    <a:pt x="1037" y="762"/>
                  </a:lnTo>
                  <a:cubicBezTo>
                    <a:pt x="1037" y="763"/>
                    <a:pt x="1037" y="765"/>
                    <a:pt x="1037" y="765"/>
                  </a:cubicBezTo>
                  <a:cubicBezTo>
                    <a:pt x="1041" y="765"/>
                    <a:pt x="1040" y="760"/>
                    <a:pt x="1044" y="759"/>
                  </a:cubicBezTo>
                  <a:cubicBezTo>
                    <a:pt x="1052" y="755"/>
                    <a:pt x="1052" y="752"/>
                    <a:pt x="1062" y="749"/>
                  </a:cubicBezTo>
                  <a:cubicBezTo>
                    <a:pt x="1062" y="744"/>
                    <a:pt x="1065" y="741"/>
                    <a:pt x="1065" y="734"/>
                  </a:cubicBezTo>
                  <a:cubicBezTo>
                    <a:pt x="1065" y="725"/>
                    <a:pt x="1061" y="711"/>
                    <a:pt x="1053" y="707"/>
                  </a:cubicBezTo>
                  <a:cubicBezTo>
                    <a:pt x="1046" y="702"/>
                    <a:pt x="1043" y="694"/>
                    <a:pt x="1037" y="688"/>
                  </a:cubicBezTo>
                  <a:cubicBezTo>
                    <a:pt x="1035" y="687"/>
                    <a:pt x="1034" y="686"/>
                    <a:pt x="1034" y="683"/>
                  </a:cubicBezTo>
                  <a:cubicBezTo>
                    <a:pt x="1034" y="670"/>
                    <a:pt x="1048" y="668"/>
                    <a:pt x="1054" y="659"/>
                  </a:cubicBezTo>
                  <a:cubicBezTo>
                    <a:pt x="1059" y="661"/>
                    <a:pt x="1063" y="660"/>
                    <a:pt x="1068" y="662"/>
                  </a:cubicBezTo>
                  <a:cubicBezTo>
                    <a:pt x="1068" y="664"/>
                    <a:pt x="1067" y="670"/>
                    <a:pt x="1070" y="670"/>
                  </a:cubicBezTo>
                  <a:cubicBezTo>
                    <a:pt x="1073" y="670"/>
                    <a:pt x="1072" y="666"/>
                    <a:pt x="1074" y="663"/>
                  </a:cubicBezTo>
                  <a:cubicBezTo>
                    <a:pt x="1076" y="661"/>
                    <a:pt x="1082" y="661"/>
                    <a:pt x="1084" y="660"/>
                  </a:cubicBezTo>
                  <a:cubicBezTo>
                    <a:pt x="1090" y="657"/>
                    <a:pt x="1095" y="658"/>
                    <a:pt x="1099" y="655"/>
                  </a:cubicBezTo>
                  <a:lnTo>
                    <a:pt x="1102" y="649"/>
                  </a:lnTo>
                  <a:cubicBezTo>
                    <a:pt x="1105" y="649"/>
                    <a:pt x="1107" y="651"/>
                    <a:pt x="1110" y="651"/>
                  </a:cubicBezTo>
                  <a:cubicBezTo>
                    <a:pt x="1124" y="651"/>
                    <a:pt x="1127" y="643"/>
                    <a:pt x="1135" y="638"/>
                  </a:cubicBezTo>
                  <a:cubicBezTo>
                    <a:pt x="1137" y="637"/>
                    <a:pt x="1139" y="636"/>
                    <a:pt x="1140" y="633"/>
                  </a:cubicBezTo>
                  <a:cubicBezTo>
                    <a:pt x="1147" y="633"/>
                    <a:pt x="1148" y="622"/>
                    <a:pt x="1151" y="616"/>
                  </a:cubicBezTo>
                  <a:cubicBezTo>
                    <a:pt x="1153" y="613"/>
                    <a:pt x="1161" y="601"/>
                    <a:pt x="1165" y="600"/>
                  </a:cubicBezTo>
                  <a:cubicBezTo>
                    <a:pt x="1165" y="594"/>
                    <a:pt x="1170" y="590"/>
                    <a:pt x="1170" y="582"/>
                  </a:cubicBezTo>
                  <a:cubicBezTo>
                    <a:pt x="1170" y="569"/>
                    <a:pt x="1167" y="565"/>
                    <a:pt x="1162" y="556"/>
                  </a:cubicBezTo>
                  <a:cubicBezTo>
                    <a:pt x="1161" y="555"/>
                    <a:pt x="1161" y="552"/>
                    <a:pt x="1158" y="550"/>
                  </a:cubicBezTo>
                  <a:cubicBezTo>
                    <a:pt x="1158" y="550"/>
                    <a:pt x="1158" y="545"/>
                    <a:pt x="1158" y="544"/>
                  </a:cubicBezTo>
                  <a:cubicBezTo>
                    <a:pt x="1155" y="544"/>
                    <a:pt x="1150" y="541"/>
                    <a:pt x="1150" y="536"/>
                  </a:cubicBezTo>
                  <a:cubicBezTo>
                    <a:pt x="1150" y="533"/>
                    <a:pt x="1155" y="533"/>
                    <a:pt x="1156" y="529"/>
                  </a:cubicBezTo>
                  <a:cubicBezTo>
                    <a:pt x="1158" y="521"/>
                    <a:pt x="1171" y="521"/>
                    <a:pt x="1177" y="515"/>
                  </a:cubicBezTo>
                  <a:cubicBezTo>
                    <a:pt x="1175" y="512"/>
                    <a:pt x="1170" y="515"/>
                    <a:pt x="1166" y="513"/>
                  </a:cubicBezTo>
                  <a:cubicBezTo>
                    <a:pt x="1164" y="512"/>
                    <a:pt x="1163" y="509"/>
                    <a:pt x="1160" y="509"/>
                  </a:cubicBezTo>
                  <a:cubicBezTo>
                    <a:pt x="1157" y="509"/>
                    <a:pt x="1157" y="516"/>
                    <a:pt x="1155" y="516"/>
                  </a:cubicBezTo>
                  <a:cubicBezTo>
                    <a:pt x="1153" y="516"/>
                    <a:pt x="1150" y="516"/>
                    <a:pt x="1148" y="515"/>
                  </a:cubicBezTo>
                  <a:cubicBezTo>
                    <a:pt x="1144" y="513"/>
                    <a:pt x="1145" y="510"/>
                    <a:pt x="1142" y="507"/>
                  </a:cubicBezTo>
                  <a:cubicBezTo>
                    <a:pt x="1141" y="506"/>
                    <a:pt x="1136" y="505"/>
                    <a:pt x="1136" y="502"/>
                  </a:cubicBezTo>
                  <a:cubicBezTo>
                    <a:pt x="1136" y="496"/>
                    <a:pt x="1144" y="498"/>
                    <a:pt x="1148" y="495"/>
                  </a:cubicBezTo>
                  <a:cubicBezTo>
                    <a:pt x="1152" y="492"/>
                    <a:pt x="1159" y="488"/>
                    <a:pt x="1161" y="484"/>
                  </a:cubicBezTo>
                  <a:cubicBezTo>
                    <a:pt x="1162" y="483"/>
                    <a:pt x="1163" y="480"/>
                    <a:pt x="1166" y="480"/>
                  </a:cubicBezTo>
                  <a:cubicBezTo>
                    <a:pt x="1168" y="480"/>
                    <a:pt x="1172" y="484"/>
                    <a:pt x="1172" y="486"/>
                  </a:cubicBezTo>
                  <a:cubicBezTo>
                    <a:pt x="1172" y="490"/>
                    <a:pt x="1166" y="493"/>
                    <a:pt x="1166" y="498"/>
                  </a:cubicBezTo>
                  <a:cubicBezTo>
                    <a:pt x="1174" y="498"/>
                    <a:pt x="1181" y="489"/>
                    <a:pt x="1190" y="489"/>
                  </a:cubicBezTo>
                  <a:cubicBezTo>
                    <a:pt x="1194" y="489"/>
                    <a:pt x="1195" y="492"/>
                    <a:pt x="1200" y="492"/>
                  </a:cubicBezTo>
                  <a:cubicBezTo>
                    <a:pt x="1198" y="495"/>
                    <a:pt x="1200" y="495"/>
                    <a:pt x="1200" y="499"/>
                  </a:cubicBezTo>
                  <a:cubicBezTo>
                    <a:pt x="1200" y="502"/>
                    <a:pt x="1197" y="502"/>
                    <a:pt x="1197" y="505"/>
                  </a:cubicBezTo>
                  <a:cubicBezTo>
                    <a:pt x="1197" y="506"/>
                    <a:pt x="1197" y="510"/>
                    <a:pt x="1200" y="510"/>
                  </a:cubicBezTo>
                  <a:cubicBezTo>
                    <a:pt x="1200" y="510"/>
                    <a:pt x="1202" y="508"/>
                    <a:pt x="1204" y="508"/>
                  </a:cubicBezTo>
                  <a:cubicBezTo>
                    <a:pt x="1207" y="508"/>
                    <a:pt x="1212" y="511"/>
                    <a:pt x="1212" y="515"/>
                  </a:cubicBezTo>
                  <a:cubicBezTo>
                    <a:pt x="1212" y="516"/>
                    <a:pt x="1209" y="518"/>
                    <a:pt x="1207" y="518"/>
                  </a:cubicBezTo>
                  <a:lnTo>
                    <a:pt x="1207" y="521"/>
                  </a:lnTo>
                  <a:cubicBezTo>
                    <a:pt x="1208" y="522"/>
                    <a:pt x="1208" y="523"/>
                    <a:pt x="1210" y="523"/>
                  </a:cubicBezTo>
                  <a:cubicBezTo>
                    <a:pt x="1210" y="525"/>
                    <a:pt x="1212" y="526"/>
                    <a:pt x="1212" y="528"/>
                  </a:cubicBezTo>
                  <a:cubicBezTo>
                    <a:pt x="1212" y="529"/>
                    <a:pt x="1209" y="533"/>
                    <a:pt x="1209" y="535"/>
                  </a:cubicBezTo>
                  <a:cubicBezTo>
                    <a:pt x="1209" y="536"/>
                    <a:pt x="1209" y="538"/>
                    <a:pt x="1210" y="538"/>
                  </a:cubicBezTo>
                  <a:cubicBezTo>
                    <a:pt x="1210" y="540"/>
                    <a:pt x="1208" y="540"/>
                    <a:pt x="1208" y="542"/>
                  </a:cubicBezTo>
                  <a:lnTo>
                    <a:pt x="1213" y="542"/>
                  </a:lnTo>
                  <a:cubicBezTo>
                    <a:pt x="1215" y="540"/>
                    <a:pt x="1215" y="540"/>
                    <a:pt x="1219" y="539"/>
                  </a:cubicBezTo>
                  <a:cubicBezTo>
                    <a:pt x="1219" y="536"/>
                    <a:pt x="1226" y="536"/>
                    <a:pt x="1228" y="536"/>
                  </a:cubicBezTo>
                  <a:cubicBezTo>
                    <a:pt x="1232" y="535"/>
                    <a:pt x="1234" y="531"/>
                    <a:pt x="1234" y="525"/>
                  </a:cubicBezTo>
                  <a:cubicBezTo>
                    <a:pt x="1234" y="513"/>
                    <a:pt x="1229" y="506"/>
                    <a:pt x="1223" y="500"/>
                  </a:cubicBezTo>
                  <a:cubicBezTo>
                    <a:pt x="1220" y="497"/>
                    <a:pt x="1217" y="494"/>
                    <a:pt x="1218" y="489"/>
                  </a:cubicBezTo>
                  <a:cubicBezTo>
                    <a:pt x="1222" y="489"/>
                    <a:pt x="1224" y="487"/>
                    <a:pt x="1227" y="485"/>
                  </a:cubicBezTo>
                  <a:cubicBezTo>
                    <a:pt x="1229" y="483"/>
                    <a:pt x="1234" y="480"/>
                    <a:pt x="1236" y="477"/>
                  </a:cubicBezTo>
                  <a:cubicBezTo>
                    <a:pt x="1239" y="470"/>
                    <a:pt x="1242" y="465"/>
                    <a:pt x="1249" y="459"/>
                  </a:cubicBezTo>
                  <a:cubicBezTo>
                    <a:pt x="1249" y="459"/>
                    <a:pt x="1260" y="462"/>
                    <a:pt x="1269" y="462"/>
                  </a:cubicBezTo>
                  <a:cubicBezTo>
                    <a:pt x="1286" y="462"/>
                    <a:pt x="1302" y="426"/>
                    <a:pt x="1314" y="414"/>
                  </a:cubicBezTo>
                  <a:cubicBezTo>
                    <a:pt x="1319" y="410"/>
                    <a:pt x="1326" y="400"/>
                    <a:pt x="1327" y="393"/>
                  </a:cubicBezTo>
                  <a:cubicBezTo>
                    <a:pt x="1329" y="384"/>
                    <a:pt x="1326" y="378"/>
                    <a:pt x="1330" y="370"/>
                  </a:cubicBezTo>
                  <a:cubicBezTo>
                    <a:pt x="1332" y="367"/>
                    <a:pt x="1336" y="360"/>
                    <a:pt x="1336" y="354"/>
                  </a:cubicBezTo>
                  <a:cubicBezTo>
                    <a:pt x="1336" y="346"/>
                    <a:pt x="1323" y="330"/>
                    <a:pt x="1317" y="334"/>
                  </a:cubicBezTo>
                  <a:cubicBezTo>
                    <a:pt x="1299" y="348"/>
                    <a:pt x="1290" y="328"/>
                    <a:pt x="1290" y="326"/>
                  </a:cubicBezTo>
                  <a:cubicBezTo>
                    <a:pt x="1290" y="318"/>
                    <a:pt x="1306" y="308"/>
                    <a:pt x="1312" y="302"/>
                  </a:cubicBezTo>
                  <a:cubicBezTo>
                    <a:pt x="1322" y="293"/>
                    <a:pt x="1334" y="278"/>
                    <a:pt x="1346" y="274"/>
                  </a:cubicBezTo>
                  <a:cubicBezTo>
                    <a:pt x="1358" y="271"/>
                    <a:pt x="1393" y="268"/>
                    <a:pt x="1403" y="268"/>
                  </a:cubicBezTo>
                  <a:cubicBezTo>
                    <a:pt x="1415" y="268"/>
                    <a:pt x="1421" y="274"/>
                    <a:pt x="1428" y="274"/>
                  </a:cubicBezTo>
                  <a:lnTo>
                    <a:pt x="1444" y="274"/>
                  </a:lnTo>
                  <a:cubicBezTo>
                    <a:pt x="1449" y="254"/>
                    <a:pt x="1458" y="243"/>
                    <a:pt x="1478" y="243"/>
                  </a:cubicBezTo>
                  <a:cubicBezTo>
                    <a:pt x="1484" y="243"/>
                    <a:pt x="1486" y="241"/>
                    <a:pt x="1496" y="243"/>
                  </a:cubicBezTo>
                  <a:cubicBezTo>
                    <a:pt x="1491" y="247"/>
                    <a:pt x="1489" y="272"/>
                    <a:pt x="1521" y="232"/>
                  </a:cubicBezTo>
                  <a:cubicBezTo>
                    <a:pt x="1524" y="232"/>
                    <a:pt x="1540" y="238"/>
                    <a:pt x="1517" y="253"/>
                  </a:cubicBezTo>
                  <a:cubicBezTo>
                    <a:pt x="1509" y="258"/>
                    <a:pt x="1501" y="256"/>
                    <a:pt x="1496" y="264"/>
                  </a:cubicBezTo>
                  <a:cubicBezTo>
                    <a:pt x="1490" y="272"/>
                    <a:pt x="1484" y="284"/>
                    <a:pt x="1475" y="289"/>
                  </a:cubicBezTo>
                  <a:cubicBezTo>
                    <a:pt x="1468" y="293"/>
                    <a:pt x="1457" y="300"/>
                    <a:pt x="1457" y="312"/>
                  </a:cubicBezTo>
                  <a:cubicBezTo>
                    <a:pt x="1457" y="323"/>
                    <a:pt x="1461" y="359"/>
                    <a:pt x="1469" y="366"/>
                  </a:cubicBezTo>
                  <a:cubicBezTo>
                    <a:pt x="1475" y="357"/>
                    <a:pt x="1479" y="341"/>
                    <a:pt x="1492" y="338"/>
                  </a:cubicBezTo>
                  <a:cubicBezTo>
                    <a:pt x="1490" y="330"/>
                    <a:pt x="1503" y="328"/>
                    <a:pt x="1503" y="321"/>
                  </a:cubicBezTo>
                  <a:cubicBezTo>
                    <a:pt x="1503" y="311"/>
                    <a:pt x="1514" y="309"/>
                    <a:pt x="1514" y="304"/>
                  </a:cubicBezTo>
                  <a:cubicBezTo>
                    <a:pt x="1514" y="300"/>
                    <a:pt x="1511" y="296"/>
                    <a:pt x="1514" y="290"/>
                  </a:cubicBezTo>
                  <a:cubicBezTo>
                    <a:pt x="1537" y="239"/>
                    <a:pt x="1560" y="266"/>
                    <a:pt x="1569" y="266"/>
                  </a:cubicBezTo>
                  <a:cubicBezTo>
                    <a:pt x="1595" y="266"/>
                    <a:pt x="1614" y="233"/>
                    <a:pt x="1637" y="232"/>
                  </a:cubicBezTo>
                  <a:cubicBezTo>
                    <a:pt x="1681" y="232"/>
                    <a:pt x="1646" y="215"/>
                    <a:pt x="1646" y="210"/>
                  </a:cubicBezTo>
                  <a:cubicBezTo>
                    <a:pt x="1646" y="198"/>
                    <a:pt x="1663" y="200"/>
                    <a:pt x="1666" y="193"/>
                  </a:cubicBezTo>
                  <a:cubicBezTo>
                    <a:pt x="1668" y="189"/>
                    <a:pt x="1665" y="182"/>
                    <a:pt x="1671" y="182"/>
                  </a:cubicBezTo>
                  <a:cubicBezTo>
                    <a:pt x="1689" y="182"/>
                    <a:pt x="1705" y="208"/>
                    <a:pt x="1718" y="208"/>
                  </a:cubicBezTo>
                  <a:cubicBezTo>
                    <a:pt x="1724" y="208"/>
                    <a:pt x="1725" y="196"/>
                    <a:pt x="1728" y="193"/>
                  </a:cubicBezTo>
                  <a:cubicBezTo>
                    <a:pt x="1733" y="187"/>
                    <a:pt x="1738" y="187"/>
                    <a:pt x="1746" y="185"/>
                  </a:cubicBezTo>
                  <a:cubicBezTo>
                    <a:pt x="1736" y="170"/>
                    <a:pt x="1701" y="163"/>
                    <a:pt x="1684" y="153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5" name="Freeform: Shape 1231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6" name="Freeform: Shape 1232"/>
            <p:cNvSpPr/>
            <p:nvPr/>
          </p:nvSpPr>
          <p:spPr>
            <a:xfrm>
              <a:off x="14588291" y="5240303"/>
              <a:ext cx="13045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3">
                  <a:moveTo>
                    <a:pt x="3" y="13"/>
                  </a:moveTo>
                  <a:cubicBezTo>
                    <a:pt x="7" y="13"/>
                    <a:pt x="30" y="11"/>
                    <a:pt x="30" y="7"/>
                  </a:cubicBezTo>
                  <a:cubicBezTo>
                    <a:pt x="30" y="3"/>
                    <a:pt x="19" y="0"/>
                    <a:pt x="14" y="0"/>
                  </a:cubicBezTo>
                  <a:cubicBezTo>
                    <a:pt x="9" y="0"/>
                    <a:pt x="0" y="5"/>
                    <a:pt x="0" y="10"/>
                  </a:cubicBezTo>
                  <a:cubicBezTo>
                    <a:pt x="0" y="11"/>
                    <a:pt x="2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7" name="Freeform: Shape 1233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8" name="Freeform: Shape 1234"/>
            <p:cNvSpPr/>
            <p:nvPr/>
          </p:nvSpPr>
          <p:spPr>
            <a:xfrm>
              <a:off x="14187941" y="5348263"/>
              <a:ext cx="44984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7">
                  <a:moveTo>
                    <a:pt x="9" y="7"/>
                  </a:moveTo>
                  <a:cubicBezTo>
                    <a:pt x="10" y="7"/>
                    <a:pt x="11" y="5"/>
                    <a:pt x="11" y="4"/>
                  </a:cubicBezTo>
                  <a:cubicBezTo>
                    <a:pt x="11" y="2"/>
                    <a:pt x="10" y="2"/>
                    <a:pt x="9" y="0"/>
                  </a:cubicBezTo>
                  <a:lnTo>
                    <a:pt x="0" y="0"/>
                  </a:lnTo>
                  <a:cubicBezTo>
                    <a:pt x="1" y="4"/>
                    <a:pt x="4" y="7"/>
                    <a:pt x="9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59" name="Freeform: Shape 1235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0" name="Freeform: Shape 1236"/>
            <p:cNvSpPr/>
            <p:nvPr/>
          </p:nvSpPr>
          <p:spPr>
            <a:xfrm>
              <a:off x="12946403" y="4925421"/>
              <a:ext cx="22492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3" y="7"/>
                  </a:moveTo>
                  <a:cubicBezTo>
                    <a:pt x="5" y="7"/>
                    <a:pt x="5" y="5"/>
                    <a:pt x="5" y="3"/>
                  </a:cubicBezTo>
                  <a:lnTo>
                    <a:pt x="6" y="3"/>
                  </a:lnTo>
                  <a:lnTo>
                    <a:pt x="5" y="3"/>
                  </a:lnTo>
                  <a:lnTo>
                    <a:pt x="3" y="0"/>
                  </a:ln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1" name="Freeform: Shape 1237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2" name="Freeform: Shape 1238"/>
            <p:cNvSpPr/>
            <p:nvPr/>
          </p:nvSpPr>
          <p:spPr>
            <a:xfrm>
              <a:off x="12051235" y="5024383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7" y="0"/>
                  </a:moveTo>
                  <a:cubicBezTo>
                    <a:pt x="4" y="0"/>
                    <a:pt x="0" y="1"/>
                    <a:pt x="0" y="4"/>
                  </a:cubicBezTo>
                  <a:cubicBezTo>
                    <a:pt x="0" y="7"/>
                    <a:pt x="3" y="8"/>
                    <a:pt x="7" y="8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1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3" name="Freeform: Shape 1239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4" name="Freeform: Shape 1240"/>
            <p:cNvSpPr/>
            <p:nvPr/>
          </p:nvSpPr>
          <p:spPr>
            <a:xfrm>
              <a:off x="12100717" y="5051373"/>
              <a:ext cx="4498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5" name="Freeform: Shape 1241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6" name="Freeform: Shape 1242"/>
            <p:cNvSpPr/>
            <p:nvPr/>
          </p:nvSpPr>
          <p:spPr>
            <a:xfrm>
              <a:off x="11583409" y="4637528"/>
              <a:ext cx="22491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29">
                  <a:moveTo>
                    <a:pt x="0" y="25"/>
                  </a:moveTo>
                  <a:cubicBezTo>
                    <a:pt x="0" y="27"/>
                    <a:pt x="1" y="29"/>
                    <a:pt x="4" y="29"/>
                  </a:cubicBezTo>
                  <a:lnTo>
                    <a:pt x="20" y="25"/>
                  </a:lnTo>
                  <a:cubicBezTo>
                    <a:pt x="20" y="25"/>
                    <a:pt x="29" y="23"/>
                    <a:pt x="30" y="23"/>
                  </a:cubicBezTo>
                  <a:cubicBezTo>
                    <a:pt x="36" y="24"/>
                    <a:pt x="51" y="23"/>
                    <a:pt x="51" y="15"/>
                  </a:cubicBezTo>
                  <a:cubicBezTo>
                    <a:pt x="51" y="11"/>
                    <a:pt x="39" y="4"/>
                    <a:pt x="35" y="4"/>
                  </a:cubicBezTo>
                  <a:cubicBezTo>
                    <a:pt x="33" y="4"/>
                    <a:pt x="31" y="6"/>
                    <a:pt x="29" y="6"/>
                  </a:cubicBezTo>
                  <a:cubicBezTo>
                    <a:pt x="32" y="4"/>
                    <a:pt x="30" y="4"/>
                    <a:pt x="30" y="0"/>
                  </a:cubicBezTo>
                  <a:lnTo>
                    <a:pt x="26" y="0"/>
                  </a:lnTo>
                  <a:cubicBezTo>
                    <a:pt x="15" y="0"/>
                    <a:pt x="12" y="11"/>
                    <a:pt x="5" y="18"/>
                  </a:cubicBezTo>
                  <a:cubicBezTo>
                    <a:pt x="3" y="19"/>
                    <a:pt x="0" y="19"/>
                    <a:pt x="0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7" name="Freeform: Shape 1243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8" name="Freeform: Shape 1244"/>
            <p:cNvSpPr/>
            <p:nvPr/>
          </p:nvSpPr>
          <p:spPr>
            <a:xfrm>
              <a:off x="11259530" y="4574551"/>
              <a:ext cx="8546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0">
                  <a:moveTo>
                    <a:pt x="0" y="3"/>
                  </a:moveTo>
                  <a:cubicBezTo>
                    <a:pt x="0" y="5"/>
                    <a:pt x="4" y="10"/>
                    <a:pt x="6" y="10"/>
                  </a:cubicBezTo>
                  <a:cubicBezTo>
                    <a:pt x="10" y="10"/>
                    <a:pt x="20" y="10"/>
                    <a:pt x="20" y="4"/>
                  </a:cubicBezTo>
                  <a:cubicBezTo>
                    <a:pt x="18" y="4"/>
                    <a:pt x="10" y="0"/>
                    <a:pt x="8" y="0"/>
                  </a:cubicBezTo>
                  <a:cubicBezTo>
                    <a:pt x="6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69" name="Freeform: Shape 1245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0" name="Freeform: Shape 1246"/>
            <p:cNvSpPr/>
            <p:nvPr/>
          </p:nvSpPr>
          <p:spPr>
            <a:xfrm>
              <a:off x="11291018" y="4475587"/>
              <a:ext cx="310384" cy="2159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49">
                  <a:moveTo>
                    <a:pt x="34" y="24"/>
                  </a:moveTo>
                  <a:cubicBezTo>
                    <a:pt x="24" y="27"/>
                    <a:pt x="21" y="30"/>
                    <a:pt x="12" y="33"/>
                  </a:cubicBezTo>
                  <a:cubicBezTo>
                    <a:pt x="16" y="36"/>
                    <a:pt x="24" y="44"/>
                    <a:pt x="27" y="44"/>
                  </a:cubicBezTo>
                  <a:cubicBezTo>
                    <a:pt x="38" y="44"/>
                    <a:pt x="47" y="49"/>
                    <a:pt x="61" y="49"/>
                  </a:cubicBezTo>
                  <a:cubicBezTo>
                    <a:pt x="63" y="49"/>
                    <a:pt x="66" y="47"/>
                    <a:pt x="66" y="45"/>
                  </a:cubicBezTo>
                  <a:cubicBezTo>
                    <a:pt x="66" y="43"/>
                    <a:pt x="64" y="42"/>
                    <a:pt x="62" y="41"/>
                  </a:cubicBezTo>
                  <a:cubicBezTo>
                    <a:pt x="64" y="41"/>
                    <a:pt x="68" y="41"/>
                    <a:pt x="68" y="37"/>
                  </a:cubicBezTo>
                  <a:cubicBezTo>
                    <a:pt x="68" y="35"/>
                    <a:pt x="67" y="34"/>
                    <a:pt x="70" y="32"/>
                  </a:cubicBezTo>
                  <a:cubicBezTo>
                    <a:pt x="66" y="28"/>
                    <a:pt x="66" y="26"/>
                    <a:pt x="61" y="26"/>
                  </a:cubicBezTo>
                  <a:lnTo>
                    <a:pt x="54" y="26"/>
                  </a:lnTo>
                  <a:cubicBezTo>
                    <a:pt x="51" y="26"/>
                    <a:pt x="49" y="23"/>
                    <a:pt x="46" y="23"/>
                  </a:cubicBezTo>
                  <a:cubicBezTo>
                    <a:pt x="43" y="23"/>
                    <a:pt x="43" y="22"/>
                    <a:pt x="39" y="23"/>
                  </a:cubicBezTo>
                  <a:cubicBezTo>
                    <a:pt x="42" y="22"/>
                    <a:pt x="45" y="19"/>
                    <a:pt x="45" y="17"/>
                  </a:cubicBezTo>
                  <a:cubicBezTo>
                    <a:pt x="45" y="16"/>
                    <a:pt x="45" y="15"/>
                    <a:pt x="45" y="12"/>
                  </a:cubicBezTo>
                  <a:cubicBezTo>
                    <a:pt x="46" y="12"/>
                    <a:pt x="46" y="12"/>
                    <a:pt x="49" y="11"/>
                  </a:cubicBezTo>
                  <a:cubicBezTo>
                    <a:pt x="44" y="8"/>
                    <a:pt x="39" y="0"/>
                    <a:pt x="31" y="0"/>
                  </a:cubicBezTo>
                  <a:cubicBezTo>
                    <a:pt x="17" y="0"/>
                    <a:pt x="12" y="14"/>
                    <a:pt x="0" y="17"/>
                  </a:cubicBezTo>
                  <a:cubicBezTo>
                    <a:pt x="7" y="21"/>
                    <a:pt x="13" y="23"/>
                    <a:pt x="21" y="23"/>
                  </a:cubicBezTo>
                  <a:cubicBezTo>
                    <a:pt x="23" y="23"/>
                    <a:pt x="31" y="24"/>
                    <a:pt x="34" y="2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1" name="Freeform: Shape 1247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2" name="Freeform: Shape 1248"/>
            <p:cNvSpPr/>
            <p:nvPr/>
          </p:nvSpPr>
          <p:spPr>
            <a:xfrm>
              <a:off x="11425968" y="4826457"/>
              <a:ext cx="35987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6">
                  <a:moveTo>
                    <a:pt x="3" y="6"/>
                  </a:moveTo>
                  <a:cubicBezTo>
                    <a:pt x="7" y="6"/>
                    <a:pt x="9" y="4"/>
                    <a:pt x="9" y="0"/>
                  </a:cubicBezTo>
                  <a:lnTo>
                    <a:pt x="5" y="0"/>
                  </a:lnTo>
                  <a:cubicBezTo>
                    <a:pt x="4" y="1"/>
                    <a:pt x="2" y="2"/>
                    <a:pt x="0" y="3"/>
                  </a:cubicBezTo>
                  <a:cubicBezTo>
                    <a:pt x="1" y="4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3" name="Freeform: Shape 1249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4" name="Freeform: Shape 1250"/>
            <p:cNvSpPr/>
            <p:nvPr/>
          </p:nvSpPr>
          <p:spPr>
            <a:xfrm>
              <a:off x="11228042" y="4480085"/>
              <a:ext cx="44984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3">
                  <a:moveTo>
                    <a:pt x="11" y="3"/>
                  </a:moveTo>
                  <a:lnTo>
                    <a:pt x="11" y="0"/>
                  </a:lnTo>
                  <a:lnTo>
                    <a:pt x="0" y="0"/>
                  </a:lnTo>
                  <a:cubicBezTo>
                    <a:pt x="1" y="4"/>
                    <a:pt x="7" y="3"/>
                    <a:pt x="1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5" name="Freeform: Shape 1251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6" name="Freeform: Shape 1252"/>
            <p:cNvSpPr/>
            <p:nvPr/>
          </p:nvSpPr>
          <p:spPr>
            <a:xfrm>
              <a:off x="11857807" y="4736491"/>
              <a:ext cx="35987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" h="5">
                  <a:moveTo>
                    <a:pt x="5" y="5"/>
                  </a:moveTo>
                  <a:cubicBezTo>
                    <a:pt x="8" y="5"/>
                    <a:pt x="9" y="3"/>
                    <a:pt x="9" y="0"/>
                  </a:cubicBezTo>
                  <a:cubicBezTo>
                    <a:pt x="7" y="1"/>
                    <a:pt x="6" y="0"/>
                    <a:pt x="0" y="1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7" name="Freeform: Shape 1253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8" name="Freeform: Shape 1254"/>
            <p:cNvSpPr/>
            <p:nvPr/>
          </p:nvSpPr>
          <p:spPr>
            <a:xfrm>
              <a:off x="9487189" y="4516072"/>
              <a:ext cx="265402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7">
                  <a:moveTo>
                    <a:pt x="20" y="3"/>
                  </a:moveTo>
                  <a:cubicBezTo>
                    <a:pt x="23" y="3"/>
                    <a:pt x="25" y="4"/>
                    <a:pt x="27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4" y="8"/>
                    <a:pt x="25" y="8"/>
                    <a:pt x="28" y="8"/>
                  </a:cubicBezTo>
                  <a:cubicBezTo>
                    <a:pt x="26" y="9"/>
                    <a:pt x="24" y="10"/>
                    <a:pt x="22" y="11"/>
                  </a:cubicBezTo>
                  <a:cubicBezTo>
                    <a:pt x="23" y="13"/>
                    <a:pt x="26" y="14"/>
                    <a:pt x="30" y="14"/>
                  </a:cubicBezTo>
                  <a:cubicBezTo>
                    <a:pt x="31" y="15"/>
                    <a:pt x="31" y="17"/>
                    <a:pt x="33" y="17"/>
                  </a:cubicBezTo>
                  <a:cubicBezTo>
                    <a:pt x="36" y="18"/>
                    <a:pt x="36" y="12"/>
                    <a:pt x="39" y="11"/>
                  </a:cubicBezTo>
                  <a:cubicBezTo>
                    <a:pt x="43" y="8"/>
                    <a:pt x="46" y="11"/>
                    <a:pt x="49" y="10"/>
                  </a:cubicBezTo>
                  <a:lnTo>
                    <a:pt x="49" y="8"/>
                  </a:lnTo>
                  <a:cubicBezTo>
                    <a:pt x="50" y="8"/>
                    <a:pt x="51" y="8"/>
                    <a:pt x="52" y="8"/>
                  </a:cubicBezTo>
                  <a:cubicBezTo>
                    <a:pt x="56" y="5"/>
                    <a:pt x="59" y="8"/>
                    <a:pt x="60" y="3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7" y="0"/>
                    <a:pt x="45" y="3"/>
                    <a:pt x="40" y="3"/>
                  </a:cubicBezTo>
                  <a:cubicBezTo>
                    <a:pt x="35" y="3"/>
                    <a:pt x="31" y="0"/>
                    <a:pt x="23" y="0"/>
                  </a:cubicBezTo>
                  <a:cubicBezTo>
                    <a:pt x="17" y="0"/>
                    <a:pt x="3" y="0"/>
                    <a:pt x="0" y="5"/>
                  </a:cubicBezTo>
                  <a:cubicBezTo>
                    <a:pt x="3" y="5"/>
                    <a:pt x="5" y="6"/>
                    <a:pt x="7" y="6"/>
                  </a:cubicBezTo>
                  <a:cubicBezTo>
                    <a:pt x="11" y="6"/>
                    <a:pt x="17" y="3"/>
                    <a:pt x="2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79" name="Freeform: Shape 1255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0" name="Freeform: Shape 1256"/>
            <p:cNvSpPr/>
            <p:nvPr/>
          </p:nvSpPr>
          <p:spPr>
            <a:xfrm>
              <a:off x="9707607" y="4552059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1" name="Freeform: Shape 1257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2" name="Freeform: Shape 1258"/>
            <p:cNvSpPr/>
            <p:nvPr/>
          </p:nvSpPr>
          <p:spPr>
            <a:xfrm>
              <a:off x="10188928" y="4462092"/>
              <a:ext cx="89966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13">
                  <a:moveTo>
                    <a:pt x="5" y="13"/>
                  </a:moveTo>
                  <a:cubicBezTo>
                    <a:pt x="7" y="13"/>
                    <a:pt x="19" y="11"/>
                    <a:pt x="21" y="9"/>
                  </a:cubicBezTo>
                  <a:lnTo>
                    <a:pt x="16" y="0"/>
                  </a:lnTo>
                  <a:cubicBezTo>
                    <a:pt x="12" y="0"/>
                    <a:pt x="0" y="4"/>
                    <a:pt x="0" y="8"/>
                  </a:cubicBezTo>
                  <a:cubicBezTo>
                    <a:pt x="0" y="12"/>
                    <a:pt x="1" y="13"/>
                    <a:pt x="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3" name="Freeform: Shape 1259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4" name="Freeform: Shape 1260"/>
            <p:cNvSpPr/>
            <p:nvPr/>
          </p:nvSpPr>
          <p:spPr>
            <a:xfrm>
              <a:off x="10062974" y="4498080"/>
              <a:ext cx="98963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13">
                  <a:moveTo>
                    <a:pt x="17" y="12"/>
                  </a:moveTo>
                  <a:lnTo>
                    <a:pt x="15" y="9"/>
                  </a:lnTo>
                  <a:cubicBezTo>
                    <a:pt x="18" y="9"/>
                    <a:pt x="21" y="10"/>
                    <a:pt x="23" y="7"/>
                  </a:cubicBezTo>
                  <a:cubicBezTo>
                    <a:pt x="23" y="6"/>
                    <a:pt x="23" y="6"/>
                    <a:pt x="23" y="3"/>
                  </a:cubicBezTo>
                  <a:cubicBezTo>
                    <a:pt x="20" y="4"/>
                    <a:pt x="15" y="3"/>
                    <a:pt x="13" y="3"/>
                  </a:cubicBezTo>
                  <a:cubicBezTo>
                    <a:pt x="13" y="3"/>
                    <a:pt x="15" y="2"/>
                    <a:pt x="16" y="0"/>
                  </a:cubicBezTo>
                  <a:lnTo>
                    <a:pt x="6" y="0"/>
                  </a:lnTo>
                  <a:cubicBezTo>
                    <a:pt x="6" y="1"/>
                    <a:pt x="6" y="2"/>
                    <a:pt x="6" y="4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14"/>
                    <a:pt x="15" y="13"/>
                    <a:pt x="17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5" name="Freeform: Shape 1261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6" name="Freeform: Shape 1262"/>
            <p:cNvSpPr/>
            <p:nvPr/>
          </p:nvSpPr>
          <p:spPr>
            <a:xfrm>
              <a:off x="9932523" y="4552059"/>
              <a:ext cx="98963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8">
                  <a:moveTo>
                    <a:pt x="14" y="0"/>
                  </a:moveTo>
                  <a:cubicBezTo>
                    <a:pt x="12" y="0"/>
                    <a:pt x="0" y="2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6" y="8"/>
                    <a:pt x="7" y="8"/>
                    <a:pt x="7" y="5"/>
                  </a:cubicBezTo>
                  <a:cubicBezTo>
                    <a:pt x="9" y="5"/>
                    <a:pt x="11" y="8"/>
                    <a:pt x="13" y="8"/>
                  </a:cubicBezTo>
                  <a:cubicBezTo>
                    <a:pt x="17" y="8"/>
                    <a:pt x="17" y="4"/>
                    <a:pt x="23" y="4"/>
                  </a:cubicBezTo>
                  <a:cubicBezTo>
                    <a:pt x="21" y="1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7" name="Freeform: Shape 1263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8" name="Freeform: Shape 1264"/>
            <p:cNvSpPr/>
            <p:nvPr/>
          </p:nvSpPr>
          <p:spPr>
            <a:xfrm>
              <a:off x="9869547" y="4430605"/>
              <a:ext cx="157441" cy="103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" h="24">
                  <a:moveTo>
                    <a:pt x="27" y="21"/>
                  </a:moveTo>
                  <a:cubicBezTo>
                    <a:pt x="30" y="21"/>
                    <a:pt x="33" y="22"/>
                    <a:pt x="36" y="20"/>
                  </a:cubicBezTo>
                  <a:cubicBezTo>
                    <a:pt x="30" y="17"/>
                    <a:pt x="27" y="16"/>
                    <a:pt x="19" y="15"/>
                  </a:cubicBezTo>
                  <a:cubicBezTo>
                    <a:pt x="22" y="12"/>
                    <a:pt x="28" y="11"/>
                    <a:pt x="33" y="7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5" y="0"/>
                    <a:pt x="34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21" y="5"/>
                    <a:pt x="21" y="11"/>
                    <a:pt x="12" y="11"/>
                  </a:cubicBezTo>
                  <a:lnTo>
                    <a:pt x="12" y="15"/>
                  </a:lnTo>
                  <a:cubicBezTo>
                    <a:pt x="14" y="13"/>
                    <a:pt x="13" y="14"/>
                    <a:pt x="17" y="15"/>
                  </a:cubicBezTo>
                  <a:lnTo>
                    <a:pt x="4" y="15"/>
                  </a:lnTo>
                  <a:cubicBezTo>
                    <a:pt x="3" y="17"/>
                    <a:pt x="2" y="17"/>
                    <a:pt x="0" y="19"/>
                  </a:cubicBezTo>
                  <a:cubicBezTo>
                    <a:pt x="1" y="19"/>
                    <a:pt x="13" y="24"/>
                    <a:pt x="15" y="24"/>
                  </a:cubicBezTo>
                  <a:cubicBezTo>
                    <a:pt x="19" y="24"/>
                    <a:pt x="23" y="21"/>
                    <a:pt x="27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89" name="Freeform: Shape 1265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0" name="Freeform: Shape 1266"/>
            <p:cNvSpPr/>
            <p:nvPr/>
          </p:nvSpPr>
          <p:spPr>
            <a:xfrm>
              <a:off x="8218661" y="4592543"/>
              <a:ext cx="526304" cy="287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65">
                  <a:moveTo>
                    <a:pt x="8" y="18"/>
                  </a:moveTo>
                  <a:cubicBezTo>
                    <a:pt x="9" y="18"/>
                    <a:pt x="9" y="18"/>
                    <a:pt x="10" y="19"/>
                  </a:cubicBezTo>
                  <a:cubicBezTo>
                    <a:pt x="9" y="23"/>
                    <a:pt x="13" y="26"/>
                    <a:pt x="18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8" y="32"/>
                    <a:pt x="21" y="34"/>
                    <a:pt x="25" y="34"/>
                  </a:cubicBezTo>
                  <a:cubicBezTo>
                    <a:pt x="32" y="34"/>
                    <a:pt x="32" y="27"/>
                    <a:pt x="34" y="26"/>
                  </a:cubicBezTo>
                  <a:lnTo>
                    <a:pt x="37" y="26"/>
                  </a:lnTo>
                  <a:cubicBezTo>
                    <a:pt x="38" y="27"/>
                    <a:pt x="41" y="28"/>
                    <a:pt x="41" y="28"/>
                  </a:cubicBezTo>
                  <a:lnTo>
                    <a:pt x="49" y="28"/>
                  </a:lnTo>
                  <a:cubicBezTo>
                    <a:pt x="46" y="31"/>
                    <a:pt x="38" y="35"/>
                    <a:pt x="34" y="36"/>
                  </a:cubicBezTo>
                  <a:cubicBezTo>
                    <a:pt x="32" y="36"/>
                    <a:pt x="25" y="36"/>
                    <a:pt x="25" y="39"/>
                  </a:cubicBezTo>
                  <a:cubicBezTo>
                    <a:pt x="25" y="46"/>
                    <a:pt x="33" y="43"/>
                    <a:pt x="37" y="43"/>
                  </a:cubicBezTo>
                  <a:cubicBezTo>
                    <a:pt x="39" y="43"/>
                    <a:pt x="48" y="43"/>
                    <a:pt x="50" y="44"/>
                  </a:cubicBezTo>
                  <a:cubicBezTo>
                    <a:pt x="46" y="45"/>
                    <a:pt x="43" y="44"/>
                    <a:pt x="40" y="46"/>
                  </a:cubicBezTo>
                  <a:cubicBezTo>
                    <a:pt x="40" y="46"/>
                    <a:pt x="33" y="46"/>
                    <a:pt x="29" y="46"/>
                  </a:cubicBezTo>
                  <a:cubicBezTo>
                    <a:pt x="29" y="56"/>
                    <a:pt x="45" y="60"/>
                    <a:pt x="52" y="65"/>
                  </a:cubicBezTo>
                  <a:cubicBezTo>
                    <a:pt x="56" y="61"/>
                    <a:pt x="56" y="52"/>
                    <a:pt x="61" y="48"/>
                  </a:cubicBezTo>
                  <a:cubicBezTo>
                    <a:pt x="63" y="47"/>
                    <a:pt x="65" y="48"/>
                    <a:pt x="65" y="46"/>
                  </a:cubicBezTo>
                  <a:cubicBezTo>
                    <a:pt x="68" y="38"/>
                    <a:pt x="71" y="25"/>
                    <a:pt x="82" y="25"/>
                  </a:cubicBezTo>
                  <a:cubicBezTo>
                    <a:pt x="82" y="25"/>
                    <a:pt x="84" y="29"/>
                    <a:pt x="89" y="30"/>
                  </a:cubicBezTo>
                  <a:cubicBezTo>
                    <a:pt x="87" y="30"/>
                    <a:pt x="86" y="30"/>
                    <a:pt x="84" y="30"/>
                  </a:cubicBezTo>
                  <a:cubicBezTo>
                    <a:pt x="86" y="33"/>
                    <a:pt x="88" y="38"/>
                    <a:pt x="91" y="39"/>
                  </a:cubicBezTo>
                  <a:cubicBezTo>
                    <a:pt x="90" y="43"/>
                    <a:pt x="87" y="42"/>
                    <a:pt x="86" y="47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99" y="49"/>
                    <a:pt x="99" y="51"/>
                    <a:pt x="100" y="53"/>
                  </a:cubicBezTo>
                  <a:cubicBezTo>
                    <a:pt x="107" y="51"/>
                    <a:pt x="110" y="46"/>
                    <a:pt x="118" y="43"/>
                  </a:cubicBezTo>
                  <a:cubicBezTo>
                    <a:pt x="115" y="39"/>
                    <a:pt x="107" y="41"/>
                    <a:pt x="107" y="32"/>
                  </a:cubicBezTo>
                  <a:lnTo>
                    <a:pt x="97" y="32"/>
                  </a:lnTo>
                  <a:cubicBezTo>
                    <a:pt x="98" y="31"/>
                    <a:pt x="98" y="29"/>
                    <a:pt x="97" y="28"/>
                  </a:cubicBezTo>
                  <a:cubicBezTo>
                    <a:pt x="95" y="28"/>
                    <a:pt x="94" y="28"/>
                    <a:pt x="92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2" y="24"/>
                    <a:pt x="76" y="15"/>
                    <a:pt x="71" y="15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9" y="13"/>
                    <a:pt x="70" y="8"/>
                    <a:pt x="65" y="8"/>
                  </a:cubicBezTo>
                  <a:cubicBezTo>
                    <a:pt x="63" y="8"/>
                    <a:pt x="62" y="10"/>
                    <a:pt x="60" y="11"/>
                  </a:cubicBezTo>
                  <a:cubicBezTo>
                    <a:pt x="60" y="9"/>
                    <a:pt x="60" y="8"/>
                    <a:pt x="60" y="6"/>
                  </a:cubicBezTo>
                  <a:cubicBezTo>
                    <a:pt x="60" y="3"/>
                    <a:pt x="52" y="0"/>
                    <a:pt x="48" y="0"/>
                  </a:cubicBezTo>
                  <a:cubicBezTo>
                    <a:pt x="44" y="0"/>
                    <a:pt x="43" y="0"/>
                    <a:pt x="43" y="4"/>
                  </a:cubicBezTo>
                  <a:cubicBezTo>
                    <a:pt x="43" y="10"/>
                    <a:pt x="44" y="13"/>
                    <a:pt x="46" y="17"/>
                  </a:cubicBezTo>
                  <a:cubicBezTo>
                    <a:pt x="39" y="15"/>
                    <a:pt x="41" y="4"/>
                    <a:pt x="33" y="4"/>
                  </a:cubicBezTo>
                  <a:cubicBezTo>
                    <a:pt x="30" y="4"/>
                    <a:pt x="28" y="6"/>
                    <a:pt x="28" y="9"/>
                  </a:cubicBezTo>
                  <a:cubicBezTo>
                    <a:pt x="28" y="11"/>
                    <a:pt x="29" y="13"/>
                    <a:pt x="30" y="13"/>
                  </a:cubicBezTo>
                  <a:cubicBezTo>
                    <a:pt x="28" y="11"/>
                    <a:pt x="25" y="11"/>
                    <a:pt x="22" y="9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19" y="3"/>
                    <a:pt x="15" y="3"/>
                    <a:pt x="11" y="3"/>
                  </a:cubicBezTo>
                  <a:cubicBezTo>
                    <a:pt x="8" y="3"/>
                    <a:pt x="1" y="9"/>
                    <a:pt x="0" y="10"/>
                  </a:cubicBezTo>
                  <a:cubicBezTo>
                    <a:pt x="2" y="13"/>
                    <a:pt x="6" y="18"/>
                    <a:pt x="8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1" name="Freeform: Shape 1267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2" name="Freeform: Shape 1268"/>
            <p:cNvSpPr/>
            <p:nvPr/>
          </p:nvSpPr>
          <p:spPr>
            <a:xfrm>
              <a:off x="8497558" y="4547561"/>
              <a:ext cx="341873" cy="1214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" h="28">
                  <a:moveTo>
                    <a:pt x="4" y="11"/>
                  </a:moveTo>
                  <a:cubicBezTo>
                    <a:pt x="4" y="18"/>
                    <a:pt x="9" y="15"/>
                    <a:pt x="15" y="15"/>
                  </a:cubicBezTo>
                  <a:cubicBezTo>
                    <a:pt x="15" y="15"/>
                    <a:pt x="28" y="16"/>
                    <a:pt x="29" y="16"/>
                  </a:cubicBezTo>
                  <a:cubicBezTo>
                    <a:pt x="27" y="16"/>
                    <a:pt x="24" y="16"/>
                    <a:pt x="21" y="17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6" y="20"/>
                    <a:pt x="16" y="21"/>
                    <a:pt x="19" y="22"/>
                  </a:cubicBezTo>
                  <a:lnTo>
                    <a:pt x="36" y="22"/>
                  </a:lnTo>
                  <a:cubicBezTo>
                    <a:pt x="38" y="26"/>
                    <a:pt x="41" y="28"/>
                    <a:pt x="46" y="28"/>
                  </a:cubicBezTo>
                  <a:cubicBezTo>
                    <a:pt x="55" y="28"/>
                    <a:pt x="70" y="17"/>
                    <a:pt x="77" y="12"/>
                  </a:cubicBezTo>
                  <a:cubicBezTo>
                    <a:pt x="75" y="9"/>
                    <a:pt x="69" y="5"/>
                    <a:pt x="64" y="5"/>
                  </a:cubicBezTo>
                  <a:lnTo>
                    <a:pt x="54" y="5"/>
                  </a:lnTo>
                  <a:cubicBezTo>
                    <a:pt x="49" y="5"/>
                    <a:pt x="48" y="7"/>
                    <a:pt x="45" y="7"/>
                  </a:cubicBezTo>
                  <a:cubicBezTo>
                    <a:pt x="44" y="5"/>
                    <a:pt x="45" y="4"/>
                    <a:pt x="45" y="0"/>
                  </a:cubicBezTo>
                  <a:lnTo>
                    <a:pt x="41" y="0"/>
                  </a:lnTo>
                  <a:cubicBezTo>
                    <a:pt x="40" y="1"/>
                    <a:pt x="38" y="7"/>
                    <a:pt x="34" y="7"/>
                  </a:cubicBezTo>
                  <a:cubicBezTo>
                    <a:pt x="32" y="7"/>
                    <a:pt x="24" y="3"/>
                    <a:pt x="22" y="1"/>
                  </a:cubicBezTo>
                  <a:lnTo>
                    <a:pt x="14" y="1"/>
                  </a:lnTo>
                  <a:lnTo>
                    <a:pt x="15" y="4"/>
                  </a:lnTo>
                  <a:lnTo>
                    <a:pt x="10" y="4"/>
                  </a:lnTo>
                  <a:lnTo>
                    <a:pt x="10" y="5"/>
                  </a:lnTo>
                  <a:cubicBezTo>
                    <a:pt x="8" y="6"/>
                    <a:pt x="6" y="6"/>
                    <a:pt x="4" y="5"/>
                  </a:cubicBezTo>
                  <a:lnTo>
                    <a:pt x="0" y="5"/>
                  </a:lnTo>
                  <a:cubicBezTo>
                    <a:pt x="0" y="7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3" name="Freeform: Shape 1269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4" name="Freeform: Shape 1270"/>
            <p:cNvSpPr/>
            <p:nvPr/>
          </p:nvSpPr>
          <p:spPr>
            <a:xfrm>
              <a:off x="8214163" y="4686997"/>
              <a:ext cx="40485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13">
                  <a:moveTo>
                    <a:pt x="10" y="13"/>
                  </a:moveTo>
                  <a:cubicBezTo>
                    <a:pt x="8" y="7"/>
                    <a:pt x="4" y="5"/>
                    <a:pt x="1" y="0"/>
                  </a:cubicBezTo>
                  <a:cubicBezTo>
                    <a:pt x="-4" y="3"/>
                    <a:pt x="5" y="11"/>
                    <a:pt x="10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5" name="Freeform: Shape 1271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6" name="Freeform: Shape 1272"/>
            <p:cNvSpPr/>
            <p:nvPr/>
          </p:nvSpPr>
          <p:spPr>
            <a:xfrm>
              <a:off x="8218661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7" name="Freeform: Shape 1273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8" name="Freeform: Shape 1274"/>
            <p:cNvSpPr/>
            <p:nvPr/>
          </p:nvSpPr>
          <p:spPr>
            <a:xfrm>
              <a:off x="8223147" y="4686997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299" name="Freeform: Shape 1275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0" name="Freeform: Shape 1276"/>
            <p:cNvSpPr/>
            <p:nvPr/>
          </p:nvSpPr>
          <p:spPr>
            <a:xfrm>
              <a:off x="7444936" y="6247916"/>
              <a:ext cx="161941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5">
                  <a:moveTo>
                    <a:pt x="0" y="38"/>
                  </a:moveTo>
                  <a:cubicBezTo>
                    <a:pt x="0" y="41"/>
                    <a:pt x="4" y="45"/>
                    <a:pt x="8" y="45"/>
                  </a:cubicBezTo>
                  <a:cubicBezTo>
                    <a:pt x="9" y="45"/>
                    <a:pt x="12" y="44"/>
                    <a:pt x="13" y="44"/>
                  </a:cubicBezTo>
                  <a:cubicBezTo>
                    <a:pt x="16" y="42"/>
                    <a:pt x="19" y="37"/>
                    <a:pt x="24" y="37"/>
                  </a:cubicBezTo>
                  <a:cubicBezTo>
                    <a:pt x="27" y="37"/>
                    <a:pt x="30" y="37"/>
                    <a:pt x="32" y="36"/>
                  </a:cubicBezTo>
                  <a:cubicBezTo>
                    <a:pt x="34" y="33"/>
                    <a:pt x="32" y="30"/>
                    <a:pt x="32" y="27"/>
                  </a:cubicBezTo>
                  <a:lnTo>
                    <a:pt x="32" y="17"/>
                  </a:lnTo>
                  <a:cubicBezTo>
                    <a:pt x="32" y="15"/>
                    <a:pt x="37" y="15"/>
                    <a:pt x="37" y="13"/>
                  </a:cubicBezTo>
                  <a:cubicBezTo>
                    <a:pt x="37" y="8"/>
                    <a:pt x="34" y="0"/>
                    <a:pt x="27" y="0"/>
                  </a:cubicBezTo>
                  <a:lnTo>
                    <a:pt x="22" y="0"/>
                  </a:lnTo>
                  <a:cubicBezTo>
                    <a:pt x="19" y="0"/>
                    <a:pt x="13" y="4"/>
                    <a:pt x="13" y="6"/>
                  </a:cubicBezTo>
                  <a:cubicBezTo>
                    <a:pt x="13" y="8"/>
                    <a:pt x="14" y="8"/>
                    <a:pt x="15" y="10"/>
                  </a:cubicBezTo>
                  <a:cubicBezTo>
                    <a:pt x="13" y="12"/>
                    <a:pt x="8" y="13"/>
                    <a:pt x="6" y="13"/>
                  </a:cubicBezTo>
                  <a:cubicBezTo>
                    <a:pt x="6" y="13"/>
                    <a:pt x="3" y="13"/>
                    <a:pt x="3" y="17"/>
                  </a:cubicBezTo>
                  <a:cubicBezTo>
                    <a:pt x="3" y="20"/>
                    <a:pt x="6" y="21"/>
                    <a:pt x="9" y="23"/>
                  </a:cubicBezTo>
                  <a:cubicBezTo>
                    <a:pt x="8" y="30"/>
                    <a:pt x="0" y="30"/>
                    <a:pt x="0" y="3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1" name="Freeform: Shape 1277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2" name="Freeform: Shape 1278"/>
            <p:cNvSpPr/>
            <p:nvPr/>
          </p:nvSpPr>
          <p:spPr>
            <a:xfrm>
              <a:off x="7557395" y="6081491"/>
              <a:ext cx="26990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7">
                  <a:moveTo>
                    <a:pt x="2" y="7"/>
                  </a:moveTo>
                  <a:cubicBezTo>
                    <a:pt x="5" y="7"/>
                    <a:pt x="7" y="3"/>
                    <a:pt x="7" y="0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4"/>
                    <a:pt x="1" y="7"/>
                    <a:pt x="2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3" name="Freeform: Shape 1279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4" name="Freeform: Shape 1280"/>
            <p:cNvSpPr/>
            <p:nvPr/>
          </p:nvSpPr>
          <p:spPr>
            <a:xfrm>
              <a:off x="7579887" y="6063496"/>
              <a:ext cx="310384" cy="4543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02">
                  <a:moveTo>
                    <a:pt x="6" y="19"/>
                  </a:moveTo>
                  <a:lnTo>
                    <a:pt x="6" y="22"/>
                  </a:lnTo>
                  <a:cubicBezTo>
                    <a:pt x="6" y="22"/>
                    <a:pt x="4" y="24"/>
                    <a:pt x="4" y="26"/>
                  </a:cubicBezTo>
                  <a:cubicBezTo>
                    <a:pt x="4" y="27"/>
                    <a:pt x="7" y="28"/>
                    <a:pt x="9" y="28"/>
                  </a:cubicBezTo>
                  <a:lnTo>
                    <a:pt x="9" y="31"/>
                  </a:lnTo>
                  <a:cubicBezTo>
                    <a:pt x="8" y="31"/>
                    <a:pt x="8" y="32"/>
                    <a:pt x="8" y="33"/>
                  </a:cubicBezTo>
                  <a:lnTo>
                    <a:pt x="8" y="38"/>
                  </a:lnTo>
                  <a:lnTo>
                    <a:pt x="10" y="38"/>
                  </a:lnTo>
                  <a:cubicBezTo>
                    <a:pt x="10" y="36"/>
                    <a:pt x="8" y="35"/>
                    <a:pt x="10" y="33"/>
                  </a:cubicBezTo>
                  <a:cubicBezTo>
                    <a:pt x="11" y="34"/>
                    <a:pt x="12" y="35"/>
                    <a:pt x="15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43"/>
                    <a:pt x="12" y="44"/>
                    <a:pt x="12" y="47"/>
                  </a:cubicBezTo>
                  <a:cubicBezTo>
                    <a:pt x="12" y="49"/>
                    <a:pt x="14" y="49"/>
                    <a:pt x="17" y="49"/>
                  </a:cubicBezTo>
                  <a:cubicBezTo>
                    <a:pt x="19" y="49"/>
                    <a:pt x="21" y="47"/>
                    <a:pt x="23" y="47"/>
                  </a:cubicBezTo>
                  <a:cubicBezTo>
                    <a:pt x="24" y="47"/>
                    <a:pt x="25" y="48"/>
                    <a:pt x="26" y="48"/>
                  </a:cubicBezTo>
                  <a:cubicBezTo>
                    <a:pt x="26" y="49"/>
                    <a:pt x="24" y="49"/>
                    <a:pt x="24" y="51"/>
                  </a:cubicBezTo>
                  <a:cubicBezTo>
                    <a:pt x="24" y="55"/>
                    <a:pt x="28" y="55"/>
                    <a:pt x="31" y="55"/>
                  </a:cubicBezTo>
                  <a:lnTo>
                    <a:pt x="31" y="59"/>
                  </a:lnTo>
                  <a:cubicBezTo>
                    <a:pt x="30" y="62"/>
                    <a:pt x="23" y="65"/>
                    <a:pt x="18" y="65"/>
                  </a:cubicBezTo>
                  <a:cubicBezTo>
                    <a:pt x="18" y="68"/>
                    <a:pt x="20" y="70"/>
                    <a:pt x="20" y="73"/>
                  </a:cubicBezTo>
                  <a:cubicBezTo>
                    <a:pt x="20" y="78"/>
                    <a:pt x="12" y="78"/>
                    <a:pt x="12" y="83"/>
                  </a:cubicBezTo>
                  <a:lnTo>
                    <a:pt x="13" y="84"/>
                  </a:lnTo>
                  <a:cubicBezTo>
                    <a:pt x="15" y="84"/>
                    <a:pt x="14" y="83"/>
                    <a:pt x="16" y="83"/>
                  </a:cubicBezTo>
                  <a:cubicBezTo>
                    <a:pt x="20" y="83"/>
                    <a:pt x="21" y="86"/>
                    <a:pt x="25" y="86"/>
                  </a:cubicBezTo>
                  <a:cubicBezTo>
                    <a:pt x="27" y="86"/>
                    <a:pt x="29" y="85"/>
                    <a:pt x="30" y="83"/>
                  </a:cubicBezTo>
                  <a:cubicBezTo>
                    <a:pt x="30" y="84"/>
                    <a:pt x="31" y="85"/>
                    <a:pt x="31" y="85"/>
                  </a:cubicBezTo>
                  <a:cubicBezTo>
                    <a:pt x="31" y="90"/>
                    <a:pt x="25" y="88"/>
                    <a:pt x="21" y="89"/>
                  </a:cubicBezTo>
                  <a:cubicBezTo>
                    <a:pt x="20" y="90"/>
                    <a:pt x="11" y="99"/>
                    <a:pt x="10" y="100"/>
                  </a:cubicBezTo>
                  <a:lnTo>
                    <a:pt x="10" y="102"/>
                  </a:lnTo>
                  <a:lnTo>
                    <a:pt x="12" y="102"/>
                  </a:lnTo>
                  <a:cubicBezTo>
                    <a:pt x="13" y="101"/>
                    <a:pt x="14" y="100"/>
                    <a:pt x="16" y="100"/>
                  </a:cubicBezTo>
                  <a:lnTo>
                    <a:pt x="21" y="100"/>
                  </a:lnTo>
                  <a:cubicBezTo>
                    <a:pt x="21" y="97"/>
                    <a:pt x="22" y="95"/>
                    <a:pt x="25" y="95"/>
                  </a:cubicBezTo>
                  <a:cubicBezTo>
                    <a:pt x="27" y="95"/>
                    <a:pt x="29" y="97"/>
                    <a:pt x="31" y="97"/>
                  </a:cubicBezTo>
                  <a:cubicBezTo>
                    <a:pt x="35" y="97"/>
                    <a:pt x="43" y="94"/>
                    <a:pt x="46" y="94"/>
                  </a:cubicBezTo>
                  <a:lnTo>
                    <a:pt x="58" y="94"/>
                  </a:lnTo>
                  <a:cubicBezTo>
                    <a:pt x="61" y="94"/>
                    <a:pt x="63" y="92"/>
                    <a:pt x="66" y="89"/>
                  </a:cubicBezTo>
                  <a:lnTo>
                    <a:pt x="66" y="87"/>
                  </a:lnTo>
                  <a:cubicBezTo>
                    <a:pt x="64" y="87"/>
                    <a:pt x="63" y="87"/>
                    <a:pt x="60" y="86"/>
                  </a:cubicBezTo>
                  <a:cubicBezTo>
                    <a:pt x="63" y="82"/>
                    <a:pt x="70" y="80"/>
                    <a:pt x="70" y="74"/>
                  </a:cubicBezTo>
                  <a:cubicBezTo>
                    <a:pt x="70" y="71"/>
                    <a:pt x="67" y="68"/>
                    <a:pt x="63" y="68"/>
                  </a:cubicBezTo>
                  <a:cubicBezTo>
                    <a:pt x="61" y="68"/>
                    <a:pt x="62" y="68"/>
                    <a:pt x="60" y="70"/>
                  </a:cubicBezTo>
                  <a:lnTo>
                    <a:pt x="61" y="68"/>
                  </a:lnTo>
                  <a:cubicBezTo>
                    <a:pt x="60" y="69"/>
                    <a:pt x="60" y="70"/>
                    <a:pt x="58" y="71"/>
                  </a:cubicBezTo>
                  <a:lnTo>
                    <a:pt x="58" y="68"/>
                  </a:lnTo>
                  <a:lnTo>
                    <a:pt x="59" y="67"/>
                  </a:lnTo>
                  <a:cubicBezTo>
                    <a:pt x="59" y="64"/>
                    <a:pt x="56" y="63"/>
                    <a:pt x="56" y="60"/>
                  </a:cubicBezTo>
                  <a:cubicBezTo>
                    <a:pt x="56" y="53"/>
                    <a:pt x="48" y="51"/>
                    <a:pt x="43" y="47"/>
                  </a:cubicBezTo>
                  <a:cubicBezTo>
                    <a:pt x="40" y="43"/>
                    <a:pt x="41" y="36"/>
                    <a:pt x="35" y="34"/>
                  </a:cubicBezTo>
                  <a:cubicBezTo>
                    <a:pt x="33" y="33"/>
                    <a:pt x="31" y="35"/>
                    <a:pt x="28" y="34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25"/>
                    <a:pt x="40" y="21"/>
                    <a:pt x="39" y="13"/>
                  </a:cubicBezTo>
                  <a:lnTo>
                    <a:pt x="21" y="13"/>
                  </a:lnTo>
                  <a:cubicBezTo>
                    <a:pt x="21" y="12"/>
                    <a:pt x="20" y="12"/>
                    <a:pt x="20" y="11"/>
                  </a:cubicBezTo>
                  <a:cubicBezTo>
                    <a:pt x="21" y="7"/>
                    <a:pt x="28" y="7"/>
                    <a:pt x="28" y="3"/>
                  </a:cubicBezTo>
                  <a:cubicBezTo>
                    <a:pt x="28" y="3"/>
                    <a:pt x="26" y="0"/>
                    <a:pt x="25" y="0"/>
                  </a:cubicBezTo>
                  <a:lnTo>
                    <a:pt x="16" y="0"/>
                  </a:lnTo>
                  <a:cubicBezTo>
                    <a:pt x="14" y="0"/>
                    <a:pt x="11" y="3"/>
                    <a:pt x="11" y="4"/>
                  </a:cubicBezTo>
                  <a:cubicBezTo>
                    <a:pt x="11" y="6"/>
                    <a:pt x="10" y="7"/>
                    <a:pt x="10" y="9"/>
                  </a:cubicBezTo>
                  <a:cubicBezTo>
                    <a:pt x="8" y="9"/>
                    <a:pt x="6" y="11"/>
                    <a:pt x="6" y="13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8" y="15"/>
                    <a:pt x="7" y="17"/>
                    <a:pt x="6" y="17"/>
                  </a:cubicBezTo>
                  <a:cubicBezTo>
                    <a:pt x="6" y="17"/>
                    <a:pt x="4" y="16"/>
                    <a:pt x="4" y="14"/>
                  </a:cubicBezTo>
                  <a:lnTo>
                    <a:pt x="0" y="14"/>
                  </a:lnTo>
                  <a:cubicBezTo>
                    <a:pt x="0" y="18"/>
                    <a:pt x="2" y="18"/>
                    <a:pt x="6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5" name="Freeform: Shape 1281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6" name="Freeform: Shape 1282"/>
            <p:cNvSpPr/>
            <p:nvPr/>
          </p:nvSpPr>
          <p:spPr>
            <a:xfrm>
              <a:off x="7642876" y="6301896"/>
              <a:ext cx="13495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lnTo>
                    <a:pt x="4" y="4"/>
                  </a:ln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7" name="Freeform: Shape 1283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8" name="Freeform: Shape 1284"/>
            <p:cNvSpPr/>
            <p:nvPr/>
          </p:nvSpPr>
          <p:spPr>
            <a:xfrm>
              <a:off x="6927628" y="5595670"/>
              <a:ext cx="377860" cy="170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39">
                  <a:moveTo>
                    <a:pt x="85" y="21"/>
                  </a:moveTo>
                  <a:cubicBezTo>
                    <a:pt x="85" y="12"/>
                    <a:pt x="74" y="14"/>
                    <a:pt x="74" y="6"/>
                  </a:cubicBezTo>
                  <a:cubicBezTo>
                    <a:pt x="74" y="5"/>
                    <a:pt x="75" y="4"/>
                    <a:pt x="76" y="3"/>
                  </a:cubicBezTo>
                  <a:cubicBezTo>
                    <a:pt x="73" y="3"/>
                    <a:pt x="72" y="5"/>
                    <a:pt x="69" y="5"/>
                  </a:cubicBezTo>
                  <a:cubicBezTo>
                    <a:pt x="66" y="5"/>
                    <a:pt x="64" y="4"/>
                    <a:pt x="64" y="1"/>
                  </a:cubicBezTo>
                  <a:cubicBezTo>
                    <a:pt x="63" y="2"/>
                    <a:pt x="63" y="2"/>
                    <a:pt x="61" y="1"/>
                  </a:cubicBezTo>
                  <a:cubicBezTo>
                    <a:pt x="60" y="2"/>
                    <a:pt x="60" y="3"/>
                    <a:pt x="60" y="6"/>
                  </a:cubicBezTo>
                  <a:cubicBezTo>
                    <a:pt x="57" y="3"/>
                    <a:pt x="53" y="6"/>
                    <a:pt x="49" y="6"/>
                  </a:cubicBezTo>
                  <a:cubicBezTo>
                    <a:pt x="46" y="6"/>
                    <a:pt x="44" y="6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8" y="7"/>
                    <a:pt x="36" y="6"/>
                  </a:cubicBezTo>
                  <a:lnTo>
                    <a:pt x="28" y="8"/>
                  </a:lnTo>
                  <a:cubicBezTo>
                    <a:pt x="27" y="8"/>
                    <a:pt x="26" y="7"/>
                    <a:pt x="24" y="6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3" y="9"/>
                    <a:pt x="21" y="11"/>
                    <a:pt x="20" y="11"/>
                  </a:cubicBezTo>
                  <a:cubicBezTo>
                    <a:pt x="17" y="11"/>
                    <a:pt x="14" y="7"/>
                    <a:pt x="15" y="5"/>
                  </a:cubicBezTo>
                  <a:cubicBezTo>
                    <a:pt x="14" y="3"/>
                    <a:pt x="13" y="2"/>
                    <a:pt x="13" y="0"/>
                  </a:cubicBezTo>
                  <a:lnTo>
                    <a:pt x="11" y="0"/>
                  </a:lnTo>
                  <a:cubicBezTo>
                    <a:pt x="8" y="0"/>
                    <a:pt x="8" y="4"/>
                    <a:pt x="5" y="4"/>
                  </a:cubicBezTo>
                  <a:lnTo>
                    <a:pt x="5" y="6"/>
                  </a:lnTo>
                  <a:cubicBezTo>
                    <a:pt x="4" y="6"/>
                    <a:pt x="2" y="5"/>
                    <a:pt x="0" y="6"/>
                  </a:cubicBezTo>
                  <a:cubicBezTo>
                    <a:pt x="0" y="9"/>
                    <a:pt x="11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3" y="16"/>
                    <a:pt x="5" y="17"/>
                    <a:pt x="0" y="17"/>
                  </a:cubicBezTo>
                  <a:cubicBezTo>
                    <a:pt x="3" y="20"/>
                    <a:pt x="8" y="17"/>
                    <a:pt x="13" y="18"/>
                  </a:cubicBezTo>
                  <a:cubicBezTo>
                    <a:pt x="13" y="22"/>
                    <a:pt x="12" y="23"/>
                    <a:pt x="12" y="27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16" y="29"/>
                    <a:pt x="18" y="33"/>
                    <a:pt x="22" y="34"/>
                  </a:cubicBezTo>
                  <a:cubicBezTo>
                    <a:pt x="30" y="37"/>
                    <a:pt x="38" y="39"/>
                    <a:pt x="49" y="39"/>
                  </a:cubicBezTo>
                  <a:cubicBezTo>
                    <a:pt x="59" y="39"/>
                    <a:pt x="64" y="34"/>
                    <a:pt x="71" y="32"/>
                  </a:cubicBezTo>
                  <a:cubicBezTo>
                    <a:pt x="75" y="31"/>
                    <a:pt x="83" y="25"/>
                    <a:pt x="85" y="2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09" name="Freeform: Shape 1285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0" name="Freeform: Shape 1286"/>
            <p:cNvSpPr/>
            <p:nvPr/>
          </p:nvSpPr>
          <p:spPr>
            <a:xfrm>
              <a:off x="4615501" y="7718880"/>
              <a:ext cx="391355" cy="130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30">
                  <a:moveTo>
                    <a:pt x="88" y="26"/>
                  </a:moveTo>
                  <a:cubicBezTo>
                    <a:pt x="86" y="26"/>
                    <a:pt x="85" y="21"/>
                    <a:pt x="81" y="20"/>
                  </a:cubicBezTo>
                  <a:lnTo>
                    <a:pt x="77" y="20"/>
                  </a:lnTo>
                  <a:cubicBezTo>
                    <a:pt x="76" y="19"/>
                    <a:pt x="77" y="19"/>
                    <a:pt x="77" y="18"/>
                  </a:cubicBezTo>
                  <a:cubicBezTo>
                    <a:pt x="70" y="18"/>
                    <a:pt x="63" y="15"/>
                    <a:pt x="58" y="10"/>
                  </a:cubicBezTo>
                  <a:cubicBezTo>
                    <a:pt x="58" y="10"/>
                    <a:pt x="56" y="7"/>
                    <a:pt x="53" y="7"/>
                  </a:cubicBezTo>
                  <a:cubicBezTo>
                    <a:pt x="44" y="7"/>
                    <a:pt x="37" y="0"/>
                    <a:pt x="24" y="0"/>
                  </a:cubicBezTo>
                  <a:cubicBezTo>
                    <a:pt x="11" y="0"/>
                    <a:pt x="5" y="5"/>
                    <a:pt x="0" y="12"/>
                  </a:cubicBezTo>
                  <a:lnTo>
                    <a:pt x="3" y="12"/>
                  </a:lnTo>
                  <a:cubicBezTo>
                    <a:pt x="6" y="10"/>
                    <a:pt x="14" y="6"/>
                    <a:pt x="19" y="6"/>
                  </a:cubicBezTo>
                  <a:cubicBezTo>
                    <a:pt x="21" y="6"/>
                    <a:pt x="22" y="5"/>
                    <a:pt x="24" y="6"/>
                  </a:cubicBezTo>
                  <a:cubicBezTo>
                    <a:pt x="23" y="7"/>
                    <a:pt x="22" y="9"/>
                    <a:pt x="24" y="10"/>
                  </a:cubicBezTo>
                  <a:lnTo>
                    <a:pt x="33" y="10"/>
                  </a:lnTo>
                  <a:cubicBezTo>
                    <a:pt x="37" y="10"/>
                    <a:pt x="39" y="14"/>
                    <a:pt x="43" y="14"/>
                  </a:cubicBezTo>
                  <a:cubicBezTo>
                    <a:pt x="45" y="14"/>
                    <a:pt x="47" y="13"/>
                    <a:pt x="49" y="14"/>
                  </a:cubicBezTo>
                  <a:cubicBezTo>
                    <a:pt x="50" y="15"/>
                    <a:pt x="50" y="17"/>
                    <a:pt x="53" y="17"/>
                  </a:cubicBezTo>
                  <a:cubicBezTo>
                    <a:pt x="53" y="22"/>
                    <a:pt x="58" y="21"/>
                    <a:pt x="63" y="23"/>
                  </a:cubicBezTo>
                  <a:cubicBezTo>
                    <a:pt x="62" y="25"/>
                    <a:pt x="61" y="26"/>
                    <a:pt x="59" y="26"/>
                  </a:cubicBezTo>
                  <a:lnTo>
                    <a:pt x="59" y="28"/>
                  </a:lnTo>
                  <a:cubicBezTo>
                    <a:pt x="65" y="28"/>
                    <a:pt x="70" y="30"/>
                    <a:pt x="77" y="30"/>
                  </a:cubicBezTo>
                  <a:cubicBezTo>
                    <a:pt x="80" y="30"/>
                    <a:pt x="86" y="30"/>
                    <a:pt x="88" y="2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1" name="Freeform: Shape 1287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2" name="Freeform: Shape 1288"/>
            <p:cNvSpPr/>
            <p:nvPr/>
          </p:nvSpPr>
          <p:spPr>
            <a:xfrm>
              <a:off x="4669469" y="7768362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cubicBezTo>
                    <a:pt x="2" y="2"/>
                    <a:pt x="0" y="3"/>
                    <a:pt x="0" y="5"/>
                  </a:cubicBezTo>
                  <a:lnTo>
                    <a:pt x="4" y="5"/>
                  </a:ln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3" name="Freeform: Shape 1289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4" name="Freeform: Shape 1290"/>
            <p:cNvSpPr/>
            <p:nvPr/>
          </p:nvSpPr>
          <p:spPr>
            <a:xfrm>
              <a:off x="4867395" y="7898814"/>
              <a:ext cx="62976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7">
                  <a:moveTo>
                    <a:pt x="0" y="2"/>
                  </a:moveTo>
                  <a:cubicBezTo>
                    <a:pt x="0" y="5"/>
                    <a:pt x="3" y="7"/>
                    <a:pt x="5" y="7"/>
                  </a:cubicBezTo>
                  <a:cubicBezTo>
                    <a:pt x="8" y="7"/>
                    <a:pt x="11" y="6"/>
                    <a:pt x="15" y="5"/>
                  </a:cubicBezTo>
                  <a:cubicBezTo>
                    <a:pt x="15" y="4"/>
                    <a:pt x="14" y="3"/>
                    <a:pt x="12" y="2"/>
                  </a:cubicBezTo>
                  <a:lnTo>
                    <a:pt x="13" y="3"/>
                  </a:lnTo>
                  <a:cubicBezTo>
                    <a:pt x="11" y="2"/>
                    <a:pt x="7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5" name="Freeform: Shape 1291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6" name="Freeform: Shape 1292"/>
            <p:cNvSpPr/>
            <p:nvPr/>
          </p:nvSpPr>
          <p:spPr>
            <a:xfrm>
              <a:off x="5285739" y="7898814"/>
              <a:ext cx="53980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5">
                  <a:moveTo>
                    <a:pt x="0" y="2"/>
                  </a:moveTo>
                  <a:cubicBezTo>
                    <a:pt x="0" y="5"/>
                    <a:pt x="4" y="5"/>
                    <a:pt x="8" y="5"/>
                  </a:cubicBezTo>
                  <a:cubicBezTo>
                    <a:pt x="10" y="5"/>
                    <a:pt x="12" y="5"/>
                    <a:pt x="13" y="3"/>
                  </a:cubicBezTo>
                  <a:cubicBezTo>
                    <a:pt x="12" y="2"/>
                    <a:pt x="5" y="0"/>
                    <a:pt x="4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7" name="Freeform: Shape 1293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8" name="Freeform: Shape 1294"/>
            <p:cNvSpPr/>
            <p:nvPr/>
          </p:nvSpPr>
          <p:spPr>
            <a:xfrm>
              <a:off x="5015840" y="7844820"/>
              <a:ext cx="220417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0">
                  <a:moveTo>
                    <a:pt x="0" y="12"/>
                  </a:moveTo>
                  <a:cubicBezTo>
                    <a:pt x="0" y="14"/>
                    <a:pt x="1" y="17"/>
                    <a:pt x="3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6"/>
                    <a:pt x="5" y="15"/>
                    <a:pt x="7" y="15"/>
                  </a:cubicBezTo>
                  <a:cubicBezTo>
                    <a:pt x="10" y="15"/>
                    <a:pt x="18" y="14"/>
                    <a:pt x="20" y="16"/>
                  </a:cubicBezTo>
                  <a:cubicBezTo>
                    <a:pt x="22" y="17"/>
                    <a:pt x="21" y="20"/>
                    <a:pt x="24" y="20"/>
                  </a:cubicBezTo>
                  <a:cubicBezTo>
                    <a:pt x="27" y="20"/>
                    <a:pt x="27" y="14"/>
                    <a:pt x="31" y="14"/>
                  </a:cubicBezTo>
                  <a:cubicBezTo>
                    <a:pt x="32" y="14"/>
                    <a:pt x="32" y="16"/>
                    <a:pt x="34" y="16"/>
                  </a:cubicBezTo>
                  <a:cubicBezTo>
                    <a:pt x="36" y="16"/>
                    <a:pt x="37" y="15"/>
                    <a:pt x="39" y="14"/>
                  </a:cubicBezTo>
                  <a:lnTo>
                    <a:pt x="50" y="14"/>
                  </a:lnTo>
                  <a:cubicBezTo>
                    <a:pt x="48" y="11"/>
                    <a:pt x="45" y="9"/>
                    <a:pt x="42" y="7"/>
                  </a:cubicBezTo>
                  <a:lnTo>
                    <a:pt x="44" y="8"/>
                  </a:lnTo>
                  <a:cubicBezTo>
                    <a:pt x="38" y="6"/>
                    <a:pt x="36" y="1"/>
                    <a:pt x="27" y="1"/>
                  </a:cubicBezTo>
                  <a:cubicBezTo>
                    <a:pt x="24" y="1"/>
                    <a:pt x="22" y="2"/>
                    <a:pt x="18" y="2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2" y="8"/>
                    <a:pt x="13" y="9"/>
                    <a:pt x="14" y="11"/>
                  </a:cubicBezTo>
                  <a:cubicBezTo>
                    <a:pt x="11" y="13"/>
                    <a:pt x="8" y="11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19" name="Freeform: Shape 1295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0" name="Freeform: Shape 1296"/>
            <p:cNvSpPr/>
            <p:nvPr/>
          </p:nvSpPr>
          <p:spPr>
            <a:xfrm>
              <a:off x="5497173" y="8209198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5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lnTo>
                    <a:pt x="6" y="0"/>
                  </a:lnTo>
                  <a:lnTo>
                    <a:pt x="3" y="0"/>
                  </a:lnTo>
                  <a:cubicBezTo>
                    <a:pt x="1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1" name="Freeform: Shape 1297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2" name="Freeform: Shape 1298"/>
            <p:cNvSpPr/>
            <p:nvPr/>
          </p:nvSpPr>
          <p:spPr>
            <a:xfrm>
              <a:off x="5911020" y="8609537"/>
              <a:ext cx="8546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15">
                  <a:moveTo>
                    <a:pt x="5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7" y="15"/>
                    <a:pt x="12" y="15"/>
                  </a:cubicBezTo>
                  <a:cubicBezTo>
                    <a:pt x="15" y="15"/>
                    <a:pt x="20" y="8"/>
                    <a:pt x="20" y="6"/>
                  </a:cubicBezTo>
                  <a:cubicBezTo>
                    <a:pt x="20" y="5"/>
                    <a:pt x="19" y="3"/>
                    <a:pt x="18" y="3"/>
                  </a:cubicBezTo>
                  <a:cubicBezTo>
                    <a:pt x="16" y="3"/>
                    <a:pt x="13" y="6"/>
                    <a:pt x="13" y="3"/>
                  </a:cubicBezTo>
                  <a:cubicBezTo>
                    <a:pt x="10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5" name="Freeform: Shape 1301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666" y="304"/>
                  </a:moveTo>
                  <a:cubicBezTo>
                    <a:pt x="670" y="302"/>
                    <a:pt x="668" y="298"/>
                    <a:pt x="671" y="298"/>
                  </a:cubicBezTo>
                  <a:cubicBezTo>
                    <a:pt x="675" y="298"/>
                    <a:pt x="677" y="303"/>
                    <a:pt x="678" y="304"/>
                  </a:cubicBezTo>
                  <a:cubicBezTo>
                    <a:pt x="679" y="303"/>
                    <a:pt x="679" y="301"/>
                    <a:pt x="679" y="300"/>
                  </a:cubicBezTo>
                  <a:lnTo>
                    <a:pt x="681" y="300"/>
                  </a:lnTo>
                  <a:cubicBezTo>
                    <a:pt x="683" y="300"/>
                    <a:pt x="695" y="310"/>
                    <a:pt x="696" y="311"/>
                  </a:cubicBezTo>
                  <a:cubicBezTo>
                    <a:pt x="698" y="315"/>
                    <a:pt x="696" y="318"/>
                    <a:pt x="698" y="320"/>
                  </a:cubicBezTo>
                  <a:cubicBezTo>
                    <a:pt x="705" y="327"/>
                    <a:pt x="714" y="325"/>
                    <a:pt x="722" y="330"/>
                  </a:cubicBezTo>
                  <a:lnTo>
                    <a:pt x="729" y="330"/>
                  </a:lnTo>
                  <a:cubicBezTo>
                    <a:pt x="733" y="332"/>
                    <a:pt x="737" y="335"/>
                    <a:pt x="737" y="340"/>
                  </a:cubicBezTo>
                  <a:cubicBezTo>
                    <a:pt x="737" y="342"/>
                    <a:pt x="736" y="343"/>
                    <a:pt x="734" y="343"/>
                  </a:cubicBezTo>
                  <a:cubicBezTo>
                    <a:pt x="731" y="343"/>
                    <a:pt x="727" y="340"/>
                    <a:pt x="726" y="338"/>
                  </a:cubicBezTo>
                  <a:cubicBezTo>
                    <a:pt x="725" y="343"/>
                    <a:pt x="722" y="357"/>
                    <a:pt x="718" y="357"/>
                  </a:cubicBezTo>
                  <a:cubicBezTo>
                    <a:pt x="715" y="355"/>
                    <a:pt x="715" y="353"/>
                    <a:pt x="714" y="348"/>
                  </a:cubicBezTo>
                  <a:cubicBezTo>
                    <a:pt x="711" y="349"/>
                    <a:pt x="712" y="350"/>
                    <a:pt x="708" y="350"/>
                  </a:cubicBezTo>
                  <a:cubicBezTo>
                    <a:pt x="709" y="346"/>
                    <a:pt x="711" y="343"/>
                    <a:pt x="711" y="340"/>
                  </a:cubicBezTo>
                  <a:cubicBezTo>
                    <a:pt x="711" y="336"/>
                    <a:pt x="700" y="330"/>
                    <a:pt x="698" y="330"/>
                  </a:cubicBezTo>
                  <a:cubicBezTo>
                    <a:pt x="693" y="330"/>
                    <a:pt x="698" y="338"/>
                    <a:pt x="687" y="338"/>
                  </a:cubicBezTo>
                  <a:cubicBezTo>
                    <a:pt x="684" y="338"/>
                    <a:pt x="684" y="348"/>
                    <a:pt x="684" y="351"/>
                  </a:cubicBezTo>
                  <a:lnTo>
                    <a:pt x="684" y="361"/>
                  </a:lnTo>
                  <a:cubicBezTo>
                    <a:pt x="684" y="364"/>
                    <a:pt x="683" y="373"/>
                    <a:pt x="678" y="373"/>
                  </a:cubicBezTo>
                  <a:cubicBezTo>
                    <a:pt x="675" y="373"/>
                    <a:pt x="671" y="371"/>
                    <a:pt x="671" y="368"/>
                  </a:cubicBezTo>
                  <a:cubicBezTo>
                    <a:pt x="671" y="360"/>
                    <a:pt x="673" y="344"/>
                    <a:pt x="679" y="338"/>
                  </a:cubicBezTo>
                  <a:cubicBezTo>
                    <a:pt x="676" y="338"/>
                    <a:pt x="675" y="341"/>
                    <a:pt x="672" y="342"/>
                  </a:cubicBezTo>
                  <a:cubicBezTo>
                    <a:pt x="672" y="336"/>
                    <a:pt x="684" y="328"/>
                    <a:pt x="690" y="328"/>
                  </a:cubicBezTo>
                  <a:cubicBezTo>
                    <a:pt x="693" y="328"/>
                    <a:pt x="699" y="330"/>
                    <a:pt x="704" y="328"/>
                  </a:cubicBezTo>
                  <a:lnTo>
                    <a:pt x="704" y="324"/>
                  </a:lnTo>
                  <a:cubicBezTo>
                    <a:pt x="698" y="324"/>
                    <a:pt x="694" y="321"/>
                    <a:pt x="687" y="321"/>
                  </a:cubicBezTo>
                  <a:cubicBezTo>
                    <a:pt x="684" y="321"/>
                    <a:pt x="683" y="324"/>
                    <a:pt x="679" y="324"/>
                  </a:cubicBezTo>
                  <a:cubicBezTo>
                    <a:pt x="676" y="324"/>
                    <a:pt x="674" y="322"/>
                    <a:pt x="673" y="320"/>
                  </a:cubicBezTo>
                  <a:lnTo>
                    <a:pt x="668" y="320"/>
                  </a:lnTo>
                  <a:cubicBezTo>
                    <a:pt x="669" y="318"/>
                    <a:pt x="671" y="317"/>
                    <a:pt x="671" y="312"/>
                  </a:cubicBezTo>
                  <a:cubicBezTo>
                    <a:pt x="666" y="314"/>
                    <a:pt x="661" y="319"/>
                    <a:pt x="658" y="319"/>
                  </a:cubicBezTo>
                  <a:cubicBezTo>
                    <a:pt x="655" y="319"/>
                    <a:pt x="655" y="323"/>
                    <a:pt x="650" y="323"/>
                  </a:cubicBezTo>
                  <a:cubicBezTo>
                    <a:pt x="648" y="323"/>
                    <a:pt x="646" y="322"/>
                    <a:pt x="645" y="320"/>
                  </a:cubicBezTo>
                  <a:cubicBezTo>
                    <a:pt x="643" y="320"/>
                    <a:pt x="642" y="321"/>
                    <a:pt x="640" y="322"/>
                  </a:cubicBezTo>
                  <a:lnTo>
                    <a:pt x="636" y="322"/>
                  </a:lnTo>
                  <a:cubicBezTo>
                    <a:pt x="643" y="314"/>
                    <a:pt x="651" y="311"/>
                    <a:pt x="659" y="305"/>
                  </a:cubicBezTo>
                  <a:cubicBezTo>
                    <a:pt x="663" y="304"/>
                    <a:pt x="663" y="305"/>
                    <a:pt x="666" y="304"/>
                  </a:cubicBezTo>
                  <a:close/>
                  <a:moveTo>
                    <a:pt x="738" y="367"/>
                  </a:moveTo>
                  <a:cubicBezTo>
                    <a:pt x="732" y="370"/>
                    <a:pt x="722" y="375"/>
                    <a:pt x="716" y="375"/>
                  </a:cubicBezTo>
                  <a:cubicBezTo>
                    <a:pt x="713" y="375"/>
                    <a:pt x="712" y="370"/>
                    <a:pt x="712" y="368"/>
                  </a:cubicBezTo>
                  <a:cubicBezTo>
                    <a:pt x="712" y="369"/>
                    <a:pt x="714" y="371"/>
                    <a:pt x="716" y="371"/>
                  </a:cubicBezTo>
                  <a:cubicBezTo>
                    <a:pt x="718" y="371"/>
                    <a:pt x="719" y="369"/>
                    <a:pt x="720" y="368"/>
                  </a:cubicBezTo>
                  <a:cubicBezTo>
                    <a:pt x="723" y="365"/>
                    <a:pt x="727" y="366"/>
                    <a:pt x="732" y="366"/>
                  </a:cubicBezTo>
                  <a:cubicBezTo>
                    <a:pt x="735" y="366"/>
                    <a:pt x="737" y="368"/>
                    <a:pt x="738" y="367"/>
                  </a:cubicBezTo>
                  <a:close/>
                  <a:moveTo>
                    <a:pt x="743" y="364"/>
                  </a:moveTo>
                  <a:cubicBezTo>
                    <a:pt x="743" y="363"/>
                    <a:pt x="742" y="361"/>
                    <a:pt x="742" y="360"/>
                  </a:cubicBezTo>
                  <a:cubicBezTo>
                    <a:pt x="742" y="361"/>
                    <a:pt x="743" y="363"/>
                    <a:pt x="743" y="364"/>
                  </a:cubicBezTo>
                  <a:close/>
                  <a:moveTo>
                    <a:pt x="743" y="354"/>
                  </a:moveTo>
                  <a:cubicBezTo>
                    <a:pt x="750" y="352"/>
                    <a:pt x="764" y="349"/>
                    <a:pt x="771" y="349"/>
                  </a:cubicBezTo>
                  <a:cubicBezTo>
                    <a:pt x="771" y="360"/>
                    <a:pt x="752" y="357"/>
                    <a:pt x="744" y="357"/>
                  </a:cubicBezTo>
                  <a:cubicBezTo>
                    <a:pt x="742" y="357"/>
                    <a:pt x="742" y="357"/>
                    <a:pt x="740" y="357"/>
                  </a:cubicBezTo>
                  <a:cubicBezTo>
                    <a:pt x="740" y="358"/>
                    <a:pt x="741" y="358"/>
                    <a:pt x="741" y="359"/>
                  </a:cubicBezTo>
                  <a:cubicBezTo>
                    <a:pt x="740" y="358"/>
                    <a:pt x="740" y="358"/>
                    <a:pt x="740" y="357"/>
                  </a:cubicBezTo>
                  <a:cubicBezTo>
                    <a:pt x="740" y="355"/>
                    <a:pt x="743" y="355"/>
                    <a:pt x="743" y="354"/>
                  </a:cubicBezTo>
                  <a:close/>
                  <a:moveTo>
                    <a:pt x="845" y="320"/>
                  </a:moveTo>
                  <a:cubicBezTo>
                    <a:pt x="844" y="319"/>
                    <a:pt x="844" y="318"/>
                    <a:pt x="844" y="318"/>
                  </a:cubicBezTo>
                  <a:cubicBezTo>
                    <a:pt x="844" y="318"/>
                    <a:pt x="844" y="319"/>
                    <a:pt x="845" y="320"/>
                  </a:cubicBezTo>
                  <a:close/>
                  <a:moveTo>
                    <a:pt x="845" y="323"/>
                  </a:moveTo>
                  <a:cubicBezTo>
                    <a:pt x="845" y="322"/>
                    <a:pt x="845" y="322"/>
                    <a:pt x="845" y="321"/>
                  </a:cubicBezTo>
                  <a:cubicBezTo>
                    <a:pt x="845" y="322"/>
                    <a:pt x="845" y="322"/>
                    <a:pt x="845" y="323"/>
                  </a:cubicBezTo>
                  <a:close/>
                  <a:moveTo>
                    <a:pt x="845" y="328"/>
                  </a:moveTo>
                  <a:cubicBezTo>
                    <a:pt x="845" y="327"/>
                    <a:pt x="845" y="326"/>
                    <a:pt x="845" y="326"/>
                  </a:cubicBezTo>
                  <a:cubicBezTo>
                    <a:pt x="845" y="326"/>
                    <a:pt x="845" y="327"/>
                    <a:pt x="845" y="328"/>
                  </a:cubicBezTo>
                  <a:close/>
                  <a:moveTo>
                    <a:pt x="846" y="332"/>
                  </a:moveTo>
                  <a:cubicBezTo>
                    <a:pt x="846" y="331"/>
                    <a:pt x="845" y="331"/>
                    <a:pt x="845" y="330"/>
                  </a:cubicBezTo>
                  <a:cubicBezTo>
                    <a:pt x="845" y="331"/>
                    <a:pt x="846" y="331"/>
                    <a:pt x="846" y="332"/>
                  </a:cubicBezTo>
                  <a:close/>
                  <a:moveTo>
                    <a:pt x="846" y="335"/>
                  </a:moveTo>
                  <a:lnTo>
                    <a:pt x="846" y="334"/>
                  </a:lnTo>
                  <a:close/>
                  <a:moveTo>
                    <a:pt x="844" y="316"/>
                  </a:moveTo>
                  <a:cubicBezTo>
                    <a:pt x="844" y="315"/>
                    <a:pt x="843" y="314"/>
                    <a:pt x="842" y="313"/>
                  </a:cubicBezTo>
                  <a:cubicBezTo>
                    <a:pt x="843" y="314"/>
                    <a:pt x="844" y="315"/>
                    <a:pt x="844" y="316"/>
                  </a:cubicBezTo>
                  <a:close/>
                  <a:moveTo>
                    <a:pt x="847" y="337"/>
                  </a:moveTo>
                  <a:cubicBezTo>
                    <a:pt x="847" y="338"/>
                    <a:pt x="847" y="338"/>
                    <a:pt x="847" y="338"/>
                  </a:cubicBezTo>
                  <a:close/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6" name="Freeform: Shape 1302"/>
            <p:cNvSpPr/>
            <p:nvPr/>
          </p:nvSpPr>
          <p:spPr>
            <a:xfrm>
              <a:off x="4332107" y="6589802"/>
              <a:ext cx="449832" cy="3328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75">
                  <a:moveTo>
                    <a:pt x="30" y="6"/>
                  </a:moveTo>
                  <a:cubicBezTo>
                    <a:pt x="34" y="4"/>
                    <a:pt x="32" y="0"/>
                    <a:pt x="35" y="0"/>
                  </a:cubicBezTo>
                  <a:cubicBezTo>
                    <a:pt x="39" y="0"/>
                    <a:pt x="41" y="5"/>
                    <a:pt x="42" y="6"/>
                  </a:cubicBezTo>
                  <a:cubicBezTo>
                    <a:pt x="43" y="5"/>
                    <a:pt x="43" y="3"/>
                    <a:pt x="43" y="2"/>
                  </a:cubicBezTo>
                  <a:lnTo>
                    <a:pt x="45" y="2"/>
                  </a:lnTo>
                  <a:cubicBezTo>
                    <a:pt x="47" y="2"/>
                    <a:pt x="59" y="12"/>
                    <a:pt x="60" y="13"/>
                  </a:cubicBezTo>
                  <a:cubicBezTo>
                    <a:pt x="62" y="17"/>
                    <a:pt x="60" y="20"/>
                    <a:pt x="62" y="22"/>
                  </a:cubicBezTo>
                  <a:cubicBezTo>
                    <a:pt x="69" y="29"/>
                    <a:pt x="78" y="27"/>
                    <a:pt x="86" y="32"/>
                  </a:cubicBezTo>
                  <a:lnTo>
                    <a:pt x="93" y="32"/>
                  </a:lnTo>
                  <a:cubicBezTo>
                    <a:pt x="97" y="34"/>
                    <a:pt x="101" y="37"/>
                    <a:pt x="101" y="42"/>
                  </a:cubicBezTo>
                  <a:cubicBezTo>
                    <a:pt x="101" y="44"/>
                    <a:pt x="100" y="45"/>
                    <a:pt x="98" y="45"/>
                  </a:cubicBezTo>
                  <a:cubicBezTo>
                    <a:pt x="95" y="45"/>
                    <a:pt x="91" y="42"/>
                    <a:pt x="90" y="40"/>
                  </a:cubicBezTo>
                  <a:cubicBezTo>
                    <a:pt x="89" y="45"/>
                    <a:pt x="86" y="59"/>
                    <a:pt x="82" y="59"/>
                  </a:cubicBezTo>
                  <a:cubicBezTo>
                    <a:pt x="79" y="57"/>
                    <a:pt x="79" y="55"/>
                    <a:pt x="78" y="50"/>
                  </a:cubicBezTo>
                  <a:cubicBezTo>
                    <a:pt x="75" y="51"/>
                    <a:pt x="76" y="52"/>
                    <a:pt x="72" y="52"/>
                  </a:cubicBezTo>
                  <a:cubicBezTo>
                    <a:pt x="73" y="48"/>
                    <a:pt x="75" y="45"/>
                    <a:pt x="75" y="42"/>
                  </a:cubicBezTo>
                  <a:cubicBezTo>
                    <a:pt x="75" y="38"/>
                    <a:pt x="64" y="32"/>
                    <a:pt x="62" y="32"/>
                  </a:cubicBezTo>
                  <a:cubicBezTo>
                    <a:pt x="57" y="32"/>
                    <a:pt x="62" y="40"/>
                    <a:pt x="51" y="40"/>
                  </a:cubicBezTo>
                  <a:cubicBezTo>
                    <a:pt x="48" y="40"/>
                    <a:pt x="48" y="50"/>
                    <a:pt x="48" y="53"/>
                  </a:cubicBezTo>
                  <a:lnTo>
                    <a:pt x="48" y="63"/>
                  </a:lnTo>
                  <a:cubicBezTo>
                    <a:pt x="48" y="66"/>
                    <a:pt x="47" y="75"/>
                    <a:pt x="42" y="75"/>
                  </a:cubicBezTo>
                  <a:cubicBezTo>
                    <a:pt x="39" y="75"/>
                    <a:pt x="35" y="73"/>
                    <a:pt x="35" y="70"/>
                  </a:cubicBezTo>
                  <a:cubicBezTo>
                    <a:pt x="35" y="62"/>
                    <a:pt x="37" y="46"/>
                    <a:pt x="43" y="40"/>
                  </a:cubicBezTo>
                  <a:cubicBezTo>
                    <a:pt x="40" y="40"/>
                    <a:pt x="39" y="43"/>
                    <a:pt x="36" y="44"/>
                  </a:cubicBezTo>
                  <a:cubicBezTo>
                    <a:pt x="36" y="38"/>
                    <a:pt x="48" y="30"/>
                    <a:pt x="54" y="30"/>
                  </a:cubicBezTo>
                  <a:cubicBezTo>
                    <a:pt x="57" y="30"/>
                    <a:pt x="63" y="32"/>
                    <a:pt x="68" y="30"/>
                  </a:cubicBezTo>
                  <a:lnTo>
                    <a:pt x="68" y="26"/>
                  </a:lnTo>
                  <a:cubicBezTo>
                    <a:pt x="62" y="26"/>
                    <a:pt x="58" y="23"/>
                    <a:pt x="51" y="23"/>
                  </a:cubicBezTo>
                  <a:cubicBezTo>
                    <a:pt x="48" y="23"/>
                    <a:pt x="47" y="26"/>
                    <a:pt x="43" y="26"/>
                  </a:cubicBezTo>
                  <a:cubicBezTo>
                    <a:pt x="40" y="26"/>
                    <a:pt x="38" y="24"/>
                    <a:pt x="37" y="22"/>
                  </a:cubicBezTo>
                  <a:lnTo>
                    <a:pt x="32" y="22"/>
                  </a:lnTo>
                  <a:cubicBezTo>
                    <a:pt x="33" y="20"/>
                    <a:pt x="35" y="19"/>
                    <a:pt x="35" y="14"/>
                  </a:cubicBezTo>
                  <a:cubicBezTo>
                    <a:pt x="30" y="16"/>
                    <a:pt x="25" y="21"/>
                    <a:pt x="22" y="21"/>
                  </a:cubicBezTo>
                  <a:cubicBezTo>
                    <a:pt x="19" y="21"/>
                    <a:pt x="19" y="25"/>
                    <a:pt x="14" y="25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7" y="22"/>
                    <a:pt x="6" y="23"/>
                    <a:pt x="4" y="24"/>
                  </a:cubicBezTo>
                  <a:lnTo>
                    <a:pt x="0" y="24"/>
                  </a:lnTo>
                  <a:cubicBezTo>
                    <a:pt x="7" y="16"/>
                    <a:pt x="15" y="13"/>
                    <a:pt x="23" y="7"/>
                  </a:cubicBezTo>
                  <a:cubicBezTo>
                    <a:pt x="27" y="6"/>
                    <a:pt x="27" y="7"/>
                    <a:pt x="3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7" name="Freeform: Shape 1303"/>
            <p:cNvSpPr/>
            <p:nvPr/>
          </p:nvSpPr>
          <p:spPr>
            <a:xfrm>
              <a:off x="4673981" y="6895687"/>
              <a:ext cx="112458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" h="9">
                  <a:moveTo>
                    <a:pt x="26" y="1"/>
                  </a:moveTo>
                  <a:cubicBezTo>
                    <a:pt x="20" y="4"/>
                    <a:pt x="10" y="9"/>
                    <a:pt x="4" y="9"/>
                  </a:cubicBezTo>
                  <a:cubicBezTo>
                    <a:pt x="1" y="9"/>
                    <a:pt x="0" y="4"/>
                    <a:pt x="0" y="2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11" y="-1"/>
                    <a:pt x="15" y="0"/>
                    <a:pt x="20" y="0"/>
                  </a:cubicBezTo>
                  <a:cubicBezTo>
                    <a:pt x="23" y="0"/>
                    <a:pt x="25" y="2"/>
                    <a:pt x="26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8" name="Freeform: Shape 1304"/>
            <p:cNvSpPr/>
            <p:nvPr/>
          </p:nvSpPr>
          <p:spPr>
            <a:xfrm>
              <a:off x="4808929" y="6868696"/>
              <a:ext cx="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29" name="Freeform: Shape 1305"/>
            <p:cNvSpPr/>
            <p:nvPr/>
          </p:nvSpPr>
          <p:spPr>
            <a:xfrm>
              <a:off x="4799932" y="6819216"/>
              <a:ext cx="134951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" h="10">
                  <a:moveTo>
                    <a:pt x="3" y="5"/>
                  </a:moveTo>
                  <a:cubicBezTo>
                    <a:pt x="10" y="3"/>
                    <a:pt x="24" y="0"/>
                    <a:pt x="31" y="0"/>
                  </a:cubicBezTo>
                  <a:cubicBezTo>
                    <a:pt x="31" y="11"/>
                    <a:pt x="12" y="8"/>
                    <a:pt x="4" y="8"/>
                  </a:cubicBezTo>
                  <a:cubicBezTo>
                    <a:pt x="2" y="8"/>
                    <a:pt x="2" y="8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0" name="Freeform: Shape 1306"/>
            <p:cNvSpPr/>
            <p:nvPr/>
          </p:nvSpPr>
          <p:spPr>
            <a:xfrm>
              <a:off x="5267747" y="667976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1" name="Freeform: Shape 1307"/>
            <p:cNvSpPr/>
            <p:nvPr/>
          </p:nvSpPr>
          <p:spPr>
            <a:xfrm>
              <a:off x="5272244" y="669326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2" name="Freeform: Shape 1308"/>
            <p:cNvSpPr/>
            <p:nvPr/>
          </p:nvSpPr>
          <p:spPr>
            <a:xfrm>
              <a:off x="5272244" y="6715753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3" name="Freeform: Shape 1309"/>
            <p:cNvSpPr/>
            <p:nvPr/>
          </p:nvSpPr>
          <p:spPr>
            <a:xfrm>
              <a:off x="5272244" y="6733748"/>
              <a:ext cx="0" cy="4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4" name="Freeform: Shape 1310"/>
            <p:cNvSpPr/>
            <p:nvPr/>
          </p:nvSpPr>
          <p:spPr>
            <a:xfrm>
              <a:off x="5276743" y="6751740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5" name="Freeform: Shape 1311"/>
            <p:cNvSpPr/>
            <p:nvPr/>
          </p:nvSpPr>
          <p:spPr>
            <a:xfrm>
              <a:off x="5258763" y="6657276"/>
              <a:ext cx="449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6" name="Freeform: Shape 1312"/>
            <p:cNvSpPr/>
            <p:nvPr/>
          </p:nvSpPr>
          <p:spPr>
            <a:xfrm>
              <a:off x="5281253" y="6765224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7" name="Freeform: Shape 1313"/>
            <p:cNvSpPr/>
            <p:nvPr/>
          </p:nvSpPr>
          <p:spPr>
            <a:xfrm>
              <a:off x="1471171" y="5249300"/>
              <a:ext cx="5042625" cy="57443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2" h="1278">
                  <a:moveTo>
                    <a:pt x="1115" y="791"/>
                  </a:moveTo>
                  <a:cubicBezTo>
                    <a:pt x="1111" y="790"/>
                    <a:pt x="1108" y="792"/>
                    <a:pt x="1104" y="790"/>
                  </a:cubicBezTo>
                  <a:cubicBezTo>
                    <a:pt x="1099" y="789"/>
                    <a:pt x="1090" y="781"/>
                    <a:pt x="1087" y="776"/>
                  </a:cubicBezTo>
                  <a:cubicBezTo>
                    <a:pt x="1084" y="775"/>
                    <a:pt x="1079" y="773"/>
                    <a:pt x="1073" y="772"/>
                  </a:cubicBezTo>
                  <a:lnTo>
                    <a:pt x="1062" y="773"/>
                  </a:lnTo>
                  <a:cubicBezTo>
                    <a:pt x="1056" y="773"/>
                    <a:pt x="1055" y="769"/>
                    <a:pt x="1049" y="769"/>
                  </a:cubicBezTo>
                  <a:cubicBezTo>
                    <a:pt x="1046" y="769"/>
                    <a:pt x="1045" y="770"/>
                    <a:pt x="1042" y="772"/>
                  </a:cubicBezTo>
                  <a:lnTo>
                    <a:pt x="1040" y="772"/>
                  </a:lnTo>
                  <a:cubicBezTo>
                    <a:pt x="1040" y="769"/>
                    <a:pt x="1040" y="767"/>
                    <a:pt x="1040" y="764"/>
                  </a:cubicBezTo>
                  <a:cubicBezTo>
                    <a:pt x="1039" y="762"/>
                    <a:pt x="1036" y="762"/>
                    <a:pt x="1034" y="761"/>
                  </a:cubicBezTo>
                  <a:cubicBezTo>
                    <a:pt x="1030" y="759"/>
                    <a:pt x="1019" y="753"/>
                    <a:pt x="1014" y="753"/>
                  </a:cubicBezTo>
                  <a:cubicBezTo>
                    <a:pt x="1009" y="753"/>
                    <a:pt x="1006" y="759"/>
                    <a:pt x="1003" y="764"/>
                  </a:cubicBezTo>
                  <a:cubicBezTo>
                    <a:pt x="1002" y="765"/>
                    <a:pt x="1001" y="767"/>
                    <a:pt x="1000" y="767"/>
                  </a:cubicBezTo>
                  <a:cubicBezTo>
                    <a:pt x="999" y="767"/>
                    <a:pt x="998" y="765"/>
                    <a:pt x="998" y="764"/>
                  </a:cubicBezTo>
                  <a:lnTo>
                    <a:pt x="991" y="764"/>
                  </a:lnTo>
                  <a:cubicBezTo>
                    <a:pt x="990" y="761"/>
                    <a:pt x="989" y="759"/>
                    <a:pt x="986" y="757"/>
                  </a:cubicBezTo>
                  <a:cubicBezTo>
                    <a:pt x="985" y="757"/>
                    <a:pt x="982" y="757"/>
                    <a:pt x="982" y="754"/>
                  </a:cubicBezTo>
                  <a:cubicBezTo>
                    <a:pt x="982" y="745"/>
                    <a:pt x="990" y="742"/>
                    <a:pt x="995" y="736"/>
                  </a:cubicBezTo>
                  <a:cubicBezTo>
                    <a:pt x="995" y="733"/>
                    <a:pt x="991" y="733"/>
                    <a:pt x="990" y="730"/>
                  </a:cubicBezTo>
                  <a:cubicBezTo>
                    <a:pt x="989" y="727"/>
                    <a:pt x="985" y="718"/>
                    <a:pt x="985" y="714"/>
                  </a:cubicBezTo>
                  <a:cubicBezTo>
                    <a:pt x="979" y="713"/>
                    <a:pt x="973" y="703"/>
                    <a:pt x="969" y="703"/>
                  </a:cubicBezTo>
                  <a:lnTo>
                    <a:pt x="967" y="703"/>
                  </a:lnTo>
                  <a:cubicBezTo>
                    <a:pt x="964" y="703"/>
                    <a:pt x="959" y="700"/>
                    <a:pt x="957" y="699"/>
                  </a:cubicBezTo>
                  <a:lnTo>
                    <a:pt x="949" y="699"/>
                  </a:lnTo>
                  <a:cubicBezTo>
                    <a:pt x="941" y="698"/>
                    <a:pt x="929" y="699"/>
                    <a:pt x="927" y="690"/>
                  </a:cubicBezTo>
                  <a:cubicBezTo>
                    <a:pt x="926" y="690"/>
                    <a:pt x="923" y="690"/>
                    <a:pt x="922" y="688"/>
                  </a:cubicBezTo>
                  <a:cubicBezTo>
                    <a:pt x="919" y="681"/>
                    <a:pt x="916" y="682"/>
                    <a:pt x="910" y="677"/>
                  </a:cubicBezTo>
                  <a:lnTo>
                    <a:pt x="902" y="677"/>
                  </a:lnTo>
                  <a:cubicBezTo>
                    <a:pt x="901" y="673"/>
                    <a:pt x="902" y="668"/>
                    <a:pt x="898" y="667"/>
                  </a:cubicBezTo>
                  <a:cubicBezTo>
                    <a:pt x="894" y="665"/>
                    <a:pt x="887" y="665"/>
                    <a:pt x="885" y="661"/>
                  </a:cubicBezTo>
                  <a:lnTo>
                    <a:pt x="885" y="658"/>
                  </a:lnTo>
                  <a:cubicBezTo>
                    <a:pt x="886" y="659"/>
                    <a:pt x="888" y="658"/>
                    <a:pt x="890" y="658"/>
                  </a:cubicBezTo>
                  <a:cubicBezTo>
                    <a:pt x="890" y="658"/>
                    <a:pt x="884" y="657"/>
                    <a:pt x="882" y="657"/>
                  </a:cubicBezTo>
                  <a:cubicBezTo>
                    <a:pt x="880" y="657"/>
                    <a:pt x="874" y="657"/>
                    <a:pt x="874" y="658"/>
                  </a:cubicBezTo>
                  <a:cubicBezTo>
                    <a:pt x="872" y="662"/>
                    <a:pt x="869" y="662"/>
                    <a:pt x="865" y="662"/>
                  </a:cubicBezTo>
                  <a:cubicBezTo>
                    <a:pt x="863" y="662"/>
                    <a:pt x="859" y="662"/>
                    <a:pt x="859" y="659"/>
                  </a:cubicBezTo>
                  <a:lnTo>
                    <a:pt x="843" y="659"/>
                  </a:lnTo>
                  <a:cubicBezTo>
                    <a:pt x="841" y="659"/>
                    <a:pt x="839" y="657"/>
                    <a:pt x="839" y="654"/>
                  </a:cubicBezTo>
                  <a:cubicBezTo>
                    <a:pt x="835" y="653"/>
                    <a:pt x="828" y="651"/>
                    <a:pt x="827" y="647"/>
                  </a:cubicBezTo>
                  <a:lnTo>
                    <a:pt x="822" y="647"/>
                  </a:lnTo>
                  <a:cubicBezTo>
                    <a:pt x="822" y="650"/>
                    <a:pt x="827" y="648"/>
                    <a:pt x="828" y="652"/>
                  </a:cubicBezTo>
                  <a:lnTo>
                    <a:pt x="820" y="652"/>
                  </a:lnTo>
                  <a:cubicBezTo>
                    <a:pt x="818" y="654"/>
                    <a:pt x="813" y="653"/>
                    <a:pt x="813" y="658"/>
                  </a:cubicBezTo>
                  <a:cubicBezTo>
                    <a:pt x="813" y="661"/>
                    <a:pt x="817" y="663"/>
                    <a:pt x="817" y="667"/>
                  </a:cubicBezTo>
                  <a:cubicBezTo>
                    <a:pt x="817" y="668"/>
                    <a:pt x="815" y="671"/>
                    <a:pt x="814" y="671"/>
                  </a:cubicBezTo>
                  <a:cubicBezTo>
                    <a:pt x="810" y="671"/>
                    <a:pt x="809" y="666"/>
                    <a:pt x="809" y="663"/>
                  </a:cubicBezTo>
                  <a:cubicBezTo>
                    <a:pt x="809" y="660"/>
                    <a:pt x="811" y="655"/>
                    <a:pt x="812" y="650"/>
                  </a:cubicBezTo>
                  <a:cubicBezTo>
                    <a:pt x="813" y="650"/>
                    <a:pt x="815" y="649"/>
                    <a:pt x="815" y="647"/>
                  </a:cubicBezTo>
                  <a:cubicBezTo>
                    <a:pt x="815" y="647"/>
                    <a:pt x="814" y="643"/>
                    <a:pt x="812" y="643"/>
                  </a:cubicBezTo>
                  <a:cubicBezTo>
                    <a:pt x="808" y="643"/>
                    <a:pt x="807" y="648"/>
                    <a:pt x="804" y="649"/>
                  </a:cubicBezTo>
                  <a:cubicBezTo>
                    <a:pt x="796" y="651"/>
                    <a:pt x="791" y="653"/>
                    <a:pt x="784" y="655"/>
                  </a:cubicBezTo>
                  <a:cubicBezTo>
                    <a:pt x="780" y="656"/>
                    <a:pt x="778" y="657"/>
                    <a:pt x="776" y="662"/>
                  </a:cubicBezTo>
                  <a:cubicBezTo>
                    <a:pt x="775" y="664"/>
                    <a:pt x="775" y="668"/>
                    <a:pt x="774" y="669"/>
                  </a:cubicBezTo>
                  <a:cubicBezTo>
                    <a:pt x="772" y="670"/>
                    <a:pt x="769" y="671"/>
                    <a:pt x="769" y="674"/>
                  </a:cubicBezTo>
                  <a:cubicBezTo>
                    <a:pt x="768" y="674"/>
                    <a:pt x="767" y="675"/>
                    <a:pt x="767" y="676"/>
                  </a:cubicBezTo>
                  <a:lnTo>
                    <a:pt x="767" y="677"/>
                  </a:lnTo>
                  <a:cubicBezTo>
                    <a:pt x="765" y="678"/>
                    <a:pt x="766" y="678"/>
                    <a:pt x="763" y="677"/>
                  </a:cubicBezTo>
                  <a:cubicBezTo>
                    <a:pt x="763" y="678"/>
                    <a:pt x="762" y="679"/>
                    <a:pt x="761" y="680"/>
                  </a:cubicBezTo>
                  <a:cubicBezTo>
                    <a:pt x="762" y="678"/>
                    <a:pt x="763" y="677"/>
                    <a:pt x="763" y="677"/>
                  </a:cubicBezTo>
                  <a:cubicBezTo>
                    <a:pt x="758" y="673"/>
                    <a:pt x="755" y="668"/>
                    <a:pt x="746" y="668"/>
                  </a:cubicBezTo>
                  <a:cubicBezTo>
                    <a:pt x="739" y="668"/>
                    <a:pt x="735" y="673"/>
                    <a:pt x="728" y="673"/>
                  </a:cubicBezTo>
                  <a:cubicBezTo>
                    <a:pt x="723" y="673"/>
                    <a:pt x="723" y="668"/>
                    <a:pt x="720" y="667"/>
                  </a:cubicBezTo>
                  <a:cubicBezTo>
                    <a:pt x="715" y="664"/>
                    <a:pt x="708" y="661"/>
                    <a:pt x="708" y="655"/>
                  </a:cubicBezTo>
                  <a:lnTo>
                    <a:pt x="708" y="637"/>
                  </a:lnTo>
                  <a:cubicBezTo>
                    <a:pt x="710" y="634"/>
                    <a:pt x="711" y="627"/>
                    <a:pt x="711" y="624"/>
                  </a:cubicBezTo>
                  <a:lnTo>
                    <a:pt x="711" y="619"/>
                  </a:lnTo>
                  <a:cubicBezTo>
                    <a:pt x="705" y="618"/>
                    <a:pt x="703" y="613"/>
                    <a:pt x="696" y="613"/>
                  </a:cubicBezTo>
                  <a:cubicBezTo>
                    <a:pt x="686" y="613"/>
                    <a:pt x="678" y="615"/>
                    <a:pt x="668" y="615"/>
                  </a:cubicBezTo>
                  <a:cubicBezTo>
                    <a:pt x="666" y="615"/>
                    <a:pt x="665" y="614"/>
                    <a:pt x="665" y="611"/>
                  </a:cubicBezTo>
                  <a:lnTo>
                    <a:pt x="665" y="610"/>
                  </a:lnTo>
                  <a:cubicBezTo>
                    <a:pt x="666" y="608"/>
                    <a:pt x="670" y="607"/>
                    <a:pt x="670" y="604"/>
                  </a:cubicBezTo>
                  <a:lnTo>
                    <a:pt x="670" y="590"/>
                  </a:lnTo>
                  <a:lnTo>
                    <a:pt x="672" y="590"/>
                  </a:lnTo>
                  <a:lnTo>
                    <a:pt x="672" y="592"/>
                  </a:lnTo>
                  <a:cubicBezTo>
                    <a:pt x="674" y="589"/>
                    <a:pt x="676" y="587"/>
                    <a:pt x="676" y="582"/>
                  </a:cubicBezTo>
                  <a:cubicBezTo>
                    <a:pt x="676" y="577"/>
                    <a:pt x="681" y="571"/>
                    <a:pt x="681" y="567"/>
                  </a:cubicBezTo>
                  <a:lnTo>
                    <a:pt x="681" y="565"/>
                  </a:lnTo>
                  <a:cubicBezTo>
                    <a:pt x="679" y="565"/>
                    <a:pt x="675" y="564"/>
                    <a:pt x="674" y="564"/>
                  </a:cubicBezTo>
                  <a:cubicBezTo>
                    <a:pt x="673" y="563"/>
                    <a:pt x="671" y="563"/>
                    <a:pt x="668" y="563"/>
                  </a:cubicBezTo>
                  <a:cubicBezTo>
                    <a:pt x="660" y="563"/>
                    <a:pt x="651" y="566"/>
                    <a:pt x="651" y="575"/>
                  </a:cubicBezTo>
                  <a:cubicBezTo>
                    <a:pt x="651" y="579"/>
                    <a:pt x="645" y="583"/>
                    <a:pt x="644" y="586"/>
                  </a:cubicBezTo>
                  <a:cubicBezTo>
                    <a:pt x="644" y="588"/>
                    <a:pt x="643" y="591"/>
                    <a:pt x="640" y="591"/>
                  </a:cubicBezTo>
                  <a:cubicBezTo>
                    <a:pt x="639" y="591"/>
                    <a:pt x="638" y="589"/>
                    <a:pt x="634" y="589"/>
                  </a:cubicBezTo>
                  <a:cubicBezTo>
                    <a:pt x="629" y="589"/>
                    <a:pt x="624" y="594"/>
                    <a:pt x="618" y="594"/>
                  </a:cubicBezTo>
                  <a:cubicBezTo>
                    <a:pt x="616" y="594"/>
                    <a:pt x="616" y="591"/>
                    <a:pt x="613" y="590"/>
                  </a:cubicBezTo>
                  <a:cubicBezTo>
                    <a:pt x="606" y="588"/>
                    <a:pt x="606" y="583"/>
                    <a:pt x="600" y="577"/>
                  </a:cubicBezTo>
                  <a:cubicBezTo>
                    <a:pt x="598" y="575"/>
                    <a:pt x="594" y="571"/>
                    <a:pt x="593" y="569"/>
                  </a:cubicBezTo>
                  <a:cubicBezTo>
                    <a:pt x="592" y="566"/>
                    <a:pt x="593" y="564"/>
                    <a:pt x="592" y="561"/>
                  </a:cubicBezTo>
                  <a:cubicBezTo>
                    <a:pt x="591" y="560"/>
                    <a:pt x="589" y="558"/>
                    <a:pt x="590" y="556"/>
                  </a:cubicBezTo>
                  <a:lnTo>
                    <a:pt x="590" y="539"/>
                  </a:lnTo>
                  <a:cubicBezTo>
                    <a:pt x="591" y="535"/>
                    <a:pt x="593" y="533"/>
                    <a:pt x="593" y="527"/>
                  </a:cubicBezTo>
                  <a:cubicBezTo>
                    <a:pt x="593" y="526"/>
                    <a:pt x="592" y="525"/>
                    <a:pt x="591" y="523"/>
                  </a:cubicBezTo>
                  <a:lnTo>
                    <a:pt x="591" y="522"/>
                  </a:lnTo>
                  <a:lnTo>
                    <a:pt x="592" y="522"/>
                  </a:lnTo>
                  <a:cubicBezTo>
                    <a:pt x="592" y="521"/>
                    <a:pt x="591" y="520"/>
                    <a:pt x="591" y="519"/>
                  </a:cubicBezTo>
                  <a:cubicBezTo>
                    <a:pt x="591" y="510"/>
                    <a:pt x="594" y="502"/>
                    <a:pt x="601" y="500"/>
                  </a:cubicBezTo>
                  <a:cubicBezTo>
                    <a:pt x="604" y="498"/>
                    <a:pt x="607" y="501"/>
                    <a:pt x="609" y="498"/>
                  </a:cubicBezTo>
                  <a:cubicBezTo>
                    <a:pt x="613" y="495"/>
                    <a:pt x="617" y="487"/>
                    <a:pt x="625" y="487"/>
                  </a:cubicBezTo>
                  <a:cubicBezTo>
                    <a:pt x="629" y="487"/>
                    <a:pt x="630" y="490"/>
                    <a:pt x="634" y="490"/>
                  </a:cubicBezTo>
                  <a:cubicBezTo>
                    <a:pt x="635" y="490"/>
                    <a:pt x="636" y="488"/>
                    <a:pt x="638" y="488"/>
                  </a:cubicBezTo>
                  <a:cubicBezTo>
                    <a:pt x="644" y="488"/>
                    <a:pt x="651" y="498"/>
                    <a:pt x="660" y="494"/>
                  </a:cubicBezTo>
                  <a:cubicBezTo>
                    <a:pt x="656" y="492"/>
                    <a:pt x="658" y="489"/>
                    <a:pt x="659" y="485"/>
                  </a:cubicBezTo>
                  <a:cubicBezTo>
                    <a:pt x="657" y="485"/>
                    <a:pt x="658" y="485"/>
                    <a:pt x="654" y="485"/>
                  </a:cubicBezTo>
                  <a:cubicBezTo>
                    <a:pt x="660" y="483"/>
                    <a:pt x="666" y="483"/>
                    <a:pt x="671" y="482"/>
                  </a:cubicBezTo>
                  <a:cubicBezTo>
                    <a:pt x="671" y="483"/>
                    <a:pt x="672" y="485"/>
                    <a:pt x="673" y="485"/>
                  </a:cubicBezTo>
                  <a:cubicBezTo>
                    <a:pt x="675" y="485"/>
                    <a:pt x="676" y="482"/>
                    <a:pt x="680" y="482"/>
                  </a:cubicBezTo>
                  <a:cubicBezTo>
                    <a:pt x="687" y="482"/>
                    <a:pt x="690" y="489"/>
                    <a:pt x="696" y="489"/>
                  </a:cubicBezTo>
                  <a:cubicBezTo>
                    <a:pt x="698" y="489"/>
                    <a:pt x="700" y="485"/>
                    <a:pt x="702" y="485"/>
                  </a:cubicBezTo>
                  <a:cubicBezTo>
                    <a:pt x="715" y="485"/>
                    <a:pt x="712" y="503"/>
                    <a:pt x="716" y="513"/>
                  </a:cubicBezTo>
                  <a:cubicBezTo>
                    <a:pt x="719" y="517"/>
                    <a:pt x="722" y="519"/>
                    <a:pt x="725" y="523"/>
                  </a:cubicBezTo>
                  <a:cubicBezTo>
                    <a:pt x="727" y="526"/>
                    <a:pt x="727" y="531"/>
                    <a:pt x="732" y="531"/>
                  </a:cubicBezTo>
                  <a:cubicBezTo>
                    <a:pt x="736" y="531"/>
                    <a:pt x="738" y="525"/>
                    <a:pt x="738" y="519"/>
                  </a:cubicBezTo>
                  <a:cubicBezTo>
                    <a:pt x="738" y="514"/>
                    <a:pt x="735" y="511"/>
                    <a:pt x="734" y="507"/>
                  </a:cubicBezTo>
                  <a:lnTo>
                    <a:pt x="734" y="506"/>
                  </a:lnTo>
                  <a:cubicBezTo>
                    <a:pt x="734" y="496"/>
                    <a:pt x="726" y="493"/>
                    <a:pt x="726" y="483"/>
                  </a:cubicBezTo>
                  <a:cubicBezTo>
                    <a:pt x="726" y="462"/>
                    <a:pt x="744" y="456"/>
                    <a:pt x="758" y="448"/>
                  </a:cubicBezTo>
                  <a:lnTo>
                    <a:pt x="757" y="448"/>
                  </a:lnTo>
                  <a:cubicBezTo>
                    <a:pt x="758" y="446"/>
                    <a:pt x="758" y="445"/>
                    <a:pt x="762" y="444"/>
                  </a:cubicBezTo>
                  <a:cubicBezTo>
                    <a:pt x="764" y="443"/>
                    <a:pt x="766" y="441"/>
                    <a:pt x="769" y="441"/>
                  </a:cubicBezTo>
                  <a:cubicBezTo>
                    <a:pt x="771" y="440"/>
                    <a:pt x="772" y="438"/>
                    <a:pt x="773" y="437"/>
                  </a:cubicBezTo>
                  <a:lnTo>
                    <a:pt x="769" y="435"/>
                  </a:lnTo>
                  <a:lnTo>
                    <a:pt x="769" y="433"/>
                  </a:lnTo>
                  <a:cubicBezTo>
                    <a:pt x="772" y="433"/>
                    <a:pt x="773" y="433"/>
                    <a:pt x="774" y="430"/>
                  </a:cubicBezTo>
                  <a:cubicBezTo>
                    <a:pt x="772" y="430"/>
                    <a:pt x="771" y="430"/>
                    <a:pt x="770" y="427"/>
                  </a:cubicBezTo>
                  <a:cubicBezTo>
                    <a:pt x="771" y="427"/>
                    <a:pt x="774" y="426"/>
                    <a:pt x="774" y="424"/>
                  </a:cubicBezTo>
                  <a:lnTo>
                    <a:pt x="774" y="421"/>
                  </a:lnTo>
                  <a:lnTo>
                    <a:pt x="772" y="421"/>
                  </a:lnTo>
                  <a:cubicBezTo>
                    <a:pt x="770" y="419"/>
                    <a:pt x="772" y="419"/>
                    <a:pt x="772" y="416"/>
                  </a:cubicBezTo>
                  <a:cubicBezTo>
                    <a:pt x="772" y="413"/>
                    <a:pt x="770" y="408"/>
                    <a:pt x="770" y="406"/>
                  </a:cubicBezTo>
                  <a:cubicBezTo>
                    <a:pt x="770" y="406"/>
                    <a:pt x="770" y="403"/>
                    <a:pt x="770" y="402"/>
                  </a:cubicBezTo>
                  <a:cubicBezTo>
                    <a:pt x="771" y="405"/>
                    <a:pt x="774" y="410"/>
                    <a:pt x="774" y="412"/>
                  </a:cubicBezTo>
                  <a:lnTo>
                    <a:pt x="774" y="415"/>
                  </a:lnTo>
                  <a:cubicBezTo>
                    <a:pt x="774" y="416"/>
                    <a:pt x="774" y="417"/>
                    <a:pt x="775" y="417"/>
                  </a:cubicBezTo>
                  <a:cubicBezTo>
                    <a:pt x="776" y="417"/>
                    <a:pt x="782" y="406"/>
                    <a:pt x="782" y="405"/>
                  </a:cubicBezTo>
                  <a:cubicBezTo>
                    <a:pt x="782" y="402"/>
                    <a:pt x="780" y="401"/>
                    <a:pt x="779" y="399"/>
                  </a:cubicBezTo>
                  <a:lnTo>
                    <a:pt x="780" y="398"/>
                  </a:lnTo>
                  <a:cubicBezTo>
                    <a:pt x="781" y="398"/>
                    <a:pt x="782" y="400"/>
                    <a:pt x="783" y="400"/>
                  </a:cubicBezTo>
                  <a:cubicBezTo>
                    <a:pt x="785" y="400"/>
                    <a:pt x="790" y="390"/>
                    <a:pt x="791" y="387"/>
                  </a:cubicBezTo>
                  <a:cubicBezTo>
                    <a:pt x="791" y="387"/>
                    <a:pt x="788" y="385"/>
                    <a:pt x="788" y="384"/>
                  </a:cubicBezTo>
                  <a:cubicBezTo>
                    <a:pt x="788" y="383"/>
                    <a:pt x="789" y="382"/>
                    <a:pt x="790" y="381"/>
                  </a:cubicBezTo>
                  <a:cubicBezTo>
                    <a:pt x="791" y="381"/>
                    <a:pt x="792" y="382"/>
                    <a:pt x="793" y="382"/>
                  </a:cubicBezTo>
                  <a:cubicBezTo>
                    <a:pt x="797" y="382"/>
                    <a:pt x="800" y="382"/>
                    <a:pt x="804" y="380"/>
                  </a:cubicBezTo>
                  <a:cubicBezTo>
                    <a:pt x="802" y="379"/>
                    <a:pt x="799" y="380"/>
                    <a:pt x="797" y="380"/>
                  </a:cubicBezTo>
                  <a:lnTo>
                    <a:pt x="794" y="380"/>
                  </a:lnTo>
                  <a:cubicBezTo>
                    <a:pt x="800" y="376"/>
                    <a:pt x="810" y="378"/>
                    <a:pt x="815" y="374"/>
                  </a:cubicBezTo>
                  <a:cubicBezTo>
                    <a:pt x="817" y="375"/>
                    <a:pt x="822" y="374"/>
                    <a:pt x="825" y="373"/>
                  </a:cubicBezTo>
                  <a:lnTo>
                    <a:pt x="825" y="371"/>
                  </a:lnTo>
                  <a:cubicBezTo>
                    <a:pt x="825" y="371"/>
                    <a:pt x="823" y="373"/>
                    <a:pt x="822" y="373"/>
                  </a:cubicBezTo>
                  <a:cubicBezTo>
                    <a:pt x="820" y="373"/>
                    <a:pt x="819" y="369"/>
                    <a:pt x="819" y="368"/>
                  </a:cubicBezTo>
                  <a:cubicBezTo>
                    <a:pt x="818" y="368"/>
                    <a:pt x="818" y="366"/>
                    <a:pt x="818" y="365"/>
                  </a:cubicBezTo>
                  <a:cubicBezTo>
                    <a:pt x="818" y="354"/>
                    <a:pt x="828" y="351"/>
                    <a:pt x="833" y="346"/>
                  </a:cubicBezTo>
                  <a:cubicBezTo>
                    <a:pt x="835" y="344"/>
                    <a:pt x="836" y="346"/>
                    <a:pt x="839" y="346"/>
                  </a:cubicBezTo>
                  <a:cubicBezTo>
                    <a:pt x="844" y="346"/>
                    <a:pt x="847" y="344"/>
                    <a:pt x="849" y="341"/>
                  </a:cubicBezTo>
                  <a:cubicBezTo>
                    <a:pt x="848" y="340"/>
                    <a:pt x="848" y="339"/>
                    <a:pt x="848" y="338"/>
                  </a:cubicBezTo>
                  <a:lnTo>
                    <a:pt x="847" y="338"/>
                  </a:lnTo>
                  <a:lnTo>
                    <a:pt x="847" y="337"/>
                  </a:lnTo>
                  <a:cubicBezTo>
                    <a:pt x="848" y="337"/>
                    <a:pt x="850" y="337"/>
                    <a:pt x="850" y="337"/>
                  </a:cubicBezTo>
                  <a:cubicBezTo>
                    <a:pt x="852" y="337"/>
                    <a:pt x="860" y="338"/>
                    <a:pt x="862" y="336"/>
                  </a:cubicBezTo>
                  <a:cubicBezTo>
                    <a:pt x="865" y="334"/>
                    <a:pt x="865" y="331"/>
                    <a:pt x="869" y="330"/>
                  </a:cubicBezTo>
                  <a:cubicBezTo>
                    <a:pt x="869" y="334"/>
                    <a:pt x="869" y="335"/>
                    <a:pt x="874" y="335"/>
                  </a:cubicBezTo>
                  <a:cubicBezTo>
                    <a:pt x="867" y="335"/>
                    <a:pt x="856" y="340"/>
                    <a:pt x="856" y="347"/>
                  </a:cubicBezTo>
                  <a:cubicBezTo>
                    <a:pt x="856" y="350"/>
                    <a:pt x="860" y="354"/>
                    <a:pt x="862" y="354"/>
                  </a:cubicBezTo>
                  <a:cubicBezTo>
                    <a:pt x="865" y="354"/>
                    <a:pt x="870" y="346"/>
                    <a:pt x="876" y="344"/>
                  </a:cubicBezTo>
                  <a:cubicBezTo>
                    <a:pt x="877" y="344"/>
                    <a:pt x="898" y="336"/>
                    <a:pt x="898" y="334"/>
                  </a:cubicBezTo>
                  <a:cubicBezTo>
                    <a:pt x="898" y="331"/>
                    <a:pt x="890" y="330"/>
                    <a:pt x="888" y="330"/>
                  </a:cubicBezTo>
                  <a:cubicBezTo>
                    <a:pt x="880" y="330"/>
                    <a:pt x="866" y="322"/>
                    <a:pt x="866" y="315"/>
                  </a:cubicBezTo>
                  <a:cubicBezTo>
                    <a:pt x="866" y="313"/>
                    <a:pt x="868" y="311"/>
                    <a:pt x="869" y="308"/>
                  </a:cubicBezTo>
                  <a:cubicBezTo>
                    <a:pt x="868" y="308"/>
                    <a:pt x="864" y="307"/>
                    <a:pt x="862" y="307"/>
                  </a:cubicBezTo>
                  <a:cubicBezTo>
                    <a:pt x="864" y="304"/>
                    <a:pt x="874" y="303"/>
                    <a:pt x="874" y="297"/>
                  </a:cubicBezTo>
                  <a:cubicBezTo>
                    <a:pt x="874" y="291"/>
                    <a:pt x="865" y="292"/>
                    <a:pt x="858" y="292"/>
                  </a:cubicBezTo>
                  <a:cubicBezTo>
                    <a:pt x="846" y="292"/>
                    <a:pt x="840" y="302"/>
                    <a:pt x="831" y="303"/>
                  </a:cubicBezTo>
                  <a:cubicBezTo>
                    <a:pt x="835" y="295"/>
                    <a:pt x="841" y="298"/>
                    <a:pt x="847" y="291"/>
                  </a:cubicBezTo>
                  <a:cubicBezTo>
                    <a:pt x="852" y="287"/>
                    <a:pt x="848" y="284"/>
                    <a:pt x="855" y="282"/>
                  </a:cubicBezTo>
                  <a:cubicBezTo>
                    <a:pt x="866" y="279"/>
                    <a:pt x="873" y="281"/>
                    <a:pt x="884" y="281"/>
                  </a:cubicBezTo>
                  <a:cubicBezTo>
                    <a:pt x="898" y="281"/>
                    <a:pt x="907" y="286"/>
                    <a:pt x="916" y="274"/>
                  </a:cubicBezTo>
                  <a:cubicBezTo>
                    <a:pt x="920" y="269"/>
                    <a:pt x="943" y="267"/>
                    <a:pt x="943" y="258"/>
                  </a:cubicBezTo>
                  <a:cubicBezTo>
                    <a:pt x="943" y="251"/>
                    <a:pt x="941" y="248"/>
                    <a:pt x="939" y="244"/>
                  </a:cubicBezTo>
                  <a:cubicBezTo>
                    <a:pt x="936" y="244"/>
                    <a:pt x="940" y="241"/>
                    <a:pt x="936" y="239"/>
                  </a:cubicBezTo>
                  <a:lnTo>
                    <a:pt x="936" y="236"/>
                  </a:lnTo>
                  <a:cubicBezTo>
                    <a:pt x="929" y="239"/>
                    <a:pt x="915" y="244"/>
                    <a:pt x="908" y="244"/>
                  </a:cubicBezTo>
                  <a:cubicBezTo>
                    <a:pt x="907" y="244"/>
                    <a:pt x="906" y="244"/>
                    <a:pt x="905" y="243"/>
                  </a:cubicBezTo>
                  <a:cubicBezTo>
                    <a:pt x="911" y="240"/>
                    <a:pt x="927" y="238"/>
                    <a:pt x="929" y="232"/>
                  </a:cubicBezTo>
                  <a:cubicBezTo>
                    <a:pt x="930" y="231"/>
                    <a:pt x="927" y="230"/>
                    <a:pt x="927" y="229"/>
                  </a:cubicBezTo>
                  <a:cubicBezTo>
                    <a:pt x="920" y="230"/>
                    <a:pt x="905" y="226"/>
                    <a:pt x="905" y="216"/>
                  </a:cubicBezTo>
                  <a:cubicBezTo>
                    <a:pt x="898" y="216"/>
                    <a:pt x="894" y="211"/>
                    <a:pt x="890" y="208"/>
                  </a:cubicBezTo>
                  <a:cubicBezTo>
                    <a:pt x="892" y="208"/>
                    <a:pt x="895" y="207"/>
                    <a:pt x="895" y="203"/>
                  </a:cubicBezTo>
                  <a:cubicBezTo>
                    <a:pt x="895" y="200"/>
                    <a:pt x="892" y="198"/>
                    <a:pt x="893" y="195"/>
                  </a:cubicBezTo>
                  <a:cubicBezTo>
                    <a:pt x="890" y="194"/>
                    <a:pt x="880" y="188"/>
                    <a:pt x="883" y="182"/>
                  </a:cubicBezTo>
                  <a:cubicBezTo>
                    <a:pt x="886" y="176"/>
                    <a:pt x="874" y="174"/>
                    <a:pt x="873" y="166"/>
                  </a:cubicBezTo>
                  <a:cubicBezTo>
                    <a:pt x="872" y="166"/>
                    <a:pt x="869" y="163"/>
                    <a:pt x="868" y="162"/>
                  </a:cubicBezTo>
                  <a:cubicBezTo>
                    <a:pt x="865" y="164"/>
                    <a:pt x="861" y="166"/>
                    <a:pt x="861" y="170"/>
                  </a:cubicBezTo>
                  <a:cubicBezTo>
                    <a:pt x="861" y="175"/>
                    <a:pt x="851" y="186"/>
                    <a:pt x="844" y="186"/>
                  </a:cubicBezTo>
                  <a:cubicBezTo>
                    <a:pt x="838" y="186"/>
                    <a:pt x="838" y="179"/>
                    <a:pt x="834" y="179"/>
                  </a:cubicBezTo>
                  <a:cubicBezTo>
                    <a:pt x="829" y="179"/>
                    <a:pt x="827" y="165"/>
                    <a:pt x="826" y="159"/>
                  </a:cubicBezTo>
                  <a:cubicBezTo>
                    <a:pt x="825" y="150"/>
                    <a:pt x="809" y="156"/>
                    <a:pt x="809" y="145"/>
                  </a:cubicBezTo>
                  <a:cubicBezTo>
                    <a:pt x="801" y="144"/>
                    <a:pt x="799" y="134"/>
                    <a:pt x="791" y="134"/>
                  </a:cubicBezTo>
                  <a:cubicBezTo>
                    <a:pt x="786" y="134"/>
                    <a:pt x="786" y="137"/>
                    <a:pt x="782" y="137"/>
                  </a:cubicBezTo>
                  <a:cubicBezTo>
                    <a:pt x="774" y="137"/>
                    <a:pt x="768" y="132"/>
                    <a:pt x="760" y="132"/>
                  </a:cubicBezTo>
                  <a:cubicBezTo>
                    <a:pt x="756" y="132"/>
                    <a:pt x="751" y="134"/>
                    <a:pt x="751" y="139"/>
                  </a:cubicBezTo>
                  <a:cubicBezTo>
                    <a:pt x="751" y="142"/>
                    <a:pt x="762" y="147"/>
                    <a:pt x="752" y="153"/>
                  </a:cubicBezTo>
                  <a:cubicBezTo>
                    <a:pt x="748" y="155"/>
                    <a:pt x="757" y="162"/>
                    <a:pt x="758" y="166"/>
                  </a:cubicBezTo>
                  <a:cubicBezTo>
                    <a:pt x="759" y="175"/>
                    <a:pt x="751" y="177"/>
                    <a:pt x="747" y="179"/>
                  </a:cubicBezTo>
                  <a:cubicBezTo>
                    <a:pt x="753" y="190"/>
                    <a:pt x="764" y="194"/>
                    <a:pt x="764" y="213"/>
                  </a:cubicBezTo>
                  <a:cubicBezTo>
                    <a:pt x="764" y="219"/>
                    <a:pt x="746" y="232"/>
                    <a:pt x="740" y="233"/>
                  </a:cubicBezTo>
                  <a:cubicBezTo>
                    <a:pt x="750" y="239"/>
                    <a:pt x="746" y="254"/>
                    <a:pt x="751" y="260"/>
                  </a:cubicBezTo>
                  <a:cubicBezTo>
                    <a:pt x="750" y="261"/>
                    <a:pt x="745" y="263"/>
                    <a:pt x="745" y="267"/>
                  </a:cubicBezTo>
                  <a:cubicBezTo>
                    <a:pt x="742" y="267"/>
                    <a:pt x="739" y="272"/>
                    <a:pt x="736" y="270"/>
                  </a:cubicBezTo>
                  <a:cubicBezTo>
                    <a:pt x="729" y="264"/>
                    <a:pt x="718" y="255"/>
                    <a:pt x="718" y="247"/>
                  </a:cubicBezTo>
                  <a:cubicBezTo>
                    <a:pt x="718" y="237"/>
                    <a:pt x="720" y="230"/>
                    <a:pt x="712" y="224"/>
                  </a:cubicBezTo>
                  <a:lnTo>
                    <a:pt x="693" y="224"/>
                  </a:lnTo>
                  <a:cubicBezTo>
                    <a:pt x="682" y="216"/>
                    <a:pt x="670" y="212"/>
                    <a:pt x="656" y="207"/>
                  </a:cubicBezTo>
                  <a:cubicBezTo>
                    <a:pt x="654" y="206"/>
                    <a:pt x="647" y="200"/>
                    <a:pt x="643" y="200"/>
                  </a:cubicBezTo>
                  <a:cubicBezTo>
                    <a:pt x="639" y="200"/>
                    <a:pt x="636" y="205"/>
                    <a:pt x="632" y="205"/>
                  </a:cubicBezTo>
                  <a:cubicBezTo>
                    <a:pt x="632" y="198"/>
                    <a:pt x="627" y="181"/>
                    <a:pt x="621" y="181"/>
                  </a:cubicBezTo>
                  <a:cubicBezTo>
                    <a:pt x="618" y="181"/>
                    <a:pt x="616" y="184"/>
                    <a:pt x="613" y="184"/>
                  </a:cubicBezTo>
                  <a:cubicBezTo>
                    <a:pt x="614" y="181"/>
                    <a:pt x="613" y="180"/>
                    <a:pt x="613" y="171"/>
                  </a:cubicBezTo>
                  <a:cubicBezTo>
                    <a:pt x="613" y="159"/>
                    <a:pt x="617" y="152"/>
                    <a:pt x="624" y="145"/>
                  </a:cubicBezTo>
                  <a:cubicBezTo>
                    <a:pt x="626" y="143"/>
                    <a:pt x="631" y="131"/>
                    <a:pt x="634" y="130"/>
                  </a:cubicBezTo>
                  <a:cubicBezTo>
                    <a:pt x="639" y="129"/>
                    <a:pt x="648" y="132"/>
                    <a:pt x="648" y="125"/>
                  </a:cubicBezTo>
                  <a:cubicBezTo>
                    <a:pt x="648" y="120"/>
                    <a:pt x="636" y="120"/>
                    <a:pt x="632" y="117"/>
                  </a:cubicBezTo>
                  <a:cubicBezTo>
                    <a:pt x="634" y="118"/>
                    <a:pt x="626" y="112"/>
                    <a:pt x="650" y="120"/>
                  </a:cubicBezTo>
                  <a:cubicBezTo>
                    <a:pt x="656" y="122"/>
                    <a:pt x="652" y="113"/>
                    <a:pt x="656" y="113"/>
                  </a:cubicBezTo>
                  <a:lnTo>
                    <a:pt x="662" y="113"/>
                  </a:lnTo>
                  <a:cubicBezTo>
                    <a:pt x="670" y="113"/>
                    <a:pt x="673" y="106"/>
                    <a:pt x="678" y="102"/>
                  </a:cubicBezTo>
                  <a:lnTo>
                    <a:pt x="678" y="98"/>
                  </a:lnTo>
                  <a:cubicBezTo>
                    <a:pt x="668" y="96"/>
                    <a:pt x="658" y="97"/>
                    <a:pt x="653" y="88"/>
                  </a:cubicBezTo>
                  <a:lnTo>
                    <a:pt x="659" y="88"/>
                  </a:lnTo>
                  <a:cubicBezTo>
                    <a:pt x="663" y="91"/>
                    <a:pt x="666" y="95"/>
                    <a:pt x="672" y="95"/>
                  </a:cubicBezTo>
                  <a:cubicBezTo>
                    <a:pt x="677" y="95"/>
                    <a:pt x="685" y="89"/>
                    <a:pt x="685" y="85"/>
                  </a:cubicBezTo>
                  <a:cubicBezTo>
                    <a:pt x="685" y="84"/>
                    <a:pt x="681" y="79"/>
                    <a:pt x="683" y="79"/>
                  </a:cubicBezTo>
                  <a:cubicBezTo>
                    <a:pt x="690" y="79"/>
                    <a:pt x="692" y="85"/>
                    <a:pt x="696" y="85"/>
                  </a:cubicBezTo>
                  <a:cubicBezTo>
                    <a:pt x="699" y="85"/>
                    <a:pt x="701" y="83"/>
                    <a:pt x="706" y="83"/>
                  </a:cubicBezTo>
                  <a:cubicBezTo>
                    <a:pt x="705" y="81"/>
                    <a:pt x="706" y="75"/>
                    <a:pt x="710" y="81"/>
                  </a:cubicBezTo>
                  <a:cubicBezTo>
                    <a:pt x="712" y="84"/>
                    <a:pt x="727" y="71"/>
                    <a:pt x="727" y="67"/>
                  </a:cubicBezTo>
                  <a:cubicBezTo>
                    <a:pt x="727" y="64"/>
                    <a:pt x="720" y="61"/>
                    <a:pt x="720" y="59"/>
                  </a:cubicBezTo>
                  <a:cubicBezTo>
                    <a:pt x="720" y="57"/>
                    <a:pt x="716" y="53"/>
                    <a:pt x="725" y="48"/>
                  </a:cubicBezTo>
                  <a:cubicBezTo>
                    <a:pt x="726" y="45"/>
                    <a:pt x="725" y="46"/>
                    <a:pt x="725" y="41"/>
                  </a:cubicBezTo>
                  <a:cubicBezTo>
                    <a:pt x="716" y="41"/>
                    <a:pt x="718" y="34"/>
                    <a:pt x="706" y="34"/>
                  </a:cubicBezTo>
                  <a:cubicBezTo>
                    <a:pt x="703" y="33"/>
                    <a:pt x="702" y="31"/>
                    <a:pt x="699" y="31"/>
                  </a:cubicBezTo>
                  <a:cubicBezTo>
                    <a:pt x="695" y="31"/>
                    <a:pt x="692" y="34"/>
                    <a:pt x="692" y="37"/>
                  </a:cubicBezTo>
                  <a:cubicBezTo>
                    <a:pt x="692" y="41"/>
                    <a:pt x="696" y="43"/>
                    <a:pt x="696" y="45"/>
                  </a:cubicBezTo>
                  <a:cubicBezTo>
                    <a:pt x="696" y="48"/>
                    <a:pt x="689" y="48"/>
                    <a:pt x="688" y="51"/>
                  </a:cubicBezTo>
                  <a:cubicBezTo>
                    <a:pt x="685" y="56"/>
                    <a:pt x="686" y="60"/>
                    <a:pt x="682" y="66"/>
                  </a:cubicBezTo>
                  <a:cubicBezTo>
                    <a:pt x="675" y="74"/>
                    <a:pt x="666" y="61"/>
                    <a:pt x="666" y="57"/>
                  </a:cubicBezTo>
                  <a:cubicBezTo>
                    <a:pt x="666" y="53"/>
                    <a:pt x="671" y="54"/>
                    <a:pt x="671" y="50"/>
                  </a:cubicBezTo>
                  <a:cubicBezTo>
                    <a:pt x="671" y="48"/>
                    <a:pt x="663" y="39"/>
                    <a:pt x="660" y="39"/>
                  </a:cubicBezTo>
                  <a:cubicBezTo>
                    <a:pt x="652" y="39"/>
                    <a:pt x="658" y="52"/>
                    <a:pt x="648" y="52"/>
                  </a:cubicBezTo>
                  <a:cubicBezTo>
                    <a:pt x="648" y="47"/>
                    <a:pt x="648" y="44"/>
                    <a:pt x="642" y="41"/>
                  </a:cubicBezTo>
                  <a:cubicBezTo>
                    <a:pt x="643" y="39"/>
                    <a:pt x="643" y="38"/>
                    <a:pt x="644" y="37"/>
                  </a:cubicBezTo>
                  <a:cubicBezTo>
                    <a:pt x="640" y="34"/>
                    <a:pt x="633" y="37"/>
                    <a:pt x="630" y="32"/>
                  </a:cubicBezTo>
                  <a:cubicBezTo>
                    <a:pt x="632" y="31"/>
                    <a:pt x="637" y="29"/>
                    <a:pt x="637" y="25"/>
                  </a:cubicBezTo>
                  <a:cubicBezTo>
                    <a:pt x="637" y="20"/>
                    <a:pt x="628" y="20"/>
                    <a:pt x="628" y="15"/>
                  </a:cubicBezTo>
                  <a:cubicBezTo>
                    <a:pt x="628" y="6"/>
                    <a:pt x="621" y="1"/>
                    <a:pt x="610" y="0"/>
                  </a:cubicBezTo>
                  <a:cubicBezTo>
                    <a:pt x="604" y="0"/>
                    <a:pt x="607" y="4"/>
                    <a:pt x="607" y="7"/>
                  </a:cubicBezTo>
                  <a:cubicBezTo>
                    <a:pt x="603" y="8"/>
                    <a:pt x="599" y="7"/>
                    <a:pt x="599" y="11"/>
                  </a:cubicBezTo>
                  <a:cubicBezTo>
                    <a:pt x="599" y="14"/>
                    <a:pt x="601" y="15"/>
                    <a:pt x="601" y="19"/>
                  </a:cubicBezTo>
                  <a:cubicBezTo>
                    <a:pt x="601" y="22"/>
                    <a:pt x="597" y="21"/>
                    <a:pt x="597" y="25"/>
                  </a:cubicBezTo>
                  <a:cubicBezTo>
                    <a:pt x="597" y="35"/>
                    <a:pt x="617" y="29"/>
                    <a:pt x="617" y="39"/>
                  </a:cubicBezTo>
                  <a:cubicBezTo>
                    <a:pt x="617" y="41"/>
                    <a:pt x="615" y="48"/>
                    <a:pt x="615" y="48"/>
                  </a:cubicBezTo>
                  <a:cubicBezTo>
                    <a:pt x="617" y="47"/>
                    <a:pt x="619" y="46"/>
                    <a:pt x="621" y="45"/>
                  </a:cubicBezTo>
                  <a:cubicBezTo>
                    <a:pt x="625" y="57"/>
                    <a:pt x="606" y="52"/>
                    <a:pt x="606" y="66"/>
                  </a:cubicBezTo>
                  <a:cubicBezTo>
                    <a:pt x="596" y="69"/>
                    <a:pt x="603" y="59"/>
                    <a:pt x="601" y="55"/>
                  </a:cubicBezTo>
                  <a:cubicBezTo>
                    <a:pt x="600" y="54"/>
                    <a:pt x="592" y="52"/>
                    <a:pt x="588" y="52"/>
                  </a:cubicBezTo>
                  <a:cubicBezTo>
                    <a:pt x="583" y="52"/>
                    <a:pt x="580" y="55"/>
                    <a:pt x="580" y="62"/>
                  </a:cubicBezTo>
                  <a:cubicBezTo>
                    <a:pt x="575" y="61"/>
                    <a:pt x="572" y="62"/>
                    <a:pt x="555" y="62"/>
                  </a:cubicBezTo>
                  <a:cubicBezTo>
                    <a:pt x="539" y="62"/>
                    <a:pt x="521" y="56"/>
                    <a:pt x="517" y="44"/>
                  </a:cubicBezTo>
                  <a:cubicBezTo>
                    <a:pt x="511" y="45"/>
                    <a:pt x="494" y="45"/>
                    <a:pt x="494" y="52"/>
                  </a:cubicBezTo>
                  <a:cubicBezTo>
                    <a:pt x="494" y="54"/>
                    <a:pt x="495" y="55"/>
                    <a:pt x="497" y="55"/>
                  </a:cubicBezTo>
                  <a:cubicBezTo>
                    <a:pt x="502" y="55"/>
                    <a:pt x="510" y="53"/>
                    <a:pt x="513" y="51"/>
                  </a:cubicBezTo>
                  <a:cubicBezTo>
                    <a:pt x="515" y="61"/>
                    <a:pt x="499" y="53"/>
                    <a:pt x="499" y="63"/>
                  </a:cubicBezTo>
                  <a:cubicBezTo>
                    <a:pt x="499" y="64"/>
                    <a:pt x="503" y="71"/>
                    <a:pt x="501" y="71"/>
                  </a:cubicBezTo>
                  <a:cubicBezTo>
                    <a:pt x="495" y="71"/>
                    <a:pt x="494" y="64"/>
                    <a:pt x="489" y="62"/>
                  </a:cubicBezTo>
                  <a:lnTo>
                    <a:pt x="485" y="59"/>
                  </a:lnTo>
                  <a:lnTo>
                    <a:pt x="466" y="59"/>
                  </a:lnTo>
                  <a:cubicBezTo>
                    <a:pt x="460" y="59"/>
                    <a:pt x="456" y="62"/>
                    <a:pt x="449" y="62"/>
                  </a:cubicBezTo>
                  <a:cubicBezTo>
                    <a:pt x="438" y="63"/>
                    <a:pt x="438" y="58"/>
                    <a:pt x="438" y="57"/>
                  </a:cubicBezTo>
                  <a:cubicBezTo>
                    <a:pt x="438" y="55"/>
                    <a:pt x="447" y="56"/>
                    <a:pt x="449" y="54"/>
                  </a:cubicBezTo>
                  <a:cubicBezTo>
                    <a:pt x="440" y="43"/>
                    <a:pt x="442" y="45"/>
                    <a:pt x="425" y="46"/>
                  </a:cubicBezTo>
                  <a:cubicBezTo>
                    <a:pt x="407" y="47"/>
                    <a:pt x="398" y="32"/>
                    <a:pt x="380" y="32"/>
                  </a:cubicBezTo>
                  <a:cubicBezTo>
                    <a:pt x="375" y="32"/>
                    <a:pt x="372" y="36"/>
                    <a:pt x="367" y="36"/>
                  </a:cubicBezTo>
                  <a:cubicBezTo>
                    <a:pt x="364" y="36"/>
                    <a:pt x="361" y="31"/>
                    <a:pt x="360" y="28"/>
                  </a:cubicBezTo>
                  <a:cubicBezTo>
                    <a:pt x="355" y="30"/>
                    <a:pt x="355" y="36"/>
                    <a:pt x="349" y="36"/>
                  </a:cubicBezTo>
                  <a:cubicBezTo>
                    <a:pt x="343" y="36"/>
                    <a:pt x="335" y="23"/>
                    <a:pt x="333" y="23"/>
                  </a:cubicBezTo>
                  <a:cubicBezTo>
                    <a:pt x="327" y="23"/>
                    <a:pt x="329" y="31"/>
                    <a:pt x="323" y="31"/>
                  </a:cubicBezTo>
                  <a:cubicBezTo>
                    <a:pt x="321" y="31"/>
                    <a:pt x="319" y="30"/>
                    <a:pt x="318" y="27"/>
                  </a:cubicBezTo>
                  <a:cubicBezTo>
                    <a:pt x="309" y="29"/>
                    <a:pt x="305" y="30"/>
                    <a:pt x="297" y="33"/>
                  </a:cubicBezTo>
                  <a:cubicBezTo>
                    <a:pt x="294" y="34"/>
                    <a:pt x="286" y="39"/>
                    <a:pt x="283" y="37"/>
                  </a:cubicBezTo>
                  <a:cubicBezTo>
                    <a:pt x="276" y="30"/>
                    <a:pt x="277" y="39"/>
                    <a:pt x="274" y="39"/>
                  </a:cubicBezTo>
                  <a:cubicBezTo>
                    <a:pt x="255" y="40"/>
                    <a:pt x="268" y="47"/>
                    <a:pt x="266" y="47"/>
                  </a:cubicBezTo>
                  <a:cubicBezTo>
                    <a:pt x="258" y="47"/>
                    <a:pt x="245" y="45"/>
                    <a:pt x="233" y="38"/>
                  </a:cubicBezTo>
                  <a:cubicBezTo>
                    <a:pt x="232" y="37"/>
                    <a:pt x="229" y="35"/>
                    <a:pt x="229" y="34"/>
                  </a:cubicBezTo>
                  <a:cubicBezTo>
                    <a:pt x="227" y="35"/>
                    <a:pt x="228" y="35"/>
                    <a:pt x="225" y="34"/>
                  </a:cubicBezTo>
                  <a:cubicBezTo>
                    <a:pt x="218" y="32"/>
                    <a:pt x="215" y="28"/>
                    <a:pt x="206" y="28"/>
                  </a:cubicBezTo>
                  <a:cubicBezTo>
                    <a:pt x="201" y="28"/>
                    <a:pt x="198" y="31"/>
                    <a:pt x="192" y="31"/>
                  </a:cubicBezTo>
                  <a:cubicBezTo>
                    <a:pt x="183" y="31"/>
                    <a:pt x="165" y="29"/>
                    <a:pt x="159" y="23"/>
                  </a:cubicBezTo>
                  <a:lnTo>
                    <a:pt x="136" y="23"/>
                  </a:lnTo>
                  <a:cubicBezTo>
                    <a:pt x="132" y="21"/>
                    <a:pt x="131" y="19"/>
                    <a:pt x="128" y="17"/>
                  </a:cubicBezTo>
                  <a:lnTo>
                    <a:pt x="112" y="17"/>
                  </a:lnTo>
                  <a:cubicBezTo>
                    <a:pt x="110" y="16"/>
                    <a:pt x="109" y="15"/>
                    <a:pt x="106" y="14"/>
                  </a:cubicBezTo>
                  <a:cubicBezTo>
                    <a:pt x="104" y="17"/>
                    <a:pt x="101" y="19"/>
                    <a:pt x="98" y="18"/>
                  </a:cubicBezTo>
                  <a:cubicBezTo>
                    <a:pt x="99" y="17"/>
                    <a:pt x="99" y="16"/>
                    <a:pt x="101" y="14"/>
                  </a:cubicBezTo>
                  <a:cubicBezTo>
                    <a:pt x="97" y="13"/>
                    <a:pt x="96" y="10"/>
                    <a:pt x="92" y="10"/>
                  </a:cubicBezTo>
                  <a:cubicBezTo>
                    <a:pt x="87" y="10"/>
                    <a:pt x="84" y="16"/>
                    <a:pt x="79" y="18"/>
                  </a:cubicBezTo>
                  <a:cubicBezTo>
                    <a:pt x="75" y="19"/>
                    <a:pt x="72" y="17"/>
                    <a:pt x="68" y="19"/>
                  </a:cubicBezTo>
                  <a:cubicBezTo>
                    <a:pt x="52" y="24"/>
                    <a:pt x="39" y="35"/>
                    <a:pt x="30" y="47"/>
                  </a:cubicBezTo>
                  <a:lnTo>
                    <a:pt x="14" y="47"/>
                  </a:lnTo>
                  <a:cubicBezTo>
                    <a:pt x="14" y="48"/>
                    <a:pt x="9" y="55"/>
                    <a:pt x="9" y="55"/>
                  </a:cubicBezTo>
                  <a:cubicBezTo>
                    <a:pt x="9" y="57"/>
                    <a:pt x="22" y="59"/>
                    <a:pt x="25" y="62"/>
                  </a:cubicBezTo>
                  <a:cubicBezTo>
                    <a:pt x="28" y="63"/>
                    <a:pt x="32" y="72"/>
                    <a:pt x="34" y="73"/>
                  </a:cubicBezTo>
                  <a:cubicBezTo>
                    <a:pt x="43" y="77"/>
                    <a:pt x="49" y="78"/>
                    <a:pt x="52" y="87"/>
                  </a:cubicBezTo>
                  <a:cubicBezTo>
                    <a:pt x="48" y="89"/>
                    <a:pt x="48" y="87"/>
                    <a:pt x="44" y="87"/>
                  </a:cubicBezTo>
                  <a:cubicBezTo>
                    <a:pt x="37" y="87"/>
                    <a:pt x="32" y="90"/>
                    <a:pt x="32" y="81"/>
                  </a:cubicBezTo>
                  <a:lnTo>
                    <a:pt x="27" y="81"/>
                  </a:lnTo>
                  <a:cubicBezTo>
                    <a:pt x="20" y="86"/>
                    <a:pt x="8" y="89"/>
                    <a:pt x="0" y="94"/>
                  </a:cubicBezTo>
                  <a:cubicBezTo>
                    <a:pt x="2" y="97"/>
                    <a:pt x="5" y="99"/>
                    <a:pt x="9" y="99"/>
                  </a:cubicBezTo>
                  <a:cubicBezTo>
                    <a:pt x="9" y="99"/>
                    <a:pt x="9" y="100"/>
                    <a:pt x="9" y="102"/>
                  </a:cubicBezTo>
                  <a:cubicBezTo>
                    <a:pt x="9" y="104"/>
                    <a:pt x="12" y="106"/>
                    <a:pt x="12" y="110"/>
                  </a:cubicBezTo>
                  <a:lnTo>
                    <a:pt x="28" y="110"/>
                  </a:lnTo>
                  <a:cubicBezTo>
                    <a:pt x="32" y="109"/>
                    <a:pt x="35" y="112"/>
                    <a:pt x="40" y="112"/>
                  </a:cubicBezTo>
                  <a:cubicBezTo>
                    <a:pt x="47" y="112"/>
                    <a:pt x="49" y="107"/>
                    <a:pt x="53" y="107"/>
                  </a:cubicBezTo>
                  <a:cubicBezTo>
                    <a:pt x="55" y="107"/>
                    <a:pt x="55" y="107"/>
                    <a:pt x="58" y="107"/>
                  </a:cubicBezTo>
                  <a:lnTo>
                    <a:pt x="58" y="111"/>
                  </a:lnTo>
                  <a:cubicBezTo>
                    <a:pt x="56" y="110"/>
                    <a:pt x="56" y="110"/>
                    <a:pt x="53" y="112"/>
                  </a:cubicBezTo>
                  <a:cubicBezTo>
                    <a:pt x="54" y="112"/>
                    <a:pt x="58" y="117"/>
                    <a:pt x="58" y="119"/>
                  </a:cubicBezTo>
                  <a:cubicBezTo>
                    <a:pt x="58" y="122"/>
                    <a:pt x="38" y="130"/>
                    <a:pt x="36" y="130"/>
                  </a:cubicBezTo>
                  <a:cubicBezTo>
                    <a:pt x="29" y="130"/>
                    <a:pt x="14" y="138"/>
                    <a:pt x="14" y="147"/>
                  </a:cubicBezTo>
                  <a:cubicBezTo>
                    <a:pt x="14" y="152"/>
                    <a:pt x="23" y="153"/>
                    <a:pt x="25" y="159"/>
                  </a:cubicBezTo>
                  <a:cubicBezTo>
                    <a:pt x="24" y="159"/>
                    <a:pt x="22" y="160"/>
                    <a:pt x="21" y="160"/>
                  </a:cubicBezTo>
                  <a:cubicBezTo>
                    <a:pt x="23" y="163"/>
                    <a:pt x="37" y="174"/>
                    <a:pt x="40" y="174"/>
                  </a:cubicBezTo>
                  <a:cubicBezTo>
                    <a:pt x="42" y="174"/>
                    <a:pt x="44" y="169"/>
                    <a:pt x="47" y="169"/>
                  </a:cubicBezTo>
                  <a:cubicBezTo>
                    <a:pt x="49" y="169"/>
                    <a:pt x="49" y="172"/>
                    <a:pt x="49" y="174"/>
                  </a:cubicBezTo>
                  <a:lnTo>
                    <a:pt x="49" y="179"/>
                  </a:lnTo>
                  <a:cubicBezTo>
                    <a:pt x="49" y="182"/>
                    <a:pt x="50" y="187"/>
                    <a:pt x="52" y="187"/>
                  </a:cubicBezTo>
                  <a:cubicBezTo>
                    <a:pt x="53" y="187"/>
                    <a:pt x="54" y="184"/>
                    <a:pt x="56" y="184"/>
                  </a:cubicBezTo>
                  <a:lnTo>
                    <a:pt x="60" y="184"/>
                  </a:lnTo>
                  <a:cubicBezTo>
                    <a:pt x="60" y="183"/>
                    <a:pt x="59" y="182"/>
                    <a:pt x="60" y="180"/>
                  </a:cubicBezTo>
                  <a:cubicBezTo>
                    <a:pt x="65" y="184"/>
                    <a:pt x="67" y="186"/>
                    <a:pt x="74" y="188"/>
                  </a:cubicBezTo>
                  <a:cubicBezTo>
                    <a:pt x="75" y="186"/>
                    <a:pt x="76" y="185"/>
                    <a:pt x="76" y="183"/>
                  </a:cubicBezTo>
                  <a:cubicBezTo>
                    <a:pt x="79" y="184"/>
                    <a:pt x="81" y="185"/>
                    <a:pt x="84" y="185"/>
                  </a:cubicBezTo>
                  <a:cubicBezTo>
                    <a:pt x="89" y="185"/>
                    <a:pt x="91" y="183"/>
                    <a:pt x="96" y="181"/>
                  </a:cubicBezTo>
                  <a:lnTo>
                    <a:pt x="100" y="181"/>
                  </a:lnTo>
                  <a:cubicBezTo>
                    <a:pt x="93" y="186"/>
                    <a:pt x="93" y="195"/>
                    <a:pt x="86" y="199"/>
                  </a:cubicBezTo>
                  <a:cubicBezTo>
                    <a:pt x="79" y="204"/>
                    <a:pt x="67" y="209"/>
                    <a:pt x="62" y="216"/>
                  </a:cubicBezTo>
                  <a:cubicBezTo>
                    <a:pt x="59" y="220"/>
                    <a:pt x="53" y="217"/>
                    <a:pt x="48" y="220"/>
                  </a:cubicBezTo>
                  <a:cubicBezTo>
                    <a:pt x="45" y="222"/>
                    <a:pt x="42" y="228"/>
                    <a:pt x="39" y="230"/>
                  </a:cubicBezTo>
                  <a:cubicBezTo>
                    <a:pt x="34" y="232"/>
                    <a:pt x="28" y="230"/>
                    <a:pt x="24" y="236"/>
                  </a:cubicBezTo>
                  <a:cubicBezTo>
                    <a:pt x="37" y="239"/>
                    <a:pt x="43" y="227"/>
                    <a:pt x="53" y="225"/>
                  </a:cubicBezTo>
                  <a:cubicBezTo>
                    <a:pt x="62" y="224"/>
                    <a:pt x="72" y="221"/>
                    <a:pt x="77" y="216"/>
                  </a:cubicBezTo>
                  <a:cubicBezTo>
                    <a:pt x="82" y="212"/>
                    <a:pt x="92" y="209"/>
                    <a:pt x="96" y="203"/>
                  </a:cubicBezTo>
                  <a:cubicBezTo>
                    <a:pt x="99" y="200"/>
                    <a:pt x="100" y="197"/>
                    <a:pt x="104" y="196"/>
                  </a:cubicBezTo>
                  <a:cubicBezTo>
                    <a:pt x="111" y="193"/>
                    <a:pt x="117" y="190"/>
                    <a:pt x="117" y="184"/>
                  </a:cubicBezTo>
                  <a:lnTo>
                    <a:pt x="117" y="179"/>
                  </a:lnTo>
                  <a:cubicBezTo>
                    <a:pt x="117" y="170"/>
                    <a:pt x="137" y="153"/>
                    <a:pt x="144" y="153"/>
                  </a:cubicBezTo>
                  <a:lnTo>
                    <a:pt x="147" y="153"/>
                  </a:lnTo>
                  <a:cubicBezTo>
                    <a:pt x="147" y="154"/>
                    <a:pt x="147" y="156"/>
                    <a:pt x="147" y="156"/>
                  </a:cubicBezTo>
                  <a:cubicBezTo>
                    <a:pt x="138" y="159"/>
                    <a:pt x="134" y="164"/>
                    <a:pt x="134" y="170"/>
                  </a:cubicBezTo>
                  <a:cubicBezTo>
                    <a:pt x="134" y="172"/>
                    <a:pt x="133" y="172"/>
                    <a:pt x="134" y="174"/>
                  </a:cubicBezTo>
                  <a:cubicBezTo>
                    <a:pt x="134" y="174"/>
                    <a:pt x="132" y="175"/>
                    <a:pt x="132" y="176"/>
                  </a:cubicBezTo>
                  <a:cubicBezTo>
                    <a:pt x="132" y="177"/>
                    <a:pt x="134" y="179"/>
                    <a:pt x="135" y="179"/>
                  </a:cubicBezTo>
                  <a:cubicBezTo>
                    <a:pt x="142" y="179"/>
                    <a:pt x="161" y="168"/>
                    <a:pt x="164" y="162"/>
                  </a:cubicBezTo>
                  <a:cubicBezTo>
                    <a:pt x="163" y="160"/>
                    <a:pt x="162" y="160"/>
                    <a:pt x="161" y="158"/>
                  </a:cubicBezTo>
                  <a:cubicBezTo>
                    <a:pt x="164" y="156"/>
                    <a:pt x="170" y="155"/>
                    <a:pt x="174" y="153"/>
                  </a:cubicBezTo>
                  <a:cubicBezTo>
                    <a:pt x="179" y="164"/>
                    <a:pt x="192" y="165"/>
                    <a:pt x="201" y="168"/>
                  </a:cubicBezTo>
                  <a:lnTo>
                    <a:pt x="218" y="168"/>
                  </a:lnTo>
                  <a:cubicBezTo>
                    <a:pt x="227" y="173"/>
                    <a:pt x="237" y="173"/>
                    <a:pt x="244" y="179"/>
                  </a:cubicBezTo>
                  <a:cubicBezTo>
                    <a:pt x="248" y="181"/>
                    <a:pt x="252" y="190"/>
                    <a:pt x="258" y="190"/>
                  </a:cubicBezTo>
                  <a:cubicBezTo>
                    <a:pt x="261" y="190"/>
                    <a:pt x="262" y="187"/>
                    <a:pt x="263" y="184"/>
                  </a:cubicBezTo>
                  <a:cubicBezTo>
                    <a:pt x="265" y="187"/>
                    <a:pt x="267" y="189"/>
                    <a:pt x="271" y="189"/>
                  </a:cubicBezTo>
                  <a:cubicBezTo>
                    <a:pt x="273" y="187"/>
                    <a:pt x="276" y="189"/>
                    <a:pt x="277" y="191"/>
                  </a:cubicBezTo>
                  <a:cubicBezTo>
                    <a:pt x="276" y="192"/>
                    <a:pt x="274" y="194"/>
                    <a:pt x="274" y="197"/>
                  </a:cubicBezTo>
                  <a:cubicBezTo>
                    <a:pt x="274" y="199"/>
                    <a:pt x="277" y="202"/>
                    <a:pt x="278" y="202"/>
                  </a:cubicBezTo>
                  <a:cubicBezTo>
                    <a:pt x="282" y="202"/>
                    <a:pt x="281" y="198"/>
                    <a:pt x="286" y="198"/>
                  </a:cubicBezTo>
                  <a:lnTo>
                    <a:pt x="286" y="202"/>
                  </a:lnTo>
                  <a:cubicBezTo>
                    <a:pt x="286" y="204"/>
                    <a:pt x="282" y="204"/>
                    <a:pt x="282" y="207"/>
                  </a:cubicBezTo>
                  <a:cubicBezTo>
                    <a:pt x="282" y="208"/>
                    <a:pt x="283" y="211"/>
                    <a:pt x="287" y="211"/>
                  </a:cubicBezTo>
                  <a:cubicBezTo>
                    <a:pt x="293" y="211"/>
                    <a:pt x="296" y="211"/>
                    <a:pt x="296" y="216"/>
                  </a:cubicBezTo>
                  <a:lnTo>
                    <a:pt x="296" y="220"/>
                  </a:lnTo>
                  <a:cubicBezTo>
                    <a:pt x="296" y="223"/>
                    <a:pt x="304" y="229"/>
                    <a:pt x="309" y="229"/>
                  </a:cubicBezTo>
                  <a:cubicBezTo>
                    <a:pt x="310" y="229"/>
                    <a:pt x="310" y="229"/>
                    <a:pt x="311" y="229"/>
                  </a:cubicBezTo>
                  <a:cubicBezTo>
                    <a:pt x="311" y="230"/>
                    <a:pt x="313" y="231"/>
                    <a:pt x="313" y="232"/>
                  </a:cubicBezTo>
                  <a:cubicBezTo>
                    <a:pt x="313" y="236"/>
                    <a:pt x="312" y="244"/>
                    <a:pt x="316" y="246"/>
                  </a:cubicBezTo>
                  <a:cubicBezTo>
                    <a:pt x="319" y="246"/>
                    <a:pt x="321" y="246"/>
                    <a:pt x="323" y="248"/>
                  </a:cubicBezTo>
                  <a:cubicBezTo>
                    <a:pt x="325" y="251"/>
                    <a:pt x="322" y="254"/>
                    <a:pt x="326" y="257"/>
                  </a:cubicBezTo>
                  <a:cubicBezTo>
                    <a:pt x="326" y="257"/>
                    <a:pt x="333" y="262"/>
                    <a:pt x="334" y="262"/>
                  </a:cubicBezTo>
                  <a:cubicBezTo>
                    <a:pt x="336" y="269"/>
                    <a:pt x="336" y="278"/>
                    <a:pt x="346" y="278"/>
                  </a:cubicBezTo>
                  <a:cubicBezTo>
                    <a:pt x="348" y="283"/>
                    <a:pt x="358" y="279"/>
                    <a:pt x="361" y="287"/>
                  </a:cubicBezTo>
                  <a:cubicBezTo>
                    <a:pt x="361" y="290"/>
                    <a:pt x="369" y="291"/>
                    <a:pt x="372" y="294"/>
                  </a:cubicBezTo>
                  <a:cubicBezTo>
                    <a:pt x="373" y="294"/>
                    <a:pt x="374" y="295"/>
                    <a:pt x="375" y="296"/>
                  </a:cubicBezTo>
                  <a:cubicBezTo>
                    <a:pt x="376" y="298"/>
                    <a:pt x="379" y="299"/>
                    <a:pt x="379" y="302"/>
                  </a:cubicBezTo>
                  <a:cubicBezTo>
                    <a:pt x="379" y="305"/>
                    <a:pt x="376" y="308"/>
                    <a:pt x="375" y="310"/>
                  </a:cubicBezTo>
                  <a:cubicBezTo>
                    <a:pt x="373" y="308"/>
                    <a:pt x="371" y="305"/>
                    <a:pt x="366" y="305"/>
                  </a:cubicBezTo>
                  <a:cubicBezTo>
                    <a:pt x="365" y="305"/>
                    <a:pt x="362" y="306"/>
                    <a:pt x="362" y="307"/>
                  </a:cubicBezTo>
                  <a:cubicBezTo>
                    <a:pt x="362" y="314"/>
                    <a:pt x="369" y="316"/>
                    <a:pt x="369" y="323"/>
                  </a:cubicBezTo>
                  <a:cubicBezTo>
                    <a:pt x="369" y="332"/>
                    <a:pt x="361" y="349"/>
                    <a:pt x="364" y="356"/>
                  </a:cubicBezTo>
                  <a:cubicBezTo>
                    <a:pt x="367" y="364"/>
                    <a:pt x="364" y="374"/>
                    <a:pt x="367" y="381"/>
                  </a:cubicBezTo>
                  <a:cubicBezTo>
                    <a:pt x="365" y="382"/>
                    <a:pt x="363" y="384"/>
                    <a:pt x="364" y="387"/>
                  </a:cubicBezTo>
                  <a:cubicBezTo>
                    <a:pt x="369" y="395"/>
                    <a:pt x="376" y="409"/>
                    <a:pt x="382" y="410"/>
                  </a:cubicBezTo>
                  <a:cubicBezTo>
                    <a:pt x="381" y="421"/>
                    <a:pt x="389" y="425"/>
                    <a:pt x="393" y="436"/>
                  </a:cubicBezTo>
                  <a:cubicBezTo>
                    <a:pt x="394" y="438"/>
                    <a:pt x="393" y="441"/>
                    <a:pt x="395" y="442"/>
                  </a:cubicBezTo>
                  <a:cubicBezTo>
                    <a:pt x="406" y="446"/>
                    <a:pt x="421" y="452"/>
                    <a:pt x="426" y="462"/>
                  </a:cubicBezTo>
                  <a:lnTo>
                    <a:pt x="425" y="462"/>
                  </a:lnTo>
                  <a:lnTo>
                    <a:pt x="425" y="463"/>
                  </a:lnTo>
                  <a:cubicBezTo>
                    <a:pt x="427" y="470"/>
                    <a:pt x="429" y="472"/>
                    <a:pt x="432" y="477"/>
                  </a:cubicBezTo>
                  <a:cubicBezTo>
                    <a:pt x="434" y="481"/>
                    <a:pt x="434" y="489"/>
                    <a:pt x="438" y="492"/>
                  </a:cubicBezTo>
                  <a:cubicBezTo>
                    <a:pt x="443" y="495"/>
                    <a:pt x="448" y="501"/>
                    <a:pt x="452" y="507"/>
                  </a:cubicBezTo>
                  <a:cubicBezTo>
                    <a:pt x="455" y="511"/>
                    <a:pt x="448" y="510"/>
                    <a:pt x="446" y="510"/>
                  </a:cubicBezTo>
                  <a:cubicBezTo>
                    <a:pt x="449" y="514"/>
                    <a:pt x="455" y="513"/>
                    <a:pt x="459" y="518"/>
                  </a:cubicBezTo>
                  <a:cubicBezTo>
                    <a:pt x="463" y="521"/>
                    <a:pt x="465" y="524"/>
                    <a:pt x="468" y="527"/>
                  </a:cubicBezTo>
                  <a:lnTo>
                    <a:pt x="468" y="535"/>
                  </a:lnTo>
                  <a:cubicBezTo>
                    <a:pt x="469" y="536"/>
                    <a:pt x="469" y="536"/>
                    <a:pt x="471" y="537"/>
                  </a:cubicBezTo>
                  <a:cubicBezTo>
                    <a:pt x="475" y="539"/>
                    <a:pt x="477" y="546"/>
                    <a:pt x="483" y="546"/>
                  </a:cubicBezTo>
                  <a:cubicBezTo>
                    <a:pt x="483" y="548"/>
                    <a:pt x="487" y="553"/>
                    <a:pt x="487" y="553"/>
                  </a:cubicBezTo>
                  <a:cubicBezTo>
                    <a:pt x="488" y="553"/>
                    <a:pt x="489" y="550"/>
                    <a:pt x="489" y="548"/>
                  </a:cubicBezTo>
                  <a:cubicBezTo>
                    <a:pt x="489" y="546"/>
                    <a:pt x="486" y="541"/>
                    <a:pt x="483" y="543"/>
                  </a:cubicBezTo>
                  <a:cubicBezTo>
                    <a:pt x="478" y="539"/>
                    <a:pt x="476" y="532"/>
                    <a:pt x="474" y="525"/>
                  </a:cubicBezTo>
                  <a:cubicBezTo>
                    <a:pt x="472" y="519"/>
                    <a:pt x="466" y="515"/>
                    <a:pt x="464" y="509"/>
                  </a:cubicBezTo>
                  <a:cubicBezTo>
                    <a:pt x="463" y="504"/>
                    <a:pt x="462" y="501"/>
                    <a:pt x="458" y="496"/>
                  </a:cubicBezTo>
                  <a:cubicBezTo>
                    <a:pt x="455" y="493"/>
                    <a:pt x="451" y="493"/>
                    <a:pt x="449" y="489"/>
                  </a:cubicBezTo>
                  <a:cubicBezTo>
                    <a:pt x="446" y="484"/>
                    <a:pt x="444" y="480"/>
                    <a:pt x="444" y="474"/>
                  </a:cubicBezTo>
                  <a:cubicBezTo>
                    <a:pt x="444" y="473"/>
                    <a:pt x="443" y="472"/>
                    <a:pt x="444" y="470"/>
                  </a:cubicBezTo>
                  <a:cubicBezTo>
                    <a:pt x="448" y="474"/>
                    <a:pt x="453" y="474"/>
                    <a:pt x="458" y="476"/>
                  </a:cubicBezTo>
                  <a:cubicBezTo>
                    <a:pt x="460" y="477"/>
                    <a:pt x="459" y="484"/>
                    <a:pt x="462" y="486"/>
                  </a:cubicBezTo>
                  <a:cubicBezTo>
                    <a:pt x="465" y="489"/>
                    <a:pt x="464" y="494"/>
                    <a:pt x="467" y="497"/>
                  </a:cubicBezTo>
                  <a:cubicBezTo>
                    <a:pt x="470" y="500"/>
                    <a:pt x="473" y="503"/>
                    <a:pt x="477" y="507"/>
                  </a:cubicBezTo>
                  <a:cubicBezTo>
                    <a:pt x="478" y="506"/>
                    <a:pt x="477" y="506"/>
                    <a:pt x="480" y="507"/>
                  </a:cubicBezTo>
                  <a:cubicBezTo>
                    <a:pt x="480" y="514"/>
                    <a:pt x="489" y="515"/>
                    <a:pt x="492" y="520"/>
                  </a:cubicBezTo>
                  <a:cubicBezTo>
                    <a:pt x="493" y="523"/>
                    <a:pt x="491" y="526"/>
                    <a:pt x="494" y="529"/>
                  </a:cubicBezTo>
                  <a:cubicBezTo>
                    <a:pt x="497" y="532"/>
                    <a:pt x="501" y="533"/>
                    <a:pt x="504" y="536"/>
                  </a:cubicBezTo>
                  <a:cubicBezTo>
                    <a:pt x="511" y="542"/>
                    <a:pt x="521" y="551"/>
                    <a:pt x="525" y="561"/>
                  </a:cubicBezTo>
                  <a:cubicBezTo>
                    <a:pt x="525" y="564"/>
                    <a:pt x="527" y="565"/>
                    <a:pt x="527" y="568"/>
                  </a:cubicBezTo>
                  <a:cubicBezTo>
                    <a:pt x="527" y="572"/>
                    <a:pt x="525" y="573"/>
                    <a:pt x="525" y="577"/>
                  </a:cubicBezTo>
                  <a:cubicBezTo>
                    <a:pt x="525" y="579"/>
                    <a:pt x="526" y="583"/>
                    <a:pt x="529" y="583"/>
                  </a:cubicBezTo>
                  <a:cubicBezTo>
                    <a:pt x="530" y="586"/>
                    <a:pt x="539" y="588"/>
                    <a:pt x="543" y="592"/>
                  </a:cubicBezTo>
                  <a:cubicBezTo>
                    <a:pt x="543" y="593"/>
                    <a:pt x="544" y="593"/>
                    <a:pt x="546" y="594"/>
                  </a:cubicBezTo>
                  <a:cubicBezTo>
                    <a:pt x="550" y="596"/>
                    <a:pt x="552" y="595"/>
                    <a:pt x="555" y="597"/>
                  </a:cubicBezTo>
                  <a:cubicBezTo>
                    <a:pt x="560" y="599"/>
                    <a:pt x="561" y="603"/>
                    <a:pt x="565" y="604"/>
                  </a:cubicBezTo>
                  <a:cubicBezTo>
                    <a:pt x="568" y="605"/>
                    <a:pt x="570" y="603"/>
                    <a:pt x="573" y="605"/>
                  </a:cubicBezTo>
                  <a:cubicBezTo>
                    <a:pt x="576" y="606"/>
                    <a:pt x="587" y="613"/>
                    <a:pt x="590" y="613"/>
                  </a:cubicBezTo>
                  <a:cubicBezTo>
                    <a:pt x="592" y="613"/>
                    <a:pt x="594" y="613"/>
                    <a:pt x="596" y="614"/>
                  </a:cubicBezTo>
                  <a:cubicBezTo>
                    <a:pt x="598" y="614"/>
                    <a:pt x="600" y="617"/>
                    <a:pt x="603" y="617"/>
                  </a:cubicBezTo>
                  <a:cubicBezTo>
                    <a:pt x="608" y="617"/>
                    <a:pt x="608" y="610"/>
                    <a:pt x="614" y="610"/>
                  </a:cubicBezTo>
                  <a:cubicBezTo>
                    <a:pt x="616" y="610"/>
                    <a:pt x="618" y="611"/>
                    <a:pt x="620" y="613"/>
                  </a:cubicBezTo>
                  <a:lnTo>
                    <a:pt x="622" y="613"/>
                  </a:lnTo>
                  <a:cubicBezTo>
                    <a:pt x="630" y="617"/>
                    <a:pt x="631" y="623"/>
                    <a:pt x="640" y="628"/>
                  </a:cubicBezTo>
                  <a:cubicBezTo>
                    <a:pt x="646" y="631"/>
                    <a:pt x="651" y="630"/>
                    <a:pt x="656" y="632"/>
                  </a:cubicBezTo>
                  <a:cubicBezTo>
                    <a:pt x="660" y="634"/>
                    <a:pt x="663" y="637"/>
                    <a:pt x="668" y="637"/>
                  </a:cubicBezTo>
                  <a:cubicBezTo>
                    <a:pt x="671" y="637"/>
                    <a:pt x="672" y="636"/>
                    <a:pt x="674" y="636"/>
                  </a:cubicBezTo>
                  <a:lnTo>
                    <a:pt x="676" y="636"/>
                  </a:lnTo>
                  <a:cubicBezTo>
                    <a:pt x="678" y="643"/>
                    <a:pt x="683" y="645"/>
                    <a:pt x="688" y="650"/>
                  </a:cubicBezTo>
                  <a:cubicBezTo>
                    <a:pt x="689" y="651"/>
                    <a:pt x="690" y="652"/>
                    <a:pt x="692" y="655"/>
                  </a:cubicBezTo>
                  <a:cubicBezTo>
                    <a:pt x="693" y="660"/>
                    <a:pt x="690" y="664"/>
                    <a:pt x="694" y="667"/>
                  </a:cubicBezTo>
                  <a:lnTo>
                    <a:pt x="697" y="667"/>
                  </a:lnTo>
                  <a:cubicBezTo>
                    <a:pt x="697" y="666"/>
                    <a:pt x="697" y="665"/>
                    <a:pt x="697" y="664"/>
                  </a:cubicBezTo>
                  <a:cubicBezTo>
                    <a:pt x="698" y="664"/>
                    <a:pt x="708" y="670"/>
                    <a:pt x="708" y="672"/>
                  </a:cubicBezTo>
                  <a:cubicBezTo>
                    <a:pt x="710" y="675"/>
                    <a:pt x="710" y="677"/>
                    <a:pt x="714" y="678"/>
                  </a:cubicBezTo>
                  <a:cubicBezTo>
                    <a:pt x="714" y="679"/>
                    <a:pt x="715" y="680"/>
                    <a:pt x="715" y="680"/>
                  </a:cubicBezTo>
                  <a:cubicBezTo>
                    <a:pt x="717" y="680"/>
                    <a:pt x="722" y="678"/>
                    <a:pt x="724" y="680"/>
                  </a:cubicBezTo>
                  <a:cubicBezTo>
                    <a:pt x="726" y="683"/>
                    <a:pt x="730" y="688"/>
                    <a:pt x="734" y="688"/>
                  </a:cubicBezTo>
                  <a:cubicBezTo>
                    <a:pt x="736" y="688"/>
                    <a:pt x="738" y="687"/>
                    <a:pt x="739" y="684"/>
                  </a:cubicBezTo>
                  <a:cubicBezTo>
                    <a:pt x="738" y="684"/>
                    <a:pt x="736" y="682"/>
                    <a:pt x="736" y="681"/>
                  </a:cubicBezTo>
                  <a:cubicBezTo>
                    <a:pt x="736" y="680"/>
                    <a:pt x="745" y="673"/>
                    <a:pt x="747" y="673"/>
                  </a:cubicBezTo>
                  <a:cubicBezTo>
                    <a:pt x="750" y="673"/>
                    <a:pt x="751" y="677"/>
                    <a:pt x="754" y="679"/>
                  </a:cubicBezTo>
                  <a:cubicBezTo>
                    <a:pt x="753" y="680"/>
                    <a:pt x="752" y="681"/>
                    <a:pt x="752" y="682"/>
                  </a:cubicBezTo>
                  <a:cubicBezTo>
                    <a:pt x="752" y="683"/>
                    <a:pt x="755" y="683"/>
                    <a:pt x="756" y="684"/>
                  </a:cubicBezTo>
                  <a:cubicBezTo>
                    <a:pt x="756" y="684"/>
                    <a:pt x="756" y="685"/>
                    <a:pt x="756" y="686"/>
                  </a:cubicBezTo>
                  <a:cubicBezTo>
                    <a:pt x="756" y="691"/>
                    <a:pt x="761" y="690"/>
                    <a:pt x="761" y="697"/>
                  </a:cubicBezTo>
                  <a:cubicBezTo>
                    <a:pt x="761" y="699"/>
                    <a:pt x="760" y="700"/>
                    <a:pt x="760" y="704"/>
                  </a:cubicBezTo>
                  <a:cubicBezTo>
                    <a:pt x="760" y="707"/>
                    <a:pt x="762" y="708"/>
                    <a:pt x="762" y="710"/>
                  </a:cubicBezTo>
                  <a:lnTo>
                    <a:pt x="762" y="712"/>
                  </a:lnTo>
                  <a:lnTo>
                    <a:pt x="760" y="714"/>
                  </a:lnTo>
                  <a:cubicBezTo>
                    <a:pt x="760" y="715"/>
                    <a:pt x="762" y="717"/>
                    <a:pt x="763" y="717"/>
                  </a:cubicBezTo>
                  <a:cubicBezTo>
                    <a:pt x="762" y="725"/>
                    <a:pt x="754" y="723"/>
                    <a:pt x="751" y="730"/>
                  </a:cubicBezTo>
                  <a:cubicBezTo>
                    <a:pt x="748" y="735"/>
                    <a:pt x="746" y="743"/>
                    <a:pt x="738" y="743"/>
                  </a:cubicBezTo>
                  <a:cubicBezTo>
                    <a:pt x="740" y="755"/>
                    <a:pt x="732" y="754"/>
                    <a:pt x="732" y="761"/>
                  </a:cubicBezTo>
                  <a:cubicBezTo>
                    <a:pt x="732" y="765"/>
                    <a:pt x="733" y="771"/>
                    <a:pt x="736" y="771"/>
                  </a:cubicBezTo>
                  <a:cubicBezTo>
                    <a:pt x="739" y="771"/>
                    <a:pt x="738" y="770"/>
                    <a:pt x="741" y="772"/>
                  </a:cubicBezTo>
                  <a:cubicBezTo>
                    <a:pt x="740" y="776"/>
                    <a:pt x="735" y="777"/>
                    <a:pt x="732" y="782"/>
                  </a:cubicBezTo>
                  <a:cubicBezTo>
                    <a:pt x="731" y="783"/>
                    <a:pt x="729" y="787"/>
                    <a:pt x="729" y="791"/>
                  </a:cubicBezTo>
                  <a:cubicBezTo>
                    <a:pt x="729" y="796"/>
                    <a:pt x="733" y="802"/>
                    <a:pt x="736" y="805"/>
                  </a:cubicBezTo>
                  <a:cubicBezTo>
                    <a:pt x="737" y="807"/>
                    <a:pt x="740" y="806"/>
                    <a:pt x="740" y="808"/>
                  </a:cubicBezTo>
                  <a:cubicBezTo>
                    <a:pt x="742" y="810"/>
                    <a:pt x="742" y="814"/>
                    <a:pt x="744" y="816"/>
                  </a:cubicBezTo>
                  <a:cubicBezTo>
                    <a:pt x="745" y="817"/>
                    <a:pt x="747" y="816"/>
                    <a:pt x="748" y="818"/>
                  </a:cubicBezTo>
                  <a:cubicBezTo>
                    <a:pt x="751" y="823"/>
                    <a:pt x="752" y="828"/>
                    <a:pt x="755" y="834"/>
                  </a:cubicBezTo>
                  <a:cubicBezTo>
                    <a:pt x="756" y="841"/>
                    <a:pt x="762" y="846"/>
                    <a:pt x="765" y="853"/>
                  </a:cubicBezTo>
                  <a:cubicBezTo>
                    <a:pt x="766" y="857"/>
                    <a:pt x="770" y="860"/>
                    <a:pt x="770" y="865"/>
                  </a:cubicBezTo>
                  <a:cubicBezTo>
                    <a:pt x="770" y="868"/>
                    <a:pt x="769" y="871"/>
                    <a:pt x="772" y="874"/>
                  </a:cubicBezTo>
                  <a:cubicBezTo>
                    <a:pt x="777" y="879"/>
                    <a:pt x="781" y="883"/>
                    <a:pt x="789" y="886"/>
                  </a:cubicBezTo>
                  <a:cubicBezTo>
                    <a:pt x="794" y="887"/>
                    <a:pt x="795" y="888"/>
                    <a:pt x="799" y="892"/>
                  </a:cubicBezTo>
                  <a:cubicBezTo>
                    <a:pt x="802" y="895"/>
                    <a:pt x="805" y="894"/>
                    <a:pt x="810" y="897"/>
                  </a:cubicBezTo>
                  <a:cubicBezTo>
                    <a:pt x="815" y="899"/>
                    <a:pt x="820" y="904"/>
                    <a:pt x="823" y="911"/>
                  </a:cubicBezTo>
                  <a:cubicBezTo>
                    <a:pt x="824" y="914"/>
                    <a:pt x="825" y="932"/>
                    <a:pt x="825" y="934"/>
                  </a:cubicBezTo>
                  <a:cubicBezTo>
                    <a:pt x="825" y="939"/>
                    <a:pt x="822" y="947"/>
                    <a:pt x="822" y="951"/>
                  </a:cubicBezTo>
                  <a:lnTo>
                    <a:pt x="822" y="964"/>
                  </a:lnTo>
                  <a:cubicBezTo>
                    <a:pt x="822" y="967"/>
                    <a:pt x="820" y="973"/>
                    <a:pt x="820" y="975"/>
                  </a:cubicBezTo>
                  <a:lnTo>
                    <a:pt x="820" y="977"/>
                  </a:lnTo>
                  <a:cubicBezTo>
                    <a:pt x="820" y="987"/>
                    <a:pt x="814" y="995"/>
                    <a:pt x="814" y="1006"/>
                  </a:cubicBezTo>
                  <a:cubicBezTo>
                    <a:pt x="814" y="1011"/>
                    <a:pt x="810" y="1015"/>
                    <a:pt x="812" y="1020"/>
                  </a:cubicBezTo>
                  <a:lnTo>
                    <a:pt x="812" y="1042"/>
                  </a:lnTo>
                  <a:cubicBezTo>
                    <a:pt x="810" y="1050"/>
                    <a:pt x="810" y="1055"/>
                    <a:pt x="808" y="1061"/>
                  </a:cubicBezTo>
                  <a:cubicBezTo>
                    <a:pt x="808" y="1062"/>
                    <a:pt x="807" y="1062"/>
                    <a:pt x="806" y="1064"/>
                  </a:cubicBezTo>
                  <a:cubicBezTo>
                    <a:pt x="804" y="1066"/>
                    <a:pt x="804" y="1070"/>
                    <a:pt x="802" y="1072"/>
                  </a:cubicBezTo>
                  <a:cubicBezTo>
                    <a:pt x="800" y="1076"/>
                    <a:pt x="796" y="1083"/>
                    <a:pt x="796" y="1089"/>
                  </a:cubicBezTo>
                  <a:cubicBezTo>
                    <a:pt x="796" y="1092"/>
                    <a:pt x="796" y="1100"/>
                    <a:pt x="797" y="1100"/>
                  </a:cubicBezTo>
                  <a:cubicBezTo>
                    <a:pt x="797" y="1100"/>
                    <a:pt x="799" y="1101"/>
                    <a:pt x="799" y="1103"/>
                  </a:cubicBezTo>
                  <a:cubicBezTo>
                    <a:pt x="799" y="1104"/>
                    <a:pt x="798" y="1105"/>
                    <a:pt x="796" y="1105"/>
                  </a:cubicBezTo>
                  <a:cubicBezTo>
                    <a:pt x="795" y="1110"/>
                    <a:pt x="793" y="1112"/>
                    <a:pt x="793" y="1118"/>
                  </a:cubicBezTo>
                  <a:cubicBezTo>
                    <a:pt x="793" y="1122"/>
                    <a:pt x="795" y="1128"/>
                    <a:pt x="797" y="1128"/>
                  </a:cubicBezTo>
                  <a:cubicBezTo>
                    <a:pt x="799" y="1128"/>
                    <a:pt x="800" y="1126"/>
                    <a:pt x="802" y="1125"/>
                  </a:cubicBezTo>
                  <a:lnTo>
                    <a:pt x="804" y="1125"/>
                  </a:lnTo>
                  <a:lnTo>
                    <a:pt x="804" y="1129"/>
                  </a:lnTo>
                  <a:lnTo>
                    <a:pt x="795" y="1173"/>
                  </a:lnTo>
                  <a:cubicBezTo>
                    <a:pt x="790" y="1173"/>
                    <a:pt x="792" y="1168"/>
                    <a:pt x="786" y="1168"/>
                  </a:cubicBezTo>
                  <a:cubicBezTo>
                    <a:pt x="785" y="1168"/>
                    <a:pt x="784" y="1169"/>
                    <a:pt x="784" y="1171"/>
                  </a:cubicBezTo>
                  <a:lnTo>
                    <a:pt x="784" y="1174"/>
                  </a:lnTo>
                  <a:cubicBezTo>
                    <a:pt x="784" y="1178"/>
                    <a:pt x="788" y="1182"/>
                    <a:pt x="788" y="1185"/>
                  </a:cubicBezTo>
                  <a:cubicBezTo>
                    <a:pt x="788" y="1189"/>
                    <a:pt x="781" y="1191"/>
                    <a:pt x="781" y="1197"/>
                  </a:cubicBezTo>
                  <a:cubicBezTo>
                    <a:pt x="781" y="1202"/>
                    <a:pt x="785" y="1212"/>
                    <a:pt x="785" y="1219"/>
                  </a:cubicBezTo>
                  <a:lnTo>
                    <a:pt x="785" y="1223"/>
                  </a:lnTo>
                  <a:cubicBezTo>
                    <a:pt x="785" y="1229"/>
                    <a:pt x="794" y="1228"/>
                    <a:pt x="794" y="1235"/>
                  </a:cubicBezTo>
                  <a:cubicBezTo>
                    <a:pt x="794" y="1237"/>
                    <a:pt x="792" y="1239"/>
                    <a:pt x="792" y="1240"/>
                  </a:cubicBezTo>
                  <a:cubicBezTo>
                    <a:pt x="792" y="1241"/>
                    <a:pt x="793" y="1241"/>
                    <a:pt x="794" y="1241"/>
                  </a:cubicBezTo>
                  <a:cubicBezTo>
                    <a:pt x="794" y="1244"/>
                    <a:pt x="788" y="1244"/>
                    <a:pt x="788" y="1246"/>
                  </a:cubicBezTo>
                  <a:cubicBezTo>
                    <a:pt x="788" y="1247"/>
                    <a:pt x="790" y="1249"/>
                    <a:pt x="791" y="1250"/>
                  </a:cubicBezTo>
                  <a:cubicBezTo>
                    <a:pt x="795" y="1253"/>
                    <a:pt x="797" y="1258"/>
                    <a:pt x="805" y="1258"/>
                  </a:cubicBezTo>
                  <a:cubicBezTo>
                    <a:pt x="806" y="1259"/>
                    <a:pt x="806" y="1261"/>
                    <a:pt x="808" y="1261"/>
                  </a:cubicBezTo>
                  <a:lnTo>
                    <a:pt x="814" y="1261"/>
                  </a:lnTo>
                  <a:cubicBezTo>
                    <a:pt x="814" y="1267"/>
                    <a:pt x="821" y="1267"/>
                    <a:pt x="825" y="1268"/>
                  </a:cubicBezTo>
                  <a:cubicBezTo>
                    <a:pt x="830" y="1270"/>
                    <a:pt x="828" y="1278"/>
                    <a:pt x="834" y="1278"/>
                  </a:cubicBezTo>
                  <a:lnTo>
                    <a:pt x="843" y="1278"/>
                  </a:lnTo>
                  <a:cubicBezTo>
                    <a:pt x="844" y="1278"/>
                    <a:pt x="845" y="1276"/>
                    <a:pt x="846" y="1276"/>
                  </a:cubicBezTo>
                  <a:lnTo>
                    <a:pt x="849" y="1276"/>
                  </a:lnTo>
                  <a:cubicBezTo>
                    <a:pt x="852" y="1276"/>
                    <a:pt x="859" y="1271"/>
                    <a:pt x="864" y="1271"/>
                  </a:cubicBezTo>
                  <a:cubicBezTo>
                    <a:pt x="865" y="1271"/>
                    <a:pt x="867" y="1272"/>
                    <a:pt x="868" y="1270"/>
                  </a:cubicBezTo>
                  <a:cubicBezTo>
                    <a:pt x="860" y="1266"/>
                    <a:pt x="852" y="1263"/>
                    <a:pt x="846" y="1257"/>
                  </a:cubicBezTo>
                  <a:cubicBezTo>
                    <a:pt x="842" y="1253"/>
                    <a:pt x="842" y="1240"/>
                    <a:pt x="837" y="1236"/>
                  </a:cubicBezTo>
                  <a:cubicBezTo>
                    <a:pt x="835" y="1236"/>
                    <a:pt x="832" y="1232"/>
                    <a:pt x="832" y="1229"/>
                  </a:cubicBezTo>
                  <a:cubicBezTo>
                    <a:pt x="832" y="1224"/>
                    <a:pt x="834" y="1220"/>
                    <a:pt x="837" y="1216"/>
                  </a:cubicBezTo>
                  <a:cubicBezTo>
                    <a:pt x="840" y="1214"/>
                    <a:pt x="845" y="1216"/>
                    <a:pt x="847" y="1211"/>
                  </a:cubicBezTo>
                  <a:cubicBezTo>
                    <a:pt x="848" y="1208"/>
                    <a:pt x="848" y="1204"/>
                    <a:pt x="850" y="1201"/>
                  </a:cubicBezTo>
                  <a:cubicBezTo>
                    <a:pt x="854" y="1197"/>
                    <a:pt x="862" y="1196"/>
                    <a:pt x="862" y="1188"/>
                  </a:cubicBezTo>
                  <a:cubicBezTo>
                    <a:pt x="862" y="1179"/>
                    <a:pt x="848" y="1183"/>
                    <a:pt x="848" y="1171"/>
                  </a:cubicBezTo>
                  <a:cubicBezTo>
                    <a:pt x="848" y="1166"/>
                    <a:pt x="852" y="1162"/>
                    <a:pt x="857" y="1161"/>
                  </a:cubicBezTo>
                  <a:cubicBezTo>
                    <a:pt x="859" y="1161"/>
                    <a:pt x="865" y="1160"/>
                    <a:pt x="865" y="1157"/>
                  </a:cubicBezTo>
                  <a:cubicBezTo>
                    <a:pt x="867" y="1150"/>
                    <a:pt x="867" y="1144"/>
                    <a:pt x="872" y="1139"/>
                  </a:cubicBezTo>
                  <a:cubicBezTo>
                    <a:pt x="871" y="1138"/>
                    <a:pt x="869" y="1138"/>
                    <a:pt x="869" y="1134"/>
                  </a:cubicBezTo>
                  <a:cubicBezTo>
                    <a:pt x="872" y="1134"/>
                    <a:pt x="873" y="1137"/>
                    <a:pt x="877" y="1137"/>
                  </a:cubicBezTo>
                  <a:cubicBezTo>
                    <a:pt x="877" y="1137"/>
                    <a:pt x="880" y="1135"/>
                    <a:pt x="880" y="1133"/>
                  </a:cubicBezTo>
                  <a:cubicBezTo>
                    <a:pt x="880" y="1132"/>
                    <a:pt x="878" y="1132"/>
                    <a:pt x="877" y="1130"/>
                  </a:cubicBezTo>
                  <a:cubicBezTo>
                    <a:pt x="876" y="1130"/>
                    <a:pt x="874" y="1132"/>
                    <a:pt x="873" y="1132"/>
                  </a:cubicBezTo>
                  <a:cubicBezTo>
                    <a:pt x="870" y="1132"/>
                    <a:pt x="867" y="1125"/>
                    <a:pt x="867" y="1120"/>
                  </a:cubicBezTo>
                  <a:cubicBezTo>
                    <a:pt x="867" y="1119"/>
                    <a:pt x="868" y="1117"/>
                    <a:pt x="870" y="1117"/>
                  </a:cubicBezTo>
                  <a:cubicBezTo>
                    <a:pt x="875" y="1117"/>
                    <a:pt x="877" y="1121"/>
                    <a:pt x="883" y="1121"/>
                  </a:cubicBezTo>
                  <a:cubicBezTo>
                    <a:pt x="885" y="1121"/>
                    <a:pt x="890" y="1119"/>
                    <a:pt x="890" y="1118"/>
                  </a:cubicBezTo>
                  <a:lnTo>
                    <a:pt x="890" y="1115"/>
                  </a:lnTo>
                  <a:cubicBezTo>
                    <a:pt x="892" y="1110"/>
                    <a:pt x="889" y="1102"/>
                    <a:pt x="893" y="1098"/>
                  </a:cubicBezTo>
                  <a:cubicBezTo>
                    <a:pt x="895" y="1095"/>
                    <a:pt x="905" y="1099"/>
                    <a:pt x="910" y="1097"/>
                  </a:cubicBezTo>
                  <a:cubicBezTo>
                    <a:pt x="917" y="1095"/>
                    <a:pt x="923" y="1096"/>
                    <a:pt x="928" y="1091"/>
                  </a:cubicBezTo>
                  <a:cubicBezTo>
                    <a:pt x="931" y="1088"/>
                    <a:pt x="933" y="1086"/>
                    <a:pt x="936" y="1082"/>
                  </a:cubicBezTo>
                  <a:cubicBezTo>
                    <a:pt x="937" y="1080"/>
                    <a:pt x="937" y="1078"/>
                    <a:pt x="937" y="1074"/>
                  </a:cubicBezTo>
                  <a:cubicBezTo>
                    <a:pt x="937" y="1071"/>
                    <a:pt x="933" y="1071"/>
                    <a:pt x="932" y="1068"/>
                  </a:cubicBezTo>
                  <a:cubicBezTo>
                    <a:pt x="930" y="1064"/>
                    <a:pt x="930" y="1061"/>
                    <a:pt x="928" y="1059"/>
                  </a:cubicBezTo>
                  <a:cubicBezTo>
                    <a:pt x="927" y="1057"/>
                    <a:pt x="923" y="1056"/>
                    <a:pt x="923" y="1054"/>
                  </a:cubicBezTo>
                  <a:cubicBezTo>
                    <a:pt x="923" y="1052"/>
                    <a:pt x="924" y="1052"/>
                    <a:pt x="926" y="1052"/>
                  </a:cubicBezTo>
                  <a:cubicBezTo>
                    <a:pt x="930" y="1052"/>
                    <a:pt x="934" y="1056"/>
                    <a:pt x="938" y="1056"/>
                  </a:cubicBezTo>
                  <a:cubicBezTo>
                    <a:pt x="940" y="1056"/>
                    <a:pt x="946" y="1059"/>
                    <a:pt x="951" y="1059"/>
                  </a:cubicBezTo>
                  <a:cubicBezTo>
                    <a:pt x="965" y="1059"/>
                    <a:pt x="967" y="1044"/>
                    <a:pt x="973" y="1035"/>
                  </a:cubicBezTo>
                  <a:cubicBezTo>
                    <a:pt x="978" y="1027"/>
                    <a:pt x="984" y="1027"/>
                    <a:pt x="989" y="1019"/>
                  </a:cubicBezTo>
                  <a:cubicBezTo>
                    <a:pt x="992" y="1015"/>
                    <a:pt x="991" y="1012"/>
                    <a:pt x="993" y="1008"/>
                  </a:cubicBezTo>
                  <a:lnTo>
                    <a:pt x="993" y="1009"/>
                  </a:lnTo>
                  <a:cubicBezTo>
                    <a:pt x="996" y="1003"/>
                    <a:pt x="999" y="998"/>
                    <a:pt x="1005" y="995"/>
                  </a:cubicBezTo>
                  <a:lnTo>
                    <a:pt x="1005" y="981"/>
                  </a:lnTo>
                  <a:cubicBezTo>
                    <a:pt x="1005" y="975"/>
                    <a:pt x="1005" y="971"/>
                    <a:pt x="1009" y="967"/>
                  </a:cubicBezTo>
                  <a:cubicBezTo>
                    <a:pt x="1011" y="965"/>
                    <a:pt x="1015" y="965"/>
                    <a:pt x="1017" y="961"/>
                  </a:cubicBezTo>
                  <a:cubicBezTo>
                    <a:pt x="1022" y="953"/>
                    <a:pt x="1030" y="957"/>
                    <a:pt x="1037" y="950"/>
                  </a:cubicBezTo>
                  <a:cubicBezTo>
                    <a:pt x="1038" y="949"/>
                    <a:pt x="1038" y="947"/>
                    <a:pt x="1040" y="947"/>
                  </a:cubicBezTo>
                  <a:cubicBezTo>
                    <a:pt x="1044" y="944"/>
                    <a:pt x="1049" y="945"/>
                    <a:pt x="1054" y="945"/>
                  </a:cubicBezTo>
                  <a:cubicBezTo>
                    <a:pt x="1059" y="945"/>
                    <a:pt x="1065" y="941"/>
                    <a:pt x="1067" y="937"/>
                  </a:cubicBezTo>
                  <a:cubicBezTo>
                    <a:pt x="1068" y="936"/>
                    <a:pt x="1068" y="932"/>
                    <a:pt x="1069" y="931"/>
                  </a:cubicBezTo>
                  <a:cubicBezTo>
                    <a:pt x="1073" y="925"/>
                    <a:pt x="1075" y="922"/>
                    <a:pt x="1079" y="915"/>
                  </a:cubicBezTo>
                  <a:cubicBezTo>
                    <a:pt x="1080" y="914"/>
                    <a:pt x="1081" y="908"/>
                    <a:pt x="1081" y="905"/>
                  </a:cubicBezTo>
                  <a:cubicBezTo>
                    <a:pt x="1081" y="902"/>
                    <a:pt x="1083" y="899"/>
                    <a:pt x="1085" y="898"/>
                  </a:cubicBezTo>
                  <a:cubicBezTo>
                    <a:pt x="1085" y="897"/>
                    <a:pt x="1086" y="896"/>
                    <a:pt x="1086" y="894"/>
                  </a:cubicBezTo>
                  <a:cubicBezTo>
                    <a:pt x="1086" y="891"/>
                    <a:pt x="1088" y="885"/>
                    <a:pt x="1088" y="881"/>
                  </a:cubicBezTo>
                  <a:cubicBezTo>
                    <a:pt x="1088" y="873"/>
                    <a:pt x="1083" y="864"/>
                    <a:pt x="1088" y="859"/>
                  </a:cubicBezTo>
                  <a:cubicBezTo>
                    <a:pt x="1091" y="856"/>
                    <a:pt x="1094" y="856"/>
                    <a:pt x="1097" y="851"/>
                  </a:cubicBezTo>
                  <a:cubicBezTo>
                    <a:pt x="1099" y="849"/>
                    <a:pt x="1101" y="848"/>
                    <a:pt x="1102" y="845"/>
                  </a:cubicBezTo>
                  <a:cubicBezTo>
                    <a:pt x="1110" y="833"/>
                    <a:pt x="1122" y="827"/>
                    <a:pt x="1122" y="805"/>
                  </a:cubicBezTo>
                  <a:cubicBezTo>
                    <a:pt x="1122" y="799"/>
                    <a:pt x="1121" y="793"/>
                    <a:pt x="1115" y="791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8" name="Freeform: Shape 1314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39" name="Freeform: Shape 1315"/>
            <p:cNvSpPr/>
            <p:nvPr/>
          </p:nvSpPr>
          <p:spPr>
            <a:xfrm>
              <a:off x="4858398" y="7642409"/>
              <a:ext cx="1349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0" y="0"/>
                  </a:moveTo>
                  <a:cubicBezTo>
                    <a:pt x="0" y="3"/>
                    <a:pt x="0" y="6"/>
                    <a:pt x="3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0" name="Freeform: Shape 1316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1" name="Freeform: Shape 1317"/>
            <p:cNvSpPr/>
            <p:nvPr/>
          </p:nvSpPr>
          <p:spPr>
            <a:xfrm>
              <a:off x="4835908" y="7565937"/>
              <a:ext cx="31488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3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5" y="3"/>
                    <a:pt x="8" y="3"/>
                  </a:cubicBezTo>
                  <a:cubicBezTo>
                    <a:pt x="7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2" name="Freeform: Shape 1318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3" name="Freeform: Shape 1319"/>
            <p:cNvSpPr/>
            <p:nvPr/>
          </p:nvSpPr>
          <p:spPr>
            <a:xfrm>
              <a:off x="4898895" y="7583931"/>
              <a:ext cx="0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3">
                  <a:moveTo>
                    <a:pt x="0" y="0"/>
                  </a:moveTo>
                  <a:cubicBezTo>
                    <a:pt x="-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4" name="Freeform: Shape 1320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5" name="Freeform: Shape 1321"/>
            <p:cNvSpPr/>
            <p:nvPr/>
          </p:nvSpPr>
          <p:spPr>
            <a:xfrm>
              <a:off x="5033846" y="7781856"/>
              <a:ext cx="17993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5">
                  <a:moveTo>
                    <a:pt x="5" y="3"/>
                  </a:moveTo>
                  <a:lnTo>
                    <a:pt x="5" y="0"/>
                  </a:lnTo>
                  <a:cubicBezTo>
                    <a:pt x="4" y="2"/>
                    <a:pt x="2" y="4"/>
                    <a:pt x="0" y="3"/>
                  </a:cubicBezTo>
                  <a:lnTo>
                    <a:pt x="0" y="5"/>
                  </a:lnTo>
                  <a:lnTo>
                    <a:pt x="1" y="5"/>
                  </a:lnTo>
                  <a:cubicBezTo>
                    <a:pt x="2" y="5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6" name="Freeform: Shape 1322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7" name="Freeform: Shape 1323"/>
            <p:cNvSpPr/>
            <p:nvPr/>
          </p:nvSpPr>
          <p:spPr>
            <a:xfrm>
              <a:off x="3297492" y="5105354"/>
              <a:ext cx="692743" cy="35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81">
                  <a:moveTo>
                    <a:pt x="143" y="64"/>
                  </a:moveTo>
                  <a:cubicBezTo>
                    <a:pt x="149" y="64"/>
                    <a:pt x="150" y="65"/>
                    <a:pt x="155" y="62"/>
                  </a:cubicBezTo>
                  <a:cubicBezTo>
                    <a:pt x="149" y="57"/>
                    <a:pt x="125" y="51"/>
                    <a:pt x="125" y="41"/>
                  </a:cubicBezTo>
                  <a:cubicBezTo>
                    <a:pt x="125" y="33"/>
                    <a:pt x="117" y="27"/>
                    <a:pt x="117" y="16"/>
                  </a:cubicBezTo>
                  <a:cubicBezTo>
                    <a:pt x="117" y="13"/>
                    <a:pt x="123" y="11"/>
                    <a:pt x="123" y="6"/>
                  </a:cubicBezTo>
                  <a:cubicBezTo>
                    <a:pt x="123" y="2"/>
                    <a:pt x="118" y="0"/>
                    <a:pt x="113" y="0"/>
                  </a:cubicBezTo>
                  <a:cubicBezTo>
                    <a:pt x="108" y="0"/>
                    <a:pt x="104" y="2"/>
                    <a:pt x="104" y="5"/>
                  </a:cubicBezTo>
                  <a:cubicBezTo>
                    <a:pt x="104" y="6"/>
                    <a:pt x="104" y="7"/>
                    <a:pt x="104" y="8"/>
                  </a:cubicBezTo>
                  <a:cubicBezTo>
                    <a:pt x="99" y="10"/>
                    <a:pt x="101" y="8"/>
                    <a:pt x="96" y="8"/>
                  </a:cubicBezTo>
                  <a:cubicBezTo>
                    <a:pt x="93" y="8"/>
                    <a:pt x="91" y="9"/>
                    <a:pt x="91" y="12"/>
                  </a:cubicBezTo>
                  <a:cubicBezTo>
                    <a:pt x="91" y="14"/>
                    <a:pt x="95" y="28"/>
                    <a:pt x="97" y="32"/>
                  </a:cubicBezTo>
                  <a:cubicBezTo>
                    <a:pt x="96" y="33"/>
                    <a:pt x="96" y="34"/>
                    <a:pt x="93" y="34"/>
                  </a:cubicBezTo>
                  <a:cubicBezTo>
                    <a:pt x="88" y="34"/>
                    <a:pt x="91" y="27"/>
                    <a:pt x="89" y="23"/>
                  </a:cubicBezTo>
                  <a:cubicBezTo>
                    <a:pt x="87" y="20"/>
                    <a:pt x="83" y="16"/>
                    <a:pt x="79" y="15"/>
                  </a:cubicBezTo>
                  <a:lnTo>
                    <a:pt x="72" y="15"/>
                  </a:lnTo>
                  <a:cubicBezTo>
                    <a:pt x="73" y="17"/>
                    <a:pt x="73" y="18"/>
                    <a:pt x="73" y="21"/>
                  </a:cubicBezTo>
                  <a:cubicBezTo>
                    <a:pt x="70" y="21"/>
                    <a:pt x="68" y="22"/>
                    <a:pt x="65" y="23"/>
                  </a:cubicBezTo>
                  <a:cubicBezTo>
                    <a:pt x="63" y="17"/>
                    <a:pt x="60" y="14"/>
                    <a:pt x="52" y="14"/>
                  </a:cubicBezTo>
                  <a:cubicBezTo>
                    <a:pt x="47" y="14"/>
                    <a:pt x="45" y="17"/>
                    <a:pt x="42" y="19"/>
                  </a:cubicBezTo>
                  <a:cubicBezTo>
                    <a:pt x="41" y="17"/>
                    <a:pt x="42" y="9"/>
                    <a:pt x="37" y="9"/>
                  </a:cubicBezTo>
                  <a:cubicBezTo>
                    <a:pt x="27" y="9"/>
                    <a:pt x="0" y="19"/>
                    <a:pt x="0" y="34"/>
                  </a:cubicBezTo>
                  <a:cubicBezTo>
                    <a:pt x="0" y="35"/>
                    <a:pt x="5" y="40"/>
                    <a:pt x="9" y="40"/>
                  </a:cubicBezTo>
                  <a:cubicBezTo>
                    <a:pt x="12" y="40"/>
                    <a:pt x="14" y="39"/>
                    <a:pt x="19" y="40"/>
                  </a:cubicBezTo>
                  <a:cubicBezTo>
                    <a:pt x="16" y="42"/>
                    <a:pt x="7" y="40"/>
                    <a:pt x="7" y="46"/>
                  </a:cubicBezTo>
                  <a:cubicBezTo>
                    <a:pt x="7" y="54"/>
                    <a:pt x="23" y="51"/>
                    <a:pt x="30" y="51"/>
                  </a:cubicBezTo>
                  <a:lnTo>
                    <a:pt x="45" y="51"/>
                  </a:lnTo>
                  <a:cubicBezTo>
                    <a:pt x="49" y="51"/>
                    <a:pt x="51" y="53"/>
                    <a:pt x="53" y="54"/>
                  </a:cubicBezTo>
                  <a:cubicBezTo>
                    <a:pt x="49" y="55"/>
                    <a:pt x="48" y="55"/>
                    <a:pt x="43" y="55"/>
                  </a:cubicBezTo>
                  <a:cubicBezTo>
                    <a:pt x="31" y="55"/>
                    <a:pt x="22" y="56"/>
                    <a:pt x="15" y="62"/>
                  </a:cubicBezTo>
                  <a:cubicBezTo>
                    <a:pt x="17" y="66"/>
                    <a:pt x="22" y="72"/>
                    <a:pt x="29" y="72"/>
                  </a:cubicBezTo>
                  <a:cubicBezTo>
                    <a:pt x="32" y="72"/>
                    <a:pt x="42" y="71"/>
                    <a:pt x="45" y="74"/>
                  </a:cubicBezTo>
                  <a:cubicBezTo>
                    <a:pt x="48" y="76"/>
                    <a:pt x="45" y="81"/>
                    <a:pt x="50" y="81"/>
                  </a:cubicBezTo>
                  <a:lnTo>
                    <a:pt x="77" y="81"/>
                  </a:lnTo>
                  <a:cubicBezTo>
                    <a:pt x="83" y="77"/>
                    <a:pt x="91" y="79"/>
                    <a:pt x="98" y="75"/>
                  </a:cubicBezTo>
                  <a:cubicBezTo>
                    <a:pt x="102" y="73"/>
                    <a:pt x="101" y="70"/>
                    <a:pt x="106" y="70"/>
                  </a:cubicBezTo>
                  <a:cubicBezTo>
                    <a:pt x="114" y="70"/>
                    <a:pt x="119" y="79"/>
                    <a:pt x="130" y="79"/>
                  </a:cubicBezTo>
                  <a:cubicBezTo>
                    <a:pt x="137" y="79"/>
                    <a:pt x="144" y="79"/>
                    <a:pt x="147" y="73"/>
                  </a:cubicBezTo>
                  <a:cubicBezTo>
                    <a:pt x="146" y="73"/>
                    <a:pt x="144" y="72"/>
                    <a:pt x="144" y="69"/>
                  </a:cubicBezTo>
                  <a:cubicBezTo>
                    <a:pt x="143" y="69"/>
                    <a:pt x="139" y="69"/>
                    <a:pt x="139" y="67"/>
                  </a:cubicBezTo>
                  <a:cubicBezTo>
                    <a:pt x="139" y="65"/>
                    <a:pt x="141" y="64"/>
                    <a:pt x="143" y="6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8" name="Freeform: Shape 1324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25" y="18"/>
                  </a:moveTo>
                  <a:cubicBezTo>
                    <a:pt x="24" y="18"/>
                    <a:pt x="23" y="18"/>
                    <a:pt x="21" y="17"/>
                  </a:cubicBezTo>
                  <a:cubicBezTo>
                    <a:pt x="22" y="17"/>
                    <a:pt x="24" y="18"/>
                    <a:pt x="25" y="18"/>
                  </a:cubicBezTo>
                  <a:close/>
                  <a:moveTo>
                    <a:pt x="16" y="23"/>
                  </a:moveTo>
                  <a:cubicBezTo>
                    <a:pt x="17" y="23"/>
                    <a:pt x="19" y="24"/>
                    <a:pt x="20" y="24"/>
                  </a:cubicBezTo>
                  <a:cubicBezTo>
                    <a:pt x="19" y="24"/>
                    <a:pt x="17" y="24"/>
                    <a:pt x="16" y="23"/>
                  </a:cubicBezTo>
                  <a:close/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49" name="Freeform: Shape 1325"/>
            <p:cNvSpPr/>
            <p:nvPr/>
          </p:nvSpPr>
          <p:spPr>
            <a:xfrm>
              <a:off x="3445937" y="493891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0" name="Freeform: Shape 1326"/>
            <p:cNvSpPr/>
            <p:nvPr/>
          </p:nvSpPr>
          <p:spPr>
            <a:xfrm>
              <a:off x="3423445" y="4965906"/>
              <a:ext cx="1349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1" name="Freeform: Shape 1327"/>
            <p:cNvSpPr/>
            <p:nvPr/>
          </p:nvSpPr>
          <p:spPr>
            <a:xfrm>
              <a:off x="3351458" y="4862444"/>
              <a:ext cx="458829" cy="193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44">
                  <a:moveTo>
                    <a:pt x="17" y="11"/>
                  </a:moveTo>
                  <a:cubicBezTo>
                    <a:pt x="14" y="11"/>
                    <a:pt x="11" y="13"/>
                    <a:pt x="10" y="15"/>
                  </a:cubicBezTo>
                  <a:cubicBezTo>
                    <a:pt x="11" y="15"/>
                    <a:pt x="13" y="16"/>
                    <a:pt x="13" y="16"/>
                  </a:cubicBezTo>
                  <a:lnTo>
                    <a:pt x="12" y="16"/>
                  </a:lnTo>
                  <a:cubicBezTo>
                    <a:pt x="12" y="16"/>
                    <a:pt x="9" y="15"/>
                    <a:pt x="7" y="16"/>
                  </a:cubicBezTo>
                  <a:lnTo>
                    <a:pt x="7" y="20"/>
                  </a:lnTo>
                  <a:cubicBezTo>
                    <a:pt x="8" y="21"/>
                    <a:pt x="9" y="21"/>
                    <a:pt x="10" y="21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4" y="21"/>
                    <a:pt x="3" y="23"/>
                    <a:pt x="0" y="24"/>
                  </a:cubicBezTo>
                  <a:cubicBezTo>
                    <a:pt x="1" y="26"/>
                    <a:pt x="0" y="26"/>
                    <a:pt x="0" y="28"/>
                  </a:cubicBezTo>
                  <a:cubicBezTo>
                    <a:pt x="0" y="31"/>
                    <a:pt x="1" y="33"/>
                    <a:pt x="4" y="33"/>
                  </a:cubicBezTo>
                  <a:cubicBezTo>
                    <a:pt x="6" y="33"/>
                    <a:pt x="10" y="35"/>
                    <a:pt x="14" y="35"/>
                  </a:cubicBezTo>
                  <a:cubicBezTo>
                    <a:pt x="18" y="35"/>
                    <a:pt x="22" y="33"/>
                    <a:pt x="27" y="33"/>
                  </a:cubicBezTo>
                  <a:cubicBezTo>
                    <a:pt x="27" y="31"/>
                    <a:pt x="28" y="30"/>
                    <a:pt x="30" y="29"/>
                  </a:cubicBezTo>
                  <a:cubicBezTo>
                    <a:pt x="31" y="32"/>
                    <a:pt x="33" y="33"/>
                    <a:pt x="35" y="36"/>
                  </a:cubicBezTo>
                  <a:cubicBezTo>
                    <a:pt x="31" y="36"/>
                    <a:pt x="27" y="35"/>
                    <a:pt x="27" y="40"/>
                  </a:cubicBezTo>
                  <a:cubicBezTo>
                    <a:pt x="27" y="41"/>
                    <a:pt x="31" y="44"/>
                    <a:pt x="35" y="44"/>
                  </a:cubicBezTo>
                  <a:cubicBezTo>
                    <a:pt x="42" y="44"/>
                    <a:pt x="48" y="42"/>
                    <a:pt x="54" y="40"/>
                  </a:cubicBezTo>
                  <a:cubicBezTo>
                    <a:pt x="55" y="39"/>
                    <a:pt x="74" y="35"/>
                    <a:pt x="74" y="35"/>
                  </a:cubicBezTo>
                  <a:cubicBezTo>
                    <a:pt x="74" y="33"/>
                    <a:pt x="92" y="36"/>
                    <a:pt x="93" y="35"/>
                  </a:cubicBezTo>
                  <a:cubicBezTo>
                    <a:pt x="96" y="34"/>
                    <a:pt x="103" y="25"/>
                    <a:pt x="103" y="21"/>
                  </a:cubicBezTo>
                  <a:cubicBezTo>
                    <a:pt x="103" y="18"/>
                    <a:pt x="100" y="14"/>
                    <a:pt x="97" y="14"/>
                  </a:cubicBezTo>
                  <a:cubicBezTo>
                    <a:pt x="93" y="14"/>
                    <a:pt x="91" y="17"/>
                    <a:pt x="89" y="17"/>
                  </a:cubicBezTo>
                  <a:cubicBezTo>
                    <a:pt x="83" y="17"/>
                    <a:pt x="77" y="11"/>
                    <a:pt x="77" y="7"/>
                  </a:cubicBezTo>
                  <a:cubicBezTo>
                    <a:pt x="77" y="6"/>
                    <a:pt x="77" y="5"/>
                    <a:pt x="77" y="3"/>
                  </a:cubicBezTo>
                  <a:cubicBezTo>
                    <a:pt x="75" y="3"/>
                    <a:pt x="73" y="1"/>
                    <a:pt x="71" y="0"/>
                  </a:cubicBezTo>
                  <a:cubicBezTo>
                    <a:pt x="69" y="3"/>
                    <a:pt x="61" y="5"/>
                    <a:pt x="61" y="10"/>
                  </a:cubicBezTo>
                  <a:cubicBezTo>
                    <a:pt x="61" y="13"/>
                    <a:pt x="66" y="14"/>
                    <a:pt x="68" y="14"/>
                  </a:cubicBezTo>
                  <a:lnTo>
                    <a:pt x="68" y="18"/>
                  </a:lnTo>
                  <a:cubicBezTo>
                    <a:pt x="67" y="18"/>
                    <a:pt x="65" y="19"/>
                    <a:pt x="65" y="19"/>
                  </a:cubicBezTo>
                  <a:cubicBezTo>
                    <a:pt x="67" y="20"/>
                    <a:pt x="68" y="20"/>
                    <a:pt x="71" y="20"/>
                  </a:cubicBezTo>
                  <a:cubicBezTo>
                    <a:pt x="70" y="23"/>
                    <a:pt x="69" y="24"/>
                    <a:pt x="65" y="24"/>
                  </a:cubicBezTo>
                  <a:cubicBezTo>
                    <a:pt x="51" y="24"/>
                    <a:pt x="45" y="13"/>
                    <a:pt x="37" y="13"/>
                  </a:cubicBezTo>
                  <a:lnTo>
                    <a:pt x="30" y="13"/>
                  </a:lnTo>
                  <a:cubicBezTo>
                    <a:pt x="30" y="9"/>
                    <a:pt x="26" y="8"/>
                    <a:pt x="25" y="8"/>
                  </a:cubicBezTo>
                  <a:cubicBezTo>
                    <a:pt x="22" y="8"/>
                    <a:pt x="20" y="8"/>
                    <a:pt x="15" y="8"/>
                  </a:cubicBezTo>
                  <a:cubicBezTo>
                    <a:pt x="15" y="10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2" name="Freeform: Shape 1328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3" name="Freeform: Shape 1329"/>
            <p:cNvSpPr/>
            <p:nvPr/>
          </p:nvSpPr>
          <p:spPr>
            <a:xfrm>
              <a:off x="3936242" y="5105354"/>
              <a:ext cx="224917" cy="175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40">
                  <a:moveTo>
                    <a:pt x="44" y="19"/>
                  </a:moveTo>
                  <a:cubicBezTo>
                    <a:pt x="44" y="16"/>
                    <a:pt x="45" y="19"/>
                    <a:pt x="45" y="14"/>
                  </a:cubicBezTo>
                  <a:cubicBezTo>
                    <a:pt x="45" y="11"/>
                    <a:pt x="36" y="14"/>
                    <a:pt x="34" y="14"/>
                  </a:cubicBezTo>
                  <a:cubicBezTo>
                    <a:pt x="36" y="12"/>
                    <a:pt x="43" y="9"/>
                    <a:pt x="43" y="3"/>
                  </a:cubicBezTo>
                  <a:cubicBezTo>
                    <a:pt x="43" y="2"/>
                    <a:pt x="41" y="0"/>
                    <a:pt x="40" y="0"/>
                  </a:cubicBezTo>
                  <a:lnTo>
                    <a:pt x="29" y="0"/>
                  </a:lnTo>
                  <a:cubicBezTo>
                    <a:pt x="22" y="0"/>
                    <a:pt x="15" y="-1"/>
                    <a:pt x="11" y="4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9" y="10"/>
                    <a:pt x="14" y="9"/>
                    <a:pt x="18" y="10"/>
                  </a:cubicBezTo>
                  <a:lnTo>
                    <a:pt x="18" y="18"/>
                  </a:lnTo>
                  <a:lnTo>
                    <a:pt x="14" y="18"/>
                  </a:lnTo>
                  <a:cubicBezTo>
                    <a:pt x="9" y="18"/>
                    <a:pt x="4" y="14"/>
                    <a:pt x="0" y="14"/>
                  </a:cubicBezTo>
                  <a:lnTo>
                    <a:pt x="0" y="19"/>
                  </a:lnTo>
                  <a:cubicBezTo>
                    <a:pt x="9" y="28"/>
                    <a:pt x="18" y="27"/>
                    <a:pt x="27" y="35"/>
                  </a:cubicBezTo>
                  <a:cubicBezTo>
                    <a:pt x="28" y="37"/>
                    <a:pt x="29" y="40"/>
                    <a:pt x="33" y="40"/>
                  </a:cubicBezTo>
                  <a:cubicBezTo>
                    <a:pt x="36" y="40"/>
                    <a:pt x="36" y="37"/>
                    <a:pt x="39" y="36"/>
                  </a:cubicBezTo>
                  <a:cubicBezTo>
                    <a:pt x="48" y="32"/>
                    <a:pt x="49" y="37"/>
                    <a:pt x="51" y="21"/>
                  </a:cubicBezTo>
                  <a:cubicBezTo>
                    <a:pt x="49" y="20"/>
                    <a:pt x="45" y="19"/>
                    <a:pt x="44" y="1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4" name="Freeform: Shape 1330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5" name="Freeform: Shape 1331"/>
            <p:cNvSpPr/>
            <p:nvPr/>
          </p:nvSpPr>
          <p:spPr>
            <a:xfrm>
              <a:off x="3855285" y="4880437"/>
              <a:ext cx="251907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" h="29">
                  <a:moveTo>
                    <a:pt x="3" y="0"/>
                  </a:moveTo>
                  <a:lnTo>
                    <a:pt x="0" y="0"/>
                  </a:lnTo>
                  <a:cubicBezTo>
                    <a:pt x="0" y="2"/>
                    <a:pt x="0" y="3"/>
                    <a:pt x="1" y="4"/>
                  </a:cubicBezTo>
                  <a:lnTo>
                    <a:pt x="1" y="3"/>
                  </a:lnTo>
                  <a:lnTo>
                    <a:pt x="1" y="9"/>
                  </a:lnTo>
                  <a:cubicBezTo>
                    <a:pt x="3" y="10"/>
                    <a:pt x="5" y="13"/>
                    <a:pt x="8" y="12"/>
                  </a:cubicBezTo>
                  <a:lnTo>
                    <a:pt x="9" y="14"/>
                  </a:lnTo>
                  <a:lnTo>
                    <a:pt x="13" y="14"/>
                  </a:lnTo>
                  <a:cubicBezTo>
                    <a:pt x="13" y="16"/>
                    <a:pt x="15" y="18"/>
                    <a:pt x="17" y="18"/>
                  </a:cubicBezTo>
                  <a:cubicBezTo>
                    <a:pt x="23" y="18"/>
                    <a:pt x="33" y="15"/>
                    <a:pt x="38" y="15"/>
                  </a:cubicBezTo>
                  <a:cubicBezTo>
                    <a:pt x="40" y="15"/>
                    <a:pt x="41" y="16"/>
                    <a:pt x="42" y="16"/>
                  </a:cubicBezTo>
                  <a:cubicBezTo>
                    <a:pt x="40" y="18"/>
                    <a:pt x="35" y="18"/>
                    <a:pt x="35" y="21"/>
                  </a:cubicBezTo>
                  <a:cubicBezTo>
                    <a:pt x="35" y="22"/>
                    <a:pt x="35" y="23"/>
                    <a:pt x="35" y="23"/>
                  </a:cubicBezTo>
                  <a:cubicBezTo>
                    <a:pt x="33" y="24"/>
                    <a:pt x="33" y="25"/>
                    <a:pt x="33" y="26"/>
                  </a:cubicBezTo>
                  <a:cubicBezTo>
                    <a:pt x="33" y="29"/>
                    <a:pt x="40" y="28"/>
                    <a:pt x="42" y="28"/>
                  </a:cubicBezTo>
                  <a:cubicBezTo>
                    <a:pt x="43" y="28"/>
                    <a:pt x="50" y="28"/>
                    <a:pt x="54" y="26"/>
                  </a:cubicBezTo>
                  <a:cubicBezTo>
                    <a:pt x="53" y="18"/>
                    <a:pt x="57" y="14"/>
                    <a:pt x="57" y="8"/>
                  </a:cubicBezTo>
                  <a:cubicBezTo>
                    <a:pt x="57" y="3"/>
                    <a:pt x="56" y="0"/>
                    <a:pt x="50" y="0"/>
                  </a:cubicBezTo>
                  <a:cubicBezTo>
                    <a:pt x="48" y="0"/>
                    <a:pt x="47" y="3"/>
                    <a:pt x="45" y="3"/>
                  </a:cubicBezTo>
                  <a:cubicBezTo>
                    <a:pt x="39" y="3"/>
                    <a:pt x="36" y="0"/>
                    <a:pt x="31" y="0"/>
                  </a:cubicBezTo>
                  <a:cubicBezTo>
                    <a:pt x="29" y="0"/>
                    <a:pt x="28" y="-1"/>
                    <a:pt x="26" y="0"/>
                  </a:cubicBezTo>
                  <a:cubicBezTo>
                    <a:pt x="27" y="4"/>
                    <a:pt x="31" y="4"/>
                    <a:pt x="36" y="4"/>
                  </a:cubicBezTo>
                  <a:lnTo>
                    <a:pt x="36" y="11"/>
                  </a:lnTo>
                  <a:cubicBezTo>
                    <a:pt x="29" y="11"/>
                    <a:pt x="27" y="4"/>
                    <a:pt x="20" y="4"/>
                  </a:cubicBezTo>
                  <a:lnTo>
                    <a:pt x="20" y="8"/>
                  </a:lnTo>
                  <a:cubicBezTo>
                    <a:pt x="21" y="9"/>
                    <a:pt x="23" y="12"/>
                    <a:pt x="26" y="13"/>
                  </a:cubicBezTo>
                  <a:cubicBezTo>
                    <a:pt x="17" y="16"/>
                    <a:pt x="12" y="0"/>
                    <a:pt x="3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6" name="Freeform: Shape 1332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7" name="Freeform: Shape 1333"/>
            <p:cNvSpPr/>
            <p:nvPr/>
          </p:nvSpPr>
          <p:spPr>
            <a:xfrm>
              <a:off x="4048699" y="5388748"/>
              <a:ext cx="14394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20">
                  <a:moveTo>
                    <a:pt x="7" y="10"/>
                  </a:moveTo>
                  <a:cubicBezTo>
                    <a:pt x="5" y="10"/>
                    <a:pt x="0" y="9"/>
                    <a:pt x="0" y="12"/>
                  </a:cubicBezTo>
                  <a:cubicBezTo>
                    <a:pt x="0" y="12"/>
                    <a:pt x="22" y="20"/>
                    <a:pt x="26" y="20"/>
                  </a:cubicBezTo>
                  <a:cubicBezTo>
                    <a:pt x="29" y="20"/>
                    <a:pt x="30" y="17"/>
                    <a:pt x="33" y="15"/>
                  </a:cubicBezTo>
                  <a:cubicBezTo>
                    <a:pt x="31" y="12"/>
                    <a:pt x="19" y="0"/>
                    <a:pt x="15" y="0"/>
                  </a:cubicBezTo>
                  <a:cubicBezTo>
                    <a:pt x="9" y="0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8" name="Freeform: Shape 1334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59" name="Freeform: Shape 1335"/>
            <p:cNvSpPr/>
            <p:nvPr/>
          </p:nvSpPr>
          <p:spPr>
            <a:xfrm>
              <a:off x="4188160" y="5078364"/>
              <a:ext cx="193428" cy="152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35">
                  <a:moveTo>
                    <a:pt x="16" y="0"/>
                  </a:moveTo>
                  <a:cubicBezTo>
                    <a:pt x="9" y="0"/>
                    <a:pt x="7" y="4"/>
                    <a:pt x="7" y="4"/>
                  </a:cubicBezTo>
                  <a:cubicBezTo>
                    <a:pt x="7" y="5"/>
                    <a:pt x="7" y="7"/>
                    <a:pt x="7" y="7"/>
                  </a:cubicBezTo>
                  <a:lnTo>
                    <a:pt x="0" y="7"/>
                  </a:lnTo>
                  <a:lnTo>
                    <a:pt x="0" y="12"/>
                  </a:lnTo>
                  <a:cubicBezTo>
                    <a:pt x="3" y="18"/>
                    <a:pt x="0" y="22"/>
                    <a:pt x="6" y="27"/>
                  </a:cubicBezTo>
                  <a:cubicBezTo>
                    <a:pt x="5" y="28"/>
                    <a:pt x="5" y="32"/>
                    <a:pt x="5" y="35"/>
                  </a:cubicBezTo>
                  <a:lnTo>
                    <a:pt x="11" y="35"/>
                  </a:lnTo>
                  <a:cubicBezTo>
                    <a:pt x="14" y="32"/>
                    <a:pt x="17" y="31"/>
                    <a:pt x="18" y="25"/>
                  </a:cubicBezTo>
                  <a:lnTo>
                    <a:pt x="14" y="25"/>
                  </a:lnTo>
                  <a:cubicBezTo>
                    <a:pt x="16" y="20"/>
                    <a:pt x="16" y="23"/>
                    <a:pt x="22" y="23"/>
                  </a:cubicBezTo>
                  <a:cubicBezTo>
                    <a:pt x="31" y="23"/>
                    <a:pt x="35" y="17"/>
                    <a:pt x="39" y="12"/>
                  </a:cubicBezTo>
                  <a:cubicBezTo>
                    <a:pt x="39" y="12"/>
                    <a:pt x="44" y="8"/>
                    <a:pt x="44" y="7"/>
                  </a:cubicBezTo>
                  <a:cubicBezTo>
                    <a:pt x="44" y="6"/>
                    <a:pt x="44" y="5"/>
                    <a:pt x="44" y="3"/>
                  </a:cubicBezTo>
                  <a:cubicBezTo>
                    <a:pt x="34" y="3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0" name="Freeform: Shape 1336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1" name="Freeform: Shape 1337"/>
            <p:cNvSpPr/>
            <p:nvPr/>
          </p:nvSpPr>
          <p:spPr>
            <a:xfrm>
              <a:off x="3792295" y="4794956"/>
              <a:ext cx="58478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1">
                  <a:moveTo>
                    <a:pt x="10" y="11"/>
                  </a:moveTo>
                  <a:cubicBezTo>
                    <a:pt x="12" y="11"/>
                    <a:pt x="14" y="10"/>
                    <a:pt x="14" y="8"/>
                  </a:cubicBezTo>
                  <a:cubicBezTo>
                    <a:pt x="8" y="6"/>
                    <a:pt x="7" y="0"/>
                    <a:pt x="0" y="0"/>
                  </a:cubicBezTo>
                  <a:cubicBezTo>
                    <a:pt x="0" y="3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2" name="Freeform: Shape 1338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3" name="Freeform: Shape 1339"/>
            <p:cNvSpPr/>
            <p:nvPr/>
          </p:nvSpPr>
          <p:spPr>
            <a:xfrm>
              <a:off x="3832779" y="4974901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0" y="8"/>
                  </a:moveTo>
                  <a:cubicBezTo>
                    <a:pt x="2" y="7"/>
                    <a:pt x="3" y="8"/>
                    <a:pt x="6" y="8"/>
                  </a:cubicBezTo>
                  <a:cubicBezTo>
                    <a:pt x="7" y="8"/>
                    <a:pt x="10" y="8"/>
                    <a:pt x="10" y="4"/>
                  </a:cubicBezTo>
                  <a:cubicBezTo>
                    <a:pt x="10" y="2"/>
                    <a:pt x="8" y="1"/>
                    <a:pt x="8" y="0"/>
                  </a:cubicBezTo>
                  <a:cubicBezTo>
                    <a:pt x="4" y="1"/>
                    <a:pt x="1" y="3"/>
                    <a:pt x="0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4" name="Freeform: Shape 1340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5" name="Freeform: Shape 1341"/>
            <p:cNvSpPr/>
            <p:nvPr/>
          </p:nvSpPr>
          <p:spPr>
            <a:xfrm>
              <a:off x="3810300" y="4660019"/>
              <a:ext cx="242909" cy="125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29">
                  <a:moveTo>
                    <a:pt x="5" y="7"/>
                  </a:moveTo>
                  <a:cubicBezTo>
                    <a:pt x="5" y="8"/>
                    <a:pt x="3" y="9"/>
                    <a:pt x="3" y="10"/>
                  </a:cubicBezTo>
                  <a:cubicBezTo>
                    <a:pt x="5" y="12"/>
                    <a:pt x="7" y="10"/>
                    <a:pt x="13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0" y="14"/>
                    <a:pt x="7" y="14"/>
                    <a:pt x="4" y="17"/>
                  </a:cubicBezTo>
                  <a:cubicBezTo>
                    <a:pt x="7" y="20"/>
                    <a:pt x="8" y="20"/>
                    <a:pt x="12" y="20"/>
                  </a:cubicBezTo>
                  <a:cubicBezTo>
                    <a:pt x="17" y="20"/>
                    <a:pt x="20" y="18"/>
                    <a:pt x="22" y="21"/>
                  </a:cubicBezTo>
                  <a:cubicBezTo>
                    <a:pt x="27" y="20"/>
                    <a:pt x="30" y="22"/>
                    <a:pt x="36" y="22"/>
                  </a:cubicBezTo>
                  <a:cubicBezTo>
                    <a:pt x="43" y="22"/>
                    <a:pt x="42" y="29"/>
                    <a:pt x="49" y="29"/>
                  </a:cubicBezTo>
                  <a:cubicBezTo>
                    <a:pt x="51" y="29"/>
                    <a:pt x="55" y="28"/>
                    <a:pt x="55" y="25"/>
                  </a:cubicBezTo>
                  <a:cubicBezTo>
                    <a:pt x="55" y="22"/>
                    <a:pt x="48" y="20"/>
                    <a:pt x="46" y="17"/>
                  </a:cubicBezTo>
                  <a:cubicBezTo>
                    <a:pt x="47" y="16"/>
                    <a:pt x="48" y="15"/>
                    <a:pt x="48" y="14"/>
                  </a:cubicBezTo>
                  <a:cubicBezTo>
                    <a:pt x="47" y="13"/>
                    <a:pt x="44" y="8"/>
                    <a:pt x="40" y="8"/>
                  </a:cubicBezTo>
                  <a:cubicBezTo>
                    <a:pt x="38" y="8"/>
                    <a:pt x="37" y="10"/>
                    <a:pt x="35" y="10"/>
                  </a:cubicBezTo>
                  <a:cubicBezTo>
                    <a:pt x="32" y="10"/>
                    <a:pt x="32" y="3"/>
                    <a:pt x="27" y="3"/>
                  </a:cubicBezTo>
                  <a:cubicBezTo>
                    <a:pt x="24" y="3"/>
                    <a:pt x="23" y="5"/>
                    <a:pt x="20" y="5"/>
                  </a:cubicBezTo>
                  <a:cubicBezTo>
                    <a:pt x="17" y="5"/>
                    <a:pt x="15" y="0"/>
                    <a:pt x="9" y="0"/>
                  </a:cubicBezTo>
                  <a:cubicBezTo>
                    <a:pt x="6" y="0"/>
                    <a:pt x="3" y="2"/>
                    <a:pt x="0" y="3"/>
                  </a:cubicBezTo>
                  <a:cubicBezTo>
                    <a:pt x="0" y="6"/>
                    <a:pt x="1" y="7"/>
                    <a:pt x="5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6" name="Freeform: Shape 1342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7" name="Freeform: Shape 1343"/>
            <p:cNvSpPr/>
            <p:nvPr/>
          </p:nvSpPr>
          <p:spPr>
            <a:xfrm>
              <a:off x="3922747" y="4772477"/>
              <a:ext cx="44984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5">
                  <a:moveTo>
                    <a:pt x="4" y="0"/>
                  </a:moveTo>
                  <a:cubicBezTo>
                    <a:pt x="3" y="0"/>
                    <a:pt x="-4" y="5"/>
                    <a:pt x="2" y="5"/>
                  </a:cubicBezTo>
                  <a:cubicBezTo>
                    <a:pt x="6" y="5"/>
                    <a:pt x="10" y="5"/>
                    <a:pt x="11" y="3"/>
                  </a:cubicBezTo>
                  <a:cubicBezTo>
                    <a:pt x="8" y="2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8" name="Freeform: Shape 1344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69" name="Freeform: Shape 1345"/>
            <p:cNvSpPr/>
            <p:nvPr/>
          </p:nvSpPr>
          <p:spPr>
            <a:xfrm>
              <a:off x="4147675" y="4853447"/>
              <a:ext cx="647759" cy="197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45">
                  <a:moveTo>
                    <a:pt x="65" y="39"/>
                  </a:moveTo>
                  <a:lnTo>
                    <a:pt x="69" y="39"/>
                  </a:lnTo>
                  <a:cubicBezTo>
                    <a:pt x="68" y="45"/>
                    <a:pt x="77" y="45"/>
                    <a:pt x="84" y="44"/>
                  </a:cubicBezTo>
                  <a:lnTo>
                    <a:pt x="107" y="44"/>
                  </a:lnTo>
                  <a:cubicBezTo>
                    <a:pt x="110" y="42"/>
                    <a:pt x="111" y="41"/>
                    <a:pt x="115" y="40"/>
                  </a:cubicBezTo>
                  <a:cubicBezTo>
                    <a:pt x="115" y="42"/>
                    <a:pt x="117" y="45"/>
                    <a:pt x="121" y="45"/>
                  </a:cubicBezTo>
                  <a:cubicBezTo>
                    <a:pt x="131" y="45"/>
                    <a:pt x="144" y="45"/>
                    <a:pt x="145" y="34"/>
                  </a:cubicBezTo>
                  <a:cubicBezTo>
                    <a:pt x="145" y="34"/>
                    <a:pt x="143" y="34"/>
                    <a:pt x="141" y="34"/>
                  </a:cubicBezTo>
                  <a:cubicBezTo>
                    <a:pt x="142" y="33"/>
                    <a:pt x="142" y="32"/>
                    <a:pt x="143" y="31"/>
                  </a:cubicBezTo>
                  <a:cubicBezTo>
                    <a:pt x="144" y="31"/>
                    <a:pt x="145" y="31"/>
                    <a:pt x="145" y="30"/>
                  </a:cubicBezTo>
                  <a:cubicBezTo>
                    <a:pt x="141" y="23"/>
                    <a:pt x="133" y="22"/>
                    <a:pt x="121" y="22"/>
                  </a:cubicBezTo>
                  <a:cubicBezTo>
                    <a:pt x="106" y="22"/>
                    <a:pt x="101" y="30"/>
                    <a:pt x="85" y="30"/>
                  </a:cubicBezTo>
                  <a:cubicBezTo>
                    <a:pt x="77" y="30"/>
                    <a:pt x="71" y="28"/>
                    <a:pt x="64" y="26"/>
                  </a:cubicBezTo>
                  <a:cubicBezTo>
                    <a:pt x="63" y="27"/>
                    <a:pt x="59" y="29"/>
                    <a:pt x="59" y="25"/>
                  </a:cubicBezTo>
                  <a:cubicBezTo>
                    <a:pt x="59" y="24"/>
                    <a:pt x="61" y="24"/>
                    <a:pt x="61" y="23"/>
                  </a:cubicBezTo>
                  <a:cubicBezTo>
                    <a:pt x="57" y="20"/>
                    <a:pt x="50" y="24"/>
                    <a:pt x="48" y="16"/>
                  </a:cubicBezTo>
                  <a:lnTo>
                    <a:pt x="60" y="16"/>
                  </a:lnTo>
                  <a:cubicBezTo>
                    <a:pt x="57" y="12"/>
                    <a:pt x="44" y="14"/>
                    <a:pt x="46" y="7"/>
                  </a:cubicBezTo>
                  <a:lnTo>
                    <a:pt x="41" y="7"/>
                  </a:lnTo>
                  <a:cubicBezTo>
                    <a:pt x="39" y="9"/>
                    <a:pt x="38" y="10"/>
                    <a:pt x="35" y="10"/>
                  </a:cubicBezTo>
                  <a:cubicBezTo>
                    <a:pt x="25" y="10"/>
                    <a:pt x="22" y="0"/>
                    <a:pt x="9" y="0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7"/>
                    <a:pt x="18" y="14"/>
                    <a:pt x="21" y="14"/>
                  </a:cubicBezTo>
                  <a:cubicBezTo>
                    <a:pt x="24" y="14"/>
                    <a:pt x="26" y="13"/>
                    <a:pt x="27" y="11"/>
                  </a:cubicBezTo>
                  <a:cubicBezTo>
                    <a:pt x="32" y="16"/>
                    <a:pt x="34" y="21"/>
                    <a:pt x="39" y="27"/>
                  </a:cubicBezTo>
                  <a:cubicBezTo>
                    <a:pt x="38" y="27"/>
                    <a:pt x="36" y="29"/>
                    <a:pt x="36" y="31"/>
                  </a:cubicBezTo>
                  <a:cubicBezTo>
                    <a:pt x="36" y="37"/>
                    <a:pt x="50" y="45"/>
                    <a:pt x="57" y="45"/>
                  </a:cubicBezTo>
                  <a:cubicBezTo>
                    <a:pt x="59" y="45"/>
                    <a:pt x="64" y="41"/>
                    <a:pt x="65" y="3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0" name="Freeform: Shape 1346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1" name="Freeform: Shape 1347"/>
            <p:cNvSpPr/>
            <p:nvPr/>
          </p:nvSpPr>
          <p:spPr>
            <a:xfrm>
              <a:off x="4156672" y="4961406"/>
              <a:ext cx="107961" cy="80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9">
                  <a:moveTo>
                    <a:pt x="25" y="9"/>
                  </a:moveTo>
                  <a:cubicBezTo>
                    <a:pt x="25" y="6"/>
                    <a:pt x="18" y="0"/>
                    <a:pt x="13" y="0"/>
                  </a:cubicBezTo>
                  <a:cubicBezTo>
                    <a:pt x="6" y="0"/>
                    <a:pt x="7" y="6"/>
                    <a:pt x="4" y="6"/>
                  </a:cubicBezTo>
                  <a:cubicBezTo>
                    <a:pt x="3" y="6"/>
                    <a:pt x="0" y="8"/>
                    <a:pt x="0" y="11"/>
                  </a:cubicBezTo>
                  <a:cubicBezTo>
                    <a:pt x="0" y="11"/>
                    <a:pt x="17" y="19"/>
                    <a:pt x="19" y="19"/>
                  </a:cubicBezTo>
                  <a:cubicBezTo>
                    <a:pt x="24" y="19"/>
                    <a:pt x="25" y="15"/>
                    <a:pt x="25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2" name="Freeform: Shape 1348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3" name="Freeform: Shape 1349"/>
            <p:cNvSpPr/>
            <p:nvPr/>
          </p:nvSpPr>
          <p:spPr>
            <a:xfrm>
              <a:off x="4170167" y="4794956"/>
              <a:ext cx="98963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" h="6">
                  <a:moveTo>
                    <a:pt x="23" y="3"/>
                  </a:moveTo>
                  <a:lnTo>
                    <a:pt x="23" y="0"/>
                  </a:lnTo>
                  <a:cubicBezTo>
                    <a:pt x="20" y="0"/>
                    <a:pt x="23" y="0"/>
                    <a:pt x="20" y="0"/>
                  </a:cubicBezTo>
                  <a:cubicBezTo>
                    <a:pt x="14" y="0"/>
                    <a:pt x="3" y="0"/>
                    <a:pt x="0" y="3"/>
                  </a:cubicBezTo>
                  <a:cubicBezTo>
                    <a:pt x="0" y="3"/>
                    <a:pt x="17" y="6"/>
                    <a:pt x="19" y="6"/>
                  </a:cubicBezTo>
                  <a:cubicBezTo>
                    <a:pt x="21" y="6"/>
                    <a:pt x="23" y="5"/>
                    <a:pt x="23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4" name="Freeform: Shape 1350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5" name="Freeform: Shape 1351"/>
            <p:cNvSpPr/>
            <p:nvPr/>
          </p:nvSpPr>
          <p:spPr>
            <a:xfrm>
              <a:off x="4093683" y="4696004"/>
              <a:ext cx="116956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0">
                  <a:moveTo>
                    <a:pt x="9" y="15"/>
                  </a:moveTo>
                  <a:cubicBezTo>
                    <a:pt x="8" y="15"/>
                    <a:pt x="6" y="16"/>
                    <a:pt x="6" y="18"/>
                  </a:cubicBezTo>
                  <a:cubicBezTo>
                    <a:pt x="6" y="22"/>
                    <a:pt x="17" y="20"/>
                    <a:pt x="27" y="18"/>
                  </a:cubicBezTo>
                  <a:cubicBezTo>
                    <a:pt x="26" y="15"/>
                    <a:pt x="27" y="13"/>
                    <a:pt x="27" y="11"/>
                  </a:cubicBezTo>
                  <a:cubicBezTo>
                    <a:pt x="27" y="5"/>
                    <a:pt x="17" y="11"/>
                    <a:pt x="17" y="4"/>
                  </a:cubicBezTo>
                  <a:cubicBezTo>
                    <a:pt x="13" y="4"/>
                    <a:pt x="7" y="2"/>
                    <a:pt x="6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10"/>
                    <a:pt x="6" y="12"/>
                    <a:pt x="9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6" name="Freeform: Shape 1352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7" name="Freeform: Shape 1353"/>
            <p:cNvSpPr/>
            <p:nvPr/>
          </p:nvSpPr>
          <p:spPr>
            <a:xfrm>
              <a:off x="4044214" y="4601541"/>
              <a:ext cx="44984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6">
                  <a:moveTo>
                    <a:pt x="5" y="6"/>
                  </a:moveTo>
                  <a:lnTo>
                    <a:pt x="11" y="6"/>
                  </a:lnTo>
                  <a:lnTo>
                    <a:pt x="11" y="0"/>
                  </a:lnTo>
                  <a:cubicBezTo>
                    <a:pt x="8" y="0"/>
                    <a:pt x="4" y="-1"/>
                    <a:pt x="0" y="0"/>
                  </a:cubicBezTo>
                  <a:cubicBezTo>
                    <a:pt x="0" y="3"/>
                    <a:pt x="4" y="4"/>
                    <a:pt x="5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8" name="Freeform: Shape 1354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79" name="Freeform: Shape 1355"/>
            <p:cNvSpPr/>
            <p:nvPr/>
          </p:nvSpPr>
          <p:spPr>
            <a:xfrm>
              <a:off x="4179165" y="4484585"/>
              <a:ext cx="404850" cy="274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62">
                  <a:moveTo>
                    <a:pt x="13" y="27"/>
                  </a:moveTo>
                  <a:cubicBezTo>
                    <a:pt x="10" y="27"/>
                    <a:pt x="6" y="25"/>
                    <a:pt x="4" y="24"/>
                  </a:cubicBezTo>
                  <a:lnTo>
                    <a:pt x="0" y="24"/>
                  </a:lnTo>
                  <a:cubicBezTo>
                    <a:pt x="1" y="32"/>
                    <a:pt x="7" y="33"/>
                    <a:pt x="17" y="33"/>
                  </a:cubicBezTo>
                  <a:cubicBezTo>
                    <a:pt x="15" y="35"/>
                    <a:pt x="13" y="36"/>
                    <a:pt x="10" y="37"/>
                  </a:cubicBezTo>
                  <a:cubicBezTo>
                    <a:pt x="10" y="39"/>
                    <a:pt x="10" y="40"/>
                    <a:pt x="12" y="40"/>
                  </a:cubicBezTo>
                  <a:cubicBezTo>
                    <a:pt x="15" y="40"/>
                    <a:pt x="16" y="39"/>
                    <a:pt x="19" y="38"/>
                  </a:cubicBezTo>
                  <a:cubicBezTo>
                    <a:pt x="19" y="39"/>
                    <a:pt x="20" y="42"/>
                    <a:pt x="23" y="42"/>
                  </a:cubicBezTo>
                  <a:cubicBezTo>
                    <a:pt x="26" y="42"/>
                    <a:pt x="27" y="39"/>
                    <a:pt x="32" y="39"/>
                  </a:cubicBezTo>
                  <a:cubicBezTo>
                    <a:pt x="36" y="39"/>
                    <a:pt x="40" y="40"/>
                    <a:pt x="44" y="42"/>
                  </a:cubicBezTo>
                  <a:cubicBezTo>
                    <a:pt x="40" y="42"/>
                    <a:pt x="21" y="42"/>
                    <a:pt x="21" y="47"/>
                  </a:cubicBezTo>
                  <a:cubicBezTo>
                    <a:pt x="21" y="52"/>
                    <a:pt x="29" y="55"/>
                    <a:pt x="34" y="55"/>
                  </a:cubicBezTo>
                  <a:cubicBezTo>
                    <a:pt x="34" y="56"/>
                    <a:pt x="33" y="57"/>
                    <a:pt x="31" y="57"/>
                  </a:cubicBezTo>
                  <a:cubicBezTo>
                    <a:pt x="31" y="61"/>
                    <a:pt x="38" y="62"/>
                    <a:pt x="42" y="62"/>
                  </a:cubicBezTo>
                  <a:cubicBezTo>
                    <a:pt x="47" y="62"/>
                    <a:pt x="50" y="61"/>
                    <a:pt x="50" y="55"/>
                  </a:cubicBezTo>
                  <a:cubicBezTo>
                    <a:pt x="52" y="57"/>
                    <a:pt x="58" y="61"/>
                    <a:pt x="60" y="61"/>
                  </a:cubicBezTo>
                  <a:lnTo>
                    <a:pt x="60" y="57"/>
                  </a:lnTo>
                  <a:lnTo>
                    <a:pt x="66" y="57"/>
                  </a:lnTo>
                  <a:cubicBezTo>
                    <a:pt x="65" y="54"/>
                    <a:pt x="64" y="54"/>
                    <a:pt x="62" y="51"/>
                  </a:cubicBezTo>
                  <a:cubicBezTo>
                    <a:pt x="63" y="49"/>
                    <a:pt x="64" y="48"/>
                    <a:pt x="65" y="47"/>
                  </a:cubicBezTo>
                  <a:cubicBezTo>
                    <a:pt x="66" y="50"/>
                    <a:pt x="66" y="52"/>
                    <a:pt x="70" y="52"/>
                  </a:cubicBezTo>
                  <a:cubicBezTo>
                    <a:pt x="74" y="52"/>
                    <a:pt x="78" y="43"/>
                    <a:pt x="84" y="43"/>
                  </a:cubicBezTo>
                  <a:cubicBezTo>
                    <a:pt x="86" y="43"/>
                    <a:pt x="90" y="43"/>
                    <a:pt x="91" y="42"/>
                  </a:cubicBezTo>
                  <a:cubicBezTo>
                    <a:pt x="92" y="40"/>
                    <a:pt x="91" y="39"/>
                    <a:pt x="91" y="37"/>
                  </a:cubicBezTo>
                  <a:cubicBezTo>
                    <a:pt x="87" y="37"/>
                    <a:pt x="80" y="33"/>
                    <a:pt x="77" y="33"/>
                  </a:cubicBezTo>
                  <a:cubicBezTo>
                    <a:pt x="76" y="33"/>
                    <a:pt x="71" y="36"/>
                    <a:pt x="71" y="33"/>
                  </a:cubicBezTo>
                  <a:cubicBezTo>
                    <a:pt x="71" y="31"/>
                    <a:pt x="74" y="31"/>
                    <a:pt x="74" y="29"/>
                  </a:cubicBezTo>
                  <a:cubicBezTo>
                    <a:pt x="74" y="27"/>
                    <a:pt x="70" y="26"/>
                    <a:pt x="70" y="24"/>
                  </a:cubicBezTo>
                  <a:cubicBezTo>
                    <a:pt x="70" y="21"/>
                    <a:pt x="70" y="19"/>
                    <a:pt x="66" y="19"/>
                  </a:cubicBezTo>
                  <a:lnTo>
                    <a:pt x="63" y="19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61" y="25"/>
                  </a:lnTo>
                  <a:cubicBezTo>
                    <a:pt x="59" y="22"/>
                    <a:pt x="60" y="19"/>
                    <a:pt x="56" y="17"/>
                  </a:cubicBezTo>
                  <a:cubicBezTo>
                    <a:pt x="51" y="15"/>
                    <a:pt x="49" y="18"/>
                    <a:pt x="44" y="16"/>
                  </a:cubicBezTo>
                  <a:cubicBezTo>
                    <a:pt x="40" y="15"/>
                    <a:pt x="41" y="6"/>
                    <a:pt x="34" y="3"/>
                  </a:cubicBezTo>
                  <a:cubicBezTo>
                    <a:pt x="29" y="2"/>
                    <a:pt x="23" y="1"/>
                    <a:pt x="16" y="0"/>
                  </a:cubicBezTo>
                  <a:cubicBezTo>
                    <a:pt x="16" y="4"/>
                    <a:pt x="21" y="5"/>
                    <a:pt x="25" y="7"/>
                  </a:cubicBezTo>
                  <a:lnTo>
                    <a:pt x="20" y="7"/>
                  </a:lnTo>
                  <a:cubicBezTo>
                    <a:pt x="14" y="5"/>
                    <a:pt x="12" y="7"/>
                    <a:pt x="9" y="9"/>
                  </a:cubicBezTo>
                  <a:cubicBezTo>
                    <a:pt x="9" y="10"/>
                    <a:pt x="11" y="14"/>
                    <a:pt x="12" y="14"/>
                  </a:cubicBezTo>
                  <a:cubicBezTo>
                    <a:pt x="14" y="14"/>
                    <a:pt x="18" y="12"/>
                    <a:pt x="21" y="14"/>
                  </a:cubicBezTo>
                  <a:cubicBezTo>
                    <a:pt x="20" y="15"/>
                    <a:pt x="19" y="17"/>
                    <a:pt x="18" y="17"/>
                  </a:cubicBezTo>
                  <a:cubicBezTo>
                    <a:pt x="15" y="17"/>
                    <a:pt x="14" y="15"/>
                    <a:pt x="9" y="15"/>
                  </a:cubicBezTo>
                  <a:cubicBezTo>
                    <a:pt x="7" y="15"/>
                    <a:pt x="2" y="15"/>
                    <a:pt x="2" y="18"/>
                  </a:cubicBezTo>
                  <a:cubicBezTo>
                    <a:pt x="2" y="21"/>
                    <a:pt x="12" y="23"/>
                    <a:pt x="16" y="24"/>
                  </a:cubicBezTo>
                  <a:cubicBezTo>
                    <a:pt x="16" y="24"/>
                    <a:pt x="14" y="27"/>
                    <a:pt x="13" y="2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0" name="Freeform: Shape 1356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1" name="Freeform: Shape 1357"/>
            <p:cNvSpPr/>
            <p:nvPr/>
          </p:nvSpPr>
          <p:spPr>
            <a:xfrm>
              <a:off x="4512040" y="5645152"/>
              <a:ext cx="265402" cy="166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8">
                  <a:moveTo>
                    <a:pt x="47" y="23"/>
                  </a:moveTo>
                  <a:cubicBezTo>
                    <a:pt x="46" y="22"/>
                    <a:pt x="47" y="20"/>
                    <a:pt x="45" y="18"/>
                  </a:cubicBezTo>
                  <a:cubicBezTo>
                    <a:pt x="40" y="11"/>
                    <a:pt x="30" y="14"/>
                    <a:pt x="24" y="6"/>
                  </a:cubicBezTo>
                  <a:cubicBezTo>
                    <a:pt x="23" y="7"/>
                    <a:pt x="22" y="7"/>
                    <a:pt x="21" y="9"/>
                  </a:cubicBezTo>
                  <a:cubicBezTo>
                    <a:pt x="20" y="6"/>
                    <a:pt x="18" y="5"/>
                    <a:pt x="17" y="0"/>
                  </a:cubicBezTo>
                  <a:cubicBezTo>
                    <a:pt x="9" y="1"/>
                    <a:pt x="7" y="13"/>
                    <a:pt x="7" y="18"/>
                  </a:cubicBezTo>
                  <a:lnTo>
                    <a:pt x="7" y="22"/>
                  </a:lnTo>
                  <a:cubicBezTo>
                    <a:pt x="7" y="24"/>
                    <a:pt x="6" y="25"/>
                    <a:pt x="4" y="26"/>
                  </a:cubicBezTo>
                  <a:cubicBezTo>
                    <a:pt x="4" y="28"/>
                    <a:pt x="0" y="27"/>
                    <a:pt x="0" y="32"/>
                  </a:cubicBezTo>
                  <a:cubicBezTo>
                    <a:pt x="2" y="32"/>
                    <a:pt x="8" y="31"/>
                    <a:pt x="12" y="32"/>
                  </a:cubicBezTo>
                  <a:cubicBezTo>
                    <a:pt x="12" y="35"/>
                    <a:pt x="11" y="38"/>
                    <a:pt x="14" y="38"/>
                  </a:cubicBezTo>
                  <a:cubicBezTo>
                    <a:pt x="16" y="38"/>
                    <a:pt x="16" y="37"/>
                    <a:pt x="17" y="36"/>
                  </a:cubicBezTo>
                  <a:cubicBezTo>
                    <a:pt x="21" y="38"/>
                    <a:pt x="31" y="31"/>
                    <a:pt x="31" y="25"/>
                  </a:cubicBezTo>
                  <a:cubicBezTo>
                    <a:pt x="32" y="25"/>
                    <a:pt x="42" y="32"/>
                    <a:pt x="42" y="32"/>
                  </a:cubicBezTo>
                  <a:lnTo>
                    <a:pt x="50" y="32"/>
                  </a:lnTo>
                  <a:cubicBezTo>
                    <a:pt x="54" y="32"/>
                    <a:pt x="57" y="31"/>
                    <a:pt x="60" y="29"/>
                  </a:cubicBezTo>
                  <a:cubicBezTo>
                    <a:pt x="57" y="25"/>
                    <a:pt x="52" y="27"/>
                    <a:pt x="47" y="2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2" name="Freeform: Shape 1358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3" name="Freeform: Shape 1359"/>
            <p:cNvSpPr/>
            <p:nvPr/>
          </p:nvSpPr>
          <p:spPr>
            <a:xfrm>
              <a:off x="4894398" y="5496707"/>
              <a:ext cx="76471" cy="58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4">
                  <a:moveTo>
                    <a:pt x="18" y="8"/>
                  </a:moveTo>
                  <a:cubicBezTo>
                    <a:pt x="18" y="-2"/>
                    <a:pt x="0" y="-4"/>
                    <a:pt x="0" y="8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8" y="11"/>
                    <a:pt x="18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4" name="Freeform: Shape 1360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5" name="Freeform: Shape 1361"/>
            <p:cNvSpPr/>
            <p:nvPr/>
          </p:nvSpPr>
          <p:spPr>
            <a:xfrm>
              <a:off x="4646989" y="5825085"/>
              <a:ext cx="62976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" h="11">
                  <a:moveTo>
                    <a:pt x="7" y="0"/>
                  </a:moveTo>
                  <a:cubicBezTo>
                    <a:pt x="6" y="2"/>
                    <a:pt x="2" y="4"/>
                    <a:pt x="0" y="8"/>
                  </a:cubicBezTo>
                  <a:lnTo>
                    <a:pt x="0" y="11"/>
                  </a:lnTo>
                  <a:cubicBezTo>
                    <a:pt x="5" y="11"/>
                    <a:pt x="12" y="5"/>
                    <a:pt x="15" y="1"/>
                  </a:cubicBezTo>
                  <a:cubicBezTo>
                    <a:pt x="11" y="0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6" name="Freeform: Shape 1362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7" name="Freeform: Shape 1363"/>
            <p:cNvSpPr/>
            <p:nvPr/>
          </p:nvSpPr>
          <p:spPr>
            <a:xfrm>
              <a:off x="4754949" y="5105354"/>
              <a:ext cx="175435" cy="719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" h="17">
                  <a:moveTo>
                    <a:pt x="15" y="17"/>
                  </a:moveTo>
                  <a:cubicBezTo>
                    <a:pt x="20" y="17"/>
                    <a:pt x="22" y="14"/>
                    <a:pt x="26" y="14"/>
                  </a:cubicBezTo>
                  <a:cubicBezTo>
                    <a:pt x="29" y="14"/>
                    <a:pt x="31" y="17"/>
                    <a:pt x="35" y="17"/>
                  </a:cubicBezTo>
                  <a:cubicBezTo>
                    <a:pt x="37" y="17"/>
                    <a:pt x="39" y="14"/>
                    <a:pt x="40" y="12"/>
                  </a:cubicBezTo>
                  <a:cubicBezTo>
                    <a:pt x="35" y="9"/>
                    <a:pt x="28" y="3"/>
                    <a:pt x="20" y="3"/>
                  </a:cubicBezTo>
                  <a:cubicBezTo>
                    <a:pt x="13" y="3"/>
                    <a:pt x="12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9"/>
                    <a:pt x="6" y="11"/>
                  </a:cubicBezTo>
                  <a:cubicBezTo>
                    <a:pt x="4" y="16"/>
                    <a:pt x="9" y="17"/>
                    <a:pt x="15" y="1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8" name="Freeform: Shape 1364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89" name="Freeform: Shape 1365"/>
            <p:cNvSpPr/>
            <p:nvPr/>
          </p:nvSpPr>
          <p:spPr>
            <a:xfrm>
              <a:off x="4768444" y="5861072"/>
              <a:ext cx="40485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8">
                  <a:moveTo>
                    <a:pt x="5" y="8"/>
                  </a:moveTo>
                  <a:cubicBezTo>
                    <a:pt x="8" y="8"/>
                    <a:pt x="9" y="4"/>
                    <a:pt x="10" y="2"/>
                  </a:cubicBezTo>
                  <a:cubicBezTo>
                    <a:pt x="7" y="-2"/>
                    <a:pt x="0" y="-1"/>
                    <a:pt x="0" y="4"/>
                  </a:cubicBezTo>
                  <a:cubicBezTo>
                    <a:pt x="0" y="4"/>
                    <a:pt x="4" y="8"/>
                    <a:pt x="5" y="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0" name="Freeform: Shape 1366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1" name="Freeform: Shape 1367"/>
            <p:cNvSpPr/>
            <p:nvPr/>
          </p:nvSpPr>
          <p:spPr>
            <a:xfrm>
              <a:off x="4988862" y="5496707"/>
              <a:ext cx="40485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6">
                  <a:moveTo>
                    <a:pt x="10" y="6"/>
                  </a:moveTo>
                  <a:cubicBezTo>
                    <a:pt x="9" y="4"/>
                    <a:pt x="7" y="0"/>
                    <a:pt x="4" y="0"/>
                  </a:cubicBezTo>
                  <a:cubicBezTo>
                    <a:pt x="3" y="0"/>
                    <a:pt x="0" y="3"/>
                    <a:pt x="0" y="4"/>
                  </a:cubicBezTo>
                  <a:cubicBezTo>
                    <a:pt x="0" y="6"/>
                    <a:pt x="2" y="6"/>
                    <a:pt x="4" y="6"/>
                  </a:cubicBezTo>
                  <a:cubicBezTo>
                    <a:pt x="7" y="6"/>
                    <a:pt x="6" y="6"/>
                    <a:pt x="10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2" name="Freeform: Shape 1368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3" name="Freeform: Shape 1369"/>
            <p:cNvSpPr/>
            <p:nvPr/>
          </p:nvSpPr>
          <p:spPr>
            <a:xfrm>
              <a:off x="4813416" y="5424734"/>
              <a:ext cx="31488" cy="22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6">
                  <a:moveTo>
                    <a:pt x="8" y="0"/>
                  </a:moveTo>
                  <a:cubicBezTo>
                    <a:pt x="4" y="0"/>
                    <a:pt x="-3" y="6"/>
                    <a:pt x="1" y="6"/>
                  </a:cubicBezTo>
                  <a:cubicBezTo>
                    <a:pt x="4" y="6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4" name="Freeform: Shape 1370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5" name="Freeform: Shape 1371"/>
            <p:cNvSpPr/>
            <p:nvPr/>
          </p:nvSpPr>
          <p:spPr>
            <a:xfrm>
              <a:off x="4404079" y="5105354"/>
              <a:ext cx="1088595" cy="782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175">
                  <a:moveTo>
                    <a:pt x="162" y="43"/>
                  </a:moveTo>
                  <a:cubicBezTo>
                    <a:pt x="163" y="38"/>
                    <a:pt x="156" y="37"/>
                    <a:pt x="153" y="37"/>
                  </a:cubicBezTo>
                  <a:lnTo>
                    <a:pt x="145" y="37"/>
                  </a:lnTo>
                  <a:cubicBezTo>
                    <a:pt x="135" y="37"/>
                    <a:pt x="133" y="27"/>
                    <a:pt x="127" y="23"/>
                  </a:cubicBezTo>
                  <a:cubicBezTo>
                    <a:pt x="123" y="20"/>
                    <a:pt x="110" y="18"/>
                    <a:pt x="104" y="18"/>
                  </a:cubicBezTo>
                  <a:cubicBezTo>
                    <a:pt x="99" y="18"/>
                    <a:pt x="98" y="26"/>
                    <a:pt x="93" y="26"/>
                  </a:cubicBezTo>
                  <a:cubicBezTo>
                    <a:pt x="90" y="26"/>
                    <a:pt x="89" y="23"/>
                    <a:pt x="86" y="23"/>
                  </a:cubicBezTo>
                  <a:cubicBezTo>
                    <a:pt x="83" y="23"/>
                    <a:pt x="82" y="26"/>
                    <a:pt x="80" y="26"/>
                  </a:cubicBezTo>
                  <a:cubicBezTo>
                    <a:pt x="78" y="26"/>
                    <a:pt x="80" y="21"/>
                    <a:pt x="80" y="19"/>
                  </a:cubicBezTo>
                  <a:cubicBezTo>
                    <a:pt x="80" y="13"/>
                    <a:pt x="76" y="3"/>
                    <a:pt x="68" y="3"/>
                  </a:cubicBezTo>
                  <a:cubicBezTo>
                    <a:pt x="56" y="3"/>
                    <a:pt x="36" y="6"/>
                    <a:pt x="36" y="17"/>
                  </a:cubicBezTo>
                  <a:cubicBezTo>
                    <a:pt x="36" y="21"/>
                    <a:pt x="40" y="23"/>
                    <a:pt x="40" y="26"/>
                  </a:cubicBezTo>
                  <a:cubicBezTo>
                    <a:pt x="40" y="28"/>
                    <a:pt x="35" y="31"/>
                    <a:pt x="33" y="31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0" y="23"/>
                    <a:pt x="31" y="21"/>
                  </a:cubicBezTo>
                  <a:cubicBezTo>
                    <a:pt x="29" y="21"/>
                    <a:pt x="28" y="20"/>
                    <a:pt x="28" y="18"/>
                  </a:cubicBezTo>
                  <a:cubicBezTo>
                    <a:pt x="28" y="9"/>
                    <a:pt x="38" y="9"/>
                    <a:pt x="41" y="3"/>
                  </a:cubicBezTo>
                  <a:lnTo>
                    <a:pt x="31" y="0"/>
                  </a:lnTo>
                  <a:cubicBezTo>
                    <a:pt x="21" y="0"/>
                    <a:pt x="13" y="5"/>
                    <a:pt x="8" y="11"/>
                  </a:cubicBezTo>
                  <a:cubicBezTo>
                    <a:pt x="6" y="12"/>
                    <a:pt x="8" y="17"/>
                    <a:pt x="5" y="19"/>
                  </a:cubicBezTo>
                  <a:cubicBezTo>
                    <a:pt x="1" y="22"/>
                    <a:pt x="0" y="24"/>
                    <a:pt x="0" y="32"/>
                  </a:cubicBezTo>
                  <a:cubicBezTo>
                    <a:pt x="0" y="35"/>
                    <a:pt x="4" y="40"/>
                    <a:pt x="4" y="40"/>
                  </a:cubicBezTo>
                  <a:cubicBezTo>
                    <a:pt x="4" y="40"/>
                    <a:pt x="18" y="41"/>
                    <a:pt x="20" y="43"/>
                  </a:cubicBezTo>
                  <a:lnTo>
                    <a:pt x="20" y="47"/>
                  </a:lnTo>
                  <a:cubicBezTo>
                    <a:pt x="15" y="46"/>
                    <a:pt x="11" y="45"/>
                    <a:pt x="7" y="46"/>
                  </a:cubicBezTo>
                  <a:cubicBezTo>
                    <a:pt x="8" y="50"/>
                    <a:pt x="12" y="51"/>
                    <a:pt x="13" y="55"/>
                  </a:cubicBezTo>
                  <a:lnTo>
                    <a:pt x="28" y="55"/>
                  </a:lnTo>
                  <a:cubicBezTo>
                    <a:pt x="30" y="57"/>
                    <a:pt x="34" y="61"/>
                    <a:pt x="36" y="61"/>
                  </a:cubicBezTo>
                  <a:cubicBezTo>
                    <a:pt x="50" y="61"/>
                    <a:pt x="72" y="60"/>
                    <a:pt x="81" y="61"/>
                  </a:cubicBezTo>
                  <a:cubicBezTo>
                    <a:pt x="81" y="63"/>
                    <a:pt x="80" y="68"/>
                    <a:pt x="84" y="68"/>
                  </a:cubicBezTo>
                  <a:cubicBezTo>
                    <a:pt x="89" y="68"/>
                    <a:pt x="94" y="56"/>
                    <a:pt x="98" y="56"/>
                  </a:cubicBezTo>
                  <a:cubicBezTo>
                    <a:pt x="101" y="56"/>
                    <a:pt x="117" y="70"/>
                    <a:pt x="120" y="73"/>
                  </a:cubicBezTo>
                  <a:cubicBezTo>
                    <a:pt x="118" y="73"/>
                    <a:pt x="113" y="74"/>
                    <a:pt x="113" y="77"/>
                  </a:cubicBezTo>
                  <a:cubicBezTo>
                    <a:pt x="113" y="77"/>
                    <a:pt x="114" y="80"/>
                    <a:pt x="115" y="80"/>
                  </a:cubicBezTo>
                  <a:cubicBezTo>
                    <a:pt x="119" y="80"/>
                    <a:pt x="121" y="77"/>
                    <a:pt x="124" y="77"/>
                  </a:cubicBezTo>
                  <a:cubicBezTo>
                    <a:pt x="131" y="77"/>
                    <a:pt x="150" y="91"/>
                    <a:pt x="150" y="99"/>
                  </a:cubicBezTo>
                  <a:cubicBezTo>
                    <a:pt x="150" y="103"/>
                    <a:pt x="143" y="109"/>
                    <a:pt x="141" y="112"/>
                  </a:cubicBezTo>
                  <a:cubicBezTo>
                    <a:pt x="138" y="115"/>
                    <a:pt x="133" y="112"/>
                    <a:pt x="133" y="117"/>
                  </a:cubicBezTo>
                  <a:cubicBezTo>
                    <a:pt x="133" y="119"/>
                    <a:pt x="137" y="122"/>
                    <a:pt x="138" y="123"/>
                  </a:cubicBezTo>
                  <a:cubicBezTo>
                    <a:pt x="135" y="125"/>
                    <a:pt x="128" y="127"/>
                    <a:pt x="125" y="127"/>
                  </a:cubicBezTo>
                  <a:lnTo>
                    <a:pt x="113" y="127"/>
                  </a:lnTo>
                  <a:cubicBezTo>
                    <a:pt x="108" y="127"/>
                    <a:pt x="101" y="132"/>
                    <a:pt x="101" y="135"/>
                  </a:cubicBezTo>
                  <a:cubicBezTo>
                    <a:pt x="101" y="139"/>
                    <a:pt x="110" y="143"/>
                    <a:pt x="113" y="143"/>
                  </a:cubicBezTo>
                  <a:cubicBezTo>
                    <a:pt x="117" y="143"/>
                    <a:pt x="119" y="139"/>
                    <a:pt x="122" y="139"/>
                  </a:cubicBezTo>
                  <a:cubicBezTo>
                    <a:pt x="125" y="139"/>
                    <a:pt x="124" y="141"/>
                    <a:pt x="127" y="141"/>
                  </a:cubicBezTo>
                  <a:cubicBezTo>
                    <a:pt x="130" y="141"/>
                    <a:pt x="132" y="139"/>
                    <a:pt x="133" y="136"/>
                  </a:cubicBezTo>
                  <a:cubicBezTo>
                    <a:pt x="142" y="141"/>
                    <a:pt x="146" y="147"/>
                    <a:pt x="156" y="151"/>
                  </a:cubicBezTo>
                  <a:cubicBezTo>
                    <a:pt x="152" y="161"/>
                    <a:pt x="169" y="161"/>
                    <a:pt x="176" y="164"/>
                  </a:cubicBezTo>
                  <a:cubicBezTo>
                    <a:pt x="183" y="169"/>
                    <a:pt x="189" y="167"/>
                    <a:pt x="198" y="171"/>
                  </a:cubicBezTo>
                  <a:cubicBezTo>
                    <a:pt x="199" y="172"/>
                    <a:pt x="199" y="175"/>
                    <a:pt x="201" y="175"/>
                  </a:cubicBezTo>
                  <a:cubicBezTo>
                    <a:pt x="202" y="175"/>
                    <a:pt x="204" y="173"/>
                    <a:pt x="204" y="171"/>
                  </a:cubicBezTo>
                  <a:cubicBezTo>
                    <a:pt x="204" y="163"/>
                    <a:pt x="187" y="157"/>
                    <a:pt x="182" y="151"/>
                  </a:cubicBezTo>
                  <a:lnTo>
                    <a:pt x="186" y="151"/>
                  </a:lnTo>
                  <a:cubicBezTo>
                    <a:pt x="190" y="155"/>
                    <a:pt x="209" y="162"/>
                    <a:pt x="214" y="162"/>
                  </a:cubicBezTo>
                  <a:cubicBezTo>
                    <a:pt x="215" y="159"/>
                    <a:pt x="218" y="154"/>
                    <a:pt x="218" y="151"/>
                  </a:cubicBezTo>
                  <a:cubicBezTo>
                    <a:pt x="218" y="148"/>
                    <a:pt x="213" y="146"/>
                    <a:pt x="213" y="144"/>
                  </a:cubicBezTo>
                  <a:cubicBezTo>
                    <a:pt x="213" y="142"/>
                    <a:pt x="213" y="142"/>
                    <a:pt x="213" y="138"/>
                  </a:cubicBezTo>
                  <a:lnTo>
                    <a:pt x="208" y="138"/>
                  </a:lnTo>
                  <a:cubicBezTo>
                    <a:pt x="208" y="133"/>
                    <a:pt x="205" y="136"/>
                    <a:pt x="200" y="134"/>
                  </a:cubicBezTo>
                  <a:cubicBezTo>
                    <a:pt x="198" y="134"/>
                    <a:pt x="194" y="127"/>
                    <a:pt x="193" y="123"/>
                  </a:cubicBezTo>
                  <a:lnTo>
                    <a:pt x="190" y="123"/>
                  </a:lnTo>
                  <a:lnTo>
                    <a:pt x="190" y="119"/>
                  </a:lnTo>
                  <a:cubicBezTo>
                    <a:pt x="191" y="119"/>
                    <a:pt x="192" y="119"/>
                    <a:pt x="194" y="119"/>
                  </a:cubicBezTo>
                  <a:lnTo>
                    <a:pt x="194" y="115"/>
                  </a:lnTo>
                  <a:cubicBezTo>
                    <a:pt x="191" y="116"/>
                    <a:pt x="191" y="116"/>
                    <a:pt x="188" y="115"/>
                  </a:cubicBezTo>
                  <a:cubicBezTo>
                    <a:pt x="188" y="115"/>
                    <a:pt x="192" y="111"/>
                    <a:pt x="194" y="111"/>
                  </a:cubicBezTo>
                  <a:cubicBezTo>
                    <a:pt x="208" y="111"/>
                    <a:pt x="209" y="131"/>
                    <a:pt x="223" y="131"/>
                  </a:cubicBezTo>
                  <a:cubicBezTo>
                    <a:pt x="227" y="131"/>
                    <a:pt x="227" y="126"/>
                    <a:pt x="227" y="123"/>
                  </a:cubicBezTo>
                  <a:cubicBezTo>
                    <a:pt x="233" y="123"/>
                    <a:pt x="234" y="121"/>
                    <a:pt x="234" y="119"/>
                  </a:cubicBezTo>
                  <a:cubicBezTo>
                    <a:pt x="234" y="118"/>
                    <a:pt x="234" y="119"/>
                    <a:pt x="234" y="116"/>
                  </a:cubicBezTo>
                  <a:cubicBezTo>
                    <a:pt x="238" y="116"/>
                    <a:pt x="243" y="115"/>
                    <a:pt x="243" y="111"/>
                  </a:cubicBezTo>
                  <a:cubicBezTo>
                    <a:pt x="243" y="106"/>
                    <a:pt x="240" y="104"/>
                    <a:pt x="235" y="104"/>
                  </a:cubicBezTo>
                  <a:cubicBezTo>
                    <a:pt x="233" y="104"/>
                    <a:pt x="231" y="104"/>
                    <a:pt x="230" y="103"/>
                  </a:cubicBezTo>
                  <a:cubicBezTo>
                    <a:pt x="227" y="97"/>
                    <a:pt x="226" y="101"/>
                    <a:pt x="219" y="101"/>
                  </a:cubicBezTo>
                  <a:cubicBezTo>
                    <a:pt x="215" y="101"/>
                    <a:pt x="213" y="96"/>
                    <a:pt x="213" y="91"/>
                  </a:cubicBezTo>
                  <a:cubicBezTo>
                    <a:pt x="206" y="90"/>
                    <a:pt x="198" y="87"/>
                    <a:pt x="198" y="80"/>
                  </a:cubicBezTo>
                  <a:cubicBezTo>
                    <a:pt x="194" y="80"/>
                    <a:pt x="192" y="79"/>
                    <a:pt x="190" y="78"/>
                  </a:cubicBezTo>
                  <a:cubicBezTo>
                    <a:pt x="192" y="73"/>
                    <a:pt x="195" y="73"/>
                    <a:pt x="199" y="71"/>
                  </a:cubicBezTo>
                  <a:cubicBezTo>
                    <a:pt x="198" y="69"/>
                    <a:pt x="196" y="68"/>
                    <a:pt x="195" y="68"/>
                  </a:cubicBezTo>
                  <a:cubicBezTo>
                    <a:pt x="192" y="68"/>
                    <a:pt x="191" y="68"/>
                    <a:pt x="186" y="68"/>
                  </a:cubicBezTo>
                  <a:cubicBezTo>
                    <a:pt x="188" y="64"/>
                    <a:pt x="192" y="64"/>
                    <a:pt x="196" y="64"/>
                  </a:cubicBezTo>
                  <a:cubicBezTo>
                    <a:pt x="195" y="59"/>
                    <a:pt x="192" y="56"/>
                    <a:pt x="188" y="56"/>
                  </a:cubicBezTo>
                  <a:lnTo>
                    <a:pt x="183" y="56"/>
                  </a:lnTo>
                  <a:lnTo>
                    <a:pt x="183" y="51"/>
                  </a:lnTo>
                  <a:cubicBezTo>
                    <a:pt x="175" y="51"/>
                    <a:pt x="170" y="46"/>
                    <a:pt x="162" y="4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6" name="Freeform: Shape 1372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7" name="Freeform: Shape 1373"/>
            <p:cNvSpPr/>
            <p:nvPr/>
          </p:nvSpPr>
          <p:spPr>
            <a:xfrm>
              <a:off x="4849403" y="5793585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0" y="2"/>
                  </a:moveTo>
                  <a:cubicBezTo>
                    <a:pt x="3" y="4"/>
                    <a:pt x="4" y="4"/>
                    <a:pt x="7" y="2"/>
                  </a:cubicBezTo>
                  <a:cubicBezTo>
                    <a:pt x="4" y="0"/>
                    <a:pt x="3" y="-2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8" name="Freeform: Shape 1374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399" name="Freeform: Shape 1375"/>
            <p:cNvSpPr/>
            <p:nvPr/>
          </p:nvSpPr>
          <p:spPr>
            <a:xfrm>
              <a:off x="4628996" y="5636155"/>
              <a:ext cx="22492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5">
                  <a:moveTo>
                    <a:pt x="0" y="1"/>
                  </a:moveTo>
                  <a:cubicBezTo>
                    <a:pt x="0" y="3"/>
                    <a:pt x="2" y="5"/>
                    <a:pt x="6" y="5"/>
                  </a:cubicBezTo>
                  <a:cubicBezTo>
                    <a:pt x="4" y="3"/>
                    <a:pt x="4" y="-1"/>
                    <a:pt x="0" y="1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0" name="Freeform: Shape 1376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1" name="Freeform: Shape 1377"/>
            <p:cNvSpPr/>
            <p:nvPr/>
          </p:nvSpPr>
          <p:spPr>
            <a:xfrm>
              <a:off x="4332107" y="4309149"/>
              <a:ext cx="1165066" cy="611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37">
                  <a:moveTo>
                    <a:pt x="12" y="33"/>
                  </a:moveTo>
                  <a:lnTo>
                    <a:pt x="20" y="33"/>
                  </a:lnTo>
                  <a:cubicBezTo>
                    <a:pt x="17" y="34"/>
                    <a:pt x="15" y="35"/>
                    <a:pt x="12" y="38"/>
                  </a:cubicBezTo>
                  <a:cubicBezTo>
                    <a:pt x="13" y="38"/>
                    <a:pt x="16" y="41"/>
                    <a:pt x="17" y="41"/>
                  </a:cubicBezTo>
                  <a:cubicBezTo>
                    <a:pt x="23" y="41"/>
                    <a:pt x="24" y="35"/>
                    <a:pt x="29" y="35"/>
                  </a:cubicBezTo>
                  <a:cubicBezTo>
                    <a:pt x="32" y="35"/>
                    <a:pt x="32" y="35"/>
                    <a:pt x="35" y="36"/>
                  </a:cubicBezTo>
                  <a:cubicBezTo>
                    <a:pt x="27" y="38"/>
                    <a:pt x="20" y="37"/>
                    <a:pt x="17" y="45"/>
                  </a:cubicBezTo>
                  <a:cubicBezTo>
                    <a:pt x="19" y="45"/>
                    <a:pt x="25" y="45"/>
                    <a:pt x="31" y="45"/>
                  </a:cubicBezTo>
                  <a:cubicBezTo>
                    <a:pt x="27" y="45"/>
                    <a:pt x="25" y="47"/>
                    <a:pt x="23" y="48"/>
                  </a:cubicBezTo>
                  <a:cubicBezTo>
                    <a:pt x="25" y="51"/>
                    <a:pt x="33" y="54"/>
                    <a:pt x="39" y="54"/>
                  </a:cubicBezTo>
                  <a:cubicBezTo>
                    <a:pt x="42" y="54"/>
                    <a:pt x="44" y="53"/>
                    <a:pt x="46" y="51"/>
                  </a:cubicBezTo>
                  <a:lnTo>
                    <a:pt x="49" y="51"/>
                  </a:lnTo>
                  <a:cubicBezTo>
                    <a:pt x="48" y="55"/>
                    <a:pt x="56" y="58"/>
                    <a:pt x="61" y="58"/>
                  </a:cubicBezTo>
                  <a:cubicBezTo>
                    <a:pt x="64" y="58"/>
                    <a:pt x="65" y="54"/>
                    <a:pt x="67" y="54"/>
                  </a:cubicBezTo>
                  <a:cubicBezTo>
                    <a:pt x="70" y="54"/>
                    <a:pt x="72" y="57"/>
                    <a:pt x="77" y="57"/>
                  </a:cubicBezTo>
                  <a:cubicBezTo>
                    <a:pt x="87" y="57"/>
                    <a:pt x="94" y="55"/>
                    <a:pt x="100" y="50"/>
                  </a:cubicBezTo>
                  <a:lnTo>
                    <a:pt x="104" y="50"/>
                  </a:lnTo>
                  <a:cubicBezTo>
                    <a:pt x="100" y="54"/>
                    <a:pt x="96" y="56"/>
                    <a:pt x="90" y="58"/>
                  </a:cubicBezTo>
                  <a:lnTo>
                    <a:pt x="75" y="58"/>
                  </a:lnTo>
                  <a:cubicBezTo>
                    <a:pt x="75" y="59"/>
                    <a:pt x="73" y="60"/>
                    <a:pt x="73" y="61"/>
                  </a:cubicBezTo>
                  <a:cubicBezTo>
                    <a:pt x="73" y="63"/>
                    <a:pt x="82" y="69"/>
                    <a:pt x="84" y="70"/>
                  </a:cubicBezTo>
                  <a:cubicBezTo>
                    <a:pt x="76" y="71"/>
                    <a:pt x="73" y="63"/>
                    <a:pt x="66" y="60"/>
                  </a:cubicBezTo>
                  <a:cubicBezTo>
                    <a:pt x="60" y="59"/>
                    <a:pt x="53" y="60"/>
                    <a:pt x="50" y="60"/>
                  </a:cubicBezTo>
                  <a:cubicBezTo>
                    <a:pt x="49" y="60"/>
                    <a:pt x="47" y="59"/>
                    <a:pt x="46" y="60"/>
                  </a:cubicBezTo>
                  <a:cubicBezTo>
                    <a:pt x="46" y="62"/>
                    <a:pt x="47" y="63"/>
                    <a:pt x="50" y="63"/>
                  </a:cubicBezTo>
                  <a:cubicBezTo>
                    <a:pt x="47" y="63"/>
                    <a:pt x="43" y="63"/>
                    <a:pt x="43" y="66"/>
                  </a:cubicBezTo>
                  <a:cubicBezTo>
                    <a:pt x="43" y="71"/>
                    <a:pt x="63" y="71"/>
                    <a:pt x="63" y="81"/>
                  </a:cubicBezTo>
                  <a:cubicBezTo>
                    <a:pt x="63" y="89"/>
                    <a:pt x="54" y="86"/>
                    <a:pt x="47" y="88"/>
                  </a:cubicBezTo>
                  <a:cubicBezTo>
                    <a:pt x="42" y="90"/>
                    <a:pt x="40" y="93"/>
                    <a:pt x="37" y="98"/>
                  </a:cubicBezTo>
                  <a:lnTo>
                    <a:pt x="37" y="102"/>
                  </a:lnTo>
                  <a:lnTo>
                    <a:pt x="42" y="102"/>
                  </a:lnTo>
                  <a:cubicBezTo>
                    <a:pt x="43" y="101"/>
                    <a:pt x="43" y="101"/>
                    <a:pt x="45" y="100"/>
                  </a:cubicBezTo>
                  <a:lnTo>
                    <a:pt x="49" y="100"/>
                  </a:lnTo>
                  <a:cubicBezTo>
                    <a:pt x="49" y="107"/>
                    <a:pt x="59" y="110"/>
                    <a:pt x="63" y="114"/>
                  </a:cubicBezTo>
                  <a:lnTo>
                    <a:pt x="57" y="114"/>
                  </a:lnTo>
                  <a:cubicBezTo>
                    <a:pt x="52" y="111"/>
                    <a:pt x="49" y="106"/>
                    <a:pt x="39" y="106"/>
                  </a:cubicBezTo>
                  <a:cubicBezTo>
                    <a:pt x="36" y="106"/>
                    <a:pt x="32" y="105"/>
                    <a:pt x="32" y="109"/>
                  </a:cubicBezTo>
                  <a:cubicBezTo>
                    <a:pt x="32" y="114"/>
                    <a:pt x="38" y="115"/>
                    <a:pt x="42" y="118"/>
                  </a:cubicBezTo>
                  <a:cubicBezTo>
                    <a:pt x="35" y="122"/>
                    <a:pt x="20" y="118"/>
                    <a:pt x="20" y="130"/>
                  </a:cubicBezTo>
                  <a:cubicBezTo>
                    <a:pt x="20" y="131"/>
                    <a:pt x="21" y="132"/>
                    <a:pt x="23" y="132"/>
                  </a:cubicBezTo>
                  <a:cubicBezTo>
                    <a:pt x="24" y="132"/>
                    <a:pt x="26" y="131"/>
                    <a:pt x="26" y="130"/>
                  </a:cubicBezTo>
                  <a:cubicBezTo>
                    <a:pt x="37" y="132"/>
                    <a:pt x="45" y="135"/>
                    <a:pt x="54" y="135"/>
                  </a:cubicBezTo>
                  <a:cubicBezTo>
                    <a:pt x="59" y="135"/>
                    <a:pt x="61" y="132"/>
                    <a:pt x="63" y="132"/>
                  </a:cubicBezTo>
                  <a:lnTo>
                    <a:pt x="86" y="132"/>
                  </a:lnTo>
                  <a:cubicBezTo>
                    <a:pt x="92" y="132"/>
                    <a:pt x="89" y="137"/>
                    <a:pt x="96" y="137"/>
                  </a:cubicBezTo>
                  <a:cubicBezTo>
                    <a:pt x="102" y="137"/>
                    <a:pt x="119" y="131"/>
                    <a:pt x="119" y="126"/>
                  </a:cubicBezTo>
                  <a:cubicBezTo>
                    <a:pt x="119" y="124"/>
                    <a:pt x="116" y="124"/>
                    <a:pt x="115" y="124"/>
                  </a:cubicBezTo>
                  <a:lnTo>
                    <a:pt x="107" y="124"/>
                  </a:lnTo>
                  <a:cubicBezTo>
                    <a:pt x="107" y="114"/>
                    <a:pt x="120" y="119"/>
                    <a:pt x="120" y="110"/>
                  </a:cubicBezTo>
                  <a:cubicBezTo>
                    <a:pt x="120" y="108"/>
                    <a:pt x="118" y="108"/>
                    <a:pt x="117" y="106"/>
                  </a:cubicBezTo>
                  <a:lnTo>
                    <a:pt x="132" y="106"/>
                  </a:lnTo>
                  <a:cubicBezTo>
                    <a:pt x="138" y="102"/>
                    <a:pt x="139" y="95"/>
                    <a:pt x="146" y="92"/>
                  </a:cubicBezTo>
                  <a:cubicBezTo>
                    <a:pt x="144" y="88"/>
                    <a:pt x="140" y="87"/>
                    <a:pt x="137" y="85"/>
                  </a:cubicBezTo>
                  <a:cubicBezTo>
                    <a:pt x="143" y="86"/>
                    <a:pt x="146" y="86"/>
                    <a:pt x="146" y="79"/>
                  </a:cubicBezTo>
                  <a:lnTo>
                    <a:pt x="138" y="79"/>
                  </a:lnTo>
                  <a:cubicBezTo>
                    <a:pt x="142" y="76"/>
                    <a:pt x="149" y="75"/>
                    <a:pt x="156" y="73"/>
                  </a:cubicBezTo>
                  <a:cubicBezTo>
                    <a:pt x="161" y="72"/>
                    <a:pt x="168" y="75"/>
                    <a:pt x="171" y="72"/>
                  </a:cubicBezTo>
                  <a:cubicBezTo>
                    <a:pt x="180" y="66"/>
                    <a:pt x="187" y="54"/>
                    <a:pt x="199" y="50"/>
                  </a:cubicBezTo>
                  <a:cubicBezTo>
                    <a:pt x="210" y="46"/>
                    <a:pt x="226" y="42"/>
                    <a:pt x="233" y="36"/>
                  </a:cubicBezTo>
                  <a:cubicBezTo>
                    <a:pt x="226" y="35"/>
                    <a:pt x="214" y="38"/>
                    <a:pt x="211" y="34"/>
                  </a:cubicBezTo>
                  <a:cubicBezTo>
                    <a:pt x="226" y="27"/>
                    <a:pt x="241" y="32"/>
                    <a:pt x="253" y="23"/>
                  </a:cubicBezTo>
                  <a:cubicBezTo>
                    <a:pt x="255" y="22"/>
                    <a:pt x="260" y="23"/>
                    <a:pt x="260" y="19"/>
                  </a:cubicBezTo>
                  <a:cubicBezTo>
                    <a:pt x="260" y="14"/>
                    <a:pt x="244" y="15"/>
                    <a:pt x="241" y="11"/>
                  </a:cubicBezTo>
                  <a:cubicBezTo>
                    <a:pt x="239" y="10"/>
                    <a:pt x="239" y="8"/>
                    <a:pt x="236" y="6"/>
                  </a:cubicBezTo>
                  <a:cubicBezTo>
                    <a:pt x="234" y="6"/>
                    <a:pt x="233" y="5"/>
                    <a:pt x="231" y="4"/>
                  </a:cubicBezTo>
                  <a:lnTo>
                    <a:pt x="207" y="11"/>
                  </a:lnTo>
                  <a:cubicBezTo>
                    <a:pt x="209" y="10"/>
                    <a:pt x="210" y="10"/>
                    <a:pt x="212" y="8"/>
                  </a:cubicBezTo>
                  <a:cubicBezTo>
                    <a:pt x="206" y="2"/>
                    <a:pt x="181" y="2"/>
                    <a:pt x="174" y="2"/>
                  </a:cubicBezTo>
                  <a:lnTo>
                    <a:pt x="166" y="2"/>
                  </a:lnTo>
                  <a:cubicBezTo>
                    <a:pt x="163" y="2"/>
                    <a:pt x="161" y="0"/>
                    <a:pt x="157" y="0"/>
                  </a:cubicBezTo>
                  <a:cubicBezTo>
                    <a:pt x="152" y="0"/>
                    <a:pt x="151" y="6"/>
                    <a:pt x="147" y="6"/>
                  </a:cubicBezTo>
                  <a:cubicBezTo>
                    <a:pt x="143" y="6"/>
                    <a:pt x="141" y="2"/>
                    <a:pt x="136" y="2"/>
                  </a:cubicBezTo>
                  <a:cubicBezTo>
                    <a:pt x="134" y="2"/>
                    <a:pt x="133" y="3"/>
                    <a:pt x="132" y="4"/>
                  </a:cubicBezTo>
                  <a:lnTo>
                    <a:pt x="98" y="4"/>
                  </a:lnTo>
                  <a:cubicBezTo>
                    <a:pt x="96" y="4"/>
                    <a:pt x="93" y="5"/>
                    <a:pt x="92" y="8"/>
                  </a:cubicBezTo>
                  <a:cubicBezTo>
                    <a:pt x="87" y="11"/>
                    <a:pt x="90" y="9"/>
                    <a:pt x="86" y="9"/>
                  </a:cubicBezTo>
                  <a:cubicBezTo>
                    <a:pt x="77" y="9"/>
                    <a:pt x="74" y="15"/>
                    <a:pt x="71" y="22"/>
                  </a:cubicBezTo>
                  <a:cubicBezTo>
                    <a:pt x="68" y="21"/>
                    <a:pt x="57" y="15"/>
                    <a:pt x="51" y="15"/>
                  </a:cubicBezTo>
                  <a:cubicBezTo>
                    <a:pt x="45" y="15"/>
                    <a:pt x="49" y="22"/>
                    <a:pt x="39" y="22"/>
                  </a:cubicBezTo>
                  <a:cubicBezTo>
                    <a:pt x="39" y="23"/>
                    <a:pt x="38" y="24"/>
                    <a:pt x="37" y="24"/>
                  </a:cubicBezTo>
                  <a:lnTo>
                    <a:pt x="30" y="24"/>
                  </a:lnTo>
                  <a:cubicBezTo>
                    <a:pt x="22" y="24"/>
                    <a:pt x="2" y="28"/>
                    <a:pt x="0" y="35"/>
                  </a:cubicBezTo>
                  <a:lnTo>
                    <a:pt x="7" y="35"/>
                  </a:lnTo>
                  <a:cubicBezTo>
                    <a:pt x="8" y="34"/>
                    <a:pt x="10" y="34"/>
                    <a:pt x="12" y="3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2" name="Freeform: Shape 1378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3" name="Freeform: Shape 1379"/>
            <p:cNvSpPr/>
            <p:nvPr/>
          </p:nvSpPr>
          <p:spPr>
            <a:xfrm>
              <a:off x="5069833" y="4255157"/>
              <a:ext cx="2276153" cy="1727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385">
                  <a:moveTo>
                    <a:pt x="426" y="246"/>
                  </a:moveTo>
                  <a:cubicBezTo>
                    <a:pt x="420" y="244"/>
                    <a:pt x="393" y="245"/>
                    <a:pt x="393" y="236"/>
                  </a:cubicBezTo>
                  <a:cubicBezTo>
                    <a:pt x="395" y="236"/>
                    <a:pt x="400" y="235"/>
                    <a:pt x="400" y="232"/>
                  </a:cubicBezTo>
                  <a:cubicBezTo>
                    <a:pt x="400" y="230"/>
                    <a:pt x="397" y="229"/>
                    <a:pt x="397" y="225"/>
                  </a:cubicBezTo>
                  <a:cubicBezTo>
                    <a:pt x="398" y="226"/>
                    <a:pt x="400" y="225"/>
                    <a:pt x="401" y="225"/>
                  </a:cubicBezTo>
                  <a:cubicBezTo>
                    <a:pt x="413" y="225"/>
                    <a:pt x="411" y="240"/>
                    <a:pt x="424" y="240"/>
                  </a:cubicBezTo>
                  <a:cubicBezTo>
                    <a:pt x="427" y="240"/>
                    <a:pt x="433" y="239"/>
                    <a:pt x="433" y="236"/>
                  </a:cubicBezTo>
                  <a:cubicBezTo>
                    <a:pt x="433" y="219"/>
                    <a:pt x="413" y="214"/>
                    <a:pt x="403" y="203"/>
                  </a:cubicBezTo>
                  <a:lnTo>
                    <a:pt x="403" y="199"/>
                  </a:lnTo>
                  <a:cubicBezTo>
                    <a:pt x="403" y="199"/>
                    <a:pt x="404" y="199"/>
                    <a:pt x="407" y="199"/>
                  </a:cubicBezTo>
                  <a:cubicBezTo>
                    <a:pt x="408" y="205"/>
                    <a:pt x="417" y="212"/>
                    <a:pt x="423" y="212"/>
                  </a:cubicBezTo>
                  <a:cubicBezTo>
                    <a:pt x="426" y="212"/>
                    <a:pt x="427" y="208"/>
                    <a:pt x="427" y="204"/>
                  </a:cubicBezTo>
                  <a:cubicBezTo>
                    <a:pt x="427" y="196"/>
                    <a:pt x="414" y="199"/>
                    <a:pt x="411" y="191"/>
                  </a:cubicBezTo>
                  <a:lnTo>
                    <a:pt x="415" y="191"/>
                  </a:lnTo>
                  <a:cubicBezTo>
                    <a:pt x="418" y="194"/>
                    <a:pt x="421" y="195"/>
                    <a:pt x="424" y="198"/>
                  </a:cubicBezTo>
                  <a:cubicBezTo>
                    <a:pt x="427" y="192"/>
                    <a:pt x="439" y="195"/>
                    <a:pt x="441" y="186"/>
                  </a:cubicBezTo>
                  <a:cubicBezTo>
                    <a:pt x="439" y="186"/>
                    <a:pt x="437" y="184"/>
                    <a:pt x="437" y="182"/>
                  </a:cubicBezTo>
                  <a:cubicBezTo>
                    <a:pt x="443" y="181"/>
                    <a:pt x="449" y="179"/>
                    <a:pt x="451" y="174"/>
                  </a:cubicBezTo>
                  <a:cubicBezTo>
                    <a:pt x="447" y="173"/>
                    <a:pt x="439" y="173"/>
                    <a:pt x="439" y="168"/>
                  </a:cubicBezTo>
                  <a:cubicBezTo>
                    <a:pt x="439" y="164"/>
                    <a:pt x="444" y="164"/>
                    <a:pt x="449" y="164"/>
                  </a:cubicBezTo>
                  <a:cubicBezTo>
                    <a:pt x="447" y="162"/>
                    <a:pt x="449" y="160"/>
                    <a:pt x="449" y="158"/>
                  </a:cubicBezTo>
                  <a:cubicBezTo>
                    <a:pt x="449" y="153"/>
                    <a:pt x="444" y="152"/>
                    <a:pt x="444" y="145"/>
                  </a:cubicBezTo>
                  <a:cubicBezTo>
                    <a:pt x="440" y="145"/>
                    <a:pt x="435" y="145"/>
                    <a:pt x="435" y="140"/>
                  </a:cubicBezTo>
                  <a:cubicBezTo>
                    <a:pt x="435" y="138"/>
                    <a:pt x="437" y="135"/>
                    <a:pt x="441" y="135"/>
                  </a:cubicBezTo>
                  <a:cubicBezTo>
                    <a:pt x="446" y="135"/>
                    <a:pt x="461" y="138"/>
                    <a:pt x="461" y="131"/>
                  </a:cubicBezTo>
                  <a:cubicBezTo>
                    <a:pt x="461" y="124"/>
                    <a:pt x="450" y="125"/>
                    <a:pt x="449" y="121"/>
                  </a:cubicBezTo>
                  <a:cubicBezTo>
                    <a:pt x="451" y="121"/>
                    <a:pt x="453" y="120"/>
                    <a:pt x="454" y="119"/>
                  </a:cubicBezTo>
                  <a:cubicBezTo>
                    <a:pt x="451" y="116"/>
                    <a:pt x="447" y="113"/>
                    <a:pt x="442" y="113"/>
                  </a:cubicBezTo>
                  <a:cubicBezTo>
                    <a:pt x="439" y="113"/>
                    <a:pt x="436" y="114"/>
                    <a:pt x="433" y="113"/>
                  </a:cubicBezTo>
                  <a:cubicBezTo>
                    <a:pt x="435" y="110"/>
                    <a:pt x="435" y="103"/>
                    <a:pt x="438" y="100"/>
                  </a:cubicBezTo>
                  <a:cubicBezTo>
                    <a:pt x="444" y="96"/>
                    <a:pt x="450" y="94"/>
                    <a:pt x="450" y="88"/>
                  </a:cubicBezTo>
                  <a:cubicBezTo>
                    <a:pt x="450" y="87"/>
                    <a:pt x="451" y="87"/>
                    <a:pt x="450" y="84"/>
                  </a:cubicBezTo>
                  <a:cubicBezTo>
                    <a:pt x="456" y="82"/>
                    <a:pt x="463" y="81"/>
                    <a:pt x="463" y="76"/>
                  </a:cubicBezTo>
                  <a:cubicBezTo>
                    <a:pt x="463" y="73"/>
                    <a:pt x="466" y="76"/>
                    <a:pt x="463" y="72"/>
                  </a:cubicBezTo>
                  <a:cubicBezTo>
                    <a:pt x="469" y="71"/>
                    <a:pt x="477" y="71"/>
                    <a:pt x="477" y="63"/>
                  </a:cubicBezTo>
                  <a:cubicBezTo>
                    <a:pt x="474" y="64"/>
                    <a:pt x="474" y="64"/>
                    <a:pt x="471" y="63"/>
                  </a:cubicBezTo>
                  <a:cubicBezTo>
                    <a:pt x="484" y="63"/>
                    <a:pt x="490" y="54"/>
                    <a:pt x="500" y="51"/>
                  </a:cubicBezTo>
                  <a:cubicBezTo>
                    <a:pt x="502" y="50"/>
                    <a:pt x="507" y="48"/>
                    <a:pt x="507" y="44"/>
                  </a:cubicBezTo>
                  <a:cubicBezTo>
                    <a:pt x="507" y="40"/>
                    <a:pt x="493" y="34"/>
                    <a:pt x="489" y="34"/>
                  </a:cubicBezTo>
                  <a:cubicBezTo>
                    <a:pt x="486" y="34"/>
                    <a:pt x="484" y="34"/>
                    <a:pt x="484" y="38"/>
                  </a:cubicBezTo>
                  <a:lnTo>
                    <a:pt x="469" y="38"/>
                  </a:lnTo>
                  <a:cubicBezTo>
                    <a:pt x="464" y="40"/>
                    <a:pt x="464" y="41"/>
                    <a:pt x="458" y="44"/>
                  </a:cubicBezTo>
                  <a:cubicBezTo>
                    <a:pt x="457" y="44"/>
                    <a:pt x="452" y="43"/>
                    <a:pt x="452" y="43"/>
                  </a:cubicBezTo>
                  <a:lnTo>
                    <a:pt x="432" y="43"/>
                  </a:lnTo>
                  <a:cubicBezTo>
                    <a:pt x="427" y="46"/>
                    <a:pt x="412" y="66"/>
                    <a:pt x="404" y="68"/>
                  </a:cubicBezTo>
                  <a:cubicBezTo>
                    <a:pt x="405" y="65"/>
                    <a:pt x="424" y="45"/>
                    <a:pt x="424" y="42"/>
                  </a:cubicBezTo>
                  <a:cubicBezTo>
                    <a:pt x="424" y="38"/>
                    <a:pt x="422" y="33"/>
                    <a:pt x="417" y="33"/>
                  </a:cubicBezTo>
                  <a:cubicBezTo>
                    <a:pt x="407" y="33"/>
                    <a:pt x="389" y="50"/>
                    <a:pt x="382" y="50"/>
                  </a:cubicBezTo>
                  <a:cubicBezTo>
                    <a:pt x="380" y="50"/>
                    <a:pt x="392" y="38"/>
                    <a:pt x="393" y="35"/>
                  </a:cubicBezTo>
                  <a:cubicBezTo>
                    <a:pt x="388" y="33"/>
                    <a:pt x="338" y="39"/>
                    <a:pt x="333" y="35"/>
                  </a:cubicBezTo>
                  <a:lnTo>
                    <a:pt x="398" y="32"/>
                  </a:lnTo>
                  <a:cubicBezTo>
                    <a:pt x="406" y="29"/>
                    <a:pt x="426" y="30"/>
                    <a:pt x="428" y="20"/>
                  </a:cubicBezTo>
                  <a:cubicBezTo>
                    <a:pt x="421" y="18"/>
                    <a:pt x="410" y="20"/>
                    <a:pt x="402" y="17"/>
                  </a:cubicBezTo>
                  <a:cubicBezTo>
                    <a:pt x="388" y="11"/>
                    <a:pt x="375" y="0"/>
                    <a:pt x="358" y="0"/>
                  </a:cubicBezTo>
                  <a:lnTo>
                    <a:pt x="315" y="0"/>
                  </a:lnTo>
                  <a:cubicBezTo>
                    <a:pt x="300" y="0"/>
                    <a:pt x="288" y="8"/>
                    <a:pt x="274" y="8"/>
                  </a:cubicBezTo>
                  <a:cubicBezTo>
                    <a:pt x="269" y="8"/>
                    <a:pt x="267" y="8"/>
                    <a:pt x="262" y="8"/>
                  </a:cubicBezTo>
                  <a:lnTo>
                    <a:pt x="262" y="12"/>
                  </a:lnTo>
                  <a:lnTo>
                    <a:pt x="256" y="12"/>
                  </a:lnTo>
                  <a:cubicBezTo>
                    <a:pt x="250" y="9"/>
                    <a:pt x="245" y="9"/>
                    <a:pt x="238" y="9"/>
                  </a:cubicBezTo>
                  <a:cubicBezTo>
                    <a:pt x="228" y="9"/>
                    <a:pt x="220" y="12"/>
                    <a:pt x="213" y="16"/>
                  </a:cubicBezTo>
                  <a:cubicBezTo>
                    <a:pt x="214" y="18"/>
                    <a:pt x="217" y="18"/>
                    <a:pt x="219" y="20"/>
                  </a:cubicBezTo>
                  <a:cubicBezTo>
                    <a:pt x="216" y="21"/>
                    <a:pt x="207" y="19"/>
                    <a:pt x="207" y="23"/>
                  </a:cubicBezTo>
                  <a:cubicBezTo>
                    <a:pt x="207" y="29"/>
                    <a:pt x="219" y="33"/>
                    <a:pt x="223" y="35"/>
                  </a:cubicBezTo>
                  <a:lnTo>
                    <a:pt x="210" y="35"/>
                  </a:lnTo>
                  <a:cubicBezTo>
                    <a:pt x="203" y="32"/>
                    <a:pt x="196" y="25"/>
                    <a:pt x="183" y="25"/>
                  </a:cubicBezTo>
                  <a:cubicBezTo>
                    <a:pt x="181" y="25"/>
                    <a:pt x="176" y="25"/>
                    <a:pt x="176" y="29"/>
                  </a:cubicBezTo>
                  <a:cubicBezTo>
                    <a:pt x="176" y="31"/>
                    <a:pt x="178" y="33"/>
                    <a:pt x="179" y="35"/>
                  </a:cubicBezTo>
                  <a:lnTo>
                    <a:pt x="174" y="35"/>
                  </a:lnTo>
                  <a:cubicBezTo>
                    <a:pt x="168" y="33"/>
                    <a:pt x="163" y="34"/>
                    <a:pt x="160" y="28"/>
                  </a:cubicBezTo>
                  <a:lnTo>
                    <a:pt x="157" y="31"/>
                  </a:lnTo>
                  <a:cubicBezTo>
                    <a:pt x="157" y="33"/>
                    <a:pt x="159" y="35"/>
                    <a:pt x="159" y="37"/>
                  </a:cubicBezTo>
                  <a:cubicBezTo>
                    <a:pt x="153" y="37"/>
                    <a:pt x="151" y="28"/>
                    <a:pt x="146" y="28"/>
                  </a:cubicBezTo>
                  <a:cubicBezTo>
                    <a:pt x="138" y="28"/>
                    <a:pt x="132" y="32"/>
                    <a:pt x="124" y="35"/>
                  </a:cubicBezTo>
                  <a:cubicBezTo>
                    <a:pt x="113" y="35"/>
                    <a:pt x="108" y="38"/>
                    <a:pt x="96" y="39"/>
                  </a:cubicBezTo>
                  <a:cubicBezTo>
                    <a:pt x="87" y="40"/>
                    <a:pt x="95" y="54"/>
                    <a:pt x="84" y="54"/>
                  </a:cubicBezTo>
                  <a:cubicBezTo>
                    <a:pt x="82" y="54"/>
                    <a:pt x="79" y="53"/>
                    <a:pt x="77" y="51"/>
                  </a:cubicBezTo>
                  <a:cubicBezTo>
                    <a:pt x="71" y="58"/>
                    <a:pt x="57" y="64"/>
                    <a:pt x="47" y="68"/>
                  </a:cubicBezTo>
                  <a:cubicBezTo>
                    <a:pt x="46" y="68"/>
                    <a:pt x="42" y="70"/>
                    <a:pt x="42" y="72"/>
                  </a:cubicBezTo>
                  <a:cubicBezTo>
                    <a:pt x="42" y="78"/>
                    <a:pt x="58" y="78"/>
                    <a:pt x="64" y="78"/>
                  </a:cubicBezTo>
                  <a:cubicBezTo>
                    <a:pt x="64" y="86"/>
                    <a:pt x="60" y="91"/>
                    <a:pt x="56" y="94"/>
                  </a:cubicBezTo>
                  <a:cubicBezTo>
                    <a:pt x="49" y="98"/>
                    <a:pt x="38" y="93"/>
                    <a:pt x="30" y="96"/>
                  </a:cubicBezTo>
                  <a:cubicBezTo>
                    <a:pt x="25" y="98"/>
                    <a:pt x="22" y="101"/>
                    <a:pt x="16" y="103"/>
                  </a:cubicBezTo>
                  <a:cubicBezTo>
                    <a:pt x="10" y="105"/>
                    <a:pt x="0" y="102"/>
                    <a:pt x="0" y="111"/>
                  </a:cubicBezTo>
                  <a:cubicBezTo>
                    <a:pt x="0" y="116"/>
                    <a:pt x="28" y="123"/>
                    <a:pt x="29" y="123"/>
                  </a:cubicBezTo>
                  <a:lnTo>
                    <a:pt x="39" y="123"/>
                  </a:lnTo>
                  <a:cubicBezTo>
                    <a:pt x="41" y="123"/>
                    <a:pt x="42" y="122"/>
                    <a:pt x="42" y="121"/>
                  </a:cubicBezTo>
                  <a:lnTo>
                    <a:pt x="54" y="121"/>
                  </a:lnTo>
                  <a:cubicBezTo>
                    <a:pt x="54" y="124"/>
                    <a:pt x="54" y="125"/>
                    <a:pt x="50" y="127"/>
                  </a:cubicBezTo>
                  <a:lnTo>
                    <a:pt x="34" y="127"/>
                  </a:lnTo>
                  <a:cubicBezTo>
                    <a:pt x="32" y="129"/>
                    <a:pt x="31" y="130"/>
                    <a:pt x="28" y="130"/>
                  </a:cubicBezTo>
                  <a:lnTo>
                    <a:pt x="21" y="130"/>
                  </a:lnTo>
                  <a:cubicBezTo>
                    <a:pt x="18" y="130"/>
                    <a:pt x="12" y="131"/>
                    <a:pt x="12" y="135"/>
                  </a:cubicBezTo>
                  <a:cubicBezTo>
                    <a:pt x="17" y="138"/>
                    <a:pt x="16" y="135"/>
                    <a:pt x="22" y="135"/>
                  </a:cubicBezTo>
                  <a:cubicBezTo>
                    <a:pt x="26" y="135"/>
                    <a:pt x="29" y="139"/>
                    <a:pt x="34" y="140"/>
                  </a:cubicBezTo>
                  <a:cubicBezTo>
                    <a:pt x="33" y="143"/>
                    <a:pt x="31" y="143"/>
                    <a:pt x="28" y="145"/>
                  </a:cubicBezTo>
                  <a:cubicBezTo>
                    <a:pt x="32" y="150"/>
                    <a:pt x="41" y="152"/>
                    <a:pt x="47" y="152"/>
                  </a:cubicBezTo>
                  <a:cubicBezTo>
                    <a:pt x="50" y="152"/>
                    <a:pt x="50" y="153"/>
                    <a:pt x="51" y="152"/>
                  </a:cubicBezTo>
                  <a:cubicBezTo>
                    <a:pt x="50" y="151"/>
                    <a:pt x="49" y="150"/>
                    <a:pt x="48" y="149"/>
                  </a:cubicBezTo>
                  <a:cubicBezTo>
                    <a:pt x="50" y="148"/>
                    <a:pt x="51" y="148"/>
                    <a:pt x="54" y="148"/>
                  </a:cubicBezTo>
                  <a:cubicBezTo>
                    <a:pt x="58" y="148"/>
                    <a:pt x="60" y="150"/>
                    <a:pt x="63" y="150"/>
                  </a:cubicBezTo>
                  <a:cubicBezTo>
                    <a:pt x="67" y="150"/>
                    <a:pt x="69" y="146"/>
                    <a:pt x="73" y="146"/>
                  </a:cubicBezTo>
                  <a:lnTo>
                    <a:pt x="82" y="146"/>
                  </a:lnTo>
                  <a:cubicBezTo>
                    <a:pt x="115" y="146"/>
                    <a:pt x="136" y="172"/>
                    <a:pt x="143" y="198"/>
                  </a:cubicBezTo>
                  <a:lnTo>
                    <a:pt x="143" y="202"/>
                  </a:lnTo>
                  <a:cubicBezTo>
                    <a:pt x="146" y="202"/>
                    <a:pt x="151" y="203"/>
                    <a:pt x="151" y="207"/>
                  </a:cubicBezTo>
                  <a:cubicBezTo>
                    <a:pt x="151" y="214"/>
                    <a:pt x="145" y="213"/>
                    <a:pt x="145" y="220"/>
                  </a:cubicBezTo>
                  <a:cubicBezTo>
                    <a:pt x="145" y="224"/>
                    <a:pt x="147" y="225"/>
                    <a:pt x="152" y="225"/>
                  </a:cubicBezTo>
                  <a:cubicBezTo>
                    <a:pt x="156" y="225"/>
                    <a:pt x="157" y="220"/>
                    <a:pt x="160" y="220"/>
                  </a:cubicBezTo>
                  <a:cubicBezTo>
                    <a:pt x="170" y="220"/>
                    <a:pt x="172" y="234"/>
                    <a:pt x="182" y="236"/>
                  </a:cubicBezTo>
                  <a:cubicBezTo>
                    <a:pt x="181" y="238"/>
                    <a:pt x="182" y="241"/>
                    <a:pt x="179" y="241"/>
                  </a:cubicBezTo>
                  <a:cubicBezTo>
                    <a:pt x="172" y="241"/>
                    <a:pt x="167" y="236"/>
                    <a:pt x="161" y="236"/>
                  </a:cubicBezTo>
                  <a:cubicBezTo>
                    <a:pt x="158" y="236"/>
                    <a:pt x="159" y="235"/>
                    <a:pt x="155" y="236"/>
                  </a:cubicBezTo>
                  <a:cubicBezTo>
                    <a:pt x="157" y="245"/>
                    <a:pt x="178" y="246"/>
                    <a:pt x="187" y="249"/>
                  </a:cubicBezTo>
                  <a:cubicBezTo>
                    <a:pt x="185" y="258"/>
                    <a:pt x="180" y="261"/>
                    <a:pt x="179" y="270"/>
                  </a:cubicBezTo>
                  <a:cubicBezTo>
                    <a:pt x="174" y="268"/>
                    <a:pt x="174" y="268"/>
                    <a:pt x="170" y="270"/>
                  </a:cubicBezTo>
                  <a:lnTo>
                    <a:pt x="170" y="271"/>
                  </a:lnTo>
                  <a:cubicBezTo>
                    <a:pt x="164" y="275"/>
                    <a:pt x="163" y="282"/>
                    <a:pt x="159" y="287"/>
                  </a:cubicBezTo>
                  <a:lnTo>
                    <a:pt x="159" y="294"/>
                  </a:lnTo>
                  <a:cubicBezTo>
                    <a:pt x="160" y="292"/>
                    <a:pt x="162" y="293"/>
                    <a:pt x="164" y="294"/>
                  </a:cubicBezTo>
                  <a:cubicBezTo>
                    <a:pt x="163" y="297"/>
                    <a:pt x="162" y="298"/>
                    <a:pt x="162" y="301"/>
                  </a:cubicBezTo>
                  <a:cubicBezTo>
                    <a:pt x="162" y="309"/>
                    <a:pt x="169" y="312"/>
                    <a:pt x="171" y="318"/>
                  </a:cubicBezTo>
                  <a:cubicBezTo>
                    <a:pt x="172" y="321"/>
                    <a:pt x="173" y="327"/>
                    <a:pt x="174" y="328"/>
                  </a:cubicBezTo>
                  <a:cubicBezTo>
                    <a:pt x="179" y="330"/>
                    <a:pt x="181" y="323"/>
                    <a:pt x="185" y="329"/>
                  </a:cubicBezTo>
                  <a:cubicBezTo>
                    <a:pt x="183" y="331"/>
                    <a:pt x="181" y="330"/>
                    <a:pt x="181" y="334"/>
                  </a:cubicBezTo>
                  <a:cubicBezTo>
                    <a:pt x="181" y="343"/>
                    <a:pt x="192" y="356"/>
                    <a:pt x="198" y="361"/>
                  </a:cubicBezTo>
                  <a:cubicBezTo>
                    <a:pt x="199" y="361"/>
                    <a:pt x="198" y="366"/>
                    <a:pt x="200" y="367"/>
                  </a:cubicBezTo>
                  <a:cubicBezTo>
                    <a:pt x="205" y="370"/>
                    <a:pt x="208" y="368"/>
                    <a:pt x="210" y="375"/>
                  </a:cubicBezTo>
                  <a:cubicBezTo>
                    <a:pt x="213" y="375"/>
                    <a:pt x="218" y="371"/>
                    <a:pt x="222" y="371"/>
                  </a:cubicBezTo>
                  <a:cubicBezTo>
                    <a:pt x="230" y="371"/>
                    <a:pt x="229" y="385"/>
                    <a:pt x="236" y="385"/>
                  </a:cubicBezTo>
                  <a:cubicBezTo>
                    <a:pt x="238" y="385"/>
                    <a:pt x="239" y="383"/>
                    <a:pt x="242" y="383"/>
                  </a:cubicBezTo>
                  <a:cubicBezTo>
                    <a:pt x="243" y="384"/>
                    <a:pt x="243" y="385"/>
                    <a:pt x="246" y="385"/>
                  </a:cubicBezTo>
                  <a:cubicBezTo>
                    <a:pt x="254" y="385"/>
                    <a:pt x="250" y="370"/>
                    <a:pt x="257" y="367"/>
                  </a:cubicBezTo>
                  <a:cubicBezTo>
                    <a:pt x="257" y="364"/>
                    <a:pt x="257" y="356"/>
                    <a:pt x="257" y="351"/>
                  </a:cubicBezTo>
                  <a:cubicBezTo>
                    <a:pt x="257" y="342"/>
                    <a:pt x="271" y="345"/>
                    <a:pt x="271" y="335"/>
                  </a:cubicBezTo>
                  <a:cubicBezTo>
                    <a:pt x="271" y="332"/>
                    <a:pt x="267" y="330"/>
                    <a:pt x="267" y="328"/>
                  </a:cubicBezTo>
                  <a:cubicBezTo>
                    <a:pt x="267" y="327"/>
                    <a:pt x="269" y="326"/>
                    <a:pt x="269" y="325"/>
                  </a:cubicBezTo>
                  <a:cubicBezTo>
                    <a:pt x="269" y="324"/>
                    <a:pt x="269" y="323"/>
                    <a:pt x="269" y="322"/>
                  </a:cubicBezTo>
                  <a:cubicBezTo>
                    <a:pt x="269" y="312"/>
                    <a:pt x="285" y="315"/>
                    <a:pt x="291" y="308"/>
                  </a:cubicBezTo>
                  <a:cubicBezTo>
                    <a:pt x="294" y="306"/>
                    <a:pt x="292" y="303"/>
                    <a:pt x="297" y="301"/>
                  </a:cubicBezTo>
                  <a:lnTo>
                    <a:pt x="297" y="307"/>
                  </a:lnTo>
                  <a:lnTo>
                    <a:pt x="302" y="307"/>
                  </a:lnTo>
                  <a:cubicBezTo>
                    <a:pt x="308" y="303"/>
                    <a:pt x="318" y="304"/>
                    <a:pt x="324" y="298"/>
                  </a:cubicBezTo>
                  <a:cubicBezTo>
                    <a:pt x="328" y="294"/>
                    <a:pt x="328" y="288"/>
                    <a:pt x="334" y="284"/>
                  </a:cubicBezTo>
                  <a:lnTo>
                    <a:pt x="341" y="278"/>
                  </a:lnTo>
                  <a:cubicBezTo>
                    <a:pt x="341" y="276"/>
                    <a:pt x="344" y="275"/>
                    <a:pt x="347" y="273"/>
                  </a:cubicBezTo>
                  <a:lnTo>
                    <a:pt x="361" y="273"/>
                  </a:lnTo>
                  <a:cubicBezTo>
                    <a:pt x="372" y="268"/>
                    <a:pt x="381" y="269"/>
                    <a:pt x="392" y="266"/>
                  </a:cubicBezTo>
                  <a:cubicBezTo>
                    <a:pt x="400" y="263"/>
                    <a:pt x="403" y="255"/>
                    <a:pt x="413" y="252"/>
                  </a:cubicBezTo>
                  <a:cubicBezTo>
                    <a:pt x="418" y="250"/>
                    <a:pt x="421" y="249"/>
                    <a:pt x="426" y="24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4" name="Freeform: Shape 1380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5" name="Freeform: Shape 1381"/>
            <p:cNvSpPr/>
            <p:nvPr/>
          </p:nvSpPr>
          <p:spPr>
            <a:xfrm>
              <a:off x="5744581" y="5348263"/>
              <a:ext cx="107961" cy="6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6">
                  <a:moveTo>
                    <a:pt x="6" y="16"/>
                  </a:moveTo>
                  <a:lnTo>
                    <a:pt x="13" y="16"/>
                  </a:lnTo>
                  <a:cubicBezTo>
                    <a:pt x="18" y="16"/>
                    <a:pt x="24" y="15"/>
                    <a:pt x="25" y="10"/>
                  </a:cubicBezTo>
                  <a:cubicBezTo>
                    <a:pt x="17" y="8"/>
                    <a:pt x="15" y="0"/>
                    <a:pt x="7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9"/>
                    <a:pt x="3" y="15"/>
                    <a:pt x="6" y="1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6" name="Freeform: Shape 1382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7" name="Freeform: Shape 1383"/>
            <p:cNvSpPr/>
            <p:nvPr/>
          </p:nvSpPr>
          <p:spPr>
            <a:xfrm>
              <a:off x="7107562" y="4974901"/>
              <a:ext cx="53980" cy="31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8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0" y="5"/>
                    <a:pt x="2" y="8"/>
                    <a:pt x="4" y="8"/>
                  </a:cubicBezTo>
                  <a:cubicBezTo>
                    <a:pt x="7" y="8"/>
                    <a:pt x="12" y="5"/>
                    <a:pt x="13" y="3"/>
                  </a:cubicBez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8" name="Freeform: Shape 1384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09" name="Freeform: Shape 1385"/>
            <p:cNvSpPr/>
            <p:nvPr/>
          </p:nvSpPr>
          <p:spPr>
            <a:xfrm>
              <a:off x="5582642" y="6445854"/>
              <a:ext cx="242909" cy="2384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" h="54">
                  <a:moveTo>
                    <a:pt x="30" y="3"/>
                  </a:moveTo>
                  <a:cubicBezTo>
                    <a:pt x="30" y="2"/>
                    <a:pt x="29" y="0"/>
                    <a:pt x="28" y="0"/>
                  </a:cubicBezTo>
                  <a:cubicBezTo>
                    <a:pt x="23" y="0"/>
                    <a:pt x="22" y="5"/>
                    <a:pt x="19" y="9"/>
                  </a:cubicBezTo>
                  <a:cubicBezTo>
                    <a:pt x="15" y="16"/>
                    <a:pt x="12" y="30"/>
                    <a:pt x="3" y="33"/>
                  </a:cubicBezTo>
                  <a:cubicBezTo>
                    <a:pt x="3" y="35"/>
                    <a:pt x="4" y="35"/>
                    <a:pt x="5" y="35"/>
                  </a:cubicBezTo>
                  <a:lnTo>
                    <a:pt x="5" y="37"/>
                  </a:lnTo>
                  <a:cubicBezTo>
                    <a:pt x="5" y="37"/>
                    <a:pt x="0" y="41"/>
                    <a:pt x="0" y="42"/>
                  </a:cubicBezTo>
                  <a:cubicBezTo>
                    <a:pt x="0" y="43"/>
                    <a:pt x="2" y="45"/>
                    <a:pt x="3" y="45"/>
                  </a:cubicBezTo>
                  <a:cubicBezTo>
                    <a:pt x="6" y="45"/>
                    <a:pt x="8" y="44"/>
                    <a:pt x="12" y="44"/>
                  </a:cubicBezTo>
                  <a:cubicBezTo>
                    <a:pt x="15" y="44"/>
                    <a:pt x="17" y="46"/>
                    <a:pt x="21" y="46"/>
                  </a:cubicBezTo>
                  <a:cubicBezTo>
                    <a:pt x="23" y="46"/>
                    <a:pt x="25" y="45"/>
                    <a:pt x="27" y="44"/>
                  </a:cubicBezTo>
                  <a:cubicBezTo>
                    <a:pt x="28" y="47"/>
                    <a:pt x="32" y="45"/>
                    <a:pt x="35" y="45"/>
                  </a:cubicBezTo>
                  <a:cubicBezTo>
                    <a:pt x="35" y="47"/>
                    <a:pt x="32" y="47"/>
                    <a:pt x="32" y="50"/>
                  </a:cubicBezTo>
                  <a:cubicBezTo>
                    <a:pt x="32" y="51"/>
                    <a:pt x="33" y="50"/>
                    <a:pt x="34" y="50"/>
                  </a:cubicBezTo>
                  <a:cubicBezTo>
                    <a:pt x="37" y="50"/>
                    <a:pt x="40" y="46"/>
                    <a:pt x="42" y="42"/>
                  </a:cubicBezTo>
                  <a:cubicBezTo>
                    <a:pt x="45" y="45"/>
                    <a:pt x="43" y="50"/>
                    <a:pt x="45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48" y="52"/>
                    <a:pt x="48" y="54"/>
                    <a:pt x="50" y="54"/>
                  </a:cubicBezTo>
                  <a:cubicBezTo>
                    <a:pt x="53" y="54"/>
                    <a:pt x="55" y="51"/>
                    <a:pt x="55" y="47"/>
                  </a:cubicBezTo>
                  <a:cubicBezTo>
                    <a:pt x="55" y="44"/>
                    <a:pt x="53" y="45"/>
                    <a:pt x="53" y="41"/>
                  </a:cubicBezTo>
                  <a:cubicBezTo>
                    <a:pt x="51" y="42"/>
                    <a:pt x="52" y="43"/>
                    <a:pt x="49" y="43"/>
                  </a:cubicBezTo>
                  <a:cubicBezTo>
                    <a:pt x="49" y="41"/>
                    <a:pt x="47" y="40"/>
                    <a:pt x="47" y="38"/>
                  </a:cubicBezTo>
                  <a:cubicBezTo>
                    <a:pt x="47" y="37"/>
                    <a:pt x="50" y="36"/>
                    <a:pt x="50" y="33"/>
                  </a:cubicBezTo>
                  <a:cubicBezTo>
                    <a:pt x="49" y="33"/>
                    <a:pt x="48" y="34"/>
                    <a:pt x="47" y="35"/>
                  </a:cubicBezTo>
                  <a:cubicBezTo>
                    <a:pt x="47" y="30"/>
                    <a:pt x="47" y="27"/>
                    <a:pt x="47" y="25"/>
                  </a:cubicBezTo>
                  <a:cubicBezTo>
                    <a:pt x="46" y="26"/>
                    <a:pt x="42" y="26"/>
                    <a:pt x="38" y="25"/>
                  </a:cubicBezTo>
                  <a:lnTo>
                    <a:pt x="35" y="26"/>
                  </a:lnTo>
                  <a:lnTo>
                    <a:pt x="35" y="25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31" y="20"/>
                  </a:lnTo>
                  <a:cubicBezTo>
                    <a:pt x="30" y="19"/>
                    <a:pt x="28" y="19"/>
                    <a:pt x="26" y="19"/>
                  </a:cubicBezTo>
                  <a:cubicBezTo>
                    <a:pt x="25" y="19"/>
                    <a:pt x="25" y="21"/>
                    <a:pt x="22" y="21"/>
                  </a:cubicBezTo>
                  <a:lnTo>
                    <a:pt x="22" y="18"/>
                  </a:lnTo>
                  <a:cubicBezTo>
                    <a:pt x="24" y="13"/>
                    <a:pt x="30" y="10"/>
                    <a:pt x="3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0" name="Freeform: Shape 1386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1" name="Freeform: Shape 1387"/>
            <p:cNvSpPr/>
            <p:nvPr/>
          </p:nvSpPr>
          <p:spPr>
            <a:xfrm>
              <a:off x="13018375" y="4898430"/>
              <a:ext cx="287893" cy="107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25">
                  <a:moveTo>
                    <a:pt x="15" y="25"/>
                  </a:moveTo>
                  <a:cubicBezTo>
                    <a:pt x="18" y="25"/>
                    <a:pt x="19" y="22"/>
                    <a:pt x="21" y="20"/>
                  </a:cubicBezTo>
                  <a:cubicBezTo>
                    <a:pt x="23" y="22"/>
                    <a:pt x="24" y="23"/>
                    <a:pt x="27" y="23"/>
                  </a:cubicBezTo>
                  <a:cubicBezTo>
                    <a:pt x="30" y="23"/>
                    <a:pt x="31" y="21"/>
                    <a:pt x="33" y="21"/>
                  </a:cubicBezTo>
                  <a:cubicBezTo>
                    <a:pt x="36" y="21"/>
                    <a:pt x="37" y="19"/>
                    <a:pt x="39" y="19"/>
                  </a:cubicBezTo>
                  <a:cubicBezTo>
                    <a:pt x="41" y="19"/>
                    <a:pt x="42" y="22"/>
                    <a:pt x="44" y="22"/>
                  </a:cubicBezTo>
                  <a:cubicBezTo>
                    <a:pt x="48" y="22"/>
                    <a:pt x="49" y="19"/>
                    <a:pt x="52" y="19"/>
                  </a:cubicBezTo>
                  <a:lnTo>
                    <a:pt x="60" y="19"/>
                  </a:lnTo>
                  <a:cubicBezTo>
                    <a:pt x="60" y="17"/>
                    <a:pt x="64" y="13"/>
                    <a:pt x="65" y="9"/>
                  </a:cubicBezTo>
                  <a:cubicBezTo>
                    <a:pt x="59" y="7"/>
                    <a:pt x="41" y="1"/>
                    <a:pt x="36" y="1"/>
                  </a:cubicBezTo>
                  <a:cubicBezTo>
                    <a:pt x="32" y="1"/>
                    <a:pt x="31" y="5"/>
                    <a:pt x="31" y="9"/>
                  </a:cubicBezTo>
                  <a:cubicBezTo>
                    <a:pt x="23" y="9"/>
                    <a:pt x="22" y="0"/>
                    <a:pt x="13" y="0"/>
                  </a:cubicBezTo>
                  <a:cubicBezTo>
                    <a:pt x="7" y="0"/>
                    <a:pt x="0" y="5"/>
                    <a:pt x="0" y="11"/>
                  </a:cubicBezTo>
                  <a:cubicBezTo>
                    <a:pt x="0" y="19"/>
                    <a:pt x="7" y="25"/>
                    <a:pt x="15" y="2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2" name="Freeform: Shape 1388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3" name="Freeform: Shape 1389"/>
            <p:cNvSpPr/>
            <p:nvPr/>
          </p:nvSpPr>
          <p:spPr>
            <a:xfrm>
              <a:off x="4718963" y="6369383"/>
              <a:ext cx="40485" cy="179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" h="5">
                  <a:moveTo>
                    <a:pt x="0" y="3"/>
                  </a:moveTo>
                  <a:cubicBezTo>
                    <a:pt x="1" y="4"/>
                    <a:pt x="6" y="5"/>
                    <a:pt x="8" y="5"/>
                  </a:cubicBezTo>
                  <a:cubicBezTo>
                    <a:pt x="9" y="5"/>
                    <a:pt x="10" y="6"/>
                    <a:pt x="10" y="5"/>
                  </a:cubicBezTo>
                  <a:cubicBezTo>
                    <a:pt x="10" y="2"/>
                    <a:pt x="5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4" name="Freeform: Shape 1390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5" name="Freeform: Shape 1391"/>
            <p:cNvSpPr/>
            <p:nvPr/>
          </p:nvSpPr>
          <p:spPr>
            <a:xfrm>
              <a:off x="8290622" y="7080105"/>
              <a:ext cx="10346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" h="13">
                  <a:moveTo>
                    <a:pt x="24" y="0"/>
                  </a:moveTo>
                  <a:cubicBezTo>
                    <a:pt x="19" y="-1"/>
                    <a:pt x="17" y="2"/>
                    <a:pt x="14" y="2"/>
                  </a:cubicBezTo>
                  <a:cubicBezTo>
                    <a:pt x="9" y="2"/>
                    <a:pt x="7" y="-2"/>
                    <a:pt x="0" y="1"/>
                  </a:cubicBezTo>
                  <a:lnTo>
                    <a:pt x="0" y="3"/>
                  </a:lnTo>
                  <a:cubicBezTo>
                    <a:pt x="2" y="4"/>
                    <a:pt x="4" y="4"/>
                    <a:pt x="5" y="4"/>
                  </a:cubicBezTo>
                  <a:cubicBezTo>
                    <a:pt x="9" y="6"/>
                    <a:pt x="13" y="11"/>
                    <a:pt x="18" y="12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9"/>
                    <a:pt x="21" y="9"/>
                    <a:pt x="21" y="7"/>
                  </a:cubicBezTo>
                  <a:cubicBezTo>
                    <a:pt x="21" y="6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6" name="Freeform: Shape 1392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7" name="Freeform: Shape 1393"/>
            <p:cNvSpPr/>
            <p:nvPr/>
          </p:nvSpPr>
          <p:spPr>
            <a:xfrm>
              <a:off x="8146688" y="6864199"/>
              <a:ext cx="31488" cy="62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15">
                  <a:moveTo>
                    <a:pt x="6" y="15"/>
                  </a:moveTo>
                  <a:cubicBezTo>
                    <a:pt x="7" y="13"/>
                    <a:pt x="7" y="7"/>
                    <a:pt x="8" y="3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6" y="0"/>
                    <a:pt x="4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6"/>
                    <a:pt x="3" y="14"/>
                    <a:pt x="6" y="15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8" name="Freeform: Shape 1394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19" name="Freeform: Shape 1395"/>
            <p:cNvSpPr/>
            <p:nvPr/>
          </p:nvSpPr>
          <p:spPr>
            <a:xfrm>
              <a:off x="8137692" y="6940670"/>
              <a:ext cx="49482" cy="944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22">
                  <a:moveTo>
                    <a:pt x="3" y="10"/>
                  </a:move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2"/>
                    <a:pt x="4" y="22"/>
                  </a:cubicBezTo>
                  <a:cubicBezTo>
                    <a:pt x="7" y="22"/>
                    <a:pt x="12" y="18"/>
                    <a:pt x="12" y="14"/>
                  </a:cubicBezTo>
                  <a:cubicBezTo>
                    <a:pt x="12" y="9"/>
                    <a:pt x="13" y="7"/>
                    <a:pt x="10" y="2"/>
                  </a:cubicBezTo>
                  <a:cubicBezTo>
                    <a:pt x="9" y="2"/>
                    <a:pt x="9" y="0"/>
                    <a:pt x="6" y="0"/>
                  </a:cubicBezTo>
                  <a:cubicBezTo>
                    <a:pt x="4" y="0"/>
                    <a:pt x="4" y="3"/>
                    <a:pt x="0" y="4"/>
                  </a:cubicBezTo>
                  <a:cubicBezTo>
                    <a:pt x="0" y="6"/>
                    <a:pt x="3" y="8"/>
                    <a:pt x="3" y="1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0" name="Freeform: Shape 1396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1" name="Freeform: Shape 1397"/>
            <p:cNvSpPr/>
            <p:nvPr/>
          </p:nvSpPr>
          <p:spPr>
            <a:xfrm>
              <a:off x="7921772" y="7003634"/>
              <a:ext cx="26990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3" y="4"/>
                    <a:pt x="4" y="4"/>
                  </a:cubicBezTo>
                  <a:cubicBezTo>
                    <a:pt x="5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2" name="Freeform: Shape 1398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3" name="Freeform: Shape 1399"/>
            <p:cNvSpPr/>
            <p:nvPr/>
          </p:nvSpPr>
          <p:spPr>
            <a:xfrm>
              <a:off x="8200668" y="6234421"/>
              <a:ext cx="26990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9">
                  <a:moveTo>
                    <a:pt x="7" y="6"/>
                  </a:moveTo>
                  <a:cubicBezTo>
                    <a:pt x="7" y="3"/>
                    <a:pt x="5" y="3"/>
                    <a:pt x="5" y="0"/>
                  </a:cubicBezTo>
                  <a:lnTo>
                    <a:pt x="0" y="0"/>
                  </a:lnTo>
                  <a:lnTo>
                    <a:pt x="0" y="3"/>
                  </a:lnTo>
                  <a:cubicBezTo>
                    <a:pt x="0" y="6"/>
                    <a:pt x="3" y="7"/>
                    <a:pt x="6" y="7"/>
                  </a:cubicBezTo>
                  <a:lnTo>
                    <a:pt x="6" y="9"/>
                  </a:lnTo>
                  <a:cubicBezTo>
                    <a:pt x="7" y="8"/>
                    <a:pt x="7" y="9"/>
                    <a:pt x="7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4" name="Freeform: Shape 1400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5" name="Freeform: Shape 1401"/>
            <p:cNvSpPr/>
            <p:nvPr/>
          </p:nvSpPr>
          <p:spPr>
            <a:xfrm>
              <a:off x="8241140" y="6193947"/>
              <a:ext cx="53980" cy="85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20">
                  <a:moveTo>
                    <a:pt x="2" y="18"/>
                  </a:moveTo>
                  <a:lnTo>
                    <a:pt x="1" y="17"/>
                  </a:lnTo>
                  <a:lnTo>
                    <a:pt x="0" y="18"/>
                  </a:lnTo>
                  <a:cubicBezTo>
                    <a:pt x="0" y="19"/>
                    <a:pt x="2" y="20"/>
                    <a:pt x="4" y="20"/>
                  </a:cubicBezTo>
                  <a:cubicBezTo>
                    <a:pt x="11" y="20"/>
                    <a:pt x="8" y="10"/>
                    <a:pt x="13" y="8"/>
                  </a:cubicBezTo>
                  <a:cubicBezTo>
                    <a:pt x="12" y="3"/>
                    <a:pt x="11" y="0"/>
                    <a:pt x="6" y="0"/>
                  </a:cubicBezTo>
                  <a:cubicBezTo>
                    <a:pt x="4" y="0"/>
                    <a:pt x="0" y="8"/>
                    <a:pt x="0" y="9"/>
                  </a:cubicBezTo>
                  <a:cubicBezTo>
                    <a:pt x="0" y="11"/>
                    <a:pt x="3" y="14"/>
                    <a:pt x="6" y="14"/>
                  </a:cubicBezTo>
                  <a:cubicBezTo>
                    <a:pt x="6" y="16"/>
                    <a:pt x="4" y="18"/>
                    <a:pt x="2" y="18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6" name="Freeform: Shape 1402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7" name="Freeform: Shape 1403"/>
            <p:cNvSpPr/>
            <p:nvPr/>
          </p:nvSpPr>
          <p:spPr>
            <a:xfrm>
              <a:off x="8502055" y="6099484"/>
              <a:ext cx="26990" cy="44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1">
                  <a:moveTo>
                    <a:pt x="7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9"/>
                    <a:pt x="-1" y="10"/>
                    <a:pt x="0" y="11"/>
                  </a:cubicBezTo>
                  <a:cubicBezTo>
                    <a:pt x="2" y="9"/>
                    <a:pt x="4" y="7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8" name="Freeform: Shape 1404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29" name="Freeform: Shape 1405"/>
            <p:cNvSpPr/>
            <p:nvPr/>
          </p:nvSpPr>
          <p:spPr>
            <a:xfrm>
              <a:off x="8641504" y="603199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3" y="13"/>
                  </a:moveTo>
                  <a:cubicBezTo>
                    <a:pt x="5" y="13"/>
                    <a:pt x="9" y="11"/>
                    <a:pt x="9" y="10"/>
                  </a:cubicBezTo>
                  <a:lnTo>
                    <a:pt x="9" y="7"/>
                  </a:lnTo>
                  <a:cubicBezTo>
                    <a:pt x="9" y="6"/>
                    <a:pt x="10" y="5"/>
                    <a:pt x="11" y="3"/>
                  </a:cubicBezTo>
                  <a:cubicBezTo>
                    <a:pt x="10" y="2"/>
                    <a:pt x="9" y="2"/>
                    <a:pt x="7" y="0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5" y="7"/>
                    <a:pt x="3" y="8"/>
                    <a:pt x="0" y="9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0" name="Freeform: Shape 1406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1" name="Freeform: Shape 1407"/>
            <p:cNvSpPr/>
            <p:nvPr/>
          </p:nvSpPr>
          <p:spPr>
            <a:xfrm>
              <a:off x="8726972" y="7197063"/>
              <a:ext cx="76471" cy="8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3">
                  <a:moveTo>
                    <a:pt x="18" y="2"/>
                  </a:moveTo>
                  <a:cubicBezTo>
                    <a:pt x="13" y="0"/>
                    <a:pt x="6" y="-1"/>
                    <a:pt x="0" y="0"/>
                  </a:cubicBezTo>
                  <a:cubicBezTo>
                    <a:pt x="3" y="2"/>
                    <a:pt x="9" y="2"/>
                    <a:pt x="11" y="2"/>
                  </a:cubicBezTo>
                  <a:cubicBezTo>
                    <a:pt x="13" y="2"/>
                    <a:pt x="15" y="4"/>
                    <a:pt x="18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2" name="Freeform: Shape 1408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3" name="Freeform: Shape 1409"/>
            <p:cNvSpPr/>
            <p:nvPr/>
          </p:nvSpPr>
          <p:spPr>
            <a:xfrm>
              <a:off x="9046353" y="7183567"/>
              <a:ext cx="71973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9">
                  <a:moveTo>
                    <a:pt x="17" y="0"/>
                  </a:moveTo>
                  <a:cubicBezTo>
                    <a:pt x="12" y="1"/>
                    <a:pt x="4" y="4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12" y="8"/>
                    <a:pt x="13" y="6"/>
                  </a:cubicBezTo>
                  <a:cubicBezTo>
                    <a:pt x="13" y="5"/>
                    <a:pt x="12" y="3"/>
                    <a:pt x="14" y="3"/>
                  </a:cubicBezTo>
                  <a:cubicBezTo>
                    <a:pt x="15" y="2"/>
                    <a:pt x="17" y="3"/>
                    <a:pt x="17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4" name="Freeform: Shape 1410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5" name="Freeform: Shape 1411"/>
            <p:cNvSpPr/>
            <p:nvPr/>
          </p:nvSpPr>
          <p:spPr>
            <a:xfrm>
              <a:off x="9838059" y="8123730"/>
              <a:ext cx="31488" cy="13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4"/>
                  </a:moveTo>
                  <a:cubicBezTo>
                    <a:pt x="5" y="4"/>
                    <a:pt x="8" y="1"/>
                    <a:pt x="8" y="0"/>
                  </a:cubicBezTo>
                  <a:cubicBezTo>
                    <a:pt x="5" y="0"/>
                    <a:pt x="2" y="1"/>
                    <a:pt x="0" y="1"/>
                  </a:cubicBezTo>
                  <a:cubicBezTo>
                    <a:pt x="0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6" name="Freeform: Shape 1412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7" name="Freeform: Shape 1413"/>
            <p:cNvSpPr/>
            <p:nvPr/>
          </p:nvSpPr>
          <p:spPr>
            <a:xfrm>
              <a:off x="9631124" y="5393246"/>
              <a:ext cx="76471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" h="13">
                  <a:moveTo>
                    <a:pt x="4" y="3"/>
                  </a:moveTo>
                  <a:cubicBezTo>
                    <a:pt x="3" y="3"/>
                    <a:pt x="0" y="9"/>
                    <a:pt x="0" y="10"/>
                  </a:cubicBezTo>
                  <a:cubicBezTo>
                    <a:pt x="0" y="13"/>
                    <a:pt x="2" y="13"/>
                    <a:pt x="6" y="13"/>
                  </a:cubicBezTo>
                  <a:cubicBezTo>
                    <a:pt x="11" y="13"/>
                    <a:pt x="14" y="11"/>
                    <a:pt x="18" y="8"/>
                  </a:cubicBezTo>
                  <a:lnTo>
                    <a:pt x="18" y="4"/>
                  </a:lnTo>
                  <a:cubicBezTo>
                    <a:pt x="14" y="4"/>
                    <a:pt x="12" y="0"/>
                    <a:pt x="7" y="0"/>
                  </a:cubicBezTo>
                  <a:cubicBezTo>
                    <a:pt x="6" y="0"/>
                    <a:pt x="6" y="3"/>
                    <a:pt x="4" y="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8" name="Freeform: Shape 1414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39" name="Freeform: Shape 1415"/>
            <p:cNvSpPr/>
            <p:nvPr/>
          </p:nvSpPr>
          <p:spPr>
            <a:xfrm>
              <a:off x="10031487" y="5339266"/>
              <a:ext cx="58478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10">
                  <a:moveTo>
                    <a:pt x="0" y="2"/>
                  </a:moveTo>
                  <a:cubicBezTo>
                    <a:pt x="0" y="6"/>
                    <a:pt x="7" y="10"/>
                    <a:pt x="10" y="10"/>
                  </a:cubicBezTo>
                  <a:cubicBezTo>
                    <a:pt x="10" y="10"/>
                    <a:pt x="14" y="11"/>
                    <a:pt x="14" y="8"/>
                  </a:cubicBezTo>
                  <a:cubicBezTo>
                    <a:pt x="14" y="2"/>
                    <a:pt x="0" y="-3"/>
                    <a:pt x="0" y="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0" name="Freeform: Shape 1416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1" name="Freeform: Shape 1417"/>
            <p:cNvSpPr/>
            <p:nvPr/>
          </p:nvSpPr>
          <p:spPr>
            <a:xfrm>
              <a:off x="10463326" y="5109852"/>
              <a:ext cx="49482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9">
                  <a:moveTo>
                    <a:pt x="12" y="6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"/>
                    <a:pt x="-1" y="9"/>
                    <a:pt x="0" y="9"/>
                  </a:cubicBezTo>
                  <a:cubicBezTo>
                    <a:pt x="3" y="9"/>
                    <a:pt x="10" y="7"/>
                    <a:pt x="12" y="6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2" name="Freeform: Shape 1418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3" name="Freeform: Shape 1419"/>
            <p:cNvSpPr/>
            <p:nvPr/>
          </p:nvSpPr>
          <p:spPr>
            <a:xfrm>
              <a:off x="13135333" y="5069367"/>
              <a:ext cx="121456" cy="49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12">
                  <a:moveTo>
                    <a:pt x="19" y="12"/>
                  </a:moveTo>
                  <a:lnTo>
                    <a:pt x="28" y="12"/>
                  </a:lnTo>
                  <a:cubicBezTo>
                    <a:pt x="28" y="5"/>
                    <a:pt x="22" y="0"/>
                    <a:pt x="14" y="0"/>
                  </a:cubicBezTo>
                  <a:cubicBezTo>
                    <a:pt x="7" y="0"/>
                    <a:pt x="3" y="4"/>
                    <a:pt x="0" y="9"/>
                  </a:cubicBezTo>
                  <a:lnTo>
                    <a:pt x="1" y="8"/>
                  </a:lnTo>
                  <a:cubicBezTo>
                    <a:pt x="7" y="10"/>
                    <a:pt x="14" y="9"/>
                    <a:pt x="19" y="12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4" name="Freeform: Shape 1420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5" name="Freeform: Shape 1421"/>
            <p:cNvSpPr/>
            <p:nvPr/>
          </p:nvSpPr>
          <p:spPr>
            <a:xfrm>
              <a:off x="13373744" y="4947911"/>
              <a:ext cx="166438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13">
                  <a:moveTo>
                    <a:pt x="25" y="13"/>
                  </a:moveTo>
                  <a:cubicBezTo>
                    <a:pt x="29" y="13"/>
                    <a:pt x="38" y="12"/>
                    <a:pt x="38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4" y="6"/>
                    <a:pt x="3" y="2"/>
                    <a:pt x="0" y="0"/>
                  </a:cubicBezTo>
                  <a:lnTo>
                    <a:pt x="3" y="2"/>
                  </a:lnTo>
                  <a:cubicBezTo>
                    <a:pt x="3" y="9"/>
                    <a:pt x="17" y="13"/>
                    <a:pt x="25" y="13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6" name="Freeform: Shape 1422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7" name="Freeform: Shape 1423"/>
            <p:cNvSpPr/>
            <p:nvPr/>
          </p:nvSpPr>
          <p:spPr>
            <a:xfrm>
              <a:off x="13130833" y="5037878"/>
              <a:ext cx="31488" cy="26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7">
                  <a:moveTo>
                    <a:pt x="8" y="4"/>
                  </a:moveTo>
                  <a:cubicBezTo>
                    <a:pt x="8" y="-1"/>
                    <a:pt x="0" y="-1"/>
                    <a:pt x="0" y="4"/>
                  </a:cubicBezTo>
                  <a:cubicBezTo>
                    <a:pt x="0" y="6"/>
                    <a:pt x="1" y="7"/>
                    <a:pt x="4" y="7"/>
                  </a:cubicBezTo>
                  <a:cubicBezTo>
                    <a:pt x="6" y="7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8" name="Freeform: Shape 1424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49" name="Freeform: Shape 1425"/>
            <p:cNvSpPr/>
            <p:nvPr/>
          </p:nvSpPr>
          <p:spPr>
            <a:xfrm>
              <a:off x="5389214" y="6531322"/>
              <a:ext cx="89966" cy="359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9">
                  <a:moveTo>
                    <a:pt x="21" y="7"/>
                  </a:moveTo>
                  <a:cubicBezTo>
                    <a:pt x="15" y="4"/>
                    <a:pt x="9" y="-2"/>
                    <a:pt x="0" y="0"/>
                  </a:cubicBezTo>
                  <a:cubicBezTo>
                    <a:pt x="3" y="3"/>
                    <a:pt x="12" y="9"/>
                    <a:pt x="17" y="9"/>
                  </a:cubicBezTo>
                  <a:cubicBezTo>
                    <a:pt x="19" y="9"/>
                    <a:pt x="20" y="9"/>
                    <a:pt x="21" y="7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0" name="Freeform: Shape 1426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1" name="Freeform: Shape 1427"/>
            <p:cNvSpPr/>
            <p:nvPr/>
          </p:nvSpPr>
          <p:spPr>
            <a:xfrm>
              <a:off x="5393711" y="6679768"/>
              <a:ext cx="71973" cy="40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" h="10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1" y="10"/>
                    <a:pt x="13" y="10"/>
                  </a:cubicBezTo>
                  <a:cubicBezTo>
                    <a:pt x="14" y="10"/>
                    <a:pt x="17" y="8"/>
                    <a:pt x="17" y="7"/>
                  </a:cubicBezTo>
                  <a:lnTo>
                    <a:pt x="17" y="5"/>
                  </a:lnTo>
                  <a:lnTo>
                    <a:pt x="8" y="5"/>
                  </a:lnTo>
                  <a:cubicBezTo>
                    <a:pt x="5" y="4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2" name="Freeform: Shape 1428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3" name="Freeform: Shape 1429"/>
            <p:cNvSpPr/>
            <p:nvPr/>
          </p:nvSpPr>
          <p:spPr>
            <a:xfrm>
              <a:off x="5501672" y="6684266"/>
              <a:ext cx="44984" cy="53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9"/>
                  </a:moveTo>
                  <a:lnTo>
                    <a:pt x="11" y="7"/>
                  </a:lnTo>
                  <a:cubicBezTo>
                    <a:pt x="5" y="7"/>
                    <a:pt x="9" y="5"/>
                    <a:pt x="9" y="2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8" y="13"/>
                    <a:pt x="11" y="11"/>
                    <a:pt x="11" y="9"/>
                  </a:cubicBezTo>
                  <a:close/>
                </a:path>
              </a:pathLst>
            </a:custGeom>
            <a:solidFill>
              <a:srgbClr val="CFDADD"/>
            </a:solidFill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454" name="Freeform: Shape 1430"/>
            <p:cNvSpPr/>
            <p:nvPr/>
          </p:nvSpPr>
          <p:spPr>
            <a:xfrm>
              <a:off x="3801292" y="4794956"/>
              <a:ext cx="5555420" cy="555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236">
                  <a:moveTo>
                    <a:pt x="1236" y="617"/>
                  </a:moveTo>
                  <a:cubicBezTo>
                    <a:pt x="1236" y="959"/>
                    <a:pt x="959" y="1236"/>
                    <a:pt x="618" y="1236"/>
                  </a:cubicBezTo>
                  <a:cubicBezTo>
                    <a:pt x="276" y="1236"/>
                    <a:pt x="0" y="959"/>
                    <a:pt x="0" y="617"/>
                  </a:cubicBezTo>
                  <a:cubicBezTo>
                    <a:pt x="0" y="276"/>
                    <a:pt x="276" y="0"/>
                    <a:pt x="618" y="0"/>
                  </a:cubicBezTo>
                  <a:cubicBezTo>
                    <a:pt x="959" y="0"/>
                    <a:pt x="1236" y="276"/>
                    <a:pt x="1236" y="617"/>
                  </a:cubicBezTo>
                  <a:close/>
                </a:path>
              </a:pathLst>
            </a:custGeom>
            <a:noFill/>
            <a:ln w="2520" cap="flat">
              <a:solidFill>
                <a:srgbClr val="CBDDCF"/>
              </a:solidFill>
              <a:prstDash val="solid"/>
              <a:round/>
            </a:ln>
          </p:spPr>
          <p:txBody>
            <a:bodyPr vert="horz" wrap="none" lIns="540" tIns="540" rIns="540" bIns="54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09" name="Freeform: Shape 1432"/>
            <p:cNvSpPr/>
            <p:nvPr/>
          </p:nvSpPr>
          <p:spPr>
            <a:xfrm>
              <a:off x="5312729" y="8623032"/>
              <a:ext cx="301388" cy="305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8"/>
                  </a:moveTo>
                  <a:cubicBezTo>
                    <a:pt x="66" y="57"/>
                    <a:pt x="50" y="71"/>
                    <a:pt x="31" y="69"/>
                  </a:cubicBezTo>
                  <a:cubicBezTo>
                    <a:pt x="11" y="67"/>
                    <a:pt x="-2" y="50"/>
                    <a:pt x="0" y="31"/>
                  </a:cubicBezTo>
                  <a:cubicBezTo>
                    <a:pt x="2" y="12"/>
                    <a:pt x="19" y="-2"/>
                    <a:pt x="38" y="0"/>
                  </a:cubicBezTo>
                  <a:cubicBezTo>
                    <a:pt x="56" y="2"/>
                    <a:pt x="70" y="19"/>
                    <a:pt x="68" y="3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0" name="Freeform: Shape 1433"/>
            <p:cNvSpPr/>
            <p:nvPr/>
          </p:nvSpPr>
          <p:spPr>
            <a:xfrm>
              <a:off x="8475065" y="6427849"/>
              <a:ext cx="305886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70">
                  <a:moveTo>
                    <a:pt x="69" y="35"/>
                  </a:moveTo>
                  <a:cubicBezTo>
                    <a:pt x="69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sp>
          <p:nvSpPr>
            <p:cNvPr id="811" name="Freeform: Shape 1434"/>
            <p:cNvSpPr/>
            <p:nvPr/>
          </p:nvSpPr>
          <p:spPr>
            <a:xfrm>
              <a:off x="8110700" y="7763864"/>
              <a:ext cx="301388" cy="310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70">
                  <a:moveTo>
                    <a:pt x="68" y="35"/>
                  </a:moveTo>
                  <a:cubicBezTo>
                    <a:pt x="68" y="54"/>
                    <a:pt x="53" y="70"/>
                    <a:pt x="34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45000" tIns="22500" rIns="45000" bIns="22500" anchor="ctr" anchorCtr="1" compatLnSpc="0"/>
            <a:lstStyle/>
            <a:p>
              <a:pPr hangingPunct="0"/>
              <a:endParaRPr lang="en-US" sz="900"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</p:grpSp>
      <p:sp>
        <p:nvSpPr>
          <p:cNvPr id="820" name="Oval 819"/>
          <p:cNvSpPr/>
          <p:nvPr/>
        </p:nvSpPr>
        <p:spPr>
          <a:xfrm>
            <a:off x="7902142" y="4603582"/>
            <a:ext cx="618015" cy="61801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3</a:t>
            </a:r>
          </a:p>
        </p:txBody>
      </p:sp>
      <p:sp>
        <p:nvSpPr>
          <p:cNvPr id="821" name="TextBox 820"/>
          <p:cNvSpPr txBox="1"/>
          <p:nvPr/>
        </p:nvSpPr>
        <p:spPr>
          <a:xfrm>
            <a:off x="8681849" y="4514374"/>
            <a:ext cx="2502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ПОЗНАВАТЕЛЬНЫЕ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2" name="TextBox 821"/>
          <p:cNvSpPr txBox="1"/>
          <p:nvPr/>
        </p:nvSpPr>
        <p:spPr>
          <a:xfrm>
            <a:off x="8670965" y="4782886"/>
            <a:ext cx="2824348" cy="11976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ыделение существенных признаков понятия, описание объектов, поиск ответа на вопрос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3" name="Oval 822"/>
          <p:cNvSpPr/>
          <p:nvPr/>
        </p:nvSpPr>
        <p:spPr>
          <a:xfrm>
            <a:off x="8052949" y="1556799"/>
            <a:ext cx="618015" cy="61801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1</a:t>
            </a:r>
          </a:p>
        </p:txBody>
      </p:sp>
      <p:sp>
        <p:nvSpPr>
          <p:cNvPr id="824" name="TextBox 823"/>
          <p:cNvSpPr txBox="1"/>
          <p:nvPr/>
        </p:nvSpPr>
        <p:spPr>
          <a:xfrm>
            <a:off x="8752437" y="1447991"/>
            <a:ext cx="2447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РЕГУЛЯТИВНЫЕ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5" name="TextBox 824"/>
          <p:cNvSpPr txBox="1"/>
          <p:nvPr/>
        </p:nvSpPr>
        <p:spPr>
          <a:xfrm>
            <a:off x="8708869" y="1786545"/>
            <a:ext cx="3217110" cy="1479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абота в соответствии с поставленной учителем задачей; сравнение полученного результата с ожидаемым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826" name="Oval 825"/>
          <p:cNvSpPr/>
          <p:nvPr/>
        </p:nvSpPr>
        <p:spPr>
          <a:xfrm>
            <a:off x="8052949" y="3223951"/>
            <a:ext cx="618015" cy="61801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t>2</a:t>
            </a:r>
          </a:p>
        </p:txBody>
      </p:sp>
      <p:sp>
        <p:nvSpPr>
          <p:cNvPr id="827" name="TextBox 826"/>
          <p:cNvSpPr txBox="1"/>
          <p:nvPr/>
        </p:nvSpPr>
        <p:spPr>
          <a:xfrm>
            <a:off x="8681848" y="3258915"/>
            <a:ext cx="30026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КОММУНИКАТИВНЫЕ</a:t>
            </a:r>
            <a:endParaRPr lang="en-US" sz="1600" b="1" dirty="0">
              <a:solidFill>
                <a:schemeClr val="tx2"/>
              </a:solidFill>
              <a:latin typeface="Roboto" charset="0"/>
              <a:ea typeface="Roboto" charset="0"/>
              <a:cs typeface="Roboto" charset="0"/>
            </a:endParaRPr>
          </a:p>
        </p:txBody>
      </p:sp>
      <p:sp>
        <p:nvSpPr>
          <p:cNvPr id="828" name="TextBox 827"/>
          <p:cNvSpPr txBox="1"/>
          <p:nvPr/>
        </p:nvSpPr>
        <p:spPr>
          <a:xfrm>
            <a:off x="8767347" y="3534821"/>
            <a:ext cx="2928049" cy="9155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220"/>
              </a:lnSpc>
            </a:pPr>
            <a:r>
              <a:rPr lang="ru-RU" sz="1600" dirty="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ыступление перед аудиторией, ведение диалога</a:t>
            </a:r>
            <a:endParaRPr lang="en-US" sz="1500" dirty="0">
              <a:latin typeface="Lato Light" charset="0"/>
              <a:ea typeface="Lato Light" charset="0"/>
              <a:cs typeface="Lato Light" charset="0"/>
            </a:endParaRPr>
          </a:p>
        </p:txBody>
      </p:sp>
      <p:sp>
        <p:nvSpPr>
          <p:cNvPr id="455" name="Заголовок 1">
            <a:extLst>
              <a:ext uri="{FF2B5EF4-FFF2-40B4-BE49-F238E27FC236}">
                <a16:creationId xmlns:a16="http://schemas.microsoft.com/office/drawing/2014/main" id="{6E61BFE2-B557-4D50-808E-13C68A2B3A00}"/>
              </a:ext>
            </a:extLst>
          </p:cNvPr>
          <p:cNvSpPr txBox="1">
            <a:spLocks/>
          </p:cNvSpPr>
          <p:nvPr/>
        </p:nvSpPr>
        <p:spPr>
          <a:xfrm>
            <a:off x="346596" y="205664"/>
            <a:ext cx="11579384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Autofit/>
          </a:bodyPr>
          <a:lstStyle>
            <a:lvl1pPr algn="l" defTabSz="1218987" rtl="0" eaLnBrk="1" latinLnBrk="0" hangingPunct="1"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400">
                <a:solidFill>
                  <a:srgbClr val="2E2E2E"/>
                </a:solidFill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C9182B5-C5EB-467F-AF8B-B7EFC8140E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0800000" flipV="1">
            <a:off x="609441" y="985719"/>
            <a:ext cx="10969943" cy="541333"/>
          </a:xfrm>
        </p:spPr>
        <p:txBody>
          <a:bodyPr/>
          <a:lstStyle/>
          <a:p>
            <a:r>
              <a:rPr lang="ru-RU" sz="20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ходе выполнения задания формируются следующие метапредметные умения:</a:t>
            </a:r>
            <a:br>
              <a:rPr lang="ru-RU" sz="20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70272358"/>
      </p:ext>
    </p:extLst>
  </p:cSld>
  <p:clrMapOvr>
    <a:masterClrMapping/>
  </p:clrMapOvr>
  <p:transition spd="slow">
    <p:wip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1" y="1636727"/>
            <a:ext cx="5180012" cy="42780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1. </a:t>
            </a:r>
            <a:r>
              <a:rPr lang="ru-RU" sz="24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Умение давать определение понятиям.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ts val="0"/>
              </a:spcBef>
            </a:pPr>
            <a:r>
              <a:rPr lang="ru-RU" sz="2400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Примеры заданий:</a:t>
            </a:r>
            <a:endParaRPr lang="ru-RU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Б) Рассмотрите физическую карту полушарий. Найдите на ней линию экватора. Попробуйте найти отличие этой линии от других параллелей на карте.</a:t>
            </a:r>
            <a:endParaRPr lang="ru-RU" sz="2800" dirty="0">
              <a:solidFill>
                <a:srgbClr val="2E2E2E"/>
              </a:solidFill>
              <a:effectLst/>
              <a:latin typeface="Georgia" panose="0204050205040502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sz="28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Дайте определение понятию «экватор».</a:t>
            </a:r>
            <a:endParaRPr lang="ru-RU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63922B54-FDCD-48A4-9CBD-45C0734A6D9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3861" y="1636728"/>
            <a:ext cx="6732120" cy="47205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4988466"/>
      </p:ext>
    </p:extLst>
  </p:cSld>
  <p:clrMapOvr>
    <a:masterClrMapping/>
  </p:clrMapOvr>
  <p:transition spd="slow">
    <p:wip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0AA532-E483-4321-AAD2-B90ACDC3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596" y="205664"/>
            <a:ext cx="11579384" cy="711081"/>
          </a:xfrm>
        </p:spPr>
        <p:txBody>
          <a:bodyPr/>
          <a:lstStyle/>
          <a:p>
            <a:r>
              <a:rPr lang="ru-RU" sz="2400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ФОРМИРОВАНИЕ МЕТАПРЕДМЕТНЫХ УМЕНИЙ НА УРОКАХ ГЕОГРАФИИ</a:t>
            </a:r>
            <a:endParaRPr lang="ru-RU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87D3F-991B-40E1-88EA-25E24B58F006}"/>
              </a:ext>
            </a:extLst>
          </p:cNvPr>
          <p:cNvSpPr txBox="1"/>
          <p:nvPr/>
        </p:nvSpPr>
        <p:spPr>
          <a:xfrm>
            <a:off x="0" y="1143000"/>
            <a:ext cx="5713412" cy="57150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Умение классифицировать.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spcBef>
                <a:spcPts val="0"/>
              </a:spcBef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ru-RU" u="sng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Пример задания.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Найдите географические объекты на физической карте России. Проведите классификацию: Яна, Байкал, Кавказ, Памир, Кама, Селигер, Енисей, Онежское, </a:t>
            </a:r>
            <a:r>
              <a:rPr lang="ru-RU" dirty="0" err="1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Яблоновый</a:t>
            </a: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Сихотэ-Алинь, Уральские.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ru-RU" dirty="0">
                <a:solidFill>
                  <a:srgbClr val="2E2E2E"/>
                </a:solidFill>
                <a:effectLst/>
                <a:latin typeface="Georgia" panose="02040502050405020303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(ученики должны выделить из списка реки, озёра, горы, хребты).</a:t>
            </a:r>
            <a:endParaRPr lang="ru-RU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8DBF365-23EA-4CF2-86C4-333DFE2AC2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12" y="1905000"/>
            <a:ext cx="6475413" cy="3730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11369"/>
      </p:ext>
    </p:extLst>
  </p:cSld>
  <p:clrMapOvr>
    <a:masterClrMapping/>
  </p:clrMapOvr>
  <p:transition spd="slow">
    <p:wipe/>
  </p:transition>
</p:sld>
</file>

<file path=ppt/theme/theme1.xml><?xml version="1.0" encoding="utf-8"?>
<a:theme xmlns:a="http://schemas.openxmlformats.org/drawingml/2006/main" name="Office Theme">
  <a:themeElements>
    <a:clrScheme name="Другая 1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82351"/>
      </a:accent1>
      <a:accent2>
        <a:srgbClr val="FFBD47"/>
      </a:accent2>
      <a:accent3>
        <a:srgbClr val="B64926"/>
      </a:accent3>
      <a:accent4>
        <a:srgbClr val="FF8427"/>
      </a:accent4>
      <a:accent5>
        <a:srgbClr val="CC9900"/>
      </a:accent5>
      <a:accent6>
        <a:srgbClr val="B22600"/>
      </a:accent6>
      <a:hlink>
        <a:srgbClr val="CC9900"/>
      </a:hlink>
      <a:folHlink>
        <a:srgbClr val="666699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1499</Words>
  <Application>Microsoft Office PowerPoint</Application>
  <PresentationFormat>Произвольный</PresentationFormat>
  <Paragraphs>168</Paragraphs>
  <Slides>25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10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25</vt:i4>
      </vt:variant>
    </vt:vector>
  </HeadingPairs>
  <TitlesOfParts>
    <vt:vector size="36" baseType="lpstr">
      <vt:lpstr>Algerian</vt:lpstr>
      <vt:lpstr>Arial</vt:lpstr>
      <vt:lpstr>Calibri</vt:lpstr>
      <vt:lpstr>Georgia</vt:lpstr>
      <vt:lpstr>Lato</vt:lpstr>
      <vt:lpstr>Lato Light</vt:lpstr>
      <vt:lpstr>Roboto</vt:lpstr>
      <vt:lpstr>Roboto Light</vt:lpstr>
      <vt:lpstr>Symbol</vt:lpstr>
      <vt:lpstr>Times New Roman</vt:lpstr>
      <vt:lpstr>Office Theme</vt:lpstr>
      <vt:lpstr>Работа с картой как средство достижения метапредметных результатов обучения на уроке географии</vt:lpstr>
      <vt:lpstr>Презентация PowerPoint</vt:lpstr>
      <vt:lpstr>МЕСТО МЕТАПРЕДМЕТНЫХ УМЕНИЙ НА УРОКАХ ГЕОГРАФИИ</vt:lpstr>
      <vt:lpstr>Концептуальные положения ФГОС по географии</vt:lpstr>
      <vt:lpstr>МЕТАПРЕДМЕТНОСТЬ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ФОРМИРОВАНИЕ МЕТАПРЕДМЕТНЫХ УМЕНИЙ НА УРОКАХ ГЕОГРАФИИ</vt:lpstr>
      <vt:lpstr>ФОРМИРОВАНИЕ МЕТАПРЕДМЕТНЫХ УМЕНИЙ НА УРОКАХ ГЕОГРАФИИ</vt:lpstr>
      <vt:lpstr>В ходе выполнения задания формируются следующие метапредметные умения: </vt:lpstr>
      <vt:lpstr>ЗАКЛЮЧЕНИЕ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2018-12-01T11:44:16Z</dcterms:created>
  <dcterms:modified xsi:type="dcterms:W3CDTF">2024-02-10T21:32:41Z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XPowerLiteLastOptimized">
    <vt:lpwstr>2146872</vt:lpwstr>
  </property>
  <property fmtid="{D5CDD505-2E9C-101B-9397-08002B2CF9AE}" pid="3" name="NXPowerLiteSettings">
    <vt:lpwstr>C7000400038000</vt:lpwstr>
  </property>
  <property fmtid="{D5CDD505-2E9C-101B-9397-08002B2CF9AE}" pid="4" name="NXPowerLiteVersion">
    <vt:lpwstr>S9.0.1</vt:lpwstr>
  </property>
</Properties>
</file>